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oboto Slab"/>
      <p:regular r:id="rId48"/>
      <p:bold r:id="rId49"/>
    </p:embeddedFont>
    <p:embeddedFont>
      <p:font typeface="Muli"/>
      <p:regular r:id="rId50"/>
      <p:bold r:id="rId51"/>
      <p:italic r:id="rId52"/>
      <p:boldItalic r:id="rId53"/>
    </p:embeddedFont>
    <p:embeddedFont>
      <p:font typeface="Roboto"/>
      <p:regular r:id="rId54"/>
      <p:bold r:id="rId55"/>
      <p:italic r:id="rId56"/>
      <p:boldItalic r:id="rId57"/>
    </p:embeddedFont>
    <p:embeddedFont>
      <p:font typeface="Nixie One"/>
      <p:regular r:id="rId58"/>
    </p:embeddedFont>
    <p:embeddedFont>
      <p:font typeface="Helvetica Neue"/>
      <p:regular r:id="rId59"/>
      <p:bold r:id="rId60"/>
      <p:italic r:id="rId61"/>
      <p:boldItalic r:id="rId62"/>
    </p:embeddedFont>
    <p:embeddedFont>
      <p:font typeface="Barlow"/>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Slab-regular.fntdata"/><Relationship Id="rId47" Type="http://schemas.openxmlformats.org/officeDocument/2006/relationships/slide" Target="slides/slide43.xml"/><Relationship Id="rId49" Type="http://schemas.openxmlformats.org/officeDocument/2006/relationships/font" Target="fonts/RobotoSlab-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6.xml"/><Relationship Id="rId64" Type="http://schemas.openxmlformats.org/officeDocument/2006/relationships/font" Target="fonts/Barlow-bold.fntdata"/><Relationship Id="rId63" Type="http://schemas.openxmlformats.org/officeDocument/2006/relationships/font" Target="fonts/Barlow-regular.fntdata"/><Relationship Id="rId22" Type="http://schemas.openxmlformats.org/officeDocument/2006/relationships/slide" Target="slides/slide18.xml"/><Relationship Id="rId66" Type="http://schemas.openxmlformats.org/officeDocument/2006/relationships/font" Target="fonts/Barlow-boldItalic.fntdata"/><Relationship Id="rId21" Type="http://schemas.openxmlformats.org/officeDocument/2006/relationships/slide" Target="slides/slide17.xml"/><Relationship Id="rId65" Type="http://schemas.openxmlformats.org/officeDocument/2006/relationships/font" Target="fonts/Barlow-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HelveticaNeue-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uli-bold.fntdata"/><Relationship Id="rId50" Type="http://schemas.openxmlformats.org/officeDocument/2006/relationships/font" Target="fonts/Muli-regular.fntdata"/><Relationship Id="rId53" Type="http://schemas.openxmlformats.org/officeDocument/2006/relationships/font" Target="fonts/Muli-boldItalic.fntdata"/><Relationship Id="rId52" Type="http://schemas.openxmlformats.org/officeDocument/2006/relationships/font" Target="fonts/Muli-italic.fntdata"/><Relationship Id="rId11" Type="http://schemas.openxmlformats.org/officeDocument/2006/relationships/slide" Target="slides/slide7.xml"/><Relationship Id="rId55" Type="http://schemas.openxmlformats.org/officeDocument/2006/relationships/font" Target="fonts/Roboto-bold.fntdata"/><Relationship Id="rId10" Type="http://schemas.openxmlformats.org/officeDocument/2006/relationships/slide" Target="slides/slide6.xml"/><Relationship Id="rId54" Type="http://schemas.openxmlformats.org/officeDocument/2006/relationships/font" Target="fonts/Roboto-regular.fntdata"/><Relationship Id="rId13" Type="http://schemas.openxmlformats.org/officeDocument/2006/relationships/slide" Target="slides/slide9.xml"/><Relationship Id="rId57" Type="http://schemas.openxmlformats.org/officeDocument/2006/relationships/font" Target="fonts/Roboto-boldItalic.fntdata"/><Relationship Id="rId12" Type="http://schemas.openxmlformats.org/officeDocument/2006/relationships/slide" Target="slides/slide8.xml"/><Relationship Id="rId56" Type="http://schemas.openxmlformats.org/officeDocument/2006/relationships/font" Target="fonts/Roboto-italic.fntdata"/><Relationship Id="rId15" Type="http://schemas.openxmlformats.org/officeDocument/2006/relationships/slide" Target="slides/slide11.xml"/><Relationship Id="rId59" Type="http://schemas.openxmlformats.org/officeDocument/2006/relationships/font" Target="fonts/HelveticaNeue-regular.fntdata"/><Relationship Id="rId14" Type="http://schemas.openxmlformats.org/officeDocument/2006/relationships/slide" Target="slides/slide10.xml"/><Relationship Id="rId58" Type="http://schemas.openxmlformats.org/officeDocument/2006/relationships/font" Target="fonts/NixieOne-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4a2fc8032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4a2fc803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4a2fc8032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4a2fc803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4c04250b8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4c04250b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4a2fc8032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4a2fc803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4a2fc8032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4a2fc803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4a2fc8032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4a2fc803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a2fc8032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a2fc803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4c04250b8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4c04250b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64a2fc8032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64a2fc803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4c04250b8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4c04250b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63fa07a21d4183b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63fa07a21d4183b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Publicity page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4c04250b8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4c04250b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4c04250b8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64c04250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64c04250b8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64c04250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4c04250b8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4c04250b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4a2fc8032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4a2fc803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64a2fc8032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4a2fc80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website to explain to students the GPIO pin labels and how later on we define the pin mode and input or output to control hardware components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64c04250b8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4c04250b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64c04250b8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4c04250b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be8433d7c_4_46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be8433d7c_4_4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4a2fc8032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4a2fc803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63fa07a21d4183b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63fa07a21d4183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Publicity page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4a2fc8032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4a2fc803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64a2fc8032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4a2fc803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your circuit!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4a2fc8032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4a2fc803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64a2fc8032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4a2fc803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64a2fc8032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64a2fc803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64a2fc8032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64a2fc803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6304a59e09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304a59e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Publicity page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be8433d7c_4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5be8433d7c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5be8433d7c_4_22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be8433d7c_4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63fa07a21d4183b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63fa07a21d4183b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Publicity page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be8433d7c_4_23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be8433d7c_4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5be8433d7c_4_26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5be8433d7c_4_2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be8433d7c_4_28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be8433d7c_4_2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be8433d7c_4_30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be8433d7c_4_3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be8433d7c_4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be8433d7c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be8433d7c_4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be8433d7c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be8433d7c_4_45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be8433d7c_4_4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4a2fc8032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4a2fc803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Before going into intro, let students connect to RPi first, and install update and GPIO library, while installing, can do introduction to them</a:t>
            </a:r>
            <a:endParaRPr>
              <a:solidFill>
                <a:srgbClr val="FF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4a2fc8032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4a2fc803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3199464" y="902959"/>
            <a:ext cx="395018" cy="403297"/>
            <a:chOff x="3951850" y="2985350"/>
            <a:chExt cx="407950" cy="416500"/>
          </a:xfrm>
        </p:grpSpPr>
        <p:sp>
          <p:nvSpPr>
            <p:cNvPr id="22" name="Google Shape;22;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772009" y="4056440"/>
            <a:ext cx="573943" cy="550550"/>
            <a:chOff x="5241175" y="4959100"/>
            <a:chExt cx="539775" cy="517775"/>
          </a:xfrm>
        </p:grpSpPr>
        <p:sp>
          <p:nvSpPr>
            <p:cNvPr id="32" name="Google Shape;32;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2"/>
          <p:cNvPicPr preferRelativeResize="0"/>
          <p:nvPr/>
        </p:nvPicPr>
        <p:blipFill rotWithShape="1">
          <a:blip r:embed="rId2">
            <a:alphaModFix/>
          </a:blip>
          <a:srcRect b="0" l="46501" r="0" t="0"/>
          <a:stretch/>
        </p:blipFill>
        <p:spPr>
          <a:xfrm>
            <a:off x="3797093" y="463175"/>
            <a:ext cx="1549448" cy="623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2" name="Shape 322"/>
        <p:cNvGrpSpPr/>
        <p:nvPr/>
      </p:nvGrpSpPr>
      <p:grpSpPr>
        <a:xfrm>
          <a:off x="0" y="0"/>
          <a:ext cx="0" cy="0"/>
          <a:chOff x="0" y="0"/>
          <a:chExt cx="0" cy="0"/>
        </a:xfrm>
      </p:grpSpPr>
      <p:sp>
        <p:nvSpPr>
          <p:cNvPr id="323" name="Google Shape;323;p11"/>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1"/>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5" name="Google Shape;325;p11"/>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ncept">
  <p:cSld name="BLANK_1">
    <p:spTree>
      <p:nvGrpSpPr>
        <p:cNvPr id="334" name="Shape 334"/>
        <p:cNvGrpSpPr/>
        <p:nvPr/>
      </p:nvGrpSpPr>
      <p:grpSpPr>
        <a:xfrm>
          <a:off x="0" y="0"/>
          <a:ext cx="0" cy="0"/>
          <a:chOff x="0" y="0"/>
          <a:chExt cx="0" cy="0"/>
        </a:xfrm>
      </p:grpSpPr>
      <p:sp>
        <p:nvSpPr>
          <p:cNvPr id="335" name="Google Shape;335;p12"/>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6" name="Google Shape;336;p12"/>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7" name="Google Shape;337;p12"/>
          <p:cNvSpPr/>
          <p:nvPr/>
        </p:nvSpPr>
        <p:spPr>
          <a:xfrm flipH="1" rot="10800000">
            <a:off x="-123825" y="8477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2"/>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346" name="Google Shape;346;p12"/>
          <p:cNvPicPr preferRelativeResize="0"/>
          <p:nvPr/>
        </p:nvPicPr>
        <p:blipFill rotWithShape="1">
          <a:blip r:embed="rId2">
            <a:alphaModFix/>
          </a:blip>
          <a:srcRect b="0" l="41671" r="33470" t="0"/>
          <a:stretch/>
        </p:blipFill>
        <p:spPr>
          <a:xfrm>
            <a:off x="-438150" y="1162050"/>
            <a:ext cx="4152900" cy="3601200"/>
          </a:xfrm>
          <a:prstGeom prst="hexagon">
            <a:avLst>
              <a:gd fmla="val 28504" name="adj"/>
              <a:gd fmla="val 115470" name="vf"/>
            </a:avLst>
          </a:prstGeom>
          <a:noFill/>
          <a:ln>
            <a:noFill/>
          </a:ln>
          <a:effectLst>
            <a:outerShdw blurRad="57150" rotWithShape="0" algn="bl" dir="5400000" dist="19050">
              <a:srgbClr val="000000">
                <a:alpha val="50000"/>
              </a:srgbClr>
            </a:outerShdw>
          </a:effectLst>
        </p:spPr>
      </p:pic>
      <p:sp>
        <p:nvSpPr>
          <p:cNvPr id="347" name="Google Shape;347;p12"/>
          <p:cNvSpPr txBox="1"/>
          <p:nvPr>
            <p:ph idx="1" type="body"/>
          </p:nvPr>
        </p:nvSpPr>
        <p:spPr>
          <a:xfrm>
            <a:off x="3714750" y="1910813"/>
            <a:ext cx="4503600" cy="2964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348" name="Google Shape;348;p12"/>
          <p:cNvSpPr txBox="1"/>
          <p:nvPr>
            <p:ph type="title"/>
          </p:nvPr>
        </p:nvSpPr>
        <p:spPr>
          <a:xfrm>
            <a:off x="3714750" y="1050488"/>
            <a:ext cx="4503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Transition">
  <p:cSld name="TITLE_1">
    <p:spTree>
      <p:nvGrpSpPr>
        <p:cNvPr id="40" name="Shape 40"/>
        <p:cNvGrpSpPr/>
        <p:nvPr/>
      </p:nvGrpSpPr>
      <p:grpSpPr>
        <a:xfrm>
          <a:off x="0" y="0"/>
          <a:ext cx="0" cy="0"/>
          <a:chOff x="0" y="0"/>
          <a:chExt cx="0" cy="0"/>
        </a:xfrm>
      </p:grpSpPr>
      <p:sp>
        <p:nvSpPr>
          <p:cNvPr id="41" name="Google Shape;41;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 name="Google Shape;42;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 name="Google Shape;43;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3"/>
          <p:cNvGrpSpPr/>
          <p:nvPr/>
        </p:nvGrpSpPr>
        <p:grpSpPr>
          <a:xfrm>
            <a:off x="996359" y="1070668"/>
            <a:ext cx="351204" cy="324661"/>
            <a:chOff x="5975075" y="2327500"/>
            <a:chExt cx="420100" cy="388350"/>
          </a:xfrm>
        </p:grpSpPr>
        <p:sp>
          <p:nvSpPr>
            <p:cNvPr id="50" name="Google Shape;50;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305253" y="553856"/>
            <a:ext cx="247469" cy="392302"/>
            <a:chOff x="6718575" y="2318625"/>
            <a:chExt cx="256950" cy="407375"/>
          </a:xfrm>
        </p:grpSpPr>
        <p:sp>
          <p:nvSpPr>
            <p:cNvPr id="54" name="Google Shape;54;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19984" y="3634331"/>
            <a:ext cx="342882" cy="350068"/>
            <a:chOff x="3951850" y="2985350"/>
            <a:chExt cx="407950" cy="416500"/>
          </a:xfrm>
        </p:grpSpPr>
        <p:sp>
          <p:nvSpPr>
            <p:cNvPr id="63" name="Google Shape;63;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3"/>
          <p:cNvGrpSpPr/>
          <p:nvPr/>
        </p:nvGrpSpPr>
        <p:grpSpPr>
          <a:xfrm>
            <a:off x="-50285" y="1452794"/>
            <a:ext cx="624844" cy="599376"/>
            <a:chOff x="5241175" y="4959100"/>
            <a:chExt cx="539775" cy="517775"/>
          </a:xfrm>
        </p:grpSpPr>
        <p:sp>
          <p:nvSpPr>
            <p:cNvPr id="73" name="Google Shape;73;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Body" type="tx">
  <p:cSld name="TITLE_AND_BODY">
    <p:spTree>
      <p:nvGrpSpPr>
        <p:cNvPr id="80" name="Shape 80"/>
        <p:cNvGrpSpPr/>
        <p:nvPr/>
      </p:nvGrpSpPr>
      <p:grpSpPr>
        <a:xfrm>
          <a:off x="0" y="0"/>
          <a:ext cx="0" cy="0"/>
          <a:chOff x="0" y="0"/>
          <a:chExt cx="0" cy="0"/>
        </a:xfrm>
      </p:grpSpPr>
      <p:sp>
        <p:nvSpPr>
          <p:cNvPr id="81" name="Google Shape;81;p4"/>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2" name="Google Shape;82;p4"/>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3" name="Google Shape;83;p4"/>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4"/>
          <p:cNvGrpSpPr/>
          <p:nvPr/>
        </p:nvGrpSpPr>
        <p:grpSpPr>
          <a:xfrm>
            <a:off x="1729784" y="61068"/>
            <a:ext cx="351204" cy="324661"/>
            <a:chOff x="5975075" y="2327500"/>
            <a:chExt cx="420100" cy="388350"/>
          </a:xfrm>
        </p:grpSpPr>
        <p:sp>
          <p:nvSpPr>
            <p:cNvPr id="92" name="Google Shape;92;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4"/>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7354067" y="3426715"/>
            <a:ext cx="455624" cy="437054"/>
            <a:chOff x="5241175" y="4959100"/>
            <a:chExt cx="539775" cy="517775"/>
          </a:xfrm>
        </p:grpSpPr>
        <p:sp>
          <p:nvSpPr>
            <p:cNvPr id="97" name="Google Shape;97;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4"/>
          <p:cNvGrpSpPr/>
          <p:nvPr/>
        </p:nvGrpSpPr>
        <p:grpSpPr>
          <a:xfrm>
            <a:off x="335759" y="1840531"/>
            <a:ext cx="342882" cy="350068"/>
            <a:chOff x="3951850" y="2985350"/>
            <a:chExt cx="407950" cy="416500"/>
          </a:xfrm>
        </p:grpSpPr>
        <p:sp>
          <p:nvSpPr>
            <p:cNvPr id="105" name="Google Shape;105;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4"/>
          <p:cNvSpPr txBox="1"/>
          <p:nvPr>
            <p:ph type="title"/>
          </p:nvPr>
        </p:nvSpPr>
        <p:spPr>
          <a:xfrm>
            <a:off x="1729775" y="814000"/>
            <a:ext cx="59310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1" name="Google Shape;111;p4"/>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istics">
  <p:cSld name="TITLE_AND_BODY_3">
    <p:spTree>
      <p:nvGrpSpPr>
        <p:cNvPr id="112" name="Shape 112"/>
        <p:cNvGrpSpPr/>
        <p:nvPr/>
      </p:nvGrpSpPr>
      <p:grpSpPr>
        <a:xfrm>
          <a:off x="0" y="0"/>
          <a:ext cx="0" cy="0"/>
          <a:chOff x="0" y="0"/>
          <a:chExt cx="0" cy="0"/>
        </a:xfrm>
      </p:grpSpPr>
      <p:sp>
        <p:nvSpPr>
          <p:cNvPr id="113" name="Google Shape;113;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 name="Google Shape;114;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5" name="Google Shape;115;p5"/>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116" name="Google Shape;116;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5"/>
          <p:cNvGrpSpPr/>
          <p:nvPr/>
        </p:nvGrpSpPr>
        <p:grpSpPr>
          <a:xfrm>
            <a:off x="1729784" y="61068"/>
            <a:ext cx="351204" cy="324661"/>
            <a:chOff x="5975075" y="2327500"/>
            <a:chExt cx="420100" cy="388350"/>
          </a:xfrm>
        </p:grpSpPr>
        <p:sp>
          <p:nvSpPr>
            <p:cNvPr id="125" name="Google Shape;125;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5"/>
          <p:cNvGrpSpPr/>
          <p:nvPr/>
        </p:nvGrpSpPr>
        <p:grpSpPr>
          <a:xfrm>
            <a:off x="7354067" y="3426715"/>
            <a:ext cx="455624" cy="437054"/>
            <a:chOff x="5241175" y="4959100"/>
            <a:chExt cx="539775" cy="517775"/>
          </a:xfrm>
        </p:grpSpPr>
        <p:sp>
          <p:nvSpPr>
            <p:cNvPr id="130" name="Google Shape;130;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5"/>
          <p:cNvGrpSpPr/>
          <p:nvPr/>
        </p:nvGrpSpPr>
        <p:grpSpPr>
          <a:xfrm>
            <a:off x="335759" y="1840531"/>
            <a:ext cx="342882" cy="350068"/>
            <a:chOff x="3951850" y="2985350"/>
            <a:chExt cx="407950" cy="416500"/>
          </a:xfrm>
        </p:grpSpPr>
        <p:sp>
          <p:nvSpPr>
            <p:cNvPr id="138" name="Google Shape;138;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43" name="Google Shape;143;p5"/>
          <p:cNvGrpSpPr/>
          <p:nvPr/>
        </p:nvGrpSpPr>
        <p:grpSpPr>
          <a:xfrm>
            <a:off x="688404" y="469565"/>
            <a:ext cx="768381" cy="698366"/>
            <a:chOff x="4562200" y="4968250"/>
            <a:chExt cx="549550" cy="499475"/>
          </a:xfrm>
        </p:grpSpPr>
        <p:sp>
          <p:nvSpPr>
            <p:cNvPr id="144" name="Google Shape;144;p5"/>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5"/>
          <p:cNvSpPr txBox="1"/>
          <p:nvPr/>
        </p:nvSpPr>
        <p:spPr>
          <a:xfrm>
            <a:off x="1729775" y="814000"/>
            <a:ext cx="5931000" cy="62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9BBD5"/>
              </a:buClr>
              <a:buSzPts val="4000"/>
              <a:buFont typeface="Nixie One"/>
              <a:buNone/>
            </a:pPr>
            <a:r>
              <a:rPr lang="en" sz="4000">
                <a:solidFill>
                  <a:srgbClr val="19BBD5"/>
                </a:solidFill>
                <a:latin typeface="Nixie One"/>
                <a:ea typeface="Nixie One"/>
                <a:cs typeface="Nixie One"/>
                <a:sym typeface="Nixie One"/>
              </a:rPr>
              <a:t>Session</a:t>
            </a:r>
            <a:r>
              <a:rPr lang="en" sz="4000">
                <a:solidFill>
                  <a:srgbClr val="19BBD5"/>
                </a:solidFill>
                <a:latin typeface="Nixie One"/>
                <a:ea typeface="Nixie One"/>
                <a:cs typeface="Nixie One"/>
                <a:sym typeface="Nixie One"/>
              </a:rPr>
              <a:t> Logistics</a:t>
            </a:r>
            <a:endParaRPr sz="4000">
              <a:solidFill>
                <a:srgbClr val="19BBD5"/>
              </a:solidFill>
              <a:latin typeface="Nixie One"/>
              <a:ea typeface="Nixie One"/>
              <a:cs typeface="Nixie One"/>
              <a:sym typeface="Nixie On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ils">
  <p:cSld name="TITLE_AND_BODY_2">
    <p:spTree>
      <p:nvGrpSpPr>
        <p:cNvPr id="150" name="Shape 150"/>
        <p:cNvGrpSpPr/>
        <p:nvPr/>
      </p:nvGrpSpPr>
      <p:grpSpPr>
        <a:xfrm>
          <a:off x="0" y="0"/>
          <a:ext cx="0" cy="0"/>
          <a:chOff x="0" y="0"/>
          <a:chExt cx="0" cy="0"/>
        </a:xfrm>
      </p:grpSpPr>
      <p:sp>
        <p:nvSpPr>
          <p:cNvPr id="151" name="Google Shape;151;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2" name="Google Shape;152;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3" name="Google Shape;153;p6"/>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154" name="Google Shape;154;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6"/>
          <p:cNvGrpSpPr/>
          <p:nvPr/>
        </p:nvGrpSpPr>
        <p:grpSpPr>
          <a:xfrm>
            <a:off x="1729784" y="61068"/>
            <a:ext cx="351204" cy="324661"/>
            <a:chOff x="5975075" y="2327500"/>
            <a:chExt cx="420100" cy="388350"/>
          </a:xfrm>
        </p:grpSpPr>
        <p:sp>
          <p:nvSpPr>
            <p:cNvPr id="163" name="Google Shape;163;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6"/>
          <p:cNvGrpSpPr/>
          <p:nvPr/>
        </p:nvGrpSpPr>
        <p:grpSpPr>
          <a:xfrm>
            <a:off x="7354067" y="3426715"/>
            <a:ext cx="455624" cy="437054"/>
            <a:chOff x="5241175" y="4959100"/>
            <a:chExt cx="539775" cy="517775"/>
          </a:xfrm>
        </p:grpSpPr>
        <p:sp>
          <p:nvSpPr>
            <p:cNvPr id="168" name="Google Shape;168;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6"/>
          <p:cNvGrpSpPr/>
          <p:nvPr/>
        </p:nvGrpSpPr>
        <p:grpSpPr>
          <a:xfrm>
            <a:off x="335759" y="1840531"/>
            <a:ext cx="342882" cy="350068"/>
            <a:chOff x="3951850" y="2985350"/>
            <a:chExt cx="407950" cy="416500"/>
          </a:xfrm>
        </p:grpSpPr>
        <p:sp>
          <p:nvSpPr>
            <p:cNvPr id="176" name="Google Shape;176;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81" name="Google Shape;181;p6"/>
          <p:cNvGrpSpPr/>
          <p:nvPr/>
        </p:nvGrpSpPr>
        <p:grpSpPr>
          <a:xfrm>
            <a:off x="812175" y="489408"/>
            <a:ext cx="520827" cy="658685"/>
            <a:chOff x="584925" y="238125"/>
            <a:chExt cx="415200" cy="525100"/>
          </a:xfrm>
        </p:grpSpPr>
        <p:sp>
          <p:nvSpPr>
            <p:cNvPr id="182" name="Google Shape;182;p6"/>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6"/>
          <p:cNvSpPr txBox="1"/>
          <p:nvPr/>
        </p:nvSpPr>
        <p:spPr>
          <a:xfrm>
            <a:off x="1729775" y="814000"/>
            <a:ext cx="5931000" cy="62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9BBD5"/>
              </a:buClr>
              <a:buSzPts val="4000"/>
              <a:buFont typeface="Nixie One"/>
              <a:buNone/>
            </a:pPr>
            <a:r>
              <a:rPr lang="en" sz="4000">
                <a:solidFill>
                  <a:srgbClr val="19BBD5"/>
                </a:solidFill>
                <a:latin typeface="Nixie One"/>
                <a:ea typeface="Nixie One"/>
                <a:cs typeface="Nixie One"/>
                <a:sym typeface="Nixie One"/>
              </a:rPr>
              <a:t>Session Details</a:t>
            </a:r>
            <a:endParaRPr>
              <a:latin typeface="Muli"/>
              <a:ea typeface="Muli"/>
              <a:cs typeface="Muli"/>
              <a:sym typeface="Mul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p:cSld name="TITLE_AND_BODY_1">
    <p:spTree>
      <p:nvGrpSpPr>
        <p:cNvPr id="189" name="Shape 189"/>
        <p:cNvGrpSpPr/>
        <p:nvPr/>
      </p:nvGrpSpPr>
      <p:grpSpPr>
        <a:xfrm>
          <a:off x="0" y="0"/>
          <a:ext cx="0" cy="0"/>
          <a:chOff x="0" y="0"/>
          <a:chExt cx="0" cy="0"/>
        </a:xfrm>
      </p:grpSpPr>
      <p:sp>
        <p:nvSpPr>
          <p:cNvPr id="190" name="Google Shape;190;p7"/>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1" name="Google Shape;191;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2" name="Google Shape;192;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7"/>
          <p:cNvGrpSpPr/>
          <p:nvPr/>
        </p:nvGrpSpPr>
        <p:grpSpPr>
          <a:xfrm>
            <a:off x="1729784" y="61068"/>
            <a:ext cx="351204" cy="324661"/>
            <a:chOff x="5975075" y="2327500"/>
            <a:chExt cx="420100" cy="388350"/>
          </a:xfrm>
        </p:grpSpPr>
        <p:sp>
          <p:nvSpPr>
            <p:cNvPr id="201" name="Google Shape;201;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7"/>
          <p:cNvGrpSpPr/>
          <p:nvPr/>
        </p:nvGrpSpPr>
        <p:grpSpPr>
          <a:xfrm>
            <a:off x="7354067" y="3426715"/>
            <a:ext cx="455624" cy="437054"/>
            <a:chOff x="5241175" y="4959100"/>
            <a:chExt cx="539775" cy="517775"/>
          </a:xfrm>
        </p:grpSpPr>
        <p:sp>
          <p:nvSpPr>
            <p:cNvPr id="206" name="Google Shape;206;p7"/>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7"/>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7"/>
          <p:cNvGrpSpPr/>
          <p:nvPr/>
        </p:nvGrpSpPr>
        <p:grpSpPr>
          <a:xfrm>
            <a:off x="335759" y="1840531"/>
            <a:ext cx="342882" cy="350068"/>
            <a:chOff x="3951850" y="2985350"/>
            <a:chExt cx="407950" cy="416500"/>
          </a:xfrm>
        </p:grpSpPr>
        <p:sp>
          <p:nvSpPr>
            <p:cNvPr id="214" name="Google Shape;214;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19" name="Google Shape;219;p7"/>
          <p:cNvSpPr/>
          <p:nvPr/>
        </p:nvSpPr>
        <p:spPr>
          <a:xfrm>
            <a:off x="717691" y="463843"/>
            <a:ext cx="709820" cy="709816"/>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txBox="1"/>
          <p:nvPr>
            <p:ph type="title"/>
          </p:nvPr>
        </p:nvSpPr>
        <p:spPr>
          <a:xfrm>
            <a:off x="1729775" y="814000"/>
            <a:ext cx="59310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21" name="Google Shape;221;p7"/>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p:cSld name="TITLE_AND_BODY_1_1">
    <p:spTree>
      <p:nvGrpSpPr>
        <p:cNvPr id="222" name="Shape 222"/>
        <p:cNvGrpSpPr/>
        <p:nvPr/>
      </p:nvGrpSpPr>
      <p:grpSpPr>
        <a:xfrm>
          <a:off x="0" y="0"/>
          <a:ext cx="0" cy="0"/>
          <a:chOff x="0" y="0"/>
          <a:chExt cx="0" cy="0"/>
        </a:xfrm>
      </p:grpSpPr>
      <p:sp>
        <p:nvSpPr>
          <p:cNvPr id="223" name="Google Shape;223;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4" name="Google Shape;224;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5" name="Google Shape;225;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a:off x="1729784" y="61068"/>
            <a:ext cx="351204" cy="324661"/>
            <a:chOff x="5975075" y="2327500"/>
            <a:chExt cx="420100" cy="388350"/>
          </a:xfrm>
        </p:grpSpPr>
        <p:sp>
          <p:nvSpPr>
            <p:cNvPr id="234" name="Google Shape;234;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8"/>
          <p:cNvGrpSpPr/>
          <p:nvPr/>
        </p:nvGrpSpPr>
        <p:grpSpPr>
          <a:xfrm>
            <a:off x="7354067" y="3426715"/>
            <a:ext cx="455624" cy="437054"/>
            <a:chOff x="5241175" y="4959100"/>
            <a:chExt cx="539775" cy="517775"/>
          </a:xfrm>
        </p:grpSpPr>
        <p:sp>
          <p:nvSpPr>
            <p:cNvPr id="239" name="Google Shape;239;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8"/>
          <p:cNvGrpSpPr/>
          <p:nvPr/>
        </p:nvGrpSpPr>
        <p:grpSpPr>
          <a:xfrm>
            <a:off x="335759" y="1840531"/>
            <a:ext cx="342882" cy="350068"/>
            <a:chOff x="3951850" y="2985350"/>
            <a:chExt cx="407950" cy="416500"/>
          </a:xfrm>
        </p:grpSpPr>
        <p:sp>
          <p:nvSpPr>
            <p:cNvPr id="247" name="Google Shape;247;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252" name="Google Shape;252;p8"/>
          <p:cNvGrpSpPr/>
          <p:nvPr/>
        </p:nvGrpSpPr>
        <p:grpSpPr>
          <a:xfrm>
            <a:off x="809334" y="389585"/>
            <a:ext cx="526533" cy="858348"/>
            <a:chOff x="6730350" y="2315900"/>
            <a:chExt cx="257700" cy="420100"/>
          </a:xfrm>
        </p:grpSpPr>
        <p:sp>
          <p:nvSpPr>
            <p:cNvPr id="253" name="Google Shape;253;p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811563"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8"/>
          <p:cNvSpPr txBox="1"/>
          <p:nvPr>
            <p:ph type="title"/>
          </p:nvPr>
        </p:nvSpPr>
        <p:spPr>
          <a:xfrm>
            <a:off x="1729775" y="814000"/>
            <a:ext cx="59310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59" name="Google Shape;259;p8"/>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0" name="Shape 260"/>
        <p:cNvGrpSpPr/>
        <p:nvPr/>
      </p:nvGrpSpPr>
      <p:grpSpPr>
        <a:xfrm>
          <a:off x="0" y="0"/>
          <a:ext cx="0" cy="0"/>
          <a:chOff x="0" y="0"/>
          <a:chExt cx="0" cy="0"/>
        </a:xfrm>
      </p:grpSpPr>
      <p:sp>
        <p:nvSpPr>
          <p:cNvPr id="261" name="Google Shape;261;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2" name="Google Shape;262;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3" name="Google Shape;263;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9"/>
          <p:cNvGrpSpPr/>
          <p:nvPr/>
        </p:nvGrpSpPr>
        <p:grpSpPr>
          <a:xfrm>
            <a:off x="1729784" y="61068"/>
            <a:ext cx="351204" cy="324661"/>
            <a:chOff x="5975075" y="2327500"/>
            <a:chExt cx="420100" cy="388350"/>
          </a:xfrm>
        </p:grpSpPr>
        <p:sp>
          <p:nvSpPr>
            <p:cNvPr id="268" name="Google Shape;268;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9"/>
          <p:cNvGrpSpPr/>
          <p:nvPr/>
        </p:nvGrpSpPr>
        <p:grpSpPr>
          <a:xfrm>
            <a:off x="335759" y="1840531"/>
            <a:ext cx="342882" cy="350068"/>
            <a:chOff x="3951850" y="2985350"/>
            <a:chExt cx="407950" cy="416500"/>
          </a:xfrm>
        </p:grpSpPr>
        <p:sp>
          <p:nvSpPr>
            <p:cNvPr id="272" name="Google Shape;272;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9"/>
          <p:cNvGrpSpPr/>
          <p:nvPr/>
        </p:nvGrpSpPr>
        <p:grpSpPr>
          <a:xfrm>
            <a:off x="7354067" y="3426715"/>
            <a:ext cx="455624" cy="437054"/>
            <a:chOff x="5241175" y="4959100"/>
            <a:chExt cx="539775" cy="517775"/>
          </a:xfrm>
        </p:grpSpPr>
        <p:sp>
          <p:nvSpPr>
            <p:cNvPr id="282" name="Google Shape;282;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0" name="Google Shape;290;p9"/>
          <p:cNvSpPr txBox="1"/>
          <p:nvPr>
            <p:ph type="title"/>
          </p:nvPr>
        </p:nvSpPr>
        <p:spPr>
          <a:xfrm>
            <a:off x="1729775" y="814000"/>
            <a:ext cx="59310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or Video w/caption below">
  <p:cSld name="CAPTION_ONLY">
    <p:spTree>
      <p:nvGrpSpPr>
        <p:cNvPr id="291" name="Shape 291"/>
        <p:cNvGrpSpPr/>
        <p:nvPr/>
      </p:nvGrpSpPr>
      <p:grpSpPr>
        <a:xfrm>
          <a:off x="0" y="0"/>
          <a:ext cx="0" cy="0"/>
          <a:chOff x="0" y="0"/>
          <a:chExt cx="0" cy="0"/>
        </a:xfrm>
      </p:grpSpPr>
      <p:sp>
        <p:nvSpPr>
          <p:cNvPr id="292" name="Google Shape;292;p10"/>
          <p:cNvSpPr/>
          <p:nvPr/>
        </p:nvSpPr>
        <p:spPr>
          <a:xfrm flipH="1" rot="10800000">
            <a:off x="8249807" y="4149215"/>
            <a:ext cx="665700" cy="576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3" name="Google Shape;293;p10"/>
          <p:cNvSpPr/>
          <p:nvPr/>
        </p:nvSpPr>
        <p:spPr>
          <a:xfrm rot="5400000">
            <a:off x="194554" y="15818"/>
            <a:ext cx="585300" cy="675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4" name="Google Shape;294;p1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95" name="Google Shape;295;p10"/>
          <p:cNvSpPr/>
          <p:nvPr/>
        </p:nvSpPr>
        <p:spPr>
          <a:xfrm flipH="1" rot="10800000">
            <a:off x="-123825" y="476420"/>
            <a:ext cx="418800" cy="3627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flipH="1" rot="10800000">
            <a:off x="265353" y="671334"/>
            <a:ext cx="219000" cy="1893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flipH="1" rot="10800000">
            <a:off x="703179" y="-131663"/>
            <a:ext cx="418800" cy="3627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flipH="1" rot="10800000">
            <a:off x="106835" y="-18796"/>
            <a:ext cx="183000" cy="1584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0"/>
          <p:cNvGrpSpPr/>
          <p:nvPr/>
        </p:nvGrpSpPr>
        <p:grpSpPr>
          <a:xfrm>
            <a:off x="822442" y="-33359"/>
            <a:ext cx="179341" cy="165787"/>
            <a:chOff x="5975075" y="2327500"/>
            <a:chExt cx="420100" cy="388350"/>
          </a:xfrm>
        </p:grpSpPr>
        <p:sp>
          <p:nvSpPr>
            <p:cNvPr id="300" name="Google Shape;300;p10"/>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10"/>
          <p:cNvSpPr/>
          <p:nvPr/>
        </p:nvSpPr>
        <p:spPr>
          <a:xfrm>
            <a:off x="43147" y="584320"/>
            <a:ext cx="84811" cy="146937"/>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10"/>
          <p:cNvGrpSpPr/>
          <p:nvPr/>
        </p:nvGrpSpPr>
        <p:grpSpPr>
          <a:xfrm>
            <a:off x="111016" y="875718"/>
            <a:ext cx="175133" cy="178803"/>
            <a:chOff x="3951850" y="2985350"/>
            <a:chExt cx="407950" cy="416500"/>
          </a:xfrm>
        </p:grpSpPr>
        <p:sp>
          <p:nvSpPr>
            <p:cNvPr id="304" name="Google Shape;304;p10"/>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0"/>
          <p:cNvSpPr/>
          <p:nvPr/>
        </p:nvSpPr>
        <p:spPr>
          <a:xfrm flipH="1" rot="10800000">
            <a:off x="8779270" y="4500358"/>
            <a:ext cx="527400" cy="4569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flipH="1" rot="10800000">
            <a:off x="8546443" y="4748000"/>
            <a:ext cx="275700" cy="2388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flipH="1" rot="10800000">
            <a:off x="8351230" y="3667208"/>
            <a:ext cx="527400" cy="456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flipH="1" rot="10800000">
            <a:off x="8779270" y="4038170"/>
            <a:ext cx="230700" cy="199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8963185" y="4649096"/>
            <a:ext cx="159588" cy="15957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10"/>
          <p:cNvGrpSpPr/>
          <p:nvPr/>
        </p:nvGrpSpPr>
        <p:grpSpPr>
          <a:xfrm>
            <a:off x="8050797" y="3983404"/>
            <a:ext cx="293098" cy="281152"/>
            <a:chOff x="5241175" y="4959100"/>
            <a:chExt cx="539775" cy="517775"/>
          </a:xfrm>
        </p:grpSpPr>
        <p:sp>
          <p:nvSpPr>
            <p:cNvPr id="314" name="Google Shape;314;p10"/>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0"/>
          <p:cNvSpPr/>
          <p:nvPr/>
        </p:nvSpPr>
        <p:spPr>
          <a:xfrm>
            <a:off x="8518463" y="3807760"/>
            <a:ext cx="192954" cy="17551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gif"/><Relationship Id="rId4" Type="http://schemas.openxmlformats.org/officeDocument/2006/relationships/image" Target="../media/image15.png"/><Relationship Id="rId5" Type="http://schemas.openxmlformats.org/officeDocument/2006/relationships/image" Target="../media/image2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s://pinout.xyz/"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it.ly/makerfaire2019" TargetMode="External"/><Relationship Id="rId4" Type="http://schemas.openxmlformats.org/officeDocument/2006/relationships/hyperlink" Target="https://sciencecentresg.shinyapps.io/sgme2019/" TargetMode="External"/><Relationship Id="rId5" Type="http://schemas.openxmlformats.org/officeDocument/2006/relationships/hyperlink" Target="https://makerfaire.com/makerfairehisto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hyperlink" Target="http://handdrawngoods.com/freebies/" TargetMode="External"/><Relationship Id="rId4" Type="http://schemas.openxmlformats.org/officeDocument/2006/relationships/hyperlink" Target="https://creativecommons.org/licenses/by/2.5/" TargetMode="External"/><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forms.gle/SRT3VAL8GsprdW437" TargetMode="External"/><Relationship Id="rId4" Type="http://schemas.openxmlformats.org/officeDocument/2006/relationships/hyperlink" Target="http://bit.ly/makerfaire2019"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hyperlink" Target="http://handdrawngoods.com/freebies/" TargetMode="External"/><Relationship Id="rId4" Type="http://schemas.openxmlformats.org/officeDocument/2006/relationships/hyperlink" Target="https://creativecommons.org/licenses/by/2.5/" TargetMode="External"/><Relationship Id="rId5"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hyperlink" Target="https://fontawesome.com/" TargetMode="External"/><Relationship Id="rId4" Type="http://schemas.openxmlformats.org/officeDocument/2006/relationships/hyperlink" Target="https://fontawesome.com/license/free" TargetMode="External"/><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hyperlink" Target="https://fontawesome.com/" TargetMode="External"/><Relationship Id="rId4" Type="http://schemas.openxmlformats.org/officeDocument/2006/relationships/hyperlink" Target="https://fontawesome.com/license/free" TargetMode="External"/><Relationship Id="rId5"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hyperlink" Target="https://feathericons.com/" TargetMode="External"/><Relationship Id="rId4" Type="http://schemas.openxmlformats.org/officeDocument/2006/relationships/hyperlink" Target="https://github.com/feathericons/feather/blob/master/LICENSE" TargetMode="External"/><Relationship Id="rId5"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13"/>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2</a:t>
            </a:r>
            <a:endParaRPr sz="3000"/>
          </a:p>
          <a:p>
            <a:pPr indent="0" lvl="0" marL="0" rtl="0" algn="ctr">
              <a:spcBef>
                <a:spcPts val="0"/>
              </a:spcBef>
              <a:spcAft>
                <a:spcPts val="0"/>
              </a:spcAft>
              <a:buNone/>
            </a:pPr>
            <a:r>
              <a:rPr lang="en" sz="3000"/>
              <a:t>RPi GPIO pin control</a:t>
            </a:r>
            <a:endParaRPr sz="3000"/>
          </a:p>
        </p:txBody>
      </p:sp>
      <p:pic>
        <p:nvPicPr>
          <p:cNvPr id="354" name="Google Shape;354;p13"/>
          <p:cNvPicPr preferRelativeResize="0"/>
          <p:nvPr/>
        </p:nvPicPr>
        <p:blipFill>
          <a:blip r:embed="rId3">
            <a:alphaModFix/>
          </a:blip>
          <a:stretch>
            <a:fillRect/>
          </a:stretch>
        </p:blipFill>
        <p:spPr>
          <a:xfrm>
            <a:off x="6840525" y="248850"/>
            <a:ext cx="2011800" cy="2011800"/>
          </a:xfrm>
          <a:prstGeom prst="rect">
            <a:avLst/>
          </a:prstGeom>
          <a:noFill/>
          <a:ln>
            <a:noFill/>
          </a:ln>
        </p:spPr>
      </p:pic>
      <p:sp>
        <p:nvSpPr>
          <p:cNvPr id="355" name="Google Shape;355;p13"/>
          <p:cNvSpPr txBox="1"/>
          <p:nvPr/>
        </p:nvSpPr>
        <p:spPr>
          <a:xfrm>
            <a:off x="5039800" y="3453225"/>
            <a:ext cx="36501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2CC"/>
                </a:solidFill>
                <a:latin typeface="Muli"/>
                <a:ea typeface="Muli"/>
                <a:cs typeface="Muli"/>
                <a:sym typeface="Muli"/>
              </a:rPr>
              <a:t>Join us in Telegram chat!</a:t>
            </a:r>
            <a:endParaRPr sz="2400">
              <a:solidFill>
                <a:srgbClr val="FFF2CC"/>
              </a:solidFill>
              <a:latin typeface="Muli"/>
              <a:ea typeface="Muli"/>
              <a:cs typeface="Muli"/>
              <a:sym typeface="Muli"/>
            </a:endParaRPr>
          </a:p>
        </p:txBody>
      </p:sp>
      <p:cxnSp>
        <p:nvCxnSpPr>
          <p:cNvPr id="356" name="Google Shape;356;p13"/>
          <p:cNvCxnSpPr>
            <a:endCxn id="354" idx="2"/>
          </p:cNvCxnSpPr>
          <p:nvPr/>
        </p:nvCxnSpPr>
        <p:spPr>
          <a:xfrm flipH="1" rot="10800000">
            <a:off x="7331625" y="2260650"/>
            <a:ext cx="514800" cy="1192500"/>
          </a:xfrm>
          <a:prstGeom prst="straightConnector1">
            <a:avLst/>
          </a:prstGeom>
          <a:noFill/>
          <a:ln cap="flat" cmpd="sng" w="38100">
            <a:solidFill>
              <a:srgbClr val="FCE5CD"/>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6" name="Google Shape;416;p22"/>
          <p:cNvPicPr preferRelativeResize="0"/>
          <p:nvPr/>
        </p:nvPicPr>
        <p:blipFill>
          <a:blip r:embed="rId3">
            <a:alphaModFix/>
          </a:blip>
          <a:stretch>
            <a:fillRect/>
          </a:stretch>
        </p:blipFill>
        <p:spPr>
          <a:xfrm>
            <a:off x="1293582" y="152400"/>
            <a:ext cx="6556844"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2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2" name="Google Shape;422;p23"/>
          <p:cNvPicPr preferRelativeResize="0"/>
          <p:nvPr/>
        </p:nvPicPr>
        <p:blipFill>
          <a:blip r:embed="rId3">
            <a:alphaModFix/>
          </a:blip>
          <a:stretch>
            <a:fillRect/>
          </a:stretch>
        </p:blipFill>
        <p:spPr>
          <a:xfrm>
            <a:off x="433532" y="162788"/>
            <a:ext cx="8276944" cy="4817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2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8" name="Google Shape;428;p24"/>
          <p:cNvSpPr txBox="1"/>
          <p:nvPr>
            <p:ph type="title"/>
          </p:nvPr>
        </p:nvSpPr>
        <p:spPr>
          <a:xfrm>
            <a:off x="2525525" y="421900"/>
            <a:ext cx="59310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9BBD5"/>
                </a:solidFill>
              </a:rPr>
              <a:t>Now let’s add the GPIO library</a:t>
            </a:r>
            <a:endParaRPr>
              <a:solidFill>
                <a:srgbClr val="19BBD5"/>
              </a:solidFill>
            </a:endParaRPr>
          </a:p>
        </p:txBody>
      </p:sp>
      <p:sp>
        <p:nvSpPr>
          <p:cNvPr id="429" name="Google Shape;429;p24"/>
          <p:cNvSpPr/>
          <p:nvPr/>
        </p:nvSpPr>
        <p:spPr>
          <a:xfrm>
            <a:off x="911075" y="2940775"/>
            <a:ext cx="6386700" cy="1778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txBox="1"/>
          <p:nvPr>
            <p:ph type="title"/>
          </p:nvPr>
        </p:nvSpPr>
        <p:spPr>
          <a:xfrm>
            <a:off x="911075" y="2940800"/>
            <a:ext cx="6386700" cy="17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FF00"/>
                </a:solidFill>
                <a:latin typeface="Courier New"/>
                <a:ea typeface="Courier New"/>
                <a:cs typeface="Courier New"/>
                <a:sym typeface="Courier New"/>
              </a:rPr>
              <a:t>$ sudo apt-get update</a:t>
            </a:r>
            <a:endParaRPr sz="2400">
              <a:solidFill>
                <a:srgbClr val="00FF00"/>
              </a:solidFill>
              <a:latin typeface="Courier New"/>
              <a:ea typeface="Courier New"/>
              <a:cs typeface="Courier New"/>
              <a:sym typeface="Courier New"/>
            </a:endParaRPr>
          </a:p>
          <a:p>
            <a:pPr indent="0" lvl="0" marL="0" rtl="0" algn="l">
              <a:spcBef>
                <a:spcPts val="0"/>
              </a:spcBef>
              <a:spcAft>
                <a:spcPts val="0"/>
              </a:spcAft>
              <a:buNone/>
            </a:pPr>
            <a:r>
              <a:rPr lang="en" sz="2400">
                <a:solidFill>
                  <a:srgbClr val="00FF00"/>
                </a:solidFill>
                <a:latin typeface="Courier New"/>
                <a:ea typeface="Courier New"/>
                <a:cs typeface="Courier New"/>
                <a:sym typeface="Courier New"/>
              </a:rPr>
              <a:t>$ sudo apt-get install rpi.gpio</a:t>
            </a:r>
            <a:endParaRPr sz="2400">
              <a:solidFill>
                <a:srgbClr val="00FF00"/>
              </a:solidFill>
              <a:latin typeface="Courier New"/>
              <a:ea typeface="Courier New"/>
              <a:cs typeface="Courier New"/>
              <a:sym typeface="Courier New"/>
            </a:endParaRPr>
          </a:p>
        </p:txBody>
      </p:sp>
      <p:sp>
        <p:nvSpPr>
          <p:cNvPr id="431" name="Google Shape;431;p24"/>
          <p:cNvSpPr txBox="1"/>
          <p:nvPr>
            <p:ph type="title"/>
          </p:nvPr>
        </p:nvSpPr>
        <p:spPr>
          <a:xfrm>
            <a:off x="911075" y="2208600"/>
            <a:ext cx="63867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Open “Terminal” on RPi</a:t>
            </a:r>
            <a:endParaRPr sz="3000">
              <a:solidFill>
                <a:srgbClr val="FFFFFF"/>
              </a:solidFill>
            </a:endParaRPr>
          </a:p>
        </p:txBody>
      </p:sp>
      <p:pic>
        <p:nvPicPr>
          <p:cNvPr id="432" name="Google Shape;432;p24"/>
          <p:cNvPicPr preferRelativeResize="0"/>
          <p:nvPr/>
        </p:nvPicPr>
        <p:blipFill>
          <a:blip r:embed="rId3">
            <a:alphaModFix/>
          </a:blip>
          <a:stretch>
            <a:fillRect/>
          </a:stretch>
        </p:blipFill>
        <p:spPr>
          <a:xfrm>
            <a:off x="5480425" y="2381250"/>
            <a:ext cx="2038350" cy="38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2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8" name="Google Shape;438;p25"/>
          <p:cNvPicPr preferRelativeResize="0"/>
          <p:nvPr/>
        </p:nvPicPr>
        <p:blipFill>
          <a:blip r:embed="rId3">
            <a:alphaModFix/>
          </a:blip>
          <a:stretch>
            <a:fillRect/>
          </a:stretch>
        </p:blipFill>
        <p:spPr>
          <a:xfrm>
            <a:off x="152400" y="152400"/>
            <a:ext cx="8826126" cy="448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2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44" name="Google Shape;444;p26"/>
          <p:cNvPicPr preferRelativeResize="0"/>
          <p:nvPr/>
        </p:nvPicPr>
        <p:blipFill>
          <a:blip r:embed="rId3">
            <a:alphaModFix/>
          </a:blip>
          <a:stretch>
            <a:fillRect/>
          </a:stretch>
        </p:blipFill>
        <p:spPr>
          <a:xfrm>
            <a:off x="334082" y="159263"/>
            <a:ext cx="8276941" cy="4824978"/>
          </a:xfrm>
          <a:prstGeom prst="rect">
            <a:avLst/>
          </a:prstGeom>
          <a:noFill/>
          <a:ln>
            <a:noFill/>
          </a:ln>
        </p:spPr>
      </p:pic>
      <p:sp>
        <p:nvSpPr>
          <p:cNvPr id="445" name="Google Shape;445;p26"/>
          <p:cNvSpPr txBox="1"/>
          <p:nvPr/>
        </p:nvSpPr>
        <p:spPr>
          <a:xfrm>
            <a:off x="2168100" y="1522300"/>
            <a:ext cx="5651100" cy="15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A86E8"/>
                </a:solidFill>
                <a:latin typeface="Muli"/>
                <a:ea typeface="Muli"/>
                <a:cs typeface="Muli"/>
                <a:sym typeface="Muli"/>
              </a:rPr>
              <a:t>This is your Python IDE interface. You will be coding here.</a:t>
            </a:r>
            <a:endParaRPr sz="2400">
              <a:solidFill>
                <a:srgbClr val="4A86E8"/>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2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51" name="Google Shape;451;p27"/>
          <p:cNvPicPr preferRelativeResize="0"/>
          <p:nvPr/>
        </p:nvPicPr>
        <p:blipFill>
          <a:blip r:embed="rId3">
            <a:alphaModFix/>
          </a:blip>
          <a:stretch>
            <a:fillRect/>
          </a:stretch>
        </p:blipFill>
        <p:spPr>
          <a:xfrm>
            <a:off x="334082" y="159263"/>
            <a:ext cx="8276941" cy="4824978"/>
          </a:xfrm>
          <a:prstGeom prst="rect">
            <a:avLst/>
          </a:prstGeom>
          <a:noFill/>
          <a:ln>
            <a:noFill/>
          </a:ln>
        </p:spPr>
      </p:pic>
      <p:sp>
        <p:nvSpPr>
          <p:cNvPr id="452" name="Google Shape;452;p27"/>
          <p:cNvSpPr txBox="1"/>
          <p:nvPr/>
        </p:nvSpPr>
        <p:spPr>
          <a:xfrm>
            <a:off x="2168100" y="1522300"/>
            <a:ext cx="5651100" cy="15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A86E8"/>
                </a:solidFill>
                <a:latin typeface="Muli"/>
                <a:ea typeface="Muli"/>
                <a:cs typeface="Muli"/>
                <a:sym typeface="Muli"/>
              </a:rPr>
              <a:t>This is your Python IDE interface. You will be coding here.</a:t>
            </a:r>
            <a:endParaRPr sz="2400">
              <a:solidFill>
                <a:srgbClr val="4A86E8"/>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2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8" name="Google Shape;458;p28"/>
          <p:cNvSpPr txBox="1"/>
          <p:nvPr>
            <p:ph type="title"/>
          </p:nvPr>
        </p:nvSpPr>
        <p:spPr>
          <a:xfrm>
            <a:off x="1354050" y="1358150"/>
            <a:ext cx="5931000" cy="26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a:t>
            </a:r>
            <a:endParaRPr/>
          </a:p>
          <a:p>
            <a:pPr indent="0" lvl="0" marL="0" rtl="0" algn="ctr">
              <a:spcBef>
                <a:spcPts val="0"/>
              </a:spcBef>
              <a:spcAft>
                <a:spcPts val="0"/>
              </a:spcAft>
              <a:buNone/>
            </a:pPr>
            <a:r>
              <a:rPr lang="en"/>
              <a:t>Traffic Light System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4" name="Google Shape;464;p29"/>
          <p:cNvSpPr txBox="1"/>
          <p:nvPr>
            <p:ph type="title"/>
          </p:nvPr>
        </p:nvSpPr>
        <p:spPr>
          <a:xfrm>
            <a:off x="2525525" y="421900"/>
            <a:ext cx="59310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 system</a:t>
            </a:r>
            <a:endParaRPr>
              <a:solidFill>
                <a:srgbClr val="19BBD5"/>
              </a:solidFill>
            </a:endParaRPr>
          </a:p>
        </p:txBody>
      </p:sp>
      <p:sp>
        <p:nvSpPr>
          <p:cNvPr id="465" name="Google Shape;465;p29"/>
          <p:cNvSpPr txBox="1"/>
          <p:nvPr/>
        </p:nvSpPr>
        <p:spPr>
          <a:xfrm>
            <a:off x="1872025" y="1453225"/>
            <a:ext cx="5677800" cy="12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In this activity, we are going to create a simple traffic light system</a:t>
            </a:r>
            <a:endParaRPr>
              <a:solidFill>
                <a:srgbClr val="FFFFFF"/>
              </a:solidFill>
              <a:latin typeface="Muli"/>
              <a:ea typeface="Muli"/>
              <a:cs typeface="Muli"/>
              <a:sym typeface="Muli"/>
            </a:endParaRPr>
          </a:p>
        </p:txBody>
      </p:sp>
      <p:pic>
        <p:nvPicPr>
          <p:cNvPr descr="Related image" id="466" name="Google Shape;466;p29"/>
          <p:cNvPicPr preferRelativeResize="0"/>
          <p:nvPr/>
        </p:nvPicPr>
        <p:blipFill>
          <a:blip r:embed="rId3">
            <a:alphaModFix/>
          </a:blip>
          <a:stretch>
            <a:fillRect/>
          </a:stretch>
        </p:blipFill>
        <p:spPr>
          <a:xfrm>
            <a:off x="5700651" y="2435975"/>
            <a:ext cx="3221050" cy="2415775"/>
          </a:xfrm>
          <a:prstGeom prst="rect">
            <a:avLst/>
          </a:prstGeom>
          <a:noFill/>
          <a:ln>
            <a:noFill/>
          </a:ln>
        </p:spPr>
      </p:pic>
      <p:pic>
        <p:nvPicPr>
          <p:cNvPr id="467" name="Google Shape;467;p29"/>
          <p:cNvPicPr preferRelativeResize="0"/>
          <p:nvPr/>
        </p:nvPicPr>
        <p:blipFill>
          <a:blip r:embed="rId4">
            <a:alphaModFix/>
          </a:blip>
          <a:stretch>
            <a:fillRect/>
          </a:stretch>
        </p:blipFill>
        <p:spPr>
          <a:xfrm>
            <a:off x="235525" y="2369750"/>
            <a:ext cx="1567225" cy="2415778"/>
          </a:xfrm>
          <a:prstGeom prst="rect">
            <a:avLst/>
          </a:prstGeom>
          <a:noFill/>
          <a:ln>
            <a:noFill/>
          </a:ln>
        </p:spPr>
      </p:pic>
      <p:pic>
        <p:nvPicPr>
          <p:cNvPr descr="Image result for raspberry pi traffic light gif" id="468" name="Google Shape;468;p29"/>
          <p:cNvPicPr preferRelativeResize="0"/>
          <p:nvPr/>
        </p:nvPicPr>
        <p:blipFill>
          <a:blip r:embed="rId5">
            <a:alphaModFix/>
          </a:blip>
          <a:stretch>
            <a:fillRect/>
          </a:stretch>
        </p:blipFill>
        <p:spPr>
          <a:xfrm>
            <a:off x="2025513" y="2712836"/>
            <a:ext cx="3452387" cy="18620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3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4" name="Google Shape;474;p30"/>
          <p:cNvSpPr txBox="1"/>
          <p:nvPr>
            <p:ph type="title"/>
          </p:nvPr>
        </p:nvSpPr>
        <p:spPr>
          <a:xfrm>
            <a:off x="2525525" y="421900"/>
            <a:ext cx="59310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Breadboard</a:t>
            </a:r>
            <a:endParaRPr>
              <a:solidFill>
                <a:srgbClr val="19BBD5"/>
              </a:solidFill>
            </a:endParaRPr>
          </a:p>
        </p:txBody>
      </p:sp>
      <p:sp>
        <p:nvSpPr>
          <p:cNvPr id="475" name="Google Shape;475;p30"/>
          <p:cNvSpPr txBox="1"/>
          <p:nvPr>
            <p:ph type="title"/>
          </p:nvPr>
        </p:nvSpPr>
        <p:spPr>
          <a:xfrm>
            <a:off x="1378650" y="1679800"/>
            <a:ext cx="63867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rPr>
              <a:t>What is a breadboard?</a:t>
            </a:r>
            <a:endParaRPr b="1" sz="2400">
              <a:solidFill>
                <a:srgbClr val="FFFF00"/>
              </a:solidFill>
            </a:endParaRPr>
          </a:p>
        </p:txBody>
      </p:sp>
      <p:sp>
        <p:nvSpPr>
          <p:cNvPr id="476" name="Google Shape;476;p30"/>
          <p:cNvSpPr txBox="1"/>
          <p:nvPr/>
        </p:nvSpPr>
        <p:spPr>
          <a:xfrm>
            <a:off x="1378650" y="2156525"/>
            <a:ext cx="7021500" cy="12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Breadboard are prototyping board us for constructing circuit temporary.</a:t>
            </a:r>
            <a:br>
              <a:rPr lang="en">
                <a:solidFill>
                  <a:srgbClr val="FFFFFF"/>
                </a:solidFill>
                <a:latin typeface="Muli"/>
                <a:ea typeface="Muli"/>
                <a:cs typeface="Muli"/>
                <a:sym typeface="Muli"/>
              </a:rPr>
            </a:br>
            <a:br>
              <a:rPr lang="en">
                <a:solidFill>
                  <a:srgbClr val="FFFFFF"/>
                </a:solidFill>
                <a:latin typeface="Muli"/>
                <a:ea typeface="Muli"/>
                <a:cs typeface="Muli"/>
                <a:sym typeface="Muli"/>
              </a:rPr>
            </a:br>
            <a:r>
              <a:rPr lang="en">
                <a:solidFill>
                  <a:srgbClr val="FFFFFF"/>
                </a:solidFill>
                <a:latin typeface="Muli"/>
                <a:ea typeface="Muli"/>
                <a:cs typeface="Muli"/>
                <a:sym typeface="Muli"/>
              </a:rPr>
              <a:t>Power rating per spring clip is 5W</a:t>
            </a:r>
            <a:endParaRPr>
              <a:solidFill>
                <a:srgbClr val="FFFFFF"/>
              </a:solidFill>
              <a:latin typeface="Muli"/>
              <a:ea typeface="Muli"/>
              <a:cs typeface="Muli"/>
              <a:sym typeface="Muli"/>
            </a:endParaRPr>
          </a:p>
        </p:txBody>
      </p:sp>
      <p:pic>
        <p:nvPicPr>
          <p:cNvPr id="477" name="Google Shape;477;p30"/>
          <p:cNvPicPr preferRelativeResize="0"/>
          <p:nvPr/>
        </p:nvPicPr>
        <p:blipFill>
          <a:blip r:embed="rId3">
            <a:alphaModFix/>
          </a:blip>
          <a:stretch>
            <a:fillRect/>
          </a:stretch>
        </p:blipFill>
        <p:spPr>
          <a:xfrm>
            <a:off x="4326725" y="3616588"/>
            <a:ext cx="2023100" cy="1346275"/>
          </a:xfrm>
          <a:prstGeom prst="rect">
            <a:avLst/>
          </a:prstGeom>
          <a:noFill/>
          <a:ln>
            <a:noFill/>
          </a:ln>
        </p:spPr>
      </p:pic>
      <p:pic>
        <p:nvPicPr>
          <p:cNvPr id="478" name="Google Shape;478;p30"/>
          <p:cNvPicPr preferRelativeResize="0"/>
          <p:nvPr/>
        </p:nvPicPr>
        <p:blipFill>
          <a:blip r:embed="rId4">
            <a:alphaModFix/>
          </a:blip>
          <a:stretch>
            <a:fillRect/>
          </a:stretch>
        </p:blipFill>
        <p:spPr>
          <a:xfrm>
            <a:off x="6612250" y="3638678"/>
            <a:ext cx="2186800" cy="1302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3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84" name="Google Shape;484;p31"/>
          <p:cNvSpPr txBox="1"/>
          <p:nvPr>
            <p:ph type="title"/>
          </p:nvPr>
        </p:nvSpPr>
        <p:spPr>
          <a:xfrm>
            <a:off x="2525525" y="421900"/>
            <a:ext cx="59310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types of </a:t>
            </a:r>
            <a:r>
              <a:rPr lang="en"/>
              <a:t>Breadboard</a:t>
            </a:r>
            <a:endParaRPr>
              <a:solidFill>
                <a:srgbClr val="19BBD5"/>
              </a:solidFill>
            </a:endParaRPr>
          </a:p>
        </p:txBody>
      </p:sp>
      <p:sp>
        <p:nvSpPr>
          <p:cNvPr id="485" name="Google Shape;485;p31"/>
          <p:cNvSpPr txBox="1"/>
          <p:nvPr/>
        </p:nvSpPr>
        <p:spPr>
          <a:xfrm>
            <a:off x="1094300" y="2156525"/>
            <a:ext cx="4377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There are 3 common types of Breadboard, they are</a:t>
            </a:r>
            <a:br>
              <a:rPr lang="en">
                <a:solidFill>
                  <a:srgbClr val="FFFFFF"/>
                </a:solidFill>
                <a:latin typeface="Muli"/>
                <a:ea typeface="Muli"/>
                <a:cs typeface="Muli"/>
                <a:sym typeface="Muli"/>
              </a:rPr>
            </a:br>
            <a:br>
              <a:rPr lang="en">
                <a:solidFill>
                  <a:srgbClr val="FFFFFF"/>
                </a:solidFill>
                <a:latin typeface="Muli"/>
                <a:ea typeface="Muli"/>
                <a:cs typeface="Muli"/>
                <a:sym typeface="Muli"/>
              </a:rPr>
            </a:br>
            <a:r>
              <a:rPr lang="en">
                <a:solidFill>
                  <a:srgbClr val="FFFFFF"/>
                </a:solidFill>
                <a:latin typeface="Muli"/>
                <a:ea typeface="Muli"/>
                <a:cs typeface="Muli"/>
                <a:sym typeface="Muli"/>
              </a:rPr>
              <a:t>1) Full-size</a:t>
            </a:r>
            <a:br>
              <a:rPr lang="en">
                <a:solidFill>
                  <a:srgbClr val="FFFFFF"/>
                </a:solidFill>
                <a:latin typeface="Muli"/>
                <a:ea typeface="Muli"/>
                <a:cs typeface="Muli"/>
                <a:sym typeface="Muli"/>
              </a:rPr>
            </a:br>
            <a:r>
              <a:rPr lang="en">
                <a:solidFill>
                  <a:srgbClr val="FFFFFF"/>
                </a:solidFill>
                <a:latin typeface="Muli"/>
                <a:ea typeface="Muli"/>
                <a:cs typeface="Muli"/>
                <a:sym typeface="Muli"/>
              </a:rPr>
              <a:t>2) Half-size</a:t>
            </a:r>
            <a:endParaRPr>
              <a:solidFill>
                <a:srgbClr val="FFFFFF"/>
              </a:solidFill>
              <a:latin typeface="Muli"/>
              <a:ea typeface="Muli"/>
              <a:cs typeface="Muli"/>
              <a:sym typeface="Muli"/>
            </a:endParaRPr>
          </a:p>
          <a:p>
            <a:pPr indent="0" lvl="0" marL="0" rtl="0" algn="l">
              <a:spcBef>
                <a:spcPts val="0"/>
              </a:spcBef>
              <a:spcAft>
                <a:spcPts val="0"/>
              </a:spcAft>
              <a:buNone/>
            </a:pPr>
            <a:r>
              <a:rPr lang="en">
                <a:solidFill>
                  <a:srgbClr val="FFFFFF"/>
                </a:solidFill>
                <a:latin typeface="Muli"/>
                <a:ea typeface="Muli"/>
                <a:cs typeface="Muli"/>
                <a:sym typeface="Muli"/>
              </a:rPr>
              <a:t>3) mini</a:t>
            </a:r>
            <a:endParaRPr>
              <a:solidFill>
                <a:srgbClr val="FFFFFF"/>
              </a:solidFill>
              <a:latin typeface="Muli"/>
              <a:ea typeface="Muli"/>
              <a:cs typeface="Muli"/>
              <a:sym typeface="Muli"/>
            </a:endParaRPr>
          </a:p>
        </p:txBody>
      </p:sp>
      <p:pic>
        <p:nvPicPr>
          <p:cNvPr id="486" name="Google Shape;486;p31"/>
          <p:cNvPicPr preferRelativeResize="0"/>
          <p:nvPr/>
        </p:nvPicPr>
        <p:blipFill>
          <a:blip r:embed="rId3">
            <a:alphaModFix/>
          </a:blip>
          <a:stretch>
            <a:fillRect/>
          </a:stretch>
        </p:blipFill>
        <p:spPr>
          <a:xfrm>
            <a:off x="5740650" y="2199300"/>
            <a:ext cx="3264750" cy="2794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14"/>
          <p:cNvSpPr/>
          <p:nvPr/>
        </p:nvSpPr>
        <p:spPr>
          <a:xfrm>
            <a:off x="838650" y="1957246"/>
            <a:ext cx="1229087" cy="122901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txBox="1"/>
          <p:nvPr>
            <p:ph type="ctrTitle"/>
          </p:nvPr>
        </p:nvSpPr>
        <p:spPr>
          <a:xfrm>
            <a:off x="2771850" y="337875"/>
            <a:ext cx="5865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E599"/>
                </a:solidFill>
              </a:rPr>
              <a:t>Join IEEE Exco to go beyond your boundary!</a:t>
            </a:r>
            <a:endParaRPr>
              <a:solidFill>
                <a:srgbClr val="FFE599"/>
              </a:solidFill>
            </a:endParaRPr>
          </a:p>
        </p:txBody>
      </p:sp>
      <p:sp>
        <p:nvSpPr>
          <p:cNvPr id="363" name="Google Shape;363;p14"/>
          <p:cNvSpPr txBox="1"/>
          <p:nvPr>
            <p:ph idx="1" type="subTitle"/>
          </p:nvPr>
        </p:nvSpPr>
        <p:spPr>
          <a:xfrm>
            <a:off x="2771850" y="1560323"/>
            <a:ext cx="5696100" cy="115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Approach any of the exco members to find out more about what we do</a:t>
            </a:r>
            <a:endParaRPr/>
          </a:p>
        </p:txBody>
      </p:sp>
      <p:sp>
        <p:nvSpPr>
          <p:cNvPr id="364" name="Google Shape;364;p14"/>
          <p:cNvSpPr txBox="1"/>
          <p:nvPr>
            <p:ph type="ctrTitle"/>
          </p:nvPr>
        </p:nvSpPr>
        <p:spPr>
          <a:xfrm>
            <a:off x="2885400" y="256570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E599"/>
                </a:solidFill>
              </a:rPr>
              <a:t>Want to become an IEEE member?</a:t>
            </a:r>
            <a:endParaRPr>
              <a:solidFill>
                <a:srgbClr val="FFE599"/>
              </a:solidFill>
            </a:endParaRPr>
          </a:p>
        </p:txBody>
      </p:sp>
      <p:sp>
        <p:nvSpPr>
          <p:cNvPr id="365" name="Google Shape;365;p14"/>
          <p:cNvSpPr txBox="1"/>
          <p:nvPr>
            <p:ph idx="1" type="subTitle"/>
          </p:nvPr>
        </p:nvSpPr>
        <p:spPr>
          <a:xfrm>
            <a:off x="2856750" y="3661273"/>
            <a:ext cx="5696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Approach any of the exco members to find out more!</a:t>
            </a:r>
            <a:br>
              <a:rPr lang="en" sz="1800"/>
            </a:br>
            <a:br>
              <a:rPr lang="en" sz="1800"/>
            </a:br>
            <a:r>
              <a:rPr lang="en" sz="1800">
                <a:solidFill>
                  <a:srgbClr val="D5A6BD"/>
                </a:solidFill>
              </a:rPr>
              <a:t>@ieeesutd_bot </a:t>
            </a:r>
            <a:r>
              <a:rPr lang="en" sz="1800"/>
              <a:t>on Telegram is here to help you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32"/>
          <p:cNvPicPr preferRelativeResize="0"/>
          <p:nvPr/>
        </p:nvPicPr>
        <p:blipFill>
          <a:blip r:embed="rId3">
            <a:alphaModFix/>
          </a:blip>
          <a:stretch>
            <a:fillRect/>
          </a:stretch>
        </p:blipFill>
        <p:spPr>
          <a:xfrm>
            <a:off x="741675" y="2054590"/>
            <a:ext cx="3515013" cy="2190675"/>
          </a:xfrm>
          <a:prstGeom prst="rect">
            <a:avLst/>
          </a:prstGeom>
          <a:noFill/>
          <a:ln>
            <a:noFill/>
          </a:ln>
        </p:spPr>
      </p:pic>
      <p:pic>
        <p:nvPicPr>
          <p:cNvPr id="492" name="Google Shape;492;p32"/>
          <p:cNvPicPr preferRelativeResize="0"/>
          <p:nvPr/>
        </p:nvPicPr>
        <p:blipFill>
          <a:blip r:embed="rId4">
            <a:alphaModFix/>
          </a:blip>
          <a:stretch>
            <a:fillRect/>
          </a:stretch>
        </p:blipFill>
        <p:spPr>
          <a:xfrm rot="5400000">
            <a:off x="5550937" y="1550637"/>
            <a:ext cx="2138700" cy="3326875"/>
          </a:xfrm>
          <a:prstGeom prst="rect">
            <a:avLst/>
          </a:prstGeom>
          <a:noFill/>
          <a:ln>
            <a:noFill/>
          </a:ln>
        </p:spPr>
      </p:pic>
      <p:cxnSp>
        <p:nvCxnSpPr>
          <p:cNvPr id="493" name="Google Shape;493;p32"/>
          <p:cNvCxnSpPr>
            <a:stCxn id="494" idx="2"/>
          </p:cNvCxnSpPr>
          <p:nvPr/>
        </p:nvCxnSpPr>
        <p:spPr>
          <a:xfrm flipH="1">
            <a:off x="7433725" y="1401525"/>
            <a:ext cx="590700" cy="816300"/>
          </a:xfrm>
          <a:prstGeom prst="straightConnector1">
            <a:avLst/>
          </a:prstGeom>
          <a:noFill/>
          <a:ln cap="flat" cmpd="sng" w="28575">
            <a:solidFill>
              <a:srgbClr val="FFFF00"/>
            </a:solidFill>
            <a:prstDash val="solid"/>
            <a:round/>
            <a:headEnd len="med" w="med" type="none"/>
            <a:tailEnd len="med" w="med" type="triangle"/>
          </a:ln>
        </p:spPr>
      </p:cxnSp>
      <p:cxnSp>
        <p:nvCxnSpPr>
          <p:cNvPr id="495" name="Google Shape;495;p32"/>
          <p:cNvCxnSpPr>
            <a:stCxn id="494" idx="2"/>
          </p:cNvCxnSpPr>
          <p:nvPr/>
        </p:nvCxnSpPr>
        <p:spPr>
          <a:xfrm flipH="1">
            <a:off x="7787425" y="1401525"/>
            <a:ext cx="237000" cy="1057800"/>
          </a:xfrm>
          <a:prstGeom prst="straightConnector1">
            <a:avLst/>
          </a:prstGeom>
          <a:noFill/>
          <a:ln cap="flat" cmpd="sng" w="28575">
            <a:solidFill>
              <a:srgbClr val="FFFF00"/>
            </a:solidFill>
            <a:prstDash val="solid"/>
            <a:round/>
            <a:headEnd len="med" w="med" type="none"/>
            <a:tailEnd len="med" w="med" type="triangle"/>
          </a:ln>
        </p:spPr>
      </p:cxnSp>
      <p:sp>
        <p:nvSpPr>
          <p:cNvPr id="494" name="Google Shape;494;p32"/>
          <p:cNvSpPr txBox="1"/>
          <p:nvPr/>
        </p:nvSpPr>
        <p:spPr>
          <a:xfrm>
            <a:off x="7013725" y="715425"/>
            <a:ext cx="20214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Slab"/>
                <a:ea typeface="Roboto Slab"/>
                <a:cs typeface="Roboto Slab"/>
                <a:sym typeface="Roboto Slab"/>
              </a:rPr>
              <a:t>Lines indicates that the whole row is connected internally.</a:t>
            </a:r>
            <a:endParaRPr>
              <a:solidFill>
                <a:srgbClr val="FFFFFF"/>
              </a:solidFill>
              <a:latin typeface="Roboto Slab"/>
              <a:ea typeface="Roboto Slab"/>
              <a:cs typeface="Roboto Slab"/>
              <a:sym typeface="Roboto Slab"/>
            </a:endParaRPr>
          </a:p>
        </p:txBody>
      </p:sp>
      <p:sp>
        <p:nvSpPr>
          <p:cNvPr id="496" name="Google Shape;496;p32"/>
          <p:cNvSpPr txBox="1"/>
          <p:nvPr>
            <p:ph type="title"/>
          </p:nvPr>
        </p:nvSpPr>
        <p:spPr>
          <a:xfrm>
            <a:off x="1923575" y="421900"/>
            <a:ext cx="46083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Half-size breadboard </a:t>
            </a:r>
            <a:endParaRPr>
              <a:solidFill>
                <a:srgbClr val="19BBD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33"/>
          <p:cNvPicPr preferRelativeResize="0"/>
          <p:nvPr/>
        </p:nvPicPr>
        <p:blipFill>
          <a:blip r:embed="rId3">
            <a:alphaModFix/>
          </a:blip>
          <a:stretch>
            <a:fillRect/>
          </a:stretch>
        </p:blipFill>
        <p:spPr>
          <a:xfrm>
            <a:off x="1895025" y="3134175"/>
            <a:ext cx="5561850" cy="1952030"/>
          </a:xfrm>
          <a:prstGeom prst="rect">
            <a:avLst/>
          </a:prstGeom>
          <a:noFill/>
          <a:ln>
            <a:noFill/>
          </a:ln>
        </p:spPr>
      </p:pic>
      <p:pic>
        <p:nvPicPr>
          <p:cNvPr id="502" name="Google Shape;502;p33"/>
          <p:cNvPicPr preferRelativeResize="0"/>
          <p:nvPr/>
        </p:nvPicPr>
        <p:blipFill>
          <a:blip r:embed="rId4">
            <a:alphaModFix/>
          </a:blip>
          <a:stretch>
            <a:fillRect/>
          </a:stretch>
        </p:blipFill>
        <p:spPr>
          <a:xfrm>
            <a:off x="2197675" y="1026225"/>
            <a:ext cx="4829551" cy="1990050"/>
          </a:xfrm>
          <a:prstGeom prst="rect">
            <a:avLst/>
          </a:prstGeom>
          <a:noFill/>
          <a:ln>
            <a:noFill/>
          </a:ln>
        </p:spPr>
      </p:pic>
      <p:cxnSp>
        <p:nvCxnSpPr>
          <p:cNvPr id="503" name="Google Shape;503;p33"/>
          <p:cNvCxnSpPr/>
          <p:nvPr/>
        </p:nvCxnSpPr>
        <p:spPr>
          <a:xfrm flipH="1">
            <a:off x="6514825" y="839100"/>
            <a:ext cx="498900" cy="363000"/>
          </a:xfrm>
          <a:prstGeom prst="straightConnector1">
            <a:avLst/>
          </a:prstGeom>
          <a:noFill/>
          <a:ln cap="flat" cmpd="sng" w="28575">
            <a:solidFill>
              <a:srgbClr val="FFFF00"/>
            </a:solidFill>
            <a:prstDash val="solid"/>
            <a:round/>
            <a:headEnd len="med" w="med" type="none"/>
            <a:tailEnd len="med" w="med" type="triangle"/>
          </a:ln>
        </p:spPr>
      </p:cxnSp>
      <p:cxnSp>
        <p:nvCxnSpPr>
          <p:cNvPr id="504" name="Google Shape;504;p33"/>
          <p:cNvCxnSpPr>
            <a:stCxn id="505" idx="1"/>
          </p:cNvCxnSpPr>
          <p:nvPr/>
        </p:nvCxnSpPr>
        <p:spPr>
          <a:xfrm flipH="1">
            <a:off x="6698725" y="1058475"/>
            <a:ext cx="315000" cy="384900"/>
          </a:xfrm>
          <a:prstGeom prst="straightConnector1">
            <a:avLst/>
          </a:prstGeom>
          <a:noFill/>
          <a:ln cap="flat" cmpd="sng" w="28575">
            <a:solidFill>
              <a:srgbClr val="FFFF00"/>
            </a:solidFill>
            <a:prstDash val="solid"/>
            <a:round/>
            <a:headEnd len="med" w="med" type="none"/>
            <a:tailEnd len="med" w="med" type="triangle"/>
          </a:ln>
        </p:spPr>
      </p:cxnSp>
      <p:sp>
        <p:nvSpPr>
          <p:cNvPr id="505" name="Google Shape;505;p33"/>
          <p:cNvSpPr txBox="1"/>
          <p:nvPr/>
        </p:nvSpPr>
        <p:spPr>
          <a:xfrm>
            <a:off x="7013725" y="715425"/>
            <a:ext cx="20214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Slab"/>
                <a:ea typeface="Roboto Slab"/>
                <a:cs typeface="Roboto Slab"/>
                <a:sym typeface="Roboto Slab"/>
              </a:rPr>
              <a:t>Lines indicates that the whole row is connected internally.</a:t>
            </a:r>
            <a:endParaRPr>
              <a:solidFill>
                <a:srgbClr val="FFFFFF"/>
              </a:solidFill>
              <a:latin typeface="Roboto Slab"/>
              <a:ea typeface="Roboto Slab"/>
              <a:cs typeface="Roboto Slab"/>
              <a:sym typeface="Roboto Slab"/>
            </a:endParaRPr>
          </a:p>
        </p:txBody>
      </p:sp>
      <p:sp>
        <p:nvSpPr>
          <p:cNvPr id="506" name="Google Shape;506;p33"/>
          <p:cNvSpPr txBox="1"/>
          <p:nvPr>
            <p:ph type="title"/>
          </p:nvPr>
        </p:nvSpPr>
        <p:spPr>
          <a:xfrm>
            <a:off x="1895025" y="135800"/>
            <a:ext cx="69384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Full</a:t>
            </a:r>
            <a:r>
              <a:rPr lang="en" sz="3000"/>
              <a:t>-size breadboard with breaks </a:t>
            </a:r>
            <a:endParaRPr sz="3000">
              <a:solidFill>
                <a:srgbClr val="19BB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Google Shape;511;p34"/>
          <p:cNvPicPr preferRelativeResize="0"/>
          <p:nvPr/>
        </p:nvPicPr>
        <p:blipFill>
          <a:blip r:embed="rId3">
            <a:alphaModFix/>
          </a:blip>
          <a:stretch>
            <a:fillRect/>
          </a:stretch>
        </p:blipFill>
        <p:spPr>
          <a:xfrm>
            <a:off x="1585913" y="3070700"/>
            <a:ext cx="5972175" cy="1924050"/>
          </a:xfrm>
          <a:prstGeom prst="rect">
            <a:avLst/>
          </a:prstGeom>
          <a:noFill/>
          <a:ln>
            <a:noFill/>
          </a:ln>
        </p:spPr>
      </p:pic>
      <p:pic>
        <p:nvPicPr>
          <p:cNvPr id="512" name="Google Shape;512;p34"/>
          <p:cNvPicPr preferRelativeResize="0"/>
          <p:nvPr/>
        </p:nvPicPr>
        <p:blipFill>
          <a:blip r:embed="rId4">
            <a:alphaModFix/>
          </a:blip>
          <a:stretch>
            <a:fillRect/>
          </a:stretch>
        </p:blipFill>
        <p:spPr>
          <a:xfrm>
            <a:off x="2228850" y="1006288"/>
            <a:ext cx="4686300" cy="1933575"/>
          </a:xfrm>
          <a:prstGeom prst="rect">
            <a:avLst/>
          </a:prstGeom>
          <a:noFill/>
          <a:ln>
            <a:noFill/>
          </a:ln>
        </p:spPr>
      </p:pic>
      <p:cxnSp>
        <p:nvCxnSpPr>
          <p:cNvPr id="513" name="Google Shape;513;p34"/>
          <p:cNvCxnSpPr>
            <a:stCxn id="514" idx="1"/>
          </p:cNvCxnSpPr>
          <p:nvPr/>
        </p:nvCxnSpPr>
        <p:spPr>
          <a:xfrm flipH="1">
            <a:off x="6269725" y="1058475"/>
            <a:ext cx="744000" cy="179700"/>
          </a:xfrm>
          <a:prstGeom prst="straightConnector1">
            <a:avLst/>
          </a:prstGeom>
          <a:noFill/>
          <a:ln cap="flat" cmpd="sng" w="28575">
            <a:solidFill>
              <a:srgbClr val="00FF00"/>
            </a:solidFill>
            <a:prstDash val="solid"/>
            <a:round/>
            <a:headEnd len="med" w="med" type="none"/>
            <a:tailEnd len="med" w="med" type="triangle"/>
          </a:ln>
        </p:spPr>
      </p:cxnSp>
      <p:cxnSp>
        <p:nvCxnSpPr>
          <p:cNvPr id="515" name="Google Shape;515;p34"/>
          <p:cNvCxnSpPr>
            <a:stCxn id="514" idx="1"/>
          </p:cNvCxnSpPr>
          <p:nvPr/>
        </p:nvCxnSpPr>
        <p:spPr>
          <a:xfrm flipH="1">
            <a:off x="6505825" y="1058475"/>
            <a:ext cx="507900" cy="379500"/>
          </a:xfrm>
          <a:prstGeom prst="straightConnector1">
            <a:avLst/>
          </a:prstGeom>
          <a:noFill/>
          <a:ln cap="flat" cmpd="sng" w="28575">
            <a:solidFill>
              <a:srgbClr val="00FF00"/>
            </a:solidFill>
            <a:prstDash val="solid"/>
            <a:round/>
            <a:headEnd len="med" w="med" type="none"/>
            <a:tailEnd len="med" w="med" type="triangle"/>
          </a:ln>
        </p:spPr>
      </p:cxnSp>
      <p:sp>
        <p:nvSpPr>
          <p:cNvPr id="514" name="Google Shape;514;p34"/>
          <p:cNvSpPr txBox="1"/>
          <p:nvPr/>
        </p:nvSpPr>
        <p:spPr>
          <a:xfrm>
            <a:off x="7013725" y="715425"/>
            <a:ext cx="2021400" cy="686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Slab"/>
                <a:ea typeface="Roboto Slab"/>
                <a:cs typeface="Roboto Slab"/>
                <a:sym typeface="Roboto Slab"/>
              </a:rPr>
              <a:t>Lines indicates that the whole row is connected internally.</a:t>
            </a:r>
            <a:endParaRPr>
              <a:solidFill>
                <a:srgbClr val="FFFFFF"/>
              </a:solidFill>
              <a:latin typeface="Roboto Slab"/>
              <a:ea typeface="Roboto Slab"/>
              <a:cs typeface="Roboto Slab"/>
              <a:sym typeface="Roboto Slab"/>
            </a:endParaRPr>
          </a:p>
        </p:txBody>
      </p:sp>
      <p:sp>
        <p:nvSpPr>
          <p:cNvPr id="516" name="Google Shape;516;p34"/>
          <p:cNvSpPr txBox="1"/>
          <p:nvPr>
            <p:ph type="title"/>
          </p:nvPr>
        </p:nvSpPr>
        <p:spPr>
          <a:xfrm>
            <a:off x="1895025" y="135800"/>
            <a:ext cx="71400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Full-size breadboard without breaks </a:t>
            </a:r>
            <a:endParaRPr sz="3000">
              <a:solidFill>
                <a:srgbClr val="19BBD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35"/>
          <p:cNvSpPr txBox="1"/>
          <p:nvPr>
            <p:ph type="title"/>
          </p:nvPr>
        </p:nvSpPr>
        <p:spPr>
          <a:xfrm>
            <a:off x="2314825" y="205100"/>
            <a:ext cx="62394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Light emitting </a:t>
            </a:r>
            <a:r>
              <a:rPr lang="en" sz="1800"/>
              <a:t>diode</a:t>
            </a:r>
            <a:r>
              <a:rPr lang="en" sz="1800"/>
              <a:t> (LED)</a:t>
            </a:r>
            <a:endParaRPr sz="1800">
              <a:solidFill>
                <a:srgbClr val="19BBD5"/>
              </a:solidFill>
            </a:endParaRPr>
          </a:p>
        </p:txBody>
      </p:sp>
      <p:sp>
        <p:nvSpPr>
          <p:cNvPr id="522" name="Google Shape;522;p35"/>
          <p:cNvSpPr txBox="1"/>
          <p:nvPr/>
        </p:nvSpPr>
        <p:spPr>
          <a:xfrm>
            <a:off x="120275" y="1795600"/>
            <a:ext cx="5674800" cy="11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LED are diode that emits light. Just like a diode, it allows current to flow in one direction from its Anode (+) to its Cathode (-).</a:t>
            </a:r>
            <a:endParaRPr sz="1800">
              <a:solidFill>
                <a:srgbClr val="FFFFFF"/>
              </a:solidFill>
              <a:latin typeface="Roboto"/>
              <a:ea typeface="Roboto"/>
              <a:cs typeface="Roboto"/>
              <a:sym typeface="Roboto"/>
            </a:endParaRPr>
          </a:p>
          <a:p>
            <a:pPr indent="0" lvl="0" marL="0" rtl="0" algn="l">
              <a:lnSpc>
                <a:spcPct val="115000"/>
              </a:lnSpc>
              <a:spcBef>
                <a:spcPts val="1600"/>
              </a:spcBef>
              <a:spcAft>
                <a:spcPts val="1600"/>
              </a:spcAft>
              <a:buNone/>
            </a:pPr>
            <a:br>
              <a:rPr lang="en" sz="1800">
                <a:solidFill>
                  <a:srgbClr val="FFFFFF"/>
                </a:solidFill>
                <a:latin typeface="Roboto"/>
                <a:ea typeface="Roboto"/>
                <a:cs typeface="Roboto"/>
                <a:sym typeface="Roboto"/>
              </a:rPr>
            </a:br>
            <a:br>
              <a:rPr lang="en" sz="1800">
                <a:solidFill>
                  <a:srgbClr val="FFFFFF"/>
                </a:solidFill>
                <a:latin typeface="Roboto"/>
                <a:ea typeface="Roboto"/>
                <a:cs typeface="Roboto"/>
                <a:sym typeface="Roboto"/>
              </a:rPr>
            </a:br>
            <a:endParaRPr sz="1800">
              <a:solidFill>
                <a:srgbClr val="FFFFFF"/>
              </a:solidFill>
              <a:latin typeface="Roboto"/>
              <a:ea typeface="Roboto"/>
              <a:cs typeface="Roboto"/>
              <a:sym typeface="Roboto"/>
            </a:endParaRPr>
          </a:p>
        </p:txBody>
      </p:sp>
      <p:pic>
        <p:nvPicPr>
          <p:cNvPr id="523" name="Google Shape;523;p35"/>
          <p:cNvPicPr preferRelativeResize="0"/>
          <p:nvPr/>
        </p:nvPicPr>
        <p:blipFill>
          <a:blip r:embed="rId3">
            <a:alphaModFix/>
          </a:blip>
          <a:stretch>
            <a:fillRect/>
          </a:stretch>
        </p:blipFill>
        <p:spPr>
          <a:xfrm>
            <a:off x="5970075" y="1248275"/>
            <a:ext cx="3173924" cy="3733350"/>
          </a:xfrm>
          <a:prstGeom prst="rect">
            <a:avLst/>
          </a:prstGeom>
          <a:noFill/>
          <a:ln>
            <a:noFill/>
          </a:ln>
        </p:spPr>
      </p:pic>
      <p:pic>
        <p:nvPicPr>
          <p:cNvPr id="524" name="Google Shape;524;p35"/>
          <p:cNvPicPr preferRelativeResize="0"/>
          <p:nvPr/>
        </p:nvPicPr>
        <p:blipFill>
          <a:blip r:embed="rId4">
            <a:alphaModFix/>
          </a:blip>
          <a:stretch>
            <a:fillRect/>
          </a:stretch>
        </p:blipFill>
        <p:spPr>
          <a:xfrm>
            <a:off x="6131397" y="227622"/>
            <a:ext cx="2940150" cy="916500"/>
          </a:xfrm>
          <a:prstGeom prst="rect">
            <a:avLst/>
          </a:prstGeom>
          <a:noFill/>
          <a:ln>
            <a:noFill/>
          </a:ln>
        </p:spPr>
      </p:pic>
      <p:pic>
        <p:nvPicPr>
          <p:cNvPr id="525" name="Google Shape;525;p35"/>
          <p:cNvPicPr preferRelativeResize="0"/>
          <p:nvPr/>
        </p:nvPicPr>
        <p:blipFill>
          <a:blip r:embed="rId5">
            <a:alphaModFix/>
          </a:blip>
          <a:stretch>
            <a:fillRect/>
          </a:stretch>
        </p:blipFill>
        <p:spPr>
          <a:xfrm>
            <a:off x="4766148" y="861300"/>
            <a:ext cx="953979" cy="916500"/>
          </a:xfrm>
          <a:prstGeom prst="rect">
            <a:avLst/>
          </a:prstGeom>
          <a:noFill/>
          <a:ln>
            <a:noFill/>
          </a:ln>
        </p:spPr>
      </p:pic>
      <p:pic>
        <p:nvPicPr>
          <p:cNvPr id="526" name="Google Shape;526;p35"/>
          <p:cNvPicPr preferRelativeResize="0"/>
          <p:nvPr/>
        </p:nvPicPr>
        <p:blipFill>
          <a:blip r:embed="rId6">
            <a:alphaModFix/>
          </a:blip>
          <a:stretch>
            <a:fillRect/>
          </a:stretch>
        </p:blipFill>
        <p:spPr>
          <a:xfrm>
            <a:off x="3255925" y="843500"/>
            <a:ext cx="1430757" cy="952100"/>
          </a:xfrm>
          <a:prstGeom prst="rect">
            <a:avLst/>
          </a:prstGeom>
          <a:noFill/>
          <a:ln>
            <a:noFill/>
          </a:ln>
        </p:spPr>
      </p:pic>
      <p:sp>
        <p:nvSpPr>
          <p:cNvPr id="527" name="Google Shape;527;p35"/>
          <p:cNvSpPr txBox="1"/>
          <p:nvPr/>
        </p:nvSpPr>
        <p:spPr>
          <a:xfrm>
            <a:off x="45325" y="2920000"/>
            <a:ext cx="5878200" cy="2223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There are 3 ways to sport the polarity of the LED</a:t>
            </a:r>
            <a:endParaRPr sz="1800">
              <a:solidFill>
                <a:srgbClr val="FFFFFF"/>
              </a:solidFill>
              <a:latin typeface="Roboto"/>
              <a:ea typeface="Roboto"/>
              <a:cs typeface="Roboto"/>
              <a:sym typeface="Roboto"/>
            </a:endParaRPr>
          </a:p>
          <a:p>
            <a:pPr indent="-342900" lvl="0" marL="457200" rtl="0" algn="l">
              <a:lnSpc>
                <a:spcPct val="115000"/>
              </a:lnSpc>
              <a:spcBef>
                <a:spcPts val="1600"/>
              </a:spcBef>
              <a:spcAft>
                <a:spcPts val="0"/>
              </a:spcAft>
              <a:buClr>
                <a:srgbClr val="FFFFFF"/>
              </a:buClr>
              <a:buSzPts val="1800"/>
              <a:buFont typeface="Roboto"/>
              <a:buAutoNum type="arabicParenR"/>
            </a:pPr>
            <a:r>
              <a:rPr lang="en" sz="1800">
                <a:solidFill>
                  <a:srgbClr val="FFFFFF"/>
                </a:solidFill>
                <a:latin typeface="Roboto"/>
                <a:ea typeface="Roboto"/>
                <a:cs typeface="Roboto"/>
                <a:sym typeface="Roboto"/>
              </a:rPr>
              <a:t>The longer lead is the Anode (+) of the LED.</a:t>
            </a:r>
            <a:br>
              <a:rPr lang="en" sz="1800">
                <a:solidFill>
                  <a:srgbClr val="FFFFFF"/>
                </a:solidFill>
                <a:latin typeface="Roboto"/>
                <a:ea typeface="Roboto"/>
                <a:cs typeface="Roboto"/>
                <a:sym typeface="Roboto"/>
              </a:rPr>
            </a:b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AutoNum type="arabicParenR"/>
            </a:pPr>
            <a:r>
              <a:rPr lang="en" sz="1800">
                <a:solidFill>
                  <a:srgbClr val="FFFFFF"/>
                </a:solidFill>
                <a:latin typeface="Roboto"/>
                <a:ea typeface="Roboto"/>
                <a:cs typeface="Roboto"/>
                <a:sym typeface="Roboto"/>
              </a:rPr>
              <a:t>The Flat spot on the LED is the Cathode (-) side.</a:t>
            </a:r>
            <a:br>
              <a:rPr lang="en" sz="1800">
                <a:solidFill>
                  <a:srgbClr val="FFFFFF"/>
                </a:solidFill>
                <a:latin typeface="Roboto"/>
                <a:ea typeface="Roboto"/>
                <a:cs typeface="Roboto"/>
                <a:sym typeface="Roboto"/>
              </a:rPr>
            </a:b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AutoNum type="arabicParenR"/>
            </a:pPr>
            <a:r>
              <a:rPr lang="en" sz="1800">
                <a:solidFill>
                  <a:srgbClr val="FFFFFF"/>
                </a:solidFill>
                <a:latin typeface="Roboto"/>
                <a:ea typeface="Roboto"/>
                <a:cs typeface="Roboto"/>
                <a:sym typeface="Roboto"/>
              </a:rPr>
              <a:t>The Post of the LED’s Lead frame is the Anode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3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3" name="Google Shape;533;p36"/>
          <p:cNvSpPr txBox="1"/>
          <p:nvPr>
            <p:ph type="title"/>
          </p:nvPr>
        </p:nvSpPr>
        <p:spPr>
          <a:xfrm>
            <a:off x="2525525" y="421900"/>
            <a:ext cx="59310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 Layout</a:t>
            </a:r>
            <a:endParaRPr>
              <a:solidFill>
                <a:srgbClr val="19BBD5"/>
              </a:solidFill>
            </a:endParaRPr>
          </a:p>
        </p:txBody>
      </p:sp>
      <p:pic>
        <p:nvPicPr>
          <p:cNvPr id="534" name="Google Shape;534;p36"/>
          <p:cNvPicPr preferRelativeResize="0"/>
          <p:nvPr/>
        </p:nvPicPr>
        <p:blipFill>
          <a:blip r:embed="rId3">
            <a:alphaModFix/>
          </a:blip>
          <a:stretch>
            <a:fillRect/>
          </a:stretch>
        </p:blipFill>
        <p:spPr>
          <a:xfrm rot="5400000">
            <a:off x="1216273" y="2058900"/>
            <a:ext cx="3501500" cy="2279750"/>
          </a:xfrm>
          <a:prstGeom prst="rect">
            <a:avLst/>
          </a:prstGeom>
          <a:noFill/>
          <a:ln>
            <a:noFill/>
          </a:ln>
        </p:spPr>
      </p:pic>
      <p:pic>
        <p:nvPicPr>
          <p:cNvPr id="535" name="Google Shape;535;p36"/>
          <p:cNvPicPr preferRelativeResize="0"/>
          <p:nvPr/>
        </p:nvPicPr>
        <p:blipFill>
          <a:blip r:embed="rId4">
            <a:alphaModFix/>
          </a:blip>
          <a:stretch>
            <a:fillRect/>
          </a:stretch>
        </p:blipFill>
        <p:spPr>
          <a:xfrm>
            <a:off x="4995875" y="1240200"/>
            <a:ext cx="3711425" cy="3755225"/>
          </a:xfrm>
          <a:prstGeom prst="rect">
            <a:avLst/>
          </a:prstGeom>
          <a:noFill/>
          <a:ln>
            <a:noFill/>
          </a:ln>
        </p:spPr>
      </p:pic>
      <p:sp>
        <p:nvSpPr>
          <p:cNvPr id="536" name="Google Shape;536;p36"/>
          <p:cNvSpPr/>
          <p:nvPr/>
        </p:nvSpPr>
        <p:spPr>
          <a:xfrm>
            <a:off x="3670600" y="1805425"/>
            <a:ext cx="477900" cy="193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4914050" y="1147350"/>
            <a:ext cx="3889500" cy="391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36"/>
          <p:cNvCxnSpPr/>
          <p:nvPr/>
        </p:nvCxnSpPr>
        <p:spPr>
          <a:xfrm flipH="1" rot="10800000">
            <a:off x="4138175" y="1150800"/>
            <a:ext cx="779400" cy="685800"/>
          </a:xfrm>
          <a:prstGeom prst="straightConnector1">
            <a:avLst/>
          </a:prstGeom>
          <a:noFill/>
          <a:ln cap="flat" cmpd="sng" w="28575">
            <a:solidFill>
              <a:srgbClr val="FF0000"/>
            </a:solidFill>
            <a:prstDash val="solid"/>
            <a:round/>
            <a:headEnd len="med" w="med" type="none"/>
            <a:tailEnd len="med" w="med" type="none"/>
          </a:ln>
        </p:spPr>
      </p:cxnSp>
      <p:cxnSp>
        <p:nvCxnSpPr>
          <p:cNvPr id="539" name="Google Shape;539;p36"/>
          <p:cNvCxnSpPr/>
          <p:nvPr/>
        </p:nvCxnSpPr>
        <p:spPr>
          <a:xfrm>
            <a:off x="4148575" y="3696575"/>
            <a:ext cx="768900" cy="13614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3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5" name="Google Shape;545;p37"/>
          <p:cNvSpPr txBox="1"/>
          <p:nvPr/>
        </p:nvSpPr>
        <p:spPr>
          <a:xfrm>
            <a:off x="1027275" y="1934125"/>
            <a:ext cx="72477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u="sng">
                <a:solidFill>
                  <a:srgbClr val="FFFFFF"/>
                </a:solidFill>
                <a:latin typeface="Muli"/>
                <a:ea typeface="Muli"/>
                <a:cs typeface="Muli"/>
                <a:sym typeface="Muli"/>
                <a:hlinkClick r:id="rId3"/>
              </a:rPr>
              <a:t>https://pinout.xyz/</a:t>
            </a:r>
            <a:endParaRPr b="1" sz="6000">
              <a:solidFill>
                <a:srgbClr val="FFFFFF"/>
              </a:solidFill>
              <a:latin typeface="Muli"/>
              <a:ea typeface="Muli"/>
              <a:cs typeface="Muli"/>
              <a:sym typeface="Muli"/>
            </a:endParaRPr>
          </a:p>
        </p:txBody>
      </p:sp>
      <p:sp>
        <p:nvSpPr>
          <p:cNvPr id="546" name="Google Shape;546;p37"/>
          <p:cNvSpPr txBox="1"/>
          <p:nvPr>
            <p:ph type="title"/>
          </p:nvPr>
        </p:nvSpPr>
        <p:spPr>
          <a:xfrm>
            <a:off x="2525525" y="421900"/>
            <a:ext cx="5931000" cy="15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information about pin layout</a:t>
            </a:r>
            <a:endParaRPr>
              <a:solidFill>
                <a:srgbClr val="19BBD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38"/>
          <p:cNvSpPr txBox="1"/>
          <p:nvPr>
            <p:ph type="title"/>
          </p:nvPr>
        </p:nvSpPr>
        <p:spPr>
          <a:xfrm>
            <a:off x="2367375" y="387725"/>
            <a:ext cx="71400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Traffic light circuit connection</a:t>
            </a:r>
            <a:endParaRPr sz="3000">
              <a:solidFill>
                <a:srgbClr val="19BBD5"/>
              </a:solidFill>
            </a:endParaRPr>
          </a:p>
        </p:txBody>
      </p:sp>
      <p:pic>
        <p:nvPicPr>
          <p:cNvPr id="552" name="Google Shape;552;p38"/>
          <p:cNvPicPr preferRelativeResize="0"/>
          <p:nvPr/>
        </p:nvPicPr>
        <p:blipFill>
          <a:blip r:embed="rId3">
            <a:alphaModFix/>
          </a:blip>
          <a:stretch>
            <a:fillRect/>
          </a:stretch>
        </p:blipFill>
        <p:spPr>
          <a:xfrm>
            <a:off x="152400" y="1294000"/>
            <a:ext cx="8839201" cy="3579063"/>
          </a:xfrm>
          <a:prstGeom prst="rect">
            <a:avLst/>
          </a:prstGeom>
          <a:noFill/>
          <a:ln>
            <a:noFill/>
          </a:ln>
        </p:spPr>
      </p:pic>
      <p:pic>
        <p:nvPicPr>
          <p:cNvPr id="553" name="Google Shape;553;p38"/>
          <p:cNvPicPr preferRelativeResize="0"/>
          <p:nvPr/>
        </p:nvPicPr>
        <p:blipFill>
          <a:blip r:embed="rId4">
            <a:alphaModFix/>
          </a:blip>
          <a:stretch>
            <a:fillRect/>
          </a:stretch>
        </p:blipFill>
        <p:spPr>
          <a:xfrm>
            <a:off x="7554624" y="3873199"/>
            <a:ext cx="261625" cy="87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39"/>
          <p:cNvPicPr preferRelativeResize="0"/>
          <p:nvPr/>
        </p:nvPicPr>
        <p:blipFill>
          <a:blip r:embed="rId3">
            <a:alphaModFix/>
          </a:blip>
          <a:stretch>
            <a:fillRect/>
          </a:stretch>
        </p:blipFill>
        <p:spPr>
          <a:xfrm>
            <a:off x="4959975" y="252300"/>
            <a:ext cx="3713100" cy="4638875"/>
          </a:xfrm>
          <a:prstGeom prst="rect">
            <a:avLst/>
          </a:prstGeom>
          <a:noFill/>
          <a:ln>
            <a:noFill/>
          </a:ln>
        </p:spPr>
      </p:pic>
      <p:sp>
        <p:nvSpPr>
          <p:cNvPr id="559" name="Google Shape;559;p39"/>
          <p:cNvSpPr txBox="1"/>
          <p:nvPr>
            <p:ph type="title"/>
          </p:nvPr>
        </p:nvSpPr>
        <p:spPr>
          <a:xfrm>
            <a:off x="2367375" y="387725"/>
            <a:ext cx="23589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Code for </a:t>
            </a:r>
            <a:endParaRPr sz="3000"/>
          </a:p>
          <a:p>
            <a:pPr indent="0" lvl="0" marL="0" rtl="0" algn="l">
              <a:spcBef>
                <a:spcPts val="0"/>
              </a:spcBef>
              <a:spcAft>
                <a:spcPts val="0"/>
              </a:spcAft>
              <a:buNone/>
            </a:pPr>
            <a:r>
              <a:rPr lang="en" sz="3000"/>
              <a:t>Traffic light circuit</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4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65" name="Google Shape;565;p40"/>
          <p:cNvSpPr txBox="1"/>
          <p:nvPr>
            <p:ph type="title"/>
          </p:nvPr>
        </p:nvSpPr>
        <p:spPr>
          <a:xfrm>
            <a:off x="790325" y="1422950"/>
            <a:ext cx="6689100" cy="31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a:t>
            </a:r>
            <a:endParaRPr/>
          </a:p>
          <a:p>
            <a:pPr indent="0" lvl="0" marL="0" rtl="0" algn="ctr">
              <a:spcBef>
                <a:spcPts val="0"/>
              </a:spcBef>
              <a:spcAft>
                <a:spcPts val="0"/>
              </a:spcAft>
              <a:buNone/>
            </a:pPr>
            <a:r>
              <a:rPr lang="en"/>
              <a:t>Ultrasonic Distance</a:t>
            </a:r>
            <a:endParaRPr/>
          </a:p>
          <a:p>
            <a:pPr indent="0" lvl="0" marL="0" rtl="0" algn="ctr">
              <a:spcBef>
                <a:spcPts val="0"/>
              </a:spcBef>
              <a:spcAft>
                <a:spcPts val="0"/>
              </a:spcAft>
              <a:buNone/>
            </a:pPr>
            <a:r>
              <a:rPr lang="en"/>
              <a:t>Detection with Alert Feedback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4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71" name="Google Shape;571;p41"/>
          <p:cNvPicPr preferRelativeResize="0"/>
          <p:nvPr/>
        </p:nvPicPr>
        <p:blipFill>
          <a:blip r:embed="rId3">
            <a:alphaModFix/>
          </a:blip>
          <a:stretch>
            <a:fillRect/>
          </a:stretch>
        </p:blipFill>
        <p:spPr>
          <a:xfrm>
            <a:off x="657007" y="280200"/>
            <a:ext cx="7620000" cy="450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15"/>
          <p:cNvSpPr txBox="1"/>
          <p:nvPr>
            <p:ph type="title"/>
          </p:nvPr>
        </p:nvSpPr>
        <p:spPr>
          <a:xfrm>
            <a:off x="1729775" y="814000"/>
            <a:ext cx="59310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Maker Extravaganza</a:t>
            </a:r>
            <a:endParaRPr/>
          </a:p>
        </p:txBody>
      </p:sp>
      <p:sp>
        <p:nvSpPr>
          <p:cNvPr id="371" name="Google Shape;371;p15"/>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Date</a:t>
            </a:r>
            <a:r>
              <a:rPr lang="en"/>
              <a:t>: 18 October 2019, Friday</a:t>
            </a:r>
            <a:br>
              <a:rPr lang="en"/>
            </a:br>
            <a:r>
              <a:rPr b="1" lang="en"/>
              <a:t>Location</a:t>
            </a:r>
            <a:r>
              <a:rPr lang="en"/>
              <a:t>: Singapore Science Centre</a:t>
            </a:r>
            <a:br>
              <a:rPr lang="en"/>
            </a:br>
            <a:r>
              <a:rPr b="1" lang="en"/>
              <a:t>Time</a:t>
            </a:r>
            <a:r>
              <a:rPr lang="en"/>
              <a:t>: 1pm (Meet at campus centre)</a:t>
            </a:r>
            <a:endParaRPr/>
          </a:p>
          <a:p>
            <a:pPr indent="0" lvl="0" marL="0" rtl="0" algn="l">
              <a:spcBef>
                <a:spcPts val="600"/>
              </a:spcBef>
              <a:spcAft>
                <a:spcPts val="0"/>
              </a:spcAft>
              <a:buClr>
                <a:schemeClr val="dk1"/>
              </a:buClr>
              <a:buSzPts val="1100"/>
              <a:buFont typeface="Arial"/>
              <a:buNone/>
            </a:pPr>
            <a:r>
              <a:rPr lang="en"/>
              <a:t>3 more </a:t>
            </a:r>
            <a:r>
              <a:rPr lang="en"/>
              <a:t>openings!</a:t>
            </a:r>
            <a:br>
              <a:rPr lang="en"/>
            </a:br>
            <a:r>
              <a:rPr b="1" lang="en"/>
              <a:t>We will be providing transport from school to the science centre</a:t>
            </a:r>
            <a:endParaRPr b="1"/>
          </a:p>
          <a:p>
            <a:pPr indent="0" lvl="0" marL="0" rtl="0" algn="l">
              <a:spcBef>
                <a:spcPts val="600"/>
              </a:spcBef>
              <a:spcAft>
                <a:spcPts val="0"/>
              </a:spcAft>
              <a:buNone/>
            </a:pPr>
            <a:br>
              <a:rPr lang="en"/>
            </a:br>
            <a:r>
              <a:rPr lang="en"/>
              <a:t>Registration link: </a:t>
            </a:r>
            <a:r>
              <a:rPr lang="en" u="sng">
                <a:solidFill>
                  <a:srgbClr val="FFF2CC"/>
                </a:solidFill>
                <a:hlinkClick r:id="rId3"/>
              </a:rPr>
              <a:t>http://bit.ly/makerfaire2019</a:t>
            </a:r>
            <a:r>
              <a:rPr lang="en">
                <a:solidFill>
                  <a:srgbClr val="FFF2CC"/>
                </a:solidFill>
              </a:rPr>
              <a:t> </a:t>
            </a:r>
            <a:endParaRPr>
              <a:solidFill>
                <a:srgbClr val="FFF2CC"/>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Find out more:</a:t>
            </a:r>
            <a:br>
              <a:rPr lang="en"/>
            </a:br>
            <a:r>
              <a:rPr lang="en" u="sng">
                <a:solidFill>
                  <a:srgbClr val="FFF2CC"/>
                </a:solidFill>
                <a:hlinkClick r:id="rId4"/>
              </a:rPr>
              <a:t>https://sciencecentresg.shinyapps.io/sgme2019/</a:t>
            </a:r>
            <a:br>
              <a:rPr lang="en">
                <a:solidFill>
                  <a:srgbClr val="FFF2CC"/>
                </a:solidFill>
              </a:rPr>
            </a:br>
            <a:r>
              <a:rPr lang="en" u="sng">
                <a:solidFill>
                  <a:srgbClr val="FFF2CC"/>
                </a:solidFill>
                <a:hlinkClick r:id="rId5"/>
              </a:rPr>
              <a:t>https://makerfaire.com/makerfairehistory/</a:t>
            </a:r>
            <a:endParaRPr>
              <a:solidFill>
                <a:srgbClr val="FFF2CC"/>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72" name="Google Shape;372;p1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4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77" name="Google Shape;577;p42"/>
          <p:cNvSpPr txBox="1"/>
          <p:nvPr>
            <p:ph type="title"/>
          </p:nvPr>
        </p:nvSpPr>
        <p:spPr>
          <a:xfrm>
            <a:off x="2387125" y="479550"/>
            <a:ext cx="5931000" cy="8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need?</a:t>
            </a:r>
            <a:endParaRPr/>
          </a:p>
        </p:txBody>
      </p:sp>
      <p:sp>
        <p:nvSpPr>
          <p:cNvPr id="578" name="Google Shape;578;p42"/>
          <p:cNvSpPr txBox="1"/>
          <p:nvPr>
            <p:ph type="title"/>
          </p:nvPr>
        </p:nvSpPr>
        <p:spPr>
          <a:xfrm>
            <a:off x="1040300" y="1566100"/>
            <a:ext cx="6651900" cy="329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00E1C6"/>
                </a:solidFill>
              </a:rPr>
              <a:t>Send</a:t>
            </a:r>
            <a:r>
              <a:rPr lang="en" sz="2400">
                <a:solidFill>
                  <a:srgbClr val="FFFFFF"/>
                </a:solidFill>
              </a:rPr>
              <a:t> signal and </a:t>
            </a:r>
            <a:r>
              <a:rPr lang="en" sz="2400">
                <a:solidFill>
                  <a:srgbClr val="00E1C6"/>
                </a:solidFill>
              </a:rPr>
              <a:t>receive</a:t>
            </a:r>
            <a:r>
              <a:rPr lang="en" sz="2400">
                <a:solidFill>
                  <a:srgbClr val="FFFFFF"/>
                </a:solidFill>
              </a:rPr>
              <a:t> signal</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00E1C6"/>
                </a:solidFill>
              </a:rPr>
              <a:t>Stopwatch</a:t>
            </a:r>
            <a:r>
              <a:rPr lang="en" sz="2400">
                <a:solidFill>
                  <a:srgbClr val="FFFFFF"/>
                </a:solidFill>
              </a:rPr>
              <a:t> to time duration between send and receive</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00E1C6"/>
                </a:solidFill>
              </a:rPr>
              <a:t>Calculate</a:t>
            </a:r>
            <a:r>
              <a:rPr lang="en" sz="2400">
                <a:solidFill>
                  <a:srgbClr val="FFFFFF"/>
                </a:solidFill>
              </a:rPr>
              <a:t> distance based on speed of sound</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00E1C6"/>
                </a:solidFill>
              </a:rPr>
              <a:t>Display</a:t>
            </a:r>
            <a:r>
              <a:rPr lang="en" sz="2400">
                <a:solidFill>
                  <a:srgbClr val="FFFFFF"/>
                </a:solidFill>
              </a:rPr>
              <a:t> distance</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00E1C6"/>
                </a:solidFill>
              </a:rPr>
              <a:t>Conditional statement</a:t>
            </a:r>
            <a:r>
              <a:rPr lang="en" sz="2400">
                <a:solidFill>
                  <a:srgbClr val="FFFFFF"/>
                </a:solidFill>
              </a:rPr>
              <a:t> to alert users when too close</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84" name="Google Shape;584;p43"/>
          <p:cNvPicPr preferRelativeResize="0"/>
          <p:nvPr/>
        </p:nvPicPr>
        <p:blipFill>
          <a:blip r:embed="rId3">
            <a:alphaModFix/>
          </a:blip>
          <a:stretch>
            <a:fillRect/>
          </a:stretch>
        </p:blipFill>
        <p:spPr>
          <a:xfrm>
            <a:off x="1388357" y="152400"/>
            <a:ext cx="6090671"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4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0" name="Google Shape;590;p44"/>
          <p:cNvSpPr txBox="1"/>
          <p:nvPr>
            <p:ph type="title"/>
          </p:nvPr>
        </p:nvSpPr>
        <p:spPr>
          <a:xfrm>
            <a:off x="2387125" y="479550"/>
            <a:ext cx="5931000" cy="8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code!</a:t>
            </a:r>
            <a:endParaRPr/>
          </a:p>
        </p:txBody>
      </p:sp>
      <p:sp>
        <p:nvSpPr>
          <p:cNvPr id="591" name="Google Shape;591;p44"/>
          <p:cNvSpPr txBox="1"/>
          <p:nvPr>
            <p:ph type="title"/>
          </p:nvPr>
        </p:nvSpPr>
        <p:spPr>
          <a:xfrm>
            <a:off x="807275" y="1566100"/>
            <a:ext cx="7334700" cy="329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Courier New"/>
              <a:buChar char="●"/>
            </a:pPr>
            <a:r>
              <a:rPr lang="en" sz="2400">
                <a:solidFill>
                  <a:srgbClr val="FFFF00"/>
                </a:solidFill>
                <a:latin typeface="Courier New"/>
                <a:ea typeface="Courier New"/>
                <a:cs typeface="Courier New"/>
                <a:sym typeface="Courier New"/>
              </a:rPr>
              <a:t>RPi.GPIO</a:t>
            </a:r>
            <a:r>
              <a:rPr lang="en" sz="2400">
                <a:solidFill>
                  <a:srgbClr val="FFFFFF"/>
                </a:solidFill>
                <a:latin typeface="Courier New"/>
                <a:ea typeface="Courier New"/>
                <a:cs typeface="Courier New"/>
                <a:sym typeface="Courier New"/>
              </a:rPr>
              <a:t> library</a:t>
            </a:r>
            <a:endParaRPr sz="2400">
              <a:solidFill>
                <a:srgbClr val="FFFFFF"/>
              </a:solidFill>
              <a:latin typeface="Courier New"/>
              <a:ea typeface="Courier New"/>
              <a:cs typeface="Courier New"/>
              <a:sym typeface="Courier New"/>
            </a:endParaRPr>
          </a:p>
          <a:p>
            <a:pPr indent="-381000" lvl="0" marL="457200" rtl="0" algn="l">
              <a:spcBef>
                <a:spcPts val="0"/>
              </a:spcBef>
              <a:spcAft>
                <a:spcPts val="0"/>
              </a:spcAft>
              <a:buClr>
                <a:srgbClr val="FFFFFF"/>
              </a:buClr>
              <a:buSzPts val="2400"/>
              <a:buFont typeface="Courier New"/>
              <a:buChar char="●"/>
            </a:pPr>
            <a:r>
              <a:rPr lang="en" sz="2400">
                <a:solidFill>
                  <a:srgbClr val="FFFF00"/>
                </a:solidFill>
                <a:latin typeface="Courier New"/>
                <a:ea typeface="Courier New"/>
                <a:cs typeface="Courier New"/>
                <a:sym typeface="Courier New"/>
              </a:rPr>
              <a:t>time</a:t>
            </a:r>
            <a:r>
              <a:rPr lang="en" sz="2400">
                <a:solidFill>
                  <a:srgbClr val="FFFFFF"/>
                </a:solidFill>
                <a:latin typeface="Courier New"/>
                <a:ea typeface="Courier New"/>
                <a:cs typeface="Courier New"/>
                <a:sym typeface="Courier New"/>
              </a:rPr>
              <a:t> library</a:t>
            </a:r>
            <a:endParaRPr sz="24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FFFFFF"/>
              </a:solidFill>
              <a:latin typeface="Courier New"/>
              <a:ea typeface="Courier New"/>
              <a:cs typeface="Courier New"/>
              <a:sym typeface="Courier New"/>
            </a:endParaRPr>
          </a:p>
          <a:p>
            <a:pPr indent="-381000" lvl="0" marL="457200" rtl="0" algn="l">
              <a:spcBef>
                <a:spcPts val="0"/>
              </a:spcBef>
              <a:spcAft>
                <a:spcPts val="0"/>
              </a:spcAft>
              <a:buClr>
                <a:srgbClr val="FFFFFF"/>
              </a:buClr>
              <a:buSzPts val="2400"/>
              <a:buFont typeface="Courier New"/>
              <a:buChar char="●"/>
            </a:pPr>
            <a:r>
              <a:rPr lang="en" sz="2400">
                <a:solidFill>
                  <a:srgbClr val="FFFFFF"/>
                </a:solidFill>
                <a:latin typeface="Courier New"/>
                <a:ea typeface="Courier New"/>
                <a:cs typeface="Courier New"/>
                <a:sym typeface="Courier New"/>
              </a:rPr>
              <a:t>RPi.GPIO.setmode(GPIO.BCM)</a:t>
            </a:r>
            <a:endParaRPr sz="2400">
              <a:solidFill>
                <a:srgbClr val="FFFFFF"/>
              </a:solidFill>
              <a:latin typeface="Courier New"/>
              <a:ea typeface="Courier New"/>
              <a:cs typeface="Courier New"/>
              <a:sym typeface="Courier New"/>
            </a:endParaRPr>
          </a:p>
          <a:p>
            <a:pPr indent="-381000" lvl="0" marL="457200" rtl="0" algn="l">
              <a:spcBef>
                <a:spcPts val="0"/>
              </a:spcBef>
              <a:spcAft>
                <a:spcPts val="0"/>
              </a:spcAft>
              <a:buClr>
                <a:srgbClr val="FFFFFF"/>
              </a:buClr>
              <a:buSzPts val="2400"/>
              <a:buFont typeface="Courier New"/>
              <a:buChar char="●"/>
            </a:pPr>
            <a:r>
              <a:rPr lang="en" sz="2400">
                <a:solidFill>
                  <a:srgbClr val="FFFFFF"/>
                </a:solidFill>
                <a:latin typeface="Courier New"/>
                <a:ea typeface="Courier New"/>
                <a:cs typeface="Courier New"/>
                <a:sym typeface="Courier New"/>
              </a:rPr>
              <a:t>RPi.GPIO.setup(pin,GPIO.IN/GPIO.OUT)</a:t>
            </a:r>
            <a:endParaRPr sz="2400">
              <a:solidFill>
                <a:srgbClr val="FFFFFF"/>
              </a:solidFill>
              <a:latin typeface="Courier New"/>
              <a:ea typeface="Courier New"/>
              <a:cs typeface="Courier New"/>
              <a:sym typeface="Courier New"/>
            </a:endParaRPr>
          </a:p>
          <a:p>
            <a:pPr indent="-381000" lvl="0" marL="457200" rtl="0" algn="l">
              <a:spcBef>
                <a:spcPts val="0"/>
              </a:spcBef>
              <a:spcAft>
                <a:spcPts val="0"/>
              </a:spcAft>
              <a:buClr>
                <a:srgbClr val="FFFFFF"/>
              </a:buClr>
              <a:buSzPts val="2400"/>
              <a:buFont typeface="Courier New"/>
              <a:buChar char="●"/>
            </a:pPr>
            <a:r>
              <a:rPr lang="en" sz="2400">
                <a:solidFill>
                  <a:srgbClr val="FFFFFF"/>
                </a:solidFill>
                <a:latin typeface="Courier New"/>
                <a:ea typeface="Courier New"/>
                <a:cs typeface="Courier New"/>
                <a:sym typeface="Courier New"/>
              </a:rPr>
              <a:t>RPi.GPIO.input(pin)</a:t>
            </a:r>
            <a:endParaRPr sz="2400">
              <a:solidFill>
                <a:srgbClr val="FFFFFF"/>
              </a:solidFill>
              <a:latin typeface="Courier New"/>
              <a:ea typeface="Courier New"/>
              <a:cs typeface="Courier New"/>
              <a:sym typeface="Courier New"/>
            </a:endParaRPr>
          </a:p>
          <a:p>
            <a:pPr indent="-381000" lvl="0" marL="457200" rtl="0" algn="l">
              <a:spcBef>
                <a:spcPts val="0"/>
              </a:spcBef>
              <a:spcAft>
                <a:spcPts val="0"/>
              </a:spcAft>
              <a:buClr>
                <a:srgbClr val="FFFFFF"/>
              </a:buClr>
              <a:buSzPts val="2400"/>
              <a:buFont typeface="Courier New"/>
              <a:buChar char="●"/>
            </a:pPr>
            <a:r>
              <a:rPr lang="en" sz="2400">
                <a:solidFill>
                  <a:srgbClr val="FFFFFF"/>
                </a:solidFill>
                <a:latin typeface="Courier New"/>
                <a:ea typeface="Courier New"/>
                <a:cs typeface="Courier New"/>
                <a:sym typeface="Courier New"/>
              </a:rPr>
              <a:t>RPi.GPIO.output(pin)</a:t>
            </a:r>
            <a:endParaRPr sz="2400">
              <a:solidFill>
                <a:srgbClr val="FFFFFF"/>
              </a:solidFill>
              <a:latin typeface="Courier New"/>
              <a:ea typeface="Courier New"/>
              <a:cs typeface="Courier New"/>
              <a:sym typeface="Courier New"/>
            </a:endParaRPr>
          </a:p>
          <a:p>
            <a:pPr indent="-381000" lvl="0" marL="457200" rtl="0" algn="l">
              <a:spcBef>
                <a:spcPts val="0"/>
              </a:spcBef>
              <a:spcAft>
                <a:spcPts val="0"/>
              </a:spcAft>
              <a:buClr>
                <a:srgbClr val="00E1C6"/>
              </a:buClr>
              <a:buSzPts val="2400"/>
              <a:buFont typeface="Courier New"/>
              <a:buChar char="●"/>
            </a:pPr>
            <a:r>
              <a:rPr lang="en" sz="2400">
                <a:solidFill>
                  <a:srgbClr val="00E1C6"/>
                </a:solidFill>
                <a:latin typeface="Courier New"/>
                <a:ea typeface="Courier New"/>
                <a:cs typeface="Courier New"/>
                <a:sym typeface="Courier New"/>
              </a:rPr>
              <a:t>RPi.GPIO.cleanup()</a:t>
            </a:r>
            <a:endParaRPr sz="2400">
              <a:solidFill>
                <a:srgbClr val="00E1C6"/>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4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7" name="Google Shape;597;p45"/>
          <p:cNvSpPr txBox="1"/>
          <p:nvPr>
            <p:ph type="title"/>
          </p:nvPr>
        </p:nvSpPr>
        <p:spPr>
          <a:xfrm>
            <a:off x="1222350" y="2133600"/>
            <a:ext cx="5931000" cy="8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ultraDetector.py</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4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03" name="Google Shape;603;p46"/>
          <p:cNvPicPr preferRelativeResize="0"/>
          <p:nvPr/>
        </p:nvPicPr>
        <p:blipFill>
          <a:blip r:embed="rId3">
            <a:alphaModFix/>
          </a:blip>
          <a:stretch>
            <a:fillRect/>
          </a:stretch>
        </p:blipFill>
        <p:spPr>
          <a:xfrm>
            <a:off x="465750" y="304800"/>
            <a:ext cx="8212509" cy="4480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4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09" name="Google Shape;609;p47"/>
          <p:cNvSpPr txBox="1"/>
          <p:nvPr>
            <p:ph type="title"/>
          </p:nvPr>
        </p:nvSpPr>
        <p:spPr>
          <a:xfrm>
            <a:off x="1222350" y="1545350"/>
            <a:ext cx="6746700" cy="324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FFFFFF"/>
                </a:solidFill>
              </a:rPr>
              <a:t>Implement a </a:t>
            </a:r>
            <a:r>
              <a:rPr lang="en" sz="2400">
                <a:solidFill>
                  <a:srgbClr val="FFFF00"/>
                </a:solidFill>
              </a:rPr>
              <a:t>conditional statement</a:t>
            </a:r>
            <a:r>
              <a:rPr lang="en" sz="2400">
                <a:solidFill>
                  <a:srgbClr val="FFFFFF"/>
                </a:solidFill>
              </a:rPr>
              <a:t> at main loop that </a:t>
            </a:r>
            <a:r>
              <a:rPr lang="en" sz="2400">
                <a:solidFill>
                  <a:srgbClr val="FFFF00"/>
                </a:solidFill>
              </a:rPr>
              <a:t>check if the distance is too short</a:t>
            </a:r>
            <a:r>
              <a:rPr lang="en" sz="2400">
                <a:solidFill>
                  <a:srgbClr val="FFFFFF"/>
                </a:solidFill>
              </a:rPr>
              <a:t> (you can decide the threshold value). If too short,</a:t>
            </a:r>
            <a:r>
              <a:rPr lang="en" sz="2400">
                <a:solidFill>
                  <a:srgbClr val="FFFF00"/>
                </a:solidFill>
              </a:rPr>
              <a:t> print</a:t>
            </a:r>
            <a:r>
              <a:rPr lang="en" sz="2400">
                <a:solidFill>
                  <a:srgbClr val="FFFFFF"/>
                </a:solidFill>
              </a:rPr>
              <a:t> “DANGER”. If in safe distance, </a:t>
            </a:r>
            <a:r>
              <a:rPr lang="en" sz="2400">
                <a:solidFill>
                  <a:srgbClr val="FFFF00"/>
                </a:solidFill>
              </a:rPr>
              <a:t>print</a:t>
            </a:r>
            <a:r>
              <a:rPr lang="en" sz="2400">
                <a:solidFill>
                  <a:srgbClr val="FFFFFF"/>
                </a:solidFill>
              </a:rPr>
              <a:t> “SAFE”</a:t>
            </a:r>
            <a:endParaRPr sz="2400">
              <a:solidFill>
                <a:srgbClr val="FFFFFF"/>
              </a:solidFill>
            </a:endParaRPr>
          </a:p>
        </p:txBody>
      </p:sp>
      <p:sp>
        <p:nvSpPr>
          <p:cNvPr id="610" name="Google Shape;610;p47"/>
          <p:cNvSpPr txBox="1"/>
          <p:nvPr>
            <p:ph type="title"/>
          </p:nvPr>
        </p:nvSpPr>
        <p:spPr>
          <a:xfrm>
            <a:off x="2435725" y="394675"/>
            <a:ext cx="5931000" cy="87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Challenge!</a:t>
            </a:r>
            <a:endParaRPr>
              <a:solidFill>
                <a:srgbClr val="00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48"/>
          <p:cNvSpPr/>
          <p:nvPr/>
        </p:nvSpPr>
        <p:spPr>
          <a:xfrm>
            <a:off x="838650" y="1957246"/>
            <a:ext cx="1229087" cy="122901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txBox="1"/>
          <p:nvPr>
            <p:ph type="ctrTitle"/>
          </p:nvPr>
        </p:nvSpPr>
        <p:spPr>
          <a:xfrm>
            <a:off x="2771850" y="337875"/>
            <a:ext cx="5865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E599"/>
                </a:solidFill>
              </a:rPr>
              <a:t>Join IEEE Exco to go beyond your boundary!</a:t>
            </a:r>
            <a:endParaRPr>
              <a:solidFill>
                <a:srgbClr val="FFE599"/>
              </a:solidFill>
            </a:endParaRPr>
          </a:p>
        </p:txBody>
      </p:sp>
      <p:sp>
        <p:nvSpPr>
          <p:cNvPr id="617" name="Google Shape;617;p48"/>
          <p:cNvSpPr txBox="1"/>
          <p:nvPr>
            <p:ph idx="1" type="subTitle"/>
          </p:nvPr>
        </p:nvSpPr>
        <p:spPr>
          <a:xfrm>
            <a:off x="2771850" y="1560323"/>
            <a:ext cx="5696100" cy="115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Approach any of the exco members to find out more about what we do</a:t>
            </a:r>
            <a:endParaRPr/>
          </a:p>
        </p:txBody>
      </p:sp>
      <p:sp>
        <p:nvSpPr>
          <p:cNvPr id="618" name="Google Shape;618;p48"/>
          <p:cNvSpPr txBox="1"/>
          <p:nvPr>
            <p:ph type="ctrTitle"/>
          </p:nvPr>
        </p:nvSpPr>
        <p:spPr>
          <a:xfrm>
            <a:off x="2885400" y="256570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E599"/>
                </a:solidFill>
              </a:rPr>
              <a:t>Want to become an IEEE member?</a:t>
            </a:r>
            <a:endParaRPr>
              <a:solidFill>
                <a:srgbClr val="FFE599"/>
              </a:solidFill>
            </a:endParaRPr>
          </a:p>
        </p:txBody>
      </p:sp>
      <p:sp>
        <p:nvSpPr>
          <p:cNvPr id="619" name="Google Shape;619;p48"/>
          <p:cNvSpPr txBox="1"/>
          <p:nvPr>
            <p:ph idx="1" type="subTitle"/>
          </p:nvPr>
        </p:nvSpPr>
        <p:spPr>
          <a:xfrm>
            <a:off x="2856750" y="3661273"/>
            <a:ext cx="5696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Approach any of the exco members to find out more!</a:t>
            </a:r>
            <a:br>
              <a:rPr lang="en" sz="1800"/>
            </a:br>
            <a:br>
              <a:rPr lang="en" sz="1800"/>
            </a:br>
            <a:r>
              <a:rPr lang="en" sz="1800">
                <a:solidFill>
                  <a:srgbClr val="D5A6BD"/>
                </a:solidFill>
              </a:rPr>
              <a:t>@ieeesutd_bot </a:t>
            </a:r>
            <a:r>
              <a:rPr lang="en" sz="1800"/>
              <a:t>on Telegram is here to help you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49"/>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 of workshop</a:t>
            </a:r>
            <a:endParaRPr/>
          </a:p>
        </p:txBody>
      </p:sp>
      <p:sp>
        <p:nvSpPr>
          <p:cNvPr id="625" name="Google Shape;625;p49"/>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all for coming!</a:t>
            </a:r>
            <a:endParaRPr/>
          </a:p>
        </p:txBody>
      </p:sp>
      <p:sp>
        <p:nvSpPr>
          <p:cNvPr id="626" name="Google Shape;626;p49"/>
          <p:cNvSpPr/>
          <p:nvPr/>
        </p:nvSpPr>
        <p:spPr>
          <a:xfrm>
            <a:off x="838650" y="1957246"/>
            <a:ext cx="1229087" cy="122901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grpSp>
        <p:nvGrpSpPr>
          <p:cNvPr id="631" name="Google Shape;631;p50"/>
          <p:cNvGrpSpPr/>
          <p:nvPr/>
        </p:nvGrpSpPr>
        <p:grpSpPr>
          <a:xfrm>
            <a:off x="954301" y="809074"/>
            <a:ext cx="286156" cy="361899"/>
            <a:chOff x="584925" y="238125"/>
            <a:chExt cx="415200" cy="525100"/>
          </a:xfrm>
        </p:grpSpPr>
        <p:sp>
          <p:nvSpPr>
            <p:cNvPr id="632" name="Google Shape;632;p50"/>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0"/>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0"/>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0"/>
          <p:cNvGrpSpPr/>
          <p:nvPr/>
        </p:nvGrpSpPr>
        <p:grpSpPr>
          <a:xfrm>
            <a:off x="1408760" y="861660"/>
            <a:ext cx="306367" cy="255038"/>
            <a:chOff x="1244325" y="314425"/>
            <a:chExt cx="444525" cy="370050"/>
          </a:xfrm>
        </p:grpSpPr>
        <p:sp>
          <p:nvSpPr>
            <p:cNvPr id="639" name="Google Shape;639;p50"/>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50"/>
          <p:cNvGrpSpPr/>
          <p:nvPr/>
        </p:nvGrpSpPr>
        <p:grpSpPr>
          <a:xfrm>
            <a:off x="1880069" y="860402"/>
            <a:ext cx="292910" cy="257554"/>
            <a:chOff x="1928175" y="312600"/>
            <a:chExt cx="425000" cy="373700"/>
          </a:xfrm>
        </p:grpSpPr>
        <p:sp>
          <p:nvSpPr>
            <p:cNvPr id="642" name="Google Shape;642;p50"/>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50"/>
          <p:cNvSpPr/>
          <p:nvPr/>
        </p:nvSpPr>
        <p:spPr>
          <a:xfrm>
            <a:off x="2371223" y="851156"/>
            <a:ext cx="239876" cy="276059"/>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a:off x="2852216" y="85200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50"/>
          <p:cNvGrpSpPr/>
          <p:nvPr/>
        </p:nvGrpSpPr>
        <p:grpSpPr>
          <a:xfrm>
            <a:off x="3251905" y="846945"/>
            <a:ext cx="336674" cy="284485"/>
            <a:chOff x="3918650" y="293075"/>
            <a:chExt cx="488500" cy="412775"/>
          </a:xfrm>
        </p:grpSpPr>
        <p:sp>
          <p:nvSpPr>
            <p:cNvPr id="647" name="Google Shape;647;p50"/>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0"/>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50"/>
          <p:cNvGrpSpPr/>
          <p:nvPr/>
        </p:nvGrpSpPr>
        <p:grpSpPr>
          <a:xfrm>
            <a:off x="3746354" y="825477"/>
            <a:ext cx="276921" cy="327404"/>
            <a:chOff x="4636075" y="261925"/>
            <a:chExt cx="401800" cy="475050"/>
          </a:xfrm>
        </p:grpSpPr>
        <p:sp>
          <p:nvSpPr>
            <p:cNvPr id="651" name="Google Shape;651;p50"/>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0"/>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50"/>
          <p:cNvSpPr/>
          <p:nvPr/>
        </p:nvSpPr>
        <p:spPr>
          <a:xfrm>
            <a:off x="4190862" y="850726"/>
            <a:ext cx="317308" cy="276921"/>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50"/>
          <p:cNvGrpSpPr/>
          <p:nvPr/>
        </p:nvGrpSpPr>
        <p:grpSpPr>
          <a:xfrm>
            <a:off x="4675085" y="852838"/>
            <a:ext cx="277748" cy="272268"/>
            <a:chOff x="5983625" y="301625"/>
            <a:chExt cx="403000" cy="395050"/>
          </a:xfrm>
        </p:grpSpPr>
        <p:sp>
          <p:nvSpPr>
            <p:cNvPr id="657" name="Google Shape;657;p50"/>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0"/>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0"/>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0"/>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0"/>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0"/>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0"/>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0"/>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0"/>
          <p:cNvGrpSpPr/>
          <p:nvPr/>
        </p:nvGrpSpPr>
        <p:grpSpPr>
          <a:xfrm>
            <a:off x="5141760" y="850719"/>
            <a:ext cx="273543" cy="273130"/>
            <a:chOff x="6660750" y="298550"/>
            <a:chExt cx="396900" cy="396300"/>
          </a:xfrm>
        </p:grpSpPr>
        <p:sp>
          <p:nvSpPr>
            <p:cNvPr id="678" name="Google Shape;678;p50"/>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50"/>
          <p:cNvGrpSpPr/>
          <p:nvPr/>
        </p:nvGrpSpPr>
        <p:grpSpPr>
          <a:xfrm>
            <a:off x="954301" y="1280797"/>
            <a:ext cx="286156" cy="346340"/>
            <a:chOff x="584925" y="922575"/>
            <a:chExt cx="415200" cy="502525"/>
          </a:xfrm>
        </p:grpSpPr>
        <p:sp>
          <p:nvSpPr>
            <p:cNvPr id="681" name="Google Shape;681;p50"/>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50"/>
          <p:cNvGrpSpPr/>
          <p:nvPr/>
        </p:nvGrpSpPr>
        <p:grpSpPr>
          <a:xfrm>
            <a:off x="1410448" y="1272802"/>
            <a:ext cx="303007" cy="361072"/>
            <a:chOff x="1246775" y="910975"/>
            <a:chExt cx="439650" cy="523900"/>
          </a:xfrm>
        </p:grpSpPr>
        <p:sp>
          <p:nvSpPr>
            <p:cNvPr id="685" name="Google Shape;685;p50"/>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0"/>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0"/>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50"/>
          <p:cNvGrpSpPr/>
          <p:nvPr/>
        </p:nvGrpSpPr>
        <p:grpSpPr>
          <a:xfrm>
            <a:off x="1878811" y="1330867"/>
            <a:ext cx="295426" cy="245769"/>
            <a:chOff x="1926350" y="995225"/>
            <a:chExt cx="428650" cy="356600"/>
          </a:xfrm>
        </p:grpSpPr>
        <p:sp>
          <p:nvSpPr>
            <p:cNvPr id="689" name="Google Shape;689;p50"/>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50"/>
          <p:cNvSpPr/>
          <p:nvPr/>
        </p:nvSpPr>
        <p:spPr>
          <a:xfrm>
            <a:off x="2346808" y="1310265"/>
            <a:ext cx="288706" cy="287017"/>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0"/>
          <p:cNvSpPr/>
          <p:nvPr/>
        </p:nvSpPr>
        <p:spPr>
          <a:xfrm>
            <a:off x="2811827" y="1324583"/>
            <a:ext cx="287844" cy="258398"/>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p:nvPr/>
        </p:nvSpPr>
        <p:spPr>
          <a:xfrm>
            <a:off x="3280620" y="1326685"/>
            <a:ext cx="279436" cy="25417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3754462" y="1329201"/>
            <a:ext cx="260931" cy="2491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50"/>
          <p:cNvGrpSpPr/>
          <p:nvPr/>
        </p:nvGrpSpPr>
        <p:grpSpPr>
          <a:xfrm>
            <a:off x="4205464" y="1312362"/>
            <a:ext cx="287844" cy="288258"/>
            <a:chOff x="5302225" y="968375"/>
            <a:chExt cx="417650" cy="418250"/>
          </a:xfrm>
        </p:grpSpPr>
        <p:sp>
          <p:nvSpPr>
            <p:cNvPr id="698" name="Google Shape;698;p50"/>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0"/>
          <p:cNvGrpSpPr/>
          <p:nvPr/>
        </p:nvGrpSpPr>
        <p:grpSpPr>
          <a:xfrm>
            <a:off x="4635525" y="1279953"/>
            <a:ext cx="356868" cy="347598"/>
            <a:chOff x="5926225" y="921350"/>
            <a:chExt cx="517800" cy="504350"/>
          </a:xfrm>
        </p:grpSpPr>
        <p:sp>
          <p:nvSpPr>
            <p:cNvPr id="701" name="Google Shape;701;p5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50"/>
          <p:cNvGrpSpPr/>
          <p:nvPr/>
        </p:nvGrpSpPr>
        <p:grpSpPr>
          <a:xfrm>
            <a:off x="5111883" y="1286689"/>
            <a:ext cx="333297" cy="334141"/>
            <a:chOff x="6617400" y="931125"/>
            <a:chExt cx="483600" cy="484825"/>
          </a:xfrm>
        </p:grpSpPr>
        <p:sp>
          <p:nvSpPr>
            <p:cNvPr id="704" name="Google Shape;704;p50"/>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50"/>
          <p:cNvGrpSpPr/>
          <p:nvPr/>
        </p:nvGrpSpPr>
        <p:grpSpPr>
          <a:xfrm>
            <a:off x="936623" y="1805536"/>
            <a:ext cx="321512" cy="225575"/>
            <a:chOff x="559275" y="1683950"/>
            <a:chExt cx="466500" cy="327300"/>
          </a:xfrm>
        </p:grpSpPr>
        <p:sp>
          <p:nvSpPr>
            <p:cNvPr id="707" name="Google Shape;707;p50"/>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0"/>
          <p:cNvGrpSpPr/>
          <p:nvPr/>
        </p:nvGrpSpPr>
        <p:grpSpPr>
          <a:xfrm>
            <a:off x="1401196" y="1760945"/>
            <a:ext cx="321512" cy="314775"/>
            <a:chOff x="1233350" y="1619250"/>
            <a:chExt cx="466500" cy="456725"/>
          </a:xfrm>
        </p:grpSpPr>
        <p:sp>
          <p:nvSpPr>
            <p:cNvPr id="710" name="Google Shape;710;p50"/>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0"/>
          <p:cNvGrpSpPr/>
          <p:nvPr/>
        </p:nvGrpSpPr>
        <p:grpSpPr>
          <a:xfrm>
            <a:off x="1875865" y="1767665"/>
            <a:ext cx="301318" cy="301318"/>
            <a:chOff x="1922075" y="1629000"/>
            <a:chExt cx="437200" cy="437200"/>
          </a:xfrm>
        </p:grpSpPr>
        <p:sp>
          <p:nvSpPr>
            <p:cNvPr id="715" name="Google Shape;715;p50"/>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50"/>
          <p:cNvGrpSpPr/>
          <p:nvPr/>
        </p:nvGrpSpPr>
        <p:grpSpPr>
          <a:xfrm>
            <a:off x="2339180" y="1766407"/>
            <a:ext cx="303834" cy="303834"/>
            <a:chOff x="2594325" y="1627175"/>
            <a:chExt cx="440850" cy="440850"/>
          </a:xfrm>
        </p:grpSpPr>
        <p:sp>
          <p:nvSpPr>
            <p:cNvPr id="718" name="Google Shape;718;p50"/>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50"/>
          <p:cNvSpPr/>
          <p:nvPr/>
        </p:nvSpPr>
        <p:spPr>
          <a:xfrm>
            <a:off x="2817289" y="1779918"/>
            <a:ext cx="276921" cy="276903"/>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50"/>
          <p:cNvGrpSpPr/>
          <p:nvPr/>
        </p:nvGrpSpPr>
        <p:grpSpPr>
          <a:xfrm>
            <a:off x="3296944" y="1743681"/>
            <a:ext cx="246596" cy="349287"/>
            <a:chOff x="3984000" y="1594200"/>
            <a:chExt cx="357800" cy="506800"/>
          </a:xfrm>
        </p:grpSpPr>
        <p:sp>
          <p:nvSpPr>
            <p:cNvPr id="723" name="Google Shape;723;p50"/>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50"/>
          <p:cNvGrpSpPr/>
          <p:nvPr/>
        </p:nvGrpSpPr>
        <p:grpSpPr>
          <a:xfrm>
            <a:off x="3722370" y="1818580"/>
            <a:ext cx="324889" cy="199489"/>
            <a:chOff x="4601275" y="1702875"/>
            <a:chExt cx="471400" cy="289450"/>
          </a:xfrm>
        </p:grpSpPr>
        <p:sp>
          <p:nvSpPr>
            <p:cNvPr id="726" name="Google Shape;726;p50"/>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0"/>
          <p:cNvGrpSpPr/>
          <p:nvPr/>
        </p:nvGrpSpPr>
        <p:grpSpPr>
          <a:xfrm>
            <a:off x="4202518" y="1769767"/>
            <a:ext cx="293737" cy="297114"/>
            <a:chOff x="5297950" y="1632050"/>
            <a:chExt cx="426200" cy="431100"/>
          </a:xfrm>
        </p:grpSpPr>
        <p:sp>
          <p:nvSpPr>
            <p:cNvPr id="732" name="Google Shape;732;p50"/>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50"/>
          <p:cNvGrpSpPr/>
          <p:nvPr/>
        </p:nvGrpSpPr>
        <p:grpSpPr>
          <a:xfrm>
            <a:off x="4666246" y="1760945"/>
            <a:ext cx="295426" cy="314775"/>
            <a:chOff x="5970800" y="1619250"/>
            <a:chExt cx="428650" cy="456725"/>
          </a:xfrm>
        </p:grpSpPr>
        <p:sp>
          <p:nvSpPr>
            <p:cNvPr id="735" name="Google Shape;735;p50"/>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0"/>
          <p:cNvGrpSpPr/>
          <p:nvPr/>
        </p:nvGrpSpPr>
        <p:grpSpPr>
          <a:xfrm>
            <a:off x="5117362" y="1757155"/>
            <a:ext cx="331178" cy="302145"/>
            <a:chOff x="6625350" y="1613750"/>
            <a:chExt cx="480525" cy="438400"/>
          </a:xfrm>
        </p:grpSpPr>
        <p:sp>
          <p:nvSpPr>
            <p:cNvPr id="741" name="Google Shape;741;p50"/>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50"/>
          <p:cNvGrpSpPr/>
          <p:nvPr/>
        </p:nvGrpSpPr>
        <p:grpSpPr>
          <a:xfrm>
            <a:off x="972393" y="2248658"/>
            <a:ext cx="249973" cy="268495"/>
            <a:chOff x="611175" y="2326900"/>
            <a:chExt cx="362700" cy="389575"/>
          </a:xfrm>
        </p:grpSpPr>
        <p:sp>
          <p:nvSpPr>
            <p:cNvPr id="747" name="Google Shape;747;p50"/>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50"/>
          <p:cNvSpPr/>
          <p:nvPr/>
        </p:nvSpPr>
        <p:spPr>
          <a:xfrm>
            <a:off x="1430260" y="2251226"/>
            <a:ext cx="263447" cy="263447"/>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1894849" y="2251226"/>
            <a:ext cx="263447" cy="263447"/>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0"/>
          <p:cNvSpPr/>
          <p:nvPr/>
        </p:nvSpPr>
        <p:spPr>
          <a:xfrm>
            <a:off x="2359438" y="2251226"/>
            <a:ext cx="263447" cy="263447"/>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0"/>
          <p:cNvGrpSpPr/>
          <p:nvPr/>
        </p:nvGrpSpPr>
        <p:grpSpPr>
          <a:xfrm>
            <a:off x="2885388" y="2205738"/>
            <a:ext cx="140562" cy="350975"/>
            <a:chOff x="3386850" y="2264625"/>
            <a:chExt cx="203950" cy="509250"/>
          </a:xfrm>
        </p:grpSpPr>
        <p:sp>
          <p:nvSpPr>
            <p:cNvPr id="755" name="Google Shape;755;p50"/>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50"/>
          <p:cNvGrpSpPr/>
          <p:nvPr/>
        </p:nvGrpSpPr>
        <p:grpSpPr>
          <a:xfrm>
            <a:off x="3827163" y="2250346"/>
            <a:ext cx="115303" cy="261758"/>
            <a:chOff x="4753325" y="2329350"/>
            <a:chExt cx="167300" cy="379800"/>
          </a:xfrm>
        </p:grpSpPr>
        <p:sp>
          <p:nvSpPr>
            <p:cNvPr id="758" name="Google Shape;758;p50"/>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50"/>
          <p:cNvGrpSpPr/>
          <p:nvPr/>
        </p:nvGrpSpPr>
        <p:grpSpPr>
          <a:xfrm>
            <a:off x="3360471" y="2207409"/>
            <a:ext cx="119542" cy="347615"/>
            <a:chOff x="4076175" y="2267050"/>
            <a:chExt cx="173450" cy="504375"/>
          </a:xfrm>
        </p:grpSpPr>
        <p:sp>
          <p:nvSpPr>
            <p:cNvPr id="761" name="Google Shape;761;p50"/>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50"/>
          <p:cNvSpPr/>
          <p:nvPr/>
        </p:nvSpPr>
        <p:spPr>
          <a:xfrm>
            <a:off x="4217793" y="2244075"/>
            <a:ext cx="263447" cy="27774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0"/>
          <p:cNvGrpSpPr/>
          <p:nvPr/>
        </p:nvGrpSpPr>
        <p:grpSpPr>
          <a:xfrm>
            <a:off x="4669193" y="2249071"/>
            <a:ext cx="289533" cy="267651"/>
            <a:chOff x="5975075" y="2327500"/>
            <a:chExt cx="420100" cy="388350"/>
          </a:xfrm>
        </p:grpSpPr>
        <p:sp>
          <p:nvSpPr>
            <p:cNvPr id="765" name="Google Shape;765;p50"/>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50"/>
          <p:cNvGrpSpPr/>
          <p:nvPr/>
        </p:nvGrpSpPr>
        <p:grpSpPr>
          <a:xfrm>
            <a:off x="5189728" y="2241076"/>
            <a:ext cx="177607" cy="289533"/>
            <a:chOff x="6730350" y="2315900"/>
            <a:chExt cx="257700" cy="420100"/>
          </a:xfrm>
        </p:grpSpPr>
        <p:sp>
          <p:nvSpPr>
            <p:cNvPr id="768" name="Google Shape;768;p5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50"/>
          <p:cNvGrpSpPr/>
          <p:nvPr/>
        </p:nvGrpSpPr>
        <p:grpSpPr>
          <a:xfrm>
            <a:off x="1052340" y="2683353"/>
            <a:ext cx="90078" cy="328249"/>
            <a:chOff x="727175" y="2957625"/>
            <a:chExt cx="130700" cy="476275"/>
          </a:xfrm>
        </p:grpSpPr>
        <p:sp>
          <p:nvSpPr>
            <p:cNvPr id="774" name="Google Shape;774;p50"/>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50"/>
          <p:cNvSpPr/>
          <p:nvPr/>
        </p:nvSpPr>
        <p:spPr>
          <a:xfrm>
            <a:off x="1888542" y="2670377"/>
            <a:ext cx="276059" cy="354335"/>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1459724" y="2670377"/>
            <a:ext cx="204520" cy="354335"/>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50"/>
          <p:cNvGrpSpPr/>
          <p:nvPr/>
        </p:nvGrpSpPr>
        <p:grpSpPr>
          <a:xfrm>
            <a:off x="2331599" y="2693864"/>
            <a:ext cx="318996" cy="307211"/>
            <a:chOff x="2583325" y="2972875"/>
            <a:chExt cx="462850" cy="445750"/>
          </a:xfrm>
        </p:grpSpPr>
        <p:sp>
          <p:nvSpPr>
            <p:cNvPr id="779" name="Google Shape;779;p50"/>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0"/>
          <p:cNvGrpSpPr/>
          <p:nvPr/>
        </p:nvGrpSpPr>
        <p:grpSpPr>
          <a:xfrm>
            <a:off x="2785230" y="2739747"/>
            <a:ext cx="340878" cy="215461"/>
            <a:chOff x="3241525" y="3039450"/>
            <a:chExt cx="494600" cy="312625"/>
          </a:xfrm>
        </p:grpSpPr>
        <p:sp>
          <p:nvSpPr>
            <p:cNvPr id="782" name="Google Shape;782;p50"/>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50"/>
          <p:cNvSpPr/>
          <p:nvPr/>
        </p:nvSpPr>
        <p:spPr>
          <a:xfrm>
            <a:off x="3738472" y="2701099"/>
            <a:ext cx="292910" cy="292893"/>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50"/>
          <p:cNvGrpSpPr/>
          <p:nvPr/>
        </p:nvGrpSpPr>
        <p:grpSpPr>
          <a:xfrm>
            <a:off x="4173055" y="2717021"/>
            <a:ext cx="352664" cy="260914"/>
            <a:chOff x="5255200" y="3006475"/>
            <a:chExt cx="511700" cy="378575"/>
          </a:xfrm>
        </p:grpSpPr>
        <p:sp>
          <p:nvSpPr>
            <p:cNvPr id="786" name="Google Shape;786;p50"/>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0"/>
          <p:cNvGrpSpPr/>
          <p:nvPr/>
        </p:nvGrpSpPr>
        <p:grpSpPr>
          <a:xfrm>
            <a:off x="3277577" y="2701875"/>
            <a:ext cx="285329" cy="291204"/>
            <a:chOff x="3955900" y="2984500"/>
            <a:chExt cx="414000" cy="422525"/>
          </a:xfrm>
        </p:grpSpPr>
        <p:sp>
          <p:nvSpPr>
            <p:cNvPr id="789" name="Google Shape;789;p50"/>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50"/>
          <p:cNvSpPr/>
          <p:nvPr/>
        </p:nvSpPr>
        <p:spPr>
          <a:xfrm>
            <a:off x="939583" y="3186725"/>
            <a:ext cx="318979" cy="250817"/>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4703007" y="2687625"/>
            <a:ext cx="222198" cy="319840"/>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50"/>
          <p:cNvGrpSpPr/>
          <p:nvPr/>
        </p:nvGrpSpPr>
        <p:grpSpPr>
          <a:xfrm>
            <a:off x="5169535" y="2697654"/>
            <a:ext cx="217994" cy="309744"/>
            <a:chOff x="6701050" y="2978375"/>
            <a:chExt cx="316300" cy="449425"/>
          </a:xfrm>
        </p:grpSpPr>
        <p:sp>
          <p:nvSpPr>
            <p:cNvPr id="795" name="Google Shape;795;p50"/>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50"/>
          <p:cNvGrpSpPr/>
          <p:nvPr/>
        </p:nvGrpSpPr>
        <p:grpSpPr>
          <a:xfrm>
            <a:off x="1406658" y="3207679"/>
            <a:ext cx="310588" cy="208741"/>
            <a:chOff x="1241275" y="3718400"/>
            <a:chExt cx="450650" cy="302875"/>
          </a:xfrm>
        </p:grpSpPr>
        <p:sp>
          <p:nvSpPr>
            <p:cNvPr id="798" name="Google Shape;798;p50"/>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50"/>
          <p:cNvGrpSpPr/>
          <p:nvPr/>
        </p:nvGrpSpPr>
        <p:grpSpPr>
          <a:xfrm>
            <a:off x="1875452" y="3191690"/>
            <a:ext cx="302145" cy="241134"/>
            <a:chOff x="1921475" y="3695200"/>
            <a:chExt cx="438400" cy="349875"/>
          </a:xfrm>
        </p:grpSpPr>
        <p:sp>
          <p:nvSpPr>
            <p:cNvPr id="803" name="Google Shape;803;p50"/>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50"/>
          <p:cNvGrpSpPr/>
          <p:nvPr/>
        </p:nvGrpSpPr>
        <p:grpSpPr>
          <a:xfrm>
            <a:off x="2342970" y="3187899"/>
            <a:ext cx="296253" cy="248302"/>
            <a:chOff x="2599825" y="3689700"/>
            <a:chExt cx="429850" cy="360275"/>
          </a:xfrm>
        </p:grpSpPr>
        <p:sp>
          <p:nvSpPr>
            <p:cNvPr id="807" name="Google Shape;807;p50"/>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0"/>
          <p:cNvGrpSpPr/>
          <p:nvPr/>
        </p:nvGrpSpPr>
        <p:grpSpPr>
          <a:xfrm>
            <a:off x="2821844" y="3162227"/>
            <a:ext cx="267651" cy="279436"/>
            <a:chOff x="3294650" y="3652450"/>
            <a:chExt cx="388350" cy="405450"/>
          </a:xfrm>
        </p:grpSpPr>
        <p:sp>
          <p:nvSpPr>
            <p:cNvPr id="810" name="Google Shape;810;p50"/>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0"/>
          <p:cNvGrpSpPr/>
          <p:nvPr/>
        </p:nvGrpSpPr>
        <p:grpSpPr>
          <a:xfrm>
            <a:off x="3264121" y="3197583"/>
            <a:ext cx="312242" cy="228935"/>
            <a:chOff x="3936375" y="3703750"/>
            <a:chExt cx="453050" cy="332175"/>
          </a:xfrm>
        </p:grpSpPr>
        <p:sp>
          <p:nvSpPr>
            <p:cNvPr id="814" name="Google Shape;814;p50"/>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0"/>
          <p:cNvGrpSpPr/>
          <p:nvPr/>
        </p:nvGrpSpPr>
        <p:grpSpPr>
          <a:xfrm>
            <a:off x="3728693" y="3197583"/>
            <a:ext cx="312242" cy="228935"/>
            <a:chOff x="4610450" y="3703750"/>
            <a:chExt cx="453050" cy="332175"/>
          </a:xfrm>
        </p:grpSpPr>
        <p:sp>
          <p:nvSpPr>
            <p:cNvPr id="820" name="Google Shape;820;p50"/>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0"/>
          <p:cNvGrpSpPr/>
          <p:nvPr/>
        </p:nvGrpSpPr>
        <p:grpSpPr>
          <a:xfrm>
            <a:off x="4204207" y="3174443"/>
            <a:ext cx="290360" cy="275215"/>
            <a:chOff x="5300400" y="3670175"/>
            <a:chExt cx="421300" cy="399325"/>
          </a:xfrm>
        </p:grpSpPr>
        <p:sp>
          <p:nvSpPr>
            <p:cNvPr id="823" name="Google Shape;823;p50"/>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50"/>
          <p:cNvSpPr/>
          <p:nvPr/>
        </p:nvSpPr>
        <p:spPr>
          <a:xfrm>
            <a:off x="4652505" y="3150541"/>
            <a:ext cx="323200" cy="323183"/>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50"/>
          <p:cNvGrpSpPr/>
          <p:nvPr/>
        </p:nvGrpSpPr>
        <p:grpSpPr>
          <a:xfrm>
            <a:off x="5137556" y="3171066"/>
            <a:ext cx="281952" cy="281969"/>
            <a:chOff x="6654650" y="3665275"/>
            <a:chExt cx="409100" cy="409125"/>
          </a:xfrm>
        </p:grpSpPr>
        <p:sp>
          <p:nvSpPr>
            <p:cNvPr id="830" name="Google Shape;830;p5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50"/>
          <p:cNvGrpSpPr/>
          <p:nvPr/>
        </p:nvGrpSpPr>
        <p:grpSpPr>
          <a:xfrm>
            <a:off x="944618" y="3623853"/>
            <a:ext cx="305522" cy="305540"/>
            <a:chOff x="570875" y="4322250"/>
            <a:chExt cx="443300" cy="443325"/>
          </a:xfrm>
        </p:grpSpPr>
        <p:sp>
          <p:nvSpPr>
            <p:cNvPr id="833" name="Google Shape;833;p5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50"/>
          <p:cNvSpPr/>
          <p:nvPr/>
        </p:nvSpPr>
        <p:spPr>
          <a:xfrm>
            <a:off x="1396591" y="3683293"/>
            <a:ext cx="330782" cy="186859"/>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50"/>
          <p:cNvGrpSpPr/>
          <p:nvPr/>
        </p:nvGrpSpPr>
        <p:grpSpPr>
          <a:xfrm>
            <a:off x="1915425" y="3601144"/>
            <a:ext cx="222198" cy="350958"/>
            <a:chOff x="1979475" y="4289300"/>
            <a:chExt cx="322400" cy="509225"/>
          </a:xfrm>
        </p:grpSpPr>
        <p:sp>
          <p:nvSpPr>
            <p:cNvPr id="839" name="Google Shape;839;p50"/>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50"/>
          <p:cNvGrpSpPr/>
          <p:nvPr/>
        </p:nvGrpSpPr>
        <p:grpSpPr>
          <a:xfrm>
            <a:off x="2360218" y="3605761"/>
            <a:ext cx="262172" cy="341723"/>
            <a:chOff x="2624850" y="4296000"/>
            <a:chExt cx="380400" cy="495825"/>
          </a:xfrm>
        </p:grpSpPr>
        <p:sp>
          <p:nvSpPr>
            <p:cNvPr id="843" name="Google Shape;843;p50"/>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50"/>
          <p:cNvSpPr/>
          <p:nvPr/>
        </p:nvSpPr>
        <p:spPr>
          <a:xfrm>
            <a:off x="3280207" y="3636581"/>
            <a:ext cx="280263" cy="2802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2815618" y="3654259"/>
            <a:ext cx="280263" cy="24492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3743521" y="3635323"/>
            <a:ext cx="282813" cy="282796"/>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50"/>
          <p:cNvGrpSpPr/>
          <p:nvPr/>
        </p:nvGrpSpPr>
        <p:grpSpPr>
          <a:xfrm>
            <a:off x="4187373" y="3639429"/>
            <a:ext cx="324027" cy="274388"/>
            <a:chOff x="5275975" y="4344850"/>
            <a:chExt cx="470150" cy="398125"/>
          </a:xfrm>
        </p:grpSpPr>
        <p:sp>
          <p:nvSpPr>
            <p:cNvPr id="850" name="Google Shape;850;p50"/>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0"/>
          <p:cNvSpPr/>
          <p:nvPr/>
        </p:nvSpPr>
        <p:spPr>
          <a:xfrm>
            <a:off x="4668495" y="3631119"/>
            <a:ext cx="291221" cy="291204"/>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0"/>
          <p:cNvGrpSpPr/>
          <p:nvPr/>
        </p:nvGrpSpPr>
        <p:grpSpPr>
          <a:xfrm>
            <a:off x="5129130" y="3617133"/>
            <a:ext cx="298803" cy="318979"/>
            <a:chOff x="6642425" y="4312500"/>
            <a:chExt cx="433550" cy="462825"/>
          </a:xfrm>
        </p:grpSpPr>
        <p:sp>
          <p:nvSpPr>
            <p:cNvPr id="855" name="Google Shape;855;p50"/>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50"/>
          <p:cNvSpPr/>
          <p:nvPr/>
        </p:nvSpPr>
        <p:spPr>
          <a:xfrm>
            <a:off x="905501" y="4128100"/>
            <a:ext cx="383781" cy="226419"/>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50"/>
          <p:cNvGrpSpPr/>
          <p:nvPr/>
        </p:nvGrpSpPr>
        <p:grpSpPr>
          <a:xfrm>
            <a:off x="1408760" y="4090545"/>
            <a:ext cx="306367" cy="301318"/>
            <a:chOff x="1244325" y="4999400"/>
            <a:chExt cx="444525" cy="437200"/>
          </a:xfrm>
        </p:grpSpPr>
        <p:sp>
          <p:nvSpPr>
            <p:cNvPr id="860" name="Google Shape;860;p50"/>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0"/>
          <p:cNvGrpSpPr/>
          <p:nvPr/>
        </p:nvGrpSpPr>
        <p:grpSpPr>
          <a:xfrm>
            <a:off x="1900694" y="4080861"/>
            <a:ext cx="251661" cy="320668"/>
            <a:chOff x="1958100" y="4985350"/>
            <a:chExt cx="365150" cy="465275"/>
          </a:xfrm>
        </p:grpSpPr>
        <p:sp>
          <p:nvSpPr>
            <p:cNvPr id="866" name="Google Shape;866;p50"/>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0"/>
          <p:cNvGrpSpPr/>
          <p:nvPr/>
        </p:nvGrpSpPr>
        <p:grpSpPr>
          <a:xfrm>
            <a:off x="2346744" y="4093060"/>
            <a:ext cx="288706" cy="296683"/>
            <a:chOff x="2605300" y="5003050"/>
            <a:chExt cx="418900" cy="430475"/>
          </a:xfrm>
        </p:grpSpPr>
        <p:sp>
          <p:nvSpPr>
            <p:cNvPr id="870" name="Google Shape;870;p50"/>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50"/>
          <p:cNvGrpSpPr/>
          <p:nvPr/>
        </p:nvGrpSpPr>
        <p:grpSpPr>
          <a:xfrm>
            <a:off x="2783128" y="4099383"/>
            <a:ext cx="345082" cy="283640"/>
            <a:chOff x="3238475" y="5012225"/>
            <a:chExt cx="500700" cy="411550"/>
          </a:xfrm>
        </p:grpSpPr>
        <p:sp>
          <p:nvSpPr>
            <p:cNvPr id="874" name="Google Shape;874;p50"/>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0"/>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0"/>
          <p:cNvGrpSpPr/>
          <p:nvPr/>
        </p:nvGrpSpPr>
        <p:grpSpPr>
          <a:xfrm>
            <a:off x="3695439" y="4069076"/>
            <a:ext cx="378750" cy="344238"/>
            <a:chOff x="4562200" y="4968250"/>
            <a:chExt cx="549550" cy="499475"/>
          </a:xfrm>
        </p:grpSpPr>
        <p:sp>
          <p:nvSpPr>
            <p:cNvPr id="880" name="Google Shape;880;p50"/>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0"/>
          <p:cNvGrpSpPr/>
          <p:nvPr/>
        </p:nvGrpSpPr>
        <p:grpSpPr>
          <a:xfrm>
            <a:off x="3288949" y="4088442"/>
            <a:ext cx="262585" cy="305092"/>
            <a:chOff x="3972400" y="4996350"/>
            <a:chExt cx="381000" cy="442675"/>
          </a:xfrm>
        </p:grpSpPr>
        <p:sp>
          <p:nvSpPr>
            <p:cNvPr id="886" name="Google Shape;886;p50"/>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0"/>
          <p:cNvGrpSpPr/>
          <p:nvPr/>
        </p:nvGrpSpPr>
        <p:grpSpPr>
          <a:xfrm>
            <a:off x="4163389" y="4062770"/>
            <a:ext cx="372013" cy="356851"/>
            <a:chOff x="5241175" y="4959100"/>
            <a:chExt cx="539775" cy="517775"/>
          </a:xfrm>
        </p:grpSpPr>
        <p:sp>
          <p:nvSpPr>
            <p:cNvPr id="889" name="Google Shape;889;p50"/>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50"/>
          <p:cNvSpPr/>
          <p:nvPr/>
        </p:nvSpPr>
        <p:spPr>
          <a:xfrm>
            <a:off x="4650402" y="4150827"/>
            <a:ext cx="327404" cy="180967"/>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50"/>
          <p:cNvGrpSpPr/>
          <p:nvPr/>
        </p:nvGrpSpPr>
        <p:grpSpPr>
          <a:xfrm>
            <a:off x="5158594" y="4115786"/>
            <a:ext cx="238618" cy="274388"/>
            <a:chOff x="6685175" y="5036025"/>
            <a:chExt cx="346225" cy="398125"/>
          </a:xfrm>
        </p:grpSpPr>
        <p:sp>
          <p:nvSpPr>
            <p:cNvPr id="897" name="Google Shape;897;p50"/>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50"/>
          <p:cNvGrpSpPr/>
          <p:nvPr/>
        </p:nvGrpSpPr>
        <p:grpSpPr>
          <a:xfrm>
            <a:off x="5997667" y="2344324"/>
            <a:ext cx="432570" cy="421334"/>
            <a:chOff x="5926225" y="921350"/>
            <a:chExt cx="517800" cy="504350"/>
          </a:xfrm>
        </p:grpSpPr>
        <p:sp>
          <p:nvSpPr>
            <p:cNvPr id="903" name="Google Shape;903;p5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904" name="Google Shape;904;p5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905" name="Google Shape;905;p50"/>
          <p:cNvSpPr/>
          <p:nvPr/>
        </p:nvSpPr>
        <p:spPr>
          <a:xfrm>
            <a:off x="6191588" y="258038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0"/>
          <p:cNvGrpSpPr/>
          <p:nvPr/>
        </p:nvGrpSpPr>
        <p:grpSpPr>
          <a:xfrm>
            <a:off x="6882655" y="2323704"/>
            <a:ext cx="432570" cy="421334"/>
            <a:chOff x="5926225" y="921350"/>
            <a:chExt cx="517800" cy="504350"/>
          </a:xfrm>
        </p:grpSpPr>
        <p:sp>
          <p:nvSpPr>
            <p:cNvPr id="907" name="Google Shape;907;p5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50"/>
          <p:cNvSpPr/>
          <p:nvPr/>
        </p:nvSpPr>
        <p:spPr>
          <a:xfrm>
            <a:off x="7076576" y="255976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50"/>
          <p:cNvGrpSpPr/>
          <p:nvPr/>
        </p:nvGrpSpPr>
        <p:grpSpPr>
          <a:xfrm>
            <a:off x="5997935" y="3072746"/>
            <a:ext cx="1075937" cy="1047989"/>
            <a:chOff x="5926225" y="921350"/>
            <a:chExt cx="517800" cy="504350"/>
          </a:xfrm>
        </p:grpSpPr>
        <p:sp>
          <p:nvSpPr>
            <p:cNvPr id="911" name="Google Shape;911;p5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dk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dk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50"/>
          <p:cNvSpPr/>
          <p:nvPr/>
        </p:nvSpPr>
        <p:spPr>
          <a:xfrm>
            <a:off x="6480248" y="3659843"/>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txBox="1"/>
          <p:nvPr/>
        </p:nvSpPr>
        <p:spPr>
          <a:xfrm>
            <a:off x="5886625" y="778800"/>
            <a:ext cx="25920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FFFFFF"/>
                </a:solidFill>
                <a:latin typeface="Muli"/>
                <a:ea typeface="Muli"/>
                <a:cs typeface="Muli"/>
                <a:sym typeface="Muli"/>
              </a:rPr>
              <a:t>SlidesCarnival icons are editable shapes</a:t>
            </a:r>
            <a:r>
              <a:rPr lang="en" sz="900">
                <a:solidFill>
                  <a:srgbClr val="FFFFFF"/>
                </a:solidFill>
                <a:latin typeface="Muli"/>
                <a:ea typeface="Muli"/>
                <a:cs typeface="Muli"/>
                <a:sym typeface="Muli"/>
              </a:rPr>
              <a:t>. </a:t>
            </a:r>
            <a:endParaRPr sz="900">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900">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sz="900">
                <a:solidFill>
                  <a:srgbClr val="FFFFFF"/>
                </a:solidFill>
                <a:latin typeface="Muli"/>
                <a:ea typeface="Muli"/>
                <a:cs typeface="Muli"/>
                <a:sym typeface="Muli"/>
              </a:rPr>
              <a:t>This means that you can:</a:t>
            </a:r>
            <a:endParaRPr sz="900">
              <a:solidFill>
                <a:srgbClr val="FFFFFF"/>
              </a:solidFill>
              <a:latin typeface="Muli"/>
              <a:ea typeface="Muli"/>
              <a:cs typeface="Muli"/>
              <a:sym typeface="Muli"/>
            </a:endParaRPr>
          </a:p>
          <a:p>
            <a:pPr indent="-285750" lvl="0" marL="457200" rtl="0" algn="l">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Resize them without losing quality.</a:t>
            </a:r>
            <a:endParaRPr sz="900">
              <a:solidFill>
                <a:srgbClr val="FFFFFF"/>
              </a:solidFill>
              <a:latin typeface="Muli"/>
              <a:ea typeface="Muli"/>
              <a:cs typeface="Muli"/>
              <a:sym typeface="Muli"/>
            </a:endParaRPr>
          </a:p>
          <a:p>
            <a:pPr indent="-285750" lvl="0" marL="457200" rtl="0" algn="l">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Change fill color and opacity.</a:t>
            </a:r>
            <a:endParaRPr sz="900">
              <a:solidFill>
                <a:srgbClr val="FFFFFF"/>
              </a:solidFill>
              <a:latin typeface="Muli"/>
              <a:ea typeface="Muli"/>
              <a:cs typeface="Muli"/>
              <a:sym typeface="Muli"/>
            </a:endParaRPr>
          </a:p>
          <a:p>
            <a:pPr indent="-285750" lvl="0" marL="457200" rtl="0" algn="l">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Change line color, width and style.</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latin typeface="Muli"/>
              <a:ea typeface="Muli"/>
              <a:cs typeface="Muli"/>
              <a:sym typeface="Muli"/>
            </a:endParaRPr>
          </a:p>
          <a:p>
            <a:pPr indent="0" lvl="0" marL="0" rtl="0" algn="l">
              <a:spcBef>
                <a:spcPts val="0"/>
              </a:spcBef>
              <a:spcAft>
                <a:spcPts val="0"/>
              </a:spcAft>
              <a:buNone/>
            </a:pPr>
            <a:r>
              <a:rPr lang="en" sz="900">
                <a:solidFill>
                  <a:srgbClr val="FFFFFF"/>
                </a:solidFill>
                <a:latin typeface="Muli"/>
                <a:ea typeface="Muli"/>
                <a:cs typeface="Muli"/>
                <a:sym typeface="Muli"/>
              </a:rPr>
              <a:t>Isn’t that nice? :)</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latin typeface="Muli"/>
              <a:ea typeface="Muli"/>
              <a:cs typeface="Muli"/>
              <a:sym typeface="Muli"/>
            </a:endParaRPr>
          </a:p>
          <a:p>
            <a:pPr indent="0" lvl="0" marL="0" rtl="0" algn="l">
              <a:spcBef>
                <a:spcPts val="0"/>
              </a:spcBef>
              <a:spcAft>
                <a:spcPts val="0"/>
              </a:spcAft>
              <a:buNone/>
            </a:pPr>
            <a:r>
              <a:rPr lang="en" sz="900">
                <a:solidFill>
                  <a:srgbClr val="FFFFFF"/>
                </a:solidFill>
                <a:latin typeface="Muli"/>
                <a:ea typeface="Muli"/>
                <a:cs typeface="Muli"/>
                <a:sym typeface="Muli"/>
              </a:rPr>
              <a:t>Examples:</a:t>
            </a:r>
            <a:endParaRPr sz="900">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latin typeface="Muli"/>
              <a:ea typeface="Muli"/>
              <a:cs typeface="Muli"/>
              <a:sym typeface="Muli"/>
            </a:endParaRPr>
          </a:p>
        </p:txBody>
      </p:sp>
      <p:sp>
        <p:nvSpPr>
          <p:cNvPr id="915" name="Google Shape;915;p5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5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1" name="Google Shape;921;p51"/>
          <p:cNvSpPr txBox="1"/>
          <p:nvPr>
            <p:ph idx="4294967295" type="body"/>
          </p:nvPr>
        </p:nvSpPr>
        <p:spPr>
          <a:xfrm>
            <a:off x="6513925" y="1595650"/>
            <a:ext cx="2172900" cy="31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WEBSITE</a:t>
            </a:r>
            <a:endParaRPr sz="900">
              <a:solidFill>
                <a:srgbClr val="FFFFFF"/>
              </a:solidFill>
            </a:endParaRPr>
          </a:p>
          <a:p>
            <a:pPr indent="0" lvl="0" marL="0" rtl="0" algn="l">
              <a:spcBef>
                <a:spcPts val="0"/>
              </a:spcBef>
              <a:spcAft>
                <a:spcPts val="0"/>
              </a:spcAft>
              <a:buNone/>
            </a:pPr>
            <a:r>
              <a:rPr lang="en" sz="900" u="sng">
                <a:solidFill>
                  <a:srgbClr val="FFFFFF"/>
                </a:solidFill>
                <a:hlinkClick r:id="rId3"/>
              </a:rPr>
              <a:t>http://handdrawngoods.com</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LICENSE</a:t>
            </a:r>
            <a:endParaRPr sz="900">
              <a:solidFill>
                <a:srgbClr val="FFFFFF"/>
              </a:solidFill>
            </a:endParaRPr>
          </a:p>
          <a:p>
            <a:pPr indent="0" lvl="0" marL="0" rtl="0" algn="l">
              <a:spcBef>
                <a:spcPts val="0"/>
              </a:spcBef>
              <a:spcAft>
                <a:spcPts val="0"/>
              </a:spcAft>
              <a:buNone/>
            </a:pPr>
            <a:r>
              <a:rPr lang="en" sz="900" u="sng">
                <a:solidFill>
                  <a:srgbClr val="FFFFFF"/>
                </a:solidFill>
                <a:hlinkClick r:id="rId4"/>
              </a:rPr>
              <a:t>Creative Commons Attribution 2.5 License</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SHALL I GIVE CREDIT?</a:t>
            </a:r>
            <a:endParaRPr sz="900">
              <a:solidFill>
                <a:srgbClr val="FFFFFF"/>
              </a:solidFill>
            </a:endParaRPr>
          </a:p>
          <a:p>
            <a:pPr indent="0" lvl="0" marL="0" rtl="0" algn="l">
              <a:spcBef>
                <a:spcPts val="0"/>
              </a:spcBef>
              <a:spcAft>
                <a:spcPts val="0"/>
              </a:spcAft>
              <a:buNone/>
            </a:pPr>
            <a:r>
              <a:rPr b="1" lang="en" sz="900">
                <a:solidFill>
                  <a:srgbClr val="FFFFFF"/>
                </a:solidFill>
                <a:latin typeface="Barlow"/>
                <a:ea typeface="Barlow"/>
                <a:cs typeface="Barlow"/>
                <a:sym typeface="Barlow"/>
              </a:rPr>
              <a:t>Yes</a:t>
            </a:r>
            <a:endParaRPr b="1" sz="900">
              <a:solidFill>
                <a:srgbClr val="FFFFFF"/>
              </a:solidFill>
              <a:latin typeface="Barlow"/>
              <a:ea typeface="Barlow"/>
              <a:cs typeface="Barlow"/>
              <a:sym typeface="Barlow"/>
            </a:endParaRPr>
          </a:p>
          <a:p>
            <a:pPr indent="0" lvl="0" marL="0" rtl="0" algn="l">
              <a:spcBef>
                <a:spcPts val="0"/>
              </a:spcBef>
              <a:spcAft>
                <a:spcPts val="0"/>
              </a:spcAft>
              <a:buNone/>
            </a:pPr>
            <a:r>
              <a:rPr lang="en" sz="900">
                <a:solidFill>
                  <a:srgbClr val="FFFFFF"/>
                </a:solidFill>
              </a:rPr>
              <a:t>You are free to use them in your personal and commercial projects, and make any changes you like. However, please, always credit the designer of the set. Include a link back to handdrawngoods.com in your credits, within a readme file or equivalent documentation for the software which includes the icons.</a:t>
            </a:r>
            <a:endParaRPr sz="900">
              <a:solidFill>
                <a:srgbClr val="FFFFFF"/>
              </a:solidFill>
            </a:endParaRPr>
          </a:p>
        </p:txBody>
      </p:sp>
      <p:pic>
        <p:nvPicPr>
          <p:cNvPr id="922" name="Google Shape;922;p51"/>
          <p:cNvPicPr preferRelativeResize="0"/>
          <p:nvPr/>
        </p:nvPicPr>
        <p:blipFill>
          <a:blip r:embed="rId5">
            <a:alphaModFix/>
          </a:blip>
          <a:stretch>
            <a:fillRect/>
          </a:stretch>
        </p:blipFill>
        <p:spPr>
          <a:xfrm>
            <a:off x="6551999" y="971550"/>
            <a:ext cx="1126950" cy="521000"/>
          </a:xfrm>
          <a:prstGeom prst="rect">
            <a:avLst/>
          </a:prstGeom>
          <a:noFill/>
          <a:ln>
            <a:noFill/>
          </a:ln>
        </p:spPr>
      </p:pic>
      <p:sp>
        <p:nvSpPr>
          <p:cNvPr id="923" name="Google Shape;923;p51"/>
          <p:cNvSpPr/>
          <p:nvPr/>
        </p:nvSpPr>
        <p:spPr>
          <a:xfrm>
            <a:off x="5951251" y="2557165"/>
            <a:ext cx="239982" cy="240577"/>
          </a:xfrm>
          <a:custGeom>
            <a:rect b="b" l="l" r="r" t="t"/>
            <a:pathLst>
              <a:path extrusionOk="0" h="8902" w="8880">
                <a:moveTo>
                  <a:pt x="2290" y="514"/>
                </a:moveTo>
                <a:lnTo>
                  <a:pt x="2269" y="536"/>
                </a:lnTo>
                <a:lnTo>
                  <a:pt x="2269" y="514"/>
                </a:lnTo>
                <a:close/>
                <a:moveTo>
                  <a:pt x="7917" y="1434"/>
                </a:moveTo>
                <a:lnTo>
                  <a:pt x="7960" y="1456"/>
                </a:lnTo>
                <a:lnTo>
                  <a:pt x="7981" y="1477"/>
                </a:lnTo>
                <a:lnTo>
                  <a:pt x="8003" y="1541"/>
                </a:lnTo>
                <a:lnTo>
                  <a:pt x="8110" y="1755"/>
                </a:lnTo>
                <a:lnTo>
                  <a:pt x="8153" y="1819"/>
                </a:lnTo>
                <a:lnTo>
                  <a:pt x="8153" y="1862"/>
                </a:lnTo>
                <a:lnTo>
                  <a:pt x="8110" y="1905"/>
                </a:lnTo>
                <a:lnTo>
                  <a:pt x="8046" y="1948"/>
                </a:lnTo>
                <a:lnTo>
                  <a:pt x="7853" y="2119"/>
                </a:lnTo>
                <a:lnTo>
                  <a:pt x="7725" y="2226"/>
                </a:lnTo>
                <a:lnTo>
                  <a:pt x="7660" y="2269"/>
                </a:lnTo>
                <a:lnTo>
                  <a:pt x="7596" y="2247"/>
                </a:lnTo>
                <a:lnTo>
                  <a:pt x="7532" y="2183"/>
                </a:lnTo>
                <a:lnTo>
                  <a:pt x="7446" y="2098"/>
                </a:lnTo>
                <a:lnTo>
                  <a:pt x="7404" y="2033"/>
                </a:lnTo>
                <a:lnTo>
                  <a:pt x="7446" y="1991"/>
                </a:lnTo>
                <a:lnTo>
                  <a:pt x="7532" y="1969"/>
                </a:lnTo>
                <a:lnTo>
                  <a:pt x="7532" y="1884"/>
                </a:lnTo>
                <a:lnTo>
                  <a:pt x="7511" y="1819"/>
                </a:lnTo>
                <a:lnTo>
                  <a:pt x="7489" y="1755"/>
                </a:lnTo>
                <a:lnTo>
                  <a:pt x="7425" y="1712"/>
                </a:lnTo>
                <a:lnTo>
                  <a:pt x="7446" y="1670"/>
                </a:lnTo>
                <a:lnTo>
                  <a:pt x="7468" y="1648"/>
                </a:lnTo>
                <a:lnTo>
                  <a:pt x="7575" y="1606"/>
                </a:lnTo>
                <a:lnTo>
                  <a:pt x="7682" y="1541"/>
                </a:lnTo>
                <a:lnTo>
                  <a:pt x="7725" y="1499"/>
                </a:lnTo>
                <a:lnTo>
                  <a:pt x="7725" y="1434"/>
                </a:lnTo>
                <a:lnTo>
                  <a:pt x="7810" y="1477"/>
                </a:lnTo>
                <a:lnTo>
                  <a:pt x="7874" y="1456"/>
                </a:lnTo>
                <a:lnTo>
                  <a:pt x="7917" y="1434"/>
                </a:lnTo>
                <a:close/>
                <a:moveTo>
                  <a:pt x="6270" y="1434"/>
                </a:moveTo>
                <a:lnTo>
                  <a:pt x="6312" y="1456"/>
                </a:lnTo>
                <a:lnTo>
                  <a:pt x="6398" y="1520"/>
                </a:lnTo>
                <a:lnTo>
                  <a:pt x="6505" y="1627"/>
                </a:lnTo>
                <a:lnTo>
                  <a:pt x="6633" y="1734"/>
                </a:lnTo>
                <a:lnTo>
                  <a:pt x="6847" y="1991"/>
                </a:lnTo>
                <a:lnTo>
                  <a:pt x="6997" y="2162"/>
                </a:lnTo>
                <a:lnTo>
                  <a:pt x="7211" y="2333"/>
                </a:lnTo>
                <a:lnTo>
                  <a:pt x="7297" y="2419"/>
                </a:lnTo>
                <a:lnTo>
                  <a:pt x="7382" y="2504"/>
                </a:lnTo>
                <a:lnTo>
                  <a:pt x="7468" y="2590"/>
                </a:lnTo>
                <a:lnTo>
                  <a:pt x="7511" y="2633"/>
                </a:lnTo>
                <a:lnTo>
                  <a:pt x="7532" y="2697"/>
                </a:lnTo>
                <a:lnTo>
                  <a:pt x="7553" y="2761"/>
                </a:lnTo>
                <a:lnTo>
                  <a:pt x="7532" y="2804"/>
                </a:lnTo>
                <a:lnTo>
                  <a:pt x="7425" y="2889"/>
                </a:lnTo>
                <a:lnTo>
                  <a:pt x="7318" y="2996"/>
                </a:lnTo>
                <a:lnTo>
                  <a:pt x="7275" y="3018"/>
                </a:lnTo>
                <a:lnTo>
                  <a:pt x="7190" y="3018"/>
                </a:lnTo>
                <a:lnTo>
                  <a:pt x="7147" y="2975"/>
                </a:lnTo>
                <a:lnTo>
                  <a:pt x="7040" y="2868"/>
                </a:lnTo>
                <a:lnTo>
                  <a:pt x="6569" y="2419"/>
                </a:lnTo>
                <a:lnTo>
                  <a:pt x="6270" y="2183"/>
                </a:lnTo>
                <a:lnTo>
                  <a:pt x="6141" y="2055"/>
                </a:lnTo>
                <a:lnTo>
                  <a:pt x="6077" y="1991"/>
                </a:lnTo>
                <a:lnTo>
                  <a:pt x="6034" y="1926"/>
                </a:lnTo>
                <a:lnTo>
                  <a:pt x="6013" y="1862"/>
                </a:lnTo>
                <a:lnTo>
                  <a:pt x="6013" y="1819"/>
                </a:lnTo>
                <a:lnTo>
                  <a:pt x="6056" y="1691"/>
                </a:lnTo>
                <a:lnTo>
                  <a:pt x="6141" y="1563"/>
                </a:lnTo>
                <a:lnTo>
                  <a:pt x="6227" y="1434"/>
                </a:lnTo>
                <a:close/>
                <a:moveTo>
                  <a:pt x="5778" y="2119"/>
                </a:moveTo>
                <a:lnTo>
                  <a:pt x="5820" y="2140"/>
                </a:lnTo>
                <a:lnTo>
                  <a:pt x="5885" y="2183"/>
                </a:lnTo>
                <a:lnTo>
                  <a:pt x="5949" y="2247"/>
                </a:lnTo>
                <a:lnTo>
                  <a:pt x="6034" y="2376"/>
                </a:lnTo>
                <a:lnTo>
                  <a:pt x="6526" y="2889"/>
                </a:lnTo>
                <a:lnTo>
                  <a:pt x="6633" y="2996"/>
                </a:lnTo>
                <a:lnTo>
                  <a:pt x="6762" y="3103"/>
                </a:lnTo>
                <a:lnTo>
                  <a:pt x="6826" y="3189"/>
                </a:lnTo>
                <a:lnTo>
                  <a:pt x="6826" y="3210"/>
                </a:lnTo>
                <a:lnTo>
                  <a:pt x="6805" y="3274"/>
                </a:lnTo>
                <a:lnTo>
                  <a:pt x="6762" y="3360"/>
                </a:lnTo>
                <a:lnTo>
                  <a:pt x="6676" y="3446"/>
                </a:lnTo>
                <a:lnTo>
                  <a:pt x="6526" y="3595"/>
                </a:lnTo>
                <a:lnTo>
                  <a:pt x="6163" y="4023"/>
                </a:lnTo>
                <a:lnTo>
                  <a:pt x="5992" y="4259"/>
                </a:lnTo>
                <a:lnTo>
                  <a:pt x="5863" y="4494"/>
                </a:lnTo>
                <a:lnTo>
                  <a:pt x="5799" y="4451"/>
                </a:lnTo>
                <a:lnTo>
                  <a:pt x="5756" y="4408"/>
                </a:lnTo>
                <a:lnTo>
                  <a:pt x="5649" y="4280"/>
                </a:lnTo>
                <a:lnTo>
                  <a:pt x="5585" y="4237"/>
                </a:lnTo>
                <a:lnTo>
                  <a:pt x="5564" y="4194"/>
                </a:lnTo>
                <a:lnTo>
                  <a:pt x="5542" y="4173"/>
                </a:lnTo>
                <a:lnTo>
                  <a:pt x="5542" y="4109"/>
                </a:lnTo>
                <a:lnTo>
                  <a:pt x="5564" y="4087"/>
                </a:lnTo>
                <a:lnTo>
                  <a:pt x="5606" y="4066"/>
                </a:lnTo>
                <a:lnTo>
                  <a:pt x="5671" y="3980"/>
                </a:lnTo>
                <a:lnTo>
                  <a:pt x="5756" y="3895"/>
                </a:lnTo>
                <a:lnTo>
                  <a:pt x="5927" y="3745"/>
                </a:lnTo>
                <a:lnTo>
                  <a:pt x="6206" y="3467"/>
                </a:lnTo>
                <a:lnTo>
                  <a:pt x="6270" y="3381"/>
                </a:lnTo>
                <a:lnTo>
                  <a:pt x="6291" y="3296"/>
                </a:lnTo>
                <a:lnTo>
                  <a:pt x="6291" y="3253"/>
                </a:lnTo>
                <a:lnTo>
                  <a:pt x="6248" y="3232"/>
                </a:lnTo>
                <a:lnTo>
                  <a:pt x="6184" y="3210"/>
                </a:lnTo>
                <a:lnTo>
                  <a:pt x="6099" y="3232"/>
                </a:lnTo>
                <a:lnTo>
                  <a:pt x="6013" y="3274"/>
                </a:lnTo>
                <a:lnTo>
                  <a:pt x="5927" y="3317"/>
                </a:lnTo>
                <a:lnTo>
                  <a:pt x="5799" y="3446"/>
                </a:lnTo>
                <a:lnTo>
                  <a:pt x="5606" y="3617"/>
                </a:lnTo>
                <a:lnTo>
                  <a:pt x="5435" y="3788"/>
                </a:lnTo>
                <a:lnTo>
                  <a:pt x="5392" y="3873"/>
                </a:lnTo>
                <a:lnTo>
                  <a:pt x="5371" y="3938"/>
                </a:lnTo>
                <a:lnTo>
                  <a:pt x="5307" y="3938"/>
                </a:lnTo>
                <a:lnTo>
                  <a:pt x="5264" y="3895"/>
                </a:lnTo>
                <a:lnTo>
                  <a:pt x="5200" y="3831"/>
                </a:lnTo>
                <a:lnTo>
                  <a:pt x="5157" y="3745"/>
                </a:lnTo>
                <a:lnTo>
                  <a:pt x="5072" y="3681"/>
                </a:lnTo>
                <a:lnTo>
                  <a:pt x="5328" y="3488"/>
                </a:lnTo>
                <a:lnTo>
                  <a:pt x="5713" y="3146"/>
                </a:lnTo>
                <a:lnTo>
                  <a:pt x="5885" y="2953"/>
                </a:lnTo>
                <a:lnTo>
                  <a:pt x="6013" y="2782"/>
                </a:lnTo>
                <a:lnTo>
                  <a:pt x="6056" y="2697"/>
                </a:lnTo>
                <a:lnTo>
                  <a:pt x="6056" y="2633"/>
                </a:lnTo>
                <a:lnTo>
                  <a:pt x="6056" y="2568"/>
                </a:lnTo>
                <a:lnTo>
                  <a:pt x="6013" y="2526"/>
                </a:lnTo>
                <a:lnTo>
                  <a:pt x="5949" y="2483"/>
                </a:lnTo>
                <a:lnTo>
                  <a:pt x="5885" y="2483"/>
                </a:lnTo>
                <a:lnTo>
                  <a:pt x="5820" y="2504"/>
                </a:lnTo>
                <a:lnTo>
                  <a:pt x="5778" y="2568"/>
                </a:lnTo>
                <a:lnTo>
                  <a:pt x="5671" y="2675"/>
                </a:lnTo>
                <a:lnTo>
                  <a:pt x="5606" y="2782"/>
                </a:lnTo>
                <a:lnTo>
                  <a:pt x="5435" y="2953"/>
                </a:lnTo>
                <a:lnTo>
                  <a:pt x="5243" y="3125"/>
                </a:lnTo>
                <a:lnTo>
                  <a:pt x="5072" y="3296"/>
                </a:lnTo>
                <a:lnTo>
                  <a:pt x="5007" y="3403"/>
                </a:lnTo>
                <a:lnTo>
                  <a:pt x="4943" y="3510"/>
                </a:lnTo>
                <a:lnTo>
                  <a:pt x="4772" y="3381"/>
                </a:lnTo>
                <a:lnTo>
                  <a:pt x="4708" y="3296"/>
                </a:lnTo>
                <a:lnTo>
                  <a:pt x="4644" y="3210"/>
                </a:lnTo>
                <a:lnTo>
                  <a:pt x="4644" y="3146"/>
                </a:lnTo>
                <a:lnTo>
                  <a:pt x="4644" y="3103"/>
                </a:lnTo>
                <a:lnTo>
                  <a:pt x="4665" y="3060"/>
                </a:lnTo>
                <a:lnTo>
                  <a:pt x="4686" y="3039"/>
                </a:lnTo>
                <a:lnTo>
                  <a:pt x="4793" y="2975"/>
                </a:lnTo>
                <a:lnTo>
                  <a:pt x="4900" y="2911"/>
                </a:lnTo>
                <a:lnTo>
                  <a:pt x="5093" y="2718"/>
                </a:lnTo>
                <a:lnTo>
                  <a:pt x="5285" y="2504"/>
                </a:lnTo>
                <a:lnTo>
                  <a:pt x="5478" y="2312"/>
                </a:lnTo>
                <a:lnTo>
                  <a:pt x="5585" y="2247"/>
                </a:lnTo>
                <a:lnTo>
                  <a:pt x="5692" y="2183"/>
                </a:lnTo>
                <a:lnTo>
                  <a:pt x="5735" y="2140"/>
                </a:lnTo>
                <a:lnTo>
                  <a:pt x="5756" y="2119"/>
                </a:lnTo>
                <a:close/>
                <a:moveTo>
                  <a:pt x="4066" y="4408"/>
                </a:moveTo>
                <a:lnTo>
                  <a:pt x="4087" y="4451"/>
                </a:lnTo>
                <a:lnTo>
                  <a:pt x="4087" y="4515"/>
                </a:lnTo>
                <a:lnTo>
                  <a:pt x="4087" y="4558"/>
                </a:lnTo>
                <a:lnTo>
                  <a:pt x="4087" y="4580"/>
                </a:lnTo>
                <a:lnTo>
                  <a:pt x="4045" y="4558"/>
                </a:lnTo>
                <a:lnTo>
                  <a:pt x="4045" y="4515"/>
                </a:lnTo>
                <a:lnTo>
                  <a:pt x="4066" y="4408"/>
                </a:lnTo>
                <a:close/>
                <a:moveTo>
                  <a:pt x="1263" y="6548"/>
                </a:moveTo>
                <a:lnTo>
                  <a:pt x="1391" y="6612"/>
                </a:lnTo>
                <a:lnTo>
                  <a:pt x="1520" y="6676"/>
                </a:lnTo>
                <a:lnTo>
                  <a:pt x="1648" y="6676"/>
                </a:lnTo>
                <a:lnTo>
                  <a:pt x="1670" y="6847"/>
                </a:lnTo>
                <a:lnTo>
                  <a:pt x="1712" y="6976"/>
                </a:lnTo>
                <a:lnTo>
                  <a:pt x="1777" y="7040"/>
                </a:lnTo>
                <a:lnTo>
                  <a:pt x="1884" y="7061"/>
                </a:lnTo>
                <a:lnTo>
                  <a:pt x="2033" y="7083"/>
                </a:lnTo>
                <a:lnTo>
                  <a:pt x="2162" y="7083"/>
                </a:lnTo>
                <a:lnTo>
                  <a:pt x="2183" y="7104"/>
                </a:lnTo>
                <a:lnTo>
                  <a:pt x="2205" y="7190"/>
                </a:lnTo>
                <a:lnTo>
                  <a:pt x="2205" y="7254"/>
                </a:lnTo>
                <a:lnTo>
                  <a:pt x="2205" y="7318"/>
                </a:lnTo>
                <a:lnTo>
                  <a:pt x="2183" y="7468"/>
                </a:lnTo>
                <a:lnTo>
                  <a:pt x="2226" y="7596"/>
                </a:lnTo>
                <a:lnTo>
                  <a:pt x="2269" y="7703"/>
                </a:lnTo>
                <a:lnTo>
                  <a:pt x="2226" y="7746"/>
                </a:lnTo>
                <a:lnTo>
                  <a:pt x="2183" y="7767"/>
                </a:lnTo>
                <a:lnTo>
                  <a:pt x="2076" y="7832"/>
                </a:lnTo>
                <a:lnTo>
                  <a:pt x="1862" y="7917"/>
                </a:lnTo>
                <a:lnTo>
                  <a:pt x="1777" y="7981"/>
                </a:lnTo>
                <a:lnTo>
                  <a:pt x="1648" y="8024"/>
                </a:lnTo>
                <a:lnTo>
                  <a:pt x="1520" y="8067"/>
                </a:lnTo>
                <a:lnTo>
                  <a:pt x="1456" y="8088"/>
                </a:lnTo>
                <a:lnTo>
                  <a:pt x="1413" y="8067"/>
                </a:lnTo>
                <a:lnTo>
                  <a:pt x="1349" y="8024"/>
                </a:lnTo>
                <a:lnTo>
                  <a:pt x="1284" y="7939"/>
                </a:lnTo>
                <a:lnTo>
                  <a:pt x="1242" y="7853"/>
                </a:lnTo>
                <a:lnTo>
                  <a:pt x="1199" y="7789"/>
                </a:lnTo>
                <a:lnTo>
                  <a:pt x="1071" y="7703"/>
                </a:lnTo>
                <a:lnTo>
                  <a:pt x="985" y="7661"/>
                </a:lnTo>
                <a:lnTo>
                  <a:pt x="985" y="7575"/>
                </a:lnTo>
                <a:lnTo>
                  <a:pt x="1006" y="7468"/>
                </a:lnTo>
                <a:lnTo>
                  <a:pt x="1071" y="7297"/>
                </a:lnTo>
                <a:lnTo>
                  <a:pt x="1178" y="6933"/>
                </a:lnTo>
                <a:lnTo>
                  <a:pt x="1263" y="6548"/>
                </a:lnTo>
                <a:close/>
                <a:moveTo>
                  <a:pt x="2846" y="536"/>
                </a:moveTo>
                <a:lnTo>
                  <a:pt x="2889" y="557"/>
                </a:lnTo>
                <a:lnTo>
                  <a:pt x="2953" y="621"/>
                </a:lnTo>
                <a:lnTo>
                  <a:pt x="3039" y="792"/>
                </a:lnTo>
                <a:lnTo>
                  <a:pt x="3189" y="1049"/>
                </a:lnTo>
                <a:lnTo>
                  <a:pt x="3381" y="1306"/>
                </a:lnTo>
                <a:lnTo>
                  <a:pt x="3467" y="1392"/>
                </a:lnTo>
                <a:lnTo>
                  <a:pt x="3552" y="1456"/>
                </a:lnTo>
                <a:lnTo>
                  <a:pt x="3595" y="1499"/>
                </a:lnTo>
                <a:lnTo>
                  <a:pt x="3617" y="1499"/>
                </a:lnTo>
                <a:lnTo>
                  <a:pt x="3617" y="1520"/>
                </a:lnTo>
                <a:lnTo>
                  <a:pt x="3638" y="1563"/>
                </a:lnTo>
                <a:lnTo>
                  <a:pt x="3659" y="1627"/>
                </a:lnTo>
                <a:lnTo>
                  <a:pt x="3659" y="1691"/>
                </a:lnTo>
                <a:lnTo>
                  <a:pt x="3659" y="1819"/>
                </a:lnTo>
                <a:lnTo>
                  <a:pt x="3659" y="2183"/>
                </a:lnTo>
                <a:lnTo>
                  <a:pt x="3681" y="2354"/>
                </a:lnTo>
                <a:lnTo>
                  <a:pt x="3724" y="2526"/>
                </a:lnTo>
                <a:lnTo>
                  <a:pt x="3788" y="2654"/>
                </a:lnTo>
                <a:lnTo>
                  <a:pt x="3873" y="2761"/>
                </a:lnTo>
                <a:lnTo>
                  <a:pt x="4066" y="2975"/>
                </a:lnTo>
                <a:lnTo>
                  <a:pt x="4430" y="3488"/>
                </a:lnTo>
                <a:lnTo>
                  <a:pt x="4601" y="3745"/>
                </a:lnTo>
                <a:lnTo>
                  <a:pt x="4815" y="3980"/>
                </a:lnTo>
                <a:lnTo>
                  <a:pt x="5093" y="4237"/>
                </a:lnTo>
                <a:lnTo>
                  <a:pt x="5371" y="4515"/>
                </a:lnTo>
                <a:lnTo>
                  <a:pt x="5671" y="4772"/>
                </a:lnTo>
                <a:lnTo>
                  <a:pt x="5949" y="5050"/>
                </a:lnTo>
                <a:lnTo>
                  <a:pt x="6034" y="5114"/>
                </a:lnTo>
                <a:lnTo>
                  <a:pt x="6120" y="5179"/>
                </a:lnTo>
                <a:lnTo>
                  <a:pt x="6206" y="5200"/>
                </a:lnTo>
                <a:lnTo>
                  <a:pt x="6291" y="5221"/>
                </a:lnTo>
                <a:lnTo>
                  <a:pt x="6462" y="5200"/>
                </a:lnTo>
                <a:lnTo>
                  <a:pt x="6676" y="5179"/>
                </a:lnTo>
                <a:lnTo>
                  <a:pt x="6869" y="5157"/>
                </a:lnTo>
                <a:lnTo>
                  <a:pt x="7061" y="5179"/>
                </a:lnTo>
                <a:lnTo>
                  <a:pt x="7446" y="5221"/>
                </a:lnTo>
                <a:lnTo>
                  <a:pt x="7596" y="5243"/>
                </a:lnTo>
                <a:lnTo>
                  <a:pt x="7725" y="5264"/>
                </a:lnTo>
                <a:lnTo>
                  <a:pt x="7832" y="5307"/>
                </a:lnTo>
                <a:lnTo>
                  <a:pt x="7960" y="5414"/>
                </a:lnTo>
                <a:lnTo>
                  <a:pt x="8153" y="5585"/>
                </a:lnTo>
                <a:lnTo>
                  <a:pt x="8345" y="5735"/>
                </a:lnTo>
                <a:lnTo>
                  <a:pt x="8388" y="5756"/>
                </a:lnTo>
                <a:lnTo>
                  <a:pt x="8409" y="5756"/>
                </a:lnTo>
                <a:lnTo>
                  <a:pt x="8452" y="5799"/>
                </a:lnTo>
                <a:lnTo>
                  <a:pt x="8473" y="5885"/>
                </a:lnTo>
                <a:lnTo>
                  <a:pt x="8495" y="5970"/>
                </a:lnTo>
                <a:lnTo>
                  <a:pt x="8516" y="6141"/>
                </a:lnTo>
                <a:lnTo>
                  <a:pt x="8516" y="6313"/>
                </a:lnTo>
                <a:lnTo>
                  <a:pt x="8559" y="6676"/>
                </a:lnTo>
                <a:lnTo>
                  <a:pt x="8559" y="6869"/>
                </a:lnTo>
                <a:lnTo>
                  <a:pt x="8538" y="7061"/>
                </a:lnTo>
                <a:lnTo>
                  <a:pt x="8516" y="7168"/>
                </a:lnTo>
                <a:lnTo>
                  <a:pt x="8473" y="7233"/>
                </a:lnTo>
                <a:lnTo>
                  <a:pt x="8431" y="7254"/>
                </a:lnTo>
                <a:lnTo>
                  <a:pt x="8388" y="7254"/>
                </a:lnTo>
                <a:lnTo>
                  <a:pt x="8366" y="7233"/>
                </a:lnTo>
                <a:lnTo>
                  <a:pt x="8345" y="7211"/>
                </a:lnTo>
                <a:lnTo>
                  <a:pt x="8302" y="7147"/>
                </a:lnTo>
                <a:lnTo>
                  <a:pt x="8238" y="6976"/>
                </a:lnTo>
                <a:lnTo>
                  <a:pt x="8131" y="6698"/>
                </a:lnTo>
                <a:lnTo>
                  <a:pt x="8088" y="6569"/>
                </a:lnTo>
                <a:lnTo>
                  <a:pt x="8003" y="6441"/>
                </a:lnTo>
                <a:lnTo>
                  <a:pt x="7960" y="6420"/>
                </a:lnTo>
                <a:lnTo>
                  <a:pt x="7874" y="6420"/>
                </a:lnTo>
                <a:lnTo>
                  <a:pt x="7832" y="6398"/>
                </a:lnTo>
                <a:lnTo>
                  <a:pt x="7832" y="6377"/>
                </a:lnTo>
                <a:lnTo>
                  <a:pt x="7832" y="6334"/>
                </a:lnTo>
                <a:lnTo>
                  <a:pt x="7832" y="6291"/>
                </a:lnTo>
                <a:lnTo>
                  <a:pt x="7810" y="6270"/>
                </a:lnTo>
                <a:lnTo>
                  <a:pt x="7725" y="6227"/>
                </a:lnTo>
                <a:lnTo>
                  <a:pt x="7639" y="6206"/>
                </a:lnTo>
                <a:lnTo>
                  <a:pt x="7446" y="6184"/>
                </a:lnTo>
                <a:lnTo>
                  <a:pt x="7254" y="6163"/>
                </a:lnTo>
                <a:lnTo>
                  <a:pt x="7168" y="6163"/>
                </a:lnTo>
                <a:lnTo>
                  <a:pt x="7083" y="6184"/>
                </a:lnTo>
                <a:lnTo>
                  <a:pt x="6997" y="6206"/>
                </a:lnTo>
                <a:lnTo>
                  <a:pt x="6933" y="6270"/>
                </a:lnTo>
                <a:lnTo>
                  <a:pt x="6869" y="6334"/>
                </a:lnTo>
                <a:lnTo>
                  <a:pt x="6826" y="6420"/>
                </a:lnTo>
                <a:lnTo>
                  <a:pt x="6783" y="6398"/>
                </a:lnTo>
                <a:lnTo>
                  <a:pt x="6762" y="6355"/>
                </a:lnTo>
                <a:lnTo>
                  <a:pt x="6762" y="6313"/>
                </a:lnTo>
                <a:lnTo>
                  <a:pt x="6762" y="6291"/>
                </a:lnTo>
                <a:lnTo>
                  <a:pt x="6719" y="6291"/>
                </a:lnTo>
                <a:lnTo>
                  <a:pt x="6676" y="6355"/>
                </a:lnTo>
                <a:lnTo>
                  <a:pt x="6633" y="6398"/>
                </a:lnTo>
                <a:lnTo>
                  <a:pt x="6633" y="6441"/>
                </a:lnTo>
                <a:lnTo>
                  <a:pt x="6633" y="6484"/>
                </a:lnTo>
                <a:lnTo>
                  <a:pt x="6655" y="6527"/>
                </a:lnTo>
                <a:lnTo>
                  <a:pt x="6633" y="6569"/>
                </a:lnTo>
                <a:lnTo>
                  <a:pt x="6612" y="6612"/>
                </a:lnTo>
                <a:lnTo>
                  <a:pt x="6569" y="6655"/>
                </a:lnTo>
                <a:lnTo>
                  <a:pt x="6462" y="6740"/>
                </a:lnTo>
                <a:lnTo>
                  <a:pt x="6419" y="6655"/>
                </a:lnTo>
                <a:lnTo>
                  <a:pt x="6398" y="6548"/>
                </a:lnTo>
                <a:lnTo>
                  <a:pt x="6377" y="6505"/>
                </a:lnTo>
                <a:lnTo>
                  <a:pt x="6355" y="6484"/>
                </a:lnTo>
                <a:lnTo>
                  <a:pt x="6312" y="6484"/>
                </a:lnTo>
                <a:lnTo>
                  <a:pt x="6270" y="6527"/>
                </a:lnTo>
                <a:lnTo>
                  <a:pt x="6270" y="6569"/>
                </a:lnTo>
                <a:lnTo>
                  <a:pt x="6270" y="6612"/>
                </a:lnTo>
                <a:lnTo>
                  <a:pt x="6270" y="6719"/>
                </a:lnTo>
                <a:lnTo>
                  <a:pt x="6270" y="6762"/>
                </a:lnTo>
                <a:lnTo>
                  <a:pt x="6270" y="6805"/>
                </a:lnTo>
                <a:lnTo>
                  <a:pt x="6248" y="6826"/>
                </a:lnTo>
                <a:lnTo>
                  <a:pt x="6206" y="6847"/>
                </a:lnTo>
                <a:lnTo>
                  <a:pt x="6184" y="6740"/>
                </a:lnTo>
                <a:lnTo>
                  <a:pt x="6184" y="6676"/>
                </a:lnTo>
                <a:lnTo>
                  <a:pt x="6141" y="6634"/>
                </a:lnTo>
                <a:lnTo>
                  <a:pt x="6120" y="6612"/>
                </a:lnTo>
                <a:lnTo>
                  <a:pt x="6099" y="6634"/>
                </a:lnTo>
                <a:lnTo>
                  <a:pt x="6077" y="6676"/>
                </a:lnTo>
                <a:lnTo>
                  <a:pt x="6056" y="6740"/>
                </a:lnTo>
                <a:lnTo>
                  <a:pt x="6034" y="6826"/>
                </a:lnTo>
                <a:lnTo>
                  <a:pt x="6056" y="7061"/>
                </a:lnTo>
                <a:lnTo>
                  <a:pt x="6056" y="7297"/>
                </a:lnTo>
                <a:lnTo>
                  <a:pt x="6077" y="7489"/>
                </a:lnTo>
                <a:lnTo>
                  <a:pt x="6141" y="7661"/>
                </a:lnTo>
                <a:lnTo>
                  <a:pt x="6227" y="7832"/>
                </a:lnTo>
                <a:lnTo>
                  <a:pt x="6355" y="8003"/>
                </a:lnTo>
                <a:lnTo>
                  <a:pt x="6505" y="8153"/>
                </a:lnTo>
                <a:lnTo>
                  <a:pt x="6655" y="8281"/>
                </a:lnTo>
                <a:lnTo>
                  <a:pt x="6805" y="8367"/>
                </a:lnTo>
                <a:lnTo>
                  <a:pt x="6869" y="8431"/>
                </a:lnTo>
                <a:lnTo>
                  <a:pt x="6890" y="8495"/>
                </a:lnTo>
                <a:lnTo>
                  <a:pt x="6698" y="8495"/>
                </a:lnTo>
                <a:lnTo>
                  <a:pt x="6655" y="8452"/>
                </a:lnTo>
                <a:lnTo>
                  <a:pt x="6633" y="8431"/>
                </a:lnTo>
                <a:lnTo>
                  <a:pt x="6612" y="8388"/>
                </a:lnTo>
                <a:lnTo>
                  <a:pt x="6591" y="8345"/>
                </a:lnTo>
                <a:lnTo>
                  <a:pt x="6505" y="8302"/>
                </a:lnTo>
                <a:lnTo>
                  <a:pt x="6462" y="8281"/>
                </a:lnTo>
                <a:lnTo>
                  <a:pt x="6441" y="8281"/>
                </a:lnTo>
                <a:lnTo>
                  <a:pt x="6419" y="8324"/>
                </a:lnTo>
                <a:lnTo>
                  <a:pt x="6441" y="8431"/>
                </a:lnTo>
                <a:lnTo>
                  <a:pt x="6419" y="8474"/>
                </a:lnTo>
                <a:lnTo>
                  <a:pt x="6398" y="8538"/>
                </a:lnTo>
                <a:lnTo>
                  <a:pt x="6334" y="8516"/>
                </a:lnTo>
                <a:lnTo>
                  <a:pt x="6270" y="8452"/>
                </a:lnTo>
                <a:lnTo>
                  <a:pt x="6248" y="8409"/>
                </a:lnTo>
                <a:lnTo>
                  <a:pt x="6206" y="8324"/>
                </a:lnTo>
                <a:lnTo>
                  <a:pt x="6163" y="8174"/>
                </a:lnTo>
                <a:lnTo>
                  <a:pt x="6141" y="8088"/>
                </a:lnTo>
                <a:lnTo>
                  <a:pt x="6099" y="8046"/>
                </a:lnTo>
                <a:lnTo>
                  <a:pt x="6056" y="8067"/>
                </a:lnTo>
                <a:lnTo>
                  <a:pt x="6034" y="8088"/>
                </a:lnTo>
                <a:lnTo>
                  <a:pt x="6013" y="8153"/>
                </a:lnTo>
                <a:lnTo>
                  <a:pt x="6034" y="8302"/>
                </a:lnTo>
                <a:lnTo>
                  <a:pt x="6034" y="8302"/>
                </a:lnTo>
                <a:lnTo>
                  <a:pt x="5970" y="8281"/>
                </a:lnTo>
                <a:lnTo>
                  <a:pt x="5927" y="8217"/>
                </a:lnTo>
                <a:lnTo>
                  <a:pt x="5842" y="8024"/>
                </a:lnTo>
                <a:lnTo>
                  <a:pt x="5778" y="7810"/>
                </a:lnTo>
                <a:lnTo>
                  <a:pt x="5735" y="7661"/>
                </a:lnTo>
                <a:lnTo>
                  <a:pt x="5692" y="7661"/>
                </a:lnTo>
                <a:lnTo>
                  <a:pt x="5671" y="7682"/>
                </a:lnTo>
                <a:lnTo>
                  <a:pt x="5671" y="7746"/>
                </a:lnTo>
                <a:lnTo>
                  <a:pt x="5671" y="7874"/>
                </a:lnTo>
                <a:lnTo>
                  <a:pt x="5628" y="7874"/>
                </a:lnTo>
                <a:lnTo>
                  <a:pt x="5606" y="7832"/>
                </a:lnTo>
                <a:lnTo>
                  <a:pt x="5542" y="7703"/>
                </a:lnTo>
                <a:lnTo>
                  <a:pt x="5499" y="7554"/>
                </a:lnTo>
                <a:lnTo>
                  <a:pt x="5457" y="7361"/>
                </a:lnTo>
                <a:lnTo>
                  <a:pt x="5414" y="6976"/>
                </a:lnTo>
                <a:lnTo>
                  <a:pt x="5392" y="6740"/>
                </a:lnTo>
                <a:lnTo>
                  <a:pt x="5392" y="6548"/>
                </a:lnTo>
                <a:lnTo>
                  <a:pt x="5392" y="6355"/>
                </a:lnTo>
                <a:lnTo>
                  <a:pt x="5392" y="6163"/>
                </a:lnTo>
                <a:lnTo>
                  <a:pt x="5392" y="5970"/>
                </a:lnTo>
                <a:lnTo>
                  <a:pt x="5350" y="5585"/>
                </a:lnTo>
                <a:lnTo>
                  <a:pt x="5285" y="5221"/>
                </a:lnTo>
                <a:lnTo>
                  <a:pt x="5264" y="5136"/>
                </a:lnTo>
                <a:lnTo>
                  <a:pt x="5221" y="5050"/>
                </a:lnTo>
                <a:lnTo>
                  <a:pt x="5200" y="5029"/>
                </a:lnTo>
                <a:lnTo>
                  <a:pt x="5136" y="5029"/>
                </a:lnTo>
                <a:lnTo>
                  <a:pt x="5093" y="5072"/>
                </a:lnTo>
                <a:lnTo>
                  <a:pt x="5072" y="5136"/>
                </a:lnTo>
                <a:lnTo>
                  <a:pt x="5050" y="5200"/>
                </a:lnTo>
                <a:lnTo>
                  <a:pt x="5029" y="5371"/>
                </a:lnTo>
                <a:lnTo>
                  <a:pt x="5050" y="5671"/>
                </a:lnTo>
                <a:lnTo>
                  <a:pt x="4965" y="5628"/>
                </a:lnTo>
                <a:lnTo>
                  <a:pt x="4922" y="5542"/>
                </a:lnTo>
                <a:lnTo>
                  <a:pt x="4879" y="5457"/>
                </a:lnTo>
                <a:lnTo>
                  <a:pt x="4836" y="5371"/>
                </a:lnTo>
                <a:lnTo>
                  <a:pt x="4793" y="5157"/>
                </a:lnTo>
                <a:lnTo>
                  <a:pt x="4751" y="4986"/>
                </a:lnTo>
                <a:lnTo>
                  <a:pt x="4708" y="4900"/>
                </a:lnTo>
                <a:lnTo>
                  <a:pt x="4665" y="4858"/>
                </a:lnTo>
                <a:lnTo>
                  <a:pt x="4644" y="4836"/>
                </a:lnTo>
                <a:lnTo>
                  <a:pt x="4601" y="4836"/>
                </a:lnTo>
                <a:lnTo>
                  <a:pt x="4579" y="4879"/>
                </a:lnTo>
                <a:lnTo>
                  <a:pt x="4558" y="4943"/>
                </a:lnTo>
                <a:lnTo>
                  <a:pt x="4558" y="5093"/>
                </a:lnTo>
                <a:lnTo>
                  <a:pt x="4494" y="5007"/>
                </a:lnTo>
                <a:lnTo>
                  <a:pt x="4430" y="4900"/>
                </a:lnTo>
                <a:lnTo>
                  <a:pt x="4387" y="4772"/>
                </a:lnTo>
                <a:lnTo>
                  <a:pt x="4365" y="4644"/>
                </a:lnTo>
                <a:lnTo>
                  <a:pt x="4323" y="4387"/>
                </a:lnTo>
                <a:lnTo>
                  <a:pt x="4280" y="4173"/>
                </a:lnTo>
                <a:lnTo>
                  <a:pt x="4280" y="4066"/>
                </a:lnTo>
                <a:lnTo>
                  <a:pt x="4237" y="3959"/>
                </a:lnTo>
                <a:lnTo>
                  <a:pt x="4216" y="3916"/>
                </a:lnTo>
                <a:lnTo>
                  <a:pt x="4152" y="3916"/>
                </a:lnTo>
                <a:lnTo>
                  <a:pt x="4109" y="3938"/>
                </a:lnTo>
                <a:lnTo>
                  <a:pt x="4087" y="3980"/>
                </a:lnTo>
                <a:lnTo>
                  <a:pt x="4066" y="4045"/>
                </a:lnTo>
                <a:lnTo>
                  <a:pt x="4066" y="4152"/>
                </a:lnTo>
                <a:lnTo>
                  <a:pt x="4066" y="4366"/>
                </a:lnTo>
                <a:lnTo>
                  <a:pt x="4002" y="4216"/>
                </a:lnTo>
                <a:lnTo>
                  <a:pt x="3938" y="3959"/>
                </a:lnTo>
                <a:lnTo>
                  <a:pt x="3873" y="3724"/>
                </a:lnTo>
                <a:lnTo>
                  <a:pt x="3831" y="3638"/>
                </a:lnTo>
                <a:lnTo>
                  <a:pt x="3788" y="3617"/>
                </a:lnTo>
                <a:lnTo>
                  <a:pt x="3745" y="3617"/>
                </a:lnTo>
                <a:lnTo>
                  <a:pt x="3724" y="3681"/>
                </a:lnTo>
                <a:lnTo>
                  <a:pt x="3702" y="3766"/>
                </a:lnTo>
                <a:lnTo>
                  <a:pt x="3702" y="3873"/>
                </a:lnTo>
                <a:lnTo>
                  <a:pt x="3724" y="4216"/>
                </a:lnTo>
                <a:lnTo>
                  <a:pt x="3659" y="4194"/>
                </a:lnTo>
                <a:lnTo>
                  <a:pt x="3617" y="4130"/>
                </a:lnTo>
                <a:lnTo>
                  <a:pt x="3574" y="4045"/>
                </a:lnTo>
                <a:lnTo>
                  <a:pt x="3552" y="3938"/>
                </a:lnTo>
                <a:lnTo>
                  <a:pt x="3488" y="3617"/>
                </a:lnTo>
                <a:lnTo>
                  <a:pt x="3445" y="3488"/>
                </a:lnTo>
                <a:lnTo>
                  <a:pt x="3381" y="3424"/>
                </a:lnTo>
                <a:lnTo>
                  <a:pt x="3338" y="3424"/>
                </a:lnTo>
                <a:lnTo>
                  <a:pt x="3317" y="3446"/>
                </a:lnTo>
                <a:lnTo>
                  <a:pt x="3274" y="3510"/>
                </a:lnTo>
                <a:lnTo>
                  <a:pt x="3274" y="3617"/>
                </a:lnTo>
                <a:lnTo>
                  <a:pt x="3253" y="3702"/>
                </a:lnTo>
                <a:lnTo>
                  <a:pt x="3274" y="3809"/>
                </a:lnTo>
                <a:lnTo>
                  <a:pt x="3231" y="3809"/>
                </a:lnTo>
                <a:lnTo>
                  <a:pt x="3189" y="3766"/>
                </a:lnTo>
                <a:lnTo>
                  <a:pt x="3167" y="3681"/>
                </a:lnTo>
                <a:lnTo>
                  <a:pt x="3125" y="3553"/>
                </a:lnTo>
                <a:lnTo>
                  <a:pt x="3103" y="3510"/>
                </a:lnTo>
                <a:lnTo>
                  <a:pt x="3082" y="3467"/>
                </a:lnTo>
                <a:lnTo>
                  <a:pt x="3018" y="3446"/>
                </a:lnTo>
                <a:lnTo>
                  <a:pt x="2953" y="3424"/>
                </a:lnTo>
                <a:lnTo>
                  <a:pt x="2911" y="3446"/>
                </a:lnTo>
                <a:lnTo>
                  <a:pt x="2889" y="3488"/>
                </a:lnTo>
                <a:lnTo>
                  <a:pt x="2889" y="3531"/>
                </a:lnTo>
                <a:lnTo>
                  <a:pt x="2889" y="3574"/>
                </a:lnTo>
                <a:lnTo>
                  <a:pt x="2911" y="3617"/>
                </a:lnTo>
                <a:lnTo>
                  <a:pt x="2953" y="3660"/>
                </a:lnTo>
                <a:lnTo>
                  <a:pt x="2953" y="3681"/>
                </a:lnTo>
                <a:lnTo>
                  <a:pt x="2911" y="3681"/>
                </a:lnTo>
                <a:lnTo>
                  <a:pt x="2804" y="3660"/>
                </a:lnTo>
                <a:lnTo>
                  <a:pt x="2611" y="3617"/>
                </a:lnTo>
                <a:lnTo>
                  <a:pt x="2483" y="3574"/>
                </a:lnTo>
                <a:lnTo>
                  <a:pt x="2461" y="3531"/>
                </a:lnTo>
                <a:lnTo>
                  <a:pt x="2418" y="3467"/>
                </a:lnTo>
                <a:lnTo>
                  <a:pt x="2397" y="3381"/>
                </a:lnTo>
                <a:lnTo>
                  <a:pt x="2376" y="3274"/>
                </a:lnTo>
                <a:lnTo>
                  <a:pt x="2333" y="3167"/>
                </a:lnTo>
                <a:lnTo>
                  <a:pt x="2311" y="3125"/>
                </a:lnTo>
                <a:lnTo>
                  <a:pt x="2290" y="3103"/>
                </a:lnTo>
                <a:lnTo>
                  <a:pt x="2226" y="3103"/>
                </a:lnTo>
                <a:lnTo>
                  <a:pt x="2183" y="3125"/>
                </a:lnTo>
                <a:lnTo>
                  <a:pt x="2162" y="3189"/>
                </a:lnTo>
                <a:lnTo>
                  <a:pt x="2162" y="3253"/>
                </a:lnTo>
                <a:lnTo>
                  <a:pt x="2162" y="3467"/>
                </a:lnTo>
                <a:lnTo>
                  <a:pt x="2140" y="3574"/>
                </a:lnTo>
                <a:lnTo>
                  <a:pt x="2140" y="3595"/>
                </a:lnTo>
                <a:lnTo>
                  <a:pt x="2076" y="3617"/>
                </a:lnTo>
                <a:lnTo>
                  <a:pt x="1905" y="3617"/>
                </a:lnTo>
                <a:lnTo>
                  <a:pt x="1884" y="3574"/>
                </a:lnTo>
                <a:lnTo>
                  <a:pt x="1862" y="3510"/>
                </a:lnTo>
                <a:lnTo>
                  <a:pt x="1819" y="3317"/>
                </a:lnTo>
                <a:lnTo>
                  <a:pt x="1798" y="3253"/>
                </a:lnTo>
                <a:lnTo>
                  <a:pt x="1755" y="3189"/>
                </a:lnTo>
                <a:lnTo>
                  <a:pt x="1712" y="3146"/>
                </a:lnTo>
                <a:lnTo>
                  <a:pt x="1648" y="3146"/>
                </a:lnTo>
                <a:lnTo>
                  <a:pt x="1627" y="3189"/>
                </a:lnTo>
                <a:lnTo>
                  <a:pt x="1605" y="3232"/>
                </a:lnTo>
                <a:lnTo>
                  <a:pt x="1627" y="3381"/>
                </a:lnTo>
                <a:lnTo>
                  <a:pt x="1648" y="3510"/>
                </a:lnTo>
                <a:lnTo>
                  <a:pt x="1648" y="3574"/>
                </a:lnTo>
                <a:lnTo>
                  <a:pt x="1648" y="3595"/>
                </a:lnTo>
                <a:lnTo>
                  <a:pt x="1605" y="3638"/>
                </a:lnTo>
                <a:lnTo>
                  <a:pt x="1563" y="3638"/>
                </a:lnTo>
                <a:lnTo>
                  <a:pt x="1520" y="3617"/>
                </a:lnTo>
                <a:lnTo>
                  <a:pt x="1477" y="3553"/>
                </a:lnTo>
                <a:lnTo>
                  <a:pt x="1391" y="3403"/>
                </a:lnTo>
                <a:lnTo>
                  <a:pt x="1349" y="3274"/>
                </a:lnTo>
                <a:lnTo>
                  <a:pt x="1284" y="3103"/>
                </a:lnTo>
                <a:lnTo>
                  <a:pt x="1263" y="3060"/>
                </a:lnTo>
                <a:lnTo>
                  <a:pt x="1220" y="3039"/>
                </a:lnTo>
                <a:lnTo>
                  <a:pt x="1199" y="3018"/>
                </a:lnTo>
                <a:lnTo>
                  <a:pt x="1156" y="3060"/>
                </a:lnTo>
                <a:lnTo>
                  <a:pt x="1135" y="3082"/>
                </a:lnTo>
                <a:lnTo>
                  <a:pt x="1113" y="3103"/>
                </a:lnTo>
                <a:lnTo>
                  <a:pt x="1113" y="3210"/>
                </a:lnTo>
                <a:lnTo>
                  <a:pt x="1135" y="3381"/>
                </a:lnTo>
                <a:lnTo>
                  <a:pt x="1071" y="3296"/>
                </a:lnTo>
                <a:lnTo>
                  <a:pt x="1006" y="3210"/>
                </a:lnTo>
                <a:lnTo>
                  <a:pt x="942" y="3039"/>
                </a:lnTo>
                <a:lnTo>
                  <a:pt x="878" y="2868"/>
                </a:lnTo>
                <a:lnTo>
                  <a:pt x="835" y="2675"/>
                </a:lnTo>
                <a:lnTo>
                  <a:pt x="792" y="2547"/>
                </a:lnTo>
                <a:lnTo>
                  <a:pt x="771" y="2504"/>
                </a:lnTo>
                <a:lnTo>
                  <a:pt x="728" y="2504"/>
                </a:lnTo>
                <a:lnTo>
                  <a:pt x="685" y="2547"/>
                </a:lnTo>
                <a:lnTo>
                  <a:pt x="664" y="2611"/>
                </a:lnTo>
                <a:lnTo>
                  <a:pt x="664" y="2697"/>
                </a:lnTo>
                <a:lnTo>
                  <a:pt x="664" y="2804"/>
                </a:lnTo>
                <a:lnTo>
                  <a:pt x="685" y="2868"/>
                </a:lnTo>
                <a:lnTo>
                  <a:pt x="664" y="2889"/>
                </a:lnTo>
                <a:lnTo>
                  <a:pt x="643" y="2889"/>
                </a:lnTo>
                <a:lnTo>
                  <a:pt x="578" y="2825"/>
                </a:lnTo>
                <a:lnTo>
                  <a:pt x="514" y="2761"/>
                </a:lnTo>
                <a:lnTo>
                  <a:pt x="493" y="2697"/>
                </a:lnTo>
                <a:lnTo>
                  <a:pt x="450" y="2547"/>
                </a:lnTo>
                <a:lnTo>
                  <a:pt x="429" y="2376"/>
                </a:lnTo>
                <a:lnTo>
                  <a:pt x="429" y="2205"/>
                </a:lnTo>
                <a:lnTo>
                  <a:pt x="407" y="2033"/>
                </a:lnTo>
                <a:lnTo>
                  <a:pt x="514" y="2162"/>
                </a:lnTo>
                <a:lnTo>
                  <a:pt x="621" y="2290"/>
                </a:lnTo>
                <a:lnTo>
                  <a:pt x="728" y="2419"/>
                </a:lnTo>
                <a:lnTo>
                  <a:pt x="835" y="2547"/>
                </a:lnTo>
                <a:lnTo>
                  <a:pt x="921" y="2611"/>
                </a:lnTo>
                <a:lnTo>
                  <a:pt x="1028" y="2654"/>
                </a:lnTo>
                <a:lnTo>
                  <a:pt x="1135" y="2697"/>
                </a:lnTo>
                <a:lnTo>
                  <a:pt x="1242" y="2739"/>
                </a:lnTo>
                <a:lnTo>
                  <a:pt x="1242" y="2761"/>
                </a:lnTo>
                <a:lnTo>
                  <a:pt x="1242" y="2804"/>
                </a:lnTo>
                <a:lnTo>
                  <a:pt x="1263" y="2846"/>
                </a:lnTo>
                <a:lnTo>
                  <a:pt x="1284" y="2889"/>
                </a:lnTo>
                <a:lnTo>
                  <a:pt x="1370" y="2889"/>
                </a:lnTo>
                <a:lnTo>
                  <a:pt x="1434" y="2932"/>
                </a:lnTo>
                <a:lnTo>
                  <a:pt x="1520" y="2975"/>
                </a:lnTo>
                <a:lnTo>
                  <a:pt x="1584" y="2975"/>
                </a:lnTo>
                <a:lnTo>
                  <a:pt x="1627" y="2932"/>
                </a:lnTo>
                <a:lnTo>
                  <a:pt x="1627" y="2868"/>
                </a:lnTo>
                <a:lnTo>
                  <a:pt x="1691" y="2953"/>
                </a:lnTo>
                <a:lnTo>
                  <a:pt x="1755" y="3018"/>
                </a:lnTo>
                <a:lnTo>
                  <a:pt x="1777" y="3039"/>
                </a:lnTo>
                <a:lnTo>
                  <a:pt x="1819" y="3039"/>
                </a:lnTo>
                <a:lnTo>
                  <a:pt x="1862" y="3018"/>
                </a:lnTo>
                <a:lnTo>
                  <a:pt x="1905" y="2975"/>
                </a:lnTo>
                <a:lnTo>
                  <a:pt x="1905" y="2932"/>
                </a:lnTo>
                <a:lnTo>
                  <a:pt x="1926" y="2889"/>
                </a:lnTo>
                <a:lnTo>
                  <a:pt x="1905" y="2782"/>
                </a:lnTo>
                <a:lnTo>
                  <a:pt x="1884" y="2654"/>
                </a:lnTo>
                <a:lnTo>
                  <a:pt x="1862" y="2568"/>
                </a:lnTo>
                <a:lnTo>
                  <a:pt x="1884" y="2590"/>
                </a:lnTo>
                <a:lnTo>
                  <a:pt x="1926" y="2633"/>
                </a:lnTo>
                <a:lnTo>
                  <a:pt x="2012" y="2761"/>
                </a:lnTo>
                <a:lnTo>
                  <a:pt x="2055" y="2804"/>
                </a:lnTo>
                <a:lnTo>
                  <a:pt x="2098" y="2804"/>
                </a:lnTo>
                <a:lnTo>
                  <a:pt x="2119" y="2761"/>
                </a:lnTo>
                <a:lnTo>
                  <a:pt x="2162" y="2633"/>
                </a:lnTo>
                <a:lnTo>
                  <a:pt x="2140" y="2526"/>
                </a:lnTo>
                <a:lnTo>
                  <a:pt x="2119" y="2333"/>
                </a:lnTo>
                <a:lnTo>
                  <a:pt x="2119" y="2247"/>
                </a:lnTo>
                <a:lnTo>
                  <a:pt x="2140" y="2183"/>
                </a:lnTo>
                <a:lnTo>
                  <a:pt x="2183" y="2140"/>
                </a:lnTo>
                <a:lnTo>
                  <a:pt x="2269" y="2140"/>
                </a:lnTo>
                <a:lnTo>
                  <a:pt x="2269" y="2269"/>
                </a:lnTo>
                <a:lnTo>
                  <a:pt x="2290" y="2376"/>
                </a:lnTo>
                <a:lnTo>
                  <a:pt x="2333" y="2440"/>
                </a:lnTo>
                <a:lnTo>
                  <a:pt x="2354" y="2461"/>
                </a:lnTo>
                <a:lnTo>
                  <a:pt x="2418" y="2461"/>
                </a:lnTo>
                <a:lnTo>
                  <a:pt x="2461" y="2419"/>
                </a:lnTo>
                <a:lnTo>
                  <a:pt x="2483" y="2376"/>
                </a:lnTo>
                <a:lnTo>
                  <a:pt x="2483" y="2354"/>
                </a:lnTo>
                <a:lnTo>
                  <a:pt x="2483" y="2269"/>
                </a:lnTo>
                <a:lnTo>
                  <a:pt x="2440" y="2119"/>
                </a:lnTo>
                <a:lnTo>
                  <a:pt x="2418" y="2033"/>
                </a:lnTo>
                <a:lnTo>
                  <a:pt x="2418" y="1991"/>
                </a:lnTo>
                <a:lnTo>
                  <a:pt x="2440" y="1948"/>
                </a:lnTo>
                <a:lnTo>
                  <a:pt x="2483" y="1905"/>
                </a:lnTo>
                <a:lnTo>
                  <a:pt x="2483" y="1926"/>
                </a:lnTo>
                <a:lnTo>
                  <a:pt x="2504" y="1948"/>
                </a:lnTo>
                <a:lnTo>
                  <a:pt x="2525" y="1969"/>
                </a:lnTo>
                <a:lnTo>
                  <a:pt x="2590" y="2033"/>
                </a:lnTo>
                <a:lnTo>
                  <a:pt x="2654" y="2076"/>
                </a:lnTo>
                <a:lnTo>
                  <a:pt x="2675" y="2098"/>
                </a:lnTo>
                <a:lnTo>
                  <a:pt x="2697" y="2076"/>
                </a:lnTo>
                <a:lnTo>
                  <a:pt x="2718" y="2055"/>
                </a:lnTo>
                <a:lnTo>
                  <a:pt x="2739" y="1991"/>
                </a:lnTo>
                <a:lnTo>
                  <a:pt x="2761" y="1948"/>
                </a:lnTo>
                <a:lnTo>
                  <a:pt x="2739" y="1905"/>
                </a:lnTo>
                <a:lnTo>
                  <a:pt x="2718" y="1819"/>
                </a:lnTo>
                <a:lnTo>
                  <a:pt x="2761" y="1734"/>
                </a:lnTo>
                <a:lnTo>
                  <a:pt x="2782" y="1648"/>
                </a:lnTo>
                <a:lnTo>
                  <a:pt x="2782" y="1584"/>
                </a:lnTo>
                <a:lnTo>
                  <a:pt x="2761" y="1520"/>
                </a:lnTo>
                <a:lnTo>
                  <a:pt x="2718" y="1392"/>
                </a:lnTo>
                <a:lnTo>
                  <a:pt x="2654" y="1285"/>
                </a:lnTo>
                <a:lnTo>
                  <a:pt x="2632" y="1178"/>
                </a:lnTo>
                <a:lnTo>
                  <a:pt x="2654" y="1135"/>
                </a:lnTo>
                <a:lnTo>
                  <a:pt x="2675" y="1113"/>
                </a:lnTo>
                <a:lnTo>
                  <a:pt x="2697" y="1092"/>
                </a:lnTo>
                <a:lnTo>
                  <a:pt x="2718" y="1071"/>
                </a:lnTo>
                <a:lnTo>
                  <a:pt x="2718" y="1006"/>
                </a:lnTo>
                <a:lnTo>
                  <a:pt x="2718" y="942"/>
                </a:lnTo>
                <a:lnTo>
                  <a:pt x="2675" y="835"/>
                </a:lnTo>
                <a:lnTo>
                  <a:pt x="2590" y="750"/>
                </a:lnTo>
                <a:lnTo>
                  <a:pt x="2504" y="685"/>
                </a:lnTo>
                <a:lnTo>
                  <a:pt x="2397" y="621"/>
                </a:lnTo>
                <a:lnTo>
                  <a:pt x="2311" y="557"/>
                </a:lnTo>
                <a:lnTo>
                  <a:pt x="2461" y="557"/>
                </a:lnTo>
                <a:lnTo>
                  <a:pt x="2568" y="600"/>
                </a:lnTo>
                <a:lnTo>
                  <a:pt x="2654" y="600"/>
                </a:lnTo>
                <a:lnTo>
                  <a:pt x="2675" y="579"/>
                </a:lnTo>
                <a:lnTo>
                  <a:pt x="2718" y="557"/>
                </a:lnTo>
                <a:lnTo>
                  <a:pt x="2761" y="536"/>
                </a:lnTo>
                <a:close/>
                <a:moveTo>
                  <a:pt x="1884" y="1"/>
                </a:moveTo>
                <a:lnTo>
                  <a:pt x="1755" y="22"/>
                </a:lnTo>
                <a:lnTo>
                  <a:pt x="1605" y="65"/>
                </a:lnTo>
                <a:lnTo>
                  <a:pt x="1541" y="108"/>
                </a:lnTo>
                <a:lnTo>
                  <a:pt x="1456" y="172"/>
                </a:lnTo>
                <a:lnTo>
                  <a:pt x="1413" y="258"/>
                </a:lnTo>
                <a:lnTo>
                  <a:pt x="1413" y="343"/>
                </a:lnTo>
                <a:lnTo>
                  <a:pt x="1434" y="386"/>
                </a:lnTo>
                <a:lnTo>
                  <a:pt x="1456" y="429"/>
                </a:lnTo>
                <a:lnTo>
                  <a:pt x="1563" y="514"/>
                </a:lnTo>
                <a:lnTo>
                  <a:pt x="1777" y="621"/>
                </a:lnTo>
                <a:lnTo>
                  <a:pt x="1969" y="728"/>
                </a:lnTo>
                <a:lnTo>
                  <a:pt x="2098" y="878"/>
                </a:lnTo>
                <a:lnTo>
                  <a:pt x="2205" y="1028"/>
                </a:lnTo>
                <a:lnTo>
                  <a:pt x="2311" y="1220"/>
                </a:lnTo>
                <a:lnTo>
                  <a:pt x="2354" y="1349"/>
                </a:lnTo>
                <a:lnTo>
                  <a:pt x="2397" y="1499"/>
                </a:lnTo>
                <a:lnTo>
                  <a:pt x="2418" y="1563"/>
                </a:lnTo>
                <a:lnTo>
                  <a:pt x="2418" y="1584"/>
                </a:lnTo>
                <a:lnTo>
                  <a:pt x="2354" y="1691"/>
                </a:lnTo>
                <a:lnTo>
                  <a:pt x="2290" y="1798"/>
                </a:lnTo>
                <a:lnTo>
                  <a:pt x="2183" y="1905"/>
                </a:lnTo>
                <a:lnTo>
                  <a:pt x="1991" y="2098"/>
                </a:lnTo>
                <a:lnTo>
                  <a:pt x="1798" y="2247"/>
                </a:lnTo>
                <a:lnTo>
                  <a:pt x="1691" y="2290"/>
                </a:lnTo>
                <a:lnTo>
                  <a:pt x="1584" y="2354"/>
                </a:lnTo>
                <a:lnTo>
                  <a:pt x="1477" y="2376"/>
                </a:lnTo>
                <a:lnTo>
                  <a:pt x="1349" y="2397"/>
                </a:lnTo>
                <a:lnTo>
                  <a:pt x="1242" y="2376"/>
                </a:lnTo>
                <a:lnTo>
                  <a:pt x="1135" y="2333"/>
                </a:lnTo>
                <a:lnTo>
                  <a:pt x="1049" y="2269"/>
                </a:lnTo>
                <a:lnTo>
                  <a:pt x="964" y="2183"/>
                </a:lnTo>
                <a:lnTo>
                  <a:pt x="792" y="1991"/>
                </a:lnTo>
                <a:lnTo>
                  <a:pt x="643" y="1777"/>
                </a:lnTo>
                <a:lnTo>
                  <a:pt x="600" y="1670"/>
                </a:lnTo>
                <a:lnTo>
                  <a:pt x="578" y="1563"/>
                </a:lnTo>
                <a:lnTo>
                  <a:pt x="578" y="1456"/>
                </a:lnTo>
                <a:lnTo>
                  <a:pt x="578" y="1370"/>
                </a:lnTo>
                <a:lnTo>
                  <a:pt x="557" y="1349"/>
                </a:lnTo>
                <a:lnTo>
                  <a:pt x="536" y="1327"/>
                </a:lnTo>
                <a:lnTo>
                  <a:pt x="429" y="1285"/>
                </a:lnTo>
                <a:lnTo>
                  <a:pt x="322" y="1263"/>
                </a:lnTo>
                <a:lnTo>
                  <a:pt x="236" y="1285"/>
                </a:lnTo>
                <a:lnTo>
                  <a:pt x="151" y="1306"/>
                </a:lnTo>
                <a:lnTo>
                  <a:pt x="86" y="1370"/>
                </a:lnTo>
                <a:lnTo>
                  <a:pt x="44" y="1477"/>
                </a:lnTo>
                <a:lnTo>
                  <a:pt x="1" y="1606"/>
                </a:lnTo>
                <a:lnTo>
                  <a:pt x="1" y="1755"/>
                </a:lnTo>
                <a:lnTo>
                  <a:pt x="1" y="1905"/>
                </a:lnTo>
                <a:lnTo>
                  <a:pt x="22" y="2183"/>
                </a:lnTo>
                <a:lnTo>
                  <a:pt x="65" y="2440"/>
                </a:lnTo>
                <a:lnTo>
                  <a:pt x="108" y="2675"/>
                </a:lnTo>
                <a:lnTo>
                  <a:pt x="151" y="2782"/>
                </a:lnTo>
                <a:lnTo>
                  <a:pt x="215" y="2868"/>
                </a:lnTo>
                <a:lnTo>
                  <a:pt x="257" y="2911"/>
                </a:lnTo>
                <a:lnTo>
                  <a:pt x="322" y="2953"/>
                </a:lnTo>
                <a:lnTo>
                  <a:pt x="429" y="3103"/>
                </a:lnTo>
                <a:lnTo>
                  <a:pt x="514" y="3253"/>
                </a:lnTo>
                <a:lnTo>
                  <a:pt x="707" y="3488"/>
                </a:lnTo>
                <a:lnTo>
                  <a:pt x="921" y="3702"/>
                </a:lnTo>
                <a:lnTo>
                  <a:pt x="1028" y="3809"/>
                </a:lnTo>
                <a:lnTo>
                  <a:pt x="1156" y="3895"/>
                </a:lnTo>
                <a:lnTo>
                  <a:pt x="1284" y="3959"/>
                </a:lnTo>
                <a:lnTo>
                  <a:pt x="1434" y="3980"/>
                </a:lnTo>
                <a:lnTo>
                  <a:pt x="1755" y="4002"/>
                </a:lnTo>
                <a:lnTo>
                  <a:pt x="2055" y="3980"/>
                </a:lnTo>
                <a:lnTo>
                  <a:pt x="2376" y="3959"/>
                </a:lnTo>
                <a:lnTo>
                  <a:pt x="2697" y="3980"/>
                </a:lnTo>
                <a:lnTo>
                  <a:pt x="2825" y="4002"/>
                </a:lnTo>
                <a:lnTo>
                  <a:pt x="2975" y="4087"/>
                </a:lnTo>
                <a:lnTo>
                  <a:pt x="3103" y="4194"/>
                </a:lnTo>
                <a:lnTo>
                  <a:pt x="3253" y="4323"/>
                </a:lnTo>
                <a:lnTo>
                  <a:pt x="3488" y="4601"/>
                </a:lnTo>
                <a:lnTo>
                  <a:pt x="3702" y="4858"/>
                </a:lnTo>
                <a:lnTo>
                  <a:pt x="3617" y="4879"/>
                </a:lnTo>
                <a:lnTo>
                  <a:pt x="3552" y="4922"/>
                </a:lnTo>
                <a:lnTo>
                  <a:pt x="3403" y="5029"/>
                </a:lnTo>
                <a:lnTo>
                  <a:pt x="3167" y="5264"/>
                </a:lnTo>
                <a:lnTo>
                  <a:pt x="2889" y="5542"/>
                </a:lnTo>
                <a:lnTo>
                  <a:pt x="2590" y="5799"/>
                </a:lnTo>
                <a:lnTo>
                  <a:pt x="2440" y="5927"/>
                </a:lnTo>
                <a:lnTo>
                  <a:pt x="2205" y="6163"/>
                </a:lnTo>
                <a:lnTo>
                  <a:pt x="2119" y="6270"/>
                </a:lnTo>
                <a:lnTo>
                  <a:pt x="2055" y="6377"/>
                </a:lnTo>
                <a:lnTo>
                  <a:pt x="2033" y="6420"/>
                </a:lnTo>
                <a:lnTo>
                  <a:pt x="2055" y="6462"/>
                </a:lnTo>
                <a:lnTo>
                  <a:pt x="2076" y="6484"/>
                </a:lnTo>
                <a:lnTo>
                  <a:pt x="2119" y="6505"/>
                </a:lnTo>
                <a:lnTo>
                  <a:pt x="2183" y="6484"/>
                </a:lnTo>
                <a:lnTo>
                  <a:pt x="2247" y="6462"/>
                </a:lnTo>
                <a:lnTo>
                  <a:pt x="2376" y="6355"/>
                </a:lnTo>
                <a:lnTo>
                  <a:pt x="2611" y="6141"/>
                </a:lnTo>
                <a:lnTo>
                  <a:pt x="2911" y="5927"/>
                </a:lnTo>
                <a:lnTo>
                  <a:pt x="3189" y="5692"/>
                </a:lnTo>
                <a:lnTo>
                  <a:pt x="3467" y="5457"/>
                </a:lnTo>
                <a:lnTo>
                  <a:pt x="3745" y="5200"/>
                </a:lnTo>
                <a:lnTo>
                  <a:pt x="3831" y="5114"/>
                </a:lnTo>
                <a:lnTo>
                  <a:pt x="3873" y="5093"/>
                </a:lnTo>
                <a:lnTo>
                  <a:pt x="3959" y="5136"/>
                </a:lnTo>
                <a:lnTo>
                  <a:pt x="4066" y="5243"/>
                </a:lnTo>
                <a:lnTo>
                  <a:pt x="4109" y="5328"/>
                </a:lnTo>
                <a:lnTo>
                  <a:pt x="4130" y="5371"/>
                </a:lnTo>
                <a:lnTo>
                  <a:pt x="4087" y="5350"/>
                </a:lnTo>
                <a:lnTo>
                  <a:pt x="4023" y="5350"/>
                </a:lnTo>
                <a:lnTo>
                  <a:pt x="3959" y="5371"/>
                </a:lnTo>
                <a:lnTo>
                  <a:pt x="3895" y="5414"/>
                </a:lnTo>
                <a:lnTo>
                  <a:pt x="3702" y="5521"/>
                </a:lnTo>
                <a:lnTo>
                  <a:pt x="3531" y="5671"/>
                </a:lnTo>
                <a:lnTo>
                  <a:pt x="3167" y="6013"/>
                </a:lnTo>
                <a:lnTo>
                  <a:pt x="2953" y="6227"/>
                </a:lnTo>
                <a:lnTo>
                  <a:pt x="2739" y="6420"/>
                </a:lnTo>
                <a:lnTo>
                  <a:pt x="2525" y="6634"/>
                </a:lnTo>
                <a:lnTo>
                  <a:pt x="2418" y="6719"/>
                </a:lnTo>
                <a:lnTo>
                  <a:pt x="2290" y="6762"/>
                </a:lnTo>
                <a:lnTo>
                  <a:pt x="2162" y="6783"/>
                </a:lnTo>
                <a:lnTo>
                  <a:pt x="1991" y="6762"/>
                </a:lnTo>
                <a:lnTo>
                  <a:pt x="2012" y="6634"/>
                </a:lnTo>
                <a:lnTo>
                  <a:pt x="1969" y="6527"/>
                </a:lnTo>
                <a:lnTo>
                  <a:pt x="1926" y="6484"/>
                </a:lnTo>
                <a:lnTo>
                  <a:pt x="1841" y="6441"/>
                </a:lnTo>
                <a:lnTo>
                  <a:pt x="1627" y="6398"/>
                </a:lnTo>
                <a:lnTo>
                  <a:pt x="1498" y="6377"/>
                </a:lnTo>
                <a:lnTo>
                  <a:pt x="1391" y="6355"/>
                </a:lnTo>
                <a:lnTo>
                  <a:pt x="1563" y="6120"/>
                </a:lnTo>
                <a:lnTo>
                  <a:pt x="1777" y="5906"/>
                </a:lnTo>
                <a:lnTo>
                  <a:pt x="1969" y="5713"/>
                </a:lnTo>
                <a:lnTo>
                  <a:pt x="2183" y="5521"/>
                </a:lnTo>
                <a:lnTo>
                  <a:pt x="2590" y="5157"/>
                </a:lnTo>
                <a:lnTo>
                  <a:pt x="2996" y="4772"/>
                </a:lnTo>
                <a:lnTo>
                  <a:pt x="3082" y="4687"/>
                </a:lnTo>
                <a:lnTo>
                  <a:pt x="3189" y="4580"/>
                </a:lnTo>
                <a:lnTo>
                  <a:pt x="3189" y="4515"/>
                </a:lnTo>
                <a:lnTo>
                  <a:pt x="3189" y="4473"/>
                </a:lnTo>
                <a:lnTo>
                  <a:pt x="3146" y="4430"/>
                </a:lnTo>
                <a:lnTo>
                  <a:pt x="3060" y="4387"/>
                </a:lnTo>
                <a:lnTo>
                  <a:pt x="2975" y="4387"/>
                </a:lnTo>
                <a:lnTo>
                  <a:pt x="2889" y="4430"/>
                </a:lnTo>
                <a:lnTo>
                  <a:pt x="2804" y="4473"/>
                </a:lnTo>
                <a:lnTo>
                  <a:pt x="2718" y="4537"/>
                </a:lnTo>
                <a:lnTo>
                  <a:pt x="2568" y="4708"/>
                </a:lnTo>
                <a:lnTo>
                  <a:pt x="2461" y="4836"/>
                </a:lnTo>
                <a:lnTo>
                  <a:pt x="2140" y="5157"/>
                </a:lnTo>
                <a:lnTo>
                  <a:pt x="1777" y="5457"/>
                </a:lnTo>
                <a:lnTo>
                  <a:pt x="1456" y="5778"/>
                </a:lnTo>
                <a:lnTo>
                  <a:pt x="1306" y="5970"/>
                </a:lnTo>
                <a:lnTo>
                  <a:pt x="1156" y="6163"/>
                </a:lnTo>
                <a:lnTo>
                  <a:pt x="1113" y="6270"/>
                </a:lnTo>
                <a:lnTo>
                  <a:pt x="1049" y="6377"/>
                </a:lnTo>
                <a:lnTo>
                  <a:pt x="985" y="6655"/>
                </a:lnTo>
                <a:lnTo>
                  <a:pt x="942" y="6912"/>
                </a:lnTo>
                <a:lnTo>
                  <a:pt x="857" y="7168"/>
                </a:lnTo>
                <a:lnTo>
                  <a:pt x="707" y="7661"/>
                </a:lnTo>
                <a:lnTo>
                  <a:pt x="557" y="8174"/>
                </a:lnTo>
                <a:lnTo>
                  <a:pt x="471" y="8324"/>
                </a:lnTo>
                <a:lnTo>
                  <a:pt x="364" y="8495"/>
                </a:lnTo>
                <a:lnTo>
                  <a:pt x="322" y="8602"/>
                </a:lnTo>
                <a:lnTo>
                  <a:pt x="322" y="8688"/>
                </a:lnTo>
                <a:lnTo>
                  <a:pt x="343" y="8752"/>
                </a:lnTo>
                <a:lnTo>
                  <a:pt x="429" y="8816"/>
                </a:lnTo>
                <a:lnTo>
                  <a:pt x="514" y="8837"/>
                </a:lnTo>
                <a:lnTo>
                  <a:pt x="578" y="8816"/>
                </a:lnTo>
                <a:lnTo>
                  <a:pt x="685" y="8730"/>
                </a:lnTo>
                <a:lnTo>
                  <a:pt x="921" y="8623"/>
                </a:lnTo>
                <a:lnTo>
                  <a:pt x="1178" y="8559"/>
                </a:lnTo>
                <a:lnTo>
                  <a:pt x="1734" y="8345"/>
                </a:lnTo>
                <a:lnTo>
                  <a:pt x="2247" y="8131"/>
                </a:lnTo>
                <a:lnTo>
                  <a:pt x="2504" y="8024"/>
                </a:lnTo>
                <a:lnTo>
                  <a:pt x="2739" y="7939"/>
                </a:lnTo>
                <a:lnTo>
                  <a:pt x="2846" y="7874"/>
                </a:lnTo>
                <a:lnTo>
                  <a:pt x="2911" y="7789"/>
                </a:lnTo>
                <a:lnTo>
                  <a:pt x="2953" y="7703"/>
                </a:lnTo>
                <a:lnTo>
                  <a:pt x="3018" y="7596"/>
                </a:lnTo>
                <a:lnTo>
                  <a:pt x="3167" y="7425"/>
                </a:lnTo>
                <a:lnTo>
                  <a:pt x="3338" y="7254"/>
                </a:lnTo>
                <a:lnTo>
                  <a:pt x="3681" y="6976"/>
                </a:lnTo>
                <a:lnTo>
                  <a:pt x="4045" y="6698"/>
                </a:lnTo>
                <a:lnTo>
                  <a:pt x="4387" y="6398"/>
                </a:lnTo>
                <a:lnTo>
                  <a:pt x="4451" y="6334"/>
                </a:lnTo>
                <a:lnTo>
                  <a:pt x="4494" y="6248"/>
                </a:lnTo>
                <a:lnTo>
                  <a:pt x="4515" y="6163"/>
                </a:lnTo>
                <a:lnTo>
                  <a:pt x="4537" y="6077"/>
                </a:lnTo>
                <a:lnTo>
                  <a:pt x="4515" y="6034"/>
                </a:lnTo>
                <a:lnTo>
                  <a:pt x="4451" y="5992"/>
                </a:lnTo>
                <a:lnTo>
                  <a:pt x="4387" y="5992"/>
                </a:lnTo>
                <a:lnTo>
                  <a:pt x="4258" y="6034"/>
                </a:lnTo>
                <a:lnTo>
                  <a:pt x="4087" y="6141"/>
                </a:lnTo>
                <a:lnTo>
                  <a:pt x="3916" y="6291"/>
                </a:lnTo>
                <a:lnTo>
                  <a:pt x="3617" y="6569"/>
                </a:lnTo>
                <a:lnTo>
                  <a:pt x="3231" y="6933"/>
                </a:lnTo>
                <a:lnTo>
                  <a:pt x="2889" y="7318"/>
                </a:lnTo>
                <a:lnTo>
                  <a:pt x="2761" y="7425"/>
                </a:lnTo>
                <a:lnTo>
                  <a:pt x="2697" y="7468"/>
                </a:lnTo>
                <a:lnTo>
                  <a:pt x="2632" y="7468"/>
                </a:lnTo>
                <a:lnTo>
                  <a:pt x="2611" y="7425"/>
                </a:lnTo>
                <a:lnTo>
                  <a:pt x="2590" y="7382"/>
                </a:lnTo>
                <a:lnTo>
                  <a:pt x="2590" y="7233"/>
                </a:lnTo>
                <a:lnTo>
                  <a:pt x="2590" y="7061"/>
                </a:lnTo>
                <a:lnTo>
                  <a:pt x="2590" y="6976"/>
                </a:lnTo>
                <a:lnTo>
                  <a:pt x="2632" y="6912"/>
                </a:lnTo>
                <a:lnTo>
                  <a:pt x="2675" y="6869"/>
                </a:lnTo>
                <a:lnTo>
                  <a:pt x="2804" y="6740"/>
                </a:lnTo>
                <a:lnTo>
                  <a:pt x="3060" y="6548"/>
                </a:lnTo>
                <a:lnTo>
                  <a:pt x="3531" y="6120"/>
                </a:lnTo>
                <a:lnTo>
                  <a:pt x="4002" y="5713"/>
                </a:lnTo>
                <a:lnTo>
                  <a:pt x="4130" y="5585"/>
                </a:lnTo>
                <a:lnTo>
                  <a:pt x="4216" y="5478"/>
                </a:lnTo>
                <a:lnTo>
                  <a:pt x="4235" y="5458"/>
                </a:lnTo>
                <a:lnTo>
                  <a:pt x="4579" y="5863"/>
                </a:lnTo>
                <a:lnTo>
                  <a:pt x="4729" y="6099"/>
                </a:lnTo>
                <a:lnTo>
                  <a:pt x="4793" y="6227"/>
                </a:lnTo>
                <a:lnTo>
                  <a:pt x="4836" y="6355"/>
                </a:lnTo>
                <a:lnTo>
                  <a:pt x="4900" y="6591"/>
                </a:lnTo>
                <a:lnTo>
                  <a:pt x="4900" y="6826"/>
                </a:lnTo>
                <a:lnTo>
                  <a:pt x="4922" y="7083"/>
                </a:lnTo>
                <a:lnTo>
                  <a:pt x="4943" y="7318"/>
                </a:lnTo>
                <a:lnTo>
                  <a:pt x="4986" y="7447"/>
                </a:lnTo>
                <a:lnTo>
                  <a:pt x="5007" y="7575"/>
                </a:lnTo>
                <a:lnTo>
                  <a:pt x="5072" y="7703"/>
                </a:lnTo>
                <a:lnTo>
                  <a:pt x="5157" y="7810"/>
                </a:lnTo>
                <a:lnTo>
                  <a:pt x="5371" y="8046"/>
                </a:lnTo>
                <a:lnTo>
                  <a:pt x="5606" y="8260"/>
                </a:lnTo>
                <a:lnTo>
                  <a:pt x="5692" y="8345"/>
                </a:lnTo>
                <a:lnTo>
                  <a:pt x="5756" y="8431"/>
                </a:lnTo>
                <a:lnTo>
                  <a:pt x="5820" y="8516"/>
                </a:lnTo>
                <a:lnTo>
                  <a:pt x="5906" y="8602"/>
                </a:lnTo>
                <a:lnTo>
                  <a:pt x="5992" y="8645"/>
                </a:lnTo>
                <a:lnTo>
                  <a:pt x="6120" y="8688"/>
                </a:lnTo>
                <a:lnTo>
                  <a:pt x="6355" y="8752"/>
                </a:lnTo>
                <a:lnTo>
                  <a:pt x="6569" y="8816"/>
                </a:lnTo>
                <a:lnTo>
                  <a:pt x="6805" y="8880"/>
                </a:lnTo>
                <a:lnTo>
                  <a:pt x="6933" y="8901"/>
                </a:lnTo>
                <a:lnTo>
                  <a:pt x="7040" y="8880"/>
                </a:lnTo>
                <a:lnTo>
                  <a:pt x="7147" y="8837"/>
                </a:lnTo>
                <a:lnTo>
                  <a:pt x="7254" y="8773"/>
                </a:lnTo>
                <a:lnTo>
                  <a:pt x="7297" y="8709"/>
                </a:lnTo>
                <a:lnTo>
                  <a:pt x="7318" y="8666"/>
                </a:lnTo>
                <a:lnTo>
                  <a:pt x="7339" y="8602"/>
                </a:lnTo>
                <a:lnTo>
                  <a:pt x="7339" y="8559"/>
                </a:lnTo>
                <a:lnTo>
                  <a:pt x="7318" y="8452"/>
                </a:lnTo>
                <a:lnTo>
                  <a:pt x="7254" y="8345"/>
                </a:lnTo>
                <a:lnTo>
                  <a:pt x="7168" y="8260"/>
                </a:lnTo>
                <a:lnTo>
                  <a:pt x="7061" y="8174"/>
                </a:lnTo>
                <a:lnTo>
                  <a:pt x="6869" y="8046"/>
                </a:lnTo>
                <a:lnTo>
                  <a:pt x="6676" y="7896"/>
                </a:lnTo>
                <a:lnTo>
                  <a:pt x="6591" y="7832"/>
                </a:lnTo>
                <a:lnTo>
                  <a:pt x="6505" y="7746"/>
                </a:lnTo>
                <a:lnTo>
                  <a:pt x="6441" y="7661"/>
                </a:lnTo>
                <a:lnTo>
                  <a:pt x="6419" y="7554"/>
                </a:lnTo>
                <a:lnTo>
                  <a:pt x="6398" y="7447"/>
                </a:lnTo>
                <a:lnTo>
                  <a:pt x="6419" y="7318"/>
                </a:lnTo>
                <a:lnTo>
                  <a:pt x="6441" y="7254"/>
                </a:lnTo>
                <a:lnTo>
                  <a:pt x="6484" y="7190"/>
                </a:lnTo>
                <a:lnTo>
                  <a:pt x="6591" y="7104"/>
                </a:lnTo>
                <a:lnTo>
                  <a:pt x="6719" y="7019"/>
                </a:lnTo>
                <a:lnTo>
                  <a:pt x="6826" y="6933"/>
                </a:lnTo>
                <a:lnTo>
                  <a:pt x="6933" y="6826"/>
                </a:lnTo>
                <a:lnTo>
                  <a:pt x="7040" y="6719"/>
                </a:lnTo>
                <a:lnTo>
                  <a:pt x="7126" y="6634"/>
                </a:lnTo>
                <a:lnTo>
                  <a:pt x="7275" y="6548"/>
                </a:lnTo>
                <a:lnTo>
                  <a:pt x="7489" y="6569"/>
                </a:lnTo>
                <a:lnTo>
                  <a:pt x="7618" y="6591"/>
                </a:lnTo>
                <a:lnTo>
                  <a:pt x="7703" y="6612"/>
                </a:lnTo>
                <a:lnTo>
                  <a:pt x="7789" y="6676"/>
                </a:lnTo>
                <a:lnTo>
                  <a:pt x="7832" y="6762"/>
                </a:lnTo>
                <a:lnTo>
                  <a:pt x="7896" y="6933"/>
                </a:lnTo>
                <a:lnTo>
                  <a:pt x="7939" y="7168"/>
                </a:lnTo>
                <a:lnTo>
                  <a:pt x="7981" y="7382"/>
                </a:lnTo>
                <a:lnTo>
                  <a:pt x="8024" y="7468"/>
                </a:lnTo>
                <a:lnTo>
                  <a:pt x="8067" y="7554"/>
                </a:lnTo>
                <a:lnTo>
                  <a:pt x="8153" y="7618"/>
                </a:lnTo>
                <a:lnTo>
                  <a:pt x="8259" y="7639"/>
                </a:lnTo>
                <a:lnTo>
                  <a:pt x="8495" y="7639"/>
                </a:lnTo>
                <a:lnTo>
                  <a:pt x="8623" y="7596"/>
                </a:lnTo>
                <a:lnTo>
                  <a:pt x="8730" y="7554"/>
                </a:lnTo>
                <a:lnTo>
                  <a:pt x="8794" y="7468"/>
                </a:lnTo>
                <a:lnTo>
                  <a:pt x="8837" y="7382"/>
                </a:lnTo>
                <a:lnTo>
                  <a:pt x="8859" y="7275"/>
                </a:lnTo>
                <a:lnTo>
                  <a:pt x="8880" y="7147"/>
                </a:lnTo>
                <a:lnTo>
                  <a:pt x="8880" y="6890"/>
                </a:lnTo>
                <a:lnTo>
                  <a:pt x="8880" y="6612"/>
                </a:lnTo>
                <a:lnTo>
                  <a:pt x="8837" y="6099"/>
                </a:lnTo>
                <a:lnTo>
                  <a:pt x="8816" y="5842"/>
                </a:lnTo>
                <a:lnTo>
                  <a:pt x="8794" y="5713"/>
                </a:lnTo>
                <a:lnTo>
                  <a:pt x="8730" y="5628"/>
                </a:lnTo>
                <a:lnTo>
                  <a:pt x="8687" y="5564"/>
                </a:lnTo>
                <a:lnTo>
                  <a:pt x="8623" y="5521"/>
                </a:lnTo>
                <a:lnTo>
                  <a:pt x="8495" y="5457"/>
                </a:lnTo>
                <a:lnTo>
                  <a:pt x="8409" y="5371"/>
                </a:lnTo>
                <a:lnTo>
                  <a:pt x="8302" y="5307"/>
                </a:lnTo>
                <a:lnTo>
                  <a:pt x="8131" y="5136"/>
                </a:lnTo>
                <a:lnTo>
                  <a:pt x="8046" y="5050"/>
                </a:lnTo>
                <a:lnTo>
                  <a:pt x="7960" y="4986"/>
                </a:lnTo>
                <a:lnTo>
                  <a:pt x="7853" y="4943"/>
                </a:lnTo>
                <a:lnTo>
                  <a:pt x="7746" y="4900"/>
                </a:lnTo>
                <a:lnTo>
                  <a:pt x="7446" y="4858"/>
                </a:lnTo>
                <a:lnTo>
                  <a:pt x="7147" y="4836"/>
                </a:lnTo>
                <a:lnTo>
                  <a:pt x="6847" y="4815"/>
                </a:lnTo>
                <a:lnTo>
                  <a:pt x="6548" y="4836"/>
                </a:lnTo>
                <a:lnTo>
                  <a:pt x="6398" y="4879"/>
                </a:lnTo>
                <a:lnTo>
                  <a:pt x="6270" y="4922"/>
                </a:lnTo>
                <a:lnTo>
                  <a:pt x="6141" y="4793"/>
                </a:lnTo>
                <a:lnTo>
                  <a:pt x="6013" y="4644"/>
                </a:lnTo>
                <a:lnTo>
                  <a:pt x="6120" y="4622"/>
                </a:lnTo>
                <a:lnTo>
                  <a:pt x="6206" y="4558"/>
                </a:lnTo>
                <a:lnTo>
                  <a:pt x="6291" y="4473"/>
                </a:lnTo>
                <a:lnTo>
                  <a:pt x="6355" y="4366"/>
                </a:lnTo>
                <a:lnTo>
                  <a:pt x="6505" y="4173"/>
                </a:lnTo>
                <a:lnTo>
                  <a:pt x="6633" y="4002"/>
                </a:lnTo>
                <a:lnTo>
                  <a:pt x="6976" y="3638"/>
                </a:lnTo>
                <a:lnTo>
                  <a:pt x="7061" y="3553"/>
                </a:lnTo>
                <a:lnTo>
                  <a:pt x="7168" y="3488"/>
                </a:lnTo>
                <a:lnTo>
                  <a:pt x="7275" y="3488"/>
                </a:lnTo>
                <a:lnTo>
                  <a:pt x="7361" y="3424"/>
                </a:lnTo>
                <a:lnTo>
                  <a:pt x="7446" y="3339"/>
                </a:lnTo>
                <a:lnTo>
                  <a:pt x="7511" y="3232"/>
                </a:lnTo>
                <a:lnTo>
                  <a:pt x="7596" y="3146"/>
                </a:lnTo>
                <a:lnTo>
                  <a:pt x="7682" y="3082"/>
                </a:lnTo>
                <a:lnTo>
                  <a:pt x="7789" y="3018"/>
                </a:lnTo>
                <a:lnTo>
                  <a:pt x="7874" y="2953"/>
                </a:lnTo>
                <a:lnTo>
                  <a:pt x="7917" y="2889"/>
                </a:lnTo>
                <a:lnTo>
                  <a:pt x="7939" y="2846"/>
                </a:lnTo>
                <a:lnTo>
                  <a:pt x="7939" y="2782"/>
                </a:lnTo>
                <a:lnTo>
                  <a:pt x="7939" y="2718"/>
                </a:lnTo>
                <a:lnTo>
                  <a:pt x="7917" y="2654"/>
                </a:lnTo>
                <a:lnTo>
                  <a:pt x="7896" y="2611"/>
                </a:lnTo>
                <a:lnTo>
                  <a:pt x="7917" y="2568"/>
                </a:lnTo>
                <a:lnTo>
                  <a:pt x="7939" y="2547"/>
                </a:lnTo>
                <a:lnTo>
                  <a:pt x="8024" y="2483"/>
                </a:lnTo>
                <a:lnTo>
                  <a:pt x="8110" y="2397"/>
                </a:lnTo>
                <a:lnTo>
                  <a:pt x="8217" y="2312"/>
                </a:lnTo>
                <a:lnTo>
                  <a:pt x="8409" y="2162"/>
                </a:lnTo>
                <a:lnTo>
                  <a:pt x="8495" y="2055"/>
                </a:lnTo>
                <a:lnTo>
                  <a:pt x="8538" y="1926"/>
                </a:lnTo>
                <a:lnTo>
                  <a:pt x="8538" y="1819"/>
                </a:lnTo>
                <a:lnTo>
                  <a:pt x="8516" y="1712"/>
                </a:lnTo>
                <a:lnTo>
                  <a:pt x="8473" y="1584"/>
                </a:lnTo>
                <a:lnTo>
                  <a:pt x="8431" y="1477"/>
                </a:lnTo>
                <a:lnTo>
                  <a:pt x="8302" y="1242"/>
                </a:lnTo>
                <a:lnTo>
                  <a:pt x="8174" y="1028"/>
                </a:lnTo>
                <a:lnTo>
                  <a:pt x="8024" y="792"/>
                </a:lnTo>
                <a:lnTo>
                  <a:pt x="7939" y="685"/>
                </a:lnTo>
                <a:lnTo>
                  <a:pt x="7853" y="579"/>
                </a:lnTo>
                <a:lnTo>
                  <a:pt x="7746" y="493"/>
                </a:lnTo>
                <a:lnTo>
                  <a:pt x="7639" y="450"/>
                </a:lnTo>
                <a:lnTo>
                  <a:pt x="7489" y="429"/>
                </a:lnTo>
                <a:lnTo>
                  <a:pt x="7361" y="450"/>
                </a:lnTo>
                <a:lnTo>
                  <a:pt x="7232" y="514"/>
                </a:lnTo>
                <a:lnTo>
                  <a:pt x="7126" y="579"/>
                </a:lnTo>
                <a:lnTo>
                  <a:pt x="6933" y="771"/>
                </a:lnTo>
                <a:lnTo>
                  <a:pt x="6740" y="964"/>
                </a:lnTo>
                <a:lnTo>
                  <a:pt x="6676" y="1071"/>
                </a:lnTo>
                <a:lnTo>
                  <a:pt x="6655" y="1156"/>
                </a:lnTo>
                <a:lnTo>
                  <a:pt x="6655" y="1370"/>
                </a:lnTo>
                <a:lnTo>
                  <a:pt x="6591" y="1306"/>
                </a:lnTo>
                <a:lnTo>
                  <a:pt x="6505" y="1263"/>
                </a:lnTo>
                <a:lnTo>
                  <a:pt x="6398" y="1156"/>
                </a:lnTo>
                <a:lnTo>
                  <a:pt x="6334" y="1135"/>
                </a:lnTo>
                <a:lnTo>
                  <a:pt x="6270" y="1113"/>
                </a:lnTo>
                <a:lnTo>
                  <a:pt x="6184" y="1156"/>
                </a:lnTo>
                <a:lnTo>
                  <a:pt x="6077" y="1199"/>
                </a:lnTo>
                <a:lnTo>
                  <a:pt x="5992" y="1263"/>
                </a:lnTo>
                <a:lnTo>
                  <a:pt x="5949" y="1349"/>
                </a:lnTo>
                <a:lnTo>
                  <a:pt x="5842" y="1520"/>
                </a:lnTo>
                <a:lnTo>
                  <a:pt x="5692" y="1691"/>
                </a:lnTo>
                <a:lnTo>
                  <a:pt x="5542" y="1862"/>
                </a:lnTo>
                <a:lnTo>
                  <a:pt x="5029" y="2376"/>
                </a:lnTo>
                <a:lnTo>
                  <a:pt x="4836" y="2526"/>
                </a:lnTo>
                <a:lnTo>
                  <a:pt x="4665" y="2697"/>
                </a:lnTo>
                <a:lnTo>
                  <a:pt x="4601" y="2782"/>
                </a:lnTo>
                <a:lnTo>
                  <a:pt x="4558" y="2846"/>
                </a:lnTo>
                <a:lnTo>
                  <a:pt x="4515" y="2868"/>
                </a:lnTo>
                <a:lnTo>
                  <a:pt x="4430" y="2932"/>
                </a:lnTo>
                <a:lnTo>
                  <a:pt x="4408" y="2932"/>
                </a:lnTo>
                <a:lnTo>
                  <a:pt x="4323" y="2846"/>
                </a:lnTo>
                <a:lnTo>
                  <a:pt x="4173" y="2718"/>
                </a:lnTo>
                <a:lnTo>
                  <a:pt x="4109" y="2654"/>
                </a:lnTo>
                <a:lnTo>
                  <a:pt x="4066" y="2590"/>
                </a:lnTo>
                <a:lnTo>
                  <a:pt x="4045" y="2461"/>
                </a:lnTo>
                <a:lnTo>
                  <a:pt x="4045" y="2333"/>
                </a:lnTo>
                <a:lnTo>
                  <a:pt x="4045" y="2205"/>
                </a:lnTo>
                <a:lnTo>
                  <a:pt x="4045" y="2076"/>
                </a:lnTo>
                <a:lnTo>
                  <a:pt x="4023" y="1798"/>
                </a:lnTo>
                <a:lnTo>
                  <a:pt x="3959" y="1520"/>
                </a:lnTo>
                <a:lnTo>
                  <a:pt x="3916" y="1392"/>
                </a:lnTo>
                <a:lnTo>
                  <a:pt x="3852" y="1263"/>
                </a:lnTo>
                <a:lnTo>
                  <a:pt x="3681" y="1049"/>
                </a:lnTo>
                <a:lnTo>
                  <a:pt x="3424" y="728"/>
                </a:lnTo>
                <a:lnTo>
                  <a:pt x="3189" y="407"/>
                </a:lnTo>
                <a:lnTo>
                  <a:pt x="3125" y="322"/>
                </a:lnTo>
                <a:lnTo>
                  <a:pt x="3018" y="258"/>
                </a:lnTo>
                <a:lnTo>
                  <a:pt x="2911" y="215"/>
                </a:lnTo>
                <a:lnTo>
                  <a:pt x="2782" y="172"/>
                </a:lnTo>
                <a:lnTo>
                  <a:pt x="2568" y="86"/>
                </a:lnTo>
                <a:lnTo>
                  <a:pt x="2461" y="44"/>
                </a:lnTo>
                <a:lnTo>
                  <a:pt x="23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5529162" y="2560651"/>
            <a:ext cx="240577" cy="233631"/>
          </a:xfrm>
          <a:custGeom>
            <a:rect b="b" l="l" r="r" t="t"/>
            <a:pathLst>
              <a:path extrusionOk="0" h="8645" w="8902">
                <a:moveTo>
                  <a:pt x="7725" y="364"/>
                </a:moveTo>
                <a:lnTo>
                  <a:pt x="7703" y="450"/>
                </a:lnTo>
                <a:lnTo>
                  <a:pt x="7682" y="556"/>
                </a:lnTo>
                <a:lnTo>
                  <a:pt x="7703" y="749"/>
                </a:lnTo>
                <a:lnTo>
                  <a:pt x="7725" y="856"/>
                </a:lnTo>
                <a:lnTo>
                  <a:pt x="7789" y="920"/>
                </a:lnTo>
                <a:lnTo>
                  <a:pt x="7853" y="963"/>
                </a:lnTo>
                <a:lnTo>
                  <a:pt x="7917" y="984"/>
                </a:lnTo>
                <a:lnTo>
                  <a:pt x="8110" y="1006"/>
                </a:lnTo>
                <a:lnTo>
                  <a:pt x="8302" y="1027"/>
                </a:lnTo>
                <a:lnTo>
                  <a:pt x="8238" y="1156"/>
                </a:lnTo>
                <a:lnTo>
                  <a:pt x="8174" y="1284"/>
                </a:lnTo>
                <a:lnTo>
                  <a:pt x="8153" y="1370"/>
                </a:lnTo>
                <a:lnTo>
                  <a:pt x="8153" y="1434"/>
                </a:lnTo>
                <a:lnTo>
                  <a:pt x="8174" y="1498"/>
                </a:lnTo>
                <a:lnTo>
                  <a:pt x="8195" y="1562"/>
                </a:lnTo>
                <a:lnTo>
                  <a:pt x="8195" y="1648"/>
                </a:lnTo>
                <a:lnTo>
                  <a:pt x="8153" y="1712"/>
                </a:lnTo>
                <a:lnTo>
                  <a:pt x="8131" y="1797"/>
                </a:lnTo>
                <a:lnTo>
                  <a:pt x="8131" y="1904"/>
                </a:lnTo>
                <a:lnTo>
                  <a:pt x="8174" y="1990"/>
                </a:lnTo>
                <a:lnTo>
                  <a:pt x="8217" y="2076"/>
                </a:lnTo>
                <a:lnTo>
                  <a:pt x="8260" y="2161"/>
                </a:lnTo>
                <a:lnTo>
                  <a:pt x="8302" y="2247"/>
                </a:lnTo>
                <a:lnTo>
                  <a:pt x="8088" y="2204"/>
                </a:lnTo>
                <a:lnTo>
                  <a:pt x="7981" y="2204"/>
                </a:lnTo>
                <a:lnTo>
                  <a:pt x="7939" y="2225"/>
                </a:lnTo>
                <a:lnTo>
                  <a:pt x="7874" y="2268"/>
                </a:lnTo>
                <a:lnTo>
                  <a:pt x="7810" y="2418"/>
                </a:lnTo>
                <a:lnTo>
                  <a:pt x="7725" y="2546"/>
                </a:lnTo>
                <a:lnTo>
                  <a:pt x="7682" y="2696"/>
                </a:lnTo>
                <a:lnTo>
                  <a:pt x="7575" y="2525"/>
                </a:lnTo>
                <a:lnTo>
                  <a:pt x="7511" y="2418"/>
                </a:lnTo>
                <a:lnTo>
                  <a:pt x="7468" y="2354"/>
                </a:lnTo>
                <a:lnTo>
                  <a:pt x="7404" y="2290"/>
                </a:lnTo>
                <a:lnTo>
                  <a:pt x="7340" y="2290"/>
                </a:lnTo>
                <a:lnTo>
                  <a:pt x="7190" y="2311"/>
                </a:lnTo>
                <a:lnTo>
                  <a:pt x="7083" y="2332"/>
                </a:lnTo>
                <a:lnTo>
                  <a:pt x="7040" y="2290"/>
                </a:lnTo>
                <a:lnTo>
                  <a:pt x="7019" y="2247"/>
                </a:lnTo>
                <a:lnTo>
                  <a:pt x="6997" y="2161"/>
                </a:lnTo>
                <a:lnTo>
                  <a:pt x="6997" y="2011"/>
                </a:lnTo>
                <a:lnTo>
                  <a:pt x="6954" y="1926"/>
                </a:lnTo>
                <a:lnTo>
                  <a:pt x="6933" y="1862"/>
                </a:lnTo>
                <a:lnTo>
                  <a:pt x="6912" y="1819"/>
                </a:lnTo>
                <a:lnTo>
                  <a:pt x="6912" y="1797"/>
                </a:lnTo>
                <a:lnTo>
                  <a:pt x="6933" y="1755"/>
                </a:lnTo>
                <a:lnTo>
                  <a:pt x="6997" y="1733"/>
                </a:lnTo>
                <a:lnTo>
                  <a:pt x="7040" y="1712"/>
                </a:lnTo>
                <a:lnTo>
                  <a:pt x="7083" y="1712"/>
                </a:lnTo>
                <a:lnTo>
                  <a:pt x="7147" y="1755"/>
                </a:lnTo>
                <a:lnTo>
                  <a:pt x="7211" y="1819"/>
                </a:lnTo>
                <a:lnTo>
                  <a:pt x="7254" y="1840"/>
                </a:lnTo>
                <a:lnTo>
                  <a:pt x="7361" y="1840"/>
                </a:lnTo>
                <a:lnTo>
                  <a:pt x="7404" y="1819"/>
                </a:lnTo>
                <a:lnTo>
                  <a:pt x="7447" y="1776"/>
                </a:lnTo>
                <a:lnTo>
                  <a:pt x="7468" y="1733"/>
                </a:lnTo>
                <a:lnTo>
                  <a:pt x="7468" y="1626"/>
                </a:lnTo>
                <a:lnTo>
                  <a:pt x="7447" y="1541"/>
                </a:lnTo>
                <a:lnTo>
                  <a:pt x="7404" y="1455"/>
                </a:lnTo>
                <a:lnTo>
                  <a:pt x="7318" y="1391"/>
                </a:lnTo>
                <a:lnTo>
                  <a:pt x="7211" y="1348"/>
                </a:lnTo>
                <a:lnTo>
                  <a:pt x="7104" y="1305"/>
                </a:lnTo>
                <a:lnTo>
                  <a:pt x="6997" y="1305"/>
                </a:lnTo>
                <a:lnTo>
                  <a:pt x="6890" y="1327"/>
                </a:lnTo>
                <a:lnTo>
                  <a:pt x="6805" y="1370"/>
                </a:lnTo>
                <a:lnTo>
                  <a:pt x="6719" y="1434"/>
                </a:lnTo>
                <a:lnTo>
                  <a:pt x="6676" y="1263"/>
                </a:lnTo>
                <a:lnTo>
                  <a:pt x="6698" y="1198"/>
                </a:lnTo>
                <a:lnTo>
                  <a:pt x="6741" y="1198"/>
                </a:lnTo>
                <a:lnTo>
                  <a:pt x="6783" y="1177"/>
                </a:lnTo>
                <a:lnTo>
                  <a:pt x="6805" y="1134"/>
                </a:lnTo>
                <a:lnTo>
                  <a:pt x="6826" y="1027"/>
                </a:lnTo>
                <a:lnTo>
                  <a:pt x="6847" y="856"/>
                </a:lnTo>
                <a:lnTo>
                  <a:pt x="6847" y="706"/>
                </a:lnTo>
                <a:lnTo>
                  <a:pt x="6847" y="663"/>
                </a:lnTo>
                <a:lnTo>
                  <a:pt x="6826" y="642"/>
                </a:lnTo>
                <a:lnTo>
                  <a:pt x="6933" y="728"/>
                </a:lnTo>
                <a:lnTo>
                  <a:pt x="7040" y="813"/>
                </a:lnTo>
                <a:lnTo>
                  <a:pt x="7168" y="856"/>
                </a:lnTo>
                <a:lnTo>
                  <a:pt x="7233" y="835"/>
                </a:lnTo>
                <a:lnTo>
                  <a:pt x="7297" y="835"/>
                </a:lnTo>
                <a:lnTo>
                  <a:pt x="7361" y="792"/>
                </a:lnTo>
                <a:lnTo>
                  <a:pt x="7425" y="728"/>
                </a:lnTo>
                <a:lnTo>
                  <a:pt x="7511" y="578"/>
                </a:lnTo>
                <a:lnTo>
                  <a:pt x="7618" y="450"/>
                </a:lnTo>
                <a:lnTo>
                  <a:pt x="7725" y="364"/>
                </a:lnTo>
                <a:close/>
                <a:moveTo>
                  <a:pt x="3253" y="2546"/>
                </a:moveTo>
                <a:lnTo>
                  <a:pt x="3339" y="2632"/>
                </a:lnTo>
                <a:lnTo>
                  <a:pt x="3381" y="2717"/>
                </a:lnTo>
                <a:lnTo>
                  <a:pt x="3403" y="2824"/>
                </a:lnTo>
                <a:lnTo>
                  <a:pt x="3381" y="2931"/>
                </a:lnTo>
                <a:lnTo>
                  <a:pt x="3381" y="3017"/>
                </a:lnTo>
                <a:lnTo>
                  <a:pt x="3403" y="3103"/>
                </a:lnTo>
                <a:lnTo>
                  <a:pt x="3446" y="3188"/>
                </a:lnTo>
                <a:lnTo>
                  <a:pt x="3531" y="3252"/>
                </a:lnTo>
                <a:lnTo>
                  <a:pt x="3724" y="3338"/>
                </a:lnTo>
                <a:lnTo>
                  <a:pt x="3916" y="3402"/>
                </a:lnTo>
                <a:lnTo>
                  <a:pt x="4109" y="3466"/>
                </a:lnTo>
                <a:lnTo>
                  <a:pt x="4280" y="3552"/>
                </a:lnTo>
                <a:lnTo>
                  <a:pt x="4665" y="3787"/>
                </a:lnTo>
                <a:lnTo>
                  <a:pt x="4836" y="3916"/>
                </a:lnTo>
                <a:lnTo>
                  <a:pt x="4986" y="4065"/>
                </a:lnTo>
                <a:lnTo>
                  <a:pt x="5093" y="4237"/>
                </a:lnTo>
                <a:lnTo>
                  <a:pt x="5200" y="4429"/>
                </a:lnTo>
                <a:lnTo>
                  <a:pt x="5286" y="4622"/>
                </a:lnTo>
                <a:lnTo>
                  <a:pt x="5350" y="4814"/>
                </a:lnTo>
                <a:lnTo>
                  <a:pt x="5393" y="5028"/>
                </a:lnTo>
                <a:lnTo>
                  <a:pt x="5435" y="5264"/>
                </a:lnTo>
                <a:lnTo>
                  <a:pt x="5414" y="5499"/>
                </a:lnTo>
                <a:lnTo>
                  <a:pt x="5393" y="5713"/>
                </a:lnTo>
                <a:lnTo>
                  <a:pt x="5350" y="5948"/>
                </a:lnTo>
                <a:lnTo>
                  <a:pt x="5286" y="6162"/>
                </a:lnTo>
                <a:lnTo>
                  <a:pt x="5200" y="6376"/>
                </a:lnTo>
                <a:lnTo>
                  <a:pt x="5114" y="6590"/>
                </a:lnTo>
                <a:lnTo>
                  <a:pt x="5007" y="6783"/>
                </a:lnTo>
                <a:lnTo>
                  <a:pt x="4879" y="6975"/>
                </a:lnTo>
                <a:lnTo>
                  <a:pt x="4751" y="7168"/>
                </a:lnTo>
                <a:lnTo>
                  <a:pt x="4601" y="7339"/>
                </a:lnTo>
                <a:lnTo>
                  <a:pt x="4408" y="7489"/>
                </a:lnTo>
                <a:lnTo>
                  <a:pt x="4216" y="7617"/>
                </a:lnTo>
                <a:lnTo>
                  <a:pt x="4023" y="7745"/>
                </a:lnTo>
                <a:lnTo>
                  <a:pt x="3831" y="7895"/>
                </a:lnTo>
                <a:lnTo>
                  <a:pt x="3809" y="7852"/>
                </a:lnTo>
                <a:lnTo>
                  <a:pt x="3809" y="7810"/>
                </a:lnTo>
                <a:lnTo>
                  <a:pt x="3809" y="7681"/>
                </a:lnTo>
                <a:lnTo>
                  <a:pt x="3809" y="7638"/>
                </a:lnTo>
                <a:lnTo>
                  <a:pt x="3788" y="7617"/>
                </a:lnTo>
                <a:lnTo>
                  <a:pt x="3745" y="7638"/>
                </a:lnTo>
                <a:lnTo>
                  <a:pt x="3681" y="7681"/>
                </a:lnTo>
                <a:lnTo>
                  <a:pt x="3617" y="7724"/>
                </a:lnTo>
                <a:lnTo>
                  <a:pt x="3595" y="7788"/>
                </a:lnTo>
                <a:lnTo>
                  <a:pt x="3553" y="7917"/>
                </a:lnTo>
                <a:lnTo>
                  <a:pt x="3553" y="7981"/>
                </a:lnTo>
                <a:lnTo>
                  <a:pt x="3531" y="8002"/>
                </a:lnTo>
                <a:lnTo>
                  <a:pt x="3510" y="8045"/>
                </a:lnTo>
                <a:lnTo>
                  <a:pt x="3467" y="8045"/>
                </a:lnTo>
                <a:lnTo>
                  <a:pt x="3274" y="8088"/>
                </a:lnTo>
                <a:lnTo>
                  <a:pt x="3274" y="8088"/>
                </a:lnTo>
                <a:lnTo>
                  <a:pt x="3317" y="7938"/>
                </a:lnTo>
                <a:lnTo>
                  <a:pt x="3360" y="7745"/>
                </a:lnTo>
                <a:lnTo>
                  <a:pt x="3360" y="7660"/>
                </a:lnTo>
                <a:lnTo>
                  <a:pt x="3360" y="7574"/>
                </a:lnTo>
                <a:lnTo>
                  <a:pt x="3317" y="7532"/>
                </a:lnTo>
                <a:lnTo>
                  <a:pt x="3253" y="7510"/>
                </a:lnTo>
                <a:lnTo>
                  <a:pt x="3189" y="7532"/>
                </a:lnTo>
                <a:lnTo>
                  <a:pt x="3146" y="7553"/>
                </a:lnTo>
                <a:lnTo>
                  <a:pt x="3060" y="7660"/>
                </a:lnTo>
                <a:lnTo>
                  <a:pt x="2953" y="7895"/>
                </a:lnTo>
                <a:lnTo>
                  <a:pt x="2911" y="7981"/>
                </a:lnTo>
                <a:lnTo>
                  <a:pt x="2868" y="8045"/>
                </a:lnTo>
                <a:lnTo>
                  <a:pt x="2846" y="8045"/>
                </a:lnTo>
                <a:lnTo>
                  <a:pt x="2825" y="8024"/>
                </a:lnTo>
                <a:lnTo>
                  <a:pt x="2782" y="7938"/>
                </a:lnTo>
                <a:lnTo>
                  <a:pt x="2782" y="7895"/>
                </a:lnTo>
                <a:lnTo>
                  <a:pt x="2804" y="7852"/>
                </a:lnTo>
                <a:lnTo>
                  <a:pt x="2825" y="7810"/>
                </a:lnTo>
                <a:lnTo>
                  <a:pt x="2804" y="7767"/>
                </a:lnTo>
                <a:lnTo>
                  <a:pt x="2782" y="7724"/>
                </a:lnTo>
                <a:lnTo>
                  <a:pt x="2740" y="7745"/>
                </a:lnTo>
                <a:lnTo>
                  <a:pt x="2718" y="7767"/>
                </a:lnTo>
                <a:lnTo>
                  <a:pt x="2697" y="7788"/>
                </a:lnTo>
                <a:lnTo>
                  <a:pt x="2675" y="7767"/>
                </a:lnTo>
                <a:lnTo>
                  <a:pt x="2675" y="7724"/>
                </a:lnTo>
                <a:lnTo>
                  <a:pt x="2675" y="7596"/>
                </a:lnTo>
                <a:lnTo>
                  <a:pt x="2675" y="7532"/>
                </a:lnTo>
                <a:lnTo>
                  <a:pt x="2633" y="7510"/>
                </a:lnTo>
                <a:lnTo>
                  <a:pt x="2568" y="7510"/>
                </a:lnTo>
                <a:lnTo>
                  <a:pt x="2483" y="7553"/>
                </a:lnTo>
                <a:lnTo>
                  <a:pt x="2461" y="7596"/>
                </a:lnTo>
                <a:lnTo>
                  <a:pt x="2419" y="7660"/>
                </a:lnTo>
                <a:lnTo>
                  <a:pt x="2376" y="7810"/>
                </a:lnTo>
                <a:lnTo>
                  <a:pt x="2333" y="7852"/>
                </a:lnTo>
                <a:lnTo>
                  <a:pt x="2290" y="7895"/>
                </a:lnTo>
                <a:lnTo>
                  <a:pt x="2247" y="7874"/>
                </a:lnTo>
                <a:lnTo>
                  <a:pt x="2162" y="7831"/>
                </a:lnTo>
                <a:lnTo>
                  <a:pt x="2140" y="7788"/>
                </a:lnTo>
                <a:lnTo>
                  <a:pt x="2140" y="7724"/>
                </a:lnTo>
                <a:lnTo>
                  <a:pt x="2162" y="7574"/>
                </a:lnTo>
                <a:lnTo>
                  <a:pt x="2226" y="7425"/>
                </a:lnTo>
                <a:lnTo>
                  <a:pt x="2247" y="7339"/>
                </a:lnTo>
                <a:lnTo>
                  <a:pt x="2247" y="7275"/>
                </a:lnTo>
                <a:lnTo>
                  <a:pt x="2226" y="7146"/>
                </a:lnTo>
                <a:lnTo>
                  <a:pt x="2183" y="7104"/>
                </a:lnTo>
                <a:lnTo>
                  <a:pt x="2140" y="7061"/>
                </a:lnTo>
                <a:lnTo>
                  <a:pt x="2076" y="7082"/>
                </a:lnTo>
                <a:lnTo>
                  <a:pt x="2033" y="7104"/>
                </a:lnTo>
                <a:lnTo>
                  <a:pt x="1991" y="7146"/>
                </a:lnTo>
                <a:lnTo>
                  <a:pt x="1948" y="7146"/>
                </a:lnTo>
                <a:lnTo>
                  <a:pt x="1948" y="7061"/>
                </a:lnTo>
                <a:lnTo>
                  <a:pt x="1991" y="6868"/>
                </a:lnTo>
                <a:lnTo>
                  <a:pt x="2033" y="6676"/>
                </a:lnTo>
                <a:lnTo>
                  <a:pt x="2033" y="6590"/>
                </a:lnTo>
                <a:lnTo>
                  <a:pt x="2033" y="6547"/>
                </a:lnTo>
                <a:lnTo>
                  <a:pt x="1991" y="6462"/>
                </a:lnTo>
                <a:lnTo>
                  <a:pt x="1926" y="6440"/>
                </a:lnTo>
                <a:lnTo>
                  <a:pt x="1862" y="6440"/>
                </a:lnTo>
                <a:lnTo>
                  <a:pt x="1798" y="6483"/>
                </a:lnTo>
                <a:lnTo>
                  <a:pt x="1691" y="6569"/>
                </a:lnTo>
                <a:lnTo>
                  <a:pt x="1606" y="6697"/>
                </a:lnTo>
                <a:lnTo>
                  <a:pt x="1606" y="6633"/>
                </a:lnTo>
                <a:lnTo>
                  <a:pt x="1627" y="6505"/>
                </a:lnTo>
                <a:lnTo>
                  <a:pt x="1691" y="6162"/>
                </a:lnTo>
                <a:lnTo>
                  <a:pt x="1713" y="6012"/>
                </a:lnTo>
                <a:lnTo>
                  <a:pt x="1713" y="5970"/>
                </a:lnTo>
                <a:lnTo>
                  <a:pt x="1691" y="5927"/>
                </a:lnTo>
                <a:lnTo>
                  <a:pt x="1670" y="5905"/>
                </a:lnTo>
                <a:lnTo>
                  <a:pt x="1606" y="5927"/>
                </a:lnTo>
                <a:lnTo>
                  <a:pt x="1563" y="5970"/>
                </a:lnTo>
                <a:lnTo>
                  <a:pt x="1477" y="6034"/>
                </a:lnTo>
                <a:lnTo>
                  <a:pt x="1370" y="6141"/>
                </a:lnTo>
                <a:lnTo>
                  <a:pt x="1306" y="6291"/>
                </a:lnTo>
                <a:lnTo>
                  <a:pt x="1156" y="6569"/>
                </a:lnTo>
                <a:lnTo>
                  <a:pt x="1071" y="6740"/>
                </a:lnTo>
                <a:lnTo>
                  <a:pt x="1006" y="6847"/>
                </a:lnTo>
                <a:lnTo>
                  <a:pt x="985" y="6890"/>
                </a:lnTo>
                <a:lnTo>
                  <a:pt x="942" y="6868"/>
                </a:lnTo>
                <a:lnTo>
                  <a:pt x="942" y="6825"/>
                </a:lnTo>
                <a:lnTo>
                  <a:pt x="964" y="6676"/>
                </a:lnTo>
                <a:lnTo>
                  <a:pt x="1028" y="6483"/>
                </a:lnTo>
                <a:lnTo>
                  <a:pt x="1113" y="6248"/>
                </a:lnTo>
                <a:lnTo>
                  <a:pt x="1285" y="5777"/>
                </a:lnTo>
                <a:lnTo>
                  <a:pt x="1327" y="5606"/>
                </a:lnTo>
                <a:lnTo>
                  <a:pt x="1349" y="5542"/>
                </a:lnTo>
                <a:lnTo>
                  <a:pt x="1327" y="5520"/>
                </a:lnTo>
                <a:lnTo>
                  <a:pt x="1285" y="5478"/>
                </a:lnTo>
                <a:lnTo>
                  <a:pt x="1242" y="5456"/>
                </a:lnTo>
                <a:lnTo>
                  <a:pt x="1199" y="5456"/>
                </a:lnTo>
                <a:lnTo>
                  <a:pt x="1156" y="5478"/>
                </a:lnTo>
                <a:lnTo>
                  <a:pt x="1049" y="5584"/>
                </a:lnTo>
                <a:lnTo>
                  <a:pt x="942" y="5713"/>
                </a:lnTo>
                <a:lnTo>
                  <a:pt x="750" y="6012"/>
                </a:lnTo>
                <a:lnTo>
                  <a:pt x="664" y="6119"/>
                </a:lnTo>
                <a:lnTo>
                  <a:pt x="643" y="6141"/>
                </a:lnTo>
                <a:lnTo>
                  <a:pt x="600" y="6162"/>
                </a:lnTo>
                <a:lnTo>
                  <a:pt x="707" y="5863"/>
                </a:lnTo>
                <a:lnTo>
                  <a:pt x="857" y="5563"/>
                </a:lnTo>
                <a:lnTo>
                  <a:pt x="942" y="5413"/>
                </a:lnTo>
                <a:lnTo>
                  <a:pt x="1049" y="5285"/>
                </a:lnTo>
                <a:lnTo>
                  <a:pt x="1156" y="5157"/>
                </a:lnTo>
                <a:lnTo>
                  <a:pt x="1242" y="5007"/>
                </a:lnTo>
                <a:lnTo>
                  <a:pt x="1263" y="4943"/>
                </a:lnTo>
                <a:lnTo>
                  <a:pt x="1263" y="4878"/>
                </a:lnTo>
                <a:lnTo>
                  <a:pt x="1263" y="4836"/>
                </a:lnTo>
                <a:lnTo>
                  <a:pt x="1242" y="4814"/>
                </a:lnTo>
                <a:lnTo>
                  <a:pt x="1199" y="4793"/>
                </a:lnTo>
                <a:lnTo>
                  <a:pt x="1092" y="4793"/>
                </a:lnTo>
                <a:lnTo>
                  <a:pt x="1028" y="4836"/>
                </a:lnTo>
                <a:lnTo>
                  <a:pt x="942" y="4900"/>
                </a:lnTo>
                <a:lnTo>
                  <a:pt x="857" y="4985"/>
                </a:lnTo>
                <a:lnTo>
                  <a:pt x="771" y="5071"/>
                </a:lnTo>
                <a:lnTo>
                  <a:pt x="728" y="5157"/>
                </a:lnTo>
                <a:lnTo>
                  <a:pt x="707" y="5135"/>
                </a:lnTo>
                <a:lnTo>
                  <a:pt x="728" y="5092"/>
                </a:lnTo>
                <a:lnTo>
                  <a:pt x="792" y="4964"/>
                </a:lnTo>
                <a:lnTo>
                  <a:pt x="942" y="4771"/>
                </a:lnTo>
                <a:lnTo>
                  <a:pt x="1071" y="4643"/>
                </a:lnTo>
                <a:lnTo>
                  <a:pt x="1220" y="4493"/>
                </a:lnTo>
                <a:lnTo>
                  <a:pt x="1370" y="4344"/>
                </a:lnTo>
                <a:lnTo>
                  <a:pt x="1499" y="4194"/>
                </a:lnTo>
                <a:lnTo>
                  <a:pt x="1563" y="4087"/>
                </a:lnTo>
                <a:lnTo>
                  <a:pt x="1606" y="4023"/>
                </a:lnTo>
                <a:lnTo>
                  <a:pt x="1606" y="3958"/>
                </a:lnTo>
                <a:lnTo>
                  <a:pt x="1541" y="3958"/>
                </a:lnTo>
                <a:lnTo>
                  <a:pt x="1477" y="3980"/>
                </a:lnTo>
                <a:lnTo>
                  <a:pt x="1306" y="4065"/>
                </a:lnTo>
                <a:lnTo>
                  <a:pt x="942" y="4279"/>
                </a:lnTo>
                <a:lnTo>
                  <a:pt x="771" y="4429"/>
                </a:lnTo>
                <a:lnTo>
                  <a:pt x="750" y="4408"/>
                </a:lnTo>
                <a:lnTo>
                  <a:pt x="771" y="4386"/>
                </a:lnTo>
                <a:lnTo>
                  <a:pt x="814" y="4301"/>
                </a:lnTo>
                <a:lnTo>
                  <a:pt x="1049" y="4065"/>
                </a:lnTo>
                <a:lnTo>
                  <a:pt x="1306" y="3830"/>
                </a:lnTo>
                <a:lnTo>
                  <a:pt x="1456" y="3702"/>
                </a:lnTo>
                <a:lnTo>
                  <a:pt x="1648" y="3616"/>
                </a:lnTo>
                <a:lnTo>
                  <a:pt x="1841" y="3531"/>
                </a:lnTo>
                <a:lnTo>
                  <a:pt x="2247" y="3424"/>
                </a:lnTo>
                <a:lnTo>
                  <a:pt x="2376" y="3381"/>
                </a:lnTo>
                <a:lnTo>
                  <a:pt x="2483" y="3317"/>
                </a:lnTo>
                <a:lnTo>
                  <a:pt x="2568" y="3231"/>
                </a:lnTo>
                <a:lnTo>
                  <a:pt x="2654" y="3145"/>
                </a:lnTo>
                <a:lnTo>
                  <a:pt x="2740" y="3038"/>
                </a:lnTo>
                <a:lnTo>
                  <a:pt x="2825" y="2931"/>
                </a:lnTo>
                <a:lnTo>
                  <a:pt x="2868" y="2867"/>
                </a:lnTo>
                <a:lnTo>
                  <a:pt x="2868" y="2803"/>
                </a:lnTo>
                <a:lnTo>
                  <a:pt x="2868" y="2760"/>
                </a:lnTo>
                <a:lnTo>
                  <a:pt x="2804" y="2696"/>
                </a:lnTo>
                <a:lnTo>
                  <a:pt x="2782" y="2675"/>
                </a:lnTo>
                <a:lnTo>
                  <a:pt x="2718" y="2675"/>
                </a:lnTo>
                <a:lnTo>
                  <a:pt x="2590" y="2696"/>
                </a:lnTo>
                <a:lnTo>
                  <a:pt x="2461" y="2760"/>
                </a:lnTo>
                <a:lnTo>
                  <a:pt x="2376" y="2824"/>
                </a:lnTo>
                <a:lnTo>
                  <a:pt x="2333" y="2717"/>
                </a:lnTo>
                <a:lnTo>
                  <a:pt x="2312" y="2653"/>
                </a:lnTo>
                <a:lnTo>
                  <a:pt x="2333" y="2589"/>
                </a:lnTo>
                <a:lnTo>
                  <a:pt x="2397" y="2568"/>
                </a:lnTo>
                <a:lnTo>
                  <a:pt x="2461" y="2546"/>
                </a:lnTo>
                <a:close/>
                <a:moveTo>
                  <a:pt x="7703" y="0"/>
                </a:moveTo>
                <a:lnTo>
                  <a:pt x="7618" y="43"/>
                </a:lnTo>
                <a:lnTo>
                  <a:pt x="7511" y="107"/>
                </a:lnTo>
                <a:lnTo>
                  <a:pt x="7447" y="171"/>
                </a:lnTo>
                <a:lnTo>
                  <a:pt x="7318" y="321"/>
                </a:lnTo>
                <a:lnTo>
                  <a:pt x="7233" y="471"/>
                </a:lnTo>
                <a:lnTo>
                  <a:pt x="7190" y="514"/>
                </a:lnTo>
                <a:lnTo>
                  <a:pt x="7104" y="514"/>
                </a:lnTo>
                <a:lnTo>
                  <a:pt x="7061" y="471"/>
                </a:lnTo>
                <a:lnTo>
                  <a:pt x="7019" y="428"/>
                </a:lnTo>
                <a:lnTo>
                  <a:pt x="6976" y="385"/>
                </a:lnTo>
                <a:lnTo>
                  <a:pt x="6933" y="343"/>
                </a:lnTo>
                <a:lnTo>
                  <a:pt x="6847" y="278"/>
                </a:lnTo>
                <a:lnTo>
                  <a:pt x="6719" y="278"/>
                </a:lnTo>
                <a:lnTo>
                  <a:pt x="6676" y="300"/>
                </a:lnTo>
                <a:lnTo>
                  <a:pt x="6655" y="364"/>
                </a:lnTo>
                <a:lnTo>
                  <a:pt x="6612" y="407"/>
                </a:lnTo>
                <a:lnTo>
                  <a:pt x="6591" y="556"/>
                </a:lnTo>
                <a:lnTo>
                  <a:pt x="6612" y="663"/>
                </a:lnTo>
                <a:lnTo>
                  <a:pt x="6591" y="706"/>
                </a:lnTo>
                <a:lnTo>
                  <a:pt x="6569" y="770"/>
                </a:lnTo>
                <a:lnTo>
                  <a:pt x="6527" y="813"/>
                </a:lnTo>
                <a:lnTo>
                  <a:pt x="6462" y="835"/>
                </a:lnTo>
                <a:lnTo>
                  <a:pt x="6398" y="813"/>
                </a:lnTo>
                <a:lnTo>
                  <a:pt x="6313" y="835"/>
                </a:lnTo>
                <a:lnTo>
                  <a:pt x="6227" y="856"/>
                </a:lnTo>
                <a:lnTo>
                  <a:pt x="6184" y="899"/>
                </a:lnTo>
                <a:lnTo>
                  <a:pt x="6141" y="963"/>
                </a:lnTo>
                <a:lnTo>
                  <a:pt x="6141" y="1027"/>
                </a:lnTo>
                <a:lnTo>
                  <a:pt x="6163" y="1113"/>
                </a:lnTo>
                <a:lnTo>
                  <a:pt x="6184" y="1177"/>
                </a:lnTo>
                <a:lnTo>
                  <a:pt x="6270" y="1327"/>
                </a:lnTo>
                <a:lnTo>
                  <a:pt x="6355" y="1412"/>
                </a:lnTo>
                <a:lnTo>
                  <a:pt x="6441" y="1477"/>
                </a:lnTo>
                <a:lnTo>
                  <a:pt x="6527" y="1498"/>
                </a:lnTo>
                <a:lnTo>
                  <a:pt x="6634" y="1498"/>
                </a:lnTo>
                <a:lnTo>
                  <a:pt x="6398" y="1755"/>
                </a:lnTo>
                <a:lnTo>
                  <a:pt x="6227" y="1947"/>
                </a:lnTo>
                <a:lnTo>
                  <a:pt x="6120" y="2054"/>
                </a:lnTo>
                <a:lnTo>
                  <a:pt x="5992" y="2140"/>
                </a:lnTo>
                <a:lnTo>
                  <a:pt x="5842" y="2183"/>
                </a:lnTo>
                <a:lnTo>
                  <a:pt x="5692" y="2204"/>
                </a:lnTo>
                <a:lnTo>
                  <a:pt x="5607" y="2204"/>
                </a:lnTo>
                <a:lnTo>
                  <a:pt x="5542" y="2183"/>
                </a:lnTo>
                <a:lnTo>
                  <a:pt x="5457" y="2140"/>
                </a:lnTo>
                <a:lnTo>
                  <a:pt x="5393" y="2076"/>
                </a:lnTo>
                <a:lnTo>
                  <a:pt x="5286" y="1947"/>
                </a:lnTo>
                <a:lnTo>
                  <a:pt x="5179" y="1797"/>
                </a:lnTo>
                <a:lnTo>
                  <a:pt x="5114" y="1626"/>
                </a:lnTo>
                <a:lnTo>
                  <a:pt x="4965" y="1284"/>
                </a:lnTo>
                <a:lnTo>
                  <a:pt x="4858" y="1134"/>
                </a:lnTo>
                <a:lnTo>
                  <a:pt x="4751" y="1006"/>
                </a:lnTo>
                <a:lnTo>
                  <a:pt x="4580" y="899"/>
                </a:lnTo>
                <a:lnTo>
                  <a:pt x="4408" y="813"/>
                </a:lnTo>
                <a:lnTo>
                  <a:pt x="4216" y="749"/>
                </a:lnTo>
                <a:lnTo>
                  <a:pt x="3788" y="749"/>
                </a:lnTo>
                <a:lnTo>
                  <a:pt x="3595" y="792"/>
                </a:lnTo>
                <a:lnTo>
                  <a:pt x="3403" y="877"/>
                </a:lnTo>
                <a:lnTo>
                  <a:pt x="3253" y="984"/>
                </a:lnTo>
                <a:lnTo>
                  <a:pt x="3103" y="1091"/>
                </a:lnTo>
                <a:lnTo>
                  <a:pt x="2975" y="1263"/>
                </a:lnTo>
                <a:lnTo>
                  <a:pt x="2846" y="1412"/>
                </a:lnTo>
                <a:lnTo>
                  <a:pt x="2740" y="1562"/>
                </a:lnTo>
                <a:lnTo>
                  <a:pt x="2675" y="1733"/>
                </a:lnTo>
                <a:lnTo>
                  <a:pt x="2633" y="1904"/>
                </a:lnTo>
                <a:lnTo>
                  <a:pt x="2590" y="2054"/>
                </a:lnTo>
                <a:lnTo>
                  <a:pt x="2568" y="2097"/>
                </a:lnTo>
                <a:lnTo>
                  <a:pt x="2483" y="2118"/>
                </a:lnTo>
                <a:lnTo>
                  <a:pt x="2290" y="2140"/>
                </a:lnTo>
                <a:lnTo>
                  <a:pt x="2140" y="2140"/>
                </a:lnTo>
                <a:lnTo>
                  <a:pt x="2055" y="2161"/>
                </a:lnTo>
                <a:lnTo>
                  <a:pt x="2012" y="2204"/>
                </a:lnTo>
                <a:lnTo>
                  <a:pt x="1969" y="2268"/>
                </a:lnTo>
                <a:lnTo>
                  <a:pt x="1926" y="2375"/>
                </a:lnTo>
                <a:lnTo>
                  <a:pt x="1926" y="2461"/>
                </a:lnTo>
                <a:lnTo>
                  <a:pt x="1948" y="2568"/>
                </a:lnTo>
                <a:lnTo>
                  <a:pt x="1991" y="2803"/>
                </a:lnTo>
                <a:lnTo>
                  <a:pt x="2033" y="3017"/>
                </a:lnTo>
                <a:lnTo>
                  <a:pt x="2012" y="3103"/>
                </a:lnTo>
                <a:lnTo>
                  <a:pt x="1969" y="3167"/>
                </a:lnTo>
                <a:lnTo>
                  <a:pt x="1905" y="3210"/>
                </a:lnTo>
                <a:lnTo>
                  <a:pt x="1648" y="3210"/>
                </a:lnTo>
                <a:lnTo>
                  <a:pt x="1456" y="3252"/>
                </a:lnTo>
                <a:lnTo>
                  <a:pt x="1263" y="3359"/>
                </a:lnTo>
                <a:lnTo>
                  <a:pt x="1113" y="3445"/>
                </a:lnTo>
                <a:lnTo>
                  <a:pt x="964" y="3573"/>
                </a:lnTo>
                <a:lnTo>
                  <a:pt x="686" y="3809"/>
                </a:lnTo>
                <a:lnTo>
                  <a:pt x="557" y="3958"/>
                </a:lnTo>
                <a:lnTo>
                  <a:pt x="450" y="4108"/>
                </a:lnTo>
                <a:lnTo>
                  <a:pt x="343" y="4279"/>
                </a:lnTo>
                <a:lnTo>
                  <a:pt x="258" y="4451"/>
                </a:lnTo>
                <a:lnTo>
                  <a:pt x="172" y="4622"/>
                </a:lnTo>
                <a:lnTo>
                  <a:pt x="129" y="4814"/>
                </a:lnTo>
                <a:lnTo>
                  <a:pt x="65" y="5007"/>
                </a:lnTo>
                <a:lnTo>
                  <a:pt x="22" y="5221"/>
                </a:lnTo>
                <a:lnTo>
                  <a:pt x="1" y="5606"/>
                </a:lnTo>
                <a:lnTo>
                  <a:pt x="1" y="6012"/>
                </a:lnTo>
                <a:lnTo>
                  <a:pt x="65" y="6398"/>
                </a:lnTo>
                <a:lnTo>
                  <a:pt x="108" y="6590"/>
                </a:lnTo>
                <a:lnTo>
                  <a:pt x="172" y="6761"/>
                </a:lnTo>
                <a:lnTo>
                  <a:pt x="258" y="6975"/>
                </a:lnTo>
                <a:lnTo>
                  <a:pt x="365" y="7168"/>
                </a:lnTo>
                <a:lnTo>
                  <a:pt x="472" y="7360"/>
                </a:lnTo>
                <a:lnTo>
                  <a:pt x="600" y="7532"/>
                </a:lnTo>
                <a:lnTo>
                  <a:pt x="750" y="7681"/>
                </a:lnTo>
                <a:lnTo>
                  <a:pt x="921" y="7831"/>
                </a:lnTo>
                <a:lnTo>
                  <a:pt x="1092" y="7959"/>
                </a:lnTo>
                <a:lnTo>
                  <a:pt x="1263" y="8088"/>
                </a:lnTo>
                <a:lnTo>
                  <a:pt x="1456" y="8195"/>
                </a:lnTo>
                <a:lnTo>
                  <a:pt x="1648" y="8280"/>
                </a:lnTo>
                <a:lnTo>
                  <a:pt x="1841" y="8366"/>
                </a:lnTo>
                <a:lnTo>
                  <a:pt x="2055" y="8452"/>
                </a:lnTo>
                <a:lnTo>
                  <a:pt x="2483" y="8559"/>
                </a:lnTo>
                <a:lnTo>
                  <a:pt x="2911" y="8623"/>
                </a:lnTo>
                <a:lnTo>
                  <a:pt x="3125" y="8644"/>
                </a:lnTo>
                <a:lnTo>
                  <a:pt x="3339" y="8623"/>
                </a:lnTo>
                <a:lnTo>
                  <a:pt x="3553" y="8601"/>
                </a:lnTo>
                <a:lnTo>
                  <a:pt x="3745" y="8559"/>
                </a:lnTo>
                <a:lnTo>
                  <a:pt x="3916" y="8494"/>
                </a:lnTo>
                <a:lnTo>
                  <a:pt x="4109" y="8409"/>
                </a:lnTo>
                <a:lnTo>
                  <a:pt x="4280" y="8302"/>
                </a:lnTo>
                <a:lnTo>
                  <a:pt x="4451" y="8195"/>
                </a:lnTo>
                <a:lnTo>
                  <a:pt x="4601" y="8066"/>
                </a:lnTo>
                <a:lnTo>
                  <a:pt x="4751" y="7938"/>
                </a:lnTo>
                <a:lnTo>
                  <a:pt x="4879" y="7788"/>
                </a:lnTo>
                <a:lnTo>
                  <a:pt x="5007" y="7617"/>
                </a:lnTo>
                <a:lnTo>
                  <a:pt x="5243" y="7275"/>
                </a:lnTo>
                <a:lnTo>
                  <a:pt x="5435" y="6911"/>
                </a:lnTo>
                <a:lnTo>
                  <a:pt x="5607" y="6483"/>
                </a:lnTo>
                <a:lnTo>
                  <a:pt x="5735" y="6077"/>
                </a:lnTo>
                <a:lnTo>
                  <a:pt x="5799" y="5627"/>
                </a:lnTo>
                <a:lnTo>
                  <a:pt x="5820" y="5413"/>
                </a:lnTo>
                <a:lnTo>
                  <a:pt x="5820" y="5199"/>
                </a:lnTo>
                <a:lnTo>
                  <a:pt x="5820" y="4985"/>
                </a:lnTo>
                <a:lnTo>
                  <a:pt x="5799" y="4771"/>
                </a:lnTo>
                <a:lnTo>
                  <a:pt x="5756" y="4558"/>
                </a:lnTo>
                <a:lnTo>
                  <a:pt x="5692" y="4344"/>
                </a:lnTo>
                <a:lnTo>
                  <a:pt x="5607" y="4151"/>
                </a:lnTo>
                <a:lnTo>
                  <a:pt x="5521" y="3958"/>
                </a:lnTo>
                <a:lnTo>
                  <a:pt x="5393" y="3766"/>
                </a:lnTo>
                <a:lnTo>
                  <a:pt x="5243" y="3573"/>
                </a:lnTo>
                <a:lnTo>
                  <a:pt x="5136" y="3445"/>
                </a:lnTo>
                <a:lnTo>
                  <a:pt x="4986" y="3338"/>
                </a:lnTo>
                <a:lnTo>
                  <a:pt x="4858" y="3231"/>
                </a:lnTo>
                <a:lnTo>
                  <a:pt x="4687" y="3145"/>
                </a:lnTo>
                <a:lnTo>
                  <a:pt x="4537" y="3081"/>
                </a:lnTo>
                <a:lnTo>
                  <a:pt x="4366" y="3017"/>
                </a:lnTo>
                <a:lnTo>
                  <a:pt x="4023" y="2931"/>
                </a:lnTo>
                <a:lnTo>
                  <a:pt x="3873" y="2910"/>
                </a:lnTo>
                <a:lnTo>
                  <a:pt x="3788" y="2889"/>
                </a:lnTo>
                <a:lnTo>
                  <a:pt x="3767" y="2867"/>
                </a:lnTo>
                <a:lnTo>
                  <a:pt x="3745" y="2824"/>
                </a:lnTo>
                <a:lnTo>
                  <a:pt x="3745" y="2675"/>
                </a:lnTo>
                <a:lnTo>
                  <a:pt x="3745" y="2461"/>
                </a:lnTo>
                <a:lnTo>
                  <a:pt x="3745" y="2375"/>
                </a:lnTo>
                <a:lnTo>
                  <a:pt x="3745" y="2290"/>
                </a:lnTo>
                <a:lnTo>
                  <a:pt x="3702" y="2225"/>
                </a:lnTo>
                <a:lnTo>
                  <a:pt x="3660" y="2183"/>
                </a:lnTo>
                <a:lnTo>
                  <a:pt x="3574" y="2140"/>
                </a:lnTo>
                <a:lnTo>
                  <a:pt x="3467" y="2118"/>
                </a:lnTo>
                <a:lnTo>
                  <a:pt x="3146" y="2118"/>
                </a:lnTo>
                <a:lnTo>
                  <a:pt x="3060" y="2097"/>
                </a:lnTo>
                <a:lnTo>
                  <a:pt x="2953" y="2076"/>
                </a:lnTo>
                <a:lnTo>
                  <a:pt x="2911" y="2033"/>
                </a:lnTo>
                <a:lnTo>
                  <a:pt x="2911" y="1969"/>
                </a:lnTo>
                <a:lnTo>
                  <a:pt x="2911" y="1840"/>
                </a:lnTo>
                <a:lnTo>
                  <a:pt x="2953" y="1755"/>
                </a:lnTo>
                <a:lnTo>
                  <a:pt x="2996" y="1648"/>
                </a:lnTo>
                <a:lnTo>
                  <a:pt x="3103" y="1455"/>
                </a:lnTo>
                <a:lnTo>
                  <a:pt x="3189" y="1370"/>
                </a:lnTo>
                <a:lnTo>
                  <a:pt x="3274" y="1284"/>
                </a:lnTo>
                <a:lnTo>
                  <a:pt x="3360" y="1220"/>
                </a:lnTo>
                <a:lnTo>
                  <a:pt x="3467" y="1177"/>
                </a:lnTo>
                <a:lnTo>
                  <a:pt x="3660" y="1091"/>
                </a:lnTo>
                <a:lnTo>
                  <a:pt x="3895" y="1049"/>
                </a:lnTo>
                <a:lnTo>
                  <a:pt x="4130" y="1049"/>
                </a:lnTo>
                <a:lnTo>
                  <a:pt x="4237" y="1070"/>
                </a:lnTo>
                <a:lnTo>
                  <a:pt x="4344" y="1113"/>
                </a:lnTo>
                <a:lnTo>
                  <a:pt x="4451" y="1156"/>
                </a:lnTo>
                <a:lnTo>
                  <a:pt x="4537" y="1241"/>
                </a:lnTo>
                <a:lnTo>
                  <a:pt x="4601" y="1305"/>
                </a:lnTo>
                <a:lnTo>
                  <a:pt x="4644" y="1412"/>
                </a:lnTo>
                <a:lnTo>
                  <a:pt x="4751" y="1605"/>
                </a:lnTo>
                <a:lnTo>
                  <a:pt x="4815" y="1819"/>
                </a:lnTo>
                <a:lnTo>
                  <a:pt x="4900" y="1990"/>
                </a:lnTo>
                <a:lnTo>
                  <a:pt x="4986" y="2161"/>
                </a:lnTo>
                <a:lnTo>
                  <a:pt x="5093" y="2290"/>
                </a:lnTo>
                <a:lnTo>
                  <a:pt x="5200" y="2397"/>
                </a:lnTo>
                <a:lnTo>
                  <a:pt x="5328" y="2504"/>
                </a:lnTo>
                <a:lnTo>
                  <a:pt x="5457" y="2568"/>
                </a:lnTo>
                <a:lnTo>
                  <a:pt x="5628" y="2589"/>
                </a:lnTo>
                <a:lnTo>
                  <a:pt x="5970" y="2589"/>
                </a:lnTo>
                <a:lnTo>
                  <a:pt x="6120" y="2546"/>
                </a:lnTo>
                <a:lnTo>
                  <a:pt x="6248" y="2482"/>
                </a:lnTo>
                <a:lnTo>
                  <a:pt x="6377" y="2397"/>
                </a:lnTo>
                <a:lnTo>
                  <a:pt x="6484" y="2311"/>
                </a:lnTo>
                <a:lnTo>
                  <a:pt x="6569" y="2204"/>
                </a:lnTo>
                <a:lnTo>
                  <a:pt x="6655" y="2097"/>
                </a:lnTo>
                <a:lnTo>
                  <a:pt x="6741" y="2033"/>
                </a:lnTo>
                <a:lnTo>
                  <a:pt x="6741" y="2097"/>
                </a:lnTo>
                <a:lnTo>
                  <a:pt x="6783" y="2268"/>
                </a:lnTo>
                <a:lnTo>
                  <a:pt x="6826" y="2439"/>
                </a:lnTo>
                <a:lnTo>
                  <a:pt x="6847" y="2504"/>
                </a:lnTo>
                <a:lnTo>
                  <a:pt x="6869" y="2525"/>
                </a:lnTo>
                <a:lnTo>
                  <a:pt x="6933" y="2568"/>
                </a:lnTo>
                <a:lnTo>
                  <a:pt x="6997" y="2568"/>
                </a:lnTo>
                <a:lnTo>
                  <a:pt x="7040" y="2546"/>
                </a:lnTo>
                <a:lnTo>
                  <a:pt x="7104" y="2525"/>
                </a:lnTo>
                <a:lnTo>
                  <a:pt x="7211" y="2439"/>
                </a:lnTo>
                <a:lnTo>
                  <a:pt x="7254" y="2418"/>
                </a:lnTo>
                <a:lnTo>
                  <a:pt x="7318" y="2397"/>
                </a:lnTo>
                <a:lnTo>
                  <a:pt x="7340" y="2546"/>
                </a:lnTo>
                <a:lnTo>
                  <a:pt x="7382" y="2717"/>
                </a:lnTo>
                <a:lnTo>
                  <a:pt x="7447" y="2889"/>
                </a:lnTo>
                <a:lnTo>
                  <a:pt x="7468" y="2974"/>
                </a:lnTo>
                <a:lnTo>
                  <a:pt x="7532" y="3017"/>
                </a:lnTo>
                <a:lnTo>
                  <a:pt x="7596" y="3060"/>
                </a:lnTo>
                <a:lnTo>
                  <a:pt x="7661" y="3081"/>
                </a:lnTo>
                <a:lnTo>
                  <a:pt x="7703" y="3060"/>
                </a:lnTo>
                <a:lnTo>
                  <a:pt x="7746" y="3038"/>
                </a:lnTo>
                <a:lnTo>
                  <a:pt x="7832" y="2953"/>
                </a:lnTo>
                <a:lnTo>
                  <a:pt x="7896" y="2824"/>
                </a:lnTo>
                <a:lnTo>
                  <a:pt x="7917" y="2760"/>
                </a:lnTo>
                <a:lnTo>
                  <a:pt x="7939" y="2675"/>
                </a:lnTo>
                <a:lnTo>
                  <a:pt x="7960" y="2546"/>
                </a:lnTo>
                <a:lnTo>
                  <a:pt x="7981" y="2418"/>
                </a:lnTo>
                <a:lnTo>
                  <a:pt x="8003" y="2418"/>
                </a:lnTo>
                <a:lnTo>
                  <a:pt x="8110" y="2439"/>
                </a:lnTo>
                <a:lnTo>
                  <a:pt x="8217" y="2504"/>
                </a:lnTo>
                <a:lnTo>
                  <a:pt x="8324" y="2546"/>
                </a:lnTo>
                <a:lnTo>
                  <a:pt x="8388" y="2568"/>
                </a:lnTo>
                <a:lnTo>
                  <a:pt x="8452" y="2589"/>
                </a:lnTo>
                <a:lnTo>
                  <a:pt x="8495" y="2568"/>
                </a:lnTo>
                <a:lnTo>
                  <a:pt x="8581" y="2525"/>
                </a:lnTo>
                <a:lnTo>
                  <a:pt x="8623" y="2482"/>
                </a:lnTo>
                <a:lnTo>
                  <a:pt x="8666" y="2418"/>
                </a:lnTo>
                <a:lnTo>
                  <a:pt x="8688" y="2332"/>
                </a:lnTo>
                <a:lnTo>
                  <a:pt x="8688" y="2247"/>
                </a:lnTo>
                <a:lnTo>
                  <a:pt x="8666" y="2097"/>
                </a:lnTo>
                <a:lnTo>
                  <a:pt x="8602" y="1947"/>
                </a:lnTo>
                <a:lnTo>
                  <a:pt x="8474" y="1797"/>
                </a:lnTo>
                <a:lnTo>
                  <a:pt x="8431" y="1690"/>
                </a:lnTo>
                <a:lnTo>
                  <a:pt x="8409" y="1626"/>
                </a:lnTo>
                <a:lnTo>
                  <a:pt x="8495" y="1519"/>
                </a:lnTo>
                <a:lnTo>
                  <a:pt x="8581" y="1391"/>
                </a:lnTo>
                <a:lnTo>
                  <a:pt x="8666" y="1284"/>
                </a:lnTo>
                <a:lnTo>
                  <a:pt x="8773" y="1177"/>
                </a:lnTo>
                <a:lnTo>
                  <a:pt x="8859" y="1070"/>
                </a:lnTo>
                <a:lnTo>
                  <a:pt x="8880" y="1006"/>
                </a:lnTo>
                <a:lnTo>
                  <a:pt x="8901" y="942"/>
                </a:lnTo>
                <a:lnTo>
                  <a:pt x="8901" y="856"/>
                </a:lnTo>
                <a:lnTo>
                  <a:pt x="8880" y="792"/>
                </a:lnTo>
                <a:lnTo>
                  <a:pt x="8837" y="749"/>
                </a:lnTo>
                <a:lnTo>
                  <a:pt x="8795" y="706"/>
                </a:lnTo>
                <a:lnTo>
                  <a:pt x="8752" y="685"/>
                </a:lnTo>
                <a:lnTo>
                  <a:pt x="8666" y="663"/>
                </a:lnTo>
                <a:lnTo>
                  <a:pt x="8538" y="663"/>
                </a:lnTo>
                <a:lnTo>
                  <a:pt x="8495" y="642"/>
                </a:lnTo>
                <a:lnTo>
                  <a:pt x="8431" y="621"/>
                </a:lnTo>
                <a:lnTo>
                  <a:pt x="8088" y="621"/>
                </a:lnTo>
                <a:lnTo>
                  <a:pt x="8046" y="599"/>
                </a:lnTo>
                <a:lnTo>
                  <a:pt x="8024" y="556"/>
                </a:lnTo>
                <a:lnTo>
                  <a:pt x="8024" y="492"/>
                </a:lnTo>
                <a:lnTo>
                  <a:pt x="8024" y="343"/>
                </a:lnTo>
                <a:lnTo>
                  <a:pt x="8024" y="171"/>
                </a:lnTo>
                <a:lnTo>
                  <a:pt x="8003" y="107"/>
                </a:lnTo>
                <a:lnTo>
                  <a:pt x="7960" y="43"/>
                </a:lnTo>
                <a:lnTo>
                  <a:pt x="78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5107073" y="2591864"/>
            <a:ext cx="240577" cy="171176"/>
          </a:xfrm>
          <a:custGeom>
            <a:rect b="b" l="l" r="r" t="t"/>
            <a:pathLst>
              <a:path extrusionOk="0" h="6334" w="8902">
                <a:moveTo>
                  <a:pt x="8495" y="535"/>
                </a:moveTo>
                <a:lnTo>
                  <a:pt x="8495" y="557"/>
                </a:lnTo>
                <a:lnTo>
                  <a:pt x="8474" y="557"/>
                </a:lnTo>
                <a:lnTo>
                  <a:pt x="8495" y="535"/>
                </a:lnTo>
                <a:close/>
                <a:moveTo>
                  <a:pt x="514" y="685"/>
                </a:moveTo>
                <a:lnTo>
                  <a:pt x="536" y="707"/>
                </a:lnTo>
                <a:lnTo>
                  <a:pt x="536" y="728"/>
                </a:lnTo>
                <a:lnTo>
                  <a:pt x="493" y="749"/>
                </a:lnTo>
                <a:lnTo>
                  <a:pt x="450" y="749"/>
                </a:lnTo>
                <a:lnTo>
                  <a:pt x="450" y="728"/>
                </a:lnTo>
                <a:lnTo>
                  <a:pt x="493" y="707"/>
                </a:lnTo>
                <a:lnTo>
                  <a:pt x="514" y="685"/>
                </a:lnTo>
                <a:close/>
                <a:moveTo>
                  <a:pt x="5457" y="557"/>
                </a:moveTo>
                <a:lnTo>
                  <a:pt x="5906" y="578"/>
                </a:lnTo>
                <a:lnTo>
                  <a:pt x="6890" y="578"/>
                </a:lnTo>
                <a:lnTo>
                  <a:pt x="7468" y="621"/>
                </a:lnTo>
                <a:lnTo>
                  <a:pt x="7725" y="621"/>
                </a:lnTo>
                <a:lnTo>
                  <a:pt x="7875" y="642"/>
                </a:lnTo>
                <a:lnTo>
                  <a:pt x="7939" y="664"/>
                </a:lnTo>
                <a:lnTo>
                  <a:pt x="7982" y="685"/>
                </a:lnTo>
                <a:lnTo>
                  <a:pt x="7960" y="707"/>
                </a:lnTo>
                <a:lnTo>
                  <a:pt x="7896" y="771"/>
                </a:lnTo>
                <a:lnTo>
                  <a:pt x="7682" y="921"/>
                </a:lnTo>
                <a:lnTo>
                  <a:pt x="7340" y="1177"/>
                </a:lnTo>
                <a:lnTo>
                  <a:pt x="6398" y="1819"/>
                </a:lnTo>
                <a:lnTo>
                  <a:pt x="5863" y="2183"/>
                </a:lnTo>
                <a:lnTo>
                  <a:pt x="5628" y="2354"/>
                </a:lnTo>
                <a:lnTo>
                  <a:pt x="5414" y="2547"/>
                </a:lnTo>
                <a:lnTo>
                  <a:pt x="5200" y="2718"/>
                </a:lnTo>
                <a:lnTo>
                  <a:pt x="4965" y="2889"/>
                </a:lnTo>
                <a:lnTo>
                  <a:pt x="4858" y="2953"/>
                </a:lnTo>
                <a:lnTo>
                  <a:pt x="4772" y="2910"/>
                </a:lnTo>
                <a:lnTo>
                  <a:pt x="4687" y="2868"/>
                </a:lnTo>
                <a:lnTo>
                  <a:pt x="4622" y="2825"/>
                </a:lnTo>
                <a:lnTo>
                  <a:pt x="4494" y="2718"/>
                </a:lnTo>
                <a:lnTo>
                  <a:pt x="4259" y="2568"/>
                </a:lnTo>
                <a:lnTo>
                  <a:pt x="4023" y="2440"/>
                </a:lnTo>
                <a:lnTo>
                  <a:pt x="3574" y="2162"/>
                </a:lnTo>
                <a:lnTo>
                  <a:pt x="3125" y="1905"/>
                </a:lnTo>
                <a:lnTo>
                  <a:pt x="1927" y="1284"/>
                </a:lnTo>
                <a:lnTo>
                  <a:pt x="750" y="707"/>
                </a:lnTo>
                <a:lnTo>
                  <a:pt x="750" y="685"/>
                </a:lnTo>
                <a:lnTo>
                  <a:pt x="835" y="685"/>
                </a:lnTo>
                <a:lnTo>
                  <a:pt x="900" y="707"/>
                </a:lnTo>
                <a:lnTo>
                  <a:pt x="2119" y="707"/>
                </a:lnTo>
                <a:lnTo>
                  <a:pt x="2718" y="685"/>
                </a:lnTo>
                <a:lnTo>
                  <a:pt x="3296" y="642"/>
                </a:lnTo>
                <a:lnTo>
                  <a:pt x="4173" y="578"/>
                </a:lnTo>
                <a:lnTo>
                  <a:pt x="4622" y="557"/>
                </a:lnTo>
                <a:close/>
                <a:moveTo>
                  <a:pt x="921" y="5371"/>
                </a:moveTo>
                <a:lnTo>
                  <a:pt x="942" y="5414"/>
                </a:lnTo>
                <a:lnTo>
                  <a:pt x="921" y="5456"/>
                </a:lnTo>
                <a:lnTo>
                  <a:pt x="900" y="5499"/>
                </a:lnTo>
                <a:lnTo>
                  <a:pt x="835" y="5521"/>
                </a:lnTo>
                <a:lnTo>
                  <a:pt x="835" y="5456"/>
                </a:lnTo>
                <a:lnTo>
                  <a:pt x="857" y="5414"/>
                </a:lnTo>
                <a:lnTo>
                  <a:pt x="921" y="5371"/>
                </a:lnTo>
                <a:close/>
                <a:moveTo>
                  <a:pt x="2290" y="5456"/>
                </a:moveTo>
                <a:lnTo>
                  <a:pt x="2333" y="5478"/>
                </a:lnTo>
                <a:lnTo>
                  <a:pt x="2355" y="5521"/>
                </a:lnTo>
                <a:lnTo>
                  <a:pt x="2355" y="5628"/>
                </a:lnTo>
                <a:lnTo>
                  <a:pt x="2333" y="5756"/>
                </a:lnTo>
                <a:lnTo>
                  <a:pt x="2333" y="5863"/>
                </a:lnTo>
                <a:lnTo>
                  <a:pt x="2055" y="5863"/>
                </a:lnTo>
                <a:lnTo>
                  <a:pt x="2183" y="5649"/>
                </a:lnTo>
                <a:lnTo>
                  <a:pt x="2290" y="5456"/>
                </a:lnTo>
                <a:close/>
                <a:moveTo>
                  <a:pt x="450" y="856"/>
                </a:moveTo>
                <a:lnTo>
                  <a:pt x="579" y="963"/>
                </a:lnTo>
                <a:lnTo>
                  <a:pt x="707" y="1070"/>
                </a:lnTo>
                <a:lnTo>
                  <a:pt x="942" y="1242"/>
                </a:lnTo>
                <a:lnTo>
                  <a:pt x="1199" y="1413"/>
                </a:lnTo>
                <a:lnTo>
                  <a:pt x="1456" y="1562"/>
                </a:lnTo>
                <a:lnTo>
                  <a:pt x="2633" y="2204"/>
                </a:lnTo>
                <a:lnTo>
                  <a:pt x="3125" y="2504"/>
                </a:lnTo>
                <a:lnTo>
                  <a:pt x="3595" y="2825"/>
                </a:lnTo>
                <a:lnTo>
                  <a:pt x="3831" y="2975"/>
                </a:lnTo>
                <a:lnTo>
                  <a:pt x="4066" y="3146"/>
                </a:lnTo>
                <a:lnTo>
                  <a:pt x="4302" y="3317"/>
                </a:lnTo>
                <a:lnTo>
                  <a:pt x="4537" y="3467"/>
                </a:lnTo>
                <a:lnTo>
                  <a:pt x="4665" y="3509"/>
                </a:lnTo>
                <a:lnTo>
                  <a:pt x="4772" y="3531"/>
                </a:lnTo>
                <a:lnTo>
                  <a:pt x="4879" y="3509"/>
                </a:lnTo>
                <a:lnTo>
                  <a:pt x="4986" y="3467"/>
                </a:lnTo>
                <a:lnTo>
                  <a:pt x="5157" y="3338"/>
                </a:lnTo>
                <a:lnTo>
                  <a:pt x="5350" y="3189"/>
                </a:lnTo>
                <a:lnTo>
                  <a:pt x="5799" y="2868"/>
                </a:lnTo>
                <a:lnTo>
                  <a:pt x="6227" y="2547"/>
                </a:lnTo>
                <a:lnTo>
                  <a:pt x="6762" y="2204"/>
                </a:lnTo>
                <a:lnTo>
                  <a:pt x="7318" y="1841"/>
                </a:lnTo>
                <a:lnTo>
                  <a:pt x="7832" y="1477"/>
                </a:lnTo>
                <a:lnTo>
                  <a:pt x="8089" y="1284"/>
                </a:lnTo>
                <a:lnTo>
                  <a:pt x="8324" y="1070"/>
                </a:lnTo>
                <a:lnTo>
                  <a:pt x="8345" y="1135"/>
                </a:lnTo>
                <a:lnTo>
                  <a:pt x="8367" y="1220"/>
                </a:lnTo>
                <a:lnTo>
                  <a:pt x="8324" y="1370"/>
                </a:lnTo>
                <a:lnTo>
                  <a:pt x="8110" y="4793"/>
                </a:lnTo>
                <a:lnTo>
                  <a:pt x="8131" y="5157"/>
                </a:lnTo>
                <a:lnTo>
                  <a:pt x="8110" y="5243"/>
                </a:lnTo>
                <a:lnTo>
                  <a:pt x="8089" y="5328"/>
                </a:lnTo>
                <a:lnTo>
                  <a:pt x="8067" y="5392"/>
                </a:lnTo>
                <a:lnTo>
                  <a:pt x="8003" y="5435"/>
                </a:lnTo>
                <a:lnTo>
                  <a:pt x="7939" y="5478"/>
                </a:lnTo>
                <a:lnTo>
                  <a:pt x="7853" y="5499"/>
                </a:lnTo>
                <a:lnTo>
                  <a:pt x="7639" y="5499"/>
                </a:lnTo>
                <a:lnTo>
                  <a:pt x="7425" y="5521"/>
                </a:lnTo>
                <a:lnTo>
                  <a:pt x="7254" y="5521"/>
                </a:lnTo>
                <a:lnTo>
                  <a:pt x="6826" y="5563"/>
                </a:lnTo>
                <a:lnTo>
                  <a:pt x="6377" y="5606"/>
                </a:lnTo>
                <a:lnTo>
                  <a:pt x="5949" y="5649"/>
                </a:lnTo>
                <a:lnTo>
                  <a:pt x="5521" y="5735"/>
                </a:lnTo>
                <a:lnTo>
                  <a:pt x="5521" y="5735"/>
                </a:lnTo>
                <a:lnTo>
                  <a:pt x="5649" y="5350"/>
                </a:lnTo>
                <a:lnTo>
                  <a:pt x="5585" y="5414"/>
                </a:lnTo>
                <a:lnTo>
                  <a:pt x="5521" y="5521"/>
                </a:lnTo>
                <a:lnTo>
                  <a:pt x="5478" y="5606"/>
                </a:lnTo>
                <a:lnTo>
                  <a:pt x="5435" y="5692"/>
                </a:lnTo>
                <a:lnTo>
                  <a:pt x="5371" y="5735"/>
                </a:lnTo>
                <a:lnTo>
                  <a:pt x="5286" y="5756"/>
                </a:lnTo>
                <a:lnTo>
                  <a:pt x="5072" y="5799"/>
                </a:lnTo>
                <a:lnTo>
                  <a:pt x="4665" y="5799"/>
                </a:lnTo>
                <a:lnTo>
                  <a:pt x="4751" y="5670"/>
                </a:lnTo>
                <a:lnTo>
                  <a:pt x="4858" y="5542"/>
                </a:lnTo>
                <a:lnTo>
                  <a:pt x="4943" y="5392"/>
                </a:lnTo>
                <a:lnTo>
                  <a:pt x="5008" y="5243"/>
                </a:lnTo>
                <a:lnTo>
                  <a:pt x="4965" y="5221"/>
                </a:lnTo>
                <a:lnTo>
                  <a:pt x="4922" y="5221"/>
                </a:lnTo>
                <a:lnTo>
                  <a:pt x="4858" y="5285"/>
                </a:lnTo>
                <a:lnTo>
                  <a:pt x="4729" y="5435"/>
                </a:lnTo>
                <a:lnTo>
                  <a:pt x="4601" y="5563"/>
                </a:lnTo>
                <a:lnTo>
                  <a:pt x="4451" y="5670"/>
                </a:lnTo>
                <a:lnTo>
                  <a:pt x="4451" y="5713"/>
                </a:lnTo>
                <a:lnTo>
                  <a:pt x="4430" y="5756"/>
                </a:lnTo>
                <a:lnTo>
                  <a:pt x="4430" y="5799"/>
                </a:lnTo>
                <a:lnTo>
                  <a:pt x="4430" y="5842"/>
                </a:lnTo>
                <a:lnTo>
                  <a:pt x="3424" y="5842"/>
                </a:lnTo>
                <a:lnTo>
                  <a:pt x="3446" y="5777"/>
                </a:lnTo>
                <a:lnTo>
                  <a:pt x="3488" y="5713"/>
                </a:lnTo>
                <a:lnTo>
                  <a:pt x="3510" y="5628"/>
                </a:lnTo>
                <a:lnTo>
                  <a:pt x="3510" y="5606"/>
                </a:lnTo>
                <a:lnTo>
                  <a:pt x="3510" y="5585"/>
                </a:lnTo>
                <a:lnTo>
                  <a:pt x="3467" y="5585"/>
                </a:lnTo>
                <a:lnTo>
                  <a:pt x="3424" y="5606"/>
                </a:lnTo>
                <a:lnTo>
                  <a:pt x="3381" y="5670"/>
                </a:lnTo>
                <a:lnTo>
                  <a:pt x="3360" y="5735"/>
                </a:lnTo>
                <a:lnTo>
                  <a:pt x="3317" y="5799"/>
                </a:lnTo>
                <a:lnTo>
                  <a:pt x="3210" y="5842"/>
                </a:lnTo>
                <a:lnTo>
                  <a:pt x="3018" y="5863"/>
                </a:lnTo>
                <a:lnTo>
                  <a:pt x="2718" y="5863"/>
                </a:lnTo>
                <a:lnTo>
                  <a:pt x="2675" y="5820"/>
                </a:lnTo>
                <a:lnTo>
                  <a:pt x="2654" y="5799"/>
                </a:lnTo>
                <a:lnTo>
                  <a:pt x="2611" y="5692"/>
                </a:lnTo>
                <a:lnTo>
                  <a:pt x="2568" y="5435"/>
                </a:lnTo>
                <a:lnTo>
                  <a:pt x="2547" y="5350"/>
                </a:lnTo>
                <a:lnTo>
                  <a:pt x="2547" y="5264"/>
                </a:lnTo>
                <a:lnTo>
                  <a:pt x="2547" y="5178"/>
                </a:lnTo>
                <a:lnTo>
                  <a:pt x="2526" y="5114"/>
                </a:lnTo>
                <a:lnTo>
                  <a:pt x="2355" y="5157"/>
                </a:lnTo>
                <a:lnTo>
                  <a:pt x="2226" y="5221"/>
                </a:lnTo>
                <a:lnTo>
                  <a:pt x="2098" y="5307"/>
                </a:lnTo>
                <a:lnTo>
                  <a:pt x="1991" y="5414"/>
                </a:lnTo>
                <a:lnTo>
                  <a:pt x="1905" y="5371"/>
                </a:lnTo>
                <a:lnTo>
                  <a:pt x="1841" y="5350"/>
                </a:lnTo>
                <a:lnTo>
                  <a:pt x="1777" y="5350"/>
                </a:lnTo>
                <a:lnTo>
                  <a:pt x="1734" y="5392"/>
                </a:lnTo>
                <a:lnTo>
                  <a:pt x="1627" y="5478"/>
                </a:lnTo>
                <a:lnTo>
                  <a:pt x="1563" y="5521"/>
                </a:lnTo>
                <a:lnTo>
                  <a:pt x="1499" y="5542"/>
                </a:lnTo>
                <a:lnTo>
                  <a:pt x="1541" y="5435"/>
                </a:lnTo>
                <a:lnTo>
                  <a:pt x="1563" y="5371"/>
                </a:lnTo>
                <a:lnTo>
                  <a:pt x="1563" y="5285"/>
                </a:lnTo>
                <a:lnTo>
                  <a:pt x="1520" y="5307"/>
                </a:lnTo>
                <a:lnTo>
                  <a:pt x="1456" y="5328"/>
                </a:lnTo>
                <a:lnTo>
                  <a:pt x="1349" y="5435"/>
                </a:lnTo>
                <a:lnTo>
                  <a:pt x="1242" y="5563"/>
                </a:lnTo>
                <a:lnTo>
                  <a:pt x="1199" y="5670"/>
                </a:lnTo>
                <a:lnTo>
                  <a:pt x="1135" y="5842"/>
                </a:lnTo>
                <a:lnTo>
                  <a:pt x="1071" y="5863"/>
                </a:lnTo>
                <a:lnTo>
                  <a:pt x="964" y="5842"/>
                </a:lnTo>
                <a:lnTo>
                  <a:pt x="771" y="5799"/>
                </a:lnTo>
                <a:lnTo>
                  <a:pt x="793" y="5777"/>
                </a:lnTo>
                <a:lnTo>
                  <a:pt x="814" y="5756"/>
                </a:lnTo>
                <a:lnTo>
                  <a:pt x="835" y="5713"/>
                </a:lnTo>
                <a:lnTo>
                  <a:pt x="857" y="5670"/>
                </a:lnTo>
                <a:lnTo>
                  <a:pt x="900" y="5692"/>
                </a:lnTo>
                <a:lnTo>
                  <a:pt x="942" y="5713"/>
                </a:lnTo>
                <a:lnTo>
                  <a:pt x="964" y="5735"/>
                </a:lnTo>
                <a:lnTo>
                  <a:pt x="1049" y="5713"/>
                </a:lnTo>
                <a:lnTo>
                  <a:pt x="1114" y="5670"/>
                </a:lnTo>
                <a:lnTo>
                  <a:pt x="1178" y="5585"/>
                </a:lnTo>
                <a:lnTo>
                  <a:pt x="1242" y="5435"/>
                </a:lnTo>
                <a:lnTo>
                  <a:pt x="1477" y="5050"/>
                </a:lnTo>
                <a:lnTo>
                  <a:pt x="1584" y="4857"/>
                </a:lnTo>
                <a:lnTo>
                  <a:pt x="1670" y="4643"/>
                </a:lnTo>
                <a:lnTo>
                  <a:pt x="1563" y="4686"/>
                </a:lnTo>
                <a:lnTo>
                  <a:pt x="1456" y="4729"/>
                </a:lnTo>
                <a:lnTo>
                  <a:pt x="1370" y="4815"/>
                </a:lnTo>
                <a:lnTo>
                  <a:pt x="1306" y="4900"/>
                </a:lnTo>
                <a:lnTo>
                  <a:pt x="1178" y="5050"/>
                </a:lnTo>
                <a:lnTo>
                  <a:pt x="1114" y="5136"/>
                </a:lnTo>
                <a:lnTo>
                  <a:pt x="1071" y="5178"/>
                </a:lnTo>
                <a:lnTo>
                  <a:pt x="1156" y="5007"/>
                </a:lnTo>
                <a:lnTo>
                  <a:pt x="1370" y="4622"/>
                </a:lnTo>
                <a:lnTo>
                  <a:pt x="1584" y="4216"/>
                </a:lnTo>
                <a:lnTo>
                  <a:pt x="1627" y="4066"/>
                </a:lnTo>
                <a:lnTo>
                  <a:pt x="1648" y="4023"/>
                </a:lnTo>
                <a:lnTo>
                  <a:pt x="1627" y="3980"/>
                </a:lnTo>
                <a:lnTo>
                  <a:pt x="1584" y="3937"/>
                </a:lnTo>
                <a:lnTo>
                  <a:pt x="1499" y="3937"/>
                </a:lnTo>
                <a:lnTo>
                  <a:pt x="1434" y="3959"/>
                </a:lnTo>
                <a:lnTo>
                  <a:pt x="1306" y="4087"/>
                </a:lnTo>
                <a:lnTo>
                  <a:pt x="1178" y="4237"/>
                </a:lnTo>
                <a:lnTo>
                  <a:pt x="1049" y="4408"/>
                </a:lnTo>
                <a:lnTo>
                  <a:pt x="942" y="4579"/>
                </a:lnTo>
                <a:lnTo>
                  <a:pt x="814" y="4793"/>
                </a:lnTo>
                <a:lnTo>
                  <a:pt x="814" y="4750"/>
                </a:lnTo>
                <a:lnTo>
                  <a:pt x="835" y="4622"/>
                </a:lnTo>
                <a:lnTo>
                  <a:pt x="985" y="4237"/>
                </a:lnTo>
                <a:lnTo>
                  <a:pt x="1242" y="3616"/>
                </a:lnTo>
                <a:lnTo>
                  <a:pt x="1285" y="3467"/>
                </a:lnTo>
                <a:lnTo>
                  <a:pt x="1306" y="3403"/>
                </a:lnTo>
                <a:lnTo>
                  <a:pt x="1306" y="3338"/>
                </a:lnTo>
                <a:lnTo>
                  <a:pt x="1285" y="3296"/>
                </a:lnTo>
                <a:lnTo>
                  <a:pt x="1263" y="3253"/>
                </a:lnTo>
                <a:lnTo>
                  <a:pt x="1178" y="3231"/>
                </a:lnTo>
                <a:lnTo>
                  <a:pt x="1092" y="3253"/>
                </a:lnTo>
                <a:lnTo>
                  <a:pt x="1007" y="3296"/>
                </a:lnTo>
                <a:lnTo>
                  <a:pt x="942" y="3360"/>
                </a:lnTo>
                <a:lnTo>
                  <a:pt x="878" y="3445"/>
                </a:lnTo>
                <a:lnTo>
                  <a:pt x="814" y="3531"/>
                </a:lnTo>
                <a:lnTo>
                  <a:pt x="728" y="3745"/>
                </a:lnTo>
                <a:lnTo>
                  <a:pt x="664" y="3916"/>
                </a:lnTo>
                <a:lnTo>
                  <a:pt x="643" y="3895"/>
                </a:lnTo>
                <a:lnTo>
                  <a:pt x="621" y="3873"/>
                </a:lnTo>
                <a:lnTo>
                  <a:pt x="621" y="3766"/>
                </a:lnTo>
                <a:lnTo>
                  <a:pt x="643" y="3638"/>
                </a:lnTo>
                <a:lnTo>
                  <a:pt x="686" y="3488"/>
                </a:lnTo>
                <a:lnTo>
                  <a:pt x="771" y="3189"/>
                </a:lnTo>
                <a:lnTo>
                  <a:pt x="835" y="3017"/>
                </a:lnTo>
                <a:lnTo>
                  <a:pt x="964" y="2718"/>
                </a:lnTo>
                <a:lnTo>
                  <a:pt x="1028" y="2547"/>
                </a:lnTo>
                <a:lnTo>
                  <a:pt x="1028" y="2482"/>
                </a:lnTo>
                <a:lnTo>
                  <a:pt x="1028" y="2397"/>
                </a:lnTo>
                <a:lnTo>
                  <a:pt x="985" y="2333"/>
                </a:lnTo>
                <a:lnTo>
                  <a:pt x="942" y="2311"/>
                </a:lnTo>
                <a:lnTo>
                  <a:pt x="900" y="2290"/>
                </a:lnTo>
                <a:lnTo>
                  <a:pt x="835" y="2333"/>
                </a:lnTo>
                <a:lnTo>
                  <a:pt x="728" y="2418"/>
                </a:lnTo>
                <a:lnTo>
                  <a:pt x="643" y="2525"/>
                </a:lnTo>
                <a:lnTo>
                  <a:pt x="621" y="2504"/>
                </a:lnTo>
                <a:lnTo>
                  <a:pt x="600" y="2440"/>
                </a:lnTo>
                <a:lnTo>
                  <a:pt x="579" y="2269"/>
                </a:lnTo>
                <a:lnTo>
                  <a:pt x="579" y="1969"/>
                </a:lnTo>
                <a:lnTo>
                  <a:pt x="450" y="856"/>
                </a:lnTo>
                <a:close/>
                <a:moveTo>
                  <a:pt x="1392" y="5713"/>
                </a:moveTo>
                <a:lnTo>
                  <a:pt x="1434" y="5799"/>
                </a:lnTo>
                <a:lnTo>
                  <a:pt x="1456" y="5884"/>
                </a:lnTo>
                <a:lnTo>
                  <a:pt x="1392" y="5884"/>
                </a:lnTo>
                <a:lnTo>
                  <a:pt x="1328" y="5863"/>
                </a:lnTo>
                <a:lnTo>
                  <a:pt x="1392" y="5713"/>
                </a:lnTo>
                <a:close/>
                <a:moveTo>
                  <a:pt x="4986" y="1"/>
                </a:moveTo>
                <a:lnTo>
                  <a:pt x="4515" y="22"/>
                </a:lnTo>
                <a:lnTo>
                  <a:pt x="3531" y="86"/>
                </a:lnTo>
                <a:lnTo>
                  <a:pt x="2568" y="150"/>
                </a:lnTo>
                <a:lnTo>
                  <a:pt x="2098" y="172"/>
                </a:lnTo>
                <a:lnTo>
                  <a:pt x="1606" y="193"/>
                </a:lnTo>
                <a:lnTo>
                  <a:pt x="1135" y="193"/>
                </a:lnTo>
                <a:lnTo>
                  <a:pt x="686" y="215"/>
                </a:lnTo>
                <a:lnTo>
                  <a:pt x="472" y="257"/>
                </a:lnTo>
                <a:lnTo>
                  <a:pt x="386" y="279"/>
                </a:lnTo>
                <a:lnTo>
                  <a:pt x="301" y="322"/>
                </a:lnTo>
                <a:lnTo>
                  <a:pt x="215" y="364"/>
                </a:lnTo>
                <a:lnTo>
                  <a:pt x="151" y="428"/>
                </a:lnTo>
                <a:lnTo>
                  <a:pt x="87" y="514"/>
                </a:lnTo>
                <a:lnTo>
                  <a:pt x="44" y="621"/>
                </a:lnTo>
                <a:lnTo>
                  <a:pt x="1" y="814"/>
                </a:lnTo>
                <a:lnTo>
                  <a:pt x="1" y="1028"/>
                </a:lnTo>
                <a:lnTo>
                  <a:pt x="1" y="1434"/>
                </a:lnTo>
                <a:lnTo>
                  <a:pt x="44" y="1990"/>
                </a:lnTo>
                <a:lnTo>
                  <a:pt x="108" y="2525"/>
                </a:lnTo>
                <a:lnTo>
                  <a:pt x="236" y="4622"/>
                </a:lnTo>
                <a:lnTo>
                  <a:pt x="301" y="4943"/>
                </a:lnTo>
                <a:lnTo>
                  <a:pt x="386" y="5264"/>
                </a:lnTo>
                <a:lnTo>
                  <a:pt x="407" y="5371"/>
                </a:lnTo>
                <a:lnTo>
                  <a:pt x="407" y="5521"/>
                </a:lnTo>
                <a:lnTo>
                  <a:pt x="429" y="5649"/>
                </a:lnTo>
                <a:lnTo>
                  <a:pt x="450" y="5713"/>
                </a:lnTo>
                <a:lnTo>
                  <a:pt x="493" y="5756"/>
                </a:lnTo>
                <a:lnTo>
                  <a:pt x="536" y="5799"/>
                </a:lnTo>
                <a:lnTo>
                  <a:pt x="621" y="5799"/>
                </a:lnTo>
                <a:lnTo>
                  <a:pt x="728" y="5820"/>
                </a:lnTo>
                <a:lnTo>
                  <a:pt x="707" y="5820"/>
                </a:lnTo>
                <a:lnTo>
                  <a:pt x="686" y="5842"/>
                </a:lnTo>
                <a:lnTo>
                  <a:pt x="686" y="5927"/>
                </a:lnTo>
                <a:lnTo>
                  <a:pt x="728" y="6056"/>
                </a:lnTo>
                <a:lnTo>
                  <a:pt x="750" y="6120"/>
                </a:lnTo>
                <a:lnTo>
                  <a:pt x="814" y="6163"/>
                </a:lnTo>
                <a:lnTo>
                  <a:pt x="900" y="6205"/>
                </a:lnTo>
                <a:lnTo>
                  <a:pt x="1071" y="6227"/>
                </a:lnTo>
                <a:lnTo>
                  <a:pt x="1434" y="6248"/>
                </a:lnTo>
                <a:lnTo>
                  <a:pt x="2248" y="6291"/>
                </a:lnTo>
                <a:lnTo>
                  <a:pt x="2654" y="6312"/>
                </a:lnTo>
                <a:lnTo>
                  <a:pt x="3061" y="6312"/>
                </a:lnTo>
                <a:lnTo>
                  <a:pt x="3916" y="6334"/>
                </a:lnTo>
                <a:lnTo>
                  <a:pt x="4344" y="6334"/>
                </a:lnTo>
                <a:lnTo>
                  <a:pt x="4772" y="6312"/>
                </a:lnTo>
                <a:lnTo>
                  <a:pt x="5607" y="6205"/>
                </a:lnTo>
                <a:lnTo>
                  <a:pt x="6035" y="6163"/>
                </a:lnTo>
                <a:lnTo>
                  <a:pt x="6462" y="6141"/>
                </a:lnTo>
                <a:lnTo>
                  <a:pt x="6848" y="6120"/>
                </a:lnTo>
                <a:lnTo>
                  <a:pt x="7211" y="6077"/>
                </a:lnTo>
                <a:lnTo>
                  <a:pt x="7618" y="6013"/>
                </a:lnTo>
                <a:lnTo>
                  <a:pt x="7810" y="5991"/>
                </a:lnTo>
                <a:lnTo>
                  <a:pt x="8003" y="5991"/>
                </a:lnTo>
                <a:lnTo>
                  <a:pt x="8110" y="6034"/>
                </a:lnTo>
                <a:lnTo>
                  <a:pt x="8131" y="6077"/>
                </a:lnTo>
                <a:lnTo>
                  <a:pt x="8153" y="6120"/>
                </a:lnTo>
                <a:lnTo>
                  <a:pt x="8196" y="6163"/>
                </a:lnTo>
                <a:lnTo>
                  <a:pt x="8238" y="6184"/>
                </a:lnTo>
                <a:lnTo>
                  <a:pt x="8303" y="6227"/>
                </a:lnTo>
                <a:lnTo>
                  <a:pt x="8367" y="6227"/>
                </a:lnTo>
                <a:lnTo>
                  <a:pt x="8409" y="6205"/>
                </a:lnTo>
                <a:lnTo>
                  <a:pt x="8452" y="6163"/>
                </a:lnTo>
                <a:lnTo>
                  <a:pt x="8516" y="6056"/>
                </a:lnTo>
                <a:lnTo>
                  <a:pt x="8559" y="5949"/>
                </a:lnTo>
                <a:lnTo>
                  <a:pt x="8602" y="5756"/>
                </a:lnTo>
                <a:lnTo>
                  <a:pt x="8602" y="5563"/>
                </a:lnTo>
                <a:lnTo>
                  <a:pt x="8602" y="5178"/>
                </a:lnTo>
                <a:lnTo>
                  <a:pt x="8602" y="4772"/>
                </a:lnTo>
                <a:lnTo>
                  <a:pt x="8602" y="4387"/>
                </a:lnTo>
                <a:lnTo>
                  <a:pt x="8645" y="3552"/>
                </a:lnTo>
                <a:lnTo>
                  <a:pt x="8688" y="2718"/>
                </a:lnTo>
                <a:lnTo>
                  <a:pt x="8730" y="1862"/>
                </a:lnTo>
                <a:lnTo>
                  <a:pt x="8795" y="1006"/>
                </a:lnTo>
                <a:lnTo>
                  <a:pt x="8837" y="835"/>
                </a:lnTo>
                <a:lnTo>
                  <a:pt x="8880" y="621"/>
                </a:lnTo>
                <a:lnTo>
                  <a:pt x="8902" y="407"/>
                </a:lnTo>
                <a:lnTo>
                  <a:pt x="8902" y="322"/>
                </a:lnTo>
                <a:lnTo>
                  <a:pt x="8880" y="257"/>
                </a:lnTo>
                <a:lnTo>
                  <a:pt x="8837" y="193"/>
                </a:lnTo>
                <a:lnTo>
                  <a:pt x="8795" y="150"/>
                </a:lnTo>
                <a:lnTo>
                  <a:pt x="8730" y="129"/>
                </a:lnTo>
                <a:lnTo>
                  <a:pt x="8666" y="108"/>
                </a:lnTo>
                <a:lnTo>
                  <a:pt x="8516" y="108"/>
                </a:lnTo>
                <a:lnTo>
                  <a:pt x="8452" y="86"/>
                </a:lnTo>
                <a:lnTo>
                  <a:pt x="8367" y="65"/>
                </a:lnTo>
                <a:lnTo>
                  <a:pt x="8303" y="65"/>
                </a:lnTo>
                <a:lnTo>
                  <a:pt x="8238" y="86"/>
                </a:lnTo>
                <a:lnTo>
                  <a:pt x="8174" y="108"/>
                </a:lnTo>
                <a:lnTo>
                  <a:pt x="8110" y="129"/>
                </a:lnTo>
                <a:lnTo>
                  <a:pt x="8024" y="108"/>
                </a:lnTo>
                <a:lnTo>
                  <a:pt x="7917" y="86"/>
                </a:lnTo>
                <a:lnTo>
                  <a:pt x="7297" y="65"/>
                </a:lnTo>
                <a:lnTo>
                  <a:pt x="6398" y="22"/>
                </a:lnTo>
                <a:lnTo>
                  <a:pt x="54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4683849" y="2571055"/>
            <a:ext cx="241712" cy="211660"/>
          </a:xfrm>
          <a:custGeom>
            <a:rect b="b" l="l" r="r" t="t"/>
            <a:pathLst>
              <a:path extrusionOk="0" h="7832" w="8944">
                <a:moveTo>
                  <a:pt x="5371" y="471"/>
                </a:moveTo>
                <a:lnTo>
                  <a:pt x="5478" y="492"/>
                </a:lnTo>
                <a:lnTo>
                  <a:pt x="5585" y="535"/>
                </a:lnTo>
                <a:lnTo>
                  <a:pt x="5627" y="599"/>
                </a:lnTo>
                <a:lnTo>
                  <a:pt x="5670" y="685"/>
                </a:lnTo>
                <a:lnTo>
                  <a:pt x="5670" y="792"/>
                </a:lnTo>
                <a:lnTo>
                  <a:pt x="5670" y="920"/>
                </a:lnTo>
                <a:lnTo>
                  <a:pt x="5649" y="963"/>
                </a:lnTo>
                <a:lnTo>
                  <a:pt x="5606" y="963"/>
                </a:lnTo>
                <a:lnTo>
                  <a:pt x="5499" y="985"/>
                </a:lnTo>
                <a:lnTo>
                  <a:pt x="5371" y="1006"/>
                </a:lnTo>
                <a:lnTo>
                  <a:pt x="5306" y="1027"/>
                </a:lnTo>
                <a:lnTo>
                  <a:pt x="5242" y="1070"/>
                </a:lnTo>
                <a:lnTo>
                  <a:pt x="5199" y="1113"/>
                </a:lnTo>
                <a:lnTo>
                  <a:pt x="5199" y="1156"/>
                </a:lnTo>
                <a:lnTo>
                  <a:pt x="5199" y="1220"/>
                </a:lnTo>
                <a:lnTo>
                  <a:pt x="5199" y="1241"/>
                </a:lnTo>
                <a:lnTo>
                  <a:pt x="5178" y="1241"/>
                </a:lnTo>
                <a:lnTo>
                  <a:pt x="5050" y="1284"/>
                </a:lnTo>
                <a:lnTo>
                  <a:pt x="4793" y="1327"/>
                </a:lnTo>
                <a:lnTo>
                  <a:pt x="4515" y="1327"/>
                </a:lnTo>
                <a:lnTo>
                  <a:pt x="4237" y="1305"/>
                </a:lnTo>
                <a:lnTo>
                  <a:pt x="3959" y="1305"/>
                </a:lnTo>
                <a:lnTo>
                  <a:pt x="3616" y="1348"/>
                </a:lnTo>
                <a:lnTo>
                  <a:pt x="3338" y="1348"/>
                </a:lnTo>
                <a:lnTo>
                  <a:pt x="3295" y="1305"/>
                </a:lnTo>
                <a:lnTo>
                  <a:pt x="3252" y="1263"/>
                </a:lnTo>
                <a:lnTo>
                  <a:pt x="3252" y="1220"/>
                </a:lnTo>
                <a:lnTo>
                  <a:pt x="3231" y="1177"/>
                </a:lnTo>
                <a:lnTo>
                  <a:pt x="3210" y="1113"/>
                </a:lnTo>
                <a:lnTo>
                  <a:pt x="3188" y="1092"/>
                </a:lnTo>
                <a:lnTo>
                  <a:pt x="2825" y="1092"/>
                </a:lnTo>
                <a:lnTo>
                  <a:pt x="2825" y="920"/>
                </a:lnTo>
                <a:lnTo>
                  <a:pt x="2825" y="813"/>
                </a:lnTo>
                <a:lnTo>
                  <a:pt x="2846" y="728"/>
                </a:lnTo>
                <a:lnTo>
                  <a:pt x="2996" y="664"/>
                </a:lnTo>
                <a:lnTo>
                  <a:pt x="3188" y="621"/>
                </a:lnTo>
                <a:lnTo>
                  <a:pt x="3552" y="578"/>
                </a:lnTo>
                <a:lnTo>
                  <a:pt x="3787" y="578"/>
                </a:lnTo>
                <a:lnTo>
                  <a:pt x="4044" y="557"/>
                </a:lnTo>
                <a:lnTo>
                  <a:pt x="4301" y="557"/>
                </a:lnTo>
                <a:lnTo>
                  <a:pt x="4536" y="535"/>
                </a:lnTo>
                <a:lnTo>
                  <a:pt x="5007" y="471"/>
                </a:lnTo>
                <a:close/>
                <a:moveTo>
                  <a:pt x="2354" y="4451"/>
                </a:moveTo>
                <a:lnTo>
                  <a:pt x="2397" y="4472"/>
                </a:lnTo>
                <a:lnTo>
                  <a:pt x="2397" y="4493"/>
                </a:lnTo>
                <a:lnTo>
                  <a:pt x="2397" y="4515"/>
                </a:lnTo>
                <a:lnTo>
                  <a:pt x="2354" y="4558"/>
                </a:lnTo>
                <a:lnTo>
                  <a:pt x="2290" y="4558"/>
                </a:lnTo>
                <a:lnTo>
                  <a:pt x="2290" y="4515"/>
                </a:lnTo>
                <a:lnTo>
                  <a:pt x="2311" y="4493"/>
                </a:lnTo>
                <a:lnTo>
                  <a:pt x="2354" y="4493"/>
                </a:lnTo>
                <a:lnTo>
                  <a:pt x="2354" y="4451"/>
                </a:lnTo>
                <a:close/>
                <a:moveTo>
                  <a:pt x="7981" y="1712"/>
                </a:moveTo>
                <a:lnTo>
                  <a:pt x="8024" y="1733"/>
                </a:lnTo>
                <a:lnTo>
                  <a:pt x="8066" y="1755"/>
                </a:lnTo>
                <a:lnTo>
                  <a:pt x="8088" y="1819"/>
                </a:lnTo>
                <a:lnTo>
                  <a:pt x="8131" y="2012"/>
                </a:lnTo>
                <a:lnTo>
                  <a:pt x="8195" y="2375"/>
                </a:lnTo>
                <a:lnTo>
                  <a:pt x="8238" y="2760"/>
                </a:lnTo>
                <a:lnTo>
                  <a:pt x="8259" y="3124"/>
                </a:lnTo>
                <a:lnTo>
                  <a:pt x="8323" y="3509"/>
                </a:lnTo>
                <a:lnTo>
                  <a:pt x="8345" y="3745"/>
                </a:lnTo>
                <a:lnTo>
                  <a:pt x="8366" y="3852"/>
                </a:lnTo>
                <a:lnTo>
                  <a:pt x="8345" y="3959"/>
                </a:lnTo>
                <a:lnTo>
                  <a:pt x="8323" y="4066"/>
                </a:lnTo>
                <a:lnTo>
                  <a:pt x="8280" y="4108"/>
                </a:lnTo>
                <a:lnTo>
                  <a:pt x="8216" y="4108"/>
                </a:lnTo>
                <a:lnTo>
                  <a:pt x="8109" y="4130"/>
                </a:lnTo>
                <a:lnTo>
                  <a:pt x="7211" y="4237"/>
                </a:lnTo>
                <a:lnTo>
                  <a:pt x="6761" y="4301"/>
                </a:lnTo>
                <a:lnTo>
                  <a:pt x="6312" y="4365"/>
                </a:lnTo>
                <a:lnTo>
                  <a:pt x="5820" y="4365"/>
                </a:lnTo>
                <a:lnTo>
                  <a:pt x="5777" y="4386"/>
                </a:lnTo>
                <a:lnTo>
                  <a:pt x="5713" y="4408"/>
                </a:lnTo>
                <a:lnTo>
                  <a:pt x="5649" y="4472"/>
                </a:lnTo>
                <a:lnTo>
                  <a:pt x="5606" y="4515"/>
                </a:lnTo>
                <a:lnTo>
                  <a:pt x="5542" y="4536"/>
                </a:lnTo>
                <a:lnTo>
                  <a:pt x="5520" y="4365"/>
                </a:lnTo>
                <a:lnTo>
                  <a:pt x="5499" y="4215"/>
                </a:lnTo>
                <a:lnTo>
                  <a:pt x="5435" y="4066"/>
                </a:lnTo>
                <a:lnTo>
                  <a:pt x="5392" y="4001"/>
                </a:lnTo>
                <a:lnTo>
                  <a:pt x="5328" y="3937"/>
                </a:lnTo>
                <a:lnTo>
                  <a:pt x="5199" y="3894"/>
                </a:lnTo>
                <a:lnTo>
                  <a:pt x="5050" y="3852"/>
                </a:lnTo>
                <a:lnTo>
                  <a:pt x="4900" y="3852"/>
                </a:lnTo>
                <a:lnTo>
                  <a:pt x="4772" y="3873"/>
                </a:lnTo>
                <a:lnTo>
                  <a:pt x="4579" y="3894"/>
                </a:lnTo>
                <a:lnTo>
                  <a:pt x="4386" y="3937"/>
                </a:lnTo>
                <a:lnTo>
                  <a:pt x="4215" y="3980"/>
                </a:lnTo>
                <a:lnTo>
                  <a:pt x="4023" y="4001"/>
                </a:lnTo>
                <a:lnTo>
                  <a:pt x="3723" y="3980"/>
                </a:lnTo>
                <a:lnTo>
                  <a:pt x="3573" y="3980"/>
                </a:lnTo>
                <a:lnTo>
                  <a:pt x="3509" y="4001"/>
                </a:lnTo>
                <a:lnTo>
                  <a:pt x="3424" y="4044"/>
                </a:lnTo>
                <a:lnTo>
                  <a:pt x="3359" y="4087"/>
                </a:lnTo>
                <a:lnTo>
                  <a:pt x="3338" y="4151"/>
                </a:lnTo>
                <a:lnTo>
                  <a:pt x="3317" y="4194"/>
                </a:lnTo>
                <a:lnTo>
                  <a:pt x="3317" y="4258"/>
                </a:lnTo>
                <a:lnTo>
                  <a:pt x="3338" y="4365"/>
                </a:lnTo>
                <a:lnTo>
                  <a:pt x="3338" y="4429"/>
                </a:lnTo>
                <a:lnTo>
                  <a:pt x="3317" y="4515"/>
                </a:lnTo>
                <a:lnTo>
                  <a:pt x="3274" y="4558"/>
                </a:lnTo>
                <a:lnTo>
                  <a:pt x="3231" y="4579"/>
                </a:lnTo>
                <a:lnTo>
                  <a:pt x="3081" y="4579"/>
                </a:lnTo>
                <a:lnTo>
                  <a:pt x="3060" y="4558"/>
                </a:lnTo>
                <a:lnTo>
                  <a:pt x="3038" y="4536"/>
                </a:lnTo>
                <a:lnTo>
                  <a:pt x="3017" y="4515"/>
                </a:lnTo>
                <a:lnTo>
                  <a:pt x="2932" y="4515"/>
                </a:lnTo>
                <a:lnTo>
                  <a:pt x="2846" y="4536"/>
                </a:lnTo>
                <a:lnTo>
                  <a:pt x="2782" y="4558"/>
                </a:lnTo>
                <a:lnTo>
                  <a:pt x="2696" y="4558"/>
                </a:lnTo>
                <a:lnTo>
                  <a:pt x="2653" y="4515"/>
                </a:lnTo>
                <a:lnTo>
                  <a:pt x="2611" y="4451"/>
                </a:lnTo>
                <a:lnTo>
                  <a:pt x="2589" y="4386"/>
                </a:lnTo>
                <a:lnTo>
                  <a:pt x="2546" y="4344"/>
                </a:lnTo>
                <a:lnTo>
                  <a:pt x="2504" y="4322"/>
                </a:lnTo>
                <a:lnTo>
                  <a:pt x="2439" y="4344"/>
                </a:lnTo>
                <a:lnTo>
                  <a:pt x="2332" y="4386"/>
                </a:lnTo>
                <a:lnTo>
                  <a:pt x="2332" y="4258"/>
                </a:lnTo>
                <a:lnTo>
                  <a:pt x="2311" y="4215"/>
                </a:lnTo>
                <a:lnTo>
                  <a:pt x="2268" y="4194"/>
                </a:lnTo>
                <a:lnTo>
                  <a:pt x="2204" y="4194"/>
                </a:lnTo>
                <a:lnTo>
                  <a:pt x="2118" y="4237"/>
                </a:lnTo>
                <a:lnTo>
                  <a:pt x="1905" y="4386"/>
                </a:lnTo>
                <a:lnTo>
                  <a:pt x="1798" y="4451"/>
                </a:lnTo>
                <a:lnTo>
                  <a:pt x="1733" y="4493"/>
                </a:lnTo>
                <a:lnTo>
                  <a:pt x="1755" y="4408"/>
                </a:lnTo>
                <a:lnTo>
                  <a:pt x="1798" y="4365"/>
                </a:lnTo>
                <a:lnTo>
                  <a:pt x="1733" y="4322"/>
                </a:lnTo>
                <a:lnTo>
                  <a:pt x="1712" y="4258"/>
                </a:lnTo>
                <a:lnTo>
                  <a:pt x="1733" y="4215"/>
                </a:lnTo>
                <a:lnTo>
                  <a:pt x="1755" y="4151"/>
                </a:lnTo>
                <a:lnTo>
                  <a:pt x="1712" y="4130"/>
                </a:lnTo>
                <a:lnTo>
                  <a:pt x="1691" y="4130"/>
                </a:lnTo>
                <a:lnTo>
                  <a:pt x="1626" y="4151"/>
                </a:lnTo>
                <a:lnTo>
                  <a:pt x="1562" y="4194"/>
                </a:lnTo>
                <a:lnTo>
                  <a:pt x="1498" y="4215"/>
                </a:lnTo>
                <a:lnTo>
                  <a:pt x="1498" y="4215"/>
                </a:lnTo>
                <a:lnTo>
                  <a:pt x="1562" y="4130"/>
                </a:lnTo>
                <a:lnTo>
                  <a:pt x="1584" y="4044"/>
                </a:lnTo>
                <a:lnTo>
                  <a:pt x="1605" y="3980"/>
                </a:lnTo>
                <a:lnTo>
                  <a:pt x="1584" y="3959"/>
                </a:lnTo>
                <a:lnTo>
                  <a:pt x="1562" y="3916"/>
                </a:lnTo>
                <a:lnTo>
                  <a:pt x="1519" y="3894"/>
                </a:lnTo>
                <a:lnTo>
                  <a:pt x="1455" y="3894"/>
                </a:lnTo>
                <a:lnTo>
                  <a:pt x="1412" y="3916"/>
                </a:lnTo>
                <a:lnTo>
                  <a:pt x="1327" y="3959"/>
                </a:lnTo>
                <a:lnTo>
                  <a:pt x="1263" y="4023"/>
                </a:lnTo>
                <a:lnTo>
                  <a:pt x="1156" y="4066"/>
                </a:lnTo>
                <a:lnTo>
                  <a:pt x="1156" y="3980"/>
                </a:lnTo>
                <a:lnTo>
                  <a:pt x="1134" y="3959"/>
                </a:lnTo>
                <a:lnTo>
                  <a:pt x="1091" y="3937"/>
                </a:lnTo>
                <a:lnTo>
                  <a:pt x="1070" y="3873"/>
                </a:lnTo>
                <a:lnTo>
                  <a:pt x="1049" y="3787"/>
                </a:lnTo>
                <a:lnTo>
                  <a:pt x="1070" y="3680"/>
                </a:lnTo>
                <a:lnTo>
                  <a:pt x="1091" y="3552"/>
                </a:lnTo>
                <a:lnTo>
                  <a:pt x="1091" y="3531"/>
                </a:lnTo>
                <a:lnTo>
                  <a:pt x="1070" y="3509"/>
                </a:lnTo>
                <a:lnTo>
                  <a:pt x="1027" y="3509"/>
                </a:lnTo>
                <a:lnTo>
                  <a:pt x="920" y="3466"/>
                </a:lnTo>
                <a:lnTo>
                  <a:pt x="963" y="3359"/>
                </a:lnTo>
                <a:lnTo>
                  <a:pt x="984" y="3231"/>
                </a:lnTo>
                <a:lnTo>
                  <a:pt x="1006" y="3188"/>
                </a:lnTo>
                <a:lnTo>
                  <a:pt x="984" y="3146"/>
                </a:lnTo>
                <a:lnTo>
                  <a:pt x="963" y="3103"/>
                </a:lnTo>
                <a:lnTo>
                  <a:pt x="899" y="3103"/>
                </a:lnTo>
                <a:lnTo>
                  <a:pt x="856" y="3124"/>
                </a:lnTo>
                <a:lnTo>
                  <a:pt x="813" y="3167"/>
                </a:lnTo>
                <a:lnTo>
                  <a:pt x="792" y="3231"/>
                </a:lnTo>
                <a:lnTo>
                  <a:pt x="749" y="3252"/>
                </a:lnTo>
                <a:lnTo>
                  <a:pt x="749" y="3210"/>
                </a:lnTo>
                <a:lnTo>
                  <a:pt x="813" y="3060"/>
                </a:lnTo>
                <a:lnTo>
                  <a:pt x="942" y="2825"/>
                </a:lnTo>
                <a:lnTo>
                  <a:pt x="942" y="2718"/>
                </a:lnTo>
                <a:lnTo>
                  <a:pt x="920" y="2696"/>
                </a:lnTo>
                <a:lnTo>
                  <a:pt x="856" y="2696"/>
                </a:lnTo>
                <a:lnTo>
                  <a:pt x="792" y="2739"/>
                </a:lnTo>
                <a:lnTo>
                  <a:pt x="685" y="2846"/>
                </a:lnTo>
                <a:lnTo>
                  <a:pt x="621" y="2889"/>
                </a:lnTo>
                <a:lnTo>
                  <a:pt x="599" y="2889"/>
                </a:lnTo>
                <a:lnTo>
                  <a:pt x="599" y="2846"/>
                </a:lnTo>
                <a:lnTo>
                  <a:pt x="642" y="2782"/>
                </a:lnTo>
                <a:lnTo>
                  <a:pt x="771" y="2525"/>
                </a:lnTo>
                <a:lnTo>
                  <a:pt x="856" y="2375"/>
                </a:lnTo>
                <a:lnTo>
                  <a:pt x="899" y="2268"/>
                </a:lnTo>
                <a:lnTo>
                  <a:pt x="920" y="2161"/>
                </a:lnTo>
                <a:lnTo>
                  <a:pt x="920" y="2119"/>
                </a:lnTo>
                <a:lnTo>
                  <a:pt x="899" y="2097"/>
                </a:lnTo>
                <a:lnTo>
                  <a:pt x="856" y="2097"/>
                </a:lnTo>
                <a:lnTo>
                  <a:pt x="792" y="2119"/>
                </a:lnTo>
                <a:lnTo>
                  <a:pt x="728" y="2140"/>
                </a:lnTo>
                <a:lnTo>
                  <a:pt x="685" y="2140"/>
                </a:lnTo>
                <a:lnTo>
                  <a:pt x="621" y="2119"/>
                </a:lnTo>
                <a:lnTo>
                  <a:pt x="599" y="2140"/>
                </a:lnTo>
                <a:lnTo>
                  <a:pt x="578" y="2161"/>
                </a:lnTo>
                <a:lnTo>
                  <a:pt x="535" y="2183"/>
                </a:lnTo>
                <a:lnTo>
                  <a:pt x="514" y="2183"/>
                </a:lnTo>
                <a:lnTo>
                  <a:pt x="514" y="2076"/>
                </a:lnTo>
                <a:lnTo>
                  <a:pt x="514" y="1990"/>
                </a:lnTo>
                <a:lnTo>
                  <a:pt x="578" y="1947"/>
                </a:lnTo>
                <a:lnTo>
                  <a:pt x="706" y="1926"/>
                </a:lnTo>
                <a:lnTo>
                  <a:pt x="899" y="1905"/>
                </a:lnTo>
                <a:lnTo>
                  <a:pt x="1091" y="1883"/>
                </a:lnTo>
                <a:lnTo>
                  <a:pt x="2974" y="1883"/>
                </a:lnTo>
                <a:lnTo>
                  <a:pt x="5799" y="1776"/>
                </a:lnTo>
                <a:lnTo>
                  <a:pt x="6697" y="1755"/>
                </a:lnTo>
                <a:lnTo>
                  <a:pt x="7574" y="1733"/>
                </a:lnTo>
                <a:lnTo>
                  <a:pt x="7917" y="1733"/>
                </a:lnTo>
                <a:lnTo>
                  <a:pt x="7981" y="1712"/>
                </a:lnTo>
                <a:close/>
                <a:moveTo>
                  <a:pt x="599" y="4558"/>
                </a:moveTo>
                <a:lnTo>
                  <a:pt x="599" y="4579"/>
                </a:lnTo>
                <a:lnTo>
                  <a:pt x="621" y="4579"/>
                </a:lnTo>
                <a:lnTo>
                  <a:pt x="621" y="4600"/>
                </a:lnTo>
                <a:lnTo>
                  <a:pt x="578" y="4600"/>
                </a:lnTo>
                <a:lnTo>
                  <a:pt x="578" y="4579"/>
                </a:lnTo>
                <a:lnTo>
                  <a:pt x="599" y="4558"/>
                </a:lnTo>
                <a:close/>
                <a:moveTo>
                  <a:pt x="963" y="4451"/>
                </a:moveTo>
                <a:lnTo>
                  <a:pt x="1006" y="4515"/>
                </a:lnTo>
                <a:lnTo>
                  <a:pt x="1027" y="4558"/>
                </a:lnTo>
                <a:lnTo>
                  <a:pt x="1027" y="4579"/>
                </a:lnTo>
                <a:lnTo>
                  <a:pt x="1027" y="4600"/>
                </a:lnTo>
                <a:lnTo>
                  <a:pt x="984" y="4622"/>
                </a:lnTo>
                <a:lnTo>
                  <a:pt x="942" y="4622"/>
                </a:lnTo>
                <a:lnTo>
                  <a:pt x="920" y="4600"/>
                </a:lnTo>
                <a:lnTo>
                  <a:pt x="899" y="4600"/>
                </a:lnTo>
                <a:lnTo>
                  <a:pt x="920" y="4558"/>
                </a:lnTo>
                <a:lnTo>
                  <a:pt x="963" y="4493"/>
                </a:lnTo>
                <a:lnTo>
                  <a:pt x="963" y="4451"/>
                </a:lnTo>
                <a:close/>
                <a:moveTo>
                  <a:pt x="4921" y="4344"/>
                </a:moveTo>
                <a:lnTo>
                  <a:pt x="5007" y="4365"/>
                </a:lnTo>
                <a:lnTo>
                  <a:pt x="5028" y="4386"/>
                </a:lnTo>
                <a:lnTo>
                  <a:pt x="5071" y="4408"/>
                </a:lnTo>
                <a:lnTo>
                  <a:pt x="5135" y="4536"/>
                </a:lnTo>
                <a:lnTo>
                  <a:pt x="5157" y="4643"/>
                </a:lnTo>
                <a:lnTo>
                  <a:pt x="5178" y="4750"/>
                </a:lnTo>
                <a:lnTo>
                  <a:pt x="5178" y="4879"/>
                </a:lnTo>
                <a:lnTo>
                  <a:pt x="5178" y="4921"/>
                </a:lnTo>
                <a:lnTo>
                  <a:pt x="5135" y="4964"/>
                </a:lnTo>
                <a:lnTo>
                  <a:pt x="5092" y="5007"/>
                </a:lnTo>
                <a:lnTo>
                  <a:pt x="5028" y="5028"/>
                </a:lnTo>
                <a:lnTo>
                  <a:pt x="4857" y="5071"/>
                </a:lnTo>
                <a:lnTo>
                  <a:pt x="4558" y="5114"/>
                </a:lnTo>
                <a:lnTo>
                  <a:pt x="4237" y="5178"/>
                </a:lnTo>
                <a:lnTo>
                  <a:pt x="4087" y="5199"/>
                </a:lnTo>
                <a:lnTo>
                  <a:pt x="4001" y="5178"/>
                </a:lnTo>
                <a:lnTo>
                  <a:pt x="3937" y="5157"/>
                </a:lnTo>
                <a:lnTo>
                  <a:pt x="3766" y="5028"/>
                </a:lnTo>
                <a:lnTo>
                  <a:pt x="3680" y="4921"/>
                </a:lnTo>
                <a:lnTo>
                  <a:pt x="3638" y="4857"/>
                </a:lnTo>
                <a:lnTo>
                  <a:pt x="3638" y="4772"/>
                </a:lnTo>
                <a:lnTo>
                  <a:pt x="3680" y="4643"/>
                </a:lnTo>
                <a:lnTo>
                  <a:pt x="3723" y="4536"/>
                </a:lnTo>
                <a:lnTo>
                  <a:pt x="3766" y="4451"/>
                </a:lnTo>
                <a:lnTo>
                  <a:pt x="3809" y="4451"/>
                </a:lnTo>
                <a:lnTo>
                  <a:pt x="3873" y="4429"/>
                </a:lnTo>
                <a:lnTo>
                  <a:pt x="4322" y="4429"/>
                </a:lnTo>
                <a:lnTo>
                  <a:pt x="4558" y="4408"/>
                </a:lnTo>
                <a:lnTo>
                  <a:pt x="4772" y="4365"/>
                </a:lnTo>
                <a:lnTo>
                  <a:pt x="4921" y="4344"/>
                </a:lnTo>
                <a:close/>
                <a:moveTo>
                  <a:pt x="8066" y="6526"/>
                </a:moveTo>
                <a:lnTo>
                  <a:pt x="8131" y="6547"/>
                </a:lnTo>
                <a:lnTo>
                  <a:pt x="8152" y="6590"/>
                </a:lnTo>
                <a:lnTo>
                  <a:pt x="8195" y="6676"/>
                </a:lnTo>
                <a:lnTo>
                  <a:pt x="8195" y="6761"/>
                </a:lnTo>
                <a:lnTo>
                  <a:pt x="8195" y="6890"/>
                </a:lnTo>
                <a:lnTo>
                  <a:pt x="8173" y="6997"/>
                </a:lnTo>
                <a:lnTo>
                  <a:pt x="8131" y="7082"/>
                </a:lnTo>
                <a:lnTo>
                  <a:pt x="8066" y="7125"/>
                </a:lnTo>
                <a:lnTo>
                  <a:pt x="7767" y="7125"/>
                </a:lnTo>
                <a:lnTo>
                  <a:pt x="7382" y="7104"/>
                </a:lnTo>
                <a:lnTo>
                  <a:pt x="7232" y="7104"/>
                </a:lnTo>
                <a:lnTo>
                  <a:pt x="7189" y="7061"/>
                </a:lnTo>
                <a:lnTo>
                  <a:pt x="7211" y="6954"/>
                </a:lnTo>
                <a:lnTo>
                  <a:pt x="7211" y="6890"/>
                </a:lnTo>
                <a:lnTo>
                  <a:pt x="7253" y="6826"/>
                </a:lnTo>
                <a:lnTo>
                  <a:pt x="7339" y="6719"/>
                </a:lnTo>
                <a:lnTo>
                  <a:pt x="7403" y="6654"/>
                </a:lnTo>
                <a:lnTo>
                  <a:pt x="7467" y="6612"/>
                </a:lnTo>
                <a:lnTo>
                  <a:pt x="7617" y="6547"/>
                </a:lnTo>
                <a:lnTo>
                  <a:pt x="7788" y="6526"/>
                </a:lnTo>
                <a:close/>
                <a:moveTo>
                  <a:pt x="8002" y="4814"/>
                </a:moveTo>
                <a:lnTo>
                  <a:pt x="8045" y="4857"/>
                </a:lnTo>
                <a:lnTo>
                  <a:pt x="8088" y="4900"/>
                </a:lnTo>
                <a:lnTo>
                  <a:pt x="8109" y="5028"/>
                </a:lnTo>
                <a:lnTo>
                  <a:pt x="8131" y="5285"/>
                </a:lnTo>
                <a:lnTo>
                  <a:pt x="8173" y="5649"/>
                </a:lnTo>
                <a:lnTo>
                  <a:pt x="8173" y="5841"/>
                </a:lnTo>
                <a:lnTo>
                  <a:pt x="8173" y="6013"/>
                </a:lnTo>
                <a:lnTo>
                  <a:pt x="8173" y="6098"/>
                </a:lnTo>
                <a:lnTo>
                  <a:pt x="8152" y="6141"/>
                </a:lnTo>
                <a:lnTo>
                  <a:pt x="7681" y="6141"/>
                </a:lnTo>
                <a:lnTo>
                  <a:pt x="7489" y="6184"/>
                </a:lnTo>
                <a:lnTo>
                  <a:pt x="7275" y="6269"/>
                </a:lnTo>
                <a:lnTo>
                  <a:pt x="7211" y="6312"/>
                </a:lnTo>
                <a:lnTo>
                  <a:pt x="7146" y="6376"/>
                </a:lnTo>
                <a:lnTo>
                  <a:pt x="7039" y="6505"/>
                </a:lnTo>
                <a:lnTo>
                  <a:pt x="6954" y="6633"/>
                </a:lnTo>
                <a:lnTo>
                  <a:pt x="6911" y="6697"/>
                </a:lnTo>
                <a:lnTo>
                  <a:pt x="6847" y="6740"/>
                </a:lnTo>
                <a:lnTo>
                  <a:pt x="6847" y="6933"/>
                </a:lnTo>
                <a:lnTo>
                  <a:pt x="6826" y="7040"/>
                </a:lnTo>
                <a:lnTo>
                  <a:pt x="6804" y="7125"/>
                </a:lnTo>
                <a:lnTo>
                  <a:pt x="6740" y="7147"/>
                </a:lnTo>
                <a:lnTo>
                  <a:pt x="6654" y="7147"/>
                </a:lnTo>
                <a:lnTo>
                  <a:pt x="6505" y="7125"/>
                </a:lnTo>
                <a:lnTo>
                  <a:pt x="6355" y="7125"/>
                </a:lnTo>
                <a:lnTo>
                  <a:pt x="6205" y="7147"/>
                </a:lnTo>
                <a:lnTo>
                  <a:pt x="5906" y="7189"/>
                </a:lnTo>
                <a:lnTo>
                  <a:pt x="5285" y="7211"/>
                </a:lnTo>
                <a:lnTo>
                  <a:pt x="3402" y="7211"/>
                </a:lnTo>
                <a:lnTo>
                  <a:pt x="2718" y="7232"/>
                </a:lnTo>
                <a:lnTo>
                  <a:pt x="2439" y="7275"/>
                </a:lnTo>
                <a:lnTo>
                  <a:pt x="2183" y="7318"/>
                </a:lnTo>
                <a:lnTo>
                  <a:pt x="2033" y="7339"/>
                </a:lnTo>
                <a:lnTo>
                  <a:pt x="1947" y="7360"/>
                </a:lnTo>
                <a:lnTo>
                  <a:pt x="1883" y="7339"/>
                </a:lnTo>
                <a:lnTo>
                  <a:pt x="1862" y="7296"/>
                </a:lnTo>
                <a:lnTo>
                  <a:pt x="1862" y="7232"/>
                </a:lnTo>
                <a:lnTo>
                  <a:pt x="1862" y="7104"/>
                </a:lnTo>
                <a:lnTo>
                  <a:pt x="1819" y="6954"/>
                </a:lnTo>
                <a:lnTo>
                  <a:pt x="1755" y="6826"/>
                </a:lnTo>
                <a:lnTo>
                  <a:pt x="1648" y="6719"/>
                </a:lnTo>
                <a:lnTo>
                  <a:pt x="1541" y="6612"/>
                </a:lnTo>
                <a:lnTo>
                  <a:pt x="1412" y="6526"/>
                </a:lnTo>
                <a:lnTo>
                  <a:pt x="1284" y="6462"/>
                </a:lnTo>
                <a:lnTo>
                  <a:pt x="1134" y="6440"/>
                </a:lnTo>
                <a:lnTo>
                  <a:pt x="984" y="6440"/>
                </a:lnTo>
                <a:lnTo>
                  <a:pt x="984" y="6098"/>
                </a:lnTo>
                <a:lnTo>
                  <a:pt x="984" y="5756"/>
                </a:lnTo>
                <a:lnTo>
                  <a:pt x="942" y="5435"/>
                </a:lnTo>
                <a:lnTo>
                  <a:pt x="899" y="5093"/>
                </a:lnTo>
                <a:lnTo>
                  <a:pt x="1263" y="5050"/>
                </a:lnTo>
                <a:lnTo>
                  <a:pt x="2033" y="5050"/>
                </a:lnTo>
                <a:lnTo>
                  <a:pt x="2397" y="5071"/>
                </a:lnTo>
                <a:lnTo>
                  <a:pt x="3103" y="5093"/>
                </a:lnTo>
                <a:lnTo>
                  <a:pt x="3295" y="5114"/>
                </a:lnTo>
                <a:lnTo>
                  <a:pt x="3359" y="5135"/>
                </a:lnTo>
                <a:lnTo>
                  <a:pt x="3445" y="5178"/>
                </a:lnTo>
                <a:lnTo>
                  <a:pt x="3488" y="5285"/>
                </a:lnTo>
                <a:lnTo>
                  <a:pt x="3531" y="5392"/>
                </a:lnTo>
                <a:lnTo>
                  <a:pt x="3595" y="5456"/>
                </a:lnTo>
                <a:lnTo>
                  <a:pt x="3638" y="5499"/>
                </a:lnTo>
                <a:lnTo>
                  <a:pt x="3702" y="5542"/>
                </a:lnTo>
                <a:lnTo>
                  <a:pt x="3766" y="5563"/>
                </a:lnTo>
                <a:lnTo>
                  <a:pt x="3916" y="5606"/>
                </a:lnTo>
                <a:lnTo>
                  <a:pt x="4729" y="5606"/>
                </a:lnTo>
                <a:lnTo>
                  <a:pt x="4943" y="5563"/>
                </a:lnTo>
                <a:lnTo>
                  <a:pt x="5092" y="5542"/>
                </a:lnTo>
                <a:lnTo>
                  <a:pt x="5221" y="5478"/>
                </a:lnTo>
                <a:lnTo>
                  <a:pt x="5349" y="5392"/>
                </a:lnTo>
                <a:lnTo>
                  <a:pt x="5456" y="5306"/>
                </a:lnTo>
                <a:lnTo>
                  <a:pt x="5520" y="5199"/>
                </a:lnTo>
                <a:lnTo>
                  <a:pt x="5563" y="5135"/>
                </a:lnTo>
                <a:lnTo>
                  <a:pt x="5606" y="5093"/>
                </a:lnTo>
                <a:lnTo>
                  <a:pt x="5692" y="5071"/>
                </a:lnTo>
                <a:lnTo>
                  <a:pt x="6012" y="5071"/>
                </a:lnTo>
                <a:lnTo>
                  <a:pt x="6398" y="5028"/>
                </a:lnTo>
                <a:lnTo>
                  <a:pt x="6783" y="4964"/>
                </a:lnTo>
                <a:lnTo>
                  <a:pt x="7168" y="4900"/>
                </a:lnTo>
                <a:lnTo>
                  <a:pt x="7553" y="4857"/>
                </a:lnTo>
                <a:lnTo>
                  <a:pt x="7767" y="4836"/>
                </a:lnTo>
                <a:lnTo>
                  <a:pt x="7895" y="4814"/>
                </a:lnTo>
                <a:close/>
                <a:moveTo>
                  <a:pt x="984" y="6826"/>
                </a:moveTo>
                <a:lnTo>
                  <a:pt x="1134" y="6847"/>
                </a:lnTo>
                <a:lnTo>
                  <a:pt x="1241" y="6890"/>
                </a:lnTo>
                <a:lnTo>
                  <a:pt x="1305" y="6933"/>
                </a:lnTo>
                <a:lnTo>
                  <a:pt x="1370" y="6997"/>
                </a:lnTo>
                <a:lnTo>
                  <a:pt x="1412" y="7082"/>
                </a:lnTo>
                <a:lnTo>
                  <a:pt x="1434" y="7189"/>
                </a:lnTo>
                <a:lnTo>
                  <a:pt x="1455" y="7403"/>
                </a:lnTo>
                <a:lnTo>
                  <a:pt x="1284" y="7425"/>
                </a:lnTo>
                <a:lnTo>
                  <a:pt x="1049" y="7446"/>
                </a:lnTo>
                <a:lnTo>
                  <a:pt x="942" y="7446"/>
                </a:lnTo>
                <a:lnTo>
                  <a:pt x="856" y="7425"/>
                </a:lnTo>
                <a:lnTo>
                  <a:pt x="813" y="7382"/>
                </a:lnTo>
                <a:lnTo>
                  <a:pt x="813" y="7339"/>
                </a:lnTo>
                <a:lnTo>
                  <a:pt x="813" y="7296"/>
                </a:lnTo>
                <a:lnTo>
                  <a:pt x="856" y="7253"/>
                </a:lnTo>
                <a:lnTo>
                  <a:pt x="899" y="7211"/>
                </a:lnTo>
                <a:lnTo>
                  <a:pt x="963" y="7168"/>
                </a:lnTo>
                <a:lnTo>
                  <a:pt x="984" y="7104"/>
                </a:lnTo>
                <a:lnTo>
                  <a:pt x="1006" y="6954"/>
                </a:lnTo>
                <a:lnTo>
                  <a:pt x="984" y="6826"/>
                </a:lnTo>
                <a:close/>
                <a:moveTo>
                  <a:pt x="5328" y="0"/>
                </a:moveTo>
                <a:lnTo>
                  <a:pt x="4943" y="22"/>
                </a:lnTo>
                <a:lnTo>
                  <a:pt x="4622" y="65"/>
                </a:lnTo>
                <a:lnTo>
                  <a:pt x="3916" y="86"/>
                </a:lnTo>
                <a:lnTo>
                  <a:pt x="3552" y="107"/>
                </a:lnTo>
                <a:lnTo>
                  <a:pt x="3210" y="150"/>
                </a:lnTo>
                <a:lnTo>
                  <a:pt x="2889" y="214"/>
                </a:lnTo>
                <a:lnTo>
                  <a:pt x="2718" y="278"/>
                </a:lnTo>
                <a:lnTo>
                  <a:pt x="2568" y="364"/>
                </a:lnTo>
                <a:lnTo>
                  <a:pt x="2504" y="428"/>
                </a:lnTo>
                <a:lnTo>
                  <a:pt x="2461" y="514"/>
                </a:lnTo>
                <a:lnTo>
                  <a:pt x="2418" y="578"/>
                </a:lnTo>
                <a:lnTo>
                  <a:pt x="2397" y="664"/>
                </a:lnTo>
                <a:lnTo>
                  <a:pt x="2375" y="835"/>
                </a:lnTo>
                <a:lnTo>
                  <a:pt x="2375" y="1027"/>
                </a:lnTo>
                <a:lnTo>
                  <a:pt x="2332" y="1006"/>
                </a:lnTo>
                <a:lnTo>
                  <a:pt x="2247" y="985"/>
                </a:lnTo>
                <a:lnTo>
                  <a:pt x="2183" y="985"/>
                </a:lnTo>
                <a:lnTo>
                  <a:pt x="2118" y="1006"/>
                </a:lnTo>
                <a:lnTo>
                  <a:pt x="2054" y="1027"/>
                </a:lnTo>
                <a:lnTo>
                  <a:pt x="1990" y="1070"/>
                </a:lnTo>
                <a:lnTo>
                  <a:pt x="1969" y="1113"/>
                </a:lnTo>
                <a:lnTo>
                  <a:pt x="1969" y="1198"/>
                </a:lnTo>
                <a:lnTo>
                  <a:pt x="1990" y="1241"/>
                </a:lnTo>
                <a:lnTo>
                  <a:pt x="2033" y="1263"/>
                </a:lnTo>
                <a:lnTo>
                  <a:pt x="2118" y="1305"/>
                </a:lnTo>
                <a:lnTo>
                  <a:pt x="2204" y="1327"/>
                </a:lnTo>
                <a:lnTo>
                  <a:pt x="2225" y="1348"/>
                </a:lnTo>
                <a:lnTo>
                  <a:pt x="2247" y="1370"/>
                </a:lnTo>
                <a:lnTo>
                  <a:pt x="1990" y="1391"/>
                </a:lnTo>
                <a:lnTo>
                  <a:pt x="1733" y="1391"/>
                </a:lnTo>
                <a:lnTo>
                  <a:pt x="1198" y="1348"/>
                </a:lnTo>
                <a:lnTo>
                  <a:pt x="942" y="1370"/>
                </a:lnTo>
                <a:lnTo>
                  <a:pt x="685" y="1412"/>
                </a:lnTo>
                <a:lnTo>
                  <a:pt x="557" y="1455"/>
                </a:lnTo>
                <a:lnTo>
                  <a:pt x="450" y="1498"/>
                </a:lnTo>
                <a:lnTo>
                  <a:pt x="343" y="1584"/>
                </a:lnTo>
                <a:lnTo>
                  <a:pt x="236" y="1669"/>
                </a:lnTo>
                <a:lnTo>
                  <a:pt x="171" y="1733"/>
                </a:lnTo>
                <a:lnTo>
                  <a:pt x="129" y="1819"/>
                </a:lnTo>
                <a:lnTo>
                  <a:pt x="86" y="1926"/>
                </a:lnTo>
                <a:lnTo>
                  <a:pt x="43" y="2033"/>
                </a:lnTo>
                <a:lnTo>
                  <a:pt x="22" y="2268"/>
                </a:lnTo>
                <a:lnTo>
                  <a:pt x="0" y="2504"/>
                </a:lnTo>
                <a:lnTo>
                  <a:pt x="22" y="2739"/>
                </a:lnTo>
                <a:lnTo>
                  <a:pt x="43" y="2996"/>
                </a:lnTo>
                <a:lnTo>
                  <a:pt x="86" y="3424"/>
                </a:lnTo>
                <a:lnTo>
                  <a:pt x="86" y="3659"/>
                </a:lnTo>
                <a:lnTo>
                  <a:pt x="86" y="3894"/>
                </a:lnTo>
                <a:lnTo>
                  <a:pt x="129" y="4087"/>
                </a:lnTo>
                <a:lnTo>
                  <a:pt x="150" y="4301"/>
                </a:lnTo>
                <a:lnTo>
                  <a:pt x="129" y="4600"/>
                </a:lnTo>
                <a:lnTo>
                  <a:pt x="129" y="4772"/>
                </a:lnTo>
                <a:lnTo>
                  <a:pt x="171" y="4900"/>
                </a:lnTo>
                <a:lnTo>
                  <a:pt x="214" y="5007"/>
                </a:lnTo>
                <a:lnTo>
                  <a:pt x="278" y="5050"/>
                </a:lnTo>
                <a:lnTo>
                  <a:pt x="343" y="5093"/>
                </a:lnTo>
                <a:lnTo>
                  <a:pt x="407" y="5157"/>
                </a:lnTo>
                <a:lnTo>
                  <a:pt x="428" y="5199"/>
                </a:lnTo>
                <a:lnTo>
                  <a:pt x="450" y="5242"/>
                </a:lnTo>
                <a:lnTo>
                  <a:pt x="450" y="5371"/>
                </a:lnTo>
                <a:lnTo>
                  <a:pt x="407" y="5627"/>
                </a:lnTo>
                <a:lnTo>
                  <a:pt x="407" y="5927"/>
                </a:lnTo>
                <a:lnTo>
                  <a:pt x="407" y="6226"/>
                </a:lnTo>
                <a:lnTo>
                  <a:pt x="428" y="6826"/>
                </a:lnTo>
                <a:lnTo>
                  <a:pt x="428" y="7082"/>
                </a:lnTo>
                <a:lnTo>
                  <a:pt x="428" y="7339"/>
                </a:lnTo>
                <a:lnTo>
                  <a:pt x="385" y="7510"/>
                </a:lnTo>
                <a:lnTo>
                  <a:pt x="385" y="7617"/>
                </a:lnTo>
                <a:lnTo>
                  <a:pt x="407" y="7703"/>
                </a:lnTo>
                <a:lnTo>
                  <a:pt x="471" y="7767"/>
                </a:lnTo>
                <a:lnTo>
                  <a:pt x="557" y="7810"/>
                </a:lnTo>
                <a:lnTo>
                  <a:pt x="685" y="7831"/>
                </a:lnTo>
                <a:lnTo>
                  <a:pt x="1477" y="7831"/>
                </a:lnTo>
                <a:lnTo>
                  <a:pt x="1712" y="7810"/>
                </a:lnTo>
                <a:lnTo>
                  <a:pt x="2183" y="7724"/>
                </a:lnTo>
                <a:lnTo>
                  <a:pt x="2504" y="7681"/>
                </a:lnTo>
                <a:lnTo>
                  <a:pt x="2803" y="7660"/>
                </a:lnTo>
                <a:lnTo>
                  <a:pt x="3402" y="7660"/>
                </a:lnTo>
                <a:lnTo>
                  <a:pt x="5713" y="7703"/>
                </a:lnTo>
                <a:lnTo>
                  <a:pt x="6890" y="7767"/>
                </a:lnTo>
                <a:lnTo>
                  <a:pt x="7489" y="7746"/>
                </a:lnTo>
                <a:lnTo>
                  <a:pt x="7788" y="7724"/>
                </a:lnTo>
                <a:lnTo>
                  <a:pt x="8066" y="7703"/>
                </a:lnTo>
                <a:lnTo>
                  <a:pt x="8195" y="7681"/>
                </a:lnTo>
                <a:lnTo>
                  <a:pt x="8323" y="7639"/>
                </a:lnTo>
                <a:lnTo>
                  <a:pt x="8430" y="7596"/>
                </a:lnTo>
                <a:lnTo>
                  <a:pt x="8473" y="7553"/>
                </a:lnTo>
                <a:lnTo>
                  <a:pt x="8516" y="7489"/>
                </a:lnTo>
                <a:lnTo>
                  <a:pt x="8537" y="7382"/>
                </a:lnTo>
                <a:lnTo>
                  <a:pt x="8559" y="7253"/>
                </a:lnTo>
                <a:lnTo>
                  <a:pt x="8580" y="6997"/>
                </a:lnTo>
                <a:lnTo>
                  <a:pt x="8601" y="6676"/>
                </a:lnTo>
                <a:lnTo>
                  <a:pt x="8601" y="6376"/>
                </a:lnTo>
                <a:lnTo>
                  <a:pt x="8580" y="5756"/>
                </a:lnTo>
                <a:lnTo>
                  <a:pt x="8559" y="5478"/>
                </a:lnTo>
                <a:lnTo>
                  <a:pt x="8516" y="5135"/>
                </a:lnTo>
                <a:lnTo>
                  <a:pt x="8516" y="4964"/>
                </a:lnTo>
                <a:lnTo>
                  <a:pt x="8516" y="4814"/>
                </a:lnTo>
                <a:lnTo>
                  <a:pt x="8559" y="4686"/>
                </a:lnTo>
                <a:lnTo>
                  <a:pt x="8580" y="4622"/>
                </a:lnTo>
                <a:lnTo>
                  <a:pt x="8623" y="4579"/>
                </a:lnTo>
                <a:lnTo>
                  <a:pt x="8687" y="4536"/>
                </a:lnTo>
                <a:lnTo>
                  <a:pt x="8773" y="4515"/>
                </a:lnTo>
                <a:lnTo>
                  <a:pt x="8858" y="4472"/>
                </a:lnTo>
                <a:lnTo>
                  <a:pt x="8922" y="4408"/>
                </a:lnTo>
                <a:lnTo>
                  <a:pt x="8944" y="4365"/>
                </a:lnTo>
                <a:lnTo>
                  <a:pt x="8944" y="4322"/>
                </a:lnTo>
                <a:lnTo>
                  <a:pt x="8922" y="4237"/>
                </a:lnTo>
                <a:lnTo>
                  <a:pt x="8880" y="4173"/>
                </a:lnTo>
                <a:lnTo>
                  <a:pt x="8858" y="4066"/>
                </a:lnTo>
                <a:lnTo>
                  <a:pt x="8837" y="3638"/>
                </a:lnTo>
                <a:lnTo>
                  <a:pt x="8815" y="3188"/>
                </a:lnTo>
                <a:lnTo>
                  <a:pt x="8773" y="2739"/>
                </a:lnTo>
                <a:lnTo>
                  <a:pt x="8730" y="2311"/>
                </a:lnTo>
                <a:lnTo>
                  <a:pt x="8666" y="2012"/>
                </a:lnTo>
                <a:lnTo>
                  <a:pt x="8623" y="1840"/>
                </a:lnTo>
                <a:lnTo>
                  <a:pt x="8580" y="1691"/>
                </a:lnTo>
                <a:lnTo>
                  <a:pt x="8516" y="1541"/>
                </a:lnTo>
                <a:lnTo>
                  <a:pt x="8430" y="1412"/>
                </a:lnTo>
                <a:lnTo>
                  <a:pt x="8323" y="1305"/>
                </a:lnTo>
                <a:lnTo>
                  <a:pt x="8195" y="1241"/>
                </a:lnTo>
                <a:lnTo>
                  <a:pt x="8088" y="1220"/>
                </a:lnTo>
                <a:lnTo>
                  <a:pt x="7981" y="1198"/>
                </a:lnTo>
                <a:lnTo>
                  <a:pt x="7767" y="1220"/>
                </a:lnTo>
                <a:lnTo>
                  <a:pt x="7532" y="1220"/>
                </a:lnTo>
                <a:lnTo>
                  <a:pt x="7318" y="1241"/>
                </a:lnTo>
                <a:lnTo>
                  <a:pt x="6911" y="1241"/>
                </a:lnTo>
                <a:lnTo>
                  <a:pt x="6526" y="1263"/>
                </a:lnTo>
                <a:lnTo>
                  <a:pt x="6355" y="1284"/>
                </a:lnTo>
                <a:lnTo>
                  <a:pt x="6269" y="1284"/>
                </a:lnTo>
                <a:lnTo>
                  <a:pt x="6205" y="1263"/>
                </a:lnTo>
                <a:lnTo>
                  <a:pt x="6184" y="1241"/>
                </a:lnTo>
                <a:lnTo>
                  <a:pt x="6162" y="1177"/>
                </a:lnTo>
                <a:lnTo>
                  <a:pt x="6162" y="1049"/>
                </a:lnTo>
                <a:lnTo>
                  <a:pt x="6162" y="835"/>
                </a:lnTo>
                <a:lnTo>
                  <a:pt x="6162" y="664"/>
                </a:lnTo>
                <a:lnTo>
                  <a:pt x="6141" y="471"/>
                </a:lnTo>
                <a:lnTo>
                  <a:pt x="6098" y="300"/>
                </a:lnTo>
                <a:lnTo>
                  <a:pt x="6055" y="236"/>
                </a:lnTo>
                <a:lnTo>
                  <a:pt x="5991" y="150"/>
                </a:lnTo>
                <a:lnTo>
                  <a:pt x="5927" y="107"/>
                </a:lnTo>
                <a:lnTo>
                  <a:pt x="5863" y="65"/>
                </a:lnTo>
                <a:lnTo>
                  <a:pt x="5713" y="22"/>
                </a:lnTo>
                <a:lnTo>
                  <a:pt x="55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4305701" y="2557165"/>
            <a:ext cx="154988" cy="240577"/>
          </a:xfrm>
          <a:custGeom>
            <a:rect b="b" l="l" r="r" t="t"/>
            <a:pathLst>
              <a:path extrusionOk="0" h="8902" w="5735">
                <a:moveTo>
                  <a:pt x="4686" y="1819"/>
                </a:moveTo>
                <a:lnTo>
                  <a:pt x="4686" y="1841"/>
                </a:lnTo>
                <a:lnTo>
                  <a:pt x="4643" y="1841"/>
                </a:lnTo>
                <a:lnTo>
                  <a:pt x="4665" y="1819"/>
                </a:lnTo>
                <a:close/>
                <a:moveTo>
                  <a:pt x="4579" y="4601"/>
                </a:moveTo>
                <a:lnTo>
                  <a:pt x="4472" y="4687"/>
                </a:lnTo>
                <a:lnTo>
                  <a:pt x="4344" y="4815"/>
                </a:lnTo>
                <a:lnTo>
                  <a:pt x="4237" y="4922"/>
                </a:lnTo>
                <a:lnTo>
                  <a:pt x="4173" y="4965"/>
                </a:lnTo>
                <a:lnTo>
                  <a:pt x="4108" y="5007"/>
                </a:lnTo>
                <a:lnTo>
                  <a:pt x="4108" y="5007"/>
                </a:lnTo>
                <a:lnTo>
                  <a:pt x="4173" y="4879"/>
                </a:lnTo>
                <a:lnTo>
                  <a:pt x="4280" y="4793"/>
                </a:lnTo>
                <a:lnTo>
                  <a:pt x="4387" y="4708"/>
                </a:lnTo>
                <a:lnTo>
                  <a:pt x="4472" y="4601"/>
                </a:lnTo>
                <a:close/>
                <a:moveTo>
                  <a:pt x="2974" y="343"/>
                </a:moveTo>
                <a:lnTo>
                  <a:pt x="3060" y="365"/>
                </a:lnTo>
                <a:lnTo>
                  <a:pt x="3231" y="407"/>
                </a:lnTo>
                <a:lnTo>
                  <a:pt x="3916" y="536"/>
                </a:lnTo>
                <a:lnTo>
                  <a:pt x="4173" y="557"/>
                </a:lnTo>
                <a:lnTo>
                  <a:pt x="4451" y="621"/>
                </a:lnTo>
                <a:lnTo>
                  <a:pt x="4729" y="664"/>
                </a:lnTo>
                <a:lnTo>
                  <a:pt x="4879" y="685"/>
                </a:lnTo>
                <a:lnTo>
                  <a:pt x="4964" y="707"/>
                </a:lnTo>
                <a:lnTo>
                  <a:pt x="4964" y="771"/>
                </a:lnTo>
                <a:lnTo>
                  <a:pt x="4922" y="835"/>
                </a:lnTo>
                <a:lnTo>
                  <a:pt x="4793" y="985"/>
                </a:lnTo>
                <a:lnTo>
                  <a:pt x="4536" y="1242"/>
                </a:lnTo>
                <a:lnTo>
                  <a:pt x="4280" y="1541"/>
                </a:lnTo>
                <a:lnTo>
                  <a:pt x="4173" y="1670"/>
                </a:lnTo>
                <a:lnTo>
                  <a:pt x="4087" y="1819"/>
                </a:lnTo>
                <a:lnTo>
                  <a:pt x="4044" y="1926"/>
                </a:lnTo>
                <a:lnTo>
                  <a:pt x="4066" y="1969"/>
                </a:lnTo>
                <a:lnTo>
                  <a:pt x="4066" y="1991"/>
                </a:lnTo>
                <a:lnTo>
                  <a:pt x="4151" y="2012"/>
                </a:lnTo>
                <a:lnTo>
                  <a:pt x="4280" y="2055"/>
                </a:lnTo>
                <a:lnTo>
                  <a:pt x="4579" y="2140"/>
                </a:lnTo>
                <a:lnTo>
                  <a:pt x="4729" y="2162"/>
                </a:lnTo>
                <a:lnTo>
                  <a:pt x="4879" y="2183"/>
                </a:lnTo>
                <a:lnTo>
                  <a:pt x="4836" y="2290"/>
                </a:lnTo>
                <a:lnTo>
                  <a:pt x="4729" y="2376"/>
                </a:lnTo>
                <a:lnTo>
                  <a:pt x="4558" y="2547"/>
                </a:lnTo>
                <a:lnTo>
                  <a:pt x="4044" y="3082"/>
                </a:lnTo>
                <a:lnTo>
                  <a:pt x="3638" y="3574"/>
                </a:lnTo>
                <a:lnTo>
                  <a:pt x="3253" y="4066"/>
                </a:lnTo>
                <a:lnTo>
                  <a:pt x="3103" y="4216"/>
                </a:lnTo>
                <a:lnTo>
                  <a:pt x="3081" y="4259"/>
                </a:lnTo>
                <a:lnTo>
                  <a:pt x="3060" y="4301"/>
                </a:lnTo>
                <a:lnTo>
                  <a:pt x="3081" y="4344"/>
                </a:lnTo>
                <a:lnTo>
                  <a:pt x="3124" y="4387"/>
                </a:lnTo>
                <a:lnTo>
                  <a:pt x="3188" y="4430"/>
                </a:lnTo>
                <a:lnTo>
                  <a:pt x="3295" y="4451"/>
                </a:lnTo>
                <a:lnTo>
                  <a:pt x="3488" y="4515"/>
                </a:lnTo>
                <a:lnTo>
                  <a:pt x="3702" y="4558"/>
                </a:lnTo>
                <a:lnTo>
                  <a:pt x="3830" y="4580"/>
                </a:lnTo>
                <a:lnTo>
                  <a:pt x="3959" y="4601"/>
                </a:lnTo>
                <a:lnTo>
                  <a:pt x="4044" y="4665"/>
                </a:lnTo>
                <a:lnTo>
                  <a:pt x="4087" y="4687"/>
                </a:lnTo>
                <a:lnTo>
                  <a:pt x="4108" y="4729"/>
                </a:lnTo>
                <a:lnTo>
                  <a:pt x="4108" y="4793"/>
                </a:lnTo>
                <a:lnTo>
                  <a:pt x="4108" y="4836"/>
                </a:lnTo>
                <a:lnTo>
                  <a:pt x="4087" y="4900"/>
                </a:lnTo>
                <a:lnTo>
                  <a:pt x="4066" y="4965"/>
                </a:lnTo>
                <a:lnTo>
                  <a:pt x="4001" y="5050"/>
                </a:lnTo>
                <a:lnTo>
                  <a:pt x="3916" y="5136"/>
                </a:lnTo>
                <a:lnTo>
                  <a:pt x="3702" y="5286"/>
                </a:lnTo>
                <a:lnTo>
                  <a:pt x="3509" y="5414"/>
                </a:lnTo>
                <a:lnTo>
                  <a:pt x="3317" y="5564"/>
                </a:lnTo>
                <a:lnTo>
                  <a:pt x="2889" y="5992"/>
                </a:lnTo>
                <a:lnTo>
                  <a:pt x="2482" y="6441"/>
                </a:lnTo>
                <a:lnTo>
                  <a:pt x="1669" y="7297"/>
                </a:lnTo>
                <a:lnTo>
                  <a:pt x="1434" y="7532"/>
                </a:lnTo>
                <a:lnTo>
                  <a:pt x="1199" y="7746"/>
                </a:lnTo>
                <a:lnTo>
                  <a:pt x="1027" y="7939"/>
                </a:lnTo>
                <a:lnTo>
                  <a:pt x="921" y="8024"/>
                </a:lnTo>
                <a:lnTo>
                  <a:pt x="856" y="8067"/>
                </a:lnTo>
                <a:lnTo>
                  <a:pt x="814" y="8088"/>
                </a:lnTo>
                <a:lnTo>
                  <a:pt x="1156" y="7489"/>
                </a:lnTo>
                <a:lnTo>
                  <a:pt x="1477" y="6869"/>
                </a:lnTo>
                <a:lnTo>
                  <a:pt x="1605" y="6634"/>
                </a:lnTo>
                <a:lnTo>
                  <a:pt x="1734" y="6377"/>
                </a:lnTo>
                <a:lnTo>
                  <a:pt x="1798" y="6248"/>
                </a:lnTo>
                <a:lnTo>
                  <a:pt x="1841" y="6120"/>
                </a:lnTo>
                <a:lnTo>
                  <a:pt x="1862" y="5992"/>
                </a:lnTo>
                <a:lnTo>
                  <a:pt x="1862" y="5863"/>
                </a:lnTo>
                <a:lnTo>
                  <a:pt x="1798" y="5778"/>
                </a:lnTo>
                <a:lnTo>
                  <a:pt x="1734" y="5692"/>
                </a:lnTo>
                <a:lnTo>
                  <a:pt x="1627" y="5649"/>
                </a:lnTo>
                <a:lnTo>
                  <a:pt x="1498" y="5628"/>
                </a:lnTo>
                <a:lnTo>
                  <a:pt x="1263" y="5585"/>
                </a:lnTo>
                <a:lnTo>
                  <a:pt x="1049" y="5564"/>
                </a:lnTo>
                <a:lnTo>
                  <a:pt x="1156" y="5371"/>
                </a:lnTo>
                <a:lnTo>
                  <a:pt x="1284" y="5179"/>
                </a:lnTo>
                <a:lnTo>
                  <a:pt x="1541" y="4815"/>
                </a:lnTo>
                <a:lnTo>
                  <a:pt x="1734" y="4494"/>
                </a:lnTo>
                <a:lnTo>
                  <a:pt x="1905" y="4194"/>
                </a:lnTo>
                <a:lnTo>
                  <a:pt x="1990" y="4002"/>
                </a:lnTo>
                <a:lnTo>
                  <a:pt x="2033" y="3916"/>
                </a:lnTo>
                <a:lnTo>
                  <a:pt x="2033" y="3809"/>
                </a:lnTo>
                <a:lnTo>
                  <a:pt x="2054" y="3702"/>
                </a:lnTo>
                <a:lnTo>
                  <a:pt x="2033" y="3595"/>
                </a:lnTo>
                <a:lnTo>
                  <a:pt x="1990" y="3510"/>
                </a:lnTo>
                <a:lnTo>
                  <a:pt x="1926" y="3424"/>
                </a:lnTo>
                <a:lnTo>
                  <a:pt x="1883" y="3360"/>
                </a:lnTo>
                <a:lnTo>
                  <a:pt x="1798" y="3317"/>
                </a:lnTo>
                <a:lnTo>
                  <a:pt x="1584" y="3253"/>
                </a:lnTo>
                <a:lnTo>
                  <a:pt x="1370" y="3189"/>
                </a:lnTo>
                <a:lnTo>
                  <a:pt x="1177" y="3189"/>
                </a:lnTo>
                <a:lnTo>
                  <a:pt x="1263" y="2953"/>
                </a:lnTo>
                <a:lnTo>
                  <a:pt x="1391" y="2739"/>
                </a:lnTo>
                <a:lnTo>
                  <a:pt x="1669" y="2333"/>
                </a:lnTo>
                <a:lnTo>
                  <a:pt x="1883" y="1969"/>
                </a:lnTo>
                <a:lnTo>
                  <a:pt x="2119" y="1606"/>
                </a:lnTo>
                <a:lnTo>
                  <a:pt x="2290" y="1349"/>
                </a:lnTo>
                <a:lnTo>
                  <a:pt x="2461" y="1092"/>
                </a:lnTo>
                <a:lnTo>
                  <a:pt x="2739" y="536"/>
                </a:lnTo>
                <a:lnTo>
                  <a:pt x="2803" y="407"/>
                </a:lnTo>
                <a:lnTo>
                  <a:pt x="2825" y="365"/>
                </a:lnTo>
                <a:lnTo>
                  <a:pt x="2889" y="343"/>
                </a:lnTo>
                <a:close/>
                <a:moveTo>
                  <a:pt x="2547" y="1"/>
                </a:moveTo>
                <a:lnTo>
                  <a:pt x="2440" y="44"/>
                </a:lnTo>
                <a:lnTo>
                  <a:pt x="2354" y="86"/>
                </a:lnTo>
                <a:lnTo>
                  <a:pt x="2290" y="172"/>
                </a:lnTo>
                <a:lnTo>
                  <a:pt x="2226" y="322"/>
                </a:lnTo>
                <a:lnTo>
                  <a:pt x="2140" y="472"/>
                </a:lnTo>
                <a:lnTo>
                  <a:pt x="1969" y="771"/>
                </a:lnTo>
                <a:lnTo>
                  <a:pt x="1776" y="1071"/>
                </a:lnTo>
                <a:lnTo>
                  <a:pt x="1413" y="1627"/>
                </a:lnTo>
                <a:lnTo>
                  <a:pt x="1027" y="2183"/>
                </a:lnTo>
                <a:lnTo>
                  <a:pt x="856" y="2397"/>
                </a:lnTo>
                <a:lnTo>
                  <a:pt x="664" y="2675"/>
                </a:lnTo>
                <a:lnTo>
                  <a:pt x="557" y="2825"/>
                </a:lnTo>
                <a:lnTo>
                  <a:pt x="493" y="2975"/>
                </a:lnTo>
                <a:lnTo>
                  <a:pt x="450" y="3103"/>
                </a:lnTo>
                <a:lnTo>
                  <a:pt x="450" y="3146"/>
                </a:lnTo>
                <a:lnTo>
                  <a:pt x="471" y="3210"/>
                </a:lnTo>
                <a:lnTo>
                  <a:pt x="493" y="3253"/>
                </a:lnTo>
                <a:lnTo>
                  <a:pt x="535" y="3296"/>
                </a:lnTo>
                <a:lnTo>
                  <a:pt x="621" y="3339"/>
                </a:lnTo>
                <a:lnTo>
                  <a:pt x="856" y="3381"/>
                </a:lnTo>
                <a:lnTo>
                  <a:pt x="1220" y="3467"/>
                </a:lnTo>
                <a:lnTo>
                  <a:pt x="1391" y="3531"/>
                </a:lnTo>
                <a:lnTo>
                  <a:pt x="1562" y="3617"/>
                </a:lnTo>
                <a:lnTo>
                  <a:pt x="1092" y="4323"/>
                </a:lnTo>
                <a:lnTo>
                  <a:pt x="621" y="5029"/>
                </a:lnTo>
                <a:lnTo>
                  <a:pt x="450" y="5307"/>
                </a:lnTo>
                <a:lnTo>
                  <a:pt x="279" y="5607"/>
                </a:lnTo>
                <a:lnTo>
                  <a:pt x="193" y="5756"/>
                </a:lnTo>
                <a:lnTo>
                  <a:pt x="172" y="5820"/>
                </a:lnTo>
                <a:lnTo>
                  <a:pt x="172" y="5885"/>
                </a:lnTo>
                <a:lnTo>
                  <a:pt x="172" y="5927"/>
                </a:lnTo>
                <a:lnTo>
                  <a:pt x="214" y="5970"/>
                </a:lnTo>
                <a:lnTo>
                  <a:pt x="279" y="6013"/>
                </a:lnTo>
                <a:lnTo>
                  <a:pt x="364" y="6034"/>
                </a:lnTo>
                <a:lnTo>
                  <a:pt x="642" y="6099"/>
                </a:lnTo>
                <a:lnTo>
                  <a:pt x="899" y="6163"/>
                </a:lnTo>
                <a:lnTo>
                  <a:pt x="1070" y="6184"/>
                </a:lnTo>
                <a:lnTo>
                  <a:pt x="1113" y="6227"/>
                </a:lnTo>
                <a:lnTo>
                  <a:pt x="1134" y="6291"/>
                </a:lnTo>
                <a:lnTo>
                  <a:pt x="1113" y="6377"/>
                </a:lnTo>
                <a:lnTo>
                  <a:pt x="1049" y="6484"/>
                </a:lnTo>
                <a:lnTo>
                  <a:pt x="942" y="6655"/>
                </a:lnTo>
                <a:lnTo>
                  <a:pt x="578" y="7425"/>
                </a:lnTo>
                <a:lnTo>
                  <a:pt x="193" y="8195"/>
                </a:lnTo>
                <a:lnTo>
                  <a:pt x="172" y="8281"/>
                </a:lnTo>
                <a:lnTo>
                  <a:pt x="107" y="8388"/>
                </a:lnTo>
                <a:lnTo>
                  <a:pt x="22" y="8645"/>
                </a:lnTo>
                <a:lnTo>
                  <a:pt x="0" y="8773"/>
                </a:lnTo>
                <a:lnTo>
                  <a:pt x="0" y="8816"/>
                </a:lnTo>
                <a:lnTo>
                  <a:pt x="22" y="8859"/>
                </a:lnTo>
                <a:lnTo>
                  <a:pt x="43" y="8880"/>
                </a:lnTo>
                <a:lnTo>
                  <a:pt x="107" y="8901"/>
                </a:lnTo>
                <a:lnTo>
                  <a:pt x="257" y="8901"/>
                </a:lnTo>
                <a:lnTo>
                  <a:pt x="364" y="8859"/>
                </a:lnTo>
                <a:lnTo>
                  <a:pt x="471" y="8816"/>
                </a:lnTo>
                <a:lnTo>
                  <a:pt x="685" y="8666"/>
                </a:lnTo>
                <a:lnTo>
                  <a:pt x="899" y="8516"/>
                </a:lnTo>
                <a:lnTo>
                  <a:pt x="1070" y="8345"/>
                </a:lnTo>
                <a:lnTo>
                  <a:pt x="1541" y="7939"/>
                </a:lnTo>
                <a:lnTo>
                  <a:pt x="1990" y="7532"/>
                </a:lnTo>
                <a:lnTo>
                  <a:pt x="2440" y="7104"/>
                </a:lnTo>
                <a:lnTo>
                  <a:pt x="2910" y="6719"/>
                </a:lnTo>
                <a:lnTo>
                  <a:pt x="3188" y="6505"/>
                </a:lnTo>
                <a:lnTo>
                  <a:pt x="3424" y="6270"/>
                </a:lnTo>
                <a:lnTo>
                  <a:pt x="3916" y="5778"/>
                </a:lnTo>
                <a:lnTo>
                  <a:pt x="4387" y="5286"/>
                </a:lnTo>
                <a:lnTo>
                  <a:pt x="4622" y="5050"/>
                </a:lnTo>
                <a:lnTo>
                  <a:pt x="4879" y="4836"/>
                </a:lnTo>
                <a:lnTo>
                  <a:pt x="5050" y="4729"/>
                </a:lnTo>
                <a:lnTo>
                  <a:pt x="5178" y="4622"/>
                </a:lnTo>
                <a:lnTo>
                  <a:pt x="5221" y="4558"/>
                </a:lnTo>
                <a:lnTo>
                  <a:pt x="5242" y="4515"/>
                </a:lnTo>
                <a:lnTo>
                  <a:pt x="5221" y="4430"/>
                </a:lnTo>
                <a:lnTo>
                  <a:pt x="5178" y="4366"/>
                </a:lnTo>
                <a:lnTo>
                  <a:pt x="5114" y="4301"/>
                </a:lnTo>
                <a:lnTo>
                  <a:pt x="5071" y="4280"/>
                </a:lnTo>
                <a:lnTo>
                  <a:pt x="4943" y="4237"/>
                </a:lnTo>
                <a:lnTo>
                  <a:pt x="4643" y="4173"/>
                </a:lnTo>
                <a:lnTo>
                  <a:pt x="4301" y="4087"/>
                </a:lnTo>
                <a:lnTo>
                  <a:pt x="3937" y="4002"/>
                </a:lnTo>
                <a:lnTo>
                  <a:pt x="4365" y="3574"/>
                </a:lnTo>
                <a:lnTo>
                  <a:pt x="4750" y="3125"/>
                </a:lnTo>
                <a:lnTo>
                  <a:pt x="4900" y="2932"/>
                </a:lnTo>
                <a:lnTo>
                  <a:pt x="5028" y="2718"/>
                </a:lnTo>
                <a:lnTo>
                  <a:pt x="5157" y="2526"/>
                </a:lnTo>
                <a:lnTo>
                  <a:pt x="5242" y="2440"/>
                </a:lnTo>
                <a:lnTo>
                  <a:pt x="5307" y="2354"/>
                </a:lnTo>
                <a:lnTo>
                  <a:pt x="5392" y="2312"/>
                </a:lnTo>
                <a:lnTo>
                  <a:pt x="5478" y="2269"/>
                </a:lnTo>
                <a:lnTo>
                  <a:pt x="5499" y="2226"/>
                </a:lnTo>
                <a:lnTo>
                  <a:pt x="5499" y="2183"/>
                </a:lnTo>
                <a:lnTo>
                  <a:pt x="5521" y="2162"/>
                </a:lnTo>
                <a:lnTo>
                  <a:pt x="5542" y="2119"/>
                </a:lnTo>
                <a:lnTo>
                  <a:pt x="5670" y="2012"/>
                </a:lnTo>
                <a:lnTo>
                  <a:pt x="5735" y="1948"/>
                </a:lnTo>
                <a:lnTo>
                  <a:pt x="5735" y="1926"/>
                </a:lnTo>
                <a:lnTo>
                  <a:pt x="5735" y="1862"/>
                </a:lnTo>
                <a:lnTo>
                  <a:pt x="5735" y="1819"/>
                </a:lnTo>
                <a:lnTo>
                  <a:pt x="5692" y="1777"/>
                </a:lnTo>
                <a:lnTo>
                  <a:pt x="5649" y="1755"/>
                </a:lnTo>
                <a:lnTo>
                  <a:pt x="5606" y="1734"/>
                </a:lnTo>
                <a:lnTo>
                  <a:pt x="5521" y="1712"/>
                </a:lnTo>
                <a:lnTo>
                  <a:pt x="5414" y="1712"/>
                </a:lnTo>
                <a:lnTo>
                  <a:pt x="5114" y="1648"/>
                </a:lnTo>
                <a:lnTo>
                  <a:pt x="4836" y="1563"/>
                </a:lnTo>
                <a:lnTo>
                  <a:pt x="4943" y="1456"/>
                </a:lnTo>
                <a:lnTo>
                  <a:pt x="5050" y="1327"/>
                </a:lnTo>
                <a:lnTo>
                  <a:pt x="5178" y="1220"/>
                </a:lnTo>
                <a:lnTo>
                  <a:pt x="5285" y="1092"/>
                </a:lnTo>
                <a:lnTo>
                  <a:pt x="5371" y="964"/>
                </a:lnTo>
                <a:lnTo>
                  <a:pt x="5456" y="814"/>
                </a:lnTo>
                <a:lnTo>
                  <a:pt x="5542" y="750"/>
                </a:lnTo>
                <a:lnTo>
                  <a:pt x="5585" y="707"/>
                </a:lnTo>
                <a:lnTo>
                  <a:pt x="5606" y="664"/>
                </a:lnTo>
                <a:lnTo>
                  <a:pt x="5628" y="621"/>
                </a:lnTo>
                <a:lnTo>
                  <a:pt x="5606" y="579"/>
                </a:lnTo>
                <a:lnTo>
                  <a:pt x="5563" y="536"/>
                </a:lnTo>
                <a:lnTo>
                  <a:pt x="5521" y="493"/>
                </a:lnTo>
                <a:lnTo>
                  <a:pt x="5414" y="429"/>
                </a:lnTo>
                <a:lnTo>
                  <a:pt x="5264" y="386"/>
                </a:lnTo>
                <a:lnTo>
                  <a:pt x="4922" y="322"/>
                </a:lnTo>
                <a:lnTo>
                  <a:pt x="4686" y="300"/>
                </a:lnTo>
                <a:lnTo>
                  <a:pt x="4023" y="172"/>
                </a:lnTo>
                <a:lnTo>
                  <a:pt x="3338" y="65"/>
                </a:lnTo>
                <a:lnTo>
                  <a:pt x="28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4000977" y="2607483"/>
            <a:ext cx="11594" cy="3486"/>
          </a:xfrm>
          <a:custGeom>
            <a:rect b="b" l="l" r="r" t="t"/>
            <a:pathLst>
              <a:path extrusionOk="0" h="129" w="429">
                <a:moveTo>
                  <a:pt x="236" y="0"/>
                </a:moveTo>
                <a:lnTo>
                  <a:pt x="108" y="22"/>
                </a:lnTo>
                <a:lnTo>
                  <a:pt x="1" y="43"/>
                </a:lnTo>
                <a:lnTo>
                  <a:pt x="22" y="64"/>
                </a:lnTo>
                <a:lnTo>
                  <a:pt x="65" y="107"/>
                </a:lnTo>
                <a:lnTo>
                  <a:pt x="172" y="129"/>
                </a:lnTo>
                <a:lnTo>
                  <a:pt x="322" y="107"/>
                </a:lnTo>
                <a:lnTo>
                  <a:pt x="429" y="86"/>
                </a:lnTo>
                <a:lnTo>
                  <a:pt x="407" y="43"/>
                </a:lnTo>
                <a:lnTo>
                  <a:pt x="365" y="22"/>
                </a:ln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3961684" y="2639291"/>
            <a:ext cx="18512" cy="24295"/>
          </a:xfrm>
          <a:custGeom>
            <a:rect b="b" l="l" r="r" t="t"/>
            <a:pathLst>
              <a:path extrusionOk="0" h="899" w="685">
                <a:moveTo>
                  <a:pt x="578" y="0"/>
                </a:moveTo>
                <a:lnTo>
                  <a:pt x="535" y="21"/>
                </a:lnTo>
                <a:lnTo>
                  <a:pt x="514" y="43"/>
                </a:lnTo>
                <a:lnTo>
                  <a:pt x="385" y="128"/>
                </a:lnTo>
                <a:lnTo>
                  <a:pt x="257" y="235"/>
                </a:lnTo>
                <a:lnTo>
                  <a:pt x="150" y="364"/>
                </a:lnTo>
                <a:lnTo>
                  <a:pt x="64" y="492"/>
                </a:lnTo>
                <a:lnTo>
                  <a:pt x="21" y="556"/>
                </a:lnTo>
                <a:lnTo>
                  <a:pt x="21" y="642"/>
                </a:lnTo>
                <a:lnTo>
                  <a:pt x="0" y="727"/>
                </a:lnTo>
                <a:lnTo>
                  <a:pt x="21" y="792"/>
                </a:lnTo>
                <a:lnTo>
                  <a:pt x="43" y="856"/>
                </a:lnTo>
                <a:lnTo>
                  <a:pt x="86" y="899"/>
                </a:lnTo>
                <a:lnTo>
                  <a:pt x="150" y="899"/>
                </a:lnTo>
                <a:lnTo>
                  <a:pt x="257" y="856"/>
                </a:lnTo>
                <a:lnTo>
                  <a:pt x="300" y="813"/>
                </a:lnTo>
                <a:lnTo>
                  <a:pt x="342" y="749"/>
                </a:lnTo>
                <a:lnTo>
                  <a:pt x="428" y="599"/>
                </a:lnTo>
                <a:lnTo>
                  <a:pt x="492" y="428"/>
                </a:lnTo>
                <a:lnTo>
                  <a:pt x="556" y="300"/>
                </a:lnTo>
                <a:lnTo>
                  <a:pt x="642" y="171"/>
                </a:lnTo>
                <a:lnTo>
                  <a:pt x="663" y="86"/>
                </a:lnTo>
                <a:lnTo>
                  <a:pt x="685" y="43"/>
                </a:lnTo>
                <a:lnTo>
                  <a:pt x="663" y="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1"/>
          <p:cNvSpPr/>
          <p:nvPr/>
        </p:nvSpPr>
        <p:spPr>
          <a:xfrm>
            <a:off x="3840832" y="2588404"/>
            <a:ext cx="241144" cy="176960"/>
          </a:xfrm>
          <a:custGeom>
            <a:rect b="b" l="l" r="r" t="t"/>
            <a:pathLst>
              <a:path extrusionOk="0" h="6548" w="8923">
                <a:moveTo>
                  <a:pt x="2118" y="3381"/>
                </a:moveTo>
                <a:lnTo>
                  <a:pt x="2140" y="3402"/>
                </a:lnTo>
                <a:lnTo>
                  <a:pt x="2118" y="3424"/>
                </a:lnTo>
                <a:lnTo>
                  <a:pt x="2097" y="3424"/>
                </a:lnTo>
                <a:lnTo>
                  <a:pt x="2097" y="3402"/>
                </a:lnTo>
                <a:lnTo>
                  <a:pt x="2118" y="3381"/>
                </a:lnTo>
                <a:close/>
                <a:moveTo>
                  <a:pt x="6333" y="535"/>
                </a:moveTo>
                <a:lnTo>
                  <a:pt x="6612" y="556"/>
                </a:lnTo>
                <a:lnTo>
                  <a:pt x="6740" y="599"/>
                </a:lnTo>
                <a:lnTo>
                  <a:pt x="6847" y="642"/>
                </a:lnTo>
                <a:lnTo>
                  <a:pt x="6975" y="706"/>
                </a:lnTo>
                <a:lnTo>
                  <a:pt x="7061" y="792"/>
                </a:lnTo>
                <a:lnTo>
                  <a:pt x="7146" y="877"/>
                </a:lnTo>
                <a:lnTo>
                  <a:pt x="7232" y="1006"/>
                </a:lnTo>
                <a:lnTo>
                  <a:pt x="7296" y="1220"/>
                </a:lnTo>
                <a:lnTo>
                  <a:pt x="7339" y="1412"/>
                </a:lnTo>
                <a:lnTo>
                  <a:pt x="7339" y="1626"/>
                </a:lnTo>
                <a:lnTo>
                  <a:pt x="7339" y="1840"/>
                </a:lnTo>
                <a:lnTo>
                  <a:pt x="7318" y="2011"/>
                </a:lnTo>
                <a:lnTo>
                  <a:pt x="7275" y="2183"/>
                </a:lnTo>
                <a:lnTo>
                  <a:pt x="7146" y="2482"/>
                </a:lnTo>
                <a:lnTo>
                  <a:pt x="7018" y="2803"/>
                </a:lnTo>
                <a:lnTo>
                  <a:pt x="6954" y="2953"/>
                </a:lnTo>
                <a:lnTo>
                  <a:pt x="6911" y="3103"/>
                </a:lnTo>
                <a:lnTo>
                  <a:pt x="6911" y="3231"/>
                </a:lnTo>
                <a:lnTo>
                  <a:pt x="6933" y="3295"/>
                </a:lnTo>
                <a:lnTo>
                  <a:pt x="6954" y="3338"/>
                </a:lnTo>
                <a:lnTo>
                  <a:pt x="6997" y="3381"/>
                </a:lnTo>
                <a:lnTo>
                  <a:pt x="7040" y="3424"/>
                </a:lnTo>
                <a:lnTo>
                  <a:pt x="7082" y="3445"/>
                </a:lnTo>
                <a:lnTo>
                  <a:pt x="7232" y="3445"/>
                </a:lnTo>
                <a:lnTo>
                  <a:pt x="7339" y="3402"/>
                </a:lnTo>
                <a:lnTo>
                  <a:pt x="7660" y="3402"/>
                </a:lnTo>
                <a:lnTo>
                  <a:pt x="7810" y="3445"/>
                </a:lnTo>
                <a:lnTo>
                  <a:pt x="7874" y="3466"/>
                </a:lnTo>
                <a:lnTo>
                  <a:pt x="7938" y="3509"/>
                </a:lnTo>
                <a:lnTo>
                  <a:pt x="8045" y="3637"/>
                </a:lnTo>
                <a:lnTo>
                  <a:pt x="8152" y="3809"/>
                </a:lnTo>
                <a:lnTo>
                  <a:pt x="8238" y="4001"/>
                </a:lnTo>
                <a:lnTo>
                  <a:pt x="8280" y="4151"/>
                </a:lnTo>
                <a:lnTo>
                  <a:pt x="8280" y="4322"/>
                </a:lnTo>
                <a:lnTo>
                  <a:pt x="8259" y="4493"/>
                </a:lnTo>
                <a:lnTo>
                  <a:pt x="8173" y="4836"/>
                </a:lnTo>
                <a:lnTo>
                  <a:pt x="8109" y="4943"/>
                </a:lnTo>
                <a:lnTo>
                  <a:pt x="8045" y="5071"/>
                </a:lnTo>
                <a:lnTo>
                  <a:pt x="7895" y="5328"/>
                </a:lnTo>
                <a:lnTo>
                  <a:pt x="7831" y="5456"/>
                </a:lnTo>
                <a:lnTo>
                  <a:pt x="7746" y="5563"/>
                </a:lnTo>
                <a:lnTo>
                  <a:pt x="7639" y="5649"/>
                </a:lnTo>
                <a:lnTo>
                  <a:pt x="7510" y="5713"/>
                </a:lnTo>
                <a:lnTo>
                  <a:pt x="7553" y="5627"/>
                </a:lnTo>
                <a:lnTo>
                  <a:pt x="7574" y="5542"/>
                </a:lnTo>
                <a:lnTo>
                  <a:pt x="7532" y="5478"/>
                </a:lnTo>
                <a:lnTo>
                  <a:pt x="7467" y="5456"/>
                </a:lnTo>
                <a:lnTo>
                  <a:pt x="7382" y="5435"/>
                </a:lnTo>
                <a:lnTo>
                  <a:pt x="7296" y="5456"/>
                </a:lnTo>
                <a:lnTo>
                  <a:pt x="7211" y="5499"/>
                </a:lnTo>
                <a:lnTo>
                  <a:pt x="7146" y="5584"/>
                </a:lnTo>
                <a:lnTo>
                  <a:pt x="7104" y="5691"/>
                </a:lnTo>
                <a:lnTo>
                  <a:pt x="7104" y="5756"/>
                </a:lnTo>
                <a:lnTo>
                  <a:pt x="7061" y="5798"/>
                </a:lnTo>
                <a:lnTo>
                  <a:pt x="6997" y="5841"/>
                </a:lnTo>
                <a:lnTo>
                  <a:pt x="6697" y="5841"/>
                </a:lnTo>
                <a:lnTo>
                  <a:pt x="6676" y="5756"/>
                </a:lnTo>
                <a:lnTo>
                  <a:pt x="6676" y="5649"/>
                </a:lnTo>
                <a:lnTo>
                  <a:pt x="6654" y="5435"/>
                </a:lnTo>
                <a:lnTo>
                  <a:pt x="6633" y="5306"/>
                </a:lnTo>
                <a:lnTo>
                  <a:pt x="6590" y="5199"/>
                </a:lnTo>
                <a:lnTo>
                  <a:pt x="6547" y="5157"/>
                </a:lnTo>
                <a:lnTo>
                  <a:pt x="6505" y="5135"/>
                </a:lnTo>
                <a:lnTo>
                  <a:pt x="6376" y="5135"/>
                </a:lnTo>
                <a:lnTo>
                  <a:pt x="6291" y="5178"/>
                </a:lnTo>
                <a:lnTo>
                  <a:pt x="6184" y="5264"/>
                </a:lnTo>
                <a:lnTo>
                  <a:pt x="6055" y="5349"/>
                </a:lnTo>
                <a:lnTo>
                  <a:pt x="5970" y="5456"/>
                </a:lnTo>
                <a:lnTo>
                  <a:pt x="5884" y="5584"/>
                </a:lnTo>
                <a:lnTo>
                  <a:pt x="5863" y="5691"/>
                </a:lnTo>
                <a:lnTo>
                  <a:pt x="5863" y="5756"/>
                </a:lnTo>
                <a:lnTo>
                  <a:pt x="5884" y="5798"/>
                </a:lnTo>
                <a:lnTo>
                  <a:pt x="5927" y="5820"/>
                </a:lnTo>
                <a:lnTo>
                  <a:pt x="5970" y="5863"/>
                </a:lnTo>
                <a:lnTo>
                  <a:pt x="5927" y="5884"/>
                </a:lnTo>
                <a:lnTo>
                  <a:pt x="5734" y="5884"/>
                </a:lnTo>
                <a:lnTo>
                  <a:pt x="5756" y="5841"/>
                </a:lnTo>
                <a:lnTo>
                  <a:pt x="5777" y="5777"/>
                </a:lnTo>
                <a:lnTo>
                  <a:pt x="5841" y="5691"/>
                </a:lnTo>
                <a:lnTo>
                  <a:pt x="5777" y="5670"/>
                </a:lnTo>
                <a:lnTo>
                  <a:pt x="5734" y="5670"/>
                </a:lnTo>
                <a:lnTo>
                  <a:pt x="5713" y="5691"/>
                </a:lnTo>
                <a:lnTo>
                  <a:pt x="5670" y="5734"/>
                </a:lnTo>
                <a:lnTo>
                  <a:pt x="5606" y="5820"/>
                </a:lnTo>
                <a:lnTo>
                  <a:pt x="5563" y="5884"/>
                </a:lnTo>
                <a:lnTo>
                  <a:pt x="5563" y="5863"/>
                </a:lnTo>
                <a:lnTo>
                  <a:pt x="5606" y="5777"/>
                </a:lnTo>
                <a:lnTo>
                  <a:pt x="5734" y="5542"/>
                </a:lnTo>
                <a:lnTo>
                  <a:pt x="5991" y="5157"/>
                </a:lnTo>
                <a:lnTo>
                  <a:pt x="6034" y="5028"/>
                </a:lnTo>
                <a:lnTo>
                  <a:pt x="6055" y="4900"/>
                </a:lnTo>
                <a:lnTo>
                  <a:pt x="6034" y="4857"/>
                </a:lnTo>
                <a:lnTo>
                  <a:pt x="6013" y="4836"/>
                </a:lnTo>
                <a:lnTo>
                  <a:pt x="5948" y="4836"/>
                </a:lnTo>
                <a:lnTo>
                  <a:pt x="5863" y="4857"/>
                </a:lnTo>
                <a:lnTo>
                  <a:pt x="5777" y="4921"/>
                </a:lnTo>
                <a:lnTo>
                  <a:pt x="5713" y="4985"/>
                </a:lnTo>
                <a:lnTo>
                  <a:pt x="5563" y="5157"/>
                </a:lnTo>
                <a:lnTo>
                  <a:pt x="5306" y="5392"/>
                </a:lnTo>
                <a:lnTo>
                  <a:pt x="5178" y="5542"/>
                </a:lnTo>
                <a:lnTo>
                  <a:pt x="5135" y="5606"/>
                </a:lnTo>
                <a:lnTo>
                  <a:pt x="5092" y="5691"/>
                </a:lnTo>
                <a:lnTo>
                  <a:pt x="5071" y="5777"/>
                </a:lnTo>
                <a:lnTo>
                  <a:pt x="5071" y="5863"/>
                </a:lnTo>
                <a:lnTo>
                  <a:pt x="5071" y="5905"/>
                </a:lnTo>
                <a:lnTo>
                  <a:pt x="5028" y="5927"/>
                </a:lnTo>
                <a:lnTo>
                  <a:pt x="4943" y="5927"/>
                </a:lnTo>
                <a:lnTo>
                  <a:pt x="4857" y="5948"/>
                </a:lnTo>
                <a:lnTo>
                  <a:pt x="4579" y="5948"/>
                </a:lnTo>
                <a:lnTo>
                  <a:pt x="3809" y="5970"/>
                </a:lnTo>
                <a:lnTo>
                  <a:pt x="3039" y="6012"/>
                </a:lnTo>
                <a:lnTo>
                  <a:pt x="3060" y="5841"/>
                </a:lnTo>
                <a:lnTo>
                  <a:pt x="3039" y="5691"/>
                </a:lnTo>
                <a:lnTo>
                  <a:pt x="3017" y="5649"/>
                </a:lnTo>
                <a:lnTo>
                  <a:pt x="2974" y="5627"/>
                </a:lnTo>
                <a:lnTo>
                  <a:pt x="2910" y="5649"/>
                </a:lnTo>
                <a:lnTo>
                  <a:pt x="2803" y="5713"/>
                </a:lnTo>
                <a:lnTo>
                  <a:pt x="2739" y="5777"/>
                </a:lnTo>
                <a:lnTo>
                  <a:pt x="2696" y="5841"/>
                </a:lnTo>
                <a:lnTo>
                  <a:pt x="2632" y="5927"/>
                </a:lnTo>
                <a:lnTo>
                  <a:pt x="2611" y="5970"/>
                </a:lnTo>
                <a:lnTo>
                  <a:pt x="2568" y="6012"/>
                </a:lnTo>
                <a:lnTo>
                  <a:pt x="2504" y="6034"/>
                </a:lnTo>
                <a:lnTo>
                  <a:pt x="2418" y="6034"/>
                </a:lnTo>
                <a:lnTo>
                  <a:pt x="2461" y="5884"/>
                </a:lnTo>
                <a:lnTo>
                  <a:pt x="2546" y="5756"/>
                </a:lnTo>
                <a:lnTo>
                  <a:pt x="2589" y="5606"/>
                </a:lnTo>
                <a:lnTo>
                  <a:pt x="2589" y="5520"/>
                </a:lnTo>
                <a:lnTo>
                  <a:pt x="2589" y="5456"/>
                </a:lnTo>
                <a:lnTo>
                  <a:pt x="2568" y="5392"/>
                </a:lnTo>
                <a:lnTo>
                  <a:pt x="2546" y="5349"/>
                </a:lnTo>
                <a:lnTo>
                  <a:pt x="2504" y="5328"/>
                </a:lnTo>
                <a:lnTo>
                  <a:pt x="2482" y="5328"/>
                </a:lnTo>
                <a:lnTo>
                  <a:pt x="2375" y="5371"/>
                </a:lnTo>
                <a:lnTo>
                  <a:pt x="2290" y="5435"/>
                </a:lnTo>
                <a:lnTo>
                  <a:pt x="2140" y="5584"/>
                </a:lnTo>
                <a:lnTo>
                  <a:pt x="2033" y="5756"/>
                </a:lnTo>
                <a:lnTo>
                  <a:pt x="1990" y="5884"/>
                </a:lnTo>
                <a:lnTo>
                  <a:pt x="1947" y="5970"/>
                </a:lnTo>
                <a:lnTo>
                  <a:pt x="1926" y="6012"/>
                </a:lnTo>
                <a:lnTo>
                  <a:pt x="1819" y="6012"/>
                </a:lnTo>
                <a:lnTo>
                  <a:pt x="1776" y="5991"/>
                </a:lnTo>
                <a:lnTo>
                  <a:pt x="1733" y="5991"/>
                </a:lnTo>
                <a:lnTo>
                  <a:pt x="1733" y="5905"/>
                </a:lnTo>
                <a:lnTo>
                  <a:pt x="1776" y="5841"/>
                </a:lnTo>
                <a:lnTo>
                  <a:pt x="1862" y="5691"/>
                </a:lnTo>
                <a:lnTo>
                  <a:pt x="1926" y="5542"/>
                </a:lnTo>
                <a:lnTo>
                  <a:pt x="1947" y="5478"/>
                </a:lnTo>
                <a:lnTo>
                  <a:pt x="1926" y="5413"/>
                </a:lnTo>
                <a:lnTo>
                  <a:pt x="1883" y="5349"/>
                </a:lnTo>
                <a:lnTo>
                  <a:pt x="1840" y="5328"/>
                </a:lnTo>
                <a:lnTo>
                  <a:pt x="1798" y="5328"/>
                </a:lnTo>
                <a:lnTo>
                  <a:pt x="1733" y="5349"/>
                </a:lnTo>
                <a:lnTo>
                  <a:pt x="1605" y="5413"/>
                </a:lnTo>
                <a:lnTo>
                  <a:pt x="1498" y="5520"/>
                </a:lnTo>
                <a:lnTo>
                  <a:pt x="1477" y="5478"/>
                </a:lnTo>
                <a:lnTo>
                  <a:pt x="1477" y="5435"/>
                </a:lnTo>
                <a:lnTo>
                  <a:pt x="1519" y="5371"/>
                </a:lnTo>
                <a:lnTo>
                  <a:pt x="1541" y="5285"/>
                </a:lnTo>
                <a:lnTo>
                  <a:pt x="1541" y="5264"/>
                </a:lnTo>
                <a:lnTo>
                  <a:pt x="1519" y="5221"/>
                </a:lnTo>
                <a:lnTo>
                  <a:pt x="1498" y="5199"/>
                </a:lnTo>
                <a:lnTo>
                  <a:pt x="1477" y="5178"/>
                </a:lnTo>
                <a:lnTo>
                  <a:pt x="1412" y="5178"/>
                </a:lnTo>
                <a:lnTo>
                  <a:pt x="1327" y="5199"/>
                </a:lnTo>
                <a:lnTo>
                  <a:pt x="1263" y="5221"/>
                </a:lnTo>
                <a:lnTo>
                  <a:pt x="1156" y="5306"/>
                </a:lnTo>
                <a:lnTo>
                  <a:pt x="1049" y="5413"/>
                </a:lnTo>
                <a:lnTo>
                  <a:pt x="963" y="5542"/>
                </a:lnTo>
                <a:lnTo>
                  <a:pt x="878" y="5691"/>
                </a:lnTo>
                <a:lnTo>
                  <a:pt x="856" y="5649"/>
                </a:lnTo>
                <a:lnTo>
                  <a:pt x="856" y="5606"/>
                </a:lnTo>
                <a:lnTo>
                  <a:pt x="856" y="5499"/>
                </a:lnTo>
                <a:lnTo>
                  <a:pt x="920" y="5371"/>
                </a:lnTo>
                <a:lnTo>
                  <a:pt x="985" y="5242"/>
                </a:lnTo>
                <a:lnTo>
                  <a:pt x="1134" y="4985"/>
                </a:lnTo>
                <a:lnTo>
                  <a:pt x="1241" y="4814"/>
                </a:lnTo>
                <a:lnTo>
                  <a:pt x="1263" y="4707"/>
                </a:lnTo>
                <a:lnTo>
                  <a:pt x="1263" y="4643"/>
                </a:lnTo>
                <a:lnTo>
                  <a:pt x="1241" y="4622"/>
                </a:lnTo>
                <a:lnTo>
                  <a:pt x="1198" y="4600"/>
                </a:lnTo>
                <a:lnTo>
                  <a:pt x="1091" y="4600"/>
                </a:lnTo>
                <a:lnTo>
                  <a:pt x="1027" y="4622"/>
                </a:lnTo>
                <a:lnTo>
                  <a:pt x="963" y="4643"/>
                </a:lnTo>
                <a:lnTo>
                  <a:pt x="856" y="4750"/>
                </a:lnTo>
                <a:lnTo>
                  <a:pt x="771" y="4857"/>
                </a:lnTo>
                <a:lnTo>
                  <a:pt x="685" y="4964"/>
                </a:lnTo>
                <a:lnTo>
                  <a:pt x="664" y="4943"/>
                </a:lnTo>
                <a:lnTo>
                  <a:pt x="664" y="4921"/>
                </a:lnTo>
                <a:lnTo>
                  <a:pt x="685" y="4814"/>
                </a:lnTo>
                <a:lnTo>
                  <a:pt x="749" y="4686"/>
                </a:lnTo>
                <a:lnTo>
                  <a:pt x="835" y="4557"/>
                </a:lnTo>
                <a:lnTo>
                  <a:pt x="985" y="4301"/>
                </a:lnTo>
                <a:lnTo>
                  <a:pt x="1091" y="4151"/>
                </a:lnTo>
                <a:lnTo>
                  <a:pt x="985" y="4151"/>
                </a:lnTo>
                <a:lnTo>
                  <a:pt x="899" y="4194"/>
                </a:lnTo>
                <a:lnTo>
                  <a:pt x="835" y="4258"/>
                </a:lnTo>
                <a:lnTo>
                  <a:pt x="771" y="4322"/>
                </a:lnTo>
                <a:lnTo>
                  <a:pt x="749" y="4301"/>
                </a:lnTo>
                <a:lnTo>
                  <a:pt x="749" y="4258"/>
                </a:lnTo>
                <a:lnTo>
                  <a:pt x="813" y="4130"/>
                </a:lnTo>
                <a:lnTo>
                  <a:pt x="963" y="3937"/>
                </a:lnTo>
                <a:lnTo>
                  <a:pt x="1070" y="3830"/>
                </a:lnTo>
                <a:lnTo>
                  <a:pt x="1198" y="3744"/>
                </a:lnTo>
                <a:lnTo>
                  <a:pt x="1327" y="3659"/>
                </a:lnTo>
                <a:lnTo>
                  <a:pt x="1455" y="3595"/>
                </a:lnTo>
                <a:lnTo>
                  <a:pt x="1605" y="3552"/>
                </a:lnTo>
                <a:lnTo>
                  <a:pt x="1669" y="3552"/>
                </a:lnTo>
                <a:lnTo>
                  <a:pt x="1712" y="3573"/>
                </a:lnTo>
                <a:lnTo>
                  <a:pt x="1776" y="3616"/>
                </a:lnTo>
                <a:lnTo>
                  <a:pt x="1883" y="3680"/>
                </a:lnTo>
                <a:lnTo>
                  <a:pt x="1969" y="3723"/>
                </a:lnTo>
                <a:lnTo>
                  <a:pt x="2054" y="3744"/>
                </a:lnTo>
                <a:lnTo>
                  <a:pt x="2140" y="3702"/>
                </a:lnTo>
                <a:lnTo>
                  <a:pt x="2225" y="3637"/>
                </a:lnTo>
                <a:lnTo>
                  <a:pt x="2247" y="3573"/>
                </a:lnTo>
                <a:lnTo>
                  <a:pt x="2268" y="3509"/>
                </a:lnTo>
                <a:lnTo>
                  <a:pt x="2268" y="3381"/>
                </a:lnTo>
                <a:lnTo>
                  <a:pt x="2247" y="3124"/>
                </a:lnTo>
                <a:lnTo>
                  <a:pt x="2247" y="3038"/>
                </a:lnTo>
                <a:lnTo>
                  <a:pt x="2268" y="2974"/>
                </a:lnTo>
                <a:lnTo>
                  <a:pt x="2332" y="2824"/>
                </a:lnTo>
                <a:lnTo>
                  <a:pt x="2354" y="2739"/>
                </a:lnTo>
                <a:lnTo>
                  <a:pt x="2354" y="2717"/>
                </a:lnTo>
                <a:lnTo>
                  <a:pt x="2332" y="2653"/>
                </a:lnTo>
                <a:lnTo>
                  <a:pt x="2311" y="2632"/>
                </a:lnTo>
                <a:lnTo>
                  <a:pt x="2290" y="2632"/>
                </a:lnTo>
                <a:lnTo>
                  <a:pt x="2268" y="2675"/>
                </a:lnTo>
                <a:lnTo>
                  <a:pt x="2247" y="2675"/>
                </a:lnTo>
                <a:lnTo>
                  <a:pt x="2247" y="2653"/>
                </a:lnTo>
                <a:lnTo>
                  <a:pt x="2268" y="2546"/>
                </a:lnTo>
                <a:lnTo>
                  <a:pt x="2290" y="2504"/>
                </a:lnTo>
                <a:lnTo>
                  <a:pt x="2332" y="2461"/>
                </a:lnTo>
                <a:lnTo>
                  <a:pt x="2418" y="2397"/>
                </a:lnTo>
                <a:lnTo>
                  <a:pt x="2504" y="2311"/>
                </a:lnTo>
                <a:lnTo>
                  <a:pt x="2589" y="2161"/>
                </a:lnTo>
                <a:lnTo>
                  <a:pt x="2611" y="2097"/>
                </a:lnTo>
                <a:lnTo>
                  <a:pt x="2611" y="2054"/>
                </a:lnTo>
                <a:lnTo>
                  <a:pt x="2568" y="2011"/>
                </a:lnTo>
                <a:lnTo>
                  <a:pt x="2461" y="2011"/>
                </a:lnTo>
                <a:lnTo>
                  <a:pt x="2589" y="1840"/>
                </a:lnTo>
                <a:lnTo>
                  <a:pt x="2696" y="1755"/>
                </a:lnTo>
                <a:lnTo>
                  <a:pt x="2846" y="1690"/>
                </a:lnTo>
                <a:lnTo>
                  <a:pt x="3039" y="1626"/>
                </a:lnTo>
                <a:lnTo>
                  <a:pt x="3231" y="1583"/>
                </a:lnTo>
                <a:lnTo>
                  <a:pt x="3424" y="1562"/>
                </a:lnTo>
                <a:lnTo>
                  <a:pt x="3638" y="1562"/>
                </a:lnTo>
                <a:lnTo>
                  <a:pt x="3830" y="1583"/>
                </a:lnTo>
                <a:lnTo>
                  <a:pt x="3916" y="1605"/>
                </a:lnTo>
                <a:lnTo>
                  <a:pt x="3980" y="1648"/>
                </a:lnTo>
                <a:lnTo>
                  <a:pt x="4044" y="1690"/>
                </a:lnTo>
                <a:lnTo>
                  <a:pt x="4066" y="1755"/>
                </a:lnTo>
                <a:lnTo>
                  <a:pt x="4087" y="1840"/>
                </a:lnTo>
                <a:lnTo>
                  <a:pt x="4087" y="1926"/>
                </a:lnTo>
                <a:lnTo>
                  <a:pt x="4087" y="2033"/>
                </a:lnTo>
                <a:lnTo>
                  <a:pt x="4087" y="2118"/>
                </a:lnTo>
                <a:lnTo>
                  <a:pt x="4130" y="2204"/>
                </a:lnTo>
                <a:lnTo>
                  <a:pt x="4172" y="2268"/>
                </a:lnTo>
                <a:lnTo>
                  <a:pt x="4237" y="2311"/>
                </a:lnTo>
                <a:lnTo>
                  <a:pt x="4301" y="2332"/>
                </a:lnTo>
                <a:lnTo>
                  <a:pt x="4344" y="2332"/>
                </a:lnTo>
                <a:lnTo>
                  <a:pt x="4408" y="2311"/>
                </a:lnTo>
                <a:lnTo>
                  <a:pt x="4451" y="2247"/>
                </a:lnTo>
                <a:lnTo>
                  <a:pt x="4472" y="2140"/>
                </a:lnTo>
                <a:lnTo>
                  <a:pt x="4515" y="2183"/>
                </a:lnTo>
                <a:lnTo>
                  <a:pt x="4558" y="2183"/>
                </a:lnTo>
                <a:lnTo>
                  <a:pt x="4643" y="2161"/>
                </a:lnTo>
                <a:lnTo>
                  <a:pt x="4707" y="2097"/>
                </a:lnTo>
                <a:lnTo>
                  <a:pt x="4772" y="2011"/>
                </a:lnTo>
                <a:lnTo>
                  <a:pt x="4900" y="1819"/>
                </a:lnTo>
                <a:lnTo>
                  <a:pt x="4986" y="1669"/>
                </a:lnTo>
                <a:lnTo>
                  <a:pt x="5092" y="1519"/>
                </a:lnTo>
                <a:lnTo>
                  <a:pt x="5242" y="1391"/>
                </a:lnTo>
                <a:lnTo>
                  <a:pt x="5520" y="1177"/>
                </a:lnTo>
                <a:lnTo>
                  <a:pt x="5585" y="1113"/>
                </a:lnTo>
                <a:lnTo>
                  <a:pt x="5627" y="1049"/>
                </a:lnTo>
                <a:lnTo>
                  <a:pt x="5627" y="1006"/>
                </a:lnTo>
                <a:lnTo>
                  <a:pt x="5627" y="942"/>
                </a:lnTo>
                <a:lnTo>
                  <a:pt x="5606" y="899"/>
                </a:lnTo>
                <a:lnTo>
                  <a:pt x="5563" y="856"/>
                </a:lnTo>
                <a:lnTo>
                  <a:pt x="5499" y="835"/>
                </a:lnTo>
                <a:lnTo>
                  <a:pt x="5413" y="835"/>
                </a:lnTo>
                <a:lnTo>
                  <a:pt x="5328" y="856"/>
                </a:lnTo>
                <a:lnTo>
                  <a:pt x="5242" y="920"/>
                </a:lnTo>
                <a:lnTo>
                  <a:pt x="5028" y="1091"/>
                </a:lnTo>
                <a:lnTo>
                  <a:pt x="4836" y="1241"/>
                </a:lnTo>
                <a:lnTo>
                  <a:pt x="4772" y="1284"/>
                </a:lnTo>
                <a:lnTo>
                  <a:pt x="4729" y="1305"/>
                </a:lnTo>
                <a:lnTo>
                  <a:pt x="4750" y="1241"/>
                </a:lnTo>
                <a:lnTo>
                  <a:pt x="4814" y="1134"/>
                </a:lnTo>
                <a:lnTo>
                  <a:pt x="4943" y="963"/>
                </a:lnTo>
                <a:lnTo>
                  <a:pt x="5050" y="877"/>
                </a:lnTo>
                <a:lnTo>
                  <a:pt x="5199" y="792"/>
                </a:lnTo>
                <a:lnTo>
                  <a:pt x="5478" y="685"/>
                </a:lnTo>
                <a:lnTo>
                  <a:pt x="5670" y="621"/>
                </a:lnTo>
                <a:lnTo>
                  <a:pt x="5884" y="578"/>
                </a:lnTo>
                <a:lnTo>
                  <a:pt x="6098" y="556"/>
                </a:lnTo>
                <a:lnTo>
                  <a:pt x="6333" y="535"/>
                </a:lnTo>
                <a:close/>
                <a:moveTo>
                  <a:pt x="6376" y="0"/>
                </a:moveTo>
                <a:lnTo>
                  <a:pt x="6055" y="22"/>
                </a:lnTo>
                <a:lnTo>
                  <a:pt x="5756" y="43"/>
                </a:lnTo>
                <a:lnTo>
                  <a:pt x="5456" y="129"/>
                </a:lnTo>
                <a:lnTo>
                  <a:pt x="5178" y="236"/>
                </a:lnTo>
                <a:lnTo>
                  <a:pt x="4921" y="385"/>
                </a:lnTo>
                <a:lnTo>
                  <a:pt x="4665" y="578"/>
                </a:lnTo>
                <a:lnTo>
                  <a:pt x="4515" y="728"/>
                </a:lnTo>
                <a:lnTo>
                  <a:pt x="4386" y="899"/>
                </a:lnTo>
                <a:lnTo>
                  <a:pt x="4279" y="1070"/>
                </a:lnTo>
                <a:lnTo>
                  <a:pt x="4215" y="1156"/>
                </a:lnTo>
                <a:lnTo>
                  <a:pt x="4151" y="1220"/>
                </a:lnTo>
                <a:lnTo>
                  <a:pt x="4108" y="1134"/>
                </a:lnTo>
                <a:lnTo>
                  <a:pt x="4066" y="1070"/>
                </a:lnTo>
                <a:lnTo>
                  <a:pt x="3980" y="1027"/>
                </a:lnTo>
                <a:lnTo>
                  <a:pt x="3894" y="984"/>
                </a:lnTo>
                <a:lnTo>
                  <a:pt x="3702" y="963"/>
                </a:lnTo>
                <a:lnTo>
                  <a:pt x="3466" y="963"/>
                </a:lnTo>
                <a:lnTo>
                  <a:pt x="3231" y="984"/>
                </a:lnTo>
                <a:lnTo>
                  <a:pt x="3017" y="1006"/>
                </a:lnTo>
                <a:lnTo>
                  <a:pt x="2696" y="1091"/>
                </a:lnTo>
                <a:lnTo>
                  <a:pt x="2375" y="1198"/>
                </a:lnTo>
                <a:lnTo>
                  <a:pt x="2076" y="1348"/>
                </a:lnTo>
                <a:lnTo>
                  <a:pt x="1926" y="1455"/>
                </a:lnTo>
                <a:lnTo>
                  <a:pt x="1798" y="1562"/>
                </a:lnTo>
                <a:lnTo>
                  <a:pt x="1669" y="1669"/>
                </a:lnTo>
                <a:lnTo>
                  <a:pt x="1562" y="1797"/>
                </a:lnTo>
                <a:lnTo>
                  <a:pt x="1455" y="1969"/>
                </a:lnTo>
                <a:lnTo>
                  <a:pt x="1391" y="2161"/>
                </a:lnTo>
                <a:lnTo>
                  <a:pt x="1370" y="2354"/>
                </a:lnTo>
                <a:lnTo>
                  <a:pt x="1370" y="2546"/>
                </a:lnTo>
                <a:lnTo>
                  <a:pt x="1391" y="2760"/>
                </a:lnTo>
                <a:lnTo>
                  <a:pt x="1434" y="2953"/>
                </a:lnTo>
                <a:lnTo>
                  <a:pt x="1541" y="3338"/>
                </a:lnTo>
                <a:lnTo>
                  <a:pt x="1455" y="3338"/>
                </a:lnTo>
                <a:lnTo>
                  <a:pt x="1284" y="3359"/>
                </a:lnTo>
                <a:lnTo>
                  <a:pt x="1070" y="3424"/>
                </a:lnTo>
                <a:lnTo>
                  <a:pt x="963" y="3466"/>
                </a:lnTo>
                <a:lnTo>
                  <a:pt x="813" y="3552"/>
                </a:lnTo>
                <a:lnTo>
                  <a:pt x="706" y="3659"/>
                </a:lnTo>
                <a:lnTo>
                  <a:pt x="578" y="3787"/>
                </a:lnTo>
                <a:lnTo>
                  <a:pt x="471" y="3916"/>
                </a:lnTo>
                <a:lnTo>
                  <a:pt x="300" y="4194"/>
                </a:lnTo>
                <a:lnTo>
                  <a:pt x="150" y="4515"/>
                </a:lnTo>
                <a:lnTo>
                  <a:pt x="86" y="4686"/>
                </a:lnTo>
                <a:lnTo>
                  <a:pt x="43" y="4857"/>
                </a:lnTo>
                <a:lnTo>
                  <a:pt x="0" y="5028"/>
                </a:lnTo>
                <a:lnTo>
                  <a:pt x="0" y="5178"/>
                </a:lnTo>
                <a:lnTo>
                  <a:pt x="0" y="5349"/>
                </a:lnTo>
                <a:lnTo>
                  <a:pt x="22" y="5520"/>
                </a:lnTo>
                <a:lnTo>
                  <a:pt x="65" y="5670"/>
                </a:lnTo>
                <a:lnTo>
                  <a:pt x="129" y="5798"/>
                </a:lnTo>
                <a:lnTo>
                  <a:pt x="214" y="5927"/>
                </a:lnTo>
                <a:lnTo>
                  <a:pt x="321" y="6055"/>
                </a:lnTo>
                <a:lnTo>
                  <a:pt x="450" y="6141"/>
                </a:lnTo>
                <a:lnTo>
                  <a:pt x="578" y="6248"/>
                </a:lnTo>
                <a:lnTo>
                  <a:pt x="771" y="6333"/>
                </a:lnTo>
                <a:lnTo>
                  <a:pt x="942" y="6398"/>
                </a:lnTo>
                <a:lnTo>
                  <a:pt x="1113" y="6419"/>
                </a:lnTo>
                <a:lnTo>
                  <a:pt x="1305" y="6440"/>
                </a:lnTo>
                <a:lnTo>
                  <a:pt x="1669" y="6462"/>
                </a:lnTo>
                <a:lnTo>
                  <a:pt x="2054" y="6483"/>
                </a:lnTo>
                <a:lnTo>
                  <a:pt x="2525" y="6505"/>
                </a:lnTo>
                <a:lnTo>
                  <a:pt x="2974" y="6547"/>
                </a:lnTo>
                <a:lnTo>
                  <a:pt x="4836" y="6547"/>
                </a:lnTo>
                <a:lnTo>
                  <a:pt x="5777" y="6505"/>
                </a:lnTo>
                <a:lnTo>
                  <a:pt x="6590" y="6483"/>
                </a:lnTo>
                <a:lnTo>
                  <a:pt x="7425" y="6419"/>
                </a:lnTo>
                <a:lnTo>
                  <a:pt x="7553" y="6398"/>
                </a:lnTo>
                <a:lnTo>
                  <a:pt x="7660" y="6355"/>
                </a:lnTo>
                <a:lnTo>
                  <a:pt x="7853" y="6248"/>
                </a:lnTo>
                <a:lnTo>
                  <a:pt x="8002" y="6205"/>
                </a:lnTo>
                <a:lnTo>
                  <a:pt x="8152" y="6162"/>
                </a:lnTo>
                <a:lnTo>
                  <a:pt x="8280" y="6119"/>
                </a:lnTo>
                <a:lnTo>
                  <a:pt x="8345" y="6077"/>
                </a:lnTo>
                <a:lnTo>
                  <a:pt x="8430" y="6012"/>
                </a:lnTo>
                <a:lnTo>
                  <a:pt x="8559" y="5884"/>
                </a:lnTo>
                <a:lnTo>
                  <a:pt x="8666" y="5713"/>
                </a:lnTo>
                <a:lnTo>
                  <a:pt x="8773" y="5520"/>
                </a:lnTo>
                <a:lnTo>
                  <a:pt x="8837" y="5328"/>
                </a:lnTo>
                <a:lnTo>
                  <a:pt x="8901" y="5135"/>
                </a:lnTo>
                <a:lnTo>
                  <a:pt x="8922" y="4921"/>
                </a:lnTo>
                <a:lnTo>
                  <a:pt x="8922" y="4686"/>
                </a:lnTo>
                <a:lnTo>
                  <a:pt x="8922" y="4472"/>
                </a:lnTo>
                <a:lnTo>
                  <a:pt x="8880" y="4258"/>
                </a:lnTo>
                <a:lnTo>
                  <a:pt x="8815" y="4044"/>
                </a:lnTo>
                <a:lnTo>
                  <a:pt x="8751" y="3851"/>
                </a:lnTo>
                <a:lnTo>
                  <a:pt x="8644" y="3659"/>
                </a:lnTo>
                <a:lnTo>
                  <a:pt x="8516" y="3509"/>
                </a:lnTo>
                <a:lnTo>
                  <a:pt x="8387" y="3359"/>
                </a:lnTo>
                <a:lnTo>
                  <a:pt x="8216" y="3231"/>
                </a:lnTo>
                <a:lnTo>
                  <a:pt x="8024" y="3145"/>
                </a:lnTo>
                <a:lnTo>
                  <a:pt x="7917" y="3103"/>
                </a:lnTo>
                <a:lnTo>
                  <a:pt x="7767" y="3081"/>
                </a:lnTo>
                <a:lnTo>
                  <a:pt x="7510" y="3081"/>
                </a:lnTo>
                <a:lnTo>
                  <a:pt x="7660" y="2717"/>
                </a:lnTo>
                <a:lnTo>
                  <a:pt x="7767" y="2311"/>
                </a:lnTo>
                <a:lnTo>
                  <a:pt x="7810" y="2076"/>
                </a:lnTo>
                <a:lnTo>
                  <a:pt x="7853" y="1862"/>
                </a:lnTo>
                <a:lnTo>
                  <a:pt x="7874" y="1648"/>
                </a:lnTo>
                <a:lnTo>
                  <a:pt x="7853" y="1434"/>
                </a:lnTo>
                <a:lnTo>
                  <a:pt x="7853" y="1220"/>
                </a:lnTo>
                <a:lnTo>
                  <a:pt x="7810" y="1027"/>
                </a:lnTo>
                <a:lnTo>
                  <a:pt x="7746" y="835"/>
                </a:lnTo>
                <a:lnTo>
                  <a:pt x="7639" y="642"/>
                </a:lnTo>
                <a:lnTo>
                  <a:pt x="7532" y="492"/>
                </a:lnTo>
                <a:lnTo>
                  <a:pt x="7382" y="343"/>
                </a:lnTo>
                <a:lnTo>
                  <a:pt x="7189" y="214"/>
                </a:lnTo>
                <a:lnTo>
                  <a:pt x="6975" y="129"/>
                </a:lnTo>
                <a:lnTo>
                  <a:pt x="6826" y="86"/>
                </a:lnTo>
                <a:lnTo>
                  <a:pt x="6676" y="43"/>
                </a:lnTo>
                <a:lnTo>
                  <a:pt x="63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1"/>
          <p:cNvSpPr/>
          <p:nvPr/>
        </p:nvSpPr>
        <p:spPr>
          <a:xfrm>
            <a:off x="3467305" y="2695366"/>
            <a:ext cx="143422" cy="65941"/>
          </a:xfrm>
          <a:custGeom>
            <a:rect b="b" l="l" r="r" t="t"/>
            <a:pathLst>
              <a:path extrusionOk="0" h="2440" w="5307">
                <a:moveTo>
                  <a:pt x="3895" y="428"/>
                </a:moveTo>
                <a:lnTo>
                  <a:pt x="4002" y="578"/>
                </a:lnTo>
                <a:lnTo>
                  <a:pt x="4044" y="642"/>
                </a:lnTo>
                <a:lnTo>
                  <a:pt x="4044" y="685"/>
                </a:lnTo>
                <a:lnTo>
                  <a:pt x="4023" y="706"/>
                </a:lnTo>
                <a:lnTo>
                  <a:pt x="3959" y="728"/>
                </a:lnTo>
                <a:lnTo>
                  <a:pt x="3831" y="856"/>
                </a:lnTo>
                <a:lnTo>
                  <a:pt x="3702" y="1006"/>
                </a:lnTo>
                <a:lnTo>
                  <a:pt x="3659" y="985"/>
                </a:lnTo>
                <a:lnTo>
                  <a:pt x="3638" y="963"/>
                </a:lnTo>
                <a:lnTo>
                  <a:pt x="3617" y="899"/>
                </a:lnTo>
                <a:lnTo>
                  <a:pt x="3638" y="813"/>
                </a:lnTo>
                <a:lnTo>
                  <a:pt x="3681" y="728"/>
                </a:lnTo>
                <a:lnTo>
                  <a:pt x="3788" y="557"/>
                </a:lnTo>
                <a:lnTo>
                  <a:pt x="3895" y="428"/>
                </a:lnTo>
                <a:close/>
                <a:moveTo>
                  <a:pt x="3317" y="1156"/>
                </a:moveTo>
                <a:lnTo>
                  <a:pt x="3338" y="1177"/>
                </a:lnTo>
                <a:lnTo>
                  <a:pt x="3338" y="1263"/>
                </a:lnTo>
                <a:lnTo>
                  <a:pt x="3317" y="1284"/>
                </a:lnTo>
                <a:lnTo>
                  <a:pt x="3317" y="1263"/>
                </a:lnTo>
                <a:lnTo>
                  <a:pt x="3317" y="1177"/>
                </a:lnTo>
                <a:lnTo>
                  <a:pt x="3317" y="1156"/>
                </a:lnTo>
                <a:close/>
                <a:moveTo>
                  <a:pt x="3445" y="1027"/>
                </a:moveTo>
                <a:lnTo>
                  <a:pt x="3531" y="1177"/>
                </a:lnTo>
                <a:lnTo>
                  <a:pt x="3574" y="1241"/>
                </a:lnTo>
                <a:lnTo>
                  <a:pt x="3574" y="1348"/>
                </a:lnTo>
                <a:lnTo>
                  <a:pt x="3531" y="1284"/>
                </a:lnTo>
                <a:lnTo>
                  <a:pt x="3467" y="1199"/>
                </a:lnTo>
                <a:lnTo>
                  <a:pt x="3424" y="1092"/>
                </a:lnTo>
                <a:lnTo>
                  <a:pt x="3424" y="1049"/>
                </a:lnTo>
                <a:lnTo>
                  <a:pt x="3445" y="1027"/>
                </a:lnTo>
                <a:close/>
                <a:moveTo>
                  <a:pt x="3360" y="1348"/>
                </a:moveTo>
                <a:lnTo>
                  <a:pt x="3360" y="1391"/>
                </a:lnTo>
                <a:lnTo>
                  <a:pt x="3360" y="1477"/>
                </a:lnTo>
                <a:lnTo>
                  <a:pt x="3381" y="1498"/>
                </a:lnTo>
                <a:lnTo>
                  <a:pt x="3403" y="1520"/>
                </a:lnTo>
                <a:lnTo>
                  <a:pt x="3403" y="1584"/>
                </a:lnTo>
                <a:lnTo>
                  <a:pt x="3381" y="1562"/>
                </a:lnTo>
                <a:lnTo>
                  <a:pt x="3360" y="1477"/>
                </a:lnTo>
                <a:lnTo>
                  <a:pt x="3338" y="1348"/>
                </a:lnTo>
                <a:close/>
                <a:moveTo>
                  <a:pt x="3916" y="1498"/>
                </a:moveTo>
                <a:lnTo>
                  <a:pt x="3937" y="1520"/>
                </a:lnTo>
                <a:lnTo>
                  <a:pt x="3959" y="1562"/>
                </a:lnTo>
                <a:lnTo>
                  <a:pt x="3959" y="1605"/>
                </a:lnTo>
                <a:lnTo>
                  <a:pt x="3916" y="1712"/>
                </a:lnTo>
                <a:lnTo>
                  <a:pt x="3916" y="1798"/>
                </a:lnTo>
                <a:lnTo>
                  <a:pt x="3873" y="1798"/>
                </a:lnTo>
                <a:lnTo>
                  <a:pt x="3831" y="1776"/>
                </a:lnTo>
                <a:lnTo>
                  <a:pt x="3745" y="1733"/>
                </a:lnTo>
                <a:lnTo>
                  <a:pt x="3831" y="1626"/>
                </a:lnTo>
                <a:lnTo>
                  <a:pt x="3852" y="1562"/>
                </a:lnTo>
                <a:lnTo>
                  <a:pt x="3852" y="1498"/>
                </a:lnTo>
                <a:close/>
                <a:moveTo>
                  <a:pt x="2183" y="1199"/>
                </a:moveTo>
                <a:lnTo>
                  <a:pt x="2119" y="1413"/>
                </a:lnTo>
                <a:lnTo>
                  <a:pt x="2097" y="1626"/>
                </a:lnTo>
                <a:lnTo>
                  <a:pt x="2097" y="1840"/>
                </a:lnTo>
                <a:lnTo>
                  <a:pt x="2140" y="2033"/>
                </a:lnTo>
                <a:lnTo>
                  <a:pt x="2119" y="1990"/>
                </a:lnTo>
                <a:lnTo>
                  <a:pt x="2055" y="1776"/>
                </a:lnTo>
                <a:lnTo>
                  <a:pt x="1969" y="1541"/>
                </a:lnTo>
                <a:lnTo>
                  <a:pt x="1926" y="1455"/>
                </a:lnTo>
                <a:lnTo>
                  <a:pt x="1905" y="1413"/>
                </a:lnTo>
                <a:lnTo>
                  <a:pt x="2033" y="1284"/>
                </a:lnTo>
                <a:lnTo>
                  <a:pt x="2097" y="1241"/>
                </a:lnTo>
                <a:lnTo>
                  <a:pt x="2183" y="1199"/>
                </a:lnTo>
                <a:close/>
                <a:moveTo>
                  <a:pt x="4579" y="1477"/>
                </a:moveTo>
                <a:lnTo>
                  <a:pt x="4665" y="1520"/>
                </a:lnTo>
                <a:lnTo>
                  <a:pt x="4708" y="1584"/>
                </a:lnTo>
                <a:lnTo>
                  <a:pt x="4708" y="1648"/>
                </a:lnTo>
                <a:lnTo>
                  <a:pt x="4686" y="1733"/>
                </a:lnTo>
                <a:lnTo>
                  <a:pt x="4665" y="1883"/>
                </a:lnTo>
                <a:lnTo>
                  <a:pt x="4665" y="1947"/>
                </a:lnTo>
                <a:lnTo>
                  <a:pt x="4686" y="2012"/>
                </a:lnTo>
                <a:lnTo>
                  <a:pt x="4665" y="2033"/>
                </a:lnTo>
                <a:lnTo>
                  <a:pt x="4601" y="2054"/>
                </a:lnTo>
                <a:lnTo>
                  <a:pt x="4515" y="2033"/>
                </a:lnTo>
                <a:lnTo>
                  <a:pt x="4537" y="1990"/>
                </a:lnTo>
                <a:lnTo>
                  <a:pt x="4558" y="1926"/>
                </a:lnTo>
                <a:lnTo>
                  <a:pt x="4579" y="1755"/>
                </a:lnTo>
                <a:lnTo>
                  <a:pt x="4579" y="1477"/>
                </a:lnTo>
                <a:close/>
                <a:moveTo>
                  <a:pt x="4858" y="1862"/>
                </a:moveTo>
                <a:lnTo>
                  <a:pt x="4900" y="1883"/>
                </a:lnTo>
                <a:lnTo>
                  <a:pt x="4943" y="1926"/>
                </a:lnTo>
                <a:lnTo>
                  <a:pt x="4986" y="1990"/>
                </a:lnTo>
                <a:lnTo>
                  <a:pt x="4986" y="2012"/>
                </a:lnTo>
                <a:lnTo>
                  <a:pt x="4986" y="2033"/>
                </a:lnTo>
                <a:lnTo>
                  <a:pt x="4879" y="2054"/>
                </a:lnTo>
                <a:lnTo>
                  <a:pt x="4858" y="2033"/>
                </a:lnTo>
                <a:lnTo>
                  <a:pt x="4858" y="2012"/>
                </a:lnTo>
                <a:lnTo>
                  <a:pt x="4836" y="1947"/>
                </a:lnTo>
                <a:lnTo>
                  <a:pt x="4858" y="1862"/>
                </a:lnTo>
                <a:close/>
                <a:moveTo>
                  <a:pt x="2140" y="2033"/>
                </a:moveTo>
                <a:lnTo>
                  <a:pt x="2162" y="2054"/>
                </a:lnTo>
                <a:lnTo>
                  <a:pt x="2162" y="2076"/>
                </a:lnTo>
                <a:lnTo>
                  <a:pt x="2140" y="2033"/>
                </a:lnTo>
                <a:close/>
                <a:moveTo>
                  <a:pt x="1798" y="1520"/>
                </a:moveTo>
                <a:lnTo>
                  <a:pt x="1819" y="1541"/>
                </a:lnTo>
                <a:lnTo>
                  <a:pt x="1819" y="1605"/>
                </a:lnTo>
                <a:lnTo>
                  <a:pt x="1819" y="1669"/>
                </a:lnTo>
                <a:lnTo>
                  <a:pt x="1798" y="1840"/>
                </a:lnTo>
                <a:lnTo>
                  <a:pt x="1798" y="1926"/>
                </a:lnTo>
                <a:lnTo>
                  <a:pt x="1798" y="1990"/>
                </a:lnTo>
                <a:lnTo>
                  <a:pt x="1819" y="2076"/>
                </a:lnTo>
                <a:lnTo>
                  <a:pt x="1883" y="2119"/>
                </a:lnTo>
                <a:lnTo>
                  <a:pt x="1841" y="2140"/>
                </a:lnTo>
                <a:lnTo>
                  <a:pt x="1798" y="2161"/>
                </a:lnTo>
                <a:lnTo>
                  <a:pt x="1755" y="2119"/>
                </a:lnTo>
                <a:lnTo>
                  <a:pt x="1691" y="2054"/>
                </a:lnTo>
                <a:lnTo>
                  <a:pt x="1670" y="1990"/>
                </a:lnTo>
                <a:lnTo>
                  <a:pt x="1670" y="1905"/>
                </a:lnTo>
                <a:lnTo>
                  <a:pt x="1712" y="1840"/>
                </a:lnTo>
                <a:lnTo>
                  <a:pt x="1755" y="1798"/>
                </a:lnTo>
                <a:lnTo>
                  <a:pt x="1777" y="1733"/>
                </a:lnTo>
                <a:lnTo>
                  <a:pt x="1777" y="1691"/>
                </a:lnTo>
                <a:lnTo>
                  <a:pt x="1755" y="1648"/>
                </a:lnTo>
                <a:lnTo>
                  <a:pt x="1734" y="1605"/>
                </a:lnTo>
                <a:lnTo>
                  <a:pt x="1734" y="1584"/>
                </a:lnTo>
                <a:lnTo>
                  <a:pt x="1777" y="1541"/>
                </a:lnTo>
                <a:lnTo>
                  <a:pt x="1798" y="1520"/>
                </a:lnTo>
                <a:close/>
                <a:moveTo>
                  <a:pt x="4130" y="813"/>
                </a:moveTo>
                <a:lnTo>
                  <a:pt x="4173" y="835"/>
                </a:lnTo>
                <a:lnTo>
                  <a:pt x="4237" y="899"/>
                </a:lnTo>
                <a:lnTo>
                  <a:pt x="4365" y="1070"/>
                </a:lnTo>
                <a:lnTo>
                  <a:pt x="4494" y="1263"/>
                </a:lnTo>
                <a:lnTo>
                  <a:pt x="4558" y="1391"/>
                </a:lnTo>
                <a:lnTo>
                  <a:pt x="4494" y="1413"/>
                </a:lnTo>
                <a:lnTo>
                  <a:pt x="4451" y="1434"/>
                </a:lnTo>
                <a:lnTo>
                  <a:pt x="4344" y="1520"/>
                </a:lnTo>
                <a:lnTo>
                  <a:pt x="4280" y="1626"/>
                </a:lnTo>
                <a:lnTo>
                  <a:pt x="4237" y="1755"/>
                </a:lnTo>
                <a:lnTo>
                  <a:pt x="4237" y="1926"/>
                </a:lnTo>
                <a:lnTo>
                  <a:pt x="4258" y="2033"/>
                </a:lnTo>
                <a:lnTo>
                  <a:pt x="4258" y="2054"/>
                </a:lnTo>
                <a:lnTo>
                  <a:pt x="4280" y="2076"/>
                </a:lnTo>
                <a:lnTo>
                  <a:pt x="4044" y="2119"/>
                </a:lnTo>
                <a:lnTo>
                  <a:pt x="3831" y="2140"/>
                </a:lnTo>
                <a:lnTo>
                  <a:pt x="3360" y="2161"/>
                </a:lnTo>
                <a:lnTo>
                  <a:pt x="2461" y="2140"/>
                </a:lnTo>
                <a:lnTo>
                  <a:pt x="2461" y="2076"/>
                </a:lnTo>
                <a:lnTo>
                  <a:pt x="2461" y="2012"/>
                </a:lnTo>
                <a:lnTo>
                  <a:pt x="2397" y="1883"/>
                </a:lnTo>
                <a:lnTo>
                  <a:pt x="2397" y="1712"/>
                </a:lnTo>
                <a:lnTo>
                  <a:pt x="2397" y="1541"/>
                </a:lnTo>
                <a:lnTo>
                  <a:pt x="2376" y="1348"/>
                </a:lnTo>
                <a:lnTo>
                  <a:pt x="2376" y="1241"/>
                </a:lnTo>
                <a:lnTo>
                  <a:pt x="2333" y="1156"/>
                </a:lnTo>
                <a:lnTo>
                  <a:pt x="2376" y="1156"/>
                </a:lnTo>
                <a:lnTo>
                  <a:pt x="2504" y="1177"/>
                </a:lnTo>
                <a:lnTo>
                  <a:pt x="2654" y="1220"/>
                </a:lnTo>
                <a:lnTo>
                  <a:pt x="2718" y="1263"/>
                </a:lnTo>
                <a:lnTo>
                  <a:pt x="2739" y="1306"/>
                </a:lnTo>
                <a:lnTo>
                  <a:pt x="2761" y="1434"/>
                </a:lnTo>
                <a:lnTo>
                  <a:pt x="2761" y="1562"/>
                </a:lnTo>
                <a:lnTo>
                  <a:pt x="2761" y="1712"/>
                </a:lnTo>
                <a:lnTo>
                  <a:pt x="2761" y="1840"/>
                </a:lnTo>
                <a:lnTo>
                  <a:pt x="2804" y="1947"/>
                </a:lnTo>
                <a:lnTo>
                  <a:pt x="2868" y="2033"/>
                </a:lnTo>
                <a:lnTo>
                  <a:pt x="2889" y="2076"/>
                </a:lnTo>
                <a:lnTo>
                  <a:pt x="2932" y="2097"/>
                </a:lnTo>
                <a:lnTo>
                  <a:pt x="2996" y="2097"/>
                </a:lnTo>
                <a:lnTo>
                  <a:pt x="3039" y="2054"/>
                </a:lnTo>
                <a:lnTo>
                  <a:pt x="3082" y="2012"/>
                </a:lnTo>
                <a:lnTo>
                  <a:pt x="3103" y="1947"/>
                </a:lnTo>
                <a:lnTo>
                  <a:pt x="3082" y="1798"/>
                </a:lnTo>
                <a:lnTo>
                  <a:pt x="3039" y="1648"/>
                </a:lnTo>
                <a:lnTo>
                  <a:pt x="3017" y="1520"/>
                </a:lnTo>
                <a:lnTo>
                  <a:pt x="3039" y="1541"/>
                </a:lnTo>
                <a:lnTo>
                  <a:pt x="3082" y="1562"/>
                </a:lnTo>
                <a:lnTo>
                  <a:pt x="3124" y="1691"/>
                </a:lnTo>
                <a:lnTo>
                  <a:pt x="3189" y="1819"/>
                </a:lnTo>
                <a:lnTo>
                  <a:pt x="3231" y="1883"/>
                </a:lnTo>
                <a:lnTo>
                  <a:pt x="3317" y="1969"/>
                </a:lnTo>
                <a:lnTo>
                  <a:pt x="3360" y="1990"/>
                </a:lnTo>
                <a:lnTo>
                  <a:pt x="3424" y="1990"/>
                </a:lnTo>
                <a:lnTo>
                  <a:pt x="3488" y="1969"/>
                </a:lnTo>
                <a:lnTo>
                  <a:pt x="3510" y="1926"/>
                </a:lnTo>
                <a:lnTo>
                  <a:pt x="3488" y="1883"/>
                </a:lnTo>
                <a:lnTo>
                  <a:pt x="3510" y="1819"/>
                </a:lnTo>
                <a:lnTo>
                  <a:pt x="3595" y="1905"/>
                </a:lnTo>
                <a:lnTo>
                  <a:pt x="3724" y="1990"/>
                </a:lnTo>
                <a:lnTo>
                  <a:pt x="3809" y="2012"/>
                </a:lnTo>
                <a:lnTo>
                  <a:pt x="3852" y="1990"/>
                </a:lnTo>
                <a:lnTo>
                  <a:pt x="3873" y="1969"/>
                </a:lnTo>
                <a:lnTo>
                  <a:pt x="3937" y="1947"/>
                </a:lnTo>
                <a:lnTo>
                  <a:pt x="4087" y="1905"/>
                </a:lnTo>
                <a:lnTo>
                  <a:pt x="4109" y="1883"/>
                </a:lnTo>
                <a:lnTo>
                  <a:pt x="4151" y="1798"/>
                </a:lnTo>
                <a:lnTo>
                  <a:pt x="4173" y="1648"/>
                </a:lnTo>
                <a:lnTo>
                  <a:pt x="4194" y="1498"/>
                </a:lnTo>
                <a:lnTo>
                  <a:pt x="4237" y="1413"/>
                </a:lnTo>
                <a:lnTo>
                  <a:pt x="4237" y="1370"/>
                </a:lnTo>
                <a:lnTo>
                  <a:pt x="4216" y="1348"/>
                </a:lnTo>
                <a:lnTo>
                  <a:pt x="4173" y="1327"/>
                </a:lnTo>
                <a:lnTo>
                  <a:pt x="4130" y="1348"/>
                </a:lnTo>
                <a:lnTo>
                  <a:pt x="4087" y="1370"/>
                </a:lnTo>
                <a:lnTo>
                  <a:pt x="4044" y="1370"/>
                </a:lnTo>
                <a:lnTo>
                  <a:pt x="3980" y="1348"/>
                </a:lnTo>
                <a:lnTo>
                  <a:pt x="3959" y="1284"/>
                </a:lnTo>
                <a:lnTo>
                  <a:pt x="3959" y="1199"/>
                </a:lnTo>
                <a:lnTo>
                  <a:pt x="3980" y="1113"/>
                </a:lnTo>
                <a:lnTo>
                  <a:pt x="4066" y="942"/>
                </a:lnTo>
                <a:lnTo>
                  <a:pt x="4130" y="813"/>
                </a:lnTo>
                <a:close/>
                <a:moveTo>
                  <a:pt x="1370" y="1755"/>
                </a:moveTo>
                <a:lnTo>
                  <a:pt x="1413" y="1798"/>
                </a:lnTo>
                <a:lnTo>
                  <a:pt x="1434" y="1926"/>
                </a:lnTo>
                <a:lnTo>
                  <a:pt x="1456" y="2076"/>
                </a:lnTo>
                <a:lnTo>
                  <a:pt x="1434" y="2183"/>
                </a:lnTo>
                <a:lnTo>
                  <a:pt x="1413" y="2161"/>
                </a:lnTo>
                <a:lnTo>
                  <a:pt x="1370" y="2119"/>
                </a:lnTo>
                <a:lnTo>
                  <a:pt x="1349" y="1990"/>
                </a:lnTo>
                <a:lnTo>
                  <a:pt x="1327" y="1755"/>
                </a:lnTo>
                <a:close/>
                <a:moveTo>
                  <a:pt x="364" y="2033"/>
                </a:moveTo>
                <a:lnTo>
                  <a:pt x="386" y="2076"/>
                </a:lnTo>
                <a:lnTo>
                  <a:pt x="407" y="2119"/>
                </a:lnTo>
                <a:lnTo>
                  <a:pt x="386" y="2226"/>
                </a:lnTo>
                <a:lnTo>
                  <a:pt x="343" y="2204"/>
                </a:lnTo>
                <a:lnTo>
                  <a:pt x="322" y="2140"/>
                </a:lnTo>
                <a:lnTo>
                  <a:pt x="343" y="2097"/>
                </a:lnTo>
                <a:lnTo>
                  <a:pt x="364" y="2033"/>
                </a:lnTo>
                <a:close/>
                <a:moveTo>
                  <a:pt x="1177" y="1605"/>
                </a:moveTo>
                <a:lnTo>
                  <a:pt x="1113" y="1755"/>
                </a:lnTo>
                <a:lnTo>
                  <a:pt x="1092" y="1905"/>
                </a:lnTo>
                <a:lnTo>
                  <a:pt x="1070" y="2226"/>
                </a:lnTo>
                <a:lnTo>
                  <a:pt x="1049" y="2183"/>
                </a:lnTo>
                <a:lnTo>
                  <a:pt x="1028" y="2119"/>
                </a:lnTo>
                <a:lnTo>
                  <a:pt x="1006" y="2012"/>
                </a:lnTo>
                <a:lnTo>
                  <a:pt x="985" y="1883"/>
                </a:lnTo>
                <a:lnTo>
                  <a:pt x="1006" y="1755"/>
                </a:lnTo>
                <a:lnTo>
                  <a:pt x="1028" y="1669"/>
                </a:lnTo>
                <a:lnTo>
                  <a:pt x="1049" y="1626"/>
                </a:lnTo>
                <a:lnTo>
                  <a:pt x="1092" y="1605"/>
                </a:lnTo>
                <a:close/>
                <a:moveTo>
                  <a:pt x="750" y="1755"/>
                </a:moveTo>
                <a:lnTo>
                  <a:pt x="792" y="1776"/>
                </a:lnTo>
                <a:lnTo>
                  <a:pt x="814" y="1862"/>
                </a:lnTo>
                <a:lnTo>
                  <a:pt x="814" y="1990"/>
                </a:lnTo>
                <a:lnTo>
                  <a:pt x="814" y="2140"/>
                </a:lnTo>
                <a:lnTo>
                  <a:pt x="835" y="2247"/>
                </a:lnTo>
                <a:lnTo>
                  <a:pt x="771" y="2247"/>
                </a:lnTo>
                <a:lnTo>
                  <a:pt x="707" y="2226"/>
                </a:lnTo>
                <a:lnTo>
                  <a:pt x="685" y="2183"/>
                </a:lnTo>
                <a:lnTo>
                  <a:pt x="664" y="2140"/>
                </a:lnTo>
                <a:lnTo>
                  <a:pt x="664" y="2012"/>
                </a:lnTo>
                <a:lnTo>
                  <a:pt x="664" y="1883"/>
                </a:lnTo>
                <a:lnTo>
                  <a:pt x="685" y="1883"/>
                </a:lnTo>
                <a:lnTo>
                  <a:pt x="685" y="1862"/>
                </a:lnTo>
                <a:lnTo>
                  <a:pt x="707" y="1798"/>
                </a:lnTo>
                <a:lnTo>
                  <a:pt x="728" y="1755"/>
                </a:lnTo>
                <a:close/>
                <a:moveTo>
                  <a:pt x="129" y="2268"/>
                </a:moveTo>
                <a:lnTo>
                  <a:pt x="215" y="2311"/>
                </a:lnTo>
                <a:lnTo>
                  <a:pt x="236" y="2333"/>
                </a:lnTo>
                <a:lnTo>
                  <a:pt x="215" y="2354"/>
                </a:lnTo>
                <a:lnTo>
                  <a:pt x="65" y="2354"/>
                </a:lnTo>
                <a:lnTo>
                  <a:pt x="43" y="2311"/>
                </a:lnTo>
                <a:lnTo>
                  <a:pt x="65" y="2268"/>
                </a:lnTo>
                <a:close/>
                <a:moveTo>
                  <a:pt x="3916" y="0"/>
                </a:moveTo>
                <a:lnTo>
                  <a:pt x="3852" y="22"/>
                </a:lnTo>
                <a:lnTo>
                  <a:pt x="3788" y="65"/>
                </a:lnTo>
                <a:lnTo>
                  <a:pt x="3724" y="107"/>
                </a:lnTo>
                <a:lnTo>
                  <a:pt x="3659" y="193"/>
                </a:lnTo>
                <a:lnTo>
                  <a:pt x="3424" y="557"/>
                </a:lnTo>
                <a:lnTo>
                  <a:pt x="3167" y="920"/>
                </a:lnTo>
                <a:lnTo>
                  <a:pt x="3082" y="1006"/>
                </a:lnTo>
                <a:lnTo>
                  <a:pt x="3039" y="1049"/>
                </a:lnTo>
                <a:lnTo>
                  <a:pt x="2975" y="1027"/>
                </a:lnTo>
                <a:lnTo>
                  <a:pt x="2889" y="963"/>
                </a:lnTo>
                <a:lnTo>
                  <a:pt x="2761" y="856"/>
                </a:lnTo>
                <a:lnTo>
                  <a:pt x="2697" y="835"/>
                </a:lnTo>
                <a:lnTo>
                  <a:pt x="2611" y="813"/>
                </a:lnTo>
                <a:lnTo>
                  <a:pt x="2440" y="813"/>
                </a:lnTo>
                <a:lnTo>
                  <a:pt x="2269" y="835"/>
                </a:lnTo>
                <a:lnTo>
                  <a:pt x="2119" y="878"/>
                </a:lnTo>
                <a:lnTo>
                  <a:pt x="1969" y="963"/>
                </a:lnTo>
                <a:lnTo>
                  <a:pt x="1819" y="1070"/>
                </a:lnTo>
                <a:lnTo>
                  <a:pt x="1712" y="1199"/>
                </a:lnTo>
                <a:lnTo>
                  <a:pt x="1605" y="1348"/>
                </a:lnTo>
                <a:lnTo>
                  <a:pt x="1541" y="1498"/>
                </a:lnTo>
                <a:lnTo>
                  <a:pt x="1413" y="1413"/>
                </a:lnTo>
                <a:lnTo>
                  <a:pt x="1263" y="1370"/>
                </a:lnTo>
                <a:lnTo>
                  <a:pt x="1006" y="1370"/>
                </a:lnTo>
                <a:lnTo>
                  <a:pt x="878" y="1413"/>
                </a:lnTo>
                <a:lnTo>
                  <a:pt x="750" y="1455"/>
                </a:lnTo>
                <a:lnTo>
                  <a:pt x="621" y="1541"/>
                </a:lnTo>
                <a:lnTo>
                  <a:pt x="493" y="1626"/>
                </a:lnTo>
                <a:lnTo>
                  <a:pt x="279" y="1798"/>
                </a:lnTo>
                <a:lnTo>
                  <a:pt x="193" y="1883"/>
                </a:lnTo>
                <a:lnTo>
                  <a:pt x="108" y="1990"/>
                </a:lnTo>
                <a:lnTo>
                  <a:pt x="43" y="2097"/>
                </a:lnTo>
                <a:lnTo>
                  <a:pt x="22" y="2204"/>
                </a:lnTo>
                <a:lnTo>
                  <a:pt x="1" y="2440"/>
                </a:lnTo>
                <a:lnTo>
                  <a:pt x="835" y="2418"/>
                </a:lnTo>
                <a:lnTo>
                  <a:pt x="2525" y="2418"/>
                </a:lnTo>
                <a:lnTo>
                  <a:pt x="3360" y="2397"/>
                </a:lnTo>
                <a:lnTo>
                  <a:pt x="3681" y="2397"/>
                </a:lnTo>
                <a:lnTo>
                  <a:pt x="4002" y="2354"/>
                </a:lnTo>
                <a:lnTo>
                  <a:pt x="4323" y="2333"/>
                </a:lnTo>
                <a:lnTo>
                  <a:pt x="4622" y="2311"/>
                </a:lnTo>
                <a:lnTo>
                  <a:pt x="5050" y="2311"/>
                </a:lnTo>
                <a:lnTo>
                  <a:pt x="5200" y="2226"/>
                </a:lnTo>
                <a:lnTo>
                  <a:pt x="5264" y="2226"/>
                </a:lnTo>
                <a:lnTo>
                  <a:pt x="5285" y="2204"/>
                </a:lnTo>
                <a:lnTo>
                  <a:pt x="5307" y="2161"/>
                </a:lnTo>
                <a:lnTo>
                  <a:pt x="5264" y="2097"/>
                </a:lnTo>
                <a:lnTo>
                  <a:pt x="5264" y="1840"/>
                </a:lnTo>
                <a:lnTo>
                  <a:pt x="5221" y="1776"/>
                </a:lnTo>
                <a:lnTo>
                  <a:pt x="5178" y="1691"/>
                </a:lnTo>
                <a:lnTo>
                  <a:pt x="5114" y="1541"/>
                </a:lnTo>
                <a:lnTo>
                  <a:pt x="4879" y="1199"/>
                </a:lnTo>
                <a:lnTo>
                  <a:pt x="4793" y="1049"/>
                </a:lnTo>
                <a:lnTo>
                  <a:pt x="4665" y="899"/>
                </a:lnTo>
                <a:lnTo>
                  <a:pt x="4451" y="621"/>
                </a:lnTo>
                <a:lnTo>
                  <a:pt x="4280" y="364"/>
                </a:lnTo>
                <a:lnTo>
                  <a:pt x="4194" y="236"/>
                </a:lnTo>
                <a:lnTo>
                  <a:pt x="4109" y="107"/>
                </a:lnTo>
                <a:lnTo>
                  <a:pt x="4002" y="43"/>
                </a:lnTo>
                <a:lnTo>
                  <a:pt x="3959" y="22"/>
                </a:lnTo>
                <a:lnTo>
                  <a:pt x="39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p:nvPr/>
        </p:nvSpPr>
        <p:spPr>
          <a:xfrm>
            <a:off x="3426256" y="2557165"/>
            <a:ext cx="224956" cy="240009"/>
          </a:xfrm>
          <a:custGeom>
            <a:rect b="b" l="l" r="r" t="t"/>
            <a:pathLst>
              <a:path extrusionOk="0" h="8881" w="8324">
                <a:moveTo>
                  <a:pt x="4323" y="300"/>
                </a:moveTo>
                <a:lnTo>
                  <a:pt x="4408" y="322"/>
                </a:lnTo>
                <a:lnTo>
                  <a:pt x="4472" y="386"/>
                </a:lnTo>
                <a:lnTo>
                  <a:pt x="4494" y="429"/>
                </a:lnTo>
                <a:lnTo>
                  <a:pt x="4515" y="472"/>
                </a:lnTo>
                <a:lnTo>
                  <a:pt x="4494" y="621"/>
                </a:lnTo>
                <a:lnTo>
                  <a:pt x="4472" y="685"/>
                </a:lnTo>
                <a:lnTo>
                  <a:pt x="4429" y="728"/>
                </a:lnTo>
                <a:lnTo>
                  <a:pt x="4344" y="814"/>
                </a:lnTo>
                <a:lnTo>
                  <a:pt x="4280" y="857"/>
                </a:lnTo>
                <a:lnTo>
                  <a:pt x="4216" y="878"/>
                </a:lnTo>
                <a:lnTo>
                  <a:pt x="4151" y="878"/>
                </a:lnTo>
                <a:lnTo>
                  <a:pt x="4066" y="857"/>
                </a:lnTo>
                <a:lnTo>
                  <a:pt x="4023" y="814"/>
                </a:lnTo>
                <a:lnTo>
                  <a:pt x="3980" y="792"/>
                </a:lnTo>
                <a:lnTo>
                  <a:pt x="3937" y="685"/>
                </a:lnTo>
                <a:lnTo>
                  <a:pt x="3916" y="579"/>
                </a:lnTo>
                <a:lnTo>
                  <a:pt x="3916" y="472"/>
                </a:lnTo>
                <a:lnTo>
                  <a:pt x="4002" y="386"/>
                </a:lnTo>
                <a:lnTo>
                  <a:pt x="4109" y="322"/>
                </a:lnTo>
                <a:lnTo>
                  <a:pt x="4216" y="300"/>
                </a:lnTo>
                <a:close/>
                <a:moveTo>
                  <a:pt x="4622" y="878"/>
                </a:moveTo>
                <a:lnTo>
                  <a:pt x="4729" y="1006"/>
                </a:lnTo>
                <a:lnTo>
                  <a:pt x="4857" y="1135"/>
                </a:lnTo>
                <a:lnTo>
                  <a:pt x="5029" y="1263"/>
                </a:lnTo>
                <a:lnTo>
                  <a:pt x="5221" y="1370"/>
                </a:lnTo>
                <a:lnTo>
                  <a:pt x="5606" y="1584"/>
                </a:lnTo>
                <a:lnTo>
                  <a:pt x="5991" y="1819"/>
                </a:lnTo>
                <a:lnTo>
                  <a:pt x="6377" y="2076"/>
                </a:lnTo>
                <a:lnTo>
                  <a:pt x="6740" y="2354"/>
                </a:lnTo>
                <a:lnTo>
                  <a:pt x="7104" y="2611"/>
                </a:lnTo>
                <a:lnTo>
                  <a:pt x="7489" y="2868"/>
                </a:lnTo>
                <a:lnTo>
                  <a:pt x="7446" y="2889"/>
                </a:lnTo>
                <a:lnTo>
                  <a:pt x="6633" y="2889"/>
                </a:lnTo>
                <a:lnTo>
                  <a:pt x="6334" y="2868"/>
                </a:lnTo>
                <a:lnTo>
                  <a:pt x="5649" y="2846"/>
                </a:lnTo>
                <a:lnTo>
                  <a:pt x="4964" y="2825"/>
                </a:lnTo>
                <a:lnTo>
                  <a:pt x="3616" y="2804"/>
                </a:lnTo>
                <a:lnTo>
                  <a:pt x="3253" y="2825"/>
                </a:lnTo>
                <a:lnTo>
                  <a:pt x="2910" y="2846"/>
                </a:lnTo>
                <a:lnTo>
                  <a:pt x="2568" y="2868"/>
                </a:lnTo>
                <a:lnTo>
                  <a:pt x="2204" y="2889"/>
                </a:lnTo>
                <a:lnTo>
                  <a:pt x="1028" y="2889"/>
                </a:lnTo>
                <a:lnTo>
                  <a:pt x="1391" y="2654"/>
                </a:lnTo>
                <a:lnTo>
                  <a:pt x="1755" y="2419"/>
                </a:lnTo>
                <a:lnTo>
                  <a:pt x="2547" y="1905"/>
                </a:lnTo>
                <a:lnTo>
                  <a:pt x="2932" y="1627"/>
                </a:lnTo>
                <a:lnTo>
                  <a:pt x="3317" y="1327"/>
                </a:lnTo>
                <a:lnTo>
                  <a:pt x="3488" y="1220"/>
                </a:lnTo>
                <a:lnTo>
                  <a:pt x="3681" y="1113"/>
                </a:lnTo>
                <a:lnTo>
                  <a:pt x="3788" y="1071"/>
                </a:lnTo>
                <a:lnTo>
                  <a:pt x="3852" y="1049"/>
                </a:lnTo>
                <a:lnTo>
                  <a:pt x="4023" y="1049"/>
                </a:lnTo>
                <a:lnTo>
                  <a:pt x="4216" y="1092"/>
                </a:lnTo>
                <a:lnTo>
                  <a:pt x="4323" y="1092"/>
                </a:lnTo>
                <a:lnTo>
                  <a:pt x="4408" y="1071"/>
                </a:lnTo>
                <a:lnTo>
                  <a:pt x="4451" y="1028"/>
                </a:lnTo>
                <a:lnTo>
                  <a:pt x="4515" y="964"/>
                </a:lnTo>
                <a:lnTo>
                  <a:pt x="4579" y="899"/>
                </a:lnTo>
                <a:lnTo>
                  <a:pt x="4622" y="878"/>
                </a:lnTo>
                <a:close/>
                <a:moveTo>
                  <a:pt x="386" y="3296"/>
                </a:moveTo>
                <a:lnTo>
                  <a:pt x="364" y="3317"/>
                </a:lnTo>
                <a:lnTo>
                  <a:pt x="343" y="3296"/>
                </a:lnTo>
                <a:close/>
                <a:moveTo>
                  <a:pt x="7318" y="3039"/>
                </a:moveTo>
                <a:lnTo>
                  <a:pt x="7403" y="3060"/>
                </a:lnTo>
                <a:lnTo>
                  <a:pt x="7510" y="3125"/>
                </a:lnTo>
                <a:lnTo>
                  <a:pt x="7617" y="3167"/>
                </a:lnTo>
                <a:lnTo>
                  <a:pt x="7810" y="3167"/>
                </a:lnTo>
                <a:lnTo>
                  <a:pt x="7767" y="3232"/>
                </a:lnTo>
                <a:lnTo>
                  <a:pt x="7617" y="3339"/>
                </a:lnTo>
                <a:lnTo>
                  <a:pt x="7382" y="3488"/>
                </a:lnTo>
                <a:lnTo>
                  <a:pt x="7339" y="3488"/>
                </a:lnTo>
                <a:lnTo>
                  <a:pt x="7297" y="3467"/>
                </a:lnTo>
                <a:lnTo>
                  <a:pt x="7232" y="3424"/>
                </a:lnTo>
                <a:lnTo>
                  <a:pt x="7125" y="3403"/>
                </a:lnTo>
                <a:lnTo>
                  <a:pt x="6441" y="3403"/>
                </a:lnTo>
                <a:lnTo>
                  <a:pt x="5243" y="3424"/>
                </a:lnTo>
                <a:lnTo>
                  <a:pt x="4044" y="3446"/>
                </a:lnTo>
                <a:lnTo>
                  <a:pt x="1734" y="3510"/>
                </a:lnTo>
                <a:lnTo>
                  <a:pt x="1263" y="3531"/>
                </a:lnTo>
                <a:lnTo>
                  <a:pt x="1092" y="3574"/>
                </a:lnTo>
                <a:lnTo>
                  <a:pt x="985" y="3574"/>
                </a:lnTo>
                <a:lnTo>
                  <a:pt x="921" y="3553"/>
                </a:lnTo>
                <a:lnTo>
                  <a:pt x="878" y="3531"/>
                </a:lnTo>
                <a:lnTo>
                  <a:pt x="835" y="3467"/>
                </a:lnTo>
                <a:lnTo>
                  <a:pt x="728" y="3339"/>
                </a:lnTo>
                <a:lnTo>
                  <a:pt x="642" y="3189"/>
                </a:lnTo>
                <a:lnTo>
                  <a:pt x="621" y="3167"/>
                </a:lnTo>
                <a:lnTo>
                  <a:pt x="578" y="3146"/>
                </a:lnTo>
                <a:lnTo>
                  <a:pt x="1113" y="3167"/>
                </a:lnTo>
                <a:lnTo>
                  <a:pt x="1627" y="3189"/>
                </a:lnTo>
                <a:lnTo>
                  <a:pt x="2675" y="3167"/>
                </a:lnTo>
                <a:lnTo>
                  <a:pt x="3167" y="3125"/>
                </a:lnTo>
                <a:lnTo>
                  <a:pt x="3681" y="3103"/>
                </a:lnTo>
                <a:lnTo>
                  <a:pt x="4216" y="3103"/>
                </a:lnTo>
                <a:lnTo>
                  <a:pt x="4750" y="3125"/>
                </a:lnTo>
                <a:lnTo>
                  <a:pt x="4986" y="3125"/>
                </a:lnTo>
                <a:lnTo>
                  <a:pt x="5200" y="3146"/>
                </a:lnTo>
                <a:lnTo>
                  <a:pt x="5435" y="3167"/>
                </a:lnTo>
                <a:lnTo>
                  <a:pt x="5670" y="3167"/>
                </a:lnTo>
                <a:lnTo>
                  <a:pt x="6098" y="3146"/>
                </a:lnTo>
                <a:lnTo>
                  <a:pt x="6548" y="3103"/>
                </a:lnTo>
                <a:lnTo>
                  <a:pt x="6762" y="3082"/>
                </a:lnTo>
                <a:lnTo>
                  <a:pt x="6976" y="3060"/>
                </a:lnTo>
                <a:lnTo>
                  <a:pt x="7211" y="3039"/>
                </a:lnTo>
                <a:close/>
                <a:moveTo>
                  <a:pt x="1434" y="3702"/>
                </a:moveTo>
                <a:lnTo>
                  <a:pt x="2547" y="3724"/>
                </a:lnTo>
                <a:lnTo>
                  <a:pt x="7083" y="3724"/>
                </a:lnTo>
                <a:lnTo>
                  <a:pt x="7104" y="3766"/>
                </a:lnTo>
                <a:lnTo>
                  <a:pt x="7125" y="3852"/>
                </a:lnTo>
                <a:lnTo>
                  <a:pt x="7147" y="4002"/>
                </a:lnTo>
                <a:lnTo>
                  <a:pt x="7168" y="4173"/>
                </a:lnTo>
                <a:lnTo>
                  <a:pt x="7168" y="4515"/>
                </a:lnTo>
                <a:lnTo>
                  <a:pt x="7147" y="5179"/>
                </a:lnTo>
                <a:lnTo>
                  <a:pt x="7125" y="5842"/>
                </a:lnTo>
                <a:lnTo>
                  <a:pt x="7104" y="6484"/>
                </a:lnTo>
                <a:lnTo>
                  <a:pt x="7104" y="7168"/>
                </a:lnTo>
                <a:lnTo>
                  <a:pt x="7104" y="7511"/>
                </a:lnTo>
                <a:lnTo>
                  <a:pt x="7104" y="7853"/>
                </a:lnTo>
                <a:lnTo>
                  <a:pt x="6804" y="7874"/>
                </a:lnTo>
                <a:lnTo>
                  <a:pt x="6526" y="7896"/>
                </a:lnTo>
                <a:lnTo>
                  <a:pt x="5949" y="7874"/>
                </a:lnTo>
                <a:lnTo>
                  <a:pt x="5392" y="7853"/>
                </a:lnTo>
                <a:lnTo>
                  <a:pt x="4815" y="7832"/>
                </a:lnTo>
                <a:lnTo>
                  <a:pt x="4280" y="7810"/>
                </a:lnTo>
                <a:lnTo>
                  <a:pt x="3723" y="7767"/>
                </a:lnTo>
                <a:lnTo>
                  <a:pt x="3189" y="7746"/>
                </a:lnTo>
                <a:lnTo>
                  <a:pt x="2632" y="7746"/>
                </a:lnTo>
                <a:lnTo>
                  <a:pt x="2119" y="7789"/>
                </a:lnTo>
                <a:lnTo>
                  <a:pt x="1627" y="7810"/>
                </a:lnTo>
                <a:lnTo>
                  <a:pt x="1349" y="7810"/>
                </a:lnTo>
                <a:lnTo>
                  <a:pt x="1220" y="7789"/>
                </a:lnTo>
                <a:lnTo>
                  <a:pt x="1220" y="7767"/>
                </a:lnTo>
                <a:lnTo>
                  <a:pt x="1220" y="7682"/>
                </a:lnTo>
                <a:lnTo>
                  <a:pt x="1199" y="7532"/>
                </a:lnTo>
                <a:lnTo>
                  <a:pt x="1177" y="7382"/>
                </a:lnTo>
                <a:lnTo>
                  <a:pt x="1177" y="7104"/>
                </a:lnTo>
                <a:lnTo>
                  <a:pt x="1135" y="6634"/>
                </a:lnTo>
                <a:lnTo>
                  <a:pt x="1135" y="6163"/>
                </a:lnTo>
                <a:lnTo>
                  <a:pt x="1135" y="5243"/>
                </a:lnTo>
                <a:lnTo>
                  <a:pt x="1113" y="4408"/>
                </a:lnTo>
                <a:lnTo>
                  <a:pt x="1135" y="3895"/>
                </a:lnTo>
                <a:lnTo>
                  <a:pt x="1135" y="3766"/>
                </a:lnTo>
                <a:lnTo>
                  <a:pt x="1156" y="3724"/>
                </a:lnTo>
                <a:lnTo>
                  <a:pt x="1199" y="3702"/>
                </a:lnTo>
                <a:close/>
                <a:moveTo>
                  <a:pt x="7938" y="3424"/>
                </a:moveTo>
                <a:lnTo>
                  <a:pt x="7938" y="3467"/>
                </a:lnTo>
                <a:lnTo>
                  <a:pt x="7960" y="3553"/>
                </a:lnTo>
                <a:lnTo>
                  <a:pt x="7960" y="3809"/>
                </a:lnTo>
                <a:lnTo>
                  <a:pt x="7938" y="4280"/>
                </a:lnTo>
                <a:lnTo>
                  <a:pt x="7938" y="4451"/>
                </a:lnTo>
                <a:lnTo>
                  <a:pt x="7960" y="4622"/>
                </a:lnTo>
                <a:lnTo>
                  <a:pt x="7981" y="4965"/>
                </a:lnTo>
                <a:lnTo>
                  <a:pt x="7981" y="5350"/>
                </a:lnTo>
                <a:lnTo>
                  <a:pt x="7981" y="5735"/>
                </a:lnTo>
                <a:lnTo>
                  <a:pt x="7981" y="7447"/>
                </a:lnTo>
                <a:lnTo>
                  <a:pt x="7960" y="7832"/>
                </a:lnTo>
                <a:lnTo>
                  <a:pt x="7938" y="8067"/>
                </a:lnTo>
                <a:lnTo>
                  <a:pt x="7917" y="8153"/>
                </a:lnTo>
                <a:lnTo>
                  <a:pt x="7896" y="8195"/>
                </a:lnTo>
                <a:lnTo>
                  <a:pt x="7831" y="8153"/>
                </a:lnTo>
                <a:lnTo>
                  <a:pt x="7724" y="8067"/>
                </a:lnTo>
                <a:lnTo>
                  <a:pt x="7575" y="7939"/>
                </a:lnTo>
                <a:lnTo>
                  <a:pt x="7468" y="7874"/>
                </a:lnTo>
                <a:lnTo>
                  <a:pt x="7425" y="7832"/>
                </a:lnTo>
                <a:lnTo>
                  <a:pt x="7403" y="7767"/>
                </a:lnTo>
                <a:lnTo>
                  <a:pt x="7382" y="7682"/>
                </a:lnTo>
                <a:lnTo>
                  <a:pt x="7382" y="7575"/>
                </a:lnTo>
                <a:lnTo>
                  <a:pt x="7382" y="7468"/>
                </a:lnTo>
                <a:lnTo>
                  <a:pt x="7403" y="7275"/>
                </a:lnTo>
                <a:lnTo>
                  <a:pt x="7403" y="6484"/>
                </a:lnTo>
                <a:lnTo>
                  <a:pt x="7403" y="5692"/>
                </a:lnTo>
                <a:lnTo>
                  <a:pt x="7382" y="5328"/>
                </a:lnTo>
                <a:lnTo>
                  <a:pt x="7403" y="4965"/>
                </a:lnTo>
                <a:lnTo>
                  <a:pt x="7425" y="4216"/>
                </a:lnTo>
                <a:lnTo>
                  <a:pt x="7425" y="4066"/>
                </a:lnTo>
                <a:lnTo>
                  <a:pt x="7425" y="3938"/>
                </a:lnTo>
                <a:lnTo>
                  <a:pt x="7425" y="3873"/>
                </a:lnTo>
                <a:lnTo>
                  <a:pt x="7446" y="3831"/>
                </a:lnTo>
                <a:lnTo>
                  <a:pt x="7468" y="3766"/>
                </a:lnTo>
                <a:lnTo>
                  <a:pt x="7532" y="3702"/>
                </a:lnTo>
                <a:lnTo>
                  <a:pt x="7617" y="3660"/>
                </a:lnTo>
                <a:lnTo>
                  <a:pt x="7746" y="3595"/>
                </a:lnTo>
                <a:lnTo>
                  <a:pt x="7874" y="3510"/>
                </a:lnTo>
                <a:lnTo>
                  <a:pt x="7917" y="3467"/>
                </a:lnTo>
                <a:lnTo>
                  <a:pt x="7938" y="3424"/>
                </a:lnTo>
                <a:close/>
                <a:moveTo>
                  <a:pt x="450" y="3403"/>
                </a:moveTo>
                <a:lnTo>
                  <a:pt x="471" y="3446"/>
                </a:lnTo>
                <a:lnTo>
                  <a:pt x="535" y="3510"/>
                </a:lnTo>
                <a:lnTo>
                  <a:pt x="621" y="3660"/>
                </a:lnTo>
                <a:lnTo>
                  <a:pt x="685" y="3745"/>
                </a:lnTo>
                <a:lnTo>
                  <a:pt x="749" y="3831"/>
                </a:lnTo>
                <a:lnTo>
                  <a:pt x="749" y="3895"/>
                </a:lnTo>
                <a:lnTo>
                  <a:pt x="749" y="3938"/>
                </a:lnTo>
                <a:lnTo>
                  <a:pt x="728" y="3980"/>
                </a:lnTo>
                <a:lnTo>
                  <a:pt x="707" y="4023"/>
                </a:lnTo>
                <a:lnTo>
                  <a:pt x="685" y="4772"/>
                </a:lnTo>
                <a:lnTo>
                  <a:pt x="664" y="5500"/>
                </a:lnTo>
                <a:lnTo>
                  <a:pt x="685" y="5885"/>
                </a:lnTo>
                <a:lnTo>
                  <a:pt x="685" y="6270"/>
                </a:lnTo>
                <a:lnTo>
                  <a:pt x="749" y="7019"/>
                </a:lnTo>
                <a:lnTo>
                  <a:pt x="771" y="7404"/>
                </a:lnTo>
                <a:lnTo>
                  <a:pt x="792" y="7596"/>
                </a:lnTo>
                <a:lnTo>
                  <a:pt x="771" y="7767"/>
                </a:lnTo>
                <a:lnTo>
                  <a:pt x="749" y="7853"/>
                </a:lnTo>
                <a:lnTo>
                  <a:pt x="707" y="7917"/>
                </a:lnTo>
                <a:lnTo>
                  <a:pt x="621" y="8003"/>
                </a:lnTo>
                <a:lnTo>
                  <a:pt x="535" y="8110"/>
                </a:lnTo>
                <a:lnTo>
                  <a:pt x="493" y="8153"/>
                </a:lnTo>
                <a:lnTo>
                  <a:pt x="450" y="8217"/>
                </a:lnTo>
                <a:lnTo>
                  <a:pt x="407" y="8238"/>
                </a:lnTo>
                <a:lnTo>
                  <a:pt x="386" y="8281"/>
                </a:lnTo>
                <a:lnTo>
                  <a:pt x="364" y="8324"/>
                </a:lnTo>
                <a:lnTo>
                  <a:pt x="322" y="8324"/>
                </a:lnTo>
                <a:lnTo>
                  <a:pt x="300" y="8174"/>
                </a:lnTo>
                <a:lnTo>
                  <a:pt x="300" y="8003"/>
                </a:lnTo>
                <a:lnTo>
                  <a:pt x="300" y="7682"/>
                </a:lnTo>
                <a:lnTo>
                  <a:pt x="322" y="7575"/>
                </a:lnTo>
                <a:lnTo>
                  <a:pt x="322" y="7468"/>
                </a:lnTo>
                <a:lnTo>
                  <a:pt x="364" y="7404"/>
                </a:lnTo>
                <a:lnTo>
                  <a:pt x="407" y="7340"/>
                </a:lnTo>
                <a:lnTo>
                  <a:pt x="386" y="7297"/>
                </a:lnTo>
                <a:lnTo>
                  <a:pt x="364" y="7275"/>
                </a:lnTo>
                <a:lnTo>
                  <a:pt x="343" y="7275"/>
                </a:lnTo>
                <a:lnTo>
                  <a:pt x="343" y="7233"/>
                </a:lnTo>
                <a:lnTo>
                  <a:pt x="322" y="7019"/>
                </a:lnTo>
                <a:lnTo>
                  <a:pt x="343" y="6291"/>
                </a:lnTo>
                <a:lnTo>
                  <a:pt x="364" y="4836"/>
                </a:lnTo>
                <a:lnTo>
                  <a:pt x="386" y="4130"/>
                </a:lnTo>
                <a:lnTo>
                  <a:pt x="428" y="3403"/>
                </a:lnTo>
                <a:close/>
                <a:moveTo>
                  <a:pt x="7254" y="8003"/>
                </a:moveTo>
                <a:lnTo>
                  <a:pt x="7318" y="8024"/>
                </a:lnTo>
                <a:lnTo>
                  <a:pt x="7382" y="8088"/>
                </a:lnTo>
                <a:lnTo>
                  <a:pt x="7553" y="8238"/>
                </a:lnTo>
                <a:lnTo>
                  <a:pt x="7703" y="8431"/>
                </a:lnTo>
                <a:lnTo>
                  <a:pt x="7746" y="8495"/>
                </a:lnTo>
                <a:lnTo>
                  <a:pt x="7767" y="8559"/>
                </a:lnTo>
                <a:lnTo>
                  <a:pt x="7403" y="8516"/>
                </a:lnTo>
                <a:lnTo>
                  <a:pt x="6270" y="8516"/>
                </a:lnTo>
                <a:lnTo>
                  <a:pt x="5906" y="8559"/>
                </a:lnTo>
                <a:lnTo>
                  <a:pt x="5542" y="8581"/>
                </a:lnTo>
                <a:lnTo>
                  <a:pt x="5178" y="8581"/>
                </a:lnTo>
                <a:lnTo>
                  <a:pt x="4836" y="8559"/>
                </a:lnTo>
                <a:lnTo>
                  <a:pt x="4451" y="8538"/>
                </a:lnTo>
                <a:lnTo>
                  <a:pt x="4066" y="8559"/>
                </a:lnTo>
                <a:lnTo>
                  <a:pt x="3296" y="8559"/>
                </a:lnTo>
                <a:lnTo>
                  <a:pt x="2632" y="8538"/>
                </a:lnTo>
                <a:lnTo>
                  <a:pt x="1948" y="8516"/>
                </a:lnTo>
                <a:lnTo>
                  <a:pt x="1284" y="8538"/>
                </a:lnTo>
                <a:lnTo>
                  <a:pt x="621" y="8559"/>
                </a:lnTo>
                <a:lnTo>
                  <a:pt x="621" y="8559"/>
                </a:lnTo>
                <a:lnTo>
                  <a:pt x="685" y="8431"/>
                </a:lnTo>
                <a:lnTo>
                  <a:pt x="814" y="8281"/>
                </a:lnTo>
                <a:lnTo>
                  <a:pt x="942" y="8153"/>
                </a:lnTo>
                <a:lnTo>
                  <a:pt x="1006" y="8088"/>
                </a:lnTo>
                <a:lnTo>
                  <a:pt x="1092" y="8067"/>
                </a:lnTo>
                <a:lnTo>
                  <a:pt x="1199" y="8067"/>
                </a:lnTo>
                <a:lnTo>
                  <a:pt x="1327" y="8088"/>
                </a:lnTo>
                <a:lnTo>
                  <a:pt x="1562" y="8131"/>
                </a:lnTo>
                <a:lnTo>
                  <a:pt x="4280" y="8131"/>
                </a:lnTo>
                <a:lnTo>
                  <a:pt x="5392" y="8110"/>
                </a:lnTo>
                <a:lnTo>
                  <a:pt x="6483" y="8088"/>
                </a:lnTo>
                <a:lnTo>
                  <a:pt x="6762" y="8110"/>
                </a:lnTo>
                <a:lnTo>
                  <a:pt x="6890" y="8088"/>
                </a:lnTo>
                <a:lnTo>
                  <a:pt x="7018" y="8088"/>
                </a:lnTo>
                <a:lnTo>
                  <a:pt x="7147" y="8024"/>
                </a:lnTo>
                <a:lnTo>
                  <a:pt x="7211" y="8003"/>
                </a:lnTo>
                <a:close/>
                <a:moveTo>
                  <a:pt x="4344" y="1"/>
                </a:moveTo>
                <a:lnTo>
                  <a:pt x="4194" y="22"/>
                </a:lnTo>
                <a:lnTo>
                  <a:pt x="4066" y="65"/>
                </a:lnTo>
                <a:lnTo>
                  <a:pt x="3959" y="172"/>
                </a:lnTo>
                <a:lnTo>
                  <a:pt x="3873" y="279"/>
                </a:lnTo>
                <a:lnTo>
                  <a:pt x="3788" y="407"/>
                </a:lnTo>
                <a:lnTo>
                  <a:pt x="3723" y="536"/>
                </a:lnTo>
                <a:lnTo>
                  <a:pt x="3659" y="685"/>
                </a:lnTo>
                <a:lnTo>
                  <a:pt x="3638" y="750"/>
                </a:lnTo>
                <a:lnTo>
                  <a:pt x="3574" y="814"/>
                </a:lnTo>
                <a:lnTo>
                  <a:pt x="3509" y="857"/>
                </a:lnTo>
                <a:lnTo>
                  <a:pt x="3424" y="899"/>
                </a:lnTo>
                <a:lnTo>
                  <a:pt x="3296" y="985"/>
                </a:lnTo>
                <a:lnTo>
                  <a:pt x="2953" y="1220"/>
                </a:lnTo>
                <a:lnTo>
                  <a:pt x="2654" y="1456"/>
                </a:lnTo>
                <a:lnTo>
                  <a:pt x="2333" y="1712"/>
                </a:lnTo>
                <a:lnTo>
                  <a:pt x="1990" y="1926"/>
                </a:lnTo>
                <a:lnTo>
                  <a:pt x="1370" y="2354"/>
                </a:lnTo>
                <a:lnTo>
                  <a:pt x="749" y="2782"/>
                </a:lnTo>
                <a:lnTo>
                  <a:pt x="600" y="2868"/>
                </a:lnTo>
                <a:lnTo>
                  <a:pt x="535" y="2911"/>
                </a:lnTo>
                <a:lnTo>
                  <a:pt x="450" y="2932"/>
                </a:lnTo>
                <a:lnTo>
                  <a:pt x="386" y="2932"/>
                </a:lnTo>
                <a:lnTo>
                  <a:pt x="322" y="2911"/>
                </a:lnTo>
                <a:lnTo>
                  <a:pt x="257" y="2911"/>
                </a:lnTo>
                <a:lnTo>
                  <a:pt x="193" y="2932"/>
                </a:lnTo>
                <a:lnTo>
                  <a:pt x="150" y="2996"/>
                </a:lnTo>
                <a:lnTo>
                  <a:pt x="108" y="3082"/>
                </a:lnTo>
                <a:lnTo>
                  <a:pt x="65" y="3317"/>
                </a:lnTo>
                <a:lnTo>
                  <a:pt x="43" y="3553"/>
                </a:lnTo>
                <a:lnTo>
                  <a:pt x="22" y="3724"/>
                </a:lnTo>
                <a:lnTo>
                  <a:pt x="1" y="4152"/>
                </a:lnTo>
                <a:lnTo>
                  <a:pt x="1" y="4580"/>
                </a:lnTo>
                <a:lnTo>
                  <a:pt x="1" y="5457"/>
                </a:lnTo>
                <a:lnTo>
                  <a:pt x="43" y="6334"/>
                </a:lnTo>
                <a:lnTo>
                  <a:pt x="65" y="7190"/>
                </a:lnTo>
                <a:lnTo>
                  <a:pt x="86" y="8024"/>
                </a:lnTo>
                <a:lnTo>
                  <a:pt x="86" y="8367"/>
                </a:lnTo>
                <a:lnTo>
                  <a:pt x="108" y="8538"/>
                </a:lnTo>
                <a:lnTo>
                  <a:pt x="129" y="8602"/>
                </a:lnTo>
                <a:lnTo>
                  <a:pt x="172" y="8688"/>
                </a:lnTo>
                <a:lnTo>
                  <a:pt x="215" y="8730"/>
                </a:lnTo>
                <a:lnTo>
                  <a:pt x="279" y="8752"/>
                </a:lnTo>
                <a:lnTo>
                  <a:pt x="407" y="8773"/>
                </a:lnTo>
                <a:lnTo>
                  <a:pt x="664" y="8794"/>
                </a:lnTo>
                <a:lnTo>
                  <a:pt x="899" y="8816"/>
                </a:lnTo>
                <a:lnTo>
                  <a:pt x="1113" y="8837"/>
                </a:lnTo>
                <a:lnTo>
                  <a:pt x="2739" y="8837"/>
                </a:lnTo>
                <a:lnTo>
                  <a:pt x="3146" y="8816"/>
                </a:lnTo>
                <a:lnTo>
                  <a:pt x="3531" y="8794"/>
                </a:lnTo>
                <a:lnTo>
                  <a:pt x="3895" y="8816"/>
                </a:lnTo>
                <a:lnTo>
                  <a:pt x="4665" y="8880"/>
                </a:lnTo>
                <a:lnTo>
                  <a:pt x="5071" y="8880"/>
                </a:lnTo>
                <a:lnTo>
                  <a:pt x="5499" y="8859"/>
                </a:lnTo>
                <a:lnTo>
                  <a:pt x="5906" y="8837"/>
                </a:lnTo>
                <a:lnTo>
                  <a:pt x="6312" y="8816"/>
                </a:lnTo>
                <a:lnTo>
                  <a:pt x="6783" y="8837"/>
                </a:lnTo>
                <a:lnTo>
                  <a:pt x="7232" y="8859"/>
                </a:lnTo>
                <a:lnTo>
                  <a:pt x="7682" y="8837"/>
                </a:lnTo>
                <a:lnTo>
                  <a:pt x="7917" y="8794"/>
                </a:lnTo>
                <a:lnTo>
                  <a:pt x="8110" y="8730"/>
                </a:lnTo>
                <a:lnTo>
                  <a:pt x="8195" y="8688"/>
                </a:lnTo>
                <a:lnTo>
                  <a:pt x="8238" y="8666"/>
                </a:lnTo>
                <a:lnTo>
                  <a:pt x="8238" y="8602"/>
                </a:lnTo>
                <a:lnTo>
                  <a:pt x="8259" y="8474"/>
                </a:lnTo>
                <a:lnTo>
                  <a:pt x="8259" y="8217"/>
                </a:lnTo>
                <a:lnTo>
                  <a:pt x="8259" y="7939"/>
                </a:lnTo>
                <a:lnTo>
                  <a:pt x="8302" y="7489"/>
                </a:lnTo>
                <a:lnTo>
                  <a:pt x="8324" y="7040"/>
                </a:lnTo>
                <a:lnTo>
                  <a:pt x="8324" y="6099"/>
                </a:lnTo>
                <a:lnTo>
                  <a:pt x="8324" y="5649"/>
                </a:lnTo>
                <a:lnTo>
                  <a:pt x="8302" y="5179"/>
                </a:lnTo>
                <a:lnTo>
                  <a:pt x="8238" y="4451"/>
                </a:lnTo>
                <a:lnTo>
                  <a:pt x="8217" y="4066"/>
                </a:lnTo>
                <a:lnTo>
                  <a:pt x="8217" y="3702"/>
                </a:lnTo>
                <a:lnTo>
                  <a:pt x="8217" y="3467"/>
                </a:lnTo>
                <a:lnTo>
                  <a:pt x="8217" y="3253"/>
                </a:lnTo>
                <a:lnTo>
                  <a:pt x="8195" y="3082"/>
                </a:lnTo>
                <a:lnTo>
                  <a:pt x="8174" y="3039"/>
                </a:lnTo>
                <a:lnTo>
                  <a:pt x="8131" y="2975"/>
                </a:lnTo>
                <a:lnTo>
                  <a:pt x="8045" y="2911"/>
                </a:lnTo>
                <a:lnTo>
                  <a:pt x="7896" y="2825"/>
                </a:lnTo>
                <a:lnTo>
                  <a:pt x="7596" y="2654"/>
                </a:lnTo>
                <a:lnTo>
                  <a:pt x="7339" y="2461"/>
                </a:lnTo>
                <a:lnTo>
                  <a:pt x="6804" y="2033"/>
                </a:lnTo>
                <a:lnTo>
                  <a:pt x="6270" y="1627"/>
                </a:lnTo>
                <a:lnTo>
                  <a:pt x="5991" y="1434"/>
                </a:lnTo>
                <a:lnTo>
                  <a:pt x="5713" y="1242"/>
                </a:lnTo>
                <a:lnTo>
                  <a:pt x="5178" y="899"/>
                </a:lnTo>
                <a:lnTo>
                  <a:pt x="5050" y="857"/>
                </a:lnTo>
                <a:lnTo>
                  <a:pt x="4900" y="792"/>
                </a:lnTo>
                <a:lnTo>
                  <a:pt x="4793" y="728"/>
                </a:lnTo>
                <a:lnTo>
                  <a:pt x="4729" y="685"/>
                </a:lnTo>
                <a:lnTo>
                  <a:pt x="4708" y="621"/>
                </a:lnTo>
                <a:lnTo>
                  <a:pt x="4686" y="557"/>
                </a:lnTo>
                <a:lnTo>
                  <a:pt x="4665" y="493"/>
                </a:lnTo>
                <a:lnTo>
                  <a:pt x="4686" y="343"/>
                </a:lnTo>
                <a:lnTo>
                  <a:pt x="4665" y="215"/>
                </a:lnTo>
                <a:lnTo>
                  <a:pt x="4643" y="172"/>
                </a:lnTo>
                <a:lnTo>
                  <a:pt x="4579" y="108"/>
                </a:lnTo>
                <a:lnTo>
                  <a:pt x="4536" y="44"/>
                </a:lnTo>
                <a:lnTo>
                  <a:pt x="4472" y="22"/>
                </a:lnTo>
                <a:lnTo>
                  <a:pt x="44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p:nvPr/>
        </p:nvSpPr>
        <p:spPr>
          <a:xfrm>
            <a:off x="3533811" y="2735253"/>
            <a:ext cx="8702" cy="16215"/>
          </a:xfrm>
          <a:custGeom>
            <a:rect b="b" l="l" r="r" t="t"/>
            <a:pathLst>
              <a:path extrusionOk="0" h="600" w="322">
                <a:moveTo>
                  <a:pt x="86" y="1"/>
                </a:moveTo>
                <a:lnTo>
                  <a:pt x="43" y="44"/>
                </a:lnTo>
                <a:lnTo>
                  <a:pt x="22" y="129"/>
                </a:lnTo>
                <a:lnTo>
                  <a:pt x="0" y="236"/>
                </a:lnTo>
                <a:lnTo>
                  <a:pt x="22" y="343"/>
                </a:lnTo>
                <a:lnTo>
                  <a:pt x="43" y="429"/>
                </a:lnTo>
                <a:lnTo>
                  <a:pt x="86" y="514"/>
                </a:lnTo>
                <a:lnTo>
                  <a:pt x="129" y="557"/>
                </a:lnTo>
                <a:lnTo>
                  <a:pt x="171" y="600"/>
                </a:lnTo>
                <a:lnTo>
                  <a:pt x="236" y="600"/>
                </a:lnTo>
                <a:lnTo>
                  <a:pt x="300" y="578"/>
                </a:lnTo>
                <a:lnTo>
                  <a:pt x="321" y="557"/>
                </a:lnTo>
                <a:lnTo>
                  <a:pt x="300" y="536"/>
                </a:lnTo>
                <a:lnTo>
                  <a:pt x="300" y="493"/>
                </a:lnTo>
                <a:lnTo>
                  <a:pt x="214" y="257"/>
                </a:lnTo>
                <a:lnTo>
                  <a:pt x="193" y="129"/>
                </a:lnTo>
                <a:lnTo>
                  <a:pt x="193" y="65"/>
                </a:lnTo>
                <a:lnTo>
                  <a:pt x="1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1"/>
          <p:cNvSpPr/>
          <p:nvPr/>
        </p:nvSpPr>
        <p:spPr>
          <a:xfrm>
            <a:off x="3480034" y="2673963"/>
            <a:ext cx="30673" cy="31268"/>
          </a:xfrm>
          <a:custGeom>
            <a:rect b="b" l="l" r="r" t="t"/>
            <a:pathLst>
              <a:path extrusionOk="0" h="1157" w="1135">
                <a:moveTo>
                  <a:pt x="749" y="279"/>
                </a:moveTo>
                <a:lnTo>
                  <a:pt x="813" y="322"/>
                </a:lnTo>
                <a:lnTo>
                  <a:pt x="856" y="365"/>
                </a:lnTo>
                <a:lnTo>
                  <a:pt x="899" y="493"/>
                </a:lnTo>
                <a:lnTo>
                  <a:pt x="920" y="600"/>
                </a:lnTo>
                <a:lnTo>
                  <a:pt x="878" y="707"/>
                </a:lnTo>
                <a:lnTo>
                  <a:pt x="835" y="814"/>
                </a:lnTo>
                <a:lnTo>
                  <a:pt x="728" y="878"/>
                </a:lnTo>
                <a:lnTo>
                  <a:pt x="621" y="921"/>
                </a:lnTo>
                <a:lnTo>
                  <a:pt x="557" y="921"/>
                </a:lnTo>
                <a:lnTo>
                  <a:pt x="492" y="899"/>
                </a:lnTo>
                <a:lnTo>
                  <a:pt x="407" y="878"/>
                </a:lnTo>
                <a:lnTo>
                  <a:pt x="364" y="835"/>
                </a:lnTo>
                <a:lnTo>
                  <a:pt x="321" y="792"/>
                </a:lnTo>
                <a:lnTo>
                  <a:pt x="300" y="750"/>
                </a:lnTo>
                <a:lnTo>
                  <a:pt x="279" y="685"/>
                </a:lnTo>
                <a:lnTo>
                  <a:pt x="279" y="621"/>
                </a:lnTo>
                <a:lnTo>
                  <a:pt x="300" y="514"/>
                </a:lnTo>
                <a:lnTo>
                  <a:pt x="386" y="407"/>
                </a:lnTo>
                <a:lnTo>
                  <a:pt x="492" y="343"/>
                </a:lnTo>
                <a:lnTo>
                  <a:pt x="621" y="279"/>
                </a:lnTo>
                <a:close/>
                <a:moveTo>
                  <a:pt x="557" y="1"/>
                </a:moveTo>
                <a:lnTo>
                  <a:pt x="450" y="22"/>
                </a:lnTo>
                <a:lnTo>
                  <a:pt x="364" y="44"/>
                </a:lnTo>
                <a:lnTo>
                  <a:pt x="279" y="65"/>
                </a:lnTo>
                <a:lnTo>
                  <a:pt x="193" y="129"/>
                </a:lnTo>
                <a:lnTo>
                  <a:pt x="107" y="236"/>
                </a:lnTo>
                <a:lnTo>
                  <a:pt x="43" y="343"/>
                </a:lnTo>
                <a:lnTo>
                  <a:pt x="0" y="471"/>
                </a:lnTo>
                <a:lnTo>
                  <a:pt x="0" y="578"/>
                </a:lnTo>
                <a:lnTo>
                  <a:pt x="22" y="707"/>
                </a:lnTo>
                <a:lnTo>
                  <a:pt x="86" y="814"/>
                </a:lnTo>
                <a:lnTo>
                  <a:pt x="193" y="878"/>
                </a:lnTo>
                <a:lnTo>
                  <a:pt x="193" y="942"/>
                </a:lnTo>
                <a:lnTo>
                  <a:pt x="236" y="1006"/>
                </a:lnTo>
                <a:lnTo>
                  <a:pt x="279" y="1049"/>
                </a:lnTo>
                <a:lnTo>
                  <a:pt x="321" y="1092"/>
                </a:lnTo>
                <a:lnTo>
                  <a:pt x="428" y="1135"/>
                </a:lnTo>
                <a:lnTo>
                  <a:pt x="557" y="1156"/>
                </a:lnTo>
                <a:lnTo>
                  <a:pt x="685" y="1135"/>
                </a:lnTo>
                <a:lnTo>
                  <a:pt x="813" y="1092"/>
                </a:lnTo>
                <a:lnTo>
                  <a:pt x="942" y="1028"/>
                </a:lnTo>
                <a:lnTo>
                  <a:pt x="1006" y="942"/>
                </a:lnTo>
                <a:lnTo>
                  <a:pt x="1070" y="857"/>
                </a:lnTo>
                <a:lnTo>
                  <a:pt x="1113" y="771"/>
                </a:lnTo>
                <a:lnTo>
                  <a:pt x="1134" y="664"/>
                </a:lnTo>
                <a:lnTo>
                  <a:pt x="1134" y="557"/>
                </a:lnTo>
                <a:lnTo>
                  <a:pt x="1134" y="450"/>
                </a:lnTo>
                <a:lnTo>
                  <a:pt x="1113" y="343"/>
                </a:lnTo>
                <a:lnTo>
                  <a:pt x="1070" y="258"/>
                </a:lnTo>
                <a:lnTo>
                  <a:pt x="1006" y="172"/>
                </a:lnTo>
                <a:lnTo>
                  <a:pt x="942" y="108"/>
                </a:lnTo>
                <a:lnTo>
                  <a:pt x="856" y="65"/>
                </a:lnTo>
                <a:lnTo>
                  <a:pt x="749" y="44"/>
                </a:lnTo>
                <a:lnTo>
                  <a:pt x="664" y="22"/>
                </a:lnTo>
                <a:lnTo>
                  <a:pt x="5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1"/>
          <p:cNvSpPr/>
          <p:nvPr/>
        </p:nvSpPr>
        <p:spPr>
          <a:xfrm>
            <a:off x="3064295" y="2556597"/>
            <a:ext cx="105857" cy="53807"/>
          </a:xfrm>
          <a:custGeom>
            <a:rect b="b" l="l" r="r" t="t"/>
            <a:pathLst>
              <a:path extrusionOk="0" h="1991" w="3917">
                <a:moveTo>
                  <a:pt x="1434" y="0"/>
                </a:moveTo>
                <a:lnTo>
                  <a:pt x="1306" y="22"/>
                </a:lnTo>
                <a:lnTo>
                  <a:pt x="1199" y="65"/>
                </a:lnTo>
                <a:lnTo>
                  <a:pt x="1092" y="150"/>
                </a:lnTo>
                <a:lnTo>
                  <a:pt x="1028" y="257"/>
                </a:lnTo>
                <a:lnTo>
                  <a:pt x="964" y="364"/>
                </a:lnTo>
                <a:lnTo>
                  <a:pt x="942" y="471"/>
                </a:lnTo>
                <a:lnTo>
                  <a:pt x="921" y="535"/>
                </a:lnTo>
                <a:lnTo>
                  <a:pt x="857" y="557"/>
                </a:lnTo>
                <a:lnTo>
                  <a:pt x="728" y="557"/>
                </a:lnTo>
                <a:lnTo>
                  <a:pt x="493" y="600"/>
                </a:lnTo>
                <a:lnTo>
                  <a:pt x="386" y="621"/>
                </a:lnTo>
                <a:lnTo>
                  <a:pt x="258" y="664"/>
                </a:lnTo>
                <a:lnTo>
                  <a:pt x="151" y="728"/>
                </a:lnTo>
                <a:lnTo>
                  <a:pt x="65" y="813"/>
                </a:lnTo>
                <a:lnTo>
                  <a:pt x="22" y="878"/>
                </a:lnTo>
                <a:lnTo>
                  <a:pt x="1" y="963"/>
                </a:lnTo>
                <a:lnTo>
                  <a:pt x="22" y="1027"/>
                </a:lnTo>
                <a:lnTo>
                  <a:pt x="65" y="1113"/>
                </a:lnTo>
                <a:lnTo>
                  <a:pt x="129" y="1177"/>
                </a:lnTo>
                <a:lnTo>
                  <a:pt x="215" y="1263"/>
                </a:lnTo>
                <a:lnTo>
                  <a:pt x="407" y="1413"/>
                </a:lnTo>
                <a:lnTo>
                  <a:pt x="621" y="1541"/>
                </a:lnTo>
                <a:lnTo>
                  <a:pt x="964" y="1733"/>
                </a:lnTo>
                <a:lnTo>
                  <a:pt x="1092" y="1776"/>
                </a:lnTo>
                <a:lnTo>
                  <a:pt x="1178" y="1798"/>
                </a:lnTo>
                <a:lnTo>
                  <a:pt x="1242" y="1776"/>
                </a:lnTo>
                <a:lnTo>
                  <a:pt x="1285" y="1733"/>
                </a:lnTo>
                <a:lnTo>
                  <a:pt x="1306" y="1669"/>
                </a:lnTo>
                <a:lnTo>
                  <a:pt x="1306" y="1605"/>
                </a:lnTo>
                <a:lnTo>
                  <a:pt x="1242" y="1498"/>
                </a:lnTo>
                <a:lnTo>
                  <a:pt x="1178" y="1413"/>
                </a:lnTo>
                <a:lnTo>
                  <a:pt x="1028" y="1306"/>
                </a:lnTo>
                <a:lnTo>
                  <a:pt x="857" y="1220"/>
                </a:lnTo>
                <a:lnTo>
                  <a:pt x="707" y="1134"/>
                </a:lnTo>
                <a:lnTo>
                  <a:pt x="621" y="1070"/>
                </a:lnTo>
                <a:lnTo>
                  <a:pt x="557" y="1006"/>
                </a:lnTo>
                <a:lnTo>
                  <a:pt x="1028" y="985"/>
                </a:lnTo>
                <a:lnTo>
                  <a:pt x="1092" y="963"/>
                </a:lnTo>
                <a:lnTo>
                  <a:pt x="1220" y="963"/>
                </a:lnTo>
                <a:lnTo>
                  <a:pt x="1242" y="985"/>
                </a:lnTo>
                <a:lnTo>
                  <a:pt x="1263" y="1006"/>
                </a:lnTo>
                <a:lnTo>
                  <a:pt x="1306" y="1027"/>
                </a:lnTo>
                <a:lnTo>
                  <a:pt x="1370" y="1049"/>
                </a:lnTo>
                <a:lnTo>
                  <a:pt x="1434" y="1027"/>
                </a:lnTo>
                <a:lnTo>
                  <a:pt x="1499" y="1006"/>
                </a:lnTo>
                <a:lnTo>
                  <a:pt x="1541" y="942"/>
                </a:lnTo>
                <a:lnTo>
                  <a:pt x="1563" y="899"/>
                </a:lnTo>
                <a:lnTo>
                  <a:pt x="1563" y="856"/>
                </a:lnTo>
                <a:lnTo>
                  <a:pt x="1520" y="749"/>
                </a:lnTo>
                <a:lnTo>
                  <a:pt x="1456" y="664"/>
                </a:lnTo>
                <a:lnTo>
                  <a:pt x="1456" y="621"/>
                </a:lnTo>
                <a:lnTo>
                  <a:pt x="1434" y="578"/>
                </a:lnTo>
                <a:lnTo>
                  <a:pt x="1456" y="514"/>
                </a:lnTo>
                <a:lnTo>
                  <a:pt x="1477" y="493"/>
                </a:lnTo>
                <a:lnTo>
                  <a:pt x="1541" y="471"/>
                </a:lnTo>
                <a:lnTo>
                  <a:pt x="1734" y="471"/>
                </a:lnTo>
                <a:lnTo>
                  <a:pt x="1862" y="493"/>
                </a:lnTo>
                <a:lnTo>
                  <a:pt x="2247" y="535"/>
                </a:lnTo>
                <a:lnTo>
                  <a:pt x="2354" y="557"/>
                </a:lnTo>
                <a:lnTo>
                  <a:pt x="2419" y="578"/>
                </a:lnTo>
                <a:lnTo>
                  <a:pt x="2547" y="664"/>
                </a:lnTo>
                <a:lnTo>
                  <a:pt x="2590" y="706"/>
                </a:lnTo>
                <a:lnTo>
                  <a:pt x="2633" y="771"/>
                </a:lnTo>
                <a:lnTo>
                  <a:pt x="2804" y="771"/>
                </a:lnTo>
                <a:lnTo>
                  <a:pt x="3125" y="856"/>
                </a:lnTo>
                <a:lnTo>
                  <a:pt x="3253" y="856"/>
                </a:lnTo>
                <a:lnTo>
                  <a:pt x="3317" y="920"/>
                </a:lnTo>
                <a:lnTo>
                  <a:pt x="3360" y="985"/>
                </a:lnTo>
                <a:lnTo>
                  <a:pt x="3446" y="1070"/>
                </a:lnTo>
                <a:lnTo>
                  <a:pt x="3467" y="1134"/>
                </a:lnTo>
                <a:lnTo>
                  <a:pt x="3467" y="1177"/>
                </a:lnTo>
                <a:lnTo>
                  <a:pt x="3403" y="1241"/>
                </a:lnTo>
                <a:lnTo>
                  <a:pt x="3339" y="1306"/>
                </a:lnTo>
                <a:lnTo>
                  <a:pt x="3253" y="1348"/>
                </a:lnTo>
                <a:lnTo>
                  <a:pt x="3060" y="1413"/>
                </a:lnTo>
                <a:lnTo>
                  <a:pt x="2868" y="1477"/>
                </a:lnTo>
                <a:lnTo>
                  <a:pt x="2675" y="1562"/>
                </a:lnTo>
                <a:lnTo>
                  <a:pt x="2633" y="1627"/>
                </a:lnTo>
                <a:lnTo>
                  <a:pt x="2590" y="1691"/>
                </a:lnTo>
                <a:lnTo>
                  <a:pt x="2568" y="1755"/>
                </a:lnTo>
                <a:lnTo>
                  <a:pt x="2547" y="1840"/>
                </a:lnTo>
                <a:lnTo>
                  <a:pt x="2568" y="1905"/>
                </a:lnTo>
                <a:lnTo>
                  <a:pt x="2590" y="1969"/>
                </a:lnTo>
                <a:lnTo>
                  <a:pt x="2654" y="1990"/>
                </a:lnTo>
                <a:lnTo>
                  <a:pt x="2804" y="1990"/>
                </a:lnTo>
                <a:lnTo>
                  <a:pt x="2911" y="1969"/>
                </a:lnTo>
                <a:lnTo>
                  <a:pt x="3082" y="1905"/>
                </a:lnTo>
                <a:lnTo>
                  <a:pt x="3424" y="1712"/>
                </a:lnTo>
                <a:lnTo>
                  <a:pt x="3595" y="1648"/>
                </a:lnTo>
                <a:lnTo>
                  <a:pt x="3745" y="1605"/>
                </a:lnTo>
                <a:lnTo>
                  <a:pt x="3831" y="1562"/>
                </a:lnTo>
                <a:lnTo>
                  <a:pt x="3873" y="1498"/>
                </a:lnTo>
                <a:lnTo>
                  <a:pt x="3895" y="1413"/>
                </a:lnTo>
                <a:lnTo>
                  <a:pt x="3916" y="1306"/>
                </a:lnTo>
                <a:lnTo>
                  <a:pt x="3895" y="1177"/>
                </a:lnTo>
                <a:lnTo>
                  <a:pt x="3831" y="1006"/>
                </a:lnTo>
                <a:lnTo>
                  <a:pt x="3724" y="835"/>
                </a:lnTo>
                <a:lnTo>
                  <a:pt x="3595" y="685"/>
                </a:lnTo>
                <a:lnTo>
                  <a:pt x="3446" y="578"/>
                </a:lnTo>
                <a:lnTo>
                  <a:pt x="3360" y="535"/>
                </a:lnTo>
                <a:lnTo>
                  <a:pt x="3296" y="514"/>
                </a:lnTo>
                <a:lnTo>
                  <a:pt x="3125" y="514"/>
                </a:lnTo>
                <a:lnTo>
                  <a:pt x="3060" y="557"/>
                </a:lnTo>
                <a:lnTo>
                  <a:pt x="2975" y="621"/>
                </a:lnTo>
                <a:lnTo>
                  <a:pt x="2953" y="535"/>
                </a:lnTo>
                <a:lnTo>
                  <a:pt x="2911" y="450"/>
                </a:lnTo>
                <a:lnTo>
                  <a:pt x="2889" y="364"/>
                </a:lnTo>
                <a:lnTo>
                  <a:pt x="2825" y="279"/>
                </a:lnTo>
                <a:lnTo>
                  <a:pt x="2739" y="193"/>
                </a:lnTo>
                <a:lnTo>
                  <a:pt x="2611" y="150"/>
                </a:lnTo>
                <a:lnTo>
                  <a:pt x="2354" y="107"/>
                </a:lnTo>
                <a:lnTo>
                  <a:pt x="1841" y="22"/>
                </a:lnTo>
                <a:lnTo>
                  <a:pt x="1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1"/>
          <p:cNvSpPr/>
          <p:nvPr/>
        </p:nvSpPr>
        <p:spPr>
          <a:xfrm>
            <a:off x="3074699" y="2654316"/>
            <a:ext cx="72319" cy="111046"/>
          </a:xfrm>
          <a:custGeom>
            <a:rect b="b" l="l" r="r" t="t"/>
            <a:pathLst>
              <a:path extrusionOk="0" h="4109" w="2676">
                <a:moveTo>
                  <a:pt x="1028" y="835"/>
                </a:moveTo>
                <a:lnTo>
                  <a:pt x="1049" y="856"/>
                </a:lnTo>
                <a:lnTo>
                  <a:pt x="1092" y="942"/>
                </a:lnTo>
                <a:lnTo>
                  <a:pt x="1156" y="1156"/>
                </a:lnTo>
                <a:lnTo>
                  <a:pt x="1199" y="1412"/>
                </a:lnTo>
                <a:lnTo>
                  <a:pt x="1221" y="1562"/>
                </a:lnTo>
                <a:lnTo>
                  <a:pt x="1114" y="1562"/>
                </a:lnTo>
                <a:lnTo>
                  <a:pt x="1049" y="1519"/>
                </a:lnTo>
                <a:lnTo>
                  <a:pt x="1028" y="1455"/>
                </a:lnTo>
                <a:lnTo>
                  <a:pt x="1007" y="1348"/>
                </a:lnTo>
                <a:lnTo>
                  <a:pt x="942" y="1198"/>
                </a:lnTo>
                <a:lnTo>
                  <a:pt x="921" y="1113"/>
                </a:lnTo>
                <a:lnTo>
                  <a:pt x="900" y="1027"/>
                </a:lnTo>
                <a:lnTo>
                  <a:pt x="921" y="942"/>
                </a:lnTo>
                <a:lnTo>
                  <a:pt x="942" y="920"/>
                </a:lnTo>
                <a:lnTo>
                  <a:pt x="964" y="899"/>
                </a:lnTo>
                <a:lnTo>
                  <a:pt x="1028" y="835"/>
                </a:lnTo>
                <a:close/>
                <a:moveTo>
                  <a:pt x="1798" y="2140"/>
                </a:moveTo>
                <a:lnTo>
                  <a:pt x="1948" y="2183"/>
                </a:lnTo>
                <a:lnTo>
                  <a:pt x="2076" y="2225"/>
                </a:lnTo>
                <a:lnTo>
                  <a:pt x="2141" y="2247"/>
                </a:lnTo>
                <a:lnTo>
                  <a:pt x="2205" y="2290"/>
                </a:lnTo>
                <a:lnTo>
                  <a:pt x="2248" y="2354"/>
                </a:lnTo>
                <a:lnTo>
                  <a:pt x="2269" y="2418"/>
                </a:lnTo>
                <a:lnTo>
                  <a:pt x="2248" y="2525"/>
                </a:lnTo>
                <a:lnTo>
                  <a:pt x="2226" y="2675"/>
                </a:lnTo>
                <a:lnTo>
                  <a:pt x="2162" y="2803"/>
                </a:lnTo>
                <a:lnTo>
                  <a:pt x="2119" y="2825"/>
                </a:lnTo>
                <a:lnTo>
                  <a:pt x="2076" y="2846"/>
                </a:lnTo>
                <a:lnTo>
                  <a:pt x="2012" y="2803"/>
                </a:lnTo>
                <a:lnTo>
                  <a:pt x="1969" y="2718"/>
                </a:lnTo>
                <a:lnTo>
                  <a:pt x="1884" y="2482"/>
                </a:lnTo>
                <a:lnTo>
                  <a:pt x="1820" y="2247"/>
                </a:lnTo>
                <a:lnTo>
                  <a:pt x="1798" y="2140"/>
                </a:lnTo>
                <a:close/>
                <a:moveTo>
                  <a:pt x="1221" y="2033"/>
                </a:moveTo>
                <a:lnTo>
                  <a:pt x="1306" y="2054"/>
                </a:lnTo>
                <a:lnTo>
                  <a:pt x="1392" y="2076"/>
                </a:lnTo>
                <a:lnTo>
                  <a:pt x="1563" y="2546"/>
                </a:lnTo>
                <a:lnTo>
                  <a:pt x="1713" y="3017"/>
                </a:lnTo>
                <a:lnTo>
                  <a:pt x="1627" y="3039"/>
                </a:lnTo>
                <a:lnTo>
                  <a:pt x="1584" y="3039"/>
                </a:lnTo>
                <a:lnTo>
                  <a:pt x="1541" y="2996"/>
                </a:lnTo>
                <a:lnTo>
                  <a:pt x="1499" y="2910"/>
                </a:lnTo>
                <a:lnTo>
                  <a:pt x="1434" y="2760"/>
                </a:lnTo>
                <a:lnTo>
                  <a:pt x="1392" y="2611"/>
                </a:lnTo>
                <a:lnTo>
                  <a:pt x="1285" y="2332"/>
                </a:lnTo>
                <a:lnTo>
                  <a:pt x="1242" y="2183"/>
                </a:lnTo>
                <a:lnTo>
                  <a:pt x="1221" y="2033"/>
                </a:lnTo>
                <a:close/>
                <a:moveTo>
                  <a:pt x="1007" y="0"/>
                </a:moveTo>
                <a:lnTo>
                  <a:pt x="964" y="22"/>
                </a:lnTo>
                <a:lnTo>
                  <a:pt x="942" y="43"/>
                </a:lnTo>
                <a:lnTo>
                  <a:pt x="942" y="86"/>
                </a:lnTo>
                <a:lnTo>
                  <a:pt x="921" y="171"/>
                </a:lnTo>
                <a:lnTo>
                  <a:pt x="921" y="278"/>
                </a:lnTo>
                <a:lnTo>
                  <a:pt x="921" y="343"/>
                </a:lnTo>
                <a:lnTo>
                  <a:pt x="942" y="385"/>
                </a:lnTo>
                <a:lnTo>
                  <a:pt x="921" y="407"/>
                </a:lnTo>
                <a:lnTo>
                  <a:pt x="857" y="450"/>
                </a:lnTo>
                <a:lnTo>
                  <a:pt x="771" y="450"/>
                </a:lnTo>
                <a:lnTo>
                  <a:pt x="728" y="364"/>
                </a:lnTo>
                <a:lnTo>
                  <a:pt x="707" y="278"/>
                </a:lnTo>
                <a:lnTo>
                  <a:pt x="686" y="193"/>
                </a:lnTo>
                <a:lnTo>
                  <a:pt x="643" y="107"/>
                </a:lnTo>
                <a:lnTo>
                  <a:pt x="621" y="86"/>
                </a:lnTo>
                <a:lnTo>
                  <a:pt x="579" y="65"/>
                </a:lnTo>
                <a:lnTo>
                  <a:pt x="514" y="65"/>
                </a:lnTo>
                <a:lnTo>
                  <a:pt x="472" y="107"/>
                </a:lnTo>
                <a:lnTo>
                  <a:pt x="450" y="150"/>
                </a:lnTo>
                <a:lnTo>
                  <a:pt x="429" y="193"/>
                </a:lnTo>
                <a:lnTo>
                  <a:pt x="429" y="300"/>
                </a:lnTo>
                <a:lnTo>
                  <a:pt x="450" y="407"/>
                </a:lnTo>
                <a:lnTo>
                  <a:pt x="450" y="535"/>
                </a:lnTo>
                <a:lnTo>
                  <a:pt x="450" y="578"/>
                </a:lnTo>
                <a:lnTo>
                  <a:pt x="407" y="642"/>
                </a:lnTo>
                <a:lnTo>
                  <a:pt x="365" y="685"/>
                </a:lnTo>
                <a:lnTo>
                  <a:pt x="301" y="728"/>
                </a:lnTo>
                <a:lnTo>
                  <a:pt x="215" y="813"/>
                </a:lnTo>
                <a:lnTo>
                  <a:pt x="108" y="985"/>
                </a:lnTo>
                <a:lnTo>
                  <a:pt x="22" y="1156"/>
                </a:lnTo>
                <a:lnTo>
                  <a:pt x="1" y="1391"/>
                </a:lnTo>
                <a:lnTo>
                  <a:pt x="22" y="1498"/>
                </a:lnTo>
                <a:lnTo>
                  <a:pt x="65" y="1605"/>
                </a:lnTo>
                <a:lnTo>
                  <a:pt x="108" y="1691"/>
                </a:lnTo>
                <a:lnTo>
                  <a:pt x="172" y="1733"/>
                </a:lnTo>
                <a:lnTo>
                  <a:pt x="236" y="1798"/>
                </a:lnTo>
                <a:lnTo>
                  <a:pt x="322" y="1819"/>
                </a:lnTo>
                <a:lnTo>
                  <a:pt x="450" y="1862"/>
                </a:lnTo>
                <a:lnTo>
                  <a:pt x="600" y="1883"/>
                </a:lnTo>
                <a:lnTo>
                  <a:pt x="750" y="1905"/>
                </a:lnTo>
                <a:lnTo>
                  <a:pt x="793" y="1926"/>
                </a:lnTo>
                <a:lnTo>
                  <a:pt x="835" y="1947"/>
                </a:lnTo>
                <a:lnTo>
                  <a:pt x="900" y="2033"/>
                </a:lnTo>
                <a:lnTo>
                  <a:pt x="942" y="2161"/>
                </a:lnTo>
                <a:lnTo>
                  <a:pt x="1007" y="2418"/>
                </a:lnTo>
                <a:lnTo>
                  <a:pt x="1178" y="2910"/>
                </a:lnTo>
                <a:lnTo>
                  <a:pt x="1221" y="3039"/>
                </a:lnTo>
                <a:lnTo>
                  <a:pt x="1221" y="3103"/>
                </a:lnTo>
                <a:lnTo>
                  <a:pt x="1221" y="3145"/>
                </a:lnTo>
                <a:lnTo>
                  <a:pt x="1199" y="3167"/>
                </a:lnTo>
                <a:lnTo>
                  <a:pt x="1156" y="3188"/>
                </a:lnTo>
                <a:lnTo>
                  <a:pt x="1007" y="3210"/>
                </a:lnTo>
                <a:lnTo>
                  <a:pt x="878" y="3188"/>
                </a:lnTo>
                <a:lnTo>
                  <a:pt x="707" y="3167"/>
                </a:lnTo>
                <a:lnTo>
                  <a:pt x="514" y="3145"/>
                </a:lnTo>
                <a:lnTo>
                  <a:pt x="407" y="3145"/>
                </a:lnTo>
                <a:lnTo>
                  <a:pt x="386" y="3167"/>
                </a:lnTo>
                <a:lnTo>
                  <a:pt x="386" y="3210"/>
                </a:lnTo>
                <a:lnTo>
                  <a:pt x="365" y="3317"/>
                </a:lnTo>
                <a:lnTo>
                  <a:pt x="386" y="3424"/>
                </a:lnTo>
                <a:lnTo>
                  <a:pt x="407" y="3488"/>
                </a:lnTo>
                <a:lnTo>
                  <a:pt x="472" y="3552"/>
                </a:lnTo>
                <a:lnTo>
                  <a:pt x="536" y="3595"/>
                </a:lnTo>
                <a:lnTo>
                  <a:pt x="686" y="3659"/>
                </a:lnTo>
                <a:lnTo>
                  <a:pt x="878" y="3680"/>
                </a:lnTo>
                <a:lnTo>
                  <a:pt x="1049" y="3680"/>
                </a:lnTo>
                <a:lnTo>
                  <a:pt x="1242" y="3638"/>
                </a:lnTo>
                <a:lnTo>
                  <a:pt x="1413" y="3638"/>
                </a:lnTo>
                <a:lnTo>
                  <a:pt x="1456" y="3680"/>
                </a:lnTo>
                <a:lnTo>
                  <a:pt x="1499" y="3723"/>
                </a:lnTo>
                <a:lnTo>
                  <a:pt x="1541" y="3787"/>
                </a:lnTo>
                <a:lnTo>
                  <a:pt x="1584" y="3809"/>
                </a:lnTo>
                <a:lnTo>
                  <a:pt x="1648" y="3787"/>
                </a:lnTo>
                <a:lnTo>
                  <a:pt x="1670" y="3787"/>
                </a:lnTo>
                <a:lnTo>
                  <a:pt x="1691" y="3723"/>
                </a:lnTo>
                <a:lnTo>
                  <a:pt x="1691" y="3659"/>
                </a:lnTo>
                <a:lnTo>
                  <a:pt x="1713" y="3595"/>
                </a:lnTo>
                <a:lnTo>
                  <a:pt x="1777" y="3509"/>
                </a:lnTo>
                <a:lnTo>
                  <a:pt x="1820" y="3488"/>
                </a:lnTo>
                <a:lnTo>
                  <a:pt x="1841" y="3488"/>
                </a:lnTo>
                <a:lnTo>
                  <a:pt x="1884" y="3509"/>
                </a:lnTo>
                <a:lnTo>
                  <a:pt x="1927" y="3595"/>
                </a:lnTo>
                <a:lnTo>
                  <a:pt x="2012" y="3787"/>
                </a:lnTo>
                <a:lnTo>
                  <a:pt x="2055" y="3937"/>
                </a:lnTo>
                <a:lnTo>
                  <a:pt x="2098" y="4044"/>
                </a:lnTo>
                <a:lnTo>
                  <a:pt x="2162" y="4108"/>
                </a:lnTo>
                <a:lnTo>
                  <a:pt x="2226" y="4108"/>
                </a:lnTo>
                <a:lnTo>
                  <a:pt x="2248" y="4087"/>
                </a:lnTo>
                <a:lnTo>
                  <a:pt x="2290" y="4023"/>
                </a:lnTo>
                <a:lnTo>
                  <a:pt x="2312" y="3916"/>
                </a:lnTo>
                <a:lnTo>
                  <a:pt x="2290" y="3809"/>
                </a:lnTo>
                <a:lnTo>
                  <a:pt x="2248" y="3595"/>
                </a:lnTo>
                <a:lnTo>
                  <a:pt x="2205" y="3509"/>
                </a:lnTo>
                <a:lnTo>
                  <a:pt x="2183" y="3402"/>
                </a:lnTo>
                <a:lnTo>
                  <a:pt x="2205" y="3295"/>
                </a:lnTo>
                <a:lnTo>
                  <a:pt x="2226" y="3274"/>
                </a:lnTo>
                <a:lnTo>
                  <a:pt x="2269" y="3231"/>
                </a:lnTo>
                <a:lnTo>
                  <a:pt x="2354" y="3124"/>
                </a:lnTo>
                <a:lnTo>
                  <a:pt x="2461" y="3039"/>
                </a:lnTo>
                <a:lnTo>
                  <a:pt x="2547" y="2953"/>
                </a:lnTo>
                <a:lnTo>
                  <a:pt x="2633" y="2825"/>
                </a:lnTo>
                <a:lnTo>
                  <a:pt x="2654" y="2718"/>
                </a:lnTo>
                <a:lnTo>
                  <a:pt x="2675" y="2611"/>
                </a:lnTo>
                <a:lnTo>
                  <a:pt x="2654" y="2418"/>
                </a:lnTo>
                <a:lnTo>
                  <a:pt x="2611" y="2225"/>
                </a:lnTo>
                <a:lnTo>
                  <a:pt x="2526" y="2054"/>
                </a:lnTo>
                <a:lnTo>
                  <a:pt x="2397" y="1905"/>
                </a:lnTo>
                <a:lnTo>
                  <a:pt x="2248" y="1755"/>
                </a:lnTo>
                <a:lnTo>
                  <a:pt x="2076" y="1669"/>
                </a:lnTo>
                <a:lnTo>
                  <a:pt x="1884" y="1584"/>
                </a:lnTo>
                <a:lnTo>
                  <a:pt x="1713" y="1562"/>
                </a:lnTo>
                <a:lnTo>
                  <a:pt x="1627" y="1562"/>
                </a:lnTo>
                <a:lnTo>
                  <a:pt x="1563" y="1541"/>
                </a:lnTo>
                <a:lnTo>
                  <a:pt x="1541" y="1477"/>
                </a:lnTo>
                <a:lnTo>
                  <a:pt x="1520" y="1370"/>
                </a:lnTo>
                <a:lnTo>
                  <a:pt x="1477" y="1156"/>
                </a:lnTo>
                <a:lnTo>
                  <a:pt x="1392" y="942"/>
                </a:lnTo>
                <a:lnTo>
                  <a:pt x="1349" y="813"/>
                </a:lnTo>
                <a:lnTo>
                  <a:pt x="1349" y="771"/>
                </a:lnTo>
                <a:lnTo>
                  <a:pt x="1392" y="728"/>
                </a:lnTo>
                <a:lnTo>
                  <a:pt x="1499" y="685"/>
                </a:lnTo>
                <a:lnTo>
                  <a:pt x="1648" y="685"/>
                </a:lnTo>
                <a:lnTo>
                  <a:pt x="1798" y="664"/>
                </a:lnTo>
                <a:lnTo>
                  <a:pt x="1884" y="664"/>
                </a:lnTo>
                <a:lnTo>
                  <a:pt x="1948" y="621"/>
                </a:lnTo>
                <a:lnTo>
                  <a:pt x="2012" y="578"/>
                </a:lnTo>
                <a:lnTo>
                  <a:pt x="2055" y="514"/>
                </a:lnTo>
                <a:lnTo>
                  <a:pt x="2076" y="428"/>
                </a:lnTo>
                <a:lnTo>
                  <a:pt x="2055" y="364"/>
                </a:lnTo>
                <a:lnTo>
                  <a:pt x="2012" y="300"/>
                </a:lnTo>
                <a:lnTo>
                  <a:pt x="1927" y="278"/>
                </a:lnTo>
                <a:lnTo>
                  <a:pt x="1777" y="236"/>
                </a:lnTo>
                <a:lnTo>
                  <a:pt x="1606" y="236"/>
                </a:lnTo>
                <a:lnTo>
                  <a:pt x="1413" y="257"/>
                </a:lnTo>
                <a:lnTo>
                  <a:pt x="1306" y="278"/>
                </a:lnTo>
                <a:lnTo>
                  <a:pt x="1221" y="278"/>
                </a:lnTo>
                <a:lnTo>
                  <a:pt x="1199" y="257"/>
                </a:lnTo>
                <a:lnTo>
                  <a:pt x="1178" y="236"/>
                </a:lnTo>
                <a:lnTo>
                  <a:pt x="1156" y="150"/>
                </a:lnTo>
                <a:lnTo>
                  <a:pt x="1135" y="86"/>
                </a:lnTo>
                <a:lnTo>
                  <a:pt x="1114" y="43"/>
                </a:lnTo>
                <a:lnTo>
                  <a:pt x="1071" y="22"/>
                </a:lnTo>
                <a:lnTo>
                  <a:pt x="10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1"/>
          <p:cNvSpPr/>
          <p:nvPr/>
        </p:nvSpPr>
        <p:spPr>
          <a:xfrm>
            <a:off x="3023840" y="2606321"/>
            <a:ext cx="185635" cy="191418"/>
          </a:xfrm>
          <a:custGeom>
            <a:rect b="b" l="l" r="r" t="t"/>
            <a:pathLst>
              <a:path extrusionOk="0" h="7083" w="6869">
                <a:moveTo>
                  <a:pt x="3017" y="279"/>
                </a:moveTo>
                <a:lnTo>
                  <a:pt x="3103" y="300"/>
                </a:lnTo>
                <a:lnTo>
                  <a:pt x="3167" y="321"/>
                </a:lnTo>
                <a:lnTo>
                  <a:pt x="3210" y="364"/>
                </a:lnTo>
                <a:lnTo>
                  <a:pt x="3188" y="407"/>
                </a:lnTo>
                <a:lnTo>
                  <a:pt x="3145" y="471"/>
                </a:lnTo>
                <a:lnTo>
                  <a:pt x="3188" y="557"/>
                </a:lnTo>
                <a:lnTo>
                  <a:pt x="3210" y="600"/>
                </a:lnTo>
                <a:lnTo>
                  <a:pt x="3231" y="621"/>
                </a:lnTo>
                <a:lnTo>
                  <a:pt x="3103" y="621"/>
                </a:lnTo>
                <a:lnTo>
                  <a:pt x="2974" y="600"/>
                </a:lnTo>
                <a:lnTo>
                  <a:pt x="2996" y="535"/>
                </a:lnTo>
                <a:lnTo>
                  <a:pt x="3017" y="450"/>
                </a:lnTo>
                <a:lnTo>
                  <a:pt x="2996" y="386"/>
                </a:lnTo>
                <a:lnTo>
                  <a:pt x="2974" y="300"/>
                </a:lnTo>
                <a:lnTo>
                  <a:pt x="2996" y="279"/>
                </a:lnTo>
                <a:close/>
                <a:moveTo>
                  <a:pt x="3509" y="578"/>
                </a:moveTo>
                <a:lnTo>
                  <a:pt x="3573" y="600"/>
                </a:lnTo>
                <a:lnTo>
                  <a:pt x="3595" y="621"/>
                </a:lnTo>
                <a:lnTo>
                  <a:pt x="3595" y="664"/>
                </a:lnTo>
                <a:lnTo>
                  <a:pt x="3402" y="664"/>
                </a:lnTo>
                <a:lnTo>
                  <a:pt x="3402" y="621"/>
                </a:lnTo>
                <a:lnTo>
                  <a:pt x="3423" y="600"/>
                </a:lnTo>
                <a:lnTo>
                  <a:pt x="3509" y="578"/>
                </a:lnTo>
                <a:close/>
                <a:moveTo>
                  <a:pt x="963" y="4750"/>
                </a:moveTo>
                <a:lnTo>
                  <a:pt x="963" y="4772"/>
                </a:lnTo>
                <a:lnTo>
                  <a:pt x="942" y="4793"/>
                </a:lnTo>
                <a:lnTo>
                  <a:pt x="942" y="4815"/>
                </a:lnTo>
                <a:lnTo>
                  <a:pt x="920" y="4815"/>
                </a:lnTo>
                <a:lnTo>
                  <a:pt x="942" y="4793"/>
                </a:lnTo>
                <a:lnTo>
                  <a:pt x="942" y="4750"/>
                </a:lnTo>
                <a:close/>
                <a:moveTo>
                  <a:pt x="449" y="4836"/>
                </a:moveTo>
                <a:lnTo>
                  <a:pt x="471" y="4943"/>
                </a:lnTo>
                <a:lnTo>
                  <a:pt x="492" y="5114"/>
                </a:lnTo>
                <a:lnTo>
                  <a:pt x="492" y="5285"/>
                </a:lnTo>
                <a:lnTo>
                  <a:pt x="492" y="5392"/>
                </a:lnTo>
                <a:lnTo>
                  <a:pt x="449" y="5349"/>
                </a:lnTo>
                <a:lnTo>
                  <a:pt x="428" y="5285"/>
                </a:lnTo>
                <a:lnTo>
                  <a:pt x="428" y="5135"/>
                </a:lnTo>
                <a:lnTo>
                  <a:pt x="449" y="4986"/>
                </a:lnTo>
                <a:lnTo>
                  <a:pt x="449" y="4836"/>
                </a:lnTo>
                <a:close/>
                <a:moveTo>
                  <a:pt x="492" y="5414"/>
                </a:moveTo>
                <a:lnTo>
                  <a:pt x="535" y="5478"/>
                </a:lnTo>
                <a:lnTo>
                  <a:pt x="535" y="5542"/>
                </a:lnTo>
                <a:lnTo>
                  <a:pt x="492" y="5499"/>
                </a:lnTo>
                <a:lnTo>
                  <a:pt x="492" y="5414"/>
                </a:lnTo>
                <a:close/>
                <a:moveTo>
                  <a:pt x="4943" y="6184"/>
                </a:moveTo>
                <a:lnTo>
                  <a:pt x="4964" y="6205"/>
                </a:lnTo>
                <a:lnTo>
                  <a:pt x="4964" y="6248"/>
                </a:lnTo>
                <a:lnTo>
                  <a:pt x="4921" y="6269"/>
                </a:lnTo>
                <a:lnTo>
                  <a:pt x="4878" y="6269"/>
                </a:lnTo>
                <a:lnTo>
                  <a:pt x="4878" y="6248"/>
                </a:lnTo>
                <a:lnTo>
                  <a:pt x="4900" y="6227"/>
                </a:lnTo>
                <a:lnTo>
                  <a:pt x="4921" y="6205"/>
                </a:lnTo>
                <a:lnTo>
                  <a:pt x="4943" y="6184"/>
                </a:lnTo>
                <a:close/>
                <a:moveTo>
                  <a:pt x="2846" y="771"/>
                </a:moveTo>
                <a:lnTo>
                  <a:pt x="3038" y="814"/>
                </a:lnTo>
                <a:lnTo>
                  <a:pt x="3252" y="856"/>
                </a:lnTo>
                <a:lnTo>
                  <a:pt x="3423" y="899"/>
                </a:lnTo>
                <a:lnTo>
                  <a:pt x="3595" y="963"/>
                </a:lnTo>
                <a:lnTo>
                  <a:pt x="3787" y="1006"/>
                </a:lnTo>
                <a:lnTo>
                  <a:pt x="3958" y="1027"/>
                </a:lnTo>
                <a:lnTo>
                  <a:pt x="4023" y="1027"/>
                </a:lnTo>
                <a:lnTo>
                  <a:pt x="4087" y="1006"/>
                </a:lnTo>
                <a:lnTo>
                  <a:pt x="4151" y="1006"/>
                </a:lnTo>
                <a:lnTo>
                  <a:pt x="4215" y="1027"/>
                </a:lnTo>
                <a:lnTo>
                  <a:pt x="4279" y="1070"/>
                </a:lnTo>
                <a:lnTo>
                  <a:pt x="4343" y="1134"/>
                </a:lnTo>
                <a:lnTo>
                  <a:pt x="4472" y="1241"/>
                </a:lnTo>
                <a:lnTo>
                  <a:pt x="4579" y="1348"/>
                </a:lnTo>
                <a:lnTo>
                  <a:pt x="4686" y="1455"/>
                </a:lnTo>
                <a:lnTo>
                  <a:pt x="4878" y="1669"/>
                </a:lnTo>
                <a:lnTo>
                  <a:pt x="5092" y="1883"/>
                </a:lnTo>
                <a:lnTo>
                  <a:pt x="5285" y="2119"/>
                </a:lnTo>
                <a:lnTo>
                  <a:pt x="5456" y="2354"/>
                </a:lnTo>
                <a:lnTo>
                  <a:pt x="5627" y="2611"/>
                </a:lnTo>
                <a:lnTo>
                  <a:pt x="5777" y="2868"/>
                </a:lnTo>
                <a:lnTo>
                  <a:pt x="5905" y="3124"/>
                </a:lnTo>
                <a:lnTo>
                  <a:pt x="6034" y="3402"/>
                </a:lnTo>
                <a:lnTo>
                  <a:pt x="6119" y="3681"/>
                </a:lnTo>
                <a:lnTo>
                  <a:pt x="6205" y="3980"/>
                </a:lnTo>
                <a:lnTo>
                  <a:pt x="6269" y="4280"/>
                </a:lnTo>
                <a:lnTo>
                  <a:pt x="6290" y="4579"/>
                </a:lnTo>
                <a:lnTo>
                  <a:pt x="6312" y="4900"/>
                </a:lnTo>
                <a:lnTo>
                  <a:pt x="6312" y="5242"/>
                </a:lnTo>
                <a:lnTo>
                  <a:pt x="6312" y="5435"/>
                </a:lnTo>
                <a:lnTo>
                  <a:pt x="6312" y="5606"/>
                </a:lnTo>
                <a:lnTo>
                  <a:pt x="6290" y="5713"/>
                </a:lnTo>
                <a:lnTo>
                  <a:pt x="6248" y="5799"/>
                </a:lnTo>
                <a:lnTo>
                  <a:pt x="6226" y="5863"/>
                </a:lnTo>
                <a:lnTo>
                  <a:pt x="6162" y="5906"/>
                </a:lnTo>
                <a:lnTo>
                  <a:pt x="6098" y="5927"/>
                </a:lnTo>
                <a:lnTo>
                  <a:pt x="6034" y="5948"/>
                </a:lnTo>
                <a:lnTo>
                  <a:pt x="5841" y="5970"/>
                </a:lnTo>
                <a:lnTo>
                  <a:pt x="5477" y="5991"/>
                </a:lnTo>
                <a:lnTo>
                  <a:pt x="5221" y="5991"/>
                </a:lnTo>
                <a:lnTo>
                  <a:pt x="5135" y="5948"/>
                </a:lnTo>
                <a:lnTo>
                  <a:pt x="5092" y="5927"/>
                </a:lnTo>
                <a:lnTo>
                  <a:pt x="5050" y="5884"/>
                </a:lnTo>
                <a:lnTo>
                  <a:pt x="4964" y="5799"/>
                </a:lnTo>
                <a:lnTo>
                  <a:pt x="4900" y="5756"/>
                </a:lnTo>
                <a:lnTo>
                  <a:pt x="4793" y="5756"/>
                </a:lnTo>
                <a:lnTo>
                  <a:pt x="4707" y="5820"/>
                </a:lnTo>
                <a:lnTo>
                  <a:pt x="4622" y="5884"/>
                </a:lnTo>
                <a:lnTo>
                  <a:pt x="4557" y="5970"/>
                </a:lnTo>
                <a:lnTo>
                  <a:pt x="4493" y="6034"/>
                </a:lnTo>
                <a:lnTo>
                  <a:pt x="4408" y="6098"/>
                </a:lnTo>
                <a:lnTo>
                  <a:pt x="4258" y="6184"/>
                </a:lnTo>
                <a:lnTo>
                  <a:pt x="4108" y="6269"/>
                </a:lnTo>
                <a:lnTo>
                  <a:pt x="3958" y="6334"/>
                </a:lnTo>
                <a:lnTo>
                  <a:pt x="3787" y="6355"/>
                </a:lnTo>
                <a:lnTo>
                  <a:pt x="3595" y="6355"/>
                </a:lnTo>
                <a:lnTo>
                  <a:pt x="3381" y="6334"/>
                </a:lnTo>
                <a:lnTo>
                  <a:pt x="2974" y="6227"/>
                </a:lnTo>
                <a:lnTo>
                  <a:pt x="2782" y="6205"/>
                </a:lnTo>
                <a:lnTo>
                  <a:pt x="2610" y="6184"/>
                </a:lnTo>
                <a:lnTo>
                  <a:pt x="2568" y="6227"/>
                </a:lnTo>
                <a:lnTo>
                  <a:pt x="2525" y="6248"/>
                </a:lnTo>
                <a:lnTo>
                  <a:pt x="2482" y="6227"/>
                </a:lnTo>
                <a:lnTo>
                  <a:pt x="2461" y="6205"/>
                </a:lnTo>
                <a:lnTo>
                  <a:pt x="2396" y="6141"/>
                </a:lnTo>
                <a:lnTo>
                  <a:pt x="2354" y="6055"/>
                </a:lnTo>
                <a:lnTo>
                  <a:pt x="2311" y="5970"/>
                </a:lnTo>
                <a:lnTo>
                  <a:pt x="2247" y="5799"/>
                </a:lnTo>
                <a:lnTo>
                  <a:pt x="2204" y="5735"/>
                </a:lnTo>
                <a:lnTo>
                  <a:pt x="2161" y="5670"/>
                </a:lnTo>
                <a:lnTo>
                  <a:pt x="2076" y="5628"/>
                </a:lnTo>
                <a:lnTo>
                  <a:pt x="1969" y="5606"/>
                </a:lnTo>
                <a:lnTo>
                  <a:pt x="1904" y="5628"/>
                </a:lnTo>
                <a:lnTo>
                  <a:pt x="1840" y="5670"/>
                </a:lnTo>
                <a:lnTo>
                  <a:pt x="1776" y="5713"/>
                </a:lnTo>
                <a:lnTo>
                  <a:pt x="1755" y="5777"/>
                </a:lnTo>
                <a:lnTo>
                  <a:pt x="1712" y="5927"/>
                </a:lnTo>
                <a:lnTo>
                  <a:pt x="1712" y="6077"/>
                </a:lnTo>
                <a:lnTo>
                  <a:pt x="1648" y="5991"/>
                </a:lnTo>
                <a:lnTo>
                  <a:pt x="1626" y="5906"/>
                </a:lnTo>
                <a:lnTo>
                  <a:pt x="1605" y="5842"/>
                </a:lnTo>
                <a:lnTo>
                  <a:pt x="1626" y="5713"/>
                </a:lnTo>
                <a:lnTo>
                  <a:pt x="1669" y="5521"/>
                </a:lnTo>
                <a:lnTo>
                  <a:pt x="1712" y="5328"/>
                </a:lnTo>
                <a:lnTo>
                  <a:pt x="1626" y="5307"/>
                </a:lnTo>
                <a:lnTo>
                  <a:pt x="1562" y="5328"/>
                </a:lnTo>
                <a:lnTo>
                  <a:pt x="1498" y="5371"/>
                </a:lnTo>
                <a:lnTo>
                  <a:pt x="1434" y="5435"/>
                </a:lnTo>
                <a:lnTo>
                  <a:pt x="1369" y="5585"/>
                </a:lnTo>
                <a:lnTo>
                  <a:pt x="1305" y="5735"/>
                </a:lnTo>
                <a:lnTo>
                  <a:pt x="1198" y="5649"/>
                </a:lnTo>
                <a:lnTo>
                  <a:pt x="1134" y="5542"/>
                </a:lnTo>
                <a:lnTo>
                  <a:pt x="1113" y="5435"/>
                </a:lnTo>
                <a:lnTo>
                  <a:pt x="1113" y="5307"/>
                </a:lnTo>
                <a:lnTo>
                  <a:pt x="1134" y="5178"/>
                </a:lnTo>
                <a:lnTo>
                  <a:pt x="1177" y="5071"/>
                </a:lnTo>
                <a:lnTo>
                  <a:pt x="1262" y="4836"/>
                </a:lnTo>
                <a:lnTo>
                  <a:pt x="1327" y="4622"/>
                </a:lnTo>
                <a:lnTo>
                  <a:pt x="1369" y="4515"/>
                </a:lnTo>
                <a:lnTo>
                  <a:pt x="1348" y="4472"/>
                </a:lnTo>
                <a:lnTo>
                  <a:pt x="1327" y="4451"/>
                </a:lnTo>
                <a:lnTo>
                  <a:pt x="1241" y="4451"/>
                </a:lnTo>
                <a:lnTo>
                  <a:pt x="1177" y="4515"/>
                </a:lnTo>
                <a:lnTo>
                  <a:pt x="1134" y="4601"/>
                </a:lnTo>
                <a:lnTo>
                  <a:pt x="1091" y="4622"/>
                </a:lnTo>
                <a:lnTo>
                  <a:pt x="1070" y="4643"/>
                </a:lnTo>
                <a:lnTo>
                  <a:pt x="1412" y="3681"/>
                </a:lnTo>
                <a:lnTo>
                  <a:pt x="1476" y="3574"/>
                </a:lnTo>
                <a:lnTo>
                  <a:pt x="1519" y="3424"/>
                </a:lnTo>
                <a:lnTo>
                  <a:pt x="1541" y="3338"/>
                </a:lnTo>
                <a:lnTo>
                  <a:pt x="1541" y="3274"/>
                </a:lnTo>
                <a:lnTo>
                  <a:pt x="1519" y="3231"/>
                </a:lnTo>
                <a:lnTo>
                  <a:pt x="1476" y="3188"/>
                </a:lnTo>
                <a:lnTo>
                  <a:pt x="1412" y="3188"/>
                </a:lnTo>
                <a:lnTo>
                  <a:pt x="1348" y="3231"/>
                </a:lnTo>
                <a:lnTo>
                  <a:pt x="1284" y="3274"/>
                </a:lnTo>
                <a:lnTo>
                  <a:pt x="1241" y="3317"/>
                </a:lnTo>
                <a:lnTo>
                  <a:pt x="1156" y="3467"/>
                </a:lnTo>
                <a:lnTo>
                  <a:pt x="1091" y="3574"/>
                </a:lnTo>
                <a:lnTo>
                  <a:pt x="1091" y="3552"/>
                </a:lnTo>
                <a:lnTo>
                  <a:pt x="1091" y="3488"/>
                </a:lnTo>
                <a:lnTo>
                  <a:pt x="1134" y="3338"/>
                </a:lnTo>
                <a:lnTo>
                  <a:pt x="1220" y="3060"/>
                </a:lnTo>
                <a:lnTo>
                  <a:pt x="1327" y="2782"/>
                </a:lnTo>
                <a:lnTo>
                  <a:pt x="1391" y="2632"/>
                </a:lnTo>
                <a:lnTo>
                  <a:pt x="1391" y="2568"/>
                </a:lnTo>
                <a:lnTo>
                  <a:pt x="1369" y="2589"/>
                </a:lnTo>
                <a:lnTo>
                  <a:pt x="1327" y="2589"/>
                </a:lnTo>
                <a:lnTo>
                  <a:pt x="1455" y="2354"/>
                </a:lnTo>
                <a:lnTo>
                  <a:pt x="1626" y="2119"/>
                </a:lnTo>
                <a:lnTo>
                  <a:pt x="1969" y="1691"/>
                </a:lnTo>
                <a:lnTo>
                  <a:pt x="2311" y="1263"/>
                </a:lnTo>
                <a:lnTo>
                  <a:pt x="2482" y="1027"/>
                </a:lnTo>
                <a:lnTo>
                  <a:pt x="2632" y="814"/>
                </a:lnTo>
                <a:lnTo>
                  <a:pt x="2717" y="792"/>
                </a:lnTo>
                <a:lnTo>
                  <a:pt x="2846" y="771"/>
                </a:lnTo>
                <a:close/>
                <a:moveTo>
                  <a:pt x="2953" y="0"/>
                </a:moveTo>
                <a:lnTo>
                  <a:pt x="2610" y="22"/>
                </a:lnTo>
                <a:lnTo>
                  <a:pt x="2247" y="43"/>
                </a:lnTo>
                <a:lnTo>
                  <a:pt x="2076" y="86"/>
                </a:lnTo>
                <a:lnTo>
                  <a:pt x="1904" y="129"/>
                </a:lnTo>
                <a:lnTo>
                  <a:pt x="1755" y="193"/>
                </a:lnTo>
                <a:lnTo>
                  <a:pt x="1626" y="300"/>
                </a:lnTo>
                <a:lnTo>
                  <a:pt x="1562" y="364"/>
                </a:lnTo>
                <a:lnTo>
                  <a:pt x="1498" y="428"/>
                </a:lnTo>
                <a:lnTo>
                  <a:pt x="1412" y="600"/>
                </a:lnTo>
                <a:lnTo>
                  <a:pt x="1305" y="749"/>
                </a:lnTo>
                <a:lnTo>
                  <a:pt x="1262" y="814"/>
                </a:lnTo>
                <a:lnTo>
                  <a:pt x="1198" y="878"/>
                </a:lnTo>
                <a:lnTo>
                  <a:pt x="1027" y="963"/>
                </a:lnTo>
                <a:lnTo>
                  <a:pt x="856" y="1027"/>
                </a:lnTo>
                <a:lnTo>
                  <a:pt x="685" y="1092"/>
                </a:lnTo>
                <a:lnTo>
                  <a:pt x="535" y="1156"/>
                </a:lnTo>
                <a:lnTo>
                  <a:pt x="471" y="1220"/>
                </a:lnTo>
                <a:lnTo>
                  <a:pt x="428" y="1263"/>
                </a:lnTo>
                <a:lnTo>
                  <a:pt x="428" y="1327"/>
                </a:lnTo>
                <a:lnTo>
                  <a:pt x="428" y="1391"/>
                </a:lnTo>
                <a:lnTo>
                  <a:pt x="449" y="1455"/>
                </a:lnTo>
                <a:lnTo>
                  <a:pt x="492" y="1498"/>
                </a:lnTo>
                <a:lnTo>
                  <a:pt x="556" y="1520"/>
                </a:lnTo>
                <a:lnTo>
                  <a:pt x="642" y="1541"/>
                </a:lnTo>
                <a:lnTo>
                  <a:pt x="728" y="1520"/>
                </a:lnTo>
                <a:lnTo>
                  <a:pt x="813" y="1498"/>
                </a:lnTo>
                <a:lnTo>
                  <a:pt x="984" y="1413"/>
                </a:lnTo>
                <a:lnTo>
                  <a:pt x="1284" y="1241"/>
                </a:lnTo>
                <a:lnTo>
                  <a:pt x="1369" y="1177"/>
                </a:lnTo>
                <a:lnTo>
                  <a:pt x="1455" y="1113"/>
                </a:lnTo>
                <a:lnTo>
                  <a:pt x="1562" y="963"/>
                </a:lnTo>
                <a:lnTo>
                  <a:pt x="1690" y="792"/>
                </a:lnTo>
                <a:lnTo>
                  <a:pt x="1819" y="621"/>
                </a:lnTo>
                <a:lnTo>
                  <a:pt x="1883" y="557"/>
                </a:lnTo>
                <a:lnTo>
                  <a:pt x="1969" y="514"/>
                </a:lnTo>
                <a:lnTo>
                  <a:pt x="2161" y="428"/>
                </a:lnTo>
                <a:lnTo>
                  <a:pt x="2396" y="407"/>
                </a:lnTo>
                <a:lnTo>
                  <a:pt x="2568" y="407"/>
                </a:lnTo>
                <a:lnTo>
                  <a:pt x="2589" y="428"/>
                </a:lnTo>
                <a:lnTo>
                  <a:pt x="2610" y="450"/>
                </a:lnTo>
                <a:lnTo>
                  <a:pt x="2589" y="471"/>
                </a:lnTo>
                <a:lnTo>
                  <a:pt x="2568" y="514"/>
                </a:lnTo>
                <a:lnTo>
                  <a:pt x="2503" y="535"/>
                </a:lnTo>
                <a:lnTo>
                  <a:pt x="2482" y="557"/>
                </a:lnTo>
                <a:lnTo>
                  <a:pt x="2311" y="664"/>
                </a:lnTo>
                <a:lnTo>
                  <a:pt x="2140" y="771"/>
                </a:lnTo>
                <a:lnTo>
                  <a:pt x="1840" y="1049"/>
                </a:lnTo>
                <a:lnTo>
                  <a:pt x="1562" y="1348"/>
                </a:lnTo>
                <a:lnTo>
                  <a:pt x="1305" y="1669"/>
                </a:lnTo>
                <a:lnTo>
                  <a:pt x="1070" y="2033"/>
                </a:lnTo>
                <a:lnTo>
                  <a:pt x="856" y="2397"/>
                </a:lnTo>
                <a:lnTo>
                  <a:pt x="685" y="2761"/>
                </a:lnTo>
                <a:lnTo>
                  <a:pt x="514" y="3124"/>
                </a:lnTo>
                <a:lnTo>
                  <a:pt x="385" y="3467"/>
                </a:lnTo>
                <a:lnTo>
                  <a:pt x="257" y="3852"/>
                </a:lnTo>
                <a:lnTo>
                  <a:pt x="64" y="4579"/>
                </a:lnTo>
                <a:lnTo>
                  <a:pt x="22" y="4750"/>
                </a:lnTo>
                <a:lnTo>
                  <a:pt x="0" y="4943"/>
                </a:lnTo>
                <a:lnTo>
                  <a:pt x="0" y="5114"/>
                </a:lnTo>
                <a:lnTo>
                  <a:pt x="0" y="5285"/>
                </a:lnTo>
                <a:lnTo>
                  <a:pt x="43" y="5456"/>
                </a:lnTo>
                <a:lnTo>
                  <a:pt x="86" y="5628"/>
                </a:lnTo>
                <a:lnTo>
                  <a:pt x="171" y="5777"/>
                </a:lnTo>
                <a:lnTo>
                  <a:pt x="257" y="5927"/>
                </a:lnTo>
                <a:lnTo>
                  <a:pt x="471" y="6162"/>
                </a:lnTo>
                <a:lnTo>
                  <a:pt x="578" y="6269"/>
                </a:lnTo>
                <a:lnTo>
                  <a:pt x="685" y="6355"/>
                </a:lnTo>
                <a:lnTo>
                  <a:pt x="792" y="6441"/>
                </a:lnTo>
                <a:lnTo>
                  <a:pt x="920" y="6505"/>
                </a:lnTo>
                <a:lnTo>
                  <a:pt x="1070" y="6569"/>
                </a:lnTo>
                <a:lnTo>
                  <a:pt x="1220" y="6612"/>
                </a:lnTo>
                <a:lnTo>
                  <a:pt x="1369" y="6612"/>
                </a:lnTo>
                <a:lnTo>
                  <a:pt x="1498" y="6590"/>
                </a:lnTo>
                <a:lnTo>
                  <a:pt x="1797" y="6569"/>
                </a:lnTo>
                <a:lnTo>
                  <a:pt x="1947" y="6569"/>
                </a:lnTo>
                <a:lnTo>
                  <a:pt x="2011" y="6590"/>
                </a:lnTo>
                <a:lnTo>
                  <a:pt x="2097" y="6655"/>
                </a:lnTo>
                <a:lnTo>
                  <a:pt x="2268" y="6783"/>
                </a:lnTo>
                <a:lnTo>
                  <a:pt x="2418" y="6890"/>
                </a:lnTo>
                <a:lnTo>
                  <a:pt x="2610" y="6975"/>
                </a:lnTo>
                <a:lnTo>
                  <a:pt x="2782" y="7040"/>
                </a:lnTo>
                <a:lnTo>
                  <a:pt x="2953" y="7082"/>
                </a:lnTo>
                <a:lnTo>
                  <a:pt x="3167" y="7082"/>
                </a:lnTo>
                <a:lnTo>
                  <a:pt x="3316" y="7040"/>
                </a:lnTo>
                <a:lnTo>
                  <a:pt x="3466" y="6975"/>
                </a:lnTo>
                <a:lnTo>
                  <a:pt x="3616" y="6933"/>
                </a:lnTo>
                <a:lnTo>
                  <a:pt x="3787" y="6869"/>
                </a:lnTo>
                <a:lnTo>
                  <a:pt x="3980" y="6826"/>
                </a:lnTo>
                <a:lnTo>
                  <a:pt x="4172" y="6762"/>
                </a:lnTo>
                <a:lnTo>
                  <a:pt x="4343" y="6697"/>
                </a:lnTo>
                <a:lnTo>
                  <a:pt x="4536" y="6590"/>
                </a:lnTo>
                <a:lnTo>
                  <a:pt x="4664" y="6483"/>
                </a:lnTo>
                <a:lnTo>
                  <a:pt x="4729" y="6441"/>
                </a:lnTo>
                <a:lnTo>
                  <a:pt x="4793" y="6419"/>
                </a:lnTo>
                <a:lnTo>
                  <a:pt x="4857" y="6398"/>
                </a:lnTo>
                <a:lnTo>
                  <a:pt x="4878" y="6419"/>
                </a:lnTo>
                <a:lnTo>
                  <a:pt x="4857" y="6462"/>
                </a:lnTo>
                <a:lnTo>
                  <a:pt x="4900" y="6505"/>
                </a:lnTo>
                <a:lnTo>
                  <a:pt x="4943" y="6569"/>
                </a:lnTo>
                <a:lnTo>
                  <a:pt x="5007" y="6612"/>
                </a:lnTo>
                <a:lnTo>
                  <a:pt x="5178" y="6676"/>
                </a:lnTo>
                <a:lnTo>
                  <a:pt x="5349" y="6719"/>
                </a:lnTo>
                <a:lnTo>
                  <a:pt x="5499" y="6740"/>
                </a:lnTo>
                <a:lnTo>
                  <a:pt x="5734" y="6762"/>
                </a:lnTo>
                <a:lnTo>
                  <a:pt x="5948" y="6740"/>
                </a:lnTo>
                <a:lnTo>
                  <a:pt x="6119" y="6655"/>
                </a:lnTo>
                <a:lnTo>
                  <a:pt x="6333" y="6526"/>
                </a:lnTo>
                <a:lnTo>
                  <a:pt x="6547" y="6355"/>
                </a:lnTo>
                <a:lnTo>
                  <a:pt x="6654" y="6269"/>
                </a:lnTo>
                <a:lnTo>
                  <a:pt x="6740" y="6162"/>
                </a:lnTo>
                <a:lnTo>
                  <a:pt x="6804" y="6034"/>
                </a:lnTo>
                <a:lnTo>
                  <a:pt x="6847" y="5906"/>
                </a:lnTo>
                <a:lnTo>
                  <a:pt x="6868" y="5777"/>
                </a:lnTo>
                <a:lnTo>
                  <a:pt x="6868" y="5628"/>
                </a:lnTo>
                <a:lnTo>
                  <a:pt x="6847" y="5414"/>
                </a:lnTo>
                <a:lnTo>
                  <a:pt x="6847" y="5200"/>
                </a:lnTo>
                <a:lnTo>
                  <a:pt x="6847" y="4772"/>
                </a:lnTo>
                <a:lnTo>
                  <a:pt x="6804" y="4387"/>
                </a:lnTo>
                <a:lnTo>
                  <a:pt x="6761" y="4023"/>
                </a:lnTo>
                <a:lnTo>
                  <a:pt x="6676" y="3659"/>
                </a:lnTo>
                <a:lnTo>
                  <a:pt x="6547" y="3295"/>
                </a:lnTo>
                <a:lnTo>
                  <a:pt x="6376" y="2932"/>
                </a:lnTo>
                <a:lnTo>
                  <a:pt x="6205" y="2568"/>
                </a:lnTo>
                <a:lnTo>
                  <a:pt x="5991" y="2247"/>
                </a:lnTo>
                <a:lnTo>
                  <a:pt x="5756" y="1926"/>
                </a:lnTo>
                <a:lnTo>
                  <a:pt x="5499" y="1627"/>
                </a:lnTo>
                <a:lnTo>
                  <a:pt x="5221" y="1348"/>
                </a:lnTo>
                <a:lnTo>
                  <a:pt x="4943" y="1092"/>
                </a:lnTo>
                <a:lnTo>
                  <a:pt x="4622" y="835"/>
                </a:lnTo>
                <a:lnTo>
                  <a:pt x="4515" y="771"/>
                </a:lnTo>
                <a:lnTo>
                  <a:pt x="4343" y="685"/>
                </a:lnTo>
                <a:lnTo>
                  <a:pt x="4194" y="600"/>
                </a:lnTo>
                <a:lnTo>
                  <a:pt x="4130" y="557"/>
                </a:lnTo>
                <a:lnTo>
                  <a:pt x="4108" y="514"/>
                </a:lnTo>
                <a:lnTo>
                  <a:pt x="4087" y="471"/>
                </a:lnTo>
                <a:lnTo>
                  <a:pt x="4087" y="407"/>
                </a:lnTo>
                <a:lnTo>
                  <a:pt x="4087" y="279"/>
                </a:lnTo>
                <a:lnTo>
                  <a:pt x="4087" y="172"/>
                </a:lnTo>
                <a:lnTo>
                  <a:pt x="4065" y="129"/>
                </a:lnTo>
                <a:lnTo>
                  <a:pt x="4023" y="86"/>
                </a:lnTo>
                <a:lnTo>
                  <a:pt x="3937" y="43"/>
                </a:lnTo>
                <a:lnTo>
                  <a:pt x="3830" y="22"/>
                </a:lnTo>
                <a:lnTo>
                  <a:pt x="3616" y="22"/>
                </a:lnTo>
                <a:lnTo>
                  <a:pt x="32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1"/>
          <p:cNvSpPr/>
          <p:nvPr/>
        </p:nvSpPr>
        <p:spPr>
          <a:xfrm>
            <a:off x="2691363" y="2580892"/>
            <a:ext cx="19107" cy="19107"/>
          </a:xfrm>
          <a:custGeom>
            <a:rect b="b" l="l" r="r" t="t"/>
            <a:pathLst>
              <a:path extrusionOk="0" h="707" w="707">
                <a:moveTo>
                  <a:pt x="386" y="0"/>
                </a:moveTo>
                <a:lnTo>
                  <a:pt x="279" y="21"/>
                </a:lnTo>
                <a:lnTo>
                  <a:pt x="172" y="43"/>
                </a:lnTo>
                <a:lnTo>
                  <a:pt x="86" y="128"/>
                </a:lnTo>
                <a:lnTo>
                  <a:pt x="22" y="214"/>
                </a:lnTo>
                <a:lnTo>
                  <a:pt x="1" y="321"/>
                </a:lnTo>
                <a:lnTo>
                  <a:pt x="1" y="407"/>
                </a:lnTo>
                <a:lnTo>
                  <a:pt x="22" y="471"/>
                </a:lnTo>
                <a:lnTo>
                  <a:pt x="86" y="535"/>
                </a:lnTo>
                <a:lnTo>
                  <a:pt x="150" y="599"/>
                </a:lnTo>
                <a:lnTo>
                  <a:pt x="215" y="642"/>
                </a:lnTo>
                <a:lnTo>
                  <a:pt x="386" y="706"/>
                </a:lnTo>
                <a:lnTo>
                  <a:pt x="514" y="621"/>
                </a:lnTo>
                <a:lnTo>
                  <a:pt x="600" y="535"/>
                </a:lnTo>
                <a:lnTo>
                  <a:pt x="664" y="407"/>
                </a:lnTo>
                <a:lnTo>
                  <a:pt x="707" y="300"/>
                </a:lnTo>
                <a:lnTo>
                  <a:pt x="707" y="193"/>
                </a:lnTo>
                <a:lnTo>
                  <a:pt x="685" y="128"/>
                </a:lnTo>
                <a:lnTo>
                  <a:pt x="642" y="86"/>
                </a:lnTo>
                <a:lnTo>
                  <a:pt x="600" y="64"/>
                </a:lnTo>
                <a:lnTo>
                  <a:pt x="557" y="21"/>
                </a:lnTo>
                <a:lnTo>
                  <a:pt x="4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1"/>
          <p:cNvSpPr/>
          <p:nvPr/>
        </p:nvSpPr>
        <p:spPr>
          <a:xfrm>
            <a:off x="2679796" y="2606889"/>
            <a:ext cx="54374" cy="11594"/>
          </a:xfrm>
          <a:custGeom>
            <a:rect b="b" l="l" r="r" t="t"/>
            <a:pathLst>
              <a:path extrusionOk="0" h="429" w="2012">
                <a:moveTo>
                  <a:pt x="1349" y="1"/>
                </a:moveTo>
                <a:lnTo>
                  <a:pt x="1006" y="22"/>
                </a:lnTo>
                <a:lnTo>
                  <a:pt x="707" y="65"/>
                </a:lnTo>
                <a:lnTo>
                  <a:pt x="536" y="86"/>
                </a:lnTo>
                <a:lnTo>
                  <a:pt x="364" y="86"/>
                </a:lnTo>
                <a:lnTo>
                  <a:pt x="193" y="65"/>
                </a:lnTo>
                <a:lnTo>
                  <a:pt x="108" y="44"/>
                </a:lnTo>
                <a:lnTo>
                  <a:pt x="43" y="44"/>
                </a:lnTo>
                <a:lnTo>
                  <a:pt x="1" y="86"/>
                </a:lnTo>
                <a:lnTo>
                  <a:pt x="1" y="129"/>
                </a:lnTo>
                <a:lnTo>
                  <a:pt x="1" y="193"/>
                </a:lnTo>
                <a:lnTo>
                  <a:pt x="43" y="258"/>
                </a:lnTo>
                <a:lnTo>
                  <a:pt x="150" y="365"/>
                </a:lnTo>
                <a:lnTo>
                  <a:pt x="215" y="407"/>
                </a:lnTo>
                <a:lnTo>
                  <a:pt x="279" y="429"/>
                </a:lnTo>
                <a:lnTo>
                  <a:pt x="429" y="407"/>
                </a:lnTo>
                <a:lnTo>
                  <a:pt x="600" y="386"/>
                </a:lnTo>
                <a:lnTo>
                  <a:pt x="899" y="322"/>
                </a:lnTo>
                <a:lnTo>
                  <a:pt x="1242" y="322"/>
                </a:lnTo>
                <a:lnTo>
                  <a:pt x="1563" y="386"/>
                </a:lnTo>
                <a:lnTo>
                  <a:pt x="1755" y="386"/>
                </a:lnTo>
                <a:lnTo>
                  <a:pt x="1841" y="365"/>
                </a:lnTo>
                <a:lnTo>
                  <a:pt x="1926" y="343"/>
                </a:lnTo>
                <a:lnTo>
                  <a:pt x="1990" y="322"/>
                </a:lnTo>
                <a:lnTo>
                  <a:pt x="2012" y="258"/>
                </a:lnTo>
                <a:lnTo>
                  <a:pt x="2012" y="193"/>
                </a:lnTo>
                <a:lnTo>
                  <a:pt x="1926" y="129"/>
                </a:lnTo>
                <a:lnTo>
                  <a:pt x="1798" y="44"/>
                </a:lnTo>
                <a:lnTo>
                  <a:pt x="16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1"/>
          <p:cNvSpPr/>
          <p:nvPr/>
        </p:nvSpPr>
        <p:spPr>
          <a:xfrm>
            <a:off x="2594238" y="2557759"/>
            <a:ext cx="201228" cy="240550"/>
          </a:xfrm>
          <a:custGeom>
            <a:rect b="b" l="l" r="r" t="t"/>
            <a:pathLst>
              <a:path extrusionOk="0" h="8901" w="7446">
                <a:moveTo>
                  <a:pt x="4087" y="492"/>
                </a:moveTo>
                <a:lnTo>
                  <a:pt x="4429" y="514"/>
                </a:lnTo>
                <a:lnTo>
                  <a:pt x="4515" y="535"/>
                </a:lnTo>
                <a:lnTo>
                  <a:pt x="4579" y="557"/>
                </a:lnTo>
                <a:lnTo>
                  <a:pt x="4622" y="599"/>
                </a:lnTo>
                <a:lnTo>
                  <a:pt x="4643" y="642"/>
                </a:lnTo>
                <a:lnTo>
                  <a:pt x="4643" y="749"/>
                </a:lnTo>
                <a:lnTo>
                  <a:pt x="4643" y="920"/>
                </a:lnTo>
                <a:lnTo>
                  <a:pt x="4600" y="1241"/>
                </a:lnTo>
                <a:lnTo>
                  <a:pt x="4600" y="1327"/>
                </a:lnTo>
                <a:lnTo>
                  <a:pt x="4622" y="1391"/>
                </a:lnTo>
                <a:lnTo>
                  <a:pt x="4643" y="1455"/>
                </a:lnTo>
                <a:lnTo>
                  <a:pt x="4707" y="1498"/>
                </a:lnTo>
                <a:lnTo>
                  <a:pt x="4793" y="1541"/>
                </a:lnTo>
                <a:lnTo>
                  <a:pt x="4921" y="1562"/>
                </a:lnTo>
                <a:lnTo>
                  <a:pt x="5156" y="1562"/>
                </a:lnTo>
                <a:lnTo>
                  <a:pt x="5435" y="1541"/>
                </a:lnTo>
                <a:lnTo>
                  <a:pt x="5606" y="1541"/>
                </a:lnTo>
                <a:lnTo>
                  <a:pt x="5670" y="1562"/>
                </a:lnTo>
                <a:lnTo>
                  <a:pt x="5713" y="1584"/>
                </a:lnTo>
                <a:lnTo>
                  <a:pt x="5734" y="1626"/>
                </a:lnTo>
                <a:lnTo>
                  <a:pt x="5734" y="1690"/>
                </a:lnTo>
                <a:lnTo>
                  <a:pt x="5734" y="1883"/>
                </a:lnTo>
                <a:lnTo>
                  <a:pt x="5713" y="2183"/>
                </a:lnTo>
                <a:lnTo>
                  <a:pt x="5713" y="2311"/>
                </a:lnTo>
                <a:lnTo>
                  <a:pt x="5691" y="2354"/>
                </a:lnTo>
                <a:lnTo>
                  <a:pt x="5627" y="2375"/>
                </a:lnTo>
                <a:lnTo>
                  <a:pt x="5563" y="2397"/>
                </a:lnTo>
                <a:lnTo>
                  <a:pt x="5071" y="2397"/>
                </a:lnTo>
                <a:lnTo>
                  <a:pt x="4793" y="2375"/>
                </a:lnTo>
                <a:lnTo>
                  <a:pt x="4172" y="2418"/>
                </a:lnTo>
                <a:lnTo>
                  <a:pt x="3231" y="2418"/>
                </a:lnTo>
                <a:lnTo>
                  <a:pt x="2931" y="2439"/>
                </a:lnTo>
                <a:lnTo>
                  <a:pt x="2632" y="2482"/>
                </a:lnTo>
                <a:lnTo>
                  <a:pt x="2418" y="2482"/>
                </a:lnTo>
                <a:lnTo>
                  <a:pt x="2354" y="2461"/>
                </a:lnTo>
                <a:lnTo>
                  <a:pt x="2396" y="2375"/>
                </a:lnTo>
                <a:lnTo>
                  <a:pt x="2418" y="2290"/>
                </a:lnTo>
                <a:lnTo>
                  <a:pt x="2418" y="2097"/>
                </a:lnTo>
                <a:lnTo>
                  <a:pt x="2418" y="1733"/>
                </a:lnTo>
                <a:lnTo>
                  <a:pt x="2739" y="1690"/>
                </a:lnTo>
                <a:lnTo>
                  <a:pt x="2889" y="1669"/>
                </a:lnTo>
                <a:lnTo>
                  <a:pt x="3017" y="1626"/>
                </a:lnTo>
                <a:lnTo>
                  <a:pt x="3124" y="1562"/>
                </a:lnTo>
                <a:lnTo>
                  <a:pt x="3209" y="1477"/>
                </a:lnTo>
                <a:lnTo>
                  <a:pt x="3295" y="1348"/>
                </a:lnTo>
                <a:lnTo>
                  <a:pt x="3338" y="1177"/>
                </a:lnTo>
                <a:lnTo>
                  <a:pt x="3338" y="1027"/>
                </a:lnTo>
                <a:lnTo>
                  <a:pt x="3316" y="856"/>
                </a:lnTo>
                <a:lnTo>
                  <a:pt x="3316" y="706"/>
                </a:lnTo>
                <a:lnTo>
                  <a:pt x="3316" y="642"/>
                </a:lnTo>
                <a:lnTo>
                  <a:pt x="3338" y="578"/>
                </a:lnTo>
                <a:lnTo>
                  <a:pt x="3359" y="557"/>
                </a:lnTo>
                <a:lnTo>
                  <a:pt x="3423" y="535"/>
                </a:lnTo>
                <a:lnTo>
                  <a:pt x="3530" y="514"/>
                </a:lnTo>
                <a:lnTo>
                  <a:pt x="3766" y="514"/>
                </a:lnTo>
                <a:lnTo>
                  <a:pt x="4087" y="492"/>
                </a:lnTo>
                <a:close/>
                <a:moveTo>
                  <a:pt x="6654" y="1477"/>
                </a:moveTo>
                <a:lnTo>
                  <a:pt x="6740" y="1498"/>
                </a:lnTo>
                <a:lnTo>
                  <a:pt x="6804" y="1519"/>
                </a:lnTo>
                <a:lnTo>
                  <a:pt x="6847" y="1562"/>
                </a:lnTo>
                <a:lnTo>
                  <a:pt x="6890" y="1626"/>
                </a:lnTo>
                <a:lnTo>
                  <a:pt x="6932" y="1690"/>
                </a:lnTo>
                <a:lnTo>
                  <a:pt x="6954" y="1776"/>
                </a:lnTo>
                <a:lnTo>
                  <a:pt x="6932" y="1947"/>
                </a:lnTo>
                <a:lnTo>
                  <a:pt x="6911" y="2097"/>
                </a:lnTo>
                <a:lnTo>
                  <a:pt x="6868" y="3595"/>
                </a:lnTo>
                <a:lnTo>
                  <a:pt x="6847" y="5092"/>
                </a:lnTo>
                <a:lnTo>
                  <a:pt x="6847" y="6547"/>
                </a:lnTo>
                <a:lnTo>
                  <a:pt x="6868" y="7296"/>
                </a:lnTo>
                <a:lnTo>
                  <a:pt x="6890" y="7681"/>
                </a:lnTo>
                <a:lnTo>
                  <a:pt x="6911" y="7874"/>
                </a:lnTo>
                <a:lnTo>
                  <a:pt x="6890" y="7959"/>
                </a:lnTo>
                <a:lnTo>
                  <a:pt x="6890" y="8045"/>
                </a:lnTo>
                <a:lnTo>
                  <a:pt x="6847" y="8088"/>
                </a:lnTo>
                <a:lnTo>
                  <a:pt x="6783" y="8109"/>
                </a:lnTo>
                <a:lnTo>
                  <a:pt x="6611" y="8131"/>
                </a:lnTo>
                <a:lnTo>
                  <a:pt x="6226" y="8152"/>
                </a:lnTo>
                <a:lnTo>
                  <a:pt x="5563" y="8195"/>
                </a:lnTo>
                <a:lnTo>
                  <a:pt x="4814" y="8238"/>
                </a:lnTo>
                <a:lnTo>
                  <a:pt x="4065" y="8259"/>
                </a:lnTo>
                <a:lnTo>
                  <a:pt x="3445" y="8280"/>
                </a:lnTo>
                <a:lnTo>
                  <a:pt x="2824" y="8302"/>
                </a:lnTo>
                <a:lnTo>
                  <a:pt x="2097" y="8323"/>
                </a:lnTo>
                <a:lnTo>
                  <a:pt x="1519" y="8323"/>
                </a:lnTo>
                <a:lnTo>
                  <a:pt x="1455" y="8280"/>
                </a:lnTo>
                <a:lnTo>
                  <a:pt x="1455" y="8259"/>
                </a:lnTo>
                <a:lnTo>
                  <a:pt x="1455" y="8195"/>
                </a:lnTo>
                <a:lnTo>
                  <a:pt x="1519" y="8109"/>
                </a:lnTo>
                <a:lnTo>
                  <a:pt x="1583" y="8002"/>
                </a:lnTo>
                <a:lnTo>
                  <a:pt x="1583" y="7959"/>
                </a:lnTo>
                <a:lnTo>
                  <a:pt x="1562" y="7917"/>
                </a:lnTo>
                <a:lnTo>
                  <a:pt x="1476" y="7938"/>
                </a:lnTo>
                <a:lnTo>
                  <a:pt x="1412" y="7981"/>
                </a:lnTo>
                <a:lnTo>
                  <a:pt x="1348" y="8088"/>
                </a:lnTo>
                <a:lnTo>
                  <a:pt x="1284" y="8216"/>
                </a:lnTo>
                <a:lnTo>
                  <a:pt x="1220" y="8259"/>
                </a:lnTo>
                <a:lnTo>
                  <a:pt x="1177" y="8302"/>
                </a:lnTo>
                <a:lnTo>
                  <a:pt x="856" y="8302"/>
                </a:lnTo>
                <a:lnTo>
                  <a:pt x="963" y="7981"/>
                </a:lnTo>
                <a:lnTo>
                  <a:pt x="1070" y="7660"/>
                </a:lnTo>
                <a:lnTo>
                  <a:pt x="1198" y="7446"/>
                </a:lnTo>
                <a:lnTo>
                  <a:pt x="1241" y="7339"/>
                </a:lnTo>
                <a:lnTo>
                  <a:pt x="1262" y="7253"/>
                </a:lnTo>
                <a:lnTo>
                  <a:pt x="1262" y="7189"/>
                </a:lnTo>
                <a:lnTo>
                  <a:pt x="1241" y="7168"/>
                </a:lnTo>
                <a:lnTo>
                  <a:pt x="1198" y="7146"/>
                </a:lnTo>
                <a:lnTo>
                  <a:pt x="1177" y="7168"/>
                </a:lnTo>
                <a:lnTo>
                  <a:pt x="1091" y="7232"/>
                </a:lnTo>
                <a:lnTo>
                  <a:pt x="1049" y="7296"/>
                </a:lnTo>
                <a:lnTo>
                  <a:pt x="835" y="7574"/>
                </a:lnTo>
                <a:lnTo>
                  <a:pt x="728" y="7724"/>
                </a:lnTo>
                <a:lnTo>
                  <a:pt x="663" y="7895"/>
                </a:lnTo>
                <a:lnTo>
                  <a:pt x="642" y="7852"/>
                </a:lnTo>
                <a:lnTo>
                  <a:pt x="642" y="7810"/>
                </a:lnTo>
                <a:lnTo>
                  <a:pt x="642" y="7703"/>
                </a:lnTo>
                <a:lnTo>
                  <a:pt x="706" y="7532"/>
                </a:lnTo>
                <a:lnTo>
                  <a:pt x="877" y="6975"/>
                </a:lnTo>
                <a:lnTo>
                  <a:pt x="963" y="6697"/>
                </a:lnTo>
                <a:lnTo>
                  <a:pt x="1006" y="6547"/>
                </a:lnTo>
                <a:lnTo>
                  <a:pt x="1027" y="6419"/>
                </a:lnTo>
                <a:lnTo>
                  <a:pt x="1049" y="6312"/>
                </a:lnTo>
                <a:lnTo>
                  <a:pt x="1027" y="6248"/>
                </a:lnTo>
                <a:lnTo>
                  <a:pt x="1006" y="6248"/>
                </a:lnTo>
                <a:lnTo>
                  <a:pt x="984" y="6269"/>
                </a:lnTo>
                <a:lnTo>
                  <a:pt x="899" y="6312"/>
                </a:lnTo>
                <a:lnTo>
                  <a:pt x="856" y="6312"/>
                </a:lnTo>
                <a:lnTo>
                  <a:pt x="813" y="6291"/>
                </a:lnTo>
                <a:lnTo>
                  <a:pt x="877" y="5991"/>
                </a:lnTo>
                <a:lnTo>
                  <a:pt x="963" y="5691"/>
                </a:lnTo>
                <a:lnTo>
                  <a:pt x="1155" y="5114"/>
                </a:lnTo>
                <a:lnTo>
                  <a:pt x="1177" y="4985"/>
                </a:lnTo>
                <a:lnTo>
                  <a:pt x="1177" y="4943"/>
                </a:lnTo>
                <a:lnTo>
                  <a:pt x="1155" y="4878"/>
                </a:lnTo>
                <a:lnTo>
                  <a:pt x="1134" y="4836"/>
                </a:lnTo>
                <a:lnTo>
                  <a:pt x="1091" y="4814"/>
                </a:lnTo>
                <a:lnTo>
                  <a:pt x="1027" y="4793"/>
                </a:lnTo>
                <a:lnTo>
                  <a:pt x="963" y="4814"/>
                </a:lnTo>
                <a:lnTo>
                  <a:pt x="899" y="4814"/>
                </a:lnTo>
                <a:lnTo>
                  <a:pt x="856" y="4857"/>
                </a:lnTo>
                <a:lnTo>
                  <a:pt x="770" y="4921"/>
                </a:lnTo>
                <a:lnTo>
                  <a:pt x="728" y="5028"/>
                </a:lnTo>
                <a:lnTo>
                  <a:pt x="685" y="5135"/>
                </a:lnTo>
                <a:lnTo>
                  <a:pt x="663" y="5092"/>
                </a:lnTo>
                <a:lnTo>
                  <a:pt x="642" y="5028"/>
                </a:lnTo>
                <a:lnTo>
                  <a:pt x="642" y="4900"/>
                </a:lnTo>
                <a:lnTo>
                  <a:pt x="663" y="4707"/>
                </a:lnTo>
                <a:lnTo>
                  <a:pt x="728" y="4536"/>
                </a:lnTo>
                <a:lnTo>
                  <a:pt x="856" y="4151"/>
                </a:lnTo>
                <a:lnTo>
                  <a:pt x="963" y="3916"/>
                </a:lnTo>
                <a:lnTo>
                  <a:pt x="1113" y="3638"/>
                </a:lnTo>
                <a:lnTo>
                  <a:pt x="1134" y="3573"/>
                </a:lnTo>
                <a:lnTo>
                  <a:pt x="1155" y="3509"/>
                </a:lnTo>
                <a:lnTo>
                  <a:pt x="1134" y="3445"/>
                </a:lnTo>
                <a:lnTo>
                  <a:pt x="1091" y="3402"/>
                </a:lnTo>
                <a:lnTo>
                  <a:pt x="1027" y="3381"/>
                </a:lnTo>
                <a:lnTo>
                  <a:pt x="963" y="3402"/>
                </a:lnTo>
                <a:lnTo>
                  <a:pt x="920" y="3424"/>
                </a:lnTo>
                <a:lnTo>
                  <a:pt x="856" y="3466"/>
                </a:lnTo>
                <a:lnTo>
                  <a:pt x="792" y="3595"/>
                </a:lnTo>
                <a:lnTo>
                  <a:pt x="749" y="3702"/>
                </a:lnTo>
                <a:lnTo>
                  <a:pt x="728" y="3659"/>
                </a:lnTo>
                <a:lnTo>
                  <a:pt x="728" y="3616"/>
                </a:lnTo>
                <a:lnTo>
                  <a:pt x="728" y="3445"/>
                </a:lnTo>
                <a:lnTo>
                  <a:pt x="770" y="3188"/>
                </a:lnTo>
                <a:lnTo>
                  <a:pt x="813" y="2589"/>
                </a:lnTo>
                <a:lnTo>
                  <a:pt x="877" y="2097"/>
                </a:lnTo>
                <a:lnTo>
                  <a:pt x="920" y="1797"/>
                </a:lnTo>
                <a:lnTo>
                  <a:pt x="942" y="1712"/>
                </a:lnTo>
                <a:lnTo>
                  <a:pt x="942" y="1648"/>
                </a:lnTo>
                <a:lnTo>
                  <a:pt x="984" y="1626"/>
                </a:lnTo>
                <a:lnTo>
                  <a:pt x="1070" y="1605"/>
                </a:lnTo>
                <a:lnTo>
                  <a:pt x="1241" y="1584"/>
                </a:lnTo>
                <a:lnTo>
                  <a:pt x="1369" y="1605"/>
                </a:lnTo>
                <a:lnTo>
                  <a:pt x="1434" y="1626"/>
                </a:lnTo>
                <a:lnTo>
                  <a:pt x="1498" y="1648"/>
                </a:lnTo>
                <a:lnTo>
                  <a:pt x="1541" y="1712"/>
                </a:lnTo>
                <a:lnTo>
                  <a:pt x="1583" y="1776"/>
                </a:lnTo>
                <a:lnTo>
                  <a:pt x="1626" y="1904"/>
                </a:lnTo>
                <a:lnTo>
                  <a:pt x="1669" y="2033"/>
                </a:lnTo>
                <a:lnTo>
                  <a:pt x="1712" y="2311"/>
                </a:lnTo>
                <a:lnTo>
                  <a:pt x="1755" y="2568"/>
                </a:lnTo>
                <a:lnTo>
                  <a:pt x="1797" y="2696"/>
                </a:lnTo>
                <a:lnTo>
                  <a:pt x="1840" y="2760"/>
                </a:lnTo>
                <a:lnTo>
                  <a:pt x="1883" y="2803"/>
                </a:lnTo>
                <a:lnTo>
                  <a:pt x="1947" y="2846"/>
                </a:lnTo>
                <a:lnTo>
                  <a:pt x="2033" y="2867"/>
                </a:lnTo>
                <a:lnTo>
                  <a:pt x="2675" y="2867"/>
                </a:lnTo>
                <a:lnTo>
                  <a:pt x="3530" y="2889"/>
                </a:lnTo>
                <a:lnTo>
                  <a:pt x="4386" y="2867"/>
                </a:lnTo>
                <a:lnTo>
                  <a:pt x="5156" y="2846"/>
                </a:lnTo>
                <a:lnTo>
                  <a:pt x="5606" y="2824"/>
                </a:lnTo>
                <a:lnTo>
                  <a:pt x="5820" y="2803"/>
                </a:lnTo>
                <a:lnTo>
                  <a:pt x="6034" y="2760"/>
                </a:lnTo>
                <a:lnTo>
                  <a:pt x="6119" y="2739"/>
                </a:lnTo>
                <a:lnTo>
                  <a:pt x="6162" y="2717"/>
                </a:lnTo>
                <a:lnTo>
                  <a:pt x="6205" y="2653"/>
                </a:lnTo>
                <a:lnTo>
                  <a:pt x="6226" y="2568"/>
                </a:lnTo>
                <a:lnTo>
                  <a:pt x="6226" y="2397"/>
                </a:lnTo>
                <a:lnTo>
                  <a:pt x="6205" y="2247"/>
                </a:lnTo>
                <a:lnTo>
                  <a:pt x="6119" y="1926"/>
                </a:lnTo>
                <a:lnTo>
                  <a:pt x="6077" y="1712"/>
                </a:lnTo>
                <a:lnTo>
                  <a:pt x="6055" y="1648"/>
                </a:lnTo>
                <a:lnTo>
                  <a:pt x="6077" y="1626"/>
                </a:lnTo>
                <a:lnTo>
                  <a:pt x="6098" y="1584"/>
                </a:lnTo>
                <a:lnTo>
                  <a:pt x="6162" y="1584"/>
                </a:lnTo>
                <a:lnTo>
                  <a:pt x="6290" y="1541"/>
                </a:lnTo>
                <a:lnTo>
                  <a:pt x="6483" y="1498"/>
                </a:lnTo>
                <a:lnTo>
                  <a:pt x="6654" y="1477"/>
                </a:lnTo>
                <a:close/>
                <a:moveTo>
                  <a:pt x="3295" y="0"/>
                </a:moveTo>
                <a:lnTo>
                  <a:pt x="3188" y="43"/>
                </a:lnTo>
                <a:lnTo>
                  <a:pt x="3060" y="86"/>
                </a:lnTo>
                <a:lnTo>
                  <a:pt x="2996" y="150"/>
                </a:lnTo>
                <a:lnTo>
                  <a:pt x="2953" y="214"/>
                </a:lnTo>
                <a:lnTo>
                  <a:pt x="2931" y="300"/>
                </a:lnTo>
                <a:lnTo>
                  <a:pt x="2910" y="385"/>
                </a:lnTo>
                <a:lnTo>
                  <a:pt x="2910" y="578"/>
                </a:lnTo>
                <a:lnTo>
                  <a:pt x="2910" y="770"/>
                </a:lnTo>
                <a:lnTo>
                  <a:pt x="2867" y="1027"/>
                </a:lnTo>
                <a:lnTo>
                  <a:pt x="2824" y="1177"/>
                </a:lnTo>
                <a:lnTo>
                  <a:pt x="2803" y="1220"/>
                </a:lnTo>
                <a:lnTo>
                  <a:pt x="2782" y="1263"/>
                </a:lnTo>
                <a:lnTo>
                  <a:pt x="2717" y="1284"/>
                </a:lnTo>
                <a:lnTo>
                  <a:pt x="2632" y="1284"/>
                </a:lnTo>
                <a:lnTo>
                  <a:pt x="2396" y="1263"/>
                </a:lnTo>
                <a:lnTo>
                  <a:pt x="1990" y="1198"/>
                </a:lnTo>
                <a:lnTo>
                  <a:pt x="1626" y="1156"/>
                </a:lnTo>
                <a:lnTo>
                  <a:pt x="1220" y="1134"/>
                </a:lnTo>
                <a:lnTo>
                  <a:pt x="1006" y="1134"/>
                </a:lnTo>
                <a:lnTo>
                  <a:pt x="813" y="1156"/>
                </a:lnTo>
                <a:lnTo>
                  <a:pt x="642" y="1198"/>
                </a:lnTo>
                <a:lnTo>
                  <a:pt x="492" y="1284"/>
                </a:lnTo>
                <a:lnTo>
                  <a:pt x="342" y="1391"/>
                </a:lnTo>
                <a:lnTo>
                  <a:pt x="214" y="1498"/>
                </a:lnTo>
                <a:lnTo>
                  <a:pt x="150" y="1648"/>
                </a:lnTo>
                <a:lnTo>
                  <a:pt x="107" y="1819"/>
                </a:lnTo>
                <a:lnTo>
                  <a:pt x="86" y="2247"/>
                </a:lnTo>
                <a:lnTo>
                  <a:pt x="86" y="2675"/>
                </a:lnTo>
                <a:lnTo>
                  <a:pt x="43" y="4322"/>
                </a:lnTo>
                <a:lnTo>
                  <a:pt x="22" y="6055"/>
                </a:lnTo>
                <a:lnTo>
                  <a:pt x="0" y="7788"/>
                </a:lnTo>
                <a:lnTo>
                  <a:pt x="0" y="8088"/>
                </a:lnTo>
                <a:lnTo>
                  <a:pt x="0" y="8259"/>
                </a:lnTo>
                <a:lnTo>
                  <a:pt x="43" y="8409"/>
                </a:lnTo>
                <a:lnTo>
                  <a:pt x="86" y="8580"/>
                </a:lnTo>
                <a:lnTo>
                  <a:pt x="150" y="8708"/>
                </a:lnTo>
                <a:lnTo>
                  <a:pt x="257" y="8815"/>
                </a:lnTo>
                <a:lnTo>
                  <a:pt x="321" y="8837"/>
                </a:lnTo>
                <a:lnTo>
                  <a:pt x="385" y="8858"/>
                </a:lnTo>
                <a:lnTo>
                  <a:pt x="578" y="8901"/>
                </a:lnTo>
                <a:lnTo>
                  <a:pt x="770" y="8901"/>
                </a:lnTo>
                <a:lnTo>
                  <a:pt x="1134" y="8879"/>
                </a:lnTo>
                <a:lnTo>
                  <a:pt x="2054" y="8858"/>
                </a:lnTo>
                <a:lnTo>
                  <a:pt x="2996" y="8815"/>
                </a:lnTo>
                <a:lnTo>
                  <a:pt x="3937" y="8751"/>
                </a:lnTo>
                <a:lnTo>
                  <a:pt x="4878" y="8708"/>
                </a:lnTo>
                <a:lnTo>
                  <a:pt x="5349" y="8687"/>
                </a:lnTo>
                <a:lnTo>
                  <a:pt x="5820" y="8708"/>
                </a:lnTo>
                <a:lnTo>
                  <a:pt x="6226" y="8708"/>
                </a:lnTo>
                <a:lnTo>
                  <a:pt x="6633" y="8666"/>
                </a:lnTo>
                <a:lnTo>
                  <a:pt x="6997" y="8644"/>
                </a:lnTo>
                <a:lnTo>
                  <a:pt x="7168" y="8623"/>
                </a:lnTo>
                <a:lnTo>
                  <a:pt x="7253" y="8580"/>
                </a:lnTo>
                <a:lnTo>
                  <a:pt x="7317" y="8537"/>
                </a:lnTo>
                <a:lnTo>
                  <a:pt x="7360" y="8473"/>
                </a:lnTo>
                <a:lnTo>
                  <a:pt x="7403" y="8366"/>
                </a:lnTo>
                <a:lnTo>
                  <a:pt x="7424" y="8131"/>
                </a:lnTo>
                <a:lnTo>
                  <a:pt x="7424" y="7703"/>
                </a:lnTo>
                <a:lnTo>
                  <a:pt x="7446" y="7296"/>
                </a:lnTo>
                <a:lnTo>
                  <a:pt x="7446" y="6890"/>
                </a:lnTo>
                <a:lnTo>
                  <a:pt x="7424" y="6012"/>
                </a:lnTo>
                <a:lnTo>
                  <a:pt x="7403" y="5135"/>
                </a:lnTo>
                <a:lnTo>
                  <a:pt x="7424" y="4258"/>
                </a:lnTo>
                <a:lnTo>
                  <a:pt x="7403" y="3381"/>
                </a:lnTo>
                <a:lnTo>
                  <a:pt x="7424" y="2504"/>
                </a:lnTo>
                <a:lnTo>
                  <a:pt x="7403" y="2054"/>
                </a:lnTo>
                <a:lnTo>
                  <a:pt x="7382" y="1840"/>
                </a:lnTo>
                <a:lnTo>
                  <a:pt x="7339" y="1626"/>
                </a:lnTo>
                <a:lnTo>
                  <a:pt x="7317" y="1498"/>
                </a:lnTo>
                <a:lnTo>
                  <a:pt x="7253" y="1370"/>
                </a:lnTo>
                <a:lnTo>
                  <a:pt x="7125" y="1113"/>
                </a:lnTo>
                <a:lnTo>
                  <a:pt x="7061" y="1049"/>
                </a:lnTo>
                <a:lnTo>
                  <a:pt x="6997" y="1006"/>
                </a:lnTo>
                <a:lnTo>
                  <a:pt x="6932" y="984"/>
                </a:lnTo>
                <a:lnTo>
                  <a:pt x="6868" y="963"/>
                </a:lnTo>
                <a:lnTo>
                  <a:pt x="6718" y="963"/>
                </a:lnTo>
                <a:lnTo>
                  <a:pt x="6547" y="984"/>
                </a:lnTo>
                <a:lnTo>
                  <a:pt x="6226" y="1027"/>
                </a:lnTo>
                <a:lnTo>
                  <a:pt x="5905" y="1070"/>
                </a:lnTo>
                <a:lnTo>
                  <a:pt x="5584" y="1134"/>
                </a:lnTo>
                <a:lnTo>
                  <a:pt x="5263" y="1156"/>
                </a:lnTo>
                <a:lnTo>
                  <a:pt x="5156" y="1177"/>
                </a:lnTo>
                <a:lnTo>
                  <a:pt x="5092" y="1156"/>
                </a:lnTo>
                <a:lnTo>
                  <a:pt x="5071" y="1113"/>
                </a:lnTo>
                <a:lnTo>
                  <a:pt x="5050" y="1027"/>
                </a:lnTo>
                <a:lnTo>
                  <a:pt x="5028" y="942"/>
                </a:lnTo>
                <a:lnTo>
                  <a:pt x="5050" y="835"/>
                </a:lnTo>
                <a:lnTo>
                  <a:pt x="5071" y="663"/>
                </a:lnTo>
                <a:lnTo>
                  <a:pt x="5071" y="492"/>
                </a:lnTo>
                <a:lnTo>
                  <a:pt x="5050" y="321"/>
                </a:lnTo>
                <a:lnTo>
                  <a:pt x="5028" y="257"/>
                </a:lnTo>
                <a:lnTo>
                  <a:pt x="4985" y="193"/>
                </a:lnTo>
                <a:lnTo>
                  <a:pt x="4921" y="150"/>
                </a:lnTo>
                <a:lnTo>
                  <a:pt x="4836" y="107"/>
                </a:lnTo>
                <a:lnTo>
                  <a:pt x="4686" y="43"/>
                </a:lnTo>
                <a:lnTo>
                  <a:pt x="4515" y="22"/>
                </a:lnTo>
                <a:lnTo>
                  <a:pt x="4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1"/>
          <p:cNvSpPr/>
          <p:nvPr/>
        </p:nvSpPr>
        <p:spPr>
          <a:xfrm>
            <a:off x="2645097" y="2672801"/>
            <a:ext cx="107019" cy="91399"/>
          </a:xfrm>
          <a:custGeom>
            <a:rect b="b" l="l" r="r" t="t"/>
            <a:pathLst>
              <a:path extrusionOk="0" h="3382" w="3960">
                <a:moveTo>
                  <a:pt x="3938" y="1"/>
                </a:moveTo>
                <a:lnTo>
                  <a:pt x="3874" y="44"/>
                </a:lnTo>
                <a:lnTo>
                  <a:pt x="3809" y="44"/>
                </a:lnTo>
                <a:lnTo>
                  <a:pt x="3446" y="279"/>
                </a:lnTo>
                <a:lnTo>
                  <a:pt x="3103" y="557"/>
                </a:lnTo>
                <a:lnTo>
                  <a:pt x="2782" y="857"/>
                </a:lnTo>
                <a:lnTo>
                  <a:pt x="2483" y="1178"/>
                </a:lnTo>
                <a:lnTo>
                  <a:pt x="2247" y="1456"/>
                </a:lnTo>
                <a:lnTo>
                  <a:pt x="2119" y="1606"/>
                </a:lnTo>
                <a:lnTo>
                  <a:pt x="1991" y="1734"/>
                </a:lnTo>
                <a:lnTo>
                  <a:pt x="1884" y="1841"/>
                </a:lnTo>
                <a:lnTo>
                  <a:pt x="1755" y="1927"/>
                </a:lnTo>
                <a:lnTo>
                  <a:pt x="1691" y="1948"/>
                </a:lnTo>
                <a:lnTo>
                  <a:pt x="1627" y="1948"/>
                </a:lnTo>
                <a:lnTo>
                  <a:pt x="1563" y="1905"/>
                </a:lnTo>
                <a:lnTo>
                  <a:pt x="1499" y="1862"/>
                </a:lnTo>
                <a:lnTo>
                  <a:pt x="1392" y="1713"/>
                </a:lnTo>
                <a:lnTo>
                  <a:pt x="1285" y="1541"/>
                </a:lnTo>
                <a:lnTo>
                  <a:pt x="1199" y="1392"/>
                </a:lnTo>
                <a:lnTo>
                  <a:pt x="1092" y="1263"/>
                </a:lnTo>
                <a:lnTo>
                  <a:pt x="985" y="1156"/>
                </a:lnTo>
                <a:lnTo>
                  <a:pt x="921" y="1114"/>
                </a:lnTo>
                <a:lnTo>
                  <a:pt x="857" y="1092"/>
                </a:lnTo>
                <a:lnTo>
                  <a:pt x="771" y="1092"/>
                </a:lnTo>
                <a:lnTo>
                  <a:pt x="686" y="1114"/>
                </a:lnTo>
                <a:lnTo>
                  <a:pt x="579" y="1156"/>
                </a:lnTo>
                <a:lnTo>
                  <a:pt x="472" y="1221"/>
                </a:lnTo>
                <a:lnTo>
                  <a:pt x="129" y="1434"/>
                </a:lnTo>
                <a:lnTo>
                  <a:pt x="44" y="1477"/>
                </a:lnTo>
                <a:lnTo>
                  <a:pt x="1" y="1520"/>
                </a:lnTo>
                <a:lnTo>
                  <a:pt x="1" y="1563"/>
                </a:lnTo>
                <a:lnTo>
                  <a:pt x="22" y="1648"/>
                </a:lnTo>
                <a:lnTo>
                  <a:pt x="44" y="1734"/>
                </a:lnTo>
                <a:lnTo>
                  <a:pt x="87" y="1820"/>
                </a:lnTo>
                <a:lnTo>
                  <a:pt x="193" y="2012"/>
                </a:lnTo>
                <a:lnTo>
                  <a:pt x="450" y="2333"/>
                </a:lnTo>
                <a:lnTo>
                  <a:pt x="793" y="2761"/>
                </a:lnTo>
                <a:lnTo>
                  <a:pt x="964" y="2954"/>
                </a:lnTo>
                <a:lnTo>
                  <a:pt x="1156" y="3146"/>
                </a:lnTo>
                <a:lnTo>
                  <a:pt x="1306" y="3275"/>
                </a:lnTo>
                <a:lnTo>
                  <a:pt x="1392" y="3339"/>
                </a:lnTo>
                <a:lnTo>
                  <a:pt x="1456" y="3382"/>
                </a:lnTo>
                <a:lnTo>
                  <a:pt x="1606" y="3382"/>
                </a:lnTo>
                <a:lnTo>
                  <a:pt x="1670" y="3317"/>
                </a:lnTo>
                <a:lnTo>
                  <a:pt x="1734" y="3253"/>
                </a:lnTo>
                <a:lnTo>
                  <a:pt x="2012" y="2932"/>
                </a:lnTo>
                <a:lnTo>
                  <a:pt x="2290" y="2611"/>
                </a:lnTo>
                <a:lnTo>
                  <a:pt x="3339" y="1370"/>
                </a:lnTo>
                <a:lnTo>
                  <a:pt x="3574" y="1071"/>
                </a:lnTo>
                <a:lnTo>
                  <a:pt x="3702" y="921"/>
                </a:lnTo>
                <a:lnTo>
                  <a:pt x="3788" y="750"/>
                </a:lnTo>
                <a:lnTo>
                  <a:pt x="3874" y="579"/>
                </a:lnTo>
                <a:lnTo>
                  <a:pt x="3938" y="386"/>
                </a:lnTo>
                <a:lnTo>
                  <a:pt x="3959" y="194"/>
                </a:lnTo>
                <a:lnTo>
                  <a:pt x="3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p:nvPr/>
        </p:nvSpPr>
        <p:spPr>
          <a:xfrm>
            <a:off x="2206821" y="2538680"/>
            <a:ext cx="131882" cy="277574"/>
          </a:xfrm>
          <a:custGeom>
            <a:rect b="b" l="l" r="r" t="t"/>
            <a:pathLst>
              <a:path extrusionOk="0" h="10271" w="4880">
                <a:moveTo>
                  <a:pt x="3595" y="5927"/>
                </a:moveTo>
                <a:lnTo>
                  <a:pt x="3595" y="5927"/>
                </a:lnTo>
                <a:lnTo>
                  <a:pt x="3467" y="5863"/>
                </a:lnTo>
                <a:lnTo>
                  <a:pt x="3339" y="5820"/>
                </a:lnTo>
                <a:lnTo>
                  <a:pt x="3061" y="5756"/>
                </a:lnTo>
                <a:lnTo>
                  <a:pt x="2761" y="5734"/>
                </a:lnTo>
                <a:lnTo>
                  <a:pt x="2483" y="5756"/>
                </a:lnTo>
                <a:lnTo>
                  <a:pt x="2483" y="5756"/>
                </a:lnTo>
                <a:lnTo>
                  <a:pt x="2354" y="5798"/>
                </a:lnTo>
                <a:lnTo>
                  <a:pt x="2226" y="5841"/>
                </a:lnTo>
                <a:lnTo>
                  <a:pt x="2098" y="5905"/>
                </a:lnTo>
                <a:lnTo>
                  <a:pt x="1991" y="5991"/>
                </a:lnTo>
                <a:lnTo>
                  <a:pt x="1777" y="6162"/>
                </a:lnTo>
                <a:lnTo>
                  <a:pt x="1563" y="6355"/>
                </a:lnTo>
                <a:lnTo>
                  <a:pt x="1563" y="6355"/>
                </a:lnTo>
                <a:lnTo>
                  <a:pt x="1456" y="6462"/>
                </a:lnTo>
                <a:lnTo>
                  <a:pt x="1392" y="6483"/>
                </a:lnTo>
                <a:lnTo>
                  <a:pt x="1370" y="6483"/>
                </a:lnTo>
                <a:lnTo>
                  <a:pt x="1349" y="6462"/>
                </a:lnTo>
                <a:lnTo>
                  <a:pt x="1349" y="6462"/>
                </a:lnTo>
                <a:lnTo>
                  <a:pt x="1349" y="6440"/>
                </a:lnTo>
                <a:lnTo>
                  <a:pt x="1349" y="6419"/>
                </a:lnTo>
                <a:lnTo>
                  <a:pt x="1413" y="6333"/>
                </a:lnTo>
                <a:lnTo>
                  <a:pt x="1520" y="6226"/>
                </a:lnTo>
                <a:lnTo>
                  <a:pt x="1520" y="6226"/>
                </a:lnTo>
                <a:lnTo>
                  <a:pt x="1563" y="6141"/>
                </a:lnTo>
                <a:lnTo>
                  <a:pt x="1584" y="6034"/>
                </a:lnTo>
                <a:lnTo>
                  <a:pt x="1584" y="5905"/>
                </a:lnTo>
                <a:lnTo>
                  <a:pt x="1584" y="5777"/>
                </a:lnTo>
                <a:lnTo>
                  <a:pt x="1563" y="5649"/>
                </a:lnTo>
                <a:lnTo>
                  <a:pt x="1541" y="5542"/>
                </a:lnTo>
                <a:lnTo>
                  <a:pt x="1499" y="5435"/>
                </a:lnTo>
                <a:lnTo>
                  <a:pt x="1434" y="5349"/>
                </a:lnTo>
                <a:lnTo>
                  <a:pt x="1434" y="5349"/>
                </a:lnTo>
                <a:lnTo>
                  <a:pt x="1392" y="5306"/>
                </a:lnTo>
                <a:lnTo>
                  <a:pt x="1349" y="5285"/>
                </a:lnTo>
                <a:lnTo>
                  <a:pt x="1242" y="5285"/>
                </a:lnTo>
                <a:lnTo>
                  <a:pt x="1135" y="5328"/>
                </a:lnTo>
                <a:lnTo>
                  <a:pt x="1028" y="5392"/>
                </a:lnTo>
                <a:lnTo>
                  <a:pt x="921" y="5477"/>
                </a:lnTo>
                <a:lnTo>
                  <a:pt x="814" y="5563"/>
                </a:lnTo>
                <a:lnTo>
                  <a:pt x="686" y="5734"/>
                </a:lnTo>
                <a:lnTo>
                  <a:pt x="686" y="5734"/>
                </a:lnTo>
                <a:lnTo>
                  <a:pt x="643" y="5798"/>
                </a:lnTo>
                <a:lnTo>
                  <a:pt x="643" y="5863"/>
                </a:lnTo>
                <a:lnTo>
                  <a:pt x="621" y="6034"/>
                </a:lnTo>
                <a:lnTo>
                  <a:pt x="621" y="6184"/>
                </a:lnTo>
                <a:lnTo>
                  <a:pt x="600" y="6248"/>
                </a:lnTo>
                <a:lnTo>
                  <a:pt x="557" y="6291"/>
                </a:lnTo>
                <a:lnTo>
                  <a:pt x="557" y="6291"/>
                </a:lnTo>
                <a:lnTo>
                  <a:pt x="493" y="6312"/>
                </a:lnTo>
                <a:lnTo>
                  <a:pt x="407" y="6333"/>
                </a:lnTo>
                <a:lnTo>
                  <a:pt x="215" y="6333"/>
                </a:lnTo>
                <a:lnTo>
                  <a:pt x="129" y="6333"/>
                </a:lnTo>
                <a:lnTo>
                  <a:pt x="65" y="6355"/>
                </a:lnTo>
                <a:lnTo>
                  <a:pt x="22" y="6419"/>
                </a:lnTo>
                <a:lnTo>
                  <a:pt x="1" y="6526"/>
                </a:lnTo>
                <a:lnTo>
                  <a:pt x="1" y="6526"/>
                </a:lnTo>
                <a:lnTo>
                  <a:pt x="22" y="6569"/>
                </a:lnTo>
                <a:lnTo>
                  <a:pt x="44" y="6611"/>
                </a:lnTo>
                <a:lnTo>
                  <a:pt x="87" y="6633"/>
                </a:lnTo>
                <a:lnTo>
                  <a:pt x="129" y="6654"/>
                </a:lnTo>
                <a:lnTo>
                  <a:pt x="236" y="6676"/>
                </a:lnTo>
                <a:lnTo>
                  <a:pt x="343" y="6697"/>
                </a:lnTo>
                <a:lnTo>
                  <a:pt x="621" y="6676"/>
                </a:lnTo>
                <a:lnTo>
                  <a:pt x="728" y="6697"/>
                </a:lnTo>
                <a:lnTo>
                  <a:pt x="814" y="6718"/>
                </a:lnTo>
                <a:lnTo>
                  <a:pt x="814" y="6718"/>
                </a:lnTo>
                <a:lnTo>
                  <a:pt x="878" y="6783"/>
                </a:lnTo>
                <a:lnTo>
                  <a:pt x="857" y="6825"/>
                </a:lnTo>
                <a:lnTo>
                  <a:pt x="814" y="6890"/>
                </a:lnTo>
                <a:lnTo>
                  <a:pt x="750" y="6954"/>
                </a:lnTo>
                <a:lnTo>
                  <a:pt x="579" y="7061"/>
                </a:lnTo>
                <a:lnTo>
                  <a:pt x="450" y="7168"/>
                </a:lnTo>
                <a:lnTo>
                  <a:pt x="450" y="7168"/>
                </a:lnTo>
                <a:lnTo>
                  <a:pt x="322" y="7318"/>
                </a:lnTo>
                <a:lnTo>
                  <a:pt x="215" y="7489"/>
                </a:lnTo>
                <a:lnTo>
                  <a:pt x="129" y="7660"/>
                </a:lnTo>
                <a:lnTo>
                  <a:pt x="65" y="7831"/>
                </a:lnTo>
                <a:lnTo>
                  <a:pt x="65" y="7831"/>
                </a:lnTo>
                <a:lnTo>
                  <a:pt x="1" y="8088"/>
                </a:lnTo>
                <a:lnTo>
                  <a:pt x="1" y="8323"/>
                </a:lnTo>
                <a:lnTo>
                  <a:pt x="22" y="8558"/>
                </a:lnTo>
                <a:lnTo>
                  <a:pt x="65" y="8772"/>
                </a:lnTo>
                <a:lnTo>
                  <a:pt x="172" y="8986"/>
                </a:lnTo>
                <a:lnTo>
                  <a:pt x="301" y="9200"/>
                </a:lnTo>
                <a:lnTo>
                  <a:pt x="450" y="9372"/>
                </a:lnTo>
                <a:lnTo>
                  <a:pt x="621" y="9564"/>
                </a:lnTo>
                <a:lnTo>
                  <a:pt x="793" y="9714"/>
                </a:lnTo>
                <a:lnTo>
                  <a:pt x="1007" y="9864"/>
                </a:lnTo>
                <a:lnTo>
                  <a:pt x="1221" y="9992"/>
                </a:lnTo>
                <a:lnTo>
                  <a:pt x="1456" y="10099"/>
                </a:lnTo>
                <a:lnTo>
                  <a:pt x="1691" y="10163"/>
                </a:lnTo>
                <a:lnTo>
                  <a:pt x="1927" y="10227"/>
                </a:lnTo>
                <a:lnTo>
                  <a:pt x="2141" y="10270"/>
                </a:lnTo>
                <a:lnTo>
                  <a:pt x="2376" y="10270"/>
                </a:lnTo>
                <a:lnTo>
                  <a:pt x="2376" y="10270"/>
                </a:lnTo>
                <a:lnTo>
                  <a:pt x="2611" y="10227"/>
                </a:lnTo>
                <a:lnTo>
                  <a:pt x="2825" y="10163"/>
                </a:lnTo>
                <a:lnTo>
                  <a:pt x="3039" y="10035"/>
                </a:lnTo>
                <a:lnTo>
                  <a:pt x="3210" y="9885"/>
                </a:lnTo>
                <a:lnTo>
                  <a:pt x="3210" y="9885"/>
                </a:lnTo>
                <a:lnTo>
                  <a:pt x="3275" y="9821"/>
                </a:lnTo>
                <a:lnTo>
                  <a:pt x="3339" y="9735"/>
                </a:lnTo>
                <a:lnTo>
                  <a:pt x="3424" y="9585"/>
                </a:lnTo>
                <a:lnTo>
                  <a:pt x="3510" y="9414"/>
                </a:lnTo>
                <a:lnTo>
                  <a:pt x="3553" y="9350"/>
                </a:lnTo>
                <a:lnTo>
                  <a:pt x="3638" y="9286"/>
                </a:lnTo>
                <a:lnTo>
                  <a:pt x="3638" y="9286"/>
                </a:lnTo>
                <a:lnTo>
                  <a:pt x="3724" y="9243"/>
                </a:lnTo>
                <a:lnTo>
                  <a:pt x="3809" y="9222"/>
                </a:lnTo>
                <a:lnTo>
                  <a:pt x="3895" y="9200"/>
                </a:lnTo>
                <a:lnTo>
                  <a:pt x="3981" y="9158"/>
                </a:lnTo>
                <a:lnTo>
                  <a:pt x="3981" y="9158"/>
                </a:lnTo>
                <a:lnTo>
                  <a:pt x="4088" y="9093"/>
                </a:lnTo>
                <a:lnTo>
                  <a:pt x="4173" y="9008"/>
                </a:lnTo>
                <a:lnTo>
                  <a:pt x="4323" y="8837"/>
                </a:lnTo>
                <a:lnTo>
                  <a:pt x="4323" y="8837"/>
                </a:lnTo>
                <a:lnTo>
                  <a:pt x="4387" y="8730"/>
                </a:lnTo>
                <a:lnTo>
                  <a:pt x="4451" y="8601"/>
                </a:lnTo>
                <a:lnTo>
                  <a:pt x="4515" y="8345"/>
                </a:lnTo>
                <a:lnTo>
                  <a:pt x="4558" y="8088"/>
                </a:lnTo>
                <a:lnTo>
                  <a:pt x="4558" y="7831"/>
                </a:lnTo>
                <a:lnTo>
                  <a:pt x="4558" y="7831"/>
                </a:lnTo>
                <a:lnTo>
                  <a:pt x="4558" y="7574"/>
                </a:lnTo>
                <a:lnTo>
                  <a:pt x="4515" y="7296"/>
                </a:lnTo>
                <a:lnTo>
                  <a:pt x="4451" y="7039"/>
                </a:lnTo>
                <a:lnTo>
                  <a:pt x="4323" y="6761"/>
                </a:lnTo>
                <a:lnTo>
                  <a:pt x="4195" y="6504"/>
                </a:lnTo>
                <a:lnTo>
                  <a:pt x="4023" y="6291"/>
                </a:lnTo>
                <a:lnTo>
                  <a:pt x="3809" y="6077"/>
                </a:lnTo>
                <a:lnTo>
                  <a:pt x="3702" y="6012"/>
                </a:lnTo>
                <a:lnTo>
                  <a:pt x="3595" y="5927"/>
                </a:lnTo>
                <a:lnTo>
                  <a:pt x="3595" y="5927"/>
                </a:lnTo>
                <a:close/>
                <a:moveTo>
                  <a:pt x="814" y="6034"/>
                </a:moveTo>
                <a:lnTo>
                  <a:pt x="814" y="6034"/>
                </a:lnTo>
                <a:lnTo>
                  <a:pt x="857" y="5927"/>
                </a:lnTo>
                <a:lnTo>
                  <a:pt x="942" y="5777"/>
                </a:lnTo>
                <a:lnTo>
                  <a:pt x="1071" y="5670"/>
                </a:lnTo>
                <a:lnTo>
                  <a:pt x="1135" y="5627"/>
                </a:lnTo>
                <a:lnTo>
                  <a:pt x="1178" y="5627"/>
                </a:lnTo>
                <a:lnTo>
                  <a:pt x="1178" y="5627"/>
                </a:lnTo>
                <a:lnTo>
                  <a:pt x="1242" y="5627"/>
                </a:lnTo>
                <a:lnTo>
                  <a:pt x="1263" y="5627"/>
                </a:lnTo>
                <a:lnTo>
                  <a:pt x="1306" y="5649"/>
                </a:lnTo>
                <a:lnTo>
                  <a:pt x="1306" y="5691"/>
                </a:lnTo>
                <a:lnTo>
                  <a:pt x="1328" y="5798"/>
                </a:lnTo>
                <a:lnTo>
                  <a:pt x="1349" y="5905"/>
                </a:lnTo>
                <a:lnTo>
                  <a:pt x="1349" y="5905"/>
                </a:lnTo>
                <a:lnTo>
                  <a:pt x="1328" y="5970"/>
                </a:lnTo>
                <a:lnTo>
                  <a:pt x="1306" y="6034"/>
                </a:lnTo>
                <a:lnTo>
                  <a:pt x="1242" y="6162"/>
                </a:lnTo>
                <a:lnTo>
                  <a:pt x="1156" y="6248"/>
                </a:lnTo>
                <a:lnTo>
                  <a:pt x="1049" y="6291"/>
                </a:lnTo>
                <a:lnTo>
                  <a:pt x="942" y="6312"/>
                </a:lnTo>
                <a:lnTo>
                  <a:pt x="900" y="6291"/>
                </a:lnTo>
                <a:lnTo>
                  <a:pt x="857" y="6269"/>
                </a:lnTo>
                <a:lnTo>
                  <a:pt x="835" y="6226"/>
                </a:lnTo>
                <a:lnTo>
                  <a:pt x="814" y="6184"/>
                </a:lnTo>
                <a:lnTo>
                  <a:pt x="793" y="6119"/>
                </a:lnTo>
                <a:lnTo>
                  <a:pt x="814" y="6034"/>
                </a:lnTo>
                <a:lnTo>
                  <a:pt x="814" y="6034"/>
                </a:lnTo>
                <a:close/>
                <a:moveTo>
                  <a:pt x="3617" y="8772"/>
                </a:moveTo>
                <a:lnTo>
                  <a:pt x="3617" y="8772"/>
                </a:lnTo>
                <a:lnTo>
                  <a:pt x="3488" y="8751"/>
                </a:lnTo>
                <a:lnTo>
                  <a:pt x="3381" y="8751"/>
                </a:lnTo>
                <a:lnTo>
                  <a:pt x="3360" y="8751"/>
                </a:lnTo>
                <a:lnTo>
                  <a:pt x="3317" y="8772"/>
                </a:lnTo>
                <a:lnTo>
                  <a:pt x="3253" y="8901"/>
                </a:lnTo>
                <a:lnTo>
                  <a:pt x="3253" y="8901"/>
                </a:lnTo>
                <a:lnTo>
                  <a:pt x="3168" y="9136"/>
                </a:lnTo>
                <a:lnTo>
                  <a:pt x="3103" y="9243"/>
                </a:lnTo>
                <a:lnTo>
                  <a:pt x="3061" y="9286"/>
                </a:lnTo>
                <a:lnTo>
                  <a:pt x="2996" y="9329"/>
                </a:lnTo>
                <a:lnTo>
                  <a:pt x="2996" y="9329"/>
                </a:lnTo>
                <a:lnTo>
                  <a:pt x="2932" y="9350"/>
                </a:lnTo>
                <a:lnTo>
                  <a:pt x="2889" y="9350"/>
                </a:lnTo>
                <a:lnTo>
                  <a:pt x="2782" y="9350"/>
                </a:lnTo>
                <a:lnTo>
                  <a:pt x="2697" y="9350"/>
                </a:lnTo>
                <a:lnTo>
                  <a:pt x="2590" y="9372"/>
                </a:lnTo>
                <a:lnTo>
                  <a:pt x="2590" y="9372"/>
                </a:lnTo>
                <a:lnTo>
                  <a:pt x="2547" y="9393"/>
                </a:lnTo>
                <a:lnTo>
                  <a:pt x="2504" y="9436"/>
                </a:lnTo>
                <a:lnTo>
                  <a:pt x="2483" y="9478"/>
                </a:lnTo>
                <a:lnTo>
                  <a:pt x="2461" y="9478"/>
                </a:lnTo>
                <a:lnTo>
                  <a:pt x="2440" y="9478"/>
                </a:lnTo>
                <a:lnTo>
                  <a:pt x="2354" y="9372"/>
                </a:lnTo>
                <a:lnTo>
                  <a:pt x="2354" y="9372"/>
                </a:lnTo>
                <a:lnTo>
                  <a:pt x="2226" y="9136"/>
                </a:lnTo>
                <a:lnTo>
                  <a:pt x="2183" y="9072"/>
                </a:lnTo>
                <a:lnTo>
                  <a:pt x="2141" y="9029"/>
                </a:lnTo>
                <a:lnTo>
                  <a:pt x="2098" y="9008"/>
                </a:lnTo>
                <a:lnTo>
                  <a:pt x="2034" y="9008"/>
                </a:lnTo>
                <a:lnTo>
                  <a:pt x="2034" y="9008"/>
                </a:lnTo>
                <a:lnTo>
                  <a:pt x="1969" y="9051"/>
                </a:lnTo>
                <a:lnTo>
                  <a:pt x="1948" y="9115"/>
                </a:lnTo>
                <a:lnTo>
                  <a:pt x="1948" y="9179"/>
                </a:lnTo>
                <a:lnTo>
                  <a:pt x="1948" y="9243"/>
                </a:lnTo>
                <a:lnTo>
                  <a:pt x="1991" y="9414"/>
                </a:lnTo>
                <a:lnTo>
                  <a:pt x="1991" y="9478"/>
                </a:lnTo>
                <a:lnTo>
                  <a:pt x="1969" y="9543"/>
                </a:lnTo>
                <a:lnTo>
                  <a:pt x="1969" y="9543"/>
                </a:lnTo>
                <a:lnTo>
                  <a:pt x="1927" y="9500"/>
                </a:lnTo>
                <a:lnTo>
                  <a:pt x="1884" y="9457"/>
                </a:lnTo>
                <a:lnTo>
                  <a:pt x="1841" y="9329"/>
                </a:lnTo>
                <a:lnTo>
                  <a:pt x="1734" y="9008"/>
                </a:lnTo>
                <a:lnTo>
                  <a:pt x="1691" y="8858"/>
                </a:lnTo>
                <a:lnTo>
                  <a:pt x="1627" y="8751"/>
                </a:lnTo>
                <a:lnTo>
                  <a:pt x="1606" y="8708"/>
                </a:lnTo>
                <a:lnTo>
                  <a:pt x="1563" y="8687"/>
                </a:lnTo>
                <a:lnTo>
                  <a:pt x="1499" y="8687"/>
                </a:lnTo>
                <a:lnTo>
                  <a:pt x="1456" y="8687"/>
                </a:lnTo>
                <a:lnTo>
                  <a:pt x="1456" y="8687"/>
                </a:lnTo>
                <a:lnTo>
                  <a:pt x="1392" y="8730"/>
                </a:lnTo>
                <a:lnTo>
                  <a:pt x="1349" y="8751"/>
                </a:lnTo>
                <a:lnTo>
                  <a:pt x="1328" y="8794"/>
                </a:lnTo>
                <a:lnTo>
                  <a:pt x="1306" y="8772"/>
                </a:lnTo>
                <a:lnTo>
                  <a:pt x="1263" y="8665"/>
                </a:lnTo>
                <a:lnTo>
                  <a:pt x="1263" y="8665"/>
                </a:lnTo>
                <a:lnTo>
                  <a:pt x="1221" y="8516"/>
                </a:lnTo>
                <a:lnTo>
                  <a:pt x="1156" y="8409"/>
                </a:lnTo>
                <a:lnTo>
                  <a:pt x="1114" y="8387"/>
                </a:lnTo>
                <a:lnTo>
                  <a:pt x="1071" y="8366"/>
                </a:lnTo>
                <a:lnTo>
                  <a:pt x="1007" y="8387"/>
                </a:lnTo>
                <a:lnTo>
                  <a:pt x="921" y="8451"/>
                </a:lnTo>
                <a:lnTo>
                  <a:pt x="921" y="8451"/>
                </a:lnTo>
                <a:lnTo>
                  <a:pt x="921" y="8323"/>
                </a:lnTo>
                <a:lnTo>
                  <a:pt x="942" y="8152"/>
                </a:lnTo>
                <a:lnTo>
                  <a:pt x="942" y="8002"/>
                </a:lnTo>
                <a:lnTo>
                  <a:pt x="921" y="7938"/>
                </a:lnTo>
                <a:lnTo>
                  <a:pt x="878" y="7895"/>
                </a:lnTo>
                <a:lnTo>
                  <a:pt x="878" y="7895"/>
                </a:lnTo>
                <a:lnTo>
                  <a:pt x="814" y="7874"/>
                </a:lnTo>
                <a:lnTo>
                  <a:pt x="771" y="7874"/>
                </a:lnTo>
                <a:lnTo>
                  <a:pt x="728" y="7917"/>
                </a:lnTo>
                <a:lnTo>
                  <a:pt x="686" y="7938"/>
                </a:lnTo>
                <a:lnTo>
                  <a:pt x="579" y="8131"/>
                </a:lnTo>
                <a:lnTo>
                  <a:pt x="579" y="8131"/>
                </a:lnTo>
                <a:lnTo>
                  <a:pt x="557" y="8088"/>
                </a:lnTo>
                <a:lnTo>
                  <a:pt x="557" y="8024"/>
                </a:lnTo>
                <a:lnTo>
                  <a:pt x="536" y="7852"/>
                </a:lnTo>
                <a:lnTo>
                  <a:pt x="557" y="7703"/>
                </a:lnTo>
                <a:lnTo>
                  <a:pt x="579" y="7574"/>
                </a:lnTo>
                <a:lnTo>
                  <a:pt x="579" y="7574"/>
                </a:lnTo>
                <a:lnTo>
                  <a:pt x="621" y="7446"/>
                </a:lnTo>
                <a:lnTo>
                  <a:pt x="707" y="7339"/>
                </a:lnTo>
                <a:lnTo>
                  <a:pt x="814" y="7232"/>
                </a:lnTo>
                <a:lnTo>
                  <a:pt x="921" y="7146"/>
                </a:lnTo>
                <a:lnTo>
                  <a:pt x="921" y="7146"/>
                </a:lnTo>
                <a:lnTo>
                  <a:pt x="1028" y="7082"/>
                </a:lnTo>
                <a:lnTo>
                  <a:pt x="1114" y="7018"/>
                </a:lnTo>
                <a:lnTo>
                  <a:pt x="1156" y="6997"/>
                </a:lnTo>
                <a:lnTo>
                  <a:pt x="1221" y="6997"/>
                </a:lnTo>
                <a:lnTo>
                  <a:pt x="1263" y="7018"/>
                </a:lnTo>
                <a:lnTo>
                  <a:pt x="1306" y="7039"/>
                </a:lnTo>
                <a:lnTo>
                  <a:pt x="1306" y="7039"/>
                </a:lnTo>
                <a:lnTo>
                  <a:pt x="1349" y="7104"/>
                </a:lnTo>
                <a:lnTo>
                  <a:pt x="1349" y="7146"/>
                </a:lnTo>
                <a:lnTo>
                  <a:pt x="1349" y="7189"/>
                </a:lnTo>
                <a:lnTo>
                  <a:pt x="1306" y="7232"/>
                </a:lnTo>
                <a:lnTo>
                  <a:pt x="1221" y="7275"/>
                </a:lnTo>
                <a:lnTo>
                  <a:pt x="1156" y="7318"/>
                </a:lnTo>
                <a:lnTo>
                  <a:pt x="1135" y="7360"/>
                </a:lnTo>
                <a:lnTo>
                  <a:pt x="1135" y="7360"/>
                </a:lnTo>
                <a:lnTo>
                  <a:pt x="1092" y="7446"/>
                </a:lnTo>
                <a:lnTo>
                  <a:pt x="1071" y="7489"/>
                </a:lnTo>
                <a:lnTo>
                  <a:pt x="1114" y="7510"/>
                </a:lnTo>
                <a:lnTo>
                  <a:pt x="1156" y="7531"/>
                </a:lnTo>
                <a:lnTo>
                  <a:pt x="1263" y="7510"/>
                </a:lnTo>
                <a:lnTo>
                  <a:pt x="1392" y="7446"/>
                </a:lnTo>
                <a:lnTo>
                  <a:pt x="1392" y="7446"/>
                </a:lnTo>
                <a:lnTo>
                  <a:pt x="1606" y="7296"/>
                </a:lnTo>
                <a:lnTo>
                  <a:pt x="1798" y="7125"/>
                </a:lnTo>
                <a:lnTo>
                  <a:pt x="1798" y="7125"/>
                </a:lnTo>
                <a:lnTo>
                  <a:pt x="1884" y="7018"/>
                </a:lnTo>
                <a:lnTo>
                  <a:pt x="1969" y="6868"/>
                </a:lnTo>
                <a:lnTo>
                  <a:pt x="2012" y="6804"/>
                </a:lnTo>
                <a:lnTo>
                  <a:pt x="2034" y="6718"/>
                </a:lnTo>
                <a:lnTo>
                  <a:pt x="2034" y="6654"/>
                </a:lnTo>
                <a:lnTo>
                  <a:pt x="1991" y="6590"/>
                </a:lnTo>
                <a:lnTo>
                  <a:pt x="1991" y="6590"/>
                </a:lnTo>
                <a:lnTo>
                  <a:pt x="1948" y="6569"/>
                </a:lnTo>
                <a:lnTo>
                  <a:pt x="1905" y="6590"/>
                </a:lnTo>
                <a:lnTo>
                  <a:pt x="1841" y="6611"/>
                </a:lnTo>
                <a:lnTo>
                  <a:pt x="1798" y="6676"/>
                </a:lnTo>
                <a:lnTo>
                  <a:pt x="1734" y="6804"/>
                </a:lnTo>
                <a:lnTo>
                  <a:pt x="1691" y="6847"/>
                </a:lnTo>
                <a:lnTo>
                  <a:pt x="1648" y="6868"/>
                </a:lnTo>
                <a:lnTo>
                  <a:pt x="1648" y="6868"/>
                </a:lnTo>
                <a:lnTo>
                  <a:pt x="1584" y="6868"/>
                </a:lnTo>
                <a:lnTo>
                  <a:pt x="1541" y="6847"/>
                </a:lnTo>
                <a:lnTo>
                  <a:pt x="1541" y="6783"/>
                </a:lnTo>
                <a:lnTo>
                  <a:pt x="1541" y="6697"/>
                </a:lnTo>
                <a:lnTo>
                  <a:pt x="1541" y="6697"/>
                </a:lnTo>
                <a:lnTo>
                  <a:pt x="1584" y="6633"/>
                </a:lnTo>
                <a:lnTo>
                  <a:pt x="1606" y="6569"/>
                </a:lnTo>
                <a:lnTo>
                  <a:pt x="1713" y="6462"/>
                </a:lnTo>
                <a:lnTo>
                  <a:pt x="1948" y="6291"/>
                </a:lnTo>
                <a:lnTo>
                  <a:pt x="1948" y="6291"/>
                </a:lnTo>
                <a:lnTo>
                  <a:pt x="2076" y="6205"/>
                </a:lnTo>
                <a:lnTo>
                  <a:pt x="2205" y="6141"/>
                </a:lnTo>
                <a:lnTo>
                  <a:pt x="2333" y="6077"/>
                </a:lnTo>
                <a:lnTo>
                  <a:pt x="2461" y="6034"/>
                </a:lnTo>
                <a:lnTo>
                  <a:pt x="2611" y="6034"/>
                </a:lnTo>
                <a:lnTo>
                  <a:pt x="2761" y="6034"/>
                </a:lnTo>
                <a:lnTo>
                  <a:pt x="2889" y="6034"/>
                </a:lnTo>
                <a:lnTo>
                  <a:pt x="3061" y="6077"/>
                </a:lnTo>
                <a:lnTo>
                  <a:pt x="3061" y="6077"/>
                </a:lnTo>
                <a:lnTo>
                  <a:pt x="3189" y="6119"/>
                </a:lnTo>
                <a:lnTo>
                  <a:pt x="3317" y="6184"/>
                </a:lnTo>
                <a:lnTo>
                  <a:pt x="3446" y="6269"/>
                </a:lnTo>
                <a:lnTo>
                  <a:pt x="3553" y="6355"/>
                </a:lnTo>
                <a:lnTo>
                  <a:pt x="3767" y="6547"/>
                </a:lnTo>
                <a:lnTo>
                  <a:pt x="3938" y="6783"/>
                </a:lnTo>
                <a:lnTo>
                  <a:pt x="4066" y="7039"/>
                </a:lnTo>
                <a:lnTo>
                  <a:pt x="4173" y="7318"/>
                </a:lnTo>
                <a:lnTo>
                  <a:pt x="4259" y="7596"/>
                </a:lnTo>
                <a:lnTo>
                  <a:pt x="4302" y="7895"/>
                </a:lnTo>
                <a:lnTo>
                  <a:pt x="4302" y="7895"/>
                </a:lnTo>
                <a:lnTo>
                  <a:pt x="4280" y="8024"/>
                </a:lnTo>
                <a:lnTo>
                  <a:pt x="4237" y="8173"/>
                </a:lnTo>
                <a:lnTo>
                  <a:pt x="4195" y="8323"/>
                </a:lnTo>
                <a:lnTo>
                  <a:pt x="4109" y="8473"/>
                </a:lnTo>
                <a:lnTo>
                  <a:pt x="4023" y="8580"/>
                </a:lnTo>
                <a:lnTo>
                  <a:pt x="3895" y="8687"/>
                </a:lnTo>
                <a:lnTo>
                  <a:pt x="3767" y="8751"/>
                </a:lnTo>
                <a:lnTo>
                  <a:pt x="3617" y="8772"/>
                </a:lnTo>
                <a:lnTo>
                  <a:pt x="3617" y="8772"/>
                </a:lnTo>
                <a:close/>
                <a:moveTo>
                  <a:pt x="2376" y="4878"/>
                </a:moveTo>
                <a:lnTo>
                  <a:pt x="2376" y="4878"/>
                </a:lnTo>
                <a:lnTo>
                  <a:pt x="2440" y="4857"/>
                </a:lnTo>
                <a:lnTo>
                  <a:pt x="2483" y="4836"/>
                </a:lnTo>
                <a:lnTo>
                  <a:pt x="2547" y="4729"/>
                </a:lnTo>
                <a:lnTo>
                  <a:pt x="2568" y="4600"/>
                </a:lnTo>
                <a:lnTo>
                  <a:pt x="2590" y="4472"/>
                </a:lnTo>
                <a:lnTo>
                  <a:pt x="2590" y="4172"/>
                </a:lnTo>
                <a:lnTo>
                  <a:pt x="2590" y="3937"/>
                </a:lnTo>
                <a:lnTo>
                  <a:pt x="2590" y="3937"/>
                </a:lnTo>
                <a:lnTo>
                  <a:pt x="2590" y="2632"/>
                </a:lnTo>
                <a:lnTo>
                  <a:pt x="2590" y="2632"/>
                </a:lnTo>
                <a:lnTo>
                  <a:pt x="2590" y="2461"/>
                </a:lnTo>
                <a:lnTo>
                  <a:pt x="2590" y="2076"/>
                </a:lnTo>
                <a:lnTo>
                  <a:pt x="2590" y="1412"/>
                </a:lnTo>
                <a:lnTo>
                  <a:pt x="2590" y="1412"/>
                </a:lnTo>
                <a:lnTo>
                  <a:pt x="2590" y="1113"/>
                </a:lnTo>
                <a:lnTo>
                  <a:pt x="2590" y="813"/>
                </a:lnTo>
                <a:lnTo>
                  <a:pt x="2590" y="813"/>
                </a:lnTo>
                <a:lnTo>
                  <a:pt x="2590" y="706"/>
                </a:lnTo>
                <a:lnTo>
                  <a:pt x="2568" y="621"/>
                </a:lnTo>
                <a:lnTo>
                  <a:pt x="2547" y="578"/>
                </a:lnTo>
                <a:lnTo>
                  <a:pt x="2526" y="556"/>
                </a:lnTo>
                <a:lnTo>
                  <a:pt x="2504" y="556"/>
                </a:lnTo>
                <a:lnTo>
                  <a:pt x="2461" y="599"/>
                </a:lnTo>
                <a:lnTo>
                  <a:pt x="2461" y="599"/>
                </a:lnTo>
                <a:lnTo>
                  <a:pt x="2419" y="621"/>
                </a:lnTo>
                <a:lnTo>
                  <a:pt x="2397" y="685"/>
                </a:lnTo>
                <a:lnTo>
                  <a:pt x="2376" y="813"/>
                </a:lnTo>
                <a:lnTo>
                  <a:pt x="2333" y="1049"/>
                </a:lnTo>
                <a:lnTo>
                  <a:pt x="2333" y="1049"/>
                </a:lnTo>
                <a:lnTo>
                  <a:pt x="2312" y="1369"/>
                </a:lnTo>
                <a:lnTo>
                  <a:pt x="2269" y="1669"/>
                </a:lnTo>
                <a:lnTo>
                  <a:pt x="2269" y="1669"/>
                </a:lnTo>
                <a:lnTo>
                  <a:pt x="2226" y="1947"/>
                </a:lnTo>
                <a:lnTo>
                  <a:pt x="2162" y="2225"/>
                </a:lnTo>
                <a:lnTo>
                  <a:pt x="2119" y="2503"/>
                </a:lnTo>
                <a:lnTo>
                  <a:pt x="2055" y="2782"/>
                </a:lnTo>
                <a:lnTo>
                  <a:pt x="2055" y="2782"/>
                </a:lnTo>
                <a:lnTo>
                  <a:pt x="2012" y="3445"/>
                </a:lnTo>
                <a:lnTo>
                  <a:pt x="2012" y="4130"/>
                </a:lnTo>
                <a:lnTo>
                  <a:pt x="2012" y="4130"/>
                </a:lnTo>
                <a:lnTo>
                  <a:pt x="1991" y="4365"/>
                </a:lnTo>
                <a:lnTo>
                  <a:pt x="2012" y="4515"/>
                </a:lnTo>
                <a:lnTo>
                  <a:pt x="2012" y="4664"/>
                </a:lnTo>
                <a:lnTo>
                  <a:pt x="2055" y="4771"/>
                </a:lnTo>
                <a:lnTo>
                  <a:pt x="2098" y="4836"/>
                </a:lnTo>
                <a:lnTo>
                  <a:pt x="2141" y="4878"/>
                </a:lnTo>
                <a:lnTo>
                  <a:pt x="2183" y="4900"/>
                </a:lnTo>
                <a:lnTo>
                  <a:pt x="2226" y="4900"/>
                </a:lnTo>
                <a:lnTo>
                  <a:pt x="2312" y="4900"/>
                </a:lnTo>
                <a:lnTo>
                  <a:pt x="2376" y="4878"/>
                </a:lnTo>
                <a:lnTo>
                  <a:pt x="2376" y="4878"/>
                </a:lnTo>
                <a:close/>
                <a:moveTo>
                  <a:pt x="4858" y="3830"/>
                </a:moveTo>
                <a:lnTo>
                  <a:pt x="4858" y="3830"/>
                </a:lnTo>
                <a:lnTo>
                  <a:pt x="4858" y="3466"/>
                </a:lnTo>
                <a:lnTo>
                  <a:pt x="4879" y="2632"/>
                </a:lnTo>
                <a:lnTo>
                  <a:pt x="4879" y="2183"/>
                </a:lnTo>
                <a:lnTo>
                  <a:pt x="4879" y="1755"/>
                </a:lnTo>
                <a:lnTo>
                  <a:pt x="4836" y="1434"/>
                </a:lnTo>
                <a:lnTo>
                  <a:pt x="4815" y="1327"/>
                </a:lnTo>
                <a:lnTo>
                  <a:pt x="4794" y="1263"/>
                </a:lnTo>
                <a:lnTo>
                  <a:pt x="4794" y="1263"/>
                </a:lnTo>
                <a:lnTo>
                  <a:pt x="4729" y="1305"/>
                </a:lnTo>
                <a:lnTo>
                  <a:pt x="4687" y="1391"/>
                </a:lnTo>
                <a:lnTo>
                  <a:pt x="4644" y="1626"/>
                </a:lnTo>
                <a:lnTo>
                  <a:pt x="4558" y="2033"/>
                </a:lnTo>
                <a:lnTo>
                  <a:pt x="4558" y="2033"/>
                </a:lnTo>
                <a:lnTo>
                  <a:pt x="4494" y="2396"/>
                </a:lnTo>
                <a:lnTo>
                  <a:pt x="4451" y="2782"/>
                </a:lnTo>
                <a:lnTo>
                  <a:pt x="4451" y="2782"/>
                </a:lnTo>
                <a:lnTo>
                  <a:pt x="4408" y="3573"/>
                </a:lnTo>
                <a:lnTo>
                  <a:pt x="4430" y="4386"/>
                </a:lnTo>
                <a:lnTo>
                  <a:pt x="4430" y="4386"/>
                </a:lnTo>
                <a:lnTo>
                  <a:pt x="4430" y="4814"/>
                </a:lnTo>
                <a:lnTo>
                  <a:pt x="4451" y="5264"/>
                </a:lnTo>
                <a:lnTo>
                  <a:pt x="4451" y="5264"/>
                </a:lnTo>
                <a:lnTo>
                  <a:pt x="4494" y="5392"/>
                </a:lnTo>
                <a:lnTo>
                  <a:pt x="4515" y="5456"/>
                </a:lnTo>
                <a:lnTo>
                  <a:pt x="4558" y="5520"/>
                </a:lnTo>
                <a:lnTo>
                  <a:pt x="4601" y="5563"/>
                </a:lnTo>
                <a:lnTo>
                  <a:pt x="4644" y="5563"/>
                </a:lnTo>
                <a:lnTo>
                  <a:pt x="4708" y="5542"/>
                </a:lnTo>
                <a:lnTo>
                  <a:pt x="4772" y="5477"/>
                </a:lnTo>
                <a:lnTo>
                  <a:pt x="4772" y="5477"/>
                </a:lnTo>
                <a:lnTo>
                  <a:pt x="4815" y="5435"/>
                </a:lnTo>
                <a:lnTo>
                  <a:pt x="4836" y="5349"/>
                </a:lnTo>
                <a:lnTo>
                  <a:pt x="4858" y="5157"/>
                </a:lnTo>
                <a:lnTo>
                  <a:pt x="4858" y="4793"/>
                </a:lnTo>
                <a:lnTo>
                  <a:pt x="4858" y="4793"/>
                </a:lnTo>
                <a:lnTo>
                  <a:pt x="4858" y="4322"/>
                </a:lnTo>
                <a:lnTo>
                  <a:pt x="4858" y="3830"/>
                </a:lnTo>
                <a:lnTo>
                  <a:pt x="4858" y="3830"/>
                </a:lnTo>
                <a:close/>
                <a:moveTo>
                  <a:pt x="3531" y="3723"/>
                </a:moveTo>
                <a:lnTo>
                  <a:pt x="3531" y="3723"/>
                </a:lnTo>
                <a:lnTo>
                  <a:pt x="3574" y="3723"/>
                </a:lnTo>
                <a:lnTo>
                  <a:pt x="3595" y="3723"/>
                </a:lnTo>
                <a:lnTo>
                  <a:pt x="3660" y="3659"/>
                </a:lnTo>
                <a:lnTo>
                  <a:pt x="3702" y="3552"/>
                </a:lnTo>
                <a:lnTo>
                  <a:pt x="3745" y="3423"/>
                </a:lnTo>
                <a:lnTo>
                  <a:pt x="3788" y="3167"/>
                </a:lnTo>
                <a:lnTo>
                  <a:pt x="3788" y="2974"/>
                </a:lnTo>
                <a:lnTo>
                  <a:pt x="3788" y="2974"/>
                </a:lnTo>
                <a:lnTo>
                  <a:pt x="3809" y="2461"/>
                </a:lnTo>
                <a:lnTo>
                  <a:pt x="3809" y="1947"/>
                </a:lnTo>
                <a:lnTo>
                  <a:pt x="3809" y="942"/>
                </a:lnTo>
                <a:lnTo>
                  <a:pt x="3809" y="942"/>
                </a:lnTo>
                <a:lnTo>
                  <a:pt x="3831" y="749"/>
                </a:lnTo>
                <a:lnTo>
                  <a:pt x="3831" y="428"/>
                </a:lnTo>
                <a:lnTo>
                  <a:pt x="3788" y="150"/>
                </a:lnTo>
                <a:lnTo>
                  <a:pt x="3767" y="43"/>
                </a:lnTo>
                <a:lnTo>
                  <a:pt x="3745" y="22"/>
                </a:lnTo>
                <a:lnTo>
                  <a:pt x="3724" y="0"/>
                </a:lnTo>
                <a:lnTo>
                  <a:pt x="3724" y="0"/>
                </a:lnTo>
                <a:lnTo>
                  <a:pt x="3702" y="0"/>
                </a:lnTo>
                <a:lnTo>
                  <a:pt x="3681" y="22"/>
                </a:lnTo>
                <a:lnTo>
                  <a:pt x="3617" y="86"/>
                </a:lnTo>
                <a:lnTo>
                  <a:pt x="3595" y="171"/>
                </a:lnTo>
                <a:lnTo>
                  <a:pt x="3553" y="278"/>
                </a:lnTo>
                <a:lnTo>
                  <a:pt x="3531" y="514"/>
                </a:lnTo>
                <a:lnTo>
                  <a:pt x="3510" y="685"/>
                </a:lnTo>
                <a:lnTo>
                  <a:pt x="3510" y="685"/>
                </a:lnTo>
                <a:lnTo>
                  <a:pt x="3446" y="1177"/>
                </a:lnTo>
                <a:lnTo>
                  <a:pt x="3403" y="1669"/>
                </a:lnTo>
                <a:lnTo>
                  <a:pt x="3381" y="2183"/>
                </a:lnTo>
                <a:lnTo>
                  <a:pt x="3381" y="2675"/>
                </a:lnTo>
                <a:lnTo>
                  <a:pt x="3381" y="2675"/>
                </a:lnTo>
                <a:lnTo>
                  <a:pt x="3360" y="2910"/>
                </a:lnTo>
                <a:lnTo>
                  <a:pt x="3360" y="3231"/>
                </a:lnTo>
                <a:lnTo>
                  <a:pt x="3381" y="3402"/>
                </a:lnTo>
                <a:lnTo>
                  <a:pt x="3403" y="3552"/>
                </a:lnTo>
                <a:lnTo>
                  <a:pt x="3446" y="3659"/>
                </a:lnTo>
                <a:lnTo>
                  <a:pt x="3488" y="3702"/>
                </a:lnTo>
                <a:lnTo>
                  <a:pt x="3531" y="3723"/>
                </a:lnTo>
                <a:lnTo>
                  <a:pt x="3531" y="3723"/>
                </a:lnTo>
                <a:close/>
                <a:moveTo>
                  <a:pt x="3232" y="7232"/>
                </a:moveTo>
                <a:lnTo>
                  <a:pt x="3232" y="7232"/>
                </a:lnTo>
                <a:lnTo>
                  <a:pt x="3146" y="7253"/>
                </a:lnTo>
                <a:lnTo>
                  <a:pt x="3103" y="7296"/>
                </a:lnTo>
                <a:lnTo>
                  <a:pt x="3103" y="7360"/>
                </a:lnTo>
                <a:lnTo>
                  <a:pt x="3146" y="7424"/>
                </a:lnTo>
                <a:lnTo>
                  <a:pt x="3189" y="7510"/>
                </a:lnTo>
                <a:lnTo>
                  <a:pt x="3253" y="7574"/>
                </a:lnTo>
                <a:lnTo>
                  <a:pt x="3317" y="7617"/>
                </a:lnTo>
                <a:lnTo>
                  <a:pt x="3381" y="7638"/>
                </a:lnTo>
                <a:lnTo>
                  <a:pt x="3381" y="7638"/>
                </a:lnTo>
                <a:lnTo>
                  <a:pt x="3446" y="7617"/>
                </a:lnTo>
                <a:lnTo>
                  <a:pt x="3467" y="7574"/>
                </a:lnTo>
                <a:lnTo>
                  <a:pt x="3467" y="7510"/>
                </a:lnTo>
                <a:lnTo>
                  <a:pt x="3446" y="7424"/>
                </a:lnTo>
                <a:lnTo>
                  <a:pt x="3403" y="7360"/>
                </a:lnTo>
                <a:lnTo>
                  <a:pt x="3360" y="7275"/>
                </a:lnTo>
                <a:lnTo>
                  <a:pt x="3296" y="7232"/>
                </a:lnTo>
                <a:lnTo>
                  <a:pt x="3232" y="7232"/>
                </a:lnTo>
                <a:lnTo>
                  <a:pt x="3232" y="7232"/>
                </a:lnTo>
                <a:close/>
                <a:moveTo>
                  <a:pt x="2568" y="7275"/>
                </a:moveTo>
                <a:lnTo>
                  <a:pt x="2568" y="7275"/>
                </a:lnTo>
                <a:lnTo>
                  <a:pt x="2568" y="7339"/>
                </a:lnTo>
                <a:lnTo>
                  <a:pt x="2568" y="7403"/>
                </a:lnTo>
                <a:lnTo>
                  <a:pt x="2611" y="7446"/>
                </a:lnTo>
                <a:lnTo>
                  <a:pt x="2675" y="7467"/>
                </a:lnTo>
                <a:lnTo>
                  <a:pt x="2718" y="7467"/>
                </a:lnTo>
                <a:lnTo>
                  <a:pt x="2782" y="7446"/>
                </a:lnTo>
                <a:lnTo>
                  <a:pt x="2825" y="7424"/>
                </a:lnTo>
                <a:lnTo>
                  <a:pt x="2868" y="7382"/>
                </a:lnTo>
                <a:lnTo>
                  <a:pt x="2868" y="7382"/>
                </a:lnTo>
                <a:lnTo>
                  <a:pt x="2804" y="7275"/>
                </a:lnTo>
                <a:lnTo>
                  <a:pt x="2718" y="7189"/>
                </a:lnTo>
                <a:lnTo>
                  <a:pt x="2675" y="7168"/>
                </a:lnTo>
                <a:lnTo>
                  <a:pt x="2633" y="7168"/>
                </a:lnTo>
                <a:lnTo>
                  <a:pt x="2590" y="7211"/>
                </a:lnTo>
                <a:lnTo>
                  <a:pt x="2568" y="7275"/>
                </a:lnTo>
                <a:lnTo>
                  <a:pt x="2568" y="7275"/>
                </a:lnTo>
                <a:close/>
                <a:moveTo>
                  <a:pt x="3424" y="6932"/>
                </a:moveTo>
                <a:lnTo>
                  <a:pt x="3424" y="6932"/>
                </a:lnTo>
                <a:lnTo>
                  <a:pt x="3403" y="6868"/>
                </a:lnTo>
                <a:lnTo>
                  <a:pt x="3339" y="6783"/>
                </a:lnTo>
                <a:lnTo>
                  <a:pt x="3296" y="6783"/>
                </a:lnTo>
                <a:lnTo>
                  <a:pt x="3275" y="6783"/>
                </a:lnTo>
                <a:lnTo>
                  <a:pt x="3232" y="6783"/>
                </a:lnTo>
                <a:lnTo>
                  <a:pt x="3210" y="6825"/>
                </a:lnTo>
                <a:lnTo>
                  <a:pt x="3210" y="6825"/>
                </a:lnTo>
                <a:lnTo>
                  <a:pt x="3210" y="6890"/>
                </a:lnTo>
                <a:lnTo>
                  <a:pt x="3232" y="6911"/>
                </a:lnTo>
                <a:lnTo>
                  <a:pt x="3253" y="6954"/>
                </a:lnTo>
                <a:lnTo>
                  <a:pt x="3296" y="6975"/>
                </a:lnTo>
                <a:lnTo>
                  <a:pt x="3403" y="6975"/>
                </a:lnTo>
                <a:lnTo>
                  <a:pt x="3424" y="6975"/>
                </a:lnTo>
                <a:lnTo>
                  <a:pt x="3424" y="6932"/>
                </a:lnTo>
                <a:lnTo>
                  <a:pt x="3424" y="693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1"/>
          <p:cNvSpPr/>
          <p:nvPr/>
        </p:nvSpPr>
        <p:spPr>
          <a:xfrm>
            <a:off x="1725197" y="2550246"/>
            <a:ext cx="250981" cy="254440"/>
          </a:xfrm>
          <a:custGeom>
            <a:rect b="b" l="l" r="r" t="t"/>
            <a:pathLst>
              <a:path extrusionOk="0" h="9415" w="9287">
                <a:moveTo>
                  <a:pt x="9072" y="6783"/>
                </a:moveTo>
                <a:lnTo>
                  <a:pt x="9072" y="6783"/>
                </a:lnTo>
                <a:lnTo>
                  <a:pt x="8944" y="6611"/>
                </a:lnTo>
                <a:lnTo>
                  <a:pt x="8880" y="6526"/>
                </a:lnTo>
                <a:lnTo>
                  <a:pt x="8794" y="6462"/>
                </a:lnTo>
                <a:lnTo>
                  <a:pt x="8794" y="6462"/>
                </a:lnTo>
                <a:lnTo>
                  <a:pt x="8644" y="6397"/>
                </a:lnTo>
                <a:lnTo>
                  <a:pt x="8559" y="6376"/>
                </a:lnTo>
                <a:lnTo>
                  <a:pt x="8516" y="6333"/>
                </a:lnTo>
                <a:lnTo>
                  <a:pt x="8516" y="6333"/>
                </a:lnTo>
                <a:lnTo>
                  <a:pt x="8473" y="6269"/>
                </a:lnTo>
                <a:lnTo>
                  <a:pt x="8473" y="6205"/>
                </a:lnTo>
                <a:lnTo>
                  <a:pt x="8473" y="6076"/>
                </a:lnTo>
                <a:lnTo>
                  <a:pt x="8473" y="6012"/>
                </a:lnTo>
                <a:lnTo>
                  <a:pt x="8452" y="5948"/>
                </a:lnTo>
                <a:lnTo>
                  <a:pt x="8409" y="5905"/>
                </a:lnTo>
                <a:lnTo>
                  <a:pt x="8323" y="5863"/>
                </a:lnTo>
                <a:lnTo>
                  <a:pt x="8323" y="5863"/>
                </a:lnTo>
                <a:lnTo>
                  <a:pt x="8259" y="5863"/>
                </a:lnTo>
                <a:lnTo>
                  <a:pt x="8152" y="5863"/>
                </a:lnTo>
                <a:lnTo>
                  <a:pt x="8067" y="5884"/>
                </a:lnTo>
                <a:lnTo>
                  <a:pt x="8024" y="5863"/>
                </a:lnTo>
                <a:lnTo>
                  <a:pt x="8002" y="5841"/>
                </a:lnTo>
                <a:lnTo>
                  <a:pt x="8002" y="5841"/>
                </a:lnTo>
                <a:lnTo>
                  <a:pt x="8002" y="5820"/>
                </a:lnTo>
                <a:lnTo>
                  <a:pt x="8002" y="5777"/>
                </a:lnTo>
                <a:lnTo>
                  <a:pt x="8045" y="5691"/>
                </a:lnTo>
                <a:lnTo>
                  <a:pt x="8173" y="5563"/>
                </a:lnTo>
                <a:lnTo>
                  <a:pt x="8173" y="5563"/>
                </a:lnTo>
                <a:lnTo>
                  <a:pt x="8259" y="5413"/>
                </a:lnTo>
                <a:lnTo>
                  <a:pt x="8302" y="5349"/>
                </a:lnTo>
                <a:lnTo>
                  <a:pt x="8302" y="5285"/>
                </a:lnTo>
                <a:lnTo>
                  <a:pt x="8302" y="5221"/>
                </a:lnTo>
                <a:lnTo>
                  <a:pt x="8259" y="5178"/>
                </a:lnTo>
                <a:lnTo>
                  <a:pt x="8195" y="5135"/>
                </a:lnTo>
                <a:lnTo>
                  <a:pt x="8109" y="5092"/>
                </a:lnTo>
                <a:lnTo>
                  <a:pt x="8109" y="5092"/>
                </a:lnTo>
                <a:lnTo>
                  <a:pt x="7981" y="5092"/>
                </a:lnTo>
                <a:lnTo>
                  <a:pt x="7917" y="5092"/>
                </a:lnTo>
                <a:lnTo>
                  <a:pt x="7917" y="5071"/>
                </a:lnTo>
                <a:lnTo>
                  <a:pt x="7895" y="5049"/>
                </a:lnTo>
                <a:lnTo>
                  <a:pt x="7938" y="4921"/>
                </a:lnTo>
                <a:lnTo>
                  <a:pt x="7938" y="4921"/>
                </a:lnTo>
                <a:lnTo>
                  <a:pt x="7981" y="4857"/>
                </a:lnTo>
                <a:lnTo>
                  <a:pt x="8024" y="4793"/>
                </a:lnTo>
                <a:lnTo>
                  <a:pt x="8067" y="4729"/>
                </a:lnTo>
                <a:lnTo>
                  <a:pt x="8088" y="4643"/>
                </a:lnTo>
                <a:lnTo>
                  <a:pt x="8088" y="4643"/>
                </a:lnTo>
                <a:lnTo>
                  <a:pt x="8088" y="4536"/>
                </a:lnTo>
                <a:lnTo>
                  <a:pt x="8067" y="4515"/>
                </a:lnTo>
                <a:lnTo>
                  <a:pt x="8045" y="4493"/>
                </a:lnTo>
                <a:lnTo>
                  <a:pt x="7981" y="4472"/>
                </a:lnTo>
                <a:lnTo>
                  <a:pt x="7874" y="4493"/>
                </a:lnTo>
                <a:lnTo>
                  <a:pt x="7703" y="4536"/>
                </a:lnTo>
                <a:lnTo>
                  <a:pt x="7639" y="4536"/>
                </a:lnTo>
                <a:lnTo>
                  <a:pt x="7574" y="4515"/>
                </a:lnTo>
                <a:lnTo>
                  <a:pt x="7574" y="4515"/>
                </a:lnTo>
                <a:lnTo>
                  <a:pt x="7574" y="4493"/>
                </a:lnTo>
                <a:lnTo>
                  <a:pt x="7574" y="4429"/>
                </a:lnTo>
                <a:lnTo>
                  <a:pt x="7617" y="4301"/>
                </a:lnTo>
                <a:lnTo>
                  <a:pt x="7767" y="4001"/>
                </a:lnTo>
                <a:lnTo>
                  <a:pt x="7788" y="3851"/>
                </a:lnTo>
                <a:lnTo>
                  <a:pt x="7788" y="3809"/>
                </a:lnTo>
                <a:lnTo>
                  <a:pt x="7767" y="3766"/>
                </a:lnTo>
                <a:lnTo>
                  <a:pt x="7724" y="3744"/>
                </a:lnTo>
                <a:lnTo>
                  <a:pt x="7660" y="3744"/>
                </a:lnTo>
                <a:lnTo>
                  <a:pt x="7553" y="3744"/>
                </a:lnTo>
                <a:lnTo>
                  <a:pt x="7425" y="3787"/>
                </a:lnTo>
                <a:lnTo>
                  <a:pt x="7425" y="3787"/>
                </a:lnTo>
                <a:lnTo>
                  <a:pt x="7296" y="3830"/>
                </a:lnTo>
                <a:lnTo>
                  <a:pt x="7253" y="3873"/>
                </a:lnTo>
                <a:lnTo>
                  <a:pt x="7232" y="3894"/>
                </a:lnTo>
                <a:lnTo>
                  <a:pt x="7232" y="3937"/>
                </a:lnTo>
                <a:lnTo>
                  <a:pt x="7232" y="3937"/>
                </a:lnTo>
                <a:lnTo>
                  <a:pt x="7275" y="3980"/>
                </a:lnTo>
                <a:lnTo>
                  <a:pt x="7318" y="4001"/>
                </a:lnTo>
                <a:lnTo>
                  <a:pt x="7360" y="4001"/>
                </a:lnTo>
                <a:lnTo>
                  <a:pt x="7403" y="4044"/>
                </a:lnTo>
                <a:lnTo>
                  <a:pt x="7403" y="4044"/>
                </a:lnTo>
                <a:lnTo>
                  <a:pt x="7425" y="4065"/>
                </a:lnTo>
                <a:lnTo>
                  <a:pt x="7446" y="4087"/>
                </a:lnTo>
                <a:lnTo>
                  <a:pt x="7446" y="4087"/>
                </a:lnTo>
                <a:lnTo>
                  <a:pt x="7446" y="4044"/>
                </a:lnTo>
                <a:lnTo>
                  <a:pt x="7446" y="4087"/>
                </a:lnTo>
                <a:lnTo>
                  <a:pt x="7446" y="4087"/>
                </a:lnTo>
                <a:lnTo>
                  <a:pt x="7446" y="4108"/>
                </a:lnTo>
                <a:lnTo>
                  <a:pt x="7446" y="4108"/>
                </a:lnTo>
                <a:lnTo>
                  <a:pt x="7425" y="4215"/>
                </a:lnTo>
                <a:lnTo>
                  <a:pt x="7382" y="4258"/>
                </a:lnTo>
                <a:lnTo>
                  <a:pt x="7360" y="4279"/>
                </a:lnTo>
                <a:lnTo>
                  <a:pt x="7360" y="4279"/>
                </a:lnTo>
                <a:lnTo>
                  <a:pt x="7339" y="4258"/>
                </a:lnTo>
                <a:lnTo>
                  <a:pt x="7296" y="4215"/>
                </a:lnTo>
                <a:lnTo>
                  <a:pt x="7253" y="4087"/>
                </a:lnTo>
                <a:lnTo>
                  <a:pt x="7211" y="3958"/>
                </a:lnTo>
                <a:lnTo>
                  <a:pt x="7189" y="3873"/>
                </a:lnTo>
                <a:lnTo>
                  <a:pt x="7189" y="3873"/>
                </a:lnTo>
                <a:lnTo>
                  <a:pt x="7211" y="3787"/>
                </a:lnTo>
                <a:lnTo>
                  <a:pt x="7275" y="3702"/>
                </a:lnTo>
                <a:lnTo>
                  <a:pt x="7339" y="3595"/>
                </a:lnTo>
                <a:lnTo>
                  <a:pt x="7360" y="3509"/>
                </a:lnTo>
                <a:lnTo>
                  <a:pt x="7360" y="3509"/>
                </a:lnTo>
                <a:lnTo>
                  <a:pt x="7382" y="3359"/>
                </a:lnTo>
                <a:lnTo>
                  <a:pt x="7360" y="3252"/>
                </a:lnTo>
                <a:lnTo>
                  <a:pt x="7296" y="3188"/>
                </a:lnTo>
                <a:lnTo>
                  <a:pt x="7211" y="3124"/>
                </a:lnTo>
                <a:lnTo>
                  <a:pt x="7104" y="3102"/>
                </a:lnTo>
                <a:lnTo>
                  <a:pt x="6997" y="3102"/>
                </a:lnTo>
                <a:lnTo>
                  <a:pt x="6868" y="3102"/>
                </a:lnTo>
                <a:lnTo>
                  <a:pt x="6740" y="3124"/>
                </a:lnTo>
                <a:lnTo>
                  <a:pt x="6740" y="3124"/>
                </a:lnTo>
                <a:lnTo>
                  <a:pt x="6761" y="3038"/>
                </a:lnTo>
                <a:lnTo>
                  <a:pt x="6783" y="2931"/>
                </a:lnTo>
                <a:lnTo>
                  <a:pt x="6847" y="2717"/>
                </a:lnTo>
                <a:lnTo>
                  <a:pt x="6847" y="2632"/>
                </a:lnTo>
                <a:lnTo>
                  <a:pt x="6826" y="2610"/>
                </a:lnTo>
                <a:lnTo>
                  <a:pt x="6804" y="2568"/>
                </a:lnTo>
                <a:lnTo>
                  <a:pt x="6783" y="2568"/>
                </a:lnTo>
                <a:lnTo>
                  <a:pt x="6719" y="2568"/>
                </a:lnTo>
                <a:lnTo>
                  <a:pt x="6569" y="2589"/>
                </a:lnTo>
                <a:lnTo>
                  <a:pt x="6569" y="2589"/>
                </a:lnTo>
                <a:lnTo>
                  <a:pt x="6376" y="2675"/>
                </a:lnTo>
                <a:lnTo>
                  <a:pt x="6269" y="2717"/>
                </a:lnTo>
                <a:lnTo>
                  <a:pt x="6226" y="2782"/>
                </a:lnTo>
                <a:lnTo>
                  <a:pt x="6226" y="2782"/>
                </a:lnTo>
                <a:lnTo>
                  <a:pt x="6226" y="2824"/>
                </a:lnTo>
                <a:lnTo>
                  <a:pt x="6248" y="2867"/>
                </a:lnTo>
                <a:lnTo>
                  <a:pt x="6269" y="2889"/>
                </a:lnTo>
                <a:lnTo>
                  <a:pt x="6312" y="2910"/>
                </a:lnTo>
                <a:lnTo>
                  <a:pt x="6419" y="2910"/>
                </a:lnTo>
                <a:lnTo>
                  <a:pt x="6505" y="2910"/>
                </a:lnTo>
                <a:lnTo>
                  <a:pt x="6505" y="2910"/>
                </a:lnTo>
                <a:lnTo>
                  <a:pt x="6483" y="3038"/>
                </a:lnTo>
                <a:lnTo>
                  <a:pt x="6462" y="3060"/>
                </a:lnTo>
                <a:lnTo>
                  <a:pt x="6419" y="3060"/>
                </a:lnTo>
                <a:lnTo>
                  <a:pt x="6419" y="3060"/>
                </a:lnTo>
                <a:lnTo>
                  <a:pt x="6355" y="3038"/>
                </a:lnTo>
                <a:lnTo>
                  <a:pt x="6291" y="2974"/>
                </a:lnTo>
                <a:lnTo>
                  <a:pt x="6205" y="2910"/>
                </a:lnTo>
                <a:lnTo>
                  <a:pt x="6162" y="2846"/>
                </a:lnTo>
                <a:lnTo>
                  <a:pt x="6162" y="2846"/>
                </a:lnTo>
                <a:lnTo>
                  <a:pt x="6162" y="2782"/>
                </a:lnTo>
                <a:lnTo>
                  <a:pt x="6184" y="2696"/>
                </a:lnTo>
                <a:lnTo>
                  <a:pt x="6226" y="2503"/>
                </a:lnTo>
                <a:lnTo>
                  <a:pt x="6226" y="2418"/>
                </a:lnTo>
                <a:lnTo>
                  <a:pt x="6226" y="2332"/>
                </a:lnTo>
                <a:lnTo>
                  <a:pt x="6205" y="2247"/>
                </a:lnTo>
                <a:lnTo>
                  <a:pt x="6141" y="2204"/>
                </a:lnTo>
                <a:lnTo>
                  <a:pt x="6141" y="2204"/>
                </a:lnTo>
                <a:lnTo>
                  <a:pt x="6098" y="2182"/>
                </a:lnTo>
                <a:lnTo>
                  <a:pt x="6034" y="2182"/>
                </a:lnTo>
                <a:lnTo>
                  <a:pt x="5863" y="2268"/>
                </a:lnTo>
                <a:lnTo>
                  <a:pt x="5799" y="2311"/>
                </a:lnTo>
                <a:lnTo>
                  <a:pt x="5734" y="2375"/>
                </a:lnTo>
                <a:lnTo>
                  <a:pt x="5692" y="2439"/>
                </a:lnTo>
                <a:lnTo>
                  <a:pt x="5670" y="2482"/>
                </a:lnTo>
                <a:lnTo>
                  <a:pt x="5670" y="2482"/>
                </a:lnTo>
                <a:lnTo>
                  <a:pt x="5692" y="2546"/>
                </a:lnTo>
                <a:lnTo>
                  <a:pt x="5713" y="2568"/>
                </a:lnTo>
                <a:lnTo>
                  <a:pt x="5734" y="2589"/>
                </a:lnTo>
                <a:lnTo>
                  <a:pt x="5756" y="2589"/>
                </a:lnTo>
                <a:lnTo>
                  <a:pt x="5841" y="2568"/>
                </a:lnTo>
                <a:lnTo>
                  <a:pt x="5884" y="2568"/>
                </a:lnTo>
                <a:lnTo>
                  <a:pt x="5906" y="2568"/>
                </a:lnTo>
                <a:lnTo>
                  <a:pt x="5906" y="2568"/>
                </a:lnTo>
                <a:lnTo>
                  <a:pt x="5927" y="2589"/>
                </a:lnTo>
                <a:lnTo>
                  <a:pt x="5948" y="2632"/>
                </a:lnTo>
                <a:lnTo>
                  <a:pt x="5970" y="2675"/>
                </a:lnTo>
                <a:lnTo>
                  <a:pt x="5948" y="2696"/>
                </a:lnTo>
                <a:lnTo>
                  <a:pt x="5948" y="2696"/>
                </a:lnTo>
                <a:lnTo>
                  <a:pt x="5863" y="2696"/>
                </a:lnTo>
                <a:lnTo>
                  <a:pt x="5734" y="2653"/>
                </a:lnTo>
                <a:lnTo>
                  <a:pt x="5520" y="2568"/>
                </a:lnTo>
                <a:lnTo>
                  <a:pt x="5520" y="2568"/>
                </a:lnTo>
                <a:lnTo>
                  <a:pt x="5499" y="2546"/>
                </a:lnTo>
                <a:lnTo>
                  <a:pt x="5499" y="2503"/>
                </a:lnTo>
                <a:lnTo>
                  <a:pt x="5499" y="2396"/>
                </a:lnTo>
                <a:lnTo>
                  <a:pt x="5499" y="2289"/>
                </a:lnTo>
                <a:lnTo>
                  <a:pt x="5478" y="2204"/>
                </a:lnTo>
                <a:lnTo>
                  <a:pt x="5478" y="2204"/>
                </a:lnTo>
                <a:lnTo>
                  <a:pt x="5413" y="2118"/>
                </a:lnTo>
                <a:lnTo>
                  <a:pt x="5349" y="2075"/>
                </a:lnTo>
                <a:lnTo>
                  <a:pt x="5285" y="2075"/>
                </a:lnTo>
                <a:lnTo>
                  <a:pt x="5199" y="2118"/>
                </a:lnTo>
                <a:lnTo>
                  <a:pt x="5028" y="2247"/>
                </a:lnTo>
                <a:lnTo>
                  <a:pt x="4964" y="2311"/>
                </a:lnTo>
                <a:lnTo>
                  <a:pt x="4900" y="2332"/>
                </a:lnTo>
                <a:lnTo>
                  <a:pt x="4900" y="2332"/>
                </a:lnTo>
                <a:lnTo>
                  <a:pt x="4900" y="2289"/>
                </a:lnTo>
                <a:lnTo>
                  <a:pt x="4900" y="2225"/>
                </a:lnTo>
                <a:lnTo>
                  <a:pt x="4943" y="2075"/>
                </a:lnTo>
                <a:lnTo>
                  <a:pt x="4986" y="1947"/>
                </a:lnTo>
                <a:lnTo>
                  <a:pt x="4986" y="1883"/>
                </a:lnTo>
                <a:lnTo>
                  <a:pt x="4943" y="1840"/>
                </a:lnTo>
                <a:lnTo>
                  <a:pt x="4943" y="1840"/>
                </a:lnTo>
                <a:lnTo>
                  <a:pt x="4900" y="1797"/>
                </a:lnTo>
                <a:lnTo>
                  <a:pt x="4836" y="1797"/>
                </a:lnTo>
                <a:lnTo>
                  <a:pt x="4772" y="1819"/>
                </a:lnTo>
                <a:lnTo>
                  <a:pt x="4707" y="1840"/>
                </a:lnTo>
                <a:lnTo>
                  <a:pt x="4558" y="1904"/>
                </a:lnTo>
                <a:lnTo>
                  <a:pt x="4451" y="1968"/>
                </a:lnTo>
                <a:lnTo>
                  <a:pt x="4451" y="1968"/>
                </a:lnTo>
                <a:lnTo>
                  <a:pt x="4515" y="1840"/>
                </a:lnTo>
                <a:lnTo>
                  <a:pt x="4600" y="1690"/>
                </a:lnTo>
                <a:lnTo>
                  <a:pt x="4686" y="1541"/>
                </a:lnTo>
                <a:lnTo>
                  <a:pt x="4686" y="1455"/>
                </a:lnTo>
                <a:lnTo>
                  <a:pt x="4686" y="1391"/>
                </a:lnTo>
                <a:lnTo>
                  <a:pt x="4686" y="1391"/>
                </a:lnTo>
                <a:lnTo>
                  <a:pt x="4622" y="1327"/>
                </a:lnTo>
                <a:lnTo>
                  <a:pt x="4558" y="1305"/>
                </a:lnTo>
                <a:lnTo>
                  <a:pt x="4493" y="1305"/>
                </a:lnTo>
                <a:lnTo>
                  <a:pt x="4408" y="1327"/>
                </a:lnTo>
                <a:lnTo>
                  <a:pt x="4279" y="1391"/>
                </a:lnTo>
                <a:lnTo>
                  <a:pt x="4215" y="1412"/>
                </a:lnTo>
                <a:lnTo>
                  <a:pt x="4172" y="1391"/>
                </a:lnTo>
                <a:lnTo>
                  <a:pt x="4172" y="1391"/>
                </a:lnTo>
                <a:lnTo>
                  <a:pt x="4151" y="1348"/>
                </a:lnTo>
                <a:lnTo>
                  <a:pt x="4172" y="1305"/>
                </a:lnTo>
                <a:lnTo>
                  <a:pt x="4194" y="1134"/>
                </a:lnTo>
                <a:lnTo>
                  <a:pt x="4279" y="856"/>
                </a:lnTo>
                <a:lnTo>
                  <a:pt x="4279" y="856"/>
                </a:lnTo>
                <a:lnTo>
                  <a:pt x="4301" y="728"/>
                </a:lnTo>
                <a:lnTo>
                  <a:pt x="4301" y="599"/>
                </a:lnTo>
                <a:lnTo>
                  <a:pt x="4279" y="556"/>
                </a:lnTo>
                <a:lnTo>
                  <a:pt x="4258" y="492"/>
                </a:lnTo>
                <a:lnTo>
                  <a:pt x="4215" y="449"/>
                </a:lnTo>
                <a:lnTo>
                  <a:pt x="4172" y="428"/>
                </a:lnTo>
                <a:lnTo>
                  <a:pt x="4172" y="428"/>
                </a:lnTo>
                <a:lnTo>
                  <a:pt x="4130" y="428"/>
                </a:lnTo>
                <a:lnTo>
                  <a:pt x="4066" y="428"/>
                </a:lnTo>
                <a:lnTo>
                  <a:pt x="3937" y="471"/>
                </a:lnTo>
                <a:lnTo>
                  <a:pt x="3809" y="492"/>
                </a:lnTo>
                <a:lnTo>
                  <a:pt x="3766" y="492"/>
                </a:lnTo>
                <a:lnTo>
                  <a:pt x="3745" y="471"/>
                </a:lnTo>
                <a:lnTo>
                  <a:pt x="3745" y="471"/>
                </a:lnTo>
                <a:lnTo>
                  <a:pt x="3723" y="428"/>
                </a:lnTo>
                <a:lnTo>
                  <a:pt x="3723" y="364"/>
                </a:lnTo>
                <a:lnTo>
                  <a:pt x="3745" y="257"/>
                </a:lnTo>
                <a:lnTo>
                  <a:pt x="3766" y="214"/>
                </a:lnTo>
                <a:lnTo>
                  <a:pt x="3745" y="150"/>
                </a:lnTo>
                <a:lnTo>
                  <a:pt x="3723" y="107"/>
                </a:lnTo>
                <a:lnTo>
                  <a:pt x="3659" y="64"/>
                </a:lnTo>
                <a:lnTo>
                  <a:pt x="3659" y="64"/>
                </a:lnTo>
                <a:lnTo>
                  <a:pt x="3595" y="64"/>
                </a:lnTo>
                <a:lnTo>
                  <a:pt x="3531" y="64"/>
                </a:lnTo>
                <a:lnTo>
                  <a:pt x="3402" y="107"/>
                </a:lnTo>
                <a:lnTo>
                  <a:pt x="3274" y="193"/>
                </a:lnTo>
                <a:lnTo>
                  <a:pt x="3167" y="257"/>
                </a:lnTo>
                <a:lnTo>
                  <a:pt x="3167" y="257"/>
                </a:lnTo>
                <a:lnTo>
                  <a:pt x="3017" y="342"/>
                </a:lnTo>
                <a:lnTo>
                  <a:pt x="2953" y="385"/>
                </a:lnTo>
                <a:lnTo>
                  <a:pt x="2932" y="364"/>
                </a:lnTo>
                <a:lnTo>
                  <a:pt x="2910" y="321"/>
                </a:lnTo>
                <a:lnTo>
                  <a:pt x="2867" y="171"/>
                </a:lnTo>
                <a:lnTo>
                  <a:pt x="2867" y="171"/>
                </a:lnTo>
                <a:lnTo>
                  <a:pt x="2825" y="86"/>
                </a:lnTo>
                <a:lnTo>
                  <a:pt x="2782" y="21"/>
                </a:lnTo>
                <a:lnTo>
                  <a:pt x="2739" y="0"/>
                </a:lnTo>
                <a:lnTo>
                  <a:pt x="2696" y="0"/>
                </a:lnTo>
                <a:lnTo>
                  <a:pt x="2675" y="21"/>
                </a:lnTo>
                <a:lnTo>
                  <a:pt x="2632" y="43"/>
                </a:lnTo>
                <a:lnTo>
                  <a:pt x="2546" y="150"/>
                </a:lnTo>
                <a:lnTo>
                  <a:pt x="2397" y="407"/>
                </a:lnTo>
                <a:lnTo>
                  <a:pt x="2332" y="514"/>
                </a:lnTo>
                <a:lnTo>
                  <a:pt x="2290" y="556"/>
                </a:lnTo>
                <a:lnTo>
                  <a:pt x="2268" y="556"/>
                </a:lnTo>
                <a:lnTo>
                  <a:pt x="2268" y="556"/>
                </a:lnTo>
                <a:lnTo>
                  <a:pt x="2225" y="556"/>
                </a:lnTo>
                <a:lnTo>
                  <a:pt x="2183" y="535"/>
                </a:lnTo>
                <a:lnTo>
                  <a:pt x="2119" y="449"/>
                </a:lnTo>
                <a:lnTo>
                  <a:pt x="2097" y="407"/>
                </a:lnTo>
                <a:lnTo>
                  <a:pt x="2054" y="385"/>
                </a:lnTo>
                <a:lnTo>
                  <a:pt x="1990" y="364"/>
                </a:lnTo>
                <a:lnTo>
                  <a:pt x="1947" y="385"/>
                </a:lnTo>
                <a:lnTo>
                  <a:pt x="1947" y="385"/>
                </a:lnTo>
                <a:lnTo>
                  <a:pt x="1883" y="407"/>
                </a:lnTo>
                <a:lnTo>
                  <a:pt x="1840" y="471"/>
                </a:lnTo>
                <a:lnTo>
                  <a:pt x="1755" y="599"/>
                </a:lnTo>
                <a:lnTo>
                  <a:pt x="1669" y="728"/>
                </a:lnTo>
                <a:lnTo>
                  <a:pt x="1605" y="856"/>
                </a:lnTo>
                <a:lnTo>
                  <a:pt x="1605" y="856"/>
                </a:lnTo>
                <a:lnTo>
                  <a:pt x="1498" y="963"/>
                </a:lnTo>
                <a:lnTo>
                  <a:pt x="1391" y="1048"/>
                </a:lnTo>
                <a:lnTo>
                  <a:pt x="1284" y="1113"/>
                </a:lnTo>
                <a:lnTo>
                  <a:pt x="1177" y="1177"/>
                </a:lnTo>
                <a:lnTo>
                  <a:pt x="942" y="1262"/>
                </a:lnTo>
                <a:lnTo>
                  <a:pt x="664" y="1348"/>
                </a:lnTo>
                <a:lnTo>
                  <a:pt x="664" y="1348"/>
                </a:lnTo>
                <a:lnTo>
                  <a:pt x="428" y="1476"/>
                </a:lnTo>
                <a:lnTo>
                  <a:pt x="321" y="1541"/>
                </a:lnTo>
                <a:lnTo>
                  <a:pt x="236" y="1626"/>
                </a:lnTo>
                <a:lnTo>
                  <a:pt x="150" y="1712"/>
                </a:lnTo>
                <a:lnTo>
                  <a:pt x="65" y="1819"/>
                </a:lnTo>
                <a:lnTo>
                  <a:pt x="22" y="1926"/>
                </a:lnTo>
                <a:lnTo>
                  <a:pt x="0" y="2075"/>
                </a:lnTo>
                <a:lnTo>
                  <a:pt x="0" y="2075"/>
                </a:lnTo>
                <a:lnTo>
                  <a:pt x="0" y="2225"/>
                </a:lnTo>
                <a:lnTo>
                  <a:pt x="22" y="2375"/>
                </a:lnTo>
                <a:lnTo>
                  <a:pt x="86" y="2546"/>
                </a:lnTo>
                <a:lnTo>
                  <a:pt x="150" y="2675"/>
                </a:lnTo>
                <a:lnTo>
                  <a:pt x="150" y="2675"/>
                </a:lnTo>
                <a:lnTo>
                  <a:pt x="193" y="2739"/>
                </a:lnTo>
                <a:lnTo>
                  <a:pt x="214" y="2760"/>
                </a:lnTo>
                <a:lnTo>
                  <a:pt x="257" y="2760"/>
                </a:lnTo>
                <a:lnTo>
                  <a:pt x="278" y="2760"/>
                </a:lnTo>
                <a:lnTo>
                  <a:pt x="343" y="2675"/>
                </a:lnTo>
                <a:lnTo>
                  <a:pt x="385" y="2568"/>
                </a:lnTo>
                <a:lnTo>
                  <a:pt x="385" y="2568"/>
                </a:lnTo>
                <a:lnTo>
                  <a:pt x="471" y="2717"/>
                </a:lnTo>
                <a:lnTo>
                  <a:pt x="535" y="2803"/>
                </a:lnTo>
                <a:lnTo>
                  <a:pt x="599" y="2846"/>
                </a:lnTo>
                <a:lnTo>
                  <a:pt x="599" y="2846"/>
                </a:lnTo>
                <a:lnTo>
                  <a:pt x="664" y="2867"/>
                </a:lnTo>
                <a:lnTo>
                  <a:pt x="706" y="2846"/>
                </a:lnTo>
                <a:lnTo>
                  <a:pt x="749" y="2824"/>
                </a:lnTo>
                <a:lnTo>
                  <a:pt x="749" y="2782"/>
                </a:lnTo>
                <a:lnTo>
                  <a:pt x="771" y="2675"/>
                </a:lnTo>
                <a:lnTo>
                  <a:pt x="792" y="2632"/>
                </a:lnTo>
                <a:lnTo>
                  <a:pt x="813" y="2610"/>
                </a:lnTo>
                <a:lnTo>
                  <a:pt x="813" y="2610"/>
                </a:lnTo>
                <a:lnTo>
                  <a:pt x="878" y="2610"/>
                </a:lnTo>
                <a:lnTo>
                  <a:pt x="920" y="2632"/>
                </a:lnTo>
                <a:lnTo>
                  <a:pt x="1049" y="2717"/>
                </a:lnTo>
                <a:lnTo>
                  <a:pt x="1113" y="2760"/>
                </a:lnTo>
                <a:lnTo>
                  <a:pt x="1177" y="2782"/>
                </a:lnTo>
                <a:lnTo>
                  <a:pt x="1241" y="2760"/>
                </a:lnTo>
                <a:lnTo>
                  <a:pt x="1305" y="2675"/>
                </a:lnTo>
                <a:lnTo>
                  <a:pt x="1305" y="2675"/>
                </a:lnTo>
                <a:lnTo>
                  <a:pt x="1348" y="2589"/>
                </a:lnTo>
                <a:lnTo>
                  <a:pt x="1370" y="2503"/>
                </a:lnTo>
                <a:lnTo>
                  <a:pt x="1391" y="2354"/>
                </a:lnTo>
                <a:lnTo>
                  <a:pt x="1391" y="2311"/>
                </a:lnTo>
                <a:lnTo>
                  <a:pt x="1434" y="2247"/>
                </a:lnTo>
                <a:lnTo>
                  <a:pt x="1498" y="2225"/>
                </a:lnTo>
                <a:lnTo>
                  <a:pt x="1584" y="2204"/>
                </a:lnTo>
                <a:lnTo>
                  <a:pt x="1584" y="2204"/>
                </a:lnTo>
                <a:lnTo>
                  <a:pt x="1691" y="2204"/>
                </a:lnTo>
                <a:lnTo>
                  <a:pt x="1776" y="2225"/>
                </a:lnTo>
                <a:lnTo>
                  <a:pt x="1840" y="2247"/>
                </a:lnTo>
                <a:lnTo>
                  <a:pt x="1905" y="2289"/>
                </a:lnTo>
                <a:lnTo>
                  <a:pt x="1969" y="2332"/>
                </a:lnTo>
                <a:lnTo>
                  <a:pt x="2033" y="2396"/>
                </a:lnTo>
                <a:lnTo>
                  <a:pt x="2119" y="2546"/>
                </a:lnTo>
                <a:lnTo>
                  <a:pt x="2119" y="2546"/>
                </a:lnTo>
                <a:lnTo>
                  <a:pt x="2161" y="2696"/>
                </a:lnTo>
                <a:lnTo>
                  <a:pt x="2183" y="2803"/>
                </a:lnTo>
                <a:lnTo>
                  <a:pt x="2161" y="2846"/>
                </a:lnTo>
                <a:lnTo>
                  <a:pt x="2140" y="2867"/>
                </a:lnTo>
                <a:lnTo>
                  <a:pt x="2076" y="2867"/>
                </a:lnTo>
                <a:lnTo>
                  <a:pt x="2012" y="2867"/>
                </a:lnTo>
                <a:lnTo>
                  <a:pt x="2012" y="2867"/>
                </a:lnTo>
                <a:lnTo>
                  <a:pt x="1862" y="2824"/>
                </a:lnTo>
                <a:lnTo>
                  <a:pt x="1776" y="2803"/>
                </a:lnTo>
                <a:lnTo>
                  <a:pt x="1755" y="2824"/>
                </a:lnTo>
                <a:lnTo>
                  <a:pt x="1712" y="2846"/>
                </a:lnTo>
                <a:lnTo>
                  <a:pt x="1648" y="2995"/>
                </a:lnTo>
                <a:lnTo>
                  <a:pt x="1648" y="2995"/>
                </a:lnTo>
                <a:lnTo>
                  <a:pt x="1648" y="3038"/>
                </a:lnTo>
                <a:lnTo>
                  <a:pt x="1648" y="3081"/>
                </a:lnTo>
                <a:lnTo>
                  <a:pt x="1626" y="3102"/>
                </a:lnTo>
                <a:lnTo>
                  <a:pt x="1584" y="3124"/>
                </a:lnTo>
                <a:lnTo>
                  <a:pt x="1584" y="3124"/>
                </a:lnTo>
                <a:lnTo>
                  <a:pt x="1541" y="3102"/>
                </a:lnTo>
                <a:lnTo>
                  <a:pt x="1498" y="3081"/>
                </a:lnTo>
                <a:lnTo>
                  <a:pt x="1412" y="3060"/>
                </a:lnTo>
                <a:lnTo>
                  <a:pt x="1370" y="3038"/>
                </a:lnTo>
                <a:lnTo>
                  <a:pt x="1370" y="3038"/>
                </a:lnTo>
                <a:lnTo>
                  <a:pt x="1284" y="3060"/>
                </a:lnTo>
                <a:lnTo>
                  <a:pt x="1263" y="3102"/>
                </a:lnTo>
                <a:lnTo>
                  <a:pt x="1177" y="3188"/>
                </a:lnTo>
                <a:lnTo>
                  <a:pt x="1177" y="3188"/>
                </a:lnTo>
                <a:lnTo>
                  <a:pt x="1156" y="3252"/>
                </a:lnTo>
                <a:lnTo>
                  <a:pt x="1156" y="3274"/>
                </a:lnTo>
                <a:lnTo>
                  <a:pt x="1134" y="3295"/>
                </a:lnTo>
                <a:lnTo>
                  <a:pt x="1070" y="3316"/>
                </a:lnTo>
                <a:lnTo>
                  <a:pt x="1070" y="3316"/>
                </a:lnTo>
                <a:lnTo>
                  <a:pt x="985" y="3316"/>
                </a:lnTo>
                <a:lnTo>
                  <a:pt x="920" y="3316"/>
                </a:lnTo>
                <a:lnTo>
                  <a:pt x="813" y="3316"/>
                </a:lnTo>
                <a:lnTo>
                  <a:pt x="771" y="3338"/>
                </a:lnTo>
                <a:lnTo>
                  <a:pt x="728" y="3359"/>
                </a:lnTo>
                <a:lnTo>
                  <a:pt x="706" y="3423"/>
                </a:lnTo>
                <a:lnTo>
                  <a:pt x="685" y="3530"/>
                </a:lnTo>
                <a:lnTo>
                  <a:pt x="685" y="3530"/>
                </a:lnTo>
                <a:lnTo>
                  <a:pt x="685" y="3702"/>
                </a:lnTo>
                <a:lnTo>
                  <a:pt x="728" y="3873"/>
                </a:lnTo>
                <a:lnTo>
                  <a:pt x="749" y="3958"/>
                </a:lnTo>
                <a:lnTo>
                  <a:pt x="792" y="4044"/>
                </a:lnTo>
                <a:lnTo>
                  <a:pt x="856" y="4108"/>
                </a:lnTo>
                <a:lnTo>
                  <a:pt x="920" y="4151"/>
                </a:lnTo>
                <a:lnTo>
                  <a:pt x="920" y="4151"/>
                </a:lnTo>
                <a:lnTo>
                  <a:pt x="1092" y="4215"/>
                </a:lnTo>
                <a:lnTo>
                  <a:pt x="1284" y="4236"/>
                </a:lnTo>
                <a:lnTo>
                  <a:pt x="1477" y="4258"/>
                </a:lnTo>
                <a:lnTo>
                  <a:pt x="1691" y="4236"/>
                </a:lnTo>
                <a:lnTo>
                  <a:pt x="1883" y="4215"/>
                </a:lnTo>
                <a:lnTo>
                  <a:pt x="2076" y="4172"/>
                </a:lnTo>
                <a:lnTo>
                  <a:pt x="2439" y="4044"/>
                </a:lnTo>
                <a:lnTo>
                  <a:pt x="2439" y="4044"/>
                </a:lnTo>
                <a:lnTo>
                  <a:pt x="2825" y="3873"/>
                </a:lnTo>
                <a:lnTo>
                  <a:pt x="3188" y="3680"/>
                </a:lnTo>
                <a:lnTo>
                  <a:pt x="3188" y="3680"/>
                </a:lnTo>
                <a:lnTo>
                  <a:pt x="3402" y="3509"/>
                </a:lnTo>
                <a:lnTo>
                  <a:pt x="3509" y="3466"/>
                </a:lnTo>
                <a:lnTo>
                  <a:pt x="3573" y="3445"/>
                </a:lnTo>
                <a:lnTo>
                  <a:pt x="3638" y="3466"/>
                </a:lnTo>
                <a:lnTo>
                  <a:pt x="3638" y="3466"/>
                </a:lnTo>
                <a:lnTo>
                  <a:pt x="3745" y="3552"/>
                </a:lnTo>
                <a:lnTo>
                  <a:pt x="3873" y="3680"/>
                </a:lnTo>
                <a:lnTo>
                  <a:pt x="4001" y="3851"/>
                </a:lnTo>
                <a:lnTo>
                  <a:pt x="4044" y="3916"/>
                </a:lnTo>
                <a:lnTo>
                  <a:pt x="4044" y="3958"/>
                </a:lnTo>
                <a:lnTo>
                  <a:pt x="4044" y="3958"/>
                </a:lnTo>
                <a:lnTo>
                  <a:pt x="4001" y="4001"/>
                </a:lnTo>
                <a:lnTo>
                  <a:pt x="3959" y="4044"/>
                </a:lnTo>
                <a:lnTo>
                  <a:pt x="3809" y="4108"/>
                </a:lnTo>
                <a:lnTo>
                  <a:pt x="3638" y="4151"/>
                </a:lnTo>
                <a:lnTo>
                  <a:pt x="3509" y="4194"/>
                </a:lnTo>
                <a:lnTo>
                  <a:pt x="3509" y="4194"/>
                </a:lnTo>
                <a:lnTo>
                  <a:pt x="3359" y="4301"/>
                </a:lnTo>
                <a:lnTo>
                  <a:pt x="3252" y="4429"/>
                </a:lnTo>
                <a:lnTo>
                  <a:pt x="3167" y="4557"/>
                </a:lnTo>
                <a:lnTo>
                  <a:pt x="3081" y="4707"/>
                </a:lnTo>
                <a:lnTo>
                  <a:pt x="3039" y="4857"/>
                </a:lnTo>
                <a:lnTo>
                  <a:pt x="2996" y="5028"/>
                </a:lnTo>
                <a:lnTo>
                  <a:pt x="2932" y="5349"/>
                </a:lnTo>
                <a:lnTo>
                  <a:pt x="2932" y="5349"/>
                </a:lnTo>
                <a:lnTo>
                  <a:pt x="2910" y="5499"/>
                </a:lnTo>
                <a:lnTo>
                  <a:pt x="2910" y="5691"/>
                </a:lnTo>
                <a:lnTo>
                  <a:pt x="2910" y="5777"/>
                </a:lnTo>
                <a:lnTo>
                  <a:pt x="2953" y="5841"/>
                </a:lnTo>
                <a:lnTo>
                  <a:pt x="2996" y="5884"/>
                </a:lnTo>
                <a:lnTo>
                  <a:pt x="3081" y="5863"/>
                </a:lnTo>
                <a:lnTo>
                  <a:pt x="3081" y="5863"/>
                </a:lnTo>
                <a:lnTo>
                  <a:pt x="3124" y="5841"/>
                </a:lnTo>
                <a:lnTo>
                  <a:pt x="3145" y="5777"/>
                </a:lnTo>
                <a:lnTo>
                  <a:pt x="3210" y="5627"/>
                </a:lnTo>
                <a:lnTo>
                  <a:pt x="3274" y="5499"/>
                </a:lnTo>
                <a:lnTo>
                  <a:pt x="3295" y="5456"/>
                </a:lnTo>
                <a:lnTo>
                  <a:pt x="3338" y="5435"/>
                </a:lnTo>
                <a:lnTo>
                  <a:pt x="3338" y="5435"/>
                </a:lnTo>
                <a:lnTo>
                  <a:pt x="3359" y="5477"/>
                </a:lnTo>
                <a:lnTo>
                  <a:pt x="3402" y="5563"/>
                </a:lnTo>
                <a:lnTo>
                  <a:pt x="3466" y="5777"/>
                </a:lnTo>
                <a:lnTo>
                  <a:pt x="3509" y="5884"/>
                </a:lnTo>
                <a:lnTo>
                  <a:pt x="3573" y="5927"/>
                </a:lnTo>
                <a:lnTo>
                  <a:pt x="3595" y="5948"/>
                </a:lnTo>
                <a:lnTo>
                  <a:pt x="3638" y="5927"/>
                </a:lnTo>
                <a:lnTo>
                  <a:pt x="3659" y="5905"/>
                </a:lnTo>
                <a:lnTo>
                  <a:pt x="3702" y="5841"/>
                </a:lnTo>
                <a:lnTo>
                  <a:pt x="3702" y="5841"/>
                </a:lnTo>
                <a:lnTo>
                  <a:pt x="3766" y="5756"/>
                </a:lnTo>
                <a:lnTo>
                  <a:pt x="3766" y="5627"/>
                </a:lnTo>
                <a:lnTo>
                  <a:pt x="3745" y="5392"/>
                </a:lnTo>
                <a:lnTo>
                  <a:pt x="3745" y="5263"/>
                </a:lnTo>
                <a:lnTo>
                  <a:pt x="3745" y="5135"/>
                </a:lnTo>
                <a:lnTo>
                  <a:pt x="3766" y="5028"/>
                </a:lnTo>
                <a:lnTo>
                  <a:pt x="3852" y="4921"/>
                </a:lnTo>
                <a:lnTo>
                  <a:pt x="3852" y="4921"/>
                </a:lnTo>
                <a:lnTo>
                  <a:pt x="3937" y="4857"/>
                </a:lnTo>
                <a:lnTo>
                  <a:pt x="4066" y="4793"/>
                </a:lnTo>
                <a:lnTo>
                  <a:pt x="4194" y="4750"/>
                </a:lnTo>
                <a:lnTo>
                  <a:pt x="4301" y="4729"/>
                </a:lnTo>
                <a:lnTo>
                  <a:pt x="4301" y="4729"/>
                </a:lnTo>
                <a:lnTo>
                  <a:pt x="4386" y="4729"/>
                </a:lnTo>
                <a:lnTo>
                  <a:pt x="4429" y="4814"/>
                </a:lnTo>
                <a:lnTo>
                  <a:pt x="4429" y="4814"/>
                </a:lnTo>
                <a:lnTo>
                  <a:pt x="4493" y="4943"/>
                </a:lnTo>
                <a:lnTo>
                  <a:pt x="4515" y="5114"/>
                </a:lnTo>
                <a:lnTo>
                  <a:pt x="4558" y="5392"/>
                </a:lnTo>
                <a:lnTo>
                  <a:pt x="4558" y="5392"/>
                </a:lnTo>
                <a:lnTo>
                  <a:pt x="4558" y="5499"/>
                </a:lnTo>
                <a:lnTo>
                  <a:pt x="4558" y="5584"/>
                </a:lnTo>
                <a:lnTo>
                  <a:pt x="4536" y="5627"/>
                </a:lnTo>
                <a:lnTo>
                  <a:pt x="4472" y="5713"/>
                </a:lnTo>
                <a:lnTo>
                  <a:pt x="4472" y="5713"/>
                </a:lnTo>
                <a:lnTo>
                  <a:pt x="4322" y="5841"/>
                </a:lnTo>
                <a:lnTo>
                  <a:pt x="4258" y="5927"/>
                </a:lnTo>
                <a:lnTo>
                  <a:pt x="4215" y="6034"/>
                </a:lnTo>
                <a:lnTo>
                  <a:pt x="4215" y="6034"/>
                </a:lnTo>
                <a:lnTo>
                  <a:pt x="4194" y="6162"/>
                </a:lnTo>
                <a:lnTo>
                  <a:pt x="4172" y="6290"/>
                </a:lnTo>
                <a:lnTo>
                  <a:pt x="4172" y="6547"/>
                </a:lnTo>
                <a:lnTo>
                  <a:pt x="4172" y="6547"/>
                </a:lnTo>
                <a:lnTo>
                  <a:pt x="4194" y="6783"/>
                </a:lnTo>
                <a:lnTo>
                  <a:pt x="4215" y="7018"/>
                </a:lnTo>
                <a:lnTo>
                  <a:pt x="4215" y="7018"/>
                </a:lnTo>
                <a:lnTo>
                  <a:pt x="4215" y="7103"/>
                </a:lnTo>
                <a:lnTo>
                  <a:pt x="4194" y="7146"/>
                </a:lnTo>
                <a:lnTo>
                  <a:pt x="4172" y="7168"/>
                </a:lnTo>
                <a:lnTo>
                  <a:pt x="4066" y="7210"/>
                </a:lnTo>
                <a:lnTo>
                  <a:pt x="4066" y="7210"/>
                </a:lnTo>
                <a:lnTo>
                  <a:pt x="3852" y="7296"/>
                </a:lnTo>
                <a:lnTo>
                  <a:pt x="3616" y="7403"/>
                </a:lnTo>
                <a:lnTo>
                  <a:pt x="3616" y="7403"/>
                </a:lnTo>
                <a:lnTo>
                  <a:pt x="3402" y="7489"/>
                </a:lnTo>
                <a:lnTo>
                  <a:pt x="3295" y="7553"/>
                </a:lnTo>
                <a:lnTo>
                  <a:pt x="3252" y="7596"/>
                </a:lnTo>
                <a:lnTo>
                  <a:pt x="3231" y="7638"/>
                </a:lnTo>
                <a:lnTo>
                  <a:pt x="3231" y="7638"/>
                </a:lnTo>
                <a:lnTo>
                  <a:pt x="3210" y="7703"/>
                </a:lnTo>
                <a:lnTo>
                  <a:pt x="3231" y="7745"/>
                </a:lnTo>
                <a:lnTo>
                  <a:pt x="3252" y="7767"/>
                </a:lnTo>
                <a:lnTo>
                  <a:pt x="3274" y="7810"/>
                </a:lnTo>
                <a:lnTo>
                  <a:pt x="3381" y="7831"/>
                </a:lnTo>
                <a:lnTo>
                  <a:pt x="3509" y="7852"/>
                </a:lnTo>
                <a:lnTo>
                  <a:pt x="3809" y="7810"/>
                </a:lnTo>
                <a:lnTo>
                  <a:pt x="4001" y="7788"/>
                </a:lnTo>
                <a:lnTo>
                  <a:pt x="4001" y="7788"/>
                </a:lnTo>
                <a:lnTo>
                  <a:pt x="3873" y="7959"/>
                </a:lnTo>
                <a:lnTo>
                  <a:pt x="3787" y="8088"/>
                </a:lnTo>
                <a:lnTo>
                  <a:pt x="3723" y="8216"/>
                </a:lnTo>
                <a:lnTo>
                  <a:pt x="3680" y="8344"/>
                </a:lnTo>
                <a:lnTo>
                  <a:pt x="3680" y="8387"/>
                </a:lnTo>
                <a:lnTo>
                  <a:pt x="3680" y="8430"/>
                </a:lnTo>
                <a:lnTo>
                  <a:pt x="3723" y="8451"/>
                </a:lnTo>
                <a:lnTo>
                  <a:pt x="3766" y="8473"/>
                </a:lnTo>
                <a:lnTo>
                  <a:pt x="3830" y="8473"/>
                </a:lnTo>
                <a:lnTo>
                  <a:pt x="3937" y="8451"/>
                </a:lnTo>
                <a:lnTo>
                  <a:pt x="3937" y="8451"/>
                </a:lnTo>
                <a:lnTo>
                  <a:pt x="4108" y="8366"/>
                </a:lnTo>
                <a:lnTo>
                  <a:pt x="4279" y="8259"/>
                </a:lnTo>
                <a:lnTo>
                  <a:pt x="4451" y="8130"/>
                </a:lnTo>
                <a:lnTo>
                  <a:pt x="4622" y="7981"/>
                </a:lnTo>
                <a:lnTo>
                  <a:pt x="4921" y="7660"/>
                </a:lnTo>
                <a:lnTo>
                  <a:pt x="5071" y="7510"/>
                </a:lnTo>
                <a:lnTo>
                  <a:pt x="5221" y="7403"/>
                </a:lnTo>
                <a:lnTo>
                  <a:pt x="5221" y="7403"/>
                </a:lnTo>
                <a:lnTo>
                  <a:pt x="5478" y="7210"/>
                </a:lnTo>
                <a:lnTo>
                  <a:pt x="5627" y="7146"/>
                </a:lnTo>
                <a:lnTo>
                  <a:pt x="5692" y="7125"/>
                </a:lnTo>
                <a:lnTo>
                  <a:pt x="5734" y="7125"/>
                </a:lnTo>
                <a:lnTo>
                  <a:pt x="5734" y="7125"/>
                </a:lnTo>
                <a:lnTo>
                  <a:pt x="5777" y="7189"/>
                </a:lnTo>
                <a:lnTo>
                  <a:pt x="5777" y="7253"/>
                </a:lnTo>
                <a:lnTo>
                  <a:pt x="5734" y="7317"/>
                </a:lnTo>
                <a:lnTo>
                  <a:pt x="5670" y="7382"/>
                </a:lnTo>
                <a:lnTo>
                  <a:pt x="5499" y="7489"/>
                </a:lnTo>
                <a:lnTo>
                  <a:pt x="5371" y="7574"/>
                </a:lnTo>
                <a:lnTo>
                  <a:pt x="5371" y="7574"/>
                </a:lnTo>
                <a:lnTo>
                  <a:pt x="5264" y="7660"/>
                </a:lnTo>
                <a:lnTo>
                  <a:pt x="5135" y="7788"/>
                </a:lnTo>
                <a:lnTo>
                  <a:pt x="5071" y="7874"/>
                </a:lnTo>
                <a:lnTo>
                  <a:pt x="5028" y="7938"/>
                </a:lnTo>
                <a:lnTo>
                  <a:pt x="5007" y="8002"/>
                </a:lnTo>
                <a:lnTo>
                  <a:pt x="5028" y="8066"/>
                </a:lnTo>
                <a:lnTo>
                  <a:pt x="5028" y="8066"/>
                </a:lnTo>
                <a:lnTo>
                  <a:pt x="5071" y="8088"/>
                </a:lnTo>
                <a:lnTo>
                  <a:pt x="5135" y="8109"/>
                </a:lnTo>
                <a:lnTo>
                  <a:pt x="5306" y="8066"/>
                </a:lnTo>
                <a:lnTo>
                  <a:pt x="5456" y="8023"/>
                </a:lnTo>
                <a:lnTo>
                  <a:pt x="5585" y="8002"/>
                </a:lnTo>
                <a:lnTo>
                  <a:pt x="5585" y="8002"/>
                </a:lnTo>
                <a:lnTo>
                  <a:pt x="5563" y="8066"/>
                </a:lnTo>
                <a:lnTo>
                  <a:pt x="5520" y="8152"/>
                </a:lnTo>
                <a:lnTo>
                  <a:pt x="5435" y="8344"/>
                </a:lnTo>
                <a:lnTo>
                  <a:pt x="5392" y="8451"/>
                </a:lnTo>
                <a:lnTo>
                  <a:pt x="5392" y="8516"/>
                </a:lnTo>
                <a:lnTo>
                  <a:pt x="5413" y="8537"/>
                </a:lnTo>
                <a:lnTo>
                  <a:pt x="5435" y="8558"/>
                </a:lnTo>
                <a:lnTo>
                  <a:pt x="5520" y="8558"/>
                </a:lnTo>
                <a:lnTo>
                  <a:pt x="5520" y="8558"/>
                </a:lnTo>
                <a:lnTo>
                  <a:pt x="5606" y="8537"/>
                </a:lnTo>
                <a:lnTo>
                  <a:pt x="5713" y="8494"/>
                </a:lnTo>
                <a:lnTo>
                  <a:pt x="5906" y="8344"/>
                </a:lnTo>
                <a:lnTo>
                  <a:pt x="6269" y="8023"/>
                </a:lnTo>
                <a:lnTo>
                  <a:pt x="6269" y="8023"/>
                </a:lnTo>
                <a:lnTo>
                  <a:pt x="6569" y="7745"/>
                </a:lnTo>
                <a:lnTo>
                  <a:pt x="6569" y="7745"/>
                </a:lnTo>
                <a:lnTo>
                  <a:pt x="6761" y="7617"/>
                </a:lnTo>
                <a:lnTo>
                  <a:pt x="6868" y="7553"/>
                </a:lnTo>
                <a:lnTo>
                  <a:pt x="6954" y="7467"/>
                </a:lnTo>
                <a:lnTo>
                  <a:pt x="6954" y="7467"/>
                </a:lnTo>
                <a:lnTo>
                  <a:pt x="6975" y="7403"/>
                </a:lnTo>
                <a:lnTo>
                  <a:pt x="6997" y="7360"/>
                </a:lnTo>
                <a:lnTo>
                  <a:pt x="6975" y="7253"/>
                </a:lnTo>
                <a:lnTo>
                  <a:pt x="6954" y="7146"/>
                </a:lnTo>
                <a:lnTo>
                  <a:pt x="6954" y="7103"/>
                </a:lnTo>
                <a:lnTo>
                  <a:pt x="6975" y="7061"/>
                </a:lnTo>
                <a:lnTo>
                  <a:pt x="6975" y="7061"/>
                </a:lnTo>
                <a:lnTo>
                  <a:pt x="7018" y="6996"/>
                </a:lnTo>
                <a:lnTo>
                  <a:pt x="7082" y="6996"/>
                </a:lnTo>
                <a:lnTo>
                  <a:pt x="7232" y="7061"/>
                </a:lnTo>
                <a:lnTo>
                  <a:pt x="7232" y="7061"/>
                </a:lnTo>
                <a:lnTo>
                  <a:pt x="7318" y="7082"/>
                </a:lnTo>
                <a:lnTo>
                  <a:pt x="7403" y="7146"/>
                </a:lnTo>
                <a:lnTo>
                  <a:pt x="7553" y="7253"/>
                </a:lnTo>
                <a:lnTo>
                  <a:pt x="7681" y="7424"/>
                </a:lnTo>
                <a:lnTo>
                  <a:pt x="7767" y="7596"/>
                </a:lnTo>
                <a:lnTo>
                  <a:pt x="7788" y="7788"/>
                </a:lnTo>
                <a:lnTo>
                  <a:pt x="7810" y="7874"/>
                </a:lnTo>
                <a:lnTo>
                  <a:pt x="7788" y="7981"/>
                </a:lnTo>
                <a:lnTo>
                  <a:pt x="7767" y="8066"/>
                </a:lnTo>
                <a:lnTo>
                  <a:pt x="7724" y="8152"/>
                </a:lnTo>
                <a:lnTo>
                  <a:pt x="7660" y="8237"/>
                </a:lnTo>
                <a:lnTo>
                  <a:pt x="7596" y="8323"/>
                </a:lnTo>
                <a:lnTo>
                  <a:pt x="7596" y="8323"/>
                </a:lnTo>
                <a:lnTo>
                  <a:pt x="7425" y="8451"/>
                </a:lnTo>
                <a:lnTo>
                  <a:pt x="7232" y="8558"/>
                </a:lnTo>
                <a:lnTo>
                  <a:pt x="6804" y="8730"/>
                </a:lnTo>
                <a:lnTo>
                  <a:pt x="6804" y="8730"/>
                </a:lnTo>
                <a:lnTo>
                  <a:pt x="6654" y="8794"/>
                </a:lnTo>
                <a:lnTo>
                  <a:pt x="6440" y="8879"/>
                </a:lnTo>
                <a:lnTo>
                  <a:pt x="6355" y="8944"/>
                </a:lnTo>
                <a:lnTo>
                  <a:pt x="6291" y="9008"/>
                </a:lnTo>
                <a:lnTo>
                  <a:pt x="6248" y="9072"/>
                </a:lnTo>
                <a:lnTo>
                  <a:pt x="6226" y="9157"/>
                </a:lnTo>
                <a:lnTo>
                  <a:pt x="6226" y="9157"/>
                </a:lnTo>
                <a:lnTo>
                  <a:pt x="6248" y="9243"/>
                </a:lnTo>
                <a:lnTo>
                  <a:pt x="6291" y="9307"/>
                </a:lnTo>
                <a:lnTo>
                  <a:pt x="6355" y="9350"/>
                </a:lnTo>
                <a:lnTo>
                  <a:pt x="6440" y="9393"/>
                </a:lnTo>
                <a:lnTo>
                  <a:pt x="6547" y="9414"/>
                </a:lnTo>
                <a:lnTo>
                  <a:pt x="6654" y="9414"/>
                </a:lnTo>
                <a:lnTo>
                  <a:pt x="6911" y="9414"/>
                </a:lnTo>
                <a:lnTo>
                  <a:pt x="7168" y="9393"/>
                </a:lnTo>
                <a:lnTo>
                  <a:pt x="7425" y="9350"/>
                </a:lnTo>
                <a:lnTo>
                  <a:pt x="7767" y="9264"/>
                </a:lnTo>
                <a:lnTo>
                  <a:pt x="7767" y="9264"/>
                </a:lnTo>
                <a:lnTo>
                  <a:pt x="7960" y="9200"/>
                </a:lnTo>
                <a:lnTo>
                  <a:pt x="8152" y="9136"/>
                </a:lnTo>
                <a:lnTo>
                  <a:pt x="8345" y="9050"/>
                </a:lnTo>
                <a:lnTo>
                  <a:pt x="8516" y="8944"/>
                </a:lnTo>
                <a:lnTo>
                  <a:pt x="8687" y="8815"/>
                </a:lnTo>
                <a:lnTo>
                  <a:pt x="8837" y="8687"/>
                </a:lnTo>
                <a:lnTo>
                  <a:pt x="8965" y="8516"/>
                </a:lnTo>
                <a:lnTo>
                  <a:pt x="9094" y="8344"/>
                </a:lnTo>
                <a:lnTo>
                  <a:pt x="9094" y="8344"/>
                </a:lnTo>
                <a:lnTo>
                  <a:pt x="9179" y="8173"/>
                </a:lnTo>
                <a:lnTo>
                  <a:pt x="9243" y="7981"/>
                </a:lnTo>
                <a:lnTo>
                  <a:pt x="9286" y="7767"/>
                </a:lnTo>
                <a:lnTo>
                  <a:pt x="9286" y="7574"/>
                </a:lnTo>
                <a:lnTo>
                  <a:pt x="9286" y="7360"/>
                </a:lnTo>
                <a:lnTo>
                  <a:pt x="9243" y="7168"/>
                </a:lnTo>
                <a:lnTo>
                  <a:pt x="9158" y="6975"/>
                </a:lnTo>
                <a:lnTo>
                  <a:pt x="9072" y="6783"/>
                </a:lnTo>
                <a:lnTo>
                  <a:pt x="9072" y="6783"/>
                </a:lnTo>
                <a:close/>
                <a:moveTo>
                  <a:pt x="8173" y="6076"/>
                </a:moveTo>
                <a:lnTo>
                  <a:pt x="8173" y="6076"/>
                </a:lnTo>
                <a:lnTo>
                  <a:pt x="8259" y="6119"/>
                </a:lnTo>
                <a:lnTo>
                  <a:pt x="8280" y="6141"/>
                </a:lnTo>
                <a:lnTo>
                  <a:pt x="8280" y="6205"/>
                </a:lnTo>
                <a:lnTo>
                  <a:pt x="8280" y="6205"/>
                </a:lnTo>
                <a:lnTo>
                  <a:pt x="8280" y="6248"/>
                </a:lnTo>
                <a:lnTo>
                  <a:pt x="8259" y="6269"/>
                </a:lnTo>
                <a:lnTo>
                  <a:pt x="8238" y="6290"/>
                </a:lnTo>
                <a:lnTo>
                  <a:pt x="8195" y="6290"/>
                </a:lnTo>
                <a:lnTo>
                  <a:pt x="8109" y="6248"/>
                </a:lnTo>
                <a:lnTo>
                  <a:pt x="8002" y="6205"/>
                </a:lnTo>
                <a:lnTo>
                  <a:pt x="7917" y="6119"/>
                </a:lnTo>
                <a:lnTo>
                  <a:pt x="7853" y="6055"/>
                </a:lnTo>
                <a:lnTo>
                  <a:pt x="7810" y="5991"/>
                </a:lnTo>
                <a:lnTo>
                  <a:pt x="7810" y="5969"/>
                </a:lnTo>
                <a:lnTo>
                  <a:pt x="7831" y="5948"/>
                </a:lnTo>
                <a:lnTo>
                  <a:pt x="7831" y="5948"/>
                </a:lnTo>
                <a:lnTo>
                  <a:pt x="7874" y="5969"/>
                </a:lnTo>
                <a:lnTo>
                  <a:pt x="7981" y="6012"/>
                </a:lnTo>
                <a:lnTo>
                  <a:pt x="8173" y="6076"/>
                </a:lnTo>
                <a:lnTo>
                  <a:pt x="8173" y="6076"/>
                </a:lnTo>
                <a:close/>
                <a:moveTo>
                  <a:pt x="7660" y="4964"/>
                </a:moveTo>
                <a:lnTo>
                  <a:pt x="7660" y="4964"/>
                </a:lnTo>
                <a:lnTo>
                  <a:pt x="7617" y="5071"/>
                </a:lnTo>
                <a:lnTo>
                  <a:pt x="7596" y="5156"/>
                </a:lnTo>
                <a:lnTo>
                  <a:pt x="7617" y="5199"/>
                </a:lnTo>
                <a:lnTo>
                  <a:pt x="7617" y="5242"/>
                </a:lnTo>
                <a:lnTo>
                  <a:pt x="7660" y="5263"/>
                </a:lnTo>
                <a:lnTo>
                  <a:pt x="7703" y="5285"/>
                </a:lnTo>
                <a:lnTo>
                  <a:pt x="7703" y="5285"/>
                </a:lnTo>
                <a:lnTo>
                  <a:pt x="7788" y="5285"/>
                </a:lnTo>
                <a:lnTo>
                  <a:pt x="7874" y="5263"/>
                </a:lnTo>
                <a:lnTo>
                  <a:pt x="7960" y="5285"/>
                </a:lnTo>
                <a:lnTo>
                  <a:pt x="8002" y="5306"/>
                </a:lnTo>
                <a:lnTo>
                  <a:pt x="8002" y="5328"/>
                </a:lnTo>
                <a:lnTo>
                  <a:pt x="8002" y="5328"/>
                </a:lnTo>
                <a:lnTo>
                  <a:pt x="7874" y="5520"/>
                </a:lnTo>
                <a:lnTo>
                  <a:pt x="7767" y="5649"/>
                </a:lnTo>
                <a:lnTo>
                  <a:pt x="7681" y="5691"/>
                </a:lnTo>
                <a:lnTo>
                  <a:pt x="7681" y="5691"/>
                </a:lnTo>
                <a:lnTo>
                  <a:pt x="7660" y="5670"/>
                </a:lnTo>
                <a:lnTo>
                  <a:pt x="7639" y="5649"/>
                </a:lnTo>
                <a:lnTo>
                  <a:pt x="7596" y="5542"/>
                </a:lnTo>
                <a:lnTo>
                  <a:pt x="7532" y="5199"/>
                </a:lnTo>
                <a:lnTo>
                  <a:pt x="7489" y="4686"/>
                </a:lnTo>
                <a:lnTo>
                  <a:pt x="7489" y="4686"/>
                </a:lnTo>
                <a:lnTo>
                  <a:pt x="7617" y="4729"/>
                </a:lnTo>
                <a:lnTo>
                  <a:pt x="7660" y="4729"/>
                </a:lnTo>
                <a:lnTo>
                  <a:pt x="7681" y="4750"/>
                </a:lnTo>
                <a:lnTo>
                  <a:pt x="7703" y="4793"/>
                </a:lnTo>
                <a:lnTo>
                  <a:pt x="7681" y="4836"/>
                </a:lnTo>
                <a:lnTo>
                  <a:pt x="7660" y="4964"/>
                </a:lnTo>
                <a:lnTo>
                  <a:pt x="7660" y="4964"/>
                </a:lnTo>
                <a:close/>
                <a:moveTo>
                  <a:pt x="6719" y="3188"/>
                </a:moveTo>
                <a:lnTo>
                  <a:pt x="6719" y="3188"/>
                </a:lnTo>
                <a:lnTo>
                  <a:pt x="6719" y="3231"/>
                </a:lnTo>
                <a:lnTo>
                  <a:pt x="6740" y="3274"/>
                </a:lnTo>
                <a:lnTo>
                  <a:pt x="6804" y="3316"/>
                </a:lnTo>
                <a:lnTo>
                  <a:pt x="6868" y="3338"/>
                </a:lnTo>
                <a:lnTo>
                  <a:pt x="7040" y="3381"/>
                </a:lnTo>
                <a:lnTo>
                  <a:pt x="7104" y="3402"/>
                </a:lnTo>
                <a:lnTo>
                  <a:pt x="7104" y="3402"/>
                </a:lnTo>
                <a:lnTo>
                  <a:pt x="6997" y="3680"/>
                </a:lnTo>
                <a:lnTo>
                  <a:pt x="6997" y="3680"/>
                </a:lnTo>
                <a:lnTo>
                  <a:pt x="6890" y="3573"/>
                </a:lnTo>
                <a:lnTo>
                  <a:pt x="6761" y="3445"/>
                </a:lnTo>
                <a:lnTo>
                  <a:pt x="6719" y="3381"/>
                </a:lnTo>
                <a:lnTo>
                  <a:pt x="6697" y="3316"/>
                </a:lnTo>
                <a:lnTo>
                  <a:pt x="6697" y="3252"/>
                </a:lnTo>
                <a:lnTo>
                  <a:pt x="6719" y="3188"/>
                </a:lnTo>
                <a:lnTo>
                  <a:pt x="6719" y="3188"/>
                </a:lnTo>
                <a:close/>
                <a:moveTo>
                  <a:pt x="5221" y="2396"/>
                </a:moveTo>
                <a:lnTo>
                  <a:pt x="5221" y="2396"/>
                </a:lnTo>
                <a:lnTo>
                  <a:pt x="5221" y="2439"/>
                </a:lnTo>
                <a:lnTo>
                  <a:pt x="5221" y="2482"/>
                </a:lnTo>
                <a:lnTo>
                  <a:pt x="5178" y="2503"/>
                </a:lnTo>
                <a:lnTo>
                  <a:pt x="5135" y="2503"/>
                </a:lnTo>
                <a:lnTo>
                  <a:pt x="5135" y="2503"/>
                </a:lnTo>
                <a:lnTo>
                  <a:pt x="5071" y="2482"/>
                </a:lnTo>
                <a:lnTo>
                  <a:pt x="5071" y="2482"/>
                </a:lnTo>
                <a:lnTo>
                  <a:pt x="5093" y="2461"/>
                </a:lnTo>
                <a:lnTo>
                  <a:pt x="5135" y="2439"/>
                </a:lnTo>
                <a:lnTo>
                  <a:pt x="5221" y="2396"/>
                </a:lnTo>
                <a:lnTo>
                  <a:pt x="5221" y="2396"/>
                </a:lnTo>
                <a:close/>
                <a:moveTo>
                  <a:pt x="4493" y="2204"/>
                </a:moveTo>
                <a:lnTo>
                  <a:pt x="4493" y="2204"/>
                </a:lnTo>
                <a:lnTo>
                  <a:pt x="4558" y="2204"/>
                </a:lnTo>
                <a:lnTo>
                  <a:pt x="4579" y="2204"/>
                </a:lnTo>
                <a:lnTo>
                  <a:pt x="4600" y="2204"/>
                </a:lnTo>
                <a:lnTo>
                  <a:pt x="4622" y="2225"/>
                </a:lnTo>
                <a:lnTo>
                  <a:pt x="4622" y="2225"/>
                </a:lnTo>
                <a:lnTo>
                  <a:pt x="4643" y="2289"/>
                </a:lnTo>
                <a:lnTo>
                  <a:pt x="4643" y="2332"/>
                </a:lnTo>
                <a:lnTo>
                  <a:pt x="4665" y="2396"/>
                </a:lnTo>
                <a:lnTo>
                  <a:pt x="4665" y="2418"/>
                </a:lnTo>
                <a:lnTo>
                  <a:pt x="4707" y="2439"/>
                </a:lnTo>
                <a:lnTo>
                  <a:pt x="4707" y="2439"/>
                </a:lnTo>
                <a:lnTo>
                  <a:pt x="4750" y="2439"/>
                </a:lnTo>
                <a:lnTo>
                  <a:pt x="4814" y="2418"/>
                </a:lnTo>
                <a:lnTo>
                  <a:pt x="4857" y="2396"/>
                </a:lnTo>
                <a:lnTo>
                  <a:pt x="4879" y="2396"/>
                </a:lnTo>
                <a:lnTo>
                  <a:pt x="4879" y="2396"/>
                </a:lnTo>
                <a:lnTo>
                  <a:pt x="4900" y="2418"/>
                </a:lnTo>
                <a:lnTo>
                  <a:pt x="4900" y="2439"/>
                </a:lnTo>
                <a:lnTo>
                  <a:pt x="4836" y="2482"/>
                </a:lnTo>
                <a:lnTo>
                  <a:pt x="4750" y="2482"/>
                </a:lnTo>
                <a:lnTo>
                  <a:pt x="4707" y="2482"/>
                </a:lnTo>
                <a:lnTo>
                  <a:pt x="4707" y="2482"/>
                </a:lnTo>
                <a:lnTo>
                  <a:pt x="4536" y="2461"/>
                </a:lnTo>
                <a:lnTo>
                  <a:pt x="4451" y="2461"/>
                </a:lnTo>
                <a:lnTo>
                  <a:pt x="4386" y="2439"/>
                </a:lnTo>
                <a:lnTo>
                  <a:pt x="4322" y="2396"/>
                </a:lnTo>
                <a:lnTo>
                  <a:pt x="4279" y="2332"/>
                </a:lnTo>
                <a:lnTo>
                  <a:pt x="4258" y="2268"/>
                </a:lnTo>
                <a:lnTo>
                  <a:pt x="4279" y="2140"/>
                </a:lnTo>
                <a:lnTo>
                  <a:pt x="4279" y="2140"/>
                </a:lnTo>
                <a:lnTo>
                  <a:pt x="4386" y="2182"/>
                </a:lnTo>
                <a:lnTo>
                  <a:pt x="4493" y="2204"/>
                </a:lnTo>
                <a:lnTo>
                  <a:pt x="4493" y="2204"/>
                </a:lnTo>
                <a:close/>
                <a:moveTo>
                  <a:pt x="4301" y="1626"/>
                </a:moveTo>
                <a:lnTo>
                  <a:pt x="4301" y="1626"/>
                </a:lnTo>
                <a:lnTo>
                  <a:pt x="4301" y="1690"/>
                </a:lnTo>
                <a:lnTo>
                  <a:pt x="4258" y="1733"/>
                </a:lnTo>
                <a:lnTo>
                  <a:pt x="4194" y="1819"/>
                </a:lnTo>
                <a:lnTo>
                  <a:pt x="4194" y="1819"/>
                </a:lnTo>
                <a:lnTo>
                  <a:pt x="4172" y="1755"/>
                </a:lnTo>
                <a:lnTo>
                  <a:pt x="4172" y="1690"/>
                </a:lnTo>
                <a:lnTo>
                  <a:pt x="4215" y="1648"/>
                </a:lnTo>
                <a:lnTo>
                  <a:pt x="4301" y="1626"/>
                </a:lnTo>
                <a:lnTo>
                  <a:pt x="4301" y="1626"/>
                </a:lnTo>
                <a:close/>
                <a:moveTo>
                  <a:pt x="4044" y="770"/>
                </a:moveTo>
                <a:lnTo>
                  <a:pt x="4044" y="770"/>
                </a:lnTo>
                <a:lnTo>
                  <a:pt x="4001" y="963"/>
                </a:lnTo>
                <a:lnTo>
                  <a:pt x="3959" y="1070"/>
                </a:lnTo>
                <a:lnTo>
                  <a:pt x="3937" y="1113"/>
                </a:lnTo>
                <a:lnTo>
                  <a:pt x="3937" y="1113"/>
                </a:lnTo>
                <a:lnTo>
                  <a:pt x="3873" y="1070"/>
                </a:lnTo>
                <a:lnTo>
                  <a:pt x="3809" y="984"/>
                </a:lnTo>
                <a:lnTo>
                  <a:pt x="3702" y="856"/>
                </a:lnTo>
                <a:lnTo>
                  <a:pt x="3702" y="856"/>
                </a:lnTo>
                <a:lnTo>
                  <a:pt x="3787" y="792"/>
                </a:lnTo>
                <a:lnTo>
                  <a:pt x="3894" y="728"/>
                </a:lnTo>
                <a:lnTo>
                  <a:pt x="3959" y="706"/>
                </a:lnTo>
                <a:lnTo>
                  <a:pt x="4001" y="706"/>
                </a:lnTo>
                <a:lnTo>
                  <a:pt x="4023" y="728"/>
                </a:lnTo>
                <a:lnTo>
                  <a:pt x="4044" y="770"/>
                </a:lnTo>
                <a:lnTo>
                  <a:pt x="4044" y="770"/>
                </a:lnTo>
                <a:close/>
                <a:moveTo>
                  <a:pt x="3488" y="385"/>
                </a:moveTo>
                <a:lnTo>
                  <a:pt x="3488" y="385"/>
                </a:lnTo>
                <a:lnTo>
                  <a:pt x="3466" y="514"/>
                </a:lnTo>
                <a:lnTo>
                  <a:pt x="3424" y="621"/>
                </a:lnTo>
                <a:lnTo>
                  <a:pt x="3402" y="663"/>
                </a:lnTo>
                <a:lnTo>
                  <a:pt x="3359" y="685"/>
                </a:lnTo>
                <a:lnTo>
                  <a:pt x="3295" y="663"/>
                </a:lnTo>
                <a:lnTo>
                  <a:pt x="3231" y="621"/>
                </a:lnTo>
                <a:lnTo>
                  <a:pt x="3231" y="621"/>
                </a:lnTo>
                <a:lnTo>
                  <a:pt x="3210" y="578"/>
                </a:lnTo>
                <a:lnTo>
                  <a:pt x="3210" y="535"/>
                </a:lnTo>
                <a:lnTo>
                  <a:pt x="3231" y="492"/>
                </a:lnTo>
                <a:lnTo>
                  <a:pt x="3274" y="449"/>
                </a:lnTo>
                <a:lnTo>
                  <a:pt x="3381" y="385"/>
                </a:lnTo>
                <a:lnTo>
                  <a:pt x="3445" y="385"/>
                </a:lnTo>
                <a:lnTo>
                  <a:pt x="3488" y="385"/>
                </a:lnTo>
                <a:lnTo>
                  <a:pt x="3488" y="385"/>
                </a:lnTo>
                <a:close/>
                <a:moveTo>
                  <a:pt x="2653" y="428"/>
                </a:moveTo>
                <a:lnTo>
                  <a:pt x="2653" y="428"/>
                </a:lnTo>
                <a:lnTo>
                  <a:pt x="2675" y="492"/>
                </a:lnTo>
                <a:lnTo>
                  <a:pt x="2696" y="535"/>
                </a:lnTo>
                <a:lnTo>
                  <a:pt x="2675" y="578"/>
                </a:lnTo>
                <a:lnTo>
                  <a:pt x="2611" y="578"/>
                </a:lnTo>
                <a:lnTo>
                  <a:pt x="2611" y="578"/>
                </a:lnTo>
                <a:lnTo>
                  <a:pt x="2568" y="578"/>
                </a:lnTo>
                <a:lnTo>
                  <a:pt x="2568" y="578"/>
                </a:lnTo>
                <a:lnTo>
                  <a:pt x="2589" y="492"/>
                </a:lnTo>
                <a:lnTo>
                  <a:pt x="2653" y="428"/>
                </a:lnTo>
                <a:lnTo>
                  <a:pt x="2653" y="428"/>
                </a:lnTo>
                <a:close/>
                <a:moveTo>
                  <a:pt x="2033" y="663"/>
                </a:moveTo>
                <a:lnTo>
                  <a:pt x="2033" y="663"/>
                </a:lnTo>
                <a:lnTo>
                  <a:pt x="1990" y="706"/>
                </a:lnTo>
                <a:lnTo>
                  <a:pt x="1947" y="728"/>
                </a:lnTo>
                <a:lnTo>
                  <a:pt x="1947" y="728"/>
                </a:lnTo>
                <a:lnTo>
                  <a:pt x="1969" y="663"/>
                </a:lnTo>
                <a:lnTo>
                  <a:pt x="1990" y="642"/>
                </a:lnTo>
                <a:lnTo>
                  <a:pt x="2012" y="642"/>
                </a:lnTo>
                <a:lnTo>
                  <a:pt x="2033" y="663"/>
                </a:lnTo>
                <a:lnTo>
                  <a:pt x="2033" y="663"/>
                </a:lnTo>
                <a:close/>
                <a:moveTo>
                  <a:pt x="599" y="2311"/>
                </a:moveTo>
                <a:lnTo>
                  <a:pt x="599" y="2311"/>
                </a:lnTo>
                <a:lnTo>
                  <a:pt x="557" y="2268"/>
                </a:lnTo>
                <a:lnTo>
                  <a:pt x="557" y="2247"/>
                </a:lnTo>
                <a:lnTo>
                  <a:pt x="599" y="2225"/>
                </a:lnTo>
                <a:lnTo>
                  <a:pt x="642" y="2247"/>
                </a:lnTo>
                <a:lnTo>
                  <a:pt x="642" y="2247"/>
                </a:lnTo>
                <a:lnTo>
                  <a:pt x="599" y="2311"/>
                </a:lnTo>
                <a:lnTo>
                  <a:pt x="599" y="2311"/>
                </a:lnTo>
                <a:close/>
                <a:moveTo>
                  <a:pt x="1070" y="2461"/>
                </a:moveTo>
                <a:lnTo>
                  <a:pt x="1070" y="2461"/>
                </a:lnTo>
                <a:lnTo>
                  <a:pt x="985" y="2354"/>
                </a:lnTo>
                <a:lnTo>
                  <a:pt x="920" y="2268"/>
                </a:lnTo>
                <a:lnTo>
                  <a:pt x="920" y="2247"/>
                </a:lnTo>
                <a:lnTo>
                  <a:pt x="920" y="2204"/>
                </a:lnTo>
                <a:lnTo>
                  <a:pt x="963" y="2182"/>
                </a:lnTo>
                <a:lnTo>
                  <a:pt x="1027" y="2182"/>
                </a:lnTo>
                <a:lnTo>
                  <a:pt x="1027" y="2182"/>
                </a:lnTo>
                <a:lnTo>
                  <a:pt x="1156" y="2161"/>
                </a:lnTo>
                <a:lnTo>
                  <a:pt x="1156" y="2161"/>
                </a:lnTo>
                <a:lnTo>
                  <a:pt x="1134" y="2311"/>
                </a:lnTo>
                <a:lnTo>
                  <a:pt x="1113" y="2396"/>
                </a:lnTo>
                <a:lnTo>
                  <a:pt x="1070" y="2461"/>
                </a:lnTo>
                <a:lnTo>
                  <a:pt x="1070" y="2461"/>
                </a:lnTo>
                <a:close/>
                <a:moveTo>
                  <a:pt x="985" y="3637"/>
                </a:moveTo>
                <a:lnTo>
                  <a:pt x="985" y="3637"/>
                </a:lnTo>
                <a:lnTo>
                  <a:pt x="963" y="3616"/>
                </a:lnTo>
                <a:lnTo>
                  <a:pt x="985" y="3595"/>
                </a:lnTo>
                <a:lnTo>
                  <a:pt x="1049" y="3573"/>
                </a:lnTo>
                <a:lnTo>
                  <a:pt x="1049" y="3573"/>
                </a:lnTo>
                <a:lnTo>
                  <a:pt x="1070" y="3573"/>
                </a:lnTo>
                <a:lnTo>
                  <a:pt x="1113" y="3595"/>
                </a:lnTo>
                <a:lnTo>
                  <a:pt x="1113" y="3595"/>
                </a:lnTo>
                <a:lnTo>
                  <a:pt x="1092" y="3637"/>
                </a:lnTo>
                <a:lnTo>
                  <a:pt x="1049" y="3637"/>
                </a:lnTo>
                <a:lnTo>
                  <a:pt x="985" y="3637"/>
                </a:lnTo>
                <a:lnTo>
                  <a:pt x="985" y="3637"/>
                </a:lnTo>
                <a:close/>
                <a:moveTo>
                  <a:pt x="1348" y="3937"/>
                </a:moveTo>
                <a:lnTo>
                  <a:pt x="1348" y="3937"/>
                </a:lnTo>
                <a:lnTo>
                  <a:pt x="1198" y="3873"/>
                </a:lnTo>
                <a:lnTo>
                  <a:pt x="1156" y="3851"/>
                </a:lnTo>
                <a:lnTo>
                  <a:pt x="1134" y="3809"/>
                </a:lnTo>
                <a:lnTo>
                  <a:pt x="1156" y="3787"/>
                </a:lnTo>
                <a:lnTo>
                  <a:pt x="1198" y="3744"/>
                </a:lnTo>
                <a:lnTo>
                  <a:pt x="1348" y="3680"/>
                </a:lnTo>
                <a:lnTo>
                  <a:pt x="1348" y="3680"/>
                </a:lnTo>
                <a:lnTo>
                  <a:pt x="1434" y="3659"/>
                </a:lnTo>
                <a:lnTo>
                  <a:pt x="1455" y="3637"/>
                </a:lnTo>
                <a:lnTo>
                  <a:pt x="1498" y="3659"/>
                </a:lnTo>
                <a:lnTo>
                  <a:pt x="1498" y="3659"/>
                </a:lnTo>
                <a:lnTo>
                  <a:pt x="1562" y="3744"/>
                </a:lnTo>
                <a:lnTo>
                  <a:pt x="1648" y="3830"/>
                </a:lnTo>
                <a:lnTo>
                  <a:pt x="1648" y="3830"/>
                </a:lnTo>
                <a:lnTo>
                  <a:pt x="1605" y="3873"/>
                </a:lnTo>
                <a:lnTo>
                  <a:pt x="1498" y="3894"/>
                </a:lnTo>
                <a:lnTo>
                  <a:pt x="1348" y="3937"/>
                </a:lnTo>
                <a:lnTo>
                  <a:pt x="1348" y="3937"/>
                </a:lnTo>
                <a:close/>
                <a:moveTo>
                  <a:pt x="3659" y="4793"/>
                </a:moveTo>
                <a:lnTo>
                  <a:pt x="3659" y="4793"/>
                </a:lnTo>
                <a:lnTo>
                  <a:pt x="3616" y="4857"/>
                </a:lnTo>
                <a:lnTo>
                  <a:pt x="3573" y="4921"/>
                </a:lnTo>
                <a:lnTo>
                  <a:pt x="3552" y="4985"/>
                </a:lnTo>
                <a:lnTo>
                  <a:pt x="3509" y="5028"/>
                </a:lnTo>
                <a:lnTo>
                  <a:pt x="3509" y="5028"/>
                </a:lnTo>
                <a:lnTo>
                  <a:pt x="3359" y="5028"/>
                </a:lnTo>
                <a:lnTo>
                  <a:pt x="3359" y="5028"/>
                </a:lnTo>
                <a:lnTo>
                  <a:pt x="3252" y="5114"/>
                </a:lnTo>
                <a:lnTo>
                  <a:pt x="3252" y="5114"/>
                </a:lnTo>
                <a:lnTo>
                  <a:pt x="3252" y="5028"/>
                </a:lnTo>
                <a:lnTo>
                  <a:pt x="3274" y="4943"/>
                </a:lnTo>
                <a:lnTo>
                  <a:pt x="3317" y="4836"/>
                </a:lnTo>
                <a:lnTo>
                  <a:pt x="3359" y="4750"/>
                </a:lnTo>
                <a:lnTo>
                  <a:pt x="3509" y="4579"/>
                </a:lnTo>
                <a:lnTo>
                  <a:pt x="3638" y="4450"/>
                </a:lnTo>
                <a:lnTo>
                  <a:pt x="3638" y="4450"/>
                </a:lnTo>
                <a:lnTo>
                  <a:pt x="3787" y="4386"/>
                </a:lnTo>
                <a:lnTo>
                  <a:pt x="4001" y="4322"/>
                </a:lnTo>
                <a:lnTo>
                  <a:pt x="4108" y="4301"/>
                </a:lnTo>
                <a:lnTo>
                  <a:pt x="4194" y="4301"/>
                </a:lnTo>
                <a:lnTo>
                  <a:pt x="4237" y="4322"/>
                </a:lnTo>
                <a:lnTo>
                  <a:pt x="4258" y="4343"/>
                </a:lnTo>
                <a:lnTo>
                  <a:pt x="4279" y="4386"/>
                </a:lnTo>
                <a:lnTo>
                  <a:pt x="4279" y="4429"/>
                </a:lnTo>
                <a:lnTo>
                  <a:pt x="4279" y="4429"/>
                </a:lnTo>
                <a:lnTo>
                  <a:pt x="4108" y="4493"/>
                </a:lnTo>
                <a:lnTo>
                  <a:pt x="3937" y="4579"/>
                </a:lnTo>
                <a:lnTo>
                  <a:pt x="3787" y="4664"/>
                </a:lnTo>
                <a:lnTo>
                  <a:pt x="3659" y="4793"/>
                </a:lnTo>
                <a:lnTo>
                  <a:pt x="3659" y="4793"/>
                </a:lnTo>
                <a:close/>
                <a:moveTo>
                  <a:pt x="5328" y="7039"/>
                </a:moveTo>
                <a:lnTo>
                  <a:pt x="5328" y="7039"/>
                </a:lnTo>
                <a:lnTo>
                  <a:pt x="5157" y="7146"/>
                </a:lnTo>
                <a:lnTo>
                  <a:pt x="4986" y="7253"/>
                </a:lnTo>
                <a:lnTo>
                  <a:pt x="4686" y="7510"/>
                </a:lnTo>
                <a:lnTo>
                  <a:pt x="4408" y="7788"/>
                </a:lnTo>
                <a:lnTo>
                  <a:pt x="4108" y="8066"/>
                </a:lnTo>
                <a:lnTo>
                  <a:pt x="4108" y="8066"/>
                </a:lnTo>
                <a:lnTo>
                  <a:pt x="4215" y="7917"/>
                </a:lnTo>
                <a:lnTo>
                  <a:pt x="4279" y="7852"/>
                </a:lnTo>
                <a:lnTo>
                  <a:pt x="4301" y="7767"/>
                </a:lnTo>
                <a:lnTo>
                  <a:pt x="4322" y="7681"/>
                </a:lnTo>
                <a:lnTo>
                  <a:pt x="4301" y="7617"/>
                </a:lnTo>
                <a:lnTo>
                  <a:pt x="4258" y="7531"/>
                </a:lnTo>
                <a:lnTo>
                  <a:pt x="4151" y="7467"/>
                </a:lnTo>
                <a:lnTo>
                  <a:pt x="4151" y="7467"/>
                </a:lnTo>
                <a:lnTo>
                  <a:pt x="4279" y="7403"/>
                </a:lnTo>
                <a:lnTo>
                  <a:pt x="4386" y="7360"/>
                </a:lnTo>
                <a:lnTo>
                  <a:pt x="4429" y="7339"/>
                </a:lnTo>
                <a:lnTo>
                  <a:pt x="4472" y="7296"/>
                </a:lnTo>
                <a:lnTo>
                  <a:pt x="4493" y="7232"/>
                </a:lnTo>
                <a:lnTo>
                  <a:pt x="4515" y="7168"/>
                </a:lnTo>
                <a:lnTo>
                  <a:pt x="4515" y="7168"/>
                </a:lnTo>
                <a:lnTo>
                  <a:pt x="4515" y="6954"/>
                </a:lnTo>
                <a:lnTo>
                  <a:pt x="4493" y="6761"/>
                </a:lnTo>
                <a:lnTo>
                  <a:pt x="4451" y="6547"/>
                </a:lnTo>
                <a:lnTo>
                  <a:pt x="4451" y="6333"/>
                </a:lnTo>
                <a:lnTo>
                  <a:pt x="4451" y="6333"/>
                </a:lnTo>
                <a:lnTo>
                  <a:pt x="4451" y="6205"/>
                </a:lnTo>
                <a:lnTo>
                  <a:pt x="4493" y="6055"/>
                </a:lnTo>
                <a:lnTo>
                  <a:pt x="4536" y="5991"/>
                </a:lnTo>
                <a:lnTo>
                  <a:pt x="4579" y="5948"/>
                </a:lnTo>
                <a:lnTo>
                  <a:pt x="4665" y="5927"/>
                </a:lnTo>
                <a:lnTo>
                  <a:pt x="4729" y="5948"/>
                </a:lnTo>
                <a:lnTo>
                  <a:pt x="4729" y="5948"/>
                </a:lnTo>
                <a:lnTo>
                  <a:pt x="4814" y="5969"/>
                </a:lnTo>
                <a:lnTo>
                  <a:pt x="4879" y="6034"/>
                </a:lnTo>
                <a:lnTo>
                  <a:pt x="5007" y="6183"/>
                </a:lnTo>
                <a:lnTo>
                  <a:pt x="5135" y="6355"/>
                </a:lnTo>
                <a:lnTo>
                  <a:pt x="5242" y="6483"/>
                </a:lnTo>
                <a:lnTo>
                  <a:pt x="5242" y="6483"/>
                </a:lnTo>
                <a:lnTo>
                  <a:pt x="5371" y="6547"/>
                </a:lnTo>
                <a:lnTo>
                  <a:pt x="5499" y="6590"/>
                </a:lnTo>
                <a:lnTo>
                  <a:pt x="5563" y="6611"/>
                </a:lnTo>
                <a:lnTo>
                  <a:pt x="5606" y="6654"/>
                </a:lnTo>
                <a:lnTo>
                  <a:pt x="5627" y="6718"/>
                </a:lnTo>
                <a:lnTo>
                  <a:pt x="5649" y="6783"/>
                </a:lnTo>
                <a:lnTo>
                  <a:pt x="5649" y="6783"/>
                </a:lnTo>
                <a:lnTo>
                  <a:pt x="5627" y="6847"/>
                </a:lnTo>
                <a:lnTo>
                  <a:pt x="5606" y="6890"/>
                </a:lnTo>
                <a:lnTo>
                  <a:pt x="5542" y="6932"/>
                </a:lnTo>
                <a:lnTo>
                  <a:pt x="5435" y="6975"/>
                </a:lnTo>
                <a:lnTo>
                  <a:pt x="5328" y="7039"/>
                </a:lnTo>
                <a:lnTo>
                  <a:pt x="5328" y="7039"/>
                </a:lnTo>
                <a:close/>
                <a:moveTo>
                  <a:pt x="8708" y="8323"/>
                </a:moveTo>
                <a:lnTo>
                  <a:pt x="8708" y="8323"/>
                </a:lnTo>
                <a:lnTo>
                  <a:pt x="8623" y="8430"/>
                </a:lnTo>
                <a:lnTo>
                  <a:pt x="8516" y="8537"/>
                </a:lnTo>
                <a:lnTo>
                  <a:pt x="8302" y="8708"/>
                </a:lnTo>
                <a:lnTo>
                  <a:pt x="8045" y="8837"/>
                </a:lnTo>
                <a:lnTo>
                  <a:pt x="7788" y="8944"/>
                </a:lnTo>
                <a:lnTo>
                  <a:pt x="7788" y="8944"/>
                </a:lnTo>
                <a:lnTo>
                  <a:pt x="7553" y="9008"/>
                </a:lnTo>
                <a:lnTo>
                  <a:pt x="7296" y="9093"/>
                </a:lnTo>
                <a:lnTo>
                  <a:pt x="7018" y="9136"/>
                </a:lnTo>
                <a:lnTo>
                  <a:pt x="6911" y="9136"/>
                </a:lnTo>
                <a:lnTo>
                  <a:pt x="6783" y="9115"/>
                </a:lnTo>
                <a:lnTo>
                  <a:pt x="6783" y="9115"/>
                </a:lnTo>
                <a:lnTo>
                  <a:pt x="6868" y="9050"/>
                </a:lnTo>
                <a:lnTo>
                  <a:pt x="6997" y="9008"/>
                </a:lnTo>
                <a:lnTo>
                  <a:pt x="7211" y="8944"/>
                </a:lnTo>
                <a:lnTo>
                  <a:pt x="7211" y="8944"/>
                </a:lnTo>
                <a:lnTo>
                  <a:pt x="7446" y="8837"/>
                </a:lnTo>
                <a:lnTo>
                  <a:pt x="7639" y="8687"/>
                </a:lnTo>
                <a:lnTo>
                  <a:pt x="7639" y="8687"/>
                </a:lnTo>
                <a:lnTo>
                  <a:pt x="7810" y="8558"/>
                </a:lnTo>
                <a:lnTo>
                  <a:pt x="7938" y="8409"/>
                </a:lnTo>
                <a:lnTo>
                  <a:pt x="8152" y="8066"/>
                </a:lnTo>
                <a:lnTo>
                  <a:pt x="8152" y="8066"/>
                </a:lnTo>
                <a:lnTo>
                  <a:pt x="8173" y="8045"/>
                </a:lnTo>
                <a:lnTo>
                  <a:pt x="8216" y="8045"/>
                </a:lnTo>
                <a:lnTo>
                  <a:pt x="8238" y="8023"/>
                </a:lnTo>
                <a:lnTo>
                  <a:pt x="8259" y="7981"/>
                </a:lnTo>
                <a:lnTo>
                  <a:pt x="8259" y="7981"/>
                </a:lnTo>
                <a:lnTo>
                  <a:pt x="8259" y="7959"/>
                </a:lnTo>
                <a:lnTo>
                  <a:pt x="8216" y="7959"/>
                </a:lnTo>
                <a:lnTo>
                  <a:pt x="8195" y="7938"/>
                </a:lnTo>
                <a:lnTo>
                  <a:pt x="8195" y="7938"/>
                </a:lnTo>
                <a:lnTo>
                  <a:pt x="8152" y="7917"/>
                </a:lnTo>
                <a:lnTo>
                  <a:pt x="8131" y="7895"/>
                </a:lnTo>
                <a:lnTo>
                  <a:pt x="8109" y="7852"/>
                </a:lnTo>
                <a:lnTo>
                  <a:pt x="8131" y="7788"/>
                </a:lnTo>
                <a:lnTo>
                  <a:pt x="8131" y="7788"/>
                </a:lnTo>
                <a:lnTo>
                  <a:pt x="8152" y="7767"/>
                </a:lnTo>
                <a:lnTo>
                  <a:pt x="8173" y="7745"/>
                </a:lnTo>
                <a:lnTo>
                  <a:pt x="8259" y="7724"/>
                </a:lnTo>
                <a:lnTo>
                  <a:pt x="8302" y="7681"/>
                </a:lnTo>
                <a:lnTo>
                  <a:pt x="8323" y="7660"/>
                </a:lnTo>
                <a:lnTo>
                  <a:pt x="8323" y="7617"/>
                </a:lnTo>
                <a:lnTo>
                  <a:pt x="8323" y="7617"/>
                </a:lnTo>
                <a:lnTo>
                  <a:pt x="8302" y="7574"/>
                </a:lnTo>
                <a:lnTo>
                  <a:pt x="8259" y="7553"/>
                </a:lnTo>
                <a:lnTo>
                  <a:pt x="8195" y="7553"/>
                </a:lnTo>
                <a:lnTo>
                  <a:pt x="8131" y="7574"/>
                </a:lnTo>
                <a:lnTo>
                  <a:pt x="8109" y="7574"/>
                </a:lnTo>
                <a:lnTo>
                  <a:pt x="8088" y="7553"/>
                </a:lnTo>
                <a:lnTo>
                  <a:pt x="8088" y="7553"/>
                </a:lnTo>
                <a:lnTo>
                  <a:pt x="8088" y="7531"/>
                </a:lnTo>
                <a:lnTo>
                  <a:pt x="8109" y="7510"/>
                </a:lnTo>
                <a:lnTo>
                  <a:pt x="8216" y="7467"/>
                </a:lnTo>
                <a:lnTo>
                  <a:pt x="8323" y="7403"/>
                </a:lnTo>
                <a:lnTo>
                  <a:pt x="8345" y="7382"/>
                </a:lnTo>
                <a:lnTo>
                  <a:pt x="8366" y="7339"/>
                </a:lnTo>
                <a:lnTo>
                  <a:pt x="8366" y="7339"/>
                </a:lnTo>
                <a:lnTo>
                  <a:pt x="8345" y="7275"/>
                </a:lnTo>
                <a:lnTo>
                  <a:pt x="8323" y="7232"/>
                </a:lnTo>
                <a:lnTo>
                  <a:pt x="8280" y="7232"/>
                </a:lnTo>
                <a:lnTo>
                  <a:pt x="8216" y="7253"/>
                </a:lnTo>
                <a:lnTo>
                  <a:pt x="8088" y="7296"/>
                </a:lnTo>
                <a:lnTo>
                  <a:pt x="8002" y="7317"/>
                </a:lnTo>
                <a:lnTo>
                  <a:pt x="8002" y="7317"/>
                </a:lnTo>
                <a:lnTo>
                  <a:pt x="8024" y="7275"/>
                </a:lnTo>
                <a:lnTo>
                  <a:pt x="8045" y="7232"/>
                </a:lnTo>
                <a:lnTo>
                  <a:pt x="8173" y="7168"/>
                </a:lnTo>
                <a:lnTo>
                  <a:pt x="8280" y="7125"/>
                </a:lnTo>
                <a:lnTo>
                  <a:pt x="8345" y="7082"/>
                </a:lnTo>
                <a:lnTo>
                  <a:pt x="8366" y="7039"/>
                </a:lnTo>
                <a:lnTo>
                  <a:pt x="8366" y="7039"/>
                </a:lnTo>
                <a:lnTo>
                  <a:pt x="8387" y="6975"/>
                </a:lnTo>
                <a:lnTo>
                  <a:pt x="8366" y="6932"/>
                </a:lnTo>
                <a:lnTo>
                  <a:pt x="8323" y="6911"/>
                </a:lnTo>
                <a:lnTo>
                  <a:pt x="8280" y="6911"/>
                </a:lnTo>
                <a:lnTo>
                  <a:pt x="8152" y="6911"/>
                </a:lnTo>
                <a:lnTo>
                  <a:pt x="8067" y="6954"/>
                </a:lnTo>
                <a:lnTo>
                  <a:pt x="8067" y="6954"/>
                </a:lnTo>
                <a:lnTo>
                  <a:pt x="7917" y="7018"/>
                </a:lnTo>
                <a:lnTo>
                  <a:pt x="7853" y="7039"/>
                </a:lnTo>
                <a:lnTo>
                  <a:pt x="7788" y="6996"/>
                </a:lnTo>
                <a:lnTo>
                  <a:pt x="7681" y="6932"/>
                </a:lnTo>
                <a:lnTo>
                  <a:pt x="7681" y="6932"/>
                </a:lnTo>
                <a:lnTo>
                  <a:pt x="7574" y="6847"/>
                </a:lnTo>
                <a:lnTo>
                  <a:pt x="7446" y="6804"/>
                </a:lnTo>
                <a:lnTo>
                  <a:pt x="7168" y="6718"/>
                </a:lnTo>
                <a:lnTo>
                  <a:pt x="7168" y="6718"/>
                </a:lnTo>
                <a:lnTo>
                  <a:pt x="7232" y="6611"/>
                </a:lnTo>
                <a:lnTo>
                  <a:pt x="7253" y="6504"/>
                </a:lnTo>
                <a:lnTo>
                  <a:pt x="7275" y="6462"/>
                </a:lnTo>
                <a:lnTo>
                  <a:pt x="7253" y="6419"/>
                </a:lnTo>
                <a:lnTo>
                  <a:pt x="7211" y="6397"/>
                </a:lnTo>
                <a:lnTo>
                  <a:pt x="7146" y="6397"/>
                </a:lnTo>
                <a:lnTo>
                  <a:pt x="7146" y="6397"/>
                </a:lnTo>
                <a:lnTo>
                  <a:pt x="7082" y="6419"/>
                </a:lnTo>
                <a:lnTo>
                  <a:pt x="7018" y="6462"/>
                </a:lnTo>
                <a:lnTo>
                  <a:pt x="6868" y="6590"/>
                </a:lnTo>
                <a:lnTo>
                  <a:pt x="6740" y="6761"/>
                </a:lnTo>
                <a:lnTo>
                  <a:pt x="6676" y="6890"/>
                </a:lnTo>
                <a:lnTo>
                  <a:pt x="6676" y="6890"/>
                </a:lnTo>
                <a:lnTo>
                  <a:pt x="6676" y="6975"/>
                </a:lnTo>
                <a:lnTo>
                  <a:pt x="6697" y="7061"/>
                </a:lnTo>
                <a:lnTo>
                  <a:pt x="6719" y="7146"/>
                </a:lnTo>
                <a:lnTo>
                  <a:pt x="6719" y="7210"/>
                </a:lnTo>
                <a:lnTo>
                  <a:pt x="6719" y="7210"/>
                </a:lnTo>
                <a:lnTo>
                  <a:pt x="6676" y="7296"/>
                </a:lnTo>
                <a:lnTo>
                  <a:pt x="6633" y="7339"/>
                </a:lnTo>
                <a:lnTo>
                  <a:pt x="6505" y="7446"/>
                </a:lnTo>
                <a:lnTo>
                  <a:pt x="6505" y="7446"/>
                </a:lnTo>
                <a:lnTo>
                  <a:pt x="6376" y="7553"/>
                </a:lnTo>
                <a:lnTo>
                  <a:pt x="6248" y="7681"/>
                </a:lnTo>
                <a:lnTo>
                  <a:pt x="6098" y="7788"/>
                </a:lnTo>
                <a:lnTo>
                  <a:pt x="5970" y="7895"/>
                </a:lnTo>
                <a:lnTo>
                  <a:pt x="5970" y="7895"/>
                </a:lnTo>
                <a:lnTo>
                  <a:pt x="5927" y="7810"/>
                </a:lnTo>
                <a:lnTo>
                  <a:pt x="5884" y="7745"/>
                </a:lnTo>
                <a:lnTo>
                  <a:pt x="5820" y="7703"/>
                </a:lnTo>
                <a:lnTo>
                  <a:pt x="5734" y="7681"/>
                </a:lnTo>
                <a:lnTo>
                  <a:pt x="5734" y="7681"/>
                </a:lnTo>
                <a:lnTo>
                  <a:pt x="5991" y="7489"/>
                </a:lnTo>
                <a:lnTo>
                  <a:pt x="5991" y="7489"/>
                </a:lnTo>
                <a:lnTo>
                  <a:pt x="6098" y="7382"/>
                </a:lnTo>
                <a:lnTo>
                  <a:pt x="6141" y="7360"/>
                </a:lnTo>
                <a:lnTo>
                  <a:pt x="6141" y="7317"/>
                </a:lnTo>
                <a:lnTo>
                  <a:pt x="6120" y="7210"/>
                </a:lnTo>
                <a:lnTo>
                  <a:pt x="6055" y="7061"/>
                </a:lnTo>
                <a:lnTo>
                  <a:pt x="6055" y="7061"/>
                </a:lnTo>
                <a:lnTo>
                  <a:pt x="6013" y="6932"/>
                </a:lnTo>
                <a:lnTo>
                  <a:pt x="5991" y="6761"/>
                </a:lnTo>
                <a:lnTo>
                  <a:pt x="5970" y="6590"/>
                </a:lnTo>
                <a:lnTo>
                  <a:pt x="5991" y="6419"/>
                </a:lnTo>
                <a:lnTo>
                  <a:pt x="6034" y="6269"/>
                </a:lnTo>
                <a:lnTo>
                  <a:pt x="6120" y="6141"/>
                </a:lnTo>
                <a:lnTo>
                  <a:pt x="6184" y="6076"/>
                </a:lnTo>
                <a:lnTo>
                  <a:pt x="6248" y="6034"/>
                </a:lnTo>
                <a:lnTo>
                  <a:pt x="6312" y="6012"/>
                </a:lnTo>
                <a:lnTo>
                  <a:pt x="6419" y="5991"/>
                </a:lnTo>
                <a:lnTo>
                  <a:pt x="6419" y="5991"/>
                </a:lnTo>
                <a:lnTo>
                  <a:pt x="6526" y="6012"/>
                </a:lnTo>
                <a:lnTo>
                  <a:pt x="6676" y="6055"/>
                </a:lnTo>
                <a:lnTo>
                  <a:pt x="6804" y="6055"/>
                </a:lnTo>
                <a:lnTo>
                  <a:pt x="6847" y="6034"/>
                </a:lnTo>
                <a:lnTo>
                  <a:pt x="6868" y="6012"/>
                </a:lnTo>
                <a:lnTo>
                  <a:pt x="6868" y="6012"/>
                </a:lnTo>
                <a:lnTo>
                  <a:pt x="6847" y="5948"/>
                </a:lnTo>
                <a:lnTo>
                  <a:pt x="6804" y="5884"/>
                </a:lnTo>
                <a:lnTo>
                  <a:pt x="6740" y="5863"/>
                </a:lnTo>
                <a:lnTo>
                  <a:pt x="6676" y="5820"/>
                </a:lnTo>
                <a:lnTo>
                  <a:pt x="6526" y="5798"/>
                </a:lnTo>
                <a:lnTo>
                  <a:pt x="6398" y="5798"/>
                </a:lnTo>
                <a:lnTo>
                  <a:pt x="6398" y="5798"/>
                </a:lnTo>
                <a:lnTo>
                  <a:pt x="6248" y="5798"/>
                </a:lnTo>
                <a:lnTo>
                  <a:pt x="6120" y="5820"/>
                </a:lnTo>
                <a:lnTo>
                  <a:pt x="6013" y="5884"/>
                </a:lnTo>
                <a:lnTo>
                  <a:pt x="5906" y="5991"/>
                </a:lnTo>
                <a:lnTo>
                  <a:pt x="5906" y="5991"/>
                </a:lnTo>
                <a:lnTo>
                  <a:pt x="5820" y="6119"/>
                </a:lnTo>
                <a:lnTo>
                  <a:pt x="5756" y="6205"/>
                </a:lnTo>
                <a:lnTo>
                  <a:pt x="5713" y="6248"/>
                </a:lnTo>
                <a:lnTo>
                  <a:pt x="5670" y="6248"/>
                </a:lnTo>
                <a:lnTo>
                  <a:pt x="5606" y="6248"/>
                </a:lnTo>
                <a:lnTo>
                  <a:pt x="5542" y="6226"/>
                </a:lnTo>
                <a:lnTo>
                  <a:pt x="5542" y="6226"/>
                </a:lnTo>
                <a:lnTo>
                  <a:pt x="5392" y="6162"/>
                </a:lnTo>
                <a:lnTo>
                  <a:pt x="5285" y="6055"/>
                </a:lnTo>
                <a:lnTo>
                  <a:pt x="5199" y="5948"/>
                </a:lnTo>
                <a:lnTo>
                  <a:pt x="5114" y="5820"/>
                </a:lnTo>
                <a:lnTo>
                  <a:pt x="5050" y="5691"/>
                </a:lnTo>
                <a:lnTo>
                  <a:pt x="5007" y="5542"/>
                </a:lnTo>
                <a:lnTo>
                  <a:pt x="4921" y="5263"/>
                </a:lnTo>
                <a:lnTo>
                  <a:pt x="4921" y="5263"/>
                </a:lnTo>
                <a:lnTo>
                  <a:pt x="4857" y="4921"/>
                </a:lnTo>
                <a:lnTo>
                  <a:pt x="4772" y="4579"/>
                </a:lnTo>
                <a:lnTo>
                  <a:pt x="4772" y="4579"/>
                </a:lnTo>
                <a:lnTo>
                  <a:pt x="4686" y="4322"/>
                </a:lnTo>
                <a:lnTo>
                  <a:pt x="4686" y="4322"/>
                </a:lnTo>
                <a:lnTo>
                  <a:pt x="4707" y="4215"/>
                </a:lnTo>
                <a:lnTo>
                  <a:pt x="4707" y="4215"/>
                </a:lnTo>
                <a:lnTo>
                  <a:pt x="4622" y="4151"/>
                </a:lnTo>
                <a:lnTo>
                  <a:pt x="4622" y="4151"/>
                </a:lnTo>
                <a:lnTo>
                  <a:pt x="4558" y="4044"/>
                </a:lnTo>
                <a:lnTo>
                  <a:pt x="4536" y="3980"/>
                </a:lnTo>
                <a:lnTo>
                  <a:pt x="4536" y="3916"/>
                </a:lnTo>
                <a:lnTo>
                  <a:pt x="4536" y="3916"/>
                </a:lnTo>
                <a:lnTo>
                  <a:pt x="4558" y="3873"/>
                </a:lnTo>
                <a:lnTo>
                  <a:pt x="4600" y="3830"/>
                </a:lnTo>
                <a:lnTo>
                  <a:pt x="4622" y="3787"/>
                </a:lnTo>
                <a:lnTo>
                  <a:pt x="4600" y="3744"/>
                </a:lnTo>
                <a:lnTo>
                  <a:pt x="4579" y="3723"/>
                </a:lnTo>
                <a:lnTo>
                  <a:pt x="4579" y="3723"/>
                </a:lnTo>
                <a:lnTo>
                  <a:pt x="4558" y="3702"/>
                </a:lnTo>
                <a:lnTo>
                  <a:pt x="4515" y="3723"/>
                </a:lnTo>
                <a:lnTo>
                  <a:pt x="4493" y="3723"/>
                </a:lnTo>
                <a:lnTo>
                  <a:pt x="4472" y="3723"/>
                </a:lnTo>
                <a:lnTo>
                  <a:pt x="4472" y="3723"/>
                </a:lnTo>
                <a:lnTo>
                  <a:pt x="4451" y="3723"/>
                </a:lnTo>
                <a:lnTo>
                  <a:pt x="4429" y="3723"/>
                </a:lnTo>
                <a:lnTo>
                  <a:pt x="4408" y="3766"/>
                </a:lnTo>
                <a:lnTo>
                  <a:pt x="4408" y="3766"/>
                </a:lnTo>
                <a:lnTo>
                  <a:pt x="4386" y="3766"/>
                </a:lnTo>
                <a:lnTo>
                  <a:pt x="4365" y="3680"/>
                </a:lnTo>
                <a:lnTo>
                  <a:pt x="4365" y="3680"/>
                </a:lnTo>
                <a:lnTo>
                  <a:pt x="4365" y="3637"/>
                </a:lnTo>
                <a:lnTo>
                  <a:pt x="4386" y="3595"/>
                </a:lnTo>
                <a:lnTo>
                  <a:pt x="4429" y="3552"/>
                </a:lnTo>
                <a:lnTo>
                  <a:pt x="4451" y="3509"/>
                </a:lnTo>
                <a:lnTo>
                  <a:pt x="4451" y="3509"/>
                </a:lnTo>
                <a:lnTo>
                  <a:pt x="4451" y="3445"/>
                </a:lnTo>
                <a:lnTo>
                  <a:pt x="4451" y="3402"/>
                </a:lnTo>
                <a:lnTo>
                  <a:pt x="4429" y="3381"/>
                </a:lnTo>
                <a:lnTo>
                  <a:pt x="4408" y="3381"/>
                </a:lnTo>
                <a:lnTo>
                  <a:pt x="4322" y="3423"/>
                </a:lnTo>
                <a:lnTo>
                  <a:pt x="4237" y="3488"/>
                </a:lnTo>
                <a:lnTo>
                  <a:pt x="4237" y="3488"/>
                </a:lnTo>
                <a:lnTo>
                  <a:pt x="4215" y="3423"/>
                </a:lnTo>
                <a:lnTo>
                  <a:pt x="4215" y="3359"/>
                </a:lnTo>
                <a:lnTo>
                  <a:pt x="4258" y="3274"/>
                </a:lnTo>
                <a:lnTo>
                  <a:pt x="4279" y="3209"/>
                </a:lnTo>
                <a:lnTo>
                  <a:pt x="4301" y="3167"/>
                </a:lnTo>
                <a:lnTo>
                  <a:pt x="4279" y="3124"/>
                </a:lnTo>
                <a:lnTo>
                  <a:pt x="4237" y="3081"/>
                </a:lnTo>
                <a:lnTo>
                  <a:pt x="4237" y="3081"/>
                </a:lnTo>
                <a:lnTo>
                  <a:pt x="4108" y="3102"/>
                </a:lnTo>
                <a:lnTo>
                  <a:pt x="4108" y="3102"/>
                </a:lnTo>
                <a:lnTo>
                  <a:pt x="4066" y="3102"/>
                </a:lnTo>
                <a:lnTo>
                  <a:pt x="4044" y="3081"/>
                </a:lnTo>
                <a:lnTo>
                  <a:pt x="4023" y="3060"/>
                </a:lnTo>
                <a:lnTo>
                  <a:pt x="3937" y="3081"/>
                </a:lnTo>
                <a:lnTo>
                  <a:pt x="3937" y="3081"/>
                </a:lnTo>
                <a:lnTo>
                  <a:pt x="3959" y="2867"/>
                </a:lnTo>
                <a:lnTo>
                  <a:pt x="4001" y="2546"/>
                </a:lnTo>
                <a:lnTo>
                  <a:pt x="4001" y="2418"/>
                </a:lnTo>
                <a:lnTo>
                  <a:pt x="3959" y="2289"/>
                </a:lnTo>
                <a:lnTo>
                  <a:pt x="3937" y="2247"/>
                </a:lnTo>
                <a:lnTo>
                  <a:pt x="3894" y="2204"/>
                </a:lnTo>
                <a:lnTo>
                  <a:pt x="3830" y="2182"/>
                </a:lnTo>
                <a:lnTo>
                  <a:pt x="3766" y="2182"/>
                </a:lnTo>
                <a:lnTo>
                  <a:pt x="3766" y="2182"/>
                </a:lnTo>
                <a:lnTo>
                  <a:pt x="3702" y="2204"/>
                </a:lnTo>
                <a:lnTo>
                  <a:pt x="3659" y="2225"/>
                </a:lnTo>
                <a:lnTo>
                  <a:pt x="3638" y="2289"/>
                </a:lnTo>
                <a:lnTo>
                  <a:pt x="3638" y="2354"/>
                </a:lnTo>
                <a:lnTo>
                  <a:pt x="3638" y="2503"/>
                </a:lnTo>
                <a:lnTo>
                  <a:pt x="3616" y="2653"/>
                </a:lnTo>
                <a:lnTo>
                  <a:pt x="3616" y="2653"/>
                </a:lnTo>
                <a:lnTo>
                  <a:pt x="3552" y="2760"/>
                </a:lnTo>
                <a:lnTo>
                  <a:pt x="3488" y="2824"/>
                </a:lnTo>
                <a:lnTo>
                  <a:pt x="3338" y="2974"/>
                </a:lnTo>
                <a:lnTo>
                  <a:pt x="3338" y="2974"/>
                </a:lnTo>
                <a:lnTo>
                  <a:pt x="3274" y="3060"/>
                </a:lnTo>
                <a:lnTo>
                  <a:pt x="3231" y="3102"/>
                </a:lnTo>
                <a:lnTo>
                  <a:pt x="3188" y="3145"/>
                </a:lnTo>
                <a:lnTo>
                  <a:pt x="3188" y="3145"/>
                </a:lnTo>
                <a:lnTo>
                  <a:pt x="3145" y="3145"/>
                </a:lnTo>
                <a:lnTo>
                  <a:pt x="3103" y="3145"/>
                </a:lnTo>
                <a:lnTo>
                  <a:pt x="3060" y="3124"/>
                </a:lnTo>
                <a:lnTo>
                  <a:pt x="3017" y="3124"/>
                </a:lnTo>
                <a:lnTo>
                  <a:pt x="3017" y="3124"/>
                </a:lnTo>
                <a:lnTo>
                  <a:pt x="2953" y="3167"/>
                </a:lnTo>
                <a:lnTo>
                  <a:pt x="2932" y="3188"/>
                </a:lnTo>
                <a:lnTo>
                  <a:pt x="2953" y="3209"/>
                </a:lnTo>
                <a:lnTo>
                  <a:pt x="2953" y="3252"/>
                </a:lnTo>
                <a:lnTo>
                  <a:pt x="2953" y="3295"/>
                </a:lnTo>
                <a:lnTo>
                  <a:pt x="2932" y="3338"/>
                </a:lnTo>
                <a:lnTo>
                  <a:pt x="2932" y="3338"/>
                </a:lnTo>
                <a:lnTo>
                  <a:pt x="2889" y="3381"/>
                </a:lnTo>
                <a:lnTo>
                  <a:pt x="2825" y="3402"/>
                </a:lnTo>
                <a:lnTo>
                  <a:pt x="2782" y="3402"/>
                </a:lnTo>
                <a:lnTo>
                  <a:pt x="2739" y="3359"/>
                </a:lnTo>
                <a:lnTo>
                  <a:pt x="2632" y="3274"/>
                </a:lnTo>
                <a:lnTo>
                  <a:pt x="2589" y="3252"/>
                </a:lnTo>
                <a:lnTo>
                  <a:pt x="2546" y="3252"/>
                </a:lnTo>
                <a:lnTo>
                  <a:pt x="2546" y="3252"/>
                </a:lnTo>
                <a:lnTo>
                  <a:pt x="2504" y="3274"/>
                </a:lnTo>
                <a:lnTo>
                  <a:pt x="2482" y="3295"/>
                </a:lnTo>
                <a:lnTo>
                  <a:pt x="2482" y="3338"/>
                </a:lnTo>
                <a:lnTo>
                  <a:pt x="2504" y="3381"/>
                </a:lnTo>
                <a:lnTo>
                  <a:pt x="2611" y="3509"/>
                </a:lnTo>
                <a:lnTo>
                  <a:pt x="2611" y="3509"/>
                </a:lnTo>
                <a:lnTo>
                  <a:pt x="2504" y="3488"/>
                </a:lnTo>
                <a:lnTo>
                  <a:pt x="2397" y="3445"/>
                </a:lnTo>
                <a:lnTo>
                  <a:pt x="2290" y="3402"/>
                </a:lnTo>
                <a:lnTo>
                  <a:pt x="2225" y="3381"/>
                </a:lnTo>
                <a:lnTo>
                  <a:pt x="2225" y="3381"/>
                </a:lnTo>
                <a:lnTo>
                  <a:pt x="2140" y="3381"/>
                </a:lnTo>
                <a:lnTo>
                  <a:pt x="2119" y="3402"/>
                </a:lnTo>
                <a:lnTo>
                  <a:pt x="2119" y="3445"/>
                </a:lnTo>
                <a:lnTo>
                  <a:pt x="2140" y="3488"/>
                </a:lnTo>
                <a:lnTo>
                  <a:pt x="2268" y="3637"/>
                </a:lnTo>
                <a:lnTo>
                  <a:pt x="2268" y="3637"/>
                </a:lnTo>
                <a:lnTo>
                  <a:pt x="2204" y="3659"/>
                </a:lnTo>
                <a:lnTo>
                  <a:pt x="2161" y="3659"/>
                </a:lnTo>
                <a:lnTo>
                  <a:pt x="2054" y="3616"/>
                </a:lnTo>
                <a:lnTo>
                  <a:pt x="1990" y="3573"/>
                </a:lnTo>
                <a:lnTo>
                  <a:pt x="1947" y="3573"/>
                </a:lnTo>
                <a:lnTo>
                  <a:pt x="1905" y="3573"/>
                </a:lnTo>
                <a:lnTo>
                  <a:pt x="1905" y="3573"/>
                </a:lnTo>
                <a:lnTo>
                  <a:pt x="1840" y="3595"/>
                </a:lnTo>
                <a:lnTo>
                  <a:pt x="1819" y="3637"/>
                </a:lnTo>
                <a:lnTo>
                  <a:pt x="1798" y="3680"/>
                </a:lnTo>
                <a:lnTo>
                  <a:pt x="1840" y="3723"/>
                </a:lnTo>
                <a:lnTo>
                  <a:pt x="1840" y="3723"/>
                </a:lnTo>
                <a:lnTo>
                  <a:pt x="1712" y="3659"/>
                </a:lnTo>
                <a:lnTo>
                  <a:pt x="1648" y="3616"/>
                </a:lnTo>
                <a:lnTo>
                  <a:pt x="1626" y="3595"/>
                </a:lnTo>
                <a:lnTo>
                  <a:pt x="1626" y="3552"/>
                </a:lnTo>
                <a:lnTo>
                  <a:pt x="1626" y="3552"/>
                </a:lnTo>
                <a:lnTo>
                  <a:pt x="1648" y="3530"/>
                </a:lnTo>
                <a:lnTo>
                  <a:pt x="1691" y="3488"/>
                </a:lnTo>
                <a:lnTo>
                  <a:pt x="1862" y="3402"/>
                </a:lnTo>
                <a:lnTo>
                  <a:pt x="2119" y="3252"/>
                </a:lnTo>
                <a:lnTo>
                  <a:pt x="2119" y="3252"/>
                </a:lnTo>
                <a:lnTo>
                  <a:pt x="2247" y="3167"/>
                </a:lnTo>
                <a:lnTo>
                  <a:pt x="2332" y="3102"/>
                </a:lnTo>
                <a:lnTo>
                  <a:pt x="2375" y="3017"/>
                </a:lnTo>
                <a:lnTo>
                  <a:pt x="2418" y="2931"/>
                </a:lnTo>
                <a:lnTo>
                  <a:pt x="2439" y="2846"/>
                </a:lnTo>
                <a:lnTo>
                  <a:pt x="2439" y="2739"/>
                </a:lnTo>
                <a:lnTo>
                  <a:pt x="2375" y="2482"/>
                </a:lnTo>
                <a:lnTo>
                  <a:pt x="2375" y="2482"/>
                </a:lnTo>
                <a:lnTo>
                  <a:pt x="2290" y="2247"/>
                </a:lnTo>
                <a:lnTo>
                  <a:pt x="2225" y="2140"/>
                </a:lnTo>
                <a:lnTo>
                  <a:pt x="2161" y="2033"/>
                </a:lnTo>
                <a:lnTo>
                  <a:pt x="2076" y="1968"/>
                </a:lnTo>
                <a:lnTo>
                  <a:pt x="1990" y="1904"/>
                </a:lnTo>
                <a:lnTo>
                  <a:pt x="1862" y="1883"/>
                </a:lnTo>
                <a:lnTo>
                  <a:pt x="1733" y="1883"/>
                </a:lnTo>
                <a:lnTo>
                  <a:pt x="1733" y="1883"/>
                </a:lnTo>
                <a:lnTo>
                  <a:pt x="1412" y="1904"/>
                </a:lnTo>
                <a:lnTo>
                  <a:pt x="1092" y="1968"/>
                </a:lnTo>
                <a:lnTo>
                  <a:pt x="771" y="2033"/>
                </a:lnTo>
                <a:lnTo>
                  <a:pt x="471" y="2075"/>
                </a:lnTo>
                <a:lnTo>
                  <a:pt x="471" y="2075"/>
                </a:lnTo>
                <a:lnTo>
                  <a:pt x="343" y="2075"/>
                </a:lnTo>
                <a:lnTo>
                  <a:pt x="257" y="2075"/>
                </a:lnTo>
                <a:lnTo>
                  <a:pt x="257" y="2054"/>
                </a:lnTo>
                <a:lnTo>
                  <a:pt x="257" y="2011"/>
                </a:lnTo>
                <a:lnTo>
                  <a:pt x="300" y="1883"/>
                </a:lnTo>
                <a:lnTo>
                  <a:pt x="300" y="1883"/>
                </a:lnTo>
                <a:lnTo>
                  <a:pt x="385" y="1797"/>
                </a:lnTo>
                <a:lnTo>
                  <a:pt x="514" y="1733"/>
                </a:lnTo>
                <a:lnTo>
                  <a:pt x="749" y="1648"/>
                </a:lnTo>
                <a:lnTo>
                  <a:pt x="749" y="1648"/>
                </a:lnTo>
                <a:lnTo>
                  <a:pt x="985" y="1562"/>
                </a:lnTo>
                <a:lnTo>
                  <a:pt x="1220" y="1498"/>
                </a:lnTo>
                <a:lnTo>
                  <a:pt x="1220" y="1498"/>
                </a:lnTo>
                <a:lnTo>
                  <a:pt x="1327" y="1455"/>
                </a:lnTo>
                <a:lnTo>
                  <a:pt x="1412" y="1391"/>
                </a:lnTo>
                <a:lnTo>
                  <a:pt x="1584" y="1262"/>
                </a:lnTo>
                <a:lnTo>
                  <a:pt x="1584" y="1262"/>
                </a:lnTo>
                <a:lnTo>
                  <a:pt x="1798" y="1134"/>
                </a:lnTo>
                <a:lnTo>
                  <a:pt x="2012" y="1027"/>
                </a:lnTo>
                <a:lnTo>
                  <a:pt x="2268" y="941"/>
                </a:lnTo>
                <a:lnTo>
                  <a:pt x="2504" y="899"/>
                </a:lnTo>
                <a:lnTo>
                  <a:pt x="2760" y="877"/>
                </a:lnTo>
                <a:lnTo>
                  <a:pt x="3017" y="920"/>
                </a:lnTo>
                <a:lnTo>
                  <a:pt x="3252" y="984"/>
                </a:lnTo>
                <a:lnTo>
                  <a:pt x="3359" y="1027"/>
                </a:lnTo>
                <a:lnTo>
                  <a:pt x="3466" y="1091"/>
                </a:lnTo>
                <a:lnTo>
                  <a:pt x="3466" y="1091"/>
                </a:lnTo>
                <a:lnTo>
                  <a:pt x="3531" y="1177"/>
                </a:lnTo>
                <a:lnTo>
                  <a:pt x="3616" y="1262"/>
                </a:lnTo>
                <a:lnTo>
                  <a:pt x="3723" y="1455"/>
                </a:lnTo>
                <a:lnTo>
                  <a:pt x="3809" y="1690"/>
                </a:lnTo>
                <a:lnTo>
                  <a:pt x="3873" y="1926"/>
                </a:lnTo>
                <a:lnTo>
                  <a:pt x="3937" y="2161"/>
                </a:lnTo>
                <a:lnTo>
                  <a:pt x="4023" y="2375"/>
                </a:lnTo>
                <a:lnTo>
                  <a:pt x="4087" y="2482"/>
                </a:lnTo>
                <a:lnTo>
                  <a:pt x="4151" y="2568"/>
                </a:lnTo>
                <a:lnTo>
                  <a:pt x="4237" y="2632"/>
                </a:lnTo>
                <a:lnTo>
                  <a:pt x="4322" y="2675"/>
                </a:lnTo>
                <a:lnTo>
                  <a:pt x="4322" y="2675"/>
                </a:lnTo>
                <a:lnTo>
                  <a:pt x="4472" y="2739"/>
                </a:lnTo>
                <a:lnTo>
                  <a:pt x="4622" y="2760"/>
                </a:lnTo>
                <a:lnTo>
                  <a:pt x="4921" y="2803"/>
                </a:lnTo>
                <a:lnTo>
                  <a:pt x="5242" y="2846"/>
                </a:lnTo>
                <a:lnTo>
                  <a:pt x="5392" y="2867"/>
                </a:lnTo>
                <a:lnTo>
                  <a:pt x="5542" y="2910"/>
                </a:lnTo>
                <a:lnTo>
                  <a:pt x="5542" y="2910"/>
                </a:lnTo>
                <a:lnTo>
                  <a:pt x="5756" y="2995"/>
                </a:lnTo>
                <a:lnTo>
                  <a:pt x="5970" y="3124"/>
                </a:lnTo>
                <a:lnTo>
                  <a:pt x="6162" y="3274"/>
                </a:lnTo>
                <a:lnTo>
                  <a:pt x="6333" y="3445"/>
                </a:lnTo>
                <a:lnTo>
                  <a:pt x="6333" y="3445"/>
                </a:lnTo>
                <a:lnTo>
                  <a:pt x="6526" y="3659"/>
                </a:lnTo>
                <a:lnTo>
                  <a:pt x="6697" y="3873"/>
                </a:lnTo>
                <a:lnTo>
                  <a:pt x="6847" y="4108"/>
                </a:lnTo>
                <a:lnTo>
                  <a:pt x="6975" y="4343"/>
                </a:lnTo>
                <a:lnTo>
                  <a:pt x="7061" y="4579"/>
                </a:lnTo>
                <a:lnTo>
                  <a:pt x="7125" y="4836"/>
                </a:lnTo>
                <a:lnTo>
                  <a:pt x="7189" y="5114"/>
                </a:lnTo>
                <a:lnTo>
                  <a:pt x="7211" y="5413"/>
                </a:lnTo>
                <a:lnTo>
                  <a:pt x="7211" y="5413"/>
                </a:lnTo>
                <a:lnTo>
                  <a:pt x="7253" y="5649"/>
                </a:lnTo>
                <a:lnTo>
                  <a:pt x="7339" y="5884"/>
                </a:lnTo>
                <a:lnTo>
                  <a:pt x="7467" y="6119"/>
                </a:lnTo>
                <a:lnTo>
                  <a:pt x="7596" y="6312"/>
                </a:lnTo>
                <a:lnTo>
                  <a:pt x="7596" y="6312"/>
                </a:lnTo>
                <a:lnTo>
                  <a:pt x="7681" y="6397"/>
                </a:lnTo>
                <a:lnTo>
                  <a:pt x="7788" y="6462"/>
                </a:lnTo>
                <a:lnTo>
                  <a:pt x="7895" y="6504"/>
                </a:lnTo>
                <a:lnTo>
                  <a:pt x="8002" y="6547"/>
                </a:lnTo>
                <a:lnTo>
                  <a:pt x="8238" y="6611"/>
                </a:lnTo>
                <a:lnTo>
                  <a:pt x="8452" y="6676"/>
                </a:lnTo>
                <a:lnTo>
                  <a:pt x="8452" y="6676"/>
                </a:lnTo>
                <a:lnTo>
                  <a:pt x="8580" y="6718"/>
                </a:lnTo>
                <a:lnTo>
                  <a:pt x="8666" y="6804"/>
                </a:lnTo>
                <a:lnTo>
                  <a:pt x="8751" y="6868"/>
                </a:lnTo>
                <a:lnTo>
                  <a:pt x="8815" y="6975"/>
                </a:lnTo>
                <a:lnTo>
                  <a:pt x="8880" y="7082"/>
                </a:lnTo>
                <a:lnTo>
                  <a:pt x="8922" y="7189"/>
                </a:lnTo>
                <a:lnTo>
                  <a:pt x="8944" y="7296"/>
                </a:lnTo>
                <a:lnTo>
                  <a:pt x="8965" y="7424"/>
                </a:lnTo>
                <a:lnTo>
                  <a:pt x="8965" y="7660"/>
                </a:lnTo>
                <a:lnTo>
                  <a:pt x="8922" y="7917"/>
                </a:lnTo>
                <a:lnTo>
                  <a:pt x="8837" y="8130"/>
                </a:lnTo>
                <a:lnTo>
                  <a:pt x="8708" y="8323"/>
                </a:lnTo>
                <a:lnTo>
                  <a:pt x="8708" y="8323"/>
                </a:lnTo>
                <a:close/>
                <a:moveTo>
                  <a:pt x="6055" y="3851"/>
                </a:moveTo>
                <a:lnTo>
                  <a:pt x="6055" y="3851"/>
                </a:lnTo>
                <a:lnTo>
                  <a:pt x="5948" y="3894"/>
                </a:lnTo>
                <a:lnTo>
                  <a:pt x="5863" y="3937"/>
                </a:lnTo>
                <a:lnTo>
                  <a:pt x="5820" y="4001"/>
                </a:lnTo>
                <a:lnTo>
                  <a:pt x="5777" y="4065"/>
                </a:lnTo>
                <a:lnTo>
                  <a:pt x="5734" y="4236"/>
                </a:lnTo>
                <a:lnTo>
                  <a:pt x="5713" y="4429"/>
                </a:lnTo>
                <a:lnTo>
                  <a:pt x="5713" y="4429"/>
                </a:lnTo>
                <a:lnTo>
                  <a:pt x="5670" y="4343"/>
                </a:lnTo>
                <a:lnTo>
                  <a:pt x="5627" y="4322"/>
                </a:lnTo>
                <a:lnTo>
                  <a:pt x="5606" y="4301"/>
                </a:lnTo>
                <a:lnTo>
                  <a:pt x="5606" y="4301"/>
                </a:lnTo>
                <a:lnTo>
                  <a:pt x="5563" y="4301"/>
                </a:lnTo>
                <a:lnTo>
                  <a:pt x="5520" y="4301"/>
                </a:lnTo>
                <a:lnTo>
                  <a:pt x="5478" y="4322"/>
                </a:lnTo>
                <a:lnTo>
                  <a:pt x="5456" y="4322"/>
                </a:lnTo>
                <a:lnTo>
                  <a:pt x="5456" y="4322"/>
                </a:lnTo>
                <a:lnTo>
                  <a:pt x="5413" y="4258"/>
                </a:lnTo>
                <a:lnTo>
                  <a:pt x="5392" y="4151"/>
                </a:lnTo>
                <a:lnTo>
                  <a:pt x="5392" y="4022"/>
                </a:lnTo>
                <a:lnTo>
                  <a:pt x="5413" y="3937"/>
                </a:lnTo>
                <a:lnTo>
                  <a:pt x="5413" y="3937"/>
                </a:lnTo>
                <a:lnTo>
                  <a:pt x="5456" y="3830"/>
                </a:lnTo>
                <a:lnTo>
                  <a:pt x="5542" y="3766"/>
                </a:lnTo>
                <a:lnTo>
                  <a:pt x="5627" y="3702"/>
                </a:lnTo>
                <a:lnTo>
                  <a:pt x="5756" y="3659"/>
                </a:lnTo>
                <a:lnTo>
                  <a:pt x="5970" y="3595"/>
                </a:lnTo>
                <a:lnTo>
                  <a:pt x="6077" y="3552"/>
                </a:lnTo>
                <a:lnTo>
                  <a:pt x="6162" y="3488"/>
                </a:lnTo>
                <a:lnTo>
                  <a:pt x="6162" y="3488"/>
                </a:lnTo>
                <a:lnTo>
                  <a:pt x="6098" y="3445"/>
                </a:lnTo>
                <a:lnTo>
                  <a:pt x="6034" y="3423"/>
                </a:lnTo>
                <a:lnTo>
                  <a:pt x="5927" y="3423"/>
                </a:lnTo>
                <a:lnTo>
                  <a:pt x="5820" y="3445"/>
                </a:lnTo>
                <a:lnTo>
                  <a:pt x="5606" y="3488"/>
                </a:lnTo>
                <a:lnTo>
                  <a:pt x="5435" y="3530"/>
                </a:lnTo>
                <a:lnTo>
                  <a:pt x="5435" y="3530"/>
                </a:lnTo>
                <a:lnTo>
                  <a:pt x="5349" y="3573"/>
                </a:lnTo>
                <a:lnTo>
                  <a:pt x="5285" y="3637"/>
                </a:lnTo>
                <a:lnTo>
                  <a:pt x="5242" y="3702"/>
                </a:lnTo>
                <a:lnTo>
                  <a:pt x="5199" y="3766"/>
                </a:lnTo>
                <a:lnTo>
                  <a:pt x="5157" y="3916"/>
                </a:lnTo>
                <a:lnTo>
                  <a:pt x="5157" y="4108"/>
                </a:lnTo>
                <a:lnTo>
                  <a:pt x="5157" y="4108"/>
                </a:lnTo>
                <a:lnTo>
                  <a:pt x="5157" y="4429"/>
                </a:lnTo>
                <a:lnTo>
                  <a:pt x="5178" y="4622"/>
                </a:lnTo>
                <a:lnTo>
                  <a:pt x="5199" y="4707"/>
                </a:lnTo>
                <a:lnTo>
                  <a:pt x="5242" y="4750"/>
                </a:lnTo>
                <a:lnTo>
                  <a:pt x="5242" y="4750"/>
                </a:lnTo>
                <a:lnTo>
                  <a:pt x="5285" y="4793"/>
                </a:lnTo>
                <a:lnTo>
                  <a:pt x="5328" y="4814"/>
                </a:lnTo>
                <a:lnTo>
                  <a:pt x="5371" y="4793"/>
                </a:lnTo>
                <a:lnTo>
                  <a:pt x="5413" y="4771"/>
                </a:lnTo>
                <a:lnTo>
                  <a:pt x="5478" y="4686"/>
                </a:lnTo>
                <a:lnTo>
                  <a:pt x="5542" y="4600"/>
                </a:lnTo>
                <a:lnTo>
                  <a:pt x="5542" y="4600"/>
                </a:lnTo>
                <a:lnTo>
                  <a:pt x="5585" y="4729"/>
                </a:lnTo>
                <a:lnTo>
                  <a:pt x="5670" y="4900"/>
                </a:lnTo>
                <a:lnTo>
                  <a:pt x="5713" y="4985"/>
                </a:lnTo>
                <a:lnTo>
                  <a:pt x="5756" y="5028"/>
                </a:lnTo>
                <a:lnTo>
                  <a:pt x="5777" y="5028"/>
                </a:lnTo>
                <a:lnTo>
                  <a:pt x="5820" y="5007"/>
                </a:lnTo>
                <a:lnTo>
                  <a:pt x="5884" y="4943"/>
                </a:lnTo>
                <a:lnTo>
                  <a:pt x="5884" y="4943"/>
                </a:lnTo>
                <a:lnTo>
                  <a:pt x="5927" y="4857"/>
                </a:lnTo>
                <a:lnTo>
                  <a:pt x="5927" y="4750"/>
                </a:lnTo>
                <a:lnTo>
                  <a:pt x="5906" y="4536"/>
                </a:lnTo>
                <a:lnTo>
                  <a:pt x="5906" y="4429"/>
                </a:lnTo>
                <a:lnTo>
                  <a:pt x="5906" y="4322"/>
                </a:lnTo>
                <a:lnTo>
                  <a:pt x="5927" y="4236"/>
                </a:lnTo>
                <a:lnTo>
                  <a:pt x="5970" y="4151"/>
                </a:lnTo>
                <a:lnTo>
                  <a:pt x="5970" y="4151"/>
                </a:lnTo>
                <a:lnTo>
                  <a:pt x="6034" y="4087"/>
                </a:lnTo>
                <a:lnTo>
                  <a:pt x="6141" y="4044"/>
                </a:lnTo>
                <a:lnTo>
                  <a:pt x="6205" y="4001"/>
                </a:lnTo>
                <a:lnTo>
                  <a:pt x="6226" y="3958"/>
                </a:lnTo>
                <a:lnTo>
                  <a:pt x="6248" y="3916"/>
                </a:lnTo>
                <a:lnTo>
                  <a:pt x="6248" y="3916"/>
                </a:lnTo>
                <a:lnTo>
                  <a:pt x="6226" y="3830"/>
                </a:lnTo>
                <a:lnTo>
                  <a:pt x="6184" y="3809"/>
                </a:lnTo>
                <a:lnTo>
                  <a:pt x="6120" y="3830"/>
                </a:lnTo>
                <a:lnTo>
                  <a:pt x="6055" y="3851"/>
                </a:lnTo>
                <a:lnTo>
                  <a:pt x="6055" y="3851"/>
                </a:lnTo>
                <a:close/>
                <a:moveTo>
                  <a:pt x="2354" y="1562"/>
                </a:moveTo>
                <a:lnTo>
                  <a:pt x="2354" y="1562"/>
                </a:lnTo>
                <a:lnTo>
                  <a:pt x="2354" y="1669"/>
                </a:lnTo>
                <a:lnTo>
                  <a:pt x="2375" y="1755"/>
                </a:lnTo>
                <a:lnTo>
                  <a:pt x="2439" y="1840"/>
                </a:lnTo>
                <a:lnTo>
                  <a:pt x="2482" y="1862"/>
                </a:lnTo>
                <a:lnTo>
                  <a:pt x="2525" y="1883"/>
                </a:lnTo>
                <a:lnTo>
                  <a:pt x="2525" y="1883"/>
                </a:lnTo>
                <a:lnTo>
                  <a:pt x="2568" y="1883"/>
                </a:lnTo>
                <a:lnTo>
                  <a:pt x="2632" y="1862"/>
                </a:lnTo>
                <a:lnTo>
                  <a:pt x="2696" y="1797"/>
                </a:lnTo>
                <a:lnTo>
                  <a:pt x="2739" y="1712"/>
                </a:lnTo>
                <a:lnTo>
                  <a:pt x="2760" y="1626"/>
                </a:lnTo>
                <a:lnTo>
                  <a:pt x="2760" y="1626"/>
                </a:lnTo>
                <a:lnTo>
                  <a:pt x="2739" y="1519"/>
                </a:lnTo>
                <a:lnTo>
                  <a:pt x="2696" y="1434"/>
                </a:lnTo>
                <a:lnTo>
                  <a:pt x="2632" y="1391"/>
                </a:lnTo>
                <a:lnTo>
                  <a:pt x="2568" y="1348"/>
                </a:lnTo>
                <a:lnTo>
                  <a:pt x="2482" y="1348"/>
                </a:lnTo>
                <a:lnTo>
                  <a:pt x="2418" y="1391"/>
                </a:lnTo>
                <a:lnTo>
                  <a:pt x="2375" y="1455"/>
                </a:lnTo>
                <a:lnTo>
                  <a:pt x="2354" y="1562"/>
                </a:lnTo>
                <a:lnTo>
                  <a:pt x="2354" y="1562"/>
                </a:lnTo>
                <a:close/>
                <a:moveTo>
                  <a:pt x="664" y="1904"/>
                </a:moveTo>
                <a:lnTo>
                  <a:pt x="664" y="1904"/>
                </a:lnTo>
                <a:lnTo>
                  <a:pt x="706" y="1904"/>
                </a:lnTo>
                <a:lnTo>
                  <a:pt x="749" y="1904"/>
                </a:lnTo>
                <a:lnTo>
                  <a:pt x="792" y="1883"/>
                </a:lnTo>
                <a:lnTo>
                  <a:pt x="813" y="1840"/>
                </a:lnTo>
                <a:lnTo>
                  <a:pt x="813" y="1755"/>
                </a:lnTo>
                <a:lnTo>
                  <a:pt x="792" y="1712"/>
                </a:lnTo>
                <a:lnTo>
                  <a:pt x="771" y="1690"/>
                </a:lnTo>
                <a:lnTo>
                  <a:pt x="771" y="1690"/>
                </a:lnTo>
                <a:lnTo>
                  <a:pt x="685" y="1712"/>
                </a:lnTo>
                <a:lnTo>
                  <a:pt x="621" y="1776"/>
                </a:lnTo>
                <a:lnTo>
                  <a:pt x="599" y="1819"/>
                </a:lnTo>
                <a:lnTo>
                  <a:pt x="599" y="1840"/>
                </a:lnTo>
                <a:lnTo>
                  <a:pt x="621" y="1883"/>
                </a:lnTo>
                <a:lnTo>
                  <a:pt x="664" y="1904"/>
                </a:lnTo>
                <a:lnTo>
                  <a:pt x="664" y="190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1"/>
          <p:cNvSpPr/>
          <p:nvPr/>
        </p:nvSpPr>
        <p:spPr>
          <a:xfrm>
            <a:off x="1307162" y="2556597"/>
            <a:ext cx="242306" cy="241712"/>
          </a:xfrm>
          <a:custGeom>
            <a:rect b="b" l="l" r="r" t="t"/>
            <a:pathLst>
              <a:path extrusionOk="0" h="8944" w="8966">
                <a:moveTo>
                  <a:pt x="8858" y="3574"/>
                </a:moveTo>
                <a:lnTo>
                  <a:pt x="8858" y="3574"/>
                </a:lnTo>
                <a:lnTo>
                  <a:pt x="8794" y="3210"/>
                </a:lnTo>
                <a:lnTo>
                  <a:pt x="8730" y="2867"/>
                </a:lnTo>
                <a:lnTo>
                  <a:pt x="8623" y="2525"/>
                </a:lnTo>
                <a:lnTo>
                  <a:pt x="8516" y="2183"/>
                </a:lnTo>
                <a:lnTo>
                  <a:pt x="8366" y="1862"/>
                </a:lnTo>
                <a:lnTo>
                  <a:pt x="8195" y="1562"/>
                </a:lnTo>
                <a:lnTo>
                  <a:pt x="7981" y="1284"/>
                </a:lnTo>
                <a:lnTo>
                  <a:pt x="7724" y="1027"/>
                </a:lnTo>
                <a:lnTo>
                  <a:pt x="7724" y="1027"/>
                </a:lnTo>
                <a:lnTo>
                  <a:pt x="7467" y="813"/>
                </a:lnTo>
                <a:lnTo>
                  <a:pt x="7189" y="600"/>
                </a:lnTo>
                <a:lnTo>
                  <a:pt x="6911" y="428"/>
                </a:lnTo>
                <a:lnTo>
                  <a:pt x="6633" y="279"/>
                </a:lnTo>
                <a:lnTo>
                  <a:pt x="6312" y="150"/>
                </a:lnTo>
                <a:lnTo>
                  <a:pt x="6012" y="65"/>
                </a:lnTo>
                <a:lnTo>
                  <a:pt x="5691" y="22"/>
                </a:lnTo>
                <a:lnTo>
                  <a:pt x="5349" y="0"/>
                </a:lnTo>
                <a:lnTo>
                  <a:pt x="5349" y="0"/>
                </a:lnTo>
                <a:lnTo>
                  <a:pt x="4943" y="43"/>
                </a:lnTo>
                <a:lnTo>
                  <a:pt x="4536" y="107"/>
                </a:lnTo>
                <a:lnTo>
                  <a:pt x="4151" y="193"/>
                </a:lnTo>
                <a:lnTo>
                  <a:pt x="3766" y="236"/>
                </a:lnTo>
                <a:lnTo>
                  <a:pt x="3766" y="236"/>
                </a:lnTo>
                <a:lnTo>
                  <a:pt x="3445" y="279"/>
                </a:lnTo>
                <a:lnTo>
                  <a:pt x="3145" y="343"/>
                </a:lnTo>
                <a:lnTo>
                  <a:pt x="2846" y="450"/>
                </a:lnTo>
                <a:lnTo>
                  <a:pt x="2546" y="578"/>
                </a:lnTo>
                <a:lnTo>
                  <a:pt x="2546" y="578"/>
                </a:lnTo>
                <a:lnTo>
                  <a:pt x="1990" y="878"/>
                </a:lnTo>
                <a:lnTo>
                  <a:pt x="1712" y="1049"/>
                </a:lnTo>
                <a:lnTo>
                  <a:pt x="1455" y="1220"/>
                </a:lnTo>
                <a:lnTo>
                  <a:pt x="1220" y="1413"/>
                </a:lnTo>
                <a:lnTo>
                  <a:pt x="1006" y="1648"/>
                </a:lnTo>
                <a:lnTo>
                  <a:pt x="813" y="1905"/>
                </a:lnTo>
                <a:lnTo>
                  <a:pt x="663" y="2183"/>
                </a:lnTo>
                <a:lnTo>
                  <a:pt x="663" y="2183"/>
                </a:lnTo>
                <a:lnTo>
                  <a:pt x="492" y="2525"/>
                </a:lnTo>
                <a:lnTo>
                  <a:pt x="364" y="2889"/>
                </a:lnTo>
                <a:lnTo>
                  <a:pt x="257" y="3253"/>
                </a:lnTo>
                <a:lnTo>
                  <a:pt x="150" y="3616"/>
                </a:lnTo>
                <a:lnTo>
                  <a:pt x="86" y="4001"/>
                </a:lnTo>
                <a:lnTo>
                  <a:pt x="22" y="4365"/>
                </a:lnTo>
                <a:lnTo>
                  <a:pt x="0" y="4750"/>
                </a:lnTo>
                <a:lnTo>
                  <a:pt x="0" y="5135"/>
                </a:lnTo>
                <a:lnTo>
                  <a:pt x="0" y="5135"/>
                </a:lnTo>
                <a:lnTo>
                  <a:pt x="0" y="5521"/>
                </a:lnTo>
                <a:lnTo>
                  <a:pt x="43" y="5906"/>
                </a:lnTo>
                <a:lnTo>
                  <a:pt x="129" y="6269"/>
                </a:lnTo>
                <a:lnTo>
                  <a:pt x="236" y="6633"/>
                </a:lnTo>
                <a:lnTo>
                  <a:pt x="385" y="6975"/>
                </a:lnTo>
                <a:lnTo>
                  <a:pt x="556" y="7275"/>
                </a:lnTo>
                <a:lnTo>
                  <a:pt x="685" y="7446"/>
                </a:lnTo>
                <a:lnTo>
                  <a:pt x="813" y="7575"/>
                </a:lnTo>
                <a:lnTo>
                  <a:pt x="942" y="7724"/>
                </a:lnTo>
                <a:lnTo>
                  <a:pt x="1091" y="7853"/>
                </a:lnTo>
                <a:lnTo>
                  <a:pt x="1091" y="7853"/>
                </a:lnTo>
                <a:lnTo>
                  <a:pt x="1391" y="8088"/>
                </a:lnTo>
                <a:lnTo>
                  <a:pt x="1733" y="8281"/>
                </a:lnTo>
                <a:lnTo>
                  <a:pt x="2076" y="8452"/>
                </a:lnTo>
                <a:lnTo>
                  <a:pt x="2439" y="8580"/>
                </a:lnTo>
                <a:lnTo>
                  <a:pt x="2803" y="8709"/>
                </a:lnTo>
                <a:lnTo>
                  <a:pt x="3188" y="8794"/>
                </a:lnTo>
                <a:lnTo>
                  <a:pt x="3552" y="8858"/>
                </a:lnTo>
                <a:lnTo>
                  <a:pt x="3937" y="8901"/>
                </a:lnTo>
                <a:lnTo>
                  <a:pt x="3937" y="8901"/>
                </a:lnTo>
                <a:lnTo>
                  <a:pt x="4301" y="8944"/>
                </a:lnTo>
                <a:lnTo>
                  <a:pt x="4643" y="8944"/>
                </a:lnTo>
                <a:lnTo>
                  <a:pt x="4985" y="8922"/>
                </a:lnTo>
                <a:lnTo>
                  <a:pt x="5306" y="8858"/>
                </a:lnTo>
                <a:lnTo>
                  <a:pt x="5627" y="8773"/>
                </a:lnTo>
                <a:lnTo>
                  <a:pt x="5948" y="8666"/>
                </a:lnTo>
                <a:lnTo>
                  <a:pt x="6248" y="8495"/>
                </a:lnTo>
                <a:lnTo>
                  <a:pt x="6547" y="8302"/>
                </a:lnTo>
                <a:lnTo>
                  <a:pt x="6547" y="8302"/>
                </a:lnTo>
                <a:lnTo>
                  <a:pt x="6847" y="8109"/>
                </a:lnTo>
                <a:lnTo>
                  <a:pt x="7146" y="7917"/>
                </a:lnTo>
                <a:lnTo>
                  <a:pt x="7446" y="7703"/>
                </a:lnTo>
                <a:lnTo>
                  <a:pt x="7724" y="7468"/>
                </a:lnTo>
                <a:lnTo>
                  <a:pt x="7724" y="7468"/>
                </a:lnTo>
                <a:lnTo>
                  <a:pt x="7938" y="7232"/>
                </a:lnTo>
                <a:lnTo>
                  <a:pt x="8152" y="6975"/>
                </a:lnTo>
                <a:lnTo>
                  <a:pt x="8345" y="6697"/>
                </a:lnTo>
                <a:lnTo>
                  <a:pt x="8516" y="6419"/>
                </a:lnTo>
                <a:lnTo>
                  <a:pt x="8516" y="6419"/>
                </a:lnTo>
                <a:lnTo>
                  <a:pt x="8687" y="6098"/>
                </a:lnTo>
                <a:lnTo>
                  <a:pt x="8815" y="5756"/>
                </a:lnTo>
                <a:lnTo>
                  <a:pt x="8901" y="5392"/>
                </a:lnTo>
                <a:lnTo>
                  <a:pt x="8944" y="5028"/>
                </a:lnTo>
                <a:lnTo>
                  <a:pt x="8965" y="4665"/>
                </a:lnTo>
                <a:lnTo>
                  <a:pt x="8965" y="4301"/>
                </a:lnTo>
                <a:lnTo>
                  <a:pt x="8922" y="3937"/>
                </a:lnTo>
                <a:lnTo>
                  <a:pt x="8858" y="3574"/>
                </a:lnTo>
                <a:lnTo>
                  <a:pt x="8858" y="3574"/>
                </a:lnTo>
                <a:close/>
                <a:moveTo>
                  <a:pt x="8345" y="5071"/>
                </a:moveTo>
                <a:lnTo>
                  <a:pt x="8345" y="5071"/>
                </a:lnTo>
                <a:lnTo>
                  <a:pt x="8302" y="5392"/>
                </a:lnTo>
                <a:lnTo>
                  <a:pt x="8216" y="5692"/>
                </a:lnTo>
                <a:lnTo>
                  <a:pt x="8109" y="5991"/>
                </a:lnTo>
                <a:lnTo>
                  <a:pt x="8045" y="6120"/>
                </a:lnTo>
                <a:lnTo>
                  <a:pt x="7981" y="6248"/>
                </a:lnTo>
                <a:lnTo>
                  <a:pt x="7981" y="6248"/>
                </a:lnTo>
                <a:lnTo>
                  <a:pt x="7810" y="6505"/>
                </a:lnTo>
                <a:lnTo>
                  <a:pt x="7596" y="6719"/>
                </a:lnTo>
                <a:lnTo>
                  <a:pt x="7382" y="6933"/>
                </a:lnTo>
                <a:lnTo>
                  <a:pt x="7146" y="7125"/>
                </a:lnTo>
                <a:lnTo>
                  <a:pt x="7146" y="7125"/>
                </a:lnTo>
                <a:lnTo>
                  <a:pt x="6654" y="7489"/>
                </a:lnTo>
                <a:lnTo>
                  <a:pt x="6376" y="7660"/>
                </a:lnTo>
                <a:lnTo>
                  <a:pt x="6098" y="7810"/>
                </a:lnTo>
                <a:lnTo>
                  <a:pt x="5798" y="7938"/>
                </a:lnTo>
                <a:lnTo>
                  <a:pt x="5499" y="8045"/>
                </a:lnTo>
                <a:lnTo>
                  <a:pt x="5199" y="8109"/>
                </a:lnTo>
                <a:lnTo>
                  <a:pt x="4900" y="8131"/>
                </a:lnTo>
                <a:lnTo>
                  <a:pt x="4900" y="8131"/>
                </a:lnTo>
                <a:lnTo>
                  <a:pt x="4622" y="8131"/>
                </a:lnTo>
                <a:lnTo>
                  <a:pt x="4493" y="8109"/>
                </a:lnTo>
                <a:lnTo>
                  <a:pt x="4365" y="8067"/>
                </a:lnTo>
                <a:lnTo>
                  <a:pt x="4365" y="8067"/>
                </a:lnTo>
                <a:lnTo>
                  <a:pt x="4279" y="8002"/>
                </a:lnTo>
                <a:lnTo>
                  <a:pt x="4237" y="7960"/>
                </a:lnTo>
                <a:lnTo>
                  <a:pt x="4194" y="7938"/>
                </a:lnTo>
                <a:lnTo>
                  <a:pt x="4087" y="7960"/>
                </a:lnTo>
                <a:lnTo>
                  <a:pt x="4087" y="7960"/>
                </a:lnTo>
                <a:lnTo>
                  <a:pt x="4044" y="8002"/>
                </a:lnTo>
                <a:lnTo>
                  <a:pt x="3980" y="8067"/>
                </a:lnTo>
                <a:lnTo>
                  <a:pt x="3937" y="8088"/>
                </a:lnTo>
                <a:lnTo>
                  <a:pt x="3894" y="8088"/>
                </a:lnTo>
                <a:lnTo>
                  <a:pt x="3851" y="8067"/>
                </a:lnTo>
                <a:lnTo>
                  <a:pt x="3851" y="8067"/>
                </a:lnTo>
                <a:lnTo>
                  <a:pt x="3809" y="8045"/>
                </a:lnTo>
                <a:lnTo>
                  <a:pt x="3787" y="8024"/>
                </a:lnTo>
                <a:lnTo>
                  <a:pt x="3787" y="7938"/>
                </a:lnTo>
                <a:lnTo>
                  <a:pt x="3766" y="7874"/>
                </a:lnTo>
                <a:lnTo>
                  <a:pt x="3723" y="7810"/>
                </a:lnTo>
                <a:lnTo>
                  <a:pt x="3723" y="7810"/>
                </a:lnTo>
                <a:lnTo>
                  <a:pt x="3659" y="7788"/>
                </a:lnTo>
                <a:lnTo>
                  <a:pt x="3637" y="7788"/>
                </a:lnTo>
                <a:lnTo>
                  <a:pt x="3595" y="7810"/>
                </a:lnTo>
                <a:lnTo>
                  <a:pt x="3573" y="7831"/>
                </a:lnTo>
                <a:lnTo>
                  <a:pt x="3531" y="7895"/>
                </a:lnTo>
                <a:lnTo>
                  <a:pt x="3466" y="7960"/>
                </a:lnTo>
                <a:lnTo>
                  <a:pt x="3466" y="7960"/>
                </a:lnTo>
                <a:lnTo>
                  <a:pt x="3381" y="7981"/>
                </a:lnTo>
                <a:lnTo>
                  <a:pt x="3252" y="7960"/>
                </a:lnTo>
                <a:lnTo>
                  <a:pt x="3145" y="7938"/>
                </a:lnTo>
                <a:lnTo>
                  <a:pt x="3038" y="7895"/>
                </a:lnTo>
                <a:lnTo>
                  <a:pt x="3038" y="7895"/>
                </a:lnTo>
                <a:lnTo>
                  <a:pt x="2953" y="7831"/>
                </a:lnTo>
                <a:lnTo>
                  <a:pt x="2931" y="7767"/>
                </a:lnTo>
                <a:lnTo>
                  <a:pt x="2931" y="7682"/>
                </a:lnTo>
                <a:lnTo>
                  <a:pt x="2953" y="7575"/>
                </a:lnTo>
                <a:lnTo>
                  <a:pt x="2953" y="7575"/>
                </a:lnTo>
                <a:lnTo>
                  <a:pt x="2953" y="7468"/>
                </a:lnTo>
                <a:lnTo>
                  <a:pt x="2931" y="7382"/>
                </a:lnTo>
                <a:lnTo>
                  <a:pt x="2889" y="7339"/>
                </a:lnTo>
                <a:lnTo>
                  <a:pt x="2846" y="7318"/>
                </a:lnTo>
                <a:lnTo>
                  <a:pt x="2803" y="7318"/>
                </a:lnTo>
                <a:lnTo>
                  <a:pt x="2739" y="7318"/>
                </a:lnTo>
                <a:lnTo>
                  <a:pt x="2739" y="7318"/>
                </a:lnTo>
                <a:lnTo>
                  <a:pt x="2696" y="7361"/>
                </a:lnTo>
                <a:lnTo>
                  <a:pt x="2653" y="7403"/>
                </a:lnTo>
                <a:lnTo>
                  <a:pt x="2610" y="7532"/>
                </a:lnTo>
                <a:lnTo>
                  <a:pt x="2568" y="7575"/>
                </a:lnTo>
                <a:lnTo>
                  <a:pt x="2546" y="7596"/>
                </a:lnTo>
                <a:lnTo>
                  <a:pt x="2482" y="7596"/>
                </a:lnTo>
                <a:lnTo>
                  <a:pt x="2418" y="7575"/>
                </a:lnTo>
                <a:lnTo>
                  <a:pt x="2418" y="7575"/>
                </a:lnTo>
                <a:lnTo>
                  <a:pt x="2375" y="7532"/>
                </a:lnTo>
                <a:lnTo>
                  <a:pt x="2332" y="7510"/>
                </a:lnTo>
                <a:lnTo>
                  <a:pt x="2332" y="7468"/>
                </a:lnTo>
                <a:lnTo>
                  <a:pt x="2332" y="7425"/>
                </a:lnTo>
                <a:lnTo>
                  <a:pt x="2375" y="7254"/>
                </a:lnTo>
                <a:lnTo>
                  <a:pt x="2375" y="7254"/>
                </a:lnTo>
                <a:lnTo>
                  <a:pt x="2375" y="7125"/>
                </a:lnTo>
                <a:lnTo>
                  <a:pt x="2354" y="7040"/>
                </a:lnTo>
                <a:lnTo>
                  <a:pt x="2332" y="7018"/>
                </a:lnTo>
                <a:lnTo>
                  <a:pt x="2290" y="6997"/>
                </a:lnTo>
                <a:lnTo>
                  <a:pt x="2247" y="6997"/>
                </a:lnTo>
                <a:lnTo>
                  <a:pt x="2183" y="6997"/>
                </a:lnTo>
                <a:lnTo>
                  <a:pt x="2183" y="6997"/>
                </a:lnTo>
                <a:lnTo>
                  <a:pt x="2161" y="7018"/>
                </a:lnTo>
                <a:lnTo>
                  <a:pt x="2118" y="7061"/>
                </a:lnTo>
                <a:lnTo>
                  <a:pt x="2054" y="7147"/>
                </a:lnTo>
                <a:lnTo>
                  <a:pt x="2011" y="7232"/>
                </a:lnTo>
                <a:lnTo>
                  <a:pt x="1969" y="7275"/>
                </a:lnTo>
                <a:lnTo>
                  <a:pt x="1947" y="7275"/>
                </a:lnTo>
                <a:lnTo>
                  <a:pt x="1947" y="7275"/>
                </a:lnTo>
                <a:lnTo>
                  <a:pt x="1904" y="7275"/>
                </a:lnTo>
                <a:lnTo>
                  <a:pt x="1862" y="7254"/>
                </a:lnTo>
                <a:lnTo>
                  <a:pt x="1862" y="7211"/>
                </a:lnTo>
                <a:lnTo>
                  <a:pt x="1862" y="7168"/>
                </a:lnTo>
                <a:lnTo>
                  <a:pt x="1883" y="7061"/>
                </a:lnTo>
                <a:lnTo>
                  <a:pt x="1926" y="6911"/>
                </a:lnTo>
                <a:lnTo>
                  <a:pt x="2054" y="6633"/>
                </a:lnTo>
                <a:lnTo>
                  <a:pt x="2076" y="6505"/>
                </a:lnTo>
                <a:lnTo>
                  <a:pt x="2097" y="6462"/>
                </a:lnTo>
                <a:lnTo>
                  <a:pt x="2076" y="6419"/>
                </a:lnTo>
                <a:lnTo>
                  <a:pt x="2076" y="6419"/>
                </a:lnTo>
                <a:lnTo>
                  <a:pt x="2033" y="6376"/>
                </a:lnTo>
                <a:lnTo>
                  <a:pt x="1990" y="6355"/>
                </a:lnTo>
                <a:lnTo>
                  <a:pt x="1947" y="6355"/>
                </a:lnTo>
                <a:lnTo>
                  <a:pt x="1926" y="6376"/>
                </a:lnTo>
                <a:lnTo>
                  <a:pt x="1840" y="6462"/>
                </a:lnTo>
                <a:lnTo>
                  <a:pt x="1755" y="6548"/>
                </a:lnTo>
                <a:lnTo>
                  <a:pt x="1605" y="6761"/>
                </a:lnTo>
                <a:lnTo>
                  <a:pt x="1541" y="6826"/>
                </a:lnTo>
                <a:lnTo>
                  <a:pt x="1519" y="6826"/>
                </a:lnTo>
                <a:lnTo>
                  <a:pt x="1498" y="6804"/>
                </a:lnTo>
                <a:lnTo>
                  <a:pt x="1498" y="6804"/>
                </a:lnTo>
                <a:lnTo>
                  <a:pt x="1477" y="6761"/>
                </a:lnTo>
                <a:lnTo>
                  <a:pt x="1477" y="6697"/>
                </a:lnTo>
                <a:lnTo>
                  <a:pt x="1498" y="6590"/>
                </a:lnTo>
                <a:lnTo>
                  <a:pt x="1583" y="6441"/>
                </a:lnTo>
                <a:lnTo>
                  <a:pt x="1690" y="6291"/>
                </a:lnTo>
                <a:lnTo>
                  <a:pt x="1797" y="6120"/>
                </a:lnTo>
                <a:lnTo>
                  <a:pt x="1883" y="5970"/>
                </a:lnTo>
                <a:lnTo>
                  <a:pt x="1904" y="5906"/>
                </a:lnTo>
                <a:lnTo>
                  <a:pt x="1904" y="5841"/>
                </a:lnTo>
                <a:lnTo>
                  <a:pt x="1904" y="5799"/>
                </a:lnTo>
                <a:lnTo>
                  <a:pt x="1883" y="5734"/>
                </a:lnTo>
                <a:lnTo>
                  <a:pt x="1883" y="5734"/>
                </a:lnTo>
                <a:lnTo>
                  <a:pt x="1819" y="5692"/>
                </a:lnTo>
                <a:lnTo>
                  <a:pt x="1776" y="5670"/>
                </a:lnTo>
                <a:lnTo>
                  <a:pt x="1733" y="5670"/>
                </a:lnTo>
                <a:lnTo>
                  <a:pt x="1690" y="5692"/>
                </a:lnTo>
                <a:lnTo>
                  <a:pt x="1605" y="5777"/>
                </a:lnTo>
                <a:lnTo>
                  <a:pt x="1519" y="5884"/>
                </a:lnTo>
                <a:lnTo>
                  <a:pt x="1370" y="6141"/>
                </a:lnTo>
                <a:lnTo>
                  <a:pt x="1305" y="6248"/>
                </a:lnTo>
                <a:lnTo>
                  <a:pt x="1263" y="6269"/>
                </a:lnTo>
                <a:lnTo>
                  <a:pt x="1241" y="6269"/>
                </a:lnTo>
                <a:lnTo>
                  <a:pt x="1241" y="6269"/>
                </a:lnTo>
                <a:lnTo>
                  <a:pt x="1198" y="6269"/>
                </a:lnTo>
                <a:lnTo>
                  <a:pt x="1198" y="6227"/>
                </a:lnTo>
                <a:lnTo>
                  <a:pt x="1198" y="6120"/>
                </a:lnTo>
                <a:lnTo>
                  <a:pt x="1263" y="5948"/>
                </a:lnTo>
                <a:lnTo>
                  <a:pt x="1348" y="5756"/>
                </a:lnTo>
                <a:lnTo>
                  <a:pt x="1519" y="5349"/>
                </a:lnTo>
                <a:lnTo>
                  <a:pt x="1562" y="5200"/>
                </a:lnTo>
                <a:lnTo>
                  <a:pt x="1583" y="5114"/>
                </a:lnTo>
                <a:lnTo>
                  <a:pt x="1583" y="5114"/>
                </a:lnTo>
                <a:lnTo>
                  <a:pt x="1562" y="5050"/>
                </a:lnTo>
                <a:lnTo>
                  <a:pt x="1519" y="5007"/>
                </a:lnTo>
                <a:lnTo>
                  <a:pt x="1498" y="5007"/>
                </a:lnTo>
                <a:lnTo>
                  <a:pt x="1455" y="5007"/>
                </a:lnTo>
                <a:lnTo>
                  <a:pt x="1370" y="5050"/>
                </a:lnTo>
                <a:lnTo>
                  <a:pt x="1284" y="5157"/>
                </a:lnTo>
                <a:lnTo>
                  <a:pt x="1113" y="5392"/>
                </a:lnTo>
                <a:lnTo>
                  <a:pt x="1027" y="5478"/>
                </a:lnTo>
                <a:lnTo>
                  <a:pt x="984" y="5521"/>
                </a:lnTo>
                <a:lnTo>
                  <a:pt x="984" y="5521"/>
                </a:lnTo>
                <a:lnTo>
                  <a:pt x="963" y="5392"/>
                </a:lnTo>
                <a:lnTo>
                  <a:pt x="963" y="5264"/>
                </a:lnTo>
                <a:lnTo>
                  <a:pt x="1006" y="5135"/>
                </a:lnTo>
                <a:lnTo>
                  <a:pt x="1049" y="5007"/>
                </a:lnTo>
                <a:lnTo>
                  <a:pt x="1177" y="4772"/>
                </a:lnTo>
                <a:lnTo>
                  <a:pt x="1220" y="4643"/>
                </a:lnTo>
                <a:lnTo>
                  <a:pt x="1284" y="4536"/>
                </a:lnTo>
                <a:lnTo>
                  <a:pt x="1284" y="4536"/>
                </a:lnTo>
                <a:lnTo>
                  <a:pt x="1305" y="4429"/>
                </a:lnTo>
                <a:lnTo>
                  <a:pt x="1327" y="4344"/>
                </a:lnTo>
                <a:lnTo>
                  <a:pt x="1305" y="4301"/>
                </a:lnTo>
                <a:lnTo>
                  <a:pt x="1305" y="4258"/>
                </a:lnTo>
                <a:lnTo>
                  <a:pt x="1263" y="4215"/>
                </a:lnTo>
                <a:lnTo>
                  <a:pt x="1220" y="4194"/>
                </a:lnTo>
                <a:lnTo>
                  <a:pt x="1220" y="4194"/>
                </a:lnTo>
                <a:lnTo>
                  <a:pt x="1113" y="4173"/>
                </a:lnTo>
                <a:lnTo>
                  <a:pt x="1049" y="4173"/>
                </a:lnTo>
                <a:lnTo>
                  <a:pt x="1049" y="4173"/>
                </a:lnTo>
                <a:lnTo>
                  <a:pt x="1027" y="4151"/>
                </a:lnTo>
                <a:lnTo>
                  <a:pt x="1049" y="4001"/>
                </a:lnTo>
                <a:lnTo>
                  <a:pt x="1049" y="4001"/>
                </a:lnTo>
                <a:lnTo>
                  <a:pt x="1091" y="3873"/>
                </a:lnTo>
                <a:lnTo>
                  <a:pt x="1177" y="3745"/>
                </a:lnTo>
                <a:lnTo>
                  <a:pt x="1263" y="3616"/>
                </a:lnTo>
                <a:lnTo>
                  <a:pt x="1370" y="3488"/>
                </a:lnTo>
                <a:lnTo>
                  <a:pt x="1583" y="3253"/>
                </a:lnTo>
                <a:lnTo>
                  <a:pt x="1776" y="3017"/>
                </a:lnTo>
                <a:lnTo>
                  <a:pt x="1776" y="3017"/>
                </a:lnTo>
                <a:lnTo>
                  <a:pt x="1840" y="2910"/>
                </a:lnTo>
                <a:lnTo>
                  <a:pt x="1840" y="2867"/>
                </a:lnTo>
                <a:lnTo>
                  <a:pt x="1862" y="2803"/>
                </a:lnTo>
                <a:lnTo>
                  <a:pt x="1840" y="2782"/>
                </a:lnTo>
                <a:lnTo>
                  <a:pt x="1819" y="2739"/>
                </a:lnTo>
                <a:lnTo>
                  <a:pt x="1755" y="2739"/>
                </a:lnTo>
                <a:lnTo>
                  <a:pt x="1669" y="2739"/>
                </a:lnTo>
                <a:lnTo>
                  <a:pt x="1669" y="2739"/>
                </a:lnTo>
                <a:lnTo>
                  <a:pt x="1583" y="2782"/>
                </a:lnTo>
                <a:lnTo>
                  <a:pt x="1498" y="2867"/>
                </a:lnTo>
                <a:lnTo>
                  <a:pt x="1412" y="2932"/>
                </a:lnTo>
                <a:lnTo>
                  <a:pt x="1305" y="2974"/>
                </a:lnTo>
                <a:lnTo>
                  <a:pt x="1305" y="2974"/>
                </a:lnTo>
                <a:lnTo>
                  <a:pt x="1284" y="2996"/>
                </a:lnTo>
                <a:lnTo>
                  <a:pt x="1284" y="2974"/>
                </a:lnTo>
                <a:lnTo>
                  <a:pt x="1284" y="2974"/>
                </a:lnTo>
                <a:lnTo>
                  <a:pt x="1327" y="2953"/>
                </a:lnTo>
                <a:lnTo>
                  <a:pt x="1348" y="2889"/>
                </a:lnTo>
                <a:lnTo>
                  <a:pt x="1391" y="2739"/>
                </a:lnTo>
                <a:lnTo>
                  <a:pt x="1455" y="2568"/>
                </a:lnTo>
                <a:lnTo>
                  <a:pt x="1498" y="2440"/>
                </a:lnTo>
                <a:lnTo>
                  <a:pt x="1498" y="2440"/>
                </a:lnTo>
                <a:lnTo>
                  <a:pt x="1605" y="2268"/>
                </a:lnTo>
                <a:lnTo>
                  <a:pt x="1755" y="2119"/>
                </a:lnTo>
                <a:lnTo>
                  <a:pt x="2054" y="1862"/>
                </a:lnTo>
                <a:lnTo>
                  <a:pt x="2054" y="1862"/>
                </a:lnTo>
                <a:lnTo>
                  <a:pt x="2375" y="1605"/>
                </a:lnTo>
                <a:lnTo>
                  <a:pt x="2717" y="1391"/>
                </a:lnTo>
                <a:lnTo>
                  <a:pt x="3060" y="1199"/>
                </a:lnTo>
                <a:lnTo>
                  <a:pt x="3424" y="1049"/>
                </a:lnTo>
                <a:lnTo>
                  <a:pt x="3424" y="1049"/>
                </a:lnTo>
                <a:lnTo>
                  <a:pt x="3830" y="920"/>
                </a:lnTo>
                <a:lnTo>
                  <a:pt x="4237" y="813"/>
                </a:lnTo>
                <a:lnTo>
                  <a:pt x="4237" y="813"/>
                </a:lnTo>
                <a:lnTo>
                  <a:pt x="4429" y="771"/>
                </a:lnTo>
                <a:lnTo>
                  <a:pt x="4729" y="706"/>
                </a:lnTo>
                <a:lnTo>
                  <a:pt x="4878" y="685"/>
                </a:lnTo>
                <a:lnTo>
                  <a:pt x="5007" y="664"/>
                </a:lnTo>
                <a:lnTo>
                  <a:pt x="5114" y="685"/>
                </a:lnTo>
                <a:lnTo>
                  <a:pt x="5157" y="706"/>
                </a:lnTo>
                <a:lnTo>
                  <a:pt x="5178" y="749"/>
                </a:lnTo>
                <a:lnTo>
                  <a:pt x="5178" y="749"/>
                </a:lnTo>
                <a:lnTo>
                  <a:pt x="5199" y="771"/>
                </a:lnTo>
                <a:lnTo>
                  <a:pt x="5199" y="835"/>
                </a:lnTo>
                <a:lnTo>
                  <a:pt x="5178" y="920"/>
                </a:lnTo>
                <a:lnTo>
                  <a:pt x="5157" y="963"/>
                </a:lnTo>
                <a:lnTo>
                  <a:pt x="5178" y="985"/>
                </a:lnTo>
                <a:lnTo>
                  <a:pt x="5221" y="1006"/>
                </a:lnTo>
                <a:lnTo>
                  <a:pt x="5306" y="1006"/>
                </a:lnTo>
                <a:lnTo>
                  <a:pt x="5306" y="1006"/>
                </a:lnTo>
                <a:lnTo>
                  <a:pt x="5392" y="985"/>
                </a:lnTo>
                <a:lnTo>
                  <a:pt x="5456" y="963"/>
                </a:lnTo>
                <a:lnTo>
                  <a:pt x="5606" y="835"/>
                </a:lnTo>
                <a:lnTo>
                  <a:pt x="5670" y="771"/>
                </a:lnTo>
                <a:lnTo>
                  <a:pt x="5756" y="728"/>
                </a:lnTo>
                <a:lnTo>
                  <a:pt x="5820" y="706"/>
                </a:lnTo>
                <a:lnTo>
                  <a:pt x="5927" y="706"/>
                </a:lnTo>
                <a:lnTo>
                  <a:pt x="5927" y="706"/>
                </a:lnTo>
                <a:lnTo>
                  <a:pt x="5863" y="835"/>
                </a:lnTo>
                <a:lnTo>
                  <a:pt x="5798" y="963"/>
                </a:lnTo>
                <a:lnTo>
                  <a:pt x="5798" y="1027"/>
                </a:lnTo>
                <a:lnTo>
                  <a:pt x="5820" y="1049"/>
                </a:lnTo>
                <a:lnTo>
                  <a:pt x="5884" y="1049"/>
                </a:lnTo>
                <a:lnTo>
                  <a:pt x="5991" y="1027"/>
                </a:lnTo>
                <a:lnTo>
                  <a:pt x="5991" y="1027"/>
                </a:lnTo>
                <a:lnTo>
                  <a:pt x="6077" y="985"/>
                </a:lnTo>
                <a:lnTo>
                  <a:pt x="6184" y="942"/>
                </a:lnTo>
                <a:lnTo>
                  <a:pt x="6269" y="899"/>
                </a:lnTo>
                <a:lnTo>
                  <a:pt x="6376" y="856"/>
                </a:lnTo>
                <a:lnTo>
                  <a:pt x="6376" y="856"/>
                </a:lnTo>
                <a:lnTo>
                  <a:pt x="6569" y="856"/>
                </a:lnTo>
                <a:lnTo>
                  <a:pt x="6676" y="856"/>
                </a:lnTo>
                <a:lnTo>
                  <a:pt x="6740" y="878"/>
                </a:lnTo>
                <a:lnTo>
                  <a:pt x="6740" y="878"/>
                </a:lnTo>
                <a:lnTo>
                  <a:pt x="6697" y="920"/>
                </a:lnTo>
                <a:lnTo>
                  <a:pt x="6654" y="942"/>
                </a:lnTo>
                <a:lnTo>
                  <a:pt x="6569" y="985"/>
                </a:lnTo>
                <a:lnTo>
                  <a:pt x="6526" y="1027"/>
                </a:lnTo>
                <a:lnTo>
                  <a:pt x="6483" y="1049"/>
                </a:lnTo>
                <a:lnTo>
                  <a:pt x="6483" y="1092"/>
                </a:lnTo>
                <a:lnTo>
                  <a:pt x="6526" y="1134"/>
                </a:lnTo>
                <a:lnTo>
                  <a:pt x="6526" y="1134"/>
                </a:lnTo>
                <a:lnTo>
                  <a:pt x="6590" y="1177"/>
                </a:lnTo>
                <a:lnTo>
                  <a:pt x="6654" y="1199"/>
                </a:lnTo>
                <a:lnTo>
                  <a:pt x="6740" y="1177"/>
                </a:lnTo>
                <a:lnTo>
                  <a:pt x="6825" y="1156"/>
                </a:lnTo>
                <a:lnTo>
                  <a:pt x="7018" y="1113"/>
                </a:lnTo>
                <a:lnTo>
                  <a:pt x="7104" y="1113"/>
                </a:lnTo>
                <a:lnTo>
                  <a:pt x="7168" y="1113"/>
                </a:lnTo>
                <a:lnTo>
                  <a:pt x="7168" y="1113"/>
                </a:lnTo>
                <a:lnTo>
                  <a:pt x="7318" y="1199"/>
                </a:lnTo>
                <a:lnTo>
                  <a:pt x="7446" y="1306"/>
                </a:lnTo>
                <a:lnTo>
                  <a:pt x="7574" y="1434"/>
                </a:lnTo>
                <a:lnTo>
                  <a:pt x="7681" y="1584"/>
                </a:lnTo>
                <a:lnTo>
                  <a:pt x="7767" y="1733"/>
                </a:lnTo>
                <a:lnTo>
                  <a:pt x="7852" y="1883"/>
                </a:lnTo>
                <a:lnTo>
                  <a:pt x="7981" y="2183"/>
                </a:lnTo>
                <a:lnTo>
                  <a:pt x="7981" y="2183"/>
                </a:lnTo>
                <a:lnTo>
                  <a:pt x="8088" y="2525"/>
                </a:lnTo>
                <a:lnTo>
                  <a:pt x="8195" y="2889"/>
                </a:lnTo>
                <a:lnTo>
                  <a:pt x="8280" y="3253"/>
                </a:lnTo>
                <a:lnTo>
                  <a:pt x="8345" y="3616"/>
                </a:lnTo>
                <a:lnTo>
                  <a:pt x="8387" y="3980"/>
                </a:lnTo>
                <a:lnTo>
                  <a:pt x="8409" y="4365"/>
                </a:lnTo>
                <a:lnTo>
                  <a:pt x="8387" y="4729"/>
                </a:lnTo>
                <a:lnTo>
                  <a:pt x="8345" y="5071"/>
                </a:lnTo>
                <a:lnTo>
                  <a:pt x="8345" y="5071"/>
                </a:lnTo>
                <a:close/>
                <a:moveTo>
                  <a:pt x="5970" y="5328"/>
                </a:moveTo>
                <a:lnTo>
                  <a:pt x="5970" y="5328"/>
                </a:lnTo>
                <a:lnTo>
                  <a:pt x="5927" y="5135"/>
                </a:lnTo>
                <a:lnTo>
                  <a:pt x="5841" y="4943"/>
                </a:lnTo>
                <a:lnTo>
                  <a:pt x="5734" y="4772"/>
                </a:lnTo>
                <a:lnTo>
                  <a:pt x="5606" y="4601"/>
                </a:lnTo>
                <a:lnTo>
                  <a:pt x="5606" y="4601"/>
                </a:lnTo>
                <a:lnTo>
                  <a:pt x="5456" y="4472"/>
                </a:lnTo>
                <a:lnTo>
                  <a:pt x="5285" y="4387"/>
                </a:lnTo>
                <a:lnTo>
                  <a:pt x="5114" y="4322"/>
                </a:lnTo>
                <a:lnTo>
                  <a:pt x="4921" y="4258"/>
                </a:lnTo>
                <a:lnTo>
                  <a:pt x="4921" y="4258"/>
                </a:lnTo>
                <a:lnTo>
                  <a:pt x="4793" y="4215"/>
                </a:lnTo>
                <a:lnTo>
                  <a:pt x="4686" y="4215"/>
                </a:lnTo>
                <a:lnTo>
                  <a:pt x="4579" y="4215"/>
                </a:lnTo>
                <a:lnTo>
                  <a:pt x="4472" y="4215"/>
                </a:lnTo>
                <a:lnTo>
                  <a:pt x="4386" y="4258"/>
                </a:lnTo>
                <a:lnTo>
                  <a:pt x="4301" y="4301"/>
                </a:lnTo>
                <a:lnTo>
                  <a:pt x="4108" y="4451"/>
                </a:lnTo>
                <a:lnTo>
                  <a:pt x="4108" y="4451"/>
                </a:lnTo>
                <a:lnTo>
                  <a:pt x="3937" y="4601"/>
                </a:lnTo>
                <a:lnTo>
                  <a:pt x="3873" y="4686"/>
                </a:lnTo>
                <a:lnTo>
                  <a:pt x="3830" y="4772"/>
                </a:lnTo>
                <a:lnTo>
                  <a:pt x="3787" y="4879"/>
                </a:lnTo>
                <a:lnTo>
                  <a:pt x="3766" y="4986"/>
                </a:lnTo>
                <a:lnTo>
                  <a:pt x="3766" y="5093"/>
                </a:lnTo>
                <a:lnTo>
                  <a:pt x="3766" y="5200"/>
                </a:lnTo>
                <a:lnTo>
                  <a:pt x="3766" y="5200"/>
                </a:lnTo>
                <a:lnTo>
                  <a:pt x="3830" y="5414"/>
                </a:lnTo>
                <a:lnTo>
                  <a:pt x="3916" y="5606"/>
                </a:lnTo>
                <a:lnTo>
                  <a:pt x="4023" y="5777"/>
                </a:lnTo>
                <a:lnTo>
                  <a:pt x="4172" y="5927"/>
                </a:lnTo>
                <a:lnTo>
                  <a:pt x="4322" y="6055"/>
                </a:lnTo>
                <a:lnTo>
                  <a:pt x="4515" y="6162"/>
                </a:lnTo>
                <a:lnTo>
                  <a:pt x="4707" y="6205"/>
                </a:lnTo>
                <a:lnTo>
                  <a:pt x="4921" y="6227"/>
                </a:lnTo>
                <a:lnTo>
                  <a:pt x="4921" y="6227"/>
                </a:lnTo>
                <a:lnTo>
                  <a:pt x="4921" y="6248"/>
                </a:lnTo>
                <a:lnTo>
                  <a:pt x="4943" y="6248"/>
                </a:lnTo>
                <a:lnTo>
                  <a:pt x="5028" y="6248"/>
                </a:lnTo>
                <a:lnTo>
                  <a:pt x="5242" y="6184"/>
                </a:lnTo>
                <a:lnTo>
                  <a:pt x="5478" y="6120"/>
                </a:lnTo>
                <a:lnTo>
                  <a:pt x="5606" y="6055"/>
                </a:lnTo>
                <a:lnTo>
                  <a:pt x="5606" y="6055"/>
                </a:lnTo>
                <a:lnTo>
                  <a:pt x="5691" y="5991"/>
                </a:lnTo>
                <a:lnTo>
                  <a:pt x="5777" y="5927"/>
                </a:lnTo>
                <a:lnTo>
                  <a:pt x="5863" y="5841"/>
                </a:lnTo>
                <a:lnTo>
                  <a:pt x="5905" y="5756"/>
                </a:lnTo>
                <a:lnTo>
                  <a:pt x="5948" y="5649"/>
                </a:lnTo>
                <a:lnTo>
                  <a:pt x="5970" y="5542"/>
                </a:lnTo>
                <a:lnTo>
                  <a:pt x="5991" y="5435"/>
                </a:lnTo>
                <a:lnTo>
                  <a:pt x="5970" y="5328"/>
                </a:lnTo>
                <a:lnTo>
                  <a:pt x="5970" y="5328"/>
                </a:lnTo>
                <a:close/>
                <a:moveTo>
                  <a:pt x="5135" y="5521"/>
                </a:moveTo>
                <a:lnTo>
                  <a:pt x="5135" y="5521"/>
                </a:lnTo>
                <a:lnTo>
                  <a:pt x="5007" y="5521"/>
                </a:lnTo>
                <a:lnTo>
                  <a:pt x="4921" y="5499"/>
                </a:lnTo>
                <a:lnTo>
                  <a:pt x="4836" y="5456"/>
                </a:lnTo>
                <a:lnTo>
                  <a:pt x="4750" y="5414"/>
                </a:lnTo>
                <a:lnTo>
                  <a:pt x="4686" y="5328"/>
                </a:lnTo>
                <a:lnTo>
                  <a:pt x="4643" y="5242"/>
                </a:lnTo>
                <a:lnTo>
                  <a:pt x="4557" y="5050"/>
                </a:lnTo>
                <a:lnTo>
                  <a:pt x="4557" y="5050"/>
                </a:lnTo>
                <a:lnTo>
                  <a:pt x="4622" y="4857"/>
                </a:lnTo>
                <a:lnTo>
                  <a:pt x="4643" y="4772"/>
                </a:lnTo>
                <a:lnTo>
                  <a:pt x="4686" y="4708"/>
                </a:lnTo>
                <a:lnTo>
                  <a:pt x="4750" y="4665"/>
                </a:lnTo>
                <a:lnTo>
                  <a:pt x="4814" y="4643"/>
                </a:lnTo>
                <a:lnTo>
                  <a:pt x="4900" y="4643"/>
                </a:lnTo>
                <a:lnTo>
                  <a:pt x="5028" y="4643"/>
                </a:lnTo>
                <a:lnTo>
                  <a:pt x="5028" y="4643"/>
                </a:lnTo>
                <a:lnTo>
                  <a:pt x="5178" y="4708"/>
                </a:lnTo>
                <a:lnTo>
                  <a:pt x="5328" y="4814"/>
                </a:lnTo>
                <a:lnTo>
                  <a:pt x="5456" y="4943"/>
                </a:lnTo>
                <a:lnTo>
                  <a:pt x="5499" y="5028"/>
                </a:lnTo>
                <a:lnTo>
                  <a:pt x="5542" y="5093"/>
                </a:lnTo>
                <a:lnTo>
                  <a:pt x="5542" y="5093"/>
                </a:lnTo>
                <a:lnTo>
                  <a:pt x="5542" y="5200"/>
                </a:lnTo>
                <a:lnTo>
                  <a:pt x="5542" y="5264"/>
                </a:lnTo>
                <a:lnTo>
                  <a:pt x="5499" y="5349"/>
                </a:lnTo>
                <a:lnTo>
                  <a:pt x="5456" y="5392"/>
                </a:lnTo>
                <a:lnTo>
                  <a:pt x="5371" y="5456"/>
                </a:lnTo>
                <a:lnTo>
                  <a:pt x="5306" y="5478"/>
                </a:lnTo>
                <a:lnTo>
                  <a:pt x="5135" y="5521"/>
                </a:lnTo>
                <a:lnTo>
                  <a:pt x="5135" y="5521"/>
                </a:lnTo>
                <a:close/>
                <a:moveTo>
                  <a:pt x="3702" y="3381"/>
                </a:moveTo>
                <a:lnTo>
                  <a:pt x="3702" y="3381"/>
                </a:lnTo>
                <a:lnTo>
                  <a:pt x="3830" y="3381"/>
                </a:lnTo>
                <a:lnTo>
                  <a:pt x="3958" y="3338"/>
                </a:lnTo>
                <a:lnTo>
                  <a:pt x="4087" y="3295"/>
                </a:lnTo>
                <a:lnTo>
                  <a:pt x="4215" y="3210"/>
                </a:lnTo>
                <a:lnTo>
                  <a:pt x="4429" y="3017"/>
                </a:lnTo>
                <a:lnTo>
                  <a:pt x="4622" y="2803"/>
                </a:lnTo>
                <a:lnTo>
                  <a:pt x="4622" y="2803"/>
                </a:lnTo>
                <a:lnTo>
                  <a:pt x="4686" y="2718"/>
                </a:lnTo>
                <a:lnTo>
                  <a:pt x="4750" y="2589"/>
                </a:lnTo>
                <a:lnTo>
                  <a:pt x="4771" y="2482"/>
                </a:lnTo>
                <a:lnTo>
                  <a:pt x="4793" y="2354"/>
                </a:lnTo>
                <a:lnTo>
                  <a:pt x="4793" y="2226"/>
                </a:lnTo>
                <a:lnTo>
                  <a:pt x="4750" y="2119"/>
                </a:lnTo>
                <a:lnTo>
                  <a:pt x="4686" y="2012"/>
                </a:lnTo>
                <a:lnTo>
                  <a:pt x="4600" y="1905"/>
                </a:lnTo>
                <a:lnTo>
                  <a:pt x="4600" y="1905"/>
                </a:lnTo>
                <a:lnTo>
                  <a:pt x="4515" y="1840"/>
                </a:lnTo>
                <a:lnTo>
                  <a:pt x="4386" y="1798"/>
                </a:lnTo>
                <a:lnTo>
                  <a:pt x="4279" y="1776"/>
                </a:lnTo>
                <a:lnTo>
                  <a:pt x="4151" y="1776"/>
                </a:lnTo>
                <a:lnTo>
                  <a:pt x="3894" y="1798"/>
                </a:lnTo>
                <a:lnTo>
                  <a:pt x="3659" y="1840"/>
                </a:lnTo>
                <a:lnTo>
                  <a:pt x="3659" y="1840"/>
                </a:lnTo>
                <a:lnTo>
                  <a:pt x="3552" y="1883"/>
                </a:lnTo>
                <a:lnTo>
                  <a:pt x="3445" y="1926"/>
                </a:lnTo>
                <a:lnTo>
                  <a:pt x="3381" y="1969"/>
                </a:lnTo>
                <a:lnTo>
                  <a:pt x="3317" y="2033"/>
                </a:lnTo>
                <a:lnTo>
                  <a:pt x="3317" y="2076"/>
                </a:lnTo>
                <a:lnTo>
                  <a:pt x="3338" y="2140"/>
                </a:lnTo>
                <a:lnTo>
                  <a:pt x="3424" y="2161"/>
                </a:lnTo>
                <a:lnTo>
                  <a:pt x="3552" y="2183"/>
                </a:lnTo>
                <a:lnTo>
                  <a:pt x="3552" y="2183"/>
                </a:lnTo>
                <a:lnTo>
                  <a:pt x="3787" y="2204"/>
                </a:lnTo>
                <a:lnTo>
                  <a:pt x="3937" y="2204"/>
                </a:lnTo>
                <a:lnTo>
                  <a:pt x="4087" y="2226"/>
                </a:lnTo>
                <a:lnTo>
                  <a:pt x="4215" y="2268"/>
                </a:lnTo>
                <a:lnTo>
                  <a:pt x="4258" y="2290"/>
                </a:lnTo>
                <a:lnTo>
                  <a:pt x="4301" y="2333"/>
                </a:lnTo>
                <a:lnTo>
                  <a:pt x="4322" y="2375"/>
                </a:lnTo>
                <a:lnTo>
                  <a:pt x="4322" y="2418"/>
                </a:lnTo>
                <a:lnTo>
                  <a:pt x="4301" y="2482"/>
                </a:lnTo>
                <a:lnTo>
                  <a:pt x="4258" y="2547"/>
                </a:lnTo>
                <a:lnTo>
                  <a:pt x="4258" y="2547"/>
                </a:lnTo>
                <a:lnTo>
                  <a:pt x="4172" y="2611"/>
                </a:lnTo>
                <a:lnTo>
                  <a:pt x="4065" y="2654"/>
                </a:lnTo>
                <a:lnTo>
                  <a:pt x="3937" y="2696"/>
                </a:lnTo>
                <a:lnTo>
                  <a:pt x="3830" y="2718"/>
                </a:lnTo>
                <a:lnTo>
                  <a:pt x="3830" y="2718"/>
                </a:lnTo>
                <a:lnTo>
                  <a:pt x="3702" y="2696"/>
                </a:lnTo>
                <a:lnTo>
                  <a:pt x="3595" y="2675"/>
                </a:lnTo>
                <a:lnTo>
                  <a:pt x="3381" y="2547"/>
                </a:lnTo>
                <a:lnTo>
                  <a:pt x="3381" y="2547"/>
                </a:lnTo>
                <a:lnTo>
                  <a:pt x="3274" y="2504"/>
                </a:lnTo>
                <a:lnTo>
                  <a:pt x="3188" y="2525"/>
                </a:lnTo>
                <a:lnTo>
                  <a:pt x="3124" y="2568"/>
                </a:lnTo>
                <a:lnTo>
                  <a:pt x="3081" y="2632"/>
                </a:lnTo>
                <a:lnTo>
                  <a:pt x="3060" y="2718"/>
                </a:lnTo>
                <a:lnTo>
                  <a:pt x="3038" y="2825"/>
                </a:lnTo>
                <a:lnTo>
                  <a:pt x="3060" y="2932"/>
                </a:lnTo>
                <a:lnTo>
                  <a:pt x="3081" y="3039"/>
                </a:lnTo>
                <a:lnTo>
                  <a:pt x="3081" y="3039"/>
                </a:lnTo>
                <a:lnTo>
                  <a:pt x="3124" y="3124"/>
                </a:lnTo>
                <a:lnTo>
                  <a:pt x="3167" y="3210"/>
                </a:lnTo>
                <a:lnTo>
                  <a:pt x="3231" y="3274"/>
                </a:lnTo>
                <a:lnTo>
                  <a:pt x="3317" y="3317"/>
                </a:lnTo>
                <a:lnTo>
                  <a:pt x="3402" y="3338"/>
                </a:lnTo>
                <a:lnTo>
                  <a:pt x="3488" y="3360"/>
                </a:lnTo>
                <a:lnTo>
                  <a:pt x="3702" y="3381"/>
                </a:lnTo>
                <a:lnTo>
                  <a:pt x="3702" y="3381"/>
                </a:lnTo>
                <a:close/>
                <a:moveTo>
                  <a:pt x="3231" y="4686"/>
                </a:moveTo>
                <a:lnTo>
                  <a:pt x="3231" y="4686"/>
                </a:lnTo>
                <a:lnTo>
                  <a:pt x="3188" y="4601"/>
                </a:lnTo>
                <a:lnTo>
                  <a:pt x="3124" y="4494"/>
                </a:lnTo>
                <a:lnTo>
                  <a:pt x="3060" y="4429"/>
                </a:lnTo>
                <a:lnTo>
                  <a:pt x="3017" y="4408"/>
                </a:lnTo>
                <a:lnTo>
                  <a:pt x="2953" y="4408"/>
                </a:lnTo>
                <a:lnTo>
                  <a:pt x="2953" y="4408"/>
                </a:lnTo>
                <a:lnTo>
                  <a:pt x="2910" y="4408"/>
                </a:lnTo>
                <a:lnTo>
                  <a:pt x="2867" y="4429"/>
                </a:lnTo>
                <a:lnTo>
                  <a:pt x="2846" y="4451"/>
                </a:lnTo>
                <a:lnTo>
                  <a:pt x="2846" y="4494"/>
                </a:lnTo>
                <a:lnTo>
                  <a:pt x="2824" y="4643"/>
                </a:lnTo>
                <a:lnTo>
                  <a:pt x="2824" y="4643"/>
                </a:lnTo>
                <a:lnTo>
                  <a:pt x="2824" y="4750"/>
                </a:lnTo>
                <a:lnTo>
                  <a:pt x="2803" y="4793"/>
                </a:lnTo>
                <a:lnTo>
                  <a:pt x="2739" y="4814"/>
                </a:lnTo>
                <a:lnTo>
                  <a:pt x="2610" y="4814"/>
                </a:lnTo>
                <a:lnTo>
                  <a:pt x="2610" y="4814"/>
                </a:lnTo>
                <a:lnTo>
                  <a:pt x="2504" y="4793"/>
                </a:lnTo>
                <a:lnTo>
                  <a:pt x="2375" y="4729"/>
                </a:lnTo>
                <a:lnTo>
                  <a:pt x="2247" y="4643"/>
                </a:lnTo>
                <a:lnTo>
                  <a:pt x="2140" y="4558"/>
                </a:lnTo>
                <a:lnTo>
                  <a:pt x="2140" y="4558"/>
                </a:lnTo>
                <a:lnTo>
                  <a:pt x="2097" y="4472"/>
                </a:lnTo>
                <a:lnTo>
                  <a:pt x="2054" y="4387"/>
                </a:lnTo>
                <a:lnTo>
                  <a:pt x="2033" y="4280"/>
                </a:lnTo>
                <a:lnTo>
                  <a:pt x="2033" y="4173"/>
                </a:lnTo>
                <a:lnTo>
                  <a:pt x="2033" y="4173"/>
                </a:lnTo>
                <a:lnTo>
                  <a:pt x="2054" y="4130"/>
                </a:lnTo>
                <a:lnTo>
                  <a:pt x="2097" y="4087"/>
                </a:lnTo>
                <a:lnTo>
                  <a:pt x="2161" y="4023"/>
                </a:lnTo>
                <a:lnTo>
                  <a:pt x="2247" y="3980"/>
                </a:lnTo>
                <a:lnTo>
                  <a:pt x="2311" y="3937"/>
                </a:lnTo>
                <a:lnTo>
                  <a:pt x="2311" y="3937"/>
                </a:lnTo>
                <a:lnTo>
                  <a:pt x="2332" y="3852"/>
                </a:lnTo>
                <a:lnTo>
                  <a:pt x="2311" y="3787"/>
                </a:lnTo>
                <a:lnTo>
                  <a:pt x="2268" y="3723"/>
                </a:lnTo>
                <a:lnTo>
                  <a:pt x="2204" y="3681"/>
                </a:lnTo>
                <a:lnTo>
                  <a:pt x="2118" y="3659"/>
                </a:lnTo>
                <a:lnTo>
                  <a:pt x="2033" y="3659"/>
                </a:lnTo>
                <a:lnTo>
                  <a:pt x="1947" y="3659"/>
                </a:lnTo>
                <a:lnTo>
                  <a:pt x="1862" y="3681"/>
                </a:lnTo>
                <a:lnTo>
                  <a:pt x="1862" y="3681"/>
                </a:lnTo>
                <a:lnTo>
                  <a:pt x="1776" y="3745"/>
                </a:lnTo>
                <a:lnTo>
                  <a:pt x="1712" y="3809"/>
                </a:lnTo>
                <a:lnTo>
                  <a:pt x="1669" y="3916"/>
                </a:lnTo>
                <a:lnTo>
                  <a:pt x="1626" y="4001"/>
                </a:lnTo>
                <a:lnTo>
                  <a:pt x="1605" y="4237"/>
                </a:lnTo>
                <a:lnTo>
                  <a:pt x="1605" y="4429"/>
                </a:lnTo>
                <a:lnTo>
                  <a:pt x="1605" y="4429"/>
                </a:lnTo>
                <a:lnTo>
                  <a:pt x="1583" y="4429"/>
                </a:lnTo>
                <a:lnTo>
                  <a:pt x="1562" y="4451"/>
                </a:lnTo>
                <a:lnTo>
                  <a:pt x="1562" y="4536"/>
                </a:lnTo>
                <a:lnTo>
                  <a:pt x="1583" y="4643"/>
                </a:lnTo>
                <a:lnTo>
                  <a:pt x="1626" y="4772"/>
                </a:lnTo>
                <a:lnTo>
                  <a:pt x="1755" y="5007"/>
                </a:lnTo>
                <a:lnTo>
                  <a:pt x="1819" y="5135"/>
                </a:lnTo>
                <a:lnTo>
                  <a:pt x="1819" y="5135"/>
                </a:lnTo>
                <a:lnTo>
                  <a:pt x="1904" y="5200"/>
                </a:lnTo>
                <a:lnTo>
                  <a:pt x="2011" y="5264"/>
                </a:lnTo>
                <a:lnTo>
                  <a:pt x="2118" y="5285"/>
                </a:lnTo>
                <a:lnTo>
                  <a:pt x="2225" y="5307"/>
                </a:lnTo>
                <a:lnTo>
                  <a:pt x="2461" y="5328"/>
                </a:lnTo>
                <a:lnTo>
                  <a:pt x="2675" y="5285"/>
                </a:lnTo>
                <a:lnTo>
                  <a:pt x="2675" y="5285"/>
                </a:lnTo>
                <a:lnTo>
                  <a:pt x="2910" y="5221"/>
                </a:lnTo>
                <a:lnTo>
                  <a:pt x="3017" y="5157"/>
                </a:lnTo>
                <a:lnTo>
                  <a:pt x="3103" y="5093"/>
                </a:lnTo>
                <a:lnTo>
                  <a:pt x="3188" y="5007"/>
                </a:lnTo>
                <a:lnTo>
                  <a:pt x="3231" y="4921"/>
                </a:lnTo>
                <a:lnTo>
                  <a:pt x="3252" y="4814"/>
                </a:lnTo>
                <a:lnTo>
                  <a:pt x="3231" y="4686"/>
                </a:lnTo>
                <a:lnTo>
                  <a:pt x="3231" y="4686"/>
                </a:lnTo>
                <a:close/>
                <a:moveTo>
                  <a:pt x="3274" y="5970"/>
                </a:moveTo>
                <a:lnTo>
                  <a:pt x="3274" y="5970"/>
                </a:lnTo>
                <a:lnTo>
                  <a:pt x="3145" y="5970"/>
                </a:lnTo>
                <a:lnTo>
                  <a:pt x="3038" y="6013"/>
                </a:lnTo>
                <a:lnTo>
                  <a:pt x="2931" y="6034"/>
                </a:lnTo>
                <a:lnTo>
                  <a:pt x="2846" y="6098"/>
                </a:lnTo>
                <a:lnTo>
                  <a:pt x="2782" y="6162"/>
                </a:lnTo>
                <a:lnTo>
                  <a:pt x="2717" y="6248"/>
                </a:lnTo>
                <a:lnTo>
                  <a:pt x="2675" y="6355"/>
                </a:lnTo>
                <a:lnTo>
                  <a:pt x="2675" y="6483"/>
                </a:lnTo>
                <a:lnTo>
                  <a:pt x="2675" y="6483"/>
                </a:lnTo>
                <a:lnTo>
                  <a:pt x="2675" y="6612"/>
                </a:lnTo>
                <a:lnTo>
                  <a:pt x="2739" y="6740"/>
                </a:lnTo>
                <a:lnTo>
                  <a:pt x="2803" y="6868"/>
                </a:lnTo>
                <a:lnTo>
                  <a:pt x="2910" y="6975"/>
                </a:lnTo>
                <a:lnTo>
                  <a:pt x="3038" y="7082"/>
                </a:lnTo>
                <a:lnTo>
                  <a:pt x="3167" y="7147"/>
                </a:lnTo>
                <a:lnTo>
                  <a:pt x="3295" y="7189"/>
                </a:lnTo>
                <a:lnTo>
                  <a:pt x="3445" y="7211"/>
                </a:lnTo>
                <a:lnTo>
                  <a:pt x="3445" y="7211"/>
                </a:lnTo>
                <a:lnTo>
                  <a:pt x="3573" y="7211"/>
                </a:lnTo>
                <a:lnTo>
                  <a:pt x="3702" y="7168"/>
                </a:lnTo>
                <a:lnTo>
                  <a:pt x="3787" y="7104"/>
                </a:lnTo>
                <a:lnTo>
                  <a:pt x="3851" y="7018"/>
                </a:lnTo>
                <a:lnTo>
                  <a:pt x="3916" y="6933"/>
                </a:lnTo>
                <a:lnTo>
                  <a:pt x="3958" y="6826"/>
                </a:lnTo>
                <a:lnTo>
                  <a:pt x="4001" y="6569"/>
                </a:lnTo>
                <a:lnTo>
                  <a:pt x="4001" y="6569"/>
                </a:lnTo>
                <a:lnTo>
                  <a:pt x="3958" y="6398"/>
                </a:lnTo>
                <a:lnTo>
                  <a:pt x="3916" y="6269"/>
                </a:lnTo>
                <a:lnTo>
                  <a:pt x="3873" y="6162"/>
                </a:lnTo>
                <a:lnTo>
                  <a:pt x="3787" y="6077"/>
                </a:lnTo>
                <a:lnTo>
                  <a:pt x="3702" y="6013"/>
                </a:lnTo>
                <a:lnTo>
                  <a:pt x="3573" y="5991"/>
                </a:lnTo>
                <a:lnTo>
                  <a:pt x="3445" y="5970"/>
                </a:lnTo>
                <a:lnTo>
                  <a:pt x="3274" y="5970"/>
                </a:lnTo>
                <a:lnTo>
                  <a:pt x="3274" y="5970"/>
                </a:lnTo>
                <a:close/>
                <a:moveTo>
                  <a:pt x="3038" y="6462"/>
                </a:moveTo>
                <a:lnTo>
                  <a:pt x="3038" y="6462"/>
                </a:lnTo>
                <a:lnTo>
                  <a:pt x="3060" y="6419"/>
                </a:lnTo>
                <a:lnTo>
                  <a:pt x="3103" y="6376"/>
                </a:lnTo>
                <a:lnTo>
                  <a:pt x="3210" y="6334"/>
                </a:lnTo>
                <a:lnTo>
                  <a:pt x="3338" y="6312"/>
                </a:lnTo>
                <a:lnTo>
                  <a:pt x="3445" y="6312"/>
                </a:lnTo>
                <a:lnTo>
                  <a:pt x="3445" y="6312"/>
                </a:lnTo>
                <a:lnTo>
                  <a:pt x="3531" y="6334"/>
                </a:lnTo>
                <a:lnTo>
                  <a:pt x="3595" y="6398"/>
                </a:lnTo>
                <a:lnTo>
                  <a:pt x="3595" y="6505"/>
                </a:lnTo>
                <a:lnTo>
                  <a:pt x="3595" y="6590"/>
                </a:lnTo>
                <a:lnTo>
                  <a:pt x="3595" y="6590"/>
                </a:lnTo>
                <a:lnTo>
                  <a:pt x="3595" y="6676"/>
                </a:lnTo>
                <a:lnTo>
                  <a:pt x="3573" y="6719"/>
                </a:lnTo>
                <a:lnTo>
                  <a:pt x="3531" y="6761"/>
                </a:lnTo>
                <a:lnTo>
                  <a:pt x="3509" y="6783"/>
                </a:lnTo>
                <a:lnTo>
                  <a:pt x="3402" y="6804"/>
                </a:lnTo>
                <a:lnTo>
                  <a:pt x="3295" y="6761"/>
                </a:lnTo>
                <a:lnTo>
                  <a:pt x="3210" y="6719"/>
                </a:lnTo>
                <a:lnTo>
                  <a:pt x="3124" y="6633"/>
                </a:lnTo>
                <a:lnTo>
                  <a:pt x="3060" y="6548"/>
                </a:lnTo>
                <a:lnTo>
                  <a:pt x="3038" y="6462"/>
                </a:lnTo>
                <a:lnTo>
                  <a:pt x="3038" y="6462"/>
                </a:lnTo>
                <a:close/>
                <a:moveTo>
                  <a:pt x="6718" y="2825"/>
                </a:moveTo>
                <a:lnTo>
                  <a:pt x="6718" y="2825"/>
                </a:lnTo>
                <a:lnTo>
                  <a:pt x="6825" y="2846"/>
                </a:lnTo>
                <a:lnTo>
                  <a:pt x="6911" y="2825"/>
                </a:lnTo>
                <a:lnTo>
                  <a:pt x="6997" y="2803"/>
                </a:lnTo>
                <a:lnTo>
                  <a:pt x="7039" y="2739"/>
                </a:lnTo>
                <a:lnTo>
                  <a:pt x="7104" y="2675"/>
                </a:lnTo>
                <a:lnTo>
                  <a:pt x="7125" y="2611"/>
                </a:lnTo>
                <a:lnTo>
                  <a:pt x="7146" y="2525"/>
                </a:lnTo>
                <a:lnTo>
                  <a:pt x="7168" y="2418"/>
                </a:lnTo>
                <a:lnTo>
                  <a:pt x="7168" y="2418"/>
                </a:lnTo>
                <a:lnTo>
                  <a:pt x="7146" y="2226"/>
                </a:lnTo>
                <a:lnTo>
                  <a:pt x="7104" y="2140"/>
                </a:lnTo>
                <a:lnTo>
                  <a:pt x="7061" y="2033"/>
                </a:lnTo>
                <a:lnTo>
                  <a:pt x="6997" y="1947"/>
                </a:lnTo>
                <a:lnTo>
                  <a:pt x="6932" y="1883"/>
                </a:lnTo>
                <a:lnTo>
                  <a:pt x="6868" y="1819"/>
                </a:lnTo>
                <a:lnTo>
                  <a:pt x="6761" y="1776"/>
                </a:lnTo>
                <a:lnTo>
                  <a:pt x="6761" y="1776"/>
                </a:lnTo>
                <a:lnTo>
                  <a:pt x="6676" y="1776"/>
                </a:lnTo>
                <a:lnTo>
                  <a:pt x="6590" y="1776"/>
                </a:lnTo>
                <a:lnTo>
                  <a:pt x="6526" y="1819"/>
                </a:lnTo>
                <a:lnTo>
                  <a:pt x="6440" y="1862"/>
                </a:lnTo>
                <a:lnTo>
                  <a:pt x="6398" y="1926"/>
                </a:lnTo>
                <a:lnTo>
                  <a:pt x="6355" y="2012"/>
                </a:lnTo>
                <a:lnTo>
                  <a:pt x="6312" y="2076"/>
                </a:lnTo>
                <a:lnTo>
                  <a:pt x="6312" y="2161"/>
                </a:lnTo>
                <a:lnTo>
                  <a:pt x="6312" y="2161"/>
                </a:lnTo>
                <a:lnTo>
                  <a:pt x="6312" y="2268"/>
                </a:lnTo>
                <a:lnTo>
                  <a:pt x="6333" y="2375"/>
                </a:lnTo>
                <a:lnTo>
                  <a:pt x="6376" y="2461"/>
                </a:lnTo>
                <a:lnTo>
                  <a:pt x="6419" y="2568"/>
                </a:lnTo>
                <a:lnTo>
                  <a:pt x="6483" y="2654"/>
                </a:lnTo>
                <a:lnTo>
                  <a:pt x="6547" y="2739"/>
                </a:lnTo>
                <a:lnTo>
                  <a:pt x="6633" y="2782"/>
                </a:lnTo>
                <a:lnTo>
                  <a:pt x="6718" y="2825"/>
                </a:lnTo>
                <a:lnTo>
                  <a:pt x="6718" y="2825"/>
                </a:lnTo>
                <a:close/>
                <a:moveTo>
                  <a:pt x="6932" y="3766"/>
                </a:moveTo>
                <a:lnTo>
                  <a:pt x="6932" y="3766"/>
                </a:lnTo>
                <a:lnTo>
                  <a:pt x="6890" y="3809"/>
                </a:lnTo>
                <a:lnTo>
                  <a:pt x="6825" y="3852"/>
                </a:lnTo>
                <a:lnTo>
                  <a:pt x="6718" y="3959"/>
                </a:lnTo>
                <a:lnTo>
                  <a:pt x="6633" y="4108"/>
                </a:lnTo>
                <a:lnTo>
                  <a:pt x="6590" y="4215"/>
                </a:lnTo>
                <a:lnTo>
                  <a:pt x="6590" y="4215"/>
                </a:lnTo>
                <a:lnTo>
                  <a:pt x="6569" y="4344"/>
                </a:lnTo>
                <a:lnTo>
                  <a:pt x="6569" y="4451"/>
                </a:lnTo>
                <a:lnTo>
                  <a:pt x="6569" y="4558"/>
                </a:lnTo>
                <a:lnTo>
                  <a:pt x="6611" y="4643"/>
                </a:lnTo>
                <a:lnTo>
                  <a:pt x="6676" y="4729"/>
                </a:lnTo>
                <a:lnTo>
                  <a:pt x="6740" y="4793"/>
                </a:lnTo>
                <a:lnTo>
                  <a:pt x="6847" y="4836"/>
                </a:lnTo>
                <a:lnTo>
                  <a:pt x="6954" y="4879"/>
                </a:lnTo>
                <a:lnTo>
                  <a:pt x="6954" y="4879"/>
                </a:lnTo>
                <a:lnTo>
                  <a:pt x="7061" y="4879"/>
                </a:lnTo>
                <a:lnTo>
                  <a:pt x="7168" y="4857"/>
                </a:lnTo>
                <a:lnTo>
                  <a:pt x="7232" y="4814"/>
                </a:lnTo>
                <a:lnTo>
                  <a:pt x="7275" y="4750"/>
                </a:lnTo>
                <a:lnTo>
                  <a:pt x="7296" y="4665"/>
                </a:lnTo>
                <a:lnTo>
                  <a:pt x="7318" y="4579"/>
                </a:lnTo>
                <a:lnTo>
                  <a:pt x="7339" y="4365"/>
                </a:lnTo>
                <a:lnTo>
                  <a:pt x="7339" y="4365"/>
                </a:lnTo>
                <a:lnTo>
                  <a:pt x="7318" y="4258"/>
                </a:lnTo>
                <a:lnTo>
                  <a:pt x="7318" y="4151"/>
                </a:lnTo>
                <a:lnTo>
                  <a:pt x="7296" y="4023"/>
                </a:lnTo>
                <a:lnTo>
                  <a:pt x="7253" y="3894"/>
                </a:lnTo>
                <a:lnTo>
                  <a:pt x="7168" y="3809"/>
                </a:lnTo>
                <a:lnTo>
                  <a:pt x="7125" y="3766"/>
                </a:lnTo>
                <a:lnTo>
                  <a:pt x="7082" y="3766"/>
                </a:lnTo>
                <a:lnTo>
                  <a:pt x="7018" y="3766"/>
                </a:lnTo>
                <a:lnTo>
                  <a:pt x="6932" y="3766"/>
                </a:lnTo>
                <a:lnTo>
                  <a:pt x="6932" y="3766"/>
                </a:lnTo>
                <a:close/>
                <a:moveTo>
                  <a:pt x="5649" y="6890"/>
                </a:moveTo>
                <a:lnTo>
                  <a:pt x="5649" y="6890"/>
                </a:lnTo>
                <a:lnTo>
                  <a:pt x="5670" y="6997"/>
                </a:lnTo>
                <a:lnTo>
                  <a:pt x="5691" y="7082"/>
                </a:lnTo>
                <a:lnTo>
                  <a:pt x="5734" y="7125"/>
                </a:lnTo>
                <a:lnTo>
                  <a:pt x="5798" y="7147"/>
                </a:lnTo>
                <a:lnTo>
                  <a:pt x="5863" y="7168"/>
                </a:lnTo>
                <a:lnTo>
                  <a:pt x="5948" y="7147"/>
                </a:lnTo>
                <a:lnTo>
                  <a:pt x="6034" y="7125"/>
                </a:lnTo>
                <a:lnTo>
                  <a:pt x="6119" y="7082"/>
                </a:lnTo>
                <a:lnTo>
                  <a:pt x="6291" y="6975"/>
                </a:lnTo>
                <a:lnTo>
                  <a:pt x="6440" y="6826"/>
                </a:lnTo>
                <a:lnTo>
                  <a:pt x="6505" y="6740"/>
                </a:lnTo>
                <a:lnTo>
                  <a:pt x="6547" y="6655"/>
                </a:lnTo>
                <a:lnTo>
                  <a:pt x="6590" y="6569"/>
                </a:lnTo>
                <a:lnTo>
                  <a:pt x="6590" y="6483"/>
                </a:lnTo>
                <a:lnTo>
                  <a:pt x="6590" y="6483"/>
                </a:lnTo>
                <a:lnTo>
                  <a:pt x="6590" y="6376"/>
                </a:lnTo>
                <a:lnTo>
                  <a:pt x="6547" y="6291"/>
                </a:lnTo>
                <a:lnTo>
                  <a:pt x="6505" y="6227"/>
                </a:lnTo>
                <a:lnTo>
                  <a:pt x="6440" y="6205"/>
                </a:lnTo>
                <a:lnTo>
                  <a:pt x="6376" y="6184"/>
                </a:lnTo>
                <a:lnTo>
                  <a:pt x="6291" y="6184"/>
                </a:lnTo>
                <a:lnTo>
                  <a:pt x="6205" y="6205"/>
                </a:lnTo>
                <a:lnTo>
                  <a:pt x="6119" y="6248"/>
                </a:lnTo>
                <a:lnTo>
                  <a:pt x="5948" y="6376"/>
                </a:lnTo>
                <a:lnTo>
                  <a:pt x="5798" y="6526"/>
                </a:lnTo>
                <a:lnTo>
                  <a:pt x="5734" y="6612"/>
                </a:lnTo>
                <a:lnTo>
                  <a:pt x="5691" y="6697"/>
                </a:lnTo>
                <a:lnTo>
                  <a:pt x="5649" y="6804"/>
                </a:lnTo>
                <a:lnTo>
                  <a:pt x="5649" y="6890"/>
                </a:lnTo>
                <a:lnTo>
                  <a:pt x="5649" y="6890"/>
                </a:lnTo>
                <a:close/>
                <a:moveTo>
                  <a:pt x="5456" y="3445"/>
                </a:moveTo>
                <a:lnTo>
                  <a:pt x="5456" y="3445"/>
                </a:lnTo>
                <a:lnTo>
                  <a:pt x="5542" y="3445"/>
                </a:lnTo>
                <a:lnTo>
                  <a:pt x="5627" y="3402"/>
                </a:lnTo>
                <a:lnTo>
                  <a:pt x="5691" y="3381"/>
                </a:lnTo>
                <a:lnTo>
                  <a:pt x="5756" y="3338"/>
                </a:lnTo>
                <a:lnTo>
                  <a:pt x="5798" y="3274"/>
                </a:lnTo>
                <a:lnTo>
                  <a:pt x="5820" y="3231"/>
                </a:lnTo>
                <a:lnTo>
                  <a:pt x="5841" y="3103"/>
                </a:lnTo>
                <a:lnTo>
                  <a:pt x="5798" y="2996"/>
                </a:lnTo>
                <a:lnTo>
                  <a:pt x="5777" y="2932"/>
                </a:lnTo>
                <a:lnTo>
                  <a:pt x="5734" y="2889"/>
                </a:lnTo>
                <a:lnTo>
                  <a:pt x="5670" y="2846"/>
                </a:lnTo>
                <a:lnTo>
                  <a:pt x="5606" y="2825"/>
                </a:lnTo>
                <a:lnTo>
                  <a:pt x="5520" y="2803"/>
                </a:lnTo>
                <a:lnTo>
                  <a:pt x="5413" y="2803"/>
                </a:lnTo>
                <a:lnTo>
                  <a:pt x="5413" y="2803"/>
                </a:lnTo>
                <a:lnTo>
                  <a:pt x="5328" y="2803"/>
                </a:lnTo>
                <a:lnTo>
                  <a:pt x="5264" y="2825"/>
                </a:lnTo>
                <a:lnTo>
                  <a:pt x="5199" y="2867"/>
                </a:lnTo>
                <a:lnTo>
                  <a:pt x="5157" y="2910"/>
                </a:lnTo>
                <a:lnTo>
                  <a:pt x="5114" y="2953"/>
                </a:lnTo>
                <a:lnTo>
                  <a:pt x="5092" y="2996"/>
                </a:lnTo>
                <a:lnTo>
                  <a:pt x="5071" y="3124"/>
                </a:lnTo>
                <a:lnTo>
                  <a:pt x="5114" y="3231"/>
                </a:lnTo>
                <a:lnTo>
                  <a:pt x="5178" y="3338"/>
                </a:lnTo>
                <a:lnTo>
                  <a:pt x="5242" y="3381"/>
                </a:lnTo>
                <a:lnTo>
                  <a:pt x="5306" y="3402"/>
                </a:lnTo>
                <a:lnTo>
                  <a:pt x="5371" y="3445"/>
                </a:lnTo>
                <a:lnTo>
                  <a:pt x="5456" y="3445"/>
                </a:lnTo>
                <a:lnTo>
                  <a:pt x="5456" y="3445"/>
                </a:lnTo>
                <a:close/>
                <a:moveTo>
                  <a:pt x="5520" y="3103"/>
                </a:moveTo>
                <a:lnTo>
                  <a:pt x="5520" y="3103"/>
                </a:lnTo>
                <a:lnTo>
                  <a:pt x="5584" y="3124"/>
                </a:lnTo>
                <a:lnTo>
                  <a:pt x="5584" y="3167"/>
                </a:lnTo>
                <a:lnTo>
                  <a:pt x="5563" y="3188"/>
                </a:lnTo>
                <a:lnTo>
                  <a:pt x="5499" y="3210"/>
                </a:lnTo>
                <a:lnTo>
                  <a:pt x="5499" y="3210"/>
                </a:lnTo>
                <a:lnTo>
                  <a:pt x="5435" y="3167"/>
                </a:lnTo>
                <a:lnTo>
                  <a:pt x="5413" y="3146"/>
                </a:lnTo>
                <a:lnTo>
                  <a:pt x="5413" y="3146"/>
                </a:lnTo>
                <a:lnTo>
                  <a:pt x="5456" y="3124"/>
                </a:lnTo>
                <a:lnTo>
                  <a:pt x="5520" y="3103"/>
                </a:lnTo>
                <a:lnTo>
                  <a:pt x="5520" y="31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1"/>
          <p:cNvSpPr/>
          <p:nvPr/>
        </p:nvSpPr>
        <p:spPr>
          <a:xfrm>
            <a:off x="878695" y="2580892"/>
            <a:ext cx="255035" cy="192553"/>
          </a:xfrm>
          <a:custGeom>
            <a:rect b="b" l="l" r="r" t="t"/>
            <a:pathLst>
              <a:path extrusionOk="0" h="7125" w="9437">
                <a:moveTo>
                  <a:pt x="7489" y="2717"/>
                </a:moveTo>
                <a:lnTo>
                  <a:pt x="7489" y="2717"/>
                </a:lnTo>
                <a:lnTo>
                  <a:pt x="7511" y="2610"/>
                </a:lnTo>
                <a:lnTo>
                  <a:pt x="7554" y="2461"/>
                </a:lnTo>
                <a:lnTo>
                  <a:pt x="7682" y="2182"/>
                </a:lnTo>
                <a:lnTo>
                  <a:pt x="7703" y="2033"/>
                </a:lnTo>
                <a:lnTo>
                  <a:pt x="7703" y="1904"/>
                </a:lnTo>
                <a:lnTo>
                  <a:pt x="7682" y="1840"/>
                </a:lnTo>
                <a:lnTo>
                  <a:pt x="7661" y="1776"/>
                </a:lnTo>
                <a:lnTo>
                  <a:pt x="7618" y="1733"/>
                </a:lnTo>
                <a:lnTo>
                  <a:pt x="7554" y="1690"/>
                </a:lnTo>
                <a:lnTo>
                  <a:pt x="7554" y="1690"/>
                </a:lnTo>
                <a:lnTo>
                  <a:pt x="7468" y="1669"/>
                </a:lnTo>
                <a:lnTo>
                  <a:pt x="7404" y="1669"/>
                </a:lnTo>
                <a:lnTo>
                  <a:pt x="7340" y="1669"/>
                </a:lnTo>
                <a:lnTo>
                  <a:pt x="7297" y="1690"/>
                </a:lnTo>
                <a:lnTo>
                  <a:pt x="7211" y="1755"/>
                </a:lnTo>
                <a:lnTo>
                  <a:pt x="7147" y="1861"/>
                </a:lnTo>
                <a:lnTo>
                  <a:pt x="7083" y="1990"/>
                </a:lnTo>
                <a:lnTo>
                  <a:pt x="7040" y="2118"/>
                </a:lnTo>
                <a:lnTo>
                  <a:pt x="6976" y="2354"/>
                </a:lnTo>
                <a:lnTo>
                  <a:pt x="6976" y="2354"/>
                </a:lnTo>
                <a:lnTo>
                  <a:pt x="6912" y="2482"/>
                </a:lnTo>
                <a:lnTo>
                  <a:pt x="6826" y="2610"/>
                </a:lnTo>
                <a:lnTo>
                  <a:pt x="6676" y="2867"/>
                </a:lnTo>
                <a:lnTo>
                  <a:pt x="6676" y="2867"/>
                </a:lnTo>
                <a:lnTo>
                  <a:pt x="6591" y="3124"/>
                </a:lnTo>
                <a:lnTo>
                  <a:pt x="6527" y="3252"/>
                </a:lnTo>
                <a:lnTo>
                  <a:pt x="6462" y="3338"/>
                </a:lnTo>
                <a:lnTo>
                  <a:pt x="6462" y="3338"/>
                </a:lnTo>
                <a:lnTo>
                  <a:pt x="6398" y="3381"/>
                </a:lnTo>
                <a:lnTo>
                  <a:pt x="6356" y="3381"/>
                </a:lnTo>
                <a:lnTo>
                  <a:pt x="6334" y="3381"/>
                </a:lnTo>
                <a:lnTo>
                  <a:pt x="6291" y="3359"/>
                </a:lnTo>
                <a:lnTo>
                  <a:pt x="6270" y="3274"/>
                </a:lnTo>
                <a:lnTo>
                  <a:pt x="6249" y="3145"/>
                </a:lnTo>
                <a:lnTo>
                  <a:pt x="6227" y="2846"/>
                </a:lnTo>
                <a:lnTo>
                  <a:pt x="6249" y="2653"/>
                </a:lnTo>
                <a:lnTo>
                  <a:pt x="6249" y="2653"/>
                </a:lnTo>
                <a:lnTo>
                  <a:pt x="6227" y="2396"/>
                </a:lnTo>
                <a:lnTo>
                  <a:pt x="6206" y="2247"/>
                </a:lnTo>
                <a:lnTo>
                  <a:pt x="6163" y="2118"/>
                </a:lnTo>
                <a:lnTo>
                  <a:pt x="6099" y="1990"/>
                </a:lnTo>
                <a:lnTo>
                  <a:pt x="6056" y="1947"/>
                </a:lnTo>
                <a:lnTo>
                  <a:pt x="6013" y="1904"/>
                </a:lnTo>
                <a:lnTo>
                  <a:pt x="5949" y="1883"/>
                </a:lnTo>
                <a:lnTo>
                  <a:pt x="5906" y="1883"/>
                </a:lnTo>
                <a:lnTo>
                  <a:pt x="5821" y="1904"/>
                </a:lnTo>
                <a:lnTo>
                  <a:pt x="5735" y="1926"/>
                </a:lnTo>
                <a:lnTo>
                  <a:pt x="5735" y="1926"/>
                </a:lnTo>
                <a:lnTo>
                  <a:pt x="5649" y="1990"/>
                </a:lnTo>
                <a:lnTo>
                  <a:pt x="5585" y="2075"/>
                </a:lnTo>
                <a:lnTo>
                  <a:pt x="5564" y="2182"/>
                </a:lnTo>
                <a:lnTo>
                  <a:pt x="5585" y="2289"/>
                </a:lnTo>
                <a:lnTo>
                  <a:pt x="5585" y="2289"/>
                </a:lnTo>
                <a:lnTo>
                  <a:pt x="5607" y="2332"/>
                </a:lnTo>
                <a:lnTo>
                  <a:pt x="5649" y="2396"/>
                </a:lnTo>
                <a:lnTo>
                  <a:pt x="5692" y="2439"/>
                </a:lnTo>
                <a:lnTo>
                  <a:pt x="5714" y="2482"/>
                </a:lnTo>
                <a:lnTo>
                  <a:pt x="5714" y="2482"/>
                </a:lnTo>
                <a:lnTo>
                  <a:pt x="5735" y="2632"/>
                </a:lnTo>
                <a:lnTo>
                  <a:pt x="5735" y="2760"/>
                </a:lnTo>
                <a:lnTo>
                  <a:pt x="5735" y="2760"/>
                </a:lnTo>
                <a:lnTo>
                  <a:pt x="5714" y="3038"/>
                </a:lnTo>
                <a:lnTo>
                  <a:pt x="5735" y="3359"/>
                </a:lnTo>
                <a:lnTo>
                  <a:pt x="5756" y="3509"/>
                </a:lnTo>
                <a:lnTo>
                  <a:pt x="5799" y="3637"/>
                </a:lnTo>
                <a:lnTo>
                  <a:pt x="5885" y="3766"/>
                </a:lnTo>
                <a:lnTo>
                  <a:pt x="5992" y="3851"/>
                </a:lnTo>
                <a:lnTo>
                  <a:pt x="5992" y="3851"/>
                </a:lnTo>
                <a:lnTo>
                  <a:pt x="6120" y="3894"/>
                </a:lnTo>
                <a:lnTo>
                  <a:pt x="6249" y="3937"/>
                </a:lnTo>
                <a:lnTo>
                  <a:pt x="6356" y="3915"/>
                </a:lnTo>
                <a:lnTo>
                  <a:pt x="6462" y="3894"/>
                </a:lnTo>
                <a:lnTo>
                  <a:pt x="6569" y="3851"/>
                </a:lnTo>
                <a:lnTo>
                  <a:pt x="6676" y="3809"/>
                </a:lnTo>
                <a:lnTo>
                  <a:pt x="6890" y="3659"/>
                </a:lnTo>
                <a:lnTo>
                  <a:pt x="6890" y="3659"/>
                </a:lnTo>
                <a:lnTo>
                  <a:pt x="6955" y="3851"/>
                </a:lnTo>
                <a:lnTo>
                  <a:pt x="6976" y="4065"/>
                </a:lnTo>
                <a:lnTo>
                  <a:pt x="7062" y="4493"/>
                </a:lnTo>
                <a:lnTo>
                  <a:pt x="7062" y="4493"/>
                </a:lnTo>
                <a:lnTo>
                  <a:pt x="7147" y="4942"/>
                </a:lnTo>
                <a:lnTo>
                  <a:pt x="7169" y="5178"/>
                </a:lnTo>
                <a:lnTo>
                  <a:pt x="7169" y="5413"/>
                </a:lnTo>
                <a:lnTo>
                  <a:pt x="7169" y="5413"/>
                </a:lnTo>
                <a:lnTo>
                  <a:pt x="7190" y="5691"/>
                </a:lnTo>
                <a:lnTo>
                  <a:pt x="7169" y="6012"/>
                </a:lnTo>
                <a:lnTo>
                  <a:pt x="7147" y="6162"/>
                </a:lnTo>
                <a:lnTo>
                  <a:pt x="7083" y="6312"/>
                </a:lnTo>
                <a:lnTo>
                  <a:pt x="7019" y="6419"/>
                </a:lnTo>
                <a:lnTo>
                  <a:pt x="6890" y="6504"/>
                </a:lnTo>
                <a:lnTo>
                  <a:pt x="6890" y="6504"/>
                </a:lnTo>
                <a:lnTo>
                  <a:pt x="6783" y="6547"/>
                </a:lnTo>
                <a:lnTo>
                  <a:pt x="6612" y="6569"/>
                </a:lnTo>
                <a:lnTo>
                  <a:pt x="6420" y="6590"/>
                </a:lnTo>
                <a:lnTo>
                  <a:pt x="6227" y="6569"/>
                </a:lnTo>
                <a:lnTo>
                  <a:pt x="6035" y="6547"/>
                </a:lnTo>
                <a:lnTo>
                  <a:pt x="5863" y="6504"/>
                </a:lnTo>
                <a:lnTo>
                  <a:pt x="5714" y="6440"/>
                </a:lnTo>
                <a:lnTo>
                  <a:pt x="5649" y="6397"/>
                </a:lnTo>
                <a:lnTo>
                  <a:pt x="5607" y="6355"/>
                </a:lnTo>
                <a:lnTo>
                  <a:pt x="5607" y="6355"/>
                </a:lnTo>
                <a:lnTo>
                  <a:pt x="5585" y="6312"/>
                </a:lnTo>
                <a:lnTo>
                  <a:pt x="5585" y="6248"/>
                </a:lnTo>
                <a:lnTo>
                  <a:pt x="5585" y="6119"/>
                </a:lnTo>
                <a:lnTo>
                  <a:pt x="5628" y="5969"/>
                </a:lnTo>
                <a:lnTo>
                  <a:pt x="5714" y="5798"/>
                </a:lnTo>
                <a:lnTo>
                  <a:pt x="5799" y="5649"/>
                </a:lnTo>
                <a:lnTo>
                  <a:pt x="5885" y="5520"/>
                </a:lnTo>
                <a:lnTo>
                  <a:pt x="6056" y="5306"/>
                </a:lnTo>
                <a:lnTo>
                  <a:pt x="6056" y="5306"/>
                </a:lnTo>
                <a:lnTo>
                  <a:pt x="6120" y="5263"/>
                </a:lnTo>
                <a:lnTo>
                  <a:pt x="6184" y="5221"/>
                </a:lnTo>
                <a:lnTo>
                  <a:pt x="6249" y="5199"/>
                </a:lnTo>
                <a:lnTo>
                  <a:pt x="6313" y="5221"/>
                </a:lnTo>
                <a:lnTo>
                  <a:pt x="6441" y="5242"/>
                </a:lnTo>
                <a:lnTo>
                  <a:pt x="6591" y="5242"/>
                </a:lnTo>
                <a:lnTo>
                  <a:pt x="6591" y="5242"/>
                </a:lnTo>
                <a:lnTo>
                  <a:pt x="6719" y="5199"/>
                </a:lnTo>
                <a:lnTo>
                  <a:pt x="6762" y="5178"/>
                </a:lnTo>
                <a:lnTo>
                  <a:pt x="6805" y="5135"/>
                </a:lnTo>
                <a:lnTo>
                  <a:pt x="6848" y="5071"/>
                </a:lnTo>
                <a:lnTo>
                  <a:pt x="6848" y="5028"/>
                </a:lnTo>
                <a:lnTo>
                  <a:pt x="6848" y="4964"/>
                </a:lnTo>
                <a:lnTo>
                  <a:pt x="6826" y="4900"/>
                </a:lnTo>
                <a:lnTo>
                  <a:pt x="6826" y="4900"/>
                </a:lnTo>
                <a:lnTo>
                  <a:pt x="6783" y="4835"/>
                </a:lnTo>
                <a:lnTo>
                  <a:pt x="6719" y="4793"/>
                </a:lnTo>
                <a:lnTo>
                  <a:pt x="6569" y="4707"/>
                </a:lnTo>
                <a:lnTo>
                  <a:pt x="6398" y="4664"/>
                </a:lnTo>
                <a:lnTo>
                  <a:pt x="6270" y="4643"/>
                </a:lnTo>
                <a:lnTo>
                  <a:pt x="6270" y="4643"/>
                </a:lnTo>
                <a:lnTo>
                  <a:pt x="6099" y="4664"/>
                </a:lnTo>
                <a:lnTo>
                  <a:pt x="5970" y="4707"/>
                </a:lnTo>
                <a:lnTo>
                  <a:pt x="5821" y="4771"/>
                </a:lnTo>
                <a:lnTo>
                  <a:pt x="5714" y="4878"/>
                </a:lnTo>
                <a:lnTo>
                  <a:pt x="5714" y="4878"/>
                </a:lnTo>
                <a:lnTo>
                  <a:pt x="5521" y="5092"/>
                </a:lnTo>
                <a:lnTo>
                  <a:pt x="5329" y="5349"/>
                </a:lnTo>
                <a:lnTo>
                  <a:pt x="5179" y="5606"/>
                </a:lnTo>
                <a:lnTo>
                  <a:pt x="5072" y="5884"/>
                </a:lnTo>
                <a:lnTo>
                  <a:pt x="5072" y="5884"/>
                </a:lnTo>
                <a:lnTo>
                  <a:pt x="5029" y="6055"/>
                </a:lnTo>
                <a:lnTo>
                  <a:pt x="5008" y="6226"/>
                </a:lnTo>
                <a:lnTo>
                  <a:pt x="5029" y="6376"/>
                </a:lnTo>
                <a:lnTo>
                  <a:pt x="5072" y="6504"/>
                </a:lnTo>
                <a:lnTo>
                  <a:pt x="5115" y="6633"/>
                </a:lnTo>
                <a:lnTo>
                  <a:pt x="5200" y="6740"/>
                </a:lnTo>
                <a:lnTo>
                  <a:pt x="5307" y="6825"/>
                </a:lnTo>
                <a:lnTo>
                  <a:pt x="5435" y="6911"/>
                </a:lnTo>
                <a:lnTo>
                  <a:pt x="5564" y="6975"/>
                </a:lnTo>
                <a:lnTo>
                  <a:pt x="5692" y="7039"/>
                </a:lnTo>
                <a:lnTo>
                  <a:pt x="5992" y="7103"/>
                </a:lnTo>
                <a:lnTo>
                  <a:pt x="6313" y="7125"/>
                </a:lnTo>
                <a:lnTo>
                  <a:pt x="6634" y="7125"/>
                </a:lnTo>
                <a:lnTo>
                  <a:pt x="6634" y="7125"/>
                </a:lnTo>
                <a:lnTo>
                  <a:pt x="6933" y="7082"/>
                </a:lnTo>
                <a:lnTo>
                  <a:pt x="7062" y="7039"/>
                </a:lnTo>
                <a:lnTo>
                  <a:pt x="7190" y="6975"/>
                </a:lnTo>
                <a:lnTo>
                  <a:pt x="7297" y="6911"/>
                </a:lnTo>
                <a:lnTo>
                  <a:pt x="7404" y="6825"/>
                </a:lnTo>
                <a:lnTo>
                  <a:pt x="7489" y="6697"/>
                </a:lnTo>
                <a:lnTo>
                  <a:pt x="7575" y="6569"/>
                </a:lnTo>
                <a:lnTo>
                  <a:pt x="7575" y="6569"/>
                </a:lnTo>
                <a:lnTo>
                  <a:pt x="7618" y="6419"/>
                </a:lnTo>
                <a:lnTo>
                  <a:pt x="7682" y="6269"/>
                </a:lnTo>
                <a:lnTo>
                  <a:pt x="7725" y="5969"/>
                </a:lnTo>
                <a:lnTo>
                  <a:pt x="7746" y="5670"/>
                </a:lnTo>
                <a:lnTo>
                  <a:pt x="7746" y="5349"/>
                </a:lnTo>
                <a:lnTo>
                  <a:pt x="7746" y="5349"/>
                </a:lnTo>
                <a:lnTo>
                  <a:pt x="7703" y="5028"/>
                </a:lnTo>
                <a:lnTo>
                  <a:pt x="7661" y="4686"/>
                </a:lnTo>
                <a:lnTo>
                  <a:pt x="7532" y="4044"/>
                </a:lnTo>
                <a:lnTo>
                  <a:pt x="7489" y="3723"/>
                </a:lnTo>
                <a:lnTo>
                  <a:pt x="7468" y="3381"/>
                </a:lnTo>
                <a:lnTo>
                  <a:pt x="7447" y="3060"/>
                </a:lnTo>
                <a:lnTo>
                  <a:pt x="7489" y="2717"/>
                </a:lnTo>
                <a:lnTo>
                  <a:pt x="7489" y="2717"/>
                </a:lnTo>
                <a:close/>
                <a:moveTo>
                  <a:pt x="2996" y="4044"/>
                </a:moveTo>
                <a:lnTo>
                  <a:pt x="2996" y="4044"/>
                </a:lnTo>
                <a:lnTo>
                  <a:pt x="2868" y="4065"/>
                </a:lnTo>
                <a:lnTo>
                  <a:pt x="2782" y="4129"/>
                </a:lnTo>
                <a:lnTo>
                  <a:pt x="2718" y="4215"/>
                </a:lnTo>
                <a:lnTo>
                  <a:pt x="2654" y="4301"/>
                </a:lnTo>
                <a:lnTo>
                  <a:pt x="2526" y="4536"/>
                </a:lnTo>
                <a:lnTo>
                  <a:pt x="2461" y="4622"/>
                </a:lnTo>
                <a:lnTo>
                  <a:pt x="2397" y="4686"/>
                </a:lnTo>
                <a:lnTo>
                  <a:pt x="2397" y="4686"/>
                </a:lnTo>
                <a:lnTo>
                  <a:pt x="2333" y="4729"/>
                </a:lnTo>
                <a:lnTo>
                  <a:pt x="2248" y="4750"/>
                </a:lnTo>
                <a:lnTo>
                  <a:pt x="2162" y="4750"/>
                </a:lnTo>
                <a:lnTo>
                  <a:pt x="2055" y="4729"/>
                </a:lnTo>
                <a:lnTo>
                  <a:pt x="1969" y="4686"/>
                </a:lnTo>
                <a:lnTo>
                  <a:pt x="1884" y="4643"/>
                </a:lnTo>
                <a:lnTo>
                  <a:pt x="1820" y="4579"/>
                </a:lnTo>
                <a:lnTo>
                  <a:pt x="1755" y="4515"/>
                </a:lnTo>
                <a:lnTo>
                  <a:pt x="1755" y="4515"/>
                </a:lnTo>
                <a:lnTo>
                  <a:pt x="1713" y="4450"/>
                </a:lnTo>
                <a:lnTo>
                  <a:pt x="1691" y="4343"/>
                </a:lnTo>
                <a:lnTo>
                  <a:pt x="1670" y="4087"/>
                </a:lnTo>
                <a:lnTo>
                  <a:pt x="1670" y="3958"/>
                </a:lnTo>
                <a:lnTo>
                  <a:pt x="1691" y="3851"/>
                </a:lnTo>
                <a:lnTo>
                  <a:pt x="1713" y="3766"/>
                </a:lnTo>
                <a:lnTo>
                  <a:pt x="1755" y="3744"/>
                </a:lnTo>
                <a:lnTo>
                  <a:pt x="1777" y="3723"/>
                </a:lnTo>
                <a:lnTo>
                  <a:pt x="1777" y="3723"/>
                </a:lnTo>
                <a:lnTo>
                  <a:pt x="1820" y="3723"/>
                </a:lnTo>
                <a:lnTo>
                  <a:pt x="1862" y="3766"/>
                </a:lnTo>
                <a:lnTo>
                  <a:pt x="1905" y="3809"/>
                </a:lnTo>
                <a:lnTo>
                  <a:pt x="1948" y="3830"/>
                </a:lnTo>
                <a:lnTo>
                  <a:pt x="1948" y="3830"/>
                </a:lnTo>
                <a:lnTo>
                  <a:pt x="2012" y="3851"/>
                </a:lnTo>
                <a:lnTo>
                  <a:pt x="2055" y="3830"/>
                </a:lnTo>
                <a:lnTo>
                  <a:pt x="2098" y="3809"/>
                </a:lnTo>
                <a:lnTo>
                  <a:pt x="2141" y="3787"/>
                </a:lnTo>
                <a:lnTo>
                  <a:pt x="2183" y="3702"/>
                </a:lnTo>
                <a:lnTo>
                  <a:pt x="2205" y="3595"/>
                </a:lnTo>
                <a:lnTo>
                  <a:pt x="2205" y="3595"/>
                </a:lnTo>
                <a:lnTo>
                  <a:pt x="2248" y="3381"/>
                </a:lnTo>
                <a:lnTo>
                  <a:pt x="2226" y="3295"/>
                </a:lnTo>
                <a:lnTo>
                  <a:pt x="2205" y="3188"/>
                </a:lnTo>
                <a:lnTo>
                  <a:pt x="2162" y="3102"/>
                </a:lnTo>
                <a:lnTo>
                  <a:pt x="2119" y="3038"/>
                </a:lnTo>
                <a:lnTo>
                  <a:pt x="2034" y="2974"/>
                </a:lnTo>
                <a:lnTo>
                  <a:pt x="1927" y="2931"/>
                </a:lnTo>
                <a:lnTo>
                  <a:pt x="1927" y="2931"/>
                </a:lnTo>
                <a:lnTo>
                  <a:pt x="1841" y="2931"/>
                </a:lnTo>
                <a:lnTo>
                  <a:pt x="1755" y="2931"/>
                </a:lnTo>
                <a:lnTo>
                  <a:pt x="1691" y="2953"/>
                </a:lnTo>
                <a:lnTo>
                  <a:pt x="1606" y="2974"/>
                </a:lnTo>
                <a:lnTo>
                  <a:pt x="1477" y="3060"/>
                </a:lnTo>
                <a:lnTo>
                  <a:pt x="1370" y="3188"/>
                </a:lnTo>
                <a:lnTo>
                  <a:pt x="1370" y="3188"/>
                </a:lnTo>
                <a:lnTo>
                  <a:pt x="1306" y="3295"/>
                </a:lnTo>
                <a:lnTo>
                  <a:pt x="1263" y="3338"/>
                </a:lnTo>
                <a:lnTo>
                  <a:pt x="1242" y="3359"/>
                </a:lnTo>
                <a:lnTo>
                  <a:pt x="1199" y="3338"/>
                </a:lnTo>
                <a:lnTo>
                  <a:pt x="1135" y="3252"/>
                </a:lnTo>
                <a:lnTo>
                  <a:pt x="1135" y="3252"/>
                </a:lnTo>
                <a:lnTo>
                  <a:pt x="1028" y="3124"/>
                </a:lnTo>
                <a:lnTo>
                  <a:pt x="964" y="3060"/>
                </a:lnTo>
                <a:lnTo>
                  <a:pt x="900" y="2995"/>
                </a:lnTo>
                <a:lnTo>
                  <a:pt x="900" y="2995"/>
                </a:lnTo>
                <a:lnTo>
                  <a:pt x="814" y="2974"/>
                </a:lnTo>
                <a:lnTo>
                  <a:pt x="707" y="2974"/>
                </a:lnTo>
                <a:lnTo>
                  <a:pt x="643" y="2995"/>
                </a:lnTo>
                <a:lnTo>
                  <a:pt x="557" y="3017"/>
                </a:lnTo>
                <a:lnTo>
                  <a:pt x="472" y="3060"/>
                </a:lnTo>
                <a:lnTo>
                  <a:pt x="407" y="3124"/>
                </a:lnTo>
                <a:lnTo>
                  <a:pt x="301" y="3274"/>
                </a:lnTo>
                <a:lnTo>
                  <a:pt x="301" y="3274"/>
                </a:lnTo>
                <a:lnTo>
                  <a:pt x="172" y="3445"/>
                </a:lnTo>
                <a:lnTo>
                  <a:pt x="65" y="3659"/>
                </a:lnTo>
                <a:lnTo>
                  <a:pt x="22" y="3787"/>
                </a:lnTo>
                <a:lnTo>
                  <a:pt x="1" y="3894"/>
                </a:lnTo>
                <a:lnTo>
                  <a:pt x="22" y="4001"/>
                </a:lnTo>
                <a:lnTo>
                  <a:pt x="65" y="4108"/>
                </a:lnTo>
                <a:lnTo>
                  <a:pt x="65" y="4108"/>
                </a:lnTo>
                <a:lnTo>
                  <a:pt x="108" y="4172"/>
                </a:lnTo>
                <a:lnTo>
                  <a:pt x="172" y="4215"/>
                </a:lnTo>
                <a:lnTo>
                  <a:pt x="236" y="4236"/>
                </a:lnTo>
                <a:lnTo>
                  <a:pt x="301" y="4215"/>
                </a:lnTo>
                <a:lnTo>
                  <a:pt x="365" y="4194"/>
                </a:lnTo>
                <a:lnTo>
                  <a:pt x="429" y="4151"/>
                </a:lnTo>
                <a:lnTo>
                  <a:pt x="493" y="4087"/>
                </a:lnTo>
                <a:lnTo>
                  <a:pt x="514" y="4022"/>
                </a:lnTo>
                <a:lnTo>
                  <a:pt x="514" y="4022"/>
                </a:lnTo>
                <a:lnTo>
                  <a:pt x="579" y="3894"/>
                </a:lnTo>
                <a:lnTo>
                  <a:pt x="621" y="3787"/>
                </a:lnTo>
                <a:lnTo>
                  <a:pt x="643" y="3744"/>
                </a:lnTo>
                <a:lnTo>
                  <a:pt x="664" y="3744"/>
                </a:lnTo>
                <a:lnTo>
                  <a:pt x="707" y="3766"/>
                </a:lnTo>
                <a:lnTo>
                  <a:pt x="750" y="3830"/>
                </a:lnTo>
                <a:lnTo>
                  <a:pt x="750" y="3830"/>
                </a:lnTo>
                <a:lnTo>
                  <a:pt x="793" y="3915"/>
                </a:lnTo>
                <a:lnTo>
                  <a:pt x="835" y="4044"/>
                </a:lnTo>
                <a:lnTo>
                  <a:pt x="857" y="4322"/>
                </a:lnTo>
                <a:lnTo>
                  <a:pt x="878" y="4600"/>
                </a:lnTo>
                <a:lnTo>
                  <a:pt x="857" y="4857"/>
                </a:lnTo>
                <a:lnTo>
                  <a:pt x="857" y="4857"/>
                </a:lnTo>
                <a:lnTo>
                  <a:pt x="878" y="5114"/>
                </a:lnTo>
                <a:lnTo>
                  <a:pt x="878" y="5263"/>
                </a:lnTo>
                <a:lnTo>
                  <a:pt x="857" y="5370"/>
                </a:lnTo>
                <a:lnTo>
                  <a:pt x="857" y="5370"/>
                </a:lnTo>
                <a:lnTo>
                  <a:pt x="793" y="5477"/>
                </a:lnTo>
                <a:lnTo>
                  <a:pt x="771" y="5499"/>
                </a:lnTo>
                <a:lnTo>
                  <a:pt x="750" y="5499"/>
                </a:lnTo>
                <a:lnTo>
                  <a:pt x="686" y="5456"/>
                </a:lnTo>
                <a:lnTo>
                  <a:pt x="600" y="5392"/>
                </a:lnTo>
                <a:lnTo>
                  <a:pt x="600" y="5392"/>
                </a:lnTo>
                <a:lnTo>
                  <a:pt x="514" y="5328"/>
                </a:lnTo>
                <a:lnTo>
                  <a:pt x="429" y="5285"/>
                </a:lnTo>
                <a:lnTo>
                  <a:pt x="343" y="5263"/>
                </a:lnTo>
                <a:lnTo>
                  <a:pt x="279" y="5263"/>
                </a:lnTo>
                <a:lnTo>
                  <a:pt x="236" y="5285"/>
                </a:lnTo>
                <a:lnTo>
                  <a:pt x="236" y="5285"/>
                </a:lnTo>
                <a:lnTo>
                  <a:pt x="151" y="5349"/>
                </a:lnTo>
                <a:lnTo>
                  <a:pt x="108" y="5413"/>
                </a:lnTo>
                <a:lnTo>
                  <a:pt x="87" y="5520"/>
                </a:lnTo>
                <a:lnTo>
                  <a:pt x="108" y="5606"/>
                </a:lnTo>
                <a:lnTo>
                  <a:pt x="108" y="5606"/>
                </a:lnTo>
                <a:lnTo>
                  <a:pt x="151" y="5713"/>
                </a:lnTo>
                <a:lnTo>
                  <a:pt x="215" y="5798"/>
                </a:lnTo>
                <a:lnTo>
                  <a:pt x="301" y="5884"/>
                </a:lnTo>
                <a:lnTo>
                  <a:pt x="407" y="5969"/>
                </a:lnTo>
                <a:lnTo>
                  <a:pt x="514" y="6034"/>
                </a:lnTo>
                <a:lnTo>
                  <a:pt x="621" y="6098"/>
                </a:lnTo>
                <a:lnTo>
                  <a:pt x="728" y="6119"/>
                </a:lnTo>
                <a:lnTo>
                  <a:pt x="835" y="6141"/>
                </a:lnTo>
                <a:lnTo>
                  <a:pt x="835" y="6141"/>
                </a:lnTo>
                <a:lnTo>
                  <a:pt x="964" y="6119"/>
                </a:lnTo>
                <a:lnTo>
                  <a:pt x="1049" y="6076"/>
                </a:lnTo>
                <a:lnTo>
                  <a:pt x="1156" y="6012"/>
                </a:lnTo>
                <a:lnTo>
                  <a:pt x="1221" y="5948"/>
                </a:lnTo>
                <a:lnTo>
                  <a:pt x="1285" y="5862"/>
                </a:lnTo>
                <a:lnTo>
                  <a:pt x="1349" y="5756"/>
                </a:lnTo>
                <a:lnTo>
                  <a:pt x="1413" y="5542"/>
                </a:lnTo>
                <a:lnTo>
                  <a:pt x="1413" y="5542"/>
                </a:lnTo>
                <a:lnTo>
                  <a:pt x="1434" y="5328"/>
                </a:lnTo>
                <a:lnTo>
                  <a:pt x="1434" y="5199"/>
                </a:lnTo>
                <a:lnTo>
                  <a:pt x="1456" y="5135"/>
                </a:lnTo>
                <a:lnTo>
                  <a:pt x="1456" y="5135"/>
                </a:lnTo>
                <a:lnTo>
                  <a:pt x="1520" y="5114"/>
                </a:lnTo>
                <a:lnTo>
                  <a:pt x="1563" y="5135"/>
                </a:lnTo>
                <a:lnTo>
                  <a:pt x="1670" y="5199"/>
                </a:lnTo>
                <a:lnTo>
                  <a:pt x="1670" y="5199"/>
                </a:lnTo>
                <a:lnTo>
                  <a:pt x="1862" y="5285"/>
                </a:lnTo>
                <a:lnTo>
                  <a:pt x="2076" y="5349"/>
                </a:lnTo>
                <a:lnTo>
                  <a:pt x="2290" y="5370"/>
                </a:lnTo>
                <a:lnTo>
                  <a:pt x="2397" y="5370"/>
                </a:lnTo>
                <a:lnTo>
                  <a:pt x="2483" y="5349"/>
                </a:lnTo>
                <a:lnTo>
                  <a:pt x="2483" y="5349"/>
                </a:lnTo>
                <a:lnTo>
                  <a:pt x="2590" y="5328"/>
                </a:lnTo>
                <a:lnTo>
                  <a:pt x="2675" y="5263"/>
                </a:lnTo>
                <a:lnTo>
                  <a:pt x="2740" y="5221"/>
                </a:lnTo>
                <a:lnTo>
                  <a:pt x="2804" y="5156"/>
                </a:lnTo>
                <a:lnTo>
                  <a:pt x="2889" y="5007"/>
                </a:lnTo>
                <a:lnTo>
                  <a:pt x="2975" y="4835"/>
                </a:lnTo>
                <a:lnTo>
                  <a:pt x="2975" y="4835"/>
                </a:lnTo>
                <a:lnTo>
                  <a:pt x="3061" y="4643"/>
                </a:lnTo>
                <a:lnTo>
                  <a:pt x="3125" y="4386"/>
                </a:lnTo>
                <a:lnTo>
                  <a:pt x="3146" y="4258"/>
                </a:lnTo>
                <a:lnTo>
                  <a:pt x="3125" y="4151"/>
                </a:lnTo>
                <a:lnTo>
                  <a:pt x="3103" y="4108"/>
                </a:lnTo>
                <a:lnTo>
                  <a:pt x="3082" y="4087"/>
                </a:lnTo>
                <a:lnTo>
                  <a:pt x="3039" y="4065"/>
                </a:lnTo>
                <a:lnTo>
                  <a:pt x="2996" y="4044"/>
                </a:lnTo>
                <a:lnTo>
                  <a:pt x="2996" y="4044"/>
                </a:lnTo>
                <a:close/>
                <a:moveTo>
                  <a:pt x="9436" y="1412"/>
                </a:moveTo>
                <a:lnTo>
                  <a:pt x="9436" y="1412"/>
                </a:lnTo>
                <a:lnTo>
                  <a:pt x="9415" y="1348"/>
                </a:lnTo>
                <a:lnTo>
                  <a:pt x="9394" y="1305"/>
                </a:lnTo>
                <a:lnTo>
                  <a:pt x="9351" y="1262"/>
                </a:lnTo>
                <a:lnTo>
                  <a:pt x="9308" y="1241"/>
                </a:lnTo>
                <a:lnTo>
                  <a:pt x="9201" y="1220"/>
                </a:lnTo>
                <a:lnTo>
                  <a:pt x="9094" y="1220"/>
                </a:lnTo>
                <a:lnTo>
                  <a:pt x="9094" y="1220"/>
                </a:lnTo>
                <a:lnTo>
                  <a:pt x="8987" y="1262"/>
                </a:lnTo>
                <a:lnTo>
                  <a:pt x="8902" y="1305"/>
                </a:lnTo>
                <a:lnTo>
                  <a:pt x="8859" y="1327"/>
                </a:lnTo>
                <a:lnTo>
                  <a:pt x="8837" y="1327"/>
                </a:lnTo>
                <a:lnTo>
                  <a:pt x="8795" y="1327"/>
                </a:lnTo>
                <a:lnTo>
                  <a:pt x="8773" y="1284"/>
                </a:lnTo>
                <a:lnTo>
                  <a:pt x="8773" y="1284"/>
                </a:lnTo>
                <a:lnTo>
                  <a:pt x="8816" y="1113"/>
                </a:lnTo>
                <a:lnTo>
                  <a:pt x="8880" y="941"/>
                </a:lnTo>
                <a:lnTo>
                  <a:pt x="8880" y="941"/>
                </a:lnTo>
                <a:lnTo>
                  <a:pt x="8880" y="770"/>
                </a:lnTo>
                <a:lnTo>
                  <a:pt x="8880" y="599"/>
                </a:lnTo>
                <a:lnTo>
                  <a:pt x="8880" y="599"/>
                </a:lnTo>
                <a:lnTo>
                  <a:pt x="8880" y="407"/>
                </a:lnTo>
                <a:lnTo>
                  <a:pt x="8880" y="321"/>
                </a:lnTo>
                <a:lnTo>
                  <a:pt x="8859" y="235"/>
                </a:lnTo>
                <a:lnTo>
                  <a:pt x="8837" y="150"/>
                </a:lnTo>
                <a:lnTo>
                  <a:pt x="8773" y="86"/>
                </a:lnTo>
                <a:lnTo>
                  <a:pt x="8709" y="43"/>
                </a:lnTo>
                <a:lnTo>
                  <a:pt x="8581" y="0"/>
                </a:lnTo>
                <a:lnTo>
                  <a:pt x="8581" y="0"/>
                </a:lnTo>
                <a:lnTo>
                  <a:pt x="8495" y="0"/>
                </a:lnTo>
                <a:lnTo>
                  <a:pt x="8388" y="21"/>
                </a:lnTo>
                <a:lnTo>
                  <a:pt x="8303" y="43"/>
                </a:lnTo>
                <a:lnTo>
                  <a:pt x="8217" y="86"/>
                </a:lnTo>
                <a:lnTo>
                  <a:pt x="8046" y="214"/>
                </a:lnTo>
                <a:lnTo>
                  <a:pt x="7917" y="342"/>
                </a:lnTo>
                <a:lnTo>
                  <a:pt x="7917" y="342"/>
                </a:lnTo>
                <a:lnTo>
                  <a:pt x="7810" y="514"/>
                </a:lnTo>
                <a:lnTo>
                  <a:pt x="7768" y="621"/>
                </a:lnTo>
                <a:lnTo>
                  <a:pt x="7746" y="728"/>
                </a:lnTo>
                <a:lnTo>
                  <a:pt x="7746" y="834"/>
                </a:lnTo>
                <a:lnTo>
                  <a:pt x="7768" y="920"/>
                </a:lnTo>
                <a:lnTo>
                  <a:pt x="7832" y="1006"/>
                </a:lnTo>
                <a:lnTo>
                  <a:pt x="7939" y="1048"/>
                </a:lnTo>
                <a:lnTo>
                  <a:pt x="7939" y="1048"/>
                </a:lnTo>
                <a:lnTo>
                  <a:pt x="8003" y="1027"/>
                </a:lnTo>
                <a:lnTo>
                  <a:pt x="8067" y="1006"/>
                </a:lnTo>
                <a:lnTo>
                  <a:pt x="8110" y="941"/>
                </a:lnTo>
                <a:lnTo>
                  <a:pt x="8153" y="856"/>
                </a:lnTo>
                <a:lnTo>
                  <a:pt x="8260" y="685"/>
                </a:lnTo>
                <a:lnTo>
                  <a:pt x="8303" y="621"/>
                </a:lnTo>
                <a:lnTo>
                  <a:pt x="8367" y="578"/>
                </a:lnTo>
                <a:lnTo>
                  <a:pt x="8367" y="578"/>
                </a:lnTo>
                <a:lnTo>
                  <a:pt x="8388" y="728"/>
                </a:lnTo>
                <a:lnTo>
                  <a:pt x="8367" y="877"/>
                </a:lnTo>
                <a:lnTo>
                  <a:pt x="8324" y="1006"/>
                </a:lnTo>
                <a:lnTo>
                  <a:pt x="8260" y="1134"/>
                </a:lnTo>
                <a:lnTo>
                  <a:pt x="8131" y="1412"/>
                </a:lnTo>
                <a:lnTo>
                  <a:pt x="8067" y="1541"/>
                </a:lnTo>
                <a:lnTo>
                  <a:pt x="8067" y="1690"/>
                </a:lnTo>
                <a:lnTo>
                  <a:pt x="8067" y="1690"/>
                </a:lnTo>
                <a:lnTo>
                  <a:pt x="8067" y="1776"/>
                </a:lnTo>
                <a:lnTo>
                  <a:pt x="8110" y="1840"/>
                </a:lnTo>
                <a:lnTo>
                  <a:pt x="8153" y="1904"/>
                </a:lnTo>
                <a:lnTo>
                  <a:pt x="8196" y="1926"/>
                </a:lnTo>
                <a:lnTo>
                  <a:pt x="8260" y="1968"/>
                </a:lnTo>
                <a:lnTo>
                  <a:pt x="8324" y="1968"/>
                </a:lnTo>
                <a:lnTo>
                  <a:pt x="8474" y="1968"/>
                </a:lnTo>
                <a:lnTo>
                  <a:pt x="8623" y="1947"/>
                </a:lnTo>
                <a:lnTo>
                  <a:pt x="8773" y="1904"/>
                </a:lnTo>
                <a:lnTo>
                  <a:pt x="9009" y="1797"/>
                </a:lnTo>
                <a:lnTo>
                  <a:pt x="9009" y="1797"/>
                </a:lnTo>
                <a:lnTo>
                  <a:pt x="9158" y="1733"/>
                </a:lnTo>
                <a:lnTo>
                  <a:pt x="9308" y="1669"/>
                </a:lnTo>
                <a:lnTo>
                  <a:pt x="9351" y="1605"/>
                </a:lnTo>
                <a:lnTo>
                  <a:pt x="9394" y="1562"/>
                </a:lnTo>
                <a:lnTo>
                  <a:pt x="9436" y="1476"/>
                </a:lnTo>
                <a:lnTo>
                  <a:pt x="9436" y="1412"/>
                </a:lnTo>
                <a:lnTo>
                  <a:pt x="9436" y="1412"/>
                </a:lnTo>
                <a:close/>
                <a:moveTo>
                  <a:pt x="4836" y="3530"/>
                </a:moveTo>
                <a:lnTo>
                  <a:pt x="4836" y="3530"/>
                </a:lnTo>
                <a:lnTo>
                  <a:pt x="4622" y="3573"/>
                </a:lnTo>
                <a:lnTo>
                  <a:pt x="4344" y="3637"/>
                </a:lnTo>
                <a:lnTo>
                  <a:pt x="4088" y="3744"/>
                </a:lnTo>
                <a:lnTo>
                  <a:pt x="3895" y="3851"/>
                </a:lnTo>
                <a:lnTo>
                  <a:pt x="3895" y="3851"/>
                </a:lnTo>
                <a:lnTo>
                  <a:pt x="3831" y="3894"/>
                </a:lnTo>
                <a:lnTo>
                  <a:pt x="3767" y="3980"/>
                </a:lnTo>
                <a:lnTo>
                  <a:pt x="3745" y="4065"/>
                </a:lnTo>
                <a:lnTo>
                  <a:pt x="3724" y="4129"/>
                </a:lnTo>
                <a:lnTo>
                  <a:pt x="3724" y="4215"/>
                </a:lnTo>
                <a:lnTo>
                  <a:pt x="3767" y="4279"/>
                </a:lnTo>
                <a:lnTo>
                  <a:pt x="3852" y="4322"/>
                </a:lnTo>
                <a:lnTo>
                  <a:pt x="3959" y="4343"/>
                </a:lnTo>
                <a:lnTo>
                  <a:pt x="3959" y="4343"/>
                </a:lnTo>
                <a:lnTo>
                  <a:pt x="4195" y="4301"/>
                </a:lnTo>
                <a:lnTo>
                  <a:pt x="4451" y="4236"/>
                </a:lnTo>
                <a:lnTo>
                  <a:pt x="4708" y="4129"/>
                </a:lnTo>
                <a:lnTo>
                  <a:pt x="4815" y="4065"/>
                </a:lnTo>
                <a:lnTo>
                  <a:pt x="4901" y="4001"/>
                </a:lnTo>
                <a:lnTo>
                  <a:pt x="4901" y="4001"/>
                </a:lnTo>
                <a:lnTo>
                  <a:pt x="4986" y="3937"/>
                </a:lnTo>
                <a:lnTo>
                  <a:pt x="5029" y="3851"/>
                </a:lnTo>
                <a:lnTo>
                  <a:pt x="5050" y="3787"/>
                </a:lnTo>
                <a:lnTo>
                  <a:pt x="5072" y="3702"/>
                </a:lnTo>
                <a:lnTo>
                  <a:pt x="5050" y="3637"/>
                </a:lnTo>
                <a:lnTo>
                  <a:pt x="5008" y="3595"/>
                </a:lnTo>
                <a:lnTo>
                  <a:pt x="4943" y="3552"/>
                </a:lnTo>
                <a:lnTo>
                  <a:pt x="4836" y="3530"/>
                </a:lnTo>
                <a:lnTo>
                  <a:pt x="4836" y="3530"/>
                </a:lnTo>
                <a:close/>
                <a:moveTo>
                  <a:pt x="4558" y="3381"/>
                </a:moveTo>
                <a:lnTo>
                  <a:pt x="4558" y="3381"/>
                </a:lnTo>
                <a:lnTo>
                  <a:pt x="4644" y="3316"/>
                </a:lnTo>
                <a:lnTo>
                  <a:pt x="4687" y="3231"/>
                </a:lnTo>
                <a:lnTo>
                  <a:pt x="4708" y="3145"/>
                </a:lnTo>
                <a:lnTo>
                  <a:pt x="4687" y="3081"/>
                </a:lnTo>
                <a:lnTo>
                  <a:pt x="4665" y="3017"/>
                </a:lnTo>
                <a:lnTo>
                  <a:pt x="4601" y="2974"/>
                </a:lnTo>
                <a:lnTo>
                  <a:pt x="4515" y="2931"/>
                </a:lnTo>
                <a:lnTo>
                  <a:pt x="4408" y="2931"/>
                </a:lnTo>
                <a:lnTo>
                  <a:pt x="4408" y="2931"/>
                </a:lnTo>
                <a:lnTo>
                  <a:pt x="4195" y="2974"/>
                </a:lnTo>
                <a:lnTo>
                  <a:pt x="3916" y="3038"/>
                </a:lnTo>
                <a:lnTo>
                  <a:pt x="3638" y="3167"/>
                </a:lnTo>
                <a:lnTo>
                  <a:pt x="3531" y="3231"/>
                </a:lnTo>
                <a:lnTo>
                  <a:pt x="3467" y="3295"/>
                </a:lnTo>
                <a:lnTo>
                  <a:pt x="3467" y="3295"/>
                </a:lnTo>
                <a:lnTo>
                  <a:pt x="3424" y="3359"/>
                </a:lnTo>
                <a:lnTo>
                  <a:pt x="3403" y="3445"/>
                </a:lnTo>
                <a:lnTo>
                  <a:pt x="3424" y="3509"/>
                </a:lnTo>
                <a:lnTo>
                  <a:pt x="3446" y="3573"/>
                </a:lnTo>
                <a:lnTo>
                  <a:pt x="3510" y="3637"/>
                </a:lnTo>
                <a:lnTo>
                  <a:pt x="3574" y="3659"/>
                </a:lnTo>
                <a:lnTo>
                  <a:pt x="3660" y="3680"/>
                </a:lnTo>
                <a:lnTo>
                  <a:pt x="3745" y="3680"/>
                </a:lnTo>
                <a:lnTo>
                  <a:pt x="3745" y="3680"/>
                </a:lnTo>
                <a:lnTo>
                  <a:pt x="3959" y="3659"/>
                </a:lnTo>
                <a:lnTo>
                  <a:pt x="4173" y="3595"/>
                </a:lnTo>
                <a:lnTo>
                  <a:pt x="4387" y="3488"/>
                </a:lnTo>
                <a:lnTo>
                  <a:pt x="4558" y="3381"/>
                </a:lnTo>
                <a:lnTo>
                  <a:pt x="4558" y="33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457200" y="2558921"/>
            <a:ext cx="254440" cy="236496"/>
          </a:xfrm>
          <a:custGeom>
            <a:rect b="b" l="l" r="r" t="t"/>
            <a:pathLst>
              <a:path extrusionOk="0" h="8751" w="9415">
                <a:moveTo>
                  <a:pt x="8452" y="5413"/>
                </a:moveTo>
                <a:lnTo>
                  <a:pt x="8452" y="5413"/>
                </a:lnTo>
                <a:lnTo>
                  <a:pt x="8323" y="5349"/>
                </a:lnTo>
                <a:lnTo>
                  <a:pt x="8195" y="5306"/>
                </a:lnTo>
                <a:lnTo>
                  <a:pt x="8067" y="5285"/>
                </a:lnTo>
                <a:lnTo>
                  <a:pt x="7938" y="5263"/>
                </a:lnTo>
                <a:lnTo>
                  <a:pt x="7938" y="5263"/>
                </a:lnTo>
                <a:lnTo>
                  <a:pt x="7789" y="5285"/>
                </a:lnTo>
                <a:lnTo>
                  <a:pt x="7596" y="5285"/>
                </a:lnTo>
                <a:lnTo>
                  <a:pt x="7425" y="5285"/>
                </a:lnTo>
                <a:lnTo>
                  <a:pt x="7339" y="5285"/>
                </a:lnTo>
                <a:lnTo>
                  <a:pt x="7296" y="5263"/>
                </a:lnTo>
                <a:lnTo>
                  <a:pt x="7296" y="5263"/>
                </a:lnTo>
                <a:lnTo>
                  <a:pt x="7232" y="5199"/>
                </a:lnTo>
                <a:lnTo>
                  <a:pt x="7189" y="5092"/>
                </a:lnTo>
                <a:lnTo>
                  <a:pt x="7168" y="4964"/>
                </a:lnTo>
                <a:lnTo>
                  <a:pt x="7168" y="4835"/>
                </a:lnTo>
                <a:lnTo>
                  <a:pt x="7147" y="4557"/>
                </a:lnTo>
                <a:lnTo>
                  <a:pt x="7125" y="4450"/>
                </a:lnTo>
                <a:lnTo>
                  <a:pt x="7061" y="4343"/>
                </a:lnTo>
                <a:lnTo>
                  <a:pt x="7061" y="4343"/>
                </a:lnTo>
                <a:lnTo>
                  <a:pt x="6975" y="4279"/>
                </a:lnTo>
                <a:lnTo>
                  <a:pt x="6847" y="4215"/>
                </a:lnTo>
                <a:lnTo>
                  <a:pt x="6719" y="4172"/>
                </a:lnTo>
                <a:lnTo>
                  <a:pt x="6590" y="4172"/>
                </a:lnTo>
                <a:lnTo>
                  <a:pt x="6312" y="4151"/>
                </a:lnTo>
                <a:lnTo>
                  <a:pt x="6055" y="4172"/>
                </a:lnTo>
                <a:lnTo>
                  <a:pt x="6055" y="4172"/>
                </a:lnTo>
                <a:lnTo>
                  <a:pt x="5435" y="4151"/>
                </a:lnTo>
                <a:lnTo>
                  <a:pt x="4793" y="4172"/>
                </a:lnTo>
                <a:lnTo>
                  <a:pt x="4793" y="4172"/>
                </a:lnTo>
                <a:lnTo>
                  <a:pt x="4151" y="4194"/>
                </a:lnTo>
                <a:lnTo>
                  <a:pt x="3509" y="4258"/>
                </a:lnTo>
                <a:lnTo>
                  <a:pt x="3509" y="4258"/>
                </a:lnTo>
                <a:lnTo>
                  <a:pt x="3274" y="4279"/>
                </a:lnTo>
                <a:lnTo>
                  <a:pt x="3039" y="4322"/>
                </a:lnTo>
                <a:lnTo>
                  <a:pt x="2910" y="4365"/>
                </a:lnTo>
                <a:lnTo>
                  <a:pt x="2803" y="4429"/>
                </a:lnTo>
                <a:lnTo>
                  <a:pt x="2718" y="4515"/>
                </a:lnTo>
                <a:lnTo>
                  <a:pt x="2632" y="4600"/>
                </a:lnTo>
                <a:lnTo>
                  <a:pt x="2632" y="4600"/>
                </a:lnTo>
                <a:lnTo>
                  <a:pt x="2547" y="4728"/>
                </a:lnTo>
                <a:lnTo>
                  <a:pt x="2525" y="4857"/>
                </a:lnTo>
                <a:lnTo>
                  <a:pt x="2504" y="4985"/>
                </a:lnTo>
                <a:lnTo>
                  <a:pt x="2461" y="5114"/>
                </a:lnTo>
                <a:lnTo>
                  <a:pt x="2461" y="5114"/>
                </a:lnTo>
                <a:lnTo>
                  <a:pt x="2418" y="5178"/>
                </a:lnTo>
                <a:lnTo>
                  <a:pt x="2375" y="5221"/>
                </a:lnTo>
                <a:lnTo>
                  <a:pt x="2247" y="5221"/>
                </a:lnTo>
                <a:lnTo>
                  <a:pt x="2247" y="5221"/>
                </a:lnTo>
                <a:lnTo>
                  <a:pt x="1990" y="5242"/>
                </a:lnTo>
                <a:lnTo>
                  <a:pt x="1712" y="5263"/>
                </a:lnTo>
                <a:lnTo>
                  <a:pt x="1434" y="5306"/>
                </a:lnTo>
                <a:lnTo>
                  <a:pt x="1306" y="5349"/>
                </a:lnTo>
                <a:lnTo>
                  <a:pt x="1177" y="5392"/>
                </a:lnTo>
                <a:lnTo>
                  <a:pt x="1177" y="5392"/>
                </a:lnTo>
                <a:lnTo>
                  <a:pt x="1049" y="5477"/>
                </a:lnTo>
                <a:lnTo>
                  <a:pt x="963" y="5584"/>
                </a:lnTo>
                <a:lnTo>
                  <a:pt x="899" y="5713"/>
                </a:lnTo>
                <a:lnTo>
                  <a:pt x="835" y="5841"/>
                </a:lnTo>
                <a:lnTo>
                  <a:pt x="749" y="6141"/>
                </a:lnTo>
                <a:lnTo>
                  <a:pt x="707" y="6419"/>
                </a:lnTo>
                <a:lnTo>
                  <a:pt x="707" y="6419"/>
                </a:lnTo>
                <a:lnTo>
                  <a:pt x="685" y="6633"/>
                </a:lnTo>
                <a:lnTo>
                  <a:pt x="664" y="6868"/>
                </a:lnTo>
                <a:lnTo>
                  <a:pt x="685" y="6996"/>
                </a:lnTo>
                <a:lnTo>
                  <a:pt x="707" y="7103"/>
                </a:lnTo>
                <a:lnTo>
                  <a:pt x="728" y="7189"/>
                </a:lnTo>
                <a:lnTo>
                  <a:pt x="792" y="7296"/>
                </a:lnTo>
                <a:lnTo>
                  <a:pt x="792" y="7296"/>
                </a:lnTo>
                <a:lnTo>
                  <a:pt x="899" y="7382"/>
                </a:lnTo>
                <a:lnTo>
                  <a:pt x="1006" y="7446"/>
                </a:lnTo>
                <a:lnTo>
                  <a:pt x="1134" y="7489"/>
                </a:lnTo>
                <a:lnTo>
                  <a:pt x="1263" y="7510"/>
                </a:lnTo>
                <a:lnTo>
                  <a:pt x="1263" y="7510"/>
                </a:lnTo>
                <a:lnTo>
                  <a:pt x="1413" y="7510"/>
                </a:lnTo>
                <a:lnTo>
                  <a:pt x="1455" y="7510"/>
                </a:lnTo>
                <a:lnTo>
                  <a:pt x="1520" y="7574"/>
                </a:lnTo>
                <a:lnTo>
                  <a:pt x="1520" y="7574"/>
                </a:lnTo>
                <a:lnTo>
                  <a:pt x="1520" y="7617"/>
                </a:lnTo>
                <a:lnTo>
                  <a:pt x="1520" y="7681"/>
                </a:lnTo>
                <a:lnTo>
                  <a:pt x="1498" y="7831"/>
                </a:lnTo>
                <a:lnTo>
                  <a:pt x="1477" y="7981"/>
                </a:lnTo>
                <a:lnTo>
                  <a:pt x="1477" y="8109"/>
                </a:lnTo>
                <a:lnTo>
                  <a:pt x="1477" y="8109"/>
                </a:lnTo>
                <a:lnTo>
                  <a:pt x="1498" y="8366"/>
                </a:lnTo>
                <a:lnTo>
                  <a:pt x="1520" y="8494"/>
                </a:lnTo>
                <a:lnTo>
                  <a:pt x="1584" y="8601"/>
                </a:lnTo>
                <a:lnTo>
                  <a:pt x="1584" y="8601"/>
                </a:lnTo>
                <a:lnTo>
                  <a:pt x="1648" y="8665"/>
                </a:lnTo>
                <a:lnTo>
                  <a:pt x="1755" y="8708"/>
                </a:lnTo>
                <a:lnTo>
                  <a:pt x="1883" y="8751"/>
                </a:lnTo>
                <a:lnTo>
                  <a:pt x="2012" y="8751"/>
                </a:lnTo>
                <a:lnTo>
                  <a:pt x="2290" y="8751"/>
                </a:lnTo>
                <a:lnTo>
                  <a:pt x="2504" y="8687"/>
                </a:lnTo>
                <a:lnTo>
                  <a:pt x="2504" y="8687"/>
                </a:lnTo>
                <a:lnTo>
                  <a:pt x="2611" y="8644"/>
                </a:lnTo>
                <a:lnTo>
                  <a:pt x="2696" y="8558"/>
                </a:lnTo>
                <a:lnTo>
                  <a:pt x="2761" y="8494"/>
                </a:lnTo>
                <a:lnTo>
                  <a:pt x="2803" y="8387"/>
                </a:lnTo>
                <a:lnTo>
                  <a:pt x="2846" y="8302"/>
                </a:lnTo>
                <a:lnTo>
                  <a:pt x="2846" y="8195"/>
                </a:lnTo>
                <a:lnTo>
                  <a:pt x="2868" y="7959"/>
                </a:lnTo>
                <a:lnTo>
                  <a:pt x="2868" y="7959"/>
                </a:lnTo>
                <a:lnTo>
                  <a:pt x="2846" y="7702"/>
                </a:lnTo>
                <a:lnTo>
                  <a:pt x="2868" y="7660"/>
                </a:lnTo>
                <a:lnTo>
                  <a:pt x="2889" y="7617"/>
                </a:lnTo>
                <a:lnTo>
                  <a:pt x="2910" y="7574"/>
                </a:lnTo>
                <a:lnTo>
                  <a:pt x="2974" y="7553"/>
                </a:lnTo>
                <a:lnTo>
                  <a:pt x="2974" y="7553"/>
                </a:lnTo>
                <a:lnTo>
                  <a:pt x="3081" y="7531"/>
                </a:lnTo>
                <a:lnTo>
                  <a:pt x="3188" y="7531"/>
                </a:lnTo>
                <a:lnTo>
                  <a:pt x="3424" y="7553"/>
                </a:lnTo>
                <a:lnTo>
                  <a:pt x="3424" y="7553"/>
                </a:lnTo>
                <a:lnTo>
                  <a:pt x="4622" y="7553"/>
                </a:lnTo>
                <a:lnTo>
                  <a:pt x="4622" y="7553"/>
                </a:lnTo>
                <a:lnTo>
                  <a:pt x="5178" y="7531"/>
                </a:lnTo>
                <a:lnTo>
                  <a:pt x="5756" y="7489"/>
                </a:lnTo>
                <a:lnTo>
                  <a:pt x="5756" y="7489"/>
                </a:lnTo>
                <a:lnTo>
                  <a:pt x="6013" y="7446"/>
                </a:lnTo>
                <a:lnTo>
                  <a:pt x="6141" y="7446"/>
                </a:lnTo>
                <a:lnTo>
                  <a:pt x="6205" y="7467"/>
                </a:lnTo>
                <a:lnTo>
                  <a:pt x="6248" y="7489"/>
                </a:lnTo>
                <a:lnTo>
                  <a:pt x="6248" y="7489"/>
                </a:lnTo>
                <a:lnTo>
                  <a:pt x="6269" y="7510"/>
                </a:lnTo>
                <a:lnTo>
                  <a:pt x="6291" y="7574"/>
                </a:lnTo>
                <a:lnTo>
                  <a:pt x="6291" y="7702"/>
                </a:lnTo>
                <a:lnTo>
                  <a:pt x="6269" y="7938"/>
                </a:lnTo>
                <a:lnTo>
                  <a:pt x="6269" y="7938"/>
                </a:lnTo>
                <a:lnTo>
                  <a:pt x="6291" y="8195"/>
                </a:lnTo>
                <a:lnTo>
                  <a:pt x="6334" y="8302"/>
                </a:lnTo>
                <a:lnTo>
                  <a:pt x="6355" y="8409"/>
                </a:lnTo>
                <a:lnTo>
                  <a:pt x="6419" y="8494"/>
                </a:lnTo>
                <a:lnTo>
                  <a:pt x="6483" y="8580"/>
                </a:lnTo>
                <a:lnTo>
                  <a:pt x="6590" y="8623"/>
                </a:lnTo>
                <a:lnTo>
                  <a:pt x="6740" y="8644"/>
                </a:lnTo>
                <a:lnTo>
                  <a:pt x="6740" y="8644"/>
                </a:lnTo>
                <a:lnTo>
                  <a:pt x="6997" y="8665"/>
                </a:lnTo>
                <a:lnTo>
                  <a:pt x="7254" y="8644"/>
                </a:lnTo>
                <a:lnTo>
                  <a:pt x="7382" y="8623"/>
                </a:lnTo>
                <a:lnTo>
                  <a:pt x="7510" y="8580"/>
                </a:lnTo>
                <a:lnTo>
                  <a:pt x="7617" y="8516"/>
                </a:lnTo>
                <a:lnTo>
                  <a:pt x="7703" y="8430"/>
                </a:lnTo>
                <a:lnTo>
                  <a:pt x="7703" y="8430"/>
                </a:lnTo>
                <a:lnTo>
                  <a:pt x="7767" y="8323"/>
                </a:lnTo>
                <a:lnTo>
                  <a:pt x="7831" y="8195"/>
                </a:lnTo>
                <a:lnTo>
                  <a:pt x="7853" y="8088"/>
                </a:lnTo>
                <a:lnTo>
                  <a:pt x="7874" y="7959"/>
                </a:lnTo>
                <a:lnTo>
                  <a:pt x="7874" y="7959"/>
                </a:lnTo>
                <a:lnTo>
                  <a:pt x="7853" y="7702"/>
                </a:lnTo>
                <a:lnTo>
                  <a:pt x="7853" y="7553"/>
                </a:lnTo>
                <a:lnTo>
                  <a:pt x="7853" y="7489"/>
                </a:lnTo>
                <a:lnTo>
                  <a:pt x="7874" y="7446"/>
                </a:lnTo>
                <a:lnTo>
                  <a:pt x="7874" y="7446"/>
                </a:lnTo>
                <a:lnTo>
                  <a:pt x="7938" y="7403"/>
                </a:lnTo>
                <a:lnTo>
                  <a:pt x="8024" y="7360"/>
                </a:lnTo>
                <a:lnTo>
                  <a:pt x="8088" y="7317"/>
                </a:lnTo>
                <a:lnTo>
                  <a:pt x="8088" y="7296"/>
                </a:lnTo>
                <a:lnTo>
                  <a:pt x="8109" y="7232"/>
                </a:lnTo>
                <a:lnTo>
                  <a:pt x="8109" y="7232"/>
                </a:lnTo>
                <a:lnTo>
                  <a:pt x="8088" y="7168"/>
                </a:lnTo>
                <a:lnTo>
                  <a:pt x="8045" y="7103"/>
                </a:lnTo>
                <a:lnTo>
                  <a:pt x="7981" y="7082"/>
                </a:lnTo>
                <a:lnTo>
                  <a:pt x="7896" y="7061"/>
                </a:lnTo>
                <a:lnTo>
                  <a:pt x="7896" y="7061"/>
                </a:lnTo>
                <a:lnTo>
                  <a:pt x="7746" y="7039"/>
                </a:lnTo>
                <a:lnTo>
                  <a:pt x="7596" y="7039"/>
                </a:lnTo>
                <a:lnTo>
                  <a:pt x="7254" y="7039"/>
                </a:lnTo>
                <a:lnTo>
                  <a:pt x="6911" y="7082"/>
                </a:lnTo>
                <a:lnTo>
                  <a:pt x="6612" y="7103"/>
                </a:lnTo>
                <a:lnTo>
                  <a:pt x="6612" y="7103"/>
                </a:lnTo>
                <a:lnTo>
                  <a:pt x="5991" y="7146"/>
                </a:lnTo>
                <a:lnTo>
                  <a:pt x="5392" y="7189"/>
                </a:lnTo>
                <a:lnTo>
                  <a:pt x="5392" y="7189"/>
                </a:lnTo>
                <a:lnTo>
                  <a:pt x="4793" y="7210"/>
                </a:lnTo>
                <a:lnTo>
                  <a:pt x="4173" y="7232"/>
                </a:lnTo>
                <a:lnTo>
                  <a:pt x="2953" y="7210"/>
                </a:lnTo>
                <a:lnTo>
                  <a:pt x="2953" y="7210"/>
                </a:lnTo>
                <a:lnTo>
                  <a:pt x="2654" y="7189"/>
                </a:lnTo>
                <a:lnTo>
                  <a:pt x="2333" y="7146"/>
                </a:lnTo>
                <a:lnTo>
                  <a:pt x="2033" y="7125"/>
                </a:lnTo>
                <a:lnTo>
                  <a:pt x="1734" y="7103"/>
                </a:lnTo>
                <a:lnTo>
                  <a:pt x="1734" y="7103"/>
                </a:lnTo>
                <a:lnTo>
                  <a:pt x="1434" y="7146"/>
                </a:lnTo>
                <a:lnTo>
                  <a:pt x="1284" y="7146"/>
                </a:lnTo>
                <a:lnTo>
                  <a:pt x="1177" y="7146"/>
                </a:lnTo>
                <a:lnTo>
                  <a:pt x="1177" y="7146"/>
                </a:lnTo>
                <a:lnTo>
                  <a:pt x="1134" y="7103"/>
                </a:lnTo>
                <a:lnTo>
                  <a:pt x="1092" y="7061"/>
                </a:lnTo>
                <a:lnTo>
                  <a:pt x="1070" y="7018"/>
                </a:lnTo>
                <a:lnTo>
                  <a:pt x="1070" y="6975"/>
                </a:lnTo>
                <a:lnTo>
                  <a:pt x="1070" y="6847"/>
                </a:lnTo>
                <a:lnTo>
                  <a:pt x="1070" y="6718"/>
                </a:lnTo>
                <a:lnTo>
                  <a:pt x="1070" y="6718"/>
                </a:lnTo>
                <a:lnTo>
                  <a:pt x="1049" y="6547"/>
                </a:lnTo>
                <a:lnTo>
                  <a:pt x="1070" y="6333"/>
                </a:lnTo>
                <a:lnTo>
                  <a:pt x="1113" y="6141"/>
                </a:lnTo>
                <a:lnTo>
                  <a:pt x="1156" y="5969"/>
                </a:lnTo>
                <a:lnTo>
                  <a:pt x="1156" y="5969"/>
                </a:lnTo>
                <a:lnTo>
                  <a:pt x="1220" y="5820"/>
                </a:lnTo>
                <a:lnTo>
                  <a:pt x="1306" y="5734"/>
                </a:lnTo>
                <a:lnTo>
                  <a:pt x="1413" y="5670"/>
                </a:lnTo>
                <a:lnTo>
                  <a:pt x="1541" y="5648"/>
                </a:lnTo>
                <a:lnTo>
                  <a:pt x="1541" y="5648"/>
                </a:lnTo>
                <a:lnTo>
                  <a:pt x="1883" y="5584"/>
                </a:lnTo>
                <a:lnTo>
                  <a:pt x="2226" y="5563"/>
                </a:lnTo>
                <a:lnTo>
                  <a:pt x="2226" y="5563"/>
                </a:lnTo>
                <a:lnTo>
                  <a:pt x="2482" y="5563"/>
                </a:lnTo>
                <a:lnTo>
                  <a:pt x="2611" y="5563"/>
                </a:lnTo>
                <a:lnTo>
                  <a:pt x="2739" y="5499"/>
                </a:lnTo>
                <a:lnTo>
                  <a:pt x="2739" y="5499"/>
                </a:lnTo>
                <a:lnTo>
                  <a:pt x="2846" y="5413"/>
                </a:lnTo>
                <a:lnTo>
                  <a:pt x="2889" y="5306"/>
                </a:lnTo>
                <a:lnTo>
                  <a:pt x="2932" y="5199"/>
                </a:lnTo>
                <a:lnTo>
                  <a:pt x="2953" y="5092"/>
                </a:lnTo>
                <a:lnTo>
                  <a:pt x="2974" y="4985"/>
                </a:lnTo>
                <a:lnTo>
                  <a:pt x="3017" y="4900"/>
                </a:lnTo>
                <a:lnTo>
                  <a:pt x="3081" y="4814"/>
                </a:lnTo>
                <a:lnTo>
                  <a:pt x="3210" y="4750"/>
                </a:lnTo>
                <a:lnTo>
                  <a:pt x="3210" y="4750"/>
                </a:lnTo>
                <a:lnTo>
                  <a:pt x="3509" y="4686"/>
                </a:lnTo>
                <a:lnTo>
                  <a:pt x="3830" y="4643"/>
                </a:lnTo>
                <a:lnTo>
                  <a:pt x="4173" y="4622"/>
                </a:lnTo>
                <a:lnTo>
                  <a:pt x="4472" y="4600"/>
                </a:lnTo>
                <a:lnTo>
                  <a:pt x="4472" y="4600"/>
                </a:lnTo>
                <a:lnTo>
                  <a:pt x="5799" y="4600"/>
                </a:lnTo>
                <a:lnTo>
                  <a:pt x="5799" y="4600"/>
                </a:lnTo>
                <a:lnTo>
                  <a:pt x="6034" y="4579"/>
                </a:lnTo>
                <a:lnTo>
                  <a:pt x="6334" y="4557"/>
                </a:lnTo>
                <a:lnTo>
                  <a:pt x="6483" y="4536"/>
                </a:lnTo>
                <a:lnTo>
                  <a:pt x="6612" y="4557"/>
                </a:lnTo>
                <a:lnTo>
                  <a:pt x="6719" y="4600"/>
                </a:lnTo>
                <a:lnTo>
                  <a:pt x="6762" y="4622"/>
                </a:lnTo>
                <a:lnTo>
                  <a:pt x="6804" y="4664"/>
                </a:lnTo>
                <a:lnTo>
                  <a:pt x="6804" y="4664"/>
                </a:lnTo>
                <a:lnTo>
                  <a:pt x="6847" y="4750"/>
                </a:lnTo>
                <a:lnTo>
                  <a:pt x="6869" y="4857"/>
                </a:lnTo>
                <a:lnTo>
                  <a:pt x="6869" y="5114"/>
                </a:lnTo>
                <a:lnTo>
                  <a:pt x="6890" y="5221"/>
                </a:lnTo>
                <a:lnTo>
                  <a:pt x="6911" y="5349"/>
                </a:lnTo>
                <a:lnTo>
                  <a:pt x="6975" y="5435"/>
                </a:lnTo>
                <a:lnTo>
                  <a:pt x="7061" y="5520"/>
                </a:lnTo>
                <a:lnTo>
                  <a:pt x="7061" y="5520"/>
                </a:lnTo>
                <a:lnTo>
                  <a:pt x="7168" y="5563"/>
                </a:lnTo>
                <a:lnTo>
                  <a:pt x="7296" y="5584"/>
                </a:lnTo>
                <a:lnTo>
                  <a:pt x="7553" y="5584"/>
                </a:lnTo>
                <a:lnTo>
                  <a:pt x="7831" y="5584"/>
                </a:lnTo>
                <a:lnTo>
                  <a:pt x="7960" y="5584"/>
                </a:lnTo>
                <a:lnTo>
                  <a:pt x="8067" y="5606"/>
                </a:lnTo>
                <a:lnTo>
                  <a:pt x="8067" y="5606"/>
                </a:lnTo>
                <a:lnTo>
                  <a:pt x="8195" y="5648"/>
                </a:lnTo>
                <a:lnTo>
                  <a:pt x="8302" y="5734"/>
                </a:lnTo>
                <a:lnTo>
                  <a:pt x="8366" y="5841"/>
                </a:lnTo>
                <a:lnTo>
                  <a:pt x="8409" y="5969"/>
                </a:lnTo>
                <a:lnTo>
                  <a:pt x="8430" y="6119"/>
                </a:lnTo>
                <a:lnTo>
                  <a:pt x="8430" y="6248"/>
                </a:lnTo>
                <a:lnTo>
                  <a:pt x="8452" y="6526"/>
                </a:lnTo>
                <a:lnTo>
                  <a:pt x="8452" y="6526"/>
                </a:lnTo>
                <a:lnTo>
                  <a:pt x="8430" y="6740"/>
                </a:lnTo>
                <a:lnTo>
                  <a:pt x="8409" y="7061"/>
                </a:lnTo>
                <a:lnTo>
                  <a:pt x="8430" y="7189"/>
                </a:lnTo>
                <a:lnTo>
                  <a:pt x="8473" y="7296"/>
                </a:lnTo>
                <a:lnTo>
                  <a:pt x="8495" y="7317"/>
                </a:lnTo>
                <a:lnTo>
                  <a:pt x="8537" y="7317"/>
                </a:lnTo>
                <a:lnTo>
                  <a:pt x="8602" y="7317"/>
                </a:lnTo>
                <a:lnTo>
                  <a:pt x="8666" y="7275"/>
                </a:lnTo>
                <a:lnTo>
                  <a:pt x="8666" y="7275"/>
                </a:lnTo>
                <a:lnTo>
                  <a:pt x="8709" y="7232"/>
                </a:lnTo>
                <a:lnTo>
                  <a:pt x="8730" y="7189"/>
                </a:lnTo>
                <a:lnTo>
                  <a:pt x="8794" y="7061"/>
                </a:lnTo>
                <a:lnTo>
                  <a:pt x="8816" y="6911"/>
                </a:lnTo>
                <a:lnTo>
                  <a:pt x="8816" y="6761"/>
                </a:lnTo>
                <a:lnTo>
                  <a:pt x="8794" y="6419"/>
                </a:lnTo>
                <a:lnTo>
                  <a:pt x="8751" y="6183"/>
                </a:lnTo>
                <a:lnTo>
                  <a:pt x="8751" y="6183"/>
                </a:lnTo>
                <a:lnTo>
                  <a:pt x="8730" y="5969"/>
                </a:lnTo>
                <a:lnTo>
                  <a:pt x="8687" y="5755"/>
                </a:lnTo>
                <a:lnTo>
                  <a:pt x="8644" y="5670"/>
                </a:lnTo>
                <a:lnTo>
                  <a:pt x="8602" y="5563"/>
                </a:lnTo>
                <a:lnTo>
                  <a:pt x="8537" y="5499"/>
                </a:lnTo>
                <a:lnTo>
                  <a:pt x="8452" y="5413"/>
                </a:lnTo>
                <a:lnTo>
                  <a:pt x="8452" y="5413"/>
                </a:lnTo>
                <a:close/>
                <a:moveTo>
                  <a:pt x="6719" y="8280"/>
                </a:moveTo>
                <a:lnTo>
                  <a:pt x="6719" y="8280"/>
                </a:lnTo>
                <a:lnTo>
                  <a:pt x="6676" y="8259"/>
                </a:lnTo>
                <a:lnTo>
                  <a:pt x="6676" y="8237"/>
                </a:lnTo>
                <a:lnTo>
                  <a:pt x="6697" y="8216"/>
                </a:lnTo>
                <a:lnTo>
                  <a:pt x="6697" y="8216"/>
                </a:lnTo>
                <a:lnTo>
                  <a:pt x="6740" y="8259"/>
                </a:lnTo>
                <a:lnTo>
                  <a:pt x="6719" y="8280"/>
                </a:lnTo>
                <a:lnTo>
                  <a:pt x="6719" y="8280"/>
                </a:lnTo>
                <a:close/>
                <a:moveTo>
                  <a:pt x="7147" y="7424"/>
                </a:moveTo>
                <a:lnTo>
                  <a:pt x="7147" y="7424"/>
                </a:lnTo>
                <a:lnTo>
                  <a:pt x="7361" y="7403"/>
                </a:lnTo>
                <a:lnTo>
                  <a:pt x="7468" y="7403"/>
                </a:lnTo>
                <a:lnTo>
                  <a:pt x="7510" y="7424"/>
                </a:lnTo>
                <a:lnTo>
                  <a:pt x="7553" y="7446"/>
                </a:lnTo>
                <a:lnTo>
                  <a:pt x="7553" y="7446"/>
                </a:lnTo>
                <a:lnTo>
                  <a:pt x="7553" y="7510"/>
                </a:lnTo>
                <a:lnTo>
                  <a:pt x="7553" y="7617"/>
                </a:lnTo>
                <a:lnTo>
                  <a:pt x="7553" y="7745"/>
                </a:lnTo>
                <a:lnTo>
                  <a:pt x="7553" y="7745"/>
                </a:lnTo>
                <a:lnTo>
                  <a:pt x="7532" y="7938"/>
                </a:lnTo>
                <a:lnTo>
                  <a:pt x="7532" y="8023"/>
                </a:lnTo>
                <a:lnTo>
                  <a:pt x="7489" y="8045"/>
                </a:lnTo>
                <a:lnTo>
                  <a:pt x="7468" y="8066"/>
                </a:lnTo>
                <a:lnTo>
                  <a:pt x="7403" y="8066"/>
                </a:lnTo>
                <a:lnTo>
                  <a:pt x="7339" y="8023"/>
                </a:lnTo>
                <a:lnTo>
                  <a:pt x="7232" y="7959"/>
                </a:lnTo>
                <a:lnTo>
                  <a:pt x="7232" y="7959"/>
                </a:lnTo>
                <a:lnTo>
                  <a:pt x="7061" y="7809"/>
                </a:lnTo>
                <a:lnTo>
                  <a:pt x="7061" y="7809"/>
                </a:lnTo>
                <a:lnTo>
                  <a:pt x="7061" y="7745"/>
                </a:lnTo>
                <a:lnTo>
                  <a:pt x="7082" y="7702"/>
                </a:lnTo>
                <a:lnTo>
                  <a:pt x="7104" y="7660"/>
                </a:lnTo>
                <a:lnTo>
                  <a:pt x="7104" y="7617"/>
                </a:lnTo>
                <a:lnTo>
                  <a:pt x="7104" y="7617"/>
                </a:lnTo>
                <a:lnTo>
                  <a:pt x="7082" y="7596"/>
                </a:lnTo>
                <a:lnTo>
                  <a:pt x="7061" y="7596"/>
                </a:lnTo>
                <a:lnTo>
                  <a:pt x="7018" y="7596"/>
                </a:lnTo>
                <a:lnTo>
                  <a:pt x="6997" y="7574"/>
                </a:lnTo>
                <a:lnTo>
                  <a:pt x="6997" y="7574"/>
                </a:lnTo>
                <a:lnTo>
                  <a:pt x="6975" y="7489"/>
                </a:lnTo>
                <a:lnTo>
                  <a:pt x="6997" y="7446"/>
                </a:lnTo>
                <a:lnTo>
                  <a:pt x="7040" y="7424"/>
                </a:lnTo>
                <a:lnTo>
                  <a:pt x="7147" y="7424"/>
                </a:lnTo>
                <a:lnTo>
                  <a:pt x="7147" y="7424"/>
                </a:lnTo>
                <a:close/>
                <a:moveTo>
                  <a:pt x="6719" y="7446"/>
                </a:moveTo>
                <a:lnTo>
                  <a:pt x="6719" y="7446"/>
                </a:lnTo>
                <a:lnTo>
                  <a:pt x="6762" y="7467"/>
                </a:lnTo>
                <a:lnTo>
                  <a:pt x="6783" y="7489"/>
                </a:lnTo>
                <a:lnTo>
                  <a:pt x="6762" y="7510"/>
                </a:lnTo>
                <a:lnTo>
                  <a:pt x="6762" y="7553"/>
                </a:lnTo>
                <a:lnTo>
                  <a:pt x="6697" y="7617"/>
                </a:lnTo>
                <a:lnTo>
                  <a:pt x="6655" y="7638"/>
                </a:lnTo>
                <a:lnTo>
                  <a:pt x="6655" y="7638"/>
                </a:lnTo>
                <a:lnTo>
                  <a:pt x="6612" y="7617"/>
                </a:lnTo>
                <a:lnTo>
                  <a:pt x="6590" y="7596"/>
                </a:lnTo>
                <a:lnTo>
                  <a:pt x="6590" y="7531"/>
                </a:lnTo>
                <a:lnTo>
                  <a:pt x="6633" y="7467"/>
                </a:lnTo>
                <a:lnTo>
                  <a:pt x="6676" y="7446"/>
                </a:lnTo>
                <a:lnTo>
                  <a:pt x="6719" y="7446"/>
                </a:lnTo>
                <a:lnTo>
                  <a:pt x="6719" y="7446"/>
                </a:lnTo>
                <a:close/>
                <a:moveTo>
                  <a:pt x="2161" y="7809"/>
                </a:moveTo>
                <a:lnTo>
                  <a:pt x="2161" y="7809"/>
                </a:lnTo>
                <a:lnTo>
                  <a:pt x="2183" y="7702"/>
                </a:lnTo>
                <a:lnTo>
                  <a:pt x="2204" y="7638"/>
                </a:lnTo>
                <a:lnTo>
                  <a:pt x="2268" y="7596"/>
                </a:lnTo>
                <a:lnTo>
                  <a:pt x="2268" y="7596"/>
                </a:lnTo>
                <a:lnTo>
                  <a:pt x="2375" y="7510"/>
                </a:lnTo>
                <a:lnTo>
                  <a:pt x="2418" y="7489"/>
                </a:lnTo>
                <a:lnTo>
                  <a:pt x="2461" y="7510"/>
                </a:lnTo>
                <a:lnTo>
                  <a:pt x="2482" y="7510"/>
                </a:lnTo>
                <a:lnTo>
                  <a:pt x="2504" y="7531"/>
                </a:lnTo>
                <a:lnTo>
                  <a:pt x="2525" y="7617"/>
                </a:lnTo>
                <a:lnTo>
                  <a:pt x="2525" y="7702"/>
                </a:lnTo>
                <a:lnTo>
                  <a:pt x="2525" y="7788"/>
                </a:lnTo>
                <a:lnTo>
                  <a:pt x="2525" y="7874"/>
                </a:lnTo>
                <a:lnTo>
                  <a:pt x="2525" y="7874"/>
                </a:lnTo>
                <a:lnTo>
                  <a:pt x="2525" y="7981"/>
                </a:lnTo>
                <a:lnTo>
                  <a:pt x="2504" y="8130"/>
                </a:lnTo>
                <a:lnTo>
                  <a:pt x="2504" y="8195"/>
                </a:lnTo>
                <a:lnTo>
                  <a:pt x="2482" y="8216"/>
                </a:lnTo>
                <a:lnTo>
                  <a:pt x="2440" y="8216"/>
                </a:lnTo>
                <a:lnTo>
                  <a:pt x="2397" y="8173"/>
                </a:lnTo>
                <a:lnTo>
                  <a:pt x="2397" y="8173"/>
                </a:lnTo>
                <a:lnTo>
                  <a:pt x="2397" y="8130"/>
                </a:lnTo>
                <a:lnTo>
                  <a:pt x="2397" y="8109"/>
                </a:lnTo>
                <a:lnTo>
                  <a:pt x="2397" y="8045"/>
                </a:lnTo>
                <a:lnTo>
                  <a:pt x="2418" y="8023"/>
                </a:lnTo>
                <a:lnTo>
                  <a:pt x="2397" y="8002"/>
                </a:lnTo>
                <a:lnTo>
                  <a:pt x="2375" y="7981"/>
                </a:lnTo>
                <a:lnTo>
                  <a:pt x="2333" y="7959"/>
                </a:lnTo>
                <a:lnTo>
                  <a:pt x="2333" y="7959"/>
                </a:lnTo>
                <a:lnTo>
                  <a:pt x="2268" y="7981"/>
                </a:lnTo>
                <a:lnTo>
                  <a:pt x="2204" y="8002"/>
                </a:lnTo>
                <a:lnTo>
                  <a:pt x="2161" y="8045"/>
                </a:lnTo>
                <a:lnTo>
                  <a:pt x="2140" y="8045"/>
                </a:lnTo>
                <a:lnTo>
                  <a:pt x="2097" y="8023"/>
                </a:lnTo>
                <a:lnTo>
                  <a:pt x="2097" y="8023"/>
                </a:lnTo>
                <a:lnTo>
                  <a:pt x="2140" y="7959"/>
                </a:lnTo>
                <a:lnTo>
                  <a:pt x="2161" y="7916"/>
                </a:lnTo>
                <a:lnTo>
                  <a:pt x="2161" y="7809"/>
                </a:lnTo>
                <a:lnTo>
                  <a:pt x="2161" y="7809"/>
                </a:lnTo>
                <a:close/>
                <a:moveTo>
                  <a:pt x="9372" y="2781"/>
                </a:moveTo>
                <a:lnTo>
                  <a:pt x="9372" y="2781"/>
                </a:lnTo>
                <a:lnTo>
                  <a:pt x="9308" y="2717"/>
                </a:lnTo>
                <a:lnTo>
                  <a:pt x="9222" y="2653"/>
                </a:lnTo>
                <a:lnTo>
                  <a:pt x="9094" y="2610"/>
                </a:lnTo>
                <a:lnTo>
                  <a:pt x="8965" y="2589"/>
                </a:lnTo>
                <a:lnTo>
                  <a:pt x="8837" y="2589"/>
                </a:lnTo>
                <a:lnTo>
                  <a:pt x="8709" y="2610"/>
                </a:lnTo>
                <a:lnTo>
                  <a:pt x="8602" y="2653"/>
                </a:lnTo>
                <a:lnTo>
                  <a:pt x="8537" y="2739"/>
                </a:lnTo>
                <a:lnTo>
                  <a:pt x="8537" y="2739"/>
                </a:lnTo>
                <a:lnTo>
                  <a:pt x="8516" y="2781"/>
                </a:lnTo>
                <a:lnTo>
                  <a:pt x="8516" y="2824"/>
                </a:lnTo>
                <a:lnTo>
                  <a:pt x="8537" y="2931"/>
                </a:lnTo>
                <a:lnTo>
                  <a:pt x="8537" y="2931"/>
                </a:lnTo>
                <a:lnTo>
                  <a:pt x="8495" y="3017"/>
                </a:lnTo>
                <a:lnTo>
                  <a:pt x="8452" y="3124"/>
                </a:lnTo>
                <a:lnTo>
                  <a:pt x="8452" y="3124"/>
                </a:lnTo>
                <a:lnTo>
                  <a:pt x="8409" y="3381"/>
                </a:lnTo>
                <a:lnTo>
                  <a:pt x="8409" y="3637"/>
                </a:lnTo>
                <a:lnTo>
                  <a:pt x="8409" y="3637"/>
                </a:lnTo>
                <a:lnTo>
                  <a:pt x="8430" y="3723"/>
                </a:lnTo>
                <a:lnTo>
                  <a:pt x="8430" y="3830"/>
                </a:lnTo>
                <a:lnTo>
                  <a:pt x="8430" y="3830"/>
                </a:lnTo>
                <a:lnTo>
                  <a:pt x="8366" y="3937"/>
                </a:lnTo>
                <a:lnTo>
                  <a:pt x="8302" y="4022"/>
                </a:lnTo>
                <a:lnTo>
                  <a:pt x="8259" y="4044"/>
                </a:lnTo>
                <a:lnTo>
                  <a:pt x="8259" y="4044"/>
                </a:lnTo>
                <a:lnTo>
                  <a:pt x="8238" y="4044"/>
                </a:lnTo>
                <a:lnTo>
                  <a:pt x="8216" y="4022"/>
                </a:lnTo>
                <a:lnTo>
                  <a:pt x="8216" y="3937"/>
                </a:lnTo>
                <a:lnTo>
                  <a:pt x="8216" y="3808"/>
                </a:lnTo>
                <a:lnTo>
                  <a:pt x="8216" y="3808"/>
                </a:lnTo>
                <a:lnTo>
                  <a:pt x="8216" y="2760"/>
                </a:lnTo>
                <a:lnTo>
                  <a:pt x="8216" y="2760"/>
                </a:lnTo>
                <a:lnTo>
                  <a:pt x="8216" y="2225"/>
                </a:lnTo>
                <a:lnTo>
                  <a:pt x="8216" y="1605"/>
                </a:lnTo>
                <a:lnTo>
                  <a:pt x="8216" y="1605"/>
                </a:lnTo>
                <a:lnTo>
                  <a:pt x="8174" y="1348"/>
                </a:lnTo>
                <a:lnTo>
                  <a:pt x="8131" y="1070"/>
                </a:lnTo>
                <a:lnTo>
                  <a:pt x="8109" y="941"/>
                </a:lnTo>
                <a:lnTo>
                  <a:pt x="8045" y="813"/>
                </a:lnTo>
                <a:lnTo>
                  <a:pt x="7981" y="706"/>
                </a:lnTo>
                <a:lnTo>
                  <a:pt x="7917" y="599"/>
                </a:lnTo>
                <a:lnTo>
                  <a:pt x="7917" y="599"/>
                </a:lnTo>
                <a:lnTo>
                  <a:pt x="7810" y="514"/>
                </a:lnTo>
                <a:lnTo>
                  <a:pt x="7703" y="428"/>
                </a:lnTo>
                <a:lnTo>
                  <a:pt x="7575" y="385"/>
                </a:lnTo>
                <a:lnTo>
                  <a:pt x="7425" y="342"/>
                </a:lnTo>
                <a:lnTo>
                  <a:pt x="7147" y="278"/>
                </a:lnTo>
                <a:lnTo>
                  <a:pt x="6890" y="235"/>
                </a:lnTo>
                <a:lnTo>
                  <a:pt x="6890" y="235"/>
                </a:lnTo>
                <a:lnTo>
                  <a:pt x="5756" y="64"/>
                </a:lnTo>
                <a:lnTo>
                  <a:pt x="5756" y="64"/>
                </a:lnTo>
                <a:lnTo>
                  <a:pt x="5456" y="43"/>
                </a:lnTo>
                <a:lnTo>
                  <a:pt x="5178" y="21"/>
                </a:lnTo>
                <a:lnTo>
                  <a:pt x="4879" y="0"/>
                </a:lnTo>
                <a:lnTo>
                  <a:pt x="4579" y="21"/>
                </a:lnTo>
                <a:lnTo>
                  <a:pt x="4001" y="64"/>
                </a:lnTo>
                <a:lnTo>
                  <a:pt x="3402" y="150"/>
                </a:lnTo>
                <a:lnTo>
                  <a:pt x="3402" y="150"/>
                </a:lnTo>
                <a:lnTo>
                  <a:pt x="3124" y="214"/>
                </a:lnTo>
                <a:lnTo>
                  <a:pt x="2846" y="278"/>
                </a:lnTo>
                <a:lnTo>
                  <a:pt x="2589" y="342"/>
                </a:lnTo>
                <a:lnTo>
                  <a:pt x="2333" y="449"/>
                </a:lnTo>
                <a:lnTo>
                  <a:pt x="2097" y="578"/>
                </a:lnTo>
                <a:lnTo>
                  <a:pt x="1883" y="727"/>
                </a:lnTo>
                <a:lnTo>
                  <a:pt x="1691" y="920"/>
                </a:lnTo>
                <a:lnTo>
                  <a:pt x="1520" y="1155"/>
                </a:lnTo>
                <a:lnTo>
                  <a:pt x="1520" y="1155"/>
                </a:lnTo>
                <a:lnTo>
                  <a:pt x="1391" y="1369"/>
                </a:lnTo>
                <a:lnTo>
                  <a:pt x="1306" y="1605"/>
                </a:lnTo>
                <a:lnTo>
                  <a:pt x="1220" y="1840"/>
                </a:lnTo>
                <a:lnTo>
                  <a:pt x="1177" y="2097"/>
                </a:lnTo>
                <a:lnTo>
                  <a:pt x="1134" y="2332"/>
                </a:lnTo>
                <a:lnTo>
                  <a:pt x="1113" y="2589"/>
                </a:lnTo>
                <a:lnTo>
                  <a:pt x="1070" y="3081"/>
                </a:lnTo>
                <a:lnTo>
                  <a:pt x="1070" y="3081"/>
                </a:lnTo>
                <a:lnTo>
                  <a:pt x="1070" y="3252"/>
                </a:lnTo>
                <a:lnTo>
                  <a:pt x="1070" y="3488"/>
                </a:lnTo>
                <a:lnTo>
                  <a:pt x="1049" y="3573"/>
                </a:lnTo>
                <a:lnTo>
                  <a:pt x="1006" y="3637"/>
                </a:lnTo>
                <a:lnTo>
                  <a:pt x="985" y="3659"/>
                </a:lnTo>
                <a:lnTo>
                  <a:pt x="942" y="3659"/>
                </a:lnTo>
                <a:lnTo>
                  <a:pt x="856" y="3573"/>
                </a:lnTo>
                <a:lnTo>
                  <a:pt x="856" y="3573"/>
                </a:lnTo>
                <a:lnTo>
                  <a:pt x="835" y="3552"/>
                </a:lnTo>
                <a:lnTo>
                  <a:pt x="814" y="3488"/>
                </a:lnTo>
                <a:lnTo>
                  <a:pt x="814" y="3381"/>
                </a:lnTo>
                <a:lnTo>
                  <a:pt x="814" y="3167"/>
                </a:lnTo>
                <a:lnTo>
                  <a:pt x="814" y="3167"/>
                </a:lnTo>
                <a:lnTo>
                  <a:pt x="792" y="2888"/>
                </a:lnTo>
                <a:lnTo>
                  <a:pt x="771" y="2610"/>
                </a:lnTo>
                <a:lnTo>
                  <a:pt x="771" y="2610"/>
                </a:lnTo>
                <a:lnTo>
                  <a:pt x="728" y="2461"/>
                </a:lnTo>
                <a:lnTo>
                  <a:pt x="707" y="2396"/>
                </a:lnTo>
                <a:lnTo>
                  <a:pt x="664" y="2332"/>
                </a:lnTo>
                <a:lnTo>
                  <a:pt x="600" y="2289"/>
                </a:lnTo>
                <a:lnTo>
                  <a:pt x="535" y="2268"/>
                </a:lnTo>
                <a:lnTo>
                  <a:pt x="471" y="2268"/>
                </a:lnTo>
                <a:lnTo>
                  <a:pt x="364" y="2289"/>
                </a:lnTo>
                <a:lnTo>
                  <a:pt x="364" y="2289"/>
                </a:lnTo>
                <a:lnTo>
                  <a:pt x="279" y="2311"/>
                </a:lnTo>
                <a:lnTo>
                  <a:pt x="193" y="2375"/>
                </a:lnTo>
                <a:lnTo>
                  <a:pt x="150" y="2439"/>
                </a:lnTo>
                <a:lnTo>
                  <a:pt x="107" y="2503"/>
                </a:lnTo>
                <a:lnTo>
                  <a:pt x="65" y="2674"/>
                </a:lnTo>
                <a:lnTo>
                  <a:pt x="43" y="2867"/>
                </a:lnTo>
                <a:lnTo>
                  <a:pt x="43" y="2867"/>
                </a:lnTo>
                <a:lnTo>
                  <a:pt x="0" y="3124"/>
                </a:lnTo>
                <a:lnTo>
                  <a:pt x="0" y="3252"/>
                </a:lnTo>
                <a:lnTo>
                  <a:pt x="0" y="3359"/>
                </a:lnTo>
                <a:lnTo>
                  <a:pt x="22" y="3466"/>
                </a:lnTo>
                <a:lnTo>
                  <a:pt x="65" y="3573"/>
                </a:lnTo>
                <a:lnTo>
                  <a:pt x="129" y="3659"/>
                </a:lnTo>
                <a:lnTo>
                  <a:pt x="236" y="3723"/>
                </a:lnTo>
                <a:lnTo>
                  <a:pt x="236" y="3723"/>
                </a:lnTo>
                <a:lnTo>
                  <a:pt x="407" y="3851"/>
                </a:lnTo>
                <a:lnTo>
                  <a:pt x="557" y="3980"/>
                </a:lnTo>
                <a:lnTo>
                  <a:pt x="707" y="4129"/>
                </a:lnTo>
                <a:lnTo>
                  <a:pt x="878" y="4258"/>
                </a:lnTo>
                <a:lnTo>
                  <a:pt x="878" y="4258"/>
                </a:lnTo>
                <a:lnTo>
                  <a:pt x="963" y="4322"/>
                </a:lnTo>
                <a:lnTo>
                  <a:pt x="1027" y="4386"/>
                </a:lnTo>
                <a:lnTo>
                  <a:pt x="1049" y="4472"/>
                </a:lnTo>
                <a:lnTo>
                  <a:pt x="1070" y="4557"/>
                </a:lnTo>
                <a:lnTo>
                  <a:pt x="1092" y="4750"/>
                </a:lnTo>
                <a:lnTo>
                  <a:pt x="1113" y="4964"/>
                </a:lnTo>
                <a:lnTo>
                  <a:pt x="1113" y="4964"/>
                </a:lnTo>
                <a:lnTo>
                  <a:pt x="1134" y="5071"/>
                </a:lnTo>
                <a:lnTo>
                  <a:pt x="1199" y="5156"/>
                </a:lnTo>
                <a:lnTo>
                  <a:pt x="1241" y="5199"/>
                </a:lnTo>
                <a:lnTo>
                  <a:pt x="1306" y="5221"/>
                </a:lnTo>
                <a:lnTo>
                  <a:pt x="1370" y="5199"/>
                </a:lnTo>
                <a:lnTo>
                  <a:pt x="1434" y="5156"/>
                </a:lnTo>
                <a:lnTo>
                  <a:pt x="1477" y="5071"/>
                </a:lnTo>
                <a:lnTo>
                  <a:pt x="1498" y="4964"/>
                </a:lnTo>
                <a:lnTo>
                  <a:pt x="1498" y="4964"/>
                </a:lnTo>
                <a:lnTo>
                  <a:pt x="1520" y="4686"/>
                </a:lnTo>
                <a:lnTo>
                  <a:pt x="1520" y="4408"/>
                </a:lnTo>
                <a:lnTo>
                  <a:pt x="1477" y="3830"/>
                </a:lnTo>
                <a:lnTo>
                  <a:pt x="1477" y="3830"/>
                </a:lnTo>
                <a:lnTo>
                  <a:pt x="1477" y="3274"/>
                </a:lnTo>
                <a:lnTo>
                  <a:pt x="1520" y="2717"/>
                </a:lnTo>
                <a:lnTo>
                  <a:pt x="1520" y="2717"/>
                </a:lnTo>
                <a:lnTo>
                  <a:pt x="1562" y="2289"/>
                </a:lnTo>
                <a:lnTo>
                  <a:pt x="1605" y="2033"/>
                </a:lnTo>
                <a:lnTo>
                  <a:pt x="1669" y="1797"/>
                </a:lnTo>
                <a:lnTo>
                  <a:pt x="1734" y="1562"/>
                </a:lnTo>
                <a:lnTo>
                  <a:pt x="1841" y="1348"/>
                </a:lnTo>
                <a:lnTo>
                  <a:pt x="1969" y="1177"/>
                </a:lnTo>
                <a:lnTo>
                  <a:pt x="2054" y="1091"/>
                </a:lnTo>
                <a:lnTo>
                  <a:pt x="2140" y="1027"/>
                </a:lnTo>
                <a:lnTo>
                  <a:pt x="2140" y="1027"/>
                </a:lnTo>
                <a:lnTo>
                  <a:pt x="2247" y="963"/>
                </a:lnTo>
                <a:lnTo>
                  <a:pt x="2354" y="920"/>
                </a:lnTo>
                <a:lnTo>
                  <a:pt x="2611" y="834"/>
                </a:lnTo>
                <a:lnTo>
                  <a:pt x="3124" y="706"/>
                </a:lnTo>
                <a:lnTo>
                  <a:pt x="3124" y="706"/>
                </a:lnTo>
                <a:lnTo>
                  <a:pt x="3360" y="663"/>
                </a:lnTo>
                <a:lnTo>
                  <a:pt x="3595" y="642"/>
                </a:lnTo>
                <a:lnTo>
                  <a:pt x="4087" y="620"/>
                </a:lnTo>
                <a:lnTo>
                  <a:pt x="4087" y="620"/>
                </a:lnTo>
                <a:lnTo>
                  <a:pt x="5178" y="599"/>
                </a:lnTo>
                <a:lnTo>
                  <a:pt x="5713" y="599"/>
                </a:lnTo>
                <a:lnTo>
                  <a:pt x="6269" y="620"/>
                </a:lnTo>
                <a:lnTo>
                  <a:pt x="6269" y="620"/>
                </a:lnTo>
                <a:lnTo>
                  <a:pt x="6719" y="642"/>
                </a:lnTo>
                <a:lnTo>
                  <a:pt x="6975" y="685"/>
                </a:lnTo>
                <a:lnTo>
                  <a:pt x="7211" y="727"/>
                </a:lnTo>
                <a:lnTo>
                  <a:pt x="7425" y="813"/>
                </a:lnTo>
                <a:lnTo>
                  <a:pt x="7532" y="877"/>
                </a:lnTo>
                <a:lnTo>
                  <a:pt x="7617" y="941"/>
                </a:lnTo>
                <a:lnTo>
                  <a:pt x="7682" y="1006"/>
                </a:lnTo>
                <a:lnTo>
                  <a:pt x="7746" y="1113"/>
                </a:lnTo>
                <a:lnTo>
                  <a:pt x="7789" y="1198"/>
                </a:lnTo>
                <a:lnTo>
                  <a:pt x="7810" y="1327"/>
                </a:lnTo>
                <a:lnTo>
                  <a:pt x="7810" y="1327"/>
                </a:lnTo>
                <a:lnTo>
                  <a:pt x="7853" y="1840"/>
                </a:lnTo>
                <a:lnTo>
                  <a:pt x="7853" y="2375"/>
                </a:lnTo>
                <a:lnTo>
                  <a:pt x="7810" y="3445"/>
                </a:lnTo>
                <a:lnTo>
                  <a:pt x="7810" y="3445"/>
                </a:lnTo>
                <a:lnTo>
                  <a:pt x="7767" y="3830"/>
                </a:lnTo>
                <a:lnTo>
                  <a:pt x="7746" y="4108"/>
                </a:lnTo>
                <a:lnTo>
                  <a:pt x="7724" y="4429"/>
                </a:lnTo>
                <a:lnTo>
                  <a:pt x="7746" y="4707"/>
                </a:lnTo>
                <a:lnTo>
                  <a:pt x="7767" y="4964"/>
                </a:lnTo>
                <a:lnTo>
                  <a:pt x="7810" y="5049"/>
                </a:lnTo>
                <a:lnTo>
                  <a:pt x="7853" y="5114"/>
                </a:lnTo>
                <a:lnTo>
                  <a:pt x="7917" y="5156"/>
                </a:lnTo>
                <a:lnTo>
                  <a:pt x="8002" y="5156"/>
                </a:lnTo>
                <a:lnTo>
                  <a:pt x="8002" y="5156"/>
                </a:lnTo>
                <a:lnTo>
                  <a:pt x="8088" y="5114"/>
                </a:lnTo>
                <a:lnTo>
                  <a:pt x="8152" y="5049"/>
                </a:lnTo>
                <a:lnTo>
                  <a:pt x="8174" y="4964"/>
                </a:lnTo>
                <a:lnTo>
                  <a:pt x="8174" y="4878"/>
                </a:lnTo>
                <a:lnTo>
                  <a:pt x="8174" y="4664"/>
                </a:lnTo>
                <a:lnTo>
                  <a:pt x="8195" y="4579"/>
                </a:lnTo>
                <a:lnTo>
                  <a:pt x="8238" y="4493"/>
                </a:lnTo>
                <a:lnTo>
                  <a:pt x="8238" y="4493"/>
                </a:lnTo>
                <a:lnTo>
                  <a:pt x="8281" y="4472"/>
                </a:lnTo>
                <a:lnTo>
                  <a:pt x="8388" y="4450"/>
                </a:lnTo>
                <a:lnTo>
                  <a:pt x="8473" y="4429"/>
                </a:lnTo>
                <a:lnTo>
                  <a:pt x="8559" y="4408"/>
                </a:lnTo>
                <a:lnTo>
                  <a:pt x="8559" y="4408"/>
                </a:lnTo>
                <a:lnTo>
                  <a:pt x="8623" y="4343"/>
                </a:lnTo>
                <a:lnTo>
                  <a:pt x="8687" y="4279"/>
                </a:lnTo>
                <a:lnTo>
                  <a:pt x="8773" y="4129"/>
                </a:lnTo>
                <a:lnTo>
                  <a:pt x="8773" y="4129"/>
                </a:lnTo>
                <a:lnTo>
                  <a:pt x="8837" y="4065"/>
                </a:lnTo>
                <a:lnTo>
                  <a:pt x="8880" y="4022"/>
                </a:lnTo>
                <a:lnTo>
                  <a:pt x="8987" y="4001"/>
                </a:lnTo>
                <a:lnTo>
                  <a:pt x="9094" y="3980"/>
                </a:lnTo>
                <a:lnTo>
                  <a:pt x="9136" y="3958"/>
                </a:lnTo>
                <a:lnTo>
                  <a:pt x="9201" y="3937"/>
                </a:lnTo>
                <a:lnTo>
                  <a:pt x="9201" y="3937"/>
                </a:lnTo>
                <a:lnTo>
                  <a:pt x="9265" y="3873"/>
                </a:lnTo>
                <a:lnTo>
                  <a:pt x="9308" y="3808"/>
                </a:lnTo>
                <a:lnTo>
                  <a:pt x="9350" y="3616"/>
                </a:lnTo>
                <a:lnTo>
                  <a:pt x="9350" y="3616"/>
                </a:lnTo>
                <a:lnTo>
                  <a:pt x="9393" y="3423"/>
                </a:lnTo>
                <a:lnTo>
                  <a:pt x="9415" y="3209"/>
                </a:lnTo>
                <a:lnTo>
                  <a:pt x="9415" y="2974"/>
                </a:lnTo>
                <a:lnTo>
                  <a:pt x="9393" y="2888"/>
                </a:lnTo>
                <a:lnTo>
                  <a:pt x="9372" y="2781"/>
                </a:lnTo>
                <a:lnTo>
                  <a:pt x="9372" y="2781"/>
                </a:lnTo>
                <a:close/>
                <a:moveTo>
                  <a:pt x="343" y="3402"/>
                </a:moveTo>
                <a:lnTo>
                  <a:pt x="343" y="3402"/>
                </a:lnTo>
                <a:lnTo>
                  <a:pt x="321" y="3359"/>
                </a:lnTo>
                <a:lnTo>
                  <a:pt x="321" y="3316"/>
                </a:lnTo>
                <a:lnTo>
                  <a:pt x="321" y="3188"/>
                </a:lnTo>
                <a:lnTo>
                  <a:pt x="343" y="3060"/>
                </a:lnTo>
                <a:lnTo>
                  <a:pt x="321" y="2995"/>
                </a:lnTo>
                <a:lnTo>
                  <a:pt x="321" y="2995"/>
                </a:lnTo>
                <a:lnTo>
                  <a:pt x="321" y="2910"/>
                </a:lnTo>
                <a:lnTo>
                  <a:pt x="321" y="2739"/>
                </a:lnTo>
                <a:lnTo>
                  <a:pt x="343" y="2674"/>
                </a:lnTo>
                <a:lnTo>
                  <a:pt x="364" y="2610"/>
                </a:lnTo>
                <a:lnTo>
                  <a:pt x="386" y="2568"/>
                </a:lnTo>
                <a:lnTo>
                  <a:pt x="450" y="2589"/>
                </a:lnTo>
                <a:lnTo>
                  <a:pt x="450" y="2589"/>
                </a:lnTo>
                <a:lnTo>
                  <a:pt x="471" y="2610"/>
                </a:lnTo>
                <a:lnTo>
                  <a:pt x="493" y="2653"/>
                </a:lnTo>
                <a:lnTo>
                  <a:pt x="493" y="2803"/>
                </a:lnTo>
                <a:lnTo>
                  <a:pt x="493" y="3081"/>
                </a:lnTo>
                <a:lnTo>
                  <a:pt x="493" y="3081"/>
                </a:lnTo>
                <a:lnTo>
                  <a:pt x="514" y="3167"/>
                </a:lnTo>
                <a:lnTo>
                  <a:pt x="493" y="3316"/>
                </a:lnTo>
                <a:lnTo>
                  <a:pt x="493" y="3359"/>
                </a:lnTo>
                <a:lnTo>
                  <a:pt x="450" y="3402"/>
                </a:lnTo>
                <a:lnTo>
                  <a:pt x="407" y="3423"/>
                </a:lnTo>
                <a:lnTo>
                  <a:pt x="343" y="3402"/>
                </a:lnTo>
                <a:lnTo>
                  <a:pt x="343" y="3402"/>
                </a:lnTo>
                <a:close/>
                <a:moveTo>
                  <a:pt x="9072" y="3338"/>
                </a:moveTo>
                <a:lnTo>
                  <a:pt x="9072" y="3338"/>
                </a:lnTo>
                <a:lnTo>
                  <a:pt x="9072" y="3488"/>
                </a:lnTo>
                <a:lnTo>
                  <a:pt x="9029" y="3637"/>
                </a:lnTo>
                <a:lnTo>
                  <a:pt x="9008" y="3701"/>
                </a:lnTo>
                <a:lnTo>
                  <a:pt x="8944" y="3744"/>
                </a:lnTo>
                <a:lnTo>
                  <a:pt x="8901" y="3766"/>
                </a:lnTo>
                <a:lnTo>
                  <a:pt x="8816" y="3723"/>
                </a:lnTo>
                <a:lnTo>
                  <a:pt x="8816" y="3723"/>
                </a:lnTo>
                <a:lnTo>
                  <a:pt x="8773" y="3701"/>
                </a:lnTo>
                <a:lnTo>
                  <a:pt x="8751" y="3637"/>
                </a:lnTo>
                <a:lnTo>
                  <a:pt x="8709" y="3488"/>
                </a:lnTo>
                <a:lnTo>
                  <a:pt x="8687" y="3359"/>
                </a:lnTo>
                <a:lnTo>
                  <a:pt x="8687" y="3316"/>
                </a:lnTo>
                <a:lnTo>
                  <a:pt x="8709" y="3295"/>
                </a:lnTo>
                <a:lnTo>
                  <a:pt x="8709" y="3295"/>
                </a:lnTo>
                <a:lnTo>
                  <a:pt x="8709" y="3124"/>
                </a:lnTo>
                <a:lnTo>
                  <a:pt x="8709" y="3038"/>
                </a:lnTo>
                <a:lnTo>
                  <a:pt x="8730" y="2953"/>
                </a:lnTo>
                <a:lnTo>
                  <a:pt x="8751" y="2888"/>
                </a:lnTo>
                <a:lnTo>
                  <a:pt x="8816" y="2846"/>
                </a:lnTo>
                <a:lnTo>
                  <a:pt x="8880" y="2824"/>
                </a:lnTo>
                <a:lnTo>
                  <a:pt x="8987" y="2867"/>
                </a:lnTo>
                <a:lnTo>
                  <a:pt x="8987" y="2867"/>
                </a:lnTo>
                <a:lnTo>
                  <a:pt x="9051" y="2888"/>
                </a:lnTo>
                <a:lnTo>
                  <a:pt x="9094" y="2931"/>
                </a:lnTo>
                <a:lnTo>
                  <a:pt x="9115" y="2995"/>
                </a:lnTo>
                <a:lnTo>
                  <a:pt x="9115" y="3060"/>
                </a:lnTo>
                <a:lnTo>
                  <a:pt x="9094" y="3188"/>
                </a:lnTo>
                <a:lnTo>
                  <a:pt x="9072" y="3338"/>
                </a:lnTo>
                <a:lnTo>
                  <a:pt x="9072" y="3338"/>
                </a:lnTo>
                <a:close/>
                <a:moveTo>
                  <a:pt x="2268" y="1968"/>
                </a:moveTo>
                <a:lnTo>
                  <a:pt x="2268" y="1968"/>
                </a:lnTo>
                <a:lnTo>
                  <a:pt x="2183" y="2033"/>
                </a:lnTo>
                <a:lnTo>
                  <a:pt x="2097" y="2097"/>
                </a:lnTo>
                <a:lnTo>
                  <a:pt x="2054" y="2161"/>
                </a:lnTo>
                <a:lnTo>
                  <a:pt x="2012" y="2225"/>
                </a:lnTo>
                <a:lnTo>
                  <a:pt x="1969" y="2418"/>
                </a:lnTo>
                <a:lnTo>
                  <a:pt x="1969" y="2610"/>
                </a:lnTo>
                <a:lnTo>
                  <a:pt x="1969" y="2610"/>
                </a:lnTo>
                <a:lnTo>
                  <a:pt x="1947" y="2974"/>
                </a:lnTo>
                <a:lnTo>
                  <a:pt x="1947" y="3167"/>
                </a:lnTo>
                <a:lnTo>
                  <a:pt x="1969" y="3381"/>
                </a:lnTo>
                <a:lnTo>
                  <a:pt x="2012" y="3573"/>
                </a:lnTo>
                <a:lnTo>
                  <a:pt x="2076" y="3744"/>
                </a:lnTo>
                <a:lnTo>
                  <a:pt x="2119" y="3808"/>
                </a:lnTo>
                <a:lnTo>
                  <a:pt x="2161" y="3873"/>
                </a:lnTo>
                <a:lnTo>
                  <a:pt x="2247" y="3937"/>
                </a:lnTo>
                <a:lnTo>
                  <a:pt x="2311" y="3958"/>
                </a:lnTo>
                <a:lnTo>
                  <a:pt x="2311" y="3958"/>
                </a:lnTo>
                <a:lnTo>
                  <a:pt x="2418" y="4001"/>
                </a:lnTo>
                <a:lnTo>
                  <a:pt x="2547" y="4001"/>
                </a:lnTo>
                <a:lnTo>
                  <a:pt x="2782" y="4001"/>
                </a:lnTo>
                <a:lnTo>
                  <a:pt x="3253" y="3937"/>
                </a:lnTo>
                <a:lnTo>
                  <a:pt x="3253" y="3937"/>
                </a:lnTo>
                <a:lnTo>
                  <a:pt x="3723" y="3873"/>
                </a:lnTo>
                <a:lnTo>
                  <a:pt x="4194" y="3830"/>
                </a:lnTo>
                <a:lnTo>
                  <a:pt x="4194" y="3830"/>
                </a:lnTo>
                <a:lnTo>
                  <a:pt x="5157" y="3787"/>
                </a:lnTo>
                <a:lnTo>
                  <a:pt x="6120" y="3766"/>
                </a:lnTo>
                <a:lnTo>
                  <a:pt x="6120" y="3766"/>
                </a:lnTo>
                <a:lnTo>
                  <a:pt x="6483" y="3744"/>
                </a:lnTo>
                <a:lnTo>
                  <a:pt x="6762" y="3744"/>
                </a:lnTo>
                <a:lnTo>
                  <a:pt x="6933" y="3701"/>
                </a:lnTo>
                <a:lnTo>
                  <a:pt x="6933" y="3701"/>
                </a:lnTo>
                <a:lnTo>
                  <a:pt x="6997" y="3659"/>
                </a:lnTo>
                <a:lnTo>
                  <a:pt x="7061" y="3595"/>
                </a:lnTo>
                <a:lnTo>
                  <a:pt x="7104" y="3509"/>
                </a:lnTo>
                <a:lnTo>
                  <a:pt x="7147" y="3423"/>
                </a:lnTo>
                <a:lnTo>
                  <a:pt x="7189" y="3252"/>
                </a:lnTo>
                <a:lnTo>
                  <a:pt x="7232" y="3060"/>
                </a:lnTo>
                <a:lnTo>
                  <a:pt x="7232" y="3060"/>
                </a:lnTo>
                <a:lnTo>
                  <a:pt x="7339" y="2632"/>
                </a:lnTo>
                <a:lnTo>
                  <a:pt x="7382" y="2396"/>
                </a:lnTo>
                <a:lnTo>
                  <a:pt x="7382" y="2289"/>
                </a:lnTo>
                <a:lnTo>
                  <a:pt x="7361" y="2182"/>
                </a:lnTo>
                <a:lnTo>
                  <a:pt x="7361" y="2182"/>
                </a:lnTo>
                <a:lnTo>
                  <a:pt x="7318" y="2075"/>
                </a:lnTo>
                <a:lnTo>
                  <a:pt x="7254" y="1990"/>
                </a:lnTo>
                <a:lnTo>
                  <a:pt x="7168" y="1947"/>
                </a:lnTo>
                <a:lnTo>
                  <a:pt x="7082" y="1904"/>
                </a:lnTo>
                <a:lnTo>
                  <a:pt x="6975" y="1883"/>
                </a:lnTo>
                <a:lnTo>
                  <a:pt x="6869" y="1861"/>
                </a:lnTo>
                <a:lnTo>
                  <a:pt x="6655" y="1861"/>
                </a:lnTo>
                <a:lnTo>
                  <a:pt x="6655" y="1861"/>
                </a:lnTo>
                <a:lnTo>
                  <a:pt x="5756" y="1904"/>
                </a:lnTo>
                <a:lnTo>
                  <a:pt x="4857" y="1947"/>
                </a:lnTo>
                <a:lnTo>
                  <a:pt x="3937" y="1968"/>
                </a:lnTo>
                <a:lnTo>
                  <a:pt x="3488" y="1947"/>
                </a:lnTo>
                <a:lnTo>
                  <a:pt x="3039" y="1926"/>
                </a:lnTo>
                <a:lnTo>
                  <a:pt x="3039" y="1926"/>
                </a:lnTo>
                <a:lnTo>
                  <a:pt x="2654" y="1904"/>
                </a:lnTo>
                <a:lnTo>
                  <a:pt x="2440" y="1904"/>
                </a:lnTo>
                <a:lnTo>
                  <a:pt x="2354" y="1926"/>
                </a:lnTo>
                <a:lnTo>
                  <a:pt x="2268" y="1968"/>
                </a:lnTo>
                <a:lnTo>
                  <a:pt x="2268" y="1968"/>
                </a:lnTo>
                <a:close/>
                <a:moveTo>
                  <a:pt x="6419" y="2289"/>
                </a:moveTo>
                <a:lnTo>
                  <a:pt x="6419" y="2289"/>
                </a:lnTo>
                <a:lnTo>
                  <a:pt x="6441" y="2354"/>
                </a:lnTo>
                <a:lnTo>
                  <a:pt x="6441" y="2354"/>
                </a:lnTo>
                <a:lnTo>
                  <a:pt x="6398" y="2354"/>
                </a:lnTo>
                <a:lnTo>
                  <a:pt x="6376" y="2332"/>
                </a:lnTo>
                <a:lnTo>
                  <a:pt x="6398" y="2311"/>
                </a:lnTo>
                <a:lnTo>
                  <a:pt x="6419" y="2289"/>
                </a:lnTo>
                <a:lnTo>
                  <a:pt x="6419" y="2289"/>
                </a:lnTo>
                <a:close/>
                <a:moveTo>
                  <a:pt x="5563" y="2354"/>
                </a:moveTo>
                <a:lnTo>
                  <a:pt x="5563" y="2354"/>
                </a:lnTo>
                <a:lnTo>
                  <a:pt x="5713" y="2247"/>
                </a:lnTo>
                <a:lnTo>
                  <a:pt x="5799" y="2225"/>
                </a:lnTo>
                <a:lnTo>
                  <a:pt x="5820" y="2225"/>
                </a:lnTo>
                <a:lnTo>
                  <a:pt x="5863" y="2247"/>
                </a:lnTo>
                <a:lnTo>
                  <a:pt x="5863" y="2247"/>
                </a:lnTo>
                <a:lnTo>
                  <a:pt x="5884" y="2289"/>
                </a:lnTo>
                <a:lnTo>
                  <a:pt x="5884" y="2332"/>
                </a:lnTo>
                <a:lnTo>
                  <a:pt x="5863" y="2418"/>
                </a:lnTo>
                <a:lnTo>
                  <a:pt x="5863" y="2418"/>
                </a:lnTo>
                <a:lnTo>
                  <a:pt x="6055" y="2375"/>
                </a:lnTo>
                <a:lnTo>
                  <a:pt x="6141" y="2354"/>
                </a:lnTo>
                <a:lnTo>
                  <a:pt x="6227" y="2332"/>
                </a:lnTo>
                <a:lnTo>
                  <a:pt x="6227" y="2332"/>
                </a:lnTo>
                <a:lnTo>
                  <a:pt x="6205" y="2354"/>
                </a:lnTo>
                <a:lnTo>
                  <a:pt x="6162" y="2375"/>
                </a:lnTo>
                <a:lnTo>
                  <a:pt x="6162" y="2375"/>
                </a:lnTo>
                <a:lnTo>
                  <a:pt x="6205" y="2418"/>
                </a:lnTo>
                <a:lnTo>
                  <a:pt x="6248" y="2461"/>
                </a:lnTo>
                <a:lnTo>
                  <a:pt x="6334" y="2503"/>
                </a:lnTo>
                <a:lnTo>
                  <a:pt x="6355" y="2525"/>
                </a:lnTo>
                <a:lnTo>
                  <a:pt x="6398" y="2546"/>
                </a:lnTo>
                <a:lnTo>
                  <a:pt x="6419" y="2589"/>
                </a:lnTo>
                <a:lnTo>
                  <a:pt x="6441" y="2674"/>
                </a:lnTo>
                <a:lnTo>
                  <a:pt x="6441" y="2674"/>
                </a:lnTo>
                <a:lnTo>
                  <a:pt x="6483" y="2717"/>
                </a:lnTo>
                <a:lnTo>
                  <a:pt x="6483" y="2781"/>
                </a:lnTo>
                <a:lnTo>
                  <a:pt x="6483" y="2781"/>
                </a:lnTo>
                <a:lnTo>
                  <a:pt x="6441" y="2867"/>
                </a:lnTo>
                <a:lnTo>
                  <a:pt x="6355" y="2931"/>
                </a:lnTo>
                <a:lnTo>
                  <a:pt x="6355" y="2931"/>
                </a:lnTo>
                <a:lnTo>
                  <a:pt x="6355" y="2974"/>
                </a:lnTo>
                <a:lnTo>
                  <a:pt x="6376" y="2995"/>
                </a:lnTo>
                <a:lnTo>
                  <a:pt x="6398" y="2995"/>
                </a:lnTo>
                <a:lnTo>
                  <a:pt x="6462" y="3017"/>
                </a:lnTo>
                <a:lnTo>
                  <a:pt x="6462" y="3017"/>
                </a:lnTo>
                <a:lnTo>
                  <a:pt x="6569" y="3060"/>
                </a:lnTo>
                <a:lnTo>
                  <a:pt x="6719" y="3102"/>
                </a:lnTo>
                <a:lnTo>
                  <a:pt x="6783" y="3124"/>
                </a:lnTo>
                <a:lnTo>
                  <a:pt x="6826" y="3167"/>
                </a:lnTo>
                <a:lnTo>
                  <a:pt x="6826" y="3209"/>
                </a:lnTo>
                <a:lnTo>
                  <a:pt x="6783" y="3274"/>
                </a:lnTo>
                <a:lnTo>
                  <a:pt x="6783" y="3274"/>
                </a:lnTo>
                <a:lnTo>
                  <a:pt x="6719" y="3316"/>
                </a:lnTo>
                <a:lnTo>
                  <a:pt x="6655" y="3316"/>
                </a:lnTo>
                <a:lnTo>
                  <a:pt x="6590" y="3316"/>
                </a:lnTo>
                <a:lnTo>
                  <a:pt x="6505" y="3295"/>
                </a:lnTo>
                <a:lnTo>
                  <a:pt x="6227" y="3167"/>
                </a:lnTo>
                <a:lnTo>
                  <a:pt x="6227" y="3167"/>
                </a:lnTo>
                <a:lnTo>
                  <a:pt x="6184" y="3167"/>
                </a:lnTo>
                <a:lnTo>
                  <a:pt x="6120" y="3167"/>
                </a:lnTo>
                <a:lnTo>
                  <a:pt x="6055" y="3167"/>
                </a:lnTo>
                <a:lnTo>
                  <a:pt x="5991" y="3145"/>
                </a:lnTo>
                <a:lnTo>
                  <a:pt x="5991" y="3145"/>
                </a:lnTo>
                <a:lnTo>
                  <a:pt x="5970" y="3102"/>
                </a:lnTo>
                <a:lnTo>
                  <a:pt x="5970" y="3081"/>
                </a:lnTo>
                <a:lnTo>
                  <a:pt x="5991" y="3017"/>
                </a:lnTo>
                <a:lnTo>
                  <a:pt x="6013" y="2953"/>
                </a:lnTo>
                <a:lnTo>
                  <a:pt x="6013" y="2931"/>
                </a:lnTo>
                <a:lnTo>
                  <a:pt x="5991" y="2910"/>
                </a:lnTo>
                <a:lnTo>
                  <a:pt x="5991" y="2910"/>
                </a:lnTo>
                <a:lnTo>
                  <a:pt x="5948" y="2867"/>
                </a:lnTo>
                <a:lnTo>
                  <a:pt x="5884" y="2824"/>
                </a:lnTo>
                <a:lnTo>
                  <a:pt x="5692" y="2824"/>
                </a:lnTo>
                <a:lnTo>
                  <a:pt x="5499" y="2824"/>
                </a:lnTo>
                <a:lnTo>
                  <a:pt x="5414" y="2803"/>
                </a:lnTo>
                <a:lnTo>
                  <a:pt x="5349" y="2760"/>
                </a:lnTo>
                <a:lnTo>
                  <a:pt x="5349" y="2760"/>
                </a:lnTo>
                <a:lnTo>
                  <a:pt x="5307" y="2696"/>
                </a:lnTo>
                <a:lnTo>
                  <a:pt x="5285" y="2653"/>
                </a:lnTo>
                <a:lnTo>
                  <a:pt x="5307" y="2589"/>
                </a:lnTo>
                <a:lnTo>
                  <a:pt x="5349" y="2525"/>
                </a:lnTo>
                <a:lnTo>
                  <a:pt x="5456" y="2418"/>
                </a:lnTo>
                <a:lnTo>
                  <a:pt x="5563" y="2354"/>
                </a:lnTo>
                <a:lnTo>
                  <a:pt x="5563" y="2354"/>
                </a:lnTo>
                <a:close/>
                <a:moveTo>
                  <a:pt x="5093" y="2289"/>
                </a:moveTo>
                <a:lnTo>
                  <a:pt x="5093" y="2289"/>
                </a:lnTo>
                <a:lnTo>
                  <a:pt x="5114" y="2289"/>
                </a:lnTo>
                <a:lnTo>
                  <a:pt x="5114" y="2289"/>
                </a:lnTo>
                <a:lnTo>
                  <a:pt x="5114" y="2311"/>
                </a:lnTo>
                <a:lnTo>
                  <a:pt x="5093" y="2289"/>
                </a:lnTo>
                <a:lnTo>
                  <a:pt x="5093" y="2289"/>
                </a:lnTo>
                <a:close/>
                <a:moveTo>
                  <a:pt x="4750" y="3659"/>
                </a:moveTo>
                <a:lnTo>
                  <a:pt x="4750" y="3659"/>
                </a:lnTo>
                <a:lnTo>
                  <a:pt x="4708" y="3701"/>
                </a:lnTo>
                <a:lnTo>
                  <a:pt x="4643" y="3701"/>
                </a:lnTo>
                <a:lnTo>
                  <a:pt x="4643" y="3701"/>
                </a:lnTo>
                <a:lnTo>
                  <a:pt x="4622" y="3701"/>
                </a:lnTo>
                <a:lnTo>
                  <a:pt x="4601" y="3680"/>
                </a:lnTo>
                <a:lnTo>
                  <a:pt x="4643" y="3659"/>
                </a:lnTo>
                <a:lnTo>
                  <a:pt x="4686" y="3637"/>
                </a:lnTo>
                <a:lnTo>
                  <a:pt x="4750" y="3659"/>
                </a:lnTo>
                <a:lnTo>
                  <a:pt x="4750" y="3659"/>
                </a:lnTo>
                <a:close/>
                <a:moveTo>
                  <a:pt x="3809" y="2182"/>
                </a:moveTo>
                <a:lnTo>
                  <a:pt x="3809" y="2182"/>
                </a:lnTo>
                <a:lnTo>
                  <a:pt x="3937" y="2140"/>
                </a:lnTo>
                <a:lnTo>
                  <a:pt x="3937" y="2140"/>
                </a:lnTo>
                <a:lnTo>
                  <a:pt x="4023" y="2140"/>
                </a:lnTo>
                <a:lnTo>
                  <a:pt x="4087" y="2161"/>
                </a:lnTo>
                <a:lnTo>
                  <a:pt x="4151" y="2225"/>
                </a:lnTo>
                <a:lnTo>
                  <a:pt x="4194" y="2311"/>
                </a:lnTo>
                <a:lnTo>
                  <a:pt x="4194" y="2311"/>
                </a:lnTo>
                <a:lnTo>
                  <a:pt x="4194" y="2354"/>
                </a:lnTo>
                <a:lnTo>
                  <a:pt x="4173" y="2396"/>
                </a:lnTo>
                <a:lnTo>
                  <a:pt x="4151" y="2439"/>
                </a:lnTo>
                <a:lnTo>
                  <a:pt x="4108" y="2482"/>
                </a:lnTo>
                <a:lnTo>
                  <a:pt x="4108" y="2525"/>
                </a:lnTo>
                <a:lnTo>
                  <a:pt x="4108" y="2568"/>
                </a:lnTo>
                <a:lnTo>
                  <a:pt x="4108" y="2568"/>
                </a:lnTo>
                <a:lnTo>
                  <a:pt x="4151" y="2632"/>
                </a:lnTo>
                <a:lnTo>
                  <a:pt x="4194" y="2632"/>
                </a:lnTo>
                <a:lnTo>
                  <a:pt x="4237" y="2653"/>
                </a:lnTo>
                <a:lnTo>
                  <a:pt x="4280" y="2674"/>
                </a:lnTo>
                <a:lnTo>
                  <a:pt x="4280" y="2674"/>
                </a:lnTo>
                <a:lnTo>
                  <a:pt x="4301" y="2739"/>
                </a:lnTo>
                <a:lnTo>
                  <a:pt x="4280" y="2781"/>
                </a:lnTo>
                <a:lnTo>
                  <a:pt x="4258" y="2824"/>
                </a:lnTo>
                <a:lnTo>
                  <a:pt x="4237" y="2888"/>
                </a:lnTo>
                <a:lnTo>
                  <a:pt x="4237" y="2888"/>
                </a:lnTo>
                <a:lnTo>
                  <a:pt x="4258" y="2931"/>
                </a:lnTo>
                <a:lnTo>
                  <a:pt x="4301" y="2953"/>
                </a:lnTo>
                <a:lnTo>
                  <a:pt x="4344" y="2995"/>
                </a:lnTo>
                <a:lnTo>
                  <a:pt x="4365" y="3038"/>
                </a:lnTo>
                <a:lnTo>
                  <a:pt x="4365" y="3038"/>
                </a:lnTo>
                <a:lnTo>
                  <a:pt x="4365" y="3102"/>
                </a:lnTo>
                <a:lnTo>
                  <a:pt x="4365" y="3167"/>
                </a:lnTo>
                <a:lnTo>
                  <a:pt x="4301" y="3338"/>
                </a:lnTo>
                <a:lnTo>
                  <a:pt x="4258" y="3402"/>
                </a:lnTo>
                <a:lnTo>
                  <a:pt x="4215" y="3466"/>
                </a:lnTo>
                <a:lnTo>
                  <a:pt x="4151" y="3488"/>
                </a:lnTo>
                <a:lnTo>
                  <a:pt x="4066" y="3466"/>
                </a:lnTo>
                <a:lnTo>
                  <a:pt x="4066" y="3466"/>
                </a:lnTo>
                <a:lnTo>
                  <a:pt x="4023" y="3423"/>
                </a:lnTo>
                <a:lnTo>
                  <a:pt x="4001" y="3381"/>
                </a:lnTo>
                <a:lnTo>
                  <a:pt x="3980" y="3316"/>
                </a:lnTo>
                <a:lnTo>
                  <a:pt x="3937" y="3274"/>
                </a:lnTo>
                <a:lnTo>
                  <a:pt x="3937" y="3274"/>
                </a:lnTo>
                <a:lnTo>
                  <a:pt x="3873" y="3231"/>
                </a:lnTo>
                <a:lnTo>
                  <a:pt x="3830" y="3231"/>
                </a:lnTo>
                <a:lnTo>
                  <a:pt x="3681" y="3231"/>
                </a:lnTo>
                <a:lnTo>
                  <a:pt x="3681" y="3231"/>
                </a:lnTo>
                <a:lnTo>
                  <a:pt x="3616" y="3209"/>
                </a:lnTo>
                <a:lnTo>
                  <a:pt x="3531" y="3188"/>
                </a:lnTo>
                <a:lnTo>
                  <a:pt x="3381" y="3124"/>
                </a:lnTo>
                <a:lnTo>
                  <a:pt x="3381" y="3124"/>
                </a:lnTo>
                <a:lnTo>
                  <a:pt x="3317" y="3060"/>
                </a:lnTo>
                <a:lnTo>
                  <a:pt x="3295" y="3017"/>
                </a:lnTo>
                <a:lnTo>
                  <a:pt x="3317" y="2974"/>
                </a:lnTo>
                <a:lnTo>
                  <a:pt x="3338" y="2888"/>
                </a:lnTo>
                <a:lnTo>
                  <a:pt x="3338" y="2888"/>
                </a:lnTo>
                <a:lnTo>
                  <a:pt x="3317" y="2910"/>
                </a:lnTo>
                <a:lnTo>
                  <a:pt x="3295" y="2888"/>
                </a:lnTo>
                <a:lnTo>
                  <a:pt x="3210" y="2846"/>
                </a:lnTo>
                <a:lnTo>
                  <a:pt x="3103" y="2760"/>
                </a:lnTo>
                <a:lnTo>
                  <a:pt x="3103" y="2760"/>
                </a:lnTo>
                <a:lnTo>
                  <a:pt x="3081" y="2696"/>
                </a:lnTo>
                <a:lnTo>
                  <a:pt x="3017" y="2674"/>
                </a:lnTo>
                <a:lnTo>
                  <a:pt x="3017" y="2674"/>
                </a:lnTo>
                <a:lnTo>
                  <a:pt x="2868" y="2674"/>
                </a:lnTo>
                <a:lnTo>
                  <a:pt x="2868" y="2674"/>
                </a:lnTo>
                <a:lnTo>
                  <a:pt x="2803" y="2610"/>
                </a:lnTo>
                <a:lnTo>
                  <a:pt x="2803" y="2589"/>
                </a:lnTo>
                <a:lnTo>
                  <a:pt x="2803" y="2568"/>
                </a:lnTo>
                <a:lnTo>
                  <a:pt x="2889" y="2461"/>
                </a:lnTo>
                <a:lnTo>
                  <a:pt x="2889" y="2461"/>
                </a:lnTo>
                <a:lnTo>
                  <a:pt x="3039" y="2268"/>
                </a:lnTo>
                <a:lnTo>
                  <a:pt x="3039" y="2268"/>
                </a:lnTo>
                <a:lnTo>
                  <a:pt x="3167" y="2204"/>
                </a:lnTo>
                <a:lnTo>
                  <a:pt x="3338" y="2161"/>
                </a:lnTo>
                <a:lnTo>
                  <a:pt x="3659" y="2140"/>
                </a:lnTo>
                <a:lnTo>
                  <a:pt x="3659" y="2140"/>
                </a:lnTo>
                <a:lnTo>
                  <a:pt x="3723" y="2182"/>
                </a:lnTo>
                <a:lnTo>
                  <a:pt x="3809" y="2182"/>
                </a:lnTo>
                <a:lnTo>
                  <a:pt x="3809" y="2182"/>
                </a:lnTo>
                <a:close/>
                <a:moveTo>
                  <a:pt x="1862" y="5755"/>
                </a:moveTo>
                <a:lnTo>
                  <a:pt x="1862" y="5755"/>
                </a:lnTo>
                <a:lnTo>
                  <a:pt x="1734" y="5777"/>
                </a:lnTo>
                <a:lnTo>
                  <a:pt x="1648" y="5841"/>
                </a:lnTo>
                <a:lnTo>
                  <a:pt x="1562" y="5905"/>
                </a:lnTo>
                <a:lnTo>
                  <a:pt x="1477" y="5991"/>
                </a:lnTo>
                <a:lnTo>
                  <a:pt x="1434" y="6098"/>
                </a:lnTo>
                <a:lnTo>
                  <a:pt x="1391" y="6205"/>
                </a:lnTo>
                <a:lnTo>
                  <a:pt x="1370" y="6312"/>
                </a:lnTo>
                <a:lnTo>
                  <a:pt x="1370" y="6419"/>
                </a:lnTo>
                <a:lnTo>
                  <a:pt x="1370" y="6419"/>
                </a:lnTo>
                <a:lnTo>
                  <a:pt x="1391" y="6569"/>
                </a:lnTo>
                <a:lnTo>
                  <a:pt x="1413" y="6675"/>
                </a:lnTo>
                <a:lnTo>
                  <a:pt x="1477" y="6761"/>
                </a:lnTo>
                <a:lnTo>
                  <a:pt x="1541" y="6825"/>
                </a:lnTo>
                <a:lnTo>
                  <a:pt x="1627" y="6868"/>
                </a:lnTo>
                <a:lnTo>
                  <a:pt x="1712" y="6911"/>
                </a:lnTo>
                <a:lnTo>
                  <a:pt x="1819" y="6911"/>
                </a:lnTo>
                <a:lnTo>
                  <a:pt x="1926" y="6911"/>
                </a:lnTo>
                <a:lnTo>
                  <a:pt x="2033" y="6889"/>
                </a:lnTo>
                <a:lnTo>
                  <a:pt x="2119" y="6868"/>
                </a:lnTo>
                <a:lnTo>
                  <a:pt x="2226" y="6804"/>
                </a:lnTo>
                <a:lnTo>
                  <a:pt x="2311" y="6740"/>
                </a:lnTo>
                <a:lnTo>
                  <a:pt x="2375" y="6654"/>
                </a:lnTo>
                <a:lnTo>
                  <a:pt x="2440" y="6569"/>
                </a:lnTo>
                <a:lnTo>
                  <a:pt x="2482" y="6462"/>
                </a:lnTo>
                <a:lnTo>
                  <a:pt x="2504" y="6355"/>
                </a:lnTo>
                <a:lnTo>
                  <a:pt x="2504" y="6355"/>
                </a:lnTo>
                <a:lnTo>
                  <a:pt x="2504" y="6226"/>
                </a:lnTo>
                <a:lnTo>
                  <a:pt x="2482" y="6098"/>
                </a:lnTo>
                <a:lnTo>
                  <a:pt x="2418" y="6012"/>
                </a:lnTo>
                <a:lnTo>
                  <a:pt x="2333" y="5905"/>
                </a:lnTo>
                <a:lnTo>
                  <a:pt x="2226" y="5841"/>
                </a:lnTo>
                <a:lnTo>
                  <a:pt x="2097" y="5798"/>
                </a:lnTo>
                <a:lnTo>
                  <a:pt x="1990" y="5755"/>
                </a:lnTo>
                <a:lnTo>
                  <a:pt x="1862" y="5755"/>
                </a:lnTo>
                <a:lnTo>
                  <a:pt x="1862" y="5755"/>
                </a:lnTo>
                <a:close/>
                <a:moveTo>
                  <a:pt x="1712" y="6333"/>
                </a:moveTo>
                <a:lnTo>
                  <a:pt x="1712" y="6333"/>
                </a:lnTo>
                <a:lnTo>
                  <a:pt x="1734" y="6226"/>
                </a:lnTo>
                <a:lnTo>
                  <a:pt x="1776" y="6183"/>
                </a:lnTo>
                <a:lnTo>
                  <a:pt x="1819" y="6141"/>
                </a:lnTo>
                <a:lnTo>
                  <a:pt x="1883" y="6141"/>
                </a:lnTo>
                <a:lnTo>
                  <a:pt x="1969" y="6141"/>
                </a:lnTo>
                <a:lnTo>
                  <a:pt x="2033" y="6183"/>
                </a:lnTo>
                <a:lnTo>
                  <a:pt x="2097" y="6226"/>
                </a:lnTo>
                <a:lnTo>
                  <a:pt x="2140" y="6290"/>
                </a:lnTo>
                <a:lnTo>
                  <a:pt x="2140" y="6290"/>
                </a:lnTo>
                <a:lnTo>
                  <a:pt x="2119" y="6376"/>
                </a:lnTo>
                <a:lnTo>
                  <a:pt x="2054" y="6440"/>
                </a:lnTo>
                <a:lnTo>
                  <a:pt x="1990" y="6483"/>
                </a:lnTo>
                <a:lnTo>
                  <a:pt x="1926" y="6483"/>
                </a:lnTo>
                <a:lnTo>
                  <a:pt x="1862" y="6483"/>
                </a:lnTo>
                <a:lnTo>
                  <a:pt x="1798" y="6462"/>
                </a:lnTo>
                <a:lnTo>
                  <a:pt x="1734" y="6397"/>
                </a:lnTo>
                <a:lnTo>
                  <a:pt x="1712" y="6333"/>
                </a:lnTo>
                <a:lnTo>
                  <a:pt x="1712" y="6333"/>
                </a:lnTo>
                <a:close/>
                <a:moveTo>
                  <a:pt x="5285" y="1284"/>
                </a:moveTo>
                <a:lnTo>
                  <a:pt x="5285" y="1284"/>
                </a:lnTo>
                <a:lnTo>
                  <a:pt x="5456" y="1284"/>
                </a:lnTo>
                <a:lnTo>
                  <a:pt x="5692" y="1305"/>
                </a:lnTo>
                <a:lnTo>
                  <a:pt x="5906" y="1305"/>
                </a:lnTo>
                <a:lnTo>
                  <a:pt x="6013" y="1284"/>
                </a:lnTo>
                <a:lnTo>
                  <a:pt x="6077" y="1262"/>
                </a:lnTo>
                <a:lnTo>
                  <a:pt x="6077" y="1262"/>
                </a:lnTo>
                <a:lnTo>
                  <a:pt x="6162" y="1198"/>
                </a:lnTo>
                <a:lnTo>
                  <a:pt x="6184" y="1134"/>
                </a:lnTo>
                <a:lnTo>
                  <a:pt x="6184" y="1091"/>
                </a:lnTo>
                <a:lnTo>
                  <a:pt x="6141" y="1048"/>
                </a:lnTo>
                <a:lnTo>
                  <a:pt x="6077" y="1006"/>
                </a:lnTo>
                <a:lnTo>
                  <a:pt x="6013" y="984"/>
                </a:lnTo>
                <a:lnTo>
                  <a:pt x="5884" y="963"/>
                </a:lnTo>
                <a:lnTo>
                  <a:pt x="5884" y="963"/>
                </a:lnTo>
                <a:lnTo>
                  <a:pt x="5435" y="963"/>
                </a:lnTo>
                <a:lnTo>
                  <a:pt x="5007" y="984"/>
                </a:lnTo>
                <a:lnTo>
                  <a:pt x="4558" y="1006"/>
                </a:lnTo>
                <a:lnTo>
                  <a:pt x="4130" y="1027"/>
                </a:lnTo>
                <a:lnTo>
                  <a:pt x="4130" y="1027"/>
                </a:lnTo>
                <a:lnTo>
                  <a:pt x="3745" y="1006"/>
                </a:lnTo>
                <a:lnTo>
                  <a:pt x="3531" y="1006"/>
                </a:lnTo>
                <a:lnTo>
                  <a:pt x="3445" y="1027"/>
                </a:lnTo>
                <a:lnTo>
                  <a:pt x="3360" y="1048"/>
                </a:lnTo>
                <a:lnTo>
                  <a:pt x="3360" y="1048"/>
                </a:lnTo>
                <a:lnTo>
                  <a:pt x="3274" y="1091"/>
                </a:lnTo>
                <a:lnTo>
                  <a:pt x="3253" y="1155"/>
                </a:lnTo>
                <a:lnTo>
                  <a:pt x="3253" y="1198"/>
                </a:lnTo>
                <a:lnTo>
                  <a:pt x="3274" y="1241"/>
                </a:lnTo>
                <a:lnTo>
                  <a:pt x="3338" y="1262"/>
                </a:lnTo>
                <a:lnTo>
                  <a:pt x="3402" y="1284"/>
                </a:lnTo>
                <a:lnTo>
                  <a:pt x="3552" y="1327"/>
                </a:lnTo>
                <a:lnTo>
                  <a:pt x="3552" y="1327"/>
                </a:lnTo>
                <a:lnTo>
                  <a:pt x="3980" y="1348"/>
                </a:lnTo>
                <a:lnTo>
                  <a:pt x="4408" y="1327"/>
                </a:lnTo>
                <a:lnTo>
                  <a:pt x="5285" y="1284"/>
                </a:lnTo>
                <a:lnTo>
                  <a:pt x="5285" y="1284"/>
                </a:lnTo>
                <a:close/>
                <a:moveTo>
                  <a:pt x="3702" y="6611"/>
                </a:moveTo>
                <a:lnTo>
                  <a:pt x="3702" y="6611"/>
                </a:lnTo>
                <a:lnTo>
                  <a:pt x="3895" y="6633"/>
                </a:lnTo>
                <a:lnTo>
                  <a:pt x="4108" y="6633"/>
                </a:lnTo>
                <a:lnTo>
                  <a:pt x="4515" y="6611"/>
                </a:lnTo>
                <a:lnTo>
                  <a:pt x="4515" y="6611"/>
                </a:lnTo>
                <a:lnTo>
                  <a:pt x="4729" y="6590"/>
                </a:lnTo>
                <a:lnTo>
                  <a:pt x="5242" y="6590"/>
                </a:lnTo>
                <a:lnTo>
                  <a:pt x="5756" y="6569"/>
                </a:lnTo>
                <a:lnTo>
                  <a:pt x="5948" y="6547"/>
                </a:lnTo>
                <a:lnTo>
                  <a:pt x="6013" y="6526"/>
                </a:lnTo>
                <a:lnTo>
                  <a:pt x="6055" y="6483"/>
                </a:lnTo>
                <a:lnTo>
                  <a:pt x="6055" y="6483"/>
                </a:lnTo>
                <a:lnTo>
                  <a:pt x="6077" y="6440"/>
                </a:lnTo>
                <a:lnTo>
                  <a:pt x="6098" y="6376"/>
                </a:lnTo>
                <a:lnTo>
                  <a:pt x="6098" y="6333"/>
                </a:lnTo>
                <a:lnTo>
                  <a:pt x="6055" y="6290"/>
                </a:lnTo>
                <a:lnTo>
                  <a:pt x="5970" y="6248"/>
                </a:lnTo>
                <a:lnTo>
                  <a:pt x="5863" y="6226"/>
                </a:lnTo>
                <a:lnTo>
                  <a:pt x="5863" y="6226"/>
                </a:lnTo>
                <a:lnTo>
                  <a:pt x="5670" y="6226"/>
                </a:lnTo>
                <a:lnTo>
                  <a:pt x="5478" y="6248"/>
                </a:lnTo>
                <a:lnTo>
                  <a:pt x="5093" y="6269"/>
                </a:lnTo>
                <a:lnTo>
                  <a:pt x="5093" y="6269"/>
                </a:lnTo>
                <a:lnTo>
                  <a:pt x="4729" y="6269"/>
                </a:lnTo>
                <a:lnTo>
                  <a:pt x="4322" y="6248"/>
                </a:lnTo>
                <a:lnTo>
                  <a:pt x="4108" y="6248"/>
                </a:lnTo>
                <a:lnTo>
                  <a:pt x="3916" y="6269"/>
                </a:lnTo>
                <a:lnTo>
                  <a:pt x="3745" y="6312"/>
                </a:lnTo>
                <a:lnTo>
                  <a:pt x="3574" y="6355"/>
                </a:lnTo>
                <a:lnTo>
                  <a:pt x="3574" y="6355"/>
                </a:lnTo>
                <a:lnTo>
                  <a:pt x="3488" y="6397"/>
                </a:lnTo>
                <a:lnTo>
                  <a:pt x="3445" y="6440"/>
                </a:lnTo>
                <a:lnTo>
                  <a:pt x="3424" y="6483"/>
                </a:lnTo>
                <a:lnTo>
                  <a:pt x="3445" y="6526"/>
                </a:lnTo>
                <a:lnTo>
                  <a:pt x="3488" y="6569"/>
                </a:lnTo>
                <a:lnTo>
                  <a:pt x="3552" y="6590"/>
                </a:lnTo>
                <a:lnTo>
                  <a:pt x="3702" y="6611"/>
                </a:lnTo>
                <a:lnTo>
                  <a:pt x="3702" y="6611"/>
                </a:lnTo>
                <a:close/>
                <a:moveTo>
                  <a:pt x="3295" y="5905"/>
                </a:moveTo>
                <a:lnTo>
                  <a:pt x="3295" y="5905"/>
                </a:lnTo>
                <a:lnTo>
                  <a:pt x="3295" y="5948"/>
                </a:lnTo>
                <a:lnTo>
                  <a:pt x="3317" y="5991"/>
                </a:lnTo>
                <a:lnTo>
                  <a:pt x="3360" y="6012"/>
                </a:lnTo>
                <a:lnTo>
                  <a:pt x="3445" y="6034"/>
                </a:lnTo>
                <a:lnTo>
                  <a:pt x="3638" y="6076"/>
                </a:lnTo>
                <a:lnTo>
                  <a:pt x="3852" y="6076"/>
                </a:lnTo>
                <a:lnTo>
                  <a:pt x="4322" y="6076"/>
                </a:lnTo>
                <a:lnTo>
                  <a:pt x="4622" y="6055"/>
                </a:lnTo>
                <a:lnTo>
                  <a:pt x="4622" y="6055"/>
                </a:lnTo>
                <a:lnTo>
                  <a:pt x="4643" y="6055"/>
                </a:lnTo>
                <a:lnTo>
                  <a:pt x="4686" y="6034"/>
                </a:lnTo>
                <a:lnTo>
                  <a:pt x="4836" y="6034"/>
                </a:lnTo>
                <a:lnTo>
                  <a:pt x="5285" y="6076"/>
                </a:lnTo>
                <a:lnTo>
                  <a:pt x="5542" y="6076"/>
                </a:lnTo>
                <a:lnTo>
                  <a:pt x="5756" y="6055"/>
                </a:lnTo>
                <a:lnTo>
                  <a:pt x="5863" y="6034"/>
                </a:lnTo>
                <a:lnTo>
                  <a:pt x="5927" y="6012"/>
                </a:lnTo>
                <a:lnTo>
                  <a:pt x="5991" y="5969"/>
                </a:lnTo>
                <a:lnTo>
                  <a:pt x="6013" y="5927"/>
                </a:lnTo>
                <a:lnTo>
                  <a:pt x="6013" y="5927"/>
                </a:lnTo>
                <a:lnTo>
                  <a:pt x="6013" y="5884"/>
                </a:lnTo>
                <a:lnTo>
                  <a:pt x="5991" y="5841"/>
                </a:lnTo>
                <a:lnTo>
                  <a:pt x="5948" y="5798"/>
                </a:lnTo>
                <a:lnTo>
                  <a:pt x="5884" y="5777"/>
                </a:lnTo>
                <a:lnTo>
                  <a:pt x="5692" y="5734"/>
                </a:lnTo>
                <a:lnTo>
                  <a:pt x="5478" y="5713"/>
                </a:lnTo>
                <a:lnTo>
                  <a:pt x="5050" y="5734"/>
                </a:lnTo>
                <a:lnTo>
                  <a:pt x="4772" y="5734"/>
                </a:lnTo>
                <a:lnTo>
                  <a:pt x="4772" y="5734"/>
                </a:lnTo>
                <a:lnTo>
                  <a:pt x="4472" y="5734"/>
                </a:lnTo>
                <a:lnTo>
                  <a:pt x="3980" y="5734"/>
                </a:lnTo>
                <a:lnTo>
                  <a:pt x="3723" y="5755"/>
                </a:lnTo>
                <a:lnTo>
                  <a:pt x="3509" y="5777"/>
                </a:lnTo>
                <a:lnTo>
                  <a:pt x="3360" y="5820"/>
                </a:lnTo>
                <a:lnTo>
                  <a:pt x="3317" y="5862"/>
                </a:lnTo>
                <a:lnTo>
                  <a:pt x="3295" y="5905"/>
                </a:lnTo>
                <a:lnTo>
                  <a:pt x="3295" y="5905"/>
                </a:lnTo>
                <a:close/>
                <a:moveTo>
                  <a:pt x="5242" y="5520"/>
                </a:moveTo>
                <a:lnTo>
                  <a:pt x="5242" y="5520"/>
                </a:lnTo>
                <a:lnTo>
                  <a:pt x="5242" y="5542"/>
                </a:lnTo>
                <a:lnTo>
                  <a:pt x="5285" y="5542"/>
                </a:lnTo>
                <a:lnTo>
                  <a:pt x="5414" y="5542"/>
                </a:lnTo>
                <a:lnTo>
                  <a:pt x="5585" y="5542"/>
                </a:lnTo>
                <a:lnTo>
                  <a:pt x="5777" y="5499"/>
                </a:lnTo>
                <a:lnTo>
                  <a:pt x="5927" y="5456"/>
                </a:lnTo>
                <a:lnTo>
                  <a:pt x="5970" y="5435"/>
                </a:lnTo>
                <a:lnTo>
                  <a:pt x="6013" y="5392"/>
                </a:lnTo>
                <a:lnTo>
                  <a:pt x="6034" y="5349"/>
                </a:lnTo>
                <a:lnTo>
                  <a:pt x="6013" y="5306"/>
                </a:lnTo>
                <a:lnTo>
                  <a:pt x="5970" y="5263"/>
                </a:lnTo>
                <a:lnTo>
                  <a:pt x="5884" y="5221"/>
                </a:lnTo>
                <a:lnTo>
                  <a:pt x="5884" y="5221"/>
                </a:lnTo>
                <a:lnTo>
                  <a:pt x="5820" y="5199"/>
                </a:lnTo>
                <a:lnTo>
                  <a:pt x="5735" y="5199"/>
                </a:lnTo>
                <a:lnTo>
                  <a:pt x="5542" y="5178"/>
                </a:lnTo>
                <a:lnTo>
                  <a:pt x="5200" y="5199"/>
                </a:lnTo>
                <a:lnTo>
                  <a:pt x="5200" y="5199"/>
                </a:lnTo>
                <a:lnTo>
                  <a:pt x="4793" y="5199"/>
                </a:lnTo>
                <a:lnTo>
                  <a:pt x="4387" y="5178"/>
                </a:lnTo>
                <a:lnTo>
                  <a:pt x="4387" y="5178"/>
                </a:lnTo>
                <a:lnTo>
                  <a:pt x="3959" y="5156"/>
                </a:lnTo>
                <a:lnTo>
                  <a:pt x="3723" y="5178"/>
                </a:lnTo>
                <a:lnTo>
                  <a:pt x="3616" y="5199"/>
                </a:lnTo>
                <a:lnTo>
                  <a:pt x="3509" y="5221"/>
                </a:lnTo>
                <a:lnTo>
                  <a:pt x="3509" y="5221"/>
                </a:lnTo>
                <a:lnTo>
                  <a:pt x="3424" y="5285"/>
                </a:lnTo>
                <a:lnTo>
                  <a:pt x="3381" y="5328"/>
                </a:lnTo>
                <a:lnTo>
                  <a:pt x="3381" y="5370"/>
                </a:lnTo>
                <a:lnTo>
                  <a:pt x="3402" y="5413"/>
                </a:lnTo>
                <a:lnTo>
                  <a:pt x="3445" y="5435"/>
                </a:lnTo>
                <a:lnTo>
                  <a:pt x="3488" y="5456"/>
                </a:lnTo>
                <a:lnTo>
                  <a:pt x="3659" y="5499"/>
                </a:lnTo>
                <a:lnTo>
                  <a:pt x="3659" y="5499"/>
                </a:lnTo>
                <a:lnTo>
                  <a:pt x="4451" y="5499"/>
                </a:lnTo>
                <a:lnTo>
                  <a:pt x="4836" y="5499"/>
                </a:lnTo>
                <a:lnTo>
                  <a:pt x="5242" y="5520"/>
                </a:lnTo>
                <a:lnTo>
                  <a:pt x="5242" y="5520"/>
                </a:lnTo>
                <a:close/>
                <a:moveTo>
                  <a:pt x="6954" y="6397"/>
                </a:moveTo>
                <a:lnTo>
                  <a:pt x="6954" y="6397"/>
                </a:lnTo>
                <a:lnTo>
                  <a:pt x="6975" y="6526"/>
                </a:lnTo>
                <a:lnTo>
                  <a:pt x="6997" y="6611"/>
                </a:lnTo>
                <a:lnTo>
                  <a:pt x="7061" y="6697"/>
                </a:lnTo>
                <a:lnTo>
                  <a:pt x="7147" y="6782"/>
                </a:lnTo>
                <a:lnTo>
                  <a:pt x="7232" y="6825"/>
                </a:lnTo>
                <a:lnTo>
                  <a:pt x="7318" y="6868"/>
                </a:lnTo>
                <a:lnTo>
                  <a:pt x="7425" y="6889"/>
                </a:lnTo>
                <a:lnTo>
                  <a:pt x="7532" y="6889"/>
                </a:lnTo>
                <a:lnTo>
                  <a:pt x="7639" y="6889"/>
                </a:lnTo>
                <a:lnTo>
                  <a:pt x="7746" y="6847"/>
                </a:lnTo>
                <a:lnTo>
                  <a:pt x="7831" y="6804"/>
                </a:lnTo>
                <a:lnTo>
                  <a:pt x="7917" y="6740"/>
                </a:lnTo>
                <a:lnTo>
                  <a:pt x="7981" y="6675"/>
                </a:lnTo>
                <a:lnTo>
                  <a:pt x="8024" y="6590"/>
                </a:lnTo>
                <a:lnTo>
                  <a:pt x="8045" y="6483"/>
                </a:lnTo>
                <a:lnTo>
                  <a:pt x="8024" y="6355"/>
                </a:lnTo>
                <a:lnTo>
                  <a:pt x="8024" y="6355"/>
                </a:lnTo>
                <a:lnTo>
                  <a:pt x="8002" y="6248"/>
                </a:lnTo>
                <a:lnTo>
                  <a:pt x="7960" y="6162"/>
                </a:lnTo>
                <a:lnTo>
                  <a:pt x="7896" y="6076"/>
                </a:lnTo>
                <a:lnTo>
                  <a:pt x="7810" y="6012"/>
                </a:lnTo>
                <a:lnTo>
                  <a:pt x="7724" y="5969"/>
                </a:lnTo>
                <a:lnTo>
                  <a:pt x="7639" y="5927"/>
                </a:lnTo>
                <a:lnTo>
                  <a:pt x="7532" y="5905"/>
                </a:lnTo>
                <a:lnTo>
                  <a:pt x="7446" y="5905"/>
                </a:lnTo>
                <a:lnTo>
                  <a:pt x="7339" y="5905"/>
                </a:lnTo>
                <a:lnTo>
                  <a:pt x="7254" y="5927"/>
                </a:lnTo>
                <a:lnTo>
                  <a:pt x="7168" y="5969"/>
                </a:lnTo>
                <a:lnTo>
                  <a:pt x="7104" y="6034"/>
                </a:lnTo>
                <a:lnTo>
                  <a:pt x="7040" y="6098"/>
                </a:lnTo>
                <a:lnTo>
                  <a:pt x="6997" y="6183"/>
                </a:lnTo>
                <a:lnTo>
                  <a:pt x="6954" y="6269"/>
                </a:lnTo>
                <a:lnTo>
                  <a:pt x="6954" y="6397"/>
                </a:lnTo>
                <a:lnTo>
                  <a:pt x="6954" y="6397"/>
                </a:lnTo>
                <a:close/>
                <a:moveTo>
                  <a:pt x="7468" y="6611"/>
                </a:moveTo>
                <a:lnTo>
                  <a:pt x="7468" y="6611"/>
                </a:lnTo>
                <a:lnTo>
                  <a:pt x="7361" y="6569"/>
                </a:lnTo>
                <a:lnTo>
                  <a:pt x="7318" y="6547"/>
                </a:lnTo>
                <a:lnTo>
                  <a:pt x="7296" y="6483"/>
                </a:lnTo>
                <a:lnTo>
                  <a:pt x="7339" y="6376"/>
                </a:lnTo>
                <a:lnTo>
                  <a:pt x="7339" y="6376"/>
                </a:lnTo>
                <a:lnTo>
                  <a:pt x="7382" y="6290"/>
                </a:lnTo>
                <a:lnTo>
                  <a:pt x="7425" y="6226"/>
                </a:lnTo>
                <a:lnTo>
                  <a:pt x="7489" y="6205"/>
                </a:lnTo>
                <a:lnTo>
                  <a:pt x="7596" y="6226"/>
                </a:lnTo>
                <a:lnTo>
                  <a:pt x="7596" y="6226"/>
                </a:lnTo>
                <a:lnTo>
                  <a:pt x="7682" y="6269"/>
                </a:lnTo>
                <a:lnTo>
                  <a:pt x="7724" y="6333"/>
                </a:lnTo>
                <a:lnTo>
                  <a:pt x="7724" y="6376"/>
                </a:lnTo>
                <a:lnTo>
                  <a:pt x="7724" y="6440"/>
                </a:lnTo>
                <a:lnTo>
                  <a:pt x="7660" y="6504"/>
                </a:lnTo>
                <a:lnTo>
                  <a:pt x="7617" y="6547"/>
                </a:lnTo>
                <a:lnTo>
                  <a:pt x="7532" y="6590"/>
                </a:lnTo>
                <a:lnTo>
                  <a:pt x="7468" y="6611"/>
                </a:lnTo>
                <a:lnTo>
                  <a:pt x="7468" y="6611"/>
                </a:lnTo>
                <a:close/>
                <a:moveTo>
                  <a:pt x="1947" y="1476"/>
                </a:moveTo>
                <a:lnTo>
                  <a:pt x="1947" y="1476"/>
                </a:lnTo>
                <a:lnTo>
                  <a:pt x="1947" y="1562"/>
                </a:lnTo>
                <a:lnTo>
                  <a:pt x="1969" y="1626"/>
                </a:lnTo>
                <a:lnTo>
                  <a:pt x="1990" y="1690"/>
                </a:lnTo>
                <a:lnTo>
                  <a:pt x="2033" y="1733"/>
                </a:lnTo>
                <a:lnTo>
                  <a:pt x="2119" y="1776"/>
                </a:lnTo>
                <a:lnTo>
                  <a:pt x="2247" y="1776"/>
                </a:lnTo>
                <a:lnTo>
                  <a:pt x="2354" y="1754"/>
                </a:lnTo>
                <a:lnTo>
                  <a:pt x="2440" y="1690"/>
                </a:lnTo>
                <a:lnTo>
                  <a:pt x="2504" y="1583"/>
                </a:lnTo>
                <a:lnTo>
                  <a:pt x="2525" y="1519"/>
                </a:lnTo>
                <a:lnTo>
                  <a:pt x="2525" y="1455"/>
                </a:lnTo>
                <a:lnTo>
                  <a:pt x="2525" y="1455"/>
                </a:lnTo>
                <a:lnTo>
                  <a:pt x="2482" y="1327"/>
                </a:lnTo>
                <a:lnTo>
                  <a:pt x="2418" y="1220"/>
                </a:lnTo>
                <a:lnTo>
                  <a:pt x="2311" y="1177"/>
                </a:lnTo>
                <a:lnTo>
                  <a:pt x="2226" y="1155"/>
                </a:lnTo>
                <a:lnTo>
                  <a:pt x="2119" y="1177"/>
                </a:lnTo>
                <a:lnTo>
                  <a:pt x="2033" y="1241"/>
                </a:lnTo>
                <a:lnTo>
                  <a:pt x="1969" y="1348"/>
                </a:lnTo>
                <a:lnTo>
                  <a:pt x="1947" y="1476"/>
                </a:lnTo>
                <a:lnTo>
                  <a:pt x="1947" y="1476"/>
                </a:lnTo>
                <a:close/>
                <a:moveTo>
                  <a:pt x="2247" y="1498"/>
                </a:moveTo>
                <a:lnTo>
                  <a:pt x="2247" y="1498"/>
                </a:lnTo>
                <a:lnTo>
                  <a:pt x="2226" y="1434"/>
                </a:lnTo>
                <a:lnTo>
                  <a:pt x="2247" y="1391"/>
                </a:lnTo>
                <a:lnTo>
                  <a:pt x="2247" y="1391"/>
                </a:lnTo>
                <a:lnTo>
                  <a:pt x="2268" y="1391"/>
                </a:lnTo>
                <a:lnTo>
                  <a:pt x="2290" y="1412"/>
                </a:lnTo>
                <a:lnTo>
                  <a:pt x="2268" y="1455"/>
                </a:lnTo>
                <a:lnTo>
                  <a:pt x="2247" y="1498"/>
                </a:lnTo>
                <a:lnTo>
                  <a:pt x="2247" y="1498"/>
                </a:lnTo>
                <a:close/>
                <a:moveTo>
                  <a:pt x="7617" y="1562"/>
                </a:moveTo>
                <a:lnTo>
                  <a:pt x="7617" y="1562"/>
                </a:lnTo>
                <a:lnTo>
                  <a:pt x="7596" y="1476"/>
                </a:lnTo>
                <a:lnTo>
                  <a:pt x="7553" y="1369"/>
                </a:lnTo>
                <a:lnTo>
                  <a:pt x="7489" y="1284"/>
                </a:lnTo>
                <a:lnTo>
                  <a:pt x="7403" y="1198"/>
                </a:lnTo>
                <a:lnTo>
                  <a:pt x="7318" y="1155"/>
                </a:lnTo>
                <a:lnTo>
                  <a:pt x="7232" y="1155"/>
                </a:lnTo>
                <a:lnTo>
                  <a:pt x="7189" y="1177"/>
                </a:lnTo>
                <a:lnTo>
                  <a:pt x="7168" y="1198"/>
                </a:lnTo>
                <a:lnTo>
                  <a:pt x="7125" y="1241"/>
                </a:lnTo>
                <a:lnTo>
                  <a:pt x="7104" y="1305"/>
                </a:lnTo>
                <a:lnTo>
                  <a:pt x="7104" y="1305"/>
                </a:lnTo>
                <a:lnTo>
                  <a:pt x="7104" y="1369"/>
                </a:lnTo>
                <a:lnTo>
                  <a:pt x="7104" y="1434"/>
                </a:lnTo>
                <a:lnTo>
                  <a:pt x="7147" y="1541"/>
                </a:lnTo>
                <a:lnTo>
                  <a:pt x="7211" y="1626"/>
                </a:lnTo>
                <a:lnTo>
                  <a:pt x="7318" y="1690"/>
                </a:lnTo>
                <a:lnTo>
                  <a:pt x="7403" y="1733"/>
                </a:lnTo>
                <a:lnTo>
                  <a:pt x="7510" y="1712"/>
                </a:lnTo>
                <a:lnTo>
                  <a:pt x="7553" y="1712"/>
                </a:lnTo>
                <a:lnTo>
                  <a:pt x="7575" y="1669"/>
                </a:lnTo>
                <a:lnTo>
                  <a:pt x="7596" y="1626"/>
                </a:lnTo>
                <a:lnTo>
                  <a:pt x="7617" y="1562"/>
                </a:lnTo>
                <a:lnTo>
                  <a:pt x="7617" y="1562"/>
                </a:lnTo>
                <a:close/>
                <a:moveTo>
                  <a:pt x="5756" y="2461"/>
                </a:moveTo>
                <a:lnTo>
                  <a:pt x="5756" y="2461"/>
                </a:lnTo>
                <a:lnTo>
                  <a:pt x="5692" y="2503"/>
                </a:lnTo>
                <a:lnTo>
                  <a:pt x="5692" y="2503"/>
                </a:lnTo>
                <a:lnTo>
                  <a:pt x="5735" y="2503"/>
                </a:lnTo>
                <a:lnTo>
                  <a:pt x="5756" y="2461"/>
                </a:lnTo>
                <a:lnTo>
                  <a:pt x="5756" y="2461"/>
                </a:lnTo>
                <a:close/>
                <a:moveTo>
                  <a:pt x="5777" y="2461"/>
                </a:moveTo>
                <a:lnTo>
                  <a:pt x="5777" y="2461"/>
                </a:lnTo>
                <a:lnTo>
                  <a:pt x="5820" y="2461"/>
                </a:lnTo>
                <a:lnTo>
                  <a:pt x="5863" y="2418"/>
                </a:lnTo>
                <a:lnTo>
                  <a:pt x="5863" y="2418"/>
                </a:lnTo>
                <a:lnTo>
                  <a:pt x="5799" y="2418"/>
                </a:lnTo>
                <a:lnTo>
                  <a:pt x="5777" y="2461"/>
                </a:lnTo>
                <a:lnTo>
                  <a:pt x="5777" y="246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1"/>
          <p:cNvSpPr/>
          <p:nvPr/>
        </p:nvSpPr>
        <p:spPr>
          <a:xfrm>
            <a:off x="5959359" y="2025338"/>
            <a:ext cx="224956" cy="255035"/>
          </a:xfrm>
          <a:custGeom>
            <a:rect b="b" l="l" r="r" t="t"/>
            <a:pathLst>
              <a:path extrusionOk="0" h="9437" w="8324">
                <a:moveTo>
                  <a:pt x="8152" y="2376"/>
                </a:moveTo>
                <a:lnTo>
                  <a:pt x="8152" y="2376"/>
                </a:lnTo>
                <a:lnTo>
                  <a:pt x="8066" y="2205"/>
                </a:lnTo>
                <a:lnTo>
                  <a:pt x="7959" y="2034"/>
                </a:lnTo>
                <a:lnTo>
                  <a:pt x="7746" y="1691"/>
                </a:lnTo>
                <a:lnTo>
                  <a:pt x="7746" y="1691"/>
                </a:lnTo>
                <a:lnTo>
                  <a:pt x="7532" y="1370"/>
                </a:lnTo>
                <a:lnTo>
                  <a:pt x="7425" y="1199"/>
                </a:lnTo>
                <a:lnTo>
                  <a:pt x="7296" y="1049"/>
                </a:lnTo>
                <a:lnTo>
                  <a:pt x="7296" y="1049"/>
                </a:lnTo>
                <a:lnTo>
                  <a:pt x="7039" y="814"/>
                </a:lnTo>
                <a:lnTo>
                  <a:pt x="6740" y="600"/>
                </a:lnTo>
                <a:lnTo>
                  <a:pt x="6440" y="429"/>
                </a:lnTo>
                <a:lnTo>
                  <a:pt x="6098" y="279"/>
                </a:lnTo>
                <a:lnTo>
                  <a:pt x="5756" y="151"/>
                </a:lnTo>
                <a:lnTo>
                  <a:pt x="5392" y="65"/>
                </a:lnTo>
                <a:lnTo>
                  <a:pt x="5028" y="22"/>
                </a:lnTo>
                <a:lnTo>
                  <a:pt x="4665" y="1"/>
                </a:lnTo>
                <a:lnTo>
                  <a:pt x="4279" y="1"/>
                </a:lnTo>
                <a:lnTo>
                  <a:pt x="3916" y="44"/>
                </a:lnTo>
                <a:lnTo>
                  <a:pt x="3552" y="108"/>
                </a:lnTo>
                <a:lnTo>
                  <a:pt x="3188" y="194"/>
                </a:lnTo>
                <a:lnTo>
                  <a:pt x="2846" y="322"/>
                </a:lnTo>
                <a:lnTo>
                  <a:pt x="2525" y="472"/>
                </a:lnTo>
                <a:lnTo>
                  <a:pt x="2225" y="664"/>
                </a:lnTo>
                <a:lnTo>
                  <a:pt x="1947" y="857"/>
                </a:lnTo>
                <a:lnTo>
                  <a:pt x="1947" y="857"/>
                </a:lnTo>
                <a:lnTo>
                  <a:pt x="1669" y="1114"/>
                </a:lnTo>
                <a:lnTo>
                  <a:pt x="1455" y="1392"/>
                </a:lnTo>
                <a:lnTo>
                  <a:pt x="1263" y="1691"/>
                </a:lnTo>
                <a:lnTo>
                  <a:pt x="1113" y="2034"/>
                </a:lnTo>
                <a:lnTo>
                  <a:pt x="1113" y="2034"/>
                </a:lnTo>
                <a:lnTo>
                  <a:pt x="1006" y="2376"/>
                </a:lnTo>
                <a:lnTo>
                  <a:pt x="920" y="2740"/>
                </a:lnTo>
                <a:lnTo>
                  <a:pt x="920" y="2740"/>
                </a:lnTo>
                <a:lnTo>
                  <a:pt x="920" y="2911"/>
                </a:lnTo>
                <a:lnTo>
                  <a:pt x="942" y="3103"/>
                </a:lnTo>
                <a:lnTo>
                  <a:pt x="942" y="3275"/>
                </a:lnTo>
                <a:lnTo>
                  <a:pt x="942" y="3446"/>
                </a:lnTo>
                <a:lnTo>
                  <a:pt x="942" y="3446"/>
                </a:lnTo>
                <a:lnTo>
                  <a:pt x="899" y="3595"/>
                </a:lnTo>
                <a:lnTo>
                  <a:pt x="835" y="3745"/>
                </a:lnTo>
                <a:lnTo>
                  <a:pt x="749" y="3895"/>
                </a:lnTo>
                <a:lnTo>
                  <a:pt x="642" y="4045"/>
                </a:lnTo>
                <a:lnTo>
                  <a:pt x="407" y="4323"/>
                </a:lnTo>
                <a:lnTo>
                  <a:pt x="193" y="4558"/>
                </a:lnTo>
                <a:lnTo>
                  <a:pt x="193" y="4558"/>
                </a:lnTo>
                <a:lnTo>
                  <a:pt x="107" y="4708"/>
                </a:lnTo>
                <a:lnTo>
                  <a:pt x="43" y="4858"/>
                </a:lnTo>
                <a:lnTo>
                  <a:pt x="0" y="5008"/>
                </a:lnTo>
                <a:lnTo>
                  <a:pt x="0" y="5157"/>
                </a:lnTo>
                <a:lnTo>
                  <a:pt x="22" y="5286"/>
                </a:lnTo>
                <a:lnTo>
                  <a:pt x="64" y="5350"/>
                </a:lnTo>
                <a:lnTo>
                  <a:pt x="107" y="5393"/>
                </a:lnTo>
                <a:lnTo>
                  <a:pt x="171" y="5436"/>
                </a:lnTo>
                <a:lnTo>
                  <a:pt x="236" y="5457"/>
                </a:lnTo>
                <a:lnTo>
                  <a:pt x="321" y="5478"/>
                </a:lnTo>
                <a:lnTo>
                  <a:pt x="428" y="5500"/>
                </a:lnTo>
                <a:lnTo>
                  <a:pt x="428" y="5500"/>
                </a:lnTo>
                <a:lnTo>
                  <a:pt x="599" y="5500"/>
                </a:lnTo>
                <a:lnTo>
                  <a:pt x="728" y="5500"/>
                </a:lnTo>
                <a:lnTo>
                  <a:pt x="792" y="5521"/>
                </a:lnTo>
                <a:lnTo>
                  <a:pt x="835" y="5564"/>
                </a:lnTo>
                <a:lnTo>
                  <a:pt x="878" y="5628"/>
                </a:lnTo>
                <a:lnTo>
                  <a:pt x="899" y="5714"/>
                </a:lnTo>
                <a:lnTo>
                  <a:pt x="899" y="5714"/>
                </a:lnTo>
                <a:lnTo>
                  <a:pt x="942" y="5949"/>
                </a:lnTo>
                <a:lnTo>
                  <a:pt x="1006" y="6184"/>
                </a:lnTo>
                <a:lnTo>
                  <a:pt x="1006" y="6184"/>
                </a:lnTo>
                <a:lnTo>
                  <a:pt x="1091" y="6569"/>
                </a:lnTo>
                <a:lnTo>
                  <a:pt x="1134" y="6955"/>
                </a:lnTo>
                <a:lnTo>
                  <a:pt x="1198" y="7361"/>
                </a:lnTo>
                <a:lnTo>
                  <a:pt x="1241" y="7532"/>
                </a:lnTo>
                <a:lnTo>
                  <a:pt x="1305" y="7725"/>
                </a:lnTo>
                <a:lnTo>
                  <a:pt x="1305" y="7725"/>
                </a:lnTo>
                <a:lnTo>
                  <a:pt x="1370" y="7917"/>
                </a:lnTo>
                <a:lnTo>
                  <a:pt x="1455" y="8067"/>
                </a:lnTo>
                <a:lnTo>
                  <a:pt x="1519" y="8131"/>
                </a:lnTo>
                <a:lnTo>
                  <a:pt x="1584" y="8174"/>
                </a:lnTo>
                <a:lnTo>
                  <a:pt x="1669" y="8217"/>
                </a:lnTo>
                <a:lnTo>
                  <a:pt x="1776" y="8238"/>
                </a:lnTo>
                <a:lnTo>
                  <a:pt x="1776" y="8238"/>
                </a:lnTo>
                <a:lnTo>
                  <a:pt x="1947" y="8260"/>
                </a:lnTo>
                <a:lnTo>
                  <a:pt x="2118" y="8238"/>
                </a:lnTo>
                <a:lnTo>
                  <a:pt x="2482" y="8196"/>
                </a:lnTo>
                <a:lnTo>
                  <a:pt x="2482" y="8196"/>
                </a:lnTo>
                <a:lnTo>
                  <a:pt x="2632" y="8174"/>
                </a:lnTo>
                <a:lnTo>
                  <a:pt x="2718" y="8174"/>
                </a:lnTo>
                <a:lnTo>
                  <a:pt x="2803" y="8238"/>
                </a:lnTo>
                <a:lnTo>
                  <a:pt x="2889" y="8345"/>
                </a:lnTo>
                <a:lnTo>
                  <a:pt x="2889" y="8345"/>
                </a:lnTo>
                <a:lnTo>
                  <a:pt x="3060" y="8645"/>
                </a:lnTo>
                <a:lnTo>
                  <a:pt x="3210" y="8944"/>
                </a:lnTo>
                <a:lnTo>
                  <a:pt x="3210" y="8944"/>
                </a:lnTo>
                <a:lnTo>
                  <a:pt x="3274" y="9073"/>
                </a:lnTo>
                <a:lnTo>
                  <a:pt x="3359" y="9244"/>
                </a:lnTo>
                <a:lnTo>
                  <a:pt x="3424" y="9308"/>
                </a:lnTo>
                <a:lnTo>
                  <a:pt x="3466" y="9372"/>
                </a:lnTo>
                <a:lnTo>
                  <a:pt x="3531" y="9415"/>
                </a:lnTo>
                <a:lnTo>
                  <a:pt x="3595" y="9437"/>
                </a:lnTo>
                <a:lnTo>
                  <a:pt x="3595" y="9437"/>
                </a:lnTo>
                <a:lnTo>
                  <a:pt x="3638" y="9415"/>
                </a:lnTo>
                <a:lnTo>
                  <a:pt x="3659" y="9351"/>
                </a:lnTo>
                <a:lnTo>
                  <a:pt x="3659" y="9287"/>
                </a:lnTo>
                <a:lnTo>
                  <a:pt x="3638" y="9201"/>
                </a:lnTo>
                <a:lnTo>
                  <a:pt x="3573" y="9030"/>
                </a:lnTo>
                <a:lnTo>
                  <a:pt x="3531" y="8923"/>
                </a:lnTo>
                <a:lnTo>
                  <a:pt x="3531" y="8923"/>
                </a:lnTo>
                <a:lnTo>
                  <a:pt x="3402" y="8645"/>
                </a:lnTo>
                <a:lnTo>
                  <a:pt x="3252" y="8324"/>
                </a:lnTo>
                <a:lnTo>
                  <a:pt x="3188" y="8153"/>
                </a:lnTo>
                <a:lnTo>
                  <a:pt x="3167" y="8003"/>
                </a:lnTo>
                <a:lnTo>
                  <a:pt x="3167" y="7939"/>
                </a:lnTo>
                <a:lnTo>
                  <a:pt x="3188" y="7853"/>
                </a:lnTo>
                <a:lnTo>
                  <a:pt x="3210" y="7810"/>
                </a:lnTo>
                <a:lnTo>
                  <a:pt x="3252" y="7746"/>
                </a:lnTo>
                <a:lnTo>
                  <a:pt x="3252" y="7746"/>
                </a:lnTo>
                <a:lnTo>
                  <a:pt x="3338" y="7682"/>
                </a:lnTo>
                <a:lnTo>
                  <a:pt x="3445" y="7596"/>
                </a:lnTo>
                <a:lnTo>
                  <a:pt x="3466" y="7554"/>
                </a:lnTo>
                <a:lnTo>
                  <a:pt x="3488" y="7511"/>
                </a:lnTo>
                <a:lnTo>
                  <a:pt x="3466" y="7468"/>
                </a:lnTo>
                <a:lnTo>
                  <a:pt x="3402" y="7425"/>
                </a:lnTo>
                <a:lnTo>
                  <a:pt x="3402" y="7425"/>
                </a:lnTo>
                <a:lnTo>
                  <a:pt x="3338" y="7425"/>
                </a:lnTo>
                <a:lnTo>
                  <a:pt x="3274" y="7425"/>
                </a:lnTo>
                <a:lnTo>
                  <a:pt x="3124" y="7489"/>
                </a:lnTo>
                <a:lnTo>
                  <a:pt x="2846" y="7618"/>
                </a:lnTo>
                <a:lnTo>
                  <a:pt x="2846" y="7618"/>
                </a:lnTo>
                <a:lnTo>
                  <a:pt x="2589" y="7746"/>
                </a:lnTo>
                <a:lnTo>
                  <a:pt x="2439" y="7810"/>
                </a:lnTo>
                <a:lnTo>
                  <a:pt x="2268" y="7875"/>
                </a:lnTo>
                <a:lnTo>
                  <a:pt x="2097" y="7896"/>
                </a:lnTo>
                <a:lnTo>
                  <a:pt x="1947" y="7896"/>
                </a:lnTo>
                <a:lnTo>
                  <a:pt x="1819" y="7853"/>
                </a:lnTo>
                <a:lnTo>
                  <a:pt x="1755" y="7832"/>
                </a:lnTo>
                <a:lnTo>
                  <a:pt x="1691" y="7768"/>
                </a:lnTo>
                <a:lnTo>
                  <a:pt x="1691" y="7768"/>
                </a:lnTo>
                <a:lnTo>
                  <a:pt x="1648" y="7703"/>
                </a:lnTo>
                <a:lnTo>
                  <a:pt x="1626" y="7639"/>
                </a:lnTo>
                <a:lnTo>
                  <a:pt x="1584" y="7489"/>
                </a:lnTo>
                <a:lnTo>
                  <a:pt x="1541" y="7169"/>
                </a:lnTo>
                <a:lnTo>
                  <a:pt x="1541" y="7169"/>
                </a:lnTo>
                <a:lnTo>
                  <a:pt x="1455" y="6869"/>
                </a:lnTo>
                <a:lnTo>
                  <a:pt x="1412" y="6719"/>
                </a:lnTo>
                <a:lnTo>
                  <a:pt x="1412" y="6655"/>
                </a:lnTo>
                <a:lnTo>
                  <a:pt x="1412" y="6591"/>
                </a:lnTo>
                <a:lnTo>
                  <a:pt x="1412" y="6591"/>
                </a:lnTo>
                <a:lnTo>
                  <a:pt x="1477" y="6569"/>
                </a:lnTo>
                <a:lnTo>
                  <a:pt x="1626" y="6548"/>
                </a:lnTo>
                <a:lnTo>
                  <a:pt x="2011" y="6441"/>
                </a:lnTo>
                <a:lnTo>
                  <a:pt x="2183" y="6398"/>
                </a:lnTo>
                <a:lnTo>
                  <a:pt x="2311" y="6334"/>
                </a:lnTo>
                <a:lnTo>
                  <a:pt x="2332" y="6291"/>
                </a:lnTo>
                <a:lnTo>
                  <a:pt x="2311" y="6249"/>
                </a:lnTo>
                <a:lnTo>
                  <a:pt x="2290" y="6227"/>
                </a:lnTo>
                <a:lnTo>
                  <a:pt x="2204" y="6184"/>
                </a:lnTo>
                <a:lnTo>
                  <a:pt x="2204" y="6184"/>
                </a:lnTo>
                <a:lnTo>
                  <a:pt x="2097" y="6163"/>
                </a:lnTo>
                <a:lnTo>
                  <a:pt x="1990" y="6163"/>
                </a:lnTo>
                <a:lnTo>
                  <a:pt x="1733" y="6227"/>
                </a:lnTo>
                <a:lnTo>
                  <a:pt x="1626" y="6249"/>
                </a:lnTo>
                <a:lnTo>
                  <a:pt x="1498" y="6249"/>
                </a:lnTo>
                <a:lnTo>
                  <a:pt x="1412" y="6227"/>
                </a:lnTo>
                <a:lnTo>
                  <a:pt x="1327" y="6163"/>
                </a:lnTo>
                <a:lnTo>
                  <a:pt x="1327" y="6163"/>
                </a:lnTo>
                <a:lnTo>
                  <a:pt x="1263" y="6077"/>
                </a:lnTo>
                <a:lnTo>
                  <a:pt x="1241" y="5970"/>
                </a:lnTo>
                <a:lnTo>
                  <a:pt x="1220" y="5692"/>
                </a:lnTo>
                <a:lnTo>
                  <a:pt x="1198" y="5436"/>
                </a:lnTo>
                <a:lnTo>
                  <a:pt x="1156" y="5329"/>
                </a:lnTo>
                <a:lnTo>
                  <a:pt x="1113" y="5222"/>
                </a:lnTo>
                <a:lnTo>
                  <a:pt x="1113" y="5222"/>
                </a:lnTo>
                <a:lnTo>
                  <a:pt x="1049" y="5179"/>
                </a:lnTo>
                <a:lnTo>
                  <a:pt x="1006" y="5157"/>
                </a:lnTo>
                <a:lnTo>
                  <a:pt x="856" y="5136"/>
                </a:lnTo>
                <a:lnTo>
                  <a:pt x="557" y="5136"/>
                </a:lnTo>
                <a:lnTo>
                  <a:pt x="450" y="5115"/>
                </a:lnTo>
                <a:lnTo>
                  <a:pt x="407" y="5093"/>
                </a:lnTo>
                <a:lnTo>
                  <a:pt x="385" y="5072"/>
                </a:lnTo>
                <a:lnTo>
                  <a:pt x="364" y="5029"/>
                </a:lnTo>
                <a:lnTo>
                  <a:pt x="385" y="4965"/>
                </a:lnTo>
                <a:lnTo>
                  <a:pt x="428" y="4879"/>
                </a:lnTo>
                <a:lnTo>
                  <a:pt x="492" y="4794"/>
                </a:lnTo>
                <a:lnTo>
                  <a:pt x="492" y="4794"/>
                </a:lnTo>
                <a:lnTo>
                  <a:pt x="664" y="4537"/>
                </a:lnTo>
                <a:lnTo>
                  <a:pt x="878" y="4302"/>
                </a:lnTo>
                <a:lnTo>
                  <a:pt x="1049" y="4066"/>
                </a:lnTo>
                <a:lnTo>
                  <a:pt x="1220" y="3809"/>
                </a:lnTo>
                <a:lnTo>
                  <a:pt x="1220" y="3809"/>
                </a:lnTo>
                <a:lnTo>
                  <a:pt x="1305" y="3617"/>
                </a:lnTo>
                <a:lnTo>
                  <a:pt x="1370" y="3446"/>
                </a:lnTo>
                <a:lnTo>
                  <a:pt x="1391" y="3253"/>
                </a:lnTo>
                <a:lnTo>
                  <a:pt x="1434" y="3061"/>
                </a:lnTo>
                <a:lnTo>
                  <a:pt x="1477" y="2675"/>
                </a:lnTo>
                <a:lnTo>
                  <a:pt x="1498" y="2483"/>
                </a:lnTo>
                <a:lnTo>
                  <a:pt x="1541" y="2312"/>
                </a:lnTo>
                <a:lnTo>
                  <a:pt x="1541" y="2312"/>
                </a:lnTo>
                <a:lnTo>
                  <a:pt x="1669" y="2012"/>
                </a:lnTo>
                <a:lnTo>
                  <a:pt x="1840" y="1734"/>
                </a:lnTo>
                <a:lnTo>
                  <a:pt x="2033" y="1456"/>
                </a:lnTo>
                <a:lnTo>
                  <a:pt x="2247" y="1242"/>
                </a:lnTo>
                <a:lnTo>
                  <a:pt x="2247" y="1242"/>
                </a:lnTo>
                <a:lnTo>
                  <a:pt x="2397" y="1135"/>
                </a:lnTo>
                <a:lnTo>
                  <a:pt x="2525" y="1028"/>
                </a:lnTo>
                <a:lnTo>
                  <a:pt x="2696" y="942"/>
                </a:lnTo>
                <a:lnTo>
                  <a:pt x="2846" y="857"/>
                </a:lnTo>
                <a:lnTo>
                  <a:pt x="3188" y="728"/>
                </a:lnTo>
                <a:lnTo>
                  <a:pt x="3552" y="643"/>
                </a:lnTo>
                <a:lnTo>
                  <a:pt x="3937" y="600"/>
                </a:lnTo>
                <a:lnTo>
                  <a:pt x="4301" y="557"/>
                </a:lnTo>
                <a:lnTo>
                  <a:pt x="4665" y="579"/>
                </a:lnTo>
                <a:lnTo>
                  <a:pt x="5007" y="600"/>
                </a:lnTo>
                <a:lnTo>
                  <a:pt x="5007" y="600"/>
                </a:lnTo>
                <a:lnTo>
                  <a:pt x="5349" y="664"/>
                </a:lnTo>
                <a:lnTo>
                  <a:pt x="5692" y="750"/>
                </a:lnTo>
                <a:lnTo>
                  <a:pt x="6034" y="878"/>
                </a:lnTo>
                <a:lnTo>
                  <a:pt x="6355" y="1028"/>
                </a:lnTo>
                <a:lnTo>
                  <a:pt x="6676" y="1221"/>
                </a:lnTo>
                <a:lnTo>
                  <a:pt x="6954" y="1434"/>
                </a:lnTo>
                <a:lnTo>
                  <a:pt x="7082" y="1541"/>
                </a:lnTo>
                <a:lnTo>
                  <a:pt x="7189" y="1670"/>
                </a:lnTo>
                <a:lnTo>
                  <a:pt x="7318" y="1798"/>
                </a:lnTo>
                <a:lnTo>
                  <a:pt x="7403" y="1948"/>
                </a:lnTo>
                <a:lnTo>
                  <a:pt x="7403" y="1948"/>
                </a:lnTo>
                <a:lnTo>
                  <a:pt x="7574" y="2290"/>
                </a:lnTo>
                <a:lnTo>
                  <a:pt x="7724" y="2633"/>
                </a:lnTo>
                <a:lnTo>
                  <a:pt x="7767" y="2825"/>
                </a:lnTo>
                <a:lnTo>
                  <a:pt x="7810" y="3018"/>
                </a:lnTo>
                <a:lnTo>
                  <a:pt x="7831" y="3189"/>
                </a:lnTo>
                <a:lnTo>
                  <a:pt x="7853" y="3382"/>
                </a:lnTo>
                <a:lnTo>
                  <a:pt x="7853" y="3382"/>
                </a:lnTo>
                <a:lnTo>
                  <a:pt x="7831" y="3553"/>
                </a:lnTo>
                <a:lnTo>
                  <a:pt x="7831" y="3724"/>
                </a:lnTo>
                <a:lnTo>
                  <a:pt x="7746" y="4023"/>
                </a:lnTo>
                <a:lnTo>
                  <a:pt x="7639" y="4323"/>
                </a:lnTo>
                <a:lnTo>
                  <a:pt x="7489" y="4622"/>
                </a:lnTo>
                <a:lnTo>
                  <a:pt x="7489" y="4622"/>
                </a:lnTo>
                <a:lnTo>
                  <a:pt x="7125" y="5371"/>
                </a:lnTo>
                <a:lnTo>
                  <a:pt x="6911" y="5735"/>
                </a:lnTo>
                <a:lnTo>
                  <a:pt x="6676" y="6077"/>
                </a:lnTo>
                <a:lnTo>
                  <a:pt x="6676" y="6077"/>
                </a:lnTo>
                <a:lnTo>
                  <a:pt x="6526" y="6270"/>
                </a:lnTo>
                <a:lnTo>
                  <a:pt x="6398" y="6420"/>
                </a:lnTo>
                <a:lnTo>
                  <a:pt x="6291" y="6569"/>
                </a:lnTo>
                <a:lnTo>
                  <a:pt x="6205" y="6719"/>
                </a:lnTo>
                <a:lnTo>
                  <a:pt x="6184" y="6783"/>
                </a:lnTo>
                <a:lnTo>
                  <a:pt x="6184" y="6826"/>
                </a:lnTo>
                <a:lnTo>
                  <a:pt x="6205" y="6869"/>
                </a:lnTo>
                <a:lnTo>
                  <a:pt x="6248" y="6890"/>
                </a:lnTo>
                <a:lnTo>
                  <a:pt x="6312" y="6890"/>
                </a:lnTo>
                <a:lnTo>
                  <a:pt x="6398" y="6890"/>
                </a:lnTo>
                <a:lnTo>
                  <a:pt x="6398" y="6890"/>
                </a:lnTo>
                <a:lnTo>
                  <a:pt x="6419" y="6869"/>
                </a:lnTo>
                <a:lnTo>
                  <a:pt x="6398" y="6890"/>
                </a:lnTo>
                <a:lnTo>
                  <a:pt x="6398" y="6890"/>
                </a:lnTo>
                <a:lnTo>
                  <a:pt x="6398" y="6890"/>
                </a:lnTo>
                <a:lnTo>
                  <a:pt x="6398" y="6890"/>
                </a:lnTo>
                <a:lnTo>
                  <a:pt x="6333" y="6955"/>
                </a:lnTo>
                <a:lnTo>
                  <a:pt x="6333" y="6955"/>
                </a:lnTo>
                <a:lnTo>
                  <a:pt x="6248" y="7083"/>
                </a:lnTo>
                <a:lnTo>
                  <a:pt x="6184" y="7211"/>
                </a:lnTo>
                <a:lnTo>
                  <a:pt x="6184" y="7211"/>
                </a:lnTo>
                <a:lnTo>
                  <a:pt x="6162" y="7340"/>
                </a:lnTo>
                <a:lnTo>
                  <a:pt x="6184" y="7404"/>
                </a:lnTo>
                <a:lnTo>
                  <a:pt x="6205" y="7404"/>
                </a:lnTo>
                <a:lnTo>
                  <a:pt x="6269" y="7404"/>
                </a:lnTo>
                <a:lnTo>
                  <a:pt x="6419" y="7340"/>
                </a:lnTo>
                <a:lnTo>
                  <a:pt x="6483" y="7340"/>
                </a:lnTo>
                <a:lnTo>
                  <a:pt x="6526" y="7361"/>
                </a:lnTo>
                <a:lnTo>
                  <a:pt x="6526" y="7361"/>
                </a:lnTo>
                <a:lnTo>
                  <a:pt x="6526" y="7404"/>
                </a:lnTo>
                <a:lnTo>
                  <a:pt x="6526" y="7447"/>
                </a:lnTo>
                <a:lnTo>
                  <a:pt x="6440" y="7554"/>
                </a:lnTo>
                <a:lnTo>
                  <a:pt x="6333" y="7661"/>
                </a:lnTo>
                <a:lnTo>
                  <a:pt x="6291" y="7725"/>
                </a:lnTo>
                <a:lnTo>
                  <a:pt x="6269" y="7768"/>
                </a:lnTo>
                <a:lnTo>
                  <a:pt x="6269" y="7768"/>
                </a:lnTo>
                <a:lnTo>
                  <a:pt x="6269" y="7875"/>
                </a:lnTo>
                <a:lnTo>
                  <a:pt x="6291" y="7917"/>
                </a:lnTo>
                <a:lnTo>
                  <a:pt x="6333" y="7939"/>
                </a:lnTo>
                <a:lnTo>
                  <a:pt x="6376" y="7939"/>
                </a:lnTo>
                <a:lnTo>
                  <a:pt x="6505" y="7917"/>
                </a:lnTo>
                <a:lnTo>
                  <a:pt x="6569" y="7896"/>
                </a:lnTo>
                <a:lnTo>
                  <a:pt x="6612" y="7917"/>
                </a:lnTo>
                <a:lnTo>
                  <a:pt x="6612" y="7917"/>
                </a:lnTo>
                <a:lnTo>
                  <a:pt x="6654" y="7982"/>
                </a:lnTo>
                <a:lnTo>
                  <a:pt x="6654" y="8024"/>
                </a:lnTo>
                <a:lnTo>
                  <a:pt x="6633" y="8089"/>
                </a:lnTo>
                <a:lnTo>
                  <a:pt x="6612" y="8131"/>
                </a:lnTo>
                <a:lnTo>
                  <a:pt x="6547" y="8260"/>
                </a:lnTo>
                <a:lnTo>
                  <a:pt x="6526" y="8303"/>
                </a:lnTo>
                <a:lnTo>
                  <a:pt x="6526" y="8345"/>
                </a:lnTo>
                <a:lnTo>
                  <a:pt x="6526" y="8345"/>
                </a:lnTo>
                <a:lnTo>
                  <a:pt x="6740" y="8559"/>
                </a:lnTo>
                <a:lnTo>
                  <a:pt x="6740" y="8559"/>
                </a:lnTo>
                <a:lnTo>
                  <a:pt x="6826" y="8602"/>
                </a:lnTo>
                <a:lnTo>
                  <a:pt x="6868" y="8602"/>
                </a:lnTo>
                <a:lnTo>
                  <a:pt x="6911" y="8581"/>
                </a:lnTo>
                <a:lnTo>
                  <a:pt x="6911" y="8581"/>
                </a:lnTo>
                <a:lnTo>
                  <a:pt x="6975" y="8538"/>
                </a:lnTo>
                <a:lnTo>
                  <a:pt x="7018" y="8452"/>
                </a:lnTo>
                <a:lnTo>
                  <a:pt x="7018" y="8367"/>
                </a:lnTo>
                <a:lnTo>
                  <a:pt x="7039" y="8260"/>
                </a:lnTo>
                <a:lnTo>
                  <a:pt x="6997" y="7875"/>
                </a:lnTo>
                <a:lnTo>
                  <a:pt x="6997" y="7875"/>
                </a:lnTo>
                <a:lnTo>
                  <a:pt x="6997" y="6869"/>
                </a:lnTo>
                <a:lnTo>
                  <a:pt x="6997" y="6869"/>
                </a:lnTo>
                <a:lnTo>
                  <a:pt x="7018" y="6634"/>
                </a:lnTo>
                <a:lnTo>
                  <a:pt x="7061" y="6441"/>
                </a:lnTo>
                <a:lnTo>
                  <a:pt x="7125" y="6270"/>
                </a:lnTo>
                <a:lnTo>
                  <a:pt x="7253" y="6077"/>
                </a:lnTo>
                <a:lnTo>
                  <a:pt x="7253" y="6077"/>
                </a:lnTo>
                <a:lnTo>
                  <a:pt x="7446" y="5778"/>
                </a:lnTo>
                <a:lnTo>
                  <a:pt x="7617" y="5457"/>
                </a:lnTo>
                <a:lnTo>
                  <a:pt x="7617" y="5457"/>
                </a:lnTo>
                <a:lnTo>
                  <a:pt x="7831" y="5050"/>
                </a:lnTo>
                <a:lnTo>
                  <a:pt x="8024" y="4644"/>
                </a:lnTo>
                <a:lnTo>
                  <a:pt x="8173" y="4237"/>
                </a:lnTo>
                <a:lnTo>
                  <a:pt x="8238" y="4002"/>
                </a:lnTo>
                <a:lnTo>
                  <a:pt x="8302" y="3788"/>
                </a:lnTo>
                <a:lnTo>
                  <a:pt x="8302" y="3788"/>
                </a:lnTo>
                <a:lnTo>
                  <a:pt x="8323" y="3638"/>
                </a:lnTo>
                <a:lnTo>
                  <a:pt x="8323" y="3446"/>
                </a:lnTo>
                <a:lnTo>
                  <a:pt x="8302" y="3082"/>
                </a:lnTo>
                <a:lnTo>
                  <a:pt x="8238" y="2718"/>
                </a:lnTo>
                <a:lnTo>
                  <a:pt x="8152" y="2376"/>
                </a:lnTo>
                <a:lnTo>
                  <a:pt x="8152" y="2376"/>
                </a:lnTo>
                <a:close/>
                <a:moveTo>
                  <a:pt x="6119" y="3039"/>
                </a:moveTo>
                <a:lnTo>
                  <a:pt x="6119" y="3039"/>
                </a:lnTo>
                <a:lnTo>
                  <a:pt x="6248" y="2911"/>
                </a:lnTo>
                <a:lnTo>
                  <a:pt x="6333" y="2782"/>
                </a:lnTo>
                <a:lnTo>
                  <a:pt x="6419" y="2633"/>
                </a:lnTo>
                <a:lnTo>
                  <a:pt x="6462" y="2461"/>
                </a:lnTo>
                <a:lnTo>
                  <a:pt x="6462" y="2461"/>
                </a:lnTo>
                <a:lnTo>
                  <a:pt x="6440" y="2312"/>
                </a:lnTo>
                <a:lnTo>
                  <a:pt x="6398" y="2183"/>
                </a:lnTo>
                <a:lnTo>
                  <a:pt x="6355" y="2141"/>
                </a:lnTo>
                <a:lnTo>
                  <a:pt x="6312" y="2098"/>
                </a:lnTo>
                <a:lnTo>
                  <a:pt x="6248" y="2055"/>
                </a:lnTo>
                <a:lnTo>
                  <a:pt x="6162" y="2034"/>
                </a:lnTo>
                <a:lnTo>
                  <a:pt x="6162" y="2034"/>
                </a:lnTo>
                <a:lnTo>
                  <a:pt x="6077" y="2034"/>
                </a:lnTo>
                <a:lnTo>
                  <a:pt x="5970" y="2034"/>
                </a:lnTo>
                <a:lnTo>
                  <a:pt x="5756" y="2055"/>
                </a:lnTo>
                <a:lnTo>
                  <a:pt x="5542" y="2055"/>
                </a:lnTo>
                <a:lnTo>
                  <a:pt x="5456" y="2055"/>
                </a:lnTo>
                <a:lnTo>
                  <a:pt x="5392" y="2012"/>
                </a:lnTo>
                <a:lnTo>
                  <a:pt x="5392" y="2012"/>
                </a:lnTo>
                <a:lnTo>
                  <a:pt x="5328" y="1927"/>
                </a:lnTo>
                <a:lnTo>
                  <a:pt x="5285" y="1841"/>
                </a:lnTo>
                <a:lnTo>
                  <a:pt x="5221" y="1648"/>
                </a:lnTo>
                <a:lnTo>
                  <a:pt x="5157" y="1434"/>
                </a:lnTo>
                <a:lnTo>
                  <a:pt x="5092" y="1349"/>
                </a:lnTo>
                <a:lnTo>
                  <a:pt x="5028" y="1263"/>
                </a:lnTo>
                <a:lnTo>
                  <a:pt x="5028" y="1263"/>
                </a:lnTo>
                <a:lnTo>
                  <a:pt x="4921" y="1199"/>
                </a:lnTo>
                <a:lnTo>
                  <a:pt x="4836" y="1178"/>
                </a:lnTo>
                <a:lnTo>
                  <a:pt x="4750" y="1178"/>
                </a:lnTo>
                <a:lnTo>
                  <a:pt x="4665" y="1199"/>
                </a:lnTo>
                <a:lnTo>
                  <a:pt x="4579" y="1242"/>
                </a:lnTo>
                <a:lnTo>
                  <a:pt x="4493" y="1306"/>
                </a:lnTo>
                <a:lnTo>
                  <a:pt x="4344" y="1434"/>
                </a:lnTo>
                <a:lnTo>
                  <a:pt x="4344" y="1434"/>
                </a:lnTo>
                <a:lnTo>
                  <a:pt x="4258" y="1563"/>
                </a:lnTo>
                <a:lnTo>
                  <a:pt x="4151" y="1713"/>
                </a:lnTo>
                <a:lnTo>
                  <a:pt x="4065" y="1862"/>
                </a:lnTo>
                <a:lnTo>
                  <a:pt x="4023" y="1927"/>
                </a:lnTo>
                <a:lnTo>
                  <a:pt x="3980" y="1948"/>
                </a:lnTo>
                <a:lnTo>
                  <a:pt x="3980" y="1948"/>
                </a:lnTo>
                <a:lnTo>
                  <a:pt x="3916" y="1948"/>
                </a:lnTo>
                <a:lnTo>
                  <a:pt x="3852" y="1948"/>
                </a:lnTo>
                <a:lnTo>
                  <a:pt x="3680" y="1884"/>
                </a:lnTo>
                <a:lnTo>
                  <a:pt x="3509" y="1841"/>
                </a:lnTo>
                <a:lnTo>
                  <a:pt x="3381" y="1798"/>
                </a:lnTo>
                <a:lnTo>
                  <a:pt x="3381" y="1798"/>
                </a:lnTo>
                <a:lnTo>
                  <a:pt x="3295" y="1820"/>
                </a:lnTo>
                <a:lnTo>
                  <a:pt x="3231" y="1820"/>
                </a:lnTo>
                <a:lnTo>
                  <a:pt x="3103" y="1905"/>
                </a:lnTo>
                <a:lnTo>
                  <a:pt x="2996" y="1991"/>
                </a:lnTo>
                <a:lnTo>
                  <a:pt x="2910" y="2119"/>
                </a:lnTo>
                <a:lnTo>
                  <a:pt x="2867" y="2269"/>
                </a:lnTo>
                <a:lnTo>
                  <a:pt x="2846" y="2419"/>
                </a:lnTo>
                <a:lnTo>
                  <a:pt x="2867" y="2568"/>
                </a:lnTo>
                <a:lnTo>
                  <a:pt x="2931" y="2697"/>
                </a:lnTo>
                <a:lnTo>
                  <a:pt x="2931" y="2697"/>
                </a:lnTo>
                <a:lnTo>
                  <a:pt x="3038" y="2825"/>
                </a:lnTo>
                <a:lnTo>
                  <a:pt x="3188" y="2932"/>
                </a:lnTo>
                <a:lnTo>
                  <a:pt x="3252" y="2996"/>
                </a:lnTo>
                <a:lnTo>
                  <a:pt x="3295" y="3061"/>
                </a:lnTo>
                <a:lnTo>
                  <a:pt x="3317" y="3146"/>
                </a:lnTo>
                <a:lnTo>
                  <a:pt x="3295" y="3210"/>
                </a:lnTo>
                <a:lnTo>
                  <a:pt x="3295" y="3210"/>
                </a:lnTo>
                <a:lnTo>
                  <a:pt x="3252" y="3253"/>
                </a:lnTo>
                <a:lnTo>
                  <a:pt x="3210" y="3317"/>
                </a:lnTo>
                <a:lnTo>
                  <a:pt x="3081" y="3382"/>
                </a:lnTo>
                <a:lnTo>
                  <a:pt x="2974" y="3467"/>
                </a:lnTo>
                <a:lnTo>
                  <a:pt x="2910" y="3531"/>
                </a:lnTo>
                <a:lnTo>
                  <a:pt x="2867" y="3595"/>
                </a:lnTo>
                <a:lnTo>
                  <a:pt x="2867" y="3595"/>
                </a:lnTo>
                <a:lnTo>
                  <a:pt x="2803" y="3767"/>
                </a:lnTo>
                <a:lnTo>
                  <a:pt x="2803" y="3916"/>
                </a:lnTo>
                <a:lnTo>
                  <a:pt x="2825" y="4045"/>
                </a:lnTo>
                <a:lnTo>
                  <a:pt x="2910" y="4152"/>
                </a:lnTo>
                <a:lnTo>
                  <a:pt x="2996" y="4216"/>
                </a:lnTo>
                <a:lnTo>
                  <a:pt x="3124" y="4280"/>
                </a:lnTo>
                <a:lnTo>
                  <a:pt x="3274" y="4323"/>
                </a:lnTo>
                <a:lnTo>
                  <a:pt x="3445" y="4323"/>
                </a:lnTo>
                <a:lnTo>
                  <a:pt x="3445" y="4323"/>
                </a:lnTo>
                <a:lnTo>
                  <a:pt x="3616" y="4280"/>
                </a:lnTo>
                <a:lnTo>
                  <a:pt x="3702" y="4280"/>
                </a:lnTo>
                <a:lnTo>
                  <a:pt x="3766" y="4323"/>
                </a:lnTo>
                <a:lnTo>
                  <a:pt x="3766" y="4323"/>
                </a:lnTo>
                <a:lnTo>
                  <a:pt x="3809" y="4366"/>
                </a:lnTo>
                <a:lnTo>
                  <a:pt x="3852" y="4451"/>
                </a:lnTo>
                <a:lnTo>
                  <a:pt x="3916" y="4601"/>
                </a:lnTo>
                <a:lnTo>
                  <a:pt x="3916" y="4601"/>
                </a:lnTo>
                <a:lnTo>
                  <a:pt x="4023" y="4708"/>
                </a:lnTo>
                <a:lnTo>
                  <a:pt x="4151" y="4815"/>
                </a:lnTo>
                <a:lnTo>
                  <a:pt x="4301" y="4879"/>
                </a:lnTo>
                <a:lnTo>
                  <a:pt x="4386" y="4879"/>
                </a:lnTo>
                <a:lnTo>
                  <a:pt x="4472" y="4879"/>
                </a:lnTo>
                <a:lnTo>
                  <a:pt x="4472" y="4879"/>
                </a:lnTo>
                <a:lnTo>
                  <a:pt x="4579" y="4879"/>
                </a:lnTo>
                <a:lnTo>
                  <a:pt x="4665" y="4836"/>
                </a:lnTo>
                <a:lnTo>
                  <a:pt x="4729" y="4794"/>
                </a:lnTo>
                <a:lnTo>
                  <a:pt x="4814" y="4729"/>
                </a:lnTo>
                <a:lnTo>
                  <a:pt x="4921" y="4580"/>
                </a:lnTo>
                <a:lnTo>
                  <a:pt x="5028" y="4430"/>
                </a:lnTo>
                <a:lnTo>
                  <a:pt x="5028" y="4430"/>
                </a:lnTo>
                <a:lnTo>
                  <a:pt x="5092" y="4344"/>
                </a:lnTo>
                <a:lnTo>
                  <a:pt x="5157" y="4302"/>
                </a:lnTo>
                <a:lnTo>
                  <a:pt x="5221" y="4302"/>
                </a:lnTo>
                <a:lnTo>
                  <a:pt x="5285" y="4302"/>
                </a:lnTo>
                <a:lnTo>
                  <a:pt x="5413" y="4323"/>
                </a:lnTo>
                <a:lnTo>
                  <a:pt x="5585" y="4366"/>
                </a:lnTo>
                <a:lnTo>
                  <a:pt x="5585" y="4366"/>
                </a:lnTo>
                <a:lnTo>
                  <a:pt x="5756" y="4366"/>
                </a:lnTo>
                <a:lnTo>
                  <a:pt x="5841" y="4366"/>
                </a:lnTo>
                <a:lnTo>
                  <a:pt x="5906" y="4323"/>
                </a:lnTo>
                <a:lnTo>
                  <a:pt x="6034" y="4259"/>
                </a:lnTo>
                <a:lnTo>
                  <a:pt x="6098" y="4130"/>
                </a:lnTo>
                <a:lnTo>
                  <a:pt x="6141" y="4002"/>
                </a:lnTo>
                <a:lnTo>
                  <a:pt x="6141" y="3852"/>
                </a:lnTo>
                <a:lnTo>
                  <a:pt x="6119" y="3681"/>
                </a:lnTo>
                <a:lnTo>
                  <a:pt x="6055" y="3531"/>
                </a:lnTo>
                <a:lnTo>
                  <a:pt x="6055" y="3531"/>
                </a:lnTo>
                <a:lnTo>
                  <a:pt x="5970" y="3382"/>
                </a:lnTo>
                <a:lnTo>
                  <a:pt x="5970" y="3317"/>
                </a:lnTo>
                <a:lnTo>
                  <a:pt x="5970" y="3275"/>
                </a:lnTo>
                <a:lnTo>
                  <a:pt x="5970" y="3232"/>
                </a:lnTo>
                <a:lnTo>
                  <a:pt x="6012" y="3168"/>
                </a:lnTo>
                <a:lnTo>
                  <a:pt x="6119" y="3039"/>
                </a:lnTo>
                <a:lnTo>
                  <a:pt x="6119" y="3039"/>
                </a:lnTo>
                <a:close/>
                <a:moveTo>
                  <a:pt x="3723" y="3745"/>
                </a:moveTo>
                <a:lnTo>
                  <a:pt x="3723" y="3745"/>
                </a:lnTo>
                <a:lnTo>
                  <a:pt x="3723" y="3831"/>
                </a:lnTo>
                <a:lnTo>
                  <a:pt x="3702" y="3895"/>
                </a:lnTo>
                <a:lnTo>
                  <a:pt x="3680" y="3959"/>
                </a:lnTo>
                <a:lnTo>
                  <a:pt x="3638" y="4002"/>
                </a:lnTo>
                <a:lnTo>
                  <a:pt x="3573" y="4023"/>
                </a:lnTo>
                <a:lnTo>
                  <a:pt x="3509" y="4045"/>
                </a:lnTo>
                <a:lnTo>
                  <a:pt x="3338" y="4066"/>
                </a:lnTo>
                <a:lnTo>
                  <a:pt x="3338" y="4066"/>
                </a:lnTo>
                <a:lnTo>
                  <a:pt x="3231" y="4023"/>
                </a:lnTo>
                <a:lnTo>
                  <a:pt x="3124" y="3959"/>
                </a:lnTo>
                <a:lnTo>
                  <a:pt x="3081" y="3916"/>
                </a:lnTo>
                <a:lnTo>
                  <a:pt x="3060" y="3874"/>
                </a:lnTo>
                <a:lnTo>
                  <a:pt x="3038" y="3809"/>
                </a:lnTo>
                <a:lnTo>
                  <a:pt x="3038" y="3745"/>
                </a:lnTo>
                <a:lnTo>
                  <a:pt x="3038" y="3745"/>
                </a:lnTo>
                <a:lnTo>
                  <a:pt x="3081" y="3702"/>
                </a:lnTo>
                <a:lnTo>
                  <a:pt x="3124" y="3638"/>
                </a:lnTo>
                <a:lnTo>
                  <a:pt x="3274" y="3510"/>
                </a:lnTo>
                <a:lnTo>
                  <a:pt x="3445" y="3403"/>
                </a:lnTo>
                <a:lnTo>
                  <a:pt x="3509" y="3382"/>
                </a:lnTo>
                <a:lnTo>
                  <a:pt x="3573" y="3360"/>
                </a:lnTo>
                <a:lnTo>
                  <a:pt x="3573" y="3360"/>
                </a:lnTo>
                <a:lnTo>
                  <a:pt x="3616" y="3382"/>
                </a:lnTo>
                <a:lnTo>
                  <a:pt x="3659" y="3446"/>
                </a:lnTo>
                <a:lnTo>
                  <a:pt x="3723" y="3574"/>
                </a:lnTo>
                <a:lnTo>
                  <a:pt x="3745" y="3702"/>
                </a:lnTo>
                <a:lnTo>
                  <a:pt x="3745" y="3745"/>
                </a:lnTo>
                <a:lnTo>
                  <a:pt x="3723" y="3745"/>
                </a:lnTo>
                <a:lnTo>
                  <a:pt x="3723" y="3745"/>
                </a:lnTo>
                <a:close/>
                <a:moveTo>
                  <a:pt x="3702" y="2975"/>
                </a:moveTo>
                <a:lnTo>
                  <a:pt x="3702" y="2975"/>
                </a:lnTo>
                <a:lnTo>
                  <a:pt x="3616" y="2975"/>
                </a:lnTo>
                <a:lnTo>
                  <a:pt x="3531" y="2954"/>
                </a:lnTo>
                <a:lnTo>
                  <a:pt x="3445" y="2889"/>
                </a:lnTo>
                <a:lnTo>
                  <a:pt x="3359" y="2825"/>
                </a:lnTo>
                <a:lnTo>
                  <a:pt x="3188" y="2633"/>
                </a:lnTo>
                <a:lnTo>
                  <a:pt x="3145" y="2547"/>
                </a:lnTo>
                <a:lnTo>
                  <a:pt x="3103" y="2483"/>
                </a:lnTo>
                <a:lnTo>
                  <a:pt x="3103" y="2483"/>
                </a:lnTo>
                <a:lnTo>
                  <a:pt x="3103" y="2397"/>
                </a:lnTo>
                <a:lnTo>
                  <a:pt x="3124" y="2312"/>
                </a:lnTo>
                <a:lnTo>
                  <a:pt x="3145" y="2248"/>
                </a:lnTo>
                <a:lnTo>
                  <a:pt x="3188" y="2183"/>
                </a:lnTo>
                <a:lnTo>
                  <a:pt x="3252" y="2119"/>
                </a:lnTo>
                <a:lnTo>
                  <a:pt x="3317" y="2076"/>
                </a:lnTo>
                <a:lnTo>
                  <a:pt x="3381" y="2055"/>
                </a:lnTo>
                <a:lnTo>
                  <a:pt x="3466" y="2055"/>
                </a:lnTo>
                <a:lnTo>
                  <a:pt x="3466" y="2055"/>
                </a:lnTo>
                <a:lnTo>
                  <a:pt x="3638" y="2098"/>
                </a:lnTo>
                <a:lnTo>
                  <a:pt x="3766" y="2141"/>
                </a:lnTo>
                <a:lnTo>
                  <a:pt x="3809" y="2183"/>
                </a:lnTo>
                <a:lnTo>
                  <a:pt x="3852" y="2226"/>
                </a:lnTo>
                <a:lnTo>
                  <a:pt x="3873" y="2290"/>
                </a:lnTo>
                <a:lnTo>
                  <a:pt x="3873" y="2376"/>
                </a:lnTo>
                <a:lnTo>
                  <a:pt x="3873" y="2376"/>
                </a:lnTo>
                <a:lnTo>
                  <a:pt x="3873" y="2504"/>
                </a:lnTo>
                <a:lnTo>
                  <a:pt x="3830" y="2697"/>
                </a:lnTo>
                <a:lnTo>
                  <a:pt x="3787" y="2868"/>
                </a:lnTo>
                <a:lnTo>
                  <a:pt x="3745" y="2932"/>
                </a:lnTo>
                <a:lnTo>
                  <a:pt x="3702" y="2975"/>
                </a:lnTo>
                <a:lnTo>
                  <a:pt x="3702" y="2975"/>
                </a:lnTo>
                <a:close/>
                <a:moveTo>
                  <a:pt x="4386" y="1691"/>
                </a:moveTo>
                <a:lnTo>
                  <a:pt x="4386" y="1691"/>
                </a:lnTo>
                <a:lnTo>
                  <a:pt x="4493" y="1541"/>
                </a:lnTo>
                <a:lnTo>
                  <a:pt x="4558" y="1499"/>
                </a:lnTo>
                <a:lnTo>
                  <a:pt x="4622" y="1456"/>
                </a:lnTo>
                <a:lnTo>
                  <a:pt x="4686" y="1434"/>
                </a:lnTo>
                <a:lnTo>
                  <a:pt x="4750" y="1413"/>
                </a:lnTo>
                <a:lnTo>
                  <a:pt x="4814" y="1456"/>
                </a:lnTo>
                <a:lnTo>
                  <a:pt x="4900" y="1499"/>
                </a:lnTo>
                <a:lnTo>
                  <a:pt x="4900" y="1499"/>
                </a:lnTo>
                <a:lnTo>
                  <a:pt x="4985" y="1627"/>
                </a:lnTo>
                <a:lnTo>
                  <a:pt x="5071" y="1798"/>
                </a:lnTo>
                <a:lnTo>
                  <a:pt x="5114" y="1969"/>
                </a:lnTo>
                <a:lnTo>
                  <a:pt x="5135" y="2119"/>
                </a:lnTo>
                <a:lnTo>
                  <a:pt x="5135" y="2119"/>
                </a:lnTo>
                <a:lnTo>
                  <a:pt x="5071" y="2183"/>
                </a:lnTo>
                <a:lnTo>
                  <a:pt x="5007" y="2248"/>
                </a:lnTo>
                <a:lnTo>
                  <a:pt x="4943" y="2269"/>
                </a:lnTo>
                <a:lnTo>
                  <a:pt x="4857" y="2312"/>
                </a:lnTo>
                <a:lnTo>
                  <a:pt x="4772" y="2312"/>
                </a:lnTo>
                <a:lnTo>
                  <a:pt x="4686" y="2312"/>
                </a:lnTo>
                <a:lnTo>
                  <a:pt x="4622" y="2312"/>
                </a:lnTo>
                <a:lnTo>
                  <a:pt x="4536" y="2290"/>
                </a:lnTo>
                <a:lnTo>
                  <a:pt x="4536" y="2290"/>
                </a:lnTo>
                <a:lnTo>
                  <a:pt x="4429" y="2226"/>
                </a:lnTo>
                <a:lnTo>
                  <a:pt x="4344" y="2162"/>
                </a:lnTo>
                <a:lnTo>
                  <a:pt x="4279" y="2098"/>
                </a:lnTo>
                <a:lnTo>
                  <a:pt x="4258" y="2034"/>
                </a:lnTo>
                <a:lnTo>
                  <a:pt x="4258" y="1969"/>
                </a:lnTo>
                <a:lnTo>
                  <a:pt x="4279" y="1884"/>
                </a:lnTo>
                <a:lnTo>
                  <a:pt x="4322" y="1798"/>
                </a:lnTo>
                <a:lnTo>
                  <a:pt x="4386" y="1691"/>
                </a:lnTo>
                <a:lnTo>
                  <a:pt x="4386" y="1691"/>
                </a:lnTo>
                <a:close/>
                <a:moveTo>
                  <a:pt x="4151" y="2376"/>
                </a:moveTo>
                <a:lnTo>
                  <a:pt x="4151" y="2376"/>
                </a:lnTo>
                <a:lnTo>
                  <a:pt x="4215" y="2397"/>
                </a:lnTo>
                <a:lnTo>
                  <a:pt x="4279" y="2419"/>
                </a:lnTo>
                <a:lnTo>
                  <a:pt x="4344" y="2461"/>
                </a:lnTo>
                <a:lnTo>
                  <a:pt x="4365" y="2504"/>
                </a:lnTo>
                <a:lnTo>
                  <a:pt x="4365" y="2504"/>
                </a:lnTo>
                <a:lnTo>
                  <a:pt x="4365" y="2547"/>
                </a:lnTo>
                <a:lnTo>
                  <a:pt x="4322" y="2590"/>
                </a:lnTo>
                <a:lnTo>
                  <a:pt x="4215" y="2654"/>
                </a:lnTo>
                <a:lnTo>
                  <a:pt x="4172" y="2675"/>
                </a:lnTo>
                <a:lnTo>
                  <a:pt x="4130" y="2675"/>
                </a:lnTo>
                <a:lnTo>
                  <a:pt x="4087" y="2654"/>
                </a:lnTo>
                <a:lnTo>
                  <a:pt x="4065" y="2590"/>
                </a:lnTo>
                <a:lnTo>
                  <a:pt x="4065" y="2590"/>
                </a:lnTo>
                <a:lnTo>
                  <a:pt x="4087" y="2461"/>
                </a:lnTo>
                <a:lnTo>
                  <a:pt x="4108" y="2419"/>
                </a:lnTo>
                <a:lnTo>
                  <a:pt x="4151" y="2376"/>
                </a:lnTo>
                <a:lnTo>
                  <a:pt x="4151" y="2376"/>
                </a:lnTo>
                <a:close/>
                <a:moveTo>
                  <a:pt x="4001" y="3809"/>
                </a:moveTo>
                <a:lnTo>
                  <a:pt x="4001" y="3809"/>
                </a:lnTo>
                <a:lnTo>
                  <a:pt x="4023" y="3745"/>
                </a:lnTo>
                <a:lnTo>
                  <a:pt x="4065" y="3724"/>
                </a:lnTo>
                <a:lnTo>
                  <a:pt x="4130" y="3702"/>
                </a:lnTo>
                <a:lnTo>
                  <a:pt x="4172" y="3724"/>
                </a:lnTo>
                <a:lnTo>
                  <a:pt x="4279" y="3788"/>
                </a:lnTo>
                <a:lnTo>
                  <a:pt x="4322" y="3809"/>
                </a:lnTo>
                <a:lnTo>
                  <a:pt x="4322" y="3852"/>
                </a:lnTo>
                <a:lnTo>
                  <a:pt x="4322" y="3852"/>
                </a:lnTo>
                <a:lnTo>
                  <a:pt x="4322" y="3874"/>
                </a:lnTo>
                <a:lnTo>
                  <a:pt x="4279" y="3895"/>
                </a:lnTo>
                <a:lnTo>
                  <a:pt x="4172" y="3916"/>
                </a:lnTo>
                <a:lnTo>
                  <a:pt x="4130" y="3916"/>
                </a:lnTo>
                <a:lnTo>
                  <a:pt x="4065" y="3895"/>
                </a:lnTo>
                <a:lnTo>
                  <a:pt x="4023" y="3874"/>
                </a:lnTo>
                <a:lnTo>
                  <a:pt x="4001" y="3809"/>
                </a:lnTo>
                <a:lnTo>
                  <a:pt x="4001" y="3809"/>
                </a:lnTo>
                <a:close/>
                <a:moveTo>
                  <a:pt x="4857" y="4216"/>
                </a:moveTo>
                <a:lnTo>
                  <a:pt x="4857" y="4216"/>
                </a:lnTo>
                <a:lnTo>
                  <a:pt x="4836" y="4280"/>
                </a:lnTo>
                <a:lnTo>
                  <a:pt x="4814" y="4344"/>
                </a:lnTo>
                <a:lnTo>
                  <a:pt x="4707" y="4451"/>
                </a:lnTo>
                <a:lnTo>
                  <a:pt x="4600" y="4537"/>
                </a:lnTo>
                <a:lnTo>
                  <a:pt x="4493" y="4601"/>
                </a:lnTo>
                <a:lnTo>
                  <a:pt x="4493" y="4601"/>
                </a:lnTo>
                <a:lnTo>
                  <a:pt x="4365" y="4580"/>
                </a:lnTo>
                <a:lnTo>
                  <a:pt x="4237" y="4515"/>
                </a:lnTo>
                <a:lnTo>
                  <a:pt x="4130" y="4430"/>
                </a:lnTo>
                <a:lnTo>
                  <a:pt x="4108" y="4387"/>
                </a:lnTo>
                <a:lnTo>
                  <a:pt x="4087" y="4323"/>
                </a:lnTo>
                <a:lnTo>
                  <a:pt x="4087" y="4323"/>
                </a:lnTo>
                <a:lnTo>
                  <a:pt x="4108" y="4259"/>
                </a:lnTo>
                <a:lnTo>
                  <a:pt x="4130" y="4216"/>
                </a:lnTo>
                <a:lnTo>
                  <a:pt x="4194" y="4173"/>
                </a:lnTo>
                <a:lnTo>
                  <a:pt x="4258" y="4152"/>
                </a:lnTo>
                <a:lnTo>
                  <a:pt x="4408" y="4109"/>
                </a:lnTo>
                <a:lnTo>
                  <a:pt x="4536" y="4088"/>
                </a:lnTo>
                <a:lnTo>
                  <a:pt x="4536" y="4088"/>
                </a:lnTo>
                <a:lnTo>
                  <a:pt x="4665" y="4066"/>
                </a:lnTo>
                <a:lnTo>
                  <a:pt x="4772" y="4066"/>
                </a:lnTo>
                <a:lnTo>
                  <a:pt x="4814" y="4066"/>
                </a:lnTo>
                <a:lnTo>
                  <a:pt x="4836" y="4109"/>
                </a:lnTo>
                <a:lnTo>
                  <a:pt x="4857" y="4152"/>
                </a:lnTo>
                <a:lnTo>
                  <a:pt x="4857" y="4216"/>
                </a:lnTo>
                <a:lnTo>
                  <a:pt x="4857" y="4216"/>
                </a:lnTo>
                <a:close/>
                <a:moveTo>
                  <a:pt x="5199" y="3125"/>
                </a:moveTo>
                <a:lnTo>
                  <a:pt x="5199" y="3125"/>
                </a:lnTo>
                <a:lnTo>
                  <a:pt x="5157" y="3339"/>
                </a:lnTo>
                <a:lnTo>
                  <a:pt x="5114" y="3424"/>
                </a:lnTo>
                <a:lnTo>
                  <a:pt x="5071" y="3510"/>
                </a:lnTo>
                <a:lnTo>
                  <a:pt x="5007" y="3595"/>
                </a:lnTo>
                <a:lnTo>
                  <a:pt x="4943" y="3660"/>
                </a:lnTo>
                <a:lnTo>
                  <a:pt x="4836" y="3702"/>
                </a:lnTo>
                <a:lnTo>
                  <a:pt x="4729" y="3702"/>
                </a:lnTo>
                <a:lnTo>
                  <a:pt x="4729" y="3702"/>
                </a:lnTo>
                <a:lnTo>
                  <a:pt x="4665" y="3702"/>
                </a:lnTo>
                <a:lnTo>
                  <a:pt x="4558" y="3660"/>
                </a:lnTo>
                <a:lnTo>
                  <a:pt x="4301" y="3531"/>
                </a:lnTo>
                <a:lnTo>
                  <a:pt x="4194" y="3467"/>
                </a:lnTo>
                <a:lnTo>
                  <a:pt x="4108" y="3382"/>
                </a:lnTo>
                <a:lnTo>
                  <a:pt x="4044" y="3296"/>
                </a:lnTo>
                <a:lnTo>
                  <a:pt x="4023" y="3232"/>
                </a:lnTo>
                <a:lnTo>
                  <a:pt x="4023" y="3232"/>
                </a:lnTo>
                <a:lnTo>
                  <a:pt x="4044" y="3146"/>
                </a:lnTo>
                <a:lnTo>
                  <a:pt x="4087" y="3061"/>
                </a:lnTo>
                <a:lnTo>
                  <a:pt x="4172" y="2975"/>
                </a:lnTo>
                <a:lnTo>
                  <a:pt x="4279" y="2889"/>
                </a:lnTo>
                <a:lnTo>
                  <a:pt x="4493" y="2761"/>
                </a:lnTo>
                <a:lnTo>
                  <a:pt x="4600" y="2718"/>
                </a:lnTo>
                <a:lnTo>
                  <a:pt x="4686" y="2697"/>
                </a:lnTo>
                <a:lnTo>
                  <a:pt x="4686" y="2697"/>
                </a:lnTo>
                <a:lnTo>
                  <a:pt x="4750" y="2697"/>
                </a:lnTo>
                <a:lnTo>
                  <a:pt x="4836" y="2740"/>
                </a:lnTo>
                <a:lnTo>
                  <a:pt x="5007" y="2847"/>
                </a:lnTo>
                <a:lnTo>
                  <a:pt x="5092" y="2911"/>
                </a:lnTo>
                <a:lnTo>
                  <a:pt x="5157" y="2996"/>
                </a:lnTo>
                <a:lnTo>
                  <a:pt x="5178" y="3061"/>
                </a:lnTo>
                <a:lnTo>
                  <a:pt x="5199" y="3125"/>
                </a:lnTo>
                <a:lnTo>
                  <a:pt x="5199" y="3125"/>
                </a:lnTo>
                <a:close/>
                <a:moveTo>
                  <a:pt x="5050" y="2547"/>
                </a:moveTo>
                <a:lnTo>
                  <a:pt x="5050" y="2547"/>
                </a:lnTo>
                <a:lnTo>
                  <a:pt x="5050" y="2526"/>
                </a:lnTo>
                <a:lnTo>
                  <a:pt x="5071" y="2504"/>
                </a:lnTo>
                <a:lnTo>
                  <a:pt x="5135" y="2461"/>
                </a:lnTo>
                <a:lnTo>
                  <a:pt x="5178" y="2483"/>
                </a:lnTo>
                <a:lnTo>
                  <a:pt x="5199" y="2483"/>
                </a:lnTo>
                <a:lnTo>
                  <a:pt x="5221" y="2526"/>
                </a:lnTo>
                <a:lnTo>
                  <a:pt x="5221" y="2568"/>
                </a:lnTo>
                <a:lnTo>
                  <a:pt x="5221" y="2568"/>
                </a:lnTo>
                <a:lnTo>
                  <a:pt x="5221" y="2611"/>
                </a:lnTo>
                <a:lnTo>
                  <a:pt x="5199" y="2633"/>
                </a:lnTo>
                <a:lnTo>
                  <a:pt x="5178" y="2654"/>
                </a:lnTo>
                <a:lnTo>
                  <a:pt x="5135" y="2654"/>
                </a:lnTo>
                <a:lnTo>
                  <a:pt x="5071" y="2611"/>
                </a:lnTo>
                <a:lnTo>
                  <a:pt x="5050" y="2590"/>
                </a:lnTo>
                <a:lnTo>
                  <a:pt x="5050" y="2547"/>
                </a:lnTo>
                <a:lnTo>
                  <a:pt x="5050" y="2547"/>
                </a:lnTo>
                <a:close/>
                <a:moveTo>
                  <a:pt x="5649" y="2312"/>
                </a:moveTo>
                <a:lnTo>
                  <a:pt x="5649" y="2312"/>
                </a:lnTo>
                <a:lnTo>
                  <a:pt x="5820" y="2290"/>
                </a:lnTo>
                <a:lnTo>
                  <a:pt x="5927" y="2290"/>
                </a:lnTo>
                <a:lnTo>
                  <a:pt x="6012" y="2312"/>
                </a:lnTo>
                <a:lnTo>
                  <a:pt x="6098" y="2333"/>
                </a:lnTo>
                <a:lnTo>
                  <a:pt x="6141" y="2397"/>
                </a:lnTo>
                <a:lnTo>
                  <a:pt x="6162" y="2461"/>
                </a:lnTo>
                <a:lnTo>
                  <a:pt x="6141" y="2568"/>
                </a:lnTo>
                <a:lnTo>
                  <a:pt x="6141" y="2568"/>
                </a:lnTo>
                <a:lnTo>
                  <a:pt x="6077" y="2675"/>
                </a:lnTo>
                <a:lnTo>
                  <a:pt x="5970" y="2825"/>
                </a:lnTo>
                <a:lnTo>
                  <a:pt x="5841" y="2975"/>
                </a:lnTo>
                <a:lnTo>
                  <a:pt x="5777" y="3018"/>
                </a:lnTo>
                <a:lnTo>
                  <a:pt x="5734" y="3061"/>
                </a:lnTo>
                <a:lnTo>
                  <a:pt x="5734" y="3061"/>
                </a:lnTo>
                <a:lnTo>
                  <a:pt x="5649" y="3061"/>
                </a:lnTo>
                <a:lnTo>
                  <a:pt x="5585" y="3018"/>
                </a:lnTo>
                <a:lnTo>
                  <a:pt x="5520" y="2975"/>
                </a:lnTo>
                <a:lnTo>
                  <a:pt x="5478" y="2889"/>
                </a:lnTo>
                <a:lnTo>
                  <a:pt x="5435" y="2740"/>
                </a:lnTo>
                <a:lnTo>
                  <a:pt x="5413" y="2611"/>
                </a:lnTo>
                <a:lnTo>
                  <a:pt x="5413" y="2611"/>
                </a:lnTo>
                <a:lnTo>
                  <a:pt x="5435" y="2483"/>
                </a:lnTo>
                <a:lnTo>
                  <a:pt x="5456" y="2397"/>
                </a:lnTo>
                <a:lnTo>
                  <a:pt x="5520" y="2333"/>
                </a:lnTo>
                <a:lnTo>
                  <a:pt x="5649" y="2312"/>
                </a:lnTo>
                <a:lnTo>
                  <a:pt x="5649" y="2312"/>
                </a:lnTo>
                <a:close/>
                <a:moveTo>
                  <a:pt x="5435" y="3339"/>
                </a:moveTo>
                <a:lnTo>
                  <a:pt x="5435" y="3339"/>
                </a:lnTo>
                <a:lnTo>
                  <a:pt x="5392" y="3296"/>
                </a:lnTo>
                <a:lnTo>
                  <a:pt x="5392" y="3275"/>
                </a:lnTo>
                <a:lnTo>
                  <a:pt x="5413" y="3232"/>
                </a:lnTo>
                <a:lnTo>
                  <a:pt x="5435" y="3232"/>
                </a:lnTo>
                <a:lnTo>
                  <a:pt x="5456" y="3232"/>
                </a:lnTo>
                <a:lnTo>
                  <a:pt x="5478" y="3232"/>
                </a:lnTo>
                <a:lnTo>
                  <a:pt x="5478" y="3275"/>
                </a:lnTo>
                <a:lnTo>
                  <a:pt x="5435" y="3339"/>
                </a:lnTo>
                <a:lnTo>
                  <a:pt x="5435" y="3339"/>
                </a:lnTo>
                <a:close/>
                <a:moveTo>
                  <a:pt x="5242" y="3895"/>
                </a:moveTo>
                <a:lnTo>
                  <a:pt x="5242" y="3895"/>
                </a:lnTo>
                <a:lnTo>
                  <a:pt x="5264" y="3831"/>
                </a:lnTo>
                <a:lnTo>
                  <a:pt x="5285" y="3767"/>
                </a:lnTo>
                <a:lnTo>
                  <a:pt x="5413" y="3638"/>
                </a:lnTo>
                <a:lnTo>
                  <a:pt x="5542" y="3553"/>
                </a:lnTo>
                <a:lnTo>
                  <a:pt x="5670" y="3510"/>
                </a:lnTo>
                <a:lnTo>
                  <a:pt x="5670" y="3510"/>
                </a:lnTo>
                <a:lnTo>
                  <a:pt x="5734" y="3510"/>
                </a:lnTo>
                <a:lnTo>
                  <a:pt x="5799" y="3510"/>
                </a:lnTo>
                <a:lnTo>
                  <a:pt x="5841" y="3553"/>
                </a:lnTo>
                <a:lnTo>
                  <a:pt x="5884" y="3574"/>
                </a:lnTo>
                <a:lnTo>
                  <a:pt x="5927" y="3660"/>
                </a:lnTo>
                <a:lnTo>
                  <a:pt x="5948" y="3788"/>
                </a:lnTo>
                <a:lnTo>
                  <a:pt x="5948" y="3788"/>
                </a:lnTo>
                <a:lnTo>
                  <a:pt x="5948" y="3852"/>
                </a:lnTo>
                <a:lnTo>
                  <a:pt x="5927" y="3916"/>
                </a:lnTo>
                <a:lnTo>
                  <a:pt x="5884" y="3981"/>
                </a:lnTo>
                <a:lnTo>
                  <a:pt x="5841" y="4023"/>
                </a:lnTo>
                <a:lnTo>
                  <a:pt x="5734" y="4088"/>
                </a:lnTo>
                <a:lnTo>
                  <a:pt x="5606" y="4109"/>
                </a:lnTo>
                <a:lnTo>
                  <a:pt x="5478" y="4109"/>
                </a:lnTo>
                <a:lnTo>
                  <a:pt x="5349" y="4066"/>
                </a:lnTo>
                <a:lnTo>
                  <a:pt x="5306" y="4023"/>
                </a:lnTo>
                <a:lnTo>
                  <a:pt x="5285" y="3981"/>
                </a:lnTo>
                <a:lnTo>
                  <a:pt x="5264" y="3938"/>
                </a:lnTo>
                <a:lnTo>
                  <a:pt x="5242" y="3895"/>
                </a:lnTo>
                <a:lnTo>
                  <a:pt x="5242" y="3895"/>
                </a:lnTo>
                <a:close/>
                <a:moveTo>
                  <a:pt x="4707" y="2889"/>
                </a:moveTo>
                <a:lnTo>
                  <a:pt x="4707" y="2889"/>
                </a:lnTo>
                <a:lnTo>
                  <a:pt x="4579" y="2911"/>
                </a:lnTo>
                <a:lnTo>
                  <a:pt x="4493" y="2975"/>
                </a:lnTo>
                <a:lnTo>
                  <a:pt x="4429" y="3061"/>
                </a:lnTo>
                <a:lnTo>
                  <a:pt x="4386" y="3146"/>
                </a:lnTo>
                <a:lnTo>
                  <a:pt x="4365" y="3253"/>
                </a:lnTo>
                <a:lnTo>
                  <a:pt x="4408" y="3360"/>
                </a:lnTo>
                <a:lnTo>
                  <a:pt x="4472" y="3424"/>
                </a:lnTo>
                <a:lnTo>
                  <a:pt x="4515" y="3446"/>
                </a:lnTo>
                <a:lnTo>
                  <a:pt x="4579" y="3467"/>
                </a:lnTo>
                <a:lnTo>
                  <a:pt x="4579" y="3467"/>
                </a:lnTo>
                <a:lnTo>
                  <a:pt x="4643" y="3467"/>
                </a:lnTo>
                <a:lnTo>
                  <a:pt x="4707" y="3467"/>
                </a:lnTo>
                <a:lnTo>
                  <a:pt x="4750" y="3446"/>
                </a:lnTo>
                <a:lnTo>
                  <a:pt x="4814" y="3403"/>
                </a:lnTo>
                <a:lnTo>
                  <a:pt x="4879" y="3317"/>
                </a:lnTo>
                <a:lnTo>
                  <a:pt x="4943" y="3189"/>
                </a:lnTo>
                <a:lnTo>
                  <a:pt x="4943" y="3082"/>
                </a:lnTo>
                <a:lnTo>
                  <a:pt x="4900" y="2975"/>
                </a:lnTo>
                <a:lnTo>
                  <a:pt x="4879" y="2932"/>
                </a:lnTo>
                <a:lnTo>
                  <a:pt x="4836" y="2911"/>
                </a:lnTo>
                <a:lnTo>
                  <a:pt x="4772" y="2889"/>
                </a:lnTo>
                <a:lnTo>
                  <a:pt x="4707" y="2889"/>
                </a:lnTo>
                <a:lnTo>
                  <a:pt x="4707" y="288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1"/>
          <p:cNvSpPr/>
          <p:nvPr/>
        </p:nvSpPr>
        <p:spPr>
          <a:xfrm>
            <a:off x="5542458" y="2031716"/>
            <a:ext cx="213984" cy="242306"/>
          </a:xfrm>
          <a:custGeom>
            <a:rect b="b" l="l" r="r" t="t"/>
            <a:pathLst>
              <a:path extrusionOk="0" h="8966" w="7918">
                <a:moveTo>
                  <a:pt x="3938" y="1198"/>
                </a:moveTo>
                <a:lnTo>
                  <a:pt x="3895" y="1220"/>
                </a:lnTo>
                <a:lnTo>
                  <a:pt x="3852" y="1263"/>
                </a:lnTo>
                <a:lnTo>
                  <a:pt x="3831" y="1305"/>
                </a:lnTo>
                <a:lnTo>
                  <a:pt x="3831" y="1391"/>
                </a:lnTo>
                <a:lnTo>
                  <a:pt x="3852" y="1477"/>
                </a:lnTo>
                <a:lnTo>
                  <a:pt x="3895" y="1541"/>
                </a:lnTo>
                <a:lnTo>
                  <a:pt x="3916" y="1562"/>
                </a:lnTo>
                <a:lnTo>
                  <a:pt x="3959" y="1541"/>
                </a:lnTo>
                <a:lnTo>
                  <a:pt x="4002" y="1519"/>
                </a:lnTo>
                <a:lnTo>
                  <a:pt x="4045" y="1477"/>
                </a:lnTo>
                <a:lnTo>
                  <a:pt x="4109" y="1348"/>
                </a:lnTo>
                <a:lnTo>
                  <a:pt x="4066" y="1284"/>
                </a:lnTo>
                <a:lnTo>
                  <a:pt x="4023" y="1241"/>
                </a:lnTo>
                <a:lnTo>
                  <a:pt x="3981" y="1198"/>
                </a:lnTo>
                <a:close/>
                <a:moveTo>
                  <a:pt x="5714" y="1370"/>
                </a:moveTo>
                <a:lnTo>
                  <a:pt x="5671" y="1391"/>
                </a:lnTo>
                <a:lnTo>
                  <a:pt x="5628" y="1434"/>
                </a:lnTo>
                <a:lnTo>
                  <a:pt x="5500" y="1541"/>
                </a:lnTo>
                <a:lnTo>
                  <a:pt x="5457" y="1605"/>
                </a:lnTo>
                <a:lnTo>
                  <a:pt x="5457" y="1669"/>
                </a:lnTo>
                <a:lnTo>
                  <a:pt x="5457" y="1712"/>
                </a:lnTo>
                <a:lnTo>
                  <a:pt x="5521" y="1755"/>
                </a:lnTo>
                <a:lnTo>
                  <a:pt x="5564" y="1755"/>
                </a:lnTo>
                <a:lnTo>
                  <a:pt x="5607" y="1712"/>
                </a:lnTo>
                <a:lnTo>
                  <a:pt x="5671" y="1669"/>
                </a:lnTo>
                <a:lnTo>
                  <a:pt x="5692" y="1626"/>
                </a:lnTo>
                <a:lnTo>
                  <a:pt x="5735" y="1541"/>
                </a:lnTo>
                <a:lnTo>
                  <a:pt x="5735" y="1477"/>
                </a:lnTo>
                <a:lnTo>
                  <a:pt x="5735" y="1434"/>
                </a:lnTo>
                <a:lnTo>
                  <a:pt x="5714" y="1370"/>
                </a:lnTo>
                <a:close/>
                <a:moveTo>
                  <a:pt x="2782" y="2012"/>
                </a:moveTo>
                <a:lnTo>
                  <a:pt x="2718" y="2033"/>
                </a:lnTo>
                <a:lnTo>
                  <a:pt x="2675" y="2076"/>
                </a:lnTo>
                <a:lnTo>
                  <a:pt x="2675" y="2140"/>
                </a:lnTo>
                <a:lnTo>
                  <a:pt x="2697" y="2204"/>
                </a:lnTo>
                <a:lnTo>
                  <a:pt x="2740" y="2268"/>
                </a:lnTo>
                <a:lnTo>
                  <a:pt x="2804" y="2332"/>
                </a:lnTo>
                <a:lnTo>
                  <a:pt x="2868" y="2375"/>
                </a:lnTo>
                <a:lnTo>
                  <a:pt x="2932" y="2397"/>
                </a:lnTo>
                <a:lnTo>
                  <a:pt x="3018" y="2354"/>
                </a:lnTo>
                <a:lnTo>
                  <a:pt x="3039" y="2311"/>
                </a:lnTo>
                <a:lnTo>
                  <a:pt x="3039" y="2268"/>
                </a:lnTo>
                <a:lnTo>
                  <a:pt x="3018" y="2204"/>
                </a:lnTo>
                <a:lnTo>
                  <a:pt x="2911" y="2097"/>
                </a:lnTo>
                <a:lnTo>
                  <a:pt x="2847" y="2054"/>
                </a:lnTo>
                <a:lnTo>
                  <a:pt x="2782" y="2012"/>
                </a:lnTo>
                <a:close/>
                <a:moveTo>
                  <a:pt x="6227" y="2696"/>
                </a:moveTo>
                <a:lnTo>
                  <a:pt x="6184" y="2718"/>
                </a:lnTo>
                <a:lnTo>
                  <a:pt x="6077" y="2739"/>
                </a:lnTo>
                <a:lnTo>
                  <a:pt x="6056" y="2782"/>
                </a:lnTo>
                <a:lnTo>
                  <a:pt x="6056" y="2803"/>
                </a:lnTo>
                <a:lnTo>
                  <a:pt x="6099" y="2825"/>
                </a:lnTo>
                <a:lnTo>
                  <a:pt x="6184" y="2867"/>
                </a:lnTo>
                <a:lnTo>
                  <a:pt x="6270" y="2889"/>
                </a:lnTo>
                <a:lnTo>
                  <a:pt x="6334" y="2867"/>
                </a:lnTo>
                <a:lnTo>
                  <a:pt x="6377" y="2846"/>
                </a:lnTo>
                <a:lnTo>
                  <a:pt x="6398" y="2825"/>
                </a:lnTo>
                <a:lnTo>
                  <a:pt x="6420" y="2782"/>
                </a:lnTo>
                <a:lnTo>
                  <a:pt x="6377" y="2760"/>
                </a:lnTo>
                <a:lnTo>
                  <a:pt x="6334" y="2718"/>
                </a:lnTo>
                <a:lnTo>
                  <a:pt x="6227" y="2696"/>
                </a:lnTo>
                <a:close/>
                <a:moveTo>
                  <a:pt x="2376" y="3017"/>
                </a:moveTo>
                <a:lnTo>
                  <a:pt x="2226" y="3060"/>
                </a:lnTo>
                <a:lnTo>
                  <a:pt x="2162" y="3081"/>
                </a:lnTo>
                <a:lnTo>
                  <a:pt x="2098" y="3124"/>
                </a:lnTo>
                <a:lnTo>
                  <a:pt x="2076" y="3167"/>
                </a:lnTo>
                <a:lnTo>
                  <a:pt x="2055" y="3210"/>
                </a:lnTo>
                <a:lnTo>
                  <a:pt x="2098" y="3252"/>
                </a:lnTo>
                <a:lnTo>
                  <a:pt x="2183" y="3295"/>
                </a:lnTo>
                <a:lnTo>
                  <a:pt x="2354" y="3295"/>
                </a:lnTo>
                <a:lnTo>
                  <a:pt x="2440" y="3274"/>
                </a:lnTo>
                <a:lnTo>
                  <a:pt x="2504" y="3231"/>
                </a:lnTo>
                <a:lnTo>
                  <a:pt x="2526" y="3167"/>
                </a:lnTo>
                <a:lnTo>
                  <a:pt x="2526" y="3124"/>
                </a:lnTo>
                <a:lnTo>
                  <a:pt x="2483" y="3060"/>
                </a:lnTo>
                <a:lnTo>
                  <a:pt x="2376" y="3017"/>
                </a:lnTo>
                <a:close/>
                <a:moveTo>
                  <a:pt x="4216" y="3531"/>
                </a:moveTo>
                <a:lnTo>
                  <a:pt x="4237" y="3552"/>
                </a:lnTo>
                <a:lnTo>
                  <a:pt x="4259" y="3595"/>
                </a:lnTo>
                <a:lnTo>
                  <a:pt x="4237" y="3638"/>
                </a:lnTo>
                <a:lnTo>
                  <a:pt x="4195" y="3595"/>
                </a:lnTo>
                <a:lnTo>
                  <a:pt x="4173" y="3573"/>
                </a:lnTo>
                <a:lnTo>
                  <a:pt x="4173" y="3552"/>
                </a:lnTo>
                <a:lnTo>
                  <a:pt x="4173" y="3531"/>
                </a:lnTo>
                <a:close/>
                <a:moveTo>
                  <a:pt x="5799" y="3787"/>
                </a:moveTo>
                <a:lnTo>
                  <a:pt x="5692" y="3830"/>
                </a:lnTo>
                <a:lnTo>
                  <a:pt x="5628" y="3873"/>
                </a:lnTo>
                <a:lnTo>
                  <a:pt x="5628" y="3916"/>
                </a:lnTo>
                <a:lnTo>
                  <a:pt x="5649" y="3959"/>
                </a:lnTo>
                <a:lnTo>
                  <a:pt x="5714" y="4001"/>
                </a:lnTo>
                <a:lnTo>
                  <a:pt x="5778" y="4044"/>
                </a:lnTo>
                <a:lnTo>
                  <a:pt x="5863" y="4066"/>
                </a:lnTo>
                <a:lnTo>
                  <a:pt x="5949" y="4066"/>
                </a:lnTo>
                <a:lnTo>
                  <a:pt x="6035" y="4044"/>
                </a:lnTo>
                <a:lnTo>
                  <a:pt x="6099" y="4023"/>
                </a:lnTo>
                <a:lnTo>
                  <a:pt x="6142" y="3980"/>
                </a:lnTo>
                <a:lnTo>
                  <a:pt x="6142" y="3937"/>
                </a:lnTo>
                <a:lnTo>
                  <a:pt x="6120" y="3894"/>
                </a:lnTo>
                <a:lnTo>
                  <a:pt x="6120" y="3873"/>
                </a:lnTo>
                <a:lnTo>
                  <a:pt x="6077" y="3852"/>
                </a:lnTo>
                <a:lnTo>
                  <a:pt x="5992" y="3809"/>
                </a:lnTo>
                <a:lnTo>
                  <a:pt x="5799" y="3787"/>
                </a:lnTo>
                <a:close/>
                <a:moveTo>
                  <a:pt x="4901" y="2140"/>
                </a:moveTo>
                <a:lnTo>
                  <a:pt x="5029" y="2183"/>
                </a:lnTo>
                <a:lnTo>
                  <a:pt x="5115" y="2268"/>
                </a:lnTo>
                <a:lnTo>
                  <a:pt x="5179" y="2354"/>
                </a:lnTo>
                <a:lnTo>
                  <a:pt x="5200" y="2461"/>
                </a:lnTo>
                <a:lnTo>
                  <a:pt x="5200" y="2589"/>
                </a:lnTo>
                <a:lnTo>
                  <a:pt x="5179" y="2739"/>
                </a:lnTo>
                <a:lnTo>
                  <a:pt x="5157" y="2889"/>
                </a:lnTo>
                <a:lnTo>
                  <a:pt x="5093" y="3060"/>
                </a:lnTo>
                <a:lnTo>
                  <a:pt x="5008" y="3210"/>
                </a:lnTo>
                <a:lnTo>
                  <a:pt x="4836" y="3531"/>
                </a:lnTo>
                <a:lnTo>
                  <a:pt x="4644" y="3852"/>
                </a:lnTo>
                <a:lnTo>
                  <a:pt x="4515" y="4001"/>
                </a:lnTo>
                <a:lnTo>
                  <a:pt x="4451" y="4066"/>
                </a:lnTo>
                <a:lnTo>
                  <a:pt x="4387" y="4087"/>
                </a:lnTo>
                <a:lnTo>
                  <a:pt x="4323" y="4087"/>
                </a:lnTo>
                <a:lnTo>
                  <a:pt x="4301" y="4066"/>
                </a:lnTo>
                <a:lnTo>
                  <a:pt x="4280" y="4044"/>
                </a:lnTo>
                <a:lnTo>
                  <a:pt x="4301" y="4023"/>
                </a:lnTo>
                <a:lnTo>
                  <a:pt x="4408" y="3873"/>
                </a:lnTo>
                <a:lnTo>
                  <a:pt x="4473" y="3745"/>
                </a:lnTo>
                <a:lnTo>
                  <a:pt x="4515" y="3595"/>
                </a:lnTo>
                <a:lnTo>
                  <a:pt x="4558" y="3295"/>
                </a:lnTo>
                <a:lnTo>
                  <a:pt x="4558" y="3167"/>
                </a:lnTo>
                <a:lnTo>
                  <a:pt x="4558" y="3103"/>
                </a:lnTo>
                <a:lnTo>
                  <a:pt x="4537" y="3081"/>
                </a:lnTo>
                <a:lnTo>
                  <a:pt x="4494" y="3060"/>
                </a:lnTo>
                <a:lnTo>
                  <a:pt x="4473" y="3060"/>
                </a:lnTo>
                <a:lnTo>
                  <a:pt x="4408" y="3103"/>
                </a:lnTo>
                <a:lnTo>
                  <a:pt x="4344" y="3146"/>
                </a:lnTo>
                <a:lnTo>
                  <a:pt x="4280" y="3210"/>
                </a:lnTo>
                <a:lnTo>
                  <a:pt x="4216" y="3274"/>
                </a:lnTo>
                <a:lnTo>
                  <a:pt x="4130" y="3274"/>
                </a:lnTo>
                <a:lnTo>
                  <a:pt x="4023" y="3252"/>
                </a:lnTo>
                <a:lnTo>
                  <a:pt x="3981" y="3231"/>
                </a:lnTo>
                <a:lnTo>
                  <a:pt x="3959" y="3188"/>
                </a:lnTo>
                <a:lnTo>
                  <a:pt x="3916" y="3167"/>
                </a:lnTo>
                <a:lnTo>
                  <a:pt x="3874" y="3167"/>
                </a:lnTo>
                <a:lnTo>
                  <a:pt x="3852" y="3210"/>
                </a:lnTo>
                <a:lnTo>
                  <a:pt x="3831" y="3274"/>
                </a:lnTo>
                <a:lnTo>
                  <a:pt x="3852" y="3381"/>
                </a:lnTo>
                <a:lnTo>
                  <a:pt x="3916" y="3531"/>
                </a:lnTo>
                <a:lnTo>
                  <a:pt x="3981" y="3702"/>
                </a:lnTo>
                <a:lnTo>
                  <a:pt x="4045" y="3873"/>
                </a:lnTo>
                <a:lnTo>
                  <a:pt x="4088" y="4023"/>
                </a:lnTo>
                <a:lnTo>
                  <a:pt x="4109" y="4087"/>
                </a:lnTo>
                <a:lnTo>
                  <a:pt x="4088" y="4130"/>
                </a:lnTo>
                <a:lnTo>
                  <a:pt x="4045" y="4151"/>
                </a:lnTo>
                <a:lnTo>
                  <a:pt x="3959" y="4173"/>
                </a:lnTo>
                <a:lnTo>
                  <a:pt x="3831" y="4173"/>
                </a:lnTo>
                <a:lnTo>
                  <a:pt x="3767" y="4130"/>
                </a:lnTo>
                <a:lnTo>
                  <a:pt x="3702" y="4087"/>
                </a:lnTo>
                <a:lnTo>
                  <a:pt x="3595" y="3937"/>
                </a:lnTo>
                <a:lnTo>
                  <a:pt x="3403" y="3638"/>
                </a:lnTo>
                <a:lnTo>
                  <a:pt x="3275" y="3509"/>
                </a:lnTo>
                <a:lnTo>
                  <a:pt x="3189" y="3381"/>
                </a:lnTo>
                <a:lnTo>
                  <a:pt x="3146" y="3295"/>
                </a:lnTo>
                <a:lnTo>
                  <a:pt x="3125" y="3231"/>
                </a:lnTo>
                <a:lnTo>
                  <a:pt x="3125" y="3146"/>
                </a:lnTo>
                <a:lnTo>
                  <a:pt x="3146" y="3039"/>
                </a:lnTo>
                <a:lnTo>
                  <a:pt x="3189" y="2889"/>
                </a:lnTo>
                <a:lnTo>
                  <a:pt x="3296" y="2760"/>
                </a:lnTo>
                <a:lnTo>
                  <a:pt x="3403" y="2632"/>
                </a:lnTo>
                <a:lnTo>
                  <a:pt x="3531" y="2546"/>
                </a:lnTo>
                <a:lnTo>
                  <a:pt x="3788" y="2354"/>
                </a:lnTo>
                <a:lnTo>
                  <a:pt x="3938" y="2290"/>
                </a:lnTo>
                <a:lnTo>
                  <a:pt x="4088" y="2225"/>
                </a:lnTo>
                <a:lnTo>
                  <a:pt x="4259" y="2183"/>
                </a:lnTo>
                <a:lnTo>
                  <a:pt x="4408" y="2140"/>
                </a:lnTo>
                <a:close/>
                <a:moveTo>
                  <a:pt x="4558" y="4322"/>
                </a:moveTo>
                <a:lnTo>
                  <a:pt x="4687" y="4365"/>
                </a:lnTo>
                <a:lnTo>
                  <a:pt x="4708" y="4386"/>
                </a:lnTo>
                <a:lnTo>
                  <a:pt x="4687" y="4408"/>
                </a:lnTo>
                <a:lnTo>
                  <a:pt x="4622" y="4451"/>
                </a:lnTo>
                <a:lnTo>
                  <a:pt x="4494" y="4472"/>
                </a:lnTo>
                <a:lnTo>
                  <a:pt x="4216" y="4536"/>
                </a:lnTo>
                <a:lnTo>
                  <a:pt x="3916" y="4600"/>
                </a:lnTo>
                <a:lnTo>
                  <a:pt x="3874" y="4600"/>
                </a:lnTo>
                <a:lnTo>
                  <a:pt x="3831" y="4579"/>
                </a:lnTo>
                <a:lnTo>
                  <a:pt x="3809" y="4536"/>
                </a:lnTo>
                <a:lnTo>
                  <a:pt x="3788" y="4515"/>
                </a:lnTo>
                <a:lnTo>
                  <a:pt x="3809" y="4451"/>
                </a:lnTo>
                <a:lnTo>
                  <a:pt x="3852" y="4386"/>
                </a:lnTo>
                <a:lnTo>
                  <a:pt x="3895" y="4365"/>
                </a:lnTo>
                <a:lnTo>
                  <a:pt x="3981" y="4344"/>
                </a:lnTo>
                <a:lnTo>
                  <a:pt x="4195" y="4322"/>
                </a:lnTo>
                <a:close/>
                <a:moveTo>
                  <a:pt x="2804" y="4087"/>
                </a:moveTo>
                <a:lnTo>
                  <a:pt x="2718" y="4130"/>
                </a:lnTo>
                <a:lnTo>
                  <a:pt x="2611" y="4173"/>
                </a:lnTo>
                <a:lnTo>
                  <a:pt x="2526" y="4237"/>
                </a:lnTo>
                <a:lnTo>
                  <a:pt x="2461" y="4322"/>
                </a:lnTo>
                <a:lnTo>
                  <a:pt x="2419" y="4408"/>
                </a:lnTo>
                <a:lnTo>
                  <a:pt x="2419" y="4493"/>
                </a:lnTo>
                <a:lnTo>
                  <a:pt x="2440" y="4536"/>
                </a:lnTo>
                <a:lnTo>
                  <a:pt x="2483" y="4558"/>
                </a:lnTo>
                <a:lnTo>
                  <a:pt x="2547" y="4600"/>
                </a:lnTo>
                <a:lnTo>
                  <a:pt x="2590" y="4622"/>
                </a:lnTo>
                <a:lnTo>
                  <a:pt x="2654" y="4622"/>
                </a:lnTo>
                <a:lnTo>
                  <a:pt x="2697" y="4600"/>
                </a:lnTo>
                <a:lnTo>
                  <a:pt x="2804" y="4536"/>
                </a:lnTo>
                <a:lnTo>
                  <a:pt x="2889" y="4429"/>
                </a:lnTo>
                <a:lnTo>
                  <a:pt x="2932" y="4322"/>
                </a:lnTo>
                <a:lnTo>
                  <a:pt x="2954" y="4215"/>
                </a:lnTo>
                <a:lnTo>
                  <a:pt x="2954" y="4130"/>
                </a:lnTo>
                <a:lnTo>
                  <a:pt x="2932" y="4108"/>
                </a:lnTo>
                <a:lnTo>
                  <a:pt x="2889" y="4087"/>
                </a:lnTo>
                <a:close/>
                <a:moveTo>
                  <a:pt x="4558" y="4707"/>
                </a:moveTo>
                <a:lnTo>
                  <a:pt x="4622" y="4729"/>
                </a:lnTo>
                <a:lnTo>
                  <a:pt x="4665" y="4750"/>
                </a:lnTo>
                <a:lnTo>
                  <a:pt x="4708" y="4793"/>
                </a:lnTo>
                <a:lnTo>
                  <a:pt x="4687" y="4857"/>
                </a:lnTo>
                <a:lnTo>
                  <a:pt x="4665" y="4879"/>
                </a:lnTo>
                <a:lnTo>
                  <a:pt x="4601" y="4921"/>
                </a:lnTo>
                <a:lnTo>
                  <a:pt x="4473" y="4943"/>
                </a:lnTo>
                <a:lnTo>
                  <a:pt x="4195" y="4986"/>
                </a:lnTo>
                <a:lnTo>
                  <a:pt x="4109" y="4964"/>
                </a:lnTo>
                <a:lnTo>
                  <a:pt x="4002" y="4964"/>
                </a:lnTo>
                <a:lnTo>
                  <a:pt x="3959" y="4943"/>
                </a:lnTo>
                <a:lnTo>
                  <a:pt x="3916" y="4921"/>
                </a:lnTo>
                <a:lnTo>
                  <a:pt x="3895" y="4879"/>
                </a:lnTo>
                <a:lnTo>
                  <a:pt x="3895" y="4836"/>
                </a:lnTo>
                <a:lnTo>
                  <a:pt x="3938" y="4793"/>
                </a:lnTo>
                <a:lnTo>
                  <a:pt x="3959" y="4772"/>
                </a:lnTo>
                <a:lnTo>
                  <a:pt x="4088" y="4750"/>
                </a:lnTo>
                <a:lnTo>
                  <a:pt x="4301" y="4707"/>
                </a:lnTo>
                <a:close/>
                <a:moveTo>
                  <a:pt x="4451" y="5114"/>
                </a:moveTo>
                <a:lnTo>
                  <a:pt x="4537" y="5135"/>
                </a:lnTo>
                <a:lnTo>
                  <a:pt x="4580" y="5178"/>
                </a:lnTo>
                <a:lnTo>
                  <a:pt x="4558" y="5221"/>
                </a:lnTo>
                <a:lnTo>
                  <a:pt x="4515" y="5242"/>
                </a:lnTo>
                <a:lnTo>
                  <a:pt x="4344" y="5328"/>
                </a:lnTo>
                <a:lnTo>
                  <a:pt x="4173" y="5328"/>
                </a:lnTo>
                <a:lnTo>
                  <a:pt x="4109" y="5306"/>
                </a:lnTo>
                <a:lnTo>
                  <a:pt x="4023" y="5264"/>
                </a:lnTo>
                <a:lnTo>
                  <a:pt x="3959" y="5221"/>
                </a:lnTo>
                <a:lnTo>
                  <a:pt x="3959" y="5178"/>
                </a:lnTo>
                <a:lnTo>
                  <a:pt x="3981" y="5157"/>
                </a:lnTo>
                <a:lnTo>
                  <a:pt x="4002" y="5135"/>
                </a:lnTo>
                <a:lnTo>
                  <a:pt x="4066" y="5114"/>
                </a:lnTo>
                <a:close/>
                <a:moveTo>
                  <a:pt x="4751" y="1776"/>
                </a:moveTo>
                <a:lnTo>
                  <a:pt x="4451" y="1798"/>
                </a:lnTo>
                <a:lnTo>
                  <a:pt x="4130" y="1862"/>
                </a:lnTo>
                <a:lnTo>
                  <a:pt x="3788" y="1990"/>
                </a:lnTo>
                <a:lnTo>
                  <a:pt x="3638" y="2054"/>
                </a:lnTo>
                <a:lnTo>
                  <a:pt x="3488" y="2140"/>
                </a:lnTo>
                <a:lnTo>
                  <a:pt x="3339" y="2247"/>
                </a:lnTo>
                <a:lnTo>
                  <a:pt x="3210" y="2354"/>
                </a:lnTo>
                <a:lnTo>
                  <a:pt x="3103" y="2482"/>
                </a:lnTo>
                <a:lnTo>
                  <a:pt x="2996" y="2611"/>
                </a:lnTo>
                <a:lnTo>
                  <a:pt x="2932" y="2760"/>
                </a:lnTo>
                <a:lnTo>
                  <a:pt x="2868" y="2910"/>
                </a:lnTo>
                <a:lnTo>
                  <a:pt x="2847" y="3081"/>
                </a:lnTo>
                <a:lnTo>
                  <a:pt x="2868" y="3252"/>
                </a:lnTo>
                <a:lnTo>
                  <a:pt x="2889" y="3338"/>
                </a:lnTo>
                <a:lnTo>
                  <a:pt x="2911" y="3424"/>
                </a:lnTo>
                <a:lnTo>
                  <a:pt x="2996" y="3573"/>
                </a:lnTo>
                <a:lnTo>
                  <a:pt x="3103" y="3702"/>
                </a:lnTo>
                <a:lnTo>
                  <a:pt x="3232" y="3830"/>
                </a:lnTo>
                <a:lnTo>
                  <a:pt x="3339" y="3959"/>
                </a:lnTo>
                <a:lnTo>
                  <a:pt x="3446" y="4087"/>
                </a:lnTo>
                <a:lnTo>
                  <a:pt x="3531" y="4237"/>
                </a:lnTo>
                <a:lnTo>
                  <a:pt x="3553" y="4322"/>
                </a:lnTo>
                <a:lnTo>
                  <a:pt x="3574" y="4408"/>
                </a:lnTo>
                <a:lnTo>
                  <a:pt x="3574" y="4558"/>
                </a:lnTo>
                <a:lnTo>
                  <a:pt x="3617" y="4729"/>
                </a:lnTo>
                <a:lnTo>
                  <a:pt x="3660" y="4879"/>
                </a:lnTo>
                <a:lnTo>
                  <a:pt x="3724" y="5028"/>
                </a:lnTo>
                <a:lnTo>
                  <a:pt x="3852" y="5264"/>
                </a:lnTo>
                <a:lnTo>
                  <a:pt x="3916" y="5392"/>
                </a:lnTo>
                <a:lnTo>
                  <a:pt x="4023" y="5478"/>
                </a:lnTo>
                <a:lnTo>
                  <a:pt x="4152" y="5520"/>
                </a:lnTo>
                <a:lnTo>
                  <a:pt x="4301" y="5520"/>
                </a:lnTo>
                <a:lnTo>
                  <a:pt x="4451" y="5499"/>
                </a:lnTo>
                <a:lnTo>
                  <a:pt x="4580" y="5435"/>
                </a:lnTo>
                <a:lnTo>
                  <a:pt x="4708" y="5349"/>
                </a:lnTo>
                <a:lnTo>
                  <a:pt x="4815" y="5242"/>
                </a:lnTo>
                <a:lnTo>
                  <a:pt x="4901" y="5114"/>
                </a:lnTo>
                <a:lnTo>
                  <a:pt x="4922" y="4986"/>
                </a:lnTo>
                <a:lnTo>
                  <a:pt x="4922" y="4900"/>
                </a:lnTo>
                <a:lnTo>
                  <a:pt x="4901" y="4836"/>
                </a:lnTo>
                <a:lnTo>
                  <a:pt x="4858" y="4686"/>
                </a:lnTo>
                <a:lnTo>
                  <a:pt x="4858" y="4558"/>
                </a:lnTo>
                <a:lnTo>
                  <a:pt x="4879" y="4451"/>
                </a:lnTo>
                <a:lnTo>
                  <a:pt x="4879" y="4194"/>
                </a:lnTo>
                <a:lnTo>
                  <a:pt x="4901" y="4087"/>
                </a:lnTo>
                <a:lnTo>
                  <a:pt x="4965" y="3959"/>
                </a:lnTo>
                <a:lnTo>
                  <a:pt x="5157" y="3638"/>
                </a:lnTo>
                <a:lnTo>
                  <a:pt x="5350" y="3317"/>
                </a:lnTo>
                <a:lnTo>
                  <a:pt x="5435" y="3146"/>
                </a:lnTo>
                <a:lnTo>
                  <a:pt x="5500" y="2953"/>
                </a:lnTo>
                <a:lnTo>
                  <a:pt x="5542" y="2782"/>
                </a:lnTo>
                <a:lnTo>
                  <a:pt x="5564" y="2568"/>
                </a:lnTo>
                <a:lnTo>
                  <a:pt x="5564" y="2397"/>
                </a:lnTo>
                <a:lnTo>
                  <a:pt x="5521" y="2225"/>
                </a:lnTo>
                <a:lnTo>
                  <a:pt x="5457" y="2097"/>
                </a:lnTo>
                <a:lnTo>
                  <a:pt x="5350" y="1969"/>
                </a:lnTo>
                <a:lnTo>
                  <a:pt x="5243" y="1883"/>
                </a:lnTo>
                <a:lnTo>
                  <a:pt x="5093" y="1819"/>
                </a:lnTo>
                <a:lnTo>
                  <a:pt x="4943" y="1776"/>
                </a:lnTo>
                <a:close/>
                <a:moveTo>
                  <a:pt x="4301" y="0"/>
                </a:moveTo>
                <a:lnTo>
                  <a:pt x="3938" y="22"/>
                </a:lnTo>
                <a:lnTo>
                  <a:pt x="3574" y="65"/>
                </a:lnTo>
                <a:lnTo>
                  <a:pt x="3210" y="150"/>
                </a:lnTo>
                <a:lnTo>
                  <a:pt x="2868" y="257"/>
                </a:lnTo>
                <a:lnTo>
                  <a:pt x="2547" y="385"/>
                </a:lnTo>
                <a:lnTo>
                  <a:pt x="2248" y="557"/>
                </a:lnTo>
                <a:lnTo>
                  <a:pt x="1948" y="749"/>
                </a:lnTo>
                <a:lnTo>
                  <a:pt x="1691" y="985"/>
                </a:lnTo>
                <a:lnTo>
                  <a:pt x="1477" y="1220"/>
                </a:lnTo>
                <a:lnTo>
                  <a:pt x="1306" y="1477"/>
                </a:lnTo>
                <a:lnTo>
                  <a:pt x="1135" y="1776"/>
                </a:lnTo>
                <a:lnTo>
                  <a:pt x="1028" y="2076"/>
                </a:lnTo>
                <a:lnTo>
                  <a:pt x="942" y="2439"/>
                </a:lnTo>
                <a:lnTo>
                  <a:pt x="900" y="2611"/>
                </a:lnTo>
                <a:lnTo>
                  <a:pt x="900" y="2803"/>
                </a:lnTo>
                <a:lnTo>
                  <a:pt x="900" y="2996"/>
                </a:lnTo>
                <a:lnTo>
                  <a:pt x="921" y="3167"/>
                </a:lnTo>
                <a:lnTo>
                  <a:pt x="900" y="3338"/>
                </a:lnTo>
                <a:lnTo>
                  <a:pt x="878" y="3424"/>
                </a:lnTo>
                <a:lnTo>
                  <a:pt x="835" y="3509"/>
                </a:lnTo>
                <a:lnTo>
                  <a:pt x="750" y="3659"/>
                </a:lnTo>
                <a:lnTo>
                  <a:pt x="643" y="3787"/>
                </a:lnTo>
                <a:lnTo>
                  <a:pt x="407" y="4066"/>
                </a:lnTo>
                <a:lnTo>
                  <a:pt x="194" y="4322"/>
                </a:lnTo>
                <a:lnTo>
                  <a:pt x="108" y="4472"/>
                </a:lnTo>
                <a:lnTo>
                  <a:pt x="44" y="4622"/>
                </a:lnTo>
                <a:lnTo>
                  <a:pt x="22" y="4750"/>
                </a:lnTo>
                <a:lnTo>
                  <a:pt x="1" y="4857"/>
                </a:lnTo>
                <a:lnTo>
                  <a:pt x="22" y="4964"/>
                </a:lnTo>
                <a:lnTo>
                  <a:pt x="87" y="5071"/>
                </a:lnTo>
                <a:lnTo>
                  <a:pt x="151" y="5135"/>
                </a:lnTo>
                <a:lnTo>
                  <a:pt x="215" y="5178"/>
                </a:lnTo>
                <a:lnTo>
                  <a:pt x="279" y="5200"/>
                </a:lnTo>
                <a:lnTo>
                  <a:pt x="643" y="5200"/>
                </a:lnTo>
                <a:lnTo>
                  <a:pt x="728" y="5221"/>
                </a:lnTo>
                <a:lnTo>
                  <a:pt x="771" y="5264"/>
                </a:lnTo>
                <a:lnTo>
                  <a:pt x="814" y="5306"/>
                </a:lnTo>
                <a:lnTo>
                  <a:pt x="857" y="5349"/>
                </a:lnTo>
                <a:lnTo>
                  <a:pt x="878" y="5478"/>
                </a:lnTo>
                <a:lnTo>
                  <a:pt x="900" y="5627"/>
                </a:lnTo>
                <a:lnTo>
                  <a:pt x="1007" y="5970"/>
                </a:lnTo>
                <a:lnTo>
                  <a:pt x="1092" y="6312"/>
                </a:lnTo>
                <a:lnTo>
                  <a:pt x="1135" y="6633"/>
                </a:lnTo>
                <a:lnTo>
                  <a:pt x="1178" y="6997"/>
                </a:lnTo>
                <a:lnTo>
                  <a:pt x="1199" y="7168"/>
                </a:lnTo>
                <a:lnTo>
                  <a:pt x="1242" y="7318"/>
                </a:lnTo>
                <a:lnTo>
                  <a:pt x="1306" y="7489"/>
                </a:lnTo>
                <a:lnTo>
                  <a:pt x="1392" y="7617"/>
                </a:lnTo>
                <a:lnTo>
                  <a:pt x="1434" y="7681"/>
                </a:lnTo>
                <a:lnTo>
                  <a:pt x="1499" y="7746"/>
                </a:lnTo>
                <a:lnTo>
                  <a:pt x="1627" y="7810"/>
                </a:lnTo>
                <a:lnTo>
                  <a:pt x="1927" y="7810"/>
                </a:lnTo>
                <a:lnTo>
                  <a:pt x="2226" y="7767"/>
                </a:lnTo>
                <a:lnTo>
                  <a:pt x="2397" y="7746"/>
                </a:lnTo>
                <a:lnTo>
                  <a:pt x="2526" y="7746"/>
                </a:lnTo>
                <a:lnTo>
                  <a:pt x="2633" y="7767"/>
                </a:lnTo>
                <a:lnTo>
                  <a:pt x="2740" y="7853"/>
                </a:lnTo>
                <a:lnTo>
                  <a:pt x="2825" y="7960"/>
                </a:lnTo>
                <a:lnTo>
                  <a:pt x="2911" y="8109"/>
                </a:lnTo>
                <a:lnTo>
                  <a:pt x="3039" y="8387"/>
                </a:lnTo>
                <a:lnTo>
                  <a:pt x="3146" y="8623"/>
                </a:lnTo>
                <a:lnTo>
                  <a:pt x="3210" y="8708"/>
                </a:lnTo>
                <a:lnTo>
                  <a:pt x="3296" y="8858"/>
                </a:lnTo>
                <a:lnTo>
                  <a:pt x="3339" y="8901"/>
                </a:lnTo>
                <a:lnTo>
                  <a:pt x="3403" y="8944"/>
                </a:lnTo>
                <a:lnTo>
                  <a:pt x="3446" y="8965"/>
                </a:lnTo>
                <a:lnTo>
                  <a:pt x="3488" y="8944"/>
                </a:lnTo>
                <a:lnTo>
                  <a:pt x="3510" y="8880"/>
                </a:lnTo>
                <a:lnTo>
                  <a:pt x="3488" y="8815"/>
                </a:lnTo>
                <a:lnTo>
                  <a:pt x="3446" y="8623"/>
                </a:lnTo>
                <a:lnTo>
                  <a:pt x="3296" y="8302"/>
                </a:lnTo>
                <a:lnTo>
                  <a:pt x="3168" y="7960"/>
                </a:lnTo>
                <a:lnTo>
                  <a:pt x="3082" y="7788"/>
                </a:lnTo>
                <a:lnTo>
                  <a:pt x="3039" y="7639"/>
                </a:lnTo>
                <a:lnTo>
                  <a:pt x="3018" y="7489"/>
                </a:lnTo>
                <a:lnTo>
                  <a:pt x="3018" y="7446"/>
                </a:lnTo>
                <a:lnTo>
                  <a:pt x="3039" y="7425"/>
                </a:lnTo>
                <a:lnTo>
                  <a:pt x="3125" y="7360"/>
                </a:lnTo>
                <a:lnTo>
                  <a:pt x="3232" y="7275"/>
                </a:lnTo>
                <a:lnTo>
                  <a:pt x="3296" y="7168"/>
                </a:lnTo>
                <a:lnTo>
                  <a:pt x="3317" y="7125"/>
                </a:lnTo>
                <a:lnTo>
                  <a:pt x="3317" y="7104"/>
                </a:lnTo>
                <a:lnTo>
                  <a:pt x="3296" y="7061"/>
                </a:lnTo>
                <a:lnTo>
                  <a:pt x="3253" y="7061"/>
                </a:lnTo>
                <a:lnTo>
                  <a:pt x="3146" y="7040"/>
                </a:lnTo>
                <a:lnTo>
                  <a:pt x="2996" y="7082"/>
                </a:lnTo>
                <a:lnTo>
                  <a:pt x="2825" y="7147"/>
                </a:lnTo>
                <a:lnTo>
                  <a:pt x="2526" y="7318"/>
                </a:lnTo>
                <a:lnTo>
                  <a:pt x="2269" y="7403"/>
                </a:lnTo>
                <a:lnTo>
                  <a:pt x="2141" y="7446"/>
                </a:lnTo>
                <a:lnTo>
                  <a:pt x="1991" y="7467"/>
                </a:lnTo>
                <a:lnTo>
                  <a:pt x="1862" y="7467"/>
                </a:lnTo>
                <a:lnTo>
                  <a:pt x="1734" y="7446"/>
                </a:lnTo>
                <a:lnTo>
                  <a:pt x="1691" y="7403"/>
                </a:lnTo>
                <a:lnTo>
                  <a:pt x="1627" y="7360"/>
                </a:lnTo>
                <a:lnTo>
                  <a:pt x="1584" y="7318"/>
                </a:lnTo>
                <a:lnTo>
                  <a:pt x="1563" y="7232"/>
                </a:lnTo>
                <a:lnTo>
                  <a:pt x="1520" y="7082"/>
                </a:lnTo>
                <a:lnTo>
                  <a:pt x="1477" y="6911"/>
                </a:lnTo>
                <a:lnTo>
                  <a:pt x="1434" y="6547"/>
                </a:lnTo>
                <a:lnTo>
                  <a:pt x="1392" y="6419"/>
                </a:lnTo>
                <a:lnTo>
                  <a:pt x="1370" y="6333"/>
                </a:lnTo>
                <a:lnTo>
                  <a:pt x="1392" y="6291"/>
                </a:lnTo>
                <a:lnTo>
                  <a:pt x="1392" y="6248"/>
                </a:lnTo>
                <a:lnTo>
                  <a:pt x="1477" y="6184"/>
                </a:lnTo>
                <a:lnTo>
                  <a:pt x="1563" y="6162"/>
                </a:lnTo>
                <a:lnTo>
                  <a:pt x="1627" y="6141"/>
                </a:lnTo>
                <a:lnTo>
                  <a:pt x="1798" y="6141"/>
                </a:lnTo>
                <a:lnTo>
                  <a:pt x="1969" y="6120"/>
                </a:lnTo>
                <a:lnTo>
                  <a:pt x="2055" y="6098"/>
                </a:lnTo>
                <a:lnTo>
                  <a:pt x="2141" y="6077"/>
                </a:lnTo>
                <a:lnTo>
                  <a:pt x="2183" y="6013"/>
                </a:lnTo>
                <a:lnTo>
                  <a:pt x="2226" y="5970"/>
                </a:lnTo>
                <a:lnTo>
                  <a:pt x="2226" y="5948"/>
                </a:lnTo>
                <a:lnTo>
                  <a:pt x="2226" y="5927"/>
                </a:lnTo>
                <a:lnTo>
                  <a:pt x="2141" y="5884"/>
                </a:lnTo>
                <a:lnTo>
                  <a:pt x="1991" y="5863"/>
                </a:lnTo>
                <a:lnTo>
                  <a:pt x="1841" y="5884"/>
                </a:lnTo>
                <a:lnTo>
                  <a:pt x="1627" y="5927"/>
                </a:lnTo>
                <a:lnTo>
                  <a:pt x="1434" y="5927"/>
                </a:lnTo>
                <a:lnTo>
                  <a:pt x="1349" y="5906"/>
                </a:lnTo>
                <a:lnTo>
                  <a:pt x="1285" y="5863"/>
                </a:lnTo>
                <a:lnTo>
                  <a:pt x="1242" y="5799"/>
                </a:lnTo>
                <a:lnTo>
                  <a:pt x="1221" y="5692"/>
                </a:lnTo>
                <a:lnTo>
                  <a:pt x="1178" y="5456"/>
                </a:lnTo>
                <a:lnTo>
                  <a:pt x="1156" y="5221"/>
                </a:lnTo>
                <a:lnTo>
                  <a:pt x="1135" y="5114"/>
                </a:lnTo>
                <a:lnTo>
                  <a:pt x="1114" y="5028"/>
                </a:lnTo>
                <a:lnTo>
                  <a:pt x="1071" y="4986"/>
                </a:lnTo>
                <a:lnTo>
                  <a:pt x="1028" y="4943"/>
                </a:lnTo>
                <a:lnTo>
                  <a:pt x="942" y="4921"/>
                </a:lnTo>
                <a:lnTo>
                  <a:pt x="814" y="4900"/>
                </a:lnTo>
                <a:lnTo>
                  <a:pt x="686" y="4879"/>
                </a:lnTo>
                <a:lnTo>
                  <a:pt x="579" y="4879"/>
                </a:lnTo>
                <a:lnTo>
                  <a:pt x="472" y="4857"/>
                </a:lnTo>
                <a:lnTo>
                  <a:pt x="407" y="4836"/>
                </a:lnTo>
                <a:lnTo>
                  <a:pt x="386" y="4793"/>
                </a:lnTo>
                <a:lnTo>
                  <a:pt x="386" y="4750"/>
                </a:lnTo>
                <a:lnTo>
                  <a:pt x="386" y="4707"/>
                </a:lnTo>
                <a:lnTo>
                  <a:pt x="407" y="4643"/>
                </a:lnTo>
                <a:lnTo>
                  <a:pt x="493" y="4515"/>
                </a:lnTo>
                <a:lnTo>
                  <a:pt x="686" y="4301"/>
                </a:lnTo>
                <a:lnTo>
                  <a:pt x="900" y="4001"/>
                </a:lnTo>
                <a:lnTo>
                  <a:pt x="1135" y="3702"/>
                </a:lnTo>
                <a:lnTo>
                  <a:pt x="1199" y="3552"/>
                </a:lnTo>
                <a:lnTo>
                  <a:pt x="1263" y="3402"/>
                </a:lnTo>
                <a:lnTo>
                  <a:pt x="1327" y="3231"/>
                </a:lnTo>
                <a:lnTo>
                  <a:pt x="1349" y="3060"/>
                </a:lnTo>
                <a:lnTo>
                  <a:pt x="1392" y="2739"/>
                </a:lnTo>
                <a:lnTo>
                  <a:pt x="1456" y="2397"/>
                </a:lnTo>
                <a:lnTo>
                  <a:pt x="1477" y="2247"/>
                </a:lnTo>
                <a:lnTo>
                  <a:pt x="1541" y="2076"/>
                </a:lnTo>
                <a:lnTo>
                  <a:pt x="1670" y="1776"/>
                </a:lnTo>
                <a:lnTo>
                  <a:pt x="1862" y="1498"/>
                </a:lnTo>
                <a:lnTo>
                  <a:pt x="2076" y="1263"/>
                </a:lnTo>
                <a:lnTo>
                  <a:pt x="2205" y="1156"/>
                </a:lnTo>
                <a:lnTo>
                  <a:pt x="2333" y="1049"/>
                </a:lnTo>
                <a:lnTo>
                  <a:pt x="2633" y="878"/>
                </a:lnTo>
                <a:lnTo>
                  <a:pt x="2975" y="749"/>
                </a:lnTo>
                <a:lnTo>
                  <a:pt x="3317" y="642"/>
                </a:lnTo>
                <a:lnTo>
                  <a:pt x="3681" y="578"/>
                </a:lnTo>
                <a:lnTo>
                  <a:pt x="4023" y="557"/>
                </a:lnTo>
                <a:lnTo>
                  <a:pt x="4387" y="557"/>
                </a:lnTo>
                <a:lnTo>
                  <a:pt x="4708" y="578"/>
                </a:lnTo>
                <a:lnTo>
                  <a:pt x="5029" y="621"/>
                </a:lnTo>
                <a:lnTo>
                  <a:pt x="5371" y="706"/>
                </a:lnTo>
                <a:lnTo>
                  <a:pt x="5692" y="813"/>
                </a:lnTo>
                <a:lnTo>
                  <a:pt x="6013" y="963"/>
                </a:lnTo>
                <a:lnTo>
                  <a:pt x="6291" y="1134"/>
                </a:lnTo>
                <a:lnTo>
                  <a:pt x="6569" y="1348"/>
                </a:lnTo>
                <a:lnTo>
                  <a:pt x="6826" y="1562"/>
                </a:lnTo>
                <a:lnTo>
                  <a:pt x="6933" y="1712"/>
                </a:lnTo>
                <a:lnTo>
                  <a:pt x="7019" y="1840"/>
                </a:lnTo>
                <a:lnTo>
                  <a:pt x="7190" y="2140"/>
                </a:lnTo>
                <a:lnTo>
                  <a:pt x="7318" y="2461"/>
                </a:lnTo>
                <a:lnTo>
                  <a:pt x="7404" y="2803"/>
                </a:lnTo>
                <a:lnTo>
                  <a:pt x="7447" y="3146"/>
                </a:lnTo>
                <a:lnTo>
                  <a:pt x="7447" y="3338"/>
                </a:lnTo>
                <a:lnTo>
                  <a:pt x="7425" y="3509"/>
                </a:lnTo>
                <a:lnTo>
                  <a:pt x="7382" y="3702"/>
                </a:lnTo>
                <a:lnTo>
                  <a:pt x="7340" y="3873"/>
                </a:lnTo>
                <a:lnTo>
                  <a:pt x="7211" y="4194"/>
                </a:lnTo>
                <a:lnTo>
                  <a:pt x="7040" y="4536"/>
                </a:lnTo>
                <a:lnTo>
                  <a:pt x="6719" y="5157"/>
                </a:lnTo>
                <a:lnTo>
                  <a:pt x="6548" y="5456"/>
                </a:lnTo>
                <a:lnTo>
                  <a:pt x="6355" y="5756"/>
                </a:lnTo>
                <a:lnTo>
                  <a:pt x="6184" y="5948"/>
                </a:lnTo>
                <a:lnTo>
                  <a:pt x="6056" y="6077"/>
                </a:lnTo>
                <a:lnTo>
                  <a:pt x="5970" y="6226"/>
                </a:lnTo>
                <a:lnTo>
                  <a:pt x="5885" y="6333"/>
                </a:lnTo>
                <a:lnTo>
                  <a:pt x="5885" y="6398"/>
                </a:lnTo>
                <a:lnTo>
                  <a:pt x="5885" y="6440"/>
                </a:lnTo>
                <a:lnTo>
                  <a:pt x="5885" y="6483"/>
                </a:lnTo>
                <a:lnTo>
                  <a:pt x="5928" y="6526"/>
                </a:lnTo>
                <a:lnTo>
                  <a:pt x="5992" y="6526"/>
                </a:lnTo>
                <a:lnTo>
                  <a:pt x="6077" y="6547"/>
                </a:lnTo>
                <a:lnTo>
                  <a:pt x="6099" y="6526"/>
                </a:lnTo>
                <a:lnTo>
                  <a:pt x="6099" y="6547"/>
                </a:lnTo>
                <a:lnTo>
                  <a:pt x="6077" y="6547"/>
                </a:lnTo>
                <a:lnTo>
                  <a:pt x="5992" y="6633"/>
                </a:lnTo>
                <a:lnTo>
                  <a:pt x="5906" y="6761"/>
                </a:lnTo>
                <a:lnTo>
                  <a:pt x="5842" y="6890"/>
                </a:lnTo>
                <a:lnTo>
                  <a:pt x="5842" y="6954"/>
                </a:lnTo>
                <a:lnTo>
                  <a:pt x="5842" y="6997"/>
                </a:lnTo>
                <a:lnTo>
                  <a:pt x="5885" y="7040"/>
                </a:lnTo>
                <a:lnTo>
                  <a:pt x="5992" y="7040"/>
                </a:lnTo>
                <a:lnTo>
                  <a:pt x="6035" y="7018"/>
                </a:lnTo>
                <a:lnTo>
                  <a:pt x="6142" y="6975"/>
                </a:lnTo>
                <a:lnTo>
                  <a:pt x="6184" y="6954"/>
                </a:lnTo>
                <a:lnTo>
                  <a:pt x="6206" y="6975"/>
                </a:lnTo>
                <a:lnTo>
                  <a:pt x="6227" y="7018"/>
                </a:lnTo>
                <a:lnTo>
                  <a:pt x="6184" y="7082"/>
                </a:lnTo>
                <a:lnTo>
                  <a:pt x="6077" y="7211"/>
                </a:lnTo>
                <a:lnTo>
                  <a:pt x="6013" y="7296"/>
                </a:lnTo>
                <a:lnTo>
                  <a:pt x="5970" y="7360"/>
                </a:lnTo>
                <a:lnTo>
                  <a:pt x="5949" y="7425"/>
                </a:lnTo>
                <a:lnTo>
                  <a:pt x="5970" y="7489"/>
                </a:lnTo>
                <a:lnTo>
                  <a:pt x="6035" y="7532"/>
                </a:lnTo>
                <a:lnTo>
                  <a:pt x="6077" y="7553"/>
                </a:lnTo>
                <a:lnTo>
                  <a:pt x="6184" y="7510"/>
                </a:lnTo>
                <a:lnTo>
                  <a:pt x="6270" y="7510"/>
                </a:lnTo>
                <a:lnTo>
                  <a:pt x="6291" y="7553"/>
                </a:lnTo>
                <a:lnTo>
                  <a:pt x="6313" y="7617"/>
                </a:lnTo>
                <a:lnTo>
                  <a:pt x="6313" y="7660"/>
                </a:lnTo>
                <a:lnTo>
                  <a:pt x="6291" y="7703"/>
                </a:lnTo>
                <a:lnTo>
                  <a:pt x="6249" y="7767"/>
                </a:lnTo>
                <a:lnTo>
                  <a:pt x="6206" y="7831"/>
                </a:lnTo>
                <a:lnTo>
                  <a:pt x="6206" y="7874"/>
                </a:lnTo>
                <a:lnTo>
                  <a:pt x="6206" y="7895"/>
                </a:lnTo>
                <a:lnTo>
                  <a:pt x="6227" y="7938"/>
                </a:lnTo>
                <a:lnTo>
                  <a:pt x="6291" y="7981"/>
                </a:lnTo>
                <a:lnTo>
                  <a:pt x="6377" y="8045"/>
                </a:lnTo>
                <a:lnTo>
                  <a:pt x="6441" y="8109"/>
                </a:lnTo>
                <a:lnTo>
                  <a:pt x="6505" y="8152"/>
                </a:lnTo>
                <a:lnTo>
                  <a:pt x="6527" y="8174"/>
                </a:lnTo>
                <a:lnTo>
                  <a:pt x="6569" y="8152"/>
                </a:lnTo>
                <a:lnTo>
                  <a:pt x="6612" y="8131"/>
                </a:lnTo>
                <a:lnTo>
                  <a:pt x="6655" y="8067"/>
                </a:lnTo>
                <a:lnTo>
                  <a:pt x="6676" y="8002"/>
                </a:lnTo>
                <a:lnTo>
                  <a:pt x="6698" y="7895"/>
                </a:lnTo>
                <a:lnTo>
                  <a:pt x="6698" y="7660"/>
                </a:lnTo>
                <a:lnTo>
                  <a:pt x="6655" y="7232"/>
                </a:lnTo>
                <a:lnTo>
                  <a:pt x="6655" y="6398"/>
                </a:lnTo>
                <a:lnTo>
                  <a:pt x="6676" y="6226"/>
                </a:lnTo>
                <a:lnTo>
                  <a:pt x="6719" y="6055"/>
                </a:lnTo>
                <a:lnTo>
                  <a:pt x="6805" y="5884"/>
                </a:lnTo>
                <a:lnTo>
                  <a:pt x="6890" y="5734"/>
                </a:lnTo>
                <a:lnTo>
                  <a:pt x="7083" y="5413"/>
                </a:lnTo>
                <a:lnTo>
                  <a:pt x="7276" y="5093"/>
                </a:lnTo>
                <a:lnTo>
                  <a:pt x="7447" y="4750"/>
                </a:lnTo>
                <a:lnTo>
                  <a:pt x="7618" y="4386"/>
                </a:lnTo>
                <a:lnTo>
                  <a:pt x="7768" y="4023"/>
                </a:lnTo>
                <a:lnTo>
                  <a:pt x="7875" y="3659"/>
                </a:lnTo>
                <a:lnTo>
                  <a:pt x="7896" y="3488"/>
                </a:lnTo>
                <a:lnTo>
                  <a:pt x="7917" y="3295"/>
                </a:lnTo>
                <a:lnTo>
                  <a:pt x="7917" y="3103"/>
                </a:lnTo>
                <a:lnTo>
                  <a:pt x="7896" y="2910"/>
                </a:lnTo>
                <a:lnTo>
                  <a:pt x="7832" y="2546"/>
                </a:lnTo>
                <a:lnTo>
                  <a:pt x="7725" y="2204"/>
                </a:lnTo>
                <a:lnTo>
                  <a:pt x="7661" y="2033"/>
                </a:lnTo>
                <a:lnTo>
                  <a:pt x="7575" y="1883"/>
                </a:lnTo>
                <a:lnTo>
                  <a:pt x="7361" y="1541"/>
                </a:lnTo>
                <a:lnTo>
                  <a:pt x="7126" y="1241"/>
                </a:lnTo>
                <a:lnTo>
                  <a:pt x="6890" y="963"/>
                </a:lnTo>
                <a:lnTo>
                  <a:pt x="6634" y="728"/>
                </a:lnTo>
                <a:lnTo>
                  <a:pt x="6334" y="535"/>
                </a:lnTo>
                <a:lnTo>
                  <a:pt x="6035" y="364"/>
                </a:lnTo>
                <a:lnTo>
                  <a:pt x="5714" y="236"/>
                </a:lnTo>
                <a:lnTo>
                  <a:pt x="5371" y="129"/>
                </a:lnTo>
                <a:lnTo>
                  <a:pt x="5008" y="65"/>
                </a:lnTo>
                <a:lnTo>
                  <a:pt x="4665" y="22"/>
                </a:lnTo>
                <a:lnTo>
                  <a:pt x="4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5107667" y="2032878"/>
            <a:ext cx="238252" cy="241144"/>
          </a:xfrm>
          <a:custGeom>
            <a:rect b="b" l="l" r="r" t="t"/>
            <a:pathLst>
              <a:path extrusionOk="0" h="8923" w="8816">
                <a:moveTo>
                  <a:pt x="7574" y="300"/>
                </a:moveTo>
                <a:lnTo>
                  <a:pt x="7596" y="321"/>
                </a:lnTo>
                <a:lnTo>
                  <a:pt x="7617" y="342"/>
                </a:lnTo>
                <a:lnTo>
                  <a:pt x="7596" y="342"/>
                </a:lnTo>
                <a:lnTo>
                  <a:pt x="7532" y="364"/>
                </a:lnTo>
                <a:lnTo>
                  <a:pt x="7489" y="364"/>
                </a:lnTo>
                <a:lnTo>
                  <a:pt x="7446" y="342"/>
                </a:lnTo>
                <a:lnTo>
                  <a:pt x="7446" y="321"/>
                </a:lnTo>
                <a:lnTo>
                  <a:pt x="7467" y="300"/>
                </a:lnTo>
                <a:close/>
                <a:moveTo>
                  <a:pt x="6676" y="428"/>
                </a:moveTo>
                <a:lnTo>
                  <a:pt x="6697" y="449"/>
                </a:lnTo>
                <a:lnTo>
                  <a:pt x="6697" y="492"/>
                </a:lnTo>
                <a:lnTo>
                  <a:pt x="6676" y="556"/>
                </a:lnTo>
                <a:lnTo>
                  <a:pt x="6633" y="514"/>
                </a:lnTo>
                <a:lnTo>
                  <a:pt x="6612" y="492"/>
                </a:lnTo>
                <a:lnTo>
                  <a:pt x="6633" y="449"/>
                </a:lnTo>
                <a:lnTo>
                  <a:pt x="6654" y="428"/>
                </a:lnTo>
                <a:close/>
                <a:moveTo>
                  <a:pt x="7446" y="556"/>
                </a:moveTo>
                <a:lnTo>
                  <a:pt x="7425" y="578"/>
                </a:lnTo>
                <a:lnTo>
                  <a:pt x="7382" y="556"/>
                </a:lnTo>
                <a:close/>
                <a:moveTo>
                  <a:pt x="6740" y="685"/>
                </a:moveTo>
                <a:lnTo>
                  <a:pt x="6783" y="706"/>
                </a:lnTo>
                <a:lnTo>
                  <a:pt x="6719" y="749"/>
                </a:lnTo>
                <a:lnTo>
                  <a:pt x="6719" y="706"/>
                </a:lnTo>
                <a:lnTo>
                  <a:pt x="6719" y="685"/>
                </a:lnTo>
                <a:close/>
                <a:moveTo>
                  <a:pt x="7403" y="749"/>
                </a:moveTo>
                <a:lnTo>
                  <a:pt x="7446" y="770"/>
                </a:lnTo>
                <a:lnTo>
                  <a:pt x="7467" y="792"/>
                </a:lnTo>
                <a:lnTo>
                  <a:pt x="7467" y="813"/>
                </a:lnTo>
                <a:lnTo>
                  <a:pt x="7467" y="856"/>
                </a:lnTo>
                <a:lnTo>
                  <a:pt x="7446" y="877"/>
                </a:lnTo>
                <a:lnTo>
                  <a:pt x="7382" y="920"/>
                </a:lnTo>
                <a:lnTo>
                  <a:pt x="7339" y="899"/>
                </a:lnTo>
                <a:lnTo>
                  <a:pt x="7318" y="877"/>
                </a:lnTo>
                <a:lnTo>
                  <a:pt x="7318" y="835"/>
                </a:lnTo>
                <a:lnTo>
                  <a:pt x="7318" y="792"/>
                </a:lnTo>
                <a:lnTo>
                  <a:pt x="7339" y="770"/>
                </a:lnTo>
                <a:lnTo>
                  <a:pt x="7403" y="749"/>
                </a:lnTo>
                <a:close/>
                <a:moveTo>
                  <a:pt x="7082" y="663"/>
                </a:moveTo>
                <a:lnTo>
                  <a:pt x="7125" y="685"/>
                </a:lnTo>
                <a:lnTo>
                  <a:pt x="7147" y="706"/>
                </a:lnTo>
                <a:lnTo>
                  <a:pt x="7168" y="770"/>
                </a:lnTo>
                <a:lnTo>
                  <a:pt x="7189" y="835"/>
                </a:lnTo>
                <a:lnTo>
                  <a:pt x="7147" y="963"/>
                </a:lnTo>
                <a:lnTo>
                  <a:pt x="7125" y="1027"/>
                </a:lnTo>
                <a:lnTo>
                  <a:pt x="7104" y="1091"/>
                </a:lnTo>
                <a:lnTo>
                  <a:pt x="7040" y="877"/>
                </a:lnTo>
                <a:lnTo>
                  <a:pt x="7018" y="770"/>
                </a:lnTo>
                <a:lnTo>
                  <a:pt x="7018" y="706"/>
                </a:lnTo>
                <a:lnTo>
                  <a:pt x="7061" y="663"/>
                </a:lnTo>
                <a:close/>
                <a:moveTo>
                  <a:pt x="6633" y="1262"/>
                </a:moveTo>
                <a:lnTo>
                  <a:pt x="6654" y="1284"/>
                </a:lnTo>
                <a:lnTo>
                  <a:pt x="6633" y="1327"/>
                </a:lnTo>
                <a:lnTo>
                  <a:pt x="6612" y="1284"/>
                </a:lnTo>
                <a:lnTo>
                  <a:pt x="6633" y="1262"/>
                </a:lnTo>
                <a:close/>
                <a:moveTo>
                  <a:pt x="8345" y="1049"/>
                </a:moveTo>
                <a:lnTo>
                  <a:pt x="8387" y="1070"/>
                </a:lnTo>
                <a:lnTo>
                  <a:pt x="8430" y="1113"/>
                </a:lnTo>
                <a:lnTo>
                  <a:pt x="8452" y="1155"/>
                </a:lnTo>
                <a:lnTo>
                  <a:pt x="8473" y="1198"/>
                </a:lnTo>
                <a:lnTo>
                  <a:pt x="8473" y="1262"/>
                </a:lnTo>
                <a:lnTo>
                  <a:pt x="8430" y="1305"/>
                </a:lnTo>
                <a:lnTo>
                  <a:pt x="8409" y="1348"/>
                </a:lnTo>
                <a:lnTo>
                  <a:pt x="8366" y="1348"/>
                </a:lnTo>
                <a:lnTo>
                  <a:pt x="8345" y="1327"/>
                </a:lnTo>
                <a:lnTo>
                  <a:pt x="8281" y="1262"/>
                </a:lnTo>
                <a:lnTo>
                  <a:pt x="8238" y="1177"/>
                </a:lnTo>
                <a:lnTo>
                  <a:pt x="8259" y="1113"/>
                </a:lnTo>
                <a:lnTo>
                  <a:pt x="8302" y="1070"/>
                </a:lnTo>
                <a:lnTo>
                  <a:pt x="8345" y="1049"/>
                </a:lnTo>
                <a:close/>
                <a:moveTo>
                  <a:pt x="8024" y="1198"/>
                </a:moveTo>
                <a:lnTo>
                  <a:pt x="8067" y="1262"/>
                </a:lnTo>
                <a:lnTo>
                  <a:pt x="8088" y="1327"/>
                </a:lnTo>
                <a:lnTo>
                  <a:pt x="8088" y="1369"/>
                </a:lnTo>
                <a:lnTo>
                  <a:pt x="8088" y="1412"/>
                </a:lnTo>
                <a:lnTo>
                  <a:pt x="8067" y="1434"/>
                </a:lnTo>
                <a:lnTo>
                  <a:pt x="8045" y="1434"/>
                </a:lnTo>
                <a:lnTo>
                  <a:pt x="8024" y="1391"/>
                </a:lnTo>
                <a:lnTo>
                  <a:pt x="8002" y="1327"/>
                </a:lnTo>
                <a:lnTo>
                  <a:pt x="8002" y="1262"/>
                </a:lnTo>
                <a:lnTo>
                  <a:pt x="8024" y="1198"/>
                </a:lnTo>
                <a:close/>
                <a:moveTo>
                  <a:pt x="6098" y="1476"/>
                </a:moveTo>
                <a:lnTo>
                  <a:pt x="6120" y="1498"/>
                </a:lnTo>
                <a:lnTo>
                  <a:pt x="6098" y="1541"/>
                </a:lnTo>
                <a:lnTo>
                  <a:pt x="6077" y="1498"/>
                </a:lnTo>
                <a:lnTo>
                  <a:pt x="6098" y="1476"/>
                </a:lnTo>
                <a:close/>
                <a:moveTo>
                  <a:pt x="8494" y="2011"/>
                </a:moveTo>
                <a:lnTo>
                  <a:pt x="8494" y="2033"/>
                </a:lnTo>
                <a:lnTo>
                  <a:pt x="8494" y="2097"/>
                </a:lnTo>
                <a:lnTo>
                  <a:pt x="8473" y="2118"/>
                </a:lnTo>
                <a:lnTo>
                  <a:pt x="8452" y="2140"/>
                </a:lnTo>
                <a:lnTo>
                  <a:pt x="8430" y="2118"/>
                </a:lnTo>
                <a:lnTo>
                  <a:pt x="8452" y="2076"/>
                </a:lnTo>
                <a:lnTo>
                  <a:pt x="8494" y="2011"/>
                </a:lnTo>
                <a:close/>
                <a:moveTo>
                  <a:pt x="6868" y="899"/>
                </a:moveTo>
                <a:lnTo>
                  <a:pt x="6890" y="1027"/>
                </a:lnTo>
                <a:lnTo>
                  <a:pt x="6933" y="1134"/>
                </a:lnTo>
                <a:lnTo>
                  <a:pt x="6954" y="1177"/>
                </a:lnTo>
                <a:lnTo>
                  <a:pt x="6997" y="1198"/>
                </a:lnTo>
                <a:lnTo>
                  <a:pt x="7296" y="1198"/>
                </a:lnTo>
                <a:lnTo>
                  <a:pt x="7339" y="1155"/>
                </a:lnTo>
                <a:lnTo>
                  <a:pt x="7403" y="1070"/>
                </a:lnTo>
                <a:lnTo>
                  <a:pt x="7425" y="1177"/>
                </a:lnTo>
                <a:lnTo>
                  <a:pt x="7446" y="1284"/>
                </a:lnTo>
                <a:lnTo>
                  <a:pt x="7467" y="1391"/>
                </a:lnTo>
                <a:lnTo>
                  <a:pt x="7489" y="1434"/>
                </a:lnTo>
                <a:lnTo>
                  <a:pt x="7532" y="1455"/>
                </a:lnTo>
                <a:lnTo>
                  <a:pt x="7553" y="1605"/>
                </a:lnTo>
                <a:lnTo>
                  <a:pt x="7532" y="1733"/>
                </a:lnTo>
                <a:lnTo>
                  <a:pt x="7510" y="1862"/>
                </a:lnTo>
                <a:lnTo>
                  <a:pt x="7467" y="1990"/>
                </a:lnTo>
                <a:lnTo>
                  <a:pt x="7403" y="2076"/>
                </a:lnTo>
                <a:lnTo>
                  <a:pt x="7296" y="2140"/>
                </a:lnTo>
                <a:lnTo>
                  <a:pt x="7168" y="2161"/>
                </a:lnTo>
                <a:lnTo>
                  <a:pt x="6997" y="2140"/>
                </a:lnTo>
                <a:lnTo>
                  <a:pt x="6890" y="2097"/>
                </a:lnTo>
                <a:lnTo>
                  <a:pt x="6804" y="2033"/>
                </a:lnTo>
                <a:lnTo>
                  <a:pt x="6719" y="1969"/>
                </a:lnTo>
                <a:lnTo>
                  <a:pt x="6654" y="1883"/>
                </a:lnTo>
                <a:lnTo>
                  <a:pt x="6612" y="1776"/>
                </a:lnTo>
                <a:lnTo>
                  <a:pt x="6590" y="1669"/>
                </a:lnTo>
                <a:lnTo>
                  <a:pt x="6612" y="1562"/>
                </a:lnTo>
                <a:lnTo>
                  <a:pt x="6654" y="1455"/>
                </a:lnTo>
                <a:lnTo>
                  <a:pt x="6676" y="1412"/>
                </a:lnTo>
                <a:lnTo>
                  <a:pt x="6719" y="1369"/>
                </a:lnTo>
                <a:lnTo>
                  <a:pt x="6761" y="1327"/>
                </a:lnTo>
                <a:lnTo>
                  <a:pt x="6804" y="1284"/>
                </a:lnTo>
                <a:lnTo>
                  <a:pt x="6804" y="1198"/>
                </a:lnTo>
                <a:lnTo>
                  <a:pt x="6804" y="1134"/>
                </a:lnTo>
                <a:lnTo>
                  <a:pt x="6783" y="1070"/>
                </a:lnTo>
                <a:lnTo>
                  <a:pt x="6783" y="984"/>
                </a:lnTo>
                <a:lnTo>
                  <a:pt x="6826" y="899"/>
                </a:lnTo>
                <a:close/>
                <a:moveTo>
                  <a:pt x="5791" y="2161"/>
                </a:moveTo>
                <a:lnTo>
                  <a:pt x="5777" y="2182"/>
                </a:lnTo>
                <a:lnTo>
                  <a:pt x="5734" y="2247"/>
                </a:lnTo>
                <a:lnTo>
                  <a:pt x="5713" y="2225"/>
                </a:lnTo>
                <a:lnTo>
                  <a:pt x="5713" y="2182"/>
                </a:lnTo>
                <a:lnTo>
                  <a:pt x="5734" y="2161"/>
                </a:lnTo>
                <a:close/>
                <a:moveTo>
                  <a:pt x="6120" y="1969"/>
                </a:moveTo>
                <a:lnTo>
                  <a:pt x="6141" y="2011"/>
                </a:lnTo>
                <a:lnTo>
                  <a:pt x="6141" y="2054"/>
                </a:lnTo>
                <a:lnTo>
                  <a:pt x="6120" y="2118"/>
                </a:lnTo>
                <a:lnTo>
                  <a:pt x="6098" y="2204"/>
                </a:lnTo>
                <a:lnTo>
                  <a:pt x="6055" y="2247"/>
                </a:lnTo>
                <a:lnTo>
                  <a:pt x="6034" y="2182"/>
                </a:lnTo>
                <a:lnTo>
                  <a:pt x="6013" y="2118"/>
                </a:lnTo>
                <a:lnTo>
                  <a:pt x="6055" y="2011"/>
                </a:lnTo>
                <a:lnTo>
                  <a:pt x="6098" y="1969"/>
                </a:lnTo>
                <a:close/>
                <a:moveTo>
                  <a:pt x="6419" y="1348"/>
                </a:moveTo>
                <a:lnTo>
                  <a:pt x="6440" y="1369"/>
                </a:lnTo>
                <a:lnTo>
                  <a:pt x="6462" y="1391"/>
                </a:lnTo>
                <a:lnTo>
                  <a:pt x="6483" y="1434"/>
                </a:lnTo>
                <a:lnTo>
                  <a:pt x="6483" y="1541"/>
                </a:lnTo>
                <a:lnTo>
                  <a:pt x="6462" y="1605"/>
                </a:lnTo>
                <a:lnTo>
                  <a:pt x="6462" y="1926"/>
                </a:lnTo>
                <a:lnTo>
                  <a:pt x="6440" y="2140"/>
                </a:lnTo>
                <a:lnTo>
                  <a:pt x="6440" y="2204"/>
                </a:lnTo>
                <a:lnTo>
                  <a:pt x="6419" y="2247"/>
                </a:lnTo>
                <a:lnTo>
                  <a:pt x="6334" y="2247"/>
                </a:lnTo>
                <a:lnTo>
                  <a:pt x="6312" y="2204"/>
                </a:lnTo>
                <a:lnTo>
                  <a:pt x="6312" y="2161"/>
                </a:lnTo>
                <a:lnTo>
                  <a:pt x="6291" y="1969"/>
                </a:lnTo>
                <a:lnTo>
                  <a:pt x="6312" y="1648"/>
                </a:lnTo>
                <a:lnTo>
                  <a:pt x="6334" y="1455"/>
                </a:lnTo>
                <a:lnTo>
                  <a:pt x="6355" y="1391"/>
                </a:lnTo>
                <a:lnTo>
                  <a:pt x="6376" y="1348"/>
                </a:lnTo>
                <a:close/>
                <a:moveTo>
                  <a:pt x="8281" y="1926"/>
                </a:moveTo>
                <a:lnTo>
                  <a:pt x="8302" y="1969"/>
                </a:lnTo>
                <a:lnTo>
                  <a:pt x="8302" y="2033"/>
                </a:lnTo>
                <a:lnTo>
                  <a:pt x="8302" y="2097"/>
                </a:lnTo>
                <a:lnTo>
                  <a:pt x="8259" y="2182"/>
                </a:lnTo>
                <a:lnTo>
                  <a:pt x="8195" y="2247"/>
                </a:lnTo>
                <a:lnTo>
                  <a:pt x="8174" y="2182"/>
                </a:lnTo>
                <a:lnTo>
                  <a:pt x="8174" y="2097"/>
                </a:lnTo>
                <a:lnTo>
                  <a:pt x="8195" y="1969"/>
                </a:lnTo>
                <a:lnTo>
                  <a:pt x="8238" y="1926"/>
                </a:lnTo>
                <a:close/>
                <a:moveTo>
                  <a:pt x="7681" y="920"/>
                </a:moveTo>
                <a:lnTo>
                  <a:pt x="7703" y="942"/>
                </a:lnTo>
                <a:lnTo>
                  <a:pt x="7703" y="1006"/>
                </a:lnTo>
                <a:lnTo>
                  <a:pt x="7788" y="1027"/>
                </a:lnTo>
                <a:lnTo>
                  <a:pt x="7831" y="1049"/>
                </a:lnTo>
                <a:lnTo>
                  <a:pt x="7853" y="1091"/>
                </a:lnTo>
                <a:lnTo>
                  <a:pt x="7853" y="1134"/>
                </a:lnTo>
                <a:lnTo>
                  <a:pt x="7831" y="1241"/>
                </a:lnTo>
                <a:lnTo>
                  <a:pt x="7810" y="1391"/>
                </a:lnTo>
                <a:lnTo>
                  <a:pt x="7810" y="1498"/>
                </a:lnTo>
                <a:lnTo>
                  <a:pt x="7853" y="1583"/>
                </a:lnTo>
                <a:lnTo>
                  <a:pt x="7960" y="1733"/>
                </a:lnTo>
                <a:lnTo>
                  <a:pt x="8002" y="1819"/>
                </a:lnTo>
                <a:lnTo>
                  <a:pt x="8045" y="1904"/>
                </a:lnTo>
                <a:lnTo>
                  <a:pt x="8045" y="1990"/>
                </a:lnTo>
                <a:lnTo>
                  <a:pt x="8002" y="2097"/>
                </a:lnTo>
                <a:lnTo>
                  <a:pt x="7960" y="2247"/>
                </a:lnTo>
                <a:lnTo>
                  <a:pt x="7895" y="2332"/>
                </a:lnTo>
                <a:lnTo>
                  <a:pt x="7874" y="2354"/>
                </a:lnTo>
                <a:lnTo>
                  <a:pt x="7831" y="2354"/>
                </a:lnTo>
                <a:lnTo>
                  <a:pt x="7831" y="2247"/>
                </a:lnTo>
                <a:lnTo>
                  <a:pt x="7853" y="2118"/>
                </a:lnTo>
                <a:lnTo>
                  <a:pt x="7853" y="2011"/>
                </a:lnTo>
                <a:lnTo>
                  <a:pt x="7853" y="1904"/>
                </a:lnTo>
                <a:lnTo>
                  <a:pt x="7810" y="1819"/>
                </a:lnTo>
                <a:lnTo>
                  <a:pt x="7767" y="1712"/>
                </a:lnTo>
                <a:lnTo>
                  <a:pt x="7767" y="1583"/>
                </a:lnTo>
                <a:lnTo>
                  <a:pt x="7767" y="1434"/>
                </a:lnTo>
                <a:lnTo>
                  <a:pt x="7746" y="1284"/>
                </a:lnTo>
                <a:lnTo>
                  <a:pt x="7724" y="1198"/>
                </a:lnTo>
                <a:lnTo>
                  <a:pt x="7660" y="1220"/>
                </a:lnTo>
                <a:lnTo>
                  <a:pt x="7639" y="1241"/>
                </a:lnTo>
                <a:lnTo>
                  <a:pt x="7617" y="1241"/>
                </a:lnTo>
                <a:lnTo>
                  <a:pt x="7596" y="1198"/>
                </a:lnTo>
                <a:lnTo>
                  <a:pt x="7617" y="1177"/>
                </a:lnTo>
                <a:lnTo>
                  <a:pt x="7639" y="1134"/>
                </a:lnTo>
                <a:lnTo>
                  <a:pt x="7681" y="1113"/>
                </a:lnTo>
                <a:lnTo>
                  <a:pt x="7703" y="1070"/>
                </a:lnTo>
                <a:lnTo>
                  <a:pt x="7660" y="984"/>
                </a:lnTo>
                <a:lnTo>
                  <a:pt x="7639" y="942"/>
                </a:lnTo>
                <a:lnTo>
                  <a:pt x="7639" y="920"/>
                </a:lnTo>
                <a:close/>
                <a:moveTo>
                  <a:pt x="6077" y="2396"/>
                </a:moveTo>
                <a:lnTo>
                  <a:pt x="6120" y="2439"/>
                </a:lnTo>
                <a:lnTo>
                  <a:pt x="6098" y="2482"/>
                </a:lnTo>
                <a:lnTo>
                  <a:pt x="6055" y="2461"/>
                </a:lnTo>
                <a:lnTo>
                  <a:pt x="6077" y="2396"/>
                </a:lnTo>
                <a:close/>
                <a:moveTo>
                  <a:pt x="5820" y="2418"/>
                </a:moveTo>
                <a:lnTo>
                  <a:pt x="5863" y="2439"/>
                </a:lnTo>
                <a:lnTo>
                  <a:pt x="5906" y="2503"/>
                </a:lnTo>
                <a:lnTo>
                  <a:pt x="5884" y="2568"/>
                </a:lnTo>
                <a:lnTo>
                  <a:pt x="5841" y="2589"/>
                </a:lnTo>
                <a:lnTo>
                  <a:pt x="5799" y="2568"/>
                </a:lnTo>
                <a:lnTo>
                  <a:pt x="5777" y="2503"/>
                </a:lnTo>
                <a:lnTo>
                  <a:pt x="5777" y="2439"/>
                </a:lnTo>
                <a:lnTo>
                  <a:pt x="5799" y="2418"/>
                </a:lnTo>
                <a:close/>
                <a:moveTo>
                  <a:pt x="6398" y="2418"/>
                </a:moveTo>
                <a:lnTo>
                  <a:pt x="6462" y="2439"/>
                </a:lnTo>
                <a:lnTo>
                  <a:pt x="6569" y="2482"/>
                </a:lnTo>
                <a:lnTo>
                  <a:pt x="6612" y="2503"/>
                </a:lnTo>
                <a:lnTo>
                  <a:pt x="6633" y="2546"/>
                </a:lnTo>
                <a:lnTo>
                  <a:pt x="6633" y="2589"/>
                </a:lnTo>
                <a:lnTo>
                  <a:pt x="6590" y="2632"/>
                </a:lnTo>
                <a:lnTo>
                  <a:pt x="6526" y="2589"/>
                </a:lnTo>
                <a:lnTo>
                  <a:pt x="6440" y="2546"/>
                </a:lnTo>
                <a:lnTo>
                  <a:pt x="6398" y="2482"/>
                </a:lnTo>
                <a:lnTo>
                  <a:pt x="6398" y="2439"/>
                </a:lnTo>
                <a:lnTo>
                  <a:pt x="6398" y="2418"/>
                </a:lnTo>
                <a:close/>
                <a:moveTo>
                  <a:pt x="7104" y="2482"/>
                </a:moveTo>
                <a:lnTo>
                  <a:pt x="7125" y="2525"/>
                </a:lnTo>
                <a:lnTo>
                  <a:pt x="7125" y="2589"/>
                </a:lnTo>
                <a:lnTo>
                  <a:pt x="7125" y="2653"/>
                </a:lnTo>
                <a:lnTo>
                  <a:pt x="7104" y="2717"/>
                </a:lnTo>
                <a:lnTo>
                  <a:pt x="7082" y="2653"/>
                </a:lnTo>
                <a:lnTo>
                  <a:pt x="7082" y="2589"/>
                </a:lnTo>
                <a:lnTo>
                  <a:pt x="7082" y="2525"/>
                </a:lnTo>
                <a:lnTo>
                  <a:pt x="7104" y="2482"/>
                </a:lnTo>
                <a:close/>
                <a:moveTo>
                  <a:pt x="7360" y="2396"/>
                </a:moveTo>
                <a:lnTo>
                  <a:pt x="7403" y="2418"/>
                </a:lnTo>
                <a:lnTo>
                  <a:pt x="7425" y="2461"/>
                </a:lnTo>
                <a:lnTo>
                  <a:pt x="7425" y="2546"/>
                </a:lnTo>
                <a:lnTo>
                  <a:pt x="7382" y="2653"/>
                </a:lnTo>
                <a:lnTo>
                  <a:pt x="7360" y="2739"/>
                </a:lnTo>
                <a:lnTo>
                  <a:pt x="7339" y="2782"/>
                </a:lnTo>
                <a:lnTo>
                  <a:pt x="7318" y="2696"/>
                </a:lnTo>
                <a:lnTo>
                  <a:pt x="7296" y="2632"/>
                </a:lnTo>
                <a:lnTo>
                  <a:pt x="7296" y="2610"/>
                </a:lnTo>
                <a:lnTo>
                  <a:pt x="7318" y="2610"/>
                </a:lnTo>
                <a:lnTo>
                  <a:pt x="7318" y="2525"/>
                </a:lnTo>
                <a:lnTo>
                  <a:pt x="7339" y="2439"/>
                </a:lnTo>
                <a:lnTo>
                  <a:pt x="7360" y="2418"/>
                </a:lnTo>
                <a:lnTo>
                  <a:pt x="7360" y="2396"/>
                </a:lnTo>
                <a:close/>
                <a:moveTo>
                  <a:pt x="7681" y="2011"/>
                </a:moveTo>
                <a:lnTo>
                  <a:pt x="7703" y="2118"/>
                </a:lnTo>
                <a:lnTo>
                  <a:pt x="7681" y="2247"/>
                </a:lnTo>
                <a:lnTo>
                  <a:pt x="7617" y="2482"/>
                </a:lnTo>
                <a:lnTo>
                  <a:pt x="7617" y="2803"/>
                </a:lnTo>
                <a:lnTo>
                  <a:pt x="7617" y="2974"/>
                </a:lnTo>
                <a:lnTo>
                  <a:pt x="7596" y="3038"/>
                </a:lnTo>
                <a:lnTo>
                  <a:pt x="7596" y="3060"/>
                </a:lnTo>
                <a:lnTo>
                  <a:pt x="7532" y="3081"/>
                </a:lnTo>
                <a:lnTo>
                  <a:pt x="7510" y="3038"/>
                </a:lnTo>
                <a:lnTo>
                  <a:pt x="7510" y="2996"/>
                </a:lnTo>
                <a:lnTo>
                  <a:pt x="7510" y="2931"/>
                </a:lnTo>
                <a:lnTo>
                  <a:pt x="7532" y="2739"/>
                </a:lnTo>
                <a:lnTo>
                  <a:pt x="7532" y="2439"/>
                </a:lnTo>
                <a:lnTo>
                  <a:pt x="7532" y="2354"/>
                </a:lnTo>
                <a:lnTo>
                  <a:pt x="7553" y="2289"/>
                </a:lnTo>
                <a:lnTo>
                  <a:pt x="7596" y="2225"/>
                </a:lnTo>
                <a:lnTo>
                  <a:pt x="7660" y="2225"/>
                </a:lnTo>
                <a:lnTo>
                  <a:pt x="7660" y="2118"/>
                </a:lnTo>
                <a:lnTo>
                  <a:pt x="7660" y="2054"/>
                </a:lnTo>
                <a:lnTo>
                  <a:pt x="7681" y="2011"/>
                </a:lnTo>
                <a:close/>
                <a:moveTo>
                  <a:pt x="6612" y="2824"/>
                </a:moveTo>
                <a:lnTo>
                  <a:pt x="6654" y="2846"/>
                </a:lnTo>
                <a:lnTo>
                  <a:pt x="6697" y="2889"/>
                </a:lnTo>
                <a:lnTo>
                  <a:pt x="6612" y="3017"/>
                </a:lnTo>
                <a:lnTo>
                  <a:pt x="6547" y="3081"/>
                </a:lnTo>
                <a:lnTo>
                  <a:pt x="6526" y="3124"/>
                </a:lnTo>
                <a:lnTo>
                  <a:pt x="6505" y="3081"/>
                </a:lnTo>
                <a:lnTo>
                  <a:pt x="6483" y="3017"/>
                </a:lnTo>
                <a:lnTo>
                  <a:pt x="6505" y="2953"/>
                </a:lnTo>
                <a:lnTo>
                  <a:pt x="6526" y="2889"/>
                </a:lnTo>
                <a:lnTo>
                  <a:pt x="6569" y="2846"/>
                </a:lnTo>
                <a:lnTo>
                  <a:pt x="6612" y="2824"/>
                </a:lnTo>
                <a:close/>
                <a:moveTo>
                  <a:pt x="6911" y="2525"/>
                </a:moveTo>
                <a:lnTo>
                  <a:pt x="6933" y="2632"/>
                </a:lnTo>
                <a:lnTo>
                  <a:pt x="6933" y="2717"/>
                </a:lnTo>
                <a:lnTo>
                  <a:pt x="6911" y="2782"/>
                </a:lnTo>
                <a:lnTo>
                  <a:pt x="6911" y="2803"/>
                </a:lnTo>
                <a:lnTo>
                  <a:pt x="6868" y="2846"/>
                </a:lnTo>
                <a:lnTo>
                  <a:pt x="6826" y="3038"/>
                </a:lnTo>
                <a:lnTo>
                  <a:pt x="6783" y="3124"/>
                </a:lnTo>
                <a:lnTo>
                  <a:pt x="6740" y="3188"/>
                </a:lnTo>
                <a:lnTo>
                  <a:pt x="6697" y="3188"/>
                </a:lnTo>
                <a:lnTo>
                  <a:pt x="6676" y="3167"/>
                </a:lnTo>
                <a:lnTo>
                  <a:pt x="6697" y="3081"/>
                </a:lnTo>
                <a:lnTo>
                  <a:pt x="6719" y="2996"/>
                </a:lnTo>
                <a:lnTo>
                  <a:pt x="6783" y="2953"/>
                </a:lnTo>
                <a:lnTo>
                  <a:pt x="6826" y="2910"/>
                </a:lnTo>
                <a:lnTo>
                  <a:pt x="6868" y="2846"/>
                </a:lnTo>
                <a:lnTo>
                  <a:pt x="6890" y="2782"/>
                </a:lnTo>
                <a:lnTo>
                  <a:pt x="6911" y="2782"/>
                </a:lnTo>
                <a:lnTo>
                  <a:pt x="6911" y="2717"/>
                </a:lnTo>
                <a:lnTo>
                  <a:pt x="6890" y="2653"/>
                </a:lnTo>
                <a:lnTo>
                  <a:pt x="6890" y="2589"/>
                </a:lnTo>
                <a:lnTo>
                  <a:pt x="6911" y="2525"/>
                </a:lnTo>
                <a:close/>
                <a:moveTo>
                  <a:pt x="6740" y="0"/>
                </a:moveTo>
                <a:lnTo>
                  <a:pt x="6654" y="22"/>
                </a:lnTo>
                <a:lnTo>
                  <a:pt x="6569" y="64"/>
                </a:lnTo>
                <a:lnTo>
                  <a:pt x="6355" y="150"/>
                </a:lnTo>
                <a:lnTo>
                  <a:pt x="6248" y="214"/>
                </a:lnTo>
                <a:lnTo>
                  <a:pt x="6162" y="300"/>
                </a:lnTo>
                <a:lnTo>
                  <a:pt x="6120" y="364"/>
                </a:lnTo>
                <a:lnTo>
                  <a:pt x="6120" y="449"/>
                </a:lnTo>
                <a:lnTo>
                  <a:pt x="6162" y="621"/>
                </a:lnTo>
                <a:lnTo>
                  <a:pt x="6184" y="749"/>
                </a:lnTo>
                <a:lnTo>
                  <a:pt x="6184" y="856"/>
                </a:lnTo>
                <a:lnTo>
                  <a:pt x="6184" y="899"/>
                </a:lnTo>
                <a:lnTo>
                  <a:pt x="6141" y="920"/>
                </a:lnTo>
                <a:lnTo>
                  <a:pt x="6098" y="942"/>
                </a:lnTo>
                <a:lnTo>
                  <a:pt x="6034" y="963"/>
                </a:lnTo>
                <a:lnTo>
                  <a:pt x="5970" y="942"/>
                </a:lnTo>
                <a:lnTo>
                  <a:pt x="5884" y="899"/>
                </a:lnTo>
                <a:lnTo>
                  <a:pt x="5820" y="856"/>
                </a:lnTo>
                <a:lnTo>
                  <a:pt x="5756" y="835"/>
                </a:lnTo>
                <a:lnTo>
                  <a:pt x="5670" y="856"/>
                </a:lnTo>
                <a:lnTo>
                  <a:pt x="5627" y="899"/>
                </a:lnTo>
                <a:lnTo>
                  <a:pt x="5563" y="963"/>
                </a:lnTo>
                <a:lnTo>
                  <a:pt x="5542" y="1049"/>
                </a:lnTo>
                <a:lnTo>
                  <a:pt x="5478" y="1220"/>
                </a:lnTo>
                <a:lnTo>
                  <a:pt x="5456" y="1369"/>
                </a:lnTo>
                <a:lnTo>
                  <a:pt x="5478" y="1498"/>
                </a:lnTo>
                <a:lnTo>
                  <a:pt x="5520" y="1562"/>
                </a:lnTo>
                <a:lnTo>
                  <a:pt x="5606" y="1605"/>
                </a:lnTo>
                <a:lnTo>
                  <a:pt x="5692" y="1605"/>
                </a:lnTo>
                <a:lnTo>
                  <a:pt x="5841" y="1648"/>
                </a:lnTo>
                <a:lnTo>
                  <a:pt x="5906" y="1690"/>
                </a:lnTo>
                <a:lnTo>
                  <a:pt x="5948" y="1755"/>
                </a:lnTo>
                <a:lnTo>
                  <a:pt x="5948" y="1819"/>
                </a:lnTo>
                <a:lnTo>
                  <a:pt x="5906" y="1883"/>
                </a:lnTo>
                <a:lnTo>
                  <a:pt x="5820" y="1947"/>
                </a:lnTo>
                <a:lnTo>
                  <a:pt x="5734" y="1990"/>
                </a:lnTo>
                <a:lnTo>
                  <a:pt x="5542" y="2076"/>
                </a:lnTo>
                <a:lnTo>
                  <a:pt x="5478" y="2118"/>
                </a:lnTo>
                <a:lnTo>
                  <a:pt x="5435" y="2161"/>
                </a:lnTo>
                <a:lnTo>
                  <a:pt x="5413" y="2225"/>
                </a:lnTo>
                <a:lnTo>
                  <a:pt x="5413" y="2268"/>
                </a:lnTo>
                <a:lnTo>
                  <a:pt x="5435" y="2396"/>
                </a:lnTo>
                <a:lnTo>
                  <a:pt x="5542" y="2632"/>
                </a:lnTo>
                <a:lnTo>
                  <a:pt x="5606" y="2739"/>
                </a:lnTo>
                <a:lnTo>
                  <a:pt x="5649" y="2782"/>
                </a:lnTo>
                <a:lnTo>
                  <a:pt x="5713" y="2803"/>
                </a:lnTo>
                <a:lnTo>
                  <a:pt x="5820" y="2803"/>
                </a:lnTo>
                <a:lnTo>
                  <a:pt x="5906" y="2782"/>
                </a:lnTo>
                <a:lnTo>
                  <a:pt x="6034" y="2739"/>
                </a:lnTo>
                <a:lnTo>
                  <a:pt x="6141" y="2696"/>
                </a:lnTo>
                <a:lnTo>
                  <a:pt x="6205" y="2696"/>
                </a:lnTo>
                <a:lnTo>
                  <a:pt x="6227" y="2717"/>
                </a:lnTo>
                <a:lnTo>
                  <a:pt x="6248" y="2739"/>
                </a:lnTo>
                <a:lnTo>
                  <a:pt x="6248" y="2782"/>
                </a:lnTo>
                <a:lnTo>
                  <a:pt x="6227" y="2867"/>
                </a:lnTo>
                <a:lnTo>
                  <a:pt x="6205" y="2953"/>
                </a:lnTo>
                <a:lnTo>
                  <a:pt x="6205" y="2996"/>
                </a:lnTo>
                <a:lnTo>
                  <a:pt x="6205" y="3038"/>
                </a:lnTo>
                <a:lnTo>
                  <a:pt x="6205" y="3145"/>
                </a:lnTo>
                <a:lnTo>
                  <a:pt x="6205" y="3209"/>
                </a:lnTo>
                <a:lnTo>
                  <a:pt x="6248" y="3274"/>
                </a:lnTo>
                <a:lnTo>
                  <a:pt x="6334" y="3316"/>
                </a:lnTo>
                <a:lnTo>
                  <a:pt x="6569" y="3423"/>
                </a:lnTo>
                <a:lnTo>
                  <a:pt x="6697" y="3488"/>
                </a:lnTo>
                <a:lnTo>
                  <a:pt x="6847" y="3488"/>
                </a:lnTo>
                <a:lnTo>
                  <a:pt x="6890" y="3466"/>
                </a:lnTo>
                <a:lnTo>
                  <a:pt x="6954" y="3381"/>
                </a:lnTo>
                <a:lnTo>
                  <a:pt x="7018" y="3209"/>
                </a:lnTo>
                <a:lnTo>
                  <a:pt x="7061" y="3124"/>
                </a:lnTo>
                <a:lnTo>
                  <a:pt x="7104" y="3081"/>
                </a:lnTo>
                <a:lnTo>
                  <a:pt x="7168" y="3081"/>
                </a:lnTo>
                <a:lnTo>
                  <a:pt x="7275" y="3145"/>
                </a:lnTo>
                <a:lnTo>
                  <a:pt x="7318" y="3252"/>
                </a:lnTo>
                <a:lnTo>
                  <a:pt x="7360" y="3338"/>
                </a:lnTo>
                <a:lnTo>
                  <a:pt x="7403" y="3423"/>
                </a:lnTo>
                <a:lnTo>
                  <a:pt x="7446" y="3466"/>
                </a:lnTo>
                <a:lnTo>
                  <a:pt x="7489" y="3488"/>
                </a:lnTo>
                <a:lnTo>
                  <a:pt x="7532" y="3488"/>
                </a:lnTo>
                <a:lnTo>
                  <a:pt x="7596" y="3466"/>
                </a:lnTo>
                <a:lnTo>
                  <a:pt x="7724" y="3402"/>
                </a:lnTo>
                <a:lnTo>
                  <a:pt x="7960" y="3252"/>
                </a:lnTo>
                <a:lnTo>
                  <a:pt x="8067" y="3167"/>
                </a:lnTo>
                <a:lnTo>
                  <a:pt x="8088" y="3124"/>
                </a:lnTo>
                <a:lnTo>
                  <a:pt x="8109" y="3081"/>
                </a:lnTo>
                <a:lnTo>
                  <a:pt x="8067" y="2974"/>
                </a:lnTo>
                <a:lnTo>
                  <a:pt x="8024" y="2824"/>
                </a:lnTo>
                <a:lnTo>
                  <a:pt x="7960" y="2675"/>
                </a:lnTo>
                <a:lnTo>
                  <a:pt x="7960" y="2610"/>
                </a:lnTo>
                <a:lnTo>
                  <a:pt x="7960" y="2589"/>
                </a:lnTo>
                <a:lnTo>
                  <a:pt x="7981" y="2568"/>
                </a:lnTo>
                <a:lnTo>
                  <a:pt x="8002" y="2568"/>
                </a:lnTo>
                <a:lnTo>
                  <a:pt x="8088" y="2589"/>
                </a:lnTo>
                <a:lnTo>
                  <a:pt x="8302" y="2675"/>
                </a:lnTo>
                <a:lnTo>
                  <a:pt x="8409" y="2696"/>
                </a:lnTo>
                <a:lnTo>
                  <a:pt x="8516" y="2696"/>
                </a:lnTo>
                <a:lnTo>
                  <a:pt x="8559" y="2653"/>
                </a:lnTo>
                <a:lnTo>
                  <a:pt x="8623" y="2589"/>
                </a:lnTo>
                <a:lnTo>
                  <a:pt x="8708" y="2439"/>
                </a:lnTo>
                <a:lnTo>
                  <a:pt x="8773" y="2247"/>
                </a:lnTo>
                <a:lnTo>
                  <a:pt x="8815" y="2118"/>
                </a:lnTo>
                <a:lnTo>
                  <a:pt x="8815" y="1990"/>
                </a:lnTo>
                <a:lnTo>
                  <a:pt x="8751" y="1926"/>
                </a:lnTo>
                <a:lnTo>
                  <a:pt x="8687" y="1862"/>
                </a:lnTo>
                <a:lnTo>
                  <a:pt x="8580" y="1797"/>
                </a:lnTo>
                <a:lnTo>
                  <a:pt x="8494" y="1733"/>
                </a:lnTo>
                <a:lnTo>
                  <a:pt x="8452" y="1690"/>
                </a:lnTo>
                <a:lnTo>
                  <a:pt x="8452" y="1648"/>
                </a:lnTo>
                <a:lnTo>
                  <a:pt x="8516" y="1583"/>
                </a:lnTo>
                <a:lnTo>
                  <a:pt x="8580" y="1541"/>
                </a:lnTo>
                <a:lnTo>
                  <a:pt x="8644" y="1498"/>
                </a:lnTo>
                <a:lnTo>
                  <a:pt x="8708" y="1455"/>
                </a:lnTo>
                <a:lnTo>
                  <a:pt x="8730" y="1412"/>
                </a:lnTo>
                <a:lnTo>
                  <a:pt x="8751" y="1369"/>
                </a:lnTo>
                <a:lnTo>
                  <a:pt x="8751" y="1262"/>
                </a:lnTo>
                <a:lnTo>
                  <a:pt x="8708" y="1155"/>
                </a:lnTo>
                <a:lnTo>
                  <a:pt x="8601" y="942"/>
                </a:lnTo>
                <a:lnTo>
                  <a:pt x="8537" y="813"/>
                </a:lnTo>
                <a:lnTo>
                  <a:pt x="8494" y="728"/>
                </a:lnTo>
                <a:lnTo>
                  <a:pt x="8452" y="706"/>
                </a:lnTo>
                <a:lnTo>
                  <a:pt x="8409" y="706"/>
                </a:lnTo>
                <a:lnTo>
                  <a:pt x="8281" y="770"/>
                </a:lnTo>
                <a:lnTo>
                  <a:pt x="8195" y="792"/>
                </a:lnTo>
                <a:lnTo>
                  <a:pt x="8088" y="835"/>
                </a:lnTo>
                <a:lnTo>
                  <a:pt x="7981" y="835"/>
                </a:lnTo>
                <a:lnTo>
                  <a:pt x="7938" y="813"/>
                </a:lnTo>
                <a:lnTo>
                  <a:pt x="7917" y="792"/>
                </a:lnTo>
                <a:lnTo>
                  <a:pt x="7917" y="728"/>
                </a:lnTo>
                <a:lnTo>
                  <a:pt x="7960" y="642"/>
                </a:lnTo>
                <a:lnTo>
                  <a:pt x="8045" y="449"/>
                </a:lnTo>
                <a:lnTo>
                  <a:pt x="8067" y="364"/>
                </a:lnTo>
                <a:lnTo>
                  <a:pt x="8067" y="300"/>
                </a:lnTo>
                <a:lnTo>
                  <a:pt x="8024" y="257"/>
                </a:lnTo>
                <a:lnTo>
                  <a:pt x="7938" y="193"/>
                </a:lnTo>
                <a:lnTo>
                  <a:pt x="7703" y="107"/>
                </a:lnTo>
                <a:lnTo>
                  <a:pt x="7596" y="64"/>
                </a:lnTo>
                <a:lnTo>
                  <a:pt x="7360" y="64"/>
                </a:lnTo>
                <a:lnTo>
                  <a:pt x="7296" y="86"/>
                </a:lnTo>
                <a:lnTo>
                  <a:pt x="7275" y="107"/>
                </a:lnTo>
                <a:lnTo>
                  <a:pt x="7232" y="171"/>
                </a:lnTo>
                <a:lnTo>
                  <a:pt x="7189" y="342"/>
                </a:lnTo>
                <a:lnTo>
                  <a:pt x="7147" y="407"/>
                </a:lnTo>
                <a:lnTo>
                  <a:pt x="7104" y="471"/>
                </a:lnTo>
                <a:lnTo>
                  <a:pt x="7061" y="514"/>
                </a:lnTo>
                <a:lnTo>
                  <a:pt x="6997" y="514"/>
                </a:lnTo>
                <a:lnTo>
                  <a:pt x="6954" y="492"/>
                </a:lnTo>
                <a:lnTo>
                  <a:pt x="6933" y="449"/>
                </a:lnTo>
                <a:lnTo>
                  <a:pt x="6911" y="321"/>
                </a:lnTo>
                <a:lnTo>
                  <a:pt x="6911" y="171"/>
                </a:lnTo>
                <a:lnTo>
                  <a:pt x="6911" y="128"/>
                </a:lnTo>
                <a:lnTo>
                  <a:pt x="6890" y="86"/>
                </a:lnTo>
                <a:lnTo>
                  <a:pt x="6804" y="22"/>
                </a:lnTo>
                <a:lnTo>
                  <a:pt x="6740" y="0"/>
                </a:lnTo>
                <a:close/>
                <a:moveTo>
                  <a:pt x="3060" y="5028"/>
                </a:moveTo>
                <a:lnTo>
                  <a:pt x="3188" y="5050"/>
                </a:lnTo>
                <a:lnTo>
                  <a:pt x="3381" y="5092"/>
                </a:lnTo>
                <a:lnTo>
                  <a:pt x="3531" y="5157"/>
                </a:lnTo>
                <a:lnTo>
                  <a:pt x="3702" y="5242"/>
                </a:lnTo>
                <a:lnTo>
                  <a:pt x="3852" y="5349"/>
                </a:lnTo>
                <a:lnTo>
                  <a:pt x="3959" y="5456"/>
                </a:lnTo>
                <a:lnTo>
                  <a:pt x="4023" y="5563"/>
                </a:lnTo>
                <a:lnTo>
                  <a:pt x="4108" y="5841"/>
                </a:lnTo>
                <a:lnTo>
                  <a:pt x="4151" y="5970"/>
                </a:lnTo>
                <a:lnTo>
                  <a:pt x="4151" y="6077"/>
                </a:lnTo>
                <a:lnTo>
                  <a:pt x="4087" y="6162"/>
                </a:lnTo>
                <a:lnTo>
                  <a:pt x="3959" y="6269"/>
                </a:lnTo>
                <a:lnTo>
                  <a:pt x="3809" y="6376"/>
                </a:lnTo>
                <a:lnTo>
                  <a:pt x="3659" y="6440"/>
                </a:lnTo>
                <a:lnTo>
                  <a:pt x="3488" y="6483"/>
                </a:lnTo>
                <a:lnTo>
                  <a:pt x="3317" y="6483"/>
                </a:lnTo>
                <a:lnTo>
                  <a:pt x="3146" y="6462"/>
                </a:lnTo>
                <a:lnTo>
                  <a:pt x="2996" y="6440"/>
                </a:lnTo>
                <a:lnTo>
                  <a:pt x="2846" y="6376"/>
                </a:lnTo>
                <a:lnTo>
                  <a:pt x="2739" y="6312"/>
                </a:lnTo>
                <a:lnTo>
                  <a:pt x="2632" y="6205"/>
                </a:lnTo>
                <a:lnTo>
                  <a:pt x="2546" y="6098"/>
                </a:lnTo>
                <a:lnTo>
                  <a:pt x="2504" y="5948"/>
                </a:lnTo>
                <a:lnTo>
                  <a:pt x="2461" y="5777"/>
                </a:lnTo>
                <a:lnTo>
                  <a:pt x="2461" y="5584"/>
                </a:lnTo>
                <a:lnTo>
                  <a:pt x="2482" y="5413"/>
                </a:lnTo>
                <a:lnTo>
                  <a:pt x="2504" y="5349"/>
                </a:lnTo>
                <a:lnTo>
                  <a:pt x="2546" y="5263"/>
                </a:lnTo>
                <a:lnTo>
                  <a:pt x="2589" y="5199"/>
                </a:lnTo>
                <a:lnTo>
                  <a:pt x="2653" y="5135"/>
                </a:lnTo>
                <a:lnTo>
                  <a:pt x="2782" y="5071"/>
                </a:lnTo>
                <a:lnTo>
                  <a:pt x="2910" y="5028"/>
                </a:lnTo>
                <a:close/>
                <a:moveTo>
                  <a:pt x="2867" y="4600"/>
                </a:moveTo>
                <a:lnTo>
                  <a:pt x="2760" y="4622"/>
                </a:lnTo>
                <a:lnTo>
                  <a:pt x="2632" y="4664"/>
                </a:lnTo>
                <a:lnTo>
                  <a:pt x="2546" y="4707"/>
                </a:lnTo>
                <a:lnTo>
                  <a:pt x="2439" y="4771"/>
                </a:lnTo>
                <a:lnTo>
                  <a:pt x="2354" y="4836"/>
                </a:lnTo>
                <a:lnTo>
                  <a:pt x="2204" y="5007"/>
                </a:lnTo>
                <a:lnTo>
                  <a:pt x="2097" y="5199"/>
                </a:lnTo>
                <a:lnTo>
                  <a:pt x="2033" y="5435"/>
                </a:lnTo>
                <a:lnTo>
                  <a:pt x="1990" y="5670"/>
                </a:lnTo>
                <a:lnTo>
                  <a:pt x="2012" y="5905"/>
                </a:lnTo>
                <a:lnTo>
                  <a:pt x="2054" y="6098"/>
                </a:lnTo>
                <a:lnTo>
                  <a:pt x="2140" y="6269"/>
                </a:lnTo>
                <a:lnTo>
                  <a:pt x="2247" y="6419"/>
                </a:lnTo>
                <a:lnTo>
                  <a:pt x="2375" y="6569"/>
                </a:lnTo>
                <a:lnTo>
                  <a:pt x="2482" y="6654"/>
                </a:lnTo>
                <a:lnTo>
                  <a:pt x="2589" y="6740"/>
                </a:lnTo>
                <a:lnTo>
                  <a:pt x="2696" y="6783"/>
                </a:lnTo>
                <a:lnTo>
                  <a:pt x="2803" y="6825"/>
                </a:lnTo>
                <a:lnTo>
                  <a:pt x="3060" y="6868"/>
                </a:lnTo>
                <a:lnTo>
                  <a:pt x="3317" y="6890"/>
                </a:lnTo>
                <a:lnTo>
                  <a:pt x="3466" y="6911"/>
                </a:lnTo>
                <a:lnTo>
                  <a:pt x="3573" y="6954"/>
                </a:lnTo>
                <a:lnTo>
                  <a:pt x="3702" y="6954"/>
                </a:lnTo>
                <a:lnTo>
                  <a:pt x="3830" y="6932"/>
                </a:lnTo>
                <a:lnTo>
                  <a:pt x="4066" y="6847"/>
                </a:lnTo>
                <a:lnTo>
                  <a:pt x="4173" y="6783"/>
                </a:lnTo>
                <a:lnTo>
                  <a:pt x="4280" y="6718"/>
                </a:lnTo>
                <a:lnTo>
                  <a:pt x="4386" y="6611"/>
                </a:lnTo>
                <a:lnTo>
                  <a:pt x="4472" y="6504"/>
                </a:lnTo>
                <a:lnTo>
                  <a:pt x="4536" y="6376"/>
                </a:lnTo>
                <a:lnTo>
                  <a:pt x="4579" y="6269"/>
                </a:lnTo>
                <a:lnTo>
                  <a:pt x="4600" y="6119"/>
                </a:lnTo>
                <a:lnTo>
                  <a:pt x="4622" y="5991"/>
                </a:lnTo>
                <a:lnTo>
                  <a:pt x="4622" y="5863"/>
                </a:lnTo>
                <a:lnTo>
                  <a:pt x="4600" y="5734"/>
                </a:lnTo>
                <a:lnTo>
                  <a:pt x="4558" y="5606"/>
                </a:lnTo>
                <a:lnTo>
                  <a:pt x="4515" y="5477"/>
                </a:lnTo>
                <a:lnTo>
                  <a:pt x="4451" y="5370"/>
                </a:lnTo>
                <a:lnTo>
                  <a:pt x="4386" y="5263"/>
                </a:lnTo>
                <a:lnTo>
                  <a:pt x="4215" y="5050"/>
                </a:lnTo>
                <a:lnTo>
                  <a:pt x="4001" y="4878"/>
                </a:lnTo>
                <a:lnTo>
                  <a:pt x="3766" y="4750"/>
                </a:lnTo>
                <a:lnTo>
                  <a:pt x="3509" y="4643"/>
                </a:lnTo>
                <a:lnTo>
                  <a:pt x="3253" y="4600"/>
                </a:lnTo>
                <a:close/>
                <a:moveTo>
                  <a:pt x="3402" y="2675"/>
                </a:moveTo>
                <a:lnTo>
                  <a:pt x="3531" y="2696"/>
                </a:lnTo>
                <a:lnTo>
                  <a:pt x="3595" y="2717"/>
                </a:lnTo>
                <a:lnTo>
                  <a:pt x="3659" y="2782"/>
                </a:lnTo>
                <a:lnTo>
                  <a:pt x="3659" y="2846"/>
                </a:lnTo>
                <a:lnTo>
                  <a:pt x="3659" y="3038"/>
                </a:lnTo>
                <a:lnTo>
                  <a:pt x="3659" y="3252"/>
                </a:lnTo>
                <a:lnTo>
                  <a:pt x="3680" y="3423"/>
                </a:lnTo>
                <a:lnTo>
                  <a:pt x="3723" y="3530"/>
                </a:lnTo>
                <a:lnTo>
                  <a:pt x="3809" y="3616"/>
                </a:lnTo>
                <a:lnTo>
                  <a:pt x="3937" y="3702"/>
                </a:lnTo>
                <a:lnTo>
                  <a:pt x="4023" y="3787"/>
                </a:lnTo>
                <a:lnTo>
                  <a:pt x="4066" y="3830"/>
                </a:lnTo>
                <a:lnTo>
                  <a:pt x="4151" y="3851"/>
                </a:lnTo>
                <a:lnTo>
                  <a:pt x="4386" y="3851"/>
                </a:lnTo>
                <a:lnTo>
                  <a:pt x="4451" y="3830"/>
                </a:lnTo>
                <a:lnTo>
                  <a:pt x="4515" y="3809"/>
                </a:lnTo>
                <a:lnTo>
                  <a:pt x="4579" y="3744"/>
                </a:lnTo>
                <a:lnTo>
                  <a:pt x="4686" y="3616"/>
                </a:lnTo>
                <a:lnTo>
                  <a:pt x="4793" y="3488"/>
                </a:lnTo>
                <a:lnTo>
                  <a:pt x="4857" y="3423"/>
                </a:lnTo>
                <a:lnTo>
                  <a:pt x="4921" y="3402"/>
                </a:lnTo>
                <a:lnTo>
                  <a:pt x="5007" y="3402"/>
                </a:lnTo>
                <a:lnTo>
                  <a:pt x="5071" y="3445"/>
                </a:lnTo>
                <a:lnTo>
                  <a:pt x="5157" y="3509"/>
                </a:lnTo>
                <a:lnTo>
                  <a:pt x="5221" y="3573"/>
                </a:lnTo>
                <a:lnTo>
                  <a:pt x="5371" y="3766"/>
                </a:lnTo>
                <a:lnTo>
                  <a:pt x="5435" y="3894"/>
                </a:lnTo>
                <a:lnTo>
                  <a:pt x="5456" y="4001"/>
                </a:lnTo>
                <a:lnTo>
                  <a:pt x="5435" y="4065"/>
                </a:lnTo>
                <a:lnTo>
                  <a:pt x="5392" y="4151"/>
                </a:lnTo>
                <a:lnTo>
                  <a:pt x="5328" y="4215"/>
                </a:lnTo>
                <a:lnTo>
                  <a:pt x="5157" y="4343"/>
                </a:lnTo>
                <a:lnTo>
                  <a:pt x="5071" y="4408"/>
                </a:lnTo>
                <a:lnTo>
                  <a:pt x="5007" y="4472"/>
                </a:lnTo>
                <a:lnTo>
                  <a:pt x="4964" y="4557"/>
                </a:lnTo>
                <a:lnTo>
                  <a:pt x="4943" y="4600"/>
                </a:lnTo>
                <a:lnTo>
                  <a:pt x="4943" y="4664"/>
                </a:lnTo>
                <a:lnTo>
                  <a:pt x="4986" y="4750"/>
                </a:lnTo>
                <a:lnTo>
                  <a:pt x="5007" y="4900"/>
                </a:lnTo>
                <a:lnTo>
                  <a:pt x="5028" y="4985"/>
                </a:lnTo>
                <a:lnTo>
                  <a:pt x="5050" y="5050"/>
                </a:lnTo>
                <a:lnTo>
                  <a:pt x="5114" y="5092"/>
                </a:lnTo>
                <a:lnTo>
                  <a:pt x="5200" y="5135"/>
                </a:lnTo>
                <a:lnTo>
                  <a:pt x="5307" y="5157"/>
                </a:lnTo>
                <a:lnTo>
                  <a:pt x="5413" y="5157"/>
                </a:lnTo>
                <a:lnTo>
                  <a:pt x="5649" y="5135"/>
                </a:lnTo>
                <a:lnTo>
                  <a:pt x="5820" y="5135"/>
                </a:lnTo>
                <a:lnTo>
                  <a:pt x="5927" y="5157"/>
                </a:lnTo>
                <a:lnTo>
                  <a:pt x="5991" y="5178"/>
                </a:lnTo>
                <a:lnTo>
                  <a:pt x="6055" y="5242"/>
                </a:lnTo>
                <a:lnTo>
                  <a:pt x="6077" y="5306"/>
                </a:lnTo>
                <a:lnTo>
                  <a:pt x="6077" y="5456"/>
                </a:lnTo>
                <a:lnTo>
                  <a:pt x="6077" y="5649"/>
                </a:lnTo>
                <a:lnTo>
                  <a:pt x="6077" y="5756"/>
                </a:lnTo>
                <a:lnTo>
                  <a:pt x="6055" y="5841"/>
                </a:lnTo>
                <a:lnTo>
                  <a:pt x="5991" y="5884"/>
                </a:lnTo>
                <a:lnTo>
                  <a:pt x="5948" y="5927"/>
                </a:lnTo>
                <a:lnTo>
                  <a:pt x="5585" y="5927"/>
                </a:lnTo>
                <a:lnTo>
                  <a:pt x="5413" y="5948"/>
                </a:lnTo>
                <a:lnTo>
                  <a:pt x="5264" y="5970"/>
                </a:lnTo>
                <a:lnTo>
                  <a:pt x="5114" y="6034"/>
                </a:lnTo>
                <a:lnTo>
                  <a:pt x="4986" y="6098"/>
                </a:lnTo>
                <a:lnTo>
                  <a:pt x="4900" y="6183"/>
                </a:lnTo>
                <a:lnTo>
                  <a:pt x="4879" y="6226"/>
                </a:lnTo>
                <a:lnTo>
                  <a:pt x="4857" y="6290"/>
                </a:lnTo>
                <a:lnTo>
                  <a:pt x="4857" y="6355"/>
                </a:lnTo>
                <a:lnTo>
                  <a:pt x="4857" y="6440"/>
                </a:lnTo>
                <a:lnTo>
                  <a:pt x="4900" y="6504"/>
                </a:lnTo>
                <a:lnTo>
                  <a:pt x="4943" y="6590"/>
                </a:lnTo>
                <a:lnTo>
                  <a:pt x="5071" y="6804"/>
                </a:lnTo>
                <a:lnTo>
                  <a:pt x="5221" y="7018"/>
                </a:lnTo>
                <a:lnTo>
                  <a:pt x="5371" y="7189"/>
                </a:lnTo>
                <a:lnTo>
                  <a:pt x="5456" y="7296"/>
                </a:lnTo>
                <a:lnTo>
                  <a:pt x="5478" y="7403"/>
                </a:lnTo>
                <a:lnTo>
                  <a:pt x="5413" y="7489"/>
                </a:lnTo>
                <a:lnTo>
                  <a:pt x="5264" y="7660"/>
                </a:lnTo>
                <a:lnTo>
                  <a:pt x="5114" y="7810"/>
                </a:lnTo>
                <a:lnTo>
                  <a:pt x="5007" y="7895"/>
                </a:lnTo>
                <a:lnTo>
                  <a:pt x="4964" y="7874"/>
                </a:lnTo>
                <a:lnTo>
                  <a:pt x="4900" y="7831"/>
                </a:lnTo>
                <a:lnTo>
                  <a:pt x="4793" y="7681"/>
                </a:lnTo>
                <a:lnTo>
                  <a:pt x="4665" y="7510"/>
                </a:lnTo>
                <a:lnTo>
                  <a:pt x="4622" y="7424"/>
                </a:lnTo>
                <a:lnTo>
                  <a:pt x="4558" y="7382"/>
                </a:lnTo>
                <a:lnTo>
                  <a:pt x="4472" y="7360"/>
                </a:lnTo>
                <a:lnTo>
                  <a:pt x="4386" y="7360"/>
                </a:lnTo>
                <a:lnTo>
                  <a:pt x="4194" y="7403"/>
                </a:lnTo>
                <a:lnTo>
                  <a:pt x="4023" y="7489"/>
                </a:lnTo>
                <a:lnTo>
                  <a:pt x="3873" y="7574"/>
                </a:lnTo>
                <a:lnTo>
                  <a:pt x="3809" y="7660"/>
                </a:lnTo>
                <a:lnTo>
                  <a:pt x="3766" y="7745"/>
                </a:lnTo>
                <a:lnTo>
                  <a:pt x="3766" y="7852"/>
                </a:lnTo>
                <a:lnTo>
                  <a:pt x="3766" y="7938"/>
                </a:lnTo>
                <a:lnTo>
                  <a:pt x="3787" y="8152"/>
                </a:lnTo>
                <a:lnTo>
                  <a:pt x="3787" y="8237"/>
                </a:lnTo>
                <a:lnTo>
                  <a:pt x="3745" y="8344"/>
                </a:lnTo>
                <a:lnTo>
                  <a:pt x="3702" y="8387"/>
                </a:lnTo>
                <a:lnTo>
                  <a:pt x="3659" y="8409"/>
                </a:lnTo>
                <a:lnTo>
                  <a:pt x="3616" y="8430"/>
                </a:lnTo>
                <a:lnTo>
                  <a:pt x="3552" y="8451"/>
                </a:lnTo>
                <a:lnTo>
                  <a:pt x="3488" y="8451"/>
                </a:lnTo>
                <a:lnTo>
                  <a:pt x="3424" y="8430"/>
                </a:lnTo>
                <a:lnTo>
                  <a:pt x="3381" y="8387"/>
                </a:lnTo>
                <a:lnTo>
                  <a:pt x="3338" y="8344"/>
                </a:lnTo>
                <a:lnTo>
                  <a:pt x="3338" y="8259"/>
                </a:lnTo>
                <a:lnTo>
                  <a:pt x="3359" y="8173"/>
                </a:lnTo>
                <a:lnTo>
                  <a:pt x="3445" y="7959"/>
                </a:lnTo>
                <a:lnTo>
                  <a:pt x="3488" y="7852"/>
                </a:lnTo>
                <a:lnTo>
                  <a:pt x="3531" y="7745"/>
                </a:lnTo>
                <a:lnTo>
                  <a:pt x="3531" y="7638"/>
                </a:lnTo>
                <a:lnTo>
                  <a:pt x="3509" y="7574"/>
                </a:lnTo>
                <a:lnTo>
                  <a:pt x="3466" y="7531"/>
                </a:lnTo>
                <a:lnTo>
                  <a:pt x="3424" y="7553"/>
                </a:lnTo>
                <a:lnTo>
                  <a:pt x="3402" y="7596"/>
                </a:lnTo>
                <a:lnTo>
                  <a:pt x="3359" y="7681"/>
                </a:lnTo>
                <a:lnTo>
                  <a:pt x="3317" y="7831"/>
                </a:lnTo>
                <a:lnTo>
                  <a:pt x="3274" y="7938"/>
                </a:lnTo>
                <a:lnTo>
                  <a:pt x="3253" y="8109"/>
                </a:lnTo>
                <a:lnTo>
                  <a:pt x="3188" y="8259"/>
                </a:lnTo>
                <a:lnTo>
                  <a:pt x="3167" y="8323"/>
                </a:lnTo>
                <a:lnTo>
                  <a:pt x="3103" y="8387"/>
                </a:lnTo>
                <a:lnTo>
                  <a:pt x="3039" y="8409"/>
                </a:lnTo>
                <a:lnTo>
                  <a:pt x="2953" y="8409"/>
                </a:lnTo>
                <a:lnTo>
                  <a:pt x="2825" y="8387"/>
                </a:lnTo>
                <a:lnTo>
                  <a:pt x="2803" y="8387"/>
                </a:lnTo>
                <a:lnTo>
                  <a:pt x="2825" y="8366"/>
                </a:lnTo>
                <a:lnTo>
                  <a:pt x="2867" y="8302"/>
                </a:lnTo>
                <a:lnTo>
                  <a:pt x="2953" y="8216"/>
                </a:lnTo>
                <a:lnTo>
                  <a:pt x="2996" y="8066"/>
                </a:lnTo>
                <a:lnTo>
                  <a:pt x="3060" y="7810"/>
                </a:lnTo>
                <a:lnTo>
                  <a:pt x="3081" y="7553"/>
                </a:lnTo>
                <a:lnTo>
                  <a:pt x="3081" y="7467"/>
                </a:lnTo>
                <a:lnTo>
                  <a:pt x="3060" y="7424"/>
                </a:lnTo>
                <a:lnTo>
                  <a:pt x="3017" y="7424"/>
                </a:lnTo>
                <a:lnTo>
                  <a:pt x="2974" y="7489"/>
                </a:lnTo>
                <a:lnTo>
                  <a:pt x="2889" y="7638"/>
                </a:lnTo>
                <a:lnTo>
                  <a:pt x="2846" y="7831"/>
                </a:lnTo>
                <a:lnTo>
                  <a:pt x="2782" y="7938"/>
                </a:lnTo>
                <a:lnTo>
                  <a:pt x="2760" y="7852"/>
                </a:lnTo>
                <a:lnTo>
                  <a:pt x="2739" y="7767"/>
                </a:lnTo>
                <a:lnTo>
                  <a:pt x="2739" y="7681"/>
                </a:lnTo>
                <a:lnTo>
                  <a:pt x="2739" y="7596"/>
                </a:lnTo>
                <a:lnTo>
                  <a:pt x="2696" y="7510"/>
                </a:lnTo>
                <a:lnTo>
                  <a:pt x="2632" y="7446"/>
                </a:lnTo>
                <a:lnTo>
                  <a:pt x="2568" y="7424"/>
                </a:lnTo>
                <a:lnTo>
                  <a:pt x="2504" y="7360"/>
                </a:lnTo>
                <a:lnTo>
                  <a:pt x="2439" y="7296"/>
                </a:lnTo>
                <a:lnTo>
                  <a:pt x="2418" y="7253"/>
                </a:lnTo>
                <a:lnTo>
                  <a:pt x="2439" y="7104"/>
                </a:lnTo>
                <a:lnTo>
                  <a:pt x="2439" y="6975"/>
                </a:lnTo>
                <a:lnTo>
                  <a:pt x="2418" y="6954"/>
                </a:lnTo>
                <a:lnTo>
                  <a:pt x="2354" y="6954"/>
                </a:lnTo>
                <a:lnTo>
                  <a:pt x="2311" y="6997"/>
                </a:lnTo>
                <a:lnTo>
                  <a:pt x="2290" y="7039"/>
                </a:lnTo>
                <a:lnTo>
                  <a:pt x="2226" y="7189"/>
                </a:lnTo>
                <a:lnTo>
                  <a:pt x="2161" y="7339"/>
                </a:lnTo>
                <a:lnTo>
                  <a:pt x="2097" y="7446"/>
                </a:lnTo>
                <a:lnTo>
                  <a:pt x="1969" y="7596"/>
                </a:lnTo>
                <a:lnTo>
                  <a:pt x="1883" y="7660"/>
                </a:lnTo>
                <a:lnTo>
                  <a:pt x="1819" y="7703"/>
                </a:lnTo>
                <a:lnTo>
                  <a:pt x="1755" y="7703"/>
                </a:lnTo>
                <a:lnTo>
                  <a:pt x="1755" y="7660"/>
                </a:lnTo>
                <a:lnTo>
                  <a:pt x="1755" y="7596"/>
                </a:lnTo>
                <a:lnTo>
                  <a:pt x="1776" y="7510"/>
                </a:lnTo>
                <a:lnTo>
                  <a:pt x="1819" y="7382"/>
                </a:lnTo>
                <a:lnTo>
                  <a:pt x="1862" y="7253"/>
                </a:lnTo>
                <a:lnTo>
                  <a:pt x="1862" y="7189"/>
                </a:lnTo>
                <a:lnTo>
                  <a:pt x="1862" y="7146"/>
                </a:lnTo>
                <a:lnTo>
                  <a:pt x="1840" y="7125"/>
                </a:lnTo>
                <a:lnTo>
                  <a:pt x="1798" y="7125"/>
                </a:lnTo>
                <a:lnTo>
                  <a:pt x="1755" y="7189"/>
                </a:lnTo>
                <a:lnTo>
                  <a:pt x="1691" y="7317"/>
                </a:lnTo>
                <a:lnTo>
                  <a:pt x="1669" y="7467"/>
                </a:lnTo>
                <a:lnTo>
                  <a:pt x="1648" y="7638"/>
                </a:lnTo>
                <a:lnTo>
                  <a:pt x="1605" y="7810"/>
                </a:lnTo>
                <a:lnTo>
                  <a:pt x="1584" y="7874"/>
                </a:lnTo>
                <a:lnTo>
                  <a:pt x="1541" y="7917"/>
                </a:lnTo>
                <a:lnTo>
                  <a:pt x="1498" y="7938"/>
                </a:lnTo>
                <a:lnTo>
                  <a:pt x="1434" y="7938"/>
                </a:lnTo>
                <a:lnTo>
                  <a:pt x="1412" y="7917"/>
                </a:lnTo>
                <a:lnTo>
                  <a:pt x="1370" y="7831"/>
                </a:lnTo>
                <a:lnTo>
                  <a:pt x="1370" y="7745"/>
                </a:lnTo>
                <a:lnTo>
                  <a:pt x="1391" y="7510"/>
                </a:lnTo>
                <a:lnTo>
                  <a:pt x="1434" y="7360"/>
                </a:lnTo>
                <a:lnTo>
                  <a:pt x="1455" y="7210"/>
                </a:lnTo>
                <a:lnTo>
                  <a:pt x="1477" y="7082"/>
                </a:lnTo>
                <a:lnTo>
                  <a:pt x="1477" y="7039"/>
                </a:lnTo>
                <a:lnTo>
                  <a:pt x="1434" y="6997"/>
                </a:lnTo>
                <a:lnTo>
                  <a:pt x="1306" y="6997"/>
                </a:lnTo>
                <a:lnTo>
                  <a:pt x="1220" y="7253"/>
                </a:lnTo>
                <a:lnTo>
                  <a:pt x="1156" y="7403"/>
                </a:lnTo>
                <a:lnTo>
                  <a:pt x="1134" y="7467"/>
                </a:lnTo>
                <a:lnTo>
                  <a:pt x="1070" y="7467"/>
                </a:lnTo>
                <a:lnTo>
                  <a:pt x="1049" y="7403"/>
                </a:lnTo>
                <a:lnTo>
                  <a:pt x="1027" y="7339"/>
                </a:lnTo>
                <a:lnTo>
                  <a:pt x="1049" y="7296"/>
                </a:lnTo>
                <a:lnTo>
                  <a:pt x="1070" y="7210"/>
                </a:lnTo>
                <a:lnTo>
                  <a:pt x="1113" y="7146"/>
                </a:lnTo>
                <a:lnTo>
                  <a:pt x="1241" y="7039"/>
                </a:lnTo>
                <a:lnTo>
                  <a:pt x="1370" y="6932"/>
                </a:lnTo>
                <a:lnTo>
                  <a:pt x="1477" y="6825"/>
                </a:lnTo>
                <a:lnTo>
                  <a:pt x="1541" y="6740"/>
                </a:lnTo>
                <a:lnTo>
                  <a:pt x="1562" y="6654"/>
                </a:lnTo>
                <a:lnTo>
                  <a:pt x="1605" y="6526"/>
                </a:lnTo>
                <a:lnTo>
                  <a:pt x="1605" y="6419"/>
                </a:lnTo>
                <a:lnTo>
                  <a:pt x="1605" y="6290"/>
                </a:lnTo>
                <a:lnTo>
                  <a:pt x="1584" y="6183"/>
                </a:lnTo>
                <a:lnTo>
                  <a:pt x="1541" y="6077"/>
                </a:lnTo>
                <a:lnTo>
                  <a:pt x="1477" y="5991"/>
                </a:lnTo>
                <a:lnTo>
                  <a:pt x="1412" y="5948"/>
                </a:lnTo>
                <a:lnTo>
                  <a:pt x="1327" y="5927"/>
                </a:lnTo>
                <a:lnTo>
                  <a:pt x="1241" y="5905"/>
                </a:lnTo>
                <a:lnTo>
                  <a:pt x="1199" y="5863"/>
                </a:lnTo>
                <a:lnTo>
                  <a:pt x="1199" y="5820"/>
                </a:lnTo>
                <a:lnTo>
                  <a:pt x="1199" y="5777"/>
                </a:lnTo>
                <a:lnTo>
                  <a:pt x="1263" y="5713"/>
                </a:lnTo>
                <a:lnTo>
                  <a:pt x="1306" y="5627"/>
                </a:lnTo>
                <a:lnTo>
                  <a:pt x="1327" y="5606"/>
                </a:lnTo>
                <a:lnTo>
                  <a:pt x="1306" y="5563"/>
                </a:lnTo>
                <a:lnTo>
                  <a:pt x="1284" y="5520"/>
                </a:lnTo>
                <a:lnTo>
                  <a:pt x="1263" y="5477"/>
                </a:lnTo>
                <a:lnTo>
                  <a:pt x="1199" y="5477"/>
                </a:lnTo>
                <a:lnTo>
                  <a:pt x="1134" y="5520"/>
                </a:lnTo>
                <a:lnTo>
                  <a:pt x="1070" y="5606"/>
                </a:lnTo>
                <a:lnTo>
                  <a:pt x="942" y="5777"/>
                </a:lnTo>
                <a:lnTo>
                  <a:pt x="878" y="5863"/>
                </a:lnTo>
                <a:lnTo>
                  <a:pt x="835" y="5905"/>
                </a:lnTo>
                <a:lnTo>
                  <a:pt x="749" y="5905"/>
                </a:lnTo>
                <a:lnTo>
                  <a:pt x="749" y="5884"/>
                </a:lnTo>
                <a:lnTo>
                  <a:pt x="771" y="5798"/>
                </a:lnTo>
                <a:lnTo>
                  <a:pt x="792" y="5713"/>
                </a:lnTo>
                <a:lnTo>
                  <a:pt x="899" y="5520"/>
                </a:lnTo>
                <a:lnTo>
                  <a:pt x="920" y="5435"/>
                </a:lnTo>
                <a:lnTo>
                  <a:pt x="920" y="5392"/>
                </a:lnTo>
                <a:lnTo>
                  <a:pt x="899" y="5370"/>
                </a:lnTo>
                <a:lnTo>
                  <a:pt x="749" y="5370"/>
                </a:lnTo>
                <a:lnTo>
                  <a:pt x="664" y="5349"/>
                </a:lnTo>
                <a:lnTo>
                  <a:pt x="578" y="5328"/>
                </a:lnTo>
                <a:lnTo>
                  <a:pt x="514" y="5306"/>
                </a:lnTo>
                <a:lnTo>
                  <a:pt x="492" y="5306"/>
                </a:lnTo>
                <a:lnTo>
                  <a:pt x="471" y="5263"/>
                </a:lnTo>
                <a:lnTo>
                  <a:pt x="471" y="5242"/>
                </a:lnTo>
                <a:lnTo>
                  <a:pt x="535" y="5199"/>
                </a:lnTo>
                <a:lnTo>
                  <a:pt x="621" y="5178"/>
                </a:lnTo>
                <a:lnTo>
                  <a:pt x="1027" y="5178"/>
                </a:lnTo>
                <a:lnTo>
                  <a:pt x="1177" y="5199"/>
                </a:lnTo>
                <a:lnTo>
                  <a:pt x="1284" y="5199"/>
                </a:lnTo>
                <a:lnTo>
                  <a:pt x="1370" y="5178"/>
                </a:lnTo>
                <a:lnTo>
                  <a:pt x="1455" y="5135"/>
                </a:lnTo>
                <a:lnTo>
                  <a:pt x="1498" y="5092"/>
                </a:lnTo>
                <a:lnTo>
                  <a:pt x="1541" y="5028"/>
                </a:lnTo>
                <a:lnTo>
                  <a:pt x="1562" y="4964"/>
                </a:lnTo>
                <a:lnTo>
                  <a:pt x="1562" y="4750"/>
                </a:lnTo>
                <a:lnTo>
                  <a:pt x="1562" y="4643"/>
                </a:lnTo>
                <a:lnTo>
                  <a:pt x="1584" y="4536"/>
                </a:lnTo>
                <a:lnTo>
                  <a:pt x="1605" y="4343"/>
                </a:lnTo>
                <a:lnTo>
                  <a:pt x="1584" y="4258"/>
                </a:lnTo>
                <a:lnTo>
                  <a:pt x="1541" y="4194"/>
                </a:lnTo>
                <a:lnTo>
                  <a:pt x="1434" y="4065"/>
                </a:lnTo>
                <a:lnTo>
                  <a:pt x="1263" y="3937"/>
                </a:lnTo>
                <a:lnTo>
                  <a:pt x="1199" y="3894"/>
                </a:lnTo>
                <a:lnTo>
                  <a:pt x="1156" y="3830"/>
                </a:lnTo>
                <a:lnTo>
                  <a:pt x="1134" y="3787"/>
                </a:lnTo>
                <a:lnTo>
                  <a:pt x="1156" y="3723"/>
                </a:lnTo>
                <a:lnTo>
                  <a:pt x="1199" y="3659"/>
                </a:lnTo>
                <a:lnTo>
                  <a:pt x="1284" y="3552"/>
                </a:lnTo>
                <a:lnTo>
                  <a:pt x="1370" y="3509"/>
                </a:lnTo>
                <a:lnTo>
                  <a:pt x="1434" y="3488"/>
                </a:lnTo>
                <a:lnTo>
                  <a:pt x="1498" y="3488"/>
                </a:lnTo>
                <a:lnTo>
                  <a:pt x="1541" y="3530"/>
                </a:lnTo>
                <a:lnTo>
                  <a:pt x="1626" y="3637"/>
                </a:lnTo>
                <a:lnTo>
                  <a:pt x="1691" y="3702"/>
                </a:lnTo>
                <a:lnTo>
                  <a:pt x="1755" y="3766"/>
                </a:lnTo>
                <a:lnTo>
                  <a:pt x="1883" y="3830"/>
                </a:lnTo>
                <a:lnTo>
                  <a:pt x="2012" y="3873"/>
                </a:lnTo>
                <a:lnTo>
                  <a:pt x="2161" y="3894"/>
                </a:lnTo>
                <a:lnTo>
                  <a:pt x="2226" y="3873"/>
                </a:lnTo>
                <a:lnTo>
                  <a:pt x="2268" y="3830"/>
                </a:lnTo>
                <a:lnTo>
                  <a:pt x="2375" y="3744"/>
                </a:lnTo>
                <a:lnTo>
                  <a:pt x="2439" y="3702"/>
                </a:lnTo>
                <a:lnTo>
                  <a:pt x="2525" y="3680"/>
                </a:lnTo>
                <a:lnTo>
                  <a:pt x="2632" y="3659"/>
                </a:lnTo>
                <a:lnTo>
                  <a:pt x="2675" y="3637"/>
                </a:lnTo>
                <a:lnTo>
                  <a:pt x="2739" y="3616"/>
                </a:lnTo>
                <a:lnTo>
                  <a:pt x="2782" y="3530"/>
                </a:lnTo>
                <a:lnTo>
                  <a:pt x="2782" y="3445"/>
                </a:lnTo>
                <a:lnTo>
                  <a:pt x="2782" y="3359"/>
                </a:lnTo>
                <a:lnTo>
                  <a:pt x="2782" y="3252"/>
                </a:lnTo>
                <a:lnTo>
                  <a:pt x="2739" y="3038"/>
                </a:lnTo>
                <a:lnTo>
                  <a:pt x="2718" y="2931"/>
                </a:lnTo>
                <a:lnTo>
                  <a:pt x="2718" y="2846"/>
                </a:lnTo>
                <a:lnTo>
                  <a:pt x="2760" y="2760"/>
                </a:lnTo>
                <a:lnTo>
                  <a:pt x="2825" y="2717"/>
                </a:lnTo>
                <a:lnTo>
                  <a:pt x="2889" y="2675"/>
                </a:lnTo>
                <a:close/>
                <a:moveTo>
                  <a:pt x="3274" y="2268"/>
                </a:moveTo>
                <a:lnTo>
                  <a:pt x="3081" y="2289"/>
                </a:lnTo>
                <a:lnTo>
                  <a:pt x="2846" y="2311"/>
                </a:lnTo>
                <a:lnTo>
                  <a:pt x="2718" y="2332"/>
                </a:lnTo>
                <a:lnTo>
                  <a:pt x="2546" y="2418"/>
                </a:lnTo>
                <a:lnTo>
                  <a:pt x="2418" y="2503"/>
                </a:lnTo>
                <a:lnTo>
                  <a:pt x="2375" y="2568"/>
                </a:lnTo>
                <a:lnTo>
                  <a:pt x="2333" y="2632"/>
                </a:lnTo>
                <a:lnTo>
                  <a:pt x="2290" y="2696"/>
                </a:lnTo>
                <a:lnTo>
                  <a:pt x="2290" y="2782"/>
                </a:lnTo>
                <a:lnTo>
                  <a:pt x="2311" y="2974"/>
                </a:lnTo>
                <a:lnTo>
                  <a:pt x="2333" y="3209"/>
                </a:lnTo>
                <a:lnTo>
                  <a:pt x="2333" y="3338"/>
                </a:lnTo>
                <a:lnTo>
                  <a:pt x="2311" y="3423"/>
                </a:lnTo>
                <a:lnTo>
                  <a:pt x="2290" y="3445"/>
                </a:lnTo>
                <a:lnTo>
                  <a:pt x="2247" y="3466"/>
                </a:lnTo>
                <a:lnTo>
                  <a:pt x="2161" y="3466"/>
                </a:lnTo>
                <a:lnTo>
                  <a:pt x="2097" y="3402"/>
                </a:lnTo>
                <a:lnTo>
                  <a:pt x="2012" y="3338"/>
                </a:lnTo>
                <a:lnTo>
                  <a:pt x="1969" y="3231"/>
                </a:lnTo>
                <a:lnTo>
                  <a:pt x="1926" y="3124"/>
                </a:lnTo>
                <a:lnTo>
                  <a:pt x="1840" y="2910"/>
                </a:lnTo>
                <a:lnTo>
                  <a:pt x="1798" y="2824"/>
                </a:lnTo>
                <a:lnTo>
                  <a:pt x="1733" y="2739"/>
                </a:lnTo>
                <a:lnTo>
                  <a:pt x="1648" y="2696"/>
                </a:lnTo>
                <a:lnTo>
                  <a:pt x="1562" y="2696"/>
                </a:lnTo>
                <a:lnTo>
                  <a:pt x="1477" y="2717"/>
                </a:lnTo>
                <a:lnTo>
                  <a:pt x="1391" y="2760"/>
                </a:lnTo>
                <a:lnTo>
                  <a:pt x="1241" y="2910"/>
                </a:lnTo>
                <a:lnTo>
                  <a:pt x="1113" y="3060"/>
                </a:lnTo>
                <a:lnTo>
                  <a:pt x="942" y="3188"/>
                </a:lnTo>
                <a:lnTo>
                  <a:pt x="771" y="3359"/>
                </a:lnTo>
                <a:lnTo>
                  <a:pt x="685" y="3466"/>
                </a:lnTo>
                <a:lnTo>
                  <a:pt x="599" y="3552"/>
                </a:lnTo>
                <a:lnTo>
                  <a:pt x="557" y="3659"/>
                </a:lnTo>
                <a:lnTo>
                  <a:pt x="557" y="3744"/>
                </a:lnTo>
                <a:lnTo>
                  <a:pt x="578" y="3851"/>
                </a:lnTo>
                <a:lnTo>
                  <a:pt x="621" y="3937"/>
                </a:lnTo>
                <a:lnTo>
                  <a:pt x="749" y="4108"/>
                </a:lnTo>
                <a:lnTo>
                  <a:pt x="899" y="4279"/>
                </a:lnTo>
                <a:lnTo>
                  <a:pt x="963" y="4365"/>
                </a:lnTo>
                <a:lnTo>
                  <a:pt x="1027" y="4450"/>
                </a:lnTo>
                <a:lnTo>
                  <a:pt x="1049" y="4536"/>
                </a:lnTo>
                <a:lnTo>
                  <a:pt x="1070" y="4643"/>
                </a:lnTo>
                <a:lnTo>
                  <a:pt x="1070" y="4750"/>
                </a:lnTo>
                <a:lnTo>
                  <a:pt x="1049" y="4793"/>
                </a:lnTo>
                <a:lnTo>
                  <a:pt x="1027" y="4836"/>
                </a:lnTo>
                <a:lnTo>
                  <a:pt x="942" y="4878"/>
                </a:lnTo>
                <a:lnTo>
                  <a:pt x="878" y="4900"/>
                </a:lnTo>
                <a:lnTo>
                  <a:pt x="685" y="4878"/>
                </a:lnTo>
                <a:lnTo>
                  <a:pt x="535" y="4878"/>
                </a:lnTo>
                <a:lnTo>
                  <a:pt x="343" y="4857"/>
                </a:lnTo>
                <a:lnTo>
                  <a:pt x="150" y="4857"/>
                </a:lnTo>
                <a:lnTo>
                  <a:pt x="86" y="4900"/>
                </a:lnTo>
                <a:lnTo>
                  <a:pt x="43" y="4943"/>
                </a:lnTo>
                <a:lnTo>
                  <a:pt x="0" y="5028"/>
                </a:lnTo>
                <a:lnTo>
                  <a:pt x="0" y="5114"/>
                </a:lnTo>
                <a:lnTo>
                  <a:pt x="0" y="5370"/>
                </a:lnTo>
                <a:lnTo>
                  <a:pt x="43" y="5798"/>
                </a:lnTo>
                <a:lnTo>
                  <a:pt x="86" y="6012"/>
                </a:lnTo>
                <a:lnTo>
                  <a:pt x="107" y="6119"/>
                </a:lnTo>
                <a:lnTo>
                  <a:pt x="150" y="6205"/>
                </a:lnTo>
                <a:lnTo>
                  <a:pt x="214" y="6269"/>
                </a:lnTo>
                <a:lnTo>
                  <a:pt x="279" y="6312"/>
                </a:lnTo>
                <a:lnTo>
                  <a:pt x="385" y="6333"/>
                </a:lnTo>
                <a:lnTo>
                  <a:pt x="492" y="6333"/>
                </a:lnTo>
                <a:lnTo>
                  <a:pt x="835" y="6290"/>
                </a:lnTo>
                <a:lnTo>
                  <a:pt x="1027" y="6269"/>
                </a:lnTo>
                <a:lnTo>
                  <a:pt x="1113" y="6269"/>
                </a:lnTo>
                <a:lnTo>
                  <a:pt x="1156" y="6290"/>
                </a:lnTo>
                <a:lnTo>
                  <a:pt x="1220" y="6355"/>
                </a:lnTo>
                <a:lnTo>
                  <a:pt x="1241" y="6419"/>
                </a:lnTo>
                <a:lnTo>
                  <a:pt x="1241" y="6504"/>
                </a:lnTo>
                <a:lnTo>
                  <a:pt x="1220" y="6569"/>
                </a:lnTo>
                <a:lnTo>
                  <a:pt x="1177" y="6633"/>
                </a:lnTo>
                <a:lnTo>
                  <a:pt x="1134" y="6718"/>
                </a:lnTo>
                <a:lnTo>
                  <a:pt x="985" y="6868"/>
                </a:lnTo>
                <a:lnTo>
                  <a:pt x="685" y="7168"/>
                </a:lnTo>
                <a:lnTo>
                  <a:pt x="557" y="7317"/>
                </a:lnTo>
                <a:lnTo>
                  <a:pt x="535" y="7382"/>
                </a:lnTo>
                <a:lnTo>
                  <a:pt x="514" y="7446"/>
                </a:lnTo>
                <a:lnTo>
                  <a:pt x="535" y="7531"/>
                </a:lnTo>
                <a:lnTo>
                  <a:pt x="557" y="7638"/>
                </a:lnTo>
                <a:lnTo>
                  <a:pt x="621" y="7724"/>
                </a:lnTo>
                <a:lnTo>
                  <a:pt x="706" y="7831"/>
                </a:lnTo>
                <a:lnTo>
                  <a:pt x="878" y="8002"/>
                </a:lnTo>
                <a:lnTo>
                  <a:pt x="1027" y="8131"/>
                </a:lnTo>
                <a:lnTo>
                  <a:pt x="1177" y="8280"/>
                </a:lnTo>
                <a:lnTo>
                  <a:pt x="1241" y="8344"/>
                </a:lnTo>
                <a:lnTo>
                  <a:pt x="1306" y="8387"/>
                </a:lnTo>
                <a:lnTo>
                  <a:pt x="1370" y="8409"/>
                </a:lnTo>
                <a:lnTo>
                  <a:pt x="1455" y="8409"/>
                </a:lnTo>
                <a:lnTo>
                  <a:pt x="1541" y="8387"/>
                </a:lnTo>
                <a:lnTo>
                  <a:pt x="1626" y="8344"/>
                </a:lnTo>
                <a:lnTo>
                  <a:pt x="1776" y="8216"/>
                </a:lnTo>
                <a:lnTo>
                  <a:pt x="1926" y="8066"/>
                </a:lnTo>
                <a:lnTo>
                  <a:pt x="2076" y="7938"/>
                </a:lnTo>
                <a:lnTo>
                  <a:pt x="2161" y="7895"/>
                </a:lnTo>
                <a:lnTo>
                  <a:pt x="2247" y="7852"/>
                </a:lnTo>
                <a:lnTo>
                  <a:pt x="2375" y="7852"/>
                </a:lnTo>
                <a:lnTo>
                  <a:pt x="2397" y="7917"/>
                </a:lnTo>
                <a:lnTo>
                  <a:pt x="2397" y="7959"/>
                </a:lnTo>
                <a:lnTo>
                  <a:pt x="2375" y="8109"/>
                </a:lnTo>
                <a:lnTo>
                  <a:pt x="2375" y="8173"/>
                </a:lnTo>
                <a:lnTo>
                  <a:pt x="2375" y="8237"/>
                </a:lnTo>
                <a:lnTo>
                  <a:pt x="2397" y="8323"/>
                </a:lnTo>
                <a:lnTo>
                  <a:pt x="2439" y="8387"/>
                </a:lnTo>
                <a:lnTo>
                  <a:pt x="2504" y="8473"/>
                </a:lnTo>
                <a:lnTo>
                  <a:pt x="2525" y="8558"/>
                </a:lnTo>
                <a:lnTo>
                  <a:pt x="2546" y="8623"/>
                </a:lnTo>
                <a:lnTo>
                  <a:pt x="2546" y="8687"/>
                </a:lnTo>
                <a:lnTo>
                  <a:pt x="2546" y="8772"/>
                </a:lnTo>
                <a:lnTo>
                  <a:pt x="2589" y="8815"/>
                </a:lnTo>
                <a:lnTo>
                  <a:pt x="2653" y="8879"/>
                </a:lnTo>
                <a:lnTo>
                  <a:pt x="2739" y="8901"/>
                </a:lnTo>
                <a:lnTo>
                  <a:pt x="2974" y="8922"/>
                </a:lnTo>
                <a:lnTo>
                  <a:pt x="3210" y="8922"/>
                </a:lnTo>
                <a:lnTo>
                  <a:pt x="3402" y="8901"/>
                </a:lnTo>
                <a:lnTo>
                  <a:pt x="3745" y="8901"/>
                </a:lnTo>
                <a:lnTo>
                  <a:pt x="3830" y="8879"/>
                </a:lnTo>
                <a:lnTo>
                  <a:pt x="3916" y="8837"/>
                </a:lnTo>
                <a:lnTo>
                  <a:pt x="3980" y="8772"/>
                </a:lnTo>
                <a:lnTo>
                  <a:pt x="4023" y="8687"/>
                </a:lnTo>
                <a:lnTo>
                  <a:pt x="4044" y="8580"/>
                </a:lnTo>
                <a:lnTo>
                  <a:pt x="4044" y="8430"/>
                </a:lnTo>
                <a:lnTo>
                  <a:pt x="4023" y="8237"/>
                </a:lnTo>
                <a:lnTo>
                  <a:pt x="4023" y="8066"/>
                </a:lnTo>
                <a:lnTo>
                  <a:pt x="4044" y="7981"/>
                </a:lnTo>
                <a:lnTo>
                  <a:pt x="4066" y="7938"/>
                </a:lnTo>
                <a:lnTo>
                  <a:pt x="4151" y="7895"/>
                </a:lnTo>
                <a:lnTo>
                  <a:pt x="4365" y="7895"/>
                </a:lnTo>
                <a:lnTo>
                  <a:pt x="4451" y="7917"/>
                </a:lnTo>
                <a:lnTo>
                  <a:pt x="4515" y="7959"/>
                </a:lnTo>
                <a:lnTo>
                  <a:pt x="4579" y="8024"/>
                </a:lnTo>
                <a:lnTo>
                  <a:pt x="4707" y="8216"/>
                </a:lnTo>
                <a:lnTo>
                  <a:pt x="4750" y="8302"/>
                </a:lnTo>
                <a:lnTo>
                  <a:pt x="4814" y="8387"/>
                </a:lnTo>
                <a:lnTo>
                  <a:pt x="4900" y="8430"/>
                </a:lnTo>
                <a:lnTo>
                  <a:pt x="4986" y="8473"/>
                </a:lnTo>
                <a:lnTo>
                  <a:pt x="5093" y="8451"/>
                </a:lnTo>
                <a:lnTo>
                  <a:pt x="5157" y="8409"/>
                </a:lnTo>
                <a:lnTo>
                  <a:pt x="5242" y="8366"/>
                </a:lnTo>
                <a:lnTo>
                  <a:pt x="5307" y="8280"/>
                </a:lnTo>
                <a:lnTo>
                  <a:pt x="5435" y="8131"/>
                </a:lnTo>
                <a:lnTo>
                  <a:pt x="5563" y="7981"/>
                </a:lnTo>
                <a:lnTo>
                  <a:pt x="5820" y="7681"/>
                </a:lnTo>
                <a:lnTo>
                  <a:pt x="5884" y="7596"/>
                </a:lnTo>
                <a:lnTo>
                  <a:pt x="5927" y="7531"/>
                </a:lnTo>
                <a:lnTo>
                  <a:pt x="5948" y="7446"/>
                </a:lnTo>
                <a:lnTo>
                  <a:pt x="5948" y="7360"/>
                </a:lnTo>
                <a:lnTo>
                  <a:pt x="5927" y="7253"/>
                </a:lnTo>
                <a:lnTo>
                  <a:pt x="5863" y="7168"/>
                </a:lnTo>
                <a:lnTo>
                  <a:pt x="5713" y="6975"/>
                </a:lnTo>
                <a:lnTo>
                  <a:pt x="5563" y="6783"/>
                </a:lnTo>
                <a:lnTo>
                  <a:pt x="5413" y="6611"/>
                </a:lnTo>
                <a:lnTo>
                  <a:pt x="5371" y="6526"/>
                </a:lnTo>
                <a:lnTo>
                  <a:pt x="5371" y="6483"/>
                </a:lnTo>
                <a:lnTo>
                  <a:pt x="5371" y="6440"/>
                </a:lnTo>
                <a:lnTo>
                  <a:pt x="5392" y="6419"/>
                </a:lnTo>
                <a:lnTo>
                  <a:pt x="5499" y="6397"/>
                </a:lnTo>
                <a:lnTo>
                  <a:pt x="5649" y="6397"/>
                </a:lnTo>
                <a:lnTo>
                  <a:pt x="5841" y="6419"/>
                </a:lnTo>
                <a:lnTo>
                  <a:pt x="6098" y="6397"/>
                </a:lnTo>
                <a:lnTo>
                  <a:pt x="6227" y="6397"/>
                </a:lnTo>
                <a:lnTo>
                  <a:pt x="6334" y="6355"/>
                </a:lnTo>
                <a:lnTo>
                  <a:pt x="6419" y="6312"/>
                </a:lnTo>
                <a:lnTo>
                  <a:pt x="6483" y="6248"/>
                </a:lnTo>
                <a:lnTo>
                  <a:pt x="6505" y="6162"/>
                </a:lnTo>
                <a:lnTo>
                  <a:pt x="6526" y="6077"/>
                </a:lnTo>
                <a:lnTo>
                  <a:pt x="6526" y="5884"/>
                </a:lnTo>
                <a:lnTo>
                  <a:pt x="6505" y="5670"/>
                </a:lnTo>
                <a:lnTo>
                  <a:pt x="6483" y="5499"/>
                </a:lnTo>
                <a:lnTo>
                  <a:pt x="6505" y="5306"/>
                </a:lnTo>
                <a:lnTo>
                  <a:pt x="6547" y="5114"/>
                </a:lnTo>
                <a:lnTo>
                  <a:pt x="6526" y="5028"/>
                </a:lnTo>
                <a:lnTo>
                  <a:pt x="6505" y="4964"/>
                </a:lnTo>
                <a:lnTo>
                  <a:pt x="6462" y="4900"/>
                </a:lnTo>
                <a:lnTo>
                  <a:pt x="6376" y="4857"/>
                </a:lnTo>
                <a:lnTo>
                  <a:pt x="6184" y="4814"/>
                </a:lnTo>
                <a:lnTo>
                  <a:pt x="5970" y="4771"/>
                </a:lnTo>
                <a:lnTo>
                  <a:pt x="5563" y="4771"/>
                </a:lnTo>
                <a:lnTo>
                  <a:pt x="5456" y="4750"/>
                </a:lnTo>
                <a:lnTo>
                  <a:pt x="5392" y="4750"/>
                </a:lnTo>
                <a:lnTo>
                  <a:pt x="5371" y="4729"/>
                </a:lnTo>
                <a:lnTo>
                  <a:pt x="5371" y="4686"/>
                </a:lnTo>
                <a:lnTo>
                  <a:pt x="5456" y="4600"/>
                </a:lnTo>
                <a:lnTo>
                  <a:pt x="5585" y="4472"/>
                </a:lnTo>
                <a:lnTo>
                  <a:pt x="5713" y="4365"/>
                </a:lnTo>
                <a:lnTo>
                  <a:pt x="5820" y="4236"/>
                </a:lnTo>
                <a:lnTo>
                  <a:pt x="5863" y="4172"/>
                </a:lnTo>
                <a:lnTo>
                  <a:pt x="5906" y="4087"/>
                </a:lnTo>
                <a:lnTo>
                  <a:pt x="5906" y="4001"/>
                </a:lnTo>
                <a:lnTo>
                  <a:pt x="5906" y="3916"/>
                </a:lnTo>
                <a:lnTo>
                  <a:pt x="5884" y="3830"/>
                </a:lnTo>
                <a:lnTo>
                  <a:pt x="5841" y="3723"/>
                </a:lnTo>
                <a:lnTo>
                  <a:pt x="5713" y="3552"/>
                </a:lnTo>
                <a:lnTo>
                  <a:pt x="5435" y="3252"/>
                </a:lnTo>
                <a:lnTo>
                  <a:pt x="5221" y="2996"/>
                </a:lnTo>
                <a:lnTo>
                  <a:pt x="5093" y="2889"/>
                </a:lnTo>
                <a:lnTo>
                  <a:pt x="5028" y="2846"/>
                </a:lnTo>
                <a:lnTo>
                  <a:pt x="4943" y="2824"/>
                </a:lnTo>
                <a:lnTo>
                  <a:pt x="4857" y="2824"/>
                </a:lnTo>
                <a:lnTo>
                  <a:pt x="4772" y="2867"/>
                </a:lnTo>
                <a:lnTo>
                  <a:pt x="4707" y="2931"/>
                </a:lnTo>
                <a:lnTo>
                  <a:pt x="4622" y="2996"/>
                </a:lnTo>
                <a:lnTo>
                  <a:pt x="4493" y="3167"/>
                </a:lnTo>
                <a:lnTo>
                  <a:pt x="4386" y="3316"/>
                </a:lnTo>
                <a:lnTo>
                  <a:pt x="4322" y="3381"/>
                </a:lnTo>
                <a:lnTo>
                  <a:pt x="4258" y="3423"/>
                </a:lnTo>
                <a:lnTo>
                  <a:pt x="4194" y="3423"/>
                </a:lnTo>
                <a:lnTo>
                  <a:pt x="4151" y="3402"/>
                </a:lnTo>
                <a:lnTo>
                  <a:pt x="4108" y="3359"/>
                </a:lnTo>
                <a:lnTo>
                  <a:pt x="4087" y="3295"/>
                </a:lnTo>
                <a:lnTo>
                  <a:pt x="4066" y="3145"/>
                </a:lnTo>
                <a:lnTo>
                  <a:pt x="4066" y="2953"/>
                </a:lnTo>
                <a:lnTo>
                  <a:pt x="4087" y="2739"/>
                </a:lnTo>
                <a:lnTo>
                  <a:pt x="4087" y="2632"/>
                </a:lnTo>
                <a:lnTo>
                  <a:pt x="4087" y="2525"/>
                </a:lnTo>
                <a:lnTo>
                  <a:pt x="4044" y="2439"/>
                </a:lnTo>
                <a:lnTo>
                  <a:pt x="4001" y="2354"/>
                </a:lnTo>
                <a:lnTo>
                  <a:pt x="3959" y="2311"/>
                </a:lnTo>
                <a:lnTo>
                  <a:pt x="3873" y="2289"/>
                </a:lnTo>
                <a:lnTo>
                  <a:pt x="3702" y="22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1"/>
          <p:cNvSpPr/>
          <p:nvPr/>
        </p:nvSpPr>
        <p:spPr>
          <a:xfrm>
            <a:off x="4686146" y="2032284"/>
            <a:ext cx="238252" cy="241144"/>
          </a:xfrm>
          <a:custGeom>
            <a:rect b="b" l="l" r="r" t="t"/>
            <a:pathLst>
              <a:path extrusionOk="0" h="8923" w="8816">
                <a:moveTo>
                  <a:pt x="750" y="4772"/>
                </a:moveTo>
                <a:lnTo>
                  <a:pt x="750" y="4793"/>
                </a:lnTo>
                <a:lnTo>
                  <a:pt x="750" y="4815"/>
                </a:lnTo>
                <a:lnTo>
                  <a:pt x="728" y="4815"/>
                </a:lnTo>
                <a:lnTo>
                  <a:pt x="728" y="4793"/>
                </a:lnTo>
                <a:lnTo>
                  <a:pt x="750" y="4772"/>
                </a:lnTo>
                <a:close/>
                <a:moveTo>
                  <a:pt x="4836" y="750"/>
                </a:moveTo>
                <a:lnTo>
                  <a:pt x="4836" y="1071"/>
                </a:lnTo>
                <a:lnTo>
                  <a:pt x="4836" y="1370"/>
                </a:lnTo>
                <a:lnTo>
                  <a:pt x="4858" y="1648"/>
                </a:lnTo>
                <a:lnTo>
                  <a:pt x="4879" y="1819"/>
                </a:lnTo>
                <a:lnTo>
                  <a:pt x="4900" y="1862"/>
                </a:lnTo>
                <a:lnTo>
                  <a:pt x="4943" y="1905"/>
                </a:lnTo>
                <a:lnTo>
                  <a:pt x="5007" y="1948"/>
                </a:lnTo>
                <a:lnTo>
                  <a:pt x="5029" y="1969"/>
                </a:lnTo>
                <a:lnTo>
                  <a:pt x="5072" y="1948"/>
                </a:lnTo>
                <a:lnTo>
                  <a:pt x="5093" y="1926"/>
                </a:lnTo>
                <a:lnTo>
                  <a:pt x="5114" y="1841"/>
                </a:lnTo>
                <a:lnTo>
                  <a:pt x="5136" y="1798"/>
                </a:lnTo>
                <a:lnTo>
                  <a:pt x="5157" y="1777"/>
                </a:lnTo>
                <a:lnTo>
                  <a:pt x="5221" y="1734"/>
                </a:lnTo>
                <a:lnTo>
                  <a:pt x="5328" y="1734"/>
                </a:lnTo>
                <a:lnTo>
                  <a:pt x="5393" y="1755"/>
                </a:lnTo>
                <a:lnTo>
                  <a:pt x="5478" y="1819"/>
                </a:lnTo>
                <a:lnTo>
                  <a:pt x="5585" y="1862"/>
                </a:lnTo>
                <a:lnTo>
                  <a:pt x="5714" y="1905"/>
                </a:lnTo>
                <a:lnTo>
                  <a:pt x="5799" y="1884"/>
                </a:lnTo>
                <a:lnTo>
                  <a:pt x="5906" y="1841"/>
                </a:lnTo>
                <a:lnTo>
                  <a:pt x="6034" y="1777"/>
                </a:lnTo>
                <a:lnTo>
                  <a:pt x="6334" y="1541"/>
                </a:lnTo>
                <a:lnTo>
                  <a:pt x="6505" y="1413"/>
                </a:lnTo>
                <a:lnTo>
                  <a:pt x="6569" y="1391"/>
                </a:lnTo>
                <a:lnTo>
                  <a:pt x="6634" y="1391"/>
                </a:lnTo>
                <a:lnTo>
                  <a:pt x="6719" y="1434"/>
                </a:lnTo>
                <a:lnTo>
                  <a:pt x="6826" y="1520"/>
                </a:lnTo>
                <a:lnTo>
                  <a:pt x="6997" y="1691"/>
                </a:lnTo>
                <a:lnTo>
                  <a:pt x="7211" y="1905"/>
                </a:lnTo>
                <a:lnTo>
                  <a:pt x="7318" y="2012"/>
                </a:lnTo>
                <a:lnTo>
                  <a:pt x="7361" y="2076"/>
                </a:lnTo>
                <a:lnTo>
                  <a:pt x="7382" y="2140"/>
                </a:lnTo>
                <a:lnTo>
                  <a:pt x="7404" y="2226"/>
                </a:lnTo>
                <a:lnTo>
                  <a:pt x="7404" y="2247"/>
                </a:lnTo>
                <a:lnTo>
                  <a:pt x="7340" y="2247"/>
                </a:lnTo>
                <a:lnTo>
                  <a:pt x="7275" y="2311"/>
                </a:lnTo>
                <a:lnTo>
                  <a:pt x="7104" y="2504"/>
                </a:lnTo>
                <a:lnTo>
                  <a:pt x="7040" y="2632"/>
                </a:lnTo>
                <a:lnTo>
                  <a:pt x="6933" y="2718"/>
                </a:lnTo>
                <a:lnTo>
                  <a:pt x="6805" y="2761"/>
                </a:lnTo>
                <a:lnTo>
                  <a:pt x="6762" y="2782"/>
                </a:lnTo>
                <a:lnTo>
                  <a:pt x="6719" y="2825"/>
                </a:lnTo>
                <a:lnTo>
                  <a:pt x="6676" y="2868"/>
                </a:lnTo>
                <a:lnTo>
                  <a:pt x="6676" y="2932"/>
                </a:lnTo>
                <a:lnTo>
                  <a:pt x="6655" y="3082"/>
                </a:lnTo>
                <a:lnTo>
                  <a:pt x="6676" y="3253"/>
                </a:lnTo>
                <a:lnTo>
                  <a:pt x="6698" y="3360"/>
                </a:lnTo>
                <a:lnTo>
                  <a:pt x="6719" y="3488"/>
                </a:lnTo>
                <a:lnTo>
                  <a:pt x="6783" y="3574"/>
                </a:lnTo>
                <a:lnTo>
                  <a:pt x="6869" y="3638"/>
                </a:lnTo>
                <a:lnTo>
                  <a:pt x="6976" y="3681"/>
                </a:lnTo>
                <a:lnTo>
                  <a:pt x="7040" y="3659"/>
                </a:lnTo>
                <a:lnTo>
                  <a:pt x="7083" y="3617"/>
                </a:lnTo>
                <a:lnTo>
                  <a:pt x="7147" y="3659"/>
                </a:lnTo>
                <a:lnTo>
                  <a:pt x="7297" y="3681"/>
                </a:lnTo>
                <a:lnTo>
                  <a:pt x="7447" y="3702"/>
                </a:lnTo>
                <a:lnTo>
                  <a:pt x="7618" y="3702"/>
                </a:lnTo>
                <a:lnTo>
                  <a:pt x="7789" y="3681"/>
                </a:lnTo>
                <a:lnTo>
                  <a:pt x="7960" y="3659"/>
                </a:lnTo>
                <a:lnTo>
                  <a:pt x="8046" y="3659"/>
                </a:lnTo>
                <a:lnTo>
                  <a:pt x="8110" y="3681"/>
                </a:lnTo>
                <a:lnTo>
                  <a:pt x="8195" y="3702"/>
                </a:lnTo>
                <a:lnTo>
                  <a:pt x="8217" y="3702"/>
                </a:lnTo>
                <a:lnTo>
                  <a:pt x="8217" y="3745"/>
                </a:lnTo>
                <a:lnTo>
                  <a:pt x="8217" y="3809"/>
                </a:lnTo>
                <a:lnTo>
                  <a:pt x="8238" y="3895"/>
                </a:lnTo>
                <a:lnTo>
                  <a:pt x="8217" y="4002"/>
                </a:lnTo>
                <a:lnTo>
                  <a:pt x="8217" y="4194"/>
                </a:lnTo>
                <a:lnTo>
                  <a:pt x="8195" y="4387"/>
                </a:lnTo>
                <a:lnTo>
                  <a:pt x="8195" y="4601"/>
                </a:lnTo>
                <a:lnTo>
                  <a:pt x="8174" y="4815"/>
                </a:lnTo>
                <a:lnTo>
                  <a:pt x="8153" y="4900"/>
                </a:lnTo>
                <a:lnTo>
                  <a:pt x="8110" y="4986"/>
                </a:lnTo>
                <a:lnTo>
                  <a:pt x="8046" y="5029"/>
                </a:lnTo>
                <a:lnTo>
                  <a:pt x="7960" y="5072"/>
                </a:lnTo>
                <a:lnTo>
                  <a:pt x="7575" y="5072"/>
                </a:lnTo>
                <a:lnTo>
                  <a:pt x="7404" y="5050"/>
                </a:lnTo>
                <a:lnTo>
                  <a:pt x="7254" y="5072"/>
                </a:lnTo>
                <a:lnTo>
                  <a:pt x="7126" y="5029"/>
                </a:lnTo>
                <a:lnTo>
                  <a:pt x="7061" y="4986"/>
                </a:lnTo>
                <a:lnTo>
                  <a:pt x="7019" y="4943"/>
                </a:lnTo>
                <a:lnTo>
                  <a:pt x="6890" y="4943"/>
                </a:lnTo>
                <a:lnTo>
                  <a:pt x="6826" y="4986"/>
                </a:lnTo>
                <a:lnTo>
                  <a:pt x="6762" y="5029"/>
                </a:lnTo>
                <a:lnTo>
                  <a:pt x="6719" y="5093"/>
                </a:lnTo>
                <a:lnTo>
                  <a:pt x="6655" y="5243"/>
                </a:lnTo>
                <a:lnTo>
                  <a:pt x="6634" y="5371"/>
                </a:lnTo>
                <a:lnTo>
                  <a:pt x="6612" y="5457"/>
                </a:lnTo>
                <a:lnTo>
                  <a:pt x="6634" y="5564"/>
                </a:lnTo>
                <a:lnTo>
                  <a:pt x="6655" y="5649"/>
                </a:lnTo>
                <a:lnTo>
                  <a:pt x="6676" y="5735"/>
                </a:lnTo>
                <a:lnTo>
                  <a:pt x="6783" y="5885"/>
                </a:lnTo>
                <a:lnTo>
                  <a:pt x="6912" y="6056"/>
                </a:lnTo>
                <a:lnTo>
                  <a:pt x="7190" y="6355"/>
                </a:lnTo>
                <a:lnTo>
                  <a:pt x="7318" y="6505"/>
                </a:lnTo>
                <a:lnTo>
                  <a:pt x="7425" y="6655"/>
                </a:lnTo>
                <a:lnTo>
                  <a:pt x="7489" y="6762"/>
                </a:lnTo>
                <a:lnTo>
                  <a:pt x="7404" y="6762"/>
                </a:lnTo>
                <a:lnTo>
                  <a:pt x="7361" y="6783"/>
                </a:lnTo>
                <a:lnTo>
                  <a:pt x="7233" y="6826"/>
                </a:lnTo>
                <a:lnTo>
                  <a:pt x="7126" y="6912"/>
                </a:lnTo>
                <a:lnTo>
                  <a:pt x="6976" y="7040"/>
                </a:lnTo>
                <a:lnTo>
                  <a:pt x="6826" y="7168"/>
                </a:lnTo>
                <a:lnTo>
                  <a:pt x="6698" y="7339"/>
                </a:lnTo>
                <a:lnTo>
                  <a:pt x="6655" y="7425"/>
                </a:lnTo>
                <a:lnTo>
                  <a:pt x="6612" y="7511"/>
                </a:lnTo>
                <a:lnTo>
                  <a:pt x="6548" y="7446"/>
                </a:lnTo>
                <a:lnTo>
                  <a:pt x="6505" y="7382"/>
                </a:lnTo>
                <a:lnTo>
                  <a:pt x="6420" y="7232"/>
                </a:lnTo>
                <a:lnTo>
                  <a:pt x="6334" y="7083"/>
                </a:lnTo>
                <a:lnTo>
                  <a:pt x="6270" y="7019"/>
                </a:lnTo>
                <a:lnTo>
                  <a:pt x="6227" y="6954"/>
                </a:lnTo>
                <a:lnTo>
                  <a:pt x="6141" y="6912"/>
                </a:lnTo>
                <a:lnTo>
                  <a:pt x="6056" y="6890"/>
                </a:lnTo>
                <a:lnTo>
                  <a:pt x="5949" y="6890"/>
                </a:lnTo>
                <a:lnTo>
                  <a:pt x="5842" y="6912"/>
                </a:lnTo>
                <a:lnTo>
                  <a:pt x="5628" y="6954"/>
                </a:lnTo>
                <a:lnTo>
                  <a:pt x="5435" y="7019"/>
                </a:lnTo>
                <a:lnTo>
                  <a:pt x="5286" y="7061"/>
                </a:lnTo>
                <a:lnTo>
                  <a:pt x="5157" y="7126"/>
                </a:lnTo>
                <a:lnTo>
                  <a:pt x="5093" y="7168"/>
                </a:lnTo>
                <a:lnTo>
                  <a:pt x="5050" y="7211"/>
                </a:lnTo>
                <a:lnTo>
                  <a:pt x="5007" y="7275"/>
                </a:lnTo>
                <a:lnTo>
                  <a:pt x="4986" y="7361"/>
                </a:lnTo>
                <a:lnTo>
                  <a:pt x="4943" y="7746"/>
                </a:lnTo>
                <a:lnTo>
                  <a:pt x="4922" y="8153"/>
                </a:lnTo>
                <a:lnTo>
                  <a:pt x="4815" y="8153"/>
                </a:lnTo>
                <a:lnTo>
                  <a:pt x="4687" y="8131"/>
                </a:lnTo>
                <a:lnTo>
                  <a:pt x="4430" y="8131"/>
                </a:lnTo>
                <a:lnTo>
                  <a:pt x="4580" y="7682"/>
                </a:lnTo>
                <a:lnTo>
                  <a:pt x="4687" y="7232"/>
                </a:lnTo>
                <a:lnTo>
                  <a:pt x="4708" y="7147"/>
                </a:lnTo>
                <a:lnTo>
                  <a:pt x="4708" y="7040"/>
                </a:lnTo>
                <a:lnTo>
                  <a:pt x="4708" y="6954"/>
                </a:lnTo>
                <a:lnTo>
                  <a:pt x="4687" y="6912"/>
                </a:lnTo>
                <a:lnTo>
                  <a:pt x="4601" y="6912"/>
                </a:lnTo>
                <a:lnTo>
                  <a:pt x="4580" y="6954"/>
                </a:lnTo>
                <a:lnTo>
                  <a:pt x="4537" y="7019"/>
                </a:lnTo>
                <a:lnTo>
                  <a:pt x="4473" y="7190"/>
                </a:lnTo>
                <a:lnTo>
                  <a:pt x="4366" y="7596"/>
                </a:lnTo>
                <a:lnTo>
                  <a:pt x="4323" y="7789"/>
                </a:lnTo>
                <a:lnTo>
                  <a:pt x="4259" y="7981"/>
                </a:lnTo>
                <a:lnTo>
                  <a:pt x="4237" y="8067"/>
                </a:lnTo>
                <a:lnTo>
                  <a:pt x="4216" y="8110"/>
                </a:lnTo>
                <a:lnTo>
                  <a:pt x="4109" y="8131"/>
                </a:lnTo>
                <a:lnTo>
                  <a:pt x="3852" y="8131"/>
                </a:lnTo>
                <a:lnTo>
                  <a:pt x="3852" y="8067"/>
                </a:lnTo>
                <a:lnTo>
                  <a:pt x="3874" y="8003"/>
                </a:lnTo>
                <a:lnTo>
                  <a:pt x="3916" y="7960"/>
                </a:lnTo>
                <a:lnTo>
                  <a:pt x="3938" y="7917"/>
                </a:lnTo>
                <a:lnTo>
                  <a:pt x="3980" y="7767"/>
                </a:lnTo>
                <a:lnTo>
                  <a:pt x="4002" y="7596"/>
                </a:lnTo>
                <a:lnTo>
                  <a:pt x="4045" y="7404"/>
                </a:lnTo>
                <a:lnTo>
                  <a:pt x="4109" y="7126"/>
                </a:lnTo>
                <a:lnTo>
                  <a:pt x="4130" y="6976"/>
                </a:lnTo>
                <a:lnTo>
                  <a:pt x="4130" y="6847"/>
                </a:lnTo>
                <a:lnTo>
                  <a:pt x="4109" y="6826"/>
                </a:lnTo>
                <a:lnTo>
                  <a:pt x="4087" y="6783"/>
                </a:lnTo>
                <a:lnTo>
                  <a:pt x="4023" y="6783"/>
                </a:lnTo>
                <a:lnTo>
                  <a:pt x="4002" y="6805"/>
                </a:lnTo>
                <a:lnTo>
                  <a:pt x="3959" y="6869"/>
                </a:lnTo>
                <a:lnTo>
                  <a:pt x="3895" y="6976"/>
                </a:lnTo>
                <a:lnTo>
                  <a:pt x="3831" y="7232"/>
                </a:lnTo>
                <a:lnTo>
                  <a:pt x="3788" y="7339"/>
                </a:lnTo>
                <a:lnTo>
                  <a:pt x="3767" y="7382"/>
                </a:lnTo>
                <a:lnTo>
                  <a:pt x="3724" y="7425"/>
                </a:lnTo>
                <a:lnTo>
                  <a:pt x="3702" y="7404"/>
                </a:lnTo>
                <a:lnTo>
                  <a:pt x="3681" y="7382"/>
                </a:lnTo>
                <a:lnTo>
                  <a:pt x="3681" y="7297"/>
                </a:lnTo>
                <a:lnTo>
                  <a:pt x="3660" y="7126"/>
                </a:lnTo>
                <a:lnTo>
                  <a:pt x="3638" y="6954"/>
                </a:lnTo>
                <a:lnTo>
                  <a:pt x="3595" y="6890"/>
                </a:lnTo>
                <a:lnTo>
                  <a:pt x="3531" y="6805"/>
                </a:lnTo>
                <a:lnTo>
                  <a:pt x="3467" y="6783"/>
                </a:lnTo>
                <a:lnTo>
                  <a:pt x="3360" y="6740"/>
                </a:lnTo>
                <a:lnTo>
                  <a:pt x="3274" y="6719"/>
                </a:lnTo>
                <a:lnTo>
                  <a:pt x="3210" y="6676"/>
                </a:lnTo>
                <a:lnTo>
                  <a:pt x="3210" y="6633"/>
                </a:lnTo>
                <a:lnTo>
                  <a:pt x="3232" y="6548"/>
                </a:lnTo>
                <a:lnTo>
                  <a:pt x="3274" y="6312"/>
                </a:lnTo>
                <a:lnTo>
                  <a:pt x="3296" y="6205"/>
                </a:lnTo>
                <a:lnTo>
                  <a:pt x="3274" y="6141"/>
                </a:lnTo>
                <a:lnTo>
                  <a:pt x="3253" y="6120"/>
                </a:lnTo>
                <a:lnTo>
                  <a:pt x="3232" y="6120"/>
                </a:lnTo>
                <a:lnTo>
                  <a:pt x="3125" y="6163"/>
                </a:lnTo>
                <a:lnTo>
                  <a:pt x="3082" y="6205"/>
                </a:lnTo>
                <a:lnTo>
                  <a:pt x="3060" y="6270"/>
                </a:lnTo>
                <a:lnTo>
                  <a:pt x="3018" y="6419"/>
                </a:lnTo>
                <a:lnTo>
                  <a:pt x="2953" y="6612"/>
                </a:lnTo>
                <a:lnTo>
                  <a:pt x="2911" y="6698"/>
                </a:lnTo>
                <a:lnTo>
                  <a:pt x="2847" y="6805"/>
                </a:lnTo>
                <a:lnTo>
                  <a:pt x="2526" y="7061"/>
                </a:lnTo>
                <a:lnTo>
                  <a:pt x="2354" y="7190"/>
                </a:lnTo>
                <a:lnTo>
                  <a:pt x="2269" y="7275"/>
                </a:lnTo>
                <a:lnTo>
                  <a:pt x="2269" y="7168"/>
                </a:lnTo>
                <a:lnTo>
                  <a:pt x="2312" y="7061"/>
                </a:lnTo>
                <a:lnTo>
                  <a:pt x="2397" y="6826"/>
                </a:lnTo>
                <a:lnTo>
                  <a:pt x="2461" y="6591"/>
                </a:lnTo>
                <a:lnTo>
                  <a:pt x="2483" y="6462"/>
                </a:lnTo>
                <a:lnTo>
                  <a:pt x="2483" y="6355"/>
                </a:lnTo>
                <a:lnTo>
                  <a:pt x="2440" y="6355"/>
                </a:lnTo>
                <a:lnTo>
                  <a:pt x="2397" y="6398"/>
                </a:lnTo>
                <a:lnTo>
                  <a:pt x="2312" y="6505"/>
                </a:lnTo>
                <a:lnTo>
                  <a:pt x="2226" y="6655"/>
                </a:lnTo>
                <a:lnTo>
                  <a:pt x="2183" y="6826"/>
                </a:lnTo>
                <a:lnTo>
                  <a:pt x="2140" y="6997"/>
                </a:lnTo>
                <a:lnTo>
                  <a:pt x="2140" y="7147"/>
                </a:lnTo>
                <a:lnTo>
                  <a:pt x="2140" y="7211"/>
                </a:lnTo>
                <a:lnTo>
                  <a:pt x="2162" y="7254"/>
                </a:lnTo>
                <a:lnTo>
                  <a:pt x="2183" y="7275"/>
                </a:lnTo>
                <a:lnTo>
                  <a:pt x="2226" y="7297"/>
                </a:lnTo>
                <a:lnTo>
                  <a:pt x="2183" y="7361"/>
                </a:lnTo>
                <a:lnTo>
                  <a:pt x="2098" y="7446"/>
                </a:lnTo>
                <a:lnTo>
                  <a:pt x="2012" y="7511"/>
                </a:lnTo>
                <a:lnTo>
                  <a:pt x="1905" y="7511"/>
                </a:lnTo>
                <a:lnTo>
                  <a:pt x="1862" y="7468"/>
                </a:lnTo>
                <a:lnTo>
                  <a:pt x="1841" y="7446"/>
                </a:lnTo>
                <a:lnTo>
                  <a:pt x="1820" y="7382"/>
                </a:lnTo>
                <a:lnTo>
                  <a:pt x="1841" y="7297"/>
                </a:lnTo>
                <a:lnTo>
                  <a:pt x="1841" y="7211"/>
                </a:lnTo>
                <a:lnTo>
                  <a:pt x="1905" y="6805"/>
                </a:lnTo>
                <a:lnTo>
                  <a:pt x="1926" y="6612"/>
                </a:lnTo>
                <a:lnTo>
                  <a:pt x="1969" y="6419"/>
                </a:lnTo>
                <a:lnTo>
                  <a:pt x="1991" y="6377"/>
                </a:lnTo>
                <a:lnTo>
                  <a:pt x="2033" y="6334"/>
                </a:lnTo>
                <a:lnTo>
                  <a:pt x="2033" y="6312"/>
                </a:lnTo>
                <a:lnTo>
                  <a:pt x="2033" y="6248"/>
                </a:lnTo>
                <a:lnTo>
                  <a:pt x="2012" y="6205"/>
                </a:lnTo>
                <a:lnTo>
                  <a:pt x="1969" y="6184"/>
                </a:lnTo>
                <a:lnTo>
                  <a:pt x="1926" y="6163"/>
                </a:lnTo>
                <a:lnTo>
                  <a:pt x="1905" y="6184"/>
                </a:lnTo>
                <a:lnTo>
                  <a:pt x="1820" y="6205"/>
                </a:lnTo>
                <a:lnTo>
                  <a:pt x="1755" y="6270"/>
                </a:lnTo>
                <a:lnTo>
                  <a:pt x="1691" y="6334"/>
                </a:lnTo>
                <a:lnTo>
                  <a:pt x="1648" y="6419"/>
                </a:lnTo>
                <a:lnTo>
                  <a:pt x="1584" y="6591"/>
                </a:lnTo>
                <a:lnTo>
                  <a:pt x="1520" y="6954"/>
                </a:lnTo>
                <a:lnTo>
                  <a:pt x="1434" y="6890"/>
                </a:lnTo>
                <a:lnTo>
                  <a:pt x="1370" y="6826"/>
                </a:lnTo>
                <a:lnTo>
                  <a:pt x="1370" y="6740"/>
                </a:lnTo>
                <a:lnTo>
                  <a:pt x="1392" y="6655"/>
                </a:lnTo>
                <a:lnTo>
                  <a:pt x="1434" y="6569"/>
                </a:lnTo>
                <a:lnTo>
                  <a:pt x="1499" y="6484"/>
                </a:lnTo>
                <a:lnTo>
                  <a:pt x="1606" y="6334"/>
                </a:lnTo>
                <a:lnTo>
                  <a:pt x="1755" y="6163"/>
                </a:lnTo>
                <a:lnTo>
                  <a:pt x="1820" y="6077"/>
                </a:lnTo>
                <a:lnTo>
                  <a:pt x="1905" y="6013"/>
                </a:lnTo>
                <a:lnTo>
                  <a:pt x="2055" y="5949"/>
                </a:lnTo>
                <a:lnTo>
                  <a:pt x="2076" y="5906"/>
                </a:lnTo>
                <a:lnTo>
                  <a:pt x="2098" y="5778"/>
                </a:lnTo>
                <a:lnTo>
                  <a:pt x="2140" y="5606"/>
                </a:lnTo>
                <a:lnTo>
                  <a:pt x="2140" y="5457"/>
                </a:lnTo>
                <a:lnTo>
                  <a:pt x="2119" y="5285"/>
                </a:lnTo>
                <a:lnTo>
                  <a:pt x="2076" y="5114"/>
                </a:lnTo>
                <a:lnTo>
                  <a:pt x="2012" y="4922"/>
                </a:lnTo>
                <a:lnTo>
                  <a:pt x="1969" y="4858"/>
                </a:lnTo>
                <a:lnTo>
                  <a:pt x="1884" y="4793"/>
                </a:lnTo>
                <a:lnTo>
                  <a:pt x="1798" y="4772"/>
                </a:lnTo>
                <a:lnTo>
                  <a:pt x="1563" y="4772"/>
                </a:lnTo>
                <a:lnTo>
                  <a:pt x="1606" y="4665"/>
                </a:lnTo>
                <a:lnTo>
                  <a:pt x="1670" y="4558"/>
                </a:lnTo>
                <a:lnTo>
                  <a:pt x="1734" y="4451"/>
                </a:lnTo>
                <a:lnTo>
                  <a:pt x="1777" y="4344"/>
                </a:lnTo>
                <a:lnTo>
                  <a:pt x="1798" y="4258"/>
                </a:lnTo>
                <a:lnTo>
                  <a:pt x="1777" y="4216"/>
                </a:lnTo>
                <a:lnTo>
                  <a:pt x="1755" y="4173"/>
                </a:lnTo>
                <a:lnTo>
                  <a:pt x="1713" y="4173"/>
                </a:lnTo>
                <a:lnTo>
                  <a:pt x="1606" y="4194"/>
                </a:lnTo>
                <a:lnTo>
                  <a:pt x="1499" y="4258"/>
                </a:lnTo>
                <a:lnTo>
                  <a:pt x="1413" y="4323"/>
                </a:lnTo>
                <a:lnTo>
                  <a:pt x="1349" y="4408"/>
                </a:lnTo>
                <a:lnTo>
                  <a:pt x="1242" y="4579"/>
                </a:lnTo>
                <a:lnTo>
                  <a:pt x="1178" y="4686"/>
                </a:lnTo>
                <a:lnTo>
                  <a:pt x="1135" y="4751"/>
                </a:lnTo>
                <a:lnTo>
                  <a:pt x="1049" y="4815"/>
                </a:lnTo>
                <a:lnTo>
                  <a:pt x="921" y="4815"/>
                </a:lnTo>
                <a:lnTo>
                  <a:pt x="1006" y="4686"/>
                </a:lnTo>
                <a:lnTo>
                  <a:pt x="1092" y="4515"/>
                </a:lnTo>
                <a:lnTo>
                  <a:pt x="1178" y="4365"/>
                </a:lnTo>
                <a:lnTo>
                  <a:pt x="1220" y="4194"/>
                </a:lnTo>
                <a:lnTo>
                  <a:pt x="1263" y="4066"/>
                </a:lnTo>
                <a:lnTo>
                  <a:pt x="1263" y="4045"/>
                </a:lnTo>
                <a:lnTo>
                  <a:pt x="1242" y="4023"/>
                </a:lnTo>
                <a:lnTo>
                  <a:pt x="1092" y="4023"/>
                </a:lnTo>
                <a:lnTo>
                  <a:pt x="1028" y="4066"/>
                </a:lnTo>
                <a:lnTo>
                  <a:pt x="985" y="4109"/>
                </a:lnTo>
                <a:lnTo>
                  <a:pt x="942" y="4173"/>
                </a:lnTo>
                <a:lnTo>
                  <a:pt x="921" y="4152"/>
                </a:lnTo>
                <a:lnTo>
                  <a:pt x="921" y="4130"/>
                </a:lnTo>
                <a:lnTo>
                  <a:pt x="921" y="4087"/>
                </a:lnTo>
                <a:lnTo>
                  <a:pt x="942" y="4023"/>
                </a:lnTo>
                <a:lnTo>
                  <a:pt x="942" y="4002"/>
                </a:lnTo>
                <a:lnTo>
                  <a:pt x="899" y="3959"/>
                </a:lnTo>
                <a:lnTo>
                  <a:pt x="814" y="3959"/>
                </a:lnTo>
                <a:lnTo>
                  <a:pt x="771" y="3980"/>
                </a:lnTo>
                <a:lnTo>
                  <a:pt x="728" y="3980"/>
                </a:lnTo>
                <a:lnTo>
                  <a:pt x="707" y="4023"/>
                </a:lnTo>
                <a:lnTo>
                  <a:pt x="643" y="4023"/>
                </a:lnTo>
                <a:lnTo>
                  <a:pt x="621" y="3916"/>
                </a:lnTo>
                <a:lnTo>
                  <a:pt x="643" y="3831"/>
                </a:lnTo>
                <a:lnTo>
                  <a:pt x="793" y="3852"/>
                </a:lnTo>
                <a:lnTo>
                  <a:pt x="942" y="3873"/>
                </a:lnTo>
                <a:lnTo>
                  <a:pt x="1113" y="3873"/>
                </a:lnTo>
                <a:lnTo>
                  <a:pt x="1263" y="3852"/>
                </a:lnTo>
                <a:lnTo>
                  <a:pt x="1392" y="3831"/>
                </a:lnTo>
                <a:lnTo>
                  <a:pt x="1584" y="3831"/>
                </a:lnTo>
                <a:lnTo>
                  <a:pt x="1734" y="3809"/>
                </a:lnTo>
                <a:lnTo>
                  <a:pt x="1820" y="3809"/>
                </a:lnTo>
                <a:lnTo>
                  <a:pt x="1862" y="3766"/>
                </a:lnTo>
                <a:lnTo>
                  <a:pt x="1926" y="3724"/>
                </a:lnTo>
                <a:lnTo>
                  <a:pt x="1948" y="3681"/>
                </a:lnTo>
                <a:lnTo>
                  <a:pt x="1948" y="3638"/>
                </a:lnTo>
                <a:lnTo>
                  <a:pt x="1948" y="3595"/>
                </a:lnTo>
                <a:lnTo>
                  <a:pt x="1905" y="3510"/>
                </a:lnTo>
                <a:lnTo>
                  <a:pt x="1884" y="3424"/>
                </a:lnTo>
                <a:lnTo>
                  <a:pt x="1841" y="3167"/>
                </a:lnTo>
                <a:lnTo>
                  <a:pt x="1820" y="3018"/>
                </a:lnTo>
                <a:lnTo>
                  <a:pt x="1820" y="2911"/>
                </a:lnTo>
                <a:lnTo>
                  <a:pt x="1862" y="2846"/>
                </a:lnTo>
                <a:lnTo>
                  <a:pt x="1969" y="2846"/>
                </a:lnTo>
                <a:lnTo>
                  <a:pt x="2055" y="2825"/>
                </a:lnTo>
                <a:lnTo>
                  <a:pt x="2098" y="2782"/>
                </a:lnTo>
                <a:lnTo>
                  <a:pt x="2140" y="2718"/>
                </a:lnTo>
                <a:lnTo>
                  <a:pt x="2162" y="2675"/>
                </a:lnTo>
                <a:lnTo>
                  <a:pt x="2162" y="2611"/>
                </a:lnTo>
                <a:lnTo>
                  <a:pt x="2119" y="2504"/>
                </a:lnTo>
                <a:lnTo>
                  <a:pt x="2033" y="2397"/>
                </a:lnTo>
                <a:lnTo>
                  <a:pt x="1820" y="2204"/>
                </a:lnTo>
                <a:lnTo>
                  <a:pt x="1584" y="2033"/>
                </a:lnTo>
                <a:lnTo>
                  <a:pt x="1456" y="1948"/>
                </a:lnTo>
                <a:lnTo>
                  <a:pt x="1434" y="1926"/>
                </a:lnTo>
                <a:lnTo>
                  <a:pt x="1434" y="1884"/>
                </a:lnTo>
                <a:lnTo>
                  <a:pt x="1477" y="1841"/>
                </a:lnTo>
                <a:lnTo>
                  <a:pt x="1584" y="1734"/>
                </a:lnTo>
                <a:lnTo>
                  <a:pt x="1777" y="1563"/>
                </a:lnTo>
                <a:lnTo>
                  <a:pt x="1948" y="1370"/>
                </a:lnTo>
                <a:lnTo>
                  <a:pt x="2033" y="1284"/>
                </a:lnTo>
                <a:lnTo>
                  <a:pt x="2076" y="1263"/>
                </a:lnTo>
                <a:lnTo>
                  <a:pt x="2119" y="1242"/>
                </a:lnTo>
                <a:lnTo>
                  <a:pt x="2183" y="1242"/>
                </a:lnTo>
                <a:lnTo>
                  <a:pt x="2226" y="1263"/>
                </a:lnTo>
                <a:lnTo>
                  <a:pt x="2269" y="1391"/>
                </a:lnTo>
                <a:lnTo>
                  <a:pt x="2419" y="1605"/>
                </a:lnTo>
                <a:lnTo>
                  <a:pt x="2568" y="1819"/>
                </a:lnTo>
                <a:lnTo>
                  <a:pt x="2675" y="2012"/>
                </a:lnTo>
                <a:lnTo>
                  <a:pt x="2761" y="2076"/>
                </a:lnTo>
                <a:lnTo>
                  <a:pt x="2804" y="2098"/>
                </a:lnTo>
                <a:lnTo>
                  <a:pt x="2868" y="2119"/>
                </a:lnTo>
                <a:lnTo>
                  <a:pt x="2932" y="2119"/>
                </a:lnTo>
                <a:lnTo>
                  <a:pt x="2975" y="2098"/>
                </a:lnTo>
                <a:lnTo>
                  <a:pt x="3018" y="2076"/>
                </a:lnTo>
                <a:lnTo>
                  <a:pt x="3039" y="2033"/>
                </a:lnTo>
                <a:lnTo>
                  <a:pt x="3060" y="1948"/>
                </a:lnTo>
                <a:lnTo>
                  <a:pt x="3125" y="1862"/>
                </a:lnTo>
                <a:lnTo>
                  <a:pt x="3167" y="1819"/>
                </a:lnTo>
                <a:lnTo>
                  <a:pt x="3210" y="1798"/>
                </a:lnTo>
                <a:lnTo>
                  <a:pt x="3296" y="1777"/>
                </a:lnTo>
                <a:lnTo>
                  <a:pt x="3488" y="1777"/>
                </a:lnTo>
                <a:lnTo>
                  <a:pt x="3531" y="1755"/>
                </a:lnTo>
                <a:lnTo>
                  <a:pt x="3574" y="1712"/>
                </a:lnTo>
                <a:lnTo>
                  <a:pt x="3638" y="1605"/>
                </a:lnTo>
                <a:lnTo>
                  <a:pt x="3660" y="1456"/>
                </a:lnTo>
                <a:lnTo>
                  <a:pt x="3660" y="1306"/>
                </a:lnTo>
                <a:lnTo>
                  <a:pt x="3660" y="1006"/>
                </a:lnTo>
                <a:lnTo>
                  <a:pt x="3638" y="750"/>
                </a:lnTo>
                <a:lnTo>
                  <a:pt x="3959" y="835"/>
                </a:lnTo>
                <a:lnTo>
                  <a:pt x="4130" y="857"/>
                </a:lnTo>
                <a:lnTo>
                  <a:pt x="4280" y="878"/>
                </a:lnTo>
                <a:lnTo>
                  <a:pt x="4430" y="857"/>
                </a:lnTo>
                <a:lnTo>
                  <a:pt x="4558" y="814"/>
                </a:lnTo>
                <a:lnTo>
                  <a:pt x="4708" y="771"/>
                </a:lnTo>
                <a:lnTo>
                  <a:pt x="4836" y="750"/>
                </a:lnTo>
                <a:close/>
                <a:moveTo>
                  <a:pt x="4558" y="1"/>
                </a:moveTo>
                <a:lnTo>
                  <a:pt x="4259" y="22"/>
                </a:lnTo>
                <a:lnTo>
                  <a:pt x="3788" y="22"/>
                </a:lnTo>
                <a:lnTo>
                  <a:pt x="3553" y="44"/>
                </a:lnTo>
                <a:lnTo>
                  <a:pt x="3446" y="65"/>
                </a:lnTo>
                <a:lnTo>
                  <a:pt x="3360" y="108"/>
                </a:lnTo>
                <a:lnTo>
                  <a:pt x="3296" y="215"/>
                </a:lnTo>
                <a:lnTo>
                  <a:pt x="3253" y="343"/>
                </a:lnTo>
                <a:lnTo>
                  <a:pt x="3232" y="471"/>
                </a:lnTo>
                <a:lnTo>
                  <a:pt x="3210" y="643"/>
                </a:lnTo>
                <a:lnTo>
                  <a:pt x="3232" y="964"/>
                </a:lnTo>
                <a:lnTo>
                  <a:pt x="3253" y="1220"/>
                </a:lnTo>
                <a:lnTo>
                  <a:pt x="3232" y="1327"/>
                </a:lnTo>
                <a:lnTo>
                  <a:pt x="3210" y="1413"/>
                </a:lnTo>
                <a:lnTo>
                  <a:pt x="3125" y="1498"/>
                </a:lnTo>
                <a:lnTo>
                  <a:pt x="3018" y="1541"/>
                </a:lnTo>
                <a:lnTo>
                  <a:pt x="2953" y="1563"/>
                </a:lnTo>
                <a:lnTo>
                  <a:pt x="2911" y="1541"/>
                </a:lnTo>
                <a:lnTo>
                  <a:pt x="2847" y="1413"/>
                </a:lnTo>
                <a:lnTo>
                  <a:pt x="2718" y="1242"/>
                </a:lnTo>
                <a:lnTo>
                  <a:pt x="2611" y="1049"/>
                </a:lnTo>
                <a:lnTo>
                  <a:pt x="2483" y="771"/>
                </a:lnTo>
                <a:lnTo>
                  <a:pt x="2397" y="643"/>
                </a:lnTo>
                <a:lnTo>
                  <a:pt x="2312" y="536"/>
                </a:lnTo>
                <a:lnTo>
                  <a:pt x="2226" y="450"/>
                </a:lnTo>
                <a:lnTo>
                  <a:pt x="2183" y="429"/>
                </a:lnTo>
                <a:lnTo>
                  <a:pt x="2055" y="429"/>
                </a:lnTo>
                <a:lnTo>
                  <a:pt x="1969" y="471"/>
                </a:lnTo>
                <a:lnTo>
                  <a:pt x="1862" y="536"/>
                </a:lnTo>
                <a:lnTo>
                  <a:pt x="1798" y="600"/>
                </a:lnTo>
                <a:lnTo>
                  <a:pt x="1520" y="921"/>
                </a:lnTo>
                <a:lnTo>
                  <a:pt x="1306" y="1113"/>
                </a:lnTo>
                <a:lnTo>
                  <a:pt x="1092" y="1327"/>
                </a:lnTo>
                <a:lnTo>
                  <a:pt x="964" y="1520"/>
                </a:lnTo>
                <a:lnTo>
                  <a:pt x="857" y="1691"/>
                </a:lnTo>
                <a:lnTo>
                  <a:pt x="793" y="1755"/>
                </a:lnTo>
                <a:lnTo>
                  <a:pt x="750" y="1798"/>
                </a:lnTo>
                <a:lnTo>
                  <a:pt x="728" y="1862"/>
                </a:lnTo>
                <a:lnTo>
                  <a:pt x="750" y="1969"/>
                </a:lnTo>
                <a:lnTo>
                  <a:pt x="814" y="2098"/>
                </a:lnTo>
                <a:lnTo>
                  <a:pt x="878" y="2204"/>
                </a:lnTo>
                <a:lnTo>
                  <a:pt x="1049" y="2418"/>
                </a:lnTo>
                <a:lnTo>
                  <a:pt x="1220" y="2611"/>
                </a:lnTo>
                <a:lnTo>
                  <a:pt x="1306" y="2718"/>
                </a:lnTo>
                <a:lnTo>
                  <a:pt x="1370" y="2846"/>
                </a:lnTo>
                <a:lnTo>
                  <a:pt x="1434" y="2953"/>
                </a:lnTo>
                <a:lnTo>
                  <a:pt x="1456" y="3082"/>
                </a:lnTo>
                <a:lnTo>
                  <a:pt x="1434" y="3210"/>
                </a:lnTo>
                <a:lnTo>
                  <a:pt x="1370" y="3338"/>
                </a:lnTo>
                <a:lnTo>
                  <a:pt x="1327" y="3381"/>
                </a:lnTo>
                <a:lnTo>
                  <a:pt x="1263" y="3403"/>
                </a:lnTo>
                <a:lnTo>
                  <a:pt x="1199" y="3424"/>
                </a:lnTo>
                <a:lnTo>
                  <a:pt x="1135" y="3445"/>
                </a:lnTo>
                <a:lnTo>
                  <a:pt x="964" y="3424"/>
                </a:lnTo>
                <a:lnTo>
                  <a:pt x="771" y="3403"/>
                </a:lnTo>
                <a:lnTo>
                  <a:pt x="579" y="3360"/>
                </a:lnTo>
                <a:lnTo>
                  <a:pt x="407" y="3338"/>
                </a:lnTo>
                <a:lnTo>
                  <a:pt x="258" y="3360"/>
                </a:lnTo>
                <a:lnTo>
                  <a:pt x="172" y="3381"/>
                </a:lnTo>
                <a:lnTo>
                  <a:pt x="108" y="3403"/>
                </a:lnTo>
                <a:lnTo>
                  <a:pt x="65" y="3488"/>
                </a:lnTo>
                <a:lnTo>
                  <a:pt x="22" y="3574"/>
                </a:lnTo>
                <a:lnTo>
                  <a:pt x="1" y="3681"/>
                </a:lnTo>
                <a:lnTo>
                  <a:pt x="1" y="3809"/>
                </a:lnTo>
                <a:lnTo>
                  <a:pt x="22" y="4066"/>
                </a:lnTo>
                <a:lnTo>
                  <a:pt x="44" y="4280"/>
                </a:lnTo>
                <a:lnTo>
                  <a:pt x="65" y="4515"/>
                </a:lnTo>
                <a:lnTo>
                  <a:pt x="86" y="4751"/>
                </a:lnTo>
                <a:lnTo>
                  <a:pt x="129" y="4965"/>
                </a:lnTo>
                <a:lnTo>
                  <a:pt x="215" y="5200"/>
                </a:lnTo>
                <a:lnTo>
                  <a:pt x="258" y="5285"/>
                </a:lnTo>
                <a:lnTo>
                  <a:pt x="279" y="5328"/>
                </a:lnTo>
                <a:lnTo>
                  <a:pt x="322" y="5350"/>
                </a:lnTo>
                <a:lnTo>
                  <a:pt x="429" y="5371"/>
                </a:lnTo>
                <a:lnTo>
                  <a:pt x="600" y="5371"/>
                </a:lnTo>
                <a:lnTo>
                  <a:pt x="793" y="5350"/>
                </a:lnTo>
                <a:lnTo>
                  <a:pt x="1178" y="5285"/>
                </a:lnTo>
                <a:lnTo>
                  <a:pt x="1584" y="5243"/>
                </a:lnTo>
                <a:lnTo>
                  <a:pt x="1584" y="5328"/>
                </a:lnTo>
                <a:lnTo>
                  <a:pt x="1606" y="5414"/>
                </a:lnTo>
                <a:lnTo>
                  <a:pt x="1627" y="5499"/>
                </a:lnTo>
                <a:lnTo>
                  <a:pt x="1648" y="5564"/>
                </a:lnTo>
                <a:lnTo>
                  <a:pt x="1627" y="5692"/>
                </a:lnTo>
                <a:lnTo>
                  <a:pt x="1563" y="5778"/>
                </a:lnTo>
                <a:lnTo>
                  <a:pt x="1413" y="5949"/>
                </a:lnTo>
                <a:lnTo>
                  <a:pt x="1092" y="6291"/>
                </a:lnTo>
                <a:lnTo>
                  <a:pt x="942" y="6441"/>
                </a:lnTo>
                <a:lnTo>
                  <a:pt x="814" y="6633"/>
                </a:lnTo>
                <a:lnTo>
                  <a:pt x="707" y="6740"/>
                </a:lnTo>
                <a:lnTo>
                  <a:pt x="686" y="6805"/>
                </a:lnTo>
                <a:lnTo>
                  <a:pt x="686" y="6890"/>
                </a:lnTo>
                <a:lnTo>
                  <a:pt x="707" y="6997"/>
                </a:lnTo>
                <a:lnTo>
                  <a:pt x="771" y="7083"/>
                </a:lnTo>
                <a:lnTo>
                  <a:pt x="899" y="7254"/>
                </a:lnTo>
                <a:lnTo>
                  <a:pt x="1178" y="7575"/>
                </a:lnTo>
                <a:lnTo>
                  <a:pt x="1456" y="7874"/>
                </a:lnTo>
                <a:lnTo>
                  <a:pt x="1606" y="8024"/>
                </a:lnTo>
                <a:lnTo>
                  <a:pt x="1691" y="8067"/>
                </a:lnTo>
                <a:lnTo>
                  <a:pt x="1755" y="8131"/>
                </a:lnTo>
                <a:lnTo>
                  <a:pt x="1841" y="8153"/>
                </a:lnTo>
                <a:lnTo>
                  <a:pt x="1926" y="8153"/>
                </a:lnTo>
                <a:lnTo>
                  <a:pt x="2033" y="8131"/>
                </a:lnTo>
                <a:lnTo>
                  <a:pt x="2119" y="8088"/>
                </a:lnTo>
                <a:lnTo>
                  <a:pt x="2312" y="7960"/>
                </a:lnTo>
                <a:lnTo>
                  <a:pt x="2504" y="7810"/>
                </a:lnTo>
                <a:lnTo>
                  <a:pt x="2847" y="7511"/>
                </a:lnTo>
                <a:lnTo>
                  <a:pt x="2932" y="7425"/>
                </a:lnTo>
                <a:lnTo>
                  <a:pt x="3039" y="7361"/>
                </a:lnTo>
                <a:lnTo>
                  <a:pt x="3103" y="7339"/>
                </a:lnTo>
                <a:lnTo>
                  <a:pt x="3146" y="7339"/>
                </a:lnTo>
                <a:lnTo>
                  <a:pt x="3189" y="7382"/>
                </a:lnTo>
                <a:lnTo>
                  <a:pt x="3210" y="7446"/>
                </a:lnTo>
                <a:lnTo>
                  <a:pt x="3232" y="7532"/>
                </a:lnTo>
                <a:lnTo>
                  <a:pt x="3210" y="7660"/>
                </a:lnTo>
                <a:lnTo>
                  <a:pt x="3189" y="7767"/>
                </a:lnTo>
                <a:lnTo>
                  <a:pt x="3189" y="7853"/>
                </a:lnTo>
                <a:lnTo>
                  <a:pt x="3210" y="7981"/>
                </a:lnTo>
                <a:lnTo>
                  <a:pt x="3232" y="8067"/>
                </a:lnTo>
                <a:lnTo>
                  <a:pt x="3274" y="8174"/>
                </a:lnTo>
                <a:lnTo>
                  <a:pt x="3317" y="8281"/>
                </a:lnTo>
                <a:lnTo>
                  <a:pt x="3317" y="8495"/>
                </a:lnTo>
                <a:lnTo>
                  <a:pt x="3339" y="8623"/>
                </a:lnTo>
                <a:lnTo>
                  <a:pt x="3360" y="8709"/>
                </a:lnTo>
                <a:lnTo>
                  <a:pt x="3446" y="8794"/>
                </a:lnTo>
                <a:lnTo>
                  <a:pt x="3553" y="8837"/>
                </a:lnTo>
                <a:lnTo>
                  <a:pt x="3767" y="8901"/>
                </a:lnTo>
                <a:lnTo>
                  <a:pt x="4002" y="8923"/>
                </a:lnTo>
                <a:lnTo>
                  <a:pt x="4216" y="8901"/>
                </a:lnTo>
                <a:lnTo>
                  <a:pt x="4430" y="8859"/>
                </a:lnTo>
                <a:lnTo>
                  <a:pt x="4644" y="8794"/>
                </a:lnTo>
                <a:lnTo>
                  <a:pt x="4751" y="8773"/>
                </a:lnTo>
                <a:lnTo>
                  <a:pt x="5093" y="8773"/>
                </a:lnTo>
                <a:lnTo>
                  <a:pt x="5221" y="8752"/>
                </a:lnTo>
                <a:lnTo>
                  <a:pt x="5328" y="8687"/>
                </a:lnTo>
                <a:lnTo>
                  <a:pt x="5393" y="8645"/>
                </a:lnTo>
                <a:lnTo>
                  <a:pt x="5435" y="8602"/>
                </a:lnTo>
                <a:lnTo>
                  <a:pt x="5457" y="8538"/>
                </a:lnTo>
                <a:lnTo>
                  <a:pt x="5478" y="8473"/>
                </a:lnTo>
                <a:lnTo>
                  <a:pt x="5500" y="8366"/>
                </a:lnTo>
                <a:lnTo>
                  <a:pt x="5500" y="8238"/>
                </a:lnTo>
                <a:lnTo>
                  <a:pt x="5478" y="7960"/>
                </a:lnTo>
                <a:lnTo>
                  <a:pt x="5478" y="7832"/>
                </a:lnTo>
                <a:lnTo>
                  <a:pt x="5500" y="7703"/>
                </a:lnTo>
                <a:lnTo>
                  <a:pt x="5542" y="7596"/>
                </a:lnTo>
                <a:lnTo>
                  <a:pt x="5607" y="7532"/>
                </a:lnTo>
                <a:lnTo>
                  <a:pt x="5714" y="7489"/>
                </a:lnTo>
                <a:lnTo>
                  <a:pt x="5821" y="7489"/>
                </a:lnTo>
                <a:lnTo>
                  <a:pt x="5906" y="7511"/>
                </a:lnTo>
                <a:lnTo>
                  <a:pt x="5992" y="7596"/>
                </a:lnTo>
                <a:lnTo>
                  <a:pt x="6120" y="7767"/>
                </a:lnTo>
                <a:lnTo>
                  <a:pt x="6248" y="7939"/>
                </a:lnTo>
                <a:lnTo>
                  <a:pt x="6355" y="8067"/>
                </a:lnTo>
                <a:lnTo>
                  <a:pt x="6462" y="8153"/>
                </a:lnTo>
                <a:lnTo>
                  <a:pt x="6569" y="8195"/>
                </a:lnTo>
                <a:lnTo>
                  <a:pt x="6655" y="8195"/>
                </a:lnTo>
                <a:lnTo>
                  <a:pt x="6719" y="8174"/>
                </a:lnTo>
                <a:lnTo>
                  <a:pt x="6826" y="8110"/>
                </a:lnTo>
                <a:lnTo>
                  <a:pt x="6997" y="7981"/>
                </a:lnTo>
                <a:lnTo>
                  <a:pt x="7168" y="7832"/>
                </a:lnTo>
                <a:lnTo>
                  <a:pt x="7340" y="7660"/>
                </a:lnTo>
                <a:lnTo>
                  <a:pt x="7489" y="7489"/>
                </a:lnTo>
                <a:lnTo>
                  <a:pt x="7746" y="7190"/>
                </a:lnTo>
                <a:lnTo>
                  <a:pt x="7853" y="7019"/>
                </a:lnTo>
                <a:lnTo>
                  <a:pt x="7960" y="6869"/>
                </a:lnTo>
                <a:lnTo>
                  <a:pt x="8024" y="6783"/>
                </a:lnTo>
                <a:lnTo>
                  <a:pt x="8046" y="6676"/>
                </a:lnTo>
                <a:lnTo>
                  <a:pt x="8046" y="6591"/>
                </a:lnTo>
                <a:lnTo>
                  <a:pt x="8024" y="6526"/>
                </a:lnTo>
                <a:lnTo>
                  <a:pt x="8003" y="6441"/>
                </a:lnTo>
                <a:lnTo>
                  <a:pt x="7960" y="6355"/>
                </a:lnTo>
                <a:lnTo>
                  <a:pt x="7875" y="6227"/>
                </a:lnTo>
                <a:lnTo>
                  <a:pt x="7596" y="5949"/>
                </a:lnTo>
                <a:lnTo>
                  <a:pt x="7489" y="5799"/>
                </a:lnTo>
                <a:lnTo>
                  <a:pt x="7404" y="5671"/>
                </a:lnTo>
                <a:lnTo>
                  <a:pt x="7768" y="5649"/>
                </a:lnTo>
                <a:lnTo>
                  <a:pt x="8281" y="5649"/>
                </a:lnTo>
                <a:lnTo>
                  <a:pt x="8367" y="5606"/>
                </a:lnTo>
                <a:lnTo>
                  <a:pt x="8452" y="5564"/>
                </a:lnTo>
                <a:lnTo>
                  <a:pt x="8516" y="5499"/>
                </a:lnTo>
                <a:lnTo>
                  <a:pt x="8581" y="5435"/>
                </a:lnTo>
                <a:lnTo>
                  <a:pt x="8623" y="5350"/>
                </a:lnTo>
                <a:lnTo>
                  <a:pt x="8688" y="5179"/>
                </a:lnTo>
                <a:lnTo>
                  <a:pt x="8730" y="4900"/>
                </a:lnTo>
                <a:lnTo>
                  <a:pt x="8752" y="4622"/>
                </a:lnTo>
                <a:lnTo>
                  <a:pt x="8773" y="4066"/>
                </a:lnTo>
                <a:lnTo>
                  <a:pt x="8795" y="3852"/>
                </a:lnTo>
                <a:lnTo>
                  <a:pt x="8816" y="3595"/>
                </a:lnTo>
                <a:lnTo>
                  <a:pt x="8816" y="3467"/>
                </a:lnTo>
                <a:lnTo>
                  <a:pt x="8795" y="3360"/>
                </a:lnTo>
                <a:lnTo>
                  <a:pt x="8752" y="3253"/>
                </a:lnTo>
                <a:lnTo>
                  <a:pt x="8709" y="3146"/>
                </a:lnTo>
                <a:lnTo>
                  <a:pt x="8538" y="3125"/>
                </a:lnTo>
                <a:lnTo>
                  <a:pt x="7981" y="3125"/>
                </a:lnTo>
                <a:lnTo>
                  <a:pt x="7618" y="3167"/>
                </a:lnTo>
                <a:lnTo>
                  <a:pt x="7254" y="3189"/>
                </a:lnTo>
                <a:lnTo>
                  <a:pt x="7254" y="3189"/>
                </a:lnTo>
                <a:lnTo>
                  <a:pt x="7318" y="3060"/>
                </a:lnTo>
                <a:lnTo>
                  <a:pt x="7404" y="2932"/>
                </a:lnTo>
                <a:lnTo>
                  <a:pt x="7618" y="2739"/>
                </a:lnTo>
                <a:lnTo>
                  <a:pt x="7682" y="2654"/>
                </a:lnTo>
                <a:lnTo>
                  <a:pt x="7746" y="2568"/>
                </a:lnTo>
                <a:lnTo>
                  <a:pt x="7832" y="2376"/>
                </a:lnTo>
                <a:lnTo>
                  <a:pt x="7896" y="2204"/>
                </a:lnTo>
                <a:lnTo>
                  <a:pt x="7917" y="2140"/>
                </a:lnTo>
                <a:lnTo>
                  <a:pt x="7875" y="2033"/>
                </a:lnTo>
                <a:lnTo>
                  <a:pt x="7810" y="1841"/>
                </a:lnTo>
                <a:lnTo>
                  <a:pt x="7746" y="1734"/>
                </a:lnTo>
                <a:lnTo>
                  <a:pt x="7682" y="1648"/>
                </a:lnTo>
                <a:lnTo>
                  <a:pt x="7489" y="1413"/>
                </a:lnTo>
                <a:lnTo>
                  <a:pt x="7275" y="1220"/>
                </a:lnTo>
                <a:lnTo>
                  <a:pt x="6869" y="814"/>
                </a:lnTo>
                <a:lnTo>
                  <a:pt x="6741" y="664"/>
                </a:lnTo>
                <a:lnTo>
                  <a:pt x="6655" y="621"/>
                </a:lnTo>
                <a:lnTo>
                  <a:pt x="6548" y="600"/>
                </a:lnTo>
                <a:lnTo>
                  <a:pt x="6505" y="621"/>
                </a:lnTo>
                <a:lnTo>
                  <a:pt x="6441" y="643"/>
                </a:lnTo>
                <a:lnTo>
                  <a:pt x="6313" y="750"/>
                </a:lnTo>
                <a:lnTo>
                  <a:pt x="6184" y="857"/>
                </a:lnTo>
                <a:lnTo>
                  <a:pt x="6099" y="964"/>
                </a:lnTo>
                <a:lnTo>
                  <a:pt x="5970" y="1135"/>
                </a:lnTo>
                <a:lnTo>
                  <a:pt x="5906" y="1242"/>
                </a:lnTo>
                <a:lnTo>
                  <a:pt x="5821" y="1349"/>
                </a:lnTo>
                <a:lnTo>
                  <a:pt x="5735" y="1413"/>
                </a:lnTo>
                <a:lnTo>
                  <a:pt x="5628" y="1477"/>
                </a:lnTo>
                <a:lnTo>
                  <a:pt x="5521" y="1477"/>
                </a:lnTo>
                <a:lnTo>
                  <a:pt x="5457" y="1456"/>
                </a:lnTo>
                <a:lnTo>
                  <a:pt x="5393" y="1413"/>
                </a:lnTo>
                <a:lnTo>
                  <a:pt x="5350" y="1370"/>
                </a:lnTo>
                <a:lnTo>
                  <a:pt x="5307" y="1306"/>
                </a:lnTo>
                <a:lnTo>
                  <a:pt x="5286" y="1242"/>
                </a:lnTo>
                <a:lnTo>
                  <a:pt x="5264" y="1177"/>
                </a:lnTo>
                <a:lnTo>
                  <a:pt x="5264" y="1028"/>
                </a:lnTo>
                <a:lnTo>
                  <a:pt x="5307" y="857"/>
                </a:lnTo>
                <a:lnTo>
                  <a:pt x="5393" y="536"/>
                </a:lnTo>
                <a:lnTo>
                  <a:pt x="5435" y="386"/>
                </a:lnTo>
                <a:lnTo>
                  <a:pt x="5457" y="257"/>
                </a:lnTo>
                <a:lnTo>
                  <a:pt x="5435" y="193"/>
                </a:lnTo>
                <a:lnTo>
                  <a:pt x="5414" y="150"/>
                </a:lnTo>
                <a:lnTo>
                  <a:pt x="5371" y="108"/>
                </a:lnTo>
                <a:lnTo>
                  <a:pt x="5307" y="65"/>
                </a:lnTo>
                <a:lnTo>
                  <a:pt x="5136" y="22"/>
                </a:lnTo>
                <a:lnTo>
                  <a:pt x="4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1"/>
          <p:cNvSpPr/>
          <p:nvPr/>
        </p:nvSpPr>
        <p:spPr>
          <a:xfrm>
            <a:off x="4758435" y="2114977"/>
            <a:ext cx="89074" cy="82697"/>
          </a:xfrm>
          <a:custGeom>
            <a:rect b="b" l="l" r="r" t="t"/>
            <a:pathLst>
              <a:path extrusionOk="0" h="3060" w="3296">
                <a:moveTo>
                  <a:pt x="1498" y="599"/>
                </a:moveTo>
                <a:lnTo>
                  <a:pt x="1712" y="621"/>
                </a:lnTo>
                <a:lnTo>
                  <a:pt x="1926" y="642"/>
                </a:lnTo>
                <a:lnTo>
                  <a:pt x="2033" y="664"/>
                </a:lnTo>
                <a:lnTo>
                  <a:pt x="2140" y="706"/>
                </a:lnTo>
                <a:lnTo>
                  <a:pt x="2247" y="749"/>
                </a:lnTo>
                <a:lnTo>
                  <a:pt x="2332" y="813"/>
                </a:lnTo>
                <a:lnTo>
                  <a:pt x="2439" y="942"/>
                </a:lnTo>
                <a:lnTo>
                  <a:pt x="2525" y="1049"/>
                </a:lnTo>
                <a:lnTo>
                  <a:pt x="2632" y="1156"/>
                </a:lnTo>
                <a:lnTo>
                  <a:pt x="2696" y="1263"/>
                </a:lnTo>
                <a:lnTo>
                  <a:pt x="2739" y="1348"/>
                </a:lnTo>
                <a:lnTo>
                  <a:pt x="2739" y="1455"/>
                </a:lnTo>
                <a:lnTo>
                  <a:pt x="2739" y="1626"/>
                </a:lnTo>
                <a:lnTo>
                  <a:pt x="2696" y="1798"/>
                </a:lnTo>
                <a:lnTo>
                  <a:pt x="2611" y="1969"/>
                </a:lnTo>
                <a:lnTo>
                  <a:pt x="2482" y="2140"/>
                </a:lnTo>
                <a:lnTo>
                  <a:pt x="2354" y="2268"/>
                </a:lnTo>
                <a:lnTo>
                  <a:pt x="2225" y="2397"/>
                </a:lnTo>
                <a:lnTo>
                  <a:pt x="2076" y="2482"/>
                </a:lnTo>
                <a:lnTo>
                  <a:pt x="1584" y="2482"/>
                </a:lnTo>
                <a:lnTo>
                  <a:pt x="1370" y="2439"/>
                </a:lnTo>
                <a:lnTo>
                  <a:pt x="1156" y="2354"/>
                </a:lnTo>
                <a:lnTo>
                  <a:pt x="1049" y="2311"/>
                </a:lnTo>
                <a:lnTo>
                  <a:pt x="963" y="2247"/>
                </a:lnTo>
                <a:lnTo>
                  <a:pt x="878" y="2183"/>
                </a:lnTo>
                <a:lnTo>
                  <a:pt x="813" y="2097"/>
                </a:lnTo>
                <a:lnTo>
                  <a:pt x="749" y="1990"/>
                </a:lnTo>
                <a:lnTo>
                  <a:pt x="706" y="1883"/>
                </a:lnTo>
                <a:lnTo>
                  <a:pt x="685" y="1776"/>
                </a:lnTo>
                <a:lnTo>
                  <a:pt x="664" y="1648"/>
                </a:lnTo>
                <a:lnTo>
                  <a:pt x="642" y="1391"/>
                </a:lnTo>
                <a:lnTo>
                  <a:pt x="642" y="1134"/>
                </a:lnTo>
                <a:lnTo>
                  <a:pt x="664" y="1027"/>
                </a:lnTo>
                <a:lnTo>
                  <a:pt x="706" y="920"/>
                </a:lnTo>
                <a:lnTo>
                  <a:pt x="771" y="813"/>
                </a:lnTo>
                <a:lnTo>
                  <a:pt x="856" y="749"/>
                </a:lnTo>
                <a:lnTo>
                  <a:pt x="1006" y="706"/>
                </a:lnTo>
                <a:lnTo>
                  <a:pt x="1177" y="642"/>
                </a:lnTo>
                <a:lnTo>
                  <a:pt x="1327" y="621"/>
                </a:lnTo>
                <a:lnTo>
                  <a:pt x="1498" y="599"/>
                </a:lnTo>
                <a:close/>
                <a:moveTo>
                  <a:pt x="1327" y="0"/>
                </a:moveTo>
                <a:lnTo>
                  <a:pt x="1241" y="22"/>
                </a:lnTo>
                <a:lnTo>
                  <a:pt x="1156" y="43"/>
                </a:lnTo>
                <a:lnTo>
                  <a:pt x="1027" y="107"/>
                </a:lnTo>
                <a:lnTo>
                  <a:pt x="899" y="193"/>
                </a:lnTo>
                <a:lnTo>
                  <a:pt x="749" y="278"/>
                </a:lnTo>
                <a:lnTo>
                  <a:pt x="664" y="300"/>
                </a:lnTo>
                <a:lnTo>
                  <a:pt x="621" y="321"/>
                </a:lnTo>
                <a:lnTo>
                  <a:pt x="578" y="343"/>
                </a:lnTo>
                <a:lnTo>
                  <a:pt x="514" y="407"/>
                </a:lnTo>
                <a:lnTo>
                  <a:pt x="471" y="492"/>
                </a:lnTo>
                <a:lnTo>
                  <a:pt x="385" y="492"/>
                </a:lnTo>
                <a:lnTo>
                  <a:pt x="278" y="599"/>
                </a:lnTo>
                <a:lnTo>
                  <a:pt x="193" y="706"/>
                </a:lnTo>
                <a:lnTo>
                  <a:pt x="150" y="813"/>
                </a:lnTo>
                <a:lnTo>
                  <a:pt x="86" y="963"/>
                </a:lnTo>
                <a:lnTo>
                  <a:pt x="43" y="1134"/>
                </a:lnTo>
                <a:lnTo>
                  <a:pt x="22" y="1305"/>
                </a:lnTo>
                <a:lnTo>
                  <a:pt x="0" y="1477"/>
                </a:lnTo>
                <a:lnTo>
                  <a:pt x="22" y="1648"/>
                </a:lnTo>
                <a:lnTo>
                  <a:pt x="43" y="1798"/>
                </a:lnTo>
                <a:lnTo>
                  <a:pt x="86" y="1969"/>
                </a:lnTo>
                <a:lnTo>
                  <a:pt x="150" y="2119"/>
                </a:lnTo>
                <a:lnTo>
                  <a:pt x="236" y="2290"/>
                </a:lnTo>
                <a:lnTo>
                  <a:pt x="364" y="2439"/>
                </a:lnTo>
                <a:lnTo>
                  <a:pt x="492" y="2589"/>
                </a:lnTo>
                <a:lnTo>
                  <a:pt x="642" y="2718"/>
                </a:lnTo>
                <a:lnTo>
                  <a:pt x="792" y="2825"/>
                </a:lnTo>
                <a:lnTo>
                  <a:pt x="942" y="2910"/>
                </a:lnTo>
                <a:lnTo>
                  <a:pt x="1113" y="2974"/>
                </a:lnTo>
                <a:lnTo>
                  <a:pt x="1305" y="3017"/>
                </a:lnTo>
                <a:lnTo>
                  <a:pt x="1519" y="3060"/>
                </a:lnTo>
                <a:lnTo>
                  <a:pt x="1691" y="3060"/>
                </a:lnTo>
                <a:lnTo>
                  <a:pt x="1862" y="3039"/>
                </a:lnTo>
                <a:lnTo>
                  <a:pt x="2054" y="2996"/>
                </a:lnTo>
                <a:lnTo>
                  <a:pt x="2247" y="2932"/>
                </a:lnTo>
                <a:lnTo>
                  <a:pt x="2418" y="2846"/>
                </a:lnTo>
                <a:lnTo>
                  <a:pt x="2589" y="2760"/>
                </a:lnTo>
                <a:lnTo>
                  <a:pt x="2739" y="2653"/>
                </a:lnTo>
                <a:lnTo>
                  <a:pt x="2867" y="2525"/>
                </a:lnTo>
                <a:lnTo>
                  <a:pt x="2996" y="2418"/>
                </a:lnTo>
                <a:lnTo>
                  <a:pt x="3103" y="2268"/>
                </a:lnTo>
                <a:lnTo>
                  <a:pt x="3210" y="2097"/>
                </a:lnTo>
                <a:lnTo>
                  <a:pt x="3274" y="1926"/>
                </a:lnTo>
                <a:lnTo>
                  <a:pt x="3295" y="1733"/>
                </a:lnTo>
                <a:lnTo>
                  <a:pt x="3295" y="1498"/>
                </a:lnTo>
                <a:lnTo>
                  <a:pt x="3274" y="1284"/>
                </a:lnTo>
                <a:lnTo>
                  <a:pt x="3231" y="1070"/>
                </a:lnTo>
                <a:lnTo>
                  <a:pt x="3081" y="792"/>
                </a:lnTo>
                <a:lnTo>
                  <a:pt x="2889" y="535"/>
                </a:lnTo>
                <a:lnTo>
                  <a:pt x="2803" y="428"/>
                </a:lnTo>
                <a:lnTo>
                  <a:pt x="2675" y="343"/>
                </a:lnTo>
                <a:lnTo>
                  <a:pt x="2546" y="257"/>
                </a:lnTo>
                <a:lnTo>
                  <a:pt x="2397" y="171"/>
                </a:lnTo>
                <a:lnTo>
                  <a:pt x="2140" y="86"/>
                </a:lnTo>
                <a:lnTo>
                  <a:pt x="1862" y="22"/>
                </a:lnTo>
                <a:lnTo>
                  <a:pt x="15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1"/>
          <p:cNvSpPr/>
          <p:nvPr/>
        </p:nvSpPr>
        <p:spPr>
          <a:xfrm>
            <a:off x="4283730" y="2036905"/>
            <a:ext cx="198364" cy="231334"/>
          </a:xfrm>
          <a:custGeom>
            <a:rect b="b" l="l" r="r" t="t"/>
            <a:pathLst>
              <a:path extrusionOk="0" h="8560" w="7340">
                <a:moveTo>
                  <a:pt x="1134" y="8131"/>
                </a:moveTo>
                <a:lnTo>
                  <a:pt x="1134" y="8131"/>
                </a:lnTo>
                <a:lnTo>
                  <a:pt x="1092" y="8110"/>
                </a:lnTo>
                <a:lnTo>
                  <a:pt x="1049" y="8110"/>
                </a:lnTo>
                <a:lnTo>
                  <a:pt x="985" y="8088"/>
                </a:lnTo>
                <a:lnTo>
                  <a:pt x="942" y="8067"/>
                </a:lnTo>
                <a:lnTo>
                  <a:pt x="942" y="8067"/>
                </a:lnTo>
                <a:lnTo>
                  <a:pt x="942" y="8046"/>
                </a:lnTo>
                <a:lnTo>
                  <a:pt x="942" y="8046"/>
                </a:lnTo>
                <a:lnTo>
                  <a:pt x="942" y="8024"/>
                </a:lnTo>
                <a:lnTo>
                  <a:pt x="963" y="7982"/>
                </a:lnTo>
                <a:lnTo>
                  <a:pt x="963" y="7982"/>
                </a:lnTo>
                <a:lnTo>
                  <a:pt x="963" y="7896"/>
                </a:lnTo>
                <a:lnTo>
                  <a:pt x="985" y="7810"/>
                </a:lnTo>
                <a:lnTo>
                  <a:pt x="1006" y="7768"/>
                </a:lnTo>
                <a:lnTo>
                  <a:pt x="985" y="7725"/>
                </a:lnTo>
                <a:lnTo>
                  <a:pt x="942" y="7703"/>
                </a:lnTo>
                <a:lnTo>
                  <a:pt x="899" y="7703"/>
                </a:lnTo>
                <a:lnTo>
                  <a:pt x="899" y="7703"/>
                </a:lnTo>
                <a:lnTo>
                  <a:pt x="835" y="7725"/>
                </a:lnTo>
                <a:lnTo>
                  <a:pt x="792" y="7746"/>
                </a:lnTo>
                <a:lnTo>
                  <a:pt x="728" y="7832"/>
                </a:lnTo>
                <a:lnTo>
                  <a:pt x="664" y="7917"/>
                </a:lnTo>
                <a:lnTo>
                  <a:pt x="621" y="7960"/>
                </a:lnTo>
                <a:lnTo>
                  <a:pt x="578" y="7982"/>
                </a:lnTo>
                <a:lnTo>
                  <a:pt x="578" y="7982"/>
                </a:lnTo>
                <a:lnTo>
                  <a:pt x="621" y="7875"/>
                </a:lnTo>
                <a:lnTo>
                  <a:pt x="664" y="7768"/>
                </a:lnTo>
                <a:lnTo>
                  <a:pt x="813" y="7532"/>
                </a:lnTo>
                <a:lnTo>
                  <a:pt x="920" y="7318"/>
                </a:lnTo>
                <a:lnTo>
                  <a:pt x="963" y="7211"/>
                </a:lnTo>
                <a:lnTo>
                  <a:pt x="1006" y="7083"/>
                </a:lnTo>
                <a:lnTo>
                  <a:pt x="1006" y="7083"/>
                </a:lnTo>
                <a:lnTo>
                  <a:pt x="985" y="6976"/>
                </a:lnTo>
                <a:lnTo>
                  <a:pt x="985" y="6955"/>
                </a:lnTo>
                <a:lnTo>
                  <a:pt x="963" y="6933"/>
                </a:lnTo>
                <a:lnTo>
                  <a:pt x="920" y="6955"/>
                </a:lnTo>
                <a:lnTo>
                  <a:pt x="856" y="6997"/>
                </a:lnTo>
                <a:lnTo>
                  <a:pt x="728" y="7126"/>
                </a:lnTo>
                <a:lnTo>
                  <a:pt x="621" y="7233"/>
                </a:lnTo>
                <a:lnTo>
                  <a:pt x="621" y="7233"/>
                </a:lnTo>
                <a:lnTo>
                  <a:pt x="621" y="7211"/>
                </a:lnTo>
                <a:lnTo>
                  <a:pt x="621" y="7190"/>
                </a:lnTo>
                <a:lnTo>
                  <a:pt x="621" y="7061"/>
                </a:lnTo>
                <a:lnTo>
                  <a:pt x="642" y="6869"/>
                </a:lnTo>
                <a:lnTo>
                  <a:pt x="642" y="6869"/>
                </a:lnTo>
                <a:lnTo>
                  <a:pt x="707" y="6741"/>
                </a:lnTo>
                <a:lnTo>
                  <a:pt x="792" y="6612"/>
                </a:lnTo>
                <a:lnTo>
                  <a:pt x="792" y="6612"/>
                </a:lnTo>
                <a:lnTo>
                  <a:pt x="942" y="6355"/>
                </a:lnTo>
                <a:lnTo>
                  <a:pt x="1070" y="6077"/>
                </a:lnTo>
                <a:lnTo>
                  <a:pt x="1070" y="6077"/>
                </a:lnTo>
                <a:lnTo>
                  <a:pt x="1113" y="5928"/>
                </a:lnTo>
                <a:lnTo>
                  <a:pt x="1092" y="5885"/>
                </a:lnTo>
                <a:lnTo>
                  <a:pt x="1092" y="5842"/>
                </a:lnTo>
                <a:lnTo>
                  <a:pt x="1049" y="5821"/>
                </a:lnTo>
                <a:lnTo>
                  <a:pt x="1006" y="5821"/>
                </a:lnTo>
                <a:lnTo>
                  <a:pt x="963" y="5842"/>
                </a:lnTo>
                <a:lnTo>
                  <a:pt x="878" y="5906"/>
                </a:lnTo>
                <a:lnTo>
                  <a:pt x="878" y="5906"/>
                </a:lnTo>
                <a:lnTo>
                  <a:pt x="813" y="5992"/>
                </a:lnTo>
                <a:lnTo>
                  <a:pt x="749" y="6099"/>
                </a:lnTo>
                <a:lnTo>
                  <a:pt x="685" y="6227"/>
                </a:lnTo>
                <a:lnTo>
                  <a:pt x="600" y="6334"/>
                </a:lnTo>
                <a:lnTo>
                  <a:pt x="600" y="6334"/>
                </a:lnTo>
                <a:lnTo>
                  <a:pt x="621" y="6141"/>
                </a:lnTo>
                <a:lnTo>
                  <a:pt x="621" y="5992"/>
                </a:lnTo>
                <a:lnTo>
                  <a:pt x="642" y="5842"/>
                </a:lnTo>
                <a:lnTo>
                  <a:pt x="707" y="5671"/>
                </a:lnTo>
                <a:lnTo>
                  <a:pt x="707" y="5671"/>
                </a:lnTo>
                <a:lnTo>
                  <a:pt x="813" y="5393"/>
                </a:lnTo>
                <a:lnTo>
                  <a:pt x="856" y="5264"/>
                </a:lnTo>
                <a:lnTo>
                  <a:pt x="899" y="5114"/>
                </a:lnTo>
                <a:lnTo>
                  <a:pt x="899" y="5114"/>
                </a:lnTo>
                <a:lnTo>
                  <a:pt x="835" y="5114"/>
                </a:lnTo>
                <a:lnTo>
                  <a:pt x="792" y="5114"/>
                </a:lnTo>
                <a:lnTo>
                  <a:pt x="749" y="5179"/>
                </a:lnTo>
                <a:lnTo>
                  <a:pt x="707" y="5243"/>
                </a:lnTo>
                <a:lnTo>
                  <a:pt x="642" y="5286"/>
                </a:lnTo>
                <a:lnTo>
                  <a:pt x="642" y="5286"/>
                </a:lnTo>
                <a:lnTo>
                  <a:pt x="621" y="5307"/>
                </a:lnTo>
                <a:lnTo>
                  <a:pt x="600" y="5286"/>
                </a:lnTo>
                <a:lnTo>
                  <a:pt x="578" y="5221"/>
                </a:lnTo>
                <a:lnTo>
                  <a:pt x="621" y="5008"/>
                </a:lnTo>
                <a:lnTo>
                  <a:pt x="621" y="5008"/>
                </a:lnTo>
                <a:lnTo>
                  <a:pt x="664" y="4772"/>
                </a:lnTo>
                <a:lnTo>
                  <a:pt x="749" y="4515"/>
                </a:lnTo>
                <a:lnTo>
                  <a:pt x="813" y="4280"/>
                </a:lnTo>
                <a:lnTo>
                  <a:pt x="878" y="4023"/>
                </a:lnTo>
                <a:lnTo>
                  <a:pt x="878" y="4023"/>
                </a:lnTo>
                <a:lnTo>
                  <a:pt x="813" y="4023"/>
                </a:lnTo>
                <a:lnTo>
                  <a:pt x="771" y="4045"/>
                </a:lnTo>
                <a:lnTo>
                  <a:pt x="728" y="4109"/>
                </a:lnTo>
                <a:lnTo>
                  <a:pt x="664" y="4173"/>
                </a:lnTo>
                <a:lnTo>
                  <a:pt x="621" y="4237"/>
                </a:lnTo>
                <a:lnTo>
                  <a:pt x="621" y="4237"/>
                </a:lnTo>
                <a:lnTo>
                  <a:pt x="578" y="4237"/>
                </a:lnTo>
                <a:lnTo>
                  <a:pt x="578" y="4216"/>
                </a:lnTo>
                <a:lnTo>
                  <a:pt x="621" y="4066"/>
                </a:lnTo>
                <a:lnTo>
                  <a:pt x="685" y="3852"/>
                </a:lnTo>
                <a:lnTo>
                  <a:pt x="685" y="3852"/>
                </a:lnTo>
                <a:lnTo>
                  <a:pt x="878" y="3339"/>
                </a:lnTo>
                <a:lnTo>
                  <a:pt x="878" y="3339"/>
                </a:lnTo>
                <a:lnTo>
                  <a:pt x="920" y="3232"/>
                </a:lnTo>
                <a:lnTo>
                  <a:pt x="920" y="3103"/>
                </a:lnTo>
                <a:lnTo>
                  <a:pt x="920" y="3060"/>
                </a:lnTo>
                <a:lnTo>
                  <a:pt x="878" y="3039"/>
                </a:lnTo>
                <a:lnTo>
                  <a:pt x="835" y="3039"/>
                </a:lnTo>
                <a:lnTo>
                  <a:pt x="749" y="3060"/>
                </a:lnTo>
                <a:lnTo>
                  <a:pt x="749" y="3060"/>
                </a:lnTo>
                <a:lnTo>
                  <a:pt x="728" y="3103"/>
                </a:lnTo>
                <a:lnTo>
                  <a:pt x="685" y="3146"/>
                </a:lnTo>
                <a:lnTo>
                  <a:pt x="642" y="3253"/>
                </a:lnTo>
                <a:lnTo>
                  <a:pt x="578" y="3360"/>
                </a:lnTo>
                <a:lnTo>
                  <a:pt x="557" y="3403"/>
                </a:lnTo>
                <a:lnTo>
                  <a:pt x="514" y="3424"/>
                </a:lnTo>
                <a:lnTo>
                  <a:pt x="514" y="3424"/>
                </a:lnTo>
                <a:lnTo>
                  <a:pt x="557" y="3274"/>
                </a:lnTo>
                <a:lnTo>
                  <a:pt x="600" y="3125"/>
                </a:lnTo>
                <a:lnTo>
                  <a:pt x="621" y="2954"/>
                </a:lnTo>
                <a:lnTo>
                  <a:pt x="642" y="2804"/>
                </a:lnTo>
                <a:lnTo>
                  <a:pt x="642" y="2804"/>
                </a:lnTo>
                <a:lnTo>
                  <a:pt x="728" y="2526"/>
                </a:lnTo>
                <a:lnTo>
                  <a:pt x="813" y="2269"/>
                </a:lnTo>
                <a:lnTo>
                  <a:pt x="813" y="2269"/>
                </a:lnTo>
                <a:lnTo>
                  <a:pt x="856" y="2140"/>
                </a:lnTo>
                <a:lnTo>
                  <a:pt x="878" y="2033"/>
                </a:lnTo>
                <a:lnTo>
                  <a:pt x="878" y="2012"/>
                </a:lnTo>
                <a:lnTo>
                  <a:pt x="835" y="1991"/>
                </a:lnTo>
                <a:lnTo>
                  <a:pt x="792" y="2012"/>
                </a:lnTo>
                <a:lnTo>
                  <a:pt x="707" y="2055"/>
                </a:lnTo>
                <a:lnTo>
                  <a:pt x="707" y="2055"/>
                </a:lnTo>
                <a:lnTo>
                  <a:pt x="621" y="2162"/>
                </a:lnTo>
                <a:lnTo>
                  <a:pt x="578" y="2290"/>
                </a:lnTo>
                <a:lnTo>
                  <a:pt x="514" y="2419"/>
                </a:lnTo>
                <a:lnTo>
                  <a:pt x="450" y="2547"/>
                </a:lnTo>
                <a:lnTo>
                  <a:pt x="450" y="2547"/>
                </a:lnTo>
                <a:lnTo>
                  <a:pt x="450" y="2333"/>
                </a:lnTo>
                <a:lnTo>
                  <a:pt x="428" y="2119"/>
                </a:lnTo>
                <a:lnTo>
                  <a:pt x="386" y="1691"/>
                </a:lnTo>
                <a:lnTo>
                  <a:pt x="386" y="1691"/>
                </a:lnTo>
                <a:lnTo>
                  <a:pt x="450" y="1713"/>
                </a:lnTo>
                <a:lnTo>
                  <a:pt x="557" y="1734"/>
                </a:lnTo>
                <a:lnTo>
                  <a:pt x="835" y="1820"/>
                </a:lnTo>
                <a:lnTo>
                  <a:pt x="963" y="1841"/>
                </a:lnTo>
                <a:lnTo>
                  <a:pt x="1006" y="1841"/>
                </a:lnTo>
                <a:lnTo>
                  <a:pt x="1070" y="1820"/>
                </a:lnTo>
                <a:lnTo>
                  <a:pt x="1113" y="1798"/>
                </a:lnTo>
                <a:lnTo>
                  <a:pt x="1134" y="1755"/>
                </a:lnTo>
                <a:lnTo>
                  <a:pt x="1156" y="1691"/>
                </a:lnTo>
                <a:lnTo>
                  <a:pt x="1156" y="1606"/>
                </a:lnTo>
                <a:lnTo>
                  <a:pt x="1156" y="1606"/>
                </a:lnTo>
                <a:lnTo>
                  <a:pt x="1134" y="1520"/>
                </a:lnTo>
                <a:lnTo>
                  <a:pt x="1070" y="1456"/>
                </a:lnTo>
                <a:lnTo>
                  <a:pt x="1006" y="1434"/>
                </a:lnTo>
                <a:lnTo>
                  <a:pt x="920" y="1413"/>
                </a:lnTo>
                <a:lnTo>
                  <a:pt x="749" y="1370"/>
                </a:lnTo>
                <a:lnTo>
                  <a:pt x="664" y="1349"/>
                </a:lnTo>
                <a:lnTo>
                  <a:pt x="600" y="1306"/>
                </a:lnTo>
                <a:lnTo>
                  <a:pt x="600" y="1306"/>
                </a:lnTo>
                <a:lnTo>
                  <a:pt x="557" y="1263"/>
                </a:lnTo>
                <a:lnTo>
                  <a:pt x="535" y="1220"/>
                </a:lnTo>
                <a:lnTo>
                  <a:pt x="514" y="1092"/>
                </a:lnTo>
                <a:lnTo>
                  <a:pt x="514" y="964"/>
                </a:lnTo>
                <a:lnTo>
                  <a:pt x="535" y="857"/>
                </a:lnTo>
                <a:lnTo>
                  <a:pt x="535" y="857"/>
                </a:lnTo>
                <a:lnTo>
                  <a:pt x="578" y="728"/>
                </a:lnTo>
                <a:lnTo>
                  <a:pt x="621" y="686"/>
                </a:lnTo>
                <a:lnTo>
                  <a:pt x="664" y="643"/>
                </a:lnTo>
                <a:lnTo>
                  <a:pt x="771" y="600"/>
                </a:lnTo>
                <a:lnTo>
                  <a:pt x="899" y="600"/>
                </a:lnTo>
                <a:lnTo>
                  <a:pt x="899" y="600"/>
                </a:lnTo>
                <a:lnTo>
                  <a:pt x="1477" y="600"/>
                </a:lnTo>
                <a:lnTo>
                  <a:pt x="2054" y="600"/>
                </a:lnTo>
                <a:lnTo>
                  <a:pt x="2054" y="600"/>
                </a:lnTo>
                <a:lnTo>
                  <a:pt x="2375" y="579"/>
                </a:lnTo>
                <a:lnTo>
                  <a:pt x="2696" y="557"/>
                </a:lnTo>
                <a:lnTo>
                  <a:pt x="3017" y="557"/>
                </a:lnTo>
                <a:lnTo>
                  <a:pt x="3360" y="536"/>
                </a:lnTo>
                <a:lnTo>
                  <a:pt x="3360" y="536"/>
                </a:lnTo>
                <a:lnTo>
                  <a:pt x="4044" y="557"/>
                </a:lnTo>
                <a:lnTo>
                  <a:pt x="4387" y="579"/>
                </a:lnTo>
                <a:lnTo>
                  <a:pt x="4729" y="557"/>
                </a:lnTo>
                <a:lnTo>
                  <a:pt x="4729" y="557"/>
                </a:lnTo>
                <a:lnTo>
                  <a:pt x="5435" y="514"/>
                </a:lnTo>
                <a:lnTo>
                  <a:pt x="6120" y="493"/>
                </a:lnTo>
                <a:lnTo>
                  <a:pt x="6120" y="493"/>
                </a:lnTo>
                <a:lnTo>
                  <a:pt x="6398" y="493"/>
                </a:lnTo>
                <a:lnTo>
                  <a:pt x="6526" y="493"/>
                </a:lnTo>
                <a:lnTo>
                  <a:pt x="6655" y="450"/>
                </a:lnTo>
                <a:lnTo>
                  <a:pt x="6655" y="450"/>
                </a:lnTo>
                <a:lnTo>
                  <a:pt x="6761" y="365"/>
                </a:lnTo>
                <a:lnTo>
                  <a:pt x="6783" y="300"/>
                </a:lnTo>
                <a:lnTo>
                  <a:pt x="6783" y="215"/>
                </a:lnTo>
                <a:lnTo>
                  <a:pt x="6783" y="108"/>
                </a:lnTo>
                <a:lnTo>
                  <a:pt x="6783" y="108"/>
                </a:lnTo>
                <a:lnTo>
                  <a:pt x="6719" y="44"/>
                </a:lnTo>
                <a:lnTo>
                  <a:pt x="6612" y="22"/>
                </a:lnTo>
                <a:lnTo>
                  <a:pt x="6505" y="1"/>
                </a:lnTo>
                <a:lnTo>
                  <a:pt x="6376" y="1"/>
                </a:lnTo>
                <a:lnTo>
                  <a:pt x="6141" y="44"/>
                </a:lnTo>
                <a:lnTo>
                  <a:pt x="5948" y="65"/>
                </a:lnTo>
                <a:lnTo>
                  <a:pt x="5948" y="65"/>
                </a:lnTo>
                <a:lnTo>
                  <a:pt x="5478" y="65"/>
                </a:lnTo>
                <a:lnTo>
                  <a:pt x="5007" y="108"/>
                </a:lnTo>
                <a:lnTo>
                  <a:pt x="5007" y="108"/>
                </a:lnTo>
                <a:lnTo>
                  <a:pt x="4472" y="129"/>
                </a:lnTo>
                <a:lnTo>
                  <a:pt x="3937" y="151"/>
                </a:lnTo>
                <a:lnTo>
                  <a:pt x="2867" y="215"/>
                </a:lnTo>
                <a:lnTo>
                  <a:pt x="2867" y="215"/>
                </a:lnTo>
                <a:lnTo>
                  <a:pt x="1969" y="258"/>
                </a:lnTo>
                <a:lnTo>
                  <a:pt x="1092" y="279"/>
                </a:lnTo>
                <a:lnTo>
                  <a:pt x="1092" y="279"/>
                </a:lnTo>
                <a:lnTo>
                  <a:pt x="878" y="300"/>
                </a:lnTo>
                <a:lnTo>
                  <a:pt x="664" y="343"/>
                </a:lnTo>
                <a:lnTo>
                  <a:pt x="664" y="343"/>
                </a:lnTo>
                <a:lnTo>
                  <a:pt x="578" y="343"/>
                </a:lnTo>
                <a:lnTo>
                  <a:pt x="514" y="322"/>
                </a:lnTo>
                <a:lnTo>
                  <a:pt x="450" y="322"/>
                </a:lnTo>
                <a:lnTo>
                  <a:pt x="364" y="365"/>
                </a:lnTo>
                <a:lnTo>
                  <a:pt x="364" y="365"/>
                </a:lnTo>
                <a:lnTo>
                  <a:pt x="300" y="407"/>
                </a:lnTo>
                <a:lnTo>
                  <a:pt x="257" y="450"/>
                </a:lnTo>
                <a:lnTo>
                  <a:pt x="193" y="600"/>
                </a:lnTo>
                <a:lnTo>
                  <a:pt x="150" y="728"/>
                </a:lnTo>
                <a:lnTo>
                  <a:pt x="107" y="878"/>
                </a:lnTo>
                <a:lnTo>
                  <a:pt x="107" y="878"/>
                </a:lnTo>
                <a:lnTo>
                  <a:pt x="43" y="1306"/>
                </a:lnTo>
                <a:lnTo>
                  <a:pt x="0" y="1734"/>
                </a:lnTo>
                <a:lnTo>
                  <a:pt x="0" y="2162"/>
                </a:lnTo>
                <a:lnTo>
                  <a:pt x="0" y="2611"/>
                </a:lnTo>
                <a:lnTo>
                  <a:pt x="65" y="3510"/>
                </a:lnTo>
                <a:lnTo>
                  <a:pt x="129" y="4408"/>
                </a:lnTo>
                <a:lnTo>
                  <a:pt x="129" y="4408"/>
                </a:lnTo>
                <a:lnTo>
                  <a:pt x="150" y="5371"/>
                </a:lnTo>
                <a:lnTo>
                  <a:pt x="172" y="6355"/>
                </a:lnTo>
                <a:lnTo>
                  <a:pt x="172" y="6355"/>
                </a:lnTo>
                <a:lnTo>
                  <a:pt x="172" y="7425"/>
                </a:lnTo>
                <a:lnTo>
                  <a:pt x="172" y="7425"/>
                </a:lnTo>
                <a:lnTo>
                  <a:pt x="172" y="7618"/>
                </a:lnTo>
                <a:lnTo>
                  <a:pt x="193" y="7810"/>
                </a:lnTo>
                <a:lnTo>
                  <a:pt x="236" y="8003"/>
                </a:lnTo>
                <a:lnTo>
                  <a:pt x="300" y="8195"/>
                </a:lnTo>
                <a:lnTo>
                  <a:pt x="300" y="8195"/>
                </a:lnTo>
                <a:lnTo>
                  <a:pt x="364" y="8260"/>
                </a:lnTo>
                <a:lnTo>
                  <a:pt x="428" y="8324"/>
                </a:lnTo>
                <a:lnTo>
                  <a:pt x="578" y="8409"/>
                </a:lnTo>
                <a:lnTo>
                  <a:pt x="749" y="8474"/>
                </a:lnTo>
                <a:lnTo>
                  <a:pt x="942" y="8495"/>
                </a:lnTo>
                <a:lnTo>
                  <a:pt x="942" y="8495"/>
                </a:lnTo>
                <a:lnTo>
                  <a:pt x="1006" y="8495"/>
                </a:lnTo>
                <a:lnTo>
                  <a:pt x="1070" y="8474"/>
                </a:lnTo>
                <a:lnTo>
                  <a:pt x="1134" y="8431"/>
                </a:lnTo>
                <a:lnTo>
                  <a:pt x="1177" y="8388"/>
                </a:lnTo>
                <a:lnTo>
                  <a:pt x="1220" y="8324"/>
                </a:lnTo>
                <a:lnTo>
                  <a:pt x="1220" y="8260"/>
                </a:lnTo>
                <a:lnTo>
                  <a:pt x="1199" y="8195"/>
                </a:lnTo>
                <a:lnTo>
                  <a:pt x="1134" y="8131"/>
                </a:lnTo>
                <a:lnTo>
                  <a:pt x="1134" y="8131"/>
                </a:lnTo>
                <a:close/>
                <a:moveTo>
                  <a:pt x="1049" y="1349"/>
                </a:moveTo>
                <a:lnTo>
                  <a:pt x="1049" y="1349"/>
                </a:lnTo>
                <a:lnTo>
                  <a:pt x="1199" y="1392"/>
                </a:lnTo>
                <a:lnTo>
                  <a:pt x="1241" y="1392"/>
                </a:lnTo>
                <a:lnTo>
                  <a:pt x="1284" y="1370"/>
                </a:lnTo>
                <a:lnTo>
                  <a:pt x="1327" y="1349"/>
                </a:lnTo>
                <a:lnTo>
                  <a:pt x="1327" y="1306"/>
                </a:lnTo>
                <a:lnTo>
                  <a:pt x="1327" y="1242"/>
                </a:lnTo>
                <a:lnTo>
                  <a:pt x="1306" y="1178"/>
                </a:lnTo>
                <a:lnTo>
                  <a:pt x="1306" y="1178"/>
                </a:lnTo>
                <a:lnTo>
                  <a:pt x="1263" y="1135"/>
                </a:lnTo>
                <a:lnTo>
                  <a:pt x="1241" y="1113"/>
                </a:lnTo>
                <a:lnTo>
                  <a:pt x="1199" y="1092"/>
                </a:lnTo>
                <a:lnTo>
                  <a:pt x="1177" y="1006"/>
                </a:lnTo>
                <a:lnTo>
                  <a:pt x="1177" y="1006"/>
                </a:lnTo>
                <a:lnTo>
                  <a:pt x="1177" y="921"/>
                </a:lnTo>
                <a:lnTo>
                  <a:pt x="1177" y="857"/>
                </a:lnTo>
                <a:lnTo>
                  <a:pt x="1199" y="707"/>
                </a:lnTo>
                <a:lnTo>
                  <a:pt x="1199" y="707"/>
                </a:lnTo>
                <a:lnTo>
                  <a:pt x="1156" y="686"/>
                </a:lnTo>
                <a:lnTo>
                  <a:pt x="1092" y="686"/>
                </a:lnTo>
                <a:lnTo>
                  <a:pt x="1049" y="707"/>
                </a:lnTo>
                <a:lnTo>
                  <a:pt x="1006" y="728"/>
                </a:lnTo>
                <a:lnTo>
                  <a:pt x="942" y="814"/>
                </a:lnTo>
                <a:lnTo>
                  <a:pt x="920" y="942"/>
                </a:lnTo>
                <a:lnTo>
                  <a:pt x="899" y="1049"/>
                </a:lnTo>
                <a:lnTo>
                  <a:pt x="920" y="1178"/>
                </a:lnTo>
                <a:lnTo>
                  <a:pt x="985" y="1285"/>
                </a:lnTo>
                <a:lnTo>
                  <a:pt x="1006" y="1327"/>
                </a:lnTo>
                <a:lnTo>
                  <a:pt x="1049" y="1349"/>
                </a:lnTo>
                <a:lnTo>
                  <a:pt x="1049" y="1349"/>
                </a:lnTo>
                <a:close/>
                <a:moveTo>
                  <a:pt x="6162" y="814"/>
                </a:moveTo>
                <a:lnTo>
                  <a:pt x="6162" y="814"/>
                </a:lnTo>
                <a:lnTo>
                  <a:pt x="6162" y="857"/>
                </a:lnTo>
                <a:lnTo>
                  <a:pt x="6184" y="878"/>
                </a:lnTo>
                <a:lnTo>
                  <a:pt x="6269" y="921"/>
                </a:lnTo>
                <a:lnTo>
                  <a:pt x="6398" y="942"/>
                </a:lnTo>
                <a:lnTo>
                  <a:pt x="6526" y="942"/>
                </a:lnTo>
                <a:lnTo>
                  <a:pt x="6655" y="942"/>
                </a:lnTo>
                <a:lnTo>
                  <a:pt x="6783" y="921"/>
                </a:lnTo>
                <a:lnTo>
                  <a:pt x="6847" y="857"/>
                </a:lnTo>
                <a:lnTo>
                  <a:pt x="6868" y="814"/>
                </a:lnTo>
                <a:lnTo>
                  <a:pt x="6890" y="771"/>
                </a:lnTo>
                <a:lnTo>
                  <a:pt x="6890" y="771"/>
                </a:lnTo>
                <a:lnTo>
                  <a:pt x="6826" y="728"/>
                </a:lnTo>
                <a:lnTo>
                  <a:pt x="6740" y="686"/>
                </a:lnTo>
                <a:lnTo>
                  <a:pt x="6633" y="664"/>
                </a:lnTo>
                <a:lnTo>
                  <a:pt x="6505" y="664"/>
                </a:lnTo>
                <a:lnTo>
                  <a:pt x="6376" y="686"/>
                </a:lnTo>
                <a:lnTo>
                  <a:pt x="6269" y="707"/>
                </a:lnTo>
                <a:lnTo>
                  <a:pt x="6205" y="750"/>
                </a:lnTo>
                <a:lnTo>
                  <a:pt x="6184" y="793"/>
                </a:lnTo>
                <a:lnTo>
                  <a:pt x="6162" y="814"/>
                </a:lnTo>
                <a:lnTo>
                  <a:pt x="6162" y="814"/>
                </a:lnTo>
                <a:close/>
                <a:moveTo>
                  <a:pt x="7296" y="7575"/>
                </a:moveTo>
                <a:lnTo>
                  <a:pt x="7296" y="7575"/>
                </a:lnTo>
                <a:lnTo>
                  <a:pt x="7339" y="7425"/>
                </a:lnTo>
                <a:lnTo>
                  <a:pt x="7339" y="7361"/>
                </a:lnTo>
                <a:lnTo>
                  <a:pt x="7339" y="7275"/>
                </a:lnTo>
                <a:lnTo>
                  <a:pt x="7339" y="7275"/>
                </a:lnTo>
                <a:lnTo>
                  <a:pt x="7318" y="7233"/>
                </a:lnTo>
                <a:lnTo>
                  <a:pt x="7275" y="7168"/>
                </a:lnTo>
                <a:lnTo>
                  <a:pt x="7254" y="7126"/>
                </a:lnTo>
                <a:lnTo>
                  <a:pt x="7211" y="7061"/>
                </a:lnTo>
                <a:lnTo>
                  <a:pt x="7211" y="7061"/>
                </a:lnTo>
                <a:lnTo>
                  <a:pt x="7189" y="6869"/>
                </a:lnTo>
                <a:lnTo>
                  <a:pt x="7211" y="6655"/>
                </a:lnTo>
                <a:lnTo>
                  <a:pt x="7232" y="6248"/>
                </a:lnTo>
                <a:lnTo>
                  <a:pt x="7232" y="6248"/>
                </a:lnTo>
                <a:lnTo>
                  <a:pt x="7254" y="5585"/>
                </a:lnTo>
                <a:lnTo>
                  <a:pt x="7254" y="5585"/>
                </a:lnTo>
                <a:lnTo>
                  <a:pt x="7254" y="4922"/>
                </a:lnTo>
                <a:lnTo>
                  <a:pt x="7254" y="4259"/>
                </a:lnTo>
                <a:lnTo>
                  <a:pt x="7254" y="4259"/>
                </a:lnTo>
                <a:lnTo>
                  <a:pt x="7232" y="3916"/>
                </a:lnTo>
                <a:lnTo>
                  <a:pt x="7189" y="3595"/>
                </a:lnTo>
                <a:lnTo>
                  <a:pt x="7147" y="2911"/>
                </a:lnTo>
                <a:lnTo>
                  <a:pt x="7147" y="2911"/>
                </a:lnTo>
                <a:lnTo>
                  <a:pt x="7147" y="2654"/>
                </a:lnTo>
                <a:lnTo>
                  <a:pt x="7168" y="2397"/>
                </a:lnTo>
                <a:lnTo>
                  <a:pt x="7232" y="1905"/>
                </a:lnTo>
                <a:lnTo>
                  <a:pt x="7232" y="1905"/>
                </a:lnTo>
                <a:lnTo>
                  <a:pt x="7232" y="1820"/>
                </a:lnTo>
                <a:lnTo>
                  <a:pt x="7232" y="1734"/>
                </a:lnTo>
                <a:lnTo>
                  <a:pt x="7211" y="1691"/>
                </a:lnTo>
                <a:lnTo>
                  <a:pt x="7189" y="1648"/>
                </a:lnTo>
                <a:lnTo>
                  <a:pt x="7147" y="1606"/>
                </a:lnTo>
                <a:lnTo>
                  <a:pt x="7104" y="1584"/>
                </a:lnTo>
                <a:lnTo>
                  <a:pt x="6975" y="1541"/>
                </a:lnTo>
                <a:lnTo>
                  <a:pt x="6847" y="1541"/>
                </a:lnTo>
                <a:lnTo>
                  <a:pt x="6697" y="1563"/>
                </a:lnTo>
                <a:lnTo>
                  <a:pt x="6441" y="1606"/>
                </a:lnTo>
                <a:lnTo>
                  <a:pt x="6441" y="1606"/>
                </a:lnTo>
                <a:lnTo>
                  <a:pt x="6205" y="1627"/>
                </a:lnTo>
                <a:lnTo>
                  <a:pt x="6205" y="1627"/>
                </a:lnTo>
                <a:lnTo>
                  <a:pt x="6098" y="1648"/>
                </a:lnTo>
                <a:lnTo>
                  <a:pt x="6034" y="1670"/>
                </a:lnTo>
                <a:lnTo>
                  <a:pt x="5991" y="1627"/>
                </a:lnTo>
                <a:lnTo>
                  <a:pt x="5970" y="1541"/>
                </a:lnTo>
                <a:lnTo>
                  <a:pt x="5970" y="1541"/>
                </a:lnTo>
                <a:lnTo>
                  <a:pt x="5948" y="1413"/>
                </a:lnTo>
                <a:lnTo>
                  <a:pt x="5948" y="1263"/>
                </a:lnTo>
                <a:lnTo>
                  <a:pt x="5927" y="1113"/>
                </a:lnTo>
                <a:lnTo>
                  <a:pt x="5906" y="985"/>
                </a:lnTo>
                <a:lnTo>
                  <a:pt x="5906" y="985"/>
                </a:lnTo>
                <a:lnTo>
                  <a:pt x="5777" y="900"/>
                </a:lnTo>
                <a:lnTo>
                  <a:pt x="5628" y="857"/>
                </a:lnTo>
                <a:lnTo>
                  <a:pt x="5456" y="835"/>
                </a:lnTo>
                <a:lnTo>
                  <a:pt x="5264" y="814"/>
                </a:lnTo>
                <a:lnTo>
                  <a:pt x="4921" y="835"/>
                </a:lnTo>
                <a:lnTo>
                  <a:pt x="4601" y="857"/>
                </a:lnTo>
                <a:lnTo>
                  <a:pt x="4601" y="857"/>
                </a:lnTo>
                <a:lnTo>
                  <a:pt x="4258" y="878"/>
                </a:lnTo>
                <a:lnTo>
                  <a:pt x="4066" y="878"/>
                </a:lnTo>
                <a:lnTo>
                  <a:pt x="3916" y="942"/>
                </a:lnTo>
                <a:lnTo>
                  <a:pt x="3916" y="942"/>
                </a:lnTo>
                <a:lnTo>
                  <a:pt x="3852" y="985"/>
                </a:lnTo>
                <a:lnTo>
                  <a:pt x="3809" y="1028"/>
                </a:lnTo>
                <a:lnTo>
                  <a:pt x="3787" y="1113"/>
                </a:lnTo>
                <a:lnTo>
                  <a:pt x="3766" y="1199"/>
                </a:lnTo>
                <a:lnTo>
                  <a:pt x="3745" y="1392"/>
                </a:lnTo>
                <a:lnTo>
                  <a:pt x="3745" y="1563"/>
                </a:lnTo>
                <a:lnTo>
                  <a:pt x="3745" y="1563"/>
                </a:lnTo>
                <a:lnTo>
                  <a:pt x="3638" y="1499"/>
                </a:lnTo>
                <a:lnTo>
                  <a:pt x="3488" y="1456"/>
                </a:lnTo>
                <a:lnTo>
                  <a:pt x="3317" y="1434"/>
                </a:lnTo>
                <a:lnTo>
                  <a:pt x="3146" y="1434"/>
                </a:lnTo>
                <a:lnTo>
                  <a:pt x="2803" y="1477"/>
                </a:lnTo>
                <a:lnTo>
                  <a:pt x="2504" y="1499"/>
                </a:lnTo>
                <a:lnTo>
                  <a:pt x="2504" y="1499"/>
                </a:lnTo>
                <a:lnTo>
                  <a:pt x="2204" y="1541"/>
                </a:lnTo>
                <a:lnTo>
                  <a:pt x="1883" y="1563"/>
                </a:lnTo>
                <a:lnTo>
                  <a:pt x="1883" y="1563"/>
                </a:lnTo>
                <a:lnTo>
                  <a:pt x="1691" y="1627"/>
                </a:lnTo>
                <a:lnTo>
                  <a:pt x="1584" y="1648"/>
                </a:lnTo>
                <a:lnTo>
                  <a:pt x="1498" y="1648"/>
                </a:lnTo>
                <a:lnTo>
                  <a:pt x="1498" y="1648"/>
                </a:lnTo>
                <a:lnTo>
                  <a:pt x="1477" y="1627"/>
                </a:lnTo>
                <a:lnTo>
                  <a:pt x="1434" y="1584"/>
                </a:lnTo>
                <a:lnTo>
                  <a:pt x="1413" y="1541"/>
                </a:lnTo>
                <a:lnTo>
                  <a:pt x="1370" y="1541"/>
                </a:lnTo>
                <a:lnTo>
                  <a:pt x="1327" y="1563"/>
                </a:lnTo>
                <a:lnTo>
                  <a:pt x="1327" y="1563"/>
                </a:lnTo>
                <a:lnTo>
                  <a:pt x="1306" y="1584"/>
                </a:lnTo>
                <a:lnTo>
                  <a:pt x="1284" y="1648"/>
                </a:lnTo>
                <a:lnTo>
                  <a:pt x="1263" y="1713"/>
                </a:lnTo>
                <a:lnTo>
                  <a:pt x="1263" y="1713"/>
                </a:lnTo>
                <a:lnTo>
                  <a:pt x="1241" y="1862"/>
                </a:lnTo>
                <a:lnTo>
                  <a:pt x="1220" y="2033"/>
                </a:lnTo>
                <a:lnTo>
                  <a:pt x="1199" y="2333"/>
                </a:lnTo>
                <a:lnTo>
                  <a:pt x="1199" y="2333"/>
                </a:lnTo>
                <a:lnTo>
                  <a:pt x="1177" y="2718"/>
                </a:lnTo>
                <a:lnTo>
                  <a:pt x="1177" y="3103"/>
                </a:lnTo>
                <a:lnTo>
                  <a:pt x="1177" y="3874"/>
                </a:lnTo>
                <a:lnTo>
                  <a:pt x="1177" y="3874"/>
                </a:lnTo>
                <a:lnTo>
                  <a:pt x="1156" y="4644"/>
                </a:lnTo>
                <a:lnTo>
                  <a:pt x="1177" y="5393"/>
                </a:lnTo>
                <a:lnTo>
                  <a:pt x="1177" y="5393"/>
                </a:lnTo>
                <a:lnTo>
                  <a:pt x="1199" y="5714"/>
                </a:lnTo>
                <a:lnTo>
                  <a:pt x="1220" y="6013"/>
                </a:lnTo>
                <a:lnTo>
                  <a:pt x="1241" y="6313"/>
                </a:lnTo>
                <a:lnTo>
                  <a:pt x="1263" y="6634"/>
                </a:lnTo>
                <a:lnTo>
                  <a:pt x="1263" y="6634"/>
                </a:lnTo>
                <a:lnTo>
                  <a:pt x="1241" y="7275"/>
                </a:lnTo>
                <a:lnTo>
                  <a:pt x="1241" y="7917"/>
                </a:lnTo>
                <a:lnTo>
                  <a:pt x="1241" y="7917"/>
                </a:lnTo>
                <a:lnTo>
                  <a:pt x="1241" y="8067"/>
                </a:lnTo>
                <a:lnTo>
                  <a:pt x="1263" y="8153"/>
                </a:lnTo>
                <a:lnTo>
                  <a:pt x="1306" y="8238"/>
                </a:lnTo>
                <a:lnTo>
                  <a:pt x="1413" y="8302"/>
                </a:lnTo>
                <a:lnTo>
                  <a:pt x="1413" y="8302"/>
                </a:lnTo>
                <a:lnTo>
                  <a:pt x="1627" y="8431"/>
                </a:lnTo>
                <a:lnTo>
                  <a:pt x="1755" y="8474"/>
                </a:lnTo>
                <a:lnTo>
                  <a:pt x="1883" y="8495"/>
                </a:lnTo>
                <a:lnTo>
                  <a:pt x="1883" y="8495"/>
                </a:lnTo>
                <a:lnTo>
                  <a:pt x="2247" y="8538"/>
                </a:lnTo>
                <a:lnTo>
                  <a:pt x="2632" y="8538"/>
                </a:lnTo>
                <a:lnTo>
                  <a:pt x="3402" y="8516"/>
                </a:lnTo>
                <a:lnTo>
                  <a:pt x="3402" y="8516"/>
                </a:lnTo>
                <a:lnTo>
                  <a:pt x="4044" y="8516"/>
                </a:lnTo>
                <a:lnTo>
                  <a:pt x="4708" y="8516"/>
                </a:lnTo>
                <a:lnTo>
                  <a:pt x="4708" y="8516"/>
                </a:lnTo>
                <a:lnTo>
                  <a:pt x="5007" y="8516"/>
                </a:lnTo>
                <a:lnTo>
                  <a:pt x="5328" y="8538"/>
                </a:lnTo>
                <a:lnTo>
                  <a:pt x="5628" y="8559"/>
                </a:lnTo>
                <a:lnTo>
                  <a:pt x="5948" y="8559"/>
                </a:lnTo>
                <a:lnTo>
                  <a:pt x="5948" y="8559"/>
                </a:lnTo>
                <a:lnTo>
                  <a:pt x="6227" y="8559"/>
                </a:lnTo>
                <a:lnTo>
                  <a:pt x="6376" y="8559"/>
                </a:lnTo>
                <a:lnTo>
                  <a:pt x="6505" y="8516"/>
                </a:lnTo>
                <a:lnTo>
                  <a:pt x="6505" y="8516"/>
                </a:lnTo>
                <a:lnTo>
                  <a:pt x="6719" y="8452"/>
                </a:lnTo>
                <a:lnTo>
                  <a:pt x="6933" y="8388"/>
                </a:lnTo>
                <a:lnTo>
                  <a:pt x="6933" y="8388"/>
                </a:lnTo>
                <a:lnTo>
                  <a:pt x="7082" y="8345"/>
                </a:lnTo>
                <a:lnTo>
                  <a:pt x="7168" y="8302"/>
                </a:lnTo>
                <a:lnTo>
                  <a:pt x="7232" y="8238"/>
                </a:lnTo>
                <a:lnTo>
                  <a:pt x="7296" y="8088"/>
                </a:lnTo>
                <a:lnTo>
                  <a:pt x="7296" y="8088"/>
                </a:lnTo>
                <a:lnTo>
                  <a:pt x="7318" y="7960"/>
                </a:lnTo>
                <a:lnTo>
                  <a:pt x="7318" y="7832"/>
                </a:lnTo>
                <a:lnTo>
                  <a:pt x="7296" y="7703"/>
                </a:lnTo>
                <a:lnTo>
                  <a:pt x="7296" y="7575"/>
                </a:lnTo>
                <a:lnTo>
                  <a:pt x="7296" y="7575"/>
                </a:lnTo>
                <a:close/>
                <a:moveTo>
                  <a:pt x="6783" y="1969"/>
                </a:moveTo>
                <a:lnTo>
                  <a:pt x="6783" y="1969"/>
                </a:lnTo>
                <a:lnTo>
                  <a:pt x="6761" y="2226"/>
                </a:lnTo>
                <a:lnTo>
                  <a:pt x="6719" y="2483"/>
                </a:lnTo>
                <a:lnTo>
                  <a:pt x="6719" y="2483"/>
                </a:lnTo>
                <a:lnTo>
                  <a:pt x="6633" y="2397"/>
                </a:lnTo>
                <a:lnTo>
                  <a:pt x="6548" y="2290"/>
                </a:lnTo>
                <a:lnTo>
                  <a:pt x="6505" y="2183"/>
                </a:lnTo>
                <a:lnTo>
                  <a:pt x="6505" y="2055"/>
                </a:lnTo>
                <a:lnTo>
                  <a:pt x="6505" y="2055"/>
                </a:lnTo>
                <a:lnTo>
                  <a:pt x="6505" y="2012"/>
                </a:lnTo>
                <a:lnTo>
                  <a:pt x="6526" y="1991"/>
                </a:lnTo>
                <a:lnTo>
                  <a:pt x="6612" y="1969"/>
                </a:lnTo>
                <a:lnTo>
                  <a:pt x="6783" y="1969"/>
                </a:lnTo>
                <a:lnTo>
                  <a:pt x="6783" y="1969"/>
                </a:lnTo>
                <a:close/>
                <a:moveTo>
                  <a:pt x="5649" y="1841"/>
                </a:moveTo>
                <a:lnTo>
                  <a:pt x="5649" y="1841"/>
                </a:lnTo>
                <a:lnTo>
                  <a:pt x="5585" y="1927"/>
                </a:lnTo>
                <a:lnTo>
                  <a:pt x="5521" y="1991"/>
                </a:lnTo>
                <a:lnTo>
                  <a:pt x="5414" y="2140"/>
                </a:lnTo>
                <a:lnTo>
                  <a:pt x="5414" y="2140"/>
                </a:lnTo>
                <a:lnTo>
                  <a:pt x="5242" y="2419"/>
                </a:lnTo>
                <a:lnTo>
                  <a:pt x="5071" y="2675"/>
                </a:lnTo>
                <a:lnTo>
                  <a:pt x="5071" y="2675"/>
                </a:lnTo>
                <a:lnTo>
                  <a:pt x="4986" y="2825"/>
                </a:lnTo>
                <a:lnTo>
                  <a:pt x="4879" y="2975"/>
                </a:lnTo>
                <a:lnTo>
                  <a:pt x="4643" y="3232"/>
                </a:lnTo>
                <a:lnTo>
                  <a:pt x="4643" y="3232"/>
                </a:lnTo>
                <a:lnTo>
                  <a:pt x="4643" y="3210"/>
                </a:lnTo>
                <a:lnTo>
                  <a:pt x="4643" y="3189"/>
                </a:lnTo>
                <a:lnTo>
                  <a:pt x="4686" y="3060"/>
                </a:lnTo>
                <a:lnTo>
                  <a:pt x="4708" y="2996"/>
                </a:lnTo>
                <a:lnTo>
                  <a:pt x="4708" y="2932"/>
                </a:lnTo>
                <a:lnTo>
                  <a:pt x="4665" y="2889"/>
                </a:lnTo>
                <a:lnTo>
                  <a:pt x="4601" y="2847"/>
                </a:lnTo>
                <a:lnTo>
                  <a:pt x="4601" y="2847"/>
                </a:lnTo>
                <a:lnTo>
                  <a:pt x="4836" y="2461"/>
                </a:lnTo>
                <a:lnTo>
                  <a:pt x="5093" y="2076"/>
                </a:lnTo>
                <a:lnTo>
                  <a:pt x="5649" y="1327"/>
                </a:lnTo>
                <a:lnTo>
                  <a:pt x="5649" y="1327"/>
                </a:lnTo>
                <a:lnTo>
                  <a:pt x="5649" y="1349"/>
                </a:lnTo>
                <a:lnTo>
                  <a:pt x="5670" y="1392"/>
                </a:lnTo>
                <a:lnTo>
                  <a:pt x="5670" y="1563"/>
                </a:lnTo>
                <a:lnTo>
                  <a:pt x="5649" y="1734"/>
                </a:lnTo>
                <a:lnTo>
                  <a:pt x="5649" y="1841"/>
                </a:lnTo>
                <a:lnTo>
                  <a:pt x="5649" y="1841"/>
                </a:lnTo>
                <a:close/>
                <a:moveTo>
                  <a:pt x="5606" y="3574"/>
                </a:moveTo>
                <a:lnTo>
                  <a:pt x="5606" y="3574"/>
                </a:lnTo>
                <a:lnTo>
                  <a:pt x="5542" y="3531"/>
                </a:lnTo>
                <a:lnTo>
                  <a:pt x="5499" y="3467"/>
                </a:lnTo>
                <a:lnTo>
                  <a:pt x="5499" y="3403"/>
                </a:lnTo>
                <a:lnTo>
                  <a:pt x="5499" y="3317"/>
                </a:lnTo>
                <a:lnTo>
                  <a:pt x="5563" y="3167"/>
                </a:lnTo>
                <a:lnTo>
                  <a:pt x="5606" y="3039"/>
                </a:lnTo>
                <a:lnTo>
                  <a:pt x="5606" y="3039"/>
                </a:lnTo>
                <a:lnTo>
                  <a:pt x="5649" y="3082"/>
                </a:lnTo>
                <a:lnTo>
                  <a:pt x="5649" y="3146"/>
                </a:lnTo>
                <a:lnTo>
                  <a:pt x="5649" y="3296"/>
                </a:lnTo>
                <a:lnTo>
                  <a:pt x="5628" y="3467"/>
                </a:lnTo>
                <a:lnTo>
                  <a:pt x="5606" y="3574"/>
                </a:lnTo>
                <a:lnTo>
                  <a:pt x="5606" y="3574"/>
                </a:lnTo>
                <a:close/>
                <a:moveTo>
                  <a:pt x="5349" y="3167"/>
                </a:moveTo>
                <a:lnTo>
                  <a:pt x="5349" y="3167"/>
                </a:lnTo>
                <a:lnTo>
                  <a:pt x="5307" y="3125"/>
                </a:lnTo>
                <a:lnTo>
                  <a:pt x="5285" y="3060"/>
                </a:lnTo>
                <a:lnTo>
                  <a:pt x="5264" y="3018"/>
                </a:lnTo>
                <a:lnTo>
                  <a:pt x="5242" y="2954"/>
                </a:lnTo>
                <a:lnTo>
                  <a:pt x="5242" y="2954"/>
                </a:lnTo>
                <a:lnTo>
                  <a:pt x="5328" y="2804"/>
                </a:lnTo>
                <a:lnTo>
                  <a:pt x="5414" y="2654"/>
                </a:lnTo>
                <a:lnTo>
                  <a:pt x="5521" y="2504"/>
                </a:lnTo>
                <a:lnTo>
                  <a:pt x="5585" y="2333"/>
                </a:lnTo>
                <a:lnTo>
                  <a:pt x="5585" y="2333"/>
                </a:lnTo>
                <a:lnTo>
                  <a:pt x="5606" y="2354"/>
                </a:lnTo>
                <a:lnTo>
                  <a:pt x="5628" y="2419"/>
                </a:lnTo>
                <a:lnTo>
                  <a:pt x="5649" y="2611"/>
                </a:lnTo>
                <a:lnTo>
                  <a:pt x="5649" y="2954"/>
                </a:lnTo>
                <a:lnTo>
                  <a:pt x="5649" y="2954"/>
                </a:lnTo>
                <a:lnTo>
                  <a:pt x="5585" y="2932"/>
                </a:lnTo>
                <a:lnTo>
                  <a:pt x="5542" y="2932"/>
                </a:lnTo>
                <a:lnTo>
                  <a:pt x="5499" y="2954"/>
                </a:lnTo>
                <a:lnTo>
                  <a:pt x="5456" y="2996"/>
                </a:lnTo>
                <a:lnTo>
                  <a:pt x="5392" y="3082"/>
                </a:lnTo>
                <a:lnTo>
                  <a:pt x="5349" y="3167"/>
                </a:lnTo>
                <a:lnTo>
                  <a:pt x="5349" y="3167"/>
                </a:lnTo>
                <a:close/>
                <a:moveTo>
                  <a:pt x="4601" y="3296"/>
                </a:moveTo>
                <a:lnTo>
                  <a:pt x="4601" y="3296"/>
                </a:lnTo>
                <a:lnTo>
                  <a:pt x="4601" y="3274"/>
                </a:lnTo>
                <a:lnTo>
                  <a:pt x="4622" y="3274"/>
                </a:lnTo>
                <a:lnTo>
                  <a:pt x="4622" y="3274"/>
                </a:lnTo>
                <a:lnTo>
                  <a:pt x="4622" y="3296"/>
                </a:lnTo>
                <a:lnTo>
                  <a:pt x="4601" y="3296"/>
                </a:lnTo>
                <a:lnTo>
                  <a:pt x="4601" y="3296"/>
                </a:lnTo>
                <a:close/>
                <a:moveTo>
                  <a:pt x="5371" y="1263"/>
                </a:moveTo>
                <a:lnTo>
                  <a:pt x="5371" y="1263"/>
                </a:lnTo>
                <a:lnTo>
                  <a:pt x="5285" y="1456"/>
                </a:lnTo>
                <a:lnTo>
                  <a:pt x="5157" y="1627"/>
                </a:lnTo>
                <a:lnTo>
                  <a:pt x="5028" y="1777"/>
                </a:lnTo>
                <a:lnTo>
                  <a:pt x="4900" y="1948"/>
                </a:lnTo>
                <a:lnTo>
                  <a:pt x="4900" y="1948"/>
                </a:lnTo>
                <a:lnTo>
                  <a:pt x="4601" y="2354"/>
                </a:lnTo>
                <a:lnTo>
                  <a:pt x="4451" y="2568"/>
                </a:lnTo>
                <a:lnTo>
                  <a:pt x="4344" y="2804"/>
                </a:lnTo>
                <a:lnTo>
                  <a:pt x="4344" y="2804"/>
                </a:lnTo>
                <a:lnTo>
                  <a:pt x="4301" y="2761"/>
                </a:lnTo>
                <a:lnTo>
                  <a:pt x="4301" y="2697"/>
                </a:lnTo>
                <a:lnTo>
                  <a:pt x="4301" y="2611"/>
                </a:lnTo>
                <a:lnTo>
                  <a:pt x="4344" y="2526"/>
                </a:lnTo>
                <a:lnTo>
                  <a:pt x="4451" y="2290"/>
                </a:lnTo>
                <a:lnTo>
                  <a:pt x="4579" y="2033"/>
                </a:lnTo>
                <a:lnTo>
                  <a:pt x="4900" y="1541"/>
                </a:lnTo>
                <a:lnTo>
                  <a:pt x="5093" y="1263"/>
                </a:lnTo>
                <a:lnTo>
                  <a:pt x="5371" y="1263"/>
                </a:lnTo>
                <a:close/>
                <a:moveTo>
                  <a:pt x="4258" y="1263"/>
                </a:moveTo>
                <a:lnTo>
                  <a:pt x="4258" y="1263"/>
                </a:lnTo>
                <a:lnTo>
                  <a:pt x="4280" y="1285"/>
                </a:lnTo>
                <a:lnTo>
                  <a:pt x="4280" y="1306"/>
                </a:lnTo>
                <a:lnTo>
                  <a:pt x="4258" y="1349"/>
                </a:lnTo>
                <a:lnTo>
                  <a:pt x="4258" y="1349"/>
                </a:lnTo>
                <a:lnTo>
                  <a:pt x="4237" y="1327"/>
                </a:lnTo>
                <a:lnTo>
                  <a:pt x="4237" y="1306"/>
                </a:lnTo>
                <a:lnTo>
                  <a:pt x="4258" y="1263"/>
                </a:lnTo>
                <a:lnTo>
                  <a:pt x="4258" y="1263"/>
                </a:lnTo>
                <a:close/>
                <a:moveTo>
                  <a:pt x="4558" y="1263"/>
                </a:moveTo>
                <a:lnTo>
                  <a:pt x="4836" y="1263"/>
                </a:lnTo>
                <a:lnTo>
                  <a:pt x="4836" y="1263"/>
                </a:lnTo>
                <a:lnTo>
                  <a:pt x="4793" y="1370"/>
                </a:lnTo>
                <a:lnTo>
                  <a:pt x="4750" y="1477"/>
                </a:lnTo>
                <a:lnTo>
                  <a:pt x="4579" y="1670"/>
                </a:lnTo>
                <a:lnTo>
                  <a:pt x="4408" y="1862"/>
                </a:lnTo>
                <a:lnTo>
                  <a:pt x="4344" y="1969"/>
                </a:lnTo>
                <a:lnTo>
                  <a:pt x="4301" y="2076"/>
                </a:lnTo>
                <a:lnTo>
                  <a:pt x="4301" y="2076"/>
                </a:lnTo>
                <a:lnTo>
                  <a:pt x="4258" y="2033"/>
                </a:lnTo>
                <a:lnTo>
                  <a:pt x="4215" y="1991"/>
                </a:lnTo>
                <a:lnTo>
                  <a:pt x="4215" y="1884"/>
                </a:lnTo>
                <a:lnTo>
                  <a:pt x="4237" y="1777"/>
                </a:lnTo>
                <a:lnTo>
                  <a:pt x="4280" y="1648"/>
                </a:lnTo>
                <a:lnTo>
                  <a:pt x="4429" y="1434"/>
                </a:lnTo>
                <a:lnTo>
                  <a:pt x="4558" y="1263"/>
                </a:lnTo>
                <a:lnTo>
                  <a:pt x="4558" y="1263"/>
                </a:lnTo>
                <a:close/>
                <a:moveTo>
                  <a:pt x="6312" y="7746"/>
                </a:moveTo>
                <a:lnTo>
                  <a:pt x="6312" y="7746"/>
                </a:lnTo>
                <a:lnTo>
                  <a:pt x="6248" y="7853"/>
                </a:lnTo>
                <a:lnTo>
                  <a:pt x="6205" y="7917"/>
                </a:lnTo>
                <a:lnTo>
                  <a:pt x="6162" y="7960"/>
                </a:lnTo>
                <a:lnTo>
                  <a:pt x="6162" y="7960"/>
                </a:lnTo>
                <a:lnTo>
                  <a:pt x="6055" y="7982"/>
                </a:lnTo>
                <a:lnTo>
                  <a:pt x="5927" y="7982"/>
                </a:lnTo>
                <a:lnTo>
                  <a:pt x="5692" y="7960"/>
                </a:lnTo>
                <a:lnTo>
                  <a:pt x="5692" y="7960"/>
                </a:lnTo>
                <a:lnTo>
                  <a:pt x="5242" y="7982"/>
                </a:lnTo>
                <a:lnTo>
                  <a:pt x="4772" y="8024"/>
                </a:lnTo>
                <a:lnTo>
                  <a:pt x="4322" y="8046"/>
                </a:lnTo>
                <a:lnTo>
                  <a:pt x="3873" y="8067"/>
                </a:lnTo>
                <a:lnTo>
                  <a:pt x="3873" y="8067"/>
                </a:lnTo>
                <a:lnTo>
                  <a:pt x="3402" y="8046"/>
                </a:lnTo>
                <a:lnTo>
                  <a:pt x="2932" y="8024"/>
                </a:lnTo>
                <a:lnTo>
                  <a:pt x="2482" y="8003"/>
                </a:lnTo>
                <a:lnTo>
                  <a:pt x="2012" y="7982"/>
                </a:lnTo>
                <a:lnTo>
                  <a:pt x="2012" y="7982"/>
                </a:lnTo>
                <a:lnTo>
                  <a:pt x="1926" y="8003"/>
                </a:lnTo>
                <a:lnTo>
                  <a:pt x="1819" y="8024"/>
                </a:lnTo>
                <a:lnTo>
                  <a:pt x="1734" y="8046"/>
                </a:lnTo>
                <a:lnTo>
                  <a:pt x="1627" y="8046"/>
                </a:lnTo>
                <a:lnTo>
                  <a:pt x="1627" y="8046"/>
                </a:lnTo>
                <a:lnTo>
                  <a:pt x="1520" y="8046"/>
                </a:lnTo>
                <a:lnTo>
                  <a:pt x="1477" y="8046"/>
                </a:lnTo>
                <a:lnTo>
                  <a:pt x="1477" y="7982"/>
                </a:lnTo>
                <a:lnTo>
                  <a:pt x="1477" y="7896"/>
                </a:lnTo>
                <a:lnTo>
                  <a:pt x="1477" y="7896"/>
                </a:lnTo>
                <a:lnTo>
                  <a:pt x="1477" y="7832"/>
                </a:lnTo>
                <a:lnTo>
                  <a:pt x="1498" y="7768"/>
                </a:lnTo>
                <a:lnTo>
                  <a:pt x="1562" y="7661"/>
                </a:lnTo>
                <a:lnTo>
                  <a:pt x="1627" y="7554"/>
                </a:lnTo>
                <a:lnTo>
                  <a:pt x="1669" y="7425"/>
                </a:lnTo>
                <a:lnTo>
                  <a:pt x="1669" y="7425"/>
                </a:lnTo>
                <a:lnTo>
                  <a:pt x="1734" y="7190"/>
                </a:lnTo>
                <a:lnTo>
                  <a:pt x="1755" y="6976"/>
                </a:lnTo>
                <a:lnTo>
                  <a:pt x="1755" y="6741"/>
                </a:lnTo>
                <a:lnTo>
                  <a:pt x="1734" y="6505"/>
                </a:lnTo>
                <a:lnTo>
                  <a:pt x="1691" y="6034"/>
                </a:lnTo>
                <a:lnTo>
                  <a:pt x="1669" y="5564"/>
                </a:lnTo>
                <a:lnTo>
                  <a:pt x="1669" y="5564"/>
                </a:lnTo>
                <a:lnTo>
                  <a:pt x="1648" y="5072"/>
                </a:lnTo>
                <a:lnTo>
                  <a:pt x="1669" y="4558"/>
                </a:lnTo>
                <a:lnTo>
                  <a:pt x="1669" y="4045"/>
                </a:lnTo>
                <a:lnTo>
                  <a:pt x="1648" y="3553"/>
                </a:lnTo>
                <a:lnTo>
                  <a:pt x="1648" y="3553"/>
                </a:lnTo>
                <a:lnTo>
                  <a:pt x="1584" y="2675"/>
                </a:lnTo>
                <a:lnTo>
                  <a:pt x="1562" y="2247"/>
                </a:lnTo>
                <a:lnTo>
                  <a:pt x="1541" y="1820"/>
                </a:lnTo>
                <a:lnTo>
                  <a:pt x="1541" y="1734"/>
                </a:lnTo>
                <a:lnTo>
                  <a:pt x="1541" y="1734"/>
                </a:lnTo>
                <a:lnTo>
                  <a:pt x="1605" y="1755"/>
                </a:lnTo>
                <a:lnTo>
                  <a:pt x="1734" y="1798"/>
                </a:lnTo>
                <a:lnTo>
                  <a:pt x="1926" y="1862"/>
                </a:lnTo>
                <a:lnTo>
                  <a:pt x="1926" y="1862"/>
                </a:lnTo>
                <a:lnTo>
                  <a:pt x="2097" y="1862"/>
                </a:lnTo>
                <a:lnTo>
                  <a:pt x="2247" y="1862"/>
                </a:lnTo>
                <a:lnTo>
                  <a:pt x="2568" y="1820"/>
                </a:lnTo>
                <a:lnTo>
                  <a:pt x="2568" y="1820"/>
                </a:lnTo>
                <a:lnTo>
                  <a:pt x="2846" y="1841"/>
                </a:lnTo>
                <a:lnTo>
                  <a:pt x="3167" y="1862"/>
                </a:lnTo>
                <a:lnTo>
                  <a:pt x="3467" y="1841"/>
                </a:lnTo>
                <a:lnTo>
                  <a:pt x="3616" y="1841"/>
                </a:lnTo>
                <a:lnTo>
                  <a:pt x="3745" y="1798"/>
                </a:lnTo>
                <a:lnTo>
                  <a:pt x="3745" y="1798"/>
                </a:lnTo>
                <a:lnTo>
                  <a:pt x="3787" y="2996"/>
                </a:lnTo>
                <a:lnTo>
                  <a:pt x="3873" y="4216"/>
                </a:lnTo>
                <a:lnTo>
                  <a:pt x="3873" y="4216"/>
                </a:lnTo>
                <a:lnTo>
                  <a:pt x="3894" y="4408"/>
                </a:lnTo>
                <a:lnTo>
                  <a:pt x="3916" y="4494"/>
                </a:lnTo>
                <a:lnTo>
                  <a:pt x="3959" y="4537"/>
                </a:lnTo>
                <a:lnTo>
                  <a:pt x="4001" y="4580"/>
                </a:lnTo>
                <a:lnTo>
                  <a:pt x="4044" y="4580"/>
                </a:lnTo>
                <a:lnTo>
                  <a:pt x="4130" y="4537"/>
                </a:lnTo>
                <a:lnTo>
                  <a:pt x="4215" y="4451"/>
                </a:lnTo>
                <a:lnTo>
                  <a:pt x="4215" y="4451"/>
                </a:lnTo>
                <a:lnTo>
                  <a:pt x="4301" y="4366"/>
                </a:lnTo>
                <a:lnTo>
                  <a:pt x="4365" y="4259"/>
                </a:lnTo>
                <a:lnTo>
                  <a:pt x="4494" y="4045"/>
                </a:lnTo>
                <a:lnTo>
                  <a:pt x="4558" y="3938"/>
                </a:lnTo>
                <a:lnTo>
                  <a:pt x="4622" y="3852"/>
                </a:lnTo>
                <a:lnTo>
                  <a:pt x="4708" y="3767"/>
                </a:lnTo>
                <a:lnTo>
                  <a:pt x="4814" y="3681"/>
                </a:lnTo>
                <a:lnTo>
                  <a:pt x="4814" y="3681"/>
                </a:lnTo>
                <a:lnTo>
                  <a:pt x="4879" y="3660"/>
                </a:lnTo>
                <a:lnTo>
                  <a:pt x="4900" y="3617"/>
                </a:lnTo>
                <a:lnTo>
                  <a:pt x="4921" y="3617"/>
                </a:lnTo>
                <a:lnTo>
                  <a:pt x="4986" y="3638"/>
                </a:lnTo>
                <a:lnTo>
                  <a:pt x="4986" y="3638"/>
                </a:lnTo>
                <a:lnTo>
                  <a:pt x="5028" y="3681"/>
                </a:lnTo>
                <a:lnTo>
                  <a:pt x="5093" y="3745"/>
                </a:lnTo>
                <a:lnTo>
                  <a:pt x="5178" y="3852"/>
                </a:lnTo>
                <a:lnTo>
                  <a:pt x="5178" y="3852"/>
                </a:lnTo>
                <a:lnTo>
                  <a:pt x="5349" y="4023"/>
                </a:lnTo>
                <a:lnTo>
                  <a:pt x="5521" y="4173"/>
                </a:lnTo>
                <a:lnTo>
                  <a:pt x="5521" y="4173"/>
                </a:lnTo>
                <a:lnTo>
                  <a:pt x="5606" y="4237"/>
                </a:lnTo>
                <a:lnTo>
                  <a:pt x="5692" y="4301"/>
                </a:lnTo>
                <a:lnTo>
                  <a:pt x="5777" y="4323"/>
                </a:lnTo>
                <a:lnTo>
                  <a:pt x="5820" y="4323"/>
                </a:lnTo>
                <a:lnTo>
                  <a:pt x="5863" y="4301"/>
                </a:lnTo>
                <a:lnTo>
                  <a:pt x="5863" y="4301"/>
                </a:lnTo>
                <a:lnTo>
                  <a:pt x="5906" y="4216"/>
                </a:lnTo>
                <a:lnTo>
                  <a:pt x="5927" y="4130"/>
                </a:lnTo>
                <a:lnTo>
                  <a:pt x="5927" y="3959"/>
                </a:lnTo>
                <a:lnTo>
                  <a:pt x="5927" y="3959"/>
                </a:lnTo>
                <a:lnTo>
                  <a:pt x="5927" y="3488"/>
                </a:lnTo>
                <a:lnTo>
                  <a:pt x="5948" y="3039"/>
                </a:lnTo>
                <a:lnTo>
                  <a:pt x="5948" y="3039"/>
                </a:lnTo>
                <a:lnTo>
                  <a:pt x="5948" y="2376"/>
                </a:lnTo>
                <a:lnTo>
                  <a:pt x="5948" y="2376"/>
                </a:lnTo>
                <a:lnTo>
                  <a:pt x="5927" y="2162"/>
                </a:lnTo>
                <a:lnTo>
                  <a:pt x="5927" y="2033"/>
                </a:lnTo>
                <a:lnTo>
                  <a:pt x="5948" y="1948"/>
                </a:lnTo>
                <a:lnTo>
                  <a:pt x="5948" y="1948"/>
                </a:lnTo>
                <a:lnTo>
                  <a:pt x="6013" y="1969"/>
                </a:lnTo>
                <a:lnTo>
                  <a:pt x="6077" y="1969"/>
                </a:lnTo>
                <a:lnTo>
                  <a:pt x="6205" y="1969"/>
                </a:lnTo>
                <a:lnTo>
                  <a:pt x="6205" y="1969"/>
                </a:lnTo>
                <a:lnTo>
                  <a:pt x="6205" y="2183"/>
                </a:lnTo>
                <a:lnTo>
                  <a:pt x="6248" y="2354"/>
                </a:lnTo>
                <a:lnTo>
                  <a:pt x="6291" y="2440"/>
                </a:lnTo>
                <a:lnTo>
                  <a:pt x="6334" y="2526"/>
                </a:lnTo>
                <a:lnTo>
                  <a:pt x="6398" y="2611"/>
                </a:lnTo>
                <a:lnTo>
                  <a:pt x="6462" y="2675"/>
                </a:lnTo>
                <a:lnTo>
                  <a:pt x="6462" y="2675"/>
                </a:lnTo>
                <a:lnTo>
                  <a:pt x="6612" y="2761"/>
                </a:lnTo>
                <a:lnTo>
                  <a:pt x="6676" y="2804"/>
                </a:lnTo>
                <a:lnTo>
                  <a:pt x="6719" y="2847"/>
                </a:lnTo>
                <a:lnTo>
                  <a:pt x="6719" y="2847"/>
                </a:lnTo>
                <a:lnTo>
                  <a:pt x="6761" y="2954"/>
                </a:lnTo>
                <a:lnTo>
                  <a:pt x="6783" y="3103"/>
                </a:lnTo>
                <a:lnTo>
                  <a:pt x="6783" y="3381"/>
                </a:lnTo>
                <a:lnTo>
                  <a:pt x="6783" y="3381"/>
                </a:lnTo>
                <a:lnTo>
                  <a:pt x="6847" y="4515"/>
                </a:lnTo>
                <a:lnTo>
                  <a:pt x="6890" y="5671"/>
                </a:lnTo>
                <a:lnTo>
                  <a:pt x="6890" y="5671"/>
                </a:lnTo>
                <a:lnTo>
                  <a:pt x="6911" y="6698"/>
                </a:lnTo>
                <a:lnTo>
                  <a:pt x="6911" y="6698"/>
                </a:lnTo>
                <a:lnTo>
                  <a:pt x="6954" y="6933"/>
                </a:lnTo>
                <a:lnTo>
                  <a:pt x="6954" y="7083"/>
                </a:lnTo>
                <a:lnTo>
                  <a:pt x="6933" y="7190"/>
                </a:lnTo>
                <a:lnTo>
                  <a:pt x="6933" y="7190"/>
                </a:lnTo>
                <a:lnTo>
                  <a:pt x="6890" y="7233"/>
                </a:lnTo>
                <a:lnTo>
                  <a:pt x="6826" y="7275"/>
                </a:lnTo>
                <a:lnTo>
                  <a:pt x="6719" y="7340"/>
                </a:lnTo>
                <a:lnTo>
                  <a:pt x="6719" y="7340"/>
                </a:lnTo>
                <a:lnTo>
                  <a:pt x="6590" y="7425"/>
                </a:lnTo>
                <a:lnTo>
                  <a:pt x="6483" y="7532"/>
                </a:lnTo>
                <a:lnTo>
                  <a:pt x="6312" y="7746"/>
                </a:lnTo>
                <a:lnTo>
                  <a:pt x="6312" y="7746"/>
                </a:lnTo>
                <a:close/>
                <a:moveTo>
                  <a:pt x="6997" y="7939"/>
                </a:moveTo>
                <a:lnTo>
                  <a:pt x="6569" y="7939"/>
                </a:lnTo>
                <a:lnTo>
                  <a:pt x="6569" y="7939"/>
                </a:lnTo>
                <a:lnTo>
                  <a:pt x="6719" y="7746"/>
                </a:lnTo>
                <a:lnTo>
                  <a:pt x="6826" y="7661"/>
                </a:lnTo>
                <a:lnTo>
                  <a:pt x="6868" y="7639"/>
                </a:lnTo>
                <a:lnTo>
                  <a:pt x="6911" y="7618"/>
                </a:lnTo>
                <a:lnTo>
                  <a:pt x="6911" y="7618"/>
                </a:lnTo>
                <a:lnTo>
                  <a:pt x="6933" y="7639"/>
                </a:lnTo>
                <a:lnTo>
                  <a:pt x="6954" y="7661"/>
                </a:lnTo>
                <a:lnTo>
                  <a:pt x="6975" y="7768"/>
                </a:lnTo>
                <a:lnTo>
                  <a:pt x="6997" y="7939"/>
                </a:lnTo>
                <a:lnTo>
                  <a:pt x="6997" y="7939"/>
                </a:lnTo>
                <a:close/>
                <a:moveTo>
                  <a:pt x="6312" y="1113"/>
                </a:moveTo>
                <a:lnTo>
                  <a:pt x="6312" y="1113"/>
                </a:lnTo>
                <a:lnTo>
                  <a:pt x="6376" y="1156"/>
                </a:lnTo>
                <a:lnTo>
                  <a:pt x="6462" y="1199"/>
                </a:lnTo>
                <a:lnTo>
                  <a:pt x="6569" y="1220"/>
                </a:lnTo>
                <a:lnTo>
                  <a:pt x="6655" y="1220"/>
                </a:lnTo>
                <a:lnTo>
                  <a:pt x="6761" y="1220"/>
                </a:lnTo>
                <a:lnTo>
                  <a:pt x="6847" y="1199"/>
                </a:lnTo>
                <a:lnTo>
                  <a:pt x="6933" y="1156"/>
                </a:lnTo>
                <a:lnTo>
                  <a:pt x="6954" y="1092"/>
                </a:lnTo>
                <a:lnTo>
                  <a:pt x="6954" y="1092"/>
                </a:lnTo>
                <a:lnTo>
                  <a:pt x="6954" y="1049"/>
                </a:lnTo>
                <a:lnTo>
                  <a:pt x="6933" y="1028"/>
                </a:lnTo>
                <a:lnTo>
                  <a:pt x="6868" y="985"/>
                </a:lnTo>
                <a:lnTo>
                  <a:pt x="6761" y="985"/>
                </a:lnTo>
                <a:lnTo>
                  <a:pt x="6655" y="985"/>
                </a:lnTo>
                <a:lnTo>
                  <a:pt x="6441" y="1049"/>
                </a:lnTo>
                <a:lnTo>
                  <a:pt x="6355" y="1071"/>
                </a:lnTo>
                <a:lnTo>
                  <a:pt x="6312" y="1113"/>
                </a:lnTo>
                <a:lnTo>
                  <a:pt x="6312" y="1113"/>
                </a:lnTo>
                <a:close/>
                <a:moveTo>
                  <a:pt x="6355" y="1477"/>
                </a:moveTo>
                <a:lnTo>
                  <a:pt x="6355" y="1477"/>
                </a:lnTo>
                <a:lnTo>
                  <a:pt x="6398" y="1499"/>
                </a:lnTo>
                <a:lnTo>
                  <a:pt x="6462" y="1520"/>
                </a:lnTo>
                <a:lnTo>
                  <a:pt x="6655" y="1520"/>
                </a:lnTo>
                <a:lnTo>
                  <a:pt x="6761" y="1499"/>
                </a:lnTo>
                <a:lnTo>
                  <a:pt x="6847" y="1456"/>
                </a:lnTo>
                <a:lnTo>
                  <a:pt x="6890" y="1434"/>
                </a:lnTo>
                <a:lnTo>
                  <a:pt x="6911" y="1370"/>
                </a:lnTo>
                <a:lnTo>
                  <a:pt x="6911" y="1370"/>
                </a:lnTo>
                <a:lnTo>
                  <a:pt x="6847" y="1349"/>
                </a:lnTo>
                <a:lnTo>
                  <a:pt x="6783" y="1327"/>
                </a:lnTo>
                <a:lnTo>
                  <a:pt x="6569" y="1327"/>
                </a:lnTo>
                <a:lnTo>
                  <a:pt x="6483" y="1349"/>
                </a:lnTo>
                <a:lnTo>
                  <a:pt x="6398" y="1392"/>
                </a:lnTo>
                <a:lnTo>
                  <a:pt x="6355" y="1434"/>
                </a:lnTo>
                <a:lnTo>
                  <a:pt x="6355" y="1456"/>
                </a:lnTo>
                <a:lnTo>
                  <a:pt x="6355" y="1477"/>
                </a:lnTo>
                <a:lnTo>
                  <a:pt x="6355" y="147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1"/>
          <p:cNvSpPr/>
          <p:nvPr/>
        </p:nvSpPr>
        <p:spPr>
          <a:xfrm>
            <a:off x="3854696" y="2036905"/>
            <a:ext cx="212254" cy="231902"/>
          </a:xfrm>
          <a:custGeom>
            <a:rect b="b" l="l" r="r" t="t"/>
            <a:pathLst>
              <a:path extrusionOk="0" h="8581" w="7854">
                <a:moveTo>
                  <a:pt x="7810" y="6569"/>
                </a:moveTo>
                <a:lnTo>
                  <a:pt x="7810" y="6569"/>
                </a:lnTo>
                <a:lnTo>
                  <a:pt x="7596" y="5478"/>
                </a:lnTo>
                <a:lnTo>
                  <a:pt x="7596" y="5478"/>
                </a:lnTo>
                <a:lnTo>
                  <a:pt x="7361" y="4366"/>
                </a:lnTo>
                <a:lnTo>
                  <a:pt x="7254" y="3809"/>
                </a:lnTo>
                <a:lnTo>
                  <a:pt x="7104" y="3253"/>
                </a:lnTo>
                <a:lnTo>
                  <a:pt x="7104" y="3253"/>
                </a:lnTo>
                <a:lnTo>
                  <a:pt x="6933" y="2697"/>
                </a:lnTo>
                <a:lnTo>
                  <a:pt x="6783" y="2119"/>
                </a:lnTo>
                <a:lnTo>
                  <a:pt x="6655" y="1541"/>
                </a:lnTo>
                <a:lnTo>
                  <a:pt x="6548" y="964"/>
                </a:lnTo>
                <a:lnTo>
                  <a:pt x="6548" y="964"/>
                </a:lnTo>
                <a:lnTo>
                  <a:pt x="6505" y="557"/>
                </a:lnTo>
                <a:lnTo>
                  <a:pt x="6441" y="365"/>
                </a:lnTo>
                <a:lnTo>
                  <a:pt x="6355" y="193"/>
                </a:lnTo>
                <a:lnTo>
                  <a:pt x="6355" y="193"/>
                </a:lnTo>
                <a:lnTo>
                  <a:pt x="6291" y="108"/>
                </a:lnTo>
                <a:lnTo>
                  <a:pt x="6206" y="44"/>
                </a:lnTo>
                <a:lnTo>
                  <a:pt x="6099" y="22"/>
                </a:lnTo>
                <a:lnTo>
                  <a:pt x="5970" y="1"/>
                </a:lnTo>
                <a:lnTo>
                  <a:pt x="5735" y="22"/>
                </a:lnTo>
                <a:lnTo>
                  <a:pt x="5521" y="65"/>
                </a:lnTo>
                <a:lnTo>
                  <a:pt x="5521" y="65"/>
                </a:lnTo>
                <a:lnTo>
                  <a:pt x="4943" y="129"/>
                </a:lnTo>
                <a:lnTo>
                  <a:pt x="4387" y="172"/>
                </a:lnTo>
                <a:lnTo>
                  <a:pt x="3274" y="236"/>
                </a:lnTo>
                <a:lnTo>
                  <a:pt x="3274" y="236"/>
                </a:lnTo>
                <a:lnTo>
                  <a:pt x="2975" y="279"/>
                </a:lnTo>
                <a:lnTo>
                  <a:pt x="2675" y="300"/>
                </a:lnTo>
                <a:lnTo>
                  <a:pt x="2076" y="407"/>
                </a:lnTo>
                <a:lnTo>
                  <a:pt x="2076" y="407"/>
                </a:lnTo>
                <a:lnTo>
                  <a:pt x="1841" y="407"/>
                </a:lnTo>
                <a:lnTo>
                  <a:pt x="1605" y="407"/>
                </a:lnTo>
                <a:lnTo>
                  <a:pt x="1370" y="429"/>
                </a:lnTo>
                <a:lnTo>
                  <a:pt x="1263" y="450"/>
                </a:lnTo>
                <a:lnTo>
                  <a:pt x="1135" y="493"/>
                </a:lnTo>
                <a:lnTo>
                  <a:pt x="1135" y="493"/>
                </a:lnTo>
                <a:lnTo>
                  <a:pt x="921" y="557"/>
                </a:lnTo>
                <a:lnTo>
                  <a:pt x="707" y="643"/>
                </a:lnTo>
                <a:lnTo>
                  <a:pt x="600" y="686"/>
                </a:lnTo>
                <a:lnTo>
                  <a:pt x="514" y="728"/>
                </a:lnTo>
                <a:lnTo>
                  <a:pt x="429" y="814"/>
                </a:lnTo>
                <a:lnTo>
                  <a:pt x="343" y="900"/>
                </a:lnTo>
                <a:lnTo>
                  <a:pt x="343" y="900"/>
                </a:lnTo>
                <a:lnTo>
                  <a:pt x="193" y="1113"/>
                </a:lnTo>
                <a:lnTo>
                  <a:pt x="86" y="1349"/>
                </a:lnTo>
                <a:lnTo>
                  <a:pt x="22" y="1584"/>
                </a:lnTo>
                <a:lnTo>
                  <a:pt x="1" y="1841"/>
                </a:lnTo>
                <a:lnTo>
                  <a:pt x="1" y="1841"/>
                </a:lnTo>
                <a:lnTo>
                  <a:pt x="1" y="2397"/>
                </a:lnTo>
                <a:lnTo>
                  <a:pt x="44" y="2954"/>
                </a:lnTo>
                <a:lnTo>
                  <a:pt x="86" y="3510"/>
                </a:lnTo>
                <a:lnTo>
                  <a:pt x="151" y="4045"/>
                </a:lnTo>
                <a:lnTo>
                  <a:pt x="151" y="4045"/>
                </a:lnTo>
                <a:lnTo>
                  <a:pt x="300" y="5243"/>
                </a:lnTo>
                <a:lnTo>
                  <a:pt x="386" y="5842"/>
                </a:lnTo>
                <a:lnTo>
                  <a:pt x="472" y="6441"/>
                </a:lnTo>
                <a:lnTo>
                  <a:pt x="472" y="6441"/>
                </a:lnTo>
                <a:lnTo>
                  <a:pt x="514" y="7040"/>
                </a:lnTo>
                <a:lnTo>
                  <a:pt x="578" y="7661"/>
                </a:lnTo>
                <a:lnTo>
                  <a:pt x="578" y="7661"/>
                </a:lnTo>
                <a:lnTo>
                  <a:pt x="621" y="7896"/>
                </a:lnTo>
                <a:lnTo>
                  <a:pt x="643" y="8088"/>
                </a:lnTo>
                <a:lnTo>
                  <a:pt x="664" y="8174"/>
                </a:lnTo>
                <a:lnTo>
                  <a:pt x="707" y="8260"/>
                </a:lnTo>
                <a:lnTo>
                  <a:pt x="771" y="8345"/>
                </a:lnTo>
                <a:lnTo>
                  <a:pt x="878" y="8431"/>
                </a:lnTo>
                <a:lnTo>
                  <a:pt x="878" y="8431"/>
                </a:lnTo>
                <a:lnTo>
                  <a:pt x="985" y="8474"/>
                </a:lnTo>
                <a:lnTo>
                  <a:pt x="1092" y="8516"/>
                </a:lnTo>
                <a:lnTo>
                  <a:pt x="1327" y="8559"/>
                </a:lnTo>
                <a:lnTo>
                  <a:pt x="1563" y="8581"/>
                </a:lnTo>
                <a:lnTo>
                  <a:pt x="1819" y="8581"/>
                </a:lnTo>
                <a:lnTo>
                  <a:pt x="1819" y="8581"/>
                </a:lnTo>
                <a:lnTo>
                  <a:pt x="2098" y="8559"/>
                </a:lnTo>
                <a:lnTo>
                  <a:pt x="2354" y="8538"/>
                </a:lnTo>
                <a:lnTo>
                  <a:pt x="2911" y="8431"/>
                </a:lnTo>
                <a:lnTo>
                  <a:pt x="2911" y="8431"/>
                </a:lnTo>
                <a:lnTo>
                  <a:pt x="3446" y="8345"/>
                </a:lnTo>
                <a:lnTo>
                  <a:pt x="4002" y="8281"/>
                </a:lnTo>
                <a:lnTo>
                  <a:pt x="4537" y="8238"/>
                </a:lnTo>
                <a:lnTo>
                  <a:pt x="5093" y="8153"/>
                </a:lnTo>
                <a:lnTo>
                  <a:pt x="5093" y="8153"/>
                </a:lnTo>
                <a:lnTo>
                  <a:pt x="5393" y="8110"/>
                </a:lnTo>
                <a:lnTo>
                  <a:pt x="5671" y="8024"/>
                </a:lnTo>
                <a:lnTo>
                  <a:pt x="5970" y="7960"/>
                </a:lnTo>
                <a:lnTo>
                  <a:pt x="6270" y="7917"/>
                </a:lnTo>
                <a:lnTo>
                  <a:pt x="6270" y="7917"/>
                </a:lnTo>
                <a:lnTo>
                  <a:pt x="6527" y="7875"/>
                </a:lnTo>
                <a:lnTo>
                  <a:pt x="6783" y="7853"/>
                </a:lnTo>
                <a:lnTo>
                  <a:pt x="6890" y="7832"/>
                </a:lnTo>
                <a:lnTo>
                  <a:pt x="7019" y="7789"/>
                </a:lnTo>
                <a:lnTo>
                  <a:pt x="7104" y="7725"/>
                </a:lnTo>
                <a:lnTo>
                  <a:pt x="7211" y="7639"/>
                </a:lnTo>
                <a:lnTo>
                  <a:pt x="7211" y="7639"/>
                </a:lnTo>
                <a:lnTo>
                  <a:pt x="7275" y="7554"/>
                </a:lnTo>
                <a:lnTo>
                  <a:pt x="7318" y="7447"/>
                </a:lnTo>
                <a:lnTo>
                  <a:pt x="7318" y="7361"/>
                </a:lnTo>
                <a:lnTo>
                  <a:pt x="7318" y="7254"/>
                </a:lnTo>
                <a:lnTo>
                  <a:pt x="7297" y="7040"/>
                </a:lnTo>
                <a:lnTo>
                  <a:pt x="7254" y="6826"/>
                </a:lnTo>
                <a:lnTo>
                  <a:pt x="7254" y="6826"/>
                </a:lnTo>
                <a:lnTo>
                  <a:pt x="7168" y="6270"/>
                </a:lnTo>
                <a:lnTo>
                  <a:pt x="7083" y="5735"/>
                </a:lnTo>
                <a:lnTo>
                  <a:pt x="7083" y="5735"/>
                </a:lnTo>
                <a:lnTo>
                  <a:pt x="6954" y="5221"/>
                </a:lnTo>
                <a:lnTo>
                  <a:pt x="6826" y="4708"/>
                </a:lnTo>
                <a:lnTo>
                  <a:pt x="6719" y="4194"/>
                </a:lnTo>
                <a:lnTo>
                  <a:pt x="6633" y="3681"/>
                </a:lnTo>
                <a:lnTo>
                  <a:pt x="6633" y="3681"/>
                </a:lnTo>
                <a:lnTo>
                  <a:pt x="6612" y="3510"/>
                </a:lnTo>
                <a:lnTo>
                  <a:pt x="6569" y="3296"/>
                </a:lnTo>
                <a:lnTo>
                  <a:pt x="6527" y="3210"/>
                </a:lnTo>
                <a:lnTo>
                  <a:pt x="6505" y="3146"/>
                </a:lnTo>
                <a:lnTo>
                  <a:pt x="6484" y="3146"/>
                </a:lnTo>
                <a:lnTo>
                  <a:pt x="6462" y="3167"/>
                </a:lnTo>
                <a:lnTo>
                  <a:pt x="6420" y="3253"/>
                </a:lnTo>
                <a:lnTo>
                  <a:pt x="6420" y="3253"/>
                </a:lnTo>
                <a:lnTo>
                  <a:pt x="6398" y="3360"/>
                </a:lnTo>
                <a:lnTo>
                  <a:pt x="6420" y="3446"/>
                </a:lnTo>
                <a:lnTo>
                  <a:pt x="6462" y="3681"/>
                </a:lnTo>
                <a:lnTo>
                  <a:pt x="6505" y="3788"/>
                </a:lnTo>
                <a:lnTo>
                  <a:pt x="6505" y="3895"/>
                </a:lnTo>
                <a:lnTo>
                  <a:pt x="6505" y="4002"/>
                </a:lnTo>
                <a:lnTo>
                  <a:pt x="6484" y="4087"/>
                </a:lnTo>
                <a:lnTo>
                  <a:pt x="6484" y="4087"/>
                </a:lnTo>
                <a:lnTo>
                  <a:pt x="6441" y="4045"/>
                </a:lnTo>
                <a:lnTo>
                  <a:pt x="6420" y="3959"/>
                </a:lnTo>
                <a:lnTo>
                  <a:pt x="6377" y="3767"/>
                </a:lnTo>
                <a:lnTo>
                  <a:pt x="6334" y="3381"/>
                </a:lnTo>
                <a:lnTo>
                  <a:pt x="6334" y="3381"/>
                </a:lnTo>
                <a:lnTo>
                  <a:pt x="6184" y="2633"/>
                </a:lnTo>
                <a:lnTo>
                  <a:pt x="6184" y="2633"/>
                </a:lnTo>
                <a:lnTo>
                  <a:pt x="6077" y="1948"/>
                </a:lnTo>
                <a:lnTo>
                  <a:pt x="6077" y="1948"/>
                </a:lnTo>
                <a:lnTo>
                  <a:pt x="6056" y="1798"/>
                </a:lnTo>
                <a:lnTo>
                  <a:pt x="6056" y="1606"/>
                </a:lnTo>
                <a:lnTo>
                  <a:pt x="6056" y="1434"/>
                </a:lnTo>
                <a:lnTo>
                  <a:pt x="6034" y="1349"/>
                </a:lnTo>
                <a:lnTo>
                  <a:pt x="6013" y="1306"/>
                </a:lnTo>
                <a:lnTo>
                  <a:pt x="6013" y="1306"/>
                </a:lnTo>
                <a:lnTo>
                  <a:pt x="5970" y="1242"/>
                </a:lnTo>
                <a:lnTo>
                  <a:pt x="5906" y="1199"/>
                </a:lnTo>
                <a:lnTo>
                  <a:pt x="5842" y="1178"/>
                </a:lnTo>
                <a:lnTo>
                  <a:pt x="5756" y="1178"/>
                </a:lnTo>
                <a:lnTo>
                  <a:pt x="5585" y="1156"/>
                </a:lnTo>
                <a:lnTo>
                  <a:pt x="5371" y="1178"/>
                </a:lnTo>
                <a:lnTo>
                  <a:pt x="4965" y="1263"/>
                </a:lnTo>
                <a:lnTo>
                  <a:pt x="4665" y="1327"/>
                </a:lnTo>
                <a:lnTo>
                  <a:pt x="4665" y="1327"/>
                </a:lnTo>
                <a:lnTo>
                  <a:pt x="3895" y="1413"/>
                </a:lnTo>
                <a:lnTo>
                  <a:pt x="3146" y="1477"/>
                </a:lnTo>
                <a:lnTo>
                  <a:pt x="3146" y="1477"/>
                </a:lnTo>
                <a:lnTo>
                  <a:pt x="2333" y="1541"/>
                </a:lnTo>
                <a:lnTo>
                  <a:pt x="2333" y="1541"/>
                </a:lnTo>
                <a:lnTo>
                  <a:pt x="2012" y="1584"/>
                </a:lnTo>
                <a:lnTo>
                  <a:pt x="1841" y="1606"/>
                </a:lnTo>
                <a:lnTo>
                  <a:pt x="1670" y="1606"/>
                </a:lnTo>
                <a:lnTo>
                  <a:pt x="1670" y="1606"/>
                </a:lnTo>
                <a:lnTo>
                  <a:pt x="1605" y="1584"/>
                </a:lnTo>
                <a:lnTo>
                  <a:pt x="1563" y="1541"/>
                </a:lnTo>
                <a:lnTo>
                  <a:pt x="1541" y="1499"/>
                </a:lnTo>
                <a:lnTo>
                  <a:pt x="1520" y="1434"/>
                </a:lnTo>
                <a:lnTo>
                  <a:pt x="1541" y="1306"/>
                </a:lnTo>
                <a:lnTo>
                  <a:pt x="1541" y="1156"/>
                </a:lnTo>
                <a:lnTo>
                  <a:pt x="1541" y="1156"/>
                </a:lnTo>
                <a:lnTo>
                  <a:pt x="1520" y="1006"/>
                </a:lnTo>
                <a:lnTo>
                  <a:pt x="1520" y="900"/>
                </a:lnTo>
                <a:lnTo>
                  <a:pt x="1520" y="835"/>
                </a:lnTo>
                <a:lnTo>
                  <a:pt x="1520" y="835"/>
                </a:lnTo>
                <a:lnTo>
                  <a:pt x="1584" y="814"/>
                </a:lnTo>
                <a:lnTo>
                  <a:pt x="1691" y="814"/>
                </a:lnTo>
                <a:lnTo>
                  <a:pt x="1862" y="814"/>
                </a:lnTo>
                <a:lnTo>
                  <a:pt x="1862" y="814"/>
                </a:lnTo>
                <a:lnTo>
                  <a:pt x="2247" y="793"/>
                </a:lnTo>
                <a:lnTo>
                  <a:pt x="2611" y="771"/>
                </a:lnTo>
                <a:lnTo>
                  <a:pt x="3360" y="707"/>
                </a:lnTo>
                <a:lnTo>
                  <a:pt x="3360" y="707"/>
                </a:lnTo>
                <a:lnTo>
                  <a:pt x="3702" y="664"/>
                </a:lnTo>
                <a:lnTo>
                  <a:pt x="4023" y="664"/>
                </a:lnTo>
                <a:lnTo>
                  <a:pt x="4023" y="664"/>
                </a:lnTo>
                <a:lnTo>
                  <a:pt x="4323" y="643"/>
                </a:lnTo>
                <a:lnTo>
                  <a:pt x="4494" y="643"/>
                </a:lnTo>
                <a:lnTo>
                  <a:pt x="4558" y="664"/>
                </a:lnTo>
                <a:lnTo>
                  <a:pt x="4622" y="686"/>
                </a:lnTo>
                <a:lnTo>
                  <a:pt x="4622" y="686"/>
                </a:lnTo>
                <a:lnTo>
                  <a:pt x="4515" y="728"/>
                </a:lnTo>
                <a:lnTo>
                  <a:pt x="4408" y="750"/>
                </a:lnTo>
                <a:lnTo>
                  <a:pt x="4173" y="793"/>
                </a:lnTo>
                <a:lnTo>
                  <a:pt x="3702" y="814"/>
                </a:lnTo>
                <a:lnTo>
                  <a:pt x="3702" y="814"/>
                </a:lnTo>
                <a:lnTo>
                  <a:pt x="3189" y="857"/>
                </a:lnTo>
                <a:lnTo>
                  <a:pt x="2654" y="857"/>
                </a:lnTo>
                <a:lnTo>
                  <a:pt x="2654" y="857"/>
                </a:lnTo>
                <a:lnTo>
                  <a:pt x="2483" y="857"/>
                </a:lnTo>
                <a:lnTo>
                  <a:pt x="2140" y="878"/>
                </a:lnTo>
                <a:lnTo>
                  <a:pt x="1969" y="878"/>
                </a:lnTo>
                <a:lnTo>
                  <a:pt x="1841" y="921"/>
                </a:lnTo>
                <a:lnTo>
                  <a:pt x="1798" y="942"/>
                </a:lnTo>
                <a:lnTo>
                  <a:pt x="1798" y="985"/>
                </a:lnTo>
                <a:lnTo>
                  <a:pt x="1798" y="1006"/>
                </a:lnTo>
                <a:lnTo>
                  <a:pt x="1841" y="1049"/>
                </a:lnTo>
                <a:lnTo>
                  <a:pt x="1841" y="1049"/>
                </a:lnTo>
                <a:lnTo>
                  <a:pt x="1884" y="1071"/>
                </a:lnTo>
                <a:lnTo>
                  <a:pt x="1948" y="1092"/>
                </a:lnTo>
                <a:lnTo>
                  <a:pt x="2140" y="1092"/>
                </a:lnTo>
                <a:lnTo>
                  <a:pt x="2461" y="1071"/>
                </a:lnTo>
                <a:lnTo>
                  <a:pt x="2461" y="1071"/>
                </a:lnTo>
                <a:lnTo>
                  <a:pt x="2782" y="1049"/>
                </a:lnTo>
                <a:lnTo>
                  <a:pt x="2953" y="1071"/>
                </a:lnTo>
                <a:lnTo>
                  <a:pt x="3018" y="1071"/>
                </a:lnTo>
                <a:lnTo>
                  <a:pt x="3082" y="1113"/>
                </a:lnTo>
                <a:lnTo>
                  <a:pt x="3082" y="1113"/>
                </a:lnTo>
                <a:lnTo>
                  <a:pt x="2846" y="1178"/>
                </a:lnTo>
                <a:lnTo>
                  <a:pt x="2611" y="1199"/>
                </a:lnTo>
                <a:lnTo>
                  <a:pt x="2376" y="1220"/>
                </a:lnTo>
                <a:lnTo>
                  <a:pt x="2119" y="1263"/>
                </a:lnTo>
                <a:lnTo>
                  <a:pt x="2119" y="1263"/>
                </a:lnTo>
                <a:lnTo>
                  <a:pt x="1991" y="1306"/>
                </a:lnTo>
                <a:lnTo>
                  <a:pt x="1905" y="1370"/>
                </a:lnTo>
                <a:lnTo>
                  <a:pt x="1884" y="1392"/>
                </a:lnTo>
                <a:lnTo>
                  <a:pt x="1905" y="1434"/>
                </a:lnTo>
                <a:lnTo>
                  <a:pt x="1948" y="1456"/>
                </a:lnTo>
                <a:lnTo>
                  <a:pt x="2033" y="1477"/>
                </a:lnTo>
                <a:lnTo>
                  <a:pt x="2033" y="1477"/>
                </a:lnTo>
                <a:lnTo>
                  <a:pt x="2119" y="1499"/>
                </a:lnTo>
                <a:lnTo>
                  <a:pt x="2226" y="1499"/>
                </a:lnTo>
                <a:lnTo>
                  <a:pt x="2461" y="1456"/>
                </a:lnTo>
                <a:lnTo>
                  <a:pt x="2697" y="1392"/>
                </a:lnTo>
                <a:lnTo>
                  <a:pt x="2889" y="1349"/>
                </a:lnTo>
                <a:lnTo>
                  <a:pt x="2889" y="1349"/>
                </a:lnTo>
                <a:lnTo>
                  <a:pt x="3339" y="1285"/>
                </a:lnTo>
                <a:lnTo>
                  <a:pt x="3809" y="1242"/>
                </a:lnTo>
                <a:lnTo>
                  <a:pt x="3809" y="1242"/>
                </a:lnTo>
                <a:lnTo>
                  <a:pt x="4152" y="1220"/>
                </a:lnTo>
                <a:lnTo>
                  <a:pt x="4708" y="1199"/>
                </a:lnTo>
                <a:lnTo>
                  <a:pt x="5007" y="1178"/>
                </a:lnTo>
                <a:lnTo>
                  <a:pt x="5243" y="1135"/>
                </a:lnTo>
                <a:lnTo>
                  <a:pt x="5393" y="1071"/>
                </a:lnTo>
                <a:lnTo>
                  <a:pt x="5435" y="1049"/>
                </a:lnTo>
                <a:lnTo>
                  <a:pt x="5457" y="1006"/>
                </a:lnTo>
                <a:lnTo>
                  <a:pt x="5457" y="1006"/>
                </a:lnTo>
                <a:lnTo>
                  <a:pt x="5435" y="985"/>
                </a:lnTo>
                <a:lnTo>
                  <a:pt x="5371" y="964"/>
                </a:lnTo>
                <a:lnTo>
                  <a:pt x="5200" y="942"/>
                </a:lnTo>
                <a:lnTo>
                  <a:pt x="4943" y="942"/>
                </a:lnTo>
                <a:lnTo>
                  <a:pt x="4665" y="964"/>
                </a:lnTo>
                <a:lnTo>
                  <a:pt x="4087" y="985"/>
                </a:lnTo>
                <a:lnTo>
                  <a:pt x="3745" y="1006"/>
                </a:lnTo>
                <a:lnTo>
                  <a:pt x="3745" y="1006"/>
                </a:lnTo>
                <a:lnTo>
                  <a:pt x="3852" y="964"/>
                </a:lnTo>
                <a:lnTo>
                  <a:pt x="4002" y="942"/>
                </a:lnTo>
                <a:lnTo>
                  <a:pt x="4280" y="921"/>
                </a:lnTo>
                <a:lnTo>
                  <a:pt x="4280" y="921"/>
                </a:lnTo>
                <a:lnTo>
                  <a:pt x="4836" y="857"/>
                </a:lnTo>
                <a:lnTo>
                  <a:pt x="4836" y="857"/>
                </a:lnTo>
                <a:lnTo>
                  <a:pt x="5157" y="814"/>
                </a:lnTo>
                <a:lnTo>
                  <a:pt x="5307" y="793"/>
                </a:lnTo>
                <a:lnTo>
                  <a:pt x="5457" y="771"/>
                </a:lnTo>
                <a:lnTo>
                  <a:pt x="5457" y="771"/>
                </a:lnTo>
                <a:lnTo>
                  <a:pt x="5606" y="728"/>
                </a:lnTo>
                <a:lnTo>
                  <a:pt x="5606" y="707"/>
                </a:lnTo>
                <a:lnTo>
                  <a:pt x="5649" y="643"/>
                </a:lnTo>
                <a:lnTo>
                  <a:pt x="5649" y="643"/>
                </a:lnTo>
                <a:lnTo>
                  <a:pt x="5606" y="600"/>
                </a:lnTo>
                <a:lnTo>
                  <a:pt x="5564" y="557"/>
                </a:lnTo>
                <a:lnTo>
                  <a:pt x="5564" y="536"/>
                </a:lnTo>
                <a:lnTo>
                  <a:pt x="5564" y="536"/>
                </a:lnTo>
                <a:lnTo>
                  <a:pt x="5585" y="514"/>
                </a:lnTo>
                <a:lnTo>
                  <a:pt x="5649" y="493"/>
                </a:lnTo>
                <a:lnTo>
                  <a:pt x="5799" y="472"/>
                </a:lnTo>
                <a:lnTo>
                  <a:pt x="5949" y="472"/>
                </a:lnTo>
                <a:lnTo>
                  <a:pt x="6034" y="493"/>
                </a:lnTo>
                <a:lnTo>
                  <a:pt x="6034" y="493"/>
                </a:lnTo>
                <a:lnTo>
                  <a:pt x="6077" y="514"/>
                </a:lnTo>
                <a:lnTo>
                  <a:pt x="6099" y="579"/>
                </a:lnTo>
                <a:lnTo>
                  <a:pt x="6120" y="707"/>
                </a:lnTo>
                <a:lnTo>
                  <a:pt x="6141" y="964"/>
                </a:lnTo>
                <a:lnTo>
                  <a:pt x="6141" y="964"/>
                </a:lnTo>
                <a:lnTo>
                  <a:pt x="6163" y="1263"/>
                </a:lnTo>
                <a:lnTo>
                  <a:pt x="6227" y="1541"/>
                </a:lnTo>
                <a:lnTo>
                  <a:pt x="6355" y="2119"/>
                </a:lnTo>
                <a:lnTo>
                  <a:pt x="6355" y="2119"/>
                </a:lnTo>
                <a:lnTo>
                  <a:pt x="6441" y="2397"/>
                </a:lnTo>
                <a:lnTo>
                  <a:pt x="6548" y="2675"/>
                </a:lnTo>
                <a:lnTo>
                  <a:pt x="6655" y="2932"/>
                </a:lnTo>
                <a:lnTo>
                  <a:pt x="6740" y="3210"/>
                </a:lnTo>
                <a:lnTo>
                  <a:pt x="6740" y="3210"/>
                </a:lnTo>
                <a:lnTo>
                  <a:pt x="6890" y="3831"/>
                </a:lnTo>
                <a:lnTo>
                  <a:pt x="7019" y="4473"/>
                </a:lnTo>
                <a:lnTo>
                  <a:pt x="7019" y="4473"/>
                </a:lnTo>
                <a:lnTo>
                  <a:pt x="7126" y="5136"/>
                </a:lnTo>
                <a:lnTo>
                  <a:pt x="7254" y="5799"/>
                </a:lnTo>
                <a:lnTo>
                  <a:pt x="7254" y="5799"/>
                </a:lnTo>
                <a:lnTo>
                  <a:pt x="7254" y="6056"/>
                </a:lnTo>
                <a:lnTo>
                  <a:pt x="7297" y="6398"/>
                </a:lnTo>
                <a:lnTo>
                  <a:pt x="7318" y="6548"/>
                </a:lnTo>
                <a:lnTo>
                  <a:pt x="7340" y="6698"/>
                </a:lnTo>
                <a:lnTo>
                  <a:pt x="7404" y="6826"/>
                </a:lnTo>
                <a:lnTo>
                  <a:pt x="7468" y="6912"/>
                </a:lnTo>
                <a:lnTo>
                  <a:pt x="7468" y="6912"/>
                </a:lnTo>
                <a:lnTo>
                  <a:pt x="7554" y="6955"/>
                </a:lnTo>
                <a:lnTo>
                  <a:pt x="7639" y="6976"/>
                </a:lnTo>
                <a:lnTo>
                  <a:pt x="7746" y="6997"/>
                </a:lnTo>
                <a:lnTo>
                  <a:pt x="7810" y="6976"/>
                </a:lnTo>
                <a:lnTo>
                  <a:pt x="7810" y="6976"/>
                </a:lnTo>
                <a:lnTo>
                  <a:pt x="7832" y="6933"/>
                </a:lnTo>
                <a:lnTo>
                  <a:pt x="7853" y="6890"/>
                </a:lnTo>
                <a:lnTo>
                  <a:pt x="7853" y="6783"/>
                </a:lnTo>
                <a:lnTo>
                  <a:pt x="7810" y="6569"/>
                </a:lnTo>
                <a:lnTo>
                  <a:pt x="7810" y="6569"/>
                </a:lnTo>
                <a:close/>
                <a:moveTo>
                  <a:pt x="1199" y="900"/>
                </a:moveTo>
                <a:lnTo>
                  <a:pt x="1199" y="900"/>
                </a:lnTo>
                <a:lnTo>
                  <a:pt x="1199" y="964"/>
                </a:lnTo>
                <a:lnTo>
                  <a:pt x="1178" y="1049"/>
                </a:lnTo>
                <a:lnTo>
                  <a:pt x="1092" y="1178"/>
                </a:lnTo>
                <a:lnTo>
                  <a:pt x="1092" y="1178"/>
                </a:lnTo>
                <a:lnTo>
                  <a:pt x="1071" y="1306"/>
                </a:lnTo>
                <a:lnTo>
                  <a:pt x="1071" y="1434"/>
                </a:lnTo>
                <a:lnTo>
                  <a:pt x="1071" y="1434"/>
                </a:lnTo>
                <a:lnTo>
                  <a:pt x="1113" y="1584"/>
                </a:lnTo>
                <a:lnTo>
                  <a:pt x="1113" y="1627"/>
                </a:lnTo>
                <a:lnTo>
                  <a:pt x="1113" y="1648"/>
                </a:lnTo>
                <a:lnTo>
                  <a:pt x="1071" y="1648"/>
                </a:lnTo>
                <a:lnTo>
                  <a:pt x="1028" y="1627"/>
                </a:lnTo>
                <a:lnTo>
                  <a:pt x="1028" y="1627"/>
                </a:lnTo>
                <a:lnTo>
                  <a:pt x="964" y="1584"/>
                </a:lnTo>
                <a:lnTo>
                  <a:pt x="942" y="1520"/>
                </a:lnTo>
                <a:lnTo>
                  <a:pt x="899" y="1413"/>
                </a:lnTo>
                <a:lnTo>
                  <a:pt x="899" y="1413"/>
                </a:lnTo>
                <a:lnTo>
                  <a:pt x="942" y="1263"/>
                </a:lnTo>
                <a:lnTo>
                  <a:pt x="985" y="1113"/>
                </a:lnTo>
                <a:lnTo>
                  <a:pt x="1071" y="985"/>
                </a:lnTo>
                <a:lnTo>
                  <a:pt x="1135" y="921"/>
                </a:lnTo>
                <a:lnTo>
                  <a:pt x="1199" y="900"/>
                </a:lnTo>
                <a:lnTo>
                  <a:pt x="1199" y="900"/>
                </a:lnTo>
                <a:close/>
                <a:moveTo>
                  <a:pt x="6527" y="4216"/>
                </a:moveTo>
                <a:lnTo>
                  <a:pt x="6527" y="4216"/>
                </a:lnTo>
                <a:lnTo>
                  <a:pt x="6548" y="4301"/>
                </a:lnTo>
                <a:lnTo>
                  <a:pt x="6548" y="4408"/>
                </a:lnTo>
                <a:lnTo>
                  <a:pt x="6548" y="4408"/>
                </a:lnTo>
                <a:lnTo>
                  <a:pt x="6591" y="4430"/>
                </a:lnTo>
                <a:lnTo>
                  <a:pt x="6633" y="4515"/>
                </a:lnTo>
                <a:lnTo>
                  <a:pt x="6676" y="4708"/>
                </a:lnTo>
                <a:lnTo>
                  <a:pt x="6762" y="5072"/>
                </a:lnTo>
                <a:lnTo>
                  <a:pt x="6762" y="5072"/>
                </a:lnTo>
                <a:lnTo>
                  <a:pt x="6847" y="5500"/>
                </a:lnTo>
                <a:lnTo>
                  <a:pt x="6912" y="5928"/>
                </a:lnTo>
                <a:lnTo>
                  <a:pt x="6912" y="5928"/>
                </a:lnTo>
                <a:lnTo>
                  <a:pt x="7040" y="6676"/>
                </a:lnTo>
                <a:lnTo>
                  <a:pt x="7083" y="7126"/>
                </a:lnTo>
                <a:lnTo>
                  <a:pt x="7083" y="7275"/>
                </a:lnTo>
                <a:lnTo>
                  <a:pt x="7083" y="7318"/>
                </a:lnTo>
                <a:lnTo>
                  <a:pt x="7061" y="7318"/>
                </a:lnTo>
                <a:lnTo>
                  <a:pt x="7061" y="7318"/>
                </a:lnTo>
                <a:lnTo>
                  <a:pt x="7040" y="7318"/>
                </a:lnTo>
                <a:lnTo>
                  <a:pt x="6997" y="7254"/>
                </a:lnTo>
                <a:lnTo>
                  <a:pt x="6954" y="7083"/>
                </a:lnTo>
                <a:lnTo>
                  <a:pt x="6912" y="6848"/>
                </a:lnTo>
                <a:lnTo>
                  <a:pt x="6869" y="6569"/>
                </a:lnTo>
                <a:lnTo>
                  <a:pt x="6762" y="5671"/>
                </a:lnTo>
                <a:lnTo>
                  <a:pt x="6762" y="5671"/>
                </a:lnTo>
                <a:lnTo>
                  <a:pt x="6612" y="4901"/>
                </a:lnTo>
                <a:lnTo>
                  <a:pt x="6612" y="4901"/>
                </a:lnTo>
                <a:lnTo>
                  <a:pt x="6548" y="4558"/>
                </a:lnTo>
                <a:lnTo>
                  <a:pt x="6505" y="4366"/>
                </a:lnTo>
                <a:lnTo>
                  <a:pt x="6505" y="4280"/>
                </a:lnTo>
                <a:lnTo>
                  <a:pt x="6527" y="4216"/>
                </a:lnTo>
                <a:lnTo>
                  <a:pt x="6527" y="4216"/>
                </a:lnTo>
                <a:close/>
                <a:moveTo>
                  <a:pt x="1905" y="2033"/>
                </a:moveTo>
                <a:lnTo>
                  <a:pt x="1905" y="2033"/>
                </a:lnTo>
                <a:lnTo>
                  <a:pt x="3060" y="1927"/>
                </a:lnTo>
                <a:lnTo>
                  <a:pt x="3060" y="1927"/>
                </a:lnTo>
                <a:lnTo>
                  <a:pt x="3766" y="1862"/>
                </a:lnTo>
                <a:lnTo>
                  <a:pt x="4473" y="1777"/>
                </a:lnTo>
                <a:lnTo>
                  <a:pt x="4473" y="1777"/>
                </a:lnTo>
                <a:lnTo>
                  <a:pt x="5029" y="1648"/>
                </a:lnTo>
                <a:lnTo>
                  <a:pt x="5200" y="1627"/>
                </a:lnTo>
                <a:lnTo>
                  <a:pt x="5350" y="1627"/>
                </a:lnTo>
                <a:lnTo>
                  <a:pt x="5478" y="1648"/>
                </a:lnTo>
                <a:lnTo>
                  <a:pt x="5500" y="1670"/>
                </a:lnTo>
                <a:lnTo>
                  <a:pt x="5542" y="1691"/>
                </a:lnTo>
                <a:lnTo>
                  <a:pt x="5542" y="1691"/>
                </a:lnTo>
                <a:lnTo>
                  <a:pt x="5564" y="1755"/>
                </a:lnTo>
                <a:lnTo>
                  <a:pt x="5564" y="1841"/>
                </a:lnTo>
                <a:lnTo>
                  <a:pt x="5585" y="2055"/>
                </a:lnTo>
                <a:lnTo>
                  <a:pt x="5564" y="2290"/>
                </a:lnTo>
                <a:lnTo>
                  <a:pt x="5564" y="2440"/>
                </a:lnTo>
                <a:lnTo>
                  <a:pt x="5564" y="2440"/>
                </a:lnTo>
                <a:lnTo>
                  <a:pt x="5606" y="2782"/>
                </a:lnTo>
                <a:lnTo>
                  <a:pt x="5671" y="3125"/>
                </a:lnTo>
                <a:lnTo>
                  <a:pt x="5671" y="3125"/>
                </a:lnTo>
                <a:lnTo>
                  <a:pt x="5970" y="4451"/>
                </a:lnTo>
                <a:lnTo>
                  <a:pt x="5970" y="4451"/>
                </a:lnTo>
                <a:lnTo>
                  <a:pt x="6099" y="5136"/>
                </a:lnTo>
                <a:lnTo>
                  <a:pt x="6206" y="5799"/>
                </a:lnTo>
                <a:lnTo>
                  <a:pt x="6206" y="5799"/>
                </a:lnTo>
                <a:lnTo>
                  <a:pt x="6334" y="6462"/>
                </a:lnTo>
                <a:lnTo>
                  <a:pt x="6334" y="6462"/>
                </a:lnTo>
                <a:lnTo>
                  <a:pt x="6462" y="6783"/>
                </a:lnTo>
                <a:lnTo>
                  <a:pt x="6505" y="6955"/>
                </a:lnTo>
                <a:lnTo>
                  <a:pt x="6527" y="7019"/>
                </a:lnTo>
                <a:lnTo>
                  <a:pt x="6505" y="7083"/>
                </a:lnTo>
                <a:lnTo>
                  <a:pt x="6505" y="7083"/>
                </a:lnTo>
                <a:lnTo>
                  <a:pt x="6484" y="7168"/>
                </a:lnTo>
                <a:lnTo>
                  <a:pt x="6441" y="7211"/>
                </a:lnTo>
                <a:lnTo>
                  <a:pt x="6355" y="7254"/>
                </a:lnTo>
                <a:lnTo>
                  <a:pt x="6248" y="7275"/>
                </a:lnTo>
                <a:lnTo>
                  <a:pt x="6248" y="7275"/>
                </a:lnTo>
                <a:lnTo>
                  <a:pt x="5606" y="7447"/>
                </a:lnTo>
                <a:lnTo>
                  <a:pt x="5606" y="7447"/>
                </a:lnTo>
                <a:lnTo>
                  <a:pt x="5307" y="7532"/>
                </a:lnTo>
                <a:lnTo>
                  <a:pt x="5007" y="7596"/>
                </a:lnTo>
                <a:lnTo>
                  <a:pt x="4708" y="7639"/>
                </a:lnTo>
                <a:lnTo>
                  <a:pt x="4408" y="7661"/>
                </a:lnTo>
                <a:lnTo>
                  <a:pt x="4408" y="7661"/>
                </a:lnTo>
                <a:lnTo>
                  <a:pt x="4087" y="7682"/>
                </a:lnTo>
                <a:lnTo>
                  <a:pt x="3788" y="7725"/>
                </a:lnTo>
                <a:lnTo>
                  <a:pt x="3488" y="7789"/>
                </a:lnTo>
                <a:lnTo>
                  <a:pt x="3167" y="7875"/>
                </a:lnTo>
                <a:lnTo>
                  <a:pt x="2568" y="8024"/>
                </a:lnTo>
                <a:lnTo>
                  <a:pt x="2247" y="8088"/>
                </a:lnTo>
                <a:lnTo>
                  <a:pt x="1948" y="8131"/>
                </a:lnTo>
                <a:lnTo>
                  <a:pt x="1948" y="8131"/>
                </a:lnTo>
                <a:lnTo>
                  <a:pt x="1798" y="8131"/>
                </a:lnTo>
                <a:lnTo>
                  <a:pt x="1648" y="8110"/>
                </a:lnTo>
                <a:lnTo>
                  <a:pt x="1520" y="8046"/>
                </a:lnTo>
                <a:lnTo>
                  <a:pt x="1392" y="7982"/>
                </a:lnTo>
                <a:lnTo>
                  <a:pt x="1306" y="7875"/>
                </a:lnTo>
                <a:lnTo>
                  <a:pt x="1220" y="7768"/>
                </a:lnTo>
                <a:lnTo>
                  <a:pt x="1156" y="7639"/>
                </a:lnTo>
                <a:lnTo>
                  <a:pt x="1113" y="7489"/>
                </a:lnTo>
                <a:lnTo>
                  <a:pt x="1113" y="7489"/>
                </a:lnTo>
                <a:lnTo>
                  <a:pt x="1049" y="7104"/>
                </a:lnTo>
                <a:lnTo>
                  <a:pt x="1006" y="6719"/>
                </a:lnTo>
                <a:lnTo>
                  <a:pt x="942" y="5970"/>
                </a:lnTo>
                <a:lnTo>
                  <a:pt x="942" y="5970"/>
                </a:lnTo>
                <a:lnTo>
                  <a:pt x="921" y="5821"/>
                </a:lnTo>
                <a:lnTo>
                  <a:pt x="942" y="5692"/>
                </a:lnTo>
                <a:lnTo>
                  <a:pt x="964" y="5564"/>
                </a:lnTo>
                <a:lnTo>
                  <a:pt x="1028" y="5435"/>
                </a:lnTo>
                <a:lnTo>
                  <a:pt x="1028" y="5435"/>
                </a:lnTo>
                <a:lnTo>
                  <a:pt x="1092" y="5328"/>
                </a:lnTo>
                <a:lnTo>
                  <a:pt x="1135" y="5221"/>
                </a:lnTo>
                <a:lnTo>
                  <a:pt x="1135" y="5179"/>
                </a:lnTo>
                <a:lnTo>
                  <a:pt x="1113" y="5136"/>
                </a:lnTo>
                <a:lnTo>
                  <a:pt x="1071" y="5114"/>
                </a:lnTo>
                <a:lnTo>
                  <a:pt x="1006" y="5114"/>
                </a:lnTo>
                <a:lnTo>
                  <a:pt x="1006" y="5114"/>
                </a:lnTo>
                <a:lnTo>
                  <a:pt x="964" y="5136"/>
                </a:lnTo>
                <a:lnTo>
                  <a:pt x="942" y="5179"/>
                </a:lnTo>
                <a:lnTo>
                  <a:pt x="899" y="5200"/>
                </a:lnTo>
                <a:lnTo>
                  <a:pt x="857" y="5200"/>
                </a:lnTo>
                <a:lnTo>
                  <a:pt x="857" y="5200"/>
                </a:lnTo>
                <a:lnTo>
                  <a:pt x="835" y="5179"/>
                </a:lnTo>
                <a:lnTo>
                  <a:pt x="814" y="5093"/>
                </a:lnTo>
                <a:lnTo>
                  <a:pt x="792" y="4943"/>
                </a:lnTo>
                <a:lnTo>
                  <a:pt x="792" y="4943"/>
                </a:lnTo>
                <a:lnTo>
                  <a:pt x="814" y="4858"/>
                </a:lnTo>
                <a:lnTo>
                  <a:pt x="835" y="4772"/>
                </a:lnTo>
                <a:lnTo>
                  <a:pt x="878" y="4580"/>
                </a:lnTo>
                <a:lnTo>
                  <a:pt x="1049" y="4237"/>
                </a:lnTo>
                <a:lnTo>
                  <a:pt x="1049" y="4237"/>
                </a:lnTo>
                <a:lnTo>
                  <a:pt x="1113" y="4130"/>
                </a:lnTo>
                <a:lnTo>
                  <a:pt x="1135" y="4023"/>
                </a:lnTo>
                <a:lnTo>
                  <a:pt x="1135" y="3959"/>
                </a:lnTo>
                <a:lnTo>
                  <a:pt x="1113" y="3916"/>
                </a:lnTo>
                <a:lnTo>
                  <a:pt x="1049" y="3895"/>
                </a:lnTo>
                <a:lnTo>
                  <a:pt x="985" y="3874"/>
                </a:lnTo>
                <a:lnTo>
                  <a:pt x="985" y="3874"/>
                </a:lnTo>
                <a:lnTo>
                  <a:pt x="942" y="3895"/>
                </a:lnTo>
                <a:lnTo>
                  <a:pt x="899" y="3916"/>
                </a:lnTo>
                <a:lnTo>
                  <a:pt x="835" y="3981"/>
                </a:lnTo>
                <a:lnTo>
                  <a:pt x="750" y="4045"/>
                </a:lnTo>
                <a:lnTo>
                  <a:pt x="728" y="4066"/>
                </a:lnTo>
                <a:lnTo>
                  <a:pt x="707" y="4066"/>
                </a:lnTo>
                <a:lnTo>
                  <a:pt x="707" y="4066"/>
                </a:lnTo>
                <a:lnTo>
                  <a:pt x="685" y="4045"/>
                </a:lnTo>
                <a:lnTo>
                  <a:pt x="664" y="4023"/>
                </a:lnTo>
                <a:lnTo>
                  <a:pt x="685" y="3916"/>
                </a:lnTo>
                <a:lnTo>
                  <a:pt x="728" y="3809"/>
                </a:lnTo>
                <a:lnTo>
                  <a:pt x="792" y="3660"/>
                </a:lnTo>
                <a:lnTo>
                  <a:pt x="942" y="3381"/>
                </a:lnTo>
                <a:lnTo>
                  <a:pt x="1028" y="3210"/>
                </a:lnTo>
                <a:lnTo>
                  <a:pt x="1028" y="3210"/>
                </a:lnTo>
                <a:lnTo>
                  <a:pt x="1049" y="3125"/>
                </a:lnTo>
                <a:lnTo>
                  <a:pt x="1071" y="3060"/>
                </a:lnTo>
                <a:lnTo>
                  <a:pt x="1071" y="2996"/>
                </a:lnTo>
                <a:lnTo>
                  <a:pt x="1049" y="2932"/>
                </a:lnTo>
                <a:lnTo>
                  <a:pt x="1028" y="2911"/>
                </a:lnTo>
                <a:lnTo>
                  <a:pt x="964" y="2889"/>
                </a:lnTo>
                <a:lnTo>
                  <a:pt x="899" y="2889"/>
                </a:lnTo>
                <a:lnTo>
                  <a:pt x="814" y="2932"/>
                </a:lnTo>
                <a:lnTo>
                  <a:pt x="814" y="2932"/>
                </a:lnTo>
                <a:lnTo>
                  <a:pt x="728" y="2975"/>
                </a:lnTo>
                <a:lnTo>
                  <a:pt x="685" y="3018"/>
                </a:lnTo>
                <a:lnTo>
                  <a:pt x="621" y="3039"/>
                </a:lnTo>
                <a:lnTo>
                  <a:pt x="557" y="2996"/>
                </a:lnTo>
                <a:lnTo>
                  <a:pt x="557" y="2996"/>
                </a:lnTo>
                <a:lnTo>
                  <a:pt x="536" y="2954"/>
                </a:lnTo>
                <a:lnTo>
                  <a:pt x="536" y="2889"/>
                </a:lnTo>
                <a:lnTo>
                  <a:pt x="514" y="2675"/>
                </a:lnTo>
                <a:lnTo>
                  <a:pt x="493" y="2333"/>
                </a:lnTo>
                <a:lnTo>
                  <a:pt x="493" y="2333"/>
                </a:lnTo>
                <a:lnTo>
                  <a:pt x="493" y="2183"/>
                </a:lnTo>
                <a:lnTo>
                  <a:pt x="493" y="2140"/>
                </a:lnTo>
                <a:lnTo>
                  <a:pt x="536" y="2140"/>
                </a:lnTo>
                <a:lnTo>
                  <a:pt x="643" y="2119"/>
                </a:lnTo>
                <a:lnTo>
                  <a:pt x="643" y="2119"/>
                </a:lnTo>
                <a:lnTo>
                  <a:pt x="792" y="2076"/>
                </a:lnTo>
                <a:lnTo>
                  <a:pt x="942" y="2055"/>
                </a:lnTo>
                <a:lnTo>
                  <a:pt x="1263" y="2055"/>
                </a:lnTo>
                <a:lnTo>
                  <a:pt x="1584" y="2055"/>
                </a:lnTo>
                <a:lnTo>
                  <a:pt x="1905" y="2033"/>
                </a:lnTo>
                <a:lnTo>
                  <a:pt x="1905" y="2033"/>
                </a:lnTo>
                <a:close/>
                <a:moveTo>
                  <a:pt x="3424" y="1049"/>
                </a:moveTo>
                <a:lnTo>
                  <a:pt x="3424" y="1049"/>
                </a:lnTo>
                <a:lnTo>
                  <a:pt x="3467" y="1028"/>
                </a:lnTo>
                <a:lnTo>
                  <a:pt x="3467" y="1028"/>
                </a:lnTo>
                <a:lnTo>
                  <a:pt x="3510" y="1049"/>
                </a:lnTo>
                <a:lnTo>
                  <a:pt x="3488" y="1049"/>
                </a:lnTo>
                <a:lnTo>
                  <a:pt x="3424" y="1049"/>
                </a:lnTo>
                <a:lnTo>
                  <a:pt x="3424" y="1049"/>
                </a:lnTo>
                <a:close/>
                <a:moveTo>
                  <a:pt x="3553" y="6398"/>
                </a:moveTo>
                <a:lnTo>
                  <a:pt x="3553" y="6398"/>
                </a:lnTo>
                <a:lnTo>
                  <a:pt x="3938" y="6355"/>
                </a:lnTo>
                <a:lnTo>
                  <a:pt x="4130" y="6313"/>
                </a:lnTo>
                <a:lnTo>
                  <a:pt x="4323" y="6248"/>
                </a:lnTo>
                <a:lnTo>
                  <a:pt x="4515" y="6184"/>
                </a:lnTo>
                <a:lnTo>
                  <a:pt x="4686" y="6099"/>
                </a:lnTo>
                <a:lnTo>
                  <a:pt x="4836" y="5992"/>
                </a:lnTo>
                <a:lnTo>
                  <a:pt x="4986" y="5863"/>
                </a:lnTo>
                <a:lnTo>
                  <a:pt x="4986" y="5863"/>
                </a:lnTo>
                <a:lnTo>
                  <a:pt x="5114" y="5714"/>
                </a:lnTo>
                <a:lnTo>
                  <a:pt x="5200" y="5564"/>
                </a:lnTo>
                <a:lnTo>
                  <a:pt x="5286" y="5393"/>
                </a:lnTo>
                <a:lnTo>
                  <a:pt x="5350" y="5200"/>
                </a:lnTo>
                <a:lnTo>
                  <a:pt x="5393" y="5029"/>
                </a:lnTo>
                <a:lnTo>
                  <a:pt x="5414" y="4836"/>
                </a:lnTo>
                <a:lnTo>
                  <a:pt x="5435" y="4473"/>
                </a:lnTo>
                <a:lnTo>
                  <a:pt x="5435" y="4473"/>
                </a:lnTo>
                <a:lnTo>
                  <a:pt x="5414" y="4280"/>
                </a:lnTo>
                <a:lnTo>
                  <a:pt x="5393" y="4066"/>
                </a:lnTo>
                <a:lnTo>
                  <a:pt x="5350" y="3874"/>
                </a:lnTo>
                <a:lnTo>
                  <a:pt x="5286" y="3681"/>
                </a:lnTo>
                <a:lnTo>
                  <a:pt x="5221" y="3488"/>
                </a:lnTo>
                <a:lnTo>
                  <a:pt x="5114" y="3317"/>
                </a:lnTo>
                <a:lnTo>
                  <a:pt x="4986" y="3146"/>
                </a:lnTo>
                <a:lnTo>
                  <a:pt x="4858" y="3018"/>
                </a:lnTo>
                <a:lnTo>
                  <a:pt x="4858" y="3018"/>
                </a:lnTo>
                <a:lnTo>
                  <a:pt x="4537" y="2804"/>
                </a:lnTo>
                <a:lnTo>
                  <a:pt x="4216" y="2611"/>
                </a:lnTo>
                <a:lnTo>
                  <a:pt x="4216" y="2611"/>
                </a:lnTo>
                <a:lnTo>
                  <a:pt x="4109" y="2590"/>
                </a:lnTo>
                <a:lnTo>
                  <a:pt x="4002" y="2568"/>
                </a:lnTo>
                <a:lnTo>
                  <a:pt x="3809" y="2547"/>
                </a:lnTo>
                <a:lnTo>
                  <a:pt x="3595" y="2568"/>
                </a:lnTo>
                <a:lnTo>
                  <a:pt x="3403" y="2590"/>
                </a:lnTo>
                <a:lnTo>
                  <a:pt x="3403" y="2590"/>
                </a:lnTo>
                <a:lnTo>
                  <a:pt x="3210" y="2633"/>
                </a:lnTo>
                <a:lnTo>
                  <a:pt x="3018" y="2697"/>
                </a:lnTo>
                <a:lnTo>
                  <a:pt x="2846" y="2782"/>
                </a:lnTo>
                <a:lnTo>
                  <a:pt x="2675" y="2868"/>
                </a:lnTo>
                <a:lnTo>
                  <a:pt x="2504" y="2975"/>
                </a:lnTo>
                <a:lnTo>
                  <a:pt x="2354" y="3082"/>
                </a:lnTo>
                <a:lnTo>
                  <a:pt x="2205" y="3210"/>
                </a:lnTo>
                <a:lnTo>
                  <a:pt x="2076" y="3360"/>
                </a:lnTo>
                <a:lnTo>
                  <a:pt x="1969" y="3510"/>
                </a:lnTo>
                <a:lnTo>
                  <a:pt x="1862" y="3681"/>
                </a:lnTo>
                <a:lnTo>
                  <a:pt x="1755" y="3852"/>
                </a:lnTo>
                <a:lnTo>
                  <a:pt x="1691" y="4023"/>
                </a:lnTo>
                <a:lnTo>
                  <a:pt x="1648" y="4216"/>
                </a:lnTo>
                <a:lnTo>
                  <a:pt x="1605" y="4408"/>
                </a:lnTo>
                <a:lnTo>
                  <a:pt x="1584" y="4601"/>
                </a:lnTo>
                <a:lnTo>
                  <a:pt x="1605" y="4794"/>
                </a:lnTo>
                <a:lnTo>
                  <a:pt x="1605" y="4794"/>
                </a:lnTo>
                <a:lnTo>
                  <a:pt x="1627" y="4986"/>
                </a:lnTo>
                <a:lnTo>
                  <a:pt x="1670" y="5157"/>
                </a:lnTo>
                <a:lnTo>
                  <a:pt x="1734" y="5328"/>
                </a:lnTo>
                <a:lnTo>
                  <a:pt x="1819" y="5478"/>
                </a:lnTo>
                <a:lnTo>
                  <a:pt x="1905" y="5628"/>
                </a:lnTo>
                <a:lnTo>
                  <a:pt x="2012" y="5756"/>
                </a:lnTo>
                <a:lnTo>
                  <a:pt x="2119" y="5885"/>
                </a:lnTo>
                <a:lnTo>
                  <a:pt x="2247" y="5992"/>
                </a:lnTo>
                <a:lnTo>
                  <a:pt x="2397" y="6077"/>
                </a:lnTo>
                <a:lnTo>
                  <a:pt x="2526" y="6163"/>
                </a:lnTo>
                <a:lnTo>
                  <a:pt x="2697" y="6227"/>
                </a:lnTo>
                <a:lnTo>
                  <a:pt x="2846" y="6291"/>
                </a:lnTo>
                <a:lnTo>
                  <a:pt x="3018" y="6334"/>
                </a:lnTo>
                <a:lnTo>
                  <a:pt x="3189" y="6377"/>
                </a:lnTo>
                <a:lnTo>
                  <a:pt x="3360" y="6398"/>
                </a:lnTo>
                <a:lnTo>
                  <a:pt x="3553" y="6398"/>
                </a:lnTo>
                <a:lnTo>
                  <a:pt x="3553" y="6398"/>
                </a:lnTo>
                <a:close/>
                <a:moveTo>
                  <a:pt x="2739" y="5906"/>
                </a:moveTo>
                <a:lnTo>
                  <a:pt x="2739" y="5906"/>
                </a:lnTo>
                <a:lnTo>
                  <a:pt x="2761" y="5863"/>
                </a:lnTo>
                <a:lnTo>
                  <a:pt x="2825" y="5842"/>
                </a:lnTo>
                <a:lnTo>
                  <a:pt x="2889" y="5821"/>
                </a:lnTo>
                <a:lnTo>
                  <a:pt x="2932" y="5821"/>
                </a:lnTo>
                <a:lnTo>
                  <a:pt x="2932" y="5821"/>
                </a:lnTo>
                <a:lnTo>
                  <a:pt x="2975" y="5842"/>
                </a:lnTo>
                <a:lnTo>
                  <a:pt x="3018" y="5906"/>
                </a:lnTo>
                <a:lnTo>
                  <a:pt x="3060" y="6013"/>
                </a:lnTo>
                <a:lnTo>
                  <a:pt x="3060" y="6013"/>
                </a:lnTo>
                <a:lnTo>
                  <a:pt x="3039" y="6034"/>
                </a:lnTo>
                <a:lnTo>
                  <a:pt x="2996" y="6034"/>
                </a:lnTo>
                <a:lnTo>
                  <a:pt x="2889" y="6013"/>
                </a:lnTo>
                <a:lnTo>
                  <a:pt x="2782" y="5970"/>
                </a:lnTo>
                <a:lnTo>
                  <a:pt x="2739" y="5928"/>
                </a:lnTo>
                <a:lnTo>
                  <a:pt x="2739" y="5906"/>
                </a:lnTo>
                <a:lnTo>
                  <a:pt x="2739" y="5906"/>
                </a:lnTo>
                <a:close/>
                <a:moveTo>
                  <a:pt x="3082" y="5478"/>
                </a:moveTo>
                <a:lnTo>
                  <a:pt x="3082" y="5478"/>
                </a:lnTo>
                <a:lnTo>
                  <a:pt x="3018" y="5393"/>
                </a:lnTo>
                <a:lnTo>
                  <a:pt x="2932" y="5221"/>
                </a:lnTo>
                <a:lnTo>
                  <a:pt x="2889" y="5050"/>
                </a:lnTo>
                <a:lnTo>
                  <a:pt x="2868" y="4986"/>
                </a:lnTo>
                <a:lnTo>
                  <a:pt x="2868" y="4943"/>
                </a:lnTo>
                <a:lnTo>
                  <a:pt x="2868" y="4943"/>
                </a:lnTo>
                <a:lnTo>
                  <a:pt x="2911" y="4922"/>
                </a:lnTo>
                <a:lnTo>
                  <a:pt x="2975" y="4879"/>
                </a:lnTo>
                <a:lnTo>
                  <a:pt x="3189" y="4836"/>
                </a:lnTo>
                <a:lnTo>
                  <a:pt x="3381" y="4794"/>
                </a:lnTo>
                <a:lnTo>
                  <a:pt x="3467" y="4772"/>
                </a:lnTo>
                <a:lnTo>
                  <a:pt x="3531" y="4794"/>
                </a:lnTo>
                <a:lnTo>
                  <a:pt x="3531" y="4794"/>
                </a:lnTo>
                <a:lnTo>
                  <a:pt x="3574" y="4815"/>
                </a:lnTo>
                <a:lnTo>
                  <a:pt x="3617" y="4858"/>
                </a:lnTo>
                <a:lnTo>
                  <a:pt x="3659" y="4965"/>
                </a:lnTo>
                <a:lnTo>
                  <a:pt x="3702" y="5200"/>
                </a:lnTo>
                <a:lnTo>
                  <a:pt x="3702" y="5200"/>
                </a:lnTo>
                <a:lnTo>
                  <a:pt x="3595" y="5286"/>
                </a:lnTo>
                <a:lnTo>
                  <a:pt x="3403" y="5393"/>
                </a:lnTo>
                <a:lnTo>
                  <a:pt x="3210" y="5457"/>
                </a:lnTo>
                <a:lnTo>
                  <a:pt x="3125" y="5478"/>
                </a:lnTo>
                <a:lnTo>
                  <a:pt x="3082" y="5478"/>
                </a:lnTo>
                <a:lnTo>
                  <a:pt x="3082" y="5478"/>
                </a:lnTo>
                <a:close/>
                <a:moveTo>
                  <a:pt x="3574" y="3895"/>
                </a:moveTo>
                <a:lnTo>
                  <a:pt x="3574" y="3895"/>
                </a:lnTo>
                <a:lnTo>
                  <a:pt x="3617" y="3874"/>
                </a:lnTo>
                <a:lnTo>
                  <a:pt x="3659" y="3831"/>
                </a:lnTo>
                <a:lnTo>
                  <a:pt x="3831" y="3767"/>
                </a:lnTo>
                <a:lnTo>
                  <a:pt x="4002" y="3724"/>
                </a:lnTo>
                <a:lnTo>
                  <a:pt x="4130" y="3702"/>
                </a:lnTo>
                <a:lnTo>
                  <a:pt x="4130" y="3702"/>
                </a:lnTo>
                <a:lnTo>
                  <a:pt x="4173" y="3745"/>
                </a:lnTo>
                <a:lnTo>
                  <a:pt x="4216" y="3788"/>
                </a:lnTo>
                <a:lnTo>
                  <a:pt x="4259" y="3852"/>
                </a:lnTo>
                <a:lnTo>
                  <a:pt x="4280" y="3938"/>
                </a:lnTo>
                <a:lnTo>
                  <a:pt x="4323" y="4109"/>
                </a:lnTo>
                <a:lnTo>
                  <a:pt x="4344" y="4259"/>
                </a:lnTo>
                <a:lnTo>
                  <a:pt x="4344" y="4259"/>
                </a:lnTo>
                <a:lnTo>
                  <a:pt x="4344" y="4301"/>
                </a:lnTo>
                <a:lnTo>
                  <a:pt x="4280" y="4366"/>
                </a:lnTo>
                <a:lnTo>
                  <a:pt x="4194" y="4408"/>
                </a:lnTo>
                <a:lnTo>
                  <a:pt x="4087" y="4451"/>
                </a:lnTo>
                <a:lnTo>
                  <a:pt x="3895" y="4515"/>
                </a:lnTo>
                <a:lnTo>
                  <a:pt x="3809" y="4515"/>
                </a:lnTo>
                <a:lnTo>
                  <a:pt x="3745" y="4494"/>
                </a:lnTo>
                <a:lnTo>
                  <a:pt x="3745" y="4494"/>
                </a:lnTo>
                <a:lnTo>
                  <a:pt x="3724" y="4473"/>
                </a:lnTo>
                <a:lnTo>
                  <a:pt x="3681" y="4408"/>
                </a:lnTo>
                <a:lnTo>
                  <a:pt x="3617" y="4216"/>
                </a:lnTo>
                <a:lnTo>
                  <a:pt x="3574" y="4023"/>
                </a:lnTo>
                <a:lnTo>
                  <a:pt x="3574" y="3959"/>
                </a:lnTo>
                <a:lnTo>
                  <a:pt x="3574" y="3895"/>
                </a:lnTo>
                <a:lnTo>
                  <a:pt x="3574" y="3895"/>
                </a:lnTo>
                <a:close/>
                <a:moveTo>
                  <a:pt x="3916" y="5949"/>
                </a:moveTo>
                <a:lnTo>
                  <a:pt x="3916" y="5949"/>
                </a:lnTo>
                <a:lnTo>
                  <a:pt x="3873" y="5992"/>
                </a:lnTo>
                <a:lnTo>
                  <a:pt x="3831" y="6013"/>
                </a:lnTo>
                <a:lnTo>
                  <a:pt x="3681" y="6056"/>
                </a:lnTo>
                <a:lnTo>
                  <a:pt x="3403" y="6077"/>
                </a:lnTo>
                <a:lnTo>
                  <a:pt x="3403" y="6077"/>
                </a:lnTo>
                <a:lnTo>
                  <a:pt x="3317" y="6013"/>
                </a:lnTo>
                <a:lnTo>
                  <a:pt x="3232" y="5906"/>
                </a:lnTo>
                <a:lnTo>
                  <a:pt x="3167" y="5799"/>
                </a:lnTo>
                <a:lnTo>
                  <a:pt x="3146" y="5735"/>
                </a:lnTo>
                <a:lnTo>
                  <a:pt x="3146" y="5692"/>
                </a:lnTo>
                <a:lnTo>
                  <a:pt x="3146" y="5692"/>
                </a:lnTo>
                <a:lnTo>
                  <a:pt x="3189" y="5649"/>
                </a:lnTo>
                <a:lnTo>
                  <a:pt x="3253" y="5607"/>
                </a:lnTo>
                <a:lnTo>
                  <a:pt x="3403" y="5542"/>
                </a:lnTo>
                <a:lnTo>
                  <a:pt x="3595" y="5500"/>
                </a:lnTo>
                <a:lnTo>
                  <a:pt x="3659" y="5500"/>
                </a:lnTo>
                <a:lnTo>
                  <a:pt x="3702" y="5500"/>
                </a:lnTo>
                <a:lnTo>
                  <a:pt x="3702" y="5500"/>
                </a:lnTo>
                <a:lnTo>
                  <a:pt x="3745" y="5521"/>
                </a:lnTo>
                <a:lnTo>
                  <a:pt x="3788" y="5564"/>
                </a:lnTo>
                <a:lnTo>
                  <a:pt x="3852" y="5692"/>
                </a:lnTo>
                <a:lnTo>
                  <a:pt x="3916" y="5842"/>
                </a:lnTo>
                <a:lnTo>
                  <a:pt x="3916" y="5885"/>
                </a:lnTo>
                <a:lnTo>
                  <a:pt x="3916" y="5949"/>
                </a:lnTo>
                <a:lnTo>
                  <a:pt x="3916" y="5949"/>
                </a:lnTo>
                <a:close/>
                <a:moveTo>
                  <a:pt x="4451" y="5542"/>
                </a:moveTo>
                <a:lnTo>
                  <a:pt x="4451" y="5542"/>
                </a:lnTo>
                <a:lnTo>
                  <a:pt x="4451" y="5671"/>
                </a:lnTo>
                <a:lnTo>
                  <a:pt x="4408" y="5799"/>
                </a:lnTo>
                <a:lnTo>
                  <a:pt x="4387" y="5842"/>
                </a:lnTo>
                <a:lnTo>
                  <a:pt x="4344" y="5885"/>
                </a:lnTo>
                <a:lnTo>
                  <a:pt x="4280" y="5906"/>
                </a:lnTo>
                <a:lnTo>
                  <a:pt x="4216" y="5928"/>
                </a:lnTo>
                <a:lnTo>
                  <a:pt x="4216" y="5928"/>
                </a:lnTo>
                <a:lnTo>
                  <a:pt x="4152" y="5906"/>
                </a:lnTo>
                <a:lnTo>
                  <a:pt x="4109" y="5906"/>
                </a:lnTo>
                <a:lnTo>
                  <a:pt x="4066" y="5842"/>
                </a:lnTo>
                <a:lnTo>
                  <a:pt x="4023" y="5735"/>
                </a:lnTo>
                <a:lnTo>
                  <a:pt x="4002" y="5649"/>
                </a:lnTo>
                <a:lnTo>
                  <a:pt x="4002" y="5649"/>
                </a:lnTo>
                <a:lnTo>
                  <a:pt x="4002" y="5500"/>
                </a:lnTo>
                <a:lnTo>
                  <a:pt x="4002" y="5457"/>
                </a:lnTo>
                <a:lnTo>
                  <a:pt x="4023" y="5414"/>
                </a:lnTo>
                <a:lnTo>
                  <a:pt x="4066" y="5393"/>
                </a:lnTo>
                <a:lnTo>
                  <a:pt x="4109" y="5371"/>
                </a:lnTo>
                <a:lnTo>
                  <a:pt x="4280" y="5350"/>
                </a:lnTo>
                <a:lnTo>
                  <a:pt x="4280" y="5350"/>
                </a:lnTo>
                <a:lnTo>
                  <a:pt x="4387" y="5350"/>
                </a:lnTo>
                <a:lnTo>
                  <a:pt x="4451" y="5371"/>
                </a:lnTo>
                <a:lnTo>
                  <a:pt x="4451" y="5393"/>
                </a:lnTo>
                <a:lnTo>
                  <a:pt x="4473" y="5435"/>
                </a:lnTo>
                <a:lnTo>
                  <a:pt x="4451" y="5542"/>
                </a:lnTo>
                <a:lnTo>
                  <a:pt x="4451" y="5542"/>
                </a:lnTo>
                <a:close/>
                <a:moveTo>
                  <a:pt x="4194" y="5136"/>
                </a:moveTo>
                <a:lnTo>
                  <a:pt x="4194" y="5136"/>
                </a:lnTo>
                <a:lnTo>
                  <a:pt x="4045" y="5157"/>
                </a:lnTo>
                <a:lnTo>
                  <a:pt x="3980" y="5157"/>
                </a:lnTo>
                <a:lnTo>
                  <a:pt x="3938" y="5157"/>
                </a:lnTo>
                <a:lnTo>
                  <a:pt x="3916" y="5114"/>
                </a:lnTo>
                <a:lnTo>
                  <a:pt x="3873" y="5072"/>
                </a:lnTo>
                <a:lnTo>
                  <a:pt x="3831" y="4922"/>
                </a:lnTo>
                <a:lnTo>
                  <a:pt x="3831" y="4922"/>
                </a:lnTo>
                <a:lnTo>
                  <a:pt x="3831" y="4836"/>
                </a:lnTo>
                <a:lnTo>
                  <a:pt x="3831" y="4772"/>
                </a:lnTo>
                <a:lnTo>
                  <a:pt x="3873" y="4729"/>
                </a:lnTo>
                <a:lnTo>
                  <a:pt x="3916" y="4687"/>
                </a:lnTo>
                <a:lnTo>
                  <a:pt x="4045" y="4622"/>
                </a:lnTo>
                <a:lnTo>
                  <a:pt x="4194" y="4601"/>
                </a:lnTo>
                <a:lnTo>
                  <a:pt x="4194" y="4601"/>
                </a:lnTo>
                <a:lnTo>
                  <a:pt x="4301" y="4580"/>
                </a:lnTo>
                <a:lnTo>
                  <a:pt x="4366" y="4601"/>
                </a:lnTo>
                <a:lnTo>
                  <a:pt x="4387" y="4644"/>
                </a:lnTo>
                <a:lnTo>
                  <a:pt x="4408" y="4687"/>
                </a:lnTo>
                <a:lnTo>
                  <a:pt x="4430" y="4794"/>
                </a:lnTo>
                <a:lnTo>
                  <a:pt x="4430" y="4836"/>
                </a:lnTo>
                <a:lnTo>
                  <a:pt x="4451" y="4836"/>
                </a:lnTo>
                <a:lnTo>
                  <a:pt x="4451" y="4836"/>
                </a:lnTo>
                <a:lnTo>
                  <a:pt x="4473" y="4986"/>
                </a:lnTo>
                <a:lnTo>
                  <a:pt x="4451" y="5029"/>
                </a:lnTo>
                <a:lnTo>
                  <a:pt x="4430" y="5050"/>
                </a:lnTo>
                <a:lnTo>
                  <a:pt x="4344" y="5093"/>
                </a:lnTo>
                <a:lnTo>
                  <a:pt x="4194" y="5136"/>
                </a:lnTo>
                <a:lnTo>
                  <a:pt x="4194" y="5136"/>
                </a:lnTo>
                <a:close/>
                <a:moveTo>
                  <a:pt x="4708" y="5457"/>
                </a:moveTo>
                <a:lnTo>
                  <a:pt x="4708" y="5457"/>
                </a:lnTo>
                <a:lnTo>
                  <a:pt x="4729" y="5393"/>
                </a:lnTo>
                <a:lnTo>
                  <a:pt x="4772" y="5350"/>
                </a:lnTo>
                <a:lnTo>
                  <a:pt x="4793" y="5328"/>
                </a:lnTo>
                <a:lnTo>
                  <a:pt x="4815" y="5328"/>
                </a:lnTo>
                <a:lnTo>
                  <a:pt x="4836" y="5350"/>
                </a:lnTo>
                <a:lnTo>
                  <a:pt x="4858" y="5393"/>
                </a:lnTo>
                <a:lnTo>
                  <a:pt x="4858" y="5393"/>
                </a:lnTo>
                <a:lnTo>
                  <a:pt x="4836" y="5457"/>
                </a:lnTo>
                <a:lnTo>
                  <a:pt x="4793" y="5542"/>
                </a:lnTo>
                <a:lnTo>
                  <a:pt x="4751" y="5564"/>
                </a:lnTo>
                <a:lnTo>
                  <a:pt x="4729" y="5564"/>
                </a:lnTo>
                <a:lnTo>
                  <a:pt x="4708" y="5521"/>
                </a:lnTo>
                <a:lnTo>
                  <a:pt x="4708" y="5457"/>
                </a:lnTo>
                <a:lnTo>
                  <a:pt x="4708" y="5457"/>
                </a:lnTo>
                <a:close/>
                <a:moveTo>
                  <a:pt x="5072" y="4601"/>
                </a:moveTo>
                <a:lnTo>
                  <a:pt x="5072" y="4601"/>
                </a:lnTo>
                <a:lnTo>
                  <a:pt x="5093" y="4708"/>
                </a:lnTo>
                <a:lnTo>
                  <a:pt x="5072" y="4879"/>
                </a:lnTo>
                <a:lnTo>
                  <a:pt x="5029" y="5029"/>
                </a:lnTo>
                <a:lnTo>
                  <a:pt x="5007" y="5093"/>
                </a:lnTo>
                <a:lnTo>
                  <a:pt x="4965" y="5114"/>
                </a:lnTo>
                <a:lnTo>
                  <a:pt x="4965" y="5114"/>
                </a:lnTo>
                <a:lnTo>
                  <a:pt x="4879" y="5136"/>
                </a:lnTo>
                <a:lnTo>
                  <a:pt x="4815" y="5114"/>
                </a:lnTo>
                <a:lnTo>
                  <a:pt x="4751" y="5072"/>
                </a:lnTo>
                <a:lnTo>
                  <a:pt x="4729" y="5008"/>
                </a:lnTo>
                <a:lnTo>
                  <a:pt x="4665" y="4858"/>
                </a:lnTo>
                <a:lnTo>
                  <a:pt x="4644" y="4729"/>
                </a:lnTo>
                <a:lnTo>
                  <a:pt x="4644" y="4729"/>
                </a:lnTo>
                <a:lnTo>
                  <a:pt x="4644" y="4580"/>
                </a:lnTo>
                <a:lnTo>
                  <a:pt x="4644" y="4515"/>
                </a:lnTo>
                <a:lnTo>
                  <a:pt x="4665" y="4494"/>
                </a:lnTo>
                <a:lnTo>
                  <a:pt x="4751" y="4430"/>
                </a:lnTo>
                <a:lnTo>
                  <a:pt x="4900" y="4366"/>
                </a:lnTo>
                <a:lnTo>
                  <a:pt x="4900" y="4366"/>
                </a:lnTo>
                <a:lnTo>
                  <a:pt x="5029" y="4344"/>
                </a:lnTo>
                <a:lnTo>
                  <a:pt x="5050" y="4344"/>
                </a:lnTo>
                <a:lnTo>
                  <a:pt x="5072" y="4366"/>
                </a:lnTo>
                <a:lnTo>
                  <a:pt x="5093" y="4451"/>
                </a:lnTo>
                <a:lnTo>
                  <a:pt x="5072" y="4601"/>
                </a:lnTo>
                <a:lnTo>
                  <a:pt x="5072" y="4601"/>
                </a:lnTo>
                <a:close/>
                <a:moveTo>
                  <a:pt x="4686" y="3339"/>
                </a:moveTo>
                <a:lnTo>
                  <a:pt x="4686" y="3339"/>
                </a:lnTo>
                <a:lnTo>
                  <a:pt x="4729" y="3381"/>
                </a:lnTo>
                <a:lnTo>
                  <a:pt x="4793" y="3446"/>
                </a:lnTo>
                <a:lnTo>
                  <a:pt x="4900" y="3638"/>
                </a:lnTo>
                <a:lnTo>
                  <a:pt x="4986" y="3831"/>
                </a:lnTo>
                <a:lnTo>
                  <a:pt x="5007" y="3916"/>
                </a:lnTo>
                <a:lnTo>
                  <a:pt x="5007" y="3981"/>
                </a:lnTo>
                <a:lnTo>
                  <a:pt x="5007" y="3981"/>
                </a:lnTo>
                <a:lnTo>
                  <a:pt x="5007" y="4045"/>
                </a:lnTo>
                <a:lnTo>
                  <a:pt x="4986" y="4087"/>
                </a:lnTo>
                <a:lnTo>
                  <a:pt x="4879" y="4194"/>
                </a:lnTo>
                <a:lnTo>
                  <a:pt x="4772" y="4280"/>
                </a:lnTo>
                <a:lnTo>
                  <a:pt x="4708" y="4280"/>
                </a:lnTo>
                <a:lnTo>
                  <a:pt x="4644" y="4280"/>
                </a:lnTo>
                <a:lnTo>
                  <a:pt x="4644" y="4280"/>
                </a:lnTo>
                <a:lnTo>
                  <a:pt x="4601" y="4259"/>
                </a:lnTo>
                <a:lnTo>
                  <a:pt x="4537" y="4194"/>
                </a:lnTo>
                <a:lnTo>
                  <a:pt x="4473" y="4023"/>
                </a:lnTo>
                <a:lnTo>
                  <a:pt x="4430" y="3852"/>
                </a:lnTo>
                <a:lnTo>
                  <a:pt x="4408" y="3702"/>
                </a:lnTo>
                <a:lnTo>
                  <a:pt x="4408" y="3702"/>
                </a:lnTo>
                <a:lnTo>
                  <a:pt x="4430" y="3574"/>
                </a:lnTo>
                <a:lnTo>
                  <a:pt x="4473" y="3488"/>
                </a:lnTo>
                <a:lnTo>
                  <a:pt x="4579" y="3403"/>
                </a:lnTo>
                <a:lnTo>
                  <a:pt x="4686" y="3339"/>
                </a:lnTo>
                <a:lnTo>
                  <a:pt x="4686" y="3339"/>
                </a:lnTo>
                <a:close/>
                <a:moveTo>
                  <a:pt x="4494" y="3189"/>
                </a:moveTo>
                <a:lnTo>
                  <a:pt x="4494" y="3189"/>
                </a:lnTo>
                <a:lnTo>
                  <a:pt x="4408" y="3253"/>
                </a:lnTo>
                <a:lnTo>
                  <a:pt x="4344" y="3296"/>
                </a:lnTo>
                <a:lnTo>
                  <a:pt x="4280" y="3296"/>
                </a:lnTo>
                <a:lnTo>
                  <a:pt x="4216" y="3253"/>
                </a:lnTo>
                <a:lnTo>
                  <a:pt x="4216" y="3253"/>
                </a:lnTo>
                <a:lnTo>
                  <a:pt x="4152" y="3210"/>
                </a:lnTo>
                <a:lnTo>
                  <a:pt x="4087" y="3103"/>
                </a:lnTo>
                <a:lnTo>
                  <a:pt x="4002" y="2932"/>
                </a:lnTo>
                <a:lnTo>
                  <a:pt x="4002" y="2932"/>
                </a:lnTo>
                <a:lnTo>
                  <a:pt x="4066" y="2932"/>
                </a:lnTo>
                <a:lnTo>
                  <a:pt x="4130" y="2932"/>
                </a:lnTo>
                <a:lnTo>
                  <a:pt x="4280" y="2996"/>
                </a:lnTo>
                <a:lnTo>
                  <a:pt x="4408" y="3082"/>
                </a:lnTo>
                <a:lnTo>
                  <a:pt x="4473" y="3146"/>
                </a:lnTo>
                <a:lnTo>
                  <a:pt x="4494" y="3189"/>
                </a:lnTo>
                <a:lnTo>
                  <a:pt x="4494" y="3189"/>
                </a:lnTo>
                <a:close/>
                <a:moveTo>
                  <a:pt x="3574" y="2868"/>
                </a:moveTo>
                <a:lnTo>
                  <a:pt x="3574" y="2868"/>
                </a:lnTo>
                <a:lnTo>
                  <a:pt x="3702" y="2932"/>
                </a:lnTo>
                <a:lnTo>
                  <a:pt x="3831" y="3039"/>
                </a:lnTo>
                <a:lnTo>
                  <a:pt x="3959" y="3167"/>
                </a:lnTo>
                <a:lnTo>
                  <a:pt x="4002" y="3253"/>
                </a:lnTo>
                <a:lnTo>
                  <a:pt x="4023" y="3317"/>
                </a:lnTo>
                <a:lnTo>
                  <a:pt x="4023" y="3317"/>
                </a:lnTo>
                <a:lnTo>
                  <a:pt x="4045" y="3381"/>
                </a:lnTo>
                <a:lnTo>
                  <a:pt x="4045" y="3424"/>
                </a:lnTo>
                <a:lnTo>
                  <a:pt x="4023" y="3467"/>
                </a:lnTo>
                <a:lnTo>
                  <a:pt x="3959" y="3510"/>
                </a:lnTo>
                <a:lnTo>
                  <a:pt x="3959" y="3510"/>
                </a:lnTo>
                <a:lnTo>
                  <a:pt x="3895" y="3553"/>
                </a:lnTo>
                <a:lnTo>
                  <a:pt x="3809" y="3595"/>
                </a:lnTo>
                <a:lnTo>
                  <a:pt x="3702" y="3595"/>
                </a:lnTo>
                <a:lnTo>
                  <a:pt x="3638" y="3617"/>
                </a:lnTo>
                <a:lnTo>
                  <a:pt x="3638" y="3617"/>
                </a:lnTo>
                <a:lnTo>
                  <a:pt x="3574" y="3595"/>
                </a:lnTo>
                <a:lnTo>
                  <a:pt x="3510" y="3553"/>
                </a:lnTo>
                <a:lnTo>
                  <a:pt x="3467" y="3488"/>
                </a:lnTo>
                <a:lnTo>
                  <a:pt x="3446" y="3424"/>
                </a:lnTo>
                <a:lnTo>
                  <a:pt x="3403" y="3274"/>
                </a:lnTo>
                <a:lnTo>
                  <a:pt x="3360" y="3125"/>
                </a:lnTo>
                <a:lnTo>
                  <a:pt x="3360" y="3125"/>
                </a:lnTo>
                <a:lnTo>
                  <a:pt x="3339" y="2996"/>
                </a:lnTo>
                <a:lnTo>
                  <a:pt x="3360" y="2954"/>
                </a:lnTo>
                <a:lnTo>
                  <a:pt x="3381" y="2932"/>
                </a:lnTo>
                <a:lnTo>
                  <a:pt x="3446" y="2889"/>
                </a:lnTo>
                <a:lnTo>
                  <a:pt x="3574" y="2868"/>
                </a:lnTo>
                <a:lnTo>
                  <a:pt x="3574" y="2868"/>
                </a:lnTo>
                <a:close/>
                <a:moveTo>
                  <a:pt x="2718" y="3467"/>
                </a:moveTo>
                <a:lnTo>
                  <a:pt x="2718" y="3467"/>
                </a:lnTo>
                <a:lnTo>
                  <a:pt x="2718" y="3317"/>
                </a:lnTo>
                <a:lnTo>
                  <a:pt x="2739" y="3167"/>
                </a:lnTo>
                <a:lnTo>
                  <a:pt x="2782" y="3082"/>
                </a:lnTo>
                <a:lnTo>
                  <a:pt x="2804" y="3018"/>
                </a:lnTo>
                <a:lnTo>
                  <a:pt x="2868" y="2975"/>
                </a:lnTo>
                <a:lnTo>
                  <a:pt x="2932" y="2932"/>
                </a:lnTo>
                <a:lnTo>
                  <a:pt x="2932" y="2932"/>
                </a:lnTo>
                <a:lnTo>
                  <a:pt x="3018" y="2932"/>
                </a:lnTo>
                <a:lnTo>
                  <a:pt x="3103" y="2932"/>
                </a:lnTo>
                <a:lnTo>
                  <a:pt x="3146" y="2975"/>
                </a:lnTo>
                <a:lnTo>
                  <a:pt x="3167" y="3039"/>
                </a:lnTo>
                <a:lnTo>
                  <a:pt x="3210" y="3167"/>
                </a:lnTo>
                <a:lnTo>
                  <a:pt x="3232" y="3339"/>
                </a:lnTo>
                <a:lnTo>
                  <a:pt x="3232" y="3339"/>
                </a:lnTo>
                <a:lnTo>
                  <a:pt x="3274" y="3531"/>
                </a:lnTo>
                <a:lnTo>
                  <a:pt x="3274" y="3574"/>
                </a:lnTo>
                <a:lnTo>
                  <a:pt x="3253" y="3638"/>
                </a:lnTo>
                <a:lnTo>
                  <a:pt x="3210" y="3660"/>
                </a:lnTo>
                <a:lnTo>
                  <a:pt x="3167" y="3681"/>
                </a:lnTo>
                <a:lnTo>
                  <a:pt x="2975" y="3724"/>
                </a:lnTo>
                <a:lnTo>
                  <a:pt x="2975" y="3724"/>
                </a:lnTo>
                <a:lnTo>
                  <a:pt x="2825" y="3724"/>
                </a:lnTo>
                <a:lnTo>
                  <a:pt x="2761" y="3681"/>
                </a:lnTo>
                <a:lnTo>
                  <a:pt x="2718" y="3660"/>
                </a:lnTo>
                <a:lnTo>
                  <a:pt x="2718" y="3617"/>
                </a:lnTo>
                <a:lnTo>
                  <a:pt x="2718" y="3467"/>
                </a:lnTo>
                <a:lnTo>
                  <a:pt x="2718" y="3467"/>
                </a:lnTo>
                <a:close/>
                <a:moveTo>
                  <a:pt x="2718" y="4023"/>
                </a:moveTo>
                <a:lnTo>
                  <a:pt x="2718" y="4023"/>
                </a:lnTo>
                <a:lnTo>
                  <a:pt x="2761" y="3981"/>
                </a:lnTo>
                <a:lnTo>
                  <a:pt x="2825" y="3959"/>
                </a:lnTo>
                <a:lnTo>
                  <a:pt x="2953" y="3916"/>
                </a:lnTo>
                <a:lnTo>
                  <a:pt x="3232" y="3916"/>
                </a:lnTo>
                <a:lnTo>
                  <a:pt x="3232" y="3916"/>
                </a:lnTo>
                <a:lnTo>
                  <a:pt x="3296" y="3938"/>
                </a:lnTo>
                <a:lnTo>
                  <a:pt x="3360" y="3981"/>
                </a:lnTo>
                <a:lnTo>
                  <a:pt x="3424" y="4066"/>
                </a:lnTo>
                <a:lnTo>
                  <a:pt x="3467" y="4152"/>
                </a:lnTo>
                <a:lnTo>
                  <a:pt x="3510" y="4259"/>
                </a:lnTo>
                <a:lnTo>
                  <a:pt x="3531" y="4366"/>
                </a:lnTo>
                <a:lnTo>
                  <a:pt x="3531" y="4451"/>
                </a:lnTo>
                <a:lnTo>
                  <a:pt x="3531" y="4515"/>
                </a:lnTo>
                <a:lnTo>
                  <a:pt x="3531" y="4515"/>
                </a:lnTo>
                <a:lnTo>
                  <a:pt x="3488" y="4558"/>
                </a:lnTo>
                <a:lnTo>
                  <a:pt x="3403" y="4601"/>
                </a:lnTo>
                <a:lnTo>
                  <a:pt x="3189" y="4665"/>
                </a:lnTo>
                <a:lnTo>
                  <a:pt x="2975" y="4687"/>
                </a:lnTo>
                <a:lnTo>
                  <a:pt x="2868" y="4687"/>
                </a:lnTo>
                <a:lnTo>
                  <a:pt x="2825" y="4665"/>
                </a:lnTo>
                <a:lnTo>
                  <a:pt x="2825" y="4665"/>
                </a:lnTo>
                <a:lnTo>
                  <a:pt x="2782" y="4622"/>
                </a:lnTo>
                <a:lnTo>
                  <a:pt x="2761" y="4558"/>
                </a:lnTo>
                <a:lnTo>
                  <a:pt x="2718" y="4344"/>
                </a:lnTo>
                <a:lnTo>
                  <a:pt x="2697" y="4152"/>
                </a:lnTo>
                <a:lnTo>
                  <a:pt x="2718" y="4066"/>
                </a:lnTo>
                <a:lnTo>
                  <a:pt x="2718" y="4023"/>
                </a:lnTo>
                <a:lnTo>
                  <a:pt x="2718" y="4023"/>
                </a:lnTo>
                <a:close/>
                <a:moveTo>
                  <a:pt x="2846" y="5585"/>
                </a:moveTo>
                <a:lnTo>
                  <a:pt x="2846" y="5585"/>
                </a:lnTo>
                <a:lnTo>
                  <a:pt x="2739" y="5714"/>
                </a:lnTo>
                <a:lnTo>
                  <a:pt x="2675" y="5735"/>
                </a:lnTo>
                <a:lnTo>
                  <a:pt x="2611" y="5756"/>
                </a:lnTo>
                <a:lnTo>
                  <a:pt x="2547" y="5756"/>
                </a:lnTo>
                <a:lnTo>
                  <a:pt x="2483" y="5735"/>
                </a:lnTo>
                <a:lnTo>
                  <a:pt x="2419" y="5714"/>
                </a:lnTo>
                <a:lnTo>
                  <a:pt x="2333" y="5649"/>
                </a:lnTo>
                <a:lnTo>
                  <a:pt x="2333" y="5649"/>
                </a:lnTo>
                <a:lnTo>
                  <a:pt x="2247" y="5542"/>
                </a:lnTo>
                <a:lnTo>
                  <a:pt x="2119" y="5371"/>
                </a:lnTo>
                <a:lnTo>
                  <a:pt x="2012" y="5179"/>
                </a:lnTo>
                <a:lnTo>
                  <a:pt x="1969" y="5114"/>
                </a:lnTo>
                <a:lnTo>
                  <a:pt x="1969" y="5050"/>
                </a:lnTo>
                <a:lnTo>
                  <a:pt x="1969" y="5050"/>
                </a:lnTo>
                <a:lnTo>
                  <a:pt x="2012" y="5008"/>
                </a:lnTo>
                <a:lnTo>
                  <a:pt x="2076" y="4986"/>
                </a:lnTo>
                <a:lnTo>
                  <a:pt x="2269" y="4943"/>
                </a:lnTo>
                <a:lnTo>
                  <a:pt x="2483" y="4922"/>
                </a:lnTo>
                <a:lnTo>
                  <a:pt x="2568" y="4922"/>
                </a:lnTo>
                <a:lnTo>
                  <a:pt x="2611" y="4943"/>
                </a:lnTo>
                <a:lnTo>
                  <a:pt x="2611" y="4943"/>
                </a:lnTo>
                <a:lnTo>
                  <a:pt x="2654" y="4986"/>
                </a:lnTo>
                <a:lnTo>
                  <a:pt x="2697" y="5050"/>
                </a:lnTo>
                <a:lnTo>
                  <a:pt x="2782" y="5243"/>
                </a:lnTo>
                <a:lnTo>
                  <a:pt x="2825" y="5435"/>
                </a:lnTo>
                <a:lnTo>
                  <a:pt x="2846" y="5585"/>
                </a:lnTo>
                <a:lnTo>
                  <a:pt x="2846" y="5585"/>
                </a:lnTo>
                <a:close/>
                <a:moveTo>
                  <a:pt x="2312" y="3510"/>
                </a:moveTo>
                <a:lnTo>
                  <a:pt x="2312" y="3510"/>
                </a:lnTo>
                <a:lnTo>
                  <a:pt x="2419" y="3317"/>
                </a:lnTo>
                <a:lnTo>
                  <a:pt x="2504" y="3232"/>
                </a:lnTo>
                <a:lnTo>
                  <a:pt x="2547" y="3189"/>
                </a:lnTo>
                <a:lnTo>
                  <a:pt x="2590" y="3167"/>
                </a:lnTo>
                <a:lnTo>
                  <a:pt x="2590" y="3167"/>
                </a:lnTo>
                <a:lnTo>
                  <a:pt x="2611" y="3317"/>
                </a:lnTo>
                <a:lnTo>
                  <a:pt x="2590" y="3510"/>
                </a:lnTo>
                <a:lnTo>
                  <a:pt x="2568" y="3595"/>
                </a:lnTo>
                <a:lnTo>
                  <a:pt x="2526" y="3660"/>
                </a:lnTo>
                <a:lnTo>
                  <a:pt x="2483" y="3702"/>
                </a:lnTo>
                <a:lnTo>
                  <a:pt x="2419" y="3724"/>
                </a:lnTo>
                <a:lnTo>
                  <a:pt x="2419" y="3724"/>
                </a:lnTo>
                <a:lnTo>
                  <a:pt x="2290" y="3702"/>
                </a:lnTo>
                <a:lnTo>
                  <a:pt x="2247" y="3702"/>
                </a:lnTo>
                <a:lnTo>
                  <a:pt x="2226" y="3681"/>
                </a:lnTo>
                <a:lnTo>
                  <a:pt x="2247" y="3617"/>
                </a:lnTo>
                <a:lnTo>
                  <a:pt x="2312" y="3510"/>
                </a:lnTo>
                <a:lnTo>
                  <a:pt x="2312" y="3510"/>
                </a:lnTo>
                <a:close/>
                <a:moveTo>
                  <a:pt x="1905" y="4323"/>
                </a:moveTo>
                <a:lnTo>
                  <a:pt x="1905" y="4323"/>
                </a:lnTo>
                <a:lnTo>
                  <a:pt x="1969" y="4109"/>
                </a:lnTo>
                <a:lnTo>
                  <a:pt x="2012" y="4045"/>
                </a:lnTo>
                <a:lnTo>
                  <a:pt x="2055" y="3959"/>
                </a:lnTo>
                <a:lnTo>
                  <a:pt x="2119" y="3916"/>
                </a:lnTo>
                <a:lnTo>
                  <a:pt x="2183" y="3895"/>
                </a:lnTo>
                <a:lnTo>
                  <a:pt x="2269" y="3895"/>
                </a:lnTo>
                <a:lnTo>
                  <a:pt x="2397" y="3938"/>
                </a:lnTo>
                <a:lnTo>
                  <a:pt x="2397" y="3938"/>
                </a:lnTo>
                <a:lnTo>
                  <a:pt x="2461" y="3981"/>
                </a:lnTo>
                <a:lnTo>
                  <a:pt x="2504" y="4045"/>
                </a:lnTo>
                <a:lnTo>
                  <a:pt x="2547" y="4109"/>
                </a:lnTo>
                <a:lnTo>
                  <a:pt x="2568" y="4194"/>
                </a:lnTo>
                <a:lnTo>
                  <a:pt x="2590" y="4387"/>
                </a:lnTo>
                <a:lnTo>
                  <a:pt x="2590" y="4580"/>
                </a:lnTo>
                <a:lnTo>
                  <a:pt x="2590" y="4580"/>
                </a:lnTo>
                <a:lnTo>
                  <a:pt x="2590" y="4687"/>
                </a:lnTo>
                <a:lnTo>
                  <a:pt x="2568" y="4708"/>
                </a:lnTo>
                <a:lnTo>
                  <a:pt x="2504" y="4751"/>
                </a:lnTo>
                <a:lnTo>
                  <a:pt x="2504" y="4751"/>
                </a:lnTo>
                <a:lnTo>
                  <a:pt x="2440" y="4751"/>
                </a:lnTo>
                <a:lnTo>
                  <a:pt x="2354" y="4772"/>
                </a:lnTo>
                <a:lnTo>
                  <a:pt x="2205" y="4772"/>
                </a:lnTo>
                <a:lnTo>
                  <a:pt x="2205" y="4772"/>
                </a:lnTo>
                <a:lnTo>
                  <a:pt x="2098" y="4772"/>
                </a:lnTo>
                <a:lnTo>
                  <a:pt x="1991" y="4751"/>
                </a:lnTo>
                <a:lnTo>
                  <a:pt x="1948" y="4729"/>
                </a:lnTo>
                <a:lnTo>
                  <a:pt x="1905" y="4665"/>
                </a:lnTo>
                <a:lnTo>
                  <a:pt x="1884" y="4622"/>
                </a:lnTo>
                <a:lnTo>
                  <a:pt x="1884" y="4537"/>
                </a:lnTo>
                <a:lnTo>
                  <a:pt x="1905" y="4323"/>
                </a:lnTo>
                <a:lnTo>
                  <a:pt x="1905" y="4323"/>
                </a:lnTo>
                <a:close/>
                <a:moveTo>
                  <a:pt x="4473" y="6591"/>
                </a:moveTo>
                <a:lnTo>
                  <a:pt x="4473" y="6591"/>
                </a:lnTo>
                <a:lnTo>
                  <a:pt x="4002" y="6655"/>
                </a:lnTo>
                <a:lnTo>
                  <a:pt x="3531" y="6719"/>
                </a:lnTo>
                <a:lnTo>
                  <a:pt x="3531" y="6719"/>
                </a:lnTo>
                <a:lnTo>
                  <a:pt x="3039" y="6826"/>
                </a:lnTo>
                <a:lnTo>
                  <a:pt x="3039" y="6826"/>
                </a:lnTo>
                <a:lnTo>
                  <a:pt x="2825" y="6848"/>
                </a:lnTo>
                <a:lnTo>
                  <a:pt x="2718" y="6869"/>
                </a:lnTo>
                <a:lnTo>
                  <a:pt x="2632" y="6890"/>
                </a:lnTo>
                <a:lnTo>
                  <a:pt x="2632" y="6890"/>
                </a:lnTo>
                <a:lnTo>
                  <a:pt x="2547" y="6955"/>
                </a:lnTo>
                <a:lnTo>
                  <a:pt x="2504" y="6997"/>
                </a:lnTo>
                <a:lnTo>
                  <a:pt x="2504" y="7061"/>
                </a:lnTo>
                <a:lnTo>
                  <a:pt x="2526" y="7104"/>
                </a:lnTo>
                <a:lnTo>
                  <a:pt x="2590" y="7147"/>
                </a:lnTo>
                <a:lnTo>
                  <a:pt x="2654" y="7168"/>
                </a:lnTo>
                <a:lnTo>
                  <a:pt x="2804" y="7211"/>
                </a:lnTo>
                <a:lnTo>
                  <a:pt x="2804" y="7211"/>
                </a:lnTo>
                <a:lnTo>
                  <a:pt x="3724" y="7083"/>
                </a:lnTo>
                <a:lnTo>
                  <a:pt x="4622" y="6933"/>
                </a:lnTo>
                <a:lnTo>
                  <a:pt x="4622" y="6933"/>
                </a:lnTo>
                <a:lnTo>
                  <a:pt x="5029" y="6869"/>
                </a:lnTo>
                <a:lnTo>
                  <a:pt x="5243" y="6848"/>
                </a:lnTo>
                <a:lnTo>
                  <a:pt x="5414" y="6805"/>
                </a:lnTo>
                <a:lnTo>
                  <a:pt x="5414" y="6805"/>
                </a:lnTo>
                <a:lnTo>
                  <a:pt x="5478" y="6762"/>
                </a:lnTo>
                <a:lnTo>
                  <a:pt x="5521" y="6719"/>
                </a:lnTo>
                <a:lnTo>
                  <a:pt x="5542" y="6676"/>
                </a:lnTo>
                <a:lnTo>
                  <a:pt x="5542" y="6612"/>
                </a:lnTo>
                <a:lnTo>
                  <a:pt x="5542" y="6569"/>
                </a:lnTo>
                <a:lnTo>
                  <a:pt x="5500" y="6527"/>
                </a:lnTo>
                <a:lnTo>
                  <a:pt x="5457" y="6484"/>
                </a:lnTo>
                <a:lnTo>
                  <a:pt x="5393" y="6462"/>
                </a:lnTo>
                <a:lnTo>
                  <a:pt x="5393" y="6462"/>
                </a:lnTo>
                <a:lnTo>
                  <a:pt x="5307" y="6420"/>
                </a:lnTo>
                <a:lnTo>
                  <a:pt x="5200" y="6420"/>
                </a:lnTo>
                <a:lnTo>
                  <a:pt x="4943" y="6462"/>
                </a:lnTo>
                <a:lnTo>
                  <a:pt x="4686" y="6527"/>
                </a:lnTo>
                <a:lnTo>
                  <a:pt x="4473" y="6591"/>
                </a:lnTo>
                <a:lnTo>
                  <a:pt x="4473" y="65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1"/>
          <p:cNvSpPr/>
          <p:nvPr/>
        </p:nvSpPr>
        <p:spPr>
          <a:xfrm>
            <a:off x="3418175" y="2035175"/>
            <a:ext cx="241144" cy="236523"/>
          </a:xfrm>
          <a:custGeom>
            <a:rect b="b" l="l" r="r" t="t"/>
            <a:pathLst>
              <a:path extrusionOk="0" h="8752" w="8923">
                <a:moveTo>
                  <a:pt x="2739" y="450"/>
                </a:moveTo>
                <a:lnTo>
                  <a:pt x="2846" y="471"/>
                </a:lnTo>
                <a:lnTo>
                  <a:pt x="2953" y="536"/>
                </a:lnTo>
                <a:lnTo>
                  <a:pt x="3038" y="643"/>
                </a:lnTo>
                <a:lnTo>
                  <a:pt x="3124" y="771"/>
                </a:lnTo>
                <a:lnTo>
                  <a:pt x="3167" y="899"/>
                </a:lnTo>
                <a:lnTo>
                  <a:pt x="3209" y="1049"/>
                </a:lnTo>
                <a:lnTo>
                  <a:pt x="3274" y="1370"/>
                </a:lnTo>
                <a:lnTo>
                  <a:pt x="3316" y="1520"/>
                </a:lnTo>
                <a:lnTo>
                  <a:pt x="3338" y="1648"/>
                </a:lnTo>
                <a:lnTo>
                  <a:pt x="3466" y="1969"/>
                </a:lnTo>
                <a:lnTo>
                  <a:pt x="3552" y="2269"/>
                </a:lnTo>
                <a:lnTo>
                  <a:pt x="3509" y="2290"/>
                </a:lnTo>
                <a:lnTo>
                  <a:pt x="3445" y="2290"/>
                </a:lnTo>
                <a:lnTo>
                  <a:pt x="3316" y="2269"/>
                </a:lnTo>
                <a:lnTo>
                  <a:pt x="3145" y="2204"/>
                </a:lnTo>
                <a:lnTo>
                  <a:pt x="2974" y="2119"/>
                </a:lnTo>
                <a:lnTo>
                  <a:pt x="2653" y="1905"/>
                </a:lnTo>
                <a:lnTo>
                  <a:pt x="2439" y="1755"/>
                </a:lnTo>
                <a:lnTo>
                  <a:pt x="2332" y="1541"/>
                </a:lnTo>
                <a:lnTo>
                  <a:pt x="2225" y="1327"/>
                </a:lnTo>
                <a:lnTo>
                  <a:pt x="2204" y="1220"/>
                </a:lnTo>
                <a:lnTo>
                  <a:pt x="2182" y="1092"/>
                </a:lnTo>
                <a:lnTo>
                  <a:pt x="2182" y="985"/>
                </a:lnTo>
                <a:lnTo>
                  <a:pt x="2225" y="878"/>
                </a:lnTo>
                <a:lnTo>
                  <a:pt x="2268" y="771"/>
                </a:lnTo>
                <a:lnTo>
                  <a:pt x="2354" y="685"/>
                </a:lnTo>
                <a:lnTo>
                  <a:pt x="2418" y="600"/>
                </a:lnTo>
                <a:lnTo>
                  <a:pt x="2525" y="536"/>
                </a:lnTo>
                <a:lnTo>
                  <a:pt x="2632" y="471"/>
                </a:lnTo>
                <a:lnTo>
                  <a:pt x="2739" y="450"/>
                </a:lnTo>
                <a:close/>
                <a:moveTo>
                  <a:pt x="4236" y="2269"/>
                </a:moveTo>
                <a:lnTo>
                  <a:pt x="4279" y="2290"/>
                </a:lnTo>
                <a:lnTo>
                  <a:pt x="4301" y="2333"/>
                </a:lnTo>
                <a:lnTo>
                  <a:pt x="4343" y="2418"/>
                </a:lnTo>
                <a:lnTo>
                  <a:pt x="4343" y="2547"/>
                </a:lnTo>
                <a:lnTo>
                  <a:pt x="3701" y="2547"/>
                </a:lnTo>
                <a:lnTo>
                  <a:pt x="3680" y="2525"/>
                </a:lnTo>
                <a:lnTo>
                  <a:pt x="3659" y="2525"/>
                </a:lnTo>
                <a:lnTo>
                  <a:pt x="3680" y="2461"/>
                </a:lnTo>
                <a:lnTo>
                  <a:pt x="3723" y="2440"/>
                </a:lnTo>
                <a:lnTo>
                  <a:pt x="3787" y="2418"/>
                </a:lnTo>
                <a:lnTo>
                  <a:pt x="3808" y="2440"/>
                </a:lnTo>
                <a:lnTo>
                  <a:pt x="3830" y="2461"/>
                </a:lnTo>
                <a:lnTo>
                  <a:pt x="3915" y="2418"/>
                </a:lnTo>
                <a:lnTo>
                  <a:pt x="4001" y="2376"/>
                </a:lnTo>
                <a:lnTo>
                  <a:pt x="4065" y="2333"/>
                </a:lnTo>
                <a:lnTo>
                  <a:pt x="4129" y="2290"/>
                </a:lnTo>
                <a:lnTo>
                  <a:pt x="4194" y="2269"/>
                </a:lnTo>
                <a:close/>
                <a:moveTo>
                  <a:pt x="6633" y="557"/>
                </a:moveTo>
                <a:lnTo>
                  <a:pt x="6847" y="578"/>
                </a:lnTo>
                <a:lnTo>
                  <a:pt x="6932" y="621"/>
                </a:lnTo>
                <a:lnTo>
                  <a:pt x="7039" y="664"/>
                </a:lnTo>
                <a:lnTo>
                  <a:pt x="7103" y="728"/>
                </a:lnTo>
                <a:lnTo>
                  <a:pt x="7189" y="814"/>
                </a:lnTo>
                <a:lnTo>
                  <a:pt x="7232" y="899"/>
                </a:lnTo>
                <a:lnTo>
                  <a:pt x="7253" y="964"/>
                </a:lnTo>
                <a:lnTo>
                  <a:pt x="7253" y="1049"/>
                </a:lnTo>
                <a:lnTo>
                  <a:pt x="7253" y="1135"/>
                </a:lnTo>
                <a:lnTo>
                  <a:pt x="7168" y="1306"/>
                </a:lnTo>
                <a:lnTo>
                  <a:pt x="7061" y="1477"/>
                </a:lnTo>
                <a:lnTo>
                  <a:pt x="6932" y="1627"/>
                </a:lnTo>
                <a:lnTo>
                  <a:pt x="6761" y="1777"/>
                </a:lnTo>
                <a:lnTo>
                  <a:pt x="6611" y="1884"/>
                </a:lnTo>
                <a:lnTo>
                  <a:pt x="6483" y="1969"/>
                </a:lnTo>
                <a:lnTo>
                  <a:pt x="6333" y="2076"/>
                </a:lnTo>
                <a:lnTo>
                  <a:pt x="6183" y="2183"/>
                </a:lnTo>
                <a:lnTo>
                  <a:pt x="6098" y="2204"/>
                </a:lnTo>
                <a:lnTo>
                  <a:pt x="5991" y="2226"/>
                </a:lnTo>
                <a:lnTo>
                  <a:pt x="5905" y="2247"/>
                </a:lnTo>
                <a:lnTo>
                  <a:pt x="5798" y="2290"/>
                </a:lnTo>
                <a:lnTo>
                  <a:pt x="5713" y="2333"/>
                </a:lnTo>
                <a:lnTo>
                  <a:pt x="5670" y="2397"/>
                </a:lnTo>
                <a:lnTo>
                  <a:pt x="5670" y="2440"/>
                </a:lnTo>
                <a:lnTo>
                  <a:pt x="5691" y="2483"/>
                </a:lnTo>
                <a:lnTo>
                  <a:pt x="5777" y="2547"/>
                </a:lnTo>
                <a:lnTo>
                  <a:pt x="5798" y="2568"/>
                </a:lnTo>
                <a:lnTo>
                  <a:pt x="5798" y="2611"/>
                </a:lnTo>
                <a:lnTo>
                  <a:pt x="5242" y="2568"/>
                </a:lnTo>
                <a:lnTo>
                  <a:pt x="4686" y="2568"/>
                </a:lnTo>
                <a:lnTo>
                  <a:pt x="4707" y="2483"/>
                </a:lnTo>
                <a:lnTo>
                  <a:pt x="4728" y="2397"/>
                </a:lnTo>
                <a:lnTo>
                  <a:pt x="4707" y="2204"/>
                </a:lnTo>
                <a:lnTo>
                  <a:pt x="4814" y="2183"/>
                </a:lnTo>
                <a:lnTo>
                  <a:pt x="4878" y="2140"/>
                </a:lnTo>
                <a:lnTo>
                  <a:pt x="4964" y="2076"/>
                </a:lnTo>
                <a:lnTo>
                  <a:pt x="5007" y="1991"/>
                </a:lnTo>
                <a:lnTo>
                  <a:pt x="5114" y="1798"/>
                </a:lnTo>
                <a:lnTo>
                  <a:pt x="5199" y="1605"/>
                </a:lnTo>
                <a:lnTo>
                  <a:pt x="5413" y="1263"/>
                </a:lnTo>
                <a:lnTo>
                  <a:pt x="5670" y="921"/>
                </a:lnTo>
                <a:lnTo>
                  <a:pt x="5798" y="792"/>
                </a:lnTo>
                <a:lnTo>
                  <a:pt x="5991" y="685"/>
                </a:lnTo>
                <a:lnTo>
                  <a:pt x="6183" y="621"/>
                </a:lnTo>
                <a:lnTo>
                  <a:pt x="6419" y="557"/>
                </a:lnTo>
                <a:close/>
                <a:moveTo>
                  <a:pt x="5905" y="2611"/>
                </a:moveTo>
                <a:lnTo>
                  <a:pt x="5884" y="2632"/>
                </a:lnTo>
                <a:lnTo>
                  <a:pt x="5841" y="2632"/>
                </a:lnTo>
                <a:lnTo>
                  <a:pt x="5862" y="2611"/>
                </a:lnTo>
                <a:close/>
                <a:moveTo>
                  <a:pt x="3980" y="3039"/>
                </a:moveTo>
                <a:lnTo>
                  <a:pt x="4044" y="3060"/>
                </a:lnTo>
                <a:lnTo>
                  <a:pt x="4108" y="3060"/>
                </a:lnTo>
                <a:lnTo>
                  <a:pt x="4087" y="3103"/>
                </a:lnTo>
                <a:lnTo>
                  <a:pt x="4044" y="3146"/>
                </a:lnTo>
                <a:lnTo>
                  <a:pt x="3937" y="3167"/>
                </a:lnTo>
                <a:lnTo>
                  <a:pt x="3937" y="3103"/>
                </a:lnTo>
                <a:lnTo>
                  <a:pt x="3980" y="3039"/>
                </a:lnTo>
                <a:close/>
                <a:moveTo>
                  <a:pt x="5542" y="3103"/>
                </a:moveTo>
                <a:lnTo>
                  <a:pt x="5691" y="3124"/>
                </a:lnTo>
                <a:lnTo>
                  <a:pt x="5991" y="3167"/>
                </a:lnTo>
                <a:lnTo>
                  <a:pt x="6590" y="3189"/>
                </a:lnTo>
                <a:lnTo>
                  <a:pt x="7189" y="3210"/>
                </a:lnTo>
                <a:lnTo>
                  <a:pt x="7809" y="3189"/>
                </a:lnTo>
                <a:lnTo>
                  <a:pt x="8409" y="3167"/>
                </a:lnTo>
                <a:lnTo>
                  <a:pt x="8366" y="3873"/>
                </a:lnTo>
                <a:lnTo>
                  <a:pt x="8344" y="4151"/>
                </a:lnTo>
                <a:lnTo>
                  <a:pt x="8323" y="4301"/>
                </a:lnTo>
                <a:lnTo>
                  <a:pt x="8302" y="4365"/>
                </a:lnTo>
                <a:lnTo>
                  <a:pt x="8280" y="4387"/>
                </a:lnTo>
                <a:lnTo>
                  <a:pt x="8259" y="4408"/>
                </a:lnTo>
                <a:lnTo>
                  <a:pt x="8195" y="4408"/>
                </a:lnTo>
                <a:lnTo>
                  <a:pt x="8023" y="4430"/>
                </a:lnTo>
                <a:lnTo>
                  <a:pt x="7745" y="4408"/>
                </a:lnTo>
                <a:lnTo>
                  <a:pt x="7125" y="4472"/>
                </a:lnTo>
                <a:lnTo>
                  <a:pt x="6504" y="4515"/>
                </a:lnTo>
                <a:lnTo>
                  <a:pt x="5242" y="4558"/>
                </a:lnTo>
                <a:lnTo>
                  <a:pt x="5242" y="3959"/>
                </a:lnTo>
                <a:lnTo>
                  <a:pt x="5199" y="3360"/>
                </a:lnTo>
                <a:lnTo>
                  <a:pt x="5199" y="3231"/>
                </a:lnTo>
                <a:lnTo>
                  <a:pt x="5221" y="3146"/>
                </a:lnTo>
                <a:lnTo>
                  <a:pt x="5242" y="3124"/>
                </a:lnTo>
                <a:lnTo>
                  <a:pt x="5285" y="3103"/>
                </a:lnTo>
                <a:close/>
                <a:moveTo>
                  <a:pt x="3595" y="3060"/>
                </a:moveTo>
                <a:lnTo>
                  <a:pt x="3552" y="3403"/>
                </a:lnTo>
                <a:lnTo>
                  <a:pt x="3530" y="3659"/>
                </a:lnTo>
                <a:lnTo>
                  <a:pt x="3509" y="3916"/>
                </a:lnTo>
                <a:lnTo>
                  <a:pt x="3530" y="4151"/>
                </a:lnTo>
                <a:lnTo>
                  <a:pt x="3552" y="4365"/>
                </a:lnTo>
                <a:lnTo>
                  <a:pt x="3595" y="4451"/>
                </a:lnTo>
                <a:lnTo>
                  <a:pt x="3637" y="4515"/>
                </a:lnTo>
                <a:lnTo>
                  <a:pt x="3701" y="4558"/>
                </a:lnTo>
                <a:lnTo>
                  <a:pt x="3766" y="4558"/>
                </a:lnTo>
                <a:lnTo>
                  <a:pt x="3723" y="4601"/>
                </a:lnTo>
                <a:lnTo>
                  <a:pt x="2995" y="4601"/>
                </a:lnTo>
                <a:lnTo>
                  <a:pt x="2568" y="4579"/>
                </a:lnTo>
                <a:lnTo>
                  <a:pt x="2140" y="4558"/>
                </a:lnTo>
                <a:lnTo>
                  <a:pt x="1754" y="4537"/>
                </a:lnTo>
                <a:lnTo>
                  <a:pt x="1177" y="4537"/>
                </a:lnTo>
                <a:lnTo>
                  <a:pt x="963" y="4558"/>
                </a:lnTo>
                <a:lnTo>
                  <a:pt x="770" y="4579"/>
                </a:lnTo>
                <a:lnTo>
                  <a:pt x="578" y="4558"/>
                </a:lnTo>
                <a:lnTo>
                  <a:pt x="514" y="4579"/>
                </a:lnTo>
                <a:lnTo>
                  <a:pt x="471" y="4558"/>
                </a:lnTo>
                <a:lnTo>
                  <a:pt x="449" y="4537"/>
                </a:lnTo>
                <a:lnTo>
                  <a:pt x="471" y="4472"/>
                </a:lnTo>
                <a:lnTo>
                  <a:pt x="449" y="4323"/>
                </a:lnTo>
                <a:lnTo>
                  <a:pt x="428" y="3938"/>
                </a:lnTo>
                <a:lnTo>
                  <a:pt x="449" y="3574"/>
                </a:lnTo>
                <a:lnTo>
                  <a:pt x="471" y="3210"/>
                </a:lnTo>
                <a:lnTo>
                  <a:pt x="856" y="3189"/>
                </a:lnTo>
                <a:lnTo>
                  <a:pt x="1220" y="3146"/>
                </a:lnTo>
                <a:lnTo>
                  <a:pt x="1605" y="3103"/>
                </a:lnTo>
                <a:lnTo>
                  <a:pt x="1968" y="3082"/>
                </a:lnTo>
                <a:lnTo>
                  <a:pt x="2781" y="3082"/>
                </a:lnTo>
                <a:lnTo>
                  <a:pt x="3595" y="3060"/>
                </a:lnTo>
                <a:close/>
                <a:moveTo>
                  <a:pt x="4643" y="3039"/>
                </a:moveTo>
                <a:lnTo>
                  <a:pt x="4771" y="3060"/>
                </a:lnTo>
                <a:lnTo>
                  <a:pt x="4878" y="3082"/>
                </a:lnTo>
                <a:lnTo>
                  <a:pt x="4857" y="3617"/>
                </a:lnTo>
                <a:lnTo>
                  <a:pt x="4857" y="4130"/>
                </a:lnTo>
                <a:lnTo>
                  <a:pt x="4878" y="4365"/>
                </a:lnTo>
                <a:lnTo>
                  <a:pt x="4878" y="4494"/>
                </a:lnTo>
                <a:lnTo>
                  <a:pt x="4878" y="4537"/>
                </a:lnTo>
                <a:lnTo>
                  <a:pt x="4857" y="4579"/>
                </a:lnTo>
                <a:lnTo>
                  <a:pt x="4771" y="4601"/>
                </a:lnTo>
                <a:lnTo>
                  <a:pt x="4493" y="4601"/>
                </a:lnTo>
                <a:lnTo>
                  <a:pt x="4536" y="4515"/>
                </a:lnTo>
                <a:lnTo>
                  <a:pt x="4579" y="4408"/>
                </a:lnTo>
                <a:lnTo>
                  <a:pt x="4600" y="4365"/>
                </a:lnTo>
                <a:lnTo>
                  <a:pt x="4579" y="4323"/>
                </a:lnTo>
                <a:lnTo>
                  <a:pt x="4557" y="4301"/>
                </a:lnTo>
                <a:lnTo>
                  <a:pt x="4493" y="4301"/>
                </a:lnTo>
                <a:lnTo>
                  <a:pt x="4493" y="4216"/>
                </a:lnTo>
                <a:lnTo>
                  <a:pt x="4472" y="4151"/>
                </a:lnTo>
                <a:lnTo>
                  <a:pt x="4429" y="4087"/>
                </a:lnTo>
                <a:lnTo>
                  <a:pt x="4343" y="4087"/>
                </a:lnTo>
                <a:lnTo>
                  <a:pt x="4343" y="4023"/>
                </a:lnTo>
                <a:lnTo>
                  <a:pt x="4365" y="3980"/>
                </a:lnTo>
                <a:lnTo>
                  <a:pt x="4429" y="3895"/>
                </a:lnTo>
                <a:lnTo>
                  <a:pt x="4472" y="3809"/>
                </a:lnTo>
                <a:lnTo>
                  <a:pt x="4493" y="3766"/>
                </a:lnTo>
                <a:lnTo>
                  <a:pt x="4472" y="3702"/>
                </a:lnTo>
                <a:lnTo>
                  <a:pt x="4429" y="3617"/>
                </a:lnTo>
                <a:lnTo>
                  <a:pt x="4365" y="3552"/>
                </a:lnTo>
                <a:lnTo>
                  <a:pt x="4279" y="3488"/>
                </a:lnTo>
                <a:lnTo>
                  <a:pt x="4194" y="3445"/>
                </a:lnTo>
                <a:lnTo>
                  <a:pt x="4301" y="3253"/>
                </a:lnTo>
                <a:lnTo>
                  <a:pt x="4408" y="3060"/>
                </a:lnTo>
                <a:lnTo>
                  <a:pt x="4429" y="3039"/>
                </a:lnTo>
                <a:close/>
                <a:moveTo>
                  <a:pt x="4472" y="5114"/>
                </a:moveTo>
                <a:lnTo>
                  <a:pt x="4472" y="5136"/>
                </a:lnTo>
                <a:lnTo>
                  <a:pt x="4493" y="5243"/>
                </a:lnTo>
                <a:lnTo>
                  <a:pt x="4493" y="5585"/>
                </a:lnTo>
                <a:lnTo>
                  <a:pt x="4493" y="6163"/>
                </a:lnTo>
                <a:lnTo>
                  <a:pt x="4386" y="6184"/>
                </a:lnTo>
                <a:lnTo>
                  <a:pt x="4322" y="6227"/>
                </a:lnTo>
                <a:lnTo>
                  <a:pt x="4258" y="6270"/>
                </a:lnTo>
                <a:lnTo>
                  <a:pt x="4172" y="6291"/>
                </a:lnTo>
                <a:lnTo>
                  <a:pt x="4172" y="6291"/>
                </a:lnTo>
                <a:lnTo>
                  <a:pt x="4215" y="6205"/>
                </a:lnTo>
                <a:lnTo>
                  <a:pt x="4301" y="6141"/>
                </a:lnTo>
                <a:lnTo>
                  <a:pt x="4365" y="6056"/>
                </a:lnTo>
                <a:lnTo>
                  <a:pt x="4408" y="5970"/>
                </a:lnTo>
                <a:lnTo>
                  <a:pt x="4408" y="5906"/>
                </a:lnTo>
                <a:lnTo>
                  <a:pt x="4408" y="5863"/>
                </a:lnTo>
                <a:lnTo>
                  <a:pt x="4386" y="5842"/>
                </a:lnTo>
                <a:lnTo>
                  <a:pt x="4343" y="5863"/>
                </a:lnTo>
                <a:lnTo>
                  <a:pt x="4258" y="5906"/>
                </a:lnTo>
                <a:lnTo>
                  <a:pt x="4172" y="5927"/>
                </a:lnTo>
                <a:lnTo>
                  <a:pt x="4172" y="5885"/>
                </a:lnTo>
                <a:lnTo>
                  <a:pt x="4194" y="5842"/>
                </a:lnTo>
                <a:lnTo>
                  <a:pt x="4258" y="5756"/>
                </a:lnTo>
                <a:lnTo>
                  <a:pt x="4343" y="5692"/>
                </a:lnTo>
                <a:lnTo>
                  <a:pt x="4386" y="5606"/>
                </a:lnTo>
                <a:lnTo>
                  <a:pt x="4408" y="5521"/>
                </a:lnTo>
                <a:lnTo>
                  <a:pt x="4408" y="5478"/>
                </a:lnTo>
                <a:lnTo>
                  <a:pt x="4365" y="5457"/>
                </a:lnTo>
                <a:lnTo>
                  <a:pt x="4279" y="5457"/>
                </a:lnTo>
                <a:lnTo>
                  <a:pt x="4322" y="5350"/>
                </a:lnTo>
                <a:lnTo>
                  <a:pt x="4386" y="5285"/>
                </a:lnTo>
                <a:lnTo>
                  <a:pt x="4429" y="5200"/>
                </a:lnTo>
                <a:lnTo>
                  <a:pt x="4450" y="5114"/>
                </a:lnTo>
                <a:close/>
                <a:moveTo>
                  <a:pt x="4408" y="6505"/>
                </a:moveTo>
                <a:lnTo>
                  <a:pt x="4429" y="6526"/>
                </a:lnTo>
                <a:lnTo>
                  <a:pt x="4450" y="6548"/>
                </a:lnTo>
                <a:lnTo>
                  <a:pt x="4493" y="6591"/>
                </a:lnTo>
                <a:lnTo>
                  <a:pt x="4493" y="6655"/>
                </a:lnTo>
                <a:lnTo>
                  <a:pt x="4493" y="6740"/>
                </a:lnTo>
                <a:lnTo>
                  <a:pt x="4493" y="6890"/>
                </a:lnTo>
                <a:lnTo>
                  <a:pt x="4429" y="6976"/>
                </a:lnTo>
                <a:lnTo>
                  <a:pt x="4365" y="7019"/>
                </a:lnTo>
                <a:lnTo>
                  <a:pt x="4301" y="7061"/>
                </a:lnTo>
                <a:lnTo>
                  <a:pt x="4258" y="7125"/>
                </a:lnTo>
                <a:lnTo>
                  <a:pt x="4236" y="7125"/>
                </a:lnTo>
                <a:lnTo>
                  <a:pt x="4236" y="7104"/>
                </a:lnTo>
                <a:lnTo>
                  <a:pt x="4215" y="7040"/>
                </a:lnTo>
                <a:lnTo>
                  <a:pt x="4236" y="6954"/>
                </a:lnTo>
                <a:lnTo>
                  <a:pt x="4215" y="6954"/>
                </a:lnTo>
                <a:lnTo>
                  <a:pt x="4194" y="6933"/>
                </a:lnTo>
                <a:lnTo>
                  <a:pt x="4215" y="6847"/>
                </a:lnTo>
                <a:lnTo>
                  <a:pt x="4236" y="6762"/>
                </a:lnTo>
                <a:lnTo>
                  <a:pt x="4279" y="6655"/>
                </a:lnTo>
                <a:lnTo>
                  <a:pt x="4322" y="6569"/>
                </a:lnTo>
                <a:lnTo>
                  <a:pt x="4365" y="6526"/>
                </a:lnTo>
                <a:lnTo>
                  <a:pt x="4408" y="6505"/>
                </a:lnTo>
                <a:close/>
                <a:moveTo>
                  <a:pt x="4429" y="7232"/>
                </a:moveTo>
                <a:lnTo>
                  <a:pt x="4450" y="7254"/>
                </a:lnTo>
                <a:lnTo>
                  <a:pt x="4472" y="7275"/>
                </a:lnTo>
                <a:lnTo>
                  <a:pt x="4493" y="7339"/>
                </a:lnTo>
                <a:lnTo>
                  <a:pt x="4493" y="7468"/>
                </a:lnTo>
                <a:lnTo>
                  <a:pt x="4365" y="7446"/>
                </a:lnTo>
                <a:lnTo>
                  <a:pt x="4258" y="7468"/>
                </a:lnTo>
                <a:lnTo>
                  <a:pt x="4258" y="7425"/>
                </a:lnTo>
                <a:lnTo>
                  <a:pt x="4279" y="7404"/>
                </a:lnTo>
                <a:lnTo>
                  <a:pt x="4343" y="7339"/>
                </a:lnTo>
                <a:lnTo>
                  <a:pt x="4386" y="7297"/>
                </a:lnTo>
                <a:lnTo>
                  <a:pt x="4429" y="7232"/>
                </a:lnTo>
                <a:close/>
                <a:moveTo>
                  <a:pt x="4450" y="7553"/>
                </a:moveTo>
                <a:lnTo>
                  <a:pt x="4472" y="7575"/>
                </a:lnTo>
                <a:lnTo>
                  <a:pt x="4493" y="7618"/>
                </a:lnTo>
                <a:lnTo>
                  <a:pt x="4493" y="7725"/>
                </a:lnTo>
                <a:lnTo>
                  <a:pt x="4493" y="7810"/>
                </a:lnTo>
                <a:lnTo>
                  <a:pt x="4493" y="7896"/>
                </a:lnTo>
                <a:lnTo>
                  <a:pt x="4386" y="7853"/>
                </a:lnTo>
                <a:lnTo>
                  <a:pt x="4279" y="7874"/>
                </a:lnTo>
                <a:lnTo>
                  <a:pt x="4279" y="7810"/>
                </a:lnTo>
                <a:lnTo>
                  <a:pt x="4301" y="7767"/>
                </a:lnTo>
                <a:lnTo>
                  <a:pt x="4365" y="7703"/>
                </a:lnTo>
                <a:lnTo>
                  <a:pt x="4408" y="7639"/>
                </a:lnTo>
                <a:lnTo>
                  <a:pt x="4450" y="7596"/>
                </a:lnTo>
                <a:lnTo>
                  <a:pt x="4450" y="7553"/>
                </a:lnTo>
                <a:close/>
                <a:moveTo>
                  <a:pt x="1391" y="5029"/>
                </a:moveTo>
                <a:lnTo>
                  <a:pt x="2610" y="5093"/>
                </a:lnTo>
                <a:lnTo>
                  <a:pt x="3209" y="5114"/>
                </a:lnTo>
                <a:lnTo>
                  <a:pt x="3830" y="5114"/>
                </a:lnTo>
                <a:lnTo>
                  <a:pt x="3787" y="5842"/>
                </a:lnTo>
                <a:lnTo>
                  <a:pt x="3808" y="6591"/>
                </a:lnTo>
                <a:lnTo>
                  <a:pt x="3851" y="7318"/>
                </a:lnTo>
                <a:lnTo>
                  <a:pt x="3937" y="8067"/>
                </a:lnTo>
                <a:lnTo>
                  <a:pt x="3830" y="8067"/>
                </a:lnTo>
                <a:lnTo>
                  <a:pt x="3723" y="8046"/>
                </a:lnTo>
                <a:lnTo>
                  <a:pt x="3595" y="8024"/>
                </a:lnTo>
                <a:lnTo>
                  <a:pt x="3488" y="8046"/>
                </a:lnTo>
                <a:lnTo>
                  <a:pt x="3488" y="7917"/>
                </a:lnTo>
                <a:lnTo>
                  <a:pt x="3488" y="7853"/>
                </a:lnTo>
                <a:lnTo>
                  <a:pt x="3488" y="7810"/>
                </a:lnTo>
                <a:lnTo>
                  <a:pt x="3423" y="7789"/>
                </a:lnTo>
                <a:lnTo>
                  <a:pt x="3402" y="7789"/>
                </a:lnTo>
                <a:lnTo>
                  <a:pt x="3381" y="7810"/>
                </a:lnTo>
                <a:lnTo>
                  <a:pt x="3381" y="7853"/>
                </a:lnTo>
                <a:lnTo>
                  <a:pt x="3338" y="7896"/>
                </a:lnTo>
                <a:lnTo>
                  <a:pt x="3338" y="8003"/>
                </a:lnTo>
                <a:lnTo>
                  <a:pt x="2974" y="8003"/>
                </a:lnTo>
                <a:lnTo>
                  <a:pt x="2781" y="7981"/>
                </a:lnTo>
                <a:lnTo>
                  <a:pt x="2803" y="7917"/>
                </a:lnTo>
                <a:lnTo>
                  <a:pt x="2846" y="7853"/>
                </a:lnTo>
                <a:lnTo>
                  <a:pt x="2867" y="7767"/>
                </a:lnTo>
                <a:lnTo>
                  <a:pt x="2867" y="7703"/>
                </a:lnTo>
                <a:lnTo>
                  <a:pt x="2846" y="7660"/>
                </a:lnTo>
                <a:lnTo>
                  <a:pt x="2824" y="7639"/>
                </a:lnTo>
                <a:lnTo>
                  <a:pt x="2781" y="7639"/>
                </a:lnTo>
                <a:lnTo>
                  <a:pt x="2760" y="7660"/>
                </a:lnTo>
                <a:lnTo>
                  <a:pt x="2696" y="7703"/>
                </a:lnTo>
                <a:lnTo>
                  <a:pt x="2653" y="7767"/>
                </a:lnTo>
                <a:lnTo>
                  <a:pt x="2589" y="7810"/>
                </a:lnTo>
                <a:lnTo>
                  <a:pt x="2568" y="7874"/>
                </a:lnTo>
                <a:lnTo>
                  <a:pt x="2525" y="7917"/>
                </a:lnTo>
                <a:lnTo>
                  <a:pt x="2461" y="7960"/>
                </a:lnTo>
                <a:lnTo>
                  <a:pt x="2375" y="7981"/>
                </a:lnTo>
                <a:lnTo>
                  <a:pt x="2289" y="7960"/>
                </a:lnTo>
                <a:lnTo>
                  <a:pt x="2182" y="7960"/>
                </a:lnTo>
                <a:lnTo>
                  <a:pt x="2097" y="7939"/>
                </a:lnTo>
                <a:lnTo>
                  <a:pt x="2140" y="7789"/>
                </a:lnTo>
                <a:lnTo>
                  <a:pt x="2225" y="7596"/>
                </a:lnTo>
                <a:lnTo>
                  <a:pt x="2418" y="7275"/>
                </a:lnTo>
                <a:lnTo>
                  <a:pt x="2482" y="7168"/>
                </a:lnTo>
                <a:lnTo>
                  <a:pt x="2546" y="7061"/>
                </a:lnTo>
                <a:lnTo>
                  <a:pt x="2546" y="6997"/>
                </a:lnTo>
                <a:lnTo>
                  <a:pt x="2525" y="6976"/>
                </a:lnTo>
                <a:lnTo>
                  <a:pt x="2482" y="6954"/>
                </a:lnTo>
                <a:lnTo>
                  <a:pt x="2396" y="6954"/>
                </a:lnTo>
                <a:lnTo>
                  <a:pt x="2311" y="6997"/>
                </a:lnTo>
                <a:lnTo>
                  <a:pt x="2247" y="7040"/>
                </a:lnTo>
                <a:lnTo>
                  <a:pt x="2118" y="7190"/>
                </a:lnTo>
                <a:lnTo>
                  <a:pt x="2011" y="7382"/>
                </a:lnTo>
                <a:lnTo>
                  <a:pt x="1926" y="7532"/>
                </a:lnTo>
                <a:lnTo>
                  <a:pt x="1797" y="7767"/>
                </a:lnTo>
                <a:lnTo>
                  <a:pt x="1712" y="7874"/>
                </a:lnTo>
                <a:lnTo>
                  <a:pt x="1690" y="7896"/>
                </a:lnTo>
                <a:lnTo>
                  <a:pt x="1669" y="7874"/>
                </a:lnTo>
                <a:lnTo>
                  <a:pt x="1690" y="7767"/>
                </a:lnTo>
                <a:lnTo>
                  <a:pt x="1754" y="7639"/>
                </a:lnTo>
                <a:lnTo>
                  <a:pt x="1883" y="7404"/>
                </a:lnTo>
                <a:lnTo>
                  <a:pt x="2075" y="7125"/>
                </a:lnTo>
                <a:lnTo>
                  <a:pt x="2161" y="6976"/>
                </a:lnTo>
                <a:lnTo>
                  <a:pt x="2182" y="6890"/>
                </a:lnTo>
                <a:lnTo>
                  <a:pt x="2204" y="6847"/>
                </a:lnTo>
                <a:lnTo>
                  <a:pt x="2204" y="6762"/>
                </a:lnTo>
                <a:lnTo>
                  <a:pt x="2161" y="6698"/>
                </a:lnTo>
                <a:lnTo>
                  <a:pt x="2054" y="6698"/>
                </a:lnTo>
                <a:lnTo>
                  <a:pt x="1904" y="6783"/>
                </a:lnTo>
                <a:lnTo>
                  <a:pt x="1797" y="6869"/>
                </a:lnTo>
                <a:lnTo>
                  <a:pt x="1733" y="6954"/>
                </a:lnTo>
                <a:lnTo>
                  <a:pt x="1626" y="7104"/>
                </a:lnTo>
                <a:lnTo>
                  <a:pt x="1541" y="7232"/>
                </a:lnTo>
                <a:lnTo>
                  <a:pt x="1476" y="7275"/>
                </a:lnTo>
                <a:lnTo>
                  <a:pt x="1434" y="7297"/>
                </a:lnTo>
                <a:lnTo>
                  <a:pt x="1434" y="7168"/>
                </a:lnTo>
                <a:lnTo>
                  <a:pt x="1455" y="7061"/>
                </a:lnTo>
                <a:lnTo>
                  <a:pt x="1541" y="6805"/>
                </a:lnTo>
                <a:lnTo>
                  <a:pt x="1669" y="6569"/>
                </a:lnTo>
                <a:lnTo>
                  <a:pt x="1754" y="6355"/>
                </a:lnTo>
                <a:lnTo>
                  <a:pt x="1840" y="6141"/>
                </a:lnTo>
                <a:lnTo>
                  <a:pt x="1861" y="6013"/>
                </a:lnTo>
                <a:lnTo>
                  <a:pt x="1861" y="5970"/>
                </a:lnTo>
                <a:lnTo>
                  <a:pt x="1861" y="5927"/>
                </a:lnTo>
                <a:lnTo>
                  <a:pt x="1797" y="5885"/>
                </a:lnTo>
                <a:lnTo>
                  <a:pt x="1690" y="5885"/>
                </a:lnTo>
                <a:lnTo>
                  <a:pt x="1626" y="5927"/>
                </a:lnTo>
                <a:lnTo>
                  <a:pt x="1541" y="6034"/>
                </a:lnTo>
                <a:lnTo>
                  <a:pt x="1476" y="6120"/>
                </a:lnTo>
                <a:lnTo>
                  <a:pt x="1434" y="6077"/>
                </a:lnTo>
                <a:lnTo>
                  <a:pt x="1412" y="6013"/>
                </a:lnTo>
                <a:lnTo>
                  <a:pt x="1412" y="5842"/>
                </a:lnTo>
                <a:lnTo>
                  <a:pt x="1412" y="5521"/>
                </a:lnTo>
                <a:lnTo>
                  <a:pt x="1391" y="5264"/>
                </a:lnTo>
                <a:lnTo>
                  <a:pt x="1369" y="5136"/>
                </a:lnTo>
                <a:lnTo>
                  <a:pt x="1391" y="5029"/>
                </a:lnTo>
                <a:close/>
                <a:moveTo>
                  <a:pt x="4450" y="7981"/>
                </a:moveTo>
                <a:lnTo>
                  <a:pt x="4472" y="8003"/>
                </a:lnTo>
                <a:lnTo>
                  <a:pt x="4472" y="8024"/>
                </a:lnTo>
                <a:lnTo>
                  <a:pt x="4493" y="8088"/>
                </a:lnTo>
                <a:lnTo>
                  <a:pt x="4450" y="8067"/>
                </a:lnTo>
                <a:lnTo>
                  <a:pt x="4429" y="8046"/>
                </a:lnTo>
                <a:lnTo>
                  <a:pt x="4450" y="7981"/>
                </a:lnTo>
                <a:close/>
                <a:moveTo>
                  <a:pt x="7745" y="4986"/>
                </a:moveTo>
                <a:lnTo>
                  <a:pt x="7724" y="5029"/>
                </a:lnTo>
                <a:lnTo>
                  <a:pt x="7681" y="5050"/>
                </a:lnTo>
                <a:lnTo>
                  <a:pt x="7617" y="5114"/>
                </a:lnTo>
                <a:lnTo>
                  <a:pt x="7574" y="5285"/>
                </a:lnTo>
                <a:lnTo>
                  <a:pt x="7574" y="5392"/>
                </a:lnTo>
                <a:lnTo>
                  <a:pt x="7574" y="5478"/>
                </a:lnTo>
                <a:lnTo>
                  <a:pt x="7617" y="5756"/>
                </a:lnTo>
                <a:lnTo>
                  <a:pt x="7617" y="6013"/>
                </a:lnTo>
                <a:lnTo>
                  <a:pt x="7596" y="6548"/>
                </a:lnTo>
                <a:lnTo>
                  <a:pt x="7574" y="7061"/>
                </a:lnTo>
                <a:lnTo>
                  <a:pt x="7574" y="7639"/>
                </a:lnTo>
                <a:lnTo>
                  <a:pt x="7596" y="7917"/>
                </a:lnTo>
                <a:lnTo>
                  <a:pt x="7596" y="8067"/>
                </a:lnTo>
                <a:lnTo>
                  <a:pt x="7574" y="8110"/>
                </a:lnTo>
                <a:lnTo>
                  <a:pt x="7553" y="8152"/>
                </a:lnTo>
                <a:lnTo>
                  <a:pt x="7510" y="8152"/>
                </a:lnTo>
                <a:lnTo>
                  <a:pt x="7467" y="8174"/>
                </a:lnTo>
                <a:lnTo>
                  <a:pt x="7317" y="8152"/>
                </a:lnTo>
                <a:lnTo>
                  <a:pt x="7039" y="8110"/>
                </a:lnTo>
                <a:lnTo>
                  <a:pt x="6440" y="8088"/>
                </a:lnTo>
                <a:lnTo>
                  <a:pt x="5927" y="8110"/>
                </a:lnTo>
                <a:lnTo>
                  <a:pt x="5114" y="8110"/>
                </a:lnTo>
                <a:lnTo>
                  <a:pt x="5007" y="8088"/>
                </a:lnTo>
                <a:lnTo>
                  <a:pt x="4964" y="8067"/>
                </a:lnTo>
                <a:lnTo>
                  <a:pt x="4942" y="8024"/>
                </a:lnTo>
                <a:lnTo>
                  <a:pt x="4921" y="7960"/>
                </a:lnTo>
                <a:lnTo>
                  <a:pt x="4921" y="7896"/>
                </a:lnTo>
                <a:lnTo>
                  <a:pt x="4921" y="7725"/>
                </a:lnTo>
                <a:lnTo>
                  <a:pt x="4942" y="7404"/>
                </a:lnTo>
                <a:lnTo>
                  <a:pt x="4921" y="6248"/>
                </a:lnTo>
                <a:lnTo>
                  <a:pt x="4878" y="5114"/>
                </a:lnTo>
                <a:lnTo>
                  <a:pt x="6312" y="5093"/>
                </a:lnTo>
                <a:lnTo>
                  <a:pt x="7039" y="5050"/>
                </a:lnTo>
                <a:lnTo>
                  <a:pt x="7403" y="5029"/>
                </a:lnTo>
                <a:lnTo>
                  <a:pt x="7745" y="4986"/>
                </a:lnTo>
                <a:close/>
                <a:moveTo>
                  <a:pt x="2653" y="1"/>
                </a:moveTo>
                <a:lnTo>
                  <a:pt x="2525" y="43"/>
                </a:lnTo>
                <a:lnTo>
                  <a:pt x="2332" y="129"/>
                </a:lnTo>
                <a:lnTo>
                  <a:pt x="2161" y="236"/>
                </a:lnTo>
                <a:lnTo>
                  <a:pt x="2011" y="364"/>
                </a:lnTo>
                <a:lnTo>
                  <a:pt x="1883" y="514"/>
                </a:lnTo>
                <a:lnTo>
                  <a:pt x="1776" y="685"/>
                </a:lnTo>
                <a:lnTo>
                  <a:pt x="1712" y="878"/>
                </a:lnTo>
                <a:lnTo>
                  <a:pt x="1690" y="1070"/>
                </a:lnTo>
                <a:lnTo>
                  <a:pt x="1712" y="1284"/>
                </a:lnTo>
                <a:lnTo>
                  <a:pt x="1754" y="1498"/>
                </a:lnTo>
                <a:lnTo>
                  <a:pt x="1840" y="1691"/>
                </a:lnTo>
                <a:lnTo>
                  <a:pt x="1947" y="1884"/>
                </a:lnTo>
                <a:lnTo>
                  <a:pt x="2075" y="2055"/>
                </a:lnTo>
                <a:lnTo>
                  <a:pt x="2161" y="2140"/>
                </a:lnTo>
                <a:lnTo>
                  <a:pt x="2247" y="2204"/>
                </a:lnTo>
                <a:lnTo>
                  <a:pt x="2439" y="2354"/>
                </a:lnTo>
                <a:lnTo>
                  <a:pt x="2824" y="2611"/>
                </a:lnTo>
                <a:lnTo>
                  <a:pt x="2503" y="2654"/>
                </a:lnTo>
                <a:lnTo>
                  <a:pt x="2161" y="2654"/>
                </a:lnTo>
                <a:lnTo>
                  <a:pt x="1819" y="2675"/>
                </a:lnTo>
                <a:lnTo>
                  <a:pt x="1476" y="2697"/>
                </a:lnTo>
                <a:lnTo>
                  <a:pt x="727" y="2825"/>
                </a:lnTo>
                <a:lnTo>
                  <a:pt x="449" y="2868"/>
                </a:lnTo>
                <a:lnTo>
                  <a:pt x="321" y="2889"/>
                </a:lnTo>
                <a:lnTo>
                  <a:pt x="193" y="2953"/>
                </a:lnTo>
                <a:lnTo>
                  <a:pt x="150" y="2996"/>
                </a:lnTo>
                <a:lnTo>
                  <a:pt x="107" y="3060"/>
                </a:lnTo>
                <a:lnTo>
                  <a:pt x="43" y="3189"/>
                </a:lnTo>
                <a:lnTo>
                  <a:pt x="21" y="3360"/>
                </a:lnTo>
                <a:lnTo>
                  <a:pt x="21" y="3531"/>
                </a:lnTo>
                <a:lnTo>
                  <a:pt x="43" y="3895"/>
                </a:lnTo>
                <a:lnTo>
                  <a:pt x="43" y="4066"/>
                </a:lnTo>
                <a:lnTo>
                  <a:pt x="21" y="4194"/>
                </a:lnTo>
                <a:lnTo>
                  <a:pt x="0" y="4408"/>
                </a:lnTo>
                <a:lnTo>
                  <a:pt x="0" y="4622"/>
                </a:lnTo>
                <a:lnTo>
                  <a:pt x="21" y="4729"/>
                </a:lnTo>
                <a:lnTo>
                  <a:pt x="43" y="4836"/>
                </a:lnTo>
                <a:lnTo>
                  <a:pt x="86" y="4922"/>
                </a:lnTo>
                <a:lnTo>
                  <a:pt x="171" y="4965"/>
                </a:lnTo>
                <a:lnTo>
                  <a:pt x="278" y="5007"/>
                </a:lnTo>
                <a:lnTo>
                  <a:pt x="834" y="5007"/>
                </a:lnTo>
                <a:lnTo>
                  <a:pt x="899" y="5029"/>
                </a:lnTo>
                <a:lnTo>
                  <a:pt x="920" y="5072"/>
                </a:lnTo>
                <a:lnTo>
                  <a:pt x="941" y="5114"/>
                </a:lnTo>
                <a:lnTo>
                  <a:pt x="963" y="5221"/>
                </a:lnTo>
                <a:lnTo>
                  <a:pt x="941" y="5457"/>
                </a:lnTo>
                <a:lnTo>
                  <a:pt x="877" y="6997"/>
                </a:lnTo>
                <a:lnTo>
                  <a:pt x="877" y="7318"/>
                </a:lnTo>
                <a:lnTo>
                  <a:pt x="877" y="7703"/>
                </a:lnTo>
                <a:lnTo>
                  <a:pt x="899" y="7896"/>
                </a:lnTo>
                <a:lnTo>
                  <a:pt x="941" y="8067"/>
                </a:lnTo>
                <a:lnTo>
                  <a:pt x="984" y="8217"/>
                </a:lnTo>
                <a:lnTo>
                  <a:pt x="1070" y="8366"/>
                </a:lnTo>
                <a:lnTo>
                  <a:pt x="1113" y="8388"/>
                </a:lnTo>
                <a:lnTo>
                  <a:pt x="1177" y="8431"/>
                </a:lnTo>
                <a:lnTo>
                  <a:pt x="1305" y="8473"/>
                </a:lnTo>
                <a:lnTo>
                  <a:pt x="1476" y="8495"/>
                </a:lnTo>
                <a:lnTo>
                  <a:pt x="2033" y="8495"/>
                </a:lnTo>
                <a:lnTo>
                  <a:pt x="2332" y="8473"/>
                </a:lnTo>
                <a:lnTo>
                  <a:pt x="3894" y="8602"/>
                </a:lnTo>
                <a:lnTo>
                  <a:pt x="4686" y="8623"/>
                </a:lnTo>
                <a:lnTo>
                  <a:pt x="5456" y="8645"/>
                </a:lnTo>
                <a:lnTo>
                  <a:pt x="6226" y="8666"/>
                </a:lnTo>
                <a:lnTo>
                  <a:pt x="6611" y="8687"/>
                </a:lnTo>
                <a:lnTo>
                  <a:pt x="6996" y="8709"/>
                </a:lnTo>
                <a:lnTo>
                  <a:pt x="7339" y="8752"/>
                </a:lnTo>
                <a:lnTo>
                  <a:pt x="7681" y="8752"/>
                </a:lnTo>
                <a:lnTo>
                  <a:pt x="7852" y="8730"/>
                </a:lnTo>
                <a:lnTo>
                  <a:pt x="7959" y="8666"/>
                </a:lnTo>
                <a:lnTo>
                  <a:pt x="8002" y="8623"/>
                </a:lnTo>
                <a:lnTo>
                  <a:pt x="8045" y="8580"/>
                </a:lnTo>
                <a:lnTo>
                  <a:pt x="8109" y="8431"/>
                </a:lnTo>
                <a:lnTo>
                  <a:pt x="8152" y="8281"/>
                </a:lnTo>
                <a:lnTo>
                  <a:pt x="8195" y="8131"/>
                </a:lnTo>
                <a:lnTo>
                  <a:pt x="8216" y="7832"/>
                </a:lnTo>
                <a:lnTo>
                  <a:pt x="8216" y="7125"/>
                </a:lnTo>
                <a:lnTo>
                  <a:pt x="8216" y="6419"/>
                </a:lnTo>
                <a:lnTo>
                  <a:pt x="8216" y="5906"/>
                </a:lnTo>
                <a:lnTo>
                  <a:pt x="8216" y="5671"/>
                </a:lnTo>
                <a:lnTo>
                  <a:pt x="8216" y="5414"/>
                </a:lnTo>
                <a:lnTo>
                  <a:pt x="8173" y="5307"/>
                </a:lnTo>
                <a:lnTo>
                  <a:pt x="8109" y="5178"/>
                </a:lnTo>
                <a:lnTo>
                  <a:pt x="8045" y="5050"/>
                </a:lnTo>
                <a:lnTo>
                  <a:pt x="8045" y="5007"/>
                </a:lnTo>
                <a:lnTo>
                  <a:pt x="8045" y="4986"/>
                </a:lnTo>
                <a:lnTo>
                  <a:pt x="8066" y="4986"/>
                </a:lnTo>
                <a:lnTo>
                  <a:pt x="8152" y="4965"/>
                </a:lnTo>
                <a:lnTo>
                  <a:pt x="8323" y="4986"/>
                </a:lnTo>
                <a:lnTo>
                  <a:pt x="8623" y="4986"/>
                </a:lnTo>
                <a:lnTo>
                  <a:pt x="8665" y="4965"/>
                </a:lnTo>
                <a:lnTo>
                  <a:pt x="8751" y="4922"/>
                </a:lnTo>
                <a:lnTo>
                  <a:pt x="8794" y="4879"/>
                </a:lnTo>
                <a:lnTo>
                  <a:pt x="8836" y="4815"/>
                </a:lnTo>
                <a:lnTo>
                  <a:pt x="8879" y="4751"/>
                </a:lnTo>
                <a:lnTo>
                  <a:pt x="8901" y="4622"/>
                </a:lnTo>
                <a:lnTo>
                  <a:pt x="8922" y="4472"/>
                </a:lnTo>
                <a:lnTo>
                  <a:pt x="8922" y="4216"/>
                </a:lnTo>
                <a:lnTo>
                  <a:pt x="8901" y="3980"/>
                </a:lnTo>
                <a:lnTo>
                  <a:pt x="8879" y="3510"/>
                </a:lnTo>
                <a:lnTo>
                  <a:pt x="8836" y="3103"/>
                </a:lnTo>
                <a:lnTo>
                  <a:pt x="8879" y="2911"/>
                </a:lnTo>
                <a:lnTo>
                  <a:pt x="8879" y="2804"/>
                </a:lnTo>
                <a:lnTo>
                  <a:pt x="8858" y="2718"/>
                </a:lnTo>
                <a:lnTo>
                  <a:pt x="8815" y="2675"/>
                </a:lnTo>
                <a:lnTo>
                  <a:pt x="8772" y="2632"/>
                </a:lnTo>
                <a:lnTo>
                  <a:pt x="8644" y="2590"/>
                </a:lnTo>
                <a:lnTo>
                  <a:pt x="8494" y="2568"/>
                </a:lnTo>
                <a:lnTo>
                  <a:pt x="8323" y="2568"/>
                </a:lnTo>
                <a:lnTo>
                  <a:pt x="8002" y="2611"/>
                </a:lnTo>
                <a:lnTo>
                  <a:pt x="7724" y="2654"/>
                </a:lnTo>
                <a:lnTo>
                  <a:pt x="6911" y="2654"/>
                </a:lnTo>
                <a:lnTo>
                  <a:pt x="6547" y="2675"/>
                </a:lnTo>
                <a:lnTo>
                  <a:pt x="6355" y="2675"/>
                </a:lnTo>
                <a:lnTo>
                  <a:pt x="6269" y="2654"/>
                </a:lnTo>
                <a:lnTo>
                  <a:pt x="6226" y="2632"/>
                </a:lnTo>
                <a:lnTo>
                  <a:pt x="6269" y="2590"/>
                </a:lnTo>
                <a:lnTo>
                  <a:pt x="6355" y="2568"/>
                </a:lnTo>
                <a:lnTo>
                  <a:pt x="6483" y="2525"/>
                </a:lnTo>
                <a:lnTo>
                  <a:pt x="6654" y="2461"/>
                </a:lnTo>
                <a:lnTo>
                  <a:pt x="6825" y="2376"/>
                </a:lnTo>
                <a:lnTo>
                  <a:pt x="7018" y="2226"/>
                </a:lnTo>
                <a:lnTo>
                  <a:pt x="7189" y="2076"/>
                </a:lnTo>
                <a:lnTo>
                  <a:pt x="7360" y="1884"/>
                </a:lnTo>
                <a:lnTo>
                  <a:pt x="7510" y="1691"/>
                </a:lnTo>
                <a:lnTo>
                  <a:pt x="7617" y="1498"/>
                </a:lnTo>
                <a:lnTo>
                  <a:pt x="7702" y="1306"/>
                </a:lnTo>
                <a:lnTo>
                  <a:pt x="7724" y="1113"/>
                </a:lnTo>
                <a:lnTo>
                  <a:pt x="7745" y="921"/>
                </a:lnTo>
                <a:lnTo>
                  <a:pt x="7702" y="728"/>
                </a:lnTo>
                <a:lnTo>
                  <a:pt x="7660" y="643"/>
                </a:lnTo>
                <a:lnTo>
                  <a:pt x="7617" y="557"/>
                </a:lnTo>
                <a:lnTo>
                  <a:pt x="7553" y="493"/>
                </a:lnTo>
                <a:lnTo>
                  <a:pt x="7467" y="407"/>
                </a:lnTo>
                <a:lnTo>
                  <a:pt x="7382" y="343"/>
                </a:lnTo>
                <a:lnTo>
                  <a:pt x="7275" y="279"/>
                </a:lnTo>
                <a:lnTo>
                  <a:pt x="7082" y="215"/>
                </a:lnTo>
                <a:lnTo>
                  <a:pt x="6868" y="150"/>
                </a:lnTo>
                <a:lnTo>
                  <a:pt x="6654" y="129"/>
                </a:lnTo>
                <a:lnTo>
                  <a:pt x="6419" y="129"/>
                </a:lnTo>
                <a:lnTo>
                  <a:pt x="6205" y="172"/>
                </a:lnTo>
                <a:lnTo>
                  <a:pt x="5991" y="215"/>
                </a:lnTo>
                <a:lnTo>
                  <a:pt x="5798" y="300"/>
                </a:lnTo>
                <a:lnTo>
                  <a:pt x="5627" y="429"/>
                </a:lnTo>
                <a:lnTo>
                  <a:pt x="5477" y="557"/>
                </a:lnTo>
                <a:lnTo>
                  <a:pt x="5306" y="728"/>
                </a:lnTo>
                <a:lnTo>
                  <a:pt x="5156" y="899"/>
                </a:lnTo>
                <a:lnTo>
                  <a:pt x="5007" y="1113"/>
                </a:lnTo>
                <a:lnTo>
                  <a:pt x="4878" y="1306"/>
                </a:lnTo>
                <a:lnTo>
                  <a:pt x="4771" y="1520"/>
                </a:lnTo>
                <a:lnTo>
                  <a:pt x="4686" y="1734"/>
                </a:lnTo>
                <a:lnTo>
                  <a:pt x="4622" y="1948"/>
                </a:lnTo>
                <a:lnTo>
                  <a:pt x="4450" y="1884"/>
                </a:lnTo>
                <a:lnTo>
                  <a:pt x="4365" y="1862"/>
                </a:lnTo>
                <a:lnTo>
                  <a:pt x="4279" y="1862"/>
                </a:lnTo>
                <a:lnTo>
                  <a:pt x="4215" y="1884"/>
                </a:lnTo>
                <a:lnTo>
                  <a:pt x="4129" y="1905"/>
                </a:lnTo>
                <a:lnTo>
                  <a:pt x="4044" y="1926"/>
                </a:lnTo>
                <a:lnTo>
                  <a:pt x="3980" y="1926"/>
                </a:lnTo>
                <a:lnTo>
                  <a:pt x="3915" y="1884"/>
                </a:lnTo>
                <a:lnTo>
                  <a:pt x="3873" y="1798"/>
                </a:lnTo>
                <a:lnTo>
                  <a:pt x="3808" y="1563"/>
                </a:lnTo>
                <a:lnTo>
                  <a:pt x="3701" y="1092"/>
                </a:lnTo>
                <a:lnTo>
                  <a:pt x="3637" y="878"/>
                </a:lnTo>
                <a:lnTo>
                  <a:pt x="3552" y="664"/>
                </a:lnTo>
                <a:lnTo>
                  <a:pt x="3445" y="450"/>
                </a:lnTo>
                <a:lnTo>
                  <a:pt x="3316" y="279"/>
                </a:lnTo>
                <a:lnTo>
                  <a:pt x="3231" y="193"/>
                </a:lnTo>
                <a:lnTo>
                  <a:pt x="3145" y="129"/>
                </a:lnTo>
                <a:lnTo>
                  <a:pt x="3060" y="65"/>
                </a:lnTo>
                <a:lnTo>
                  <a:pt x="2974" y="22"/>
                </a:lnTo>
                <a:lnTo>
                  <a:pt x="28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p:nvPr/>
        </p:nvSpPr>
        <p:spPr>
          <a:xfrm>
            <a:off x="3105345" y="2032878"/>
            <a:ext cx="9297" cy="34700"/>
          </a:xfrm>
          <a:custGeom>
            <a:rect b="b" l="l" r="r" t="t"/>
            <a:pathLst>
              <a:path extrusionOk="0" h="1284" w="344">
                <a:moveTo>
                  <a:pt x="194" y="0"/>
                </a:moveTo>
                <a:lnTo>
                  <a:pt x="172" y="22"/>
                </a:lnTo>
                <a:lnTo>
                  <a:pt x="151" y="86"/>
                </a:lnTo>
                <a:lnTo>
                  <a:pt x="108" y="235"/>
                </a:lnTo>
                <a:lnTo>
                  <a:pt x="87" y="342"/>
                </a:lnTo>
                <a:lnTo>
                  <a:pt x="44" y="642"/>
                </a:lnTo>
                <a:lnTo>
                  <a:pt x="1" y="942"/>
                </a:lnTo>
                <a:lnTo>
                  <a:pt x="1" y="1049"/>
                </a:lnTo>
                <a:lnTo>
                  <a:pt x="22" y="1155"/>
                </a:lnTo>
                <a:lnTo>
                  <a:pt x="65" y="1220"/>
                </a:lnTo>
                <a:lnTo>
                  <a:pt x="129" y="1284"/>
                </a:lnTo>
                <a:lnTo>
                  <a:pt x="215" y="1284"/>
                </a:lnTo>
                <a:lnTo>
                  <a:pt x="279" y="1241"/>
                </a:lnTo>
                <a:lnTo>
                  <a:pt x="322" y="1177"/>
                </a:lnTo>
                <a:lnTo>
                  <a:pt x="343" y="1113"/>
                </a:lnTo>
                <a:lnTo>
                  <a:pt x="343" y="942"/>
                </a:lnTo>
                <a:lnTo>
                  <a:pt x="343" y="792"/>
                </a:lnTo>
                <a:lnTo>
                  <a:pt x="343" y="407"/>
                </a:lnTo>
                <a:lnTo>
                  <a:pt x="343" y="193"/>
                </a:lnTo>
                <a:lnTo>
                  <a:pt x="322" y="128"/>
                </a:lnTo>
                <a:lnTo>
                  <a:pt x="300" y="64"/>
                </a:lnTo>
                <a:lnTo>
                  <a:pt x="2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1"/>
          <p:cNvSpPr/>
          <p:nvPr/>
        </p:nvSpPr>
        <p:spPr>
          <a:xfrm>
            <a:off x="3057377" y="2049633"/>
            <a:ext cx="15053" cy="30106"/>
          </a:xfrm>
          <a:custGeom>
            <a:rect b="b" l="l" r="r" t="t"/>
            <a:pathLst>
              <a:path extrusionOk="0" h="1114" w="557">
                <a:moveTo>
                  <a:pt x="107" y="1"/>
                </a:moveTo>
                <a:lnTo>
                  <a:pt x="64" y="43"/>
                </a:lnTo>
                <a:lnTo>
                  <a:pt x="21" y="108"/>
                </a:lnTo>
                <a:lnTo>
                  <a:pt x="0" y="236"/>
                </a:lnTo>
                <a:lnTo>
                  <a:pt x="21" y="364"/>
                </a:lnTo>
                <a:lnTo>
                  <a:pt x="86" y="600"/>
                </a:lnTo>
                <a:lnTo>
                  <a:pt x="107" y="771"/>
                </a:lnTo>
                <a:lnTo>
                  <a:pt x="128" y="942"/>
                </a:lnTo>
                <a:lnTo>
                  <a:pt x="171" y="1006"/>
                </a:lnTo>
                <a:lnTo>
                  <a:pt x="214" y="1070"/>
                </a:lnTo>
                <a:lnTo>
                  <a:pt x="278" y="1113"/>
                </a:lnTo>
                <a:lnTo>
                  <a:pt x="364" y="1113"/>
                </a:lnTo>
                <a:lnTo>
                  <a:pt x="428" y="1092"/>
                </a:lnTo>
                <a:lnTo>
                  <a:pt x="471" y="1070"/>
                </a:lnTo>
                <a:lnTo>
                  <a:pt x="514" y="985"/>
                </a:lnTo>
                <a:lnTo>
                  <a:pt x="556" y="856"/>
                </a:lnTo>
                <a:lnTo>
                  <a:pt x="556" y="728"/>
                </a:lnTo>
                <a:lnTo>
                  <a:pt x="535" y="600"/>
                </a:lnTo>
                <a:lnTo>
                  <a:pt x="492" y="471"/>
                </a:lnTo>
                <a:lnTo>
                  <a:pt x="428" y="257"/>
                </a:lnTo>
                <a:lnTo>
                  <a:pt x="342" y="150"/>
                </a:lnTo>
                <a:lnTo>
                  <a:pt x="214" y="43"/>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1"/>
          <p:cNvSpPr/>
          <p:nvPr/>
        </p:nvSpPr>
        <p:spPr>
          <a:xfrm>
            <a:off x="3012841" y="2095304"/>
            <a:ext cx="182743" cy="177554"/>
          </a:xfrm>
          <a:custGeom>
            <a:rect b="b" l="l" r="r" t="t"/>
            <a:pathLst>
              <a:path extrusionOk="0" h="6570" w="6762">
                <a:moveTo>
                  <a:pt x="2333" y="386"/>
                </a:moveTo>
                <a:lnTo>
                  <a:pt x="2868" y="429"/>
                </a:lnTo>
                <a:lnTo>
                  <a:pt x="3424" y="450"/>
                </a:lnTo>
                <a:lnTo>
                  <a:pt x="3959" y="472"/>
                </a:lnTo>
                <a:lnTo>
                  <a:pt x="4494" y="514"/>
                </a:lnTo>
                <a:lnTo>
                  <a:pt x="4708" y="536"/>
                </a:lnTo>
                <a:lnTo>
                  <a:pt x="4964" y="557"/>
                </a:lnTo>
                <a:lnTo>
                  <a:pt x="5071" y="600"/>
                </a:lnTo>
                <a:lnTo>
                  <a:pt x="5178" y="621"/>
                </a:lnTo>
                <a:lnTo>
                  <a:pt x="5285" y="686"/>
                </a:lnTo>
                <a:lnTo>
                  <a:pt x="5350" y="771"/>
                </a:lnTo>
                <a:lnTo>
                  <a:pt x="5392" y="857"/>
                </a:lnTo>
                <a:lnTo>
                  <a:pt x="5392" y="899"/>
                </a:lnTo>
                <a:lnTo>
                  <a:pt x="5392" y="942"/>
                </a:lnTo>
                <a:lnTo>
                  <a:pt x="5328" y="1006"/>
                </a:lnTo>
                <a:lnTo>
                  <a:pt x="5221" y="1092"/>
                </a:lnTo>
                <a:lnTo>
                  <a:pt x="5029" y="1220"/>
                </a:lnTo>
                <a:lnTo>
                  <a:pt x="4922" y="1285"/>
                </a:lnTo>
                <a:lnTo>
                  <a:pt x="4836" y="1327"/>
                </a:lnTo>
                <a:lnTo>
                  <a:pt x="4643" y="1327"/>
                </a:lnTo>
                <a:lnTo>
                  <a:pt x="4430" y="1285"/>
                </a:lnTo>
                <a:lnTo>
                  <a:pt x="4216" y="1242"/>
                </a:lnTo>
                <a:lnTo>
                  <a:pt x="4023" y="1220"/>
                </a:lnTo>
                <a:lnTo>
                  <a:pt x="3531" y="1242"/>
                </a:lnTo>
                <a:lnTo>
                  <a:pt x="3060" y="1285"/>
                </a:lnTo>
                <a:lnTo>
                  <a:pt x="2611" y="1285"/>
                </a:lnTo>
                <a:lnTo>
                  <a:pt x="2397" y="1263"/>
                </a:lnTo>
                <a:lnTo>
                  <a:pt x="2290" y="1242"/>
                </a:lnTo>
                <a:lnTo>
                  <a:pt x="2183" y="1220"/>
                </a:lnTo>
                <a:lnTo>
                  <a:pt x="2033" y="1135"/>
                </a:lnTo>
                <a:lnTo>
                  <a:pt x="1862" y="1028"/>
                </a:lnTo>
                <a:lnTo>
                  <a:pt x="1712" y="878"/>
                </a:lnTo>
                <a:lnTo>
                  <a:pt x="1648" y="814"/>
                </a:lnTo>
                <a:lnTo>
                  <a:pt x="1605" y="750"/>
                </a:lnTo>
                <a:lnTo>
                  <a:pt x="1798" y="686"/>
                </a:lnTo>
                <a:lnTo>
                  <a:pt x="1990" y="600"/>
                </a:lnTo>
                <a:lnTo>
                  <a:pt x="2333" y="386"/>
                </a:lnTo>
                <a:close/>
                <a:moveTo>
                  <a:pt x="1391" y="1028"/>
                </a:moveTo>
                <a:lnTo>
                  <a:pt x="1456" y="1071"/>
                </a:lnTo>
                <a:lnTo>
                  <a:pt x="1584" y="1135"/>
                </a:lnTo>
                <a:lnTo>
                  <a:pt x="1669" y="1242"/>
                </a:lnTo>
                <a:lnTo>
                  <a:pt x="1776" y="1327"/>
                </a:lnTo>
                <a:lnTo>
                  <a:pt x="1841" y="1370"/>
                </a:lnTo>
                <a:lnTo>
                  <a:pt x="1905" y="1413"/>
                </a:lnTo>
                <a:lnTo>
                  <a:pt x="1841" y="1541"/>
                </a:lnTo>
                <a:lnTo>
                  <a:pt x="1734" y="1691"/>
                </a:lnTo>
                <a:lnTo>
                  <a:pt x="1648" y="1841"/>
                </a:lnTo>
                <a:lnTo>
                  <a:pt x="1605" y="1926"/>
                </a:lnTo>
                <a:lnTo>
                  <a:pt x="1584" y="2012"/>
                </a:lnTo>
                <a:lnTo>
                  <a:pt x="1070" y="1862"/>
                </a:lnTo>
                <a:lnTo>
                  <a:pt x="814" y="1798"/>
                </a:lnTo>
                <a:lnTo>
                  <a:pt x="536" y="1755"/>
                </a:lnTo>
                <a:lnTo>
                  <a:pt x="578" y="1670"/>
                </a:lnTo>
                <a:lnTo>
                  <a:pt x="642" y="1584"/>
                </a:lnTo>
                <a:lnTo>
                  <a:pt x="749" y="1499"/>
                </a:lnTo>
                <a:lnTo>
                  <a:pt x="856" y="1413"/>
                </a:lnTo>
                <a:lnTo>
                  <a:pt x="1092" y="1285"/>
                </a:lnTo>
                <a:lnTo>
                  <a:pt x="1177" y="1220"/>
                </a:lnTo>
                <a:lnTo>
                  <a:pt x="1263" y="1156"/>
                </a:lnTo>
                <a:lnTo>
                  <a:pt x="1349" y="1028"/>
                </a:lnTo>
                <a:close/>
                <a:moveTo>
                  <a:pt x="343" y="2076"/>
                </a:moveTo>
                <a:lnTo>
                  <a:pt x="343" y="2098"/>
                </a:lnTo>
                <a:lnTo>
                  <a:pt x="322" y="2098"/>
                </a:lnTo>
                <a:lnTo>
                  <a:pt x="322" y="2076"/>
                </a:lnTo>
                <a:close/>
                <a:moveTo>
                  <a:pt x="5628" y="1156"/>
                </a:moveTo>
                <a:lnTo>
                  <a:pt x="5692" y="1199"/>
                </a:lnTo>
                <a:lnTo>
                  <a:pt x="5863" y="1349"/>
                </a:lnTo>
                <a:lnTo>
                  <a:pt x="6013" y="1541"/>
                </a:lnTo>
                <a:lnTo>
                  <a:pt x="6077" y="1670"/>
                </a:lnTo>
                <a:lnTo>
                  <a:pt x="6098" y="1713"/>
                </a:lnTo>
                <a:lnTo>
                  <a:pt x="6077" y="1755"/>
                </a:lnTo>
                <a:lnTo>
                  <a:pt x="6056" y="1798"/>
                </a:lnTo>
                <a:lnTo>
                  <a:pt x="6013" y="1820"/>
                </a:lnTo>
                <a:lnTo>
                  <a:pt x="5799" y="1905"/>
                </a:lnTo>
                <a:lnTo>
                  <a:pt x="5585" y="2033"/>
                </a:lnTo>
                <a:lnTo>
                  <a:pt x="5457" y="2098"/>
                </a:lnTo>
                <a:lnTo>
                  <a:pt x="5371" y="2119"/>
                </a:lnTo>
                <a:lnTo>
                  <a:pt x="5328" y="2098"/>
                </a:lnTo>
                <a:lnTo>
                  <a:pt x="5285" y="2033"/>
                </a:lnTo>
                <a:lnTo>
                  <a:pt x="5200" y="1862"/>
                </a:lnTo>
                <a:lnTo>
                  <a:pt x="5136" y="1670"/>
                </a:lnTo>
                <a:lnTo>
                  <a:pt x="5136" y="1541"/>
                </a:lnTo>
                <a:lnTo>
                  <a:pt x="5157" y="1477"/>
                </a:lnTo>
                <a:lnTo>
                  <a:pt x="5221" y="1434"/>
                </a:lnTo>
                <a:lnTo>
                  <a:pt x="5328" y="1349"/>
                </a:lnTo>
                <a:lnTo>
                  <a:pt x="5478" y="1263"/>
                </a:lnTo>
                <a:lnTo>
                  <a:pt x="5542" y="1199"/>
                </a:lnTo>
                <a:lnTo>
                  <a:pt x="5585" y="1156"/>
                </a:lnTo>
                <a:close/>
                <a:moveTo>
                  <a:pt x="4387" y="1499"/>
                </a:moveTo>
                <a:lnTo>
                  <a:pt x="4643" y="1520"/>
                </a:lnTo>
                <a:lnTo>
                  <a:pt x="4750" y="1541"/>
                </a:lnTo>
                <a:lnTo>
                  <a:pt x="4793" y="1648"/>
                </a:lnTo>
                <a:lnTo>
                  <a:pt x="4857" y="1862"/>
                </a:lnTo>
                <a:lnTo>
                  <a:pt x="4922" y="2033"/>
                </a:lnTo>
                <a:lnTo>
                  <a:pt x="4964" y="2119"/>
                </a:lnTo>
                <a:lnTo>
                  <a:pt x="4986" y="2226"/>
                </a:lnTo>
                <a:lnTo>
                  <a:pt x="4622" y="2269"/>
                </a:lnTo>
                <a:lnTo>
                  <a:pt x="3510" y="2269"/>
                </a:lnTo>
                <a:lnTo>
                  <a:pt x="2782" y="2247"/>
                </a:lnTo>
                <a:lnTo>
                  <a:pt x="2033" y="2226"/>
                </a:lnTo>
                <a:lnTo>
                  <a:pt x="2033" y="2183"/>
                </a:lnTo>
                <a:lnTo>
                  <a:pt x="2033" y="2140"/>
                </a:lnTo>
                <a:lnTo>
                  <a:pt x="1990" y="2076"/>
                </a:lnTo>
                <a:lnTo>
                  <a:pt x="2012" y="2055"/>
                </a:lnTo>
                <a:lnTo>
                  <a:pt x="2033" y="2012"/>
                </a:lnTo>
                <a:lnTo>
                  <a:pt x="2055" y="1926"/>
                </a:lnTo>
                <a:lnTo>
                  <a:pt x="2076" y="1841"/>
                </a:lnTo>
                <a:lnTo>
                  <a:pt x="2097" y="1777"/>
                </a:lnTo>
                <a:lnTo>
                  <a:pt x="2183" y="1691"/>
                </a:lnTo>
                <a:lnTo>
                  <a:pt x="2290" y="1648"/>
                </a:lnTo>
                <a:lnTo>
                  <a:pt x="2397" y="1627"/>
                </a:lnTo>
                <a:lnTo>
                  <a:pt x="2525" y="1606"/>
                </a:lnTo>
                <a:lnTo>
                  <a:pt x="3060" y="1541"/>
                </a:lnTo>
                <a:lnTo>
                  <a:pt x="3595" y="1520"/>
                </a:lnTo>
                <a:lnTo>
                  <a:pt x="4130" y="1499"/>
                </a:lnTo>
                <a:close/>
                <a:moveTo>
                  <a:pt x="6377" y="2098"/>
                </a:moveTo>
                <a:lnTo>
                  <a:pt x="6419" y="2140"/>
                </a:lnTo>
                <a:lnTo>
                  <a:pt x="6462" y="2183"/>
                </a:lnTo>
                <a:lnTo>
                  <a:pt x="6462" y="2247"/>
                </a:lnTo>
                <a:lnTo>
                  <a:pt x="6419" y="2333"/>
                </a:lnTo>
                <a:lnTo>
                  <a:pt x="6248" y="2740"/>
                </a:lnTo>
                <a:lnTo>
                  <a:pt x="6034" y="3167"/>
                </a:lnTo>
                <a:lnTo>
                  <a:pt x="5799" y="3574"/>
                </a:lnTo>
                <a:lnTo>
                  <a:pt x="5564" y="3959"/>
                </a:lnTo>
                <a:lnTo>
                  <a:pt x="5114" y="4644"/>
                </a:lnTo>
                <a:lnTo>
                  <a:pt x="4900" y="4986"/>
                </a:lnTo>
                <a:lnTo>
                  <a:pt x="4772" y="5157"/>
                </a:lnTo>
                <a:lnTo>
                  <a:pt x="4643" y="5286"/>
                </a:lnTo>
                <a:lnTo>
                  <a:pt x="4601" y="5243"/>
                </a:lnTo>
                <a:lnTo>
                  <a:pt x="4601" y="5179"/>
                </a:lnTo>
                <a:lnTo>
                  <a:pt x="4601" y="5072"/>
                </a:lnTo>
                <a:lnTo>
                  <a:pt x="4643" y="4943"/>
                </a:lnTo>
                <a:lnTo>
                  <a:pt x="4750" y="4644"/>
                </a:lnTo>
                <a:lnTo>
                  <a:pt x="4900" y="4323"/>
                </a:lnTo>
                <a:lnTo>
                  <a:pt x="5221" y="3660"/>
                </a:lnTo>
                <a:lnTo>
                  <a:pt x="5414" y="3253"/>
                </a:lnTo>
                <a:lnTo>
                  <a:pt x="5478" y="2975"/>
                </a:lnTo>
                <a:lnTo>
                  <a:pt x="5542" y="2697"/>
                </a:lnTo>
                <a:lnTo>
                  <a:pt x="5564" y="2611"/>
                </a:lnTo>
                <a:lnTo>
                  <a:pt x="5606" y="2547"/>
                </a:lnTo>
                <a:lnTo>
                  <a:pt x="5713" y="2461"/>
                </a:lnTo>
                <a:lnTo>
                  <a:pt x="5842" y="2376"/>
                </a:lnTo>
                <a:lnTo>
                  <a:pt x="5991" y="2312"/>
                </a:lnTo>
                <a:lnTo>
                  <a:pt x="6184" y="2183"/>
                </a:lnTo>
                <a:lnTo>
                  <a:pt x="6291" y="2119"/>
                </a:lnTo>
                <a:lnTo>
                  <a:pt x="6377" y="2098"/>
                </a:lnTo>
                <a:close/>
                <a:moveTo>
                  <a:pt x="878" y="2269"/>
                </a:moveTo>
                <a:lnTo>
                  <a:pt x="1070" y="2312"/>
                </a:lnTo>
                <a:lnTo>
                  <a:pt x="1327" y="2376"/>
                </a:lnTo>
                <a:lnTo>
                  <a:pt x="1456" y="2419"/>
                </a:lnTo>
                <a:lnTo>
                  <a:pt x="1584" y="2483"/>
                </a:lnTo>
                <a:lnTo>
                  <a:pt x="1691" y="2547"/>
                </a:lnTo>
                <a:lnTo>
                  <a:pt x="1776" y="2654"/>
                </a:lnTo>
                <a:lnTo>
                  <a:pt x="1905" y="2911"/>
                </a:lnTo>
                <a:lnTo>
                  <a:pt x="2033" y="3189"/>
                </a:lnTo>
                <a:lnTo>
                  <a:pt x="2140" y="3488"/>
                </a:lnTo>
                <a:lnTo>
                  <a:pt x="2269" y="3767"/>
                </a:lnTo>
                <a:lnTo>
                  <a:pt x="2718" y="4751"/>
                </a:lnTo>
                <a:lnTo>
                  <a:pt x="2953" y="5221"/>
                </a:lnTo>
                <a:lnTo>
                  <a:pt x="3060" y="5478"/>
                </a:lnTo>
                <a:lnTo>
                  <a:pt x="3146" y="5714"/>
                </a:lnTo>
                <a:lnTo>
                  <a:pt x="3082" y="5692"/>
                </a:lnTo>
                <a:lnTo>
                  <a:pt x="3039" y="5671"/>
                </a:lnTo>
                <a:lnTo>
                  <a:pt x="2996" y="5585"/>
                </a:lnTo>
                <a:lnTo>
                  <a:pt x="2932" y="5500"/>
                </a:lnTo>
                <a:lnTo>
                  <a:pt x="2868" y="5414"/>
                </a:lnTo>
                <a:lnTo>
                  <a:pt x="2696" y="5221"/>
                </a:lnTo>
                <a:lnTo>
                  <a:pt x="2590" y="5007"/>
                </a:lnTo>
                <a:lnTo>
                  <a:pt x="2354" y="4580"/>
                </a:lnTo>
                <a:lnTo>
                  <a:pt x="2119" y="4194"/>
                </a:lnTo>
                <a:lnTo>
                  <a:pt x="1883" y="3852"/>
                </a:lnTo>
                <a:lnTo>
                  <a:pt x="1627" y="3446"/>
                </a:lnTo>
                <a:lnTo>
                  <a:pt x="1391" y="3039"/>
                </a:lnTo>
                <a:lnTo>
                  <a:pt x="1135" y="2654"/>
                </a:lnTo>
                <a:lnTo>
                  <a:pt x="878" y="2269"/>
                </a:lnTo>
                <a:close/>
                <a:moveTo>
                  <a:pt x="2932" y="2547"/>
                </a:moveTo>
                <a:lnTo>
                  <a:pt x="3146" y="2568"/>
                </a:lnTo>
                <a:lnTo>
                  <a:pt x="3317" y="2611"/>
                </a:lnTo>
                <a:lnTo>
                  <a:pt x="3531" y="2654"/>
                </a:lnTo>
                <a:lnTo>
                  <a:pt x="3745" y="2675"/>
                </a:lnTo>
                <a:lnTo>
                  <a:pt x="4237" y="2697"/>
                </a:lnTo>
                <a:lnTo>
                  <a:pt x="4494" y="2675"/>
                </a:lnTo>
                <a:lnTo>
                  <a:pt x="4729" y="2633"/>
                </a:lnTo>
                <a:lnTo>
                  <a:pt x="4943" y="2590"/>
                </a:lnTo>
                <a:lnTo>
                  <a:pt x="5050" y="2568"/>
                </a:lnTo>
                <a:lnTo>
                  <a:pt x="5071" y="2590"/>
                </a:lnTo>
                <a:lnTo>
                  <a:pt x="5114" y="2633"/>
                </a:lnTo>
                <a:lnTo>
                  <a:pt x="5114" y="2654"/>
                </a:lnTo>
                <a:lnTo>
                  <a:pt x="5114" y="2718"/>
                </a:lnTo>
                <a:lnTo>
                  <a:pt x="5093" y="2825"/>
                </a:lnTo>
                <a:lnTo>
                  <a:pt x="5007" y="3018"/>
                </a:lnTo>
                <a:lnTo>
                  <a:pt x="4857" y="3488"/>
                </a:lnTo>
                <a:lnTo>
                  <a:pt x="4772" y="3724"/>
                </a:lnTo>
                <a:lnTo>
                  <a:pt x="4665" y="3959"/>
                </a:lnTo>
                <a:lnTo>
                  <a:pt x="4451" y="4451"/>
                </a:lnTo>
                <a:lnTo>
                  <a:pt x="4258" y="4965"/>
                </a:lnTo>
                <a:lnTo>
                  <a:pt x="4087" y="5500"/>
                </a:lnTo>
                <a:lnTo>
                  <a:pt x="3937" y="6013"/>
                </a:lnTo>
                <a:lnTo>
                  <a:pt x="3873" y="5992"/>
                </a:lnTo>
                <a:lnTo>
                  <a:pt x="3809" y="5927"/>
                </a:lnTo>
                <a:lnTo>
                  <a:pt x="3702" y="5778"/>
                </a:lnTo>
                <a:lnTo>
                  <a:pt x="3595" y="5607"/>
                </a:lnTo>
                <a:lnTo>
                  <a:pt x="3531" y="5457"/>
                </a:lnTo>
                <a:lnTo>
                  <a:pt x="3445" y="5243"/>
                </a:lnTo>
                <a:lnTo>
                  <a:pt x="3381" y="5007"/>
                </a:lnTo>
                <a:lnTo>
                  <a:pt x="3253" y="4558"/>
                </a:lnTo>
                <a:lnTo>
                  <a:pt x="3103" y="4066"/>
                </a:lnTo>
                <a:lnTo>
                  <a:pt x="2932" y="3574"/>
                </a:lnTo>
                <a:lnTo>
                  <a:pt x="2761" y="3082"/>
                </a:lnTo>
                <a:lnTo>
                  <a:pt x="2547" y="2590"/>
                </a:lnTo>
                <a:lnTo>
                  <a:pt x="2590" y="2568"/>
                </a:lnTo>
                <a:lnTo>
                  <a:pt x="2696" y="2547"/>
                </a:lnTo>
                <a:close/>
                <a:moveTo>
                  <a:pt x="3638" y="1"/>
                </a:moveTo>
                <a:lnTo>
                  <a:pt x="2568" y="22"/>
                </a:lnTo>
                <a:lnTo>
                  <a:pt x="2247" y="44"/>
                </a:lnTo>
                <a:lnTo>
                  <a:pt x="2119" y="65"/>
                </a:lnTo>
                <a:lnTo>
                  <a:pt x="1969" y="129"/>
                </a:lnTo>
                <a:lnTo>
                  <a:pt x="1755" y="236"/>
                </a:lnTo>
                <a:lnTo>
                  <a:pt x="1520" y="343"/>
                </a:lnTo>
                <a:lnTo>
                  <a:pt x="1413" y="450"/>
                </a:lnTo>
                <a:lnTo>
                  <a:pt x="1306" y="536"/>
                </a:lnTo>
                <a:lnTo>
                  <a:pt x="1199" y="643"/>
                </a:lnTo>
                <a:lnTo>
                  <a:pt x="1092" y="750"/>
                </a:lnTo>
                <a:lnTo>
                  <a:pt x="856" y="921"/>
                </a:lnTo>
                <a:lnTo>
                  <a:pt x="621" y="1092"/>
                </a:lnTo>
                <a:lnTo>
                  <a:pt x="471" y="1220"/>
                </a:lnTo>
                <a:lnTo>
                  <a:pt x="343" y="1349"/>
                </a:lnTo>
                <a:lnTo>
                  <a:pt x="108" y="1648"/>
                </a:lnTo>
                <a:lnTo>
                  <a:pt x="43" y="1755"/>
                </a:lnTo>
                <a:lnTo>
                  <a:pt x="22" y="1862"/>
                </a:lnTo>
                <a:lnTo>
                  <a:pt x="1" y="1969"/>
                </a:lnTo>
                <a:lnTo>
                  <a:pt x="1" y="2055"/>
                </a:lnTo>
                <a:lnTo>
                  <a:pt x="22" y="2140"/>
                </a:lnTo>
                <a:lnTo>
                  <a:pt x="65" y="2247"/>
                </a:lnTo>
                <a:lnTo>
                  <a:pt x="172" y="2461"/>
                </a:lnTo>
                <a:lnTo>
                  <a:pt x="407" y="2825"/>
                </a:lnTo>
                <a:lnTo>
                  <a:pt x="642" y="3210"/>
                </a:lnTo>
                <a:lnTo>
                  <a:pt x="771" y="3424"/>
                </a:lnTo>
                <a:lnTo>
                  <a:pt x="835" y="3531"/>
                </a:lnTo>
                <a:lnTo>
                  <a:pt x="899" y="3638"/>
                </a:lnTo>
                <a:lnTo>
                  <a:pt x="1220" y="4023"/>
                </a:lnTo>
                <a:lnTo>
                  <a:pt x="1841" y="4879"/>
                </a:lnTo>
                <a:lnTo>
                  <a:pt x="2162" y="5307"/>
                </a:lnTo>
                <a:lnTo>
                  <a:pt x="2483" y="5714"/>
                </a:lnTo>
                <a:lnTo>
                  <a:pt x="2654" y="5906"/>
                </a:lnTo>
                <a:lnTo>
                  <a:pt x="2846" y="6099"/>
                </a:lnTo>
                <a:lnTo>
                  <a:pt x="3060" y="6270"/>
                </a:lnTo>
                <a:lnTo>
                  <a:pt x="3274" y="6420"/>
                </a:lnTo>
                <a:lnTo>
                  <a:pt x="3403" y="6484"/>
                </a:lnTo>
                <a:lnTo>
                  <a:pt x="3510" y="6527"/>
                </a:lnTo>
                <a:lnTo>
                  <a:pt x="3638" y="6548"/>
                </a:lnTo>
                <a:lnTo>
                  <a:pt x="3745" y="6569"/>
                </a:lnTo>
                <a:lnTo>
                  <a:pt x="3873" y="6548"/>
                </a:lnTo>
                <a:lnTo>
                  <a:pt x="3980" y="6527"/>
                </a:lnTo>
                <a:lnTo>
                  <a:pt x="4109" y="6462"/>
                </a:lnTo>
                <a:lnTo>
                  <a:pt x="4216" y="6398"/>
                </a:lnTo>
                <a:lnTo>
                  <a:pt x="4430" y="6206"/>
                </a:lnTo>
                <a:lnTo>
                  <a:pt x="4601" y="6013"/>
                </a:lnTo>
                <a:lnTo>
                  <a:pt x="4772" y="5799"/>
                </a:lnTo>
                <a:lnTo>
                  <a:pt x="4943" y="5564"/>
                </a:lnTo>
                <a:lnTo>
                  <a:pt x="5243" y="5114"/>
                </a:lnTo>
                <a:lnTo>
                  <a:pt x="5542" y="4644"/>
                </a:lnTo>
                <a:lnTo>
                  <a:pt x="5949" y="4066"/>
                </a:lnTo>
                <a:lnTo>
                  <a:pt x="6141" y="3767"/>
                </a:lnTo>
                <a:lnTo>
                  <a:pt x="6334" y="3446"/>
                </a:lnTo>
                <a:lnTo>
                  <a:pt x="6462" y="3210"/>
                </a:lnTo>
                <a:lnTo>
                  <a:pt x="6569" y="2932"/>
                </a:lnTo>
                <a:lnTo>
                  <a:pt x="6676" y="2675"/>
                </a:lnTo>
                <a:lnTo>
                  <a:pt x="6740" y="2397"/>
                </a:lnTo>
                <a:lnTo>
                  <a:pt x="6762" y="2226"/>
                </a:lnTo>
                <a:lnTo>
                  <a:pt x="6762" y="2076"/>
                </a:lnTo>
                <a:lnTo>
                  <a:pt x="6740" y="1926"/>
                </a:lnTo>
                <a:lnTo>
                  <a:pt x="6697" y="1777"/>
                </a:lnTo>
                <a:lnTo>
                  <a:pt x="6633" y="1627"/>
                </a:lnTo>
                <a:lnTo>
                  <a:pt x="6548" y="1499"/>
                </a:lnTo>
                <a:lnTo>
                  <a:pt x="6377" y="1199"/>
                </a:lnTo>
                <a:lnTo>
                  <a:pt x="6013" y="878"/>
                </a:lnTo>
                <a:lnTo>
                  <a:pt x="5842" y="707"/>
                </a:lnTo>
                <a:lnTo>
                  <a:pt x="5670" y="514"/>
                </a:lnTo>
                <a:lnTo>
                  <a:pt x="5542" y="300"/>
                </a:lnTo>
                <a:lnTo>
                  <a:pt x="5457" y="193"/>
                </a:lnTo>
                <a:lnTo>
                  <a:pt x="5350" y="129"/>
                </a:lnTo>
                <a:lnTo>
                  <a:pt x="5221" y="86"/>
                </a:lnTo>
                <a:lnTo>
                  <a:pt x="5050" y="65"/>
                </a:lnTo>
                <a:lnTo>
                  <a:pt x="4729" y="65"/>
                </a:lnTo>
                <a:lnTo>
                  <a:pt x="4451" y="22"/>
                </a:lnTo>
                <a:lnTo>
                  <a:pt x="4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1"/>
          <p:cNvSpPr/>
          <p:nvPr/>
        </p:nvSpPr>
        <p:spPr>
          <a:xfrm>
            <a:off x="3004761" y="2072766"/>
            <a:ext cx="18512" cy="24890"/>
          </a:xfrm>
          <a:custGeom>
            <a:rect b="b" l="l" r="r" t="t"/>
            <a:pathLst>
              <a:path extrusionOk="0" h="921" w="685">
                <a:moveTo>
                  <a:pt x="171" y="0"/>
                </a:moveTo>
                <a:lnTo>
                  <a:pt x="150" y="86"/>
                </a:lnTo>
                <a:lnTo>
                  <a:pt x="150" y="172"/>
                </a:lnTo>
                <a:lnTo>
                  <a:pt x="21" y="279"/>
                </a:lnTo>
                <a:lnTo>
                  <a:pt x="0" y="364"/>
                </a:lnTo>
                <a:lnTo>
                  <a:pt x="0" y="450"/>
                </a:lnTo>
                <a:lnTo>
                  <a:pt x="21" y="514"/>
                </a:lnTo>
                <a:lnTo>
                  <a:pt x="43" y="600"/>
                </a:lnTo>
                <a:lnTo>
                  <a:pt x="128" y="749"/>
                </a:lnTo>
                <a:lnTo>
                  <a:pt x="193" y="813"/>
                </a:lnTo>
                <a:lnTo>
                  <a:pt x="257" y="878"/>
                </a:lnTo>
                <a:lnTo>
                  <a:pt x="342" y="920"/>
                </a:lnTo>
                <a:lnTo>
                  <a:pt x="407" y="920"/>
                </a:lnTo>
                <a:lnTo>
                  <a:pt x="471" y="899"/>
                </a:lnTo>
                <a:lnTo>
                  <a:pt x="535" y="813"/>
                </a:lnTo>
                <a:lnTo>
                  <a:pt x="556" y="771"/>
                </a:lnTo>
                <a:lnTo>
                  <a:pt x="621" y="749"/>
                </a:lnTo>
                <a:lnTo>
                  <a:pt x="663" y="728"/>
                </a:lnTo>
                <a:lnTo>
                  <a:pt x="685" y="685"/>
                </a:lnTo>
                <a:lnTo>
                  <a:pt x="685" y="621"/>
                </a:lnTo>
                <a:lnTo>
                  <a:pt x="663" y="557"/>
                </a:lnTo>
                <a:lnTo>
                  <a:pt x="578" y="428"/>
                </a:lnTo>
                <a:lnTo>
                  <a:pt x="407" y="172"/>
                </a:lnTo>
                <a:lnTo>
                  <a:pt x="300" y="65"/>
                </a:lnTo>
                <a:lnTo>
                  <a:pt x="235" y="22"/>
                </a:lnTo>
                <a:lnTo>
                  <a:pt x="1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1"/>
          <p:cNvSpPr/>
          <p:nvPr/>
        </p:nvSpPr>
        <p:spPr>
          <a:xfrm>
            <a:off x="3160852" y="2060632"/>
            <a:ext cx="20269" cy="26620"/>
          </a:xfrm>
          <a:custGeom>
            <a:rect b="b" l="l" r="r" t="t"/>
            <a:pathLst>
              <a:path extrusionOk="0" h="985" w="750">
                <a:moveTo>
                  <a:pt x="686" y="0"/>
                </a:moveTo>
                <a:lnTo>
                  <a:pt x="621" y="43"/>
                </a:lnTo>
                <a:lnTo>
                  <a:pt x="472" y="214"/>
                </a:lnTo>
                <a:lnTo>
                  <a:pt x="193" y="492"/>
                </a:lnTo>
                <a:lnTo>
                  <a:pt x="108" y="599"/>
                </a:lnTo>
                <a:lnTo>
                  <a:pt x="44" y="663"/>
                </a:lnTo>
                <a:lnTo>
                  <a:pt x="22" y="728"/>
                </a:lnTo>
                <a:lnTo>
                  <a:pt x="1" y="813"/>
                </a:lnTo>
                <a:lnTo>
                  <a:pt x="22" y="877"/>
                </a:lnTo>
                <a:lnTo>
                  <a:pt x="44" y="920"/>
                </a:lnTo>
                <a:lnTo>
                  <a:pt x="87" y="984"/>
                </a:lnTo>
                <a:lnTo>
                  <a:pt x="129" y="984"/>
                </a:lnTo>
                <a:lnTo>
                  <a:pt x="193" y="963"/>
                </a:lnTo>
                <a:lnTo>
                  <a:pt x="300" y="877"/>
                </a:lnTo>
                <a:lnTo>
                  <a:pt x="429" y="728"/>
                </a:lnTo>
                <a:lnTo>
                  <a:pt x="557" y="556"/>
                </a:lnTo>
                <a:lnTo>
                  <a:pt x="643" y="385"/>
                </a:lnTo>
                <a:lnTo>
                  <a:pt x="728" y="214"/>
                </a:lnTo>
                <a:lnTo>
                  <a:pt x="750" y="86"/>
                </a:lnTo>
                <a:lnTo>
                  <a:pt x="750" y="43"/>
                </a:lnTo>
                <a:lnTo>
                  <a:pt x="7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1"/>
          <p:cNvSpPr/>
          <p:nvPr/>
        </p:nvSpPr>
        <p:spPr>
          <a:xfrm>
            <a:off x="3207117" y="2105141"/>
            <a:ext cx="21431" cy="18539"/>
          </a:xfrm>
          <a:custGeom>
            <a:rect b="b" l="l" r="r" t="t"/>
            <a:pathLst>
              <a:path extrusionOk="0" h="686" w="793">
                <a:moveTo>
                  <a:pt x="749" y="1"/>
                </a:moveTo>
                <a:lnTo>
                  <a:pt x="664" y="22"/>
                </a:lnTo>
                <a:lnTo>
                  <a:pt x="621" y="65"/>
                </a:lnTo>
                <a:lnTo>
                  <a:pt x="514" y="129"/>
                </a:lnTo>
                <a:lnTo>
                  <a:pt x="215" y="322"/>
                </a:lnTo>
                <a:lnTo>
                  <a:pt x="86" y="407"/>
                </a:lnTo>
                <a:lnTo>
                  <a:pt x="1" y="514"/>
                </a:lnTo>
                <a:lnTo>
                  <a:pt x="1" y="557"/>
                </a:lnTo>
                <a:lnTo>
                  <a:pt x="1" y="621"/>
                </a:lnTo>
                <a:lnTo>
                  <a:pt x="43" y="642"/>
                </a:lnTo>
                <a:lnTo>
                  <a:pt x="108" y="685"/>
                </a:lnTo>
                <a:lnTo>
                  <a:pt x="236" y="685"/>
                </a:lnTo>
                <a:lnTo>
                  <a:pt x="300" y="642"/>
                </a:lnTo>
                <a:lnTo>
                  <a:pt x="386" y="600"/>
                </a:lnTo>
                <a:lnTo>
                  <a:pt x="514" y="514"/>
                </a:lnTo>
                <a:lnTo>
                  <a:pt x="600" y="407"/>
                </a:lnTo>
                <a:lnTo>
                  <a:pt x="685" y="300"/>
                </a:lnTo>
                <a:lnTo>
                  <a:pt x="771" y="150"/>
                </a:lnTo>
                <a:lnTo>
                  <a:pt x="792" y="86"/>
                </a:lnTo>
                <a:lnTo>
                  <a:pt x="792" y="43"/>
                </a:lnTo>
                <a:lnTo>
                  <a:pt x="7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2726061" y="2094169"/>
            <a:ext cx="18512" cy="19674"/>
          </a:xfrm>
          <a:custGeom>
            <a:rect b="b" l="l" r="r" t="t"/>
            <a:pathLst>
              <a:path extrusionOk="0" h="728" w="685">
                <a:moveTo>
                  <a:pt x="364" y="0"/>
                </a:moveTo>
                <a:lnTo>
                  <a:pt x="236" y="21"/>
                </a:lnTo>
                <a:lnTo>
                  <a:pt x="129" y="64"/>
                </a:lnTo>
                <a:lnTo>
                  <a:pt x="43" y="171"/>
                </a:lnTo>
                <a:lnTo>
                  <a:pt x="22" y="235"/>
                </a:lnTo>
                <a:lnTo>
                  <a:pt x="0" y="300"/>
                </a:lnTo>
                <a:lnTo>
                  <a:pt x="0" y="385"/>
                </a:lnTo>
                <a:lnTo>
                  <a:pt x="22" y="471"/>
                </a:lnTo>
                <a:lnTo>
                  <a:pt x="129" y="556"/>
                </a:lnTo>
                <a:lnTo>
                  <a:pt x="236" y="663"/>
                </a:lnTo>
                <a:lnTo>
                  <a:pt x="364" y="706"/>
                </a:lnTo>
                <a:lnTo>
                  <a:pt x="428" y="728"/>
                </a:lnTo>
                <a:lnTo>
                  <a:pt x="492" y="728"/>
                </a:lnTo>
                <a:lnTo>
                  <a:pt x="557" y="685"/>
                </a:lnTo>
                <a:lnTo>
                  <a:pt x="621" y="642"/>
                </a:lnTo>
                <a:lnTo>
                  <a:pt x="642" y="599"/>
                </a:lnTo>
                <a:lnTo>
                  <a:pt x="685" y="556"/>
                </a:lnTo>
                <a:lnTo>
                  <a:pt x="685" y="407"/>
                </a:lnTo>
                <a:lnTo>
                  <a:pt x="664" y="278"/>
                </a:lnTo>
                <a:lnTo>
                  <a:pt x="621" y="193"/>
                </a:lnTo>
                <a:lnTo>
                  <a:pt x="578" y="128"/>
                </a:lnTo>
                <a:lnTo>
                  <a:pt x="535" y="64"/>
                </a:lnTo>
                <a:lnTo>
                  <a:pt x="471" y="43"/>
                </a:lnTo>
                <a:lnTo>
                  <a:pt x="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1"/>
          <p:cNvSpPr/>
          <p:nvPr/>
        </p:nvSpPr>
        <p:spPr>
          <a:xfrm>
            <a:off x="2574564" y="2050201"/>
            <a:ext cx="240577" cy="205876"/>
          </a:xfrm>
          <a:custGeom>
            <a:rect b="b" l="l" r="r" t="t"/>
            <a:pathLst>
              <a:path extrusionOk="0" h="7618" w="8902">
                <a:moveTo>
                  <a:pt x="7703" y="942"/>
                </a:moveTo>
                <a:lnTo>
                  <a:pt x="7660" y="1092"/>
                </a:lnTo>
                <a:lnTo>
                  <a:pt x="7618" y="1178"/>
                </a:lnTo>
                <a:lnTo>
                  <a:pt x="7553" y="1221"/>
                </a:lnTo>
                <a:lnTo>
                  <a:pt x="7446" y="1221"/>
                </a:lnTo>
                <a:lnTo>
                  <a:pt x="7425" y="1178"/>
                </a:lnTo>
                <a:lnTo>
                  <a:pt x="7446" y="1114"/>
                </a:lnTo>
                <a:lnTo>
                  <a:pt x="7511" y="1071"/>
                </a:lnTo>
                <a:lnTo>
                  <a:pt x="7596" y="1007"/>
                </a:lnTo>
                <a:lnTo>
                  <a:pt x="7703" y="942"/>
                </a:lnTo>
                <a:close/>
                <a:moveTo>
                  <a:pt x="1306" y="1007"/>
                </a:moveTo>
                <a:lnTo>
                  <a:pt x="1349" y="1049"/>
                </a:lnTo>
                <a:lnTo>
                  <a:pt x="1434" y="1178"/>
                </a:lnTo>
                <a:lnTo>
                  <a:pt x="1563" y="1392"/>
                </a:lnTo>
                <a:lnTo>
                  <a:pt x="1777" y="1584"/>
                </a:lnTo>
                <a:lnTo>
                  <a:pt x="1990" y="1777"/>
                </a:lnTo>
                <a:lnTo>
                  <a:pt x="2483" y="2098"/>
                </a:lnTo>
                <a:lnTo>
                  <a:pt x="2739" y="2248"/>
                </a:lnTo>
                <a:lnTo>
                  <a:pt x="2975" y="2376"/>
                </a:lnTo>
                <a:lnTo>
                  <a:pt x="3231" y="2504"/>
                </a:lnTo>
                <a:lnTo>
                  <a:pt x="3488" y="2654"/>
                </a:lnTo>
                <a:lnTo>
                  <a:pt x="3745" y="2761"/>
                </a:lnTo>
                <a:lnTo>
                  <a:pt x="3873" y="2825"/>
                </a:lnTo>
                <a:lnTo>
                  <a:pt x="4002" y="2847"/>
                </a:lnTo>
                <a:lnTo>
                  <a:pt x="4109" y="2868"/>
                </a:lnTo>
                <a:lnTo>
                  <a:pt x="4216" y="2868"/>
                </a:lnTo>
                <a:lnTo>
                  <a:pt x="4280" y="2847"/>
                </a:lnTo>
                <a:lnTo>
                  <a:pt x="4344" y="2804"/>
                </a:lnTo>
                <a:lnTo>
                  <a:pt x="4387" y="2782"/>
                </a:lnTo>
                <a:lnTo>
                  <a:pt x="4408" y="2718"/>
                </a:lnTo>
                <a:lnTo>
                  <a:pt x="4451" y="2611"/>
                </a:lnTo>
                <a:lnTo>
                  <a:pt x="4472" y="2312"/>
                </a:lnTo>
                <a:lnTo>
                  <a:pt x="4494" y="2162"/>
                </a:lnTo>
                <a:lnTo>
                  <a:pt x="4558" y="2034"/>
                </a:lnTo>
                <a:lnTo>
                  <a:pt x="4622" y="1905"/>
                </a:lnTo>
                <a:lnTo>
                  <a:pt x="4708" y="1777"/>
                </a:lnTo>
                <a:lnTo>
                  <a:pt x="4815" y="1670"/>
                </a:lnTo>
                <a:lnTo>
                  <a:pt x="4922" y="1584"/>
                </a:lnTo>
                <a:lnTo>
                  <a:pt x="5050" y="1499"/>
                </a:lnTo>
                <a:lnTo>
                  <a:pt x="5178" y="1413"/>
                </a:lnTo>
                <a:lnTo>
                  <a:pt x="5457" y="1306"/>
                </a:lnTo>
                <a:lnTo>
                  <a:pt x="5735" y="1221"/>
                </a:lnTo>
                <a:lnTo>
                  <a:pt x="6034" y="1178"/>
                </a:lnTo>
                <a:lnTo>
                  <a:pt x="6334" y="1156"/>
                </a:lnTo>
                <a:lnTo>
                  <a:pt x="6612" y="1199"/>
                </a:lnTo>
                <a:lnTo>
                  <a:pt x="6762" y="1221"/>
                </a:lnTo>
                <a:lnTo>
                  <a:pt x="6911" y="1285"/>
                </a:lnTo>
                <a:lnTo>
                  <a:pt x="7018" y="1349"/>
                </a:lnTo>
                <a:lnTo>
                  <a:pt x="7125" y="1435"/>
                </a:lnTo>
                <a:lnTo>
                  <a:pt x="7232" y="1541"/>
                </a:lnTo>
                <a:lnTo>
                  <a:pt x="7318" y="1648"/>
                </a:lnTo>
                <a:lnTo>
                  <a:pt x="7382" y="1777"/>
                </a:lnTo>
                <a:lnTo>
                  <a:pt x="7446" y="1927"/>
                </a:lnTo>
                <a:lnTo>
                  <a:pt x="7532" y="2205"/>
                </a:lnTo>
                <a:lnTo>
                  <a:pt x="7575" y="2504"/>
                </a:lnTo>
                <a:lnTo>
                  <a:pt x="7596" y="2804"/>
                </a:lnTo>
                <a:lnTo>
                  <a:pt x="7596" y="3082"/>
                </a:lnTo>
                <a:lnTo>
                  <a:pt x="7553" y="3210"/>
                </a:lnTo>
                <a:lnTo>
                  <a:pt x="7511" y="3317"/>
                </a:lnTo>
                <a:lnTo>
                  <a:pt x="7382" y="3553"/>
                </a:lnTo>
                <a:lnTo>
                  <a:pt x="7254" y="3767"/>
                </a:lnTo>
                <a:lnTo>
                  <a:pt x="7211" y="3895"/>
                </a:lnTo>
                <a:lnTo>
                  <a:pt x="7190" y="4002"/>
                </a:lnTo>
                <a:lnTo>
                  <a:pt x="7147" y="4237"/>
                </a:lnTo>
                <a:lnTo>
                  <a:pt x="7061" y="4473"/>
                </a:lnTo>
                <a:lnTo>
                  <a:pt x="6954" y="4708"/>
                </a:lnTo>
                <a:lnTo>
                  <a:pt x="6826" y="4901"/>
                </a:lnTo>
                <a:lnTo>
                  <a:pt x="6676" y="5136"/>
                </a:lnTo>
                <a:lnTo>
                  <a:pt x="6505" y="5371"/>
                </a:lnTo>
                <a:lnTo>
                  <a:pt x="6141" y="5778"/>
                </a:lnTo>
                <a:lnTo>
                  <a:pt x="5735" y="6206"/>
                </a:lnTo>
                <a:lnTo>
                  <a:pt x="5521" y="6420"/>
                </a:lnTo>
                <a:lnTo>
                  <a:pt x="5285" y="6591"/>
                </a:lnTo>
                <a:lnTo>
                  <a:pt x="4879" y="6805"/>
                </a:lnTo>
                <a:lnTo>
                  <a:pt x="4665" y="6912"/>
                </a:lnTo>
                <a:lnTo>
                  <a:pt x="4430" y="6997"/>
                </a:lnTo>
                <a:lnTo>
                  <a:pt x="4301" y="7040"/>
                </a:lnTo>
                <a:lnTo>
                  <a:pt x="4151" y="7062"/>
                </a:lnTo>
                <a:lnTo>
                  <a:pt x="3873" y="7104"/>
                </a:lnTo>
                <a:lnTo>
                  <a:pt x="2953" y="7104"/>
                </a:lnTo>
                <a:lnTo>
                  <a:pt x="2611" y="7062"/>
                </a:lnTo>
                <a:lnTo>
                  <a:pt x="2290" y="7040"/>
                </a:lnTo>
                <a:lnTo>
                  <a:pt x="1969" y="6976"/>
                </a:lnTo>
                <a:lnTo>
                  <a:pt x="1712" y="6912"/>
                </a:lnTo>
                <a:lnTo>
                  <a:pt x="1477" y="6805"/>
                </a:lnTo>
                <a:lnTo>
                  <a:pt x="1242" y="6676"/>
                </a:lnTo>
                <a:lnTo>
                  <a:pt x="985" y="6569"/>
                </a:lnTo>
                <a:lnTo>
                  <a:pt x="1028" y="6527"/>
                </a:lnTo>
                <a:lnTo>
                  <a:pt x="1070" y="6505"/>
                </a:lnTo>
                <a:lnTo>
                  <a:pt x="1177" y="6484"/>
                </a:lnTo>
                <a:lnTo>
                  <a:pt x="1413" y="6441"/>
                </a:lnTo>
                <a:lnTo>
                  <a:pt x="1819" y="6356"/>
                </a:lnTo>
                <a:lnTo>
                  <a:pt x="2119" y="6270"/>
                </a:lnTo>
                <a:lnTo>
                  <a:pt x="2269" y="6206"/>
                </a:lnTo>
                <a:lnTo>
                  <a:pt x="2397" y="6142"/>
                </a:lnTo>
                <a:lnTo>
                  <a:pt x="2504" y="6056"/>
                </a:lnTo>
                <a:lnTo>
                  <a:pt x="2590" y="5949"/>
                </a:lnTo>
                <a:lnTo>
                  <a:pt x="2675" y="5821"/>
                </a:lnTo>
                <a:lnTo>
                  <a:pt x="2739" y="5671"/>
                </a:lnTo>
                <a:lnTo>
                  <a:pt x="2825" y="5393"/>
                </a:lnTo>
                <a:lnTo>
                  <a:pt x="2846" y="5243"/>
                </a:lnTo>
                <a:lnTo>
                  <a:pt x="2846" y="5179"/>
                </a:lnTo>
                <a:lnTo>
                  <a:pt x="2825" y="5136"/>
                </a:lnTo>
                <a:lnTo>
                  <a:pt x="2761" y="5072"/>
                </a:lnTo>
                <a:lnTo>
                  <a:pt x="2675" y="5029"/>
                </a:lnTo>
                <a:lnTo>
                  <a:pt x="2504" y="4986"/>
                </a:lnTo>
                <a:lnTo>
                  <a:pt x="2226" y="4943"/>
                </a:lnTo>
                <a:lnTo>
                  <a:pt x="1969" y="4879"/>
                </a:lnTo>
                <a:lnTo>
                  <a:pt x="1734" y="4772"/>
                </a:lnTo>
                <a:lnTo>
                  <a:pt x="1456" y="4644"/>
                </a:lnTo>
                <a:lnTo>
                  <a:pt x="1798" y="4473"/>
                </a:lnTo>
                <a:lnTo>
                  <a:pt x="2140" y="4344"/>
                </a:lnTo>
                <a:lnTo>
                  <a:pt x="2269" y="4280"/>
                </a:lnTo>
                <a:lnTo>
                  <a:pt x="2333" y="4216"/>
                </a:lnTo>
                <a:lnTo>
                  <a:pt x="2376" y="4173"/>
                </a:lnTo>
                <a:lnTo>
                  <a:pt x="2397" y="4109"/>
                </a:lnTo>
                <a:lnTo>
                  <a:pt x="2376" y="4045"/>
                </a:lnTo>
                <a:lnTo>
                  <a:pt x="2354" y="3981"/>
                </a:lnTo>
                <a:lnTo>
                  <a:pt x="2290" y="3916"/>
                </a:lnTo>
                <a:lnTo>
                  <a:pt x="2226" y="3874"/>
                </a:lnTo>
                <a:lnTo>
                  <a:pt x="2140" y="3874"/>
                </a:lnTo>
                <a:lnTo>
                  <a:pt x="1990" y="3831"/>
                </a:lnTo>
                <a:lnTo>
                  <a:pt x="1905" y="3788"/>
                </a:lnTo>
                <a:lnTo>
                  <a:pt x="1841" y="3745"/>
                </a:lnTo>
                <a:lnTo>
                  <a:pt x="1712" y="3617"/>
                </a:lnTo>
                <a:lnTo>
                  <a:pt x="1563" y="3446"/>
                </a:lnTo>
                <a:lnTo>
                  <a:pt x="1456" y="3253"/>
                </a:lnTo>
                <a:lnTo>
                  <a:pt x="1220" y="2847"/>
                </a:lnTo>
                <a:lnTo>
                  <a:pt x="1434" y="2740"/>
                </a:lnTo>
                <a:lnTo>
                  <a:pt x="1541" y="2697"/>
                </a:lnTo>
                <a:lnTo>
                  <a:pt x="1648" y="2633"/>
                </a:lnTo>
                <a:lnTo>
                  <a:pt x="1712" y="2547"/>
                </a:lnTo>
                <a:lnTo>
                  <a:pt x="1734" y="2526"/>
                </a:lnTo>
                <a:lnTo>
                  <a:pt x="1734" y="2483"/>
                </a:lnTo>
                <a:lnTo>
                  <a:pt x="1734" y="2419"/>
                </a:lnTo>
                <a:lnTo>
                  <a:pt x="1712" y="2376"/>
                </a:lnTo>
                <a:lnTo>
                  <a:pt x="1605" y="2248"/>
                </a:lnTo>
                <a:lnTo>
                  <a:pt x="1413" y="2055"/>
                </a:lnTo>
                <a:lnTo>
                  <a:pt x="1327" y="1969"/>
                </a:lnTo>
                <a:lnTo>
                  <a:pt x="1284" y="1905"/>
                </a:lnTo>
                <a:lnTo>
                  <a:pt x="1263" y="1841"/>
                </a:lnTo>
                <a:lnTo>
                  <a:pt x="1242" y="1627"/>
                </a:lnTo>
                <a:lnTo>
                  <a:pt x="1242" y="1413"/>
                </a:lnTo>
                <a:lnTo>
                  <a:pt x="1306" y="1007"/>
                </a:lnTo>
                <a:close/>
                <a:moveTo>
                  <a:pt x="8152" y="1"/>
                </a:moveTo>
                <a:lnTo>
                  <a:pt x="8067" y="44"/>
                </a:lnTo>
                <a:lnTo>
                  <a:pt x="8003" y="87"/>
                </a:lnTo>
                <a:lnTo>
                  <a:pt x="7874" y="215"/>
                </a:lnTo>
                <a:lnTo>
                  <a:pt x="7767" y="343"/>
                </a:lnTo>
                <a:lnTo>
                  <a:pt x="7660" y="472"/>
                </a:lnTo>
                <a:lnTo>
                  <a:pt x="7532" y="579"/>
                </a:lnTo>
                <a:lnTo>
                  <a:pt x="7361" y="707"/>
                </a:lnTo>
                <a:lnTo>
                  <a:pt x="7254" y="771"/>
                </a:lnTo>
                <a:lnTo>
                  <a:pt x="7168" y="835"/>
                </a:lnTo>
                <a:lnTo>
                  <a:pt x="7083" y="857"/>
                </a:lnTo>
                <a:lnTo>
                  <a:pt x="6997" y="857"/>
                </a:lnTo>
                <a:lnTo>
                  <a:pt x="6826" y="835"/>
                </a:lnTo>
                <a:lnTo>
                  <a:pt x="6633" y="793"/>
                </a:lnTo>
                <a:lnTo>
                  <a:pt x="6462" y="750"/>
                </a:lnTo>
                <a:lnTo>
                  <a:pt x="6098" y="750"/>
                </a:lnTo>
                <a:lnTo>
                  <a:pt x="5927" y="771"/>
                </a:lnTo>
                <a:lnTo>
                  <a:pt x="5735" y="814"/>
                </a:lnTo>
                <a:lnTo>
                  <a:pt x="5392" y="921"/>
                </a:lnTo>
                <a:lnTo>
                  <a:pt x="5071" y="1071"/>
                </a:lnTo>
                <a:lnTo>
                  <a:pt x="4815" y="1242"/>
                </a:lnTo>
                <a:lnTo>
                  <a:pt x="4579" y="1435"/>
                </a:lnTo>
                <a:lnTo>
                  <a:pt x="4451" y="1541"/>
                </a:lnTo>
                <a:lnTo>
                  <a:pt x="4365" y="1670"/>
                </a:lnTo>
                <a:lnTo>
                  <a:pt x="4280" y="1798"/>
                </a:lnTo>
                <a:lnTo>
                  <a:pt x="4216" y="1927"/>
                </a:lnTo>
                <a:lnTo>
                  <a:pt x="4216" y="2012"/>
                </a:lnTo>
                <a:lnTo>
                  <a:pt x="4194" y="2098"/>
                </a:lnTo>
                <a:lnTo>
                  <a:pt x="4194" y="2183"/>
                </a:lnTo>
                <a:lnTo>
                  <a:pt x="4194" y="2248"/>
                </a:lnTo>
                <a:lnTo>
                  <a:pt x="4151" y="2312"/>
                </a:lnTo>
                <a:lnTo>
                  <a:pt x="4130" y="2333"/>
                </a:lnTo>
                <a:lnTo>
                  <a:pt x="4087" y="2333"/>
                </a:lnTo>
                <a:lnTo>
                  <a:pt x="4002" y="2312"/>
                </a:lnTo>
                <a:lnTo>
                  <a:pt x="3809" y="2226"/>
                </a:lnTo>
                <a:lnTo>
                  <a:pt x="3638" y="2141"/>
                </a:lnTo>
                <a:lnTo>
                  <a:pt x="3039" y="1820"/>
                </a:lnTo>
                <a:lnTo>
                  <a:pt x="2739" y="1670"/>
                </a:lnTo>
                <a:lnTo>
                  <a:pt x="2461" y="1499"/>
                </a:lnTo>
                <a:lnTo>
                  <a:pt x="2183" y="1306"/>
                </a:lnTo>
                <a:lnTo>
                  <a:pt x="1948" y="1092"/>
                </a:lnTo>
                <a:lnTo>
                  <a:pt x="1712" y="835"/>
                </a:lnTo>
                <a:lnTo>
                  <a:pt x="1627" y="707"/>
                </a:lnTo>
                <a:lnTo>
                  <a:pt x="1520" y="557"/>
                </a:lnTo>
                <a:lnTo>
                  <a:pt x="1456" y="450"/>
                </a:lnTo>
                <a:lnTo>
                  <a:pt x="1391" y="408"/>
                </a:lnTo>
                <a:lnTo>
                  <a:pt x="1306" y="408"/>
                </a:lnTo>
                <a:lnTo>
                  <a:pt x="1242" y="450"/>
                </a:lnTo>
                <a:lnTo>
                  <a:pt x="1177" y="493"/>
                </a:lnTo>
                <a:lnTo>
                  <a:pt x="1113" y="579"/>
                </a:lnTo>
                <a:lnTo>
                  <a:pt x="1006" y="750"/>
                </a:lnTo>
                <a:lnTo>
                  <a:pt x="963" y="921"/>
                </a:lnTo>
                <a:lnTo>
                  <a:pt x="921" y="1114"/>
                </a:lnTo>
                <a:lnTo>
                  <a:pt x="856" y="1499"/>
                </a:lnTo>
                <a:lnTo>
                  <a:pt x="835" y="1755"/>
                </a:lnTo>
                <a:lnTo>
                  <a:pt x="835" y="1969"/>
                </a:lnTo>
                <a:lnTo>
                  <a:pt x="878" y="2076"/>
                </a:lnTo>
                <a:lnTo>
                  <a:pt x="899" y="2162"/>
                </a:lnTo>
                <a:lnTo>
                  <a:pt x="963" y="2269"/>
                </a:lnTo>
                <a:lnTo>
                  <a:pt x="1049" y="2376"/>
                </a:lnTo>
                <a:lnTo>
                  <a:pt x="899" y="2419"/>
                </a:lnTo>
                <a:lnTo>
                  <a:pt x="814" y="2462"/>
                </a:lnTo>
                <a:lnTo>
                  <a:pt x="750" y="2547"/>
                </a:lnTo>
                <a:lnTo>
                  <a:pt x="707" y="2654"/>
                </a:lnTo>
                <a:lnTo>
                  <a:pt x="707" y="2761"/>
                </a:lnTo>
                <a:lnTo>
                  <a:pt x="728" y="2889"/>
                </a:lnTo>
                <a:lnTo>
                  <a:pt x="771" y="3039"/>
                </a:lnTo>
                <a:lnTo>
                  <a:pt x="835" y="3168"/>
                </a:lnTo>
                <a:lnTo>
                  <a:pt x="985" y="3467"/>
                </a:lnTo>
                <a:lnTo>
                  <a:pt x="1156" y="3745"/>
                </a:lnTo>
                <a:lnTo>
                  <a:pt x="1434" y="4130"/>
                </a:lnTo>
                <a:lnTo>
                  <a:pt x="1349" y="4130"/>
                </a:lnTo>
                <a:lnTo>
                  <a:pt x="1199" y="4173"/>
                </a:lnTo>
                <a:lnTo>
                  <a:pt x="1028" y="4237"/>
                </a:lnTo>
                <a:lnTo>
                  <a:pt x="942" y="4280"/>
                </a:lnTo>
                <a:lnTo>
                  <a:pt x="899" y="4344"/>
                </a:lnTo>
                <a:lnTo>
                  <a:pt x="878" y="4409"/>
                </a:lnTo>
                <a:lnTo>
                  <a:pt x="899" y="4558"/>
                </a:lnTo>
                <a:lnTo>
                  <a:pt x="942" y="4687"/>
                </a:lnTo>
                <a:lnTo>
                  <a:pt x="985" y="4815"/>
                </a:lnTo>
                <a:lnTo>
                  <a:pt x="1113" y="4965"/>
                </a:lnTo>
                <a:lnTo>
                  <a:pt x="1263" y="5093"/>
                </a:lnTo>
                <a:lnTo>
                  <a:pt x="1413" y="5200"/>
                </a:lnTo>
                <a:lnTo>
                  <a:pt x="1605" y="5286"/>
                </a:lnTo>
                <a:lnTo>
                  <a:pt x="1798" y="5350"/>
                </a:lnTo>
                <a:lnTo>
                  <a:pt x="1990" y="5393"/>
                </a:lnTo>
                <a:lnTo>
                  <a:pt x="2376" y="5478"/>
                </a:lnTo>
                <a:lnTo>
                  <a:pt x="2333" y="5564"/>
                </a:lnTo>
                <a:lnTo>
                  <a:pt x="2269" y="5628"/>
                </a:lnTo>
                <a:lnTo>
                  <a:pt x="2204" y="5714"/>
                </a:lnTo>
                <a:lnTo>
                  <a:pt x="2119" y="5756"/>
                </a:lnTo>
                <a:lnTo>
                  <a:pt x="1926" y="5863"/>
                </a:lnTo>
                <a:lnTo>
                  <a:pt x="1691" y="5928"/>
                </a:lnTo>
                <a:lnTo>
                  <a:pt x="1456" y="5992"/>
                </a:lnTo>
                <a:lnTo>
                  <a:pt x="1220" y="6013"/>
                </a:lnTo>
                <a:lnTo>
                  <a:pt x="814" y="6077"/>
                </a:lnTo>
                <a:lnTo>
                  <a:pt x="643" y="6099"/>
                </a:lnTo>
                <a:lnTo>
                  <a:pt x="450" y="6099"/>
                </a:lnTo>
                <a:lnTo>
                  <a:pt x="236" y="6142"/>
                </a:lnTo>
                <a:lnTo>
                  <a:pt x="150" y="6163"/>
                </a:lnTo>
                <a:lnTo>
                  <a:pt x="86" y="6206"/>
                </a:lnTo>
                <a:lnTo>
                  <a:pt x="22" y="6270"/>
                </a:lnTo>
                <a:lnTo>
                  <a:pt x="1" y="6334"/>
                </a:lnTo>
                <a:lnTo>
                  <a:pt x="1" y="6398"/>
                </a:lnTo>
                <a:lnTo>
                  <a:pt x="22" y="6463"/>
                </a:lnTo>
                <a:lnTo>
                  <a:pt x="86" y="6591"/>
                </a:lnTo>
                <a:lnTo>
                  <a:pt x="193" y="6698"/>
                </a:lnTo>
                <a:lnTo>
                  <a:pt x="364" y="6826"/>
                </a:lnTo>
                <a:lnTo>
                  <a:pt x="536" y="6955"/>
                </a:lnTo>
                <a:lnTo>
                  <a:pt x="707" y="7062"/>
                </a:lnTo>
                <a:lnTo>
                  <a:pt x="899" y="7169"/>
                </a:lnTo>
                <a:lnTo>
                  <a:pt x="1092" y="7254"/>
                </a:lnTo>
                <a:lnTo>
                  <a:pt x="1306" y="7318"/>
                </a:lnTo>
                <a:lnTo>
                  <a:pt x="1712" y="7447"/>
                </a:lnTo>
                <a:lnTo>
                  <a:pt x="2140" y="7532"/>
                </a:lnTo>
                <a:lnTo>
                  <a:pt x="2568" y="7575"/>
                </a:lnTo>
                <a:lnTo>
                  <a:pt x="2996" y="7596"/>
                </a:lnTo>
                <a:lnTo>
                  <a:pt x="3424" y="7596"/>
                </a:lnTo>
                <a:lnTo>
                  <a:pt x="3852" y="7618"/>
                </a:lnTo>
                <a:lnTo>
                  <a:pt x="4258" y="7596"/>
                </a:lnTo>
                <a:lnTo>
                  <a:pt x="4451" y="7575"/>
                </a:lnTo>
                <a:lnTo>
                  <a:pt x="4644" y="7532"/>
                </a:lnTo>
                <a:lnTo>
                  <a:pt x="4836" y="7468"/>
                </a:lnTo>
                <a:lnTo>
                  <a:pt x="5050" y="7383"/>
                </a:lnTo>
                <a:lnTo>
                  <a:pt x="5414" y="7169"/>
                </a:lnTo>
                <a:lnTo>
                  <a:pt x="5778" y="6933"/>
                </a:lnTo>
                <a:lnTo>
                  <a:pt x="6120" y="6676"/>
                </a:lnTo>
                <a:lnTo>
                  <a:pt x="6441" y="6398"/>
                </a:lnTo>
                <a:lnTo>
                  <a:pt x="6569" y="6249"/>
                </a:lnTo>
                <a:lnTo>
                  <a:pt x="6676" y="6077"/>
                </a:lnTo>
                <a:lnTo>
                  <a:pt x="6890" y="5756"/>
                </a:lnTo>
                <a:lnTo>
                  <a:pt x="7147" y="5436"/>
                </a:lnTo>
                <a:lnTo>
                  <a:pt x="7382" y="5115"/>
                </a:lnTo>
                <a:lnTo>
                  <a:pt x="7575" y="4815"/>
                </a:lnTo>
                <a:lnTo>
                  <a:pt x="7746" y="4494"/>
                </a:lnTo>
                <a:lnTo>
                  <a:pt x="7896" y="4173"/>
                </a:lnTo>
                <a:lnTo>
                  <a:pt x="8003" y="3831"/>
                </a:lnTo>
                <a:lnTo>
                  <a:pt x="8045" y="3617"/>
                </a:lnTo>
                <a:lnTo>
                  <a:pt x="8067" y="3403"/>
                </a:lnTo>
                <a:lnTo>
                  <a:pt x="8067" y="3189"/>
                </a:lnTo>
                <a:lnTo>
                  <a:pt x="8067" y="2954"/>
                </a:lnTo>
                <a:lnTo>
                  <a:pt x="8045" y="2697"/>
                </a:lnTo>
                <a:lnTo>
                  <a:pt x="8003" y="2440"/>
                </a:lnTo>
                <a:lnTo>
                  <a:pt x="7981" y="2312"/>
                </a:lnTo>
                <a:lnTo>
                  <a:pt x="8003" y="2248"/>
                </a:lnTo>
                <a:lnTo>
                  <a:pt x="8067" y="2205"/>
                </a:lnTo>
                <a:lnTo>
                  <a:pt x="8174" y="2183"/>
                </a:lnTo>
                <a:lnTo>
                  <a:pt x="8366" y="2119"/>
                </a:lnTo>
                <a:lnTo>
                  <a:pt x="8602" y="2034"/>
                </a:lnTo>
                <a:lnTo>
                  <a:pt x="8687" y="1969"/>
                </a:lnTo>
                <a:lnTo>
                  <a:pt x="8773" y="1905"/>
                </a:lnTo>
                <a:lnTo>
                  <a:pt x="8837" y="1820"/>
                </a:lnTo>
                <a:lnTo>
                  <a:pt x="8880" y="1734"/>
                </a:lnTo>
                <a:lnTo>
                  <a:pt x="8901" y="1606"/>
                </a:lnTo>
                <a:lnTo>
                  <a:pt x="8880" y="1541"/>
                </a:lnTo>
                <a:lnTo>
                  <a:pt x="8816" y="1477"/>
                </a:lnTo>
                <a:lnTo>
                  <a:pt x="8730" y="1435"/>
                </a:lnTo>
                <a:lnTo>
                  <a:pt x="8538" y="1413"/>
                </a:lnTo>
                <a:lnTo>
                  <a:pt x="8345" y="1392"/>
                </a:lnTo>
                <a:lnTo>
                  <a:pt x="7938" y="1392"/>
                </a:lnTo>
                <a:lnTo>
                  <a:pt x="8067" y="1114"/>
                </a:lnTo>
                <a:lnTo>
                  <a:pt x="8131" y="964"/>
                </a:lnTo>
                <a:lnTo>
                  <a:pt x="8174" y="793"/>
                </a:lnTo>
                <a:lnTo>
                  <a:pt x="8195" y="664"/>
                </a:lnTo>
                <a:lnTo>
                  <a:pt x="8238" y="514"/>
                </a:lnTo>
                <a:lnTo>
                  <a:pt x="8302" y="386"/>
                </a:lnTo>
                <a:lnTo>
                  <a:pt x="8345" y="322"/>
                </a:lnTo>
                <a:lnTo>
                  <a:pt x="8366" y="258"/>
                </a:lnTo>
                <a:lnTo>
                  <a:pt x="8366" y="151"/>
                </a:lnTo>
                <a:lnTo>
                  <a:pt x="8345" y="87"/>
                </a:lnTo>
                <a:lnTo>
                  <a:pt x="8324" y="44"/>
                </a:lnTo>
                <a:lnTo>
                  <a:pt x="82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1"/>
          <p:cNvSpPr/>
          <p:nvPr/>
        </p:nvSpPr>
        <p:spPr>
          <a:xfrm>
            <a:off x="2209145" y="2032878"/>
            <a:ext cx="126666" cy="241144"/>
          </a:xfrm>
          <a:custGeom>
            <a:rect b="b" l="l" r="r" t="t"/>
            <a:pathLst>
              <a:path extrusionOk="0" h="8923" w="4687">
                <a:moveTo>
                  <a:pt x="3574" y="535"/>
                </a:moveTo>
                <a:lnTo>
                  <a:pt x="3788" y="578"/>
                </a:lnTo>
                <a:lnTo>
                  <a:pt x="4002" y="599"/>
                </a:lnTo>
                <a:lnTo>
                  <a:pt x="4087" y="621"/>
                </a:lnTo>
                <a:lnTo>
                  <a:pt x="4151" y="663"/>
                </a:lnTo>
                <a:lnTo>
                  <a:pt x="4173" y="706"/>
                </a:lnTo>
                <a:lnTo>
                  <a:pt x="4173" y="770"/>
                </a:lnTo>
                <a:lnTo>
                  <a:pt x="4151" y="899"/>
                </a:lnTo>
                <a:lnTo>
                  <a:pt x="4109" y="1049"/>
                </a:lnTo>
                <a:lnTo>
                  <a:pt x="4087" y="1155"/>
                </a:lnTo>
                <a:lnTo>
                  <a:pt x="3638" y="1155"/>
                </a:lnTo>
                <a:lnTo>
                  <a:pt x="3488" y="1177"/>
                </a:lnTo>
                <a:lnTo>
                  <a:pt x="3338" y="1220"/>
                </a:lnTo>
                <a:lnTo>
                  <a:pt x="3167" y="1284"/>
                </a:lnTo>
                <a:lnTo>
                  <a:pt x="2868" y="1412"/>
                </a:lnTo>
                <a:lnTo>
                  <a:pt x="2718" y="1476"/>
                </a:lnTo>
                <a:lnTo>
                  <a:pt x="2611" y="1541"/>
                </a:lnTo>
                <a:lnTo>
                  <a:pt x="2547" y="1626"/>
                </a:lnTo>
                <a:lnTo>
                  <a:pt x="2482" y="1776"/>
                </a:lnTo>
                <a:lnTo>
                  <a:pt x="2440" y="1926"/>
                </a:lnTo>
                <a:lnTo>
                  <a:pt x="2418" y="2097"/>
                </a:lnTo>
                <a:lnTo>
                  <a:pt x="2440" y="2439"/>
                </a:lnTo>
                <a:lnTo>
                  <a:pt x="2440" y="2824"/>
                </a:lnTo>
                <a:lnTo>
                  <a:pt x="2440" y="3017"/>
                </a:lnTo>
                <a:lnTo>
                  <a:pt x="2461" y="3209"/>
                </a:lnTo>
                <a:lnTo>
                  <a:pt x="2482" y="3274"/>
                </a:lnTo>
                <a:lnTo>
                  <a:pt x="2525" y="3338"/>
                </a:lnTo>
                <a:lnTo>
                  <a:pt x="2589" y="3402"/>
                </a:lnTo>
                <a:lnTo>
                  <a:pt x="2654" y="3423"/>
                </a:lnTo>
                <a:lnTo>
                  <a:pt x="2782" y="3466"/>
                </a:lnTo>
                <a:lnTo>
                  <a:pt x="2953" y="3488"/>
                </a:lnTo>
                <a:lnTo>
                  <a:pt x="3146" y="3466"/>
                </a:lnTo>
                <a:lnTo>
                  <a:pt x="3317" y="3445"/>
                </a:lnTo>
                <a:lnTo>
                  <a:pt x="3616" y="3359"/>
                </a:lnTo>
                <a:lnTo>
                  <a:pt x="3616" y="3530"/>
                </a:lnTo>
                <a:lnTo>
                  <a:pt x="3595" y="3744"/>
                </a:lnTo>
                <a:lnTo>
                  <a:pt x="3552" y="3958"/>
                </a:lnTo>
                <a:lnTo>
                  <a:pt x="3509" y="4044"/>
                </a:lnTo>
                <a:lnTo>
                  <a:pt x="3467" y="4108"/>
                </a:lnTo>
                <a:lnTo>
                  <a:pt x="3424" y="4151"/>
                </a:lnTo>
                <a:lnTo>
                  <a:pt x="3338" y="4172"/>
                </a:lnTo>
                <a:lnTo>
                  <a:pt x="3189" y="4194"/>
                </a:lnTo>
                <a:lnTo>
                  <a:pt x="3039" y="4194"/>
                </a:lnTo>
                <a:lnTo>
                  <a:pt x="2953" y="4215"/>
                </a:lnTo>
                <a:lnTo>
                  <a:pt x="2889" y="4236"/>
                </a:lnTo>
                <a:lnTo>
                  <a:pt x="2803" y="4279"/>
                </a:lnTo>
                <a:lnTo>
                  <a:pt x="2739" y="4365"/>
                </a:lnTo>
                <a:lnTo>
                  <a:pt x="2696" y="4450"/>
                </a:lnTo>
                <a:lnTo>
                  <a:pt x="2654" y="4536"/>
                </a:lnTo>
                <a:lnTo>
                  <a:pt x="2611" y="4771"/>
                </a:lnTo>
                <a:lnTo>
                  <a:pt x="2589" y="4985"/>
                </a:lnTo>
                <a:lnTo>
                  <a:pt x="2568" y="5563"/>
                </a:lnTo>
                <a:lnTo>
                  <a:pt x="2568" y="6141"/>
                </a:lnTo>
                <a:lnTo>
                  <a:pt x="2568" y="6697"/>
                </a:lnTo>
                <a:lnTo>
                  <a:pt x="2589" y="7275"/>
                </a:lnTo>
                <a:lnTo>
                  <a:pt x="2589" y="7852"/>
                </a:lnTo>
                <a:lnTo>
                  <a:pt x="2589" y="8045"/>
                </a:lnTo>
                <a:lnTo>
                  <a:pt x="2589" y="8131"/>
                </a:lnTo>
                <a:lnTo>
                  <a:pt x="2525" y="8173"/>
                </a:lnTo>
                <a:lnTo>
                  <a:pt x="2397" y="8195"/>
                </a:lnTo>
                <a:lnTo>
                  <a:pt x="2226" y="8216"/>
                </a:lnTo>
                <a:lnTo>
                  <a:pt x="2055" y="8259"/>
                </a:lnTo>
                <a:lnTo>
                  <a:pt x="1969" y="8280"/>
                </a:lnTo>
                <a:lnTo>
                  <a:pt x="1883" y="8302"/>
                </a:lnTo>
                <a:lnTo>
                  <a:pt x="1948" y="8131"/>
                </a:lnTo>
                <a:lnTo>
                  <a:pt x="1990" y="8024"/>
                </a:lnTo>
                <a:lnTo>
                  <a:pt x="1990" y="7938"/>
                </a:lnTo>
                <a:lnTo>
                  <a:pt x="1948" y="7874"/>
                </a:lnTo>
                <a:lnTo>
                  <a:pt x="1905" y="7852"/>
                </a:lnTo>
                <a:lnTo>
                  <a:pt x="1862" y="7831"/>
                </a:lnTo>
                <a:lnTo>
                  <a:pt x="1819" y="7788"/>
                </a:lnTo>
                <a:lnTo>
                  <a:pt x="1819" y="7724"/>
                </a:lnTo>
                <a:lnTo>
                  <a:pt x="1841" y="7638"/>
                </a:lnTo>
                <a:lnTo>
                  <a:pt x="1926" y="7424"/>
                </a:lnTo>
                <a:lnTo>
                  <a:pt x="2119" y="7039"/>
                </a:lnTo>
                <a:lnTo>
                  <a:pt x="2162" y="6890"/>
                </a:lnTo>
                <a:lnTo>
                  <a:pt x="2162" y="6740"/>
                </a:lnTo>
                <a:lnTo>
                  <a:pt x="2162" y="6676"/>
                </a:lnTo>
                <a:lnTo>
                  <a:pt x="2119" y="6633"/>
                </a:lnTo>
                <a:lnTo>
                  <a:pt x="2055" y="6633"/>
                </a:lnTo>
                <a:lnTo>
                  <a:pt x="1969" y="6697"/>
                </a:lnTo>
                <a:lnTo>
                  <a:pt x="1862" y="6804"/>
                </a:lnTo>
                <a:lnTo>
                  <a:pt x="1819" y="6868"/>
                </a:lnTo>
                <a:lnTo>
                  <a:pt x="1798" y="6911"/>
                </a:lnTo>
                <a:lnTo>
                  <a:pt x="1798" y="6911"/>
                </a:lnTo>
                <a:lnTo>
                  <a:pt x="1883" y="6697"/>
                </a:lnTo>
                <a:lnTo>
                  <a:pt x="2012" y="6397"/>
                </a:lnTo>
                <a:lnTo>
                  <a:pt x="2119" y="6077"/>
                </a:lnTo>
                <a:lnTo>
                  <a:pt x="2268" y="5777"/>
                </a:lnTo>
                <a:lnTo>
                  <a:pt x="2311" y="5627"/>
                </a:lnTo>
                <a:lnTo>
                  <a:pt x="2333" y="5542"/>
                </a:lnTo>
                <a:lnTo>
                  <a:pt x="2333" y="5477"/>
                </a:lnTo>
                <a:lnTo>
                  <a:pt x="2311" y="5392"/>
                </a:lnTo>
                <a:lnTo>
                  <a:pt x="2290" y="5349"/>
                </a:lnTo>
                <a:lnTo>
                  <a:pt x="2247" y="5328"/>
                </a:lnTo>
                <a:lnTo>
                  <a:pt x="2183" y="5328"/>
                </a:lnTo>
                <a:lnTo>
                  <a:pt x="2140" y="5370"/>
                </a:lnTo>
                <a:lnTo>
                  <a:pt x="2076" y="5413"/>
                </a:lnTo>
                <a:lnTo>
                  <a:pt x="2033" y="5477"/>
                </a:lnTo>
                <a:lnTo>
                  <a:pt x="2012" y="5542"/>
                </a:lnTo>
                <a:lnTo>
                  <a:pt x="1990" y="5499"/>
                </a:lnTo>
                <a:lnTo>
                  <a:pt x="2012" y="5413"/>
                </a:lnTo>
                <a:lnTo>
                  <a:pt x="2076" y="5199"/>
                </a:lnTo>
                <a:lnTo>
                  <a:pt x="2183" y="4964"/>
                </a:lnTo>
                <a:lnTo>
                  <a:pt x="2226" y="4793"/>
                </a:lnTo>
                <a:lnTo>
                  <a:pt x="2226" y="4664"/>
                </a:lnTo>
                <a:lnTo>
                  <a:pt x="2204" y="4622"/>
                </a:lnTo>
                <a:lnTo>
                  <a:pt x="2183" y="4579"/>
                </a:lnTo>
                <a:lnTo>
                  <a:pt x="2119" y="4579"/>
                </a:lnTo>
                <a:lnTo>
                  <a:pt x="2033" y="4600"/>
                </a:lnTo>
                <a:lnTo>
                  <a:pt x="1948" y="4664"/>
                </a:lnTo>
                <a:lnTo>
                  <a:pt x="1862" y="4750"/>
                </a:lnTo>
                <a:lnTo>
                  <a:pt x="1798" y="4836"/>
                </a:lnTo>
                <a:lnTo>
                  <a:pt x="1755" y="4943"/>
                </a:lnTo>
                <a:lnTo>
                  <a:pt x="1712" y="4900"/>
                </a:lnTo>
                <a:lnTo>
                  <a:pt x="1691" y="4836"/>
                </a:lnTo>
                <a:lnTo>
                  <a:pt x="1669" y="4664"/>
                </a:lnTo>
                <a:lnTo>
                  <a:pt x="1691" y="4365"/>
                </a:lnTo>
                <a:lnTo>
                  <a:pt x="1691" y="4258"/>
                </a:lnTo>
                <a:lnTo>
                  <a:pt x="1648" y="4194"/>
                </a:lnTo>
                <a:lnTo>
                  <a:pt x="1605" y="4130"/>
                </a:lnTo>
                <a:lnTo>
                  <a:pt x="1541" y="4108"/>
                </a:lnTo>
                <a:lnTo>
                  <a:pt x="1477" y="4087"/>
                </a:lnTo>
                <a:lnTo>
                  <a:pt x="1413" y="4065"/>
                </a:lnTo>
                <a:lnTo>
                  <a:pt x="1220" y="4087"/>
                </a:lnTo>
                <a:lnTo>
                  <a:pt x="1028" y="4108"/>
                </a:lnTo>
                <a:lnTo>
                  <a:pt x="835" y="4108"/>
                </a:lnTo>
                <a:lnTo>
                  <a:pt x="749" y="4087"/>
                </a:lnTo>
                <a:lnTo>
                  <a:pt x="685" y="4044"/>
                </a:lnTo>
                <a:lnTo>
                  <a:pt x="664" y="3958"/>
                </a:lnTo>
                <a:lnTo>
                  <a:pt x="642" y="3851"/>
                </a:lnTo>
                <a:lnTo>
                  <a:pt x="664" y="3766"/>
                </a:lnTo>
                <a:lnTo>
                  <a:pt x="707" y="3723"/>
                </a:lnTo>
                <a:lnTo>
                  <a:pt x="771" y="3702"/>
                </a:lnTo>
                <a:lnTo>
                  <a:pt x="878" y="3702"/>
                </a:lnTo>
                <a:lnTo>
                  <a:pt x="1092" y="3723"/>
                </a:lnTo>
                <a:lnTo>
                  <a:pt x="1306" y="3723"/>
                </a:lnTo>
                <a:lnTo>
                  <a:pt x="1477" y="3702"/>
                </a:lnTo>
                <a:lnTo>
                  <a:pt x="1541" y="3680"/>
                </a:lnTo>
                <a:lnTo>
                  <a:pt x="1605" y="3659"/>
                </a:lnTo>
                <a:lnTo>
                  <a:pt x="1669" y="3616"/>
                </a:lnTo>
                <a:lnTo>
                  <a:pt x="1691" y="3573"/>
                </a:lnTo>
                <a:lnTo>
                  <a:pt x="1691" y="3488"/>
                </a:lnTo>
                <a:lnTo>
                  <a:pt x="1691" y="3402"/>
                </a:lnTo>
                <a:lnTo>
                  <a:pt x="1648" y="3338"/>
                </a:lnTo>
                <a:lnTo>
                  <a:pt x="1605" y="3274"/>
                </a:lnTo>
                <a:lnTo>
                  <a:pt x="1562" y="3209"/>
                </a:lnTo>
                <a:lnTo>
                  <a:pt x="1541" y="3145"/>
                </a:lnTo>
                <a:lnTo>
                  <a:pt x="1520" y="3038"/>
                </a:lnTo>
                <a:lnTo>
                  <a:pt x="1541" y="2931"/>
                </a:lnTo>
                <a:lnTo>
                  <a:pt x="1562" y="2739"/>
                </a:lnTo>
                <a:lnTo>
                  <a:pt x="1562" y="2503"/>
                </a:lnTo>
                <a:lnTo>
                  <a:pt x="1541" y="2396"/>
                </a:lnTo>
                <a:lnTo>
                  <a:pt x="1562" y="2289"/>
                </a:lnTo>
                <a:lnTo>
                  <a:pt x="1584" y="2204"/>
                </a:lnTo>
                <a:lnTo>
                  <a:pt x="1627" y="2140"/>
                </a:lnTo>
                <a:lnTo>
                  <a:pt x="1669" y="2076"/>
                </a:lnTo>
                <a:lnTo>
                  <a:pt x="1734" y="1990"/>
                </a:lnTo>
                <a:lnTo>
                  <a:pt x="1798" y="1797"/>
                </a:lnTo>
                <a:lnTo>
                  <a:pt x="1862" y="1605"/>
                </a:lnTo>
                <a:lnTo>
                  <a:pt x="1926" y="1369"/>
                </a:lnTo>
                <a:lnTo>
                  <a:pt x="1948" y="1177"/>
                </a:lnTo>
                <a:lnTo>
                  <a:pt x="1948" y="1177"/>
                </a:lnTo>
                <a:lnTo>
                  <a:pt x="1883" y="1198"/>
                </a:lnTo>
                <a:lnTo>
                  <a:pt x="1819" y="1198"/>
                </a:lnTo>
                <a:lnTo>
                  <a:pt x="1734" y="1241"/>
                </a:lnTo>
                <a:lnTo>
                  <a:pt x="1669" y="1305"/>
                </a:lnTo>
                <a:lnTo>
                  <a:pt x="1627" y="1327"/>
                </a:lnTo>
                <a:lnTo>
                  <a:pt x="1584" y="1327"/>
                </a:lnTo>
                <a:lnTo>
                  <a:pt x="1584" y="1305"/>
                </a:lnTo>
                <a:lnTo>
                  <a:pt x="1605" y="1220"/>
                </a:lnTo>
                <a:lnTo>
                  <a:pt x="1648" y="1091"/>
                </a:lnTo>
                <a:lnTo>
                  <a:pt x="1712" y="984"/>
                </a:lnTo>
                <a:lnTo>
                  <a:pt x="1798" y="920"/>
                </a:lnTo>
                <a:lnTo>
                  <a:pt x="1969" y="792"/>
                </a:lnTo>
                <a:lnTo>
                  <a:pt x="2204" y="685"/>
                </a:lnTo>
                <a:lnTo>
                  <a:pt x="2418" y="599"/>
                </a:lnTo>
                <a:lnTo>
                  <a:pt x="2632" y="556"/>
                </a:lnTo>
                <a:lnTo>
                  <a:pt x="2889" y="535"/>
                </a:lnTo>
                <a:close/>
                <a:moveTo>
                  <a:pt x="2953" y="0"/>
                </a:moveTo>
                <a:lnTo>
                  <a:pt x="2589" y="22"/>
                </a:lnTo>
                <a:lnTo>
                  <a:pt x="2397" y="64"/>
                </a:lnTo>
                <a:lnTo>
                  <a:pt x="2226" y="107"/>
                </a:lnTo>
                <a:lnTo>
                  <a:pt x="2055" y="171"/>
                </a:lnTo>
                <a:lnTo>
                  <a:pt x="1883" y="235"/>
                </a:lnTo>
                <a:lnTo>
                  <a:pt x="1627" y="385"/>
                </a:lnTo>
                <a:lnTo>
                  <a:pt x="1498" y="471"/>
                </a:lnTo>
                <a:lnTo>
                  <a:pt x="1391" y="578"/>
                </a:lnTo>
                <a:lnTo>
                  <a:pt x="1284" y="685"/>
                </a:lnTo>
                <a:lnTo>
                  <a:pt x="1199" y="813"/>
                </a:lnTo>
                <a:lnTo>
                  <a:pt x="1135" y="942"/>
                </a:lnTo>
                <a:lnTo>
                  <a:pt x="1092" y="1070"/>
                </a:lnTo>
                <a:lnTo>
                  <a:pt x="1070" y="1262"/>
                </a:lnTo>
                <a:lnTo>
                  <a:pt x="1049" y="1476"/>
                </a:lnTo>
                <a:lnTo>
                  <a:pt x="1049" y="1883"/>
                </a:lnTo>
                <a:lnTo>
                  <a:pt x="1070" y="2311"/>
                </a:lnTo>
                <a:lnTo>
                  <a:pt x="1092" y="2717"/>
                </a:lnTo>
                <a:lnTo>
                  <a:pt x="1135" y="2889"/>
                </a:lnTo>
                <a:lnTo>
                  <a:pt x="1135" y="2974"/>
                </a:lnTo>
                <a:lnTo>
                  <a:pt x="1135" y="3060"/>
                </a:lnTo>
                <a:lnTo>
                  <a:pt x="1092" y="3103"/>
                </a:lnTo>
                <a:lnTo>
                  <a:pt x="1006" y="3145"/>
                </a:lnTo>
                <a:lnTo>
                  <a:pt x="814" y="3188"/>
                </a:lnTo>
                <a:lnTo>
                  <a:pt x="621" y="3188"/>
                </a:lnTo>
                <a:lnTo>
                  <a:pt x="407" y="3209"/>
                </a:lnTo>
                <a:lnTo>
                  <a:pt x="193" y="3252"/>
                </a:lnTo>
                <a:lnTo>
                  <a:pt x="108" y="3274"/>
                </a:lnTo>
                <a:lnTo>
                  <a:pt x="43" y="3338"/>
                </a:lnTo>
                <a:lnTo>
                  <a:pt x="22" y="3402"/>
                </a:lnTo>
                <a:lnTo>
                  <a:pt x="1" y="3466"/>
                </a:lnTo>
                <a:lnTo>
                  <a:pt x="1" y="3637"/>
                </a:lnTo>
                <a:lnTo>
                  <a:pt x="22" y="3830"/>
                </a:lnTo>
                <a:lnTo>
                  <a:pt x="65" y="3980"/>
                </a:lnTo>
                <a:lnTo>
                  <a:pt x="108" y="4151"/>
                </a:lnTo>
                <a:lnTo>
                  <a:pt x="172" y="4301"/>
                </a:lnTo>
                <a:lnTo>
                  <a:pt x="215" y="4365"/>
                </a:lnTo>
                <a:lnTo>
                  <a:pt x="279" y="4408"/>
                </a:lnTo>
                <a:lnTo>
                  <a:pt x="428" y="4493"/>
                </a:lnTo>
                <a:lnTo>
                  <a:pt x="514" y="4515"/>
                </a:lnTo>
                <a:lnTo>
                  <a:pt x="578" y="4536"/>
                </a:lnTo>
                <a:lnTo>
                  <a:pt x="728" y="4536"/>
                </a:lnTo>
                <a:lnTo>
                  <a:pt x="899" y="4515"/>
                </a:lnTo>
                <a:lnTo>
                  <a:pt x="963" y="4515"/>
                </a:lnTo>
                <a:lnTo>
                  <a:pt x="1028" y="4536"/>
                </a:lnTo>
                <a:lnTo>
                  <a:pt x="1113" y="4557"/>
                </a:lnTo>
                <a:lnTo>
                  <a:pt x="1135" y="4536"/>
                </a:lnTo>
                <a:lnTo>
                  <a:pt x="1135" y="4579"/>
                </a:lnTo>
                <a:lnTo>
                  <a:pt x="1135" y="4686"/>
                </a:lnTo>
                <a:lnTo>
                  <a:pt x="1135" y="4793"/>
                </a:lnTo>
                <a:lnTo>
                  <a:pt x="1135" y="4878"/>
                </a:lnTo>
                <a:lnTo>
                  <a:pt x="1156" y="5349"/>
                </a:lnTo>
                <a:lnTo>
                  <a:pt x="1177" y="5798"/>
                </a:lnTo>
                <a:lnTo>
                  <a:pt x="1156" y="6248"/>
                </a:lnTo>
                <a:lnTo>
                  <a:pt x="1177" y="6397"/>
                </a:lnTo>
                <a:lnTo>
                  <a:pt x="1177" y="6547"/>
                </a:lnTo>
                <a:lnTo>
                  <a:pt x="1199" y="6697"/>
                </a:lnTo>
                <a:lnTo>
                  <a:pt x="1220" y="6868"/>
                </a:lnTo>
                <a:lnTo>
                  <a:pt x="1220" y="7039"/>
                </a:lnTo>
                <a:lnTo>
                  <a:pt x="1242" y="7210"/>
                </a:lnTo>
                <a:lnTo>
                  <a:pt x="1263" y="7382"/>
                </a:lnTo>
                <a:lnTo>
                  <a:pt x="1263" y="7531"/>
                </a:lnTo>
                <a:lnTo>
                  <a:pt x="1220" y="7681"/>
                </a:lnTo>
                <a:lnTo>
                  <a:pt x="1177" y="7831"/>
                </a:lnTo>
                <a:lnTo>
                  <a:pt x="1156" y="7981"/>
                </a:lnTo>
                <a:lnTo>
                  <a:pt x="1156" y="8045"/>
                </a:lnTo>
                <a:lnTo>
                  <a:pt x="1177" y="8131"/>
                </a:lnTo>
                <a:lnTo>
                  <a:pt x="1242" y="8259"/>
                </a:lnTo>
                <a:lnTo>
                  <a:pt x="1284" y="8302"/>
                </a:lnTo>
                <a:lnTo>
                  <a:pt x="1306" y="8323"/>
                </a:lnTo>
                <a:lnTo>
                  <a:pt x="1327" y="8344"/>
                </a:lnTo>
                <a:lnTo>
                  <a:pt x="1348" y="8387"/>
                </a:lnTo>
                <a:lnTo>
                  <a:pt x="1327" y="8451"/>
                </a:lnTo>
                <a:lnTo>
                  <a:pt x="1284" y="8494"/>
                </a:lnTo>
                <a:lnTo>
                  <a:pt x="1242" y="8537"/>
                </a:lnTo>
                <a:lnTo>
                  <a:pt x="1220" y="8601"/>
                </a:lnTo>
                <a:lnTo>
                  <a:pt x="1199" y="8687"/>
                </a:lnTo>
                <a:lnTo>
                  <a:pt x="1199" y="8751"/>
                </a:lnTo>
                <a:lnTo>
                  <a:pt x="1220" y="8794"/>
                </a:lnTo>
                <a:lnTo>
                  <a:pt x="1263" y="8837"/>
                </a:lnTo>
                <a:lnTo>
                  <a:pt x="1306" y="8879"/>
                </a:lnTo>
                <a:lnTo>
                  <a:pt x="1348" y="8901"/>
                </a:lnTo>
                <a:lnTo>
                  <a:pt x="1498" y="8922"/>
                </a:lnTo>
                <a:lnTo>
                  <a:pt x="1648" y="8922"/>
                </a:lnTo>
                <a:lnTo>
                  <a:pt x="1798" y="8901"/>
                </a:lnTo>
                <a:lnTo>
                  <a:pt x="2055" y="8858"/>
                </a:lnTo>
                <a:lnTo>
                  <a:pt x="2354" y="8772"/>
                </a:lnTo>
                <a:lnTo>
                  <a:pt x="2504" y="8708"/>
                </a:lnTo>
                <a:lnTo>
                  <a:pt x="2654" y="8644"/>
                </a:lnTo>
                <a:lnTo>
                  <a:pt x="2718" y="8580"/>
                </a:lnTo>
                <a:lnTo>
                  <a:pt x="2782" y="8516"/>
                </a:lnTo>
                <a:lnTo>
                  <a:pt x="2825" y="8516"/>
                </a:lnTo>
                <a:lnTo>
                  <a:pt x="2846" y="8537"/>
                </a:lnTo>
                <a:lnTo>
                  <a:pt x="2932" y="8537"/>
                </a:lnTo>
                <a:lnTo>
                  <a:pt x="3082" y="8494"/>
                </a:lnTo>
                <a:lnTo>
                  <a:pt x="3124" y="8451"/>
                </a:lnTo>
                <a:lnTo>
                  <a:pt x="3167" y="8387"/>
                </a:lnTo>
                <a:lnTo>
                  <a:pt x="3210" y="8323"/>
                </a:lnTo>
                <a:lnTo>
                  <a:pt x="3231" y="8237"/>
                </a:lnTo>
                <a:lnTo>
                  <a:pt x="3231" y="8024"/>
                </a:lnTo>
                <a:lnTo>
                  <a:pt x="3189" y="7617"/>
                </a:lnTo>
                <a:lnTo>
                  <a:pt x="3189" y="7232"/>
                </a:lnTo>
                <a:lnTo>
                  <a:pt x="3189" y="6825"/>
                </a:lnTo>
                <a:lnTo>
                  <a:pt x="3167" y="6397"/>
                </a:lnTo>
                <a:lnTo>
                  <a:pt x="3167" y="5948"/>
                </a:lnTo>
                <a:lnTo>
                  <a:pt x="3146" y="5520"/>
                </a:lnTo>
                <a:lnTo>
                  <a:pt x="3124" y="5071"/>
                </a:lnTo>
                <a:lnTo>
                  <a:pt x="3103" y="4878"/>
                </a:lnTo>
                <a:lnTo>
                  <a:pt x="3082" y="4771"/>
                </a:lnTo>
                <a:lnTo>
                  <a:pt x="3103" y="4707"/>
                </a:lnTo>
                <a:lnTo>
                  <a:pt x="3167" y="4686"/>
                </a:lnTo>
                <a:lnTo>
                  <a:pt x="3467" y="4686"/>
                </a:lnTo>
                <a:lnTo>
                  <a:pt x="3659" y="4643"/>
                </a:lnTo>
                <a:lnTo>
                  <a:pt x="3809" y="4600"/>
                </a:lnTo>
                <a:lnTo>
                  <a:pt x="3873" y="4579"/>
                </a:lnTo>
                <a:lnTo>
                  <a:pt x="3916" y="4515"/>
                </a:lnTo>
                <a:lnTo>
                  <a:pt x="3959" y="4450"/>
                </a:lnTo>
                <a:lnTo>
                  <a:pt x="4002" y="4343"/>
                </a:lnTo>
                <a:lnTo>
                  <a:pt x="4087" y="4023"/>
                </a:lnTo>
                <a:lnTo>
                  <a:pt x="4130" y="3830"/>
                </a:lnTo>
                <a:lnTo>
                  <a:pt x="4173" y="3616"/>
                </a:lnTo>
                <a:lnTo>
                  <a:pt x="4173" y="3423"/>
                </a:lnTo>
                <a:lnTo>
                  <a:pt x="4173" y="3231"/>
                </a:lnTo>
                <a:lnTo>
                  <a:pt x="4130" y="3060"/>
                </a:lnTo>
                <a:lnTo>
                  <a:pt x="4087" y="2974"/>
                </a:lnTo>
                <a:lnTo>
                  <a:pt x="4044" y="2910"/>
                </a:lnTo>
                <a:lnTo>
                  <a:pt x="3959" y="2867"/>
                </a:lnTo>
                <a:lnTo>
                  <a:pt x="3895" y="2846"/>
                </a:lnTo>
                <a:lnTo>
                  <a:pt x="3723" y="2846"/>
                </a:lnTo>
                <a:lnTo>
                  <a:pt x="3552" y="2867"/>
                </a:lnTo>
                <a:lnTo>
                  <a:pt x="3402" y="2910"/>
                </a:lnTo>
                <a:lnTo>
                  <a:pt x="3231" y="2953"/>
                </a:lnTo>
                <a:lnTo>
                  <a:pt x="3146" y="2974"/>
                </a:lnTo>
                <a:lnTo>
                  <a:pt x="3060" y="2974"/>
                </a:lnTo>
                <a:lnTo>
                  <a:pt x="3017" y="2931"/>
                </a:lnTo>
                <a:lnTo>
                  <a:pt x="2996" y="2910"/>
                </a:lnTo>
                <a:lnTo>
                  <a:pt x="2953" y="2803"/>
                </a:lnTo>
                <a:lnTo>
                  <a:pt x="2953" y="2568"/>
                </a:lnTo>
                <a:lnTo>
                  <a:pt x="2932" y="2332"/>
                </a:lnTo>
                <a:lnTo>
                  <a:pt x="2932" y="2097"/>
                </a:lnTo>
                <a:lnTo>
                  <a:pt x="2953" y="1969"/>
                </a:lnTo>
                <a:lnTo>
                  <a:pt x="2975" y="1904"/>
                </a:lnTo>
                <a:lnTo>
                  <a:pt x="3039" y="1840"/>
                </a:lnTo>
                <a:lnTo>
                  <a:pt x="3146" y="1819"/>
                </a:lnTo>
                <a:lnTo>
                  <a:pt x="3360" y="1733"/>
                </a:lnTo>
                <a:lnTo>
                  <a:pt x="3595" y="1690"/>
                </a:lnTo>
                <a:lnTo>
                  <a:pt x="3723" y="1669"/>
                </a:lnTo>
                <a:lnTo>
                  <a:pt x="3852" y="1669"/>
                </a:lnTo>
                <a:lnTo>
                  <a:pt x="4109" y="1648"/>
                </a:lnTo>
                <a:lnTo>
                  <a:pt x="4301" y="1626"/>
                </a:lnTo>
                <a:lnTo>
                  <a:pt x="4408" y="1605"/>
                </a:lnTo>
                <a:lnTo>
                  <a:pt x="4472" y="1562"/>
                </a:lnTo>
                <a:lnTo>
                  <a:pt x="4536" y="1498"/>
                </a:lnTo>
                <a:lnTo>
                  <a:pt x="4558" y="1391"/>
                </a:lnTo>
                <a:lnTo>
                  <a:pt x="4601" y="1177"/>
                </a:lnTo>
                <a:lnTo>
                  <a:pt x="4643" y="1027"/>
                </a:lnTo>
                <a:lnTo>
                  <a:pt x="4665" y="813"/>
                </a:lnTo>
                <a:lnTo>
                  <a:pt x="4686" y="706"/>
                </a:lnTo>
                <a:lnTo>
                  <a:pt x="4665" y="599"/>
                </a:lnTo>
                <a:lnTo>
                  <a:pt x="4643" y="514"/>
                </a:lnTo>
                <a:lnTo>
                  <a:pt x="4601" y="471"/>
                </a:lnTo>
                <a:lnTo>
                  <a:pt x="4579" y="428"/>
                </a:lnTo>
                <a:lnTo>
                  <a:pt x="4558" y="385"/>
                </a:lnTo>
                <a:lnTo>
                  <a:pt x="4451" y="278"/>
                </a:lnTo>
                <a:lnTo>
                  <a:pt x="4322" y="193"/>
                </a:lnTo>
                <a:lnTo>
                  <a:pt x="4216" y="150"/>
                </a:lnTo>
                <a:lnTo>
                  <a:pt x="4002" y="64"/>
                </a:lnTo>
                <a:lnTo>
                  <a:pt x="3766" y="22"/>
                </a:lnTo>
                <a:lnTo>
                  <a:pt x="35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a:off x="1880153" y="2106870"/>
            <a:ext cx="90236" cy="113370"/>
          </a:xfrm>
          <a:custGeom>
            <a:rect b="b" l="l" r="r" t="t"/>
            <a:pathLst>
              <a:path extrusionOk="0" h="4195" w="3339">
                <a:moveTo>
                  <a:pt x="1477" y="1819"/>
                </a:moveTo>
                <a:lnTo>
                  <a:pt x="1477" y="1884"/>
                </a:lnTo>
                <a:lnTo>
                  <a:pt x="1477" y="1948"/>
                </a:lnTo>
                <a:lnTo>
                  <a:pt x="1348" y="1948"/>
                </a:lnTo>
                <a:lnTo>
                  <a:pt x="1370" y="1905"/>
                </a:lnTo>
                <a:lnTo>
                  <a:pt x="1391" y="1884"/>
                </a:lnTo>
                <a:lnTo>
                  <a:pt x="1412" y="1862"/>
                </a:lnTo>
                <a:lnTo>
                  <a:pt x="1434" y="1819"/>
                </a:lnTo>
                <a:close/>
                <a:moveTo>
                  <a:pt x="621" y="2012"/>
                </a:moveTo>
                <a:lnTo>
                  <a:pt x="664" y="2055"/>
                </a:lnTo>
                <a:lnTo>
                  <a:pt x="685" y="2119"/>
                </a:lnTo>
                <a:lnTo>
                  <a:pt x="621" y="2119"/>
                </a:lnTo>
                <a:lnTo>
                  <a:pt x="599" y="2076"/>
                </a:lnTo>
                <a:lnTo>
                  <a:pt x="599" y="2055"/>
                </a:lnTo>
                <a:lnTo>
                  <a:pt x="621" y="2012"/>
                </a:lnTo>
                <a:close/>
                <a:moveTo>
                  <a:pt x="685" y="2140"/>
                </a:moveTo>
                <a:lnTo>
                  <a:pt x="706" y="2162"/>
                </a:lnTo>
                <a:lnTo>
                  <a:pt x="706" y="2205"/>
                </a:lnTo>
                <a:lnTo>
                  <a:pt x="685" y="2247"/>
                </a:lnTo>
                <a:lnTo>
                  <a:pt x="642" y="2226"/>
                </a:lnTo>
                <a:lnTo>
                  <a:pt x="664" y="2183"/>
                </a:lnTo>
                <a:lnTo>
                  <a:pt x="685" y="2140"/>
                </a:lnTo>
                <a:close/>
                <a:moveTo>
                  <a:pt x="1798" y="386"/>
                </a:moveTo>
                <a:lnTo>
                  <a:pt x="1798" y="471"/>
                </a:lnTo>
                <a:lnTo>
                  <a:pt x="1798" y="643"/>
                </a:lnTo>
                <a:lnTo>
                  <a:pt x="1819" y="1199"/>
                </a:lnTo>
                <a:lnTo>
                  <a:pt x="1819" y="1477"/>
                </a:lnTo>
                <a:lnTo>
                  <a:pt x="1819" y="1648"/>
                </a:lnTo>
                <a:lnTo>
                  <a:pt x="1819" y="1712"/>
                </a:lnTo>
                <a:lnTo>
                  <a:pt x="1840" y="1755"/>
                </a:lnTo>
                <a:lnTo>
                  <a:pt x="1862" y="1777"/>
                </a:lnTo>
                <a:lnTo>
                  <a:pt x="1926" y="1798"/>
                </a:lnTo>
                <a:lnTo>
                  <a:pt x="2054" y="1819"/>
                </a:lnTo>
                <a:lnTo>
                  <a:pt x="2268" y="1841"/>
                </a:lnTo>
                <a:lnTo>
                  <a:pt x="2439" y="1862"/>
                </a:lnTo>
                <a:lnTo>
                  <a:pt x="2589" y="1884"/>
                </a:lnTo>
                <a:lnTo>
                  <a:pt x="2739" y="1862"/>
                </a:lnTo>
                <a:lnTo>
                  <a:pt x="2910" y="1841"/>
                </a:lnTo>
                <a:lnTo>
                  <a:pt x="2910" y="1841"/>
                </a:lnTo>
                <a:lnTo>
                  <a:pt x="2867" y="1991"/>
                </a:lnTo>
                <a:lnTo>
                  <a:pt x="2867" y="2140"/>
                </a:lnTo>
                <a:lnTo>
                  <a:pt x="2846" y="2290"/>
                </a:lnTo>
                <a:lnTo>
                  <a:pt x="2825" y="2440"/>
                </a:lnTo>
                <a:lnTo>
                  <a:pt x="2675" y="2397"/>
                </a:lnTo>
                <a:lnTo>
                  <a:pt x="2525" y="2397"/>
                </a:lnTo>
                <a:lnTo>
                  <a:pt x="2247" y="2376"/>
                </a:lnTo>
                <a:lnTo>
                  <a:pt x="1926" y="2376"/>
                </a:lnTo>
                <a:lnTo>
                  <a:pt x="1969" y="2269"/>
                </a:lnTo>
                <a:lnTo>
                  <a:pt x="1947" y="2269"/>
                </a:lnTo>
                <a:lnTo>
                  <a:pt x="1905" y="2290"/>
                </a:lnTo>
                <a:lnTo>
                  <a:pt x="1862" y="2440"/>
                </a:lnTo>
                <a:lnTo>
                  <a:pt x="1840" y="2632"/>
                </a:lnTo>
                <a:lnTo>
                  <a:pt x="1819" y="2889"/>
                </a:lnTo>
                <a:lnTo>
                  <a:pt x="1819" y="3381"/>
                </a:lnTo>
                <a:lnTo>
                  <a:pt x="1840" y="3681"/>
                </a:lnTo>
                <a:lnTo>
                  <a:pt x="1712" y="3595"/>
                </a:lnTo>
                <a:lnTo>
                  <a:pt x="1648" y="3510"/>
                </a:lnTo>
                <a:lnTo>
                  <a:pt x="1626" y="3403"/>
                </a:lnTo>
                <a:lnTo>
                  <a:pt x="1648" y="3274"/>
                </a:lnTo>
                <a:lnTo>
                  <a:pt x="1691" y="3189"/>
                </a:lnTo>
                <a:lnTo>
                  <a:pt x="1733" y="3082"/>
                </a:lnTo>
                <a:lnTo>
                  <a:pt x="1776" y="2975"/>
                </a:lnTo>
                <a:lnTo>
                  <a:pt x="1776" y="2932"/>
                </a:lnTo>
                <a:lnTo>
                  <a:pt x="1755" y="2868"/>
                </a:lnTo>
                <a:lnTo>
                  <a:pt x="1712" y="2825"/>
                </a:lnTo>
                <a:lnTo>
                  <a:pt x="1669" y="2804"/>
                </a:lnTo>
                <a:lnTo>
                  <a:pt x="1626" y="2804"/>
                </a:lnTo>
                <a:lnTo>
                  <a:pt x="1584" y="2782"/>
                </a:lnTo>
                <a:lnTo>
                  <a:pt x="1519" y="2718"/>
                </a:lnTo>
                <a:lnTo>
                  <a:pt x="1477" y="2675"/>
                </a:lnTo>
                <a:lnTo>
                  <a:pt x="1455" y="2611"/>
                </a:lnTo>
                <a:lnTo>
                  <a:pt x="1477" y="2525"/>
                </a:lnTo>
                <a:lnTo>
                  <a:pt x="1477" y="2504"/>
                </a:lnTo>
                <a:lnTo>
                  <a:pt x="1519" y="2483"/>
                </a:lnTo>
                <a:lnTo>
                  <a:pt x="1562" y="2483"/>
                </a:lnTo>
                <a:lnTo>
                  <a:pt x="1541" y="2397"/>
                </a:lnTo>
                <a:lnTo>
                  <a:pt x="1498" y="2354"/>
                </a:lnTo>
                <a:lnTo>
                  <a:pt x="1348" y="2354"/>
                </a:lnTo>
                <a:lnTo>
                  <a:pt x="1370" y="2312"/>
                </a:lnTo>
                <a:lnTo>
                  <a:pt x="1412" y="2269"/>
                </a:lnTo>
                <a:lnTo>
                  <a:pt x="1477" y="2269"/>
                </a:lnTo>
                <a:lnTo>
                  <a:pt x="1541" y="2290"/>
                </a:lnTo>
                <a:lnTo>
                  <a:pt x="1605" y="2333"/>
                </a:lnTo>
                <a:lnTo>
                  <a:pt x="1669" y="2376"/>
                </a:lnTo>
                <a:lnTo>
                  <a:pt x="1755" y="2376"/>
                </a:lnTo>
                <a:lnTo>
                  <a:pt x="1776" y="2354"/>
                </a:lnTo>
                <a:lnTo>
                  <a:pt x="1798" y="2226"/>
                </a:lnTo>
                <a:lnTo>
                  <a:pt x="1798" y="2119"/>
                </a:lnTo>
                <a:lnTo>
                  <a:pt x="1755" y="1969"/>
                </a:lnTo>
                <a:lnTo>
                  <a:pt x="1691" y="1734"/>
                </a:lnTo>
                <a:lnTo>
                  <a:pt x="1648" y="1648"/>
                </a:lnTo>
                <a:lnTo>
                  <a:pt x="1584" y="1605"/>
                </a:lnTo>
                <a:lnTo>
                  <a:pt x="1562" y="1605"/>
                </a:lnTo>
                <a:lnTo>
                  <a:pt x="1541" y="1627"/>
                </a:lnTo>
                <a:lnTo>
                  <a:pt x="1519" y="1670"/>
                </a:lnTo>
                <a:lnTo>
                  <a:pt x="1498" y="1734"/>
                </a:lnTo>
                <a:lnTo>
                  <a:pt x="1455" y="1670"/>
                </a:lnTo>
                <a:lnTo>
                  <a:pt x="1455" y="1605"/>
                </a:lnTo>
                <a:lnTo>
                  <a:pt x="1498" y="1498"/>
                </a:lnTo>
                <a:lnTo>
                  <a:pt x="1562" y="1370"/>
                </a:lnTo>
                <a:lnTo>
                  <a:pt x="1626" y="1220"/>
                </a:lnTo>
                <a:lnTo>
                  <a:pt x="1691" y="1071"/>
                </a:lnTo>
                <a:lnTo>
                  <a:pt x="1691" y="964"/>
                </a:lnTo>
                <a:lnTo>
                  <a:pt x="1691" y="942"/>
                </a:lnTo>
                <a:lnTo>
                  <a:pt x="1669" y="899"/>
                </a:lnTo>
                <a:lnTo>
                  <a:pt x="1605" y="899"/>
                </a:lnTo>
                <a:lnTo>
                  <a:pt x="1541" y="942"/>
                </a:lnTo>
                <a:lnTo>
                  <a:pt x="1498" y="985"/>
                </a:lnTo>
                <a:lnTo>
                  <a:pt x="1477" y="1049"/>
                </a:lnTo>
                <a:lnTo>
                  <a:pt x="1434" y="985"/>
                </a:lnTo>
                <a:lnTo>
                  <a:pt x="1434" y="878"/>
                </a:lnTo>
                <a:lnTo>
                  <a:pt x="1434" y="685"/>
                </a:lnTo>
                <a:lnTo>
                  <a:pt x="1434" y="578"/>
                </a:lnTo>
                <a:lnTo>
                  <a:pt x="1455" y="536"/>
                </a:lnTo>
                <a:lnTo>
                  <a:pt x="1498" y="493"/>
                </a:lnTo>
                <a:lnTo>
                  <a:pt x="1584" y="450"/>
                </a:lnTo>
                <a:lnTo>
                  <a:pt x="1733" y="386"/>
                </a:lnTo>
                <a:close/>
                <a:moveTo>
                  <a:pt x="1883" y="1"/>
                </a:moveTo>
                <a:lnTo>
                  <a:pt x="1776" y="44"/>
                </a:lnTo>
                <a:lnTo>
                  <a:pt x="1605" y="129"/>
                </a:lnTo>
                <a:lnTo>
                  <a:pt x="1327" y="258"/>
                </a:lnTo>
                <a:lnTo>
                  <a:pt x="1177" y="322"/>
                </a:lnTo>
                <a:lnTo>
                  <a:pt x="1070" y="407"/>
                </a:lnTo>
                <a:lnTo>
                  <a:pt x="1049" y="450"/>
                </a:lnTo>
                <a:lnTo>
                  <a:pt x="1027" y="514"/>
                </a:lnTo>
                <a:lnTo>
                  <a:pt x="1006" y="643"/>
                </a:lnTo>
                <a:lnTo>
                  <a:pt x="1027" y="878"/>
                </a:lnTo>
                <a:lnTo>
                  <a:pt x="985" y="1520"/>
                </a:lnTo>
                <a:lnTo>
                  <a:pt x="321" y="1520"/>
                </a:lnTo>
                <a:lnTo>
                  <a:pt x="214" y="1541"/>
                </a:lnTo>
                <a:lnTo>
                  <a:pt x="150" y="1563"/>
                </a:lnTo>
                <a:lnTo>
                  <a:pt x="86" y="1584"/>
                </a:lnTo>
                <a:lnTo>
                  <a:pt x="43" y="1627"/>
                </a:lnTo>
                <a:lnTo>
                  <a:pt x="22" y="1691"/>
                </a:lnTo>
                <a:lnTo>
                  <a:pt x="22" y="1798"/>
                </a:lnTo>
                <a:lnTo>
                  <a:pt x="22" y="1905"/>
                </a:lnTo>
                <a:lnTo>
                  <a:pt x="43" y="2033"/>
                </a:lnTo>
                <a:lnTo>
                  <a:pt x="43" y="2140"/>
                </a:lnTo>
                <a:lnTo>
                  <a:pt x="0" y="2461"/>
                </a:lnTo>
                <a:lnTo>
                  <a:pt x="22" y="2611"/>
                </a:lnTo>
                <a:lnTo>
                  <a:pt x="43" y="2739"/>
                </a:lnTo>
                <a:lnTo>
                  <a:pt x="107" y="2846"/>
                </a:lnTo>
                <a:lnTo>
                  <a:pt x="214" y="2911"/>
                </a:lnTo>
                <a:lnTo>
                  <a:pt x="321" y="2932"/>
                </a:lnTo>
                <a:lnTo>
                  <a:pt x="450" y="2953"/>
                </a:lnTo>
                <a:lnTo>
                  <a:pt x="706" y="2932"/>
                </a:lnTo>
                <a:lnTo>
                  <a:pt x="963" y="2911"/>
                </a:lnTo>
                <a:lnTo>
                  <a:pt x="963" y="3125"/>
                </a:lnTo>
                <a:lnTo>
                  <a:pt x="963" y="3360"/>
                </a:lnTo>
                <a:lnTo>
                  <a:pt x="985" y="3595"/>
                </a:lnTo>
                <a:lnTo>
                  <a:pt x="1027" y="3809"/>
                </a:lnTo>
                <a:lnTo>
                  <a:pt x="1070" y="3916"/>
                </a:lnTo>
                <a:lnTo>
                  <a:pt x="1113" y="4002"/>
                </a:lnTo>
                <a:lnTo>
                  <a:pt x="1177" y="4066"/>
                </a:lnTo>
                <a:lnTo>
                  <a:pt x="1241" y="4109"/>
                </a:lnTo>
                <a:lnTo>
                  <a:pt x="1327" y="4152"/>
                </a:lnTo>
                <a:lnTo>
                  <a:pt x="1412" y="4173"/>
                </a:lnTo>
                <a:lnTo>
                  <a:pt x="1605" y="4173"/>
                </a:lnTo>
                <a:lnTo>
                  <a:pt x="1926" y="4194"/>
                </a:lnTo>
                <a:lnTo>
                  <a:pt x="2097" y="4194"/>
                </a:lnTo>
                <a:lnTo>
                  <a:pt x="2140" y="4173"/>
                </a:lnTo>
                <a:lnTo>
                  <a:pt x="2204" y="4109"/>
                </a:lnTo>
                <a:lnTo>
                  <a:pt x="2247" y="4023"/>
                </a:lnTo>
                <a:lnTo>
                  <a:pt x="2247" y="3916"/>
                </a:lnTo>
                <a:lnTo>
                  <a:pt x="2268" y="3788"/>
                </a:lnTo>
                <a:lnTo>
                  <a:pt x="2226" y="3360"/>
                </a:lnTo>
                <a:lnTo>
                  <a:pt x="2226" y="3125"/>
                </a:lnTo>
                <a:lnTo>
                  <a:pt x="2226" y="2996"/>
                </a:lnTo>
                <a:lnTo>
                  <a:pt x="2268" y="2911"/>
                </a:lnTo>
                <a:lnTo>
                  <a:pt x="2504" y="2868"/>
                </a:lnTo>
                <a:lnTo>
                  <a:pt x="2760" y="2846"/>
                </a:lnTo>
                <a:lnTo>
                  <a:pt x="2889" y="2911"/>
                </a:lnTo>
                <a:lnTo>
                  <a:pt x="2996" y="2953"/>
                </a:lnTo>
                <a:lnTo>
                  <a:pt x="3039" y="2975"/>
                </a:lnTo>
                <a:lnTo>
                  <a:pt x="3103" y="2953"/>
                </a:lnTo>
                <a:lnTo>
                  <a:pt x="3146" y="2932"/>
                </a:lnTo>
                <a:lnTo>
                  <a:pt x="3210" y="2868"/>
                </a:lnTo>
                <a:lnTo>
                  <a:pt x="3253" y="2782"/>
                </a:lnTo>
                <a:lnTo>
                  <a:pt x="3295" y="2697"/>
                </a:lnTo>
                <a:lnTo>
                  <a:pt x="3295" y="2483"/>
                </a:lnTo>
                <a:lnTo>
                  <a:pt x="3295" y="2269"/>
                </a:lnTo>
                <a:lnTo>
                  <a:pt x="3295" y="2098"/>
                </a:lnTo>
                <a:lnTo>
                  <a:pt x="3317" y="1926"/>
                </a:lnTo>
                <a:lnTo>
                  <a:pt x="3338" y="1734"/>
                </a:lnTo>
                <a:lnTo>
                  <a:pt x="3338" y="1648"/>
                </a:lnTo>
                <a:lnTo>
                  <a:pt x="3317" y="1584"/>
                </a:lnTo>
                <a:lnTo>
                  <a:pt x="3274" y="1498"/>
                </a:lnTo>
                <a:lnTo>
                  <a:pt x="3188" y="1456"/>
                </a:lnTo>
                <a:lnTo>
                  <a:pt x="3081" y="1434"/>
                </a:lnTo>
                <a:lnTo>
                  <a:pt x="2996" y="1456"/>
                </a:lnTo>
                <a:lnTo>
                  <a:pt x="2889" y="1477"/>
                </a:lnTo>
                <a:lnTo>
                  <a:pt x="2782" y="1477"/>
                </a:lnTo>
                <a:lnTo>
                  <a:pt x="2525" y="1456"/>
                </a:lnTo>
                <a:lnTo>
                  <a:pt x="2397" y="1456"/>
                </a:lnTo>
                <a:lnTo>
                  <a:pt x="2268" y="1477"/>
                </a:lnTo>
                <a:lnTo>
                  <a:pt x="2247" y="1135"/>
                </a:lnTo>
                <a:lnTo>
                  <a:pt x="2204" y="771"/>
                </a:lnTo>
                <a:lnTo>
                  <a:pt x="2204" y="578"/>
                </a:lnTo>
                <a:lnTo>
                  <a:pt x="2183" y="343"/>
                </a:lnTo>
                <a:lnTo>
                  <a:pt x="2161" y="215"/>
                </a:lnTo>
                <a:lnTo>
                  <a:pt x="2119" y="129"/>
                </a:lnTo>
                <a:lnTo>
                  <a:pt x="2054" y="44"/>
                </a:ln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p:nvPr/>
        </p:nvSpPr>
        <p:spPr>
          <a:xfrm>
            <a:off x="1820592" y="2234073"/>
            <a:ext cx="1757" cy="622"/>
          </a:xfrm>
          <a:custGeom>
            <a:rect b="b" l="l" r="r" t="t"/>
            <a:pathLst>
              <a:path extrusionOk="0" h="23" w="65">
                <a:moveTo>
                  <a:pt x="1" y="1"/>
                </a:moveTo>
                <a:lnTo>
                  <a:pt x="22" y="22"/>
                </a:lnTo>
                <a:lnTo>
                  <a:pt x="65" y="22"/>
                </a:ln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1"/>
          <p:cNvSpPr/>
          <p:nvPr/>
        </p:nvSpPr>
        <p:spPr>
          <a:xfrm>
            <a:off x="1822322" y="2233505"/>
            <a:ext cx="1757" cy="595"/>
          </a:xfrm>
          <a:custGeom>
            <a:rect b="b" l="l" r="r" t="t"/>
            <a:pathLst>
              <a:path extrusionOk="0" h="22" w="65">
                <a:moveTo>
                  <a:pt x="1" y="0"/>
                </a:moveTo>
                <a:lnTo>
                  <a:pt x="1" y="22"/>
                </a:lnTo>
                <a:lnTo>
                  <a:pt x="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1"/>
          <p:cNvSpPr/>
          <p:nvPr/>
        </p:nvSpPr>
        <p:spPr>
          <a:xfrm>
            <a:off x="1772598" y="2070442"/>
            <a:ext cx="50915" cy="64806"/>
          </a:xfrm>
          <a:custGeom>
            <a:rect b="b" l="l" r="r" t="t"/>
            <a:pathLst>
              <a:path extrusionOk="0" h="2398" w="1884">
                <a:moveTo>
                  <a:pt x="728" y="365"/>
                </a:moveTo>
                <a:lnTo>
                  <a:pt x="792" y="386"/>
                </a:lnTo>
                <a:lnTo>
                  <a:pt x="857" y="407"/>
                </a:lnTo>
                <a:lnTo>
                  <a:pt x="921" y="450"/>
                </a:lnTo>
                <a:lnTo>
                  <a:pt x="1006" y="557"/>
                </a:lnTo>
                <a:lnTo>
                  <a:pt x="1071" y="600"/>
                </a:lnTo>
                <a:lnTo>
                  <a:pt x="1135" y="643"/>
                </a:lnTo>
                <a:lnTo>
                  <a:pt x="1220" y="643"/>
                </a:lnTo>
                <a:lnTo>
                  <a:pt x="1285" y="621"/>
                </a:lnTo>
                <a:lnTo>
                  <a:pt x="1327" y="664"/>
                </a:lnTo>
                <a:lnTo>
                  <a:pt x="1370" y="728"/>
                </a:lnTo>
                <a:lnTo>
                  <a:pt x="1434" y="878"/>
                </a:lnTo>
                <a:lnTo>
                  <a:pt x="1477" y="964"/>
                </a:lnTo>
                <a:lnTo>
                  <a:pt x="1498" y="1049"/>
                </a:lnTo>
                <a:lnTo>
                  <a:pt x="1498" y="1220"/>
                </a:lnTo>
                <a:lnTo>
                  <a:pt x="1498" y="1456"/>
                </a:lnTo>
                <a:lnTo>
                  <a:pt x="1477" y="1627"/>
                </a:lnTo>
                <a:lnTo>
                  <a:pt x="1391" y="1798"/>
                </a:lnTo>
                <a:lnTo>
                  <a:pt x="1242" y="1969"/>
                </a:lnTo>
                <a:lnTo>
                  <a:pt x="899" y="1969"/>
                </a:lnTo>
                <a:lnTo>
                  <a:pt x="835" y="1991"/>
                </a:lnTo>
                <a:lnTo>
                  <a:pt x="771" y="2033"/>
                </a:lnTo>
                <a:lnTo>
                  <a:pt x="750" y="2098"/>
                </a:lnTo>
                <a:lnTo>
                  <a:pt x="621" y="1948"/>
                </a:lnTo>
                <a:lnTo>
                  <a:pt x="536" y="1798"/>
                </a:lnTo>
                <a:lnTo>
                  <a:pt x="471" y="1627"/>
                </a:lnTo>
                <a:lnTo>
                  <a:pt x="429" y="1477"/>
                </a:lnTo>
                <a:lnTo>
                  <a:pt x="386" y="1113"/>
                </a:lnTo>
                <a:lnTo>
                  <a:pt x="386" y="771"/>
                </a:lnTo>
                <a:lnTo>
                  <a:pt x="386" y="621"/>
                </a:lnTo>
                <a:lnTo>
                  <a:pt x="386" y="557"/>
                </a:lnTo>
                <a:lnTo>
                  <a:pt x="407" y="493"/>
                </a:lnTo>
                <a:lnTo>
                  <a:pt x="450" y="450"/>
                </a:lnTo>
                <a:lnTo>
                  <a:pt x="493" y="407"/>
                </a:lnTo>
                <a:lnTo>
                  <a:pt x="557" y="386"/>
                </a:lnTo>
                <a:lnTo>
                  <a:pt x="643" y="365"/>
                </a:lnTo>
                <a:close/>
                <a:moveTo>
                  <a:pt x="792" y="1"/>
                </a:moveTo>
                <a:lnTo>
                  <a:pt x="536" y="22"/>
                </a:lnTo>
                <a:lnTo>
                  <a:pt x="429" y="44"/>
                </a:lnTo>
                <a:lnTo>
                  <a:pt x="322" y="86"/>
                </a:lnTo>
                <a:lnTo>
                  <a:pt x="236" y="129"/>
                </a:lnTo>
                <a:lnTo>
                  <a:pt x="151" y="193"/>
                </a:lnTo>
                <a:lnTo>
                  <a:pt x="108" y="279"/>
                </a:lnTo>
                <a:lnTo>
                  <a:pt x="86" y="365"/>
                </a:lnTo>
                <a:lnTo>
                  <a:pt x="108" y="450"/>
                </a:lnTo>
                <a:lnTo>
                  <a:pt x="151" y="557"/>
                </a:lnTo>
                <a:lnTo>
                  <a:pt x="86" y="621"/>
                </a:lnTo>
                <a:lnTo>
                  <a:pt x="65" y="643"/>
                </a:lnTo>
                <a:lnTo>
                  <a:pt x="44" y="686"/>
                </a:lnTo>
                <a:lnTo>
                  <a:pt x="22" y="750"/>
                </a:lnTo>
                <a:lnTo>
                  <a:pt x="1" y="835"/>
                </a:lnTo>
                <a:lnTo>
                  <a:pt x="1" y="1006"/>
                </a:lnTo>
                <a:lnTo>
                  <a:pt x="1" y="1220"/>
                </a:lnTo>
                <a:lnTo>
                  <a:pt x="22" y="1456"/>
                </a:lnTo>
                <a:lnTo>
                  <a:pt x="65" y="1670"/>
                </a:lnTo>
                <a:lnTo>
                  <a:pt x="151" y="1884"/>
                </a:lnTo>
                <a:lnTo>
                  <a:pt x="193" y="1991"/>
                </a:lnTo>
                <a:lnTo>
                  <a:pt x="258" y="2098"/>
                </a:lnTo>
                <a:lnTo>
                  <a:pt x="322" y="2162"/>
                </a:lnTo>
                <a:lnTo>
                  <a:pt x="407" y="2226"/>
                </a:lnTo>
                <a:lnTo>
                  <a:pt x="471" y="2290"/>
                </a:lnTo>
                <a:lnTo>
                  <a:pt x="557" y="2333"/>
                </a:lnTo>
                <a:lnTo>
                  <a:pt x="728" y="2376"/>
                </a:lnTo>
                <a:lnTo>
                  <a:pt x="921" y="2397"/>
                </a:lnTo>
                <a:lnTo>
                  <a:pt x="1135" y="2397"/>
                </a:lnTo>
                <a:lnTo>
                  <a:pt x="1563" y="2376"/>
                </a:lnTo>
                <a:lnTo>
                  <a:pt x="1734" y="2226"/>
                </a:lnTo>
                <a:lnTo>
                  <a:pt x="1798" y="2140"/>
                </a:lnTo>
                <a:lnTo>
                  <a:pt x="1841" y="2033"/>
                </a:lnTo>
                <a:lnTo>
                  <a:pt x="1862" y="1862"/>
                </a:lnTo>
                <a:lnTo>
                  <a:pt x="1884" y="1691"/>
                </a:lnTo>
                <a:lnTo>
                  <a:pt x="1884" y="1327"/>
                </a:lnTo>
                <a:lnTo>
                  <a:pt x="1884" y="1049"/>
                </a:lnTo>
                <a:lnTo>
                  <a:pt x="1819" y="750"/>
                </a:lnTo>
                <a:lnTo>
                  <a:pt x="1777" y="600"/>
                </a:lnTo>
                <a:lnTo>
                  <a:pt x="1734" y="450"/>
                </a:lnTo>
                <a:lnTo>
                  <a:pt x="1648" y="322"/>
                </a:lnTo>
                <a:lnTo>
                  <a:pt x="1563" y="236"/>
                </a:lnTo>
                <a:lnTo>
                  <a:pt x="1456" y="151"/>
                </a:lnTo>
                <a:lnTo>
                  <a:pt x="1327" y="86"/>
                </a:lnTo>
                <a:lnTo>
                  <a:pt x="1199" y="44"/>
                </a:lnTo>
                <a:lnTo>
                  <a:pt x="1071" y="22"/>
                </a:lnTo>
                <a:lnTo>
                  <a:pt x="9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1"/>
          <p:cNvSpPr/>
          <p:nvPr/>
        </p:nvSpPr>
        <p:spPr>
          <a:xfrm>
            <a:off x="1729818" y="2038067"/>
            <a:ext cx="133017" cy="229010"/>
          </a:xfrm>
          <a:custGeom>
            <a:rect b="b" l="l" r="r" t="t"/>
            <a:pathLst>
              <a:path extrusionOk="0" h="8474" w="4922">
                <a:moveTo>
                  <a:pt x="942" y="3210"/>
                </a:moveTo>
                <a:lnTo>
                  <a:pt x="942" y="3253"/>
                </a:lnTo>
                <a:lnTo>
                  <a:pt x="942" y="3274"/>
                </a:lnTo>
                <a:lnTo>
                  <a:pt x="921" y="3274"/>
                </a:lnTo>
                <a:lnTo>
                  <a:pt x="921" y="3231"/>
                </a:lnTo>
                <a:lnTo>
                  <a:pt x="921" y="3210"/>
                </a:lnTo>
                <a:close/>
                <a:moveTo>
                  <a:pt x="2889" y="5029"/>
                </a:moveTo>
                <a:lnTo>
                  <a:pt x="2868" y="5050"/>
                </a:lnTo>
                <a:lnTo>
                  <a:pt x="2846" y="5071"/>
                </a:lnTo>
                <a:lnTo>
                  <a:pt x="2739" y="5071"/>
                </a:lnTo>
                <a:lnTo>
                  <a:pt x="2675" y="5050"/>
                </a:lnTo>
                <a:lnTo>
                  <a:pt x="2718" y="5029"/>
                </a:lnTo>
                <a:close/>
                <a:moveTo>
                  <a:pt x="2889" y="5457"/>
                </a:moveTo>
                <a:lnTo>
                  <a:pt x="3146" y="5478"/>
                </a:lnTo>
                <a:lnTo>
                  <a:pt x="3402" y="5521"/>
                </a:lnTo>
                <a:lnTo>
                  <a:pt x="3531" y="5628"/>
                </a:lnTo>
                <a:lnTo>
                  <a:pt x="3659" y="5735"/>
                </a:lnTo>
                <a:lnTo>
                  <a:pt x="3745" y="5885"/>
                </a:lnTo>
                <a:lnTo>
                  <a:pt x="3766" y="5970"/>
                </a:lnTo>
                <a:lnTo>
                  <a:pt x="3788" y="6056"/>
                </a:lnTo>
                <a:lnTo>
                  <a:pt x="3788" y="6141"/>
                </a:lnTo>
                <a:lnTo>
                  <a:pt x="3788" y="6227"/>
                </a:lnTo>
                <a:lnTo>
                  <a:pt x="3745" y="6291"/>
                </a:lnTo>
                <a:lnTo>
                  <a:pt x="3723" y="6377"/>
                </a:lnTo>
                <a:lnTo>
                  <a:pt x="3616" y="6505"/>
                </a:lnTo>
                <a:lnTo>
                  <a:pt x="3488" y="6612"/>
                </a:lnTo>
                <a:lnTo>
                  <a:pt x="3317" y="6762"/>
                </a:lnTo>
                <a:lnTo>
                  <a:pt x="3146" y="6869"/>
                </a:lnTo>
                <a:lnTo>
                  <a:pt x="2953" y="6954"/>
                </a:lnTo>
                <a:lnTo>
                  <a:pt x="2739" y="7018"/>
                </a:lnTo>
                <a:lnTo>
                  <a:pt x="2525" y="7083"/>
                </a:lnTo>
                <a:lnTo>
                  <a:pt x="2268" y="7125"/>
                </a:lnTo>
                <a:lnTo>
                  <a:pt x="2012" y="7125"/>
                </a:lnTo>
                <a:lnTo>
                  <a:pt x="1905" y="7104"/>
                </a:lnTo>
                <a:lnTo>
                  <a:pt x="1819" y="7061"/>
                </a:lnTo>
                <a:lnTo>
                  <a:pt x="1712" y="6976"/>
                </a:lnTo>
                <a:lnTo>
                  <a:pt x="1627" y="6869"/>
                </a:lnTo>
                <a:lnTo>
                  <a:pt x="1584" y="6740"/>
                </a:lnTo>
                <a:lnTo>
                  <a:pt x="1541" y="6591"/>
                </a:lnTo>
                <a:lnTo>
                  <a:pt x="1520" y="6462"/>
                </a:lnTo>
                <a:lnTo>
                  <a:pt x="1541" y="6334"/>
                </a:lnTo>
                <a:lnTo>
                  <a:pt x="1562" y="6184"/>
                </a:lnTo>
                <a:lnTo>
                  <a:pt x="1627" y="6077"/>
                </a:lnTo>
                <a:lnTo>
                  <a:pt x="1776" y="5885"/>
                </a:lnTo>
                <a:lnTo>
                  <a:pt x="1969" y="5713"/>
                </a:lnTo>
                <a:lnTo>
                  <a:pt x="2054" y="5649"/>
                </a:lnTo>
                <a:lnTo>
                  <a:pt x="2161" y="5585"/>
                </a:lnTo>
                <a:lnTo>
                  <a:pt x="2268" y="5542"/>
                </a:lnTo>
                <a:lnTo>
                  <a:pt x="2375" y="5499"/>
                </a:lnTo>
                <a:lnTo>
                  <a:pt x="2632" y="5478"/>
                </a:lnTo>
                <a:lnTo>
                  <a:pt x="2889" y="5457"/>
                </a:lnTo>
                <a:close/>
                <a:moveTo>
                  <a:pt x="2547" y="771"/>
                </a:moveTo>
                <a:lnTo>
                  <a:pt x="2739" y="792"/>
                </a:lnTo>
                <a:lnTo>
                  <a:pt x="2910" y="857"/>
                </a:lnTo>
                <a:lnTo>
                  <a:pt x="3081" y="942"/>
                </a:lnTo>
                <a:lnTo>
                  <a:pt x="3402" y="1113"/>
                </a:lnTo>
                <a:lnTo>
                  <a:pt x="3531" y="1220"/>
                </a:lnTo>
                <a:lnTo>
                  <a:pt x="3595" y="1263"/>
                </a:lnTo>
                <a:lnTo>
                  <a:pt x="3681" y="1284"/>
                </a:lnTo>
                <a:lnTo>
                  <a:pt x="3681" y="1220"/>
                </a:lnTo>
                <a:lnTo>
                  <a:pt x="3659" y="1156"/>
                </a:lnTo>
                <a:lnTo>
                  <a:pt x="3616" y="1113"/>
                </a:lnTo>
                <a:lnTo>
                  <a:pt x="3574" y="1092"/>
                </a:lnTo>
                <a:lnTo>
                  <a:pt x="3766" y="963"/>
                </a:lnTo>
                <a:lnTo>
                  <a:pt x="3873" y="899"/>
                </a:lnTo>
                <a:lnTo>
                  <a:pt x="3980" y="835"/>
                </a:lnTo>
                <a:lnTo>
                  <a:pt x="3980" y="942"/>
                </a:lnTo>
                <a:lnTo>
                  <a:pt x="3959" y="1049"/>
                </a:lnTo>
                <a:lnTo>
                  <a:pt x="3916" y="1242"/>
                </a:lnTo>
                <a:lnTo>
                  <a:pt x="3895" y="1370"/>
                </a:lnTo>
                <a:lnTo>
                  <a:pt x="3873" y="1477"/>
                </a:lnTo>
                <a:lnTo>
                  <a:pt x="3895" y="1563"/>
                </a:lnTo>
                <a:lnTo>
                  <a:pt x="3937" y="1627"/>
                </a:lnTo>
                <a:lnTo>
                  <a:pt x="3916" y="1648"/>
                </a:lnTo>
                <a:lnTo>
                  <a:pt x="3895" y="1670"/>
                </a:lnTo>
                <a:lnTo>
                  <a:pt x="3873" y="1691"/>
                </a:lnTo>
                <a:lnTo>
                  <a:pt x="3873" y="1734"/>
                </a:lnTo>
                <a:lnTo>
                  <a:pt x="3916" y="1819"/>
                </a:lnTo>
                <a:lnTo>
                  <a:pt x="3959" y="1905"/>
                </a:lnTo>
                <a:lnTo>
                  <a:pt x="4023" y="2140"/>
                </a:lnTo>
                <a:lnTo>
                  <a:pt x="4044" y="2397"/>
                </a:lnTo>
                <a:lnTo>
                  <a:pt x="4044" y="2632"/>
                </a:lnTo>
                <a:lnTo>
                  <a:pt x="3980" y="2889"/>
                </a:lnTo>
                <a:lnTo>
                  <a:pt x="3959" y="3017"/>
                </a:lnTo>
                <a:lnTo>
                  <a:pt x="3895" y="3124"/>
                </a:lnTo>
                <a:lnTo>
                  <a:pt x="3830" y="3231"/>
                </a:lnTo>
                <a:lnTo>
                  <a:pt x="3766" y="3296"/>
                </a:lnTo>
                <a:lnTo>
                  <a:pt x="3402" y="3617"/>
                </a:lnTo>
                <a:lnTo>
                  <a:pt x="3188" y="3766"/>
                </a:lnTo>
                <a:lnTo>
                  <a:pt x="3081" y="3852"/>
                </a:lnTo>
                <a:lnTo>
                  <a:pt x="3017" y="3938"/>
                </a:lnTo>
                <a:lnTo>
                  <a:pt x="2953" y="4023"/>
                </a:lnTo>
                <a:lnTo>
                  <a:pt x="2953" y="4151"/>
                </a:lnTo>
                <a:lnTo>
                  <a:pt x="2974" y="4280"/>
                </a:lnTo>
                <a:lnTo>
                  <a:pt x="2996" y="4344"/>
                </a:lnTo>
                <a:lnTo>
                  <a:pt x="3039" y="4387"/>
                </a:lnTo>
                <a:lnTo>
                  <a:pt x="3060" y="4408"/>
                </a:lnTo>
                <a:lnTo>
                  <a:pt x="3103" y="4430"/>
                </a:lnTo>
                <a:lnTo>
                  <a:pt x="3146" y="4451"/>
                </a:lnTo>
                <a:lnTo>
                  <a:pt x="3188" y="4472"/>
                </a:lnTo>
                <a:lnTo>
                  <a:pt x="3295" y="4579"/>
                </a:lnTo>
                <a:lnTo>
                  <a:pt x="3381" y="4686"/>
                </a:lnTo>
                <a:lnTo>
                  <a:pt x="3488" y="4772"/>
                </a:lnTo>
                <a:lnTo>
                  <a:pt x="3574" y="4815"/>
                </a:lnTo>
                <a:lnTo>
                  <a:pt x="3681" y="4879"/>
                </a:lnTo>
                <a:lnTo>
                  <a:pt x="3766" y="4943"/>
                </a:lnTo>
                <a:lnTo>
                  <a:pt x="4001" y="5136"/>
                </a:lnTo>
                <a:lnTo>
                  <a:pt x="4108" y="5264"/>
                </a:lnTo>
                <a:lnTo>
                  <a:pt x="4215" y="5371"/>
                </a:lnTo>
                <a:lnTo>
                  <a:pt x="4301" y="5499"/>
                </a:lnTo>
                <a:lnTo>
                  <a:pt x="4365" y="5671"/>
                </a:lnTo>
                <a:lnTo>
                  <a:pt x="4408" y="5820"/>
                </a:lnTo>
                <a:lnTo>
                  <a:pt x="4429" y="5991"/>
                </a:lnTo>
                <a:lnTo>
                  <a:pt x="4429" y="6334"/>
                </a:lnTo>
                <a:lnTo>
                  <a:pt x="4429" y="6676"/>
                </a:lnTo>
                <a:lnTo>
                  <a:pt x="4301" y="6912"/>
                </a:lnTo>
                <a:lnTo>
                  <a:pt x="4130" y="7190"/>
                </a:lnTo>
                <a:lnTo>
                  <a:pt x="3980" y="7339"/>
                </a:lnTo>
                <a:lnTo>
                  <a:pt x="3809" y="7489"/>
                </a:lnTo>
                <a:lnTo>
                  <a:pt x="3638" y="7596"/>
                </a:lnTo>
                <a:lnTo>
                  <a:pt x="3445" y="7682"/>
                </a:lnTo>
                <a:lnTo>
                  <a:pt x="3081" y="7789"/>
                </a:lnTo>
                <a:lnTo>
                  <a:pt x="2696" y="7896"/>
                </a:lnTo>
                <a:lnTo>
                  <a:pt x="2504" y="7939"/>
                </a:lnTo>
                <a:lnTo>
                  <a:pt x="2311" y="7960"/>
                </a:lnTo>
                <a:lnTo>
                  <a:pt x="2119" y="7960"/>
                </a:lnTo>
                <a:lnTo>
                  <a:pt x="1926" y="7939"/>
                </a:lnTo>
                <a:lnTo>
                  <a:pt x="1584" y="7853"/>
                </a:lnTo>
                <a:lnTo>
                  <a:pt x="1413" y="7789"/>
                </a:lnTo>
                <a:lnTo>
                  <a:pt x="1263" y="7725"/>
                </a:lnTo>
                <a:lnTo>
                  <a:pt x="1134" y="7618"/>
                </a:lnTo>
                <a:lnTo>
                  <a:pt x="1070" y="7575"/>
                </a:lnTo>
                <a:lnTo>
                  <a:pt x="1006" y="7532"/>
                </a:lnTo>
                <a:lnTo>
                  <a:pt x="921" y="7532"/>
                </a:lnTo>
                <a:lnTo>
                  <a:pt x="878" y="7553"/>
                </a:lnTo>
                <a:lnTo>
                  <a:pt x="835" y="7532"/>
                </a:lnTo>
                <a:lnTo>
                  <a:pt x="749" y="7489"/>
                </a:lnTo>
                <a:lnTo>
                  <a:pt x="685" y="7404"/>
                </a:lnTo>
                <a:lnTo>
                  <a:pt x="642" y="7318"/>
                </a:lnTo>
                <a:lnTo>
                  <a:pt x="600" y="7190"/>
                </a:lnTo>
                <a:lnTo>
                  <a:pt x="535" y="6976"/>
                </a:lnTo>
                <a:lnTo>
                  <a:pt x="514" y="6783"/>
                </a:lnTo>
                <a:lnTo>
                  <a:pt x="535" y="6591"/>
                </a:lnTo>
                <a:lnTo>
                  <a:pt x="557" y="6398"/>
                </a:lnTo>
                <a:lnTo>
                  <a:pt x="600" y="6205"/>
                </a:lnTo>
                <a:lnTo>
                  <a:pt x="685" y="6034"/>
                </a:lnTo>
                <a:lnTo>
                  <a:pt x="728" y="5970"/>
                </a:lnTo>
                <a:lnTo>
                  <a:pt x="792" y="5906"/>
                </a:lnTo>
                <a:lnTo>
                  <a:pt x="921" y="5778"/>
                </a:lnTo>
                <a:lnTo>
                  <a:pt x="1006" y="5628"/>
                </a:lnTo>
                <a:lnTo>
                  <a:pt x="1092" y="5457"/>
                </a:lnTo>
                <a:lnTo>
                  <a:pt x="1199" y="5328"/>
                </a:lnTo>
                <a:lnTo>
                  <a:pt x="1306" y="5221"/>
                </a:lnTo>
                <a:lnTo>
                  <a:pt x="1434" y="5114"/>
                </a:lnTo>
                <a:lnTo>
                  <a:pt x="1584" y="5007"/>
                </a:lnTo>
                <a:lnTo>
                  <a:pt x="1712" y="4943"/>
                </a:lnTo>
                <a:lnTo>
                  <a:pt x="1841" y="4900"/>
                </a:lnTo>
                <a:lnTo>
                  <a:pt x="1969" y="4858"/>
                </a:lnTo>
                <a:lnTo>
                  <a:pt x="2119" y="4858"/>
                </a:lnTo>
                <a:lnTo>
                  <a:pt x="2226" y="4879"/>
                </a:lnTo>
                <a:lnTo>
                  <a:pt x="2354" y="4922"/>
                </a:lnTo>
                <a:lnTo>
                  <a:pt x="2375" y="4943"/>
                </a:lnTo>
                <a:lnTo>
                  <a:pt x="2397" y="4986"/>
                </a:lnTo>
                <a:lnTo>
                  <a:pt x="2397" y="5029"/>
                </a:lnTo>
                <a:lnTo>
                  <a:pt x="2354" y="5093"/>
                </a:lnTo>
                <a:lnTo>
                  <a:pt x="2268" y="5114"/>
                </a:lnTo>
                <a:lnTo>
                  <a:pt x="2183" y="5136"/>
                </a:lnTo>
                <a:lnTo>
                  <a:pt x="2054" y="5157"/>
                </a:lnTo>
                <a:lnTo>
                  <a:pt x="1969" y="5178"/>
                </a:lnTo>
                <a:lnTo>
                  <a:pt x="1883" y="5243"/>
                </a:lnTo>
                <a:lnTo>
                  <a:pt x="1798" y="5307"/>
                </a:lnTo>
                <a:lnTo>
                  <a:pt x="1712" y="5350"/>
                </a:lnTo>
                <a:lnTo>
                  <a:pt x="1648" y="5371"/>
                </a:lnTo>
                <a:lnTo>
                  <a:pt x="1562" y="5392"/>
                </a:lnTo>
                <a:lnTo>
                  <a:pt x="1498" y="5435"/>
                </a:lnTo>
                <a:lnTo>
                  <a:pt x="1455" y="5478"/>
                </a:lnTo>
                <a:lnTo>
                  <a:pt x="1391" y="5542"/>
                </a:lnTo>
                <a:lnTo>
                  <a:pt x="1306" y="5713"/>
                </a:lnTo>
                <a:lnTo>
                  <a:pt x="1220" y="5885"/>
                </a:lnTo>
                <a:lnTo>
                  <a:pt x="1156" y="6034"/>
                </a:lnTo>
                <a:lnTo>
                  <a:pt x="1092" y="6205"/>
                </a:lnTo>
                <a:lnTo>
                  <a:pt x="1070" y="6398"/>
                </a:lnTo>
                <a:lnTo>
                  <a:pt x="1049" y="6591"/>
                </a:lnTo>
                <a:lnTo>
                  <a:pt x="1027" y="6783"/>
                </a:lnTo>
                <a:lnTo>
                  <a:pt x="1049" y="6976"/>
                </a:lnTo>
                <a:lnTo>
                  <a:pt x="1049" y="7061"/>
                </a:lnTo>
                <a:lnTo>
                  <a:pt x="1092" y="7147"/>
                </a:lnTo>
                <a:lnTo>
                  <a:pt x="1113" y="7211"/>
                </a:lnTo>
                <a:lnTo>
                  <a:pt x="1177" y="7275"/>
                </a:lnTo>
                <a:lnTo>
                  <a:pt x="1348" y="7382"/>
                </a:lnTo>
                <a:lnTo>
                  <a:pt x="1498" y="7446"/>
                </a:lnTo>
                <a:lnTo>
                  <a:pt x="1691" y="7511"/>
                </a:lnTo>
                <a:lnTo>
                  <a:pt x="2033" y="7575"/>
                </a:lnTo>
                <a:lnTo>
                  <a:pt x="2268" y="7596"/>
                </a:lnTo>
                <a:lnTo>
                  <a:pt x="2525" y="7575"/>
                </a:lnTo>
                <a:lnTo>
                  <a:pt x="2782" y="7532"/>
                </a:lnTo>
                <a:lnTo>
                  <a:pt x="2996" y="7446"/>
                </a:lnTo>
                <a:lnTo>
                  <a:pt x="3274" y="7318"/>
                </a:lnTo>
                <a:lnTo>
                  <a:pt x="3424" y="7232"/>
                </a:lnTo>
                <a:lnTo>
                  <a:pt x="3488" y="7190"/>
                </a:lnTo>
                <a:lnTo>
                  <a:pt x="3488" y="7211"/>
                </a:lnTo>
                <a:lnTo>
                  <a:pt x="3488" y="7232"/>
                </a:lnTo>
                <a:lnTo>
                  <a:pt x="3552" y="7190"/>
                </a:lnTo>
                <a:lnTo>
                  <a:pt x="3638" y="7125"/>
                </a:lnTo>
                <a:lnTo>
                  <a:pt x="3788" y="6954"/>
                </a:lnTo>
                <a:lnTo>
                  <a:pt x="3895" y="6826"/>
                </a:lnTo>
                <a:lnTo>
                  <a:pt x="3959" y="6698"/>
                </a:lnTo>
                <a:lnTo>
                  <a:pt x="4023" y="6569"/>
                </a:lnTo>
                <a:lnTo>
                  <a:pt x="4044" y="6441"/>
                </a:lnTo>
                <a:lnTo>
                  <a:pt x="4066" y="6163"/>
                </a:lnTo>
                <a:lnTo>
                  <a:pt x="4044" y="5906"/>
                </a:lnTo>
                <a:lnTo>
                  <a:pt x="4001" y="5778"/>
                </a:lnTo>
                <a:lnTo>
                  <a:pt x="3959" y="5649"/>
                </a:lnTo>
                <a:lnTo>
                  <a:pt x="3895" y="5542"/>
                </a:lnTo>
                <a:lnTo>
                  <a:pt x="3809" y="5435"/>
                </a:lnTo>
                <a:lnTo>
                  <a:pt x="3681" y="5307"/>
                </a:lnTo>
                <a:lnTo>
                  <a:pt x="3531" y="5178"/>
                </a:lnTo>
                <a:lnTo>
                  <a:pt x="3360" y="5071"/>
                </a:lnTo>
                <a:lnTo>
                  <a:pt x="3210" y="4943"/>
                </a:lnTo>
                <a:lnTo>
                  <a:pt x="3081" y="4815"/>
                </a:lnTo>
                <a:lnTo>
                  <a:pt x="2974" y="4665"/>
                </a:lnTo>
                <a:lnTo>
                  <a:pt x="2761" y="4344"/>
                </a:lnTo>
                <a:lnTo>
                  <a:pt x="2675" y="4194"/>
                </a:lnTo>
                <a:lnTo>
                  <a:pt x="2632" y="4130"/>
                </a:lnTo>
                <a:lnTo>
                  <a:pt x="2589" y="4109"/>
                </a:lnTo>
                <a:lnTo>
                  <a:pt x="2547" y="4087"/>
                </a:lnTo>
                <a:lnTo>
                  <a:pt x="2397" y="4066"/>
                </a:lnTo>
                <a:lnTo>
                  <a:pt x="2247" y="4066"/>
                </a:lnTo>
                <a:lnTo>
                  <a:pt x="2076" y="4023"/>
                </a:lnTo>
                <a:lnTo>
                  <a:pt x="1926" y="3980"/>
                </a:lnTo>
                <a:lnTo>
                  <a:pt x="1776" y="3916"/>
                </a:lnTo>
                <a:lnTo>
                  <a:pt x="1627" y="3831"/>
                </a:lnTo>
                <a:lnTo>
                  <a:pt x="1498" y="3724"/>
                </a:lnTo>
                <a:lnTo>
                  <a:pt x="1391" y="3595"/>
                </a:lnTo>
                <a:lnTo>
                  <a:pt x="1306" y="3467"/>
                </a:lnTo>
                <a:lnTo>
                  <a:pt x="1241" y="3338"/>
                </a:lnTo>
                <a:lnTo>
                  <a:pt x="1177" y="3167"/>
                </a:lnTo>
                <a:lnTo>
                  <a:pt x="1156" y="3017"/>
                </a:lnTo>
                <a:lnTo>
                  <a:pt x="1134" y="2846"/>
                </a:lnTo>
                <a:lnTo>
                  <a:pt x="1113" y="2204"/>
                </a:lnTo>
                <a:lnTo>
                  <a:pt x="1134" y="2033"/>
                </a:lnTo>
                <a:lnTo>
                  <a:pt x="1156" y="1884"/>
                </a:lnTo>
                <a:lnTo>
                  <a:pt x="1177" y="1712"/>
                </a:lnTo>
                <a:lnTo>
                  <a:pt x="1241" y="1563"/>
                </a:lnTo>
                <a:lnTo>
                  <a:pt x="1327" y="1391"/>
                </a:lnTo>
                <a:lnTo>
                  <a:pt x="1413" y="1263"/>
                </a:lnTo>
                <a:lnTo>
                  <a:pt x="1541" y="1113"/>
                </a:lnTo>
                <a:lnTo>
                  <a:pt x="1669" y="1006"/>
                </a:lnTo>
                <a:lnTo>
                  <a:pt x="1841" y="921"/>
                </a:lnTo>
                <a:lnTo>
                  <a:pt x="2012" y="857"/>
                </a:lnTo>
                <a:lnTo>
                  <a:pt x="2354" y="792"/>
                </a:lnTo>
                <a:lnTo>
                  <a:pt x="2461" y="771"/>
                </a:lnTo>
                <a:close/>
                <a:moveTo>
                  <a:pt x="4237" y="1"/>
                </a:moveTo>
                <a:lnTo>
                  <a:pt x="4194" y="22"/>
                </a:lnTo>
                <a:lnTo>
                  <a:pt x="4108" y="108"/>
                </a:lnTo>
                <a:lnTo>
                  <a:pt x="4044" y="193"/>
                </a:lnTo>
                <a:lnTo>
                  <a:pt x="3916" y="343"/>
                </a:lnTo>
                <a:lnTo>
                  <a:pt x="3788" y="493"/>
                </a:lnTo>
                <a:lnTo>
                  <a:pt x="3616" y="621"/>
                </a:lnTo>
                <a:lnTo>
                  <a:pt x="3424" y="707"/>
                </a:lnTo>
                <a:lnTo>
                  <a:pt x="3338" y="728"/>
                </a:lnTo>
                <a:lnTo>
                  <a:pt x="3253" y="728"/>
                </a:lnTo>
                <a:lnTo>
                  <a:pt x="3081" y="707"/>
                </a:lnTo>
                <a:lnTo>
                  <a:pt x="2910" y="643"/>
                </a:lnTo>
                <a:lnTo>
                  <a:pt x="2739" y="600"/>
                </a:lnTo>
                <a:lnTo>
                  <a:pt x="2268" y="600"/>
                </a:lnTo>
                <a:lnTo>
                  <a:pt x="2054" y="621"/>
                </a:lnTo>
                <a:lnTo>
                  <a:pt x="1883" y="664"/>
                </a:lnTo>
                <a:lnTo>
                  <a:pt x="1712" y="728"/>
                </a:lnTo>
                <a:lnTo>
                  <a:pt x="1541" y="814"/>
                </a:lnTo>
                <a:lnTo>
                  <a:pt x="1391" y="921"/>
                </a:lnTo>
                <a:lnTo>
                  <a:pt x="1263" y="1028"/>
                </a:lnTo>
                <a:lnTo>
                  <a:pt x="1134" y="1177"/>
                </a:lnTo>
                <a:lnTo>
                  <a:pt x="1006" y="1327"/>
                </a:lnTo>
                <a:lnTo>
                  <a:pt x="899" y="1477"/>
                </a:lnTo>
                <a:lnTo>
                  <a:pt x="814" y="1648"/>
                </a:lnTo>
                <a:lnTo>
                  <a:pt x="642" y="1990"/>
                </a:lnTo>
                <a:lnTo>
                  <a:pt x="535" y="2354"/>
                </a:lnTo>
                <a:lnTo>
                  <a:pt x="450" y="2718"/>
                </a:lnTo>
                <a:lnTo>
                  <a:pt x="407" y="2911"/>
                </a:lnTo>
                <a:lnTo>
                  <a:pt x="407" y="3082"/>
                </a:lnTo>
                <a:lnTo>
                  <a:pt x="428" y="3253"/>
                </a:lnTo>
                <a:lnTo>
                  <a:pt x="450" y="3403"/>
                </a:lnTo>
                <a:lnTo>
                  <a:pt x="514" y="3552"/>
                </a:lnTo>
                <a:lnTo>
                  <a:pt x="621" y="3681"/>
                </a:lnTo>
                <a:lnTo>
                  <a:pt x="728" y="3809"/>
                </a:lnTo>
                <a:lnTo>
                  <a:pt x="878" y="3938"/>
                </a:lnTo>
                <a:lnTo>
                  <a:pt x="1092" y="4066"/>
                </a:lnTo>
                <a:lnTo>
                  <a:pt x="1284" y="4173"/>
                </a:lnTo>
                <a:lnTo>
                  <a:pt x="1520" y="4258"/>
                </a:lnTo>
                <a:lnTo>
                  <a:pt x="1734" y="4323"/>
                </a:lnTo>
                <a:lnTo>
                  <a:pt x="1862" y="4344"/>
                </a:lnTo>
                <a:lnTo>
                  <a:pt x="1969" y="4365"/>
                </a:lnTo>
                <a:lnTo>
                  <a:pt x="2097" y="4387"/>
                </a:lnTo>
                <a:lnTo>
                  <a:pt x="2204" y="4408"/>
                </a:lnTo>
                <a:lnTo>
                  <a:pt x="2290" y="4451"/>
                </a:lnTo>
                <a:lnTo>
                  <a:pt x="2311" y="4494"/>
                </a:lnTo>
                <a:lnTo>
                  <a:pt x="2354" y="4558"/>
                </a:lnTo>
                <a:lnTo>
                  <a:pt x="2418" y="4622"/>
                </a:lnTo>
                <a:lnTo>
                  <a:pt x="2033" y="4644"/>
                </a:lnTo>
                <a:lnTo>
                  <a:pt x="1862" y="4665"/>
                </a:lnTo>
                <a:lnTo>
                  <a:pt x="1669" y="4686"/>
                </a:lnTo>
                <a:lnTo>
                  <a:pt x="1541" y="4751"/>
                </a:lnTo>
                <a:lnTo>
                  <a:pt x="1391" y="4815"/>
                </a:lnTo>
                <a:lnTo>
                  <a:pt x="1156" y="4986"/>
                </a:lnTo>
                <a:lnTo>
                  <a:pt x="878" y="5178"/>
                </a:lnTo>
                <a:lnTo>
                  <a:pt x="642" y="5392"/>
                </a:lnTo>
                <a:lnTo>
                  <a:pt x="450" y="5649"/>
                </a:lnTo>
                <a:lnTo>
                  <a:pt x="257" y="5927"/>
                </a:lnTo>
                <a:lnTo>
                  <a:pt x="129" y="6227"/>
                </a:lnTo>
                <a:lnTo>
                  <a:pt x="86" y="6398"/>
                </a:lnTo>
                <a:lnTo>
                  <a:pt x="43" y="6548"/>
                </a:lnTo>
                <a:lnTo>
                  <a:pt x="22" y="6719"/>
                </a:lnTo>
                <a:lnTo>
                  <a:pt x="0" y="6869"/>
                </a:lnTo>
                <a:lnTo>
                  <a:pt x="22" y="7040"/>
                </a:lnTo>
                <a:lnTo>
                  <a:pt x="65" y="7190"/>
                </a:lnTo>
                <a:lnTo>
                  <a:pt x="129" y="7361"/>
                </a:lnTo>
                <a:lnTo>
                  <a:pt x="193" y="7511"/>
                </a:lnTo>
                <a:lnTo>
                  <a:pt x="300" y="7682"/>
                </a:lnTo>
                <a:lnTo>
                  <a:pt x="407" y="7810"/>
                </a:lnTo>
                <a:lnTo>
                  <a:pt x="535" y="7939"/>
                </a:lnTo>
                <a:lnTo>
                  <a:pt x="685" y="8067"/>
                </a:lnTo>
                <a:lnTo>
                  <a:pt x="835" y="8152"/>
                </a:lnTo>
                <a:lnTo>
                  <a:pt x="985" y="8217"/>
                </a:lnTo>
                <a:lnTo>
                  <a:pt x="1348" y="8302"/>
                </a:lnTo>
                <a:lnTo>
                  <a:pt x="1712" y="8388"/>
                </a:lnTo>
                <a:lnTo>
                  <a:pt x="2054" y="8452"/>
                </a:lnTo>
                <a:lnTo>
                  <a:pt x="2440" y="8473"/>
                </a:lnTo>
                <a:lnTo>
                  <a:pt x="2654" y="8473"/>
                </a:lnTo>
                <a:lnTo>
                  <a:pt x="2868" y="8452"/>
                </a:lnTo>
                <a:lnTo>
                  <a:pt x="3039" y="8409"/>
                </a:lnTo>
                <a:lnTo>
                  <a:pt x="3210" y="8324"/>
                </a:lnTo>
                <a:lnTo>
                  <a:pt x="3552" y="8152"/>
                </a:lnTo>
                <a:lnTo>
                  <a:pt x="3895" y="7960"/>
                </a:lnTo>
                <a:lnTo>
                  <a:pt x="4173" y="7789"/>
                </a:lnTo>
                <a:lnTo>
                  <a:pt x="4301" y="7703"/>
                </a:lnTo>
                <a:lnTo>
                  <a:pt x="4408" y="7575"/>
                </a:lnTo>
                <a:lnTo>
                  <a:pt x="4558" y="7425"/>
                </a:lnTo>
                <a:lnTo>
                  <a:pt x="4643" y="7275"/>
                </a:lnTo>
                <a:lnTo>
                  <a:pt x="4729" y="7104"/>
                </a:lnTo>
                <a:lnTo>
                  <a:pt x="4793" y="6912"/>
                </a:lnTo>
                <a:lnTo>
                  <a:pt x="4836" y="6676"/>
                </a:lnTo>
                <a:lnTo>
                  <a:pt x="4879" y="6462"/>
                </a:lnTo>
                <a:lnTo>
                  <a:pt x="4900" y="6248"/>
                </a:lnTo>
                <a:lnTo>
                  <a:pt x="4900" y="6013"/>
                </a:lnTo>
                <a:lnTo>
                  <a:pt x="4922" y="5842"/>
                </a:lnTo>
                <a:lnTo>
                  <a:pt x="4900" y="5649"/>
                </a:lnTo>
                <a:lnTo>
                  <a:pt x="4879" y="5542"/>
                </a:lnTo>
                <a:lnTo>
                  <a:pt x="4836" y="5435"/>
                </a:lnTo>
                <a:lnTo>
                  <a:pt x="4815" y="5328"/>
                </a:lnTo>
                <a:lnTo>
                  <a:pt x="4815" y="5221"/>
                </a:lnTo>
                <a:lnTo>
                  <a:pt x="4643" y="5071"/>
                </a:lnTo>
                <a:lnTo>
                  <a:pt x="4472" y="4922"/>
                </a:lnTo>
                <a:lnTo>
                  <a:pt x="4280" y="4793"/>
                </a:lnTo>
                <a:lnTo>
                  <a:pt x="4066" y="4665"/>
                </a:lnTo>
                <a:lnTo>
                  <a:pt x="3745" y="4494"/>
                </a:lnTo>
                <a:lnTo>
                  <a:pt x="3574" y="4387"/>
                </a:lnTo>
                <a:lnTo>
                  <a:pt x="3424" y="4280"/>
                </a:lnTo>
                <a:lnTo>
                  <a:pt x="3381" y="4194"/>
                </a:lnTo>
                <a:lnTo>
                  <a:pt x="3360" y="4109"/>
                </a:lnTo>
                <a:lnTo>
                  <a:pt x="3402" y="4044"/>
                </a:lnTo>
                <a:lnTo>
                  <a:pt x="3445" y="4002"/>
                </a:lnTo>
                <a:lnTo>
                  <a:pt x="3616" y="3895"/>
                </a:lnTo>
                <a:lnTo>
                  <a:pt x="3766" y="3809"/>
                </a:lnTo>
                <a:lnTo>
                  <a:pt x="4087" y="3552"/>
                </a:lnTo>
                <a:lnTo>
                  <a:pt x="4237" y="3424"/>
                </a:lnTo>
                <a:lnTo>
                  <a:pt x="4301" y="3338"/>
                </a:lnTo>
                <a:lnTo>
                  <a:pt x="4344" y="3253"/>
                </a:lnTo>
                <a:lnTo>
                  <a:pt x="4408" y="3039"/>
                </a:lnTo>
                <a:lnTo>
                  <a:pt x="4429" y="2804"/>
                </a:lnTo>
                <a:lnTo>
                  <a:pt x="4429" y="2568"/>
                </a:lnTo>
                <a:lnTo>
                  <a:pt x="4408" y="2333"/>
                </a:lnTo>
                <a:lnTo>
                  <a:pt x="4365" y="2119"/>
                </a:lnTo>
                <a:lnTo>
                  <a:pt x="4280" y="1905"/>
                </a:lnTo>
                <a:lnTo>
                  <a:pt x="4237" y="1798"/>
                </a:lnTo>
                <a:lnTo>
                  <a:pt x="4194" y="1712"/>
                </a:lnTo>
                <a:lnTo>
                  <a:pt x="4194" y="1627"/>
                </a:lnTo>
                <a:lnTo>
                  <a:pt x="4215" y="1541"/>
                </a:lnTo>
                <a:lnTo>
                  <a:pt x="4365" y="1135"/>
                </a:lnTo>
                <a:lnTo>
                  <a:pt x="4429" y="921"/>
                </a:lnTo>
                <a:lnTo>
                  <a:pt x="4451" y="707"/>
                </a:lnTo>
                <a:lnTo>
                  <a:pt x="4451" y="557"/>
                </a:lnTo>
                <a:lnTo>
                  <a:pt x="4472" y="343"/>
                </a:lnTo>
                <a:lnTo>
                  <a:pt x="4429" y="172"/>
                </a:lnTo>
                <a:lnTo>
                  <a:pt x="4408" y="86"/>
                </a:lnTo>
                <a:lnTo>
                  <a:pt x="4365" y="43"/>
                </a:lnTo>
                <a:lnTo>
                  <a:pt x="4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1"/>
          <p:cNvSpPr/>
          <p:nvPr/>
        </p:nvSpPr>
        <p:spPr>
          <a:xfrm>
            <a:off x="1308297" y="2056578"/>
            <a:ext cx="240577" cy="193148"/>
          </a:xfrm>
          <a:custGeom>
            <a:rect b="b" l="l" r="r" t="t"/>
            <a:pathLst>
              <a:path extrusionOk="0" h="7147" w="8902">
                <a:moveTo>
                  <a:pt x="4708" y="1391"/>
                </a:moveTo>
                <a:lnTo>
                  <a:pt x="4665" y="1434"/>
                </a:lnTo>
                <a:lnTo>
                  <a:pt x="4558" y="1541"/>
                </a:lnTo>
                <a:lnTo>
                  <a:pt x="4430" y="1712"/>
                </a:lnTo>
                <a:lnTo>
                  <a:pt x="4302" y="1926"/>
                </a:lnTo>
                <a:lnTo>
                  <a:pt x="4088" y="2332"/>
                </a:lnTo>
                <a:lnTo>
                  <a:pt x="3938" y="2611"/>
                </a:lnTo>
                <a:lnTo>
                  <a:pt x="3574" y="3274"/>
                </a:lnTo>
                <a:lnTo>
                  <a:pt x="3489" y="3402"/>
                </a:lnTo>
                <a:lnTo>
                  <a:pt x="3403" y="3595"/>
                </a:lnTo>
                <a:lnTo>
                  <a:pt x="3382" y="3680"/>
                </a:lnTo>
                <a:lnTo>
                  <a:pt x="3382" y="3766"/>
                </a:lnTo>
                <a:lnTo>
                  <a:pt x="3382" y="3787"/>
                </a:lnTo>
                <a:lnTo>
                  <a:pt x="3403" y="3809"/>
                </a:lnTo>
                <a:lnTo>
                  <a:pt x="3489" y="3809"/>
                </a:lnTo>
                <a:lnTo>
                  <a:pt x="3553" y="3766"/>
                </a:lnTo>
                <a:lnTo>
                  <a:pt x="3617" y="3723"/>
                </a:lnTo>
                <a:lnTo>
                  <a:pt x="3724" y="3573"/>
                </a:lnTo>
                <a:lnTo>
                  <a:pt x="3874" y="3253"/>
                </a:lnTo>
                <a:lnTo>
                  <a:pt x="4280" y="2525"/>
                </a:lnTo>
                <a:lnTo>
                  <a:pt x="4665" y="1819"/>
                </a:lnTo>
                <a:lnTo>
                  <a:pt x="4729" y="1712"/>
                </a:lnTo>
                <a:lnTo>
                  <a:pt x="4794" y="1584"/>
                </a:lnTo>
                <a:lnTo>
                  <a:pt x="4815" y="1519"/>
                </a:lnTo>
                <a:lnTo>
                  <a:pt x="4836" y="1477"/>
                </a:lnTo>
                <a:lnTo>
                  <a:pt x="4815" y="1412"/>
                </a:lnTo>
                <a:lnTo>
                  <a:pt x="4751" y="1391"/>
                </a:lnTo>
                <a:close/>
                <a:moveTo>
                  <a:pt x="2847" y="4215"/>
                </a:moveTo>
                <a:lnTo>
                  <a:pt x="2761" y="4237"/>
                </a:lnTo>
                <a:lnTo>
                  <a:pt x="2718" y="4322"/>
                </a:lnTo>
                <a:lnTo>
                  <a:pt x="2675" y="4429"/>
                </a:lnTo>
                <a:lnTo>
                  <a:pt x="2654" y="4558"/>
                </a:lnTo>
                <a:lnTo>
                  <a:pt x="2654" y="4665"/>
                </a:lnTo>
                <a:lnTo>
                  <a:pt x="2675" y="4729"/>
                </a:lnTo>
                <a:lnTo>
                  <a:pt x="2740" y="4772"/>
                </a:lnTo>
                <a:lnTo>
                  <a:pt x="2761" y="4793"/>
                </a:lnTo>
                <a:lnTo>
                  <a:pt x="2847" y="4793"/>
                </a:lnTo>
                <a:lnTo>
                  <a:pt x="2868" y="4750"/>
                </a:lnTo>
                <a:lnTo>
                  <a:pt x="2889" y="4686"/>
                </a:lnTo>
                <a:lnTo>
                  <a:pt x="2911" y="4600"/>
                </a:lnTo>
                <a:lnTo>
                  <a:pt x="2932" y="4386"/>
                </a:lnTo>
                <a:lnTo>
                  <a:pt x="2932" y="4301"/>
                </a:lnTo>
                <a:lnTo>
                  <a:pt x="2889" y="4237"/>
                </a:lnTo>
                <a:lnTo>
                  <a:pt x="2868" y="4215"/>
                </a:lnTo>
                <a:close/>
                <a:moveTo>
                  <a:pt x="5136" y="1905"/>
                </a:moveTo>
                <a:lnTo>
                  <a:pt x="5115" y="1926"/>
                </a:lnTo>
                <a:lnTo>
                  <a:pt x="5029" y="2012"/>
                </a:lnTo>
                <a:lnTo>
                  <a:pt x="4858" y="2290"/>
                </a:lnTo>
                <a:lnTo>
                  <a:pt x="4601" y="2760"/>
                </a:lnTo>
                <a:lnTo>
                  <a:pt x="4066" y="3680"/>
                </a:lnTo>
                <a:lnTo>
                  <a:pt x="3510" y="4579"/>
                </a:lnTo>
                <a:lnTo>
                  <a:pt x="3403" y="4729"/>
                </a:lnTo>
                <a:lnTo>
                  <a:pt x="3275" y="4986"/>
                </a:lnTo>
                <a:lnTo>
                  <a:pt x="3232" y="5093"/>
                </a:lnTo>
                <a:lnTo>
                  <a:pt x="3232" y="5178"/>
                </a:lnTo>
                <a:lnTo>
                  <a:pt x="3253" y="5221"/>
                </a:lnTo>
                <a:lnTo>
                  <a:pt x="3275" y="5242"/>
                </a:lnTo>
                <a:lnTo>
                  <a:pt x="3317" y="5264"/>
                </a:lnTo>
                <a:lnTo>
                  <a:pt x="3382" y="5242"/>
                </a:lnTo>
                <a:lnTo>
                  <a:pt x="3489" y="5221"/>
                </a:lnTo>
                <a:lnTo>
                  <a:pt x="3574" y="5135"/>
                </a:lnTo>
                <a:lnTo>
                  <a:pt x="3638" y="5050"/>
                </a:lnTo>
                <a:lnTo>
                  <a:pt x="3681" y="4921"/>
                </a:lnTo>
                <a:lnTo>
                  <a:pt x="3788" y="4686"/>
                </a:lnTo>
                <a:lnTo>
                  <a:pt x="3874" y="4493"/>
                </a:lnTo>
                <a:lnTo>
                  <a:pt x="4430" y="3552"/>
                </a:lnTo>
                <a:lnTo>
                  <a:pt x="4708" y="3081"/>
                </a:lnTo>
                <a:lnTo>
                  <a:pt x="4986" y="2589"/>
                </a:lnTo>
                <a:lnTo>
                  <a:pt x="5050" y="2461"/>
                </a:lnTo>
                <a:lnTo>
                  <a:pt x="5179" y="2226"/>
                </a:lnTo>
                <a:lnTo>
                  <a:pt x="5222" y="2097"/>
                </a:lnTo>
                <a:lnTo>
                  <a:pt x="5243" y="2012"/>
                </a:lnTo>
                <a:lnTo>
                  <a:pt x="5222" y="1926"/>
                </a:lnTo>
                <a:lnTo>
                  <a:pt x="5200" y="1905"/>
                </a:lnTo>
                <a:close/>
                <a:moveTo>
                  <a:pt x="2847" y="5221"/>
                </a:moveTo>
                <a:lnTo>
                  <a:pt x="2825" y="5242"/>
                </a:lnTo>
                <a:lnTo>
                  <a:pt x="2782" y="5328"/>
                </a:lnTo>
                <a:lnTo>
                  <a:pt x="2761" y="5435"/>
                </a:lnTo>
                <a:lnTo>
                  <a:pt x="2761" y="5563"/>
                </a:lnTo>
                <a:lnTo>
                  <a:pt x="2761" y="5670"/>
                </a:lnTo>
                <a:lnTo>
                  <a:pt x="2782" y="5777"/>
                </a:lnTo>
                <a:lnTo>
                  <a:pt x="2825" y="5841"/>
                </a:lnTo>
                <a:lnTo>
                  <a:pt x="2847" y="5863"/>
                </a:lnTo>
                <a:lnTo>
                  <a:pt x="2889" y="5863"/>
                </a:lnTo>
                <a:lnTo>
                  <a:pt x="2911" y="5841"/>
                </a:lnTo>
                <a:lnTo>
                  <a:pt x="2954" y="5799"/>
                </a:lnTo>
                <a:lnTo>
                  <a:pt x="2975" y="5734"/>
                </a:lnTo>
                <a:lnTo>
                  <a:pt x="2996" y="5627"/>
                </a:lnTo>
                <a:lnTo>
                  <a:pt x="2975" y="5413"/>
                </a:lnTo>
                <a:lnTo>
                  <a:pt x="2932" y="5328"/>
                </a:lnTo>
                <a:lnTo>
                  <a:pt x="2911" y="5264"/>
                </a:lnTo>
                <a:lnTo>
                  <a:pt x="2868" y="5221"/>
                </a:lnTo>
                <a:close/>
                <a:moveTo>
                  <a:pt x="4558" y="1156"/>
                </a:moveTo>
                <a:lnTo>
                  <a:pt x="4644" y="1177"/>
                </a:lnTo>
                <a:lnTo>
                  <a:pt x="4708" y="1220"/>
                </a:lnTo>
                <a:lnTo>
                  <a:pt x="4858" y="1327"/>
                </a:lnTo>
                <a:lnTo>
                  <a:pt x="4986" y="1455"/>
                </a:lnTo>
                <a:lnTo>
                  <a:pt x="5115" y="1562"/>
                </a:lnTo>
                <a:lnTo>
                  <a:pt x="5200" y="1691"/>
                </a:lnTo>
                <a:lnTo>
                  <a:pt x="5286" y="1819"/>
                </a:lnTo>
                <a:lnTo>
                  <a:pt x="5371" y="1969"/>
                </a:lnTo>
                <a:lnTo>
                  <a:pt x="5585" y="2354"/>
                </a:lnTo>
                <a:lnTo>
                  <a:pt x="5671" y="2568"/>
                </a:lnTo>
                <a:lnTo>
                  <a:pt x="5692" y="2675"/>
                </a:lnTo>
                <a:lnTo>
                  <a:pt x="5714" y="2760"/>
                </a:lnTo>
                <a:lnTo>
                  <a:pt x="5714" y="2846"/>
                </a:lnTo>
                <a:lnTo>
                  <a:pt x="5671" y="2910"/>
                </a:lnTo>
                <a:lnTo>
                  <a:pt x="5564" y="3060"/>
                </a:lnTo>
                <a:lnTo>
                  <a:pt x="5436" y="3188"/>
                </a:lnTo>
                <a:lnTo>
                  <a:pt x="5329" y="3295"/>
                </a:lnTo>
                <a:lnTo>
                  <a:pt x="5050" y="3680"/>
                </a:lnTo>
                <a:lnTo>
                  <a:pt x="4794" y="4044"/>
                </a:lnTo>
                <a:lnTo>
                  <a:pt x="4259" y="4750"/>
                </a:lnTo>
                <a:lnTo>
                  <a:pt x="3959" y="5114"/>
                </a:lnTo>
                <a:lnTo>
                  <a:pt x="3809" y="5328"/>
                </a:lnTo>
                <a:lnTo>
                  <a:pt x="3767" y="5413"/>
                </a:lnTo>
                <a:lnTo>
                  <a:pt x="3745" y="5499"/>
                </a:lnTo>
                <a:lnTo>
                  <a:pt x="3745" y="5585"/>
                </a:lnTo>
                <a:lnTo>
                  <a:pt x="3745" y="5649"/>
                </a:lnTo>
                <a:lnTo>
                  <a:pt x="3788" y="5670"/>
                </a:lnTo>
                <a:lnTo>
                  <a:pt x="3831" y="5692"/>
                </a:lnTo>
                <a:lnTo>
                  <a:pt x="3874" y="5670"/>
                </a:lnTo>
                <a:lnTo>
                  <a:pt x="3938" y="5649"/>
                </a:lnTo>
                <a:lnTo>
                  <a:pt x="4045" y="5585"/>
                </a:lnTo>
                <a:lnTo>
                  <a:pt x="4173" y="5456"/>
                </a:lnTo>
                <a:lnTo>
                  <a:pt x="4259" y="5306"/>
                </a:lnTo>
                <a:lnTo>
                  <a:pt x="4323" y="5135"/>
                </a:lnTo>
                <a:lnTo>
                  <a:pt x="4409" y="4986"/>
                </a:lnTo>
                <a:lnTo>
                  <a:pt x="4922" y="4215"/>
                </a:lnTo>
                <a:lnTo>
                  <a:pt x="5457" y="3445"/>
                </a:lnTo>
                <a:lnTo>
                  <a:pt x="5585" y="3253"/>
                </a:lnTo>
                <a:lnTo>
                  <a:pt x="5649" y="3146"/>
                </a:lnTo>
                <a:lnTo>
                  <a:pt x="5735" y="3060"/>
                </a:lnTo>
                <a:lnTo>
                  <a:pt x="5799" y="3017"/>
                </a:lnTo>
                <a:lnTo>
                  <a:pt x="5821" y="2996"/>
                </a:lnTo>
                <a:lnTo>
                  <a:pt x="5863" y="3017"/>
                </a:lnTo>
                <a:lnTo>
                  <a:pt x="5906" y="3081"/>
                </a:lnTo>
                <a:lnTo>
                  <a:pt x="5970" y="3167"/>
                </a:lnTo>
                <a:lnTo>
                  <a:pt x="6013" y="3274"/>
                </a:lnTo>
                <a:lnTo>
                  <a:pt x="6013" y="3359"/>
                </a:lnTo>
                <a:lnTo>
                  <a:pt x="5992" y="3445"/>
                </a:lnTo>
                <a:lnTo>
                  <a:pt x="5949" y="3552"/>
                </a:lnTo>
                <a:lnTo>
                  <a:pt x="5906" y="3638"/>
                </a:lnTo>
                <a:lnTo>
                  <a:pt x="5778" y="3787"/>
                </a:lnTo>
                <a:lnTo>
                  <a:pt x="4387" y="5520"/>
                </a:lnTo>
                <a:lnTo>
                  <a:pt x="4280" y="5670"/>
                </a:lnTo>
                <a:lnTo>
                  <a:pt x="4195" y="5841"/>
                </a:lnTo>
                <a:lnTo>
                  <a:pt x="4173" y="5906"/>
                </a:lnTo>
                <a:lnTo>
                  <a:pt x="4173" y="5927"/>
                </a:lnTo>
                <a:lnTo>
                  <a:pt x="4152" y="5948"/>
                </a:lnTo>
                <a:lnTo>
                  <a:pt x="4088" y="5970"/>
                </a:lnTo>
                <a:lnTo>
                  <a:pt x="3981" y="5991"/>
                </a:lnTo>
                <a:lnTo>
                  <a:pt x="3831" y="5991"/>
                </a:lnTo>
                <a:lnTo>
                  <a:pt x="3595" y="5970"/>
                </a:lnTo>
                <a:lnTo>
                  <a:pt x="3061" y="5970"/>
                </a:lnTo>
                <a:lnTo>
                  <a:pt x="2568" y="5991"/>
                </a:lnTo>
                <a:lnTo>
                  <a:pt x="2055" y="5991"/>
                </a:lnTo>
                <a:lnTo>
                  <a:pt x="1777" y="6013"/>
                </a:lnTo>
                <a:lnTo>
                  <a:pt x="1499" y="6055"/>
                </a:lnTo>
                <a:lnTo>
                  <a:pt x="1221" y="6077"/>
                </a:lnTo>
                <a:lnTo>
                  <a:pt x="1071" y="6077"/>
                </a:lnTo>
                <a:lnTo>
                  <a:pt x="942" y="6055"/>
                </a:lnTo>
                <a:lnTo>
                  <a:pt x="835" y="6034"/>
                </a:lnTo>
                <a:lnTo>
                  <a:pt x="814" y="6013"/>
                </a:lnTo>
                <a:lnTo>
                  <a:pt x="793" y="5970"/>
                </a:lnTo>
                <a:lnTo>
                  <a:pt x="793" y="5906"/>
                </a:lnTo>
                <a:lnTo>
                  <a:pt x="793" y="5777"/>
                </a:lnTo>
                <a:lnTo>
                  <a:pt x="771" y="5499"/>
                </a:lnTo>
                <a:lnTo>
                  <a:pt x="793" y="5371"/>
                </a:lnTo>
                <a:lnTo>
                  <a:pt x="814" y="5264"/>
                </a:lnTo>
                <a:lnTo>
                  <a:pt x="857" y="5200"/>
                </a:lnTo>
                <a:lnTo>
                  <a:pt x="921" y="5178"/>
                </a:lnTo>
                <a:lnTo>
                  <a:pt x="1092" y="5157"/>
                </a:lnTo>
                <a:lnTo>
                  <a:pt x="1221" y="5114"/>
                </a:lnTo>
                <a:lnTo>
                  <a:pt x="1328" y="5071"/>
                </a:lnTo>
                <a:lnTo>
                  <a:pt x="1563" y="4964"/>
                </a:lnTo>
                <a:lnTo>
                  <a:pt x="1755" y="4836"/>
                </a:lnTo>
                <a:lnTo>
                  <a:pt x="1905" y="4707"/>
                </a:lnTo>
                <a:lnTo>
                  <a:pt x="2055" y="4536"/>
                </a:lnTo>
                <a:lnTo>
                  <a:pt x="2183" y="4344"/>
                </a:lnTo>
                <a:lnTo>
                  <a:pt x="2312" y="4130"/>
                </a:lnTo>
                <a:lnTo>
                  <a:pt x="2462" y="3894"/>
                </a:lnTo>
                <a:lnTo>
                  <a:pt x="2526" y="3702"/>
                </a:lnTo>
                <a:lnTo>
                  <a:pt x="2590" y="3595"/>
                </a:lnTo>
                <a:lnTo>
                  <a:pt x="2633" y="3531"/>
                </a:lnTo>
                <a:lnTo>
                  <a:pt x="2654" y="3680"/>
                </a:lnTo>
                <a:lnTo>
                  <a:pt x="2697" y="3809"/>
                </a:lnTo>
                <a:lnTo>
                  <a:pt x="2718" y="3873"/>
                </a:lnTo>
                <a:lnTo>
                  <a:pt x="2761" y="3894"/>
                </a:lnTo>
                <a:lnTo>
                  <a:pt x="2804" y="3873"/>
                </a:lnTo>
                <a:lnTo>
                  <a:pt x="2889" y="3830"/>
                </a:lnTo>
                <a:lnTo>
                  <a:pt x="2932" y="3745"/>
                </a:lnTo>
                <a:lnTo>
                  <a:pt x="2954" y="3638"/>
                </a:lnTo>
                <a:lnTo>
                  <a:pt x="2954" y="3509"/>
                </a:lnTo>
                <a:lnTo>
                  <a:pt x="2954" y="3381"/>
                </a:lnTo>
                <a:lnTo>
                  <a:pt x="2932" y="3124"/>
                </a:lnTo>
                <a:lnTo>
                  <a:pt x="2911" y="2910"/>
                </a:lnTo>
                <a:lnTo>
                  <a:pt x="2954" y="2782"/>
                </a:lnTo>
                <a:lnTo>
                  <a:pt x="3039" y="2568"/>
                </a:lnTo>
                <a:lnTo>
                  <a:pt x="3189" y="2311"/>
                </a:lnTo>
                <a:lnTo>
                  <a:pt x="3339" y="2012"/>
                </a:lnTo>
                <a:lnTo>
                  <a:pt x="3510" y="1755"/>
                </a:lnTo>
                <a:lnTo>
                  <a:pt x="3681" y="1519"/>
                </a:lnTo>
                <a:lnTo>
                  <a:pt x="3767" y="1434"/>
                </a:lnTo>
                <a:lnTo>
                  <a:pt x="3831" y="1391"/>
                </a:lnTo>
                <a:lnTo>
                  <a:pt x="3895" y="1348"/>
                </a:lnTo>
                <a:lnTo>
                  <a:pt x="3959" y="1370"/>
                </a:lnTo>
                <a:lnTo>
                  <a:pt x="3916" y="1412"/>
                </a:lnTo>
                <a:lnTo>
                  <a:pt x="3831" y="1541"/>
                </a:lnTo>
                <a:lnTo>
                  <a:pt x="3595" y="1947"/>
                </a:lnTo>
                <a:lnTo>
                  <a:pt x="3339" y="2397"/>
                </a:lnTo>
                <a:lnTo>
                  <a:pt x="3210" y="2675"/>
                </a:lnTo>
                <a:lnTo>
                  <a:pt x="3210" y="2739"/>
                </a:lnTo>
                <a:lnTo>
                  <a:pt x="3210" y="2803"/>
                </a:lnTo>
                <a:lnTo>
                  <a:pt x="3232" y="2846"/>
                </a:lnTo>
                <a:lnTo>
                  <a:pt x="3253" y="2867"/>
                </a:lnTo>
                <a:lnTo>
                  <a:pt x="3296" y="2867"/>
                </a:lnTo>
                <a:lnTo>
                  <a:pt x="3339" y="2846"/>
                </a:lnTo>
                <a:lnTo>
                  <a:pt x="3382" y="2803"/>
                </a:lnTo>
                <a:lnTo>
                  <a:pt x="3424" y="2739"/>
                </a:lnTo>
                <a:lnTo>
                  <a:pt x="3553" y="2525"/>
                </a:lnTo>
                <a:lnTo>
                  <a:pt x="3660" y="2311"/>
                </a:lnTo>
                <a:lnTo>
                  <a:pt x="3895" y="1883"/>
                </a:lnTo>
                <a:lnTo>
                  <a:pt x="4109" y="1498"/>
                </a:lnTo>
                <a:lnTo>
                  <a:pt x="4237" y="1327"/>
                </a:lnTo>
                <a:lnTo>
                  <a:pt x="4302" y="1241"/>
                </a:lnTo>
                <a:lnTo>
                  <a:pt x="4387" y="1199"/>
                </a:lnTo>
                <a:lnTo>
                  <a:pt x="4473" y="1156"/>
                </a:lnTo>
                <a:close/>
                <a:moveTo>
                  <a:pt x="664" y="0"/>
                </a:moveTo>
                <a:lnTo>
                  <a:pt x="600" y="22"/>
                </a:lnTo>
                <a:lnTo>
                  <a:pt x="557" y="65"/>
                </a:lnTo>
                <a:lnTo>
                  <a:pt x="493" y="172"/>
                </a:lnTo>
                <a:lnTo>
                  <a:pt x="429" y="257"/>
                </a:lnTo>
                <a:lnTo>
                  <a:pt x="215" y="557"/>
                </a:lnTo>
                <a:lnTo>
                  <a:pt x="108" y="706"/>
                </a:lnTo>
                <a:lnTo>
                  <a:pt x="44" y="856"/>
                </a:lnTo>
                <a:lnTo>
                  <a:pt x="1" y="963"/>
                </a:lnTo>
                <a:lnTo>
                  <a:pt x="1" y="1027"/>
                </a:lnTo>
                <a:lnTo>
                  <a:pt x="22" y="1070"/>
                </a:lnTo>
                <a:lnTo>
                  <a:pt x="65" y="1113"/>
                </a:lnTo>
                <a:lnTo>
                  <a:pt x="172" y="1156"/>
                </a:lnTo>
                <a:lnTo>
                  <a:pt x="215" y="1199"/>
                </a:lnTo>
                <a:lnTo>
                  <a:pt x="279" y="1241"/>
                </a:lnTo>
                <a:lnTo>
                  <a:pt x="301" y="1284"/>
                </a:lnTo>
                <a:lnTo>
                  <a:pt x="301" y="1370"/>
                </a:lnTo>
                <a:lnTo>
                  <a:pt x="301" y="1519"/>
                </a:lnTo>
                <a:lnTo>
                  <a:pt x="279" y="1819"/>
                </a:lnTo>
                <a:lnTo>
                  <a:pt x="279" y="2675"/>
                </a:lnTo>
                <a:lnTo>
                  <a:pt x="322" y="3509"/>
                </a:lnTo>
                <a:lnTo>
                  <a:pt x="365" y="4365"/>
                </a:lnTo>
                <a:lnTo>
                  <a:pt x="386" y="4493"/>
                </a:lnTo>
                <a:lnTo>
                  <a:pt x="386" y="4579"/>
                </a:lnTo>
                <a:lnTo>
                  <a:pt x="365" y="4643"/>
                </a:lnTo>
                <a:lnTo>
                  <a:pt x="343" y="4707"/>
                </a:lnTo>
                <a:lnTo>
                  <a:pt x="301" y="4729"/>
                </a:lnTo>
                <a:lnTo>
                  <a:pt x="258" y="4750"/>
                </a:lnTo>
                <a:lnTo>
                  <a:pt x="215" y="4772"/>
                </a:lnTo>
                <a:lnTo>
                  <a:pt x="129" y="4857"/>
                </a:lnTo>
                <a:lnTo>
                  <a:pt x="87" y="4943"/>
                </a:lnTo>
                <a:lnTo>
                  <a:pt x="87" y="4986"/>
                </a:lnTo>
                <a:lnTo>
                  <a:pt x="87" y="5028"/>
                </a:lnTo>
                <a:lnTo>
                  <a:pt x="108" y="5071"/>
                </a:lnTo>
                <a:lnTo>
                  <a:pt x="151" y="5114"/>
                </a:lnTo>
                <a:lnTo>
                  <a:pt x="215" y="5157"/>
                </a:lnTo>
                <a:lnTo>
                  <a:pt x="279" y="5178"/>
                </a:lnTo>
                <a:lnTo>
                  <a:pt x="322" y="5221"/>
                </a:lnTo>
                <a:lnTo>
                  <a:pt x="386" y="5285"/>
                </a:lnTo>
                <a:lnTo>
                  <a:pt x="408" y="5371"/>
                </a:lnTo>
                <a:lnTo>
                  <a:pt x="429" y="5478"/>
                </a:lnTo>
                <a:lnTo>
                  <a:pt x="429" y="5713"/>
                </a:lnTo>
                <a:lnTo>
                  <a:pt x="408" y="5948"/>
                </a:lnTo>
                <a:lnTo>
                  <a:pt x="386" y="6141"/>
                </a:lnTo>
                <a:lnTo>
                  <a:pt x="365" y="6376"/>
                </a:lnTo>
                <a:lnTo>
                  <a:pt x="365" y="6719"/>
                </a:lnTo>
                <a:lnTo>
                  <a:pt x="365" y="6890"/>
                </a:lnTo>
                <a:lnTo>
                  <a:pt x="408" y="7040"/>
                </a:lnTo>
                <a:lnTo>
                  <a:pt x="429" y="7082"/>
                </a:lnTo>
                <a:lnTo>
                  <a:pt x="450" y="7125"/>
                </a:lnTo>
                <a:lnTo>
                  <a:pt x="493" y="7147"/>
                </a:lnTo>
                <a:lnTo>
                  <a:pt x="536" y="7147"/>
                </a:lnTo>
                <a:lnTo>
                  <a:pt x="600" y="7104"/>
                </a:lnTo>
                <a:lnTo>
                  <a:pt x="643" y="7040"/>
                </a:lnTo>
                <a:lnTo>
                  <a:pt x="664" y="6975"/>
                </a:lnTo>
                <a:lnTo>
                  <a:pt x="707" y="6911"/>
                </a:lnTo>
                <a:lnTo>
                  <a:pt x="750" y="6890"/>
                </a:lnTo>
                <a:lnTo>
                  <a:pt x="793" y="6868"/>
                </a:lnTo>
                <a:lnTo>
                  <a:pt x="857" y="6826"/>
                </a:lnTo>
                <a:lnTo>
                  <a:pt x="942" y="6740"/>
                </a:lnTo>
                <a:lnTo>
                  <a:pt x="985" y="6633"/>
                </a:lnTo>
                <a:lnTo>
                  <a:pt x="1028" y="6505"/>
                </a:lnTo>
                <a:lnTo>
                  <a:pt x="1049" y="6483"/>
                </a:lnTo>
                <a:lnTo>
                  <a:pt x="1114" y="6440"/>
                </a:lnTo>
                <a:lnTo>
                  <a:pt x="1242" y="6419"/>
                </a:lnTo>
                <a:lnTo>
                  <a:pt x="1328" y="6419"/>
                </a:lnTo>
                <a:lnTo>
                  <a:pt x="1392" y="6483"/>
                </a:lnTo>
                <a:lnTo>
                  <a:pt x="1413" y="6569"/>
                </a:lnTo>
                <a:lnTo>
                  <a:pt x="1435" y="6676"/>
                </a:lnTo>
                <a:lnTo>
                  <a:pt x="1456" y="6826"/>
                </a:lnTo>
                <a:lnTo>
                  <a:pt x="1499" y="6868"/>
                </a:lnTo>
                <a:lnTo>
                  <a:pt x="1520" y="6911"/>
                </a:lnTo>
                <a:lnTo>
                  <a:pt x="1584" y="6911"/>
                </a:lnTo>
                <a:lnTo>
                  <a:pt x="1648" y="6868"/>
                </a:lnTo>
                <a:lnTo>
                  <a:pt x="1691" y="6826"/>
                </a:lnTo>
                <a:lnTo>
                  <a:pt x="1691" y="6761"/>
                </a:lnTo>
                <a:lnTo>
                  <a:pt x="1691" y="6654"/>
                </a:lnTo>
                <a:lnTo>
                  <a:pt x="1670" y="6526"/>
                </a:lnTo>
                <a:lnTo>
                  <a:pt x="1691" y="6462"/>
                </a:lnTo>
                <a:lnTo>
                  <a:pt x="1713" y="6419"/>
                </a:lnTo>
                <a:lnTo>
                  <a:pt x="2012" y="6419"/>
                </a:lnTo>
                <a:lnTo>
                  <a:pt x="2076" y="6440"/>
                </a:lnTo>
                <a:lnTo>
                  <a:pt x="2098" y="6462"/>
                </a:lnTo>
                <a:lnTo>
                  <a:pt x="2119" y="6612"/>
                </a:lnTo>
                <a:lnTo>
                  <a:pt x="2141" y="6719"/>
                </a:lnTo>
                <a:lnTo>
                  <a:pt x="2183" y="6847"/>
                </a:lnTo>
                <a:lnTo>
                  <a:pt x="2205" y="6911"/>
                </a:lnTo>
                <a:lnTo>
                  <a:pt x="2248" y="6933"/>
                </a:lnTo>
                <a:lnTo>
                  <a:pt x="2290" y="6933"/>
                </a:lnTo>
                <a:lnTo>
                  <a:pt x="2355" y="6890"/>
                </a:lnTo>
                <a:lnTo>
                  <a:pt x="2397" y="6847"/>
                </a:lnTo>
                <a:lnTo>
                  <a:pt x="2397" y="6804"/>
                </a:lnTo>
                <a:lnTo>
                  <a:pt x="2397" y="6676"/>
                </a:lnTo>
                <a:lnTo>
                  <a:pt x="2376" y="6569"/>
                </a:lnTo>
                <a:lnTo>
                  <a:pt x="2397" y="6526"/>
                </a:lnTo>
                <a:lnTo>
                  <a:pt x="2419" y="6462"/>
                </a:lnTo>
                <a:lnTo>
                  <a:pt x="2462" y="6440"/>
                </a:lnTo>
                <a:lnTo>
                  <a:pt x="2526" y="6419"/>
                </a:lnTo>
                <a:lnTo>
                  <a:pt x="2718" y="6376"/>
                </a:lnTo>
                <a:lnTo>
                  <a:pt x="2911" y="6376"/>
                </a:lnTo>
                <a:lnTo>
                  <a:pt x="2975" y="6398"/>
                </a:lnTo>
                <a:lnTo>
                  <a:pt x="3018" y="6419"/>
                </a:lnTo>
                <a:lnTo>
                  <a:pt x="3061" y="6462"/>
                </a:lnTo>
                <a:lnTo>
                  <a:pt x="3061" y="6526"/>
                </a:lnTo>
                <a:lnTo>
                  <a:pt x="3082" y="6676"/>
                </a:lnTo>
                <a:lnTo>
                  <a:pt x="3103" y="6761"/>
                </a:lnTo>
                <a:lnTo>
                  <a:pt x="3125" y="6804"/>
                </a:lnTo>
                <a:lnTo>
                  <a:pt x="3189" y="6847"/>
                </a:lnTo>
                <a:lnTo>
                  <a:pt x="3253" y="6847"/>
                </a:lnTo>
                <a:lnTo>
                  <a:pt x="3317" y="6826"/>
                </a:lnTo>
                <a:lnTo>
                  <a:pt x="3339" y="6783"/>
                </a:lnTo>
                <a:lnTo>
                  <a:pt x="3360" y="6740"/>
                </a:lnTo>
                <a:lnTo>
                  <a:pt x="3360" y="6697"/>
                </a:lnTo>
                <a:lnTo>
                  <a:pt x="3339" y="6569"/>
                </a:lnTo>
                <a:lnTo>
                  <a:pt x="3339" y="6526"/>
                </a:lnTo>
                <a:lnTo>
                  <a:pt x="3360" y="6483"/>
                </a:lnTo>
                <a:lnTo>
                  <a:pt x="3424" y="6419"/>
                </a:lnTo>
                <a:lnTo>
                  <a:pt x="3531" y="6398"/>
                </a:lnTo>
                <a:lnTo>
                  <a:pt x="3617" y="6398"/>
                </a:lnTo>
                <a:lnTo>
                  <a:pt x="3660" y="6419"/>
                </a:lnTo>
                <a:lnTo>
                  <a:pt x="3702" y="6440"/>
                </a:lnTo>
                <a:lnTo>
                  <a:pt x="3724" y="6483"/>
                </a:lnTo>
                <a:lnTo>
                  <a:pt x="3745" y="6547"/>
                </a:lnTo>
                <a:lnTo>
                  <a:pt x="3745" y="6676"/>
                </a:lnTo>
                <a:lnTo>
                  <a:pt x="3745" y="6804"/>
                </a:lnTo>
                <a:lnTo>
                  <a:pt x="3767" y="6868"/>
                </a:lnTo>
                <a:lnTo>
                  <a:pt x="3831" y="6911"/>
                </a:lnTo>
                <a:lnTo>
                  <a:pt x="3895" y="6933"/>
                </a:lnTo>
                <a:lnTo>
                  <a:pt x="3959" y="6933"/>
                </a:lnTo>
                <a:lnTo>
                  <a:pt x="3981" y="6911"/>
                </a:lnTo>
                <a:lnTo>
                  <a:pt x="4002" y="6868"/>
                </a:lnTo>
                <a:lnTo>
                  <a:pt x="4023" y="6740"/>
                </a:lnTo>
                <a:lnTo>
                  <a:pt x="4002" y="6612"/>
                </a:lnTo>
                <a:lnTo>
                  <a:pt x="4002" y="6505"/>
                </a:lnTo>
                <a:lnTo>
                  <a:pt x="4002" y="6462"/>
                </a:lnTo>
                <a:lnTo>
                  <a:pt x="4045" y="6419"/>
                </a:lnTo>
                <a:lnTo>
                  <a:pt x="4088" y="6398"/>
                </a:lnTo>
                <a:lnTo>
                  <a:pt x="4366" y="6398"/>
                </a:lnTo>
                <a:lnTo>
                  <a:pt x="4409" y="6462"/>
                </a:lnTo>
                <a:lnTo>
                  <a:pt x="4430" y="6526"/>
                </a:lnTo>
                <a:lnTo>
                  <a:pt x="4430" y="6590"/>
                </a:lnTo>
                <a:lnTo>
                  <a:pt x="4430" y="6676"/>
                </a:lnTo>
                <a:lnTo>
                  <a:pt x="4409" y="6847"/>
                </a:lnTo>
                <a:lnTo>
                  <a:pt x="4430" y="6911"/>
                </a:lnTo>
                <a:lnTo>
                  <a:pt x="4451" y="6997"/>
                </a:lnTo>
                <a:lnTo>
                  <a:pt x="4515" y="7061"/>
                </a:lnTo>
                <a:lnTo>
                  <a:pt x="4558" y="7082"/>
                </a:lnTo>
                <a:lnTo>
                  <a:pt x="4601" y="7082"/>
                </a:lnTo>
                <a:lnTo>
                  <a:pt x="4644" y="7040"/>
                </a:lnTo>
                <a:lnTo>
                  <a:pt x="4687" y="6933"/>
                </a:lnTo>
                <a:lnTo>
                  <a:pt x="4708" y="6847"/>
                </a:lnTo>
                <a:lnTo>
                  <a:pt x="4687" y="6761"/>
                </a:lnTo>
                <a:lnTo>
                  <a:pt x="4687" y="6654"/>
                </a:lnTo>
                <a:lnTo>
                  <a:pt x="4687" y="6569"/>
                </a:lnTo>
                <a:lnTo>
                  <a:pt x="4665" y="6505"/>
                </a:lnTo>
                <a:lnTo>
                  <a:pt x="4665" y="6440"/>
                </a:lnTo>
                <a:lnTo>
                  <a:pt x="4708" y="6419"/>
                </a:lnTo>
                <a:lnTo>
                  <a:pt x="4794" y="6398"/>
                </a:lnTo>
                <a:lnTo>
                  <a:pt x="5243" y="6398"/>
                </a:lnTo>
                <a:lnTo>
                  <a:pt x="5329" y="6419"/>
                </a:lnTo>
                <a:lnTo>
                  <a:pt x="5371" y="6462"/>
                </a:lnTo>
                <a:lnTo>
                  <a:pt x="5393" y="6505"/>
                </a:lnTo>
                <a:lnTo>
                  <a:pt x="5393" y="6547"/>
                </a:lnTo>
                <a:lnTo>
                  <a:pt x="5414" y="6612"/>
                </a:lnTo>
                <a:lnTo>
                  <a:pt x="5414" y="6804"/>
                </a:lnTo>
                <a:lnTo>
                  <a:pt x="5436" y="6868"/>
                </a:lnTo>
                <a:lnTo>
                  <a:pt x="5457" y="6933"/>
                </a:lnTo>
                <a:lnTo>
                  <a:pt x="5500" y="6975"/>
                </a:lnTo>
                <a:lnTo>
                  <a:pt x="5585" y="6975"/>
                </a:lnTo>
                <a:lnTo>
                  <a:pt x="5649" y="6954"/>
                </a:lnTo>
                <a:lnTo>
                  <a:pt x="5671" y="6911"/>
                </a:lnTo>
                <a:lnTo>
                  <a:pt x="5692" y="6847"/>
                </a:lnTo>
                <a:lnTo>
                  <a:pt x="5671" y="6761"/>
                </a:lnTo>
                <a:lnTo>
                  <a:pt x="5671" y="6612"/>
                </a:lnTo>
                <a:lnTo>
                  <a:pt x="5649" y="6547"/>
                </a:lnTo>
                <a:lnTo>
                  <a:pt x="5671" y="6483"/>
                </a:lnTo>
                <a:lnTo>
                  <a:pt x="5714" y="6440"/>
                </a:lnTo>
                <a:lnTo>
                  <a:pt x="5756" y="6419"/>
                </a:lnTo>
                <a:lnTo>
                  <a:pt x="5885" y="6398"/>
                </a:lnTo>
                <a:lnTo>
                  <a:pt x="6056" y="6398"/>
                </a:lnTo>
                <a:lnTo>
                  <a:pt x="6163" y="6419"/>
                </a:lnTo>
                <a:lnTo>
                  <a:pt x="6206" y="6440"/>
                </a:lnTo>
                <a:lnTo>
                  <a:pt x="6227" y="6483"/>
                </a:lnTo>
                <a:lnTo>
                  <a:pt x="6291" y="6633"/>
                </a:lnTo>
                <a:lnTo>
                  <a:pt x="6334" y="6740"/>
                </a:lnTo>
                <a:lnTo>
                  <a:pt x="6398" y="6847"/>
                </a:lnTo>
                <a:lnTo>
                  <a:pt x="6441" y="6890"/>
                </a:lnTo>
                <a:lnTo>
                  <a:pt x="6484" y="6911"/>
                </a:lnTo>
                <a:lnTo>
                  <a:pt x="6548" y="6890"/>
                </a:lnTo>
                <a:lnTo>
                  <a:pt x="6591" y="6847"/>
                </a:lnTo>
                <a:lnTo>
                  <a:pt x="6612" y="6783"/>
                </a:lnTo>
                <a:lnTo>
                  <a:pt x="6612" y="6719"/>
                </a:lnTo>
                <a:lnTo>
                  <a:pt x="6569" y="6612"/>
                </a:lnTo>
                <a:lnTo>
                  <a:pt x="6548" y="6569"/>
                </a:lnTo>
                <a:lnTo>
                  <a:pt x="6548" y="6505"/>
                </a:lnTo>
                <a:lnTo>
                  <a:pt x="6548" y="6462"/>
                </a:lnTo>
                <a:lnTo>
                  <a:pt x="6612" y="6398"/>
                </a:lnTo>
                <a:lnTo>
                  <a:pt x="7040" y="6398"/>
                </a:lnTo>
                <a:lnTo>
                  <a:pt x="7147" y="6440"/>
                </a:lnTo>
                <a:lnTo>
                  <a:pt x="7169" y="6483"/>
                </a:lnTo>
                <a:lnTo>
                  <a:pt x="7190" y="6526"/>
                </a:lnTo>
                <a:lnTo>
                  <a:pt x="7190" y="6654"/>
                </a:lnTo>
                <a:lnTo>
                  <a:pt x="7211" y="6783"/>
                </a:lnTo>
                <a:lnTo>
                  <a:pt x="7233" y="6847"/>
                </a:lnTo>
                <a:lnTo>
                  <a:pt x="7276" y="6911"/>
                </a:lnTo>
                <a:lnTo>
                  <a:pt x="7361" y="6975"/>
                </a:lnTo>
                <a:lnTo>
                  <a:pt x="7425" y="6975"/>
                </a:lnTo>
                <a:lnTo>
                  <a:pt x="7447" y="6954"/>
                </a:lnTo>
                <a:lnTo>
                  <a:pt x="7468" y="6890"/>
                </a:lnTo>
                <a:lnTo>
                  <a:pt x="7468" y="6719"/>
                </a:lnTo>
                <a:lnTo>
                  <a:pt x="7468" y="6569"/>
                </a:lnTo>
                <a:lnTo>
                  <a:pt x="7468" y="6483"/>
                </a:lnTo>
                <a:lnTo>
                  <a:pt x="7468" y="6462"/>
                </a:lnTo>
                <a:lnTo>
                  <a:pt x="7511" y="6419"/>
                </a:lnTo>
                <a:lnTo>
                  <a:pt x="7596" y="6398"/>
                </a:lnTo>
                <a:lnTo>
                  <a:pt x="7725" y="6376"/>
                </a:lnTo>
                <a:lnTo>
                  <a:pt x="7875" y="6376"/>
                </a:lnTo>
                <a:lnTo>
                  <a:pt x="7982" y="6398"/>
                </a:lnTo>
                <a:lnTo>
                  <a:pt x="8024" y="6440"/>
                </a:lnTo>
                <a:lnTo>
                  <a:pt x="8046" y="6483"/>
                </a:lnTo>
                <a:lnTo>
                  <a:pt x="8046" y="6526"/>
                </a:lnTo>
                <a:lnTo>
                  <a:pt x="8046" y="6590"/>
                </a:lnTo>
                <a:lnTo>
                  <a:pt x="8003" y="6719"/>
                </a:lnTo>
                <a:lnTo>
                  <a:pt x="8003" y="6783"/>
                </a:lnTo>
                <a:lnTo>
                  <a:pt x="8024" y="6847"/>
                </a:lnTo>
                <a:lnTo>
                  <a:pt x="8110" y="6954"/>
                </a:lnTo>
                <a:lnTo>
                  <a:pt x="8131" y="6975"/>
                </a:lnTo>
                <a:lnTo>
                  <a:pt x="8174" y="6975"/>
                </a:lnTo>
                <a:lnTo>
                  <a:pt x="8260" y="6954"/>
                </a:lnTo>
                <a:lnTo>
                  <a:pt x="8324" y="6890"/>
                </a:lnTo>
                <a:lnTo>
                  <a:pt x="8452" y="6719"/>
                </a:lnTo>
                <a:lnTo>
                  <a:pt x="8581" y="6547"/>
                </a:lnTo>
                <a:lnTo>
                  <a:pt x="8688" y="6440"/>
                </a:lnTo>
                <a:lnTo>
                  <a:pt x="8795" y="6312"/>
                </a:lnTo>
                <a:lnTo>
                  <a:pt x="8816" y="6248"/>
                </a:lnTo>
                <a:lnTo>
                  <a:pt x="8837" y="6184"/>
                </a:lnTo>
                <a:lnTo>
                  <a:pt x="8837" y="6098"/>
                </a:lnTo>
                <a:lnTo>
                  <a:pt x="8795" y="6013"/>
                </a:lnTo>
                <a:lnTo>
                  <a:pt x="8688" y="5884"/>
                </a:lnTo>
                <a:lnTo>
                  <a:pt x="8474" y="5734"/>
                </a:lnTo>
                <a:lnTo>
                  <a:pt x="8260" y="5585"/>
                </a:lnTo>
                <a:lnTo>
                  <a:pt x="8174" y="5542"/>
                </a:lnTo>
                <a:lnTo>
                  <a:pt x="8110" y="5520"/>
                </a:lnTo>
                <a:lnTo>
                  <a:pt x="8024" y="5520"/>
                </a:lnTo>
                <a:lnTo>
                  <a:pt x="7960" y="5542"/>
                </a:lnTo>
                <a:lnTo>
                  <a:pt x="7917" y="5563"/>
                </a:lnTo>
                <a:lnTo>
                  <a:pt x="7917" y="5606"/>
                </a:lnTo>
                <a:lnTo>
                  <a:pt x="7917" y="5670"/>
                </a:lnTo>
                <a:lnTo>
                  <a:pt x="7917" y="5734"/>
                </a:lnTo>
                <a:lnTo>
                  <a:pt x="7960" y="5841"/>
                </a:lnTo>
                <a:lnTo>
                  <a:pt x="7875" y="5863"/>
                </a:lnTo>
                <a:lnTo>
                  <a:pt x="7768" y="5863"/>
                </a:lnTo>
                <a:lnTo>
                  <a:pt x="7554" y="5820"/>
                </a:lnTo>
                <a:lnTo>
                  <a:pt x="7361" y="5820"/>
                </a:lnTo>
                <a:lnTo>
                  <a:pt x="7169" y="5841"/>
                </a:lnTo>
                <a:lnTo>
                  <a:pt x="6805" y="5884"/>
                </a:lnTo>
                <a:lnTo>
                  <a:pt x="6591" y="5884"/>
                </a:lnTo>
                <a:lnTo>
                  <a:pt x="6505" y="5863"/>
                </a:lnTo>
                <a:lnTo>
                  <a:pt x="6420" y="5841"/>
                </a:lnTo>
                <a:lnTo>
                  <a:pt x="6398" y="5799"/>
                </a:lnTo>
                <a:lnTo>
                  <a:pt x="6377" y="5756"/>
                </a:lnTo>
                <a:lnTo>
                  <a:pt x="6356" y="5713"/>
                </a:lnTo>
                <a:lnTo>
                  <a:pt x="6334" y="5692"/>
                </a:lnTo>
                <a:lnTo>
                  <a:pt x="6291" y="5670"/>
                </a:lnTo>
                <a:lnTo>
                  <a:pt x="6249" y="5692"/>
                </a:lnTo>
                <a:lnTo>
                  <a:pt x="6227" y="5713"/>
                </a:lnTo>
                <a:lnTo>
                  <a:pt x="6206" y="5734"/>
                </a:lnTo>
                <a:lnTo>
                  <a:pt x="6163" y="5820"/>
                </a:lnTo>
                <a:lnTo>
                  <a:pt x="6099" y="5884"/>
                </a:lnTo>
                <a:lnTo>
                  <a:pt x="6035" y="5906"/>
                </a:lnTo>
                <a:lnTo>
                  <a:pt x="5970" y="5927"/>
                </a:lnTo>
                <a:lnTo>
                  <a:pt x="5821" y="5927"/>
                </a:lnTo>
                <a:lnTo>
                  <a:pt x="5585" y="5906"/>
                </a:lnTo>
                <a:lnTo>
                  <a:pt x="5371" y="5906"/>
                </a:lnTo>
                <a:lnTo>
                  <a:pt x="5842" y="5264"/>
                </a:lnTo>
                <a:lnTo>
                  <a:pt x="5906" y="5157"/>
                </a:lnTo>
                <a:lnTo>
                  <a:pt x="5949" y="5114"/>
                </a:lnTo>
                <a:lnTo>
                  <a:pt x="6013" y="5093"/>
                </a:lnTo>
                <a:lnTo>
                  <a:pt x="6056" y="5135"/>
                </a:lnTo>
                <a:lnTo>
                  <a:pt x="6099" y="5178"/>
                </a:lnTo>
                <a:lnTo>
                  <a:pt x="6142" y="5221"/>
                </a:lnTo>
                <a:lnTo>
                  <a:pt x="6184" y="5242"/>
                </a:lnTo>
                <a:lnTo>
                  <a:pt x="6206" y="5221"/>
                </a:lnTo>
                <a:lnTo>
                  <a:pt x="6270" y="5200"/>
                </a:lnTo>
                <a:lnTo>
                  <a:pt x="6313" y="5135"/>
                </a:lnTo>
                <a:lnTo>
                  <a:pt x="6313" y="5093"/>
                </a:lnTo>
                <a:lnTo>
                  <a:pt x="6291" y="5028"/>
                </a:lnTo>
                <a:lnTo>
                  <a:pt x="6249" y="4900"/>
                </a:lnTo>
                <a:lnTo>
                  <a:pt x="6227" y="4793"/>
                </a:lnTo>
                <a:lnTo>
                  <a:pt x="6227" y="4750"/>
                </a:lnTo>
                <a:lnTo>
                  <a:pt x="6270" y="4665"/>
                </a:lnTo>
                <a:lnTo>
                  <a:pt x="6377" y="4515"/>
                </a:lnTo>
                <a:lnTo>
                  <a:pt x="6420" y="4451"/>
                </a:lnTo>
                <a:lnTo>
                  <a:pt x="6463" y="4365"/>
                </a:lnTo>
                <a:lnTo>
                  <a:pt x="6463" y="4322"/>
                </a:lnTo>
                <a:lnTo>
                  <a:pt x="6420" y="4280"/>
                </a:lnTo>
                <a:lnTo>
                  <a:pt x="6377" y="4258"/>
                </a:lnTo>
                <a:lnTo>
                  <a:pt x="6334" y="4280"/>
                </a:lnTo>
                <a:lnTo>
                  <a:pt x="6206" y="4365"/>
                </a:lnTo>
                <a:lnTo>
                  <a:pt x="6077" y="4515"/>
                </a:lnTo>
                <a:lnTo>
                  <a:pt x="5928" y="4707"/>
                </a:lnTo>
                <a:lnTo>
                  <a:pt x="5671" y="5071"/>
                </a:lnTo>
                <a:lnTo>
                  <a:pt x="5521" y="5306"/>
                </a:lnTo>
                <a:lnTo>
                  <a:pt x="5307" y="5606"/>
                </a:lnTo>
                <a:lnTo>
                  <a:pt x="5179" y="5756"/>
                </a:lnTo>
                <a:lnTo>
                  <a:pt x="5072" y="5884"/>
                </a:lnTo>
                <a:lnTo>
                  <a:pt x="4986" y="5927"/>
                </a:lnTo>
                <a:lnTo>
                  <a:pt x="4922" y="5948"/>
                </a:lnTo>
                <a:lnTo>
                  <a:pt x="4772" y="5970"/>
                </a:lnTo>
                <a:lnTo>
                  <a:pt x="4473" y="5970"/>
                </a:lnTo>
                <a:lnTo>
                  <a:pt x="4473" y="5906"/>
                </a:lnTo>
                <a:lnTo>
                  <a:pt x="4494" y="5863"/>
                </a:lnTo>
                <a:lnTo>
                  <a:pt x="4558" y="5734"/>
                </a:lnTo>
                <a:lnTo>
                  <a:pt x="4729" y="5520"/>
                </a:lnTo>
                <a:lnTo>
                  <a:pt x="5393" y="4622"/>
                </a:lnTo>
                <a:lnTo>
                  <a:pt x="5649" y="4237"/>
                </a:lnTo>
                <a:lnTo>
                  <a:pt x="5799" y="4044"/>
                </a:lnTo>
                <a:lnTo>
                  <a:pt x="5885" y="3959"/>
                </a:lnTo>
                <a:lnTo>
                  <a:pt x="5970" y="3894"/>
                </a:lnTo>
                <a:lnTo>
                  <a:pt x="5970" y="4001"/>
                </a:lnTo>
                <a:lnTo>
                  <a:pt x="5992" y="4151"/>
                </a:lnTo>
                <a:lnTo>
                  <a:pt x="5992" y="4215"/>
                </a:lnTo>
                <a:lnTo>
                  <a:pt x="6013" y="4280"/>
                </a:lnTo>
                <a:lnTo>
                  <a:pt x="6035" y="4322"/>
                </a:lnTo>
                <a:lnTo>
                  <a:pt x="6099" y="4344"/>
                </a:lnTo>
                <a:lnTo>
                  <a:pt x="6163" y="4344"/>
                </a:lnTo>
                <a:lnTo>
                  <a:pt x="6206" y="4301"/>
                </a:lnTo>
                <a:lnTo>
                  <a:pt x="6206" y="4215"/>
                </a:lnTo>
                <a:lnTo>
                  <a:pt x="6206" y="4130"/>
                </a:lnTo>
                <a:lnTo>
                  <a:pt x="6206" y="3937"/>
                </a:lnTo>
                <a:lnTo>
                  <a:pt x="6206" y="3873"/>
                </a:lnTo>
                <a:lnTo>
                  <a:pt x="6227" y="3830"/>
                </a:lnTo>
                <a:lnTo>
                  <a:pt x="6249" y="3809"/>
                </a:lnTo>
                <a:lnTo>
                  <a:pt x="6270" y="3809"/>
                </a:lnTo>
                <a:lnTo>
                  <a:pt x="6334" y="3852"/>
                </a:lnTo>
                <a:lnTo>
                  <a:pt x="6420" y="3980"/>
                </a:lnTo>
                <a:lnTo>
                  <a:pt x="6548" y="4130"/>
                </a:lnTo>
                <a:lnTo>
                  <a:pt x="6676" y="4258"/>
                </a:lnTo>
                <a:lnTo>
                  <a:pt x="6805" y="4365"/>
                </a:lnTo>
                <a:lnTo>
                  <a:pt x="6955" y="4472"/>
                </a:lnTo>
                <a:lnTo>
                  <a:pt x="7254" y="4600"/>
                </a:lnTo>
                <a:lnTo>
                  <a:pt x="7575" y="4707"/>
                </a:lnTo>
                <a:lnTo>
                  <a:pt x="7896" y="4772"/>
                </a:lnTo>
                <a:lnTo>
                  <a:pt x="8217" y="4814"/>
                </a:lnTo>
                <a:lnTo>
                  <a:pt x="8388" y="4857"/>
                </a:lnTo>
                <a:lnTo>
                  <a:pt x="8559" y="4879"/>
                </a:lnTo>
                <a:lnTo>
                  <a:pt x="8666" y="4879"/>
                </a:lnTo>
                <a:lnTo>
                  <a:pt x="8730" y="4857"/>
                </a:lnTo>
                <a:lnTo>
                  <a:pt x="8816" y="4814"/>
                </a:lnTo>
                <a:lnTo>
                  <a:pt x="8859" y="4750"/>
                </a:lnTo>
                <a:lnTo>
                  <a:pt x="8902" y="4665"/>
                </a:lnTo>
                <a:lnTo>
                  <a:pt x="8902" y="4600"/>
                </a:lnTo>
                <a:lnTo>
                  <a:pt x="8880" y="4558"/>
                </a:lnTo>
                <a:lnTo>
                  <a:pt x="8816" y="4493"/>
                </a:lnTo>
                <a:lnTo>
                  <a:pt x="8688" y="4429"/>
                </a:lnTo>
                <a:lnTo>
                  <a:pt x="8559" y="4408"/>
                </a:lnTo>
                <a:lnTo>
                  <a:pt x="8217" y="4365"/>
                </a:lnTo>
                <a:lnTo>
                  <a:pt x="7896" y="4301"/>
                </a:lnTo>
                <a:lnTo>
                  <a:pt x="7575" y="4215"/>
                </a:lnTo>
                <a:lnTo>
                  <a:pt x="7425" y="4173"/>
                </a:lnTo>
                <a:lnTo>
                  <a:pt x="7276" y="4087"/>
                </a:lnTo>
                <a:lnTo>
                  <a:pt x="7126" y="4001"/>
                </a:lnTo>
                <a:lnTo>
                  <a:pt x="6976" y="3873"/>
                </a:lnTo>
                <a:lnTo>
                  <a:pt x="6869" y="3766"/>
                </a:lnTo>
                <a:lnTo>
                  <a:pt x="6762" y="3616"/>
                </a:lnTo>
                <a:lnTo>
                  <a:pt x="6569" y="3338"/>
                </a:lnTo>
                <a:lnTo>
                  <a:pt x="6398" y="3017"/>
                </a:lnTo>
                <a:lnTo>
                  <a:pt x="6313" y="2867"/>
                </a:lnTo>
                <a:lnTo>
                  <a:pt x="6227" y="2718"/>
                </a:lnTo>
                <a:lnTo>
                  <a:pt x="6099" y="2375"/>
                </a:lnTo>
                <a:lnTo>
                  <a:pt x="5992" y="2033"/>
                </a:lnTo>
                <a:lnTo>
                  <a:pt x="5885" y="1691"/>
                </a:lnTo>
                <a:lnTo>
                  <a:pt x="5735" y="1370"/>
                </a:lnTo>
                <a:lnTo>
                  <a:pt x="5649" y="1220"/>
                </a:lnTo>
                <a:lnTo>
                  <a:pt x="5542" y="1092"/>
                </a:lnTo>
                <a:lnTo>
                  <a:pt x="5436" y="942"/>
                </a:lnTo>
                <a:lnTo>
                  <a:pt x="5307" y="835"/>
                </a:lnTo>
                <a:lnTo>
                  <a:pt x="5136" y="728"/>
                </a:lnTo>
                <a:lnTo>
                  <a:pt x="4965" y="642"/>
                </a:lnTo>
                <a:lnTo>
                  <a:pt x="4836" y="599"/>
                </a:lnTo>
                <a:lnTo>
                  <a:pt x="4687" y="578"/>
                </a:lnTo>
                <a:lnTo>
                  <a:pt x="4537" y="578"/>
                </a:lnTo>
                <a:lnTo>
                  <a:pt x="4387" y="599"/>
                </a:lnTo>
                <a:lnTo>
                  <a:pt x="4088" y="664"/>
                </a:lnTo>
                <a:lnTo>
                  <a:pt x="3831" y="771"/>
                </a:lnTo>
                <a:lnTo>
                  <a:pt x="3681" y="856"/>
                </a:lnTo>
                <a:lnTo>
                  <a:pt x="3553" y="963"/>
                </a:lnTo>
                <a:lnTo>
                  <a:pt x="3446" y="1092"/>
                </a:lnTo>
                <a:lnTo>
                  <a:pt x="3360" y="1199"/>
                </a:lnTo>
                <a:lnTo>
                  <a:pt x="3168" y="1477"/>
                </a:lnTo>
                <a:lnTo>
                  <a:pt x="3018" y="1776"/>
                </a:lnTo>
                <a:lnTo>
                  <a:pt x="2847" y="2076"/>
                </a:lnTo>
                <a:lnTo>
                  <a:pt x="2697" y="2397"/>
                </a:lnTo>
                <a:lnTo>
                  <a:pt x="2419" y="3081"/>
                </a:lnTo>
                <a:lnTo>
                  <a:pt x="2269" y="3402"/>
                </a:lnTo>
                <a:lnTo>
                  <a:pt x="2098" y="3723"/>
                </a:lnTo>
                <a:lnTo>
                  <a:pt x="1905" y="4023"/>
                </a:lnTo>
                <a:lnTo>
                  <a:pt x="1691" y="4280"/>
                </a:lnTo>
                <a:lnTo>
                  <a:pt x="1563" y="4408"/>
                </a:lnTo>
                <a:lnTo>
                  <a:pt x="1413" y="4493"/>
                </a:lnTo>
                <a:lnTo>
                  <a:pt x="1263" y="4558"/>
                </a:lnTo>
                <a:lnTo>
                  <a:pt x="1092" y="4600"/>
                </a:lnTo>
                <a:lnTo>
                  <a:pt x="964" y="4643"/>
                </a:lnTo>
                <a:lnTo>
                  <a:pt x="878" y="4665"/>
                </a:lnTo>
                <a:lnTo>
                  <a:pt x="835" y="4665"/>
                </a:lnTo>
                <a:lnTo>
                  <a:pt x="814" y="4643"/>
                </a:lnTo>
                <a:lnTo>
                  <a:pt x="771" y="4515"/>
                </a:lnTo>
                <a:lnTo>
                  <a:pt x="750" y="4344"/>
                </a:lnTo>
                <a:lnTo>
                  <a:pt x="728" y="4151"/>
                </a:lnTo>
                <a:lnTo>
                  <a:pt x="728" y="3745"/>
                </a:lnTo>
                <a:lnTo>
                  <a:pt x="707" y="3274"/>
                </a:lnTo>
                <a:lnTo>
                  <a:pt x="686" y="2803"/>
                </a:lnTo>
                <a:lnTo>
                  <a:pt x="664" y="2161"/>
                </a:lnTo>
                <a:lnTo>
                  <a:pt x="664" y="1541"/>
                </a:lnTo>
                <a:lnTo>
                  <a:pt x="643" y="1348"/>
                </a:lnTo>
                <a:lnTo>
                  <a:pt x="643" y="1220"/>
                </a:lnTo>
                <a:lnTo>
                  <a:pt x="664" y="1156"/>
                </a:lnTo>
                <a:lnTo>
                  <a:pt x="686" y="1092"/>
                </a:lnTo>
                <a:lnTo>
                  <a:pt x="707" y="1092"/>
                </a:lnTo>
                <a:lnTo>
                  <a:pt x="707" y="1113"/>
                </a:lnTo>
                <a:lnTo>
                  <a:pt x="771" y="1070"/>
                </a:lnTo>
                <a:lnTo>
                  <a:pt x="793" y="1049"/>
                </a:lnTo>
                <a:lnTo>
                  <a:pt x="857" y="1049"/>
                </a:lnTo>
                <a:lnTo>
                  <a:pt x="900" y="1006"/>
                </a:lnTo>
                <a:lnTo>
                  <a:pt x="921" y="963"/>
                </a:lnTo>
                <a:lnTo>
                  <a:pt x="942" y="920"/>
                </a:lnTo>
                <a:lnTo>
                  <a:pt x="921" y="856"/>
                </a:lnTo>
                <a:lnTo>
                  <a:pt x="857" y="685"/>
                </a:lnTo>
                <a:lnTo>
                  <a:pt x="857" y="535"/>
                </a:lnTo>
                <a:lnTo>
                  <a:pt x="835" y="343"/>
                </a:lnTo>
                <a:lnTo>
                  <a:pt x="814" y="150"/>
                </a:lnTo>
                <a:lnTo>
                  <a:pt x="793" y="86"/>
                </a:lnTo>
                <a:lnTo>
                  <a:pt x="771" y="22"/>
                </a:lnTo>
                <a:lnTo>
                  <a:pt x="7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924392" y="2025933"/>
            <a:ext cx="164231" cy="254440"/>
          </a:xfrm>
          <a:custGeom>
            <a:rect b="b" l="l" r="r" t="t"/>
            <a:pathLst>
              <a:path extrusionOk="0" h="9415" w="6077">
                <a:moveTo>
                  <a:pt x="5820" y="1605"/>
                </a:moveTo>
                <a:lnTo>
                  <a:pt x="5820" y="1605"/>
                </a:lnTo>
                <a:lnTo>
                  <a:pt x="5606" y="1284"/>
                </a:lnTo>
                <a:lnTo>
                  <a:pt x="5328" y="985"/>
                </a:lnTo>
                <a:lnTo>
                  <a:pt x="5050" y="685"/>
                </a:lnTo>
                <a:lnTo>
                  <a:pt x="4729" y="450"/>
                </a:lnTo>
                <a:lnTo>
                  <a:pt x="4558" y="343"/>
                </a:lnTo>
                <a:lnTo>
                  <a:pt x="4365" y="257"/>
                </a:lnTo>
                <a:lnTo>
                  <a:pt x="4194" y="172"/>
                </a:lnTo>
                <a:lnTo>
                  <a:pt x="4001" y="107"/>
                </a:lnTo>
                <a:lnTo>
                  <a:pt x="3809" y="43"/>
                </a:lnTo>
                <a:lnTo>
                  <a:pt x="3616" y="22"/>
                </a:lnTo>
                <a:lnTo>
                  <a:pt x="3424" y="0"/>
                </a:lnTo>
                <a:lnTo>
                  <a:pt x="3231" y="0"/>
                </a:lnTo>
                <a:lnTo>
                  <a:pt x="3231" y="0"/>
                </a:lnTo>
                <a:lnTo>
                  <a:pt x="2974" y="22"/>
                </a:lnTo>
                <a:lnTo>
                  <a:pt x="2696" y="43"/>
                </a:lnTo>
                <a:lnTo>
                  <a:pt x="2439" y="107"/>
                </a:lnTo>
                <a:lnTo>
                  <a:pt x="2183" y="172"/>
                </a:lnTo>
                <a:lnTo>
                  <a:pt x="1926" y="257"/>
                </a:lnTo>
                <a:lnTo>
                  <a:pt x="1669" y="364"/>
                </a:lnTo>
                <a:lnTo>
                  <a:pt x="1434" y="471"/>
                </a:lnTo>
                <a:lnTo>
                  <a:pt x="1220" y="621"/>
                </a:lnTo>
                <a:lnTo>
                  <a:pt x="1220" y="621"/>
                </a:lnTo>
                <a:lnTo>
                  <a:pt x="1027" y="771"/>
                </a:lnTo>
                <a:lnTo>
                  <a:pt x="835" y="963"/>
                </a:lnTo>
                <a:lnTo>
                  <a:pt x="663" y="1156"/>
                </a:lnTo>
                <a:lnTo>
                  <a:pt x="535" y="1370"/>
                </a:lnTo>
                <a:lnTo>
                  <a:pt x="407" y="1605"/>
                </a:lnTo>
                <a:lnTo>
                  <a:pt x="300" y="1840"/>
                </a:lnTo>
                <a:lnTo>
                  <a:pt x="214" y="2076"/>
                </a:lnTo>
                <a:lnTo>
                  <a:pt x="129" y="2333"/>
                </a:lnTo>
                <a:lnTo>
                  <a:pt x="129" y="2333"/>
                </a:lnTo>
                <a:lnTo>
                  <a:pt x="64" y="2589"/>
                </a:lnTo>
                <a:lnTo>
                  <a:pt x="22" y="2846"/>
                </a:lnTo>
                <a:lnTo>
                  <a:pt x="0" y="3103"/>
                </a:lnTo>
                <a:lnTo>
                  <a:pt x="0" y="3360"/>
                </a:lnTo>
                <a:lnTo>
                  <a:pt x="22" y="3595"/>
                </a:lnTo>
                <a:lnTo>
                  <a:pt x="43" y="3852"/>
                </a:lnTo>
                <a:lnTo>
                  <a:pt x="86" y="4108"/>
                </a:lnTo>
                <a:lnTo>
                  <a:pt x="150" y="4344"/>
                </a:lnTo>
                <a:lnTo>
                  <a:pt x="214" y="4600"/>
                </a:lnTo>
                <a:lnTo>
                  <a:pt x="300" y="4836"/>
                </a:lnTo>
                <a:lnTo>
                  <a:pt x="492" y="5307"/>
                </a:lnTo>
                <a:lnTo>
                  <a:pt x="728" y="5777"/>
                </a:lnTo>
                <a:lnTo>
                  <a:pt x="1006" y="6205"/>
                </a:lnTo>
                <a:lnTo>
                  <a:pt x="1006" y="6205"/>
                </a:lnTo>
                <a:lnTo>
                  <a:pt x="1327" y="6654"/>
                </a:lnTo>
                <a:lnTo>
                  <a:pt x="1669" y="7082"/>
                </a:lnTo>
                <a:lnTo>
                  <a:pt x="1669" y="7082"/>
                </a:lnTo>
                <a:lnTo>
                  <a:pt x="1840" y="7254"/>
                </a:lnTo>
                <a:lnTo>
                  <a:pt x="1947" y="7403"/>
                </a:lnTo>
                <a:lnTo>
                  <a:pt x="1990" y="7489"/>
                </a:lnTo>
                <a:lnTo>
                  <a:pt x="2011" y="7574"/>
                </a:lnTo>
                <a:lnTo>
                  <a:pt x="2033" y="7681"/>
                </a:lnTo>
                <a:lnTo>
                  <a:pt x="2033" y="7788"/>
                </a:lnTo>
                <a:lnTo>
                  <a:pt x="2033" y="7788"/>
                </a:lnTo>
                <a:lnTo>
                  <a:pt x="2011" y="7981"/>
                </a:lnTo>
                <a:lnTo>
                  <a:pt x="2011" y="8152"/>
                </a:lnTo>
                <a:lnTo>
                  <a:pt x="1990" y="8216"/>
                </a:lnTo>
                <a:lnTo>
                  <a:pt x="1947" y="8281"/>
                </a:lnTo>
                <a:lnTo>
                  <a:pt x="1904" y="8345"/>
                </a:lnTo>
                <a:lnTo>
                  <a:pt x="1819" y="8409"/>
                </a:lnTo>
                <a:lnTo>
                  <a:pt x="1819" y="8409"/>
                </a:lnTo>
                <a:lnTo>
                  <a:pt x="1648" y="8516"/>
                </a:lnTo>
                <a:lnTo>
                  <a:pt x="1477" y="8580"/>
                </a:lnTo>
                <a:lnTo>
                  <a:pt x="1327" y="8644"/>
                </a:lnTo>
                <a:lnTo>
                  <a:pt x="1156" y="8730"/>
                </a:lnTo>
                <a:lnTo>
                  <a:pt x="1156" y="8730"/>
                </a:lnTo>
                <a:lnTo>
                  <a:pt x="942" y="8880"/>
                </a:lnTo>
                <a:lnTo>
                  <a:pt x="856" y="8965"/>
                </a:lnTo>
                <a:lnTo>
                  <a:pt x="792" y="9051"/>
                </a:lnTo>
                <a:lnTo>
                  <a:pt x="792" y="9051"/>
                </a:lnTo>
                <a:lnTo>
                  <a:pt x="749" y="9158"/>
                </a:lnTo>
                <a:lnTo>
                  <a:pt x="770" y="9201"/>
                </a:lnTo>
                <a:lnTo>
                  <a:pt x="899" y="9265"/>
                </a:lnTo>
                <a:lnTo>
                  <a:pt x="899" y="9265"/>
                </a:lnTo>
                <a:lnTo>
                  <a:pt x="1027" y="9372"/>
                </a:lnTo>
                <a:lnTo>
                  <a:pt x="1091" y="9415"/>
                </a:lnTo>
                <a:lnTo>
                  <a:pt x="1156" y="9415"/>
                </a:lnTo>
                <a:lnTo>
                  <a:pt x="1156" y="9415"/>
                </a:lnTo>
                <a:lnTo>
                  <a:pt x="1198" y="9393"/>
                </a:lnTo>
                <a:lnTo>
                  <a:pt x="1220" y="9350"/>
                </a:lnTo>
                <a:lnTo>
                  <a:pt x="1263" y="9265"/>
                </a:lnTo>
                <a:lnTo>
                  <a:pt x="1305" y="9179"/>
                </a:lnTo>
                <a:lnTo>
                  <a:pt x="1327" y="9136"/>
                </a:lnTo>
                <a:lnTo>
                  <a:pt x="1348" y="9136"/>
                </a:lnTo>
                <a:lnTo>
                  <a:pt x="1348" y="9136"/>
                </a:lnTo>
                <a:lnTo>
                  <a:pt x="1391" y="9136"/>
                </a:lnTo>
                <a:lnTo>
                  <a:pt x="1412" y="9158"/>
                </a:lnTo>
                <a:lnTo>
                  <a:pt x="1455" y="9201"/>
                </a:lnTo>
                <a:lnTo>
                  <a:pt x="1477" y="9222"/>
                </a:lnTo>
                <a:lnTo>
                  <a:pt x="1498" y="9243"/>
                </a:lnTo>
                <a:lnTo>
                  <a:pt x="1541" y="9243"/>
                </a:lnTo>
                <a:lnTo>
                  <a:pt x="1584" y="9201"/>
                </a:lnTo>
                <a:lnTo>
                  <a:pt x="1584" y="9201"/>
                </a:lnTo>
                <a:lnTo>
                  <a:pt x="1605" y="9179"/>
                </a:lnTo>
                <a:lnTo>
                  <a:pt x="1626" y="9136"/>
                </a:lnTo>
                <a:lnTo>
                  <a:pt x="1626" y="9072"/>
                </a:lnTo>
                <a:lnTo>
                  <a:pt x="1648" y="9008"/>
                </a:lnTo>
                <a:lnTo>
                  <a:pt x="1669" y="8987"/>
                </a:lnTo>
                <a:lnTo>
                  <a:pt x="1712" y="8965"/>
                </a:lnTo>
                <a:lnTo>
                  <a:pt x="1712" y="8965"/>
                </a:lnTo>
                <a:lnTo>
                  <a:pt x="1755" y="8987"/>
                </a:lnTo>
                <a:lnTo>
                  <a:pt x="1797" y="9008"/>
                </a:lnTo>
                <a:lnTo>
                  <a:pt x="1840" y="9051"/>
                </a:lnTo>
                <a:lnTo>
                  <a:pt x="1904" y="9051"/>
                </a:lnTo>
                <a:lnTo>
                  <a:pt x="1904" y="9051"/>
                </a:lnTo>
                <a:lnTo>
                  <a:pt x="1926" y="9008"/>
                </a:lnTo>
                <a:lnTo>
                  <a:pt x="1969" y="8965"/>
                </a:lnTo>
                <a:lnTo>
                  <a:pt x="1990" y="8901"/>
                </a:lnTo>
                <a:lnTo>
                  <a:pt x="2033" y="8858"/>
                </a:lnTo>
                <a:lnTo>
                  <a:pt x="2033" y="8858"/>
                </a:lnTo>
                <a:lnTo>
                  <a:pt x="2161" y="8794"/>
                </a:lnTo>
                <a:lnTo>
                  <a:pt x="2311" y="8751"/>
                </a:lnTo>
                <a:lnTo>
                  <a:pt x="2311" y="8751"/>
                </a:lnTo>
                <a:lnTo>
                  <a:pt x="2354" y="8708"/>
                </a:lnTo>
                <a:lnTo>
                  <a:pt x="2397" y="8666"/>
                </a:lnTo>
                <a:lnTo>
                  <a:pt x="2397" y="8666"/>
                </a:lnTo>
                <a:lnTo>
                  <a:pt x="2439" y="8666"/>
                </a:lnTo>
                <a:lnTo>
                  <a:pt x="2482" y="8687"/>
                </a:lnTo>
                <a:lnTo>
                  <a:pt x="2546" y="8687"/>
                </a:lnTo>
                <a:lnTo>
                  <a:pt x="2546" y="8687"/>
                </a:lnTo>
                <a:lnTo>
                  <a:pt x="2632" y="8666"/>
                </a:lnTo>
                <a:lnTo>
                  <a:pt x="2675" y="8644"/>
                </a:lnTo>
                <a:lnTo>
                  <a:pt x="2653" y="8623"/>
                </a:lnTo>
                <a:lnTo>
                  <a:pt x="2589" y="8601"/>
                </a:lnTo>
                <a:lnTo>
                  <a:pt x="2461" y="8537"/>
                </a:lnTo>
                <a:lnTo>
                  <a:pt x="2397" y="8516"/>
                </a:lnTo>
                <a:lnTo>
                  <a:pt x="2375" y="8473"/>
                </a:lnTo>
                <a:lnTo>
                  <a:pt x="2375" y="8473"/>
                </a:lnTo>
                <a:lnTo>
                  <a:pt x="2354" y="8409"/>
                </a:lnTo>
                <a:lnTo>
                  <a:pt x="2375" y="8388"/>
                </a:lnTo>
                <a:lnTo>
                  <a:pt x="2397" y="8388"/>
                </a:lnTo>
                <a:lnTo>
                  <a:pt x="2525" y="8388"/>
                </a:lnTo>
                <a:lnTo>
                  <a:pt x="2525" y="8388"/>
                </a:lnTo>
                <a:lnTo>
                  <a:pt x="2696" y="8366"/>
                </a:lnTo>
                <a:lnTo>
                  <a:pt x="2717" y="8323"/>
                </a:lnTo>
                <a:lnTo>
                  <a:pt x="2760" y="8216"/>
                </a:lnTo>
                <a:lnTo>
                  <a:pt x="2760" y="8216"/>
                </a:lnTo>
                <a:lnTo>
                  <a:pt x="2760" y="8131"/>
                </a:lnTo>
                <a:lnTo>
                  <a:pt x="2760" y="8067"/>
                </a:lnTo>
                <a:lnTo>
                  <a:pt x="2739" y="8024"/>
                </a:lnTo>
                <a:lnTo>
                  <a:pt x="2696" y="7981"/>
                </a:lnTo>
                <a:lnTo>
                  <a:pt x="2611" y="7917"/>
                </a:lnTo>
                <a:lnTo>
                  <a:pt x="2546" y="7874"/>
                </a:lnTo>
                <a:lnTo>
                  <a:pt x="2504" y="7810"/>
                </a:lnTo>
                <a:lnTo>
                  <a:pt x="2504" y="7810"/>
                </a:lnTo>
                <a:lnTo>
                  <a:pt x="2589" y="7788"/>
                </a:lnTo>
                <a:lnTo>
                  <a:pt x="2675" y="7767"/>
                </a:lnTo>
                <a:lnTo>
                  <a:pt x="2846" y="7746"/>
                </a:lnTo>
                <a:lnTo>
                  <a:pt x="2846" y="7746"/>
                </a:lnTo>
                <a:lnTo>
                  <a:pt x="2953" y="7724"/>
                </a:lnTo>
                <a:lnTo>
                  <a:pt x="3017" y="7703"/>
                </a:lnTo>
                <a:lnTo>
                  <a:pt x="3038" y="7746"/>
                </a:lnTo>
                <a:lnTo>
                  <a:pt x="3081" y="7853"/>
                </a:lnTo>
                <a:lnTo>
                  <a:pt x="3081" y="7853"/>
                </a:lnTo>
                <a:lnTo>
                  <a:pt x="3081" y="8024"/>
                </a:lnTo>
                <a:lnTo>
                  <a:pt x="3081" y="8195"/>
                </a:lnTo>
                <a:lnTo>
                  <a:pt x="3081" y="8366"/>
                </a:lnTo>
                <a:lnTo>
                  <a:pt x="3103" y="8452"/>
                </a:lnTo>
                <a:lnTo>
                  <a:pt x="3145" y="8537"/>
                </a:lnTo>
                <a:lnTo>
                  <a:pt x="3145" y="8537"/>
                </a:lnTo>
                <a:lnTo>
                  <a:pt x="3188" y="8623"/>
                </a:lnTo>
                <a:lnTo>
                  <a:pt x="3252" y="8687"/>
                </a:lnTo>
                <a:lnTo>
                  <a:pt x="3317" y="8730"/>
                </a:lnTo>
                <a:lnTo>
                  <a:pt x="3402" y="8773"/>
                </a:lnTo>
                <a:lnTo>
                  <a:pt x="3573" y="8815"/>
                </a:lnTo>
                <a:lnTo>
                  <a:pt x="3744" y="8858"/>
                </a:lnTo>
                <a:lnTo>
                  <a:pt x="3744" y="8858"/>
                </a:lnTo>
                <a:lnTo>
                  <a:pt x="3894" y="8944"/>
                </a:lnTo>
                <a:lnTo>
                  <a:pt x="4087" y="9029"/>
                </a:lnTo>
                <a:lnTo>
                  <a:pt x="4194" y="9072"/>
                </a:lnTo>
                <a:lnTo>
                  <a:pt x="4279" y="9094"/>
                </a:lnTo>
                <a:lnTo>
                  <a:pt x="4365" y="9094"/>
                </a:lnTo>
                <a:lnTo>
                  <a:pt x="4429" y="9072"/>
                </a:lnTo>
                <a:lnTo>
                  <a:pt x="4429" y="9072"/>
                </a:lnTo>
                <a:lnTo>
                  <a:pt x="4472" y="9029"/>
                </a:lnTo>
                <a:lnTo>
                  <a:pt x="4472" y="8965"/>
                </a:lnTo>
                <a:lnTo>
                  <a:pt x="4451" y="8922"/>
                </a:lnTo>
                <a:lnTo>
                  <a:pt x="4408" y="8880"/>
                </a:lnTo>
                <a:lnTo>
                  <a:pt x="4258" y="8773"/>
                </a:lnTo>
                <a:lnTo>
                  <a:pt x="4065" y="8666"/>
                </a:lnTo>
                <a:lnTo>
                  <a:pt x="3638" y="8473"/>
                </a:lnTo>
                <a:lnTo>
                  <a:pt x="3488" y="8388"/>
                </a:lnTo>
                <a:lnTo>
                  <a:pt x="3402" y="8323"/>
                </a:lnTo>
                <a:lnTo>
                  <a:pt x="3402" y="8323"/>
                </a:lnTo>
                <a:lnTo>
                  <a:pt x="3381" y="8259"/>
                </a:lnTo>
                <a:lnTo>
                  <a:pt x="3359" y="8152"/>
                </a:lnTo>
                <a:lnTo>
                  <a:pt x="3338" y="7917"/>
                </a:lnTo>
                <a:lnTo>
                  <a:pt x="3338" y="7681"/>
                </a:lnTo>
                <a:lnTo>
                  <a:pt x="3381" y="7510"/>
                </a:lnTo>
                <a:lnTo>
                  <a:pt x="3381" y="7510"/>
                </a:lnTo>
                <a:lnTo>
                  <a:pt x="3402" y="7446"/>
                </a:lnTo>
                <a:lnTo>
                  <a:pt x="3445" y="7403"/>
                </a:lnTo>
                <a:lnTo>
                  <a:pt x="3573" y="7296"/>
                </a:lnTo>
                <a:lnTo>
                  <a:pt x="3809" y="7125"/>
                </a:lnTo>
                <a:lnTo>
                  <a:pt x="3809" y="7125"/>
                </a:lnTo>
                <a:lnTo>
                  <a:pt x="3958" y="6997"/>
                </a:lnTo>
                <a:lnTo>
                  <a:pt x="4087" y="6847"/>
                </a:lnTo>
                <a:lnTo>
                  <a:pt x="4344" y="6547"/>
                </a:lnTo>
                <a:lnTo>
                  <a:pt x="4344" y="6547"/>
                </a:lnTo>
                <a:lnTo>
                  <a:pt x="4600" y="6312"/>
                </a:lnTo>
                <a:lnTo>
                  <a:pt x="4857" y="6034"/>
                </a:lnTo>
                <a:lnTo>
                  <a:pt x="4857" y="6034"/>
                </a:lnTo>
                <a:lnTo>
                  <a:pt x="5092" y="5734"/>
                </a:lnTo>
                <a:lnTo>
                  <a:pt x="5285" y="5414"/>
                </a:lnTo>
                <a:lnTo>
                  <a:pt x="5456" y="5071"/>
                </a:lnTo>
                <a:lnTo>
                  <a:pt x="5606" y="4707"/>
                </a:lnTo>
                <a:lnTo>
                  <a:pt x="5606" y="4707"/>
                </a:lnTo>
                <a:lnTo>
                  <a:pt x="5734" y="4365"/>
                </a:lnTo>
                <a:lnTo>
                  <a:pt x="5863" y="3980"/>
                </a:lnTo>
                <a:lnTo>
                  <a:pt x="5970" y="3573"/>
                </a:lnTo>
                <a:lnTo>
                  <a:pt x="6055" y="3167"/>
                </a:lnTo>
                <a:lnTo>
                  <a:pt x="6077" y="2739"/>
                </a:lnTo>
                <a:lnTo>
                  <a:pt x="6077" y="2546"/>
                </a:lnTo>
                <a:lnTo>
                  <a:pt x="6055" y="2333"/>
                </a:lnTo>
                <a:lnTo>
                  <a:pt x="6034" y="2140"/>
                </a:lnTo>
                <a:lnTo>
                  <a:pt x="5970" y="1969"/>
                </a:lnTo>
                <a:lnTo>
                  <a:pt x="5905" y="1776"/>
                </a:lnTo>
                <a:lnTo>
                  <a:pt x="5820" y="1605"/>
                </a:lnTo>
                <a:lnTo>
                  <a:pt x="5820" y="1605"/>
                </a:lnTo>
                <a:close/>
                <a:moveTo>
                  <a:pt x="4579" y="5777"/>
                </a:moveTo>
                <a:lnTo>
                  <a:pt x="4579" y="5777"/>
                </a:lnTo>
                <a:lnTo>
                  <a:pt x="4279" y="6098"/>
                </a:lnTo>
                <a:lnTo>
                  <a:pt x="3958" y="6419"/>
                </a:lnTo>
                <a:lnTo>
                  <a:pt x="3638" y="6719"/>
                </a:lnTo>
                <a:lnTo>
                  <a:pt x="3295" y="6997"/>
                </a:lnTo>
                <a:lnTo>
                  <a:pt x="3295" y="6997"/>
                </a:lnTo>
                <a:lnTo>
                  <a:pt x="3124" y="7104"/>
                </a:lnTo>
                <a:lnTo>
                  <a:pt x="2931" y="7254"/>
                </a:lnTo>
                <a:lnTo>
                  <a:pt x="2824" y="7296"/>
                </a:lnTo>
                <a:lnTo>
                  <a:pt x="2717" y="7339"/>
                </a:lnTo>
                <a:lnTo>
                  <a:pt x="2632" y="7361"/>
                </a:lnTo>
                <a:lnTo>
                  <a:pt x="2525" y="7361"/>
                </a:lnTo>
                <a:lnTo>
                  <a:pt x="2525" y="7361"/>
                </a:lnTo>
                <a:lnTo>
                  <a:pt x="2439" y="7339"/>
                </a:lnTo>
                <a:lnTo>
                  <a:pt x="2332" y="7275"/>
                </a:lnTo>
                <a:lnTo>
                  <a:pt x="2247" y="7189"/>
                </a:lnTo>
                <a:lnTo>
                  <a:pt x="2183" y="7104"/>
                </a:lnTo>
                <a:lnTo>
                  <a:pt x="1904" y="6719"/>
                </a:lnTo>
                <a:lnTo>
                  <a:pt x="1904" y="6719"/>
                </a:lnTo>
                <a:lnTo>
                  <a:pt x="1605" y="6334"/>
                </a:lnTo>
                <a:lnTo>
                  <a:pt x="1348" y="5948"/>
                </a:lnTo>
                <a:lnTo>
                  <a:pt x="1113" y="5542"/>
                </a:lnTo>
                <a:lnTo>
                  <a:pt x="877" y="5114"/>
                </a:lnTo>
                <a:lnTo>
                  <a:pt x="877" y="5114"/>
                </a:lnTo>
                <a:lnTo>
                  <a:pt x="706" y="4686"/>
                </a:lnTo>
                <a:lnTo>
                  <a:pt x="578" y="4280"/>
                </a:lnTo>
                <a:lnTo>
                  <a:pt x="471" y="3852"/>
                </a:lnTo>
                <a:lnTo>
                  <a:pt x="428" y="3402"/>
                </a:lnTo>
                <a:lnTo>
                  <a:pt x="428" y="3402"/>
                </a:lnTo>
                <a:lnTo>
                  <a:pt x="428" y="3146"/>
                </a:lnTo>
                <a:lnTo>
                  <a:pt x="471" y="2867"/>
                </a:lnTo>
                <a:lnTo>
                  <a:pt x="514" y="2611"/>
                </a:lnTo>
                <a:lnTo>
                  <a:pt x="578" y="2354"/>
                </a:lnTo>
                <a:lnTo>
                  <a:pt x="663" y="2097"/>
                </a:lnTo>
                <a:lnTo>
                  <a:pt x="770" y="1862"/>
                </a:lnTo>
                <a:lnTo>
                  <a:pt x="899" y="1626"/>
                </a:lnTo>
                <a:lnTo>
                  <a:pt x="1049" y="1412"/>
                </a:lnTo>
                <a:lnTo>
                  <a:pt x="1049" y="1412"/>
                </a:lnTo>
                <a:lnTo>
                  <a:pt x="1198" y="1241"/>
                </a:lnTo>
                <a:lnTo>
                  <a:pt x="1391" y="1070"/>
                </a:lnTo>
                <a:lnTo>
                  <a:pt x="1562" y="942"/>
                </a:lnTo>
                <a:lnTo>
                  <a:pt x="1776" y="835"/>
                </a:lnTo>
                <a:lnTo>
                  <a:pt x="1990" y="749"/>
                </a:lnTo>
                <a:lnTo>
                  <a:pt x="2204" y="664"/>
                </a:lnTo>
                <a:lnTo>
                  <a:pt x="2653" y="557"/>
                </a:lnTo>
                <a:lnTo>
                  <a:pt x="2653" y="557"/>
                </a:lnTo>
                <a:lnTo>
                  <a:pt x="2889" y="514"/>
                </a:lnTo>
                <a:lnTo>
                  <a:pt x="3124" y="492"/>
                </a:lnTo>
                <a:lnTo>
                  <a:pt x="3359" y="514"/>
                </a:lnTo>
                <a:lnTo>
                  <a:pt x="3616" y="535"/>
                </a:lnTo>
                <a:lnTo>
                  <a:pt x="3851" y="599"/>
                </a:lnTo>
                <a:lnTo>
                  <a:pt x="4065" y="685"/>
                </a:lnTo>
                <a:lnTo>
                  <a:pt x="4279" y="792"/>
                </a:lnTo>
                <a:lnTo>
                  <a:pt x="4472" y="920"/>
                </a:lnTo>
                <a:lnTo>
                  <a:pt x="4472" y="920"/>
                </a:lnTo>
                <a:lnTo>
                  <a:pt x="4814" y="1199"/>
                </a:lnTo>
                <a:lnTo>
                  <a:pt x="4964" y="1370"/>
                </a:lnTo>
                <a:lnTo>
                  <a:pt x="5114" y="1541"/>
                </a:lnTo>
                <a:lnTo>
                  <a:pt x="5242" y="1712"/>
                </a:lnTo>
                <a:lnTo>
                  <a:pt x="5371" y="1905"/>
                </a:lnTo>
                <a:lnTo>
                  <a:pt x="5456" y="2119"/>
                </a:lnTo>
                <a:lnTo>
                  <a:pt x="5499" y="2311"/>
                </a:lnTo>
                <a:lnTo>
                  <a:pt x="5499" y="2311"/>
                </a:lnTo>
                <a:lnTo>
                  <a:pt x="5542" y="2525"/>
                </a:lnTo>
                <a:lnTo>
                  <a:pt x="5542" y="2760"/>
                </a:lnTo>
                <a:lnTo>
                  <a:pt x="5563" y="3210"/>
                </a:lnTo>
                <a:lnTo>
                  <a:pt x="5499" y="3680"/>
                </a:lnTo>
                <a:lnTo>
                  <a:pt x="5413" y="4151"/>
                </a:lnTo>
                <a:lnTo>
                  <a:pt x="5264" y="4600"/>
                </a:lnTo>
                <a:lnTo>
                  <a:pt x="5178" y="4814"/>
                </a:lnTo>
                <a:lnTo>
                  <a:pt x="5092" y="5028"/>
                </a:lnTo>
                <a:lnTo>
                  <a:pt x="4964" y="5242"/>
                </a:lnTo>
                <a:lnTo>
                  <a:pt x="4857" y="5435"/>
                </a:lnTo>
                <a:lnTo>
                  <a:pt x="4729" y="5606"/>
                </a:lnTo>
                <a:lnTo>
                  <a:pt x="4579" y="5777"/>
                </a:lnTo>
                <a:lnTo>
                  <a:pt x="4579" y="5777"/>
                </a:lnTo>
                <a:close/>
                <a:moveTo>
                  <a:pt x="4600" y="3210"/>
                </a:moveTo>
                <a:lnTo>
                  <a:pt x="4600" y="3210"/>
                </a:lnTo>
                <a:lnTo>
                  <a:pt x="4451" y="3231"/>
                </a:lnTo>
                <a:lnTo>
                  <a:pt x="4279" y="3295"/>
                </a:lnTo>
                <a:lnTo>
                  <a:pt x="4108" y="3381"/>
                </a:lnTo>
                <a:lnTo>
                  <a:pt x="3958" y="3488"/>
                </a:lnTo>
                <a:lnTo>
                  <a:pt x="3787" y="3616"/>
                </a:lnTo>
                <a:lnTo>
                  <a:pt x="3638" y="3745"/>
                </a:lnTo>
                <a:lnTo>
                  <a:pt x="3509" y="3894"/>
                </a:lnTo>
                <a:lnTo>
                  <a:pt x="3402" y="4044"/>
                </a:lnTo>
                <a:lnTo>
                  <a:pt x="3317" y="4215"/>
                </a:lnTo>
                <a:lnTo>
                  <a:pt x="3274" y="4365"/>
                </a:lnTo>
                <a:lnTo>
                  <a:pt x="3252" y="4515"/>
                </a:lnTo>
                <a:lnTo>
                  <a:pt x="3274" y="4643"/>
                </a:lnTo>
                <a:lnTo>
                  <a:pt x="3338" y="4772"/>
                </a:lnTo>
                <a:lnTo>
                  <a:pt x="3381" y="4814"/>
                </a:lnTo>
                <a:lnTo>
                  <a:pt x="3445" y="4857"/>
                </a:lnTo>
                <a:lnTo>
                  <a:pt x="3616" y="4921"/>
                </a:lnTo>
                <a:lnTo>
                  <a:pt x="3851" y="4964"/>
                </a:lnTo>
                <a:lnTo>
                  <a:pt x="3851" y="4964"/>
                </a:lnTo>
                <a:lnTo>
                  <a:pt x="4023" y="4943"/>
                </a:lnTo>
                <a:lnTo>
                  <a:pt x="4215" y="4900"/>
                </a:lnTo>
                <a:lnTo>
                  <a:pt x="4386" y="4814"/>
                </a:lnTo>
                <a:lnTo>
                  <a:pt x="4536" y="4707"/>
                </a:lnTo>
                <a:lnTo>
                  <a:pt x="4686" y="4600"/>
                </a:lnTo>
                <a:lnTo>
                  <a:pt x="4814" y="4451"/>
                </a:lnTo>
                <a:lnTo>
                  <a:pt x="4921" y="4301"/>
                </a:lnTo>
                <a:lnTo>
                  <a:pt x="5007" y="4130"/>
                </a:lnTo>
                <a:lnTo>
                  <a:pt x="5007" y="4130"/>
                </a:lnTo>
                <a:lnTo>
                  <a:pt x="5050" y="3980"/>
                </a:lnTo>
                <a:lnTo>
                  <a:pt x="5071" y="3830"/>
                </a:lnTo>
                <a:lnTo>
                  <a:pt x="5092" y="3680"/>
                </a:lnTo>
                <a:lnTo>
                  <a:pt x="5071" y="3531"/>
                </a:lnTo>
                <a:lnTo>
                  <a:pt x="5007" y="3402"/>
                </a:lnTo>
                <a:lnTo>
                  <a:pt x="4964" y="3338"/>
                </a:lnTo>
                <a:lnTo>
                  <a:pt x="4921" y="3295"/>
                </a:lnTo>
                <a:lnTo>
                  <a:pt x="4857" y="3253"/>
                </a:lnTo>
                <a:lnTo>
                  <a:pt x="4793" y="3231"/>
                </a:lnTo>
                <a:lnTo>
                  <a:pt x="4707" y="3210"/>
                </a:lnTo>
                <a:lnTo>
                  <a:pt x="4600" y="3210"/>
                </a:lnTo>
                <a:lnTo>
                  <a:pt x="4600" y="3210"/>
                </a:lnTo>
                <a:close/>
                <a:moveTo>
                  <a:pt x="4151" y="4108"/>
                </a:moveTo>
                <a:lnTo>
                  <a:pt x="4151" y="4108"/>
                </a:lnTo>
                <a:lnTo>
                  <a:pt x="4151" y="4023"/>
                </a:lnTo>
                <a:lnTo>
                  <a:pt x="4172" y="3916"/>
                </a:lnTo>
                <a:lnTo>
                  <a:pt x="4215" y="3787"/>
                </a:lnTo>
                <a:lnTo>
                  <a:pt x="4301" y="3702"/>
                </a:lnTo>
                <a:lnTo>
                  <a:pt x="4386" y="3616"/>
                </a:lnTo>
                <a:lnTo>
                  <a:pt x="4493" y="3552"/>
                </a:lnTo>
                <a:lnTo>
                  <a:pt x="4600" y="3552"/>
                </a:lnTo>
                <a:lnTo>
                  <a:pt x="4665" y="3552"/>
                </a:lnTo>
                <a:lnTo>
                  <a:pt x="4707" y="3573"/>
                </a:lnTo>
                <a:lnTo>
                  <a:pt x="4707" y="3573"/>
                </a:lnTo>
                <a:lnTo>
                  <a:pt x="4686" y="3659"/>
                </a:lnTo>
                <a:lnTo>
                  <a:pt x="4643" y="3787"/>
                </a:lnTo>
                <a:lnTo>
                  <a:pt x="4558" y="3937"/>
                </a:lnTo>
                <a:lnTo>
                  <a:pt x="4493" y="4066"/>
                </a:lnTo>
                <a:lnTo>
                  <a:pt x="4386" y="4173"/>
                </a:lnTo>
                <a:lnTo>
                  <a:pt x="4301" y="4237"/>
                </a:lnTo>
                <a:lnTo>
                  <a:pt x="4258" y="4237"/>
                </a:lnTo>
                <a:lnTo>
                  <a:pt x="4237" y="4215"/>
                </a:lnTo>
                <a:lnTo>
                  <a:pt x="4194" y="4173"/>
                </a:lnTo>
                <a:lnTo>
                  <a:pt x="4151" y="4108"/>
                </a:lnTo>
                <a:lnTo>
                  <a:pt x="4151" y="4108"/>
                </a:lnTo>
                <a:close/>
                <a:moveTo>
                  <a:pt x="2461" y="4686"/>
                </a:moveTo>
                <a:lnTo>
                  <a:pt x="2461" y="4686"/>
                </a:lnTo>
                <a:lnTo>
                  <a:pt x="2504" y="4515"/>
                </a:lnTo>
                <a:lnTo>
                  <a:pt x="2525" y="4344"/>
                </a:lnTo>
                <a:lnTo>
                  <a:pt x="2482" y="4173"/>
                </a:lnTo>
                <a:lnTo>
                  <a:pt x="2439" y="4001"/>
                </a:lnTo>
                <a:lnTo>
                  <a:pt x="2439" y="4001"/>
                </a:lnTo>
                <a:lnTo>
                  <a:pt x="2332" y="3852"/>
                </a:lnTo>
                <a:lnTo>
                  <a:pt x="2225" y="3702"/>
                </a:lnTo>
                <a:lnTo>
                  <a:pt x="2097" y="3552"/>
                </a:lnTo>
                <a:lnTo>
                  <a:pt x="1947" y="3424"/>
                </a:lnTo>
                <a:lnTo>
                  <a:pt x="1797" y="3338"/>
                </a:lnTo>
                <a:lnTo>
                  <a:pt x="1626" y="3274"/>
                </a:lnTo>
                <a:lnTo>
                  <a:pt x="1434" y="3231"/>
                </a:lnTo>
                <a:lnTo>
                  <a:pt x="1241" y="3231"/>
                </a:lnTo>
                <a:lnTo>
                  <a:pt x="1241" y="3231"/>
                </a:lnTo>
                <a:lnTo>
                  <a:pt x="1091" y="3274"/>
                </a:lnTo>
                <a:lnTo>
                  <a:pt x="984" y="3338"/>
                </a:lnTo>
                <a:lnTo>
                  <a:pt x="920" y="3445"/>
                </a:lnTo>
                <a:lnTo>
                  <a:pt x="856" y="3573"/>
                </a:lnTo>
                <a:lnTo>
                  <a:pt x="856" y="3573"/>
                </a:lnTo>
                <a:lnTo>
                  <a:pt x="835" y="3787"/>
                </a:lnTo>
                <a:lnTo>
                  <a:pt x="835" y="4001"/>
                </a:lnTo>
                <a:lnTo>
                  <a:pt x="877" y="4194"/>
                </a:lnTo>
                <a:lnTo>
                  <a:pt x="942" y="4387"/>
                </a:lnTo>
                <a:lnTo>
                  <a:pt x="942" y="4387"/>
                </a:lnTo>
                <a:lnTo>
                  <a:pt x="1027" y="4515"/>
                </a:lnTo>
                <a:lnTo>
                  <a:pt x="1134" y="4643"/>
                </a:lnTo>
                <a:lnTo>
                  <a:pt x="1241" y="4729"/>
                </a:lnTo>
                <a:lnTo>
                  <a:pt x="1370" y="4814"/>
                </a:lnTo>
                <a:lnTo>
                  <a:pt x="1519" y="4900"/>
                </a:lnTo>
                <a:lnTo>
                  <a:pt x="1648" y="4943"/>
                </a:lnTo>
                <a:lnTo>
                  <a:pt x="1797" y="4964"/>
                </a:lnTo>
                <a:lnTo>
                  <a:pt x="1969" y="4986"/>
                </a:lnTo>
                <a:lnTo>
                  <a:pt x="1969" y="4986"/>
                </a:lnTo>
                <a:lnTo>
                  <a:pt x="2140" y="4964"/>
                </a:lnTo>
                <a:lnTo>
                  <a:pt x="2268" y="4943"/>
                </a:lnTo>
                <a:lnTo>
                  <a:pt x="2332" y="4900"/>
                </a:lnTo>
                <a:lnTo>
                  <a:pt x="2375" y="4836"/>
                </a:lnTo>
                <a:lnTo>
                  <a:pt x="2439" y="4772"/>
                </a:lnTo>
                <a:lnTo>
                  <a:pt x="2461" y="4686"/>
                </a:lnTo>
                <a:lnTo>
                  <a:pt x="2461" y="4686"/>
                </a:lnTo>
                <a:close/>
                <a:moveTo>
                  <a:pt x="1776" y="4108"/>
                </a:moveTo>
                <a:lnTo>
                  <a:pt x="1776" y="4108"/>
                </a:lnTo>
                <a:lnTo>
                  <a:pt x="1690" y="4044"/>
                </a:lnTo>
                <a:lnTo>
                  <a:pt x="1605" y="3959"/>
                </a:lnTo>
                <a:lnTo>
                  <a:pt x="1562" y="3852"/>
                </a:lnTo>
                <a:lnTo>
                  <a:pt x="1541" y="3809"/>
                </a:lnTo>
                <a:lnTo>
                  <a:pt x="1562" y="3745"/>
                </a:lnTo>
                <a:lnTo>
                  <a:pt x="1562" y="3745"/>
                </a:lnTo>
                <a:lnTo>
                  <a:pt x="1584" y="3702"/>
                </a:lnTo>
                <a:lnTo>
                  <a:pt x="1605" y="3680"/>
                </a:lnTo>
                <a:lnTo>
                  <a:pt x="1648" y="3659"/>
                </a:lnTo>
                <a:lnTo>
                  <a:pt x="1690" y="3659"/>
                </a:lnTo>
                <a:lnTo>
                  <a:pt x="1776" y="3702"/>
                </a:lnTo>
                <a:lnTo>
                  <a:pt x="1883" y="3787"/>
                </a:lnTo>
                <a:lnTo>
                  <a:pt x="1969" y="3894"/>
                </a:lnTo>
                <a:lnTo>
                  <a:pt x="2054" y="4001"/>
                </a:lnTo>
                <a:lnTo>
                  <a:pt x="2161" y="4151"/>
                </a:lnTo>
                <a:lnTo>
                  <a:pt x="2161" y="4151"/>
                </a:lnTo>
                <a:lnTo>
                  <a:pt x="2140" y="4194"/>
                </a:lnTo>
                <a:lnTo>
                  <a:pt x="2118" y="4215"/>
                </a:lnTo>
                <a:lnTo>
                  <a:pt x="2054" y="4215"/>
                </a:lnTo>
                <a:lnTo>
                  <a:pt x="1990" y="4194"/>
                </a:lnTo>
                <a:lnTo>
                  <a:pt x="1776" y="4108"/>
                </a:lnTo>
                <a:lnTo>
                  <a:pt x="1776" y="4108"/>
                </a:lnTo>
                <a:close/>
                <a:moveTo>
                  <a:pt x="2889" y="3360"/>
                </a:moveTo>
                <a:lnTo>
                  <a:pt x="2889" y="3360"/>
                </a:lnTo>
                <a:lnTo>
                  <a:pt x="2996" y="3338"/>
                </a:lnTo>
                <a:lnTo>
                  <a:pt x="3103" y="3274"/>
                </a:lnTo>
                <a:lnTo>
                  <a:pt x="3103" y="3274"/>
                </a:lnTo>
                <a:lnTo>
                  <a:pt x="3167" y="3274"/>
                </a:lnTo>
                <a:lnTo>
                  <a:pt x="3210" y="3274"/>
                </a:lnTo>
                <a:lnTo>
                  <a:pt x="3231" y="3274"/>
                </a:lnTo>
                <a:lnTo>
                  <a:pt x="3274" y="3231"/>
                </a:lnTo>
                <a:lnTo>
                  <a:pt x="3274" y="3231"/>
                </a:lnTo>
                <a:lnTo>
                  <a:pt x="3295" y="3188"/>
                </a:lnTo>
                <a:lnTo>
                  <a:pt x="3295" y="3146"/>
                </a:lnTo>
                <a:lnTo>
                  <a:pt x="3295" y="3124"/>
                </a:lnTo>
                <a:lnTo>
                  <a:pt x="3274" y="3103"/>
                </a:lnTo>
                <a:lnTo>
                  <a:pt x="3210" y="3081"/>
                </a:lnTo>
                <a:lnTo>
                  <a:pt x="3167" y="3060"/>
                </a:lnTo>
                <a:lnTo>
                  <a:pt x="3167" y="3060"/>
                </a:lnTo>
                <a:lnTo>
                  <a:pt x="3124" y="2996"/>
                </a:lnTo>
                <a:lnTo>
                  <a:pt x="3038" y="2932"/>
                </a:lnTo>
                <a:lnTo>
                  <a:pt x="3038" y="2932"/>
                </a:lnTo>
                <a:lnTo>
                  <a:pt x="2953" y="2889"/>
                </a:lnTo>
                <a:lnTo>
                  <a:pt x="2867" y="2867"/>
                </a:lnTo>
                <a:lnTo>
                  <a:pt x="2803" y="2867"/>
                </a:lnTo>
                <a:lnTo>
                  <a:pt x="2739" y="2889"/>
                </a:lnTo>
                <a:lnTo>
                  <a:pt x="2696" y="2932"/>
                </a:lnTo>
                <a:lnTo>
                  <a:pt x="2653" y="2996"/>
                </a:lnTo>
                <a:lnTo>
                  <a:pt x="2589" y="3167"/>
                </a:lnTo>
                <a:lnTo>
                  <a:pt x="2589" y="3167"/>
                </a:lnTo>
                <a:lnTo>
                  <a:pt x="2611" y="3295"/>
                </a:lnTo>
                <a:lnTo>
                  <a:pt x="2632" y="3338"/>
                </a:lnTo>
                <a:lnTo>
                  <a:pt x="2653" y="3360"/>
                </a:lnTo>
                <a:lnTo>
                  <a:pt x="2739" y="3381"/>
                </a:lnTo>
                <a:lnTo>
                  <a:pt x="2889" y="3360"/>
                </a:lnTo>
                <a:lnTo>
                  <a:pt x="2889" y="3360"/>
                </a:lnTo>
                <a:close/>
                <a:moveTo>
                  <a:pt x="2354" y="5520"/>
                </a:moveTo>
                <a:lnTo>
                  <a:pt x="2354" y="5520"/>
                </a:lnTo>
                <a:lnTo>
                  <a:pt x="2354" y="5585"/>
                </a:lnTo>
                <a:lnTo>
                  <a:pt x="2354" y="5649"/>
                </a:lnTo>
                <a:lnTo>
                  <a:pt x="2375" y="5692"/>
                </a:lnTo>
                <a:lnTo>
                  <a:pt x="2397" y="5734"/>
                </a:lnTo>
                <a:lnTo>
                  <a:pt x="2439" y="5756"/>
                </a:lnTo>
                <a:lnTo>
                  <a:pt x="2504" y="5777"/>
                </a:lnTo>
                <a:lnTo>
                  <a:pt x="2546" y="5756"/>
                </a:lnTo>
                <a:lnTo>
                  <a:pt x="2632" y="5713"/>
                </a:lnTo>
                <a:lnTo>
                  <a:pt x="2632" y="5713"/>
                </a:lnTo>
                <a:lnTo>
                  <a:pt x="2696" y="5649"/>
                </a:lnTo>
                <a:lnTo>
                  <a:pt x="2760" y="5542"/>
                </a:lnTo>
                <a:lnTo>
                  <a:pt x="2803" y="5328"/>
                </a:lnTo>
                <a:lnTo>
                  <a:pt x="2803" y="5328"/>
                </a:lnTo>
                <a:lnTo>
                  <a:pt x="2782" y="5200"/>
                </a:lnTo>
                <a:lnTo>
                  <a:pt x="2760" y="5178"/>
                </a:lnTo>
                <a:lnTo>
                  <a:pt x="2739" y="5157"/>
                </a:lnTo>
                <a:lnTo>
                  <a:pt x="2675" y="5157"/>
                </a:lnTo>
                <a:lnTo>
                  <a:pt x="2589" y="5178"/>
                </a:lnTo>
                <a:lnTo>
                  <a:pt x="2525" y="5264"/>
                </a:lnTo>
                <a:lnTo>
                  <a:pt x="2439" y="5349"/>
                </a:lnTo>
                <a:lnTo>
                  <a:pt x="2397" y="5435"/>
                </a:lnTo>
                <a:lnTo>
                  <a:pt x="2354" y="5520"/>
                </a:lnTo>
                <a:lnTo>
                  <a:pt x="2354" y="5520"/>
                </a:lnTo>
                <a:close/>
                <a:moveTo>
                  <a:pt x="2696" y="6334"/>
                </a:moveTo>
                <a:lnTo>
                  <a:pt x="2696" y="6334"/>
                </a:lnTo>
                <a:lnTo>
                  <a:pt x="2589" y="6355"/>
                </a:lnTo>
                <a:lnTo>
                  <a:pt x="2439" y="6355"/>
                </a:lnTo>
                <a:lnTo>
                  <a:pt x="2354" y="6376"/>
                </a:lnTo>
                <a:lnTo>
                  <a:pt x="2290" y="6398"/>
                </a:lnTo>
                <a:lnTo>
                  <a:pt x="2247" y="6440"/>
                </a:lnTo>
                <a:lnTo>
                  <a:pt x="2247" y="6483"/>
                </a:lnTo>
                <a:lnTo>
                  <a:pt x="2247" y="6483"/>
                </a:lnTo>
                <a:lnTo>
                  <a:pt x="2268" y="6526"/>
                </a:lnTo>
                <a:lnTo>
                  <a:pt x="2311" y="6569"/>
                </a:lnTo>
                <a:lnTo>
                  <a:pt x="2375" y="6590"/>
                </a:lnTo>
                <a:lnTo>
                  <a:pt x="2439" y="6590"/>
                </a:lnTo>
                <a:lnTo>
                  <a:pt x="2696" y="6569"/>
                </a:lnTo>
                <a:lnTo>
                  <a:pt x="2696" y="6569"/>
                </a:lnTo>
                <a:lnTo>
                  <a:pt x="2717" y="6569"/>
                </a:lnTo>
                <a:lnTo>
                  <a:pt x="2782" y="6569"/>
                </a:lnTo>
                <a:lnTo>
                  <a:pt x="2931" y="6569"/>
                </a:lnTo>
                <a:lnTo>
                  <a:pt x="3017" y="6569"/>
                </a:lnTo>
                <a:lnTo>
                  <a:pt x="3103" y="6569"/>
                </a:lnTo>
                <a:lnTo>
                  <a:pt x="3145" y="6526"/>
                </a:lnTo>
                <a:lnTo>
                  <a:pt x="3167" y="6462"/>
                </a:lnTo>
                <a:lnTo>
                  <a:pt x="3167" y="6462"/>
                </a:lnTo>
                <a:lnTo>
                  <a:pt x="3167" y="6398"/>
                </a:lnTo>
                <a:lnTo>
                  <a:pt x="3124" y="6355"/>
                </a:lnTo>
                <a:lnTo>
                  <a:pt x="3060" y="6334"/>
                </a:lnTo>
                <a:lnTo>
                  <a:pt x="2996" y="6312"/>
                </a:lnTo>
                <a:lnTo>
                  <a:pt x="2824" y="6334"/>
                </a:lnTo>
                <a:lnTo>
                  <a:pt x="2696" y="6334"/>
                </a:lnTo>
                <a:lnTo>
                  <a:pt x="2696" y="6334"/>
                </a:lnTo>
                <a:close/>
                <a:moveTo>
                  <a:pt x="3017" y="5371"/>
                </a:moveTo>
                <a:lnTo>
                  <a:pt x="3017" y="5371"/>
                </a:lnTo>
                <a:lnTo>
                  <a:pt x="3038" y="5478"/>
                </a:lnTo>
                <a:lnTo>
                  <a:pt x="3081" y="5563"/>
                </a:lnTo>
                <a:lnTo>
                  <a:pt x="3124" y="5649"/>
                </a:lnTo>
                <a:lnTo>
                  <a:pt x="3210" y="5692"/>
                </a:lnTo>
                <a:lnTo>
                  <a:pt x="3274" y="5713"/>
                </a:lnTo>
                <a:lnTo>
                  <a:pt x="3317" y="5713"/>
                </a:lnTo>
                <a:lnTo>
                  <a:pt x="3359" y="5649"/>
                </a:lnTo>
                <a:lnTo>
                  <a:pt x="3381" y="5542"/>
                </a:lnTo>
                <a:lnTo>
                  <a:pt x="3381" y="5542"/>
                </a:lnTo>
                <a:lnTo>
                  <a:pt x="3359" y="5478"/>
                </a:lnTo>
                <a:lnTo>
                  <a:pt x="3317" y="5392"/>
                </a:lnTo>
                <a:lnTo>
                  <a:pt x="3274" y="5307"/>
                </a:lnTo>
                <a:lnTo>
                  <a:pt x="3210" y="5242"/>
                </a:lnTo>
                <a:lnTo>
                  <a:pt x="3124" y="5221"/>
                </a:lnTo>
                <a:lnTo>
                  <a:pt x="3081" y="5221"/>
                </a:lnTo>
                <a:lnTo>
                  <a:pt x="3038" y="5285"/>
                </a:lnTo>
                <a:lnTo>
                  <a:pt x="3017" y="5371"/>
                </a:lnTo>
                <a:lnTo>
                  <a:pt x="3017" y="537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1"/>
          <p:cNvSpPr/>
          <p:nvPr/>
        </p:nvSpPr>
        <p:spPr>
          <a:xfrm>
            <a:off x="468766" y="2035175"/>
            <a:ext cx="230739" cy="235955"/>
          </a:xfrm>
          <a:custGeom>
            <a:rect b="b" l="l" r="r" t="t"/>
            <a:pathLst>
              <a:path extrusionOk="0" h="8731" w="8538">
                <a:moveTo>
                  <a:pt x="7703" y="6441"/>
                </a:moveTo>
                <a:lnTo>
                  <a:pt x="7703" y="6441"/>
                </a:lnTo>
                <a:lnTo>
                  <a:pt x="7681" y="6291"/>
                </a:lnTo>
                <a:lnTo>
                  <a:pt x="7660" y="6098"/>
                </a:lnTo>
                <a:lnTo>
                  <a:pt x="7681" y="5906"/>
                </a:lnTo>
                <a:lnTo>
                  <a:pt x="7703" y="5820"/>
                </a:lnTo>
                <a:lnTo>
                  <a:pt x="7746" y="5756"/>
                </a:lnTo>
                <a:lnTo>
                  <a:pt x="7746" y="5756"/>
                </a:lnTo>
                <a:lnTo>
                  <a:pt x="7788" y="5713"/>
                </a:lnTo>
                <a:lnTo>
                  <a:pt x="7853" y="5649"/>
                </a:lnTo>
                <a:lnTo>
                  <a:pt x="8002" y="5564"/>
                </a:lnTo>
                <a:lnTo>
                  <a:pt x="8152" y="5478"/>
                </a:lnTo>
                <a:lnTo>
                  <a:pt x="8195" y="5414"/>
                </a:lnTo>
                <a:lnTo>
                  <a:pt x="8259" y="5350"/>
                </a:lnTo>
                <a:lnTo>
                  <a:pt x="8259" y="5350"/>
                </a:lnTo>
                <a:lnTo>
                  <a:pt x="8302" y="5178"/>
                </a:lnTo>
                <a:lnTo>
                  <a:pt x="8345" y="5007"/>
                </a:lnTo>
                <a:lnTo>
                  <a:pt x="8366" y="4836"/>
                </a:lnTo>
                <a:lnTo>
                  <a:pt x="8409" y="4686"/>
                </a:lnTo>
                <a:lnTo>
                  <a:pt x="8409" y="4686"/>
                </a:lnTo>
                <a:lnTo>
                  <a:pt x="8473" y="4472"/>
                </a:lnTo>
                <a:lnTo>
                  <a:pt x="8516" y="4280"/>
                </a:lnTo>
                <a:lnTo>
                  <a:pt x="8537" y="4087"/>
                </a:lnTo>
                <a:lnTo>
                  <a:pt x="8537" y="3873"/>
                </a:lnTo>
                <a:lnTo>
                  <a:pt x="8516" y="3681"/>
                </a:lnTo>
                <a:lnTo>
                  <a:pt x="8494" y="3488"/>
                </a:lnTo>
                <a:lnTo>
                  <a:pt x="8409" y="3082"/>
                </a:lnTo>
                <a:lnTo>
                  <a:pt x="8409" y="3082"/>
                </a:lnTo>
                <a:lnTo>
                  <a:pt x="8323" y="2718"/>
                </a:lnTo>
                <a:lnTo>
                  <a:pt x="8216" y="2354"/>
                </a:lnTo>
                <a:lnTo>
                  <a:pt x="8067" y="1991"/>
                </a:lnTo>
                <a:lnTo>
                  <a:pt x="7917" y="1627"/>
                </a:lnTo>
                <a:lnTo>
                  <a:pt x="7724" y="1284"/>
                </a:lnTo>
                <a:lnTo>
                  <a:pt x="7510" y="985"/>
                </a:lnTo>
                <a:lnTo>
                  <a:pt x="7382" y="835"/>
                </a:lnTo>
                <a:lnTo>
                  <a:pt x="7254" y="707"/>
                </a:lnTo>
                <a:lnTo>
                  <a:pt x="7104" y="578"/>
                </a:lnTo>
                <a:lnTo>
                  <a:pt x="6954" y="471"/>
                </a:lnTo>
                <a:lnTo>
                  <a:pt x="6954" y="471"/>
                </a:lnTo>
                <a:lnTo>
                  <a:pt x="6676" y="279"/>
                </a:lnTo>
                <a:lnTo>
                  <a:pt x="6526" y="193"/>
                </a:lnTo>
                <a:lnTo>
                  <a:pt x="6355" y="172"/>
                </a:lnTo>
                <a:lnTo>
                  <a:pt x="6355" y="172"/>
                </a:lnTo>
                <a:lnTo>
                  <a:pt x="6162" y="172"/>
                </a:lnTo>
                <a:lnTo>
                  <a:pt x="5991" y="193"/>
                </a:lnTo>
                <a:lnTo>
                  <a:pt x="5649" y="322"/>
                </a:lnTo>
                <a:lnTo>
                  <a:pt x="5649" y="322"/>
                </a:lnTo>
                <a:lnTo>
                  <a:pt x="5563" y="343"/>
                </a:lnTo>
                <a:lnTo>
                  <a:pt x="5478" y="343"/>
                </a:lnTo>
                <a:lnTo>
                  <a:pt x="5392" y="300"/>
                </a:lnTo>
                <a:lnTo>
                  <a:pt x="5307" y="279"/>
                </a:lnTo>
                <a:lnTo>
                  <a:pt x="5157" y="172"/>
                </a:lnTo>
                <a:lnTo>
                  <a:pt x="4986" y="86"/>
                </a:lnTo>
                <a:lnTo>
                  <a:pt x="4986" y="86"/>
                </a:lnTo>
                <a:lnTo>
                  <a:pt x="4814" y="43"/>
                </a:lnTo>
                <a:lnTo>
                  <a:pt x="4643" y="22"/>
                </a:lnTo>
                <a:lnTo>
                  <a:pt x="4280" y="1"/>
                </a:lnTo>
                <a:lnTo>
                  <a:pt x="4280" y="1"/>
                </a:lnTo>
                <a:lnTo>
                  <a:pt x="4151" y="22"/>
                </a:lnTo>
                <a:lnTo>
                  <a:pt x="3852" y="43"/>
                </a:lnTo>
                <a:lnTo>
                  <a:pt x="3360" y="86"/>
                </a:lnTo>
                <a:lnTo>
                  <a:pt x="3360" y="86"/>
                </a:lnTo>
                <a:lnTo>
                  <a:pt x="3167" y="108"/>
                </a:lnTo>
                <a:lnTo>
                  <a:pt x="2953" y="172"/>
                </a:lnTo>
                <a:lnTo>
                  <a:pt x="2760" y="236"/>
                </a:lnTo>
                <a:lnTo>
                  <a:pt x="2568" y="343"/>
                </a:lnTo>
                <a:lnTo>
                  <a:pt x="2568" y="343"/>
                </a:lnTo>
                <a:lnTo>
                  <a:pt x="2247" y="514"/>
                </a:lnTo>
                <a:lnTo>
                  <a:pt x="1947" y="728"/>
                </a:lnTo>
                <a:lnTo>
                  <a:pt x="1669" y="964"/>
                </a:lnTo>
                <a:lnTo>
                  <a:pt x="1434" y="1220"/>
                </a:lnTo>
                <a:lnTo>
                  <a:pt x="1434" y="1220"/>
                </a:lnTo>
                <a:lnTo>
                  <a:pt x="1220" y="1520"/>
                </a:lnTo>
                <a:lnTo>
                  <a:pt x="1027" y="1862"/>
                </a:lnTo>
                <a:lnTo>
                  <a:pt x="878" y="2204"/>
                </a:lnTo>
                <a:lnTo>
                  <a:pt x="749" y="2547"/>
                </a:lnTo>
                <a:lnTo>
                  <a:pt x="749" y="2547"/>
                </a:lnTo>
                <a:lnTo>
                  <a:pt x="706" y="2782"/>
                </a:lnTo>
                <a:lnTo>
                  <a:pt x="685" y="3018"/>
                </a:lnTo>
                <a:lnTo>
                  <a:pt x="642" y="3510"/>
                </a:lnTo>
                <a:lnTo>
                  <a:pt x="642" y="4023"/>
                </a:lnTo>
                <a:lnTo>
                  <a:pt x="642" y="4494"/>
                </a:lnTo>
                <a:lnTo>
                  <a:pt x="642" y="4494"/>
                </a:lnTo>
                <a:lnTo>
                  <a:pt x="621" y="4943"/>
                </a:lnTo>
                <a:lnTo>
                  <a:pt x="599" y="5414"/>
                </a:lnTo>
                <a:lnTo>
                  <a:pt x="621" y="5863"/>
                </a:lnTo>
                <a:lnTo>
                  <a:pt x="642" y="6098"/>
                </a:lnTo>
                <a:lnTo>
                  <a:pt x="664" y="6312"/>
                </a:lnTo>
                <a:lnTo>
                  <a:pt x="664" y="6312"/>
                </a:lnTo>
                <a:lnTo>
                  <a:pt x="706" y="6462"/>
                </a:lnTo>
                <a:lnTo>
                  <a:pt x="749" y="6612"/>
                </a:lnTo>
                <a:lnTo>
                  <a:pt x="749" y="6698"/>
                </a:lnTo>
                <a:lnTo>
                  <a:pt x="728" y="6762"/>
                </a:lnTo>
                <a:lnTo>
                  <a:pt x="706" y="6826"/>
                </a:lnTo>
                <a:lnTo>
                  <a:pt x="642" y="6890"/>
                </a:lnTo>
                <a:lnTo>
                  <a:pt x="642" y="6890"/>
                </a:lnTo>
                <a:lnTo>
                  <a:pt x="514" y="6976"/>
                </a:lnTo>
                <a:lnTo>
                  <a:pt x="364" y="7061"/>
                </a:lnTo>
                <a:lnTo>
                  <a:pt x="214" y="7147"/>
                </a:lnTo>
                <a:lnTo>
                  <a:pt x="129" y="7190"/>
                </a:lnTo>
                <a:lnTo>
                  <a:pt x="86" y="7254"/>
                </a:lnTo>
                <a:lnTo>
                  <a:pt x="86" y="7254"/>
                </a:lnTo>
                <a:lnTo>
                  <a:pt x="22" y="7318"/>
                </a:lnTo>
                <a:lnTo>
                  <a:pt x="0" y="7382"/>
                </a:lnTo>
                <a:lnTo>
                  <a:pt x="0" y="7446"/>
                </a:lnTo>
                <a:lnTo>
                  <a:pt x="0" y="7489"/>
                </a:lnTo>
                <a:lnTo>
                  <a:pt x="65" y="7596"/>
                </a:lnTo>
                <a:lnTo>
                  <a:pt x="107" y="7725"/>
                </a:lnTo>
                <a:lnTo>
                  <a:pt x="107" y="7725"/>
                </a:lnTo>
                <a:lnTo>
                  <a:pt x="129" y="7853"/>
                </a:lnTo>
                <a:lnTo>
                  <a:pt x="150" y="7917"/>
                </a:lnTo>
                <a:lnTo>
                  <a:pt x="193" y="8003"/>
                </a:lnTo>
                <a:lnTo>
                  <a:pt x="193" y="8003"/>
                </a:lnTo>
                <a:lnTo>
                  <a:pt x="321" y="8131"/>
                </a:lnTo>
                <a:lnTo>
                  <a:pt x="471" y="8238"/>
                </a:lnTo>
                <a:lnTo>
                  <a:pt x="471" y="8238"/>
                </a:lnTo>
                <a:lnTo>
                  <a:pt x="621" y="8345"/>
                </a:lnTo>
                <a:lnTo>
                  <a:pt x="771" y="8452"/>
                </a:lnTo>
                <a:lnTo>
                  <a:pt x="771" y="8452"/>
                </a:lnTo>
                <a:lnTo>
                  <a:pt x="792" y="8495"/>
                </a:lnTo>
                <a:lnTo>
                  <a:pt x="835" y="8559"/>
                </a:lnTo>
                <a:lnTo>
                  <a:pt x="878" y="8645"/>
                </a:lnTo>
                <a:lnTo>
                  <a:pt x="878" y="8645"/>
                </a:lnTo>
                <a:lnTo>
                  <a:pt x="942" y="8687"/>
                </a:lnTo>
                <a:lnTo>
                  <a:pt x="1006" y="8709"/>
                </a:lnTo>
                <a:lnTo>
                  <a:pt x="1070" y="8730"/>
                </a:lnTo>
                <a:lnTo>
                  <a:pt x="1134" y="8709"/>
                </a:lnTo>
                <a:lnTo>
                  <a:pt x="1263" y="8687"/>
                </a:lnTo>
                <a:lnTo>
                  <a:pt x="1413" y="8623"/>
                </a:lnTo>
                <a:lnTo>
                  <a:pt x="1413" y="8623"/>
                </a:lnTo>
                <a:lnTo>
                  <a:pt x="1819" y="8495"/>
                </a:lnTo>
                <a:lnTo>
                  <a:pt x="2226" y="8388"/>
                </a:lnTo>
                <a:lnTo>
                  <a:pt x="2653" y="8281"/>
                </a:lnTo>
                <a:lnTo>
                  <a:pt x="3081" y="8195"/>
                </a:lnTo>
                <a:lnTo>
                  <a:pt x="3509" y="8131"/>
                </a:lnTo>
                <a:lnTo>
                  <a:pt x="3959" y="8067"/>
                </a:lnTo>
                <a:lnTo>
                  <a:pt x="4814" y="7981"/>
                </a:lnTo>
                <a:lnTo>
                  <a:pt x="4814" y="7981"/>
                </a:lnTo>
                <a:lnTo>
                  <a:pt x="5264" y="7960"/>
                </a:lnTo>
                <a:lnTo>
                  <a:pt x="5713" y="7939"/>
                </a:lnTo>
                <a:lnTo>
                  <a:pt x="6612" y="7939"/>
                </a:lnTo>
                <a:lnTo>
                  <a:pt x="6612" y="7939"/>
                </a:lnTo>
                <a:lnTo>
                  <a:pt x="7510" y="7939"/>
                </a:lnTo>
                <a:lnTo>
                  <a:pt x="7510" y="7939"/>
                </a:lnTo>
                <a:lnTo>
                  <a:pt x="7703" y="7939"/>
                </a:lnTo>
                <a:lnTo>
                  <a:pt x="7874" y="7981"/>
                </a:lnTo>
                <a:lnTo>
                  <a:pt x="8045" y="8024"/>
                </a:lnTo>
                <a:lnTo>
                  <a:pt x="8238" y="8024"/>
                </a:lnTo>
                <a:lnTo>
                  <a:pt x="8238" y="8024"/>
                </a:lnTo>
                <a:lnTo>
                  <a:pt x="8323" y="8024"/>
                </a:lnTo>
                <a:lnTo>
                  <a:pt x="8388" y="8003"/>
                </a:lnTo>
                <a:lnTo>
                  <a:pt x="8452" y="7960"/>
                </a:lnTo>
                <a:lnTo>
                  <a:pt x="8473" y="7917"/>
                </a:lnTo>
                <a:lnTo>
                  <a:pt x="8494" y="7853"/>
                </a:lnTo>
                <a:lnTo>
                  <a:pt x="8494" y="7789"/>
                </a:lnTo>
                <a:lnTo>
                  <a:pt x="8473" y="7639"/>
                </a:lnTo>
                <a:lnTo>
                  <a:pt x="8409" y="7489"/>
                </a:lnTo>
                <a:lnTo>
                  <a:pt x="8323" y="7339"/>
                </a:lnTo>
                <a:lnTo>
                  <a:pt x="8238" y="7211"/>
                </a:lnTo>
                <a:lnTo>
                  <a:pt x="8152" y="7125"/>
                </a:lnTo>
                <a:lnTo>
                  <a:pt x="8152" y="7125"/>
                </a:lnTo>
                <a:lnTo>
                  <a:pt x="8024" y="6976"/>
                </a:lnTo>
                <a:lnTo>
                  <a:pt x="7895" y="6805"/>
                </a:lnTo>
                <a:lnTo>
                  <a:pt x="7767" y="6612"/>
                </a:lnTo>
                <a:lnTo>
                  <a:pt x="7703" y="6441"/>
                </a:lnTo>
                <a:lnTo>
                  <a:pt x="7703" y="6441"/>
                </a:lnTo>
                <a:close/>
                <a:moveTo>
                  <a:pt x="6419" y="814"/>
                </a:moveTo>
                <a:lnTo>
                  <a:pt x="6419" y="814"/>
                </a:lnTo>
                <a:lnTo>
                  <a:pt x="6526" y="835"/>
                </a:lnTo>
                <a:lnTo>
                  <a:pt x="6633" y="878"/>
                </a:lnTo>
                <a:lnTo>
                  <a:pt x="6804" y="1006"/>
                </a:lnTo>
                <a:lnTo>
                  <a:pt x="6975" y="1156"/>
                </a:lnTo>
                <a:lnTo>
                  <a:pt x="7147" y="1349"/>
                </a:lnTo>
                <a:lnTo>
                  <a:pt x="7275" y="1541"/>
                </a:lnTo>
                <a:lnTo>
                  <a:pt x="7382" y="1755"/>
                </a:lnTo>
                <a:lnTo>
                  <a:pt x="7574" y="2162"/>
                </a:lnTo>
                <a:lnTo>
                  <a:pt x="7574" y="2162"/>
                </a:lnTo>
                <a:lnTo>
                  <a:pt x="7746" y="2632"/>
                </a:lnTo>
                <a:lnTo>
                  <a:pt x="7874" y="3103"/>
                </a:lnTo>
                <a:lnTo>
                  <a:pt x="7981" y="3595"/>
                </a:lnTo>
                <a:lnTo>
                  <a:pt x="8024" y="4087"/>
                </a:lnTo>
                <a:lnTo>
                  <a:pt x="8024" y="4087"/>
                </a:lnTo>
                <a:lnTo>
                  <a:pt x="8045" y="4323"/>
                </a:lnTo>
                <a:lnTo>
                  <a:pt x="8024" y="4579"/>
                </a:lnTo>
                <a:lnTo>
                  <a:pt x="8002" y="4708"/>
                </a:lnTo>
                <a:lnTo>
                  <a:pt x="7981" y="4836"/>
                </a:lnTo>
                <a:lnTo>
                  <a:pt x="7938" y="4943"/>
                </a:lnTo>
                <a:lnTo>
                  <a:pt x="7874" y="5050"/>
                </a:lnTo>
                <a:lnTo>
                  <a:pt x="7874" y="5050"/>
                </a:lnTo>
                <a:lnTo>
                  <a:pt x="7788" y="5093"/>
                </a:lnTo>
                <a:lnTo>
                  <a:pt x="7681" y="5157"/>
                </a:lnTo>
                <a:lnTo>
                  <a:pt x="7446" y="5221"/>
                </a:lnTo>
                <a:lnTo>
                  <a:pt x="7168" y="5264"/>
                </a:lnTo>
                <a:lnTo>
                  <a:pt x="6954" y="5264"/>
                </a:lnTo>
                <a:lnTo>
                  <a:pt x="6954" y="5264"/>
                </a:lnTo>
                <a:lnTo>
                  <a:pt x="6826" y="5264"/>
                </a:lnTo>
                <a:lnTo>
                  <a:pt x="6761" y="5243"/>
                </a:lnTo>
                <a:lnTo>
                  <a:pt x="6740" y="5221"/>
                </a:lnTo>
                <a:lnTo>
                  <a:pt x="6676" y="5136"/>
                </a:lnTo>
                <a:lnTo>
                  <a:pt x="6676" y="5136"/>
                </a:lnTo>
                <a:lnTo>
                  <a:pt x="6633" y="4986"/>
                </a:lnTo>
                <a:lnTo>
                  <a:pt x="6590" y="4943"/>
                </a:lnTo>
                <a:lnTo>
                  <a:pt x="6547" y="4943"/>
                </a:lnTo>
                <a:lnTo>
                  <a:pt x="6505" y="4943"/>
                </a:lnTo>
                <a:lnTo>
                  <a:pt x="6505" y="4943"/>
                </a:lnTo>
                <a:lnTo>
                  <a:pt x="6462" y="4965"/>
                </a:lnTo>
                <a:lnTo>
                  <a:pt x="6419" y="5029"/>
                </a:lnTo>
                <a:lnTo>
                  <a:pt x="6291" y="5178"/>
                </a:lnTo>
                <a:lnTo>
                  <a:pt x="6248" y="5243"/>
                </a:lnTo>
                <a:lnTo>
                  <a:pt x="6184" y="5243"/>
                </a:lnTo>
                <a:lnTo>
                  <a:pt x="6162" y="5243"/>
                </a:lnTo>
                <a:lnTo>
                  <a:pt x="6162" y="5221"/>
                </a:lnTo>
                <a:lnTo>
                  <a:pt x="6141" y="5093"/>
                </a:lnTo>
                <a:lnTo>
                  <a:pt x="6141" y="5093"/>
                </a:lnTo>
                <a:lnTo>
                  <a:pt x="6162" y="5007"/>
                </a:lnTo>
                <a:lnTo>
                  <a:pt x="6184" y="4900"/>
                </a:lnTo>
                <a:lnTo>
                  <a:pt x="6184" y="4836"/>
                </a:lnTo>
                <a:lnTo>
                  <a:pt x="6162" y="4815"/>
                </a:lnTo>
                <a:lnTo>
                  <a:pt x="6141" y="4772"/>
                </a:lnTo>
                <a:lnTo>
                  <a:pt x="6055" y="4772"/>
                </a:lnTo>
                <a:lnTo>
                  <a:pt x="6055" y="4772"/>
                </a:lnTo>
                <a:lnTo>
                  <a:pt x="6034" y="4772"/>
                </a:lnTo>
                <a:lnTo>
                  <a:pt x="5991" y="4793"/>
                </a:lnTo>
                <a:lnTo>
                  <a:pt x="5906" y="4858"/>
                </a:lnTo>
                <a:lnTo>
                  <a:pt x="5777" y="5007"/>
                </a:lnTo>
                <a:lnTo>
                  <a:pt x="5777" y="5007"/>
                </a:lnTo>
                <a:lnTo>
                  <a:pt x="5692" y="5072"/>
                </a:lnTo>
                <a:lnTo>
                  <a:pt x="5649" y="5072"/>
                </a:lnTo>
                <a:lnTo>
                  <a:pt x="5649" y="5029"/>
                </a:lnTo>
                <a:lnTo>
                  <a:pt x="5692" y="4965"/>
                </a:lnTo>
                <a:lnTo>
                  <a:pt x="5799" y="4793"/>
                </a:lnTo>
                <a:lnTo>
                  <a:pt x="5820" y="4708"/>
                </a:lnTo>
                <a:lnTo>
                  <a:pt x="5820" y="4644"/>
                </a:lnTo>
                <a:lnTo>
                  <a:pt x="5820" y="4644"/>
                </a:lnTo>
                <a:lnTo>
                  <a:pt x="5799" y="4579"/>
                </a:lnTo>
                <a:lnTo>
                  <a:pt x="5756" y="4558"/>
                </a:lnTo>
                <a:lnTo>
                  <a:pt x="5713" y="4537"/>
                </a:lnTo>
                <a:lnTo>
                  <a:pt x="5670" y="4537"/>
                </a:lnTo>
                <a:lnTo>
                  <a:pt x="5585" y="4579"/>
                </a:lnTo>
                <a:lnTo>
                  <a:pt x="5499" y="4665"/>
                </a:lnTo>
                <a:lnTo>
                  <a:pt x="5328" y="4858"/>
                </a:lnTo>
                <a:lnTo>
                  <a:pt x="5242" y="4922"/>
                </a:lnTo>
                <a:lnTo>
                  <a:pt x="5200" y="4965"/>
                </a:lnTo>
                <a:lnTo>
                  <a:pt x="5200" y="4965"/>
                </a:lnTo>
                <a:lnTo>
                  <a:pt x="5135" y="4943"/>
                </a:lnTo>
                <a:lnTo>
                  <a:pt x="5114" y="4900"/>
                </a:lnTo>
                <a:lnTo>
                  <a:pt x="5135" y="4836"/>
                </a:lnTo>
                <a:lnTo>
                  <a:pt x="5157" y="4772"/>
                </a:lnTo>
                <a:lnTo>
                  <a:pt x="5242" y="4601"/>
                </a:lnTo>
                <a:lnTo>
                  <a:pt x="5285" y="4515"/>
                </a:lnTo>
                <a:lnTo>
                  <a:pt x="5285" y="4472"/>
                </a:lnTo>
                <a:lnTo>
                  <a:pt x="5285" y="4472"/>
                </a:lnTo>
                <a:lnTo>
                  <a:pt x="5264" y="4408"/>
                </a:lnTo>
                <a:lnTo>
                  <a:pt x="5242" y="4387"/>
                </a:lnTo>
                <a:lnTo>
                  <a:pt x="5200" y="4365"/>
                </a:lnTo>
                <a:lnTo>
                  <a:pt x="5157" y="4365"/>
                </a:lnTo>
                <a:lnTo>
                  <a:pt x="5071" y="4408"/>
                </a:lnTo>
                <a:lnTo>
                  <a:pt x="4986" y="4494"/>
                </a:lnTo>
                <a:lnTo>
                  <a:pt x="4814" y="4686"/>
                </a:lnTo>
                <a:lnTo>
                  <a:pt x="4729" y="4751"/>
                </a:lnTo>
                <a:lnTo>
                  <a:pt x="4686" y="4793"/>
                </a:lnTo>
                <a:lnTo>
                  <a:pt x="4686" y="4793"/>
                </a:lnTo>
                <a:lnTo>
                  <a:pt x="4622" y="4793"/>
                </a:lnTo>
                <a:lnTo>
                  <a:pt x="4579" y="4793"/>
                </a:lnTo>
                <a:lnTo>
                  <a:pt x="4451" y="4751"/>
                </a:lnTo>
                <a:lnTo>
                  <a:pt x="4215" y="4644"/>
                </a:lnTo>
                <a:lnTo>
                  <a:pt x="4215" y="4644"/>
                </a:lnTo>
                <a:lnTo>
                  <a:pt x="3723" y="4472"/>
                </a:lnTo>
                <a:lnTo>
                  <a:pt x="3723" y="4472"/>
                </a:lnTo>
                <a:lnTo>
                  <a:pt x="3531" y="4387"/>
                </a:lnTo>
                <a:lnTo>
                  <a:pt x="3338" y="4237"/>
                </a:lnTo>
                <a:lnTo>
                  <a:pt x="3167" y="4066"/>
                </a:lnTo>
                <a:lnTo>
                  <a:pt x="3081" y="3980"/>
                </a:lnTo>
                <a:lnTo>
                  <a:pt x="3039" y="3895"/>
                </a:lnTo>
                <a:lnTo>
                  <a:pt x="3039" y="3895"/>
                </a:lnTo>
                <a:lnTo>
                  <a:pt x="2996" y="3766"/>
                </a:lnTo>
                <a:lnTo>
                  <a:pt x="2996" y="3659"/>
                </a:lnTo>
                <a:lnTo>
                  <a:pt x="3017" y="3552"/>
                </a:lnTo>
                <a:lnTo>
                  <a:pt x="3060" y="3467"/>
                </a:lnTo>
                <a:lnTo>
                  <a:pt x="3210" y="3296"/>
                </a:lnTo>
                <a:lnTo>
                  <a:pt x="3381" y="3124"/>
                </a:lnTo>
                <a:lnTo>
                  <a:pt x="3381" y="3124"/>
                </a:lnTo>
                <a:lnTo>
                  <a:pt x="4087" y="2354"/>
                </a:lnTo>
                <a:lnTo>
                  <a:pt x="4472" y="1969"/>
                </a:lnTo>
                <a:lnTo>
                  <a:pt x="4879" y="1627"/>
                </a:lnTo>
                <a:lnTo>
                  <a:pt x="4879" y="1627"/>
                </a:lnTo>
                <a:lnTo>
                  <a:pt x="5200" y="1349"/>
                </a:lnTo>
                <a:lnTo>
                  <a:pt x="5392" y="1199"/>
                </a:lnTo>
                <a:lnTo>
                  <a:pt x="5585" y="1070"/>
                </a:lnTo>
                <a:lnTo>
                  <a:pt x="5777" y="942"/>
                </a:lnTo>
                <a:lnTo>
                  <a:pt x="5991" y="857"/>
                </a:lnTo>
                <a:lnTo>
                  <a:pt x="6205" y="814"/>
                </a:lnTo>
                <a:lnTo>
                  <a:pt x="6312" y="792"/>
                </a:lnTo>
                <a:lnTo>
                  <a:pt x="6419" y="814"/>
                </a:lnTo>
                <a:lnTo>
                  <a:pt x="6419" y="814"/>
                </a:lnTo>
                <a:close/>
                <a:moveTo>
                  <a:pt x="1584" y="4087"/>
                </a:moveTo>
                <a:lnTo>
                  <a:pt x="1584" y="4087"/>
                </a:lnTo>
                <a:lnTo>
                  <a:pt x="1455" y="4151"/>
                </a:lnTo>
                <a:lnTo>
                  <a:pt x="1370" y="4173"/>
                </a:lnTo>
                <a:lnTo>
                  <a:pt x="1348" y="4151"/>
                </a:lnTo>
                <a:lnTo>
                  <a:pt x="1348" y="4130"/>
                </a:lnTo>
                <a:lnTo>
                  <a:pt x="1477" y="4023"/>
                </a:lnTo>
                <a:lnTo>
                  <a:pt x="1477" y="4023"/>
                </a:lnTo>
                <a:lnTo>
                  <a:pt x="1626" y="3938"/>
                </a:lnTo>
                <a:lnTo>
                  <a:pt x="1819" y="3831"/>
                </a:lnTo>
                <a:lnTo>
                  <a:pt x="1905" y="3788"/>
                </a:lnTo>
                <a:lnTo>
                  <a:pt x="1969" y="3724"/>
                </a:lnTo>
                <a:lnTo>
                  <a:pt x="1990" y="3638"/>
                </a:lnTo>
                <a:lnTo>
                  <a:pt x="1990" y="3574"/>
                </a:lnTo>
                <a:lnTo>
                  <a:pt x="1990" y="3574"/>
                </a:lnTo>
                <a:lnTo>
                  <a:pt x="1947" y="3488"/>
                </a:lnTo>
                <a:lnTo>
                  <a:pt x="1883" y="3445"/>
                </a:lnTo>
                <a:lnTo>
                  <a:pt x="1798" y="3445"/>
                </a:lnTo>
                <a:lnTo>
                  <a:pt x="1712" y="3488"/>
                </a:lnTo>
                <a:lnTo>
                  <a:pt x="1562" y="3552"/>
                </a:lnTo>
                <a:lnTo>
                  <a:pt x="1477" y="3574"/>
                </a:lnTo>
                <a:lnTo>
                  <a:pt x="1434" y="3552"/>
                </a:lnTo>
                <a:lnTo>
                  <a:pt x="1434" y="3552"/>
                </a:lnTo>
                <a:lnTo>
                  <a:pt x="1391" y="3531"/>
                </a:lnTo>
                <a:lnTo>
                  <a:pt x="1370" y="3488"/>
                </a:lnTo>
                <a:lnTo>
                  <a:pt x="1391" y="3445"/>
                </a:lnTo>
                <a:lnTo>
                  <a:pt x="1434" y="3424"/>
                </a:lnTo>
                <a:lnTo>
                  <a:pt x="1562" y="3317"/>
                </a:lnTo>
                <a:lnTo>
                  <a:pt x="1733" y="3210"/>
                </a:lnTo>
                <a:lnTo>
                  <a:pt x="1905" y="3103"/>
                </a:lnTo>
                <a:lnTo>
                  <a:pt x="2033" y="2996"/>
                </a:lnTo>
                <a:lnTo>
                  <a:pt x="2076" y="2932"/>
                </a:lnTo>
                <a:lnTo>
                  <a:pt x="2119" y="2889"/>
                </a:lnTo>
                <a:lnTo>
                  <a:pt x="2119" y="2825"/>
                </a:lnTo>
                <a:lnTo>
                  <a:pt x="2097" y="2782"/>
                </a:lnTo>
                <a:lnTo>
                  <a:pt x="2097" y="2782"/>
                </a:lnTo>
                <a:lnTo>
                  <a:pt x="2054" y="2739"/>
                </a:lnTo>
                <a:lnTo>
                  <a:pt x="2012" y="2718"/>
                </a:lnTo>
                <a:lnTo>
                  <a:pt x="1926" y="2697"/>
                </a:lnTo>
                <a:lnTo>
                  <a:pt x="1840" y="2718"/>
                </a:lnTo>
                <a:lnTo>
                  <a:pt x="1755" y="2761"/>
                </a:lnTo>
                <a:lnTo>
                  <a:pt x="1584" y="2846"/>
                </a:lnTo>
                <a:lnTo>
                  <a:pt x="1519" y="2868"/>
                </a:lnTo>
                <a:lnTo>
                  <a:pt x="1455" y="2846"/>
                </a:lnTo>
                <a:lnTo>
                  <a:pt x="1455" y="2846"/>
                </a:lnTo>
                <a:lnTo>
                  <a:pt x="1434" y="2782"/>
                </a:lnTo>
                <a:lnTo>
                  <a:pt x="1434" y="2718"/>
                </a:lnTo>
                <a:lnTo>
                  <a:pt x="1455" y="2547"/>
                </a:lnTo>
                <a:lnTo>
                  <a:pt x="1519" y="2269"/>
                </a:lnTo>
                <a:lnTo>
                  <a:pt x="1519" y="2269"/>
                </a:lnTo>
                <a:lnTo>
                  <a:pt x="1648" y="1884"/>
                </a:lnTo>
                <a:lnTo>
                  <a:pt x="1733" y="1691"/>
                </a:lnTo>
                <a:lnTo>
                  <a:pt x="1819" y="1520"/>
                </a:lnTo>
                <a:lnTo>
                  <a:pt x="1926" y="1349"/>
                </a:lnTo>
                <a:lnTo>
                  <a:pt x="2054" y="1199"/>
                </a:lnTo>
                <a:lnTo>
                  <a:pt x="2204" y="1070"/>
                </a:lnTo>
                <a:lnTo>
                  <a:pt x="2375" y="964"/>
                </a:lnTo>
                <a:lnTo>
                  <a:pt x="2375" y="964"/>
                </a:lnTo>
                <a:lnTo>
                  <a:pt x="2718" y="771"/>
                </a:lnTo>
                <a:lnTo>
                  <a:pt x="3081" y="621"/>
                </a:lnTo>
                <a:lnTo>
                  <a:pt x="3274" y="578"/>
                </a:lnTo>
                <a:lnTo>
                  <a:pt x="3467" y="536"/>
                </a:lnTo>
                <a:lnTo>
                  <a:pt x="3659" y="514"/>
                </a:lnTo>
                <a:lnTo>
                  <a:pt x="3873" y="493"/>
                </a:lnTo>
                <a:lnTo>
                  <a:pt x="3873" y="493"/>
                </a:lnTo>
                <a:lnTo>
                  <a:pt x="4087" y="514"/>
                </a:lnTo>
                <a:lnTo>
                  <a:pt x="4301" y="557"/>
                </a:lnTo>
                <a:lnTo>
                  <a:pt x="4515" y="600"/>
                </a:lnTo>
                <a:lnTo>
                  <a:pt x="4729" y="621"/>
                </a:lnTo>
                <a:lnTo>
                  <a:pt x="4729" y="621"/>
                </a:lnTo>
                <a:lnTo>
                  <a:pt x="4857" y="600"/>
                </a:lnTo>
                <a:lnTo>
                  <a:pt x="5028" y="600"/>
                </a:lnTo>
                <a:lnTo>
                  <a:pt x="5093" y="600"/>
                </a:lnTo>
                <a:lnTo>
                  <a:pt x="5157" y="621"/>
                </a:lnTo>
                <a:lnTo>
                  <a:pt x="5200" y="664"/>
                </a:lnTo>
                <a:lnTo>
                  <a:pt x="5221" y="728"/>
                </a:lnTo>
                <a:lnTo>
                  <a:pt x="5221" y="728"/>
                </a:lnTo>
                <a:lnTo>
                  <a:pt x="5178" y="792"/>
                </a:lnTo>
                <a:lnTo>
                  <a:pt x="5114" y="878"/>
                </a:lnTo>
                <a:lnTo>
                  <a:pt x="4921" y="1049"/>
                </a:lnTo>
                <a:lnTo>
                  <a:pt x="4536" y="1327"/>
                </a:lnTo>
                <a:lnTo>
                  <a:pt x="4536" y="1327"/>
                </a:lnTo>
                <a:lnTo>
                  <a:pt x="4215" y="1584"/>
                </a:lnTo>
                <a:lnTo>
                  <a:pt x="3916" y="1884"/>
                </a:lnTo>
                <a:lnTo>
                  <a:pt x="3916" y="1884"/>
                </a:lnTo>
                <a:lnTo>
                  <a:pt x="3616" y="2204"/>
                </a:lnTo>
                <a:lnTo>
                  <a:pt x="3295" y="2547"/>
                </a:lnTo>
                <a:lnTo>
                  <a:pt x="2996" y="2889"/>
                </a:lnTo>
                <a:lnTo>
                  <a:pt x="2718" y="3231"/>
                </a:lnTo>
                <a:lnTo>
                  <a:pt x="2718" y="3231"/>
                </a:lnTo>
                <a:lnTo>
                  <a:pt x="2632" y="3381"/>
                </a:lnTo>
                <a:lnTo>
                  <a:pt x="2568" y="3574"/>
                </a:lnTo>
                <a:lnTo>
                  <a:pt x="2525" y="3745"/>
                </a:lnTo>
                <a:lnTo>
                  <a:pt x="2546" y="3938"/>
                </a:lnTo>
                <a:lnTo>
                  <a:pt x="2546" y="3938"/>
                </a:lnTo>
                <a:lnTo>
                  <a:pt x="2568" y="4023"/>
                </a:lnTo>
                <a:lnTo>
                  <a:pt x="2589" y="4087"/>
                </a:lnTo>
                <a:lnTo>
                  <a:pt x="2696" y="4216"/>
                </a:lnTo>
                <a:lnTo>
                  <a:pt x="2910" y="4472"/>
                </a:lnTo>
                <a:lnTo>
                  <a:pt x="2910" y="4472"/>
                </a:lnTo>
                <a:lnTo>
                  <a:pt x="3039" y="4622"/>
                </a:lnTo>
                <a:lnTo>
                  <a:pt x="3188" y="4772"/>
                </a:lnTo>
                <a:lnTo>
                  <a:pt x="3360" y="4900"/>
                </a:lnTo>
                <a:lnTo>
                  <a:pt x="3531" y="5029"/>
                </a:lnTo>
                <a:lnTo>
                  <a:pt x="3702" y="5136"/>
                </a:lnTo>
                <a:lnTo>
                  <a:pt x="3894" y="5243"/>
                </a:lnTo>
                <a:lnTo>
                  <a:pt x="4301" y="5392"/>
                </a:lnTo>
                <a:lnTo>
                  <a:pt x="4707" y="5521"/>
                </a:lnTo>
                <a:lnTo>
                  <a:pt x="5135" y="5628"/>
                </a:lnTo>
                <a:lnTo>
                  <a:pt x="5542" y="5692"/>
                </a:lnTo>
                <a:lnTo>
                  <a:pt x="5948" y="5756"/>
                </a:lnTo>
                <a:lnTo>
                  <a:pt x="5948" y="5756"/>
                </a:lnTo>
                <a:lnTo>
                  <a:pt x="6462" y="5799"/>
                </a:lnTo>
                <a:lnTo>
                  <a:pt x="6975" y="5799"/>
                </a:lnTo>
                <a:lnTo>
                  <a:pt x="6975" y="5799"/>
                </a:lnTo>
                <a:lnTo>
                  <a:pt x="7061" y="5799"/>
                </a:lnTo>
                <a:lnTo>
                  <a:pt x="7125" y="5799"/>
                </a:lnTo>
                <a:lnTo>
                  <a:pt x="7147" y="5820"/>
                </a:lnTo>
                <a:lnTo>
                  <a:pt x="7189" y="5906"/>
                </a:lnTo>
                <a:lnTo>
                  <a:pt x="7189" y="5906"/>
                </a:lnTo>
                <a:lnTo>
                  <a:pt x="7211" y="5970"/>
                </a:lnTo>
                <a:lnTo>
                  <a:pt x="7211" y="6098"/>
                </a:lnTo>
                <a:lnTo>
                  <a:pt x="7211" y="6205"/>
                </a:lnTo>
                <a:lnTo>
                  <a:pt x="7189" y="6270"/>
                </a:lnTo>
                <a:lnTo>
                  <a:pt x="7189" y="6270"/>
                </a:lnTo>
                <a:lnTo>
                  <a:pt x="7147" y="6355"/>
                </a:lnTo>
                <a:lnTo>
                  <a:pt x="7104" y="6398"/>
                </a:lnTo>
                <a:lnTo>
                  <a:pt x="7040" y="6398"/>
                </a:lnTo>
                <a:lnTo>
                  <a:pt x="6933" y="6398"/>
                </a:lnTo>
                <a:lnTo>
                  <a:pt x="6933" y="6398"/>
                </a:lnTo>
                <a:lnTo>
                  <a:pt x="6526" y="6398"/>
                </a:lnTo>
                <a:lnTo>
                  <a:pt x="6184" y="6398"/>
                </a:lnTo>
                <a:lnTo>
                  <a:pt x="6184" y="6398"/>
                </a:lnTo>
                <a:lnTo>
                  <a:pt x="5200" y="6419"/>
                </a:lnTo>
                <a:lnTo>
                  <a:pt x="4237" y="6462"/>
                </a:lnTo>
                <a:lnTo>
                  <a:pt x="3253" y="6505"/>
                </a:lnTo>
                <a:lnTo>
                  <a:pt x="2290" y="6591"/>
                </a:lnTo>
                <a:lnTo>
                  <a:pt x="2290" y="6591"/>
                </a:lnTo>
                <a:lnTo>
                  <a:pt x="2033" y="6633"/>
                </a:lnTo>
                <a:lnTo>
                  <a:pt x="1905" y="6655"/>
                </a:lnTo>
                <a:lnTo>
                  <a:pt x="1776" y="6655"/>
                </a:lnTo>
                <a:lnTo>
                  <a:pt x="1776" y="6655"/>
                </a:lnTo>
                <a:lnTo>
                  <a:pt x="1691" y="6633"/>
                </a:lnTo>
                <a:lnTo>
                  <a:pt x="1669" y="6633"/>
                </a:lnTo>
                <a:lnTo>
                  <a:pt x="1669" y="6591"/>
                </a:lnTo>
                <a:lnTo>
                  <a:pt x="1648" y="6505"/>
                </a:lnTo>
                <a:lnTo>
                  <a:pt x="1648" y="6505"/>
                </a:lnTo>
                <a:lnTo>
                  <a:pt x="1605" y="6462"/>
                </a:lnTo>
                <a:lnTo>
                  <a:pt x="1541" y="6398"/>
                </a:lnTo>
                <a:lnTo>
                  <a:pt x="1519" y="6334"/>
                </a:lnTo>
                <a:lnTo>
                  <a:pt x="1498" y="6270"/>
                </a:lnTo>
                <a:lnTo>
                  <a:pt x="1498" y="6270"/>
                </a:lnTo>
                <a:lnTo>
                  <a:pt x="1519" y="6205"/>
                </a:lnTo>
                <a:lnTo>
                  <a:pt x="1541" y="6184"/>
                </a:lnTo>
                <a:lnTo>
                  <a:pt x="1605" y="6120"/>
                </a:lnTo>
                <a:lnTo>
                  <a:pt x="1691" y="6056"/>
                </a:lnTo>
                <a:lnTo>
                  <a:pt x="1755" y="5992"/>
                </a:lnTo>
                <a:lnTo>
                  <a:pt x="1755" y="5992"/>
                </a:lnTo>
                <a:lnTo>
                  <a:pt x="1819" y="5927"/>
                </a:lnTo>
                <a:lnTo>
                  <a:pt x="1862" y="5863"/>
                </a:lnTo>
                <a:lnTo>
                  <a:pt x="1862" y="5778"/>
                </a:lnTo>
                <a:lnTo>
                  <a:pt x="1840" y="5735"/>
                </a:lnTo>
                <a:lnTo>
                  <a:pt x="1798" y="5713"/>
                </a:lnTo>
                <a:lnTo>
                  <a:pt x="1798" y="5713"/>
                </a:lnTo>
                <a:lnTo>
                  <a:pt x="1776" y="5692"/>
                </a:lnTo>
                <a:lnTo>
                  <a:pt x="1733" y="5671"/>
                </a:lnTo>
                <a:lnTo>
                  <a:pt x="1648" y="5692"/>
                </a:lnTo>
                <a:lnTo>
                  <a:pt x="1584" y="5713"/>
                </a:lnTo>
                <a:lnTo>
                  <a:pt x="1519" y="5713"/>
                </a:lnTo>
                <a:lnTo>
                  <a:pt x="1519" y="5713"/>
                </a:lnTo>
                <a:lnTo>
                  <a:pt x="1455" y="5692"/>
                </a:lnTo>
                <a:lnTo>
                  <a:pt x="1413" y="5649"/>
                </a:lnTo>
                <a:lnTo>
                  <a:pt x="1391" y="5585"/>
                </a:lnTo>
                <a:lnTo>
                  <a:pt x="1391" y="5521"/>
                </a:lnTo>
                <a:lnTo>
                  <a:pt x="1413" y="5392"/>
                </a:lnTo>
                <a:lnTo>
                  <a:pt x="1455" y="5307"/>
                </a:lnTo>
                <a:lnTo>
                  <a:pt x="1455" y="5307"/>
                </a:lnTo>
                <a:lnTo>
                  <a:pt x="1519" y="5243"/>
                </a:lnTo>
                <a:lnTo>
                  <a:pt x="1584" y="5200"/>
                </a:lnTo>
                <a:lnTo>
                  <a:pt x="1776" y="5114"/>
                </a:lnTo>
                <a:lnTo>
                  <a:pt x="1926" y="5007"/>
                </a:lnTo>
                <a:lnTo>
                  <a:pt x="1990" y="4943"/>
                </a:lnTo>
                <a:lnTo>
                  <a:pt x="2033" y="4858"/>
                </a:lnTo>
                <a:lnTo>
                  <a:pt x="2033" y="4858"/>
                </a:lnTo>
                <a:lnTo>
                  <a:pt x="2054" y="4772"/>
                </a:lnTo>
                <a:lnTo>
                  <a:pt x="2033" y="4708"/>
                </a:lnTo>
                <a:lnTo>
                  <a:pt x="1969" y="4665"/>
                </a:lnTo>
                <a:lnTo>
                  <a:pt x="1905" y="4665"/>
                </a:lnTo>
                <a:lnTo>
                  <a:pt x="1819" y="4665"/>
                </a:lnTo>
                <a:lnTo>
                  <a:pt x="1712" y="4665"/>
                </a:lnTo>
                <a:lnTo>
                  <a:pt x="1584" y="4729"/>
                </a:lnTo>
                <a:lnTo>
                  <a:pt x="1584" y="4729"/>
                </a:lnTo>
                <a:lnTo>
                  <a:pt x="1455" y="4836"/>
                </a:lnTo>
                <a:lnTo>
                  <a:pt x="1391" y="4858"/>
                </a:lnTo>
                <a:lnTo>
                  <a:pt x="1370" y="4836"/>
                </a:lnTo>
                <a:lnTo>
                  <a:pt x="1348" y="4815"/>
                </a:lnTo>
                <a:lnTo>
                  <a:pt x="1348" y="4815"/>
                </a:lnTo>
                <a:lnTo>
                  <a:pt x="1327" y="4772"/>
                </a:lnTo>
                <a:lnTo>
                  <a:pt x="1327" y="4729"/>
                </a:lnTo>
                <a:lnTo>
                  <a:pt x="1370" y="4665"/>
                </a:lnTo>
                <a:lnTo>
                  <a:pt x="1498" y="4558"/>
                </a:lnTo>
                <a:lnTo>
                  <a:pt x="1498" y="4558"/>
                </a:lnTo>
                <a:lnTo>
                  <a:pt x="1626" y="4494"/>
                </a:lnTo>
                <a:lnTo>
                  <a:pt x="1776" y="4408"/>
                </a:lnTo>
                <a:lnTo>
                  <a:pt x="1947" y="4301"/>
                </a:lnTo>
                <a:lnTo>
                  <a:pt x="1990" y="4258"/>
                </a:lnTo>
                <a:lnTo>
                  <a:pt x="2033" y="4216"/>
                </a:lnTo>
                <a:lnTo>
                  <a:pt x="2033" y="4216"/>
                </a:lnTo>
                <a:lnTo>
                  <a:pt x="2054" y="4109"/>
                </a:lnTo>
                <a:lnTo>
                  <a:pt x="2033" y="4045"/>
                </a:lnTo>
                <a:lnTo>
                  <a:pt x="1990" y="4023"/>
                </a:lnTo>
                <a:lnTo>
                  <a:pt x="1905" y="4002"/>
                </a:lnTo>
                <a:lnTo>
                  <a:pt x="1819" y="4023"/>
                </a:lnTo>
                <a:lnTo>
                  <a:pt x="1733" y="4045"/>
                </a:lnTo>
                <a:lnTo>
                  <a:pt x="1584" y="4087"/>
                </a:lnTo>
                <a:lnTo>
                  <a:pt x="1584" y="4087"/>
                </a:lnTo>
                <a:close/>
                <a:moveTo>
                  <a:pt x="1840" y="7917"/>
                </a:moveTo>
                <a:lnTo>
                  <a:pt x="1840" y="7917"/>
                </a:lnTo>
                <a:lnTo>
                  <a:pt x="1798" y="7960"/>
                </a:lnTo>
                <a:lnTo>
                  <a:pt x="1755" y="7981"/>
                </a:lnTo>
                <a:lnTo>
                  <a:pt x="1648" y="8024"/>
                </a:lnTo>
                <a:lnTo>
                  <a:pt x="1413" y="8088"/>
                </a:lnTo>
                <a:lnTo>
                  <a:pt x="1413" y="8088"/>
                </a:lnTo>
                <a:lnTo>
                  <a:pt x="1199" y="8195"/>
                </a:lnTo>
                <a:lnTo>
                  <a:pt x="1092" y="8238"/>
                </a:lnTo>
                <a:lnTo>
                  <a:pt x="1049" y="8238"/>
                </a:lnTo>
                <a:lnTo>
                  <a:pt x="1006" y="8217"/>
                </a:lnTo>
                <a:lnTo>
                  <a:pt x="1006" y="8217"/>
                </a:lnTo>
                <a:lnTo>
                  <a:pt x="920" y="8152"/>
                </a:lnTo>
                <a:lnTo>
                  <a:pt x="856" y="8046"/>
                </a:lnTo>
                <a:lnTo>
                  <a:pt x="771" y="7939"/>
                </a:lnTo>
                <a:lnTo>
                  <a:pt x="706" y="7853"/>
                </a:lnTo>
                <a:lnTo>
                  <a:pt x="706" y="7853"/>
                </a:lnTo>
                <a:lnTo>
                  <a:pt x="578" y="7789"/>
                </a:lnTo>
                <a:lnTo>
                  <a:pt x="471" y="7703"/>
                </a:lnTo>
                <a:lnTo>
                  <a:pt x="450" y="7660"/>
                </a:lnTo>
                <a:lnTo>
                  <a:pt x="450" y="7618"/>
                </a:lnTo>
                <a:lnTo>
                  <a:pt x="471" y="7575"/>
                </a:lnTo>
                <a:lnTo>
                  <a:pt x="535" y="7511"/>
                </a:lnTo>
                <a:lnTo>
                  <a:pt x="535" y="7511"/>
                </a:lnTo>
                <a:lnTo>
                  <a:pt x="728" y="7339"/>
                </a:lnTo>
                <a:lnTo>
                  <a:pt x="963" y="7211"/>
                </a:lnTo>
                <a:lnTo>
                  <a:pt x="963" y="7211"/>
                </a:lnTo>
                <a:lnTo>
                  <a:pt x="1113" y="7168"/>
                </a:lnTo>
                <a:lnTo>
                  <a:pt x="1241" y="7168"/>
                </a:lnTo>
                <a:lnTo>
                  <a:pt x="1519" y="7168"/>
                </a:lnTo>
                <a:lnTo>
                  <a:pt x="1519" y="7168"/>
                </a:lnTo>
                <a:lnTo>
                  <a:pt x="1733" y="7125"/>
                </a:lnTo>
                <a:lnTo>
                  <a:pt x="1798" y="7125"/>
                </a:lnTo>
                <a:lnTo>
                  <a:pt x="1840" y="7147"/>
                </a:lnTo>
                <a:lnTo>
                  <a:pt x="1883" y="7168"/>
                </a:lnTo>
                <a:lnTo>
                  <a:pt x="1883" y="7211"/>
                </a:lnTo>
                <a:lnTo>
                  <a:pt x="1883" y="7211"/>
                </a:lnTo>
                <a:lnTo>
                  <a:pt x="1883" y="7575"/>
                </a:lnTo>
                <a:lnTo>
                  <a:pt x="1883" y="7789"/>
                </a:lnTo>
                <a:lnTo>
                  <a:pt x="1862" y="7853"/>
                </a:lnTo>
                <a:lnTo>
                  <a:pt x="1840" y="7917"/>
                </a:lnTo>
                <a:lnTo>
                  <a:pt x="1840" y="7917"/>
                </a:lnTo>
                <a:close/>
                <a:moveTo>
                  <a:pt x="2568" y="7297"/>
                </a:moveTo>
                <a:lnTo>
                  <a:pt x="2568" y="7297"/>
                </a:lnTo>
                <a:lnTo>
                  <a:pt x="2568" y="7575"/>
                </a:lnTo>
                <a:lnTo>
                  <a:pt x="2525" y="7703"/>
                </a:lnTo>
                <a:lnTo>
                  <a:pt x="2504" y="7767"/>
                </a:lnTo>
                <a:lnTo>
                  <a:pt x="2461" y="7810"/>
                </a:lnTo>
                <a:lnTo>
                  <a:pt x="2461" y="7810"/>
                </a:lnTo>
                <a:lnTo>
                  <a:pt x="2397" y="7832"/>
                </a:lnTo>
                <a:lnTo>
                  <a:pt x="2354" y="7832"/>
                </a:lnTo>
                <a:lnTo>
                  <a:pt x="2311" y="7832"/>
                </a:lnTo>
                <a:lnTo>
                  <a:pt x="2290" y="7810"/>
                </a:lnTo>
                <a:lnTo>
                  <a:pt x="2247" y="7746"/>
                </a:lnTo>
                <a:lnTo>
                  <a:pt x="2226" y="7639"/>
                </a:lnTo>
                <a:lnTo>
                  <a:pt x="2226" y="7639"/>
                </a:lnTo>
                <a:lnTo>
                  <a:pt x="2247" y="7339"/>
                </a:lnTo>
                <a:lnTo>
                  <a:pt x="2268" y="7190"/>
                </a:lnTo>
                <a:lnTo>
                  <a:pt x="2311" y="7125"/>
                </a:lnTo>
                <a:lnTo>
                  <a:pt x="2354" y="7083"/>
                </a:lnTo>
                <a:lnTo>
                  <a:pt x="2354" y="7083"/>
                </a:lnTo>
                <a:lnTo>
                  <a:pt x="2418" y="7061"/>
                </a:lnTo>
                <a:lnTo>
                  <a:pt x="2482" y="7040"/>
                </a:lnTo>
                <a:lnTo>
                  <a:pt x="2525" y="7061"/>
                </a:lnTo>
                <a:lnTo>
                  <a:pt x="2546" y="7104"/>
                </a:lnTo>
                <a:lnTo>
                  <a:pt x="2568" y="7190"/>
                </a:lnTo>
                <a:lnTo>
                  <a:pt x="2568" y="7297"/>
                </a:lnTo>
                <a:lnTo>
                  <a:pt x="2568" y="7297"/>
                </a:lnTo>
                <a:close/>
                <a:moveTo>
                  <a:pt x="2996" y="7339"/>
                </a:moveTo>
                <a:lnTo>
                  <a:pt x="2996" y="7339"/>
                </a:lnTo>
                <a:lnTo>
                  <a:pt x="2974" y="7511"/>
                </a:lnTo>
                <a:lnTo>
                  <a:pt x="2953" y="7639"/>
                </a:lnTo>
                <a:lnTo>
                  <a:pt x="2932" y="7660"/>
                </a:lnTo>
                <a:lnTo>
                  <a:pt x="2910" y="7639"/>
                </a:lnTo>
                <a:lnTo>
                  <a:pt x="2867" y="7425"/>
                </a:lnTo>
                <a:lnTo>
                  <a:pt x="2867" y="7425"/>
                </a:lnTo>
                <a:lnTo>
                  <a:pt x="2910" y="7232"/>
                </a:lnTo>
                <a:lnTo>
                  <a:pt x="2974" y="7125"/>
                </a:lnTo>
                <a:lnTo>
                  <a:pt x="2996" y="7104"/>
                </a:lnTo>
                <a:lnTo>
                  <a:pt x="2996" y="7125"/>
                </a:lnTo>
                <a:lnTo>
                  <a:pt x="3017" y="7211"/>
                </a:lnTo>
                <a:lnTo>
                  <a:pt x="2996" y="7339"/>
                </a:lnTo>
                <a:lnTo>
                  <a:pt x="2996" y="7339"/>
                </a:lnTo>
                <a:close/>
                <a:moveTo>
                  <a:pt x="7596" y="7425"/>
                </a:moveTo>
                <a:lnTo>
                  <a:pt x="7596" y="7425"/>
                </a:lnTo>
                <a:lnTo>
                  <a:pt x="7553" y="7446"/>
                </a:lnTo>
                <a:lnTo>
                  <a:pt x="7468" y="7446"/>
                </a:lnTo>
                <a:lnTo>
                  <a:pt x="7168" y="7446"/>
                </a:lnTo>
                <a:lnTo>
                  <a:pt x="6911" y="7425"/>
                </a:lnTo>
                <a:lnTo>
                  <a:pt x="6783" y="7425"/>
                </a:lnTo>
                <a:lnTo>
                  <a:pt x="6783" y="7425"/>
                </a:lnTo>
                <a:lnTo>
                  <a:pt x="6334" y="7468"/>
                </a:lnTo>
                <a:lnTo>
                  <a:pt x="6098" y="7468"/>
                </a:lnTo>
                <a:lnTo>
                  <a:pt x="5991" y="7446"/>
                </a:lnTo>
                <a:lnTo>
                  <a:pt x="5927" y="7425"/>
                </a:lnTo>
                <a:lnTo>
                  <a:pt x="5927" y="7425"/>
                </a:lnTo>
                <a:lnTo>
                  <a:pt x="5884" y="7361"/>
                </a:lnTo>
                <a:lnTo>
                  <a:pt x="5841" y="7318"/>
                </a:lnTo>
                <a:lnTo>
                  <a:pt x="5777" y="7190"/>
                </a:lnTo>
                <a:lnTo>
                  <a:pt x="5734" y="7125"/>
                </a:lnTo>
                <a:lnTo>
                  <a:pt x="5692" y="7125"/>
                </a:lnTo>
                <a:lnTo>
                  <a:pt x="5649" y="7147"/>
                </a:lnTo>
                <a:lnTo>
                  <a:pt x="5563" y="7211"/>
                </a:lnTo>
                <a:lnTo>
                  <a:pt x="5563" y="7211"/>
                </a:lnTo>
                <a:lnTo>
                  <a:pt x="5542" y="7275"/>
                </a:lnTo>
                <a:lnTo>
                  <a:pt x="5542" y="7339"/>
                </a:lnTo>
                <a:lnTo>
                  <a:pt x="5520" y="7382"/>
                </a:lnTo>
                <a:lnTo>
                  <a:pt x="5478" y="7446"/>
                </a:lnTo>
                <a:lnTo>
                  <a:pt x="5478" y="7446"/>
                </a:lnTo>
                <a:lnTo>
                  <a:pt x="5392" y="7468"/>
                </a:lnTo>
                <a:lnTo>
                  <a:pt x="5307" y="7446"/>
                </a:lnTo>
                <a:lnTo>
                  <a:pt x="5221" y="7425"/>
                </a:lnTo>
                <a:lnTo>
                  <a:pt x="5157" y="7361"/>
                </a:lnTo>
                <a:lnTo>
                  <a:pt x="5157" y="7361"/>
                </a:lnTo>
                <a:lnTo>
                  <a:pt x="5135" y="7318"/>
                </a:lnTo>
                <a:lnTo>
                  <a:pt x="5135" y="7254"/>
                </a:lnTo>
                <a:lnTo>
                  <a:pt x="5093" y="7125"/>
                </a:lnTo>
                <a:lnTo>
                  <a:pt x="5071" y="7083"/>
                </a:lnTo>
                <a:lnTo>
                  <a:pt x="5028" y="7040"/>
                </a:lnTo>
                <a:lnTo>
                  <a:pt x="4986" y="7061"/>
                </a:lnTo>
                <a:lnTo>
                  <a:pt x="4900" y="7104"/>
                </a:lnTo>
                <a:lnTo>
                  <a:pt x="4900" y="7104"/>
                </a:lnTo>
                <a:lnTo>
                  <a:pt x="4857" y="7168"/>
                </a:lnTo>
                <a:lnTo>
                  <a:pt x="4836" y="7232"/>
                </a:lnTo>
                <a:lnTo>
                  <a:pt x="4814" y="7382"/>
                </a:lnTo>
                <a:lnTo>
                  <a:pt x="4772" y="7446"/>
                </a:lnTo>
                <a:lnTo>
                  <a:pt x="4729" y="7511"/>
                </a:lnTo>
                <a:lnTo>
                  <a:pt x="4665" y="7511"/>
                </a:lnTo>
                <a:lnTo>
                  <a:pt x="4579" y="7489"/>
                </a:lnTo>
                <a:lnTo>
                  <a:pt x="4579" y="7489"/>
                </a:lnTo>
                <a:lnTo>
                  <a:pt x="4536" y="7468"/>
                </a:lnTo>
                <a:lnTo>
                  <a:pt x="4515" y="7425"/>
                </a:lnTo>
                <a:lnTo>
                  <a:pt x="4515" y="7339"/>
                </a:lnTo>
                <a:lnTo>
                  <a:pt x="4493" y="7254"/>
                </a:lnTo>
                <a:lnTo>
                  <a:pt x="4472" y="7232"/>
                </a:lnTo>
                <a:lnTo>
                  <a:pt x="4451" y="7211"/>
                </a:lnTo>
                <a:lnTo>
                  <a:pt x="4451" y="7211"/>
                </a:lnTo>
                <a:lnTo>
                  <a:pt x="4408" y="7190"/>
                </a:lnTo>
                <a:lnTo>
                  <a:pt x="4365" y="7190"/>
                </a:lnTo>
                <a:lnTo>
                  <a:pt x="4344" y="7211"/>
                </a:lnTo>
                <a:lnTo>
                  <a:pt x="4322" y="7254"/>
                </a:lnTo>
                <a:lnTo>
                  <a:pt x="4301" y="7339"/>
                </a:lnTo>
                <a:lnTo>
                  <a:pt x="4280" y="7404"/>
                </a:lnTo>
                <a:lnTo>
                  <a:pt x="4280" y="7404"/>
                </a:lnTo>
                <a:lnTo>
                  <a:pt x="4173" y="7489"/>
                </a:lnTo>
                <a:lnTo>
                  <a:pt x="4044" y="7575"/>
                </a:lnTo>
                <a:lnTo>
                  <a:pt x="3980" y="7596"/>
                </a:lnTo>
                <a:lnTo>
                  <a:pt x="3916" y="7596"/>
                </a:lnTo>
                <a:lnTo>
                  <a:pt x="3852" y="7575"/>
                </a:lnTo>
                <a:lnTo>
                  <a:pt x="3787" y="7511"/>
                </a:lnTo>
                <a:lnTo>
                  <a:pt x="3787" y="7511"/>
                </a:lnTo>
                <a:lnTo>
                  <a:pt x="3787" y="7468"/>
                </a:lnTo>
                <a:lnTo>
                  <a:pt x="3787" y="7425"/>
                </a:lnTo>
                <a:lnTo>
                  <a:pt x="3787" y="7339"/>
                </a:lnTo>
                <a:lnTo>
                  <a:pt x="3787" y="7232"/>
                </a:lnTo>
                <a:lnTo>
                  <a:pt x="3766" y="7190"/>
                </a:lnTo>
                <a:lnTo>
                  <a:pt x="3723" y="7147"/>
                </a:lnTo>
                <a:lnTo>
                  <a:pt x="3723" y="7147"/>
                </a:lnTo>
                <a:lnTo>
                  <a:pt x="3659" y="7125"/>
                </a:lnTo>
                <a:lnTo>
                  <a:pt x="3595" y="7125"/>
                </a:lnTo>
                <a:lnTo>
                  <a:pt x="3552" y="7190"/>
                </a:lnTo>
                <a:lnTo>
                  <a:pt x="3509" y="7254"/>
                </a:lnTo>
                <a:lnTo>
                  <a:pt x="3509" y="7254"/>
                </a:lnTo>
                <a:lnTo>
                  <a:pt x="3488" y="7382"/>
                </a:lnTo>
                <a:lnTo>
                  <a:pt x="3445" y="7553"/>
                </a:lnTo>
                <a:lnTo>
                  <a:pt x="3424" y="7618"/>
                </a:lnTo>
                <a:lnTo>
                  <a:pt x="3381" y="7660"/>
                </a:lnTo>
                <a:lnTo>
                  <a:pt x="3360" y="7660"/>
                </a:lnTo>
                <a:lnTo>
                  <a:pt x="3338" y="7660"/>
                </a:lnTo>
                <a:lnTo>
                  <a:pt x="3274" y="7596"/>
                </a:lnTo>
                <a:lnTo>
                  <a:pt x="3274" y="7596"/>
                </a:lnTo>
                <a:lnTo>
                  <a:pt x="3274" y="7511"/>
                </a:lnTo>
                <a:lnTo>
                  <a:pt x="3274" y="7361"/>
                </a:lnTo>
                <a:lnTo>
                  <a:pt x="3317" y="7190"/>
                </a:lnTo>
                <a:lnTo>
                  <a:pt x="3338" y="7104"/>
                </a:lnTo>
                <a:lnTo>
                  <a:pt x="3338" y="7104"/>
                </a:lnTo>
                <a:lnTo>
                  <a:pt x="3360" y="7083"/>
                </a:lnTo>
                <a:lnTo>
                  <a:pt x="3402" y="7061"/>
                </a:lnTo>
                <a:lnTo>
                  <a:pt x="3509" y="7040"/>
                </a:lnTo>
                <a:lnTo>
                  <a:pt x="3509" y="7040"/>
                </a:lnTo>
                <a:lnTo>
                  <a:pt x="3745" y="6997"/>
                </a:lnTo>
                <a:lnTo>
                  <a:pt x="4001" y="6976"/>
                </a:lnTo>
                <a:lnTo>
                  <a:pt x="4515" y="6976"/>
                </a:lnTo>
                <a:lnTo>
                  <a:pt x="4515" y="6976"/>
                </a:lnTo>
                <a:lnTo>
                  <a:pt x="5071" y="6933"/>
                </a:lnTo>
                <a:lnTo>
                  <a:pt x="5606" y="6890"/>
                </a:lnTo>
                <a:lnTo>
                  <a:pt x="5606" y="6890"/>
                </a:lnTo>
                <a:lnTo>
                  <a:pt x="6098" y="6890"/>
                </a:lnTo>
                <a:lnTo>
                  <a:pt x="6590" y="6890"/>
                </a:lnTo>
                <a:lnTo>
                  <a:pt x="6590" y="6890"/>
                </a:lnTo>
                <a:lnTo>
                  <a:pt x="6826" y="6912"/>
                </a:lnTo>
                <a:lnTo>
                  <a:pt x="7040" y="6890"/>
                </a:lnTo>
                <a:lnTo>
                  <a:pt x="7040" y="6890"/>
                </a:lnTo>
                <a:lnTo>
                  <a:pt x="7211" y="6869"/>
                </a:lnTo>
                <a:lnTo>
                  <a:pt x="7296" y="6826"/>
                </a:lnTo>
                <a:lnTo>
                  <a:pt x="7339" y="6826"/>
                </a:lnTo>
                <a:lnTo>
                  <a:pt x="7339" y="6826"/>
                </a:lnTo>
                <a:lnTo>
                  <a:pt x="7403" y="6890"/>
                </a:lnTo>
                <a:lnTo>
                  <a:pt x="7468" y="6997"/>
                </a:lnTo>
                <a:lnTo>
                  <a:pt x="7574" y="7211"/>
                </a:lnTo>
                <a:lnTo>
                  <a:pt x="7574" y="7211"/>
                </a:lnTo>
                <a:lnTo>
                  <a:pt x="7660" y="7339"/>
                </a:lnTo>
                <a:lnTo>
                  <a:pt x="7660" y="7382"/>
                </a:lnTo>
                <a:lnTo>
                  <a:pt x="7596" y="7425"/>
                </a:lnTo>
                <a:lnTo>
                  <a:pt x="7596" y="7425"/>
                </a:lnTo>
                <a:close/>
                <a:moveTo>
                  <a:pt x="3959" y="3039"/>
                </a:moveTo>
                <a:lnTo>
                  <a:pt x="3959" y="3039"/>
                </a:lnTo>
                <a:lnTo>
                  <a:pt x="3852" y="3060"/>
                </a:lnTo>
                <a:lnTo>
                  <a:pt x="3766" y="3124"/>
                </a:lnTo>
                <a:lnTo>
                  <a:pt x="3680" y="3189"/>
                </a:lnTo>
                <a:lnTo>
                  <a:pt x="3616" y="3253"/>
                </a:lnTo>
                <a:lnTo>
                  <a:pt x="3573" y="3338"/>
                </a:lnTo>
                <a:lnTo>
                  <a:pt x="3552" y="3445"/>
                </a:lnTo>
                <a:lnTo>
                  <a:pt x="3552" y="3552"/>
                </a:lnTo>
                <a:lnTo>
                  <a:pt x="3552" y="3638"/>
                </a:lnTo>
                <a:lnTo>
                  <a:pt x="3552" y="3638"/>
                </a:lnTo>
                <a:lnTo>
                  <a:pt x="3595" y="3745"/>
                </a:lnTo>
                <a:lnTo>
                  <a:pt x="3616" y="3831"/>
                </a:lnTo>
                <a:lnTo>
                  <a:pt x="3680" y="3895"/>
                </a:lnTo>
                <a:lnTo>
                  <a:pt x="3723" y="3938"/>
                </a:lnTo>
                <a:lnTo>
                  <a:pt x="3787" y="3980"/>
                </a:lnTo>
                <a:lnTo>
                  <a:pt x="3852" y="4002"/>
                </a:lnTo>
                <a:lnTo>
                  <a:pt x="3916" y="4002"/>
                </a:lnTo>
                <a:lnTo>
                  <a:pt x="4001" y="3980"/>
                </a:lnTo>
                <a:lnTo>
                  <a:pt x="4130" y="3938"/>
                </a:lnTo>
                <a:lnTo>
                  <a:pt x="4237" y="3831"/>
                </a:lnTo>
                <a:lnTo>
                  <a:pt x="4301" y="3766"/>
                </a:lnTo>
                <a:lnTo>
                  <a:pt x="4322" y="3681"/>
                </a:lnTo>
                <a:lnTo>
                  <a:pt x="4344" y="3595"/>
                </a:lnTo>
                <a:lnTo>
                  <a:pt x="4365" y="3510"/>
                </a:lnTo>
                <a:lnTo>
                  <a:pt x="4365" y="3510"/>
                </a:lnTo>
                <a:lnTo>
                  <a:pt x="4322" y="3338"/>
                </a:lnTo>
                <a:lnTo>
                  <a:pt x="4301" y="3231"/>
                </a:lnTo>
                <a:lnTo>
                  <a:pt x="4258" y="3167"/>
                </a:lnTo>
                <a:lnTo>
                  <a:pt x="4215" y="3103"/>
                </a:lnTo>
                <a:lnTo>
                  <a:pt x="4151" y="3060"/>
                </a:lnTo>
                <a:lnTo>
                  <a:pt x="4066" y="3039"/>
                </a:lnTo>
                <a:lnTo>
                  <a:pt x="3959" y="3039"/>
                </a:lnTo>
                <a:lnTo>
                  <a:pt x="3959" y="3039"/>
                </a:lnTo>
                <a:close/>
                <a:moveTo>
                  <a:pt x="4023" y="3467"/>
                </a:moveTo>
                <a:lnTo>
                  <a:pt x="4023" y="3467"/>
                </a:lnTo>
                <a:lnTo>
                  <a:pt x="4001" y="3531"/>
                </a:lnTo>
                <a:lnTo>
                  <a:pt x="3980" y="3552"/>
                </a:lnTo>
                <a:lnTo>
                  <a:pt x="3959" y="3531"/>
                </a:lnTo>
                <a:lnTo>
                  <a:pt x="3937" y="3488"/>
                </a:lnTo>
                <a:lnTo>
                  <a:pt x="3937" y="3445"/>
                </a:lnTo>
                <a:lnTo>
                  <a:pt x="3937" y="3403"/>
                </a:lnTo>
                <a:lnTo>
                  <a:pt x="3959" y="3403"/>
                </a:lnTo>
                <a:lnTo>
                  <a:pt x="4023" y="3467"/>
                </a:lnTo>
                <a:lnTo>
                  <a:pt x="4023" y="3467"/>
                </a:lnTo>
                <a:close/>
                <a:moveTo>
                  <a:pt x="6205" y="1520"/>
                </a:moveTo>
                <a:lnTo>
                  <a:pt x="6205" y="1520"/>
                </a:lnTo>
                <a:lnTo>
                  <a:pt x="6312" y="1648"/>
                </a:lnTo>
                <a:lnTo>
                  <a:pt x="6505" y="1862"/>
                </a:lnTo>
                <a:lnTo>
                  <a:pt x="6612" y="1926"/>
                </a:lnTo>
                <a:lnTo>
                  <a:pt x="6697" y="1969"/>
                </a:lnTo>
                <a:lnTo>
                  <a:pt x="6740" y="1969"/>
                </a:lnTo>
                <a:lnTo>
                  <a:pt x="6761" y="1926"/>
                </a:lnTo>
                <a:lnTo>
                  <a:pt x="6804" y="1884"/>
                </a:lnTo>
                <a:lnTo>
                  <a:pt x="6804" y="1798"/>
                </a:lnTo>
                <a:lnTo>
                  <a:pt x="6804" y="1798"/>
                </a:lnTo>
                <a:lnTo>
                  <a:pt x="6804" y="1712"/>
                </a:lnTo>
                <a:lnTo>
                  <a:pt x="6740" y="1605"/>
                </a:lnTo>
                <a:lnTo>
                  <a:pt x="6676" y="1498"/>
                </a:lnTo>
                <a:lnTo>
                  <a:pt x="6569" y="1391"/>
                </a:lnTo>
                <a:lnTo>
                  <a:pt x="6462" y="1284"/>
                </a:lnTo>
                <a:lnTo>
                  <a:pt x="6355" y="1220"/>
                </a:lnTo>
                <a:lnTo>
                  <a:pt x="6248" y="1156"/>
                </a:lnTo>
                <a:lnTo>
                  <a:pt x="6141" y="1156"/>
                </a:lnTo>
                <a:lnTo>
                  <a:pt x="6141" y="1156"/>
                </a:lnTo>
                <a:lnTo>
                  <a:pt x="6055" y="1156"/>
                </a:lnTo>
                <a:lnTo>
                  <a:pt x="5948" y="1199"/>
                </a:lnTo>
                <a:lnTo>
                  <a:pt x="5820" y="1263"/>
                </a:lnTo>
                <a:lnTo>
                  <a:pt x="5692" y="1349"/>
                </a:lnTo>
                <a:lnTo>
                  <a:pt x="5585" y="1434"/>
                </a:lnTo>
                <a:lnTo>
                  <a:pt x="5478" y="1541"/>
                </a:lnTo>
                <a:lnTo>
                  <a:pt x="5435" y="1627"/>
                </a:lnTo>
                <a:lnTo>
                  <a:pt x="5435" y="1670"/>
                </a:lnTo>
                <a:lnTo>
                  <a:pt x="5456" y="1712"/>
                </a:lnTo>
                <a:lnTo>
                  <a:pt x="5456" y="1712"/>
                </a:lnTo>
                <a:lnTo>
                  <a:pt x="5478" y="1734"/>
                </a:lnTo>
                <a:lnTo>
                  <a:pt x="5520" y="1755"/>
                </a:lnTo>
                <a:lnTo>
                  <a:pt x="5606" y="1734"/>
                </a:lnTo>
                <a:lnTo>
                  <a:pt x="5692" y="1691"/>
                </a:lnTo>
                <a:lnTo>
                  <a:pt x="5799" y="1627"/>
                </a:lnTo>
                <a:lnTo>
                  <a:pt x="6013" y="1520"/>
                </a:lnTo>
                <a:lnTo>
                  <a:pt x="6120" y="1498"/>
                </a:lnTo>
                <a:lnTo>
                  <a:pt x="6162" y="1498"/>
                </a:lnTo>
                <a:lnTo>
                  <a:pt x="6205" y="1520"/>
                </a:lnTo>
                <a:lnTo>
                  <a:pt x="6205" y="1520"/>
                </a:lnTo>
                <a:close/>
                <a:moveTo>
                  <a:pt x="1220" y="7254"/>
                </a:moveTo>
                <a:lnTo>
                  <a:pt x="1220" y="7254"/>
                </a:lnTo>
                <a:lnTo>
                  <a:pt x="1177" y="7254"/>
                </a:lnTo>
                <a:lnTo>
                  <a:pt x="1113" y="7275"/>
                </a:lnTo>
                <a:lnTo>
                  <a:pt x="1027" y="7339"/>
                </a:lnTo>
                <a:lnTo>
                  <a:pt x="963" y="7446"/>
                </a:lnTo>
                <a:lnTo>
                  <a:pt x="920" y="7532"/>
                </a:lnTo>
                <a:lnTo>
                  <a:pt x="920" y="7532"/>
                </a:lnTo>
                <a:lnTo>
                  <a:pt x="920" y="7618"/>
                </a:lnTo>
                <a:lnTo>
                  <a:pt x="920" y="7682"/>
                </a:lnTo>
                <a:lnTo>
                  <a:pt x="942" y="7746"/>
                </a:lnTo>
                <a:lnTo>
                  <a:pt x="963" y="7789"/>
                </a:lnTo>
                <a:lnTo>
                  <a:pt x="1006" y="7832"/>
                </a:lnTo>
                <a:lnTo>
                  <a:pt x="1049" y="7853"/>
                </a:lnTo>
                <a:lnTo>
                  <a:pt x="1156" y="7874"/>
                </a:lnTo>
                <a:lnTo>
                  <a:pt x="1263" y="7853"/>
                </a:lnTo>
                <a:lnTo>
                  <a:pt x="1348" y="7810"/>
                </a:lnTo>
                <a:lnTo>
                  <a:pt x="1391" y="7767"/>
                </a:lnTo>
                <a:lnTo>
                  <a:pt x="1413" y="7703"/>
                </a:lnTo>
                <a:lnTo>
                  <a:pt x="1434" y="7660"/>
                </a:lnTo>
                <a:lnTo>
                  <a:pt x="1455" y="7575"/>
                </a:lnTo>
                <a:lnTo>
                  <a:pt x="1455" y="7575"/>
                </a:lnTo>
                <a:lnTo>
                  <a:pt x="1434" y="7468"/>
                </a:lnTo>
                <a:lnTo>
                  <a:pt x="1391" y="7382"/>
                </a:lnTo>
                <a:lnTo>
                  <a:pt x="1370" y="7339"/>
                </a:lnTo>
                <a:lnTo>
                  <a:pt x="1327" y="7297"/>
                </a:lnTo>
                <a:lnTo>
                  <a:pt x="1284" y="7275"/>
                </a:lnTo>
                <a:lnTo>
                  <a:pt x="1220" y="7254"/>
                </a:lnTo>
                <a:lnTo>
                  <a:pt x="1220" y="72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1"/>
          <p:cNvSpPr/>
          <p:nvPr/>
        </p:nvSpPr>
        <p:spPr>
          <a:xfrm>
            <a:off x="6022379" y="1697625"/>
            <a:ext cx="42240" cy="42835"/>
          </a:xfrm>
          <a:custGeom>
            <a:rect b="b" l="l" r="r" t="t"/>
            <a:pathLst>
              <a:path extrusionOk="0" h="1585" w="1563">
                <a:moveTo>
                  <a:pt x="813" y="429"/>
                </a:moveTo>
                <a:lnTo>
                  <a:pt x="920" y="450"/>
                </a:lnTo>
                <a:lnTo>
                  <a:pt x="985" y="472"/>
                </a:lnTo>
                <a:lnTo>
                  <a:pt x="1049" y="493"/>
                </a:lnTo>
                <a:lnTo>
                  <a:pt x="1070" y="536"/>
                </a:lnTo>
                <a:lnTo>
                  <a:pt x="1092" y="579"/>
                </a:lnTo>
                <a:lnTo>
                  <a:pt x="1092" y="621"/>
                </a:lnTo>
                <a:lnTo>
                  <a:pt x="1070" y="685"/>
                </a:lnTo>
                <a:lnTo>
                  <a:pt x="1006" y="814"/>
                </a:lnTo>
                <a:lnTo>
                  <a:pt x="899" y="878"/>
                </a:lnTo>
                <a:lnTo>
                  <a:pt x="835" y="942"/>
                </a:lnTo>
                <a:lnTo>
                  <a:pt x="792" y="964"/>
                </a:lnTo>
                <a:lnTo>
                  <a:pt x="749" y="964"/>
                </a:lnTo>
                <a:lnTo>
                  <a:pt x="621" y="921"/>
                </a:lnTo>
                <a:lnTo>
                  <a:pt x="493" y="857"/>
                </a:lnTo>
                <a:lnTo>
                  <a:pt x="407" y="771"/>
                </a:lnTo>
                <a:lnTo>
                  <a:pt x="386" y="728"/>
                </a:lnTo>
                <a:lnTo>
                  <a:pt x="386" y="685"/>
                </a:lnTo>
                <a:lnTo>
                  <a:pt x="407" y="643"/>
                </a:lnTo>
                <a:lnTo>
                  <a:pt x="471" y="579"/>
                </a:lnTo>
                <a:lnTo>
                  <a:pt x="557" y="514"/>
                </a:lnTo>
                <a:lnTo>
                  <a:pt x="685" y="450"/>
                </a:lnTo>
                <a:lnTo>
                  <a:pt x="813" y="429"/>
                </a:lnTo>
                <a:close/>
                <a:moveTo>
                  <a:pt x="920" y="1"/>
                </a:moveTo>
                <a:lnTo>
                  <a:pt x="835" y="22"/>
                </a:lnTo>
                <a:lnTo>
                  <a:pt x="771" y="44"/>
                </a:lnTo>
                <a:lnTo>
                  <a:pt x="578" y="65"/>
                </a:lnTo>
                <a:lnTo>
                  <a:pt x="407" y="129"/>
                </a:lnTo>
                <a:lnTo>
                  <a:pt x="257" y="215"/>
                </a:lnTo>
                <a:lnTo>
                  <a:pt x="150" y="322"/>
                </a:lnTo>
                <a:lnTo>
                  <a:pt x="65" y="450"/>
                </a:lnTo>
                <a:lnTo>
                  <a:pt x="22" y="600"/>
                </a:lnTo>
                <a:lnTo>
                  <a:pt x="0" y="750"/>
                </a:lnTo>
                <a:lnTo>
                  <a:pt x="43" y="942"/>
                </a:lnTo>
                <a:lnTo>
                  <a:pt x="86" y="1220"/>
                </a:lnTo>
                <a:lnTo>
                  <a:pt x="129" y="1349"/>
                </a:lnTo>
                <a:lnTo>
                  <a:pt x="172" y="1392"/>
                </a:lnTo>
                <a:lnTo>
                  <a:pt x="214" y="1456"/>
                </a:lnTo>
                <a:lnTo>
                  <a:pt x="300" y="1499"/>
                </a:lnTo>
                <a:lnTo>
                  <a:pt x="386" y="1541"/>
                </a:lnTo>
                <a:lnTo>
                  <a:pt x="450" y="1563"/>
                </a:lnTo>
                <a:lnTo>
                  <a:pt x="535" y="1584"/>
                </a:lnTo>
                <a:lnTo>
                  <a:pt x="706" y="1563"/>
                </a:lnTo>
                <a:lnTo>
                  <a:pt x="878" y="1520"/>
                </a:lnTo>
                <a:lnTo>
                  <a:pt x="1006" y="1477"/>
                </a:lnTo>
                <a:lnTo>
                  <a:pt x="1134" y="1392"/>
                </a:lnTo>
                <a:lnTo>
                  <a:pt x="1241" y="1306"/>
                </a:lnTo>
                <a:lnTo>
                  <a:pt x="1348" y="1199"/>
                </a:lnTo>
                <a:lnTo>
                  <a:pt x="1434" y="1092"/>
                </a:lnTo>
                <a:lnTo>
                  <a:pt x="1498" y="964"/>
                </a:lnTo>
                <a:lnTo>
                  <a:pt x="1541" y="814"/>
                </a:lnTo>
                <a:lnTo>
                  <a:pt x="1562" y="664"/>
                </a:lnTo>
                <a:lnTo>
                  <a:pt x="1541" y="536"/>
                </a:lnTo>
                <a:lnTo>
                  <a:pt x="1498" y="386"/>
                </a:lnTo>
                <a:lnTo>
                  <a:pt x="1413" y="258"/>
                </a:lnTo>
                <a:lnTo>
                  <a:pt x="1327" y="129"/>
                </a:lnTo>
                <a:lnTo>
                  <a:pt x="1199" y="44"/>
                </a:lnTo>
                <a:lnTo>
                  <a:pt x="10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1"/>
          <p:cNvSpPr/>
          <p:nvPr/>
        </p:nvSpPr>
        <p:spPr>
          <a:xfrm>
            <a:off x="5951251" y="1517807"/>
            <a:ext cx="241144" cy="179851"/>
          </a:xfrm>
          <a:custGeom>
            <a:rect b="b" l="l" r="r" t="t"/>
            <a:pathLst>
              <a:path extrusionOk="0" h="6655" w="8923">
                <a:moveTo>
                  <a:pt x="6056" y="1969"/>
                </a:moveTo>
                <a:lnTo>
                  <a:pt x="6312" y="1991"/>
                </a:lnTo>
                <a:lnTo>
                  <a:pt x="6912" y="2012"/>
                </a:lnTo>
                <a:lnTo>
                  <a:pt x="6890" y="2525"/>
                </a:lnTo>
                <a:lnTo>
                  <a:pt x="6890" y="3060"/>
                </a:lnTo>
                <a:lnTo>
                  <a:pt x="6762" y="3082"/>
                </a:lnTo>
                <a:lnTo>
                  <a:pt x="6633" y="3082"/>
                </a:lnTo>
                <a:lnTo>
                  <a:pt x="6355" y="3060"/>
                </a:lnTo>
                <a:lnTo>
                  <a:pt x="6099" y="3039"/>
                </a:lnTo>
                <a:lnTo>
                  <a:pt x="5820" y="3060"/>
                </a:lnTo>
                <a:lnTo>
                  <a:pt x="5820" y="2782"/>
                </a:lnTo>
                <a:lnTo>
                  <a:pt x="5778" y="2525"/>
                </a:lnTo>
                <a:lnTo>
                  <a:pt x="5735" y="2226"/>
                </a:lnTo>
                <a:lnTo>
                  <a:pt x="5735" y="2098"/>
                </a:lnTo>
                <a:lnTo>
                  <a:pt x="5756" y="2033"/>
                </a:lnTo>
                <a:lnTo>
                  <a:pt x="5799" y="2012"/>
                </a:lnTo>
                <a:lnTo>
                  <a:pt x="5906" y="1969"/>
                </a:lnTo>
                <a:close/>
                <a:moveTo>
                  <a:pt x="5457" y="2012"/>
                </a:moveTo>
                <a:lnTo>
                  <a:pt x="5499" y="2440"/>
                </a:lnTo>
                <a:lnTo>
                  <a:pt x="5564" y="2889"/>
                </a:lnTo>
                <a:lnTo>
                  <a:pt x="5564" y="3018"/>
                </a:lnTo>
                <a:lnTo>
                  <a:pt x="5542" y="3039"/>
                </a:lnTo>
                <a:lnTo>
                  <a:pt x="5478" y="3060"/>
                </a:lnTo>
                <a:lnTo>
                  <a:pt x="5264" y="3060"/>
                </a:lnTo>
                <a:lnTo>
                  <a:pt x="4900" y="3082"/>
                </a:lnTo>
                <a:lnTo>
                  <a:pt x="4601" y="3125"/>
                </a:lnTo>
                <a:lnTo>
                  <a:pt x="4365" y="3125"/>
                </a:lnTo>
                <a:lnTo>
                  <a:pt x="4323" y="3103"/>
                </a:lnTo>
                <a:lnTo>
                  <a:pt x="4258" y="3018"/>
                </a:lnTo>
                <a:lnTo>
                  <a:pt x="4237" y="2868"/>
                </a:lnTo>
                <a:lnTo>
                  <a:pt x="4173" y="2632"/>
                </a:lnTo>
                <a:lnTo>
                  <a:pt x="4087" y="2311"/>
                </a:lnTo>
                <a:lnTo>
                  <a:pt x="4023" y="2012"/>
                </a:lnTo>
                <a:close/>
                <a:moveTo>
                  <a:pt x="2333" y="1926"/>
                </a:moveTo>
                <a:lnTo>
                  <a:pt x="2697" y="1969"/>
                </a:lnTo>
                <a:lnTo>
                  <a:pt x="3060" y="1991"/>
                </a:lnTo>
                <a:lnTo>
                  <a:pt x="3788" y="2012"/>
                </a:lnTo>
                <a:lnTo>
                  <a:pt x="3809" y="2162"/>
                </a:lnTo>
                <a:lnTo>
                  <a:pt x="3809" y="2290"/>
                </a:lnTo>
                <a:lnTo>
                  <a:pt x="3873" y="2590"/>
                </a:lnTo>
                <a:lnTo>
                  <a:pt x="3938" y="2889"/>
                </a:lnTo>
                <a:lnTo>
                  <a:pt x="3938" y="3060"/>
                </a:lnTo>
                <a:lnTo>
                  <a:pt x="3938" y="3125"/>
                </a:lnTo>
                <a:lnTo>
                  <a:pt x="3916" y="3167"/>
                </a:lnTo>
                <a:lnTo>
                  <a:pt x="3831" y="3210"/>
                </a:lnTo>
                <a:lnTo>
                  <a:pt x="3659" y="3210"/>
                </a:lnTo>
                <a:lnTo>
                  <a:pt x="3360" y="3232"/>
                </a:lnTo>
                <a:lnTo>
                  <a:pt x="3018" y="3317"/>
                </a:lnTo>
                <a:lnTo>
                  <a:pt x="2675" y="3424"/>
                </a:lnTo>
                <a:lnTo>
                  <a:pt x="2483" y="2675"/>
                </a:lnTo>
                <a:lnTo>
                  <a:pt x="2397" y="2311"/>
                </a:lnTo>
                <a:lnTo>
                  <a:pt x="2333" y="1926"/>
                </a:lnTo>
                <a:close/>
                <a:moveTo>
                  <a:pt x="7275" y="1991"/>
                </a:moveTo>
                <a:lnTo>
                  <a:pt x="7874" y="2033"/>
                </a:lnTo>
                <a:lnTo>
                  <a:pt x="8046" y="2033"/>
                </a:lnTo>
                <a:lnTo>
                  <a:pt x="8238" y="2055"/>
                </a:lnTo>
                <a:lnTo>
                  <a:pt x="8324" y="2076"/>
                </a:lnTo>
                <a:lnTo>
                  <a:pt x="8345" y="2098"/>
                </a:lnTo>
                <a:lnTo>
                  <a:pt x="8388" y="2205"/>
                </a:lnTo>
                <a:lnTo>
                  <a:pt x="8431" y="2333"/>
                </a:lnTo>
                <a:lnTo>
                  <a:pt x="8431" y="2483"/>
                </a:lnTo>
                <a:lnTo>
                  <a:pt x="8431" y="2782"/>
                </a:lnTo>
                <a:lnTo>
                  <a:pt x="8409" y="3103"/>
                </a:lnTo>
                <a:lnTo>
                  <a:pt x="8366" y="3381"/>
                </a:lnTo>
                <a:lnTo>
                  <a:pt x="8217" y="3617"/>
                </a:lnTo>
                <a:lnTo>
                  <a:pt x="8088" y="3916"/>
                </a:lnTo>
                <a:lnTo>
                  <a:pt x="8003" y="4216"/>
                </a:lnTo>
                <a:lnTo>
                  <a:pt x="7939" y="4472"/>
                </a:lnTo>
                <a:lnTo>
                  <a:pt x="7917" y="4793"/>
                </a:lnTo>
                <a:lnTo>
                  <a:pt x="7874" y="4922"/>
                </a:lnTo>
                <a:lnTo>
                  <a:pt x="7853" y="4986"/>
                </a:lnTo>
                <a:lnTo>
                  <a:pt x="7810" y="5007"/>
                </a:lnTo>
                <a:lnTo>
                  <a:pt x="7746" y="5029"/>
                </a:lnTo>
                <a:lnTo>
                  <a:pt x="7660" y="5029"/>
                </a:lnTo>
                <a:lnTo>
                  <a:pt x="7446" y="5007"/>
                </a:lnTo>
                <a:lnTo>
                  <a:pt x="7104" y="4965"/>
                </a:lnTo>
                <a:lnTo>
                  <a:pt x="7126" y="4815"/>
                </a:lnTo>
                <a:lnTo>
                  <a:pt x="7147" y="4644"/>
                </a:lnTo>
                <a:lnTo>
                  <a:pt x="7168" y="4323"/>
                </a:lnTo>
                <a:lnTo>
                  <a:pt x="7168" y="4002"/>
                </a:lnTo>
                <a:lnTo>
                  <a:pt x="7190" y="3852"/>
                </a:lnTo>
                <a:lnTo>
                  <a:pt x="7232" y="3681"/>
                </a:lnTo>
                <a:lnTo>
                  <a:pt x="7254" y="3617"/>
                </a:lnTo>
                <a:lnTo>
                  <a:pt x="7275" y="3595"/>
                </a:lnTo>
                <a:lnTo>
                  <a:pt x="7382" y="3552"/>
                </a:lnTo>
                <a:lnTo>
                  <a:pt x="7511" y="3531"/>
                </a:lnTo>
                <a:lnTo>
                  <a:pt x="7639" y="3531"/>
                </a:lnTo>
                <a:lnTo>
                  <a:pt x="7767" y="3510"/>
                </a:lnTo>
                <a:lnTo>
                  <a:pt x="7896" y="3488"/>
                </a:lnTo>
                <a:lnTo>
                  <a:pt x="8024" y="3424"/>
                </a:lnTo>
                <a:lnTo>
                  <a:pt x="8110" y="3360"/>
                </a:lnTo>
                <a:lnTo>
                  <a:pt x="8024" y="3296"/>
                </a:lnTo>
                <a:lnTo>
                  <a:pt x="7939" y="3253"/>
                </a:lnTo>
                <a:lnTo>
                  <a:pt x="7746" y="3189"/>
                </a:lnTo>
                <a:lnTo>
                  <a:pt x="7489" y="3189"/>
                </a:lnTo>
                <a:lnTo>
                  <a:pt x="7361" y="3167"/>
                </a:lnTo>
                <a:lnTo>
                  <a:pt x="7297" y="3167"/>
                </a:lnTo>
                <a:lnTo>
                  <a:pt x="7275" y="3146"/>
                </a:lnTo>
                <a:lnTo>
                  <a:pt x="7254" y="3103"/>
                </a:lnTo>
                <a:lnTo>
                  <a:pt x="7254" y="2996"/>
                </a:lnTo>
                <a:lnTo>
                  <a:pt x="7275" y="2846"/>
                </a:lnTo>
                <a:lnTo>
                  <a:pt x="7275" y="1991"/>
                </a:lnTo>
                <a:close/>
                <a:moveTo>
                  <a:pt x="6505" y="3531"/>
                </a:moveTo>
                <a:lnTo>
                  <a:pt x="6719" y="3552"/>
                </a:lnTo>
                <a:lnTo>
                  <a:pt x="6847" y="3552"/>
                </a:lnTo>
                <a:lnTo>
                  <a:pt x="6869" y="3617"/>
                </a:lnTo>
                <a:lnTo>
                  <a:pt x="6869" y="3724"/>
                </a:lnTo>
                <a:lnTo>
                  <a:pt x="6847" y="3916"/>
                </a:lnTo>
                <a:lnTo>
                  <a:pt x="6805" y="4451"/>
                </a:lnTo>
                <a:lnTo>
                  <a:pt x="6805" y="4729"/>
                </a:lnTo>
                <a:lnTo>
                  <a:pt x="6805" y="4986"/>
                </a:lnTo>
                <a:lnTo>
                  <a:pt x="6526" y="5029"/>
                </a:lnTo>
                <a:lnTo>
                  <a:pt x="6270" y="5050"/>
                </a:lnTo>
                <a:lnTo>
                  <a:pt x="6120" y="5072"/>
                </a:lnTo>
                <a:lnTo>
                  <a:pt x="5949" y="5072"/>
                </a:lnTo>
                <a:lnTo>
                  <a:pt x="5927" y="5007"/>
                </a:lnTo>
                <a:lnTo>
                  <a:pt x="5927" y="4922"/>
                </a:lnTo>
                <a:lnTo>
                  <a:pt x="5927" y="4751"/>
                </a:lnTo>
                <a:lnTo>
                  <a:pt x="5906" y="4152"/>
                </a:lnTo>
                <a:lnTo>
                  <a:pt x="5885" y="3552"/>
                </a:lnTo>
                <a:lnTo>
                  <a:pt x="6291" y="3531"/>
                </a:lnTo>
                <a:close/>
                <a:moveTo>
                  <a:pt x="5350" y="3531"/>
                </a:moveTo>
                <a:lnTo>
                  <a:pt x="5478" y="3552"/>
                </a:lnTo>
                <a:lnTo>
                  <a:pt x="5585" y="3574"/>
                </a:lnTo>
                <a:lnTo>
                  <a:pt x="5606" y="3681"/>
                </a:lnTo>
                <a:lnTo>
                  <a:pt x="5628" y="3809"/>
                </a:lnTo>
                <a:lnTo>
                  <a:pt x="5628" y="3938"/>
                </a:lnTo>
                <a:lnTo>
                  <a:pt x="5649" y="4494"/>
                </a:lnTo>
                <a:lnTo>
                  <a:pt x="5713" y="5072"/>
                </a:lnTo>
                <a:lnTo>
                  <a:pt x="4579" y="5179"/>
                </a:lnTo>
                <a:lnTo>
                  <a:pt x="3445" y="5264"/>
                </a:lnTo>
                <a:lnTo>
                  <a:pt x="3253" y="5307"/>
                </a:lnTo>
                <a:lnTo>
                  <a:pt x="3082" y="5350"/>
                </a:lnTo>
                <a:lnTo>
                  <a:pt x="2889" y="4515"/>
                </a:lnTo>
                <a:lnTo>
                  <a:pt x="2804" y="4087"/>
                </a:lnTo>
                <a:lnTo>
                  <a:pt x="2718" y="3681"/>
                </a:lnTo>
                <a:lnTo>
                  <a:pt x="2868" y="3702"/>
                </a:lnTo>
                <a:lnTo>
                  <a:pt x="2996" y="3724"/>
                </a:lnTo>
                <a:lnTo>
                  <a:pt x="3253" y="3724"/>
                </a:lnTo>
                <a:lnTo>
                  <a:pt x="3788" y="3681"/>
                </a:lnTo>
                <a:lnTo>
                  <a:pt x="3916" y="3681"/>
                </a:lnTo>
                <a:lnTo>
                  <a:pt x="3959" y="3702"/>
                </a:lnTo>
                <a:lnTo>
                  <a:pt x="3980" y="3724"/>
                </a:lnTo>
                <a:lnTo>
                  <a:pt x="4023" y="3788"/>
                </a:lnTo>
                <a:lnTo>
                  <a:pt x="4023" y="3916"/>
                </a:lnTo>
                <a:lnTo>
                  <a:pt x="4045" y="4152"/>
                </a:lnTo>
                <a:lnTo>
                  <a:pt x="4045" y="4365"/>
                </a:lnTo>
                <a:lnTo>
                  <a:pt x="4023" y="4558"/>
                </a:lnTo>
                <a:lnTo>
                  <a:pt x="4045" y="4793"/>
                </a:lnTo>
                <a:lnTo>
                  <a:pt x="4045" y="4922"/>
                </a:lnTo>
                <a:lnTo>
                  <a:pt x="4087" y="5007"/>
                </a:lnTo>
                <a:lnTo>
                  <a:pt x="4130" y="5093"/>
                </a:lnTo>
                <a:lnTo>
                  <a:pt x="4216" y="5136"/>
                </a:lnTo>
                <a:lnTo>
                  <a:pt x="4301" y="5157"/>
                </a:lnTo>
                <a:lnTo>
                  <a:pt x="4365" y="5136"/>
                </a:lnTo>
                <a:lnTo>
                  <a:pt x="4408" y="5114"/>
                </a:lnTo>
                <a:lnTo>
                  <a:pt x="4472" y="5072"/>
                </a:lnTo>
                <a:lnTo>
                  <a:pt x="4515" y="4922"/>
                </a:lnTo>
                <a:lnTo>
                  <a:pt x="4537" y="4793"/>
                </a:lnTo>
                <a:lnTo>
                  <a:pt x="4537" y="4451"/>
                </a:lnTo>
                <a:lnTo>
                  <a:pt x="4515" y="4130"/>
                </a:lnTo>
                <a:lnTo>
                  <a:pt x="4451" y="3916"/>
                </a:lnTo>
                <a:lnTo>
                  <a:pt x="4430" y="3788"/>
                </a:lnTo>
                <a:lnTo>
                  <a:pt x="4451" y="3681"/>
                </a:lnTo>
                <a:lnTo>
                  <a:pt x="4472" y="3638"/>
                </a:lnTo>
                <a:lnTo>
                  <a:pt x="4515" y="3617"/>
                </a:lnTo>
                <a:lnTo>
                  <a:pt x="4644" y="3595"/>
                </a:lnTo>
                <a:lnTo>
                  <a:pt x="4943" y="3574"/>
                </a:lnTo>
                <a:lnTo>
                  <a:pt x="5200" y="3552"/>
                </a:lnTo>
                <a:lnTo>
                  <a:pt x="5350" y="3531"/>
                </a:lnTo>
                <a:close/>
                <a:moveTo>
                  <a:pt x="1541" y="1"/>
                </a:moveTo>
                <a:lnTo>
                  <a:pt x="1370" y="44"/>
                </a:lnTo>
                <a:lnTo>
                  <a:pt x="1199" y="108"/>
                </a:lnTo>
                <a:lnTo>
                  <a:pt x="1006" y="193"/>
                </a:lnTo>
                <a:lnTo>
                  <a:pt x="685" y="343"/>
                </a:lnTo>
                <a:lnTo>
                  <a:pt x="514" y="407"/>
                </a:lnTo>
                <a:lnTo>
                  <a:pt x="343" y="450"/>
                </a:lnTo>
                <a:lnTo>
                  <a:pt x="257" y="493"/>
                </a:lnTo>
                <a:lnTo>
                  <a:pt x="172" y="536"/>
                </a:lnTo>
                <a:lnTo>
                  <a:pt x="108" y="600"/>
                </a:lnTo>
                <a:lnTo>
                  <a:pt x="44" y="664"/>
                </a:lnTo>
                <a:lnTo>
                  <a:pt x="22" y="750"/>
                </a:lnTo>
                <a:lnTo>
                  <a:pt x="1" y="835"/>
                </a:lnTo>
                <a:lnTo>
                  <a:pt x="1" y="921"/>
                </a:lnTo>
                <a:lnTo>
                  <a:pt x="22" y="1006"/>
                </a:lnTo>
                <a:lnTo>
                  <a:pt x="44" y="1092"/>
                </a:lnTo>
                <a:lnTo>
                  <a:pt x="86" y="1156"/>
                </a:lnTo>
                <a:lnTo>
                  <a:pt x="151" y="1220"/>
                </a:lnTo>
                <a:lnTo>
                  <a:pt x="215" y="1263"/>
                </a:lnTo>
                <a:lnTo>
                  <a:pt x="322" y="1306"/>
                </a:lnTo>
                <a:lnTo>
                  <a:pt x="407" y="1327"/>
                </a:lnTo>
                <a:lnTo>
                  <a:pt x="514" y="1327"/>
                </a:lnTo>
                <a:lnTo>
                  <a:pt x="600" y="1284"/>
                </a:lnTo>
                <a:lnTo>
                  <a:pt x="685" y="1242"/>
                </a:lnTo>
                <a:lnTo>
                  <a:pt x="750" y="1178"/>
                </a:lnTo>
                <a:lnTo>
                  <a:pt x="814" y="1092"/>
                </a:lnTo>
                <a:lnTo>
                  <a:pt x="835" y="985"/>
                </a:lnTo>
                <a:lnTo>
                  <a:pt x="835" y="899"/>
                </a:lnTo>
                <a:lnTo>
                  <a:pt x="835" y="792"/>
                </a:lnTo>
                <a:lnTo>
                  <a:pt x="857" y="707"/>
                </a:lnTo>
                <a:lnTo>
                  <a:pt x="942" y="664"/>
                </a:lnTo>
                <a:lnTo>
                  <a:pt x="1092" y="578"/>
                </a:lnTo>
                <a:lnTo>
                  <a:pt x="1284" y="493"/>
                </a:lnTo>
                <a:lnTo>
                  <a:pt x="1370" y="471"/>
                </a:lnTo>
                <a:lnTo>
                  <a:pt x="1520" y="471"/>
                </a:lnTo>
                <a:lnTo>
                  <a:pt x="1563" y="514"/>
                </a:lnTo>
                <a:lnTo>
                  <a:pt x="1627" y="643"/>
                </a:lnTo>
                <a:lnTo>
                  <a:pt x="1648" y="792"/>
                </a:lnTo>
                <a:lnTo>
                  <a:pt x="1691" y="1092"/>
                </a:lnTo>
                <a:lnTo>
                  <a:pt x="1798" y="1648"/>
                </a:lnTo>
                <a:lnTo>
                  <a:pt x="2055" y="2782"/>
                </a:lnTo>
                <a:lnTo>
                  <a:pt x="2290" y="4023"/>
                </a:lnTo>
                <a:lnTo>
                  <a:pt x="2547" y="5264"/>
                </a:lnTo>
                <a:lnTo>
                  <a:pt x="2418" y="5264"/>
                </a:lnTo>
                <a:lnTo>
                  <a:pt x="2247" y="5307"/>
                </a:lnTo>
                <a:lnTo>
                  <a:pt x="2098" y="5371"/>
                </a:lnTo>
                <a:lnTo>
                  <a:pt x="1948" y="5478"/>
                </a:lnTo>
                <a:lnTo>
                  <a:pt x="1819" y="5585"/>
                </a:lnTo>
                <a:lnTo>
                  <a:pt x="1691" y="5692"/>
                </a:lnTo>
                <a:lnTo>
                  <a:pt x="1605" y="5820"/>
                </a:lnTo>
                <a:lnTo>
                  <a:pt x="1563" y="5970"/>
                </a:lnTo>
                <a:lnTo>
                  <a:pt x="1541" y="6120"/>
                </a:lnTo>
                <a:lnTo>
                  <a:pt x="1584" y="6270"/>
                </a:lnTo>
                <a:lnTo>
                  <a:pt x="1648" y="6377"/>
                </a:lnTo>
                <a:lnTo>
                  <a:pt x="1734" y="6484"/>
                </a:lnTo>
                <a:lnTo>
                  <a:pt x="1841" y="6548"/>
                </a:lnTo>
                <a:lnTo>
                  <a:pt x="1969" y="6591"/>
                </a:lnTo>
                <a:lnTo>
                  <a:pt x="2119" y="6633"/>
                </a:lnTo>
                <a:lnTo>
                  <a:pt x="2269" y="6655"/>
                </a:lnTo>
                <a:lnTo>
                  <a:pt x="2718" y="6655"/>
                </a:lnTo>
                <a:lnTo>
                  <a:pt x="3167" y="6591"/>
                </a:lnTo>
                <a:lnTo>
                  <a:pt x="3617" y="6526"/>
                </a:lnTo>
                <a:lnTo>
                  <a:pt x="4045" y="6441"/>
                </a:lnTo>
                <a:lnTo>
                  <a:pt x="4280" y="6398"/>
                </a:lnTo>
                <a:lnTo>
                  <a:pt x="4986" y="6398"/>
                </a:lnTo>
                <a:lnTo>
                  <a:pt x="5906" y="6462"/>
                </a:lnTo>
                <a:lnTo>
                  <a:pt x="6740" y="6462"/>
                </a:lnTo>
                <a:lnTo>
                  <a:pt x="7168" y="6484"/>
                </a:lnTo>
                <a:lnTo>
                  <a:pt x="7575" y="6505"/>
                </a:lnTo>
                <a:lnTo>
                  <a:pt x="7939" y="6505"/>
                </a:lnTo>
                <a:lnTo>
                  <a:pt x="8067" y="6484"/>
                </a:lnTo>
                <a:lnTo>
                  <a:pt x="8174" y="6441"/>
                </a:lnTo>
                <a:lnTo>
                  <a:pt x="8259" y="6377"/>
                </a:lnTo>
                <a:lnTo>
                  <a:pt x="8281" y="6334"/>
                </a:lnTo>
                <a:lnTo>
                  <a:pt x="8281" y="6270"/>
                </a:lnTo>
                <a:lnTo>
                  <a:pt x="8259" y="6227"/>
                </a:lnTo>
                <a:lnTo>
                  <a:pt x="8238" y="6141"/>
                </a:lnTo>
                <a:lnTo>
                  <a:pt x="8195" y="6077"/>
                </a:lnTo>
                <a:lnTo>
                  <a:pt x="8131" y="6034"/>
                </a:lnTo>
                <a:lnTo>
                  <a:pt x="8067" y="6013"/>
                </a:lnTo>
                <a:lnTo>
                  <a:pt x="7981" y="6013"/>
                </a:lnTo>
                <a:lnTo>
                  <a:pt x="7832" y="5992"/>
                </a:lnTo>
                <a:lnTo>
                  <a:pt x="7682" y="6013"/>
                </a:lnTo>
                <a:lnTo>
                  <a:pt x="6719" y="5992"/>
                </a:lnTo>
                <a:lnTo>
                  <a:pt x="5863" y="5970"/>
                </a:lnTo>
                <a:lnTo>
                  <a:pt x="5007" y="5970"/>
                </a:lnTo>
                <a:lnTo>
                  <a:pt x="4579" y="5992"/>
                </a:lnTo>
                <a:lnTo>
                  <a:pt x="4152" y="6013"/>
                </a:lnTo>
                <a:lnTo>
                  <a:pt x="3724" y="6056"/>
                </a:lnTo>
                <a:lnTo>
                  <a:pt x="3296" y="6141"/>
                </a:lnTo>
                <a:lnTo>
                  <a:pt x="3018" y="6184"/>
                </a:lnTo>
                <a:lnTo>
                  <a:pt x="2568" y="6227"/>
                </a:lnTo>
                <a:lnTo>
                  <a:pt x="2333" y="6227"/>
                </a:lnTo>
                <a:lnTo>
                  <a:pt x="2162" y="6206"/>
                </a:lnTo>
                <a:lnTo>
                  <a:pt x="2098" y="6184"/>
                </a:lnTo>
                <a:lnTo>
                  <a:pt x="2055" y="6141"/>
                </a:lnTo>
                <a:lnTo>
                  <a:pt x="2033" y="6099"/>
                </a:lnTo>
                <a:lnTo>
                  <a:pt x="2055" y="6034"/>
                </a:lnTo>
                <a:lnTo>
                  <a:pt x="2076" y="5992"/>
                </a:lnTo>
                <a:lnTo>
                  <a:pt x="2119" y="5927"/>
                </a:lnTo>
                <a:lnTo>
                  <a:pt x="2247" y="5842"/>
                </a:lnTo>
                <a:lnTo>
                  <a:pt x="2483" y="5735"/>
                </a:lnTo>
                <a:lnTo>
                  <a:pt x="2654" y="5628"/>
                </a:lnTo>
                <a:lnTo>
                  <a:pt x="2718" y="5606"/>
                </a:lnTo>
                <a:lnTo>
                  <a:pt x="2825" y="5585"/>
                </a:lnTo>
                <a:lnTo>
                  <a:pt x="2953" y="5628"/>
                </a:lnTo>
                <a:lnTo>
                  <a:pt x="3060" y="5649"/>
                </a:lnTo>
                <a:lnTo>
                  <a:pt x="3189" y="5692"/>
                </a:lnTo>
                <a:lnTo>
                  <a:pt x="3360" y="5692"/>
                </a:lnTo>
                <a:lnTo>
                  <a:pt x="3873" y="5671"/>
                </a:lnTo>
                <a:lnTo>
                  <a:pt x="4387" y="5628"/>
                </a:lnTo>
                <a:lnTo>
                  <a:pt x="4900" y="5606"/>
                </a:lnTo>
                <a:lnTo>
                  <a:pt x="5392" y="5585"/>
                </a:lnTo>
                <a:lnTo>
                  <a:pt x="6377" y="5564"/>
                </a:lnTo>
                <a:lnTo>
                  <a:pt x="6655" y="5542"/>
                </a:lnTo>
                <a:lnTo>
                  <a:pt x="6933" y="5499"/>
                </a:lnTo>
                <a:lnTo>
                  <a:pt x="7211" y="5478"/>
                </a:lnTo>
                <a:lnTo>
                  <a:pt x="7489" y="5478"/>
                </a:lnTo>
                <a:lnTo>
                  <a:pt x="7660" y="5499"/>
                </a:lnTo>
                <a:lnTo>
                  <a:pt x="7853" y="5542"/>
                </a:lnTo>
                <a:lnTo>
                  <a:pt x="8024" y="5542"/>
                </a:lnTo>
                <a:lnTo>
                  <a:pt x="8110" y="5521"/>
                </a:lnTo>
                <a:lnTo>
                  <a:pt x="8195" y="5499"/>
                </a:lnTo>
                <a:lnTo>
                  <a:pt x="8238" y="5457"/>
                </a:lnTo>
                <a:lnTo>
                  <a:pt x="8281" y="5392"/>
                </a:lnTo>
                <a:lnTo>
                  <a:pt x="8345" y="5221"/>
                </a:lnTo>
                <a:lnTo>
                  <a:pt x="8409" y="4879"/>
                </a:lnTo>
                <a:lnTo>
                  <a:pt x="8495" y="4472"/>
                </a:lnTo>
                <a:lnTo>
                  <a:pt x="8538" y="4280"/>
                </a:lnTo>
                <a:lnTo>
                  <a:pt x="8602" y="4066"/>
                </a:lnTo>
                <a:lnTo>
                  <a:pt x="8752" y="3681"/>
                </a:lnTo>
                <a:lnTo>
                  <a:pt x="8816" y="3488"/>
                </a:lnTo>
                <a:lnTo>
                  <a:pt x="8859" y="3274"/>
                </a:lnTo>
                <a:lnTo>
                  <a:pt x="8923" y="2889"/>
                </a:lnTo>
                <a:lnTo>
                  <a:pt x="8923" y="2654"/>
                </a:lnTo>
                <a:lnTo>
                  <a:pt x="8923" y="2440"/>
                </a:lnTo>
                <a:lnTo>
                  <a:pt x="8901" y="2226"/>
                </a:lnTo>
                <a:lnTo>
                  <a:pt x="8837" y="2012"/>
                </a:lnTo>
                <a:lnTo>
                  <a:pt x="8773" y="1819"/>
                </a:lnTo>
                <a:lnTo>
                  <a:pt x="8666" y="1670"/>
                </a:lnTo>
                <a:lnTo>
                  <a:pt x="8580" y="1627"/>
                </a:lnTo>
                <a:lnTo>
                  <a:pt x="8473" y="1605"/>
                </a:lnTo>
                <a:lnTo>
                  <a:pt x="8281" y="1563"/>
                </a:lnTo>
                <a:lnTo>
                  <a:pt x="7874" y="1563"/>
                </a:lnTo>
                <a:lnTo>
                  <a:pt x="7382" y="1520"/>
                </a:lnTo>
                <a:lnTo>
                  <a:pt x="5842" y="1520"/>
                </a:lnTo>
                <a:lnTo>
                  <a:pt x="4772" y="1541"/>
                </a:lnTo>
                <a:lnTo>
                  <a:pt x="3724" y="1563"/>
                </a:lnTo>
                <a:lnTo>
                  <a:pt x="3189" y="1563"/>
                </a:lnTo>
                <a:lnTo>
                  <a:pt x="2654" y="1605"/>
                </a:lnTo>
                <a:lnTo>
                  <a:pt x="2418" y="1627"/>
                </a:lnTo>
                <a:lnTo>
                  <a:pt x="2311" y="1627"/>
                </a:lnTo>
                <a:lnTo>
                  <a:pt x="2269" y="1605"/>
                </a:lnTo>
                <a:lnTo>
                  <a:pt x="2247" y="1584"/>
                </a:lnTo>
                <a:lnTo>
                  <a:pt x="2183" y="1498"/>
                </a:lnTo>
                <a:lnTo>
                  <a:pt x="2162" y="1370"/>
                </a:lnTo>
                <a:lnTo>
                  <a:pt x="2119" y="1135"/>
                </a:lnTo>
                <a:lnTo>
                  <a:pt x="2076" y="707"/>
                </a:lnTo>
                <a:lnTo>
                  <a:pt x="2033" y="471"/>
                </a:lnTo>
                <a:lnTo>
                  <a:pt x="1969" y="279"/>
                </a:lnTo>
                <a:lnTo>
                  <a:pt x="1905" y="193"/>
                </a:lnTo>
                <a:lnTo>
                  <a:pt x="1841" y="108"/>
                </a:lnTo>
                <a:lnTo>
                  <a:pt x="1777" y="65"/>
                </a:lnTo>
                <a:lnTo>
                  <a:pt x="1712" y="22"/>
                </a:lnTo>
                <a:lnTo>
                  <a:pt x="1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1"/>
          <p:cNvSpPr/>
          <p:nvPr/>
        </p:nvSpPr>
        <p:spPr>
          <a:xfrm>
            <a:off x="6122395" y="1698787"/>
            <a:ext cx="42240" cy="38186"/>
          </a:xfrm>
          <a:custGeom>
            <a:rect b="b" l="l" r="r" t="t"/>
            <a:pathLst>
              <a:path extrusionOk="0" h="1413" w="1563">
                <a:moveTo>
                  <a:pt x="1071" y="429"/>
                </a:moveTo>
                <a:lnTo>
                  <a:pt x="1113" y="450"/>
                </a:lnTo>
                <a:lnTo>
                  <a:pt x="1135" y="514"/>
                </a:lnTo>
                <a:lnTo>
                  <a:pt x="1113" y="578"/>
                </a:lnTo>
                <a:lnTo>
                  <a:pt x="1092" y="642"/>
                </a:lnTo>
                <a:lnTo>
                  <a:pt x="1049" y="685"/>
                </a:lnTo>
                <a:lnTo>
                  <a:pt x="942" y="792"/>
                </a:lnTo>
                <a:lnTo>
                  <a:pt x="835" y="878"/>
                </a:lnTo>
                <a:lnTo>
                  <a:pt x="643" y="856"/>
                </a:lnTo>
                <a:lnTo>
                  <a:pt x="557" y="835"/>
                </a:lnTo>
                <a:lnTo>
                  <a:pt x="514" y="814"/>
                </a:lnTo>
                <a:lnTo>
                  <a:pt x="493" y="771"/>
                </a:lnTo>
                <a:lnTo>
                  <a:pt x="450" y="728"/>
                </a:lnTo>
                <a:lnTo>
                  <a:pt x="450" y="685"/>
                </a:lnTo>
                <a:lnTo>
                  <a:pt x="472" y="642"/>
                </a:lnTo>
                <a:lnTo>
                  <a:pt x="493" y="600"/>
                </a:lnTo>
                <a:lnTo>
                  <a:pt x="579" y="557"/>
                </a:lnTo>
                <a:lnTo>
                  <a:pt x="664" y="514"/>
                </a:lnTo>
                <a:lnTo>
                  <a:pt x="899" y="450"/>
                </a:lnTo>
                <a:lnTo>
                  <a:pt x="1028" y="429"/>
                </a:lnTo>
                <a:close/>
                <a:moveTo>
                  <a:pt x="835" y="1"/>
                </a:moveTo>
                <a:lnTo>
                  <a:pt x="686" y="43"/>
                </a:lnTo>
                <a:lnTo>
                  <a:pt x="557" y="86"/>
                </a:lnTo>
                <a:lnTo>
                  <a:pt x="407" y="150"/>
                </a:lnTo>
                <a:lnTo>
                  <a:pt x="300" y="215"/>
                </a:lnTo>
                <a:lnTo>
                  <a:pt x="193" y="300"/>
                </a:lnTo>
                <a:lnTo>
                  <a:pt x="108" y="407"/>
                </a:lnTo>
                <a:lnTo>
                  <a:pt x="44" y="536"/>
                </a:lnTo>
                <a:lnTo>
                  <a:pt x="1" y="685"/>
                </a:lnTo>
                <a:lnTo>
                  <a:pt x="1" y="835"/>
                </a:lnTo>
                <a:lnTo>
                  <a:pt x="22" y="985"/>
                </a:lnTo>
                <a:lnTo>
                  <a:pt x="86" y="1135"/>
                </a:lnTo>
                <a:lnTo>
                  <a:pt x="151" y="1242"/>
                </a:lnTo>
                <a:lnTo>
                  <a:pt x="258" y="1349"/>
                </a:lnTo>
                <a:lnTo>
                  <a:pt x="386" y="1391"/>
                </a:lnTo>
                <a:lnTo>
                  <a:pt x="536" y="1413"/>
                </a:lnTo>
                <a:lnTo>
                  <a:pt x="686" y="1413"/>
                </a:lnTo>
                <a:lnTo>
                  <a:pt x="857" y="1370"/>
                </a:lnTo>
                <a:lnTo>
                  <a:pt x="1006" y="1327"/>
                </a:lnTo>
                <a:lnTo>
                  <a:pt x="1156" y="1263"/>
                </a:lnTo>
                <a:lnTo>
                  <a:pt x="1285" y="1177"/>
                </a:lnTo>
                <a:lnTo>
                  <a:pt x="1392" y="1092"/>
                </a:lnTo>
                <a:lnTo>
                  <a:pt x="1456" y="985"/>
                </a:lnTo>
                <a:lnTo>
                  <a:pt x="1520" y="835"/>
                </a:lnTo>
                <a:lnTo>
                  <a:pt x="1563" y="664"/>
                </a:lnTo>
                <a:lnTo>
                  <a:pt x="1563" y="493"/>
                </a:lnTo>
                <a:lnTo>
                  <a:pt x="1541" y="343"/>
                </a:lnTo>
                <a:lnTo>
                  <a:pt x="1499" y="193"/>
                </a:lnTo>
                <a:lnTo>
                  <a:pt x="1456" y="129"/>
                </a:lnTo>
                <a:lnTo>
                  <a:pt x="1392" y="86"/>
                </a:lnTo>
                <a:lnTo>
                  <a:pt x="1327" y="43"/>
                </a:lnTo>
                <a:lnTo>
                  <a:pt x="1263" y="22"/>
                </a:lnTo>
                <a:lnTo>
                  <a:pt x="1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1"/>
          <p:cNvSpPr/>
          <p:nvPr/>
        </p:nvSpPr>
        <p:spPr>
          <a:xfrm>
            <a:off x="5570212" y="1519537"/>
            <a:ext cx="158475" cy="219767"/>
          </a:xfrm>
          <a:custGeom>
            <a:rect b="b" l="l" r="r" t="t"/>
            <a:pathLst>
              <a:path extrusionOk="0" h="8132" w="5864">
                <a:moveTo>
                  <a:pt x="4644" y="236"/>
                </a:moveTo>
                <a:lnTo>
                  <a:pt x="4644" y="236"/>
                </a:lnTo>
                <a:lnTo>
                  <a:pt x="4387" y="151"/>
                </a:lnTo>
                <a:lnTo>
                  <a:pt x="4130" y="87"/>
                </a:lnTo>
                <a:lnTo>
                  <a:pt x="3895" y="44"/>
                </a:lnTo>
                <a:lnTo>
                  <a:pt x="3638" y="1"/>
                </a:lnTo>
                <a:lnTo>
                  <a:pt x="3381" y="1"/>
                </a:lnTo>
                <a:lnTo>
                  <a:pt x="3125" y="1"/>
                </a:lnTo>
                <a:lnTo>
                  <a:pt x="2847" y="22"/>
                </a:lnTo>
                <a:lnTo>
                  <a:pt x="2590" y="44"/>
                </a:lnTo>
                <a:lnTo>
                  <a:pt x="2590" y="44"/>
                </a:lnTo>
                <a:lnTo>
                  <a:pt x="2333" y="108"/>
                </a:lnTo>
                <a:lnTo>
                  <a:pt x="2098" y="172"/>
                </a:lnTo>
                <a:lnTo>
                  <a:pt x="1862" y="258"/>
                </a:lnTo>
                <a:lnTo>
                  <a:pt x="1648" y="343"/>
                </a:lnTo>
                <a:lnTo>
                  <a:pt x="1413" y="472"/>
                </a:lnTo>
                <a:lnTo>
                  <a:pt x="1221" y="600"/>
                </a:lnTo>
                <a:lnTo>
                  <a:pt x="1007" y="750"/>
                </a:lnTo>
                <a:lnTo>
                  <a:pt x="814" y="921"/>
                </a:lnTo>
                <a:lnTo>
                  <a:pt x="814" y="921"/>
                </a:lnTo>
                <a:lnTo>
                  <a:pt x="600" y="1114"/>
                </a:lnTo>
                <a:lnTo>
                  <a:pt x="429" y="1349"/>
                </a:lnTo>
                <a:lnTo>
                  <a:pt x="279" y="1584"/>
                </a:lnTo>
                <a:lnTo>
                  <a:pt x="172" y="1820"/>
                </a:lnTo>
                <a:lnTo>
                  <a:pt x="87" y="2076"/>
                </a:lnTo>
                <a:lnTo>
                  <a:pt x="44" y="2333"/>
                </a:lnTo>
                <a:lnTo>
                  <a:pt x="22" y="2611"/>
                </a:lnTo>
                <a:lnTo>
                  <a:pt x="1" y="2889"/>
                </a:lnTo>
                <a:lnTo>
                  <a:pt x="22" y="3146"/>
                </a:lnTo>
                <a:lnTo>
                  <a:pt x="65" y="3424"/>
                </a:lnTo>
                <a:lnTo>
                  <a:pt x="129" y="3702"/>
                </a:lnTo>
                <a:lnTo>
                  <a:pt x="194" y="3959"/>
                </a:lnTo>
                <a:lnTo>
                  <a:pt x="300" y="4237"/>
                </a:lnTo>
                <a:lnTo>
                  <a:pt x="407" y="4494"/>
                </a:lnTo>
                <a:lnTo>
                  <a:pt x="514" y="4729"/>
                </a:lnTo>
                <a:lnTo>
                  <a:pt x="643" y="4965"/>
                </a:lnTo>
                <a:lnTo>
                  <a:pt x="643" y="4965"/>
                </a:lnTo>
                <a:lnTo>
                  <a:pt x="900" y="5393"/>
                </a:lnTo>
                <a:lnTo>
                  <a:pt x="1178" y="5842"/>
                </a:lnTo>
                <a:lnTo>
                  <a:pt x="1456" y="6270"/>
                </a:lnTo>
                <a:lnTo>
                  <a:pt x="1777" y="6698"/>
                </a:lnTo>
                <a:lnTo>
                  <a:pt x="2119" y="7104"/>
                </a:lnTo>
                <a:lnTo>
                  <a:pt x="2461" y="7489"/>
                </a:lnTo>
                <a:lnTo>
                  <a:pt x="2847" y="7832"/>
                </a:lnTo>
                <a:lnTo>
                  <a:pt x="3039" y="7982"/>
                </a:lnTo>
                <a:lnTo>
                  <a:pt x="3253" y="8131"/>
                </a:lnTo>
                <a:lnTo>
                  <a:pt x="3253" y="8131"/>
                </a:lnTo>
                <a:lnTo>
                  <a:pt x="3339" y="8024"/>
                </a:lnTo>
                <a:lnTo>
                  <a:pt x="3424" y="7939"/>
                </a:lnTo>
                <a:lnTo>
                  <a:pt x="3531" y="7853"/>
                </a:lnTo>
                <a:lnTo>
                  <a:pt x="3638" y="7768"/>
                </a:lnTo>
                <a:lnTo>
                  <a:pt x="3638" y="7768"/>
                </a:lnTo>
                <a:lnTo>
                  <a:pt x="3745" y="7639"/>
                </a:lnTo>
                <a:lnTo>
                  <a:pt x="3831" y="7532"/>
                </a:lnTo>
                <a:lnTo>
                  <a:pt x="4002" y="7254"/>
                </a:lnTo>
                <a:lnTo>
                  <a:pt x="4002" y="7254"/>
                </a:lnTo>
                <a:lnTo>
                  <a:pt x="4344" y="6698"/>
                </a:lnTo>
                <a:lnTo>
                  <a:pt x="4644" y="6142"/>
                </a:lnTo>
                <a:lnTo>
                  <a:pt x="4644" y="6142"/>
                </a:lnTo>
                <a:lnTo>
                  <a:pt x="4922" y="5628"/>
                </a:lnTo>
                <a:lnTo>
                  <a:pt x="5179" y="5115"/>
                </a:lnTo>
                <a:lnTo>
                  <a:pt x="5414" y="4601"/>
                </a:lnTo>
                <a:lnTo>
                  <a:pt x="5607" y="4045"/>
                </a:lnTo>
                <a:lnTo>
                  <a:pt x="5607" y="4045"/>
                </a:lnTo>
                <a:lnTo>
                  <a:pt x="5735" y="3553"/>
                </a:lnTo>
                <a:lnTo>
                  <a:pt x="5778" y="3274"/>
                </a:lnTo>
                <a:lnTo>
                  <a:pt x="5821" y="2996"/>
                </a:lnTo>
                <a:lnTo>
                  <a:pt x="5863" y="2718"/>
                </a:lnTo>
                <a:lnTo>
                  <a:pt x="5863" y="2440"/>
                </a:lnTo>
                <a:lnTo>
                  <a:pt x="5863" y="2162"/>
                </a:lnTo>
                <a:lnTo>
                  <a:pt x="5842" y="1884"/>
                </a:lnTo>
                <a:lnTo>
                  <a:pt x="5778" y="1606"/>
                </a:lnTo>
                <a:lnTo>
                  <a:pt x="5714" y="1349"/>
                </a:lnTo>
                <a:lnTo>
                  <a:pt x="5607" y="1114"/>
                </a:lnTo>
                <a:lnTo>
                  <a:pt x="5478" y="878"/>
                </a:lnTo>
                <a:lnTo>
                  <a:pt x="5328" y="686"/>
                </a:lnTo>
                <a:lnTo>
                  <a:pt x="5136" y="514"/>
                </a:lnTo>
                <a:lnTo>
                  <a:pt x="4901" y="343"/>
                </a:lnTo>
                <a:lnTo>
                  <a:pt x="4644" y="236"/>
                </a:lnTo>
                <a:lnTo>
                  <a:pt x="4644" y="236"/>
                </a:lnTo>
                <a:close/>
                <a:moveTo>
                  <a:pt x="4836" y="3874"/>
                </a:moveTo>
                <a:lnTo>
                  <a:pt x="4836" y="3874"/>
                </a:lnTo>
                <a:lnTo>
                  <a:pt x="4665" y="4280"/>
                </a:lnTo>
                <a:lnTo>
                  <a:pt x="4494" y="4687"/>
                </a:lnTo>
                <a:lnTo>
                  <a:pt x="4301" y="5093"/>
                </a:lnTo>
                <a:lnTo>
                  <a:pt x="4088" y="5478"/>
                </a:lnTo>
                <a:lnTo>
                  <a:pt x="4088" y="5478"/>
                </a:lnTo>
                <a:lnTo>
                  <a:pt x="3681" y="6142"/>
                </a:lnTo>
                <a:lnTo>
                  <a:pt x="3681" y="6142"/>
                </a:lnTo>
                <a:lnTo>
                  <a:pt x="3595" y="6291"/>
                </a:lnTo>
                <a:lnTo>
                  <a:pt x="3531" y="6462"/>
                </a:lnTo>
                <a:lnTo>
                  <a:pt x="3446" y="6612"/>
                </a:lnTo>
                <a:lnTo>
                  <a:pt x="3339" y="6762"/>
                </a:lnTo>
                <a:lnTo>
                  <a:pt x="3339" y="6762"/>
                </a:lnTo>
                <a:lnTo>
                  <a:pt x="3253" y="6848"/>
                </a:lnTo>
                <a:lnTo>
                  <a:pt x="3210" y="6976"/>
                </a:lnTo>
                <a:lnTo>
                  <a:pt x="3168" y="7083"/>
                </a:lnTo>
                <a:lnTo>
                  <a:pt x="3103" y="7190"/>
                </a:lnTo>
                <a:lnTo>
                  <a:pt x="3103" y="7190"/>
                </a:lnTo>
                <a:lnTo>
                  <a:pt x="3061" y="7126"/>
                </a:lnTo>
                <a:lnTo>
                  <a:pt x="3039" y="7062"/>
                </a:lnTo>
                <a:lnTo>
                  <a:pt x="3039" y="6997"/>
                </a:lnTo>
                <a:lnTo>
                  <a:pt x="3061" y="6912"/>
                </a:lnTo>
                <a:lnTo>
                  <a:pt x="3146" y="6762"/>
                </a:lnTo>
                <a:lnTo>
                  <a:pt x="3210" y="6634"/>
                </a:lnTo>
                <a:lnTo>
                  <a:pt x="3210" y="6634"/>
                </a:lnTo>
                <a:lnTo>
                  <a:pt x="3210" y="6484"/>
                </a:lnTo>
                <a:lnTo>
                  <a:pt x="3210" y="6420"/>
                </a:lnTo>
                <a:lnTo>
                  <a:pt x="3189" y="6334"/>
                </a:lnTo>
                <a:lnTo>
                  <a:pt x="3146" y="6291"/>
                </a:lnTo>
                <a:lnTo>
                  <a:pt x="3103" y="6248"/>
                </a:lnTo>
                <a:lnTo>
                  <a:pt x="3039" y="6227"/>
                </a:lnTo>
                <a:lnTo>
                  <a:pt x="2954" y="6227"/>
                </a:lnTo>
                <a:lnTo>
                  <a:pt x="2954" y="6227"/>
                </a:lnTo>
                <a:lnTo>
                  <a:pt x="2889" y="6248"/>
                </a:lnTo>
                <a:lnTo>
                  <a:pt x="2847" y="6291"/>
                </a:lnTo>
                <a:lnTo>
                  <a:pt x="2782" y="6398"/>
                </a:lnTo>
                <a:lnTo>
                  <a:pt x="2718" y="6505"/>
                </a:lnTo>
                <a:lnTo>
                  <a:pt x="2697" y="6548"/>
                </a:lnTo>
                <a:lnTo>
                  <a:pt x="2654" y="6569"/>
                </a:lnTo>
                <a:lnTo>
                  <a:pt x="2654" y="6569"/>
                </a:lnTo>
                <a:lnTo>
                  <a:pt x="2611" y="6591"/>
                </a:lnTo>
                <a:lnTo>
                  <a:pt x="2568" y="6569"/>
                </a:lnTo>
                <a:lnTo>
                  <a:pt x="2526" y="6527"/>
                </a:lnTo>
                <a:lnTo>
                  <a:pt x="2504" y="6484"/>
                </a:lnTo>
                <a:lnTo>
                  <a:pt x="2504" y="6484"/>
                </a:lnTo>
                <a:lnTo>
                  <a:pt x="2483" y="6420"/>
                </a:lnTo>
                <a:lnTo>
                  <a:pt x="2483" y="6398"/>
                </a:lnTo>
                <a:lnTo>
                  <a:pt x="2526" y="6377"/>
                </a:lnTo>
                <a:lnTo>
                  <a:pt x="2547" y="6334"/>
                </a:lnTo>
                <a:lnTo>
                  <a:pt x="2547" y="6334"/>
                </a:lnTo>
                <a:lnTo>
                  <a:pt x="2697" y="6077"/>
                </a:lnTo>
                <a:lnTo>
                  <a:pt x="2889" y="5735"/>
                </a:lnTo>
                <a:lnTo>
                  <a:pt x="2954" y="5564"/>
                </a:lnTo>
                <a:lnTo>
                  <a:pt x="2996" y="5414"/>
                </a:lnTo>
                <a:lnTo>
                  <a:pt x="2996" y="5264"/>
                </a:lnTo>
                <a:lnTo>
                  <a:pt x="2996" y="5200"/>
                </a:lnTo>
                <a:lnTo>
                  <a:pt x="2954" y="5157"/>
                </a:lnTo>
                <a:lnTo>
                  <a:pt x="2954" y="5157"/>
                </a:lnTo>
                <a:lnTo>
                  <a:pt x="2889" y="5093"/>
                </a:lnTo>
                <a:lnTo>
                  <a:pt x="2825" y="5072"/>
                </a:lnTo>
                <a:lnTo>
                  <a:pt x="2761" y="5072"/>
                </a:lnTo>
                <a:lnTo>
                  <a:pt x="2697" y="5072"/>
                </a:lnTo>
                <a:lnTo>
                  <a:pt x="2611" y="5115"/>
                </a:lnTo>
                <a:lnTo>
                  <a:pt x="2547" y="5157"/>
                </a:lnTo>
                <a:lnTo>
                  <a:pt x="2419" y="5286"/>
                </a:lnTo>
                <a:lnTo>
                  <a:pt x="2312" y="5435"/>
                </a:lnTo>
                <a:lnTo>
                  <a:pt x="2205" y="5607"/>
                </a:lnTo>
                <a:lnTo>
                  <a:pt x="2098" y="5863"/>
                </a:lnTo>
                <a:lnTo>
                  <a:pt x="2098" y="5863"/>
                </a:lnTo>
                <a:lnTo>
                  <a:pt x="2012" y="5842"/>
                </a:lnTo>
                <a:lnTo>
                  <a:pt x="1969" y="5799"/>
                </a:lnTo>
                <a:lnTo>
                  <a:pt x="1927" y="5735"/>
                </a:lnTo>
                <a:lnTo>
                  <a:pt x="1905" y="5692"/>
                </a:lnTo>
                <a:lnTo>
                  <a:pt x="1884" y="5585"/>
                </a:lnTo>
                <a:lnTo>
                  <a:pt x="1905" y="5457"/>
                </a:lnTo>
                <a:lnTo>
                  <a:pt x="1991" y="5200"/>
                </a:lnTo>
                <a:lnTo>
                  <a:pt x="2055" y="4943"/>
                </a:lnTo>
                <a:lnTo>
                  <a:pt x="2055" y="4943"/>
                </a:lnTo>
                <a:lnTo>
                  <a:pt x="2076" y="4815"/>
                </a:lnTo>
                <a:lnTo>
                  <a:pt x="2055" y="4687"/>
                </a:lnTo>
                <a:lnTo>
                  <a:pt x="2034" y="4622"/>
                </a:lnTo>
                <a:lnTo>
                  <a:pt x="1991" y="4580"/>
                </a:lnTo>
                <a:lnTo>
                  <a:pt x="1927" y="4558"/>
                </a:lnTo>
                <a:lnTo>
                  <a:pt x="1862" y="4537"/>
                </a:lnTo>
                <a:lnTo>
                  <a:pt x="1862" y="4537"/>
                </a:lnTo>
                <a:lnTo>
                  <a:pt x="1777" y="4558"/>
                </a:lnTo>
                <a:lnTo>
                  <a:pt x="1713" y="4601"/>
                </a:lnTo>
                <a:lnTo>
                  <a:pt x="1670" y="4644"/>
                </a:lnTo>
                <a:lnTo>
                  <a:pt x="1627" y="4708"/>
                </a:lnTo>
                <a:lnTo>
                  <a:pt x="1541" y="4858"/>
                </a:lnTo>
                <a:lnTo>
                  <a:pt x="1477" y="4986"/>
                </a:lnTo>
                <a:lnTo>
                  <a:pt x="1477" y="4986"/>
                </a:lnTo>
                <a:lnTo>
                  <a:pt x="1434" y="4943"/>
                </a:lnTo>
                <a:lnTo>
                  <a:pt x="1392" y="4879"/>
                </a:lnTo>
                <a:lnTo>
                  <a:pt x="1370" y="4751"/>
                </a:lnTo>
                <a:lnTo>
                  <a:pt x="1392" y="4601"/>
                </a:lnTo>
                <a:lnTo>
                  <a:pt x="1413" y="4430"/>
                </a:lnTo>
                <a:lnTo>
                  <a:pt x="1520" y="4088"/>
                </a:lnTo>
                <a:lnTo>
                  <a:pt x="1563" y="3959"/>
                </a:lnTo>
                <a:lnTo>
                  <a:pt x="1606" y="3831"/>
                </a:lnTo>
                <a:lnTo>
                  <a:pt x="1606" y="3831"/>
                </a:lnTo>
                <a:lnTo>
                  <a:pt x="1606" y="3745"/>
                </a:lnTo>
                <a:lnTo>
                  <a:pt x="1584" y="3681"/>
                </a:lnTo>
                <a:lnTo>
                  <a:pt x="1563" y="3638"/>
                </a:lnTo>
                <a:lnTo>
                  <a:pt x="1520" y="3617"/>
                </a:lnTo>
                <a:lnTo>
                  <a:pt x="1456" y="3617"/>
                </a:lnTo>
                <a:lnTo>
                  <a:pt x="1392" y="3638"/>
                </a:lnTo>
                <a:lnTo>
                  <a:pt x="1327" y="3681"/>
                </a:lnTo>
                <a:lnTo>
                  <a:pt x="1263" y="3724"/>
                </a:lnTo>
                <a:lnTo>
                  <a:pt x="1263" y="3724"/>
                </a:lnTo>
                <a:lnTo>
                  <a:pt x="1199" y="3831"/>
                </a:lnTo>
                <a:lnTo>
                  <a:pt x="1135" y="3938"/>
                </a:lnTo>
                <a:lnTo>
                  <a:pt x="1028" y="4195"/>
                </a:lnTo>
                <a:lnTo>
                  <a:pt x="1028" y="4195"/>
                </a:lnTo>
                <a:lnTo>
                  <a:pt x="964" y="4109"/>
                </a:lnTo>
                <a:lnTo>
                  <a:pt x="921" y="4045"/>
                </a:lnTo>
                <a:lnTo>
                  <a:pt x="900" y="3981"/>
                </a:lnTo>
                <a:lnTo>
                  <a:pt x="878" y="3916"/>
                </a:lnTo>
                <a:lnTo>
                  <a:pt x="878" y="3788"/>
                </a:lnTo>
                <a:lnTo>
                  <a:pt x="921" y="3660"/>
                </a:lnTo>
                <a:lnTo>
                  <a:pt x="1028" y="3381"/>
                </a:lnTo>
                <a:lnTo>
                  <a:pt x="1092" y="3253"/>
                </a:lnTo>
                <a:lnTo>
                  <a:pt x="1135" y="3125"/>
                </a:lnTo>
                <a:lnTo>
                  <a:pt x="1135" y="3125"/>
                </a:lnTo>
                <a:lnTo>
                  <a:pt x="1135" y="3018"/>
                </a:lnTo>
                <a:lnTo>
                  <a:pt x="1114" y="2932"/>
                </a:lnTo>
                <a:lnTo>
                  <a:pt x="1071" y="2889"/>
                </a:lnTo>
                <a:lnTo>
                  <a:pt x="964" y="2847"/>
                </a:lnTo>
                <a:lnTo>
                  <a:pt x="964" y="2847"/>
                </a:lnTo>
                <a:lnTo>
                  <a:pt x="921" y="2847"/>
                </a:lnTo>
                <a:lnTo>
                  <a:pt x="857" y="2868"/>
                </a:lnTo>
                <a:lnTo>
                  <a:pt x="771" y="2911"/>
                </a:lnTo>
                <a:lnTo>
                  <a:pt x="707" y="2954"/>
                </a:lnTo>
                <a:lnTo>
                  <a:pt x="643" y="2975"/>
                </a:lnTo>
                <a:lnTo>
                  <a:pt x="643" y="2975"/>
                </a:lnTo>
                <a:lnTo>
                  <a:pt x="643" y="2975"/>
                </a:lnTo>
                <a:lnTo>
                  <a:pt x="621" y="2954"/>
                </a:lnTo>
                <a:lnTo>
                  <a:pt x="600" y="2868"/>
                </a:lnTo>
                <a:lnTo>
                  <a:pt x="621" y="2633"/>
                </a:lnTo>
                <a:lnTo>
                  <a:pt x="664" y="2376"/>
                </a:lnTo>
                <a:lnTo>
                  <a:pt x="707" y="2205"/>
                </a:lnTo>
                <a:lnTo>
                  <a:pt x="707" y="2205"/>
                </a:lnTo>
                <a:lnTo>
                  <a:pt x="835" y="1927"/>
                </a:lnTo>
                <a:lnTo>
                  <a:pt x="985" y="1648"/>
                </a:lnTo>
                <a:lnTo>
                  <a:pt x="985" y="1648"/>
                </a:lnTo>
                <a:lnTo>
                  <a:pt x="1178" y="1413"/>
                </a:lnTo>
                <a:lnTo>
                  <a:pt x="1392" y="1220"/>
                </a:lnTo>
                <a:lnTo>
                  <a:pt x="1627" y="1071"/>
                </a:lnTo>
                <a:lnTo>
                  <a:pt x="1884" y="921"/>
                </a:lnTo>
                <a:lnTo>
                  <a:pt x="1884" y="921"/>
                </a:lnTo>
                <a:lnTo>
                  <a:pt x="2183" y="814"/>
                </a:lnTo>
                <a:lnTo>
                  <a:pt x="2547" y="728"/>
                </a:lnTo>
                <a:lnTo>
                  <a:pt x="2911" y="664"/>
                </a:lnTo>
                <a:lnTo>
                  <a:pt x="3274" y="643"/>
                </a:lnTo>
                <a:lnTo>
                  <a:pt x="3638" y="664"/>
                </a:lnTo>
                <a:lnTo>
                  <a:pt x="4002" y="707"/>
                </a:lnTo>
                <a:lnTo>
                  <a:pt x="4173" y="771"/>
                </a:lnTo>
                <a:lnTo>
                  <a:pt x="4323" y="835"/>
                </a:lnTo>
                <a:lnTo>
                  <a:pt x="4494" y="900"/>
                </a:lnTo>
                <a:lnTo>
                  <a:pt x="4622" y="1007"/>
                </a:lnTo>
                <a:lnTo>
                  <a:pt x="4622" y="1007"/>
                </a:lnTo>
                <a:lnTo>
                  <a:pt x="4772" y="1135"/>
                </a:lnTo>
                <a:lnTo>
                  <a:pt x="4901" y="1263"/>
                </a:lnTo>
                <a:lnTo>
                  <a:pt x="5008" y="1434"/>
                </a:lnTo>
                <a:lnTo>
                  <a:pt x="5072" y="1584"/>
                </a:lnTo>
                <a:lnTo>
                  <a:pt x="5136" y="1777"/>
                </a:lnTo>
                <a:lnTo>
                  <a:pt x="5157" y="1969"/>
                </a:lnTo>
                <a:lnTo>
                  <a:pt x="5179" y="2162"/>
                </a:lnTo>
                <a:lnTo>
                  <a:pt x="5179" y="2354"/>
                </a:lnTo>
                <a:lnTo>
                  <a:pt x="5136" y="2740"/>
                </a:lnTo>
                <a:lnTo>
                  <a:pt x="5050" y="3146"/>
                </a:lnTo>
                <a:lnTo>
                  <a:pt x="4943" y="3531"/>
                </a:lnTo>
                <a:lnTo>
                  <a:pt x="4836" y="3874"/>
                </a:lnTo>
                <a:lnTo>
                  <a:pt x="4836" y="3874"/>
                </a:lnTo>
                <a:close/>
                <a:moveTo>
                  <a:pt x="2376" y="2119"/>
                </a:moveTo>
                <a:lnTo>
                  <a:pt x="2376" y="2119"/>
                </a:lnTo>
                <a:lnTo>
                  <a:pt x="2248" y="2226"/>
                </a:lnTo>
                <a:lnTo>
                  <a:pt x="2162" y="2376"/>
                </a:lnTo>
                <a:lnTo>
                  <a:pt x="2098" y="2547"/>
                </a:lnTo>
                <a:lnTo>
                  <a:pt x="2076" y="2718"/>
                </a:lnTo>
                <a:lnTo>
                  <a:pt x="2055" y="2911"/>
                </a:lnTo>
                <a:lnTo>
                  <a:pt x="2076" y="3082"/>
                </a:lnTo>
                <a:lnTo>
                  <a:pt x="2098" y="3253"/>
                </a:lnTo>
                <a:lnTo>
                  <a:pt x="2162" y="3403"/>
                </a:lnTo>
                <a:lnTo>
                  <a:pt x="2162" y="3403"/>
                </a:lnTo>
                <a:lnTo>
                  <a:pt x="2248" y="3531"/>
                </a:lnTo>
                <a:lnTo>
                  <a:pt x="2354" y="3617"/>
                </a:lnTo>
                <a:lnTo>
                  <a:pt x="2483" y="3702"/>
                </a:lnTo>
                <a:lnTo>
                  <a:pt x="2611" y="3745"/>
                </a:lnTo>
                <a:lnTo>
                  <a:pt x="2740" y="3767"/>
                </a:lnTo>
                <a:lnTo>
                  <a:pt x="2889" y="3767"/>
                </a:lnTo>
                <a:lnTo>
                  <a:pt x="3018" y="3745"/>
                </a:lnTo>
                <a:lnTo>
                  <a:pt x="3146" y="3681"/>
                </a:lnTo>
                <a:lnTo>
                  <a:pt x="3146" y="3681"/>
                </a:lnTo>
                <a:lnTo>
                  <a:pt x="3296" y="3574"/>
                </a:lnTo>
                <a:lnTo>
                  <a:pt x="3424" y="3446"/>
                </a:lnTo>
                <a:lnTo>
                  <a:pt x="3531" y="3296"/>
                </a:lnTo>
                <a:lnTo>
                  <a:pt x="3595" y="3146"/>
                </a:lnTo>
                <a:lnTo>
                  <a:pt x="3638" y="2996"/>
                </a:lnTo>
                <a:lnTo>
                  <a:pt x="3681" y="2804"/>
                </a:lnTo>
                <a:lnTo>
                  <a:pt x="3681" y="2633"/>
                </a:lnTo>
                <a:lnTo>
                  <a:pt x="3681" y="2461"/>
                </a:lnTo>
                <a:lnTo>
                  <a:pt x="3681" y="2461"/>
                </a:lnTo>
                <a:lnTo>
                  <a:pt x="3574" y="2290"/>
                </a:lnTo>
                <a:lnTo>
                  <a:pt x="3424" y="2141"/>
                </a:lnTo>
                <a:lnTo>
                  <a:pt x="3274" y="2055"/>
                </a:lnTo>
                <a:lnTo>
                  <a:pt x="3103" y="1969"/>
                </a:lnTo>
                <a:lnTo>
                  <a:pt x="2932" y="1948"/>
                </a:lnTo>
                <a:lnTo>
                  <a:pt x="2740" y="1948"/>
                </a:lnTo>
                <a:lnTo>
                  <a:pt x="2547" y="2012"/>
                </a:lnTo>
                <a:lnTo>
                  <a:pt x="2376" y="2119"/>
                </a:lnTo>
                <a:lnTo>
                  <a:pt x="2376" y="2119"/>
                </a:lnTo>
                <a:close/>
                <a:moveTo>
                  <a:pt x="3189" y="2740"/>
                </a:moveTo>
                <a:lnTo>
                  <a:pt x="3189" y="2740"/>
                </a:lnTo>
                <a:lnTo>
                  <a:pt x="3168" y="2847"/>
                </a:lnTo>
                <a:lnTo>
                  <a:pt x="3125" y="2954"/>
                </a:lnTo>
                <a:lnTo>
                  <a:pt x="3039" y="3082"/>
                </a:lnTo>
                <a:lnTo>
                  <a:pt x="2954" y="3146"/>
                </a:lnTo>
                <a:lnTo>
                  <a:pt x="2954" y="3146"/>
                </a:lnTo>
                <a:lnTo>
                  <a:pt x="2889" y="3210"/>
                </a:lnTo>
                <a:lnTo>
                  <a:pt x="2804" y="3232"/>
                </a:lnTo>
                <a:lnTo>
                  <a:pt x="2761" y="3210"/>
                </a:lnTo>
                <a:lnTo>
                  <a:pt x="2718" y="3189"/>
                </a:lnTo>
                <a:lnTo>
                  <a:pt x="2675" y="3146"/>
                </a:lnTo>
                <a:lnTo>
                  <a:pt x="2654" y="3082"/>
                </a:lnTo>
                <a:lnTo>
                  <a:pt x="2654" y="2932"/>
                </a:lnTo>
                <a:lnTo>
                  <a:pt x="2654" y="2932"/>
                </a:lnTo>
                <a:lnTo>
                  <a:pt x="2654" y="2782"/>
                </a:lnTo>
                <a:lnTo>
                  <a:pt x="2675" y="2633"/>
                </a:lnTo>
                <a:lnTo>
                  <a:pt x="2675" y="2633"/>
                </a:lnTo>
                <a:lnTo>
                  <a:pt x="2718" y="2547"/>
                </a:lnTo>
                <a:lnTo>
                  <a:pt x="2740" y="2504"/>
                </a:lnTo>
                <a:lnTo>
                  <a:pt x="2761" y="2461"/>
                </a:lnTo>
                <a:lnTo>
                  <a:pt x="2761" y="2461"/>
                </a:lnTo>
                <a:lnTo>
                  <a:pt x="2911" y="2440"/>
                </a:lnTo>
                <a:lnTo>
                  <a:pt x="2996" y="2461"/>
                </a:lnTo>
                <a:lnTo>
                  <a:pt x="3061" y="2483"/>
                </a:lnTo>
                <a:lnTo>
                  <a:pt x="3125" y="2526"/>
                </a:lnTo>
                <a:lnTo>
                  <a:pt x="3168" y="2568"/>
                </a:lnTo>
                <a:lnTo>
                  <a:pt x="3189" y="2654"/>
                </a:lnTo>
                <a:lnTo>
                  <a:pt x="3189" y="2740"/>
                </a:lnTo>
                <a:lnTo>
                  <a:pt x="3189" y="27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1"/>
          <p:cNvSpPr/>
          <p:nvPr/>
        </p:nvSpPr>
        <p:spPr>
          <a:xfrm>
            <a:off x="5107073" y="1508565"/>
            <a:ext cx="240577" cy="241144"/>
          </a:xfrm>
          <a:custGeom>
            <a:rect b="b" l="l" r="r" t="t"/>
            <a:pathLst>
              <a:path extrusionOk="0" h="8923" w="8902">
                <a:moveTo>
                  <a:pt x="3617" y="364"/>
                </a:moveTo>
                <a:lnTo>
                  <a:pt x="3938" y="407"/>
                </a:lnTo>
                <a:lnTo>
                  <a:pt x="4066" y="428"/>
                </a:lnTo>
                <a:lnTo>
                  <a:pt x="4195" y="493"/>
                </a:lnTo>
                <a:lnTo>
                  <a:pt x="4280" y="557"/>
                </a:lnTo>
                <a:lnTo>
                  <a:pt x="4344" y="642"/>
                </a:lnTo>
                <a:lnTo>
                  <a:pt x="4430" y="856"/>
                </a:lnTo>
                <a:lnTo>
                  <a:pt x="4537" y="1070"/>
                </a:lnTo>
                <a:lnTo>
                  <a:pt x="4580" y="1156"/>
                </a:lnTo>
                <a:lnTo>
                  <a:pt x="4644" y="1241"/>
                </a:lnTo>
                <a:lnTo>
                  <a:pt x="4729" y="1327"/>
                </a:lnTo>
                <a:lnTo>
                  <a:pt x="4836" y="1391"/>
                </a:lnTo>
                <a:lnTo>
                  <a:pt x="4943" y="1434"/>
                </a:lnTo>
                <a:lnTo>
                  <a:pt x="5050" y="1477"/>
                </a:lnTo>
                <a:lnTo>
                  <a:pt x="5286" y="1498"/>
                </a:lnTo>
                <a:lnTo>
                  <a:pt x="6206" y="1498"/>
                </a:lnTo>
                <a:lnTo>
                  <a:pt x="6890" y="1477"/>
                </a:lnTo>
                <a:lnTo>
                  <a:pt x="7746" y="1477"/>
                </a:lnTo>
                <a:lnTo>
                  <a:pt x="8024" y="1498"/>
                </a:lnTo>
                <a:lnTo>
                  <a:pt x="8174" y="1541"/>
                </a:lnTo>
                <a:lnTo>
                  <a:pt x="8217" y="1562"/>
                </a:lnTo>
                <a:lnTo>
                  <a:pt x="8260" y="1584"/>
                </a:lnTo>
                <a:lnTo>
                  <a:pt x="8281" y="1626"/>
                </a:lnTo>
                <a:lnTo>
                  <a:pt x="8303" y="1669"/>
                </a:lnTo>
                <a:lnTo>
                  <a:pt x="8324" y="1819"/>
                </a:lnTo>
                <a:lnTo>
                  <a:pt x="8324" y="2461"/>
                </a:lnTo>
                <a:lnTo>
                  <a:pt x="8303" y="3081"/>
                </a:lnTo>
                <a:lnTo>
                  <a:pt x="8260" y="3723"/>
                </a:lnTo>
                <a:lnTo>
                  <a:pt x="8238" y="4365"/>
                </a:lnTo>
                <a:lnTo>
                  <a:pt x="8238" y="4686"/>
                </a:lnTo>
                <a:lnTo>
                  <a:pt x="8260" y="4986"/>
                </a:lnTo>
                <a:lnTo>
                  <a:pt x="8303" y="5328"/>
                </a:lnTo>
                <a:lnTo>
                  <a:pt x="8303" y="5478"/>
                </a:lnTo>
                <a:lnTo>
                  <a:pt x="8281" y="5649"/>
                </a:lnTo>
                <a:lnTo>
                  <a:pt x="8217" y="5777"/>
                </a:lnTo>
                <a:lnTo>
                  <a:pt x="8131" y="5863"/>
                </a:lnTo>
                <a:lnTo>
                  <a:pt x="8024" y="5927"/>
                </a:lnTo>
                <a:lnTo>
                  <a:pt x="7896" y="5970"/>
                </a:lnTo>
                <a:lnTo>
                  <a:pt x="7746" y="5970"/>
                </a:lnTo>
                <a:lnTo>
                  <a:pt x="7596" y="5991"/>
                </a:lnTo>
                <a:lnTo>
                  <a:pt x="7318" y="5991"/>
                </a:lnTo>
                <a:lnTo>
                  <a:pt x="6569" y="6013"/>
                </a:lnTo>
                <a:lnTo>
                  <a:pt x="4986" y="6013"/>
                </a:lnTo>
                <a:lnTo>
                  <a:pt x="4858" y="5991"/>
                </a:lnTo>
                <a:lnTo>
                  <a:pt x="4815" y="5970"/>
                </a:lnTo>
                <a:lnTo>
                  <a:pt x="4794" y="5927"/>
                </a:lnTo>
                <a:lnTo>
                  <a:pt x="4751" y="5884"/>
                </a:lnTo>
                <a:lnTo>
                  <a:pt x="4708" y="5884"/>
                </a:lnTo>
                <a:lnTo>
                  <a:pt x="4537" y="5970"/>
                </a:lnTo>
                <a:lnTo>
                  <a:pt x="4430" y="5991"/>
                </a:lnTo>
                <a:lnTo>
                  <a:pt x="4344" y="6013"/>
                </a:lnTo>
                <a:lnTo>
                  <a:pt x="4216" y="6013"/>
                </a:lnTo>
                <a:lnTo>
                  <a:pt x="4195" y="5991"/>
                </a:lnTo>
                <a:lnTo>
                  <a:pt x="4173" y="5970"/>
                </a:lnTo>
                <a:lnTo>
                  <a:pt x="4195" y="5906"/>
                </a:lnTo>
                <a:lnTo>
                  <a:pt x="4216" y="5820"/>
                </a:lnTo>
                <a:lnTo>
                  <a:pt x="4195" y="5734"/>
                </a:lnTo>
                <a:lnTo>
                  <a:pt x="4152" y="5692"/>
                </a:lnTo>
                <a:lnTo>
                  <a:pt x="4109" y="5692"/>
                </a:lnTo>
                <a:lnTo>
                  <a:pt x="4045" y="5713"/>
                </a:lnTo>
                <a:lnTo>
                  <a:pt x="3895" y="5820"/>
                </a:lnTo>
                <a:lnTo>
                  <a:pt x="3767" y="5927"/>
                </a:lnTo>
                <a:lnTo>
                  <a:pt x="3638" y="5991"/>
                </a:lnTo>
                <a:lnTo>
                  <a:pt x="3574" y="5991"/>
                </a:lnTo>
                <a:lnTo>
                  <a:pt x="3574" y="5970"/>
                </a:lnTo>
                <a:lnTo>
                  <a:pt x="3595" y="5906"/>
                </a:lnTo>
                <a:lnTo>
                  <a:pt x="3660" y="5756"/>
                </a:lnTo>
                <a:lnTo>
                  <a:pt x="3681" y="5670"/>
                </a:lnTo>
                <a:lnTo>
                  <a:pt x="3660" y="5627"/>
                </a:lnTo>
                <a:lnTo>
                  <a:pt x="3638" y="5585"/>
                </a:lnTo>
                <a:lnTo>
                  <a:pt x="3595" y="5563"/>
                </a:lnTo>
                <a:lnTo>
                  <a:pt x="3531" y="5563"/>
                </a:lnTo>
                <a:lnTo>
                  <a:pt x="3467" y="5627"/>
                </a:lnTo>
                <a:lnTo>
                  <a:pt x="3381" y="5692"/>
                </a:lnTo>
                <a:lnTo>
                  <a:pt x="3253" y="5841"/>
                </a:lnTo>
                <a:lnTo>
                  <a:pt x="3189" y="5906"/>
                </a:lnTo>
                <a:lnTo>
                  <a:pt x="3125" y="5927"/>
                </a:lnTo>
                <a:lnTo>
                  <a:pt x="3018" y="5948"/>
                </a:lnTo>
                <a:lnTo>
                  <a:pt x="2996" y="5927"/>
                </a:lnTo>
                <a:lnTo>
                  <a:pt x="2975" y="5906"/>
                </a:lnTo>
                <a:lnTo>
                  <a:pt x="2975" y="5841"/>
                </a:lnTo>
                <a:lnTo>
                  <a:pt x="3018" y="5756"/>
                </a:lnTo>
                <a:lnTo>
                  <a:pt x="3082" y="5606"/>
                </a:lnTo>
                <a:lnTo>
                  <a:pt x="3082" y="5542"/>
                </a:lnTo>
                <a:lnTo>
                  <a:pt x="3061" y="5521"/>
                </a:lnTo>
                <a:lnTo>
                  <a:pt x="3039" y="5499"/>
                </a:lnTo>
                <a:lnTo>
                  <a:pt x="2975" y="5521"/>
                </a:lnTo>
                <a:lnTo>
                  <a:pt x="2911" y="5563"/>
                </a:lnTo>
                <a:lnTo>
                  <a:pt x="2718" y="5734"/>
                </a:lnTo>
                <a:lnTo>
                  <a:pt x="2633" y="5799"/>
                </a:lnTo>
                <a:lnTo>
                  <a:pt x="2547" y="5863"/>
                </a:lnTo>
                <a:lnTo>
                  <a:pt x="2483" y="5884"/>
                </a:lnTo>
                <a:lnTo>
                  <a:pt x="2461" y="5884"/>
                </a:lnTo>
                <a:lnTo>
                  <a:pt x="2440" y="5863"/>
                </a:lnTo>
                <a:lnTo>
                  <a:pt x="2440" y="5799"/>
                </a:lnTo>
                <a:lnTo>
                  <a:pt x="2483" y="5713"/>
                </a:lnTo>
                <a:lnTo>
                  <a:pt x="2611" y="5521"/>
                </a:lnTo>
                <a:lnTo>
                  <a:pt x="2675" y="5414"/>
                </a:lnTo>
                <a:lnTo>
                  <a:pt x="2675" y="5349"/>
                </a:lnTo>
                <a:lnTo>
                  <a:pt x="2675" y="5328"/>
                </a:lnTo>
                <a:lnTo>
                  <a:pt x="2633" y="5307"/>
                </a:lnTo>
                <a:lnTo>
                  <a:pt x="2526" y="5328"/>
                </a:lnTo>
                <a:lnTo>
                  <a:pt x="2440" y="5371"/>
                </a:lnTo>
                <a:lnTo>
                  <a:pt x="2355" y="5435"/>
                </a:lnTo>
                <a:lnTo>
                  <a:pt x="2205" y="5585"/>
                </a:lnTo>
                <a:lnTo>
                  <a:pt x="2162" y="5606"/>
                </a:lnTo>
                <a:lnTo>
                  <a:pt x="2119" y="5606"/>
                </a:lnTo>
                <a:lnTo>
                  <a:pt x="2098" y="5627"/>
                </a:lnTo>
                <a:lnTo>
                  <a:pt x="2055" y="5649"/>
                </a:lnTo>
                <a:lnTo>
                  <a:pt x="2055" y="5627"/>
                </a:lnTo>
                <a:lnTo>
                  <a:pt x="2076" y="5563"/>
                </a:lnTo>
                <a:lnTo>
                  <a:pt x="2183" y="5435"/>
                </a:lnTo>
                <a:lnTo>
                  <a:pt x="2397" y="5200"/>
                </a:lnTo>
                <a:lnTo>
                  <a:pt x="2504" y="5007"/>
                </a:lnTo>
                <a:lnTo>
                  <a:pt x="2547" y="4900"/>
                </a:lnTo>
                <a:lnTo>
                  <a:pt x="2568" y="4857"/>
                </a:lnTo>
                <a:lnTo>
                  <a:pt x="2547" y="4814"/>
                </a:lnTo>
                <a:lnTo>
                  <a:pt x="2526" y="4772"/>
                </a:lnTo>
                <a:lnTo>
                  <a:pt x="2483" y="4750"/>
                </a:lnTo>
                <a:lnTo>
                  <a:pt x="2440" y="4750"/>
                </a:lnTo>
                <a:lnTo>
                  <a:pt x="2397" y="4772"/>
                </a:lnTo>
                <a:lnTo>
                  <a:pt x="2290" y="4814"/>
                </a:lnTo>
                <a:lnTo>
                  <a:pt x="2248" y="4836"/>
                </a:lnTo>
                <a:lnTo>
                  <a:pt x="2205" y="4836"/>
                </a:lnTo>
                <a:lnTo>
                  <a:pt x="2269" y="4729"/>
                </a:lnTo>
                <a:lnTo>
                  <a:pt x="2355" y="4601"/>
                </a:lnTo>
                <a:lnTo>
                  <a:pt x="2376" y="4536"/>
                </a:lnTo>
                <a:lnTo>
                  <a:pt x="2376" y="4472"/>
                </a:lnTo>
                <a:lnTo>
                  <a:pt x="2355" y="4429"/>
                </a:lnTo>
                <a:lnTo>
                  <a:pt x="2290" y="4408"/>
                </a:lnTo>
                <a:lnTo>
                  <a:pt x="2226" y="4408"/>
                </a:lnTo>
                <a:lnTo>
                  <a:pt x="2162" y="4429"/>
                </a:lnTo>
                <a:lnTo>
                  <a:pt x="2012" y="4515"/>
                </a:lnTo>
                <a:lnTo>
                  <a:pt x="1884" y="4622"/>
                </a:lnTo>
                <a:lnTo>
                  <a:pt x="1820" y="4622"/>
                </a:lnTo>
                <a:lnTo>
                  <a:pt x="1777" y="4601"/>
                </a:lnTo>
                <a:lnTo>
                  <a:pt x="1777" y="4558"/>
                </a:lnTo>
                <a:lnTo>
                  <a:pt x="1841" y="4494"/>
                </a:lnTo>
                <a:lnTo>
                  <a:pt x="1991" y="4258"/>
                </a:lnTo>
                <a:lnTo>
                  <a:pt x="2162" y="4044"/>
                </a:lnTo>
                <a:lnTo>
                  <a:pt x="2269" y="3894"/>
                </a:lnTo>
                <a:lnTo>
                  <a:pt x="2290" y="3787"/>
                </a:lnTo>
                <a:lnTo>
                  <a:pt x="2290" y="3745"/>
                </a:lnTo>
                <a:lnTo>
                  <a:pt x="2248" y="3723"/>
                </a:lnTo>
                <a:lnTo>
                  <a:pt x="2183" y="3745"/>
                </a:lnTo>
                <a:lnTo>
                  <a:pt x="2012" y="3852"/>
                </a:lnTo>
                <a:lnTo>
                  <a:pt x="1927" y="3873"/>
                </a:lnTo>
                <a:lnTo>
                  <a:pt x="1862" y="3894"/>
                </a:lnTo>
                <a:lnTo>
                  <a:pt x="1969" y="3723"/>
                </a:lnTo>
                <a:lnTo>
                  <a:pt x="2141" y="3445"/>
                </a:lnTo>
                <a:lnTo>
                  <a:pt x="2312" y="3167"/>
                </a:lnTo>
                <a:lnTo>
                  <a:pt x="2355" y="3081"/>
                </a:lnTo>
                <a:lnTo>
                  <a:pt x="2355" y="3039"/>
                </a:lnTo>
                <a:lnTo>
                  <a:pt x="2333" y="3017"/>
                </a:lnTo>
                <a:lnTo>
                  <a:pt x="2290" y="2996"/>
                </a:lnTo>
                <a:lnTo>
                  <a:pt x="2226" y="3017"/>
                </a:lnTo>
                <a:lnTo>
                  <a:pt x="2055" y="3103"/>
                </a:lnTo>
                <a:lnTo>
                  <a:pt x="1884" y="3210"/>
                </a:lnTo>
                <a:lnTo>
                  <a:pt x="1798" y="3295"/>
                </a:lnTo>
                <a:lnTo>
                  <a:pt x="1798" y="3231"/>
                </a:lnTo>
                <a:lnTo>
                  <a:pt x="1862" y="3146"/>
                </a:lnTo>
                <a:lnTo>
                  <a:pt x="1969" y="2974"/>
                </a:lnTo>
                <a:lnTo>
                  <a:pt x="2226" y="2675"/>
                </a:lnTo>
                <a:lnTo>
                  <a:pt x="2355" y="2504"/>
                </a:lnTo>
                <a:lnTo>
                  <a:pt x="2397" y="2418"/>
                </a:lnTo>
                <a:lnTo>
                  <a:pt x="2419" y="2354"/>
                </a:lnTo>
                <a:lnTo>
                  <a:pt x="2376" y="2290"/>
                </a:lnTo>
                <a:lnTo>
                  <a:pt x="2355" y="2268"/>
                </a:lnTo>
                <a:lnTo>
                  <a:pt x="2312" y="2247"/>
                </a:lnTo>
                <a:lnTo>
                  <a:pt x="2269" y="2247"/>
                </a:lnTo>
                <a:lnTo>
                  <a:pt x="2162" y="2311"/>
                </a:lnTo>
                <a:lnTo>
                  <a:pt x="2034" y="2397"/>
                </a:lnTo>
                <a:lnTo>
                  <a:pt x="1798" y="2589"/>
                </a:lnTo>
                <a:lnTo>
                  <a:pt x="1691" y="2653"/>
                </a:lnTo>
                <a:lnTo>
                  <a:pt x="1670" y="2675"/>
                </a:lnTo>
                <a:lnTo>
                  <a:pt x="1648" y="2675"/>
                </a:lnTo>
                <a:lnTo>
                  <a:pt x="1713" y="2611"/>
                </a:lnTo>
                <a:lnTo>
                  <a:pt x="1777" y="2547"/>
                </a:lnTo>
                <a:lnTo>
                  <a:pt x="1884" y="2375"/>
                </a:lnTo>
                <a:lnTo>
                  <a:pt x="2012" y="2183"/>
                </a:lnTo>
                <a:lnTo>
                  <a:pt x="2119" y="2033"/>
                </a:lnTo>
                <a:lnTo>
                  <a:pt x="2269" y="1905"/>
                </a:lnTo>
                <a:lnTo>
                  <a:pt x="2290" y="1819"/>
                </a:lnTo>
                <a:lnTo>
                  <a:pt x="2312" y="1776"/>
                </a:lnTo>
                <a:lnTo>
                  <a:pt x="2290" y="1712"/>
                </a:lnTo>
                <a:lnTo>
                  <a:pt x="2269" y="1669"/>
                </a:lnTo>
                <a:lnTo>
                  <a:pt x="2226" y="1648"/>
                </a:lnTo>
                <a:lnTo>
                  <a:pt x="2183" y="1626"/>
                </a:lnTo>
                <a:lnTo>
                  <a:pt x="2141" y="1626"/>
                </a:lnTo>
                <a:lnTo>
                  <a:pt x="2055" y="1648"/>
                </a:lnTo>
                <a:lnTo>
                  <a:pt x="1969" y="1712"/>
                </a:lnTo>
                <a:lnTo>
                  <a:pt x="1841" y="1840"/>
                </a:lnTo>
                <a:lnTo>
                  <a:pt x="1648" y="2033"/>
                </a:lnTo>
                <a:lnTo>
                  <a:pt x="1563" y="2119"/>
                </a:lnTo>
                <a:lnTo>
                  <a:pt x="1477" y="2161"/>
                </a:lnTo>
                <a:lnTo>
                  <a:pt x="1413" y="2161"/>
                </a:lnTo>
                <a:lnTo>
                  <a:pt x="1392" y="2140"/>
                </a:lnTo>
                <a:lnTo>
                  <a:pt x="1392" y="2076"/>
                </a:lnTo>
                <a:lnTo>
                  <a:pt x="1413" y="2033"/>
                </a:lnTo>
                <a:lnTo>
                  <a:pt x="1477" y="1969"/>
                </a:lnTo>
                <a:lnTo>
                  <a:pt x="1670" y="1776"/>
                </a:lnTo>
                <a:lnTo>
                  <a:pt x="1755" y="1691"/>
                </a:lnTo>
                <a:lnTo>
                  <a:pt x="1820" y="1605"/>
                </a:lnTo>
                <a:lnTo>
                  <a:pt x="1841" y="1562"/>
                </a:lnTo>
                <a:lnTo>
                  <a:pt x="1841" y="1520"/>
                </a:lnTo>
                <a:lnTo>
                  <a:pt x="1820" y="1477"/>
                </a:lnTo>
                <a:lnTo>
                  <a:pt x="1777" y="1455"/>
                </a:lnTo>
                <a:lnTo>
                  <a:pt x="1755" y="1434"/>
                </a:lnTo>
                <a:lnTo>
                  <a:pt x="1713" y="1434"/>
                </a:lnTo>
                <a:lnTo>
                  <a:pt x="1627" y="1477"/>
                </a:lnTo>
                <a:lnTo>
                  <a:pt x="1477" y="1584"/>
                </a:lnTo>
                <a:lnTo>
                  <a:pt x="1413" y="1626"/>
                </a:lnTo>
                <a:lnTo>
                  <a:pt x="1349" y="1648"/>
                </a:lnTo>
                <a:lnTo>
                  <a:pt x="1328" y="1626"/>
                </a:lnTo>
                <a:lnTo>
                  <a:pt x="1306" y="1605"/>
                </a:lnTo>
                <a:lnTo>
                  <a:pt x="1285" y="1498"/>
                </a:lnTo>
                <a:lnTo>
                  <a:pt x="1306" y="1434"/>
                </a:lnTo>
                <a:lnTo>
                  <a:pt x="1328" y="1391"/>
                </a:lnTo>
                <a:lnTo>
                  <a:pt x="1392" y="1306"/>
                </a:lnTo>
                <a:lnTo>
                  <a:pt x="1606" y="1134"/>
                </a:lnTo>
                <a:lnTo>
                  <a:pt x="1713" y="1049"/>
                </a:lnTo>
                <a:lnTo>
                  <a:pt x="1777" y="942"/>
                </a:lnTo>
                <a:lnTo>
                  <a:pt x="1798" y="899"/>
                </a:lnTo>
                <a:lnTo>
                  <a:pt x="1798" y="835"/>
                </a:lnTo>
                <a:lnTo>
                  <a:pt x="1777" y="771"/>
                </a:lnTo>
                <a:lnTo>
                  <a:pt x="1755" y="706"/>
                </a:lnTo>
                <a:lnTo>
                  <a:pt x="1713" y="664"/>
                </a:lnTo>
                <a:lnTo>
                  <a:pt x="1648" y="621"/>
                </a:lnTo>
                <a:lnTo>
                  <a:pt x="1541" y="557"/>
                </a:lnTo>
                <a:lnTo>
                  <a:pt x="1520" y="535"/>
                </a:lnTo>
                <a:lnTo>
                  <a:pt x="1541" y="514"/>
                </a:lnTo>
                <a:lnTo>
                  <a:pt x="1606" y="493"/>
                </a:lnTo>
                <a:lnTo>
                  <a:pt x="1734" y="471"/>
                </a:lnTo>
                <a:lnTo>
                  <a:pt x="2034" y="428"/>
                </a:lnTo>
                <a:lnTo>
                  <a:pt x="2355" y="386"/>
                </a:lnTo>
                <a:lnTo>
                  <a:pt x="2675" y="364"/>
                </a:lnTo>
                <a:close/>
                <a:moveTo>
                  <a:pt x="4622" y="8002"/>
                </a:moveTo>
                <a:lnTo>
                  <a:pt x="4665" y="8024"/>
                </a:lnTo>
                <a:lnTo>
                  <a:pt x="4687" y="8045"/>
                </a:lnTo>
                <a:lnTo>
                  <a:pt x="4687" y="8088"/>
                </a:lnTo>
                <a:lnTo>
                  <a:pt x="4687" y="8131"/>
                </a:lnTo>
                <a:lnTo>
                  <a:pt x="4665" y="8174"/>
                </a:lnTo>
                <a:lnTo>
                  <a:pt x="4644" y="8216"/>
                </a:lnTo>
                <a:lnTo>
                  <a:pt x="4601" y="8238"/>
                </a:lnTo>
                <a:lnTo>
                  <a:pt x="4515" y="8238"/>
                </a:lnTo>
                <a:lnTo>
                  <a:pt x="4494" y="8216"/>
                </a:lnTo>
                <a:lnTo>
                  <a:pt x="4494" y="8174"/>
                </a:lnTo>
                <a:lnTo>
                  <a:pt x="4515" y="8088"/>
                </a:lnTo>
                <a:lnTo>
                  <a:pt x="4558" y="8024"/>
                </a:lnTo>
                <a:lnTo>
                  <a:pt x="4622" y="8002"/>
                </a:lnTo>
                <a:close/>
                <a:moveTo>
                  <a:pt x="3424" y="0"/>
                </a:moveTo>
                <a:lnTo>
                  <a:pt x="3082" y="22"/>
                </a:lnTo>
                <a:lnTo>
                  <a:pt x="2761" y="43"/>
                </a:lnTo>
                <a:lnTo>
                  <a:pt x="2248" y="65"/>
                </a:lnTo>
                <a:lnTo>
                  <a:pt x="1948" y="86"/>
                </a:lnTo>
                <a:lnTo>
                  <a:pt x="1648" y="129"/>
                </a:lnTo>
                <a:lnTo>
                  <a:pt x="1392" y="193"/>
                </a:lnTo>
                <a:lnTo>
                  <a:pt x="1263" y="257"/>
                </a:lnTo>
                <a:lnTo>
                  <a:pt x="1156" y="321"/>
                </a:lnTo>
                <a:lnTo>
                  <a:pt x="1049" y="407"/>
                </a:lnTo>
                <a:lnTo>
                  <a:pt x="985" y="493"/>
                </a:lnTo>
                <a:lnTo>
                  <a:pt x="921" y="599"/>
                </a:lnTo>
                <a:lnTo>
                  <a:pt x="878" y="728"/>
                </a:lnTo>
                <a:lnTo>
                  <a:pt x="835" y="1027"/>
                </a:lnTo>
                <a:lnTo>
                  <a:pt x="835" y="1348"/>
                </a:lnTo>
                <a:lnTo>
                  <a:pt x="857" y="1648"/>
                </a:lnTo>
                <a:lnTo>
                  <a:pt x="900" y="1947"/>
                </a:lnTo>
                <a:lnTo>
                  <a:pt x="1007" y="2568"/>
                </a:lnTo>
                <a:lnTo>
                  <a:pt x="1049" y="2867"/>
                </a:lnTo>
                <a:lnTo>
                  <a:pt x="1071" y="3167"/>
                </a:lnTo>
                <a:lnTo>
                  <a:pt x="1092" y="3830"/>
                </a:lnTo>
                <a:lnTo>
                  <a:pt x="1092" y="4494"/>
                </a:lnTo>
                <a:lnTo>
                  <a:pt x="1114" y="4814"/>
                </a:lnTo>
                <a:lnTo>
                  <a:pt x="1156" y="5135"/>
                </a:lnTo>
                <a:lnTo>
                  <a:pt x="1199" y="5456"/>
                </a:lnTo>
                <a:lnTo>
                  <a:pt x="1285" y="5777"/>
                </a:lnTo>
                <a:lnTo>
                  <a:pt x="1328" y="5906"/>
                </a:lnTo>
                <a:lnTo>
                  <a:pt x="1392" y="5991"/>
                </a:lnTo>
                <a:lnTo>
                  <a:pt x="1456" y="6077"/>
                </a:lnTo>
                <a:lnTo>
                  <a:pt x="1520" y="6141"/>
                </a:lnTo>
                <a:lnTo>
                  <a:pt x="1606" y="6205"/>
                </a:lnTo>
                <a:lnTo>
                  <a:pt x="1713" y="6248"/>
                </a:lnTo>
                <a:lnTo>
                  <a:pt x="1927" y="6312"/>
                </a:lnTo>
                <a:lnTo>
                  <a:pt x="2141" y="6334"/>
                </a:lnTo>
                <a:lnTo>
                  <a:pt x="2376" y="6355"/>
                </a:lnTo>
                <a:lnTo>
                  <a:pt x="2804" y="6355"/>
                </a:lnTo>
                <a:lnTo>
                  <a:pt x="3403" y="6376"/>
                </a:lnTo>
                <a:lnTo>
                  <a:pt x="4002" y="6441"/>
                </a:lnTo>
                <a:lnTo>
                  <a:pt x="4130" y="6441"/>
                </a:lnTo>
                <a:lnTo>
                  <a:pt x="4195" y="6462"/>
                </a:lnTo>
                <a:lnTo>
                  <a:pt x="4259" y="6526"/>
                </a:lnTo>
                <a:lnTo>
                  <a:pt x="4302" y="6633"/>
                </a:lnTo>
                <a:lnTo>
                  <a:pt x="4323" y="6761"/>
                </a:lnTo>
                <a:lnTo>
                  <a:pt x="4323" y="6890"/>
                </a:lnTo>
                <a:lnTo>
                  <a:pt x="4366" y="7104"/>
                </a:lnTo>
                <a:lnTo>
                  <a:pt x="4366" y="7211"/>
                </a:lnTo>
                <a:lnTo>
                  <a:pt x="4366" y="7296"/>
                </a:lnTo>
                <a:lnTo>
                  <a:pt x="4344" y="7339"/>
                </a:lnTo>
                <a:lnTo>
                  <a:pt x="4302" y="7382"/>
                </a:lnTo>
                <a:lnTo>
                  <a:pt x="4173" y="7446"/>
                </a:lnTo>
                <a:lnTo>
                  <a:pt x="3959" y="7553"/>
                </a:lnTo>
                <a:lnTo>
                  <a:pt x="3852" y="7617"/>
                </a:lnTo>
                <a:lnTo>
                  <a:pt x="3767" y="7681"/>
                </a:lnTo>
                <a:lnTo>
                  <a:pt x="3702" y="7746"/>
                </a:lnTo>
                <a:lnTo>
                  <a:pt x="3660" y="7853"/>
                </a:lnTo>
                <a:lnTo>
                  <a:pt x="3595" y="7960"/>
                </a:lnTo>
                <a:lnTo>
                  <a:pt x="3531" y="8045"/>
                </a:lnTo>
                <a:lnTo>
                  <a:pt x="3467" y="8088"/>
                </a:lnTo>
                <a:lnTo>
                  <a:pt x="3381" y="8109"/>
                </a:lnTo>
                <a:lnTo>
                  <a:pt x="3189" y="8131"/>
                </a:lnTo>
                <a:lnTo>
                  <a:pt x="2954" y="8131"/>
                </a:lnTo>
                <a:lnTo>
                  <a:pt x="1713" y="8152"/>
                </a:lnTo>
                <a:lnTo>
                  <a:pt x="322" y="8152"/>
                </a:lnTo>
                <a:lnTo>
                  <a:pt x="172" y="8174"/>
                </a:lnTo>
                <a:lnTo>
                  <a:pt x="108" y="8195"/>
                </a:lnTo>
                <a:lnTo>
                  <a:pt x="44" y="8238"/>
                </a:lnTo>
                <a:lnTo>
                  <a:pt x="1" y="8281"/>
                </a:lnTo>
                <a:lnTo>
                  <a:pt x="1" y="8345"/>
                </a:lnTo>
                <a:lnTo>
                  <a:pt x="22" y="8409"/>
                </a:lnTo>
                <a:lnTo>
                  <a:pt x="65" y="8452"/>
                </a:lnTo>
                <a:lnTo>
                  <a:pt x="108" y="8473"/>
                </a:lnTo>
                <a:lnTo>
                  <a:pt x="172" y="8495"/>
                </a:lnTo>
                <a:lnTo>
                  <a:pt x="322" y="8516"/>
                </a:lnTo>
                <a:lnTo>
                  <a:pt x="429" y="8495"/>
                </a:lnTo>
                <a:lnTo>
                  <a:pt x="2312" y="8495"/>
                </a:lnTo>
                <a:lnTo>
                  <a:pt x="2675" y="8452"/>
                </a:lnTo>
                <a:lnTo>
                  <a:pt x="3424" y="8452"/>
                </a:lnTo>
                <a:lnTo>
                  <a:pt x="3553" y="8473"/>
                </a:lnTo>
                <a:lnTo>
                  <a:pt x="3660" y="8537"/>
                </a:lnTo>
                <a:lnTo>
                  <a:pt x="3895" y="8666"/>
                </a:lnTo>
                <a:lnTo>
                  <a:pt x="4109" y="8815"/>
                </a:lnTo>
                <a:lnTo>
                  <a:pt x="4237" y="8880"/>
                </a:lnTo>
                <a:lnTo>
                  <a:pt x="4366" y="8901"/>
                </a:lnTo>
                <a:lnTo>
                  <a:pt x="4494" y="8922"/>
                </a:lnTo>
                <a:lnTo>
                  <a:pt x="4601" y="8901"/>
                </a:lnTo>
                <a:lnTo>
                  <a:pt x="4729" y="8880"/>
                </a:lnTo>
                <a:lnTo>
                  <a:pt x="4836" y="8837"/>
                </a:lnTo>
                <a:lnTo>
                  <a:pt x="4943" y="8794"/>
                </a:lnTo>
                <a:lnTo>
                  <a:pt x="5050" y="8730"/>
                </a:lnTo>
                <a:lnTo>
                  <a:pt x="5136" y="8644"/>
                </a:lnTo>
                <a:lnTo>
                  <a:pt x="5222" y="8559"/>
                </a:lnTo>
                <a:lnTo>
                  <a:pt x="5307" y="8409"/>
                </a:lnTo>
                <a:lnTo>
                  <a:pt x="5350" y="8323"/>
                </a:lnTo>
                <a:lnTo>
                  <a:pt x="5393" y="8281"/>
                </a:lnTo>
                <a:lnTo>
                  <a:pt x="5435" y="8259"/>
                </a:lnTo>
                <a:lnTo>
                  <a:pt x="5607" y="8238"/>
                </a:lnTo>
                <a:lnTo>
                  <a:pt x="6356" y="8281"/>
                </a:lnTo>
                <a:lnTo>
                  <a:pt x="6890" y="8302"/>
                </a:lnTo>
                <a:lnTo>
                  <a:pt x="7318" y="8323"/>
                </a:lnTo>
                <a:lnTo>
                  <a:pt x="7768" y="8323"/>
                </a:lnTo>
                <a:lnTo>
                  <a:pt x="8217" y="8302"/>
                </a:lnTo>
                <a:lnTo>
                  <a:pt x="8581" y="8259"/>
                </a:lnTo>
                <a:lnTo>
                  <a:pt x="8730" y="8238"/>
                </a:lnTo>
                <a:lnTo>
                  <a:pt x="8816" y="8195"/>
                </a:lnTo>
                <a:lnTo>
                  <a:pt x="8880" y="8131"/>
                </a:lnTo>
                <a:lnTo>
                  <a:pt x="8902" y="8088"/>
                </a:lnTo>
                <a:lnTo>
                  <a:pt x="8902" y="8067"/>
                </a:lnTo>
                <a:lnTo>
                  <a:pt x="8880" y="8002"/>
                </a:lnTo>
                <a:lnTo>
                  <a:pt x="8859" y="7960"/>
                </a:lnTo>
                <a:lnTo>
                  <a:pt x="8752" y="7917"/>
                </a:lnTo>
                <a:lnTo>
                  <a:pt x="8623" y="7895"/>
                </a:lnTo>
                <a:lnTo>
                  <a:pt x="8495" y="7874"/>
                </a:lnTo>
                <a:lnTo>
                  <a:pt x="8174" y="7895"/>
                </a:lnTo>
                <a:lnTo>
                  <a:pt x="7960" y="7938"/>
                </a:lnTo>
                <a:lnTo>
                  <a:pt x="7661" y="7960"/>
                </a:lnTo>
                <a:lnTo>
                  <a:pt x="7361" y="7960"/>
                </a:lnTo>
                <a:lnTo>
                  <a:pt x="6762" y="7981"/>
                </a:lnTo>
                <a:lnTo>
                  <a:pt x="5649" y="7981"/>
                </a:lnTo>
                <a:lnTo>
                  <a:pt x="5457" y="8002"/>
                </a:lnTo>
                <a:lnTo>
                  <a:pt x="5393" y="7981"/>
                </a:lnTo>
                <a:lnTo>
                  <a:pt x="5329" y="7917"/>
                </a:lnTo>
                <a:lnTo>
                  <a:pt x="5264" y="7810"/>
                </a:lnTo>
                <a:lnTo>
                  <a:pt x="5243" y="7703"/>
                </a:lnTo>
                <a:lnTo>
                  <a:pt x="5179" y="7575"/>
                </a:lnTo>
                <a:lnTo>
                  <a:pt x="5157" y="7510"/>
                </a:lnTo>
                <a:lnTo>
                  <a:pt x="5093" y="7468"/>
                </a:lnTo>
                <a:lnTo>
                  <a:pt x="5029" y="7403"/>
                </a:lnTo>
                <a:lnTo>
                  <a:pt x="4922" y="7339"/>
                </a:lnTo>
                <a:lnTo>
                  <a:pt x="4858" y="7296"/>
                </a:lnTo>
                <a:lnTo>
                  <a:pt x="4794" y="7211"/>
                </a:lnTo>
                <a:lnTo>
                  <a:pt x="4772" y="7082"/>
                </a:lnTo>
                <a:lnTo>
                  <a:pt x="4751" y="6890"/>
                </a:lnTo>
                <a:lnTo>
                  <a:pt x="4751" y="6697"/>
                </a:lnTo>
                <a:lnTo>
                  <a:pt x="4772" y="6569"/>
                </a:lnTo>
                <a:lnTo>
                  <a:pt x="4815" y="6526"/>
                </a:lnTo>
                <a:lnTo>
                  <a:pt x="4858" y="6505"/>
                </a:lnTo>
                <a:lnTo>
                  <a:pt x="4965" y="6483"/>
                </a:lnTo>
                <a:lnTo>
                  <a:pt x="5115" y="6462"/>
                </a:lnTo>
                <a:lnTo>
                  <a:pt x="5607" y="6462"/>
                </a:lnTo>
                <a:lnTo>
                  <a:pt x="5842" y="6483"/>
                </a:lnTo>
                <a:lnTo>
                  <a:pt x="6462" y="6462"/>
                </a:lnTo>
                <a:lnTo>
                  <a:pt x="7083" y="6419"/>
                </a:lnTo>
                <a:lnTo>
                  <a:pt x="7404" y="6441"/>
                </a:lnTo>
                <a:lnTo>
                  <a:pt x="7853" y="6441"/>
                </a:lnTo>
                <a:lnTo>
                  <a:pt x="7982" y="6419"/>
                </a:lnTo>
                <a:lnTo>
                  <a:pt x="8131" y="6398"/>
                </a:lnTo>
                <a:lnTo>
                  <a:pt x="8303" y="6334"/>
                </a:lnTo>
                <a:lnTo>
                  <a:pt x="8474" y="6205"/>
                </a:lnTo>
                <a:lnTo>
                  <a:pt x="8538" y="6141"/>
                </a:lnTo>
                <a:lnTo>
                  <a:pt x="8602" y="6055"/>
                </a:lnTo>
                <a:lnTo>
                  <a:pt x="8645" y="5970"/>
                </a:lnTo>
                <a:lnTo>
                  <a:pt x="8688" y="5884"/>
                </a:lnTo>
                <a:lnTo>
                  <a:pt x="8709" y="5777"/>
                </a:lnTo>
                <a:lnTo>
                  <a:pt x="8730" y="5670"/>
                </a:lnTo>
                <a:lnTo>
                  <a:pt x="8730" y="4986"/>
                </a:lnTo>
                <a:lnTo>
                  <a:pt x="8730" y="4322"/>
                </a:lnTo>
                <a:lnTo>
                  <a:pt x="8795" y="2996"/>
                </a:lnTo>
                <a:lnTo>
                  <a:pt x="8816" y="2333"/>
                </a:lnTo>
                <a:lnTo>
                  <a:pt x="8795" y="2012"/>
                </a:lnTo>
                <a:lnTo>
                  <a:pt x="8773" y="1691"/>
                </a:lnTo>
                <a:lnTo>
                  <a:pt x="8752" y="1541"/>
                </a:lnTo>
                <a:lnTo>
                  <a:pt x="8688" y="1434"/>
                </a:lnTo>
                <a:lnTo>
                  <a:pt x="8623" y="1327"/>
                </a:lnTo>
                <a:lnTo>
                  <a:pt x="8538" y="1241"/>
                </a:lnTo>
                <a:lnTo>
                  <a:pt x="8452" y="1177"/>
                </a:lnTo>
                <a:lnTo>
                  <a:pt x="8324" y="1113"/>
                </a:lnTo>
                <a:lnTo>
                  <a:pt x="8217" y="1070"/>
                </a:lnTo>
                <a:lnTo>
                  <a:pt x="8067" y="1049"/>
                </a:lnTo>
                <a:lnTo>
                  <a:pt x="7789" y="1006"/>
                </a:lnTo>
                <a:lnTo>
                  <a:pt x="7511" y="1006"/>
                </a:lnTo>
                <a:lnTo>
                  <a:pt x="6997" y="1027"/>
                </a:lnTo>
                <a:lnTo>
                  <a:pt x="6398" y="1070"/>
                </a:lnTo>
                <a:lnTo>
                  <a:pt x="5778" y="1070"/>
                </a:lnTo>
                <a:lnTo>
                  <a:pt x="5478" y="1092"/>
                </a:lnTo>
                <a:lnTo>
                  <a:pt x="5329" y="1070"/>
                </a:lnTo>
                <a:lnTo>
                  <a:pt x="5179" y="1049"/>
                </a:lnTo>
                <a:lnTo>
                  <a:pt x="5050" y="985"/>
                </a:lnTo>
                <a:lnTo>
                  <a:pt x="4965" y="920"/>
                </a:lnTo>
                <a:lnTo>
                  <a:pt x="4901" y="813"/>
                </a:lnTo>
                <a:lnTo>
                  <a:pt x="4836" y="706"/>
                </a:lnTo>
                <a:lnTo>
                  <a:pt x="4687" y="471"/>
                </a:lnTo>
                <a:lnTo>
                  <a:pt x="4537" y="279"/>
                </a:lnTo>
                <a:lnTo>
                  <a:pt x="4451" y="214"/>
                </a:lnTo>
                <a:lnTo>
                  <a:pt x="4344" y="150"/>
                </a:lnTo>
                <a:lnTo>
                  <a:pt x="4237" y="86"/>
                </a:lnTo>
                <a:lnTo>
                  <a:pt x="4088" y="65"/>
                </a:lnTo>
                <a:lnTo>
                  <a:pt x="3767" y="22"/>
                </a:lnTo>
                <a:lnTo>
                  <a:pt x="34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1"/>
          <p:cNvSpPr/>
          <p:nvPr/>
        </p:nvSpPr>
        <p:spPr>
          <a:xfrm>
            <a:off x="4730087" y="1508565"/>
            <a:ext cx="150367" cy="241144"/>
          </a:xfrm>
          <a:custGeom>
            <a:rect b="b" l="l" r="r" t="t"/>
            <a:pathLst>
              <a:path extrusionOk="0" h="8923" w="5564">
                <a:moveTo>
                  <a:pt x="3125" y="428"/>
                </a:moveTo>
                <a:lnTo>
                  <a:pt x="3296" y="450"/>
                </a:lnTo>
                <a:lnTo>
                  <a:pt x="3381" y="471"/>
                </a:lnTo>
                <a:lnTo>
                  <a:pt x="3446" y="493"/>
                </a:lnTo>
                <a:lnTo>
                  <a:pt x="3510" y="557"/>
                </a:lnTo>
                <a:lnTo>
                  <a:pt x="3553" y="599"/>
                </a:lnTo>
                <a:lnTo>
                  <a:pt x="3574" y="749"/>
                </a:lnTo>
                <a:lnTo>
                  <a:pt x="3595" y="899"/>
                </a:lnTo>
                <a:lnTo>
                  <a:pt x="3574" y="1113"/>
                </a:lnTo>
                <a:lnTo>
                  <a:pt x="3531" y="1306"/>
                </a:lnTo>
                <a:lnTo>
                  <a:pt x="3446" y="1669"/>
                </a:lnTo>
                <a:lnTo>
                  <a:pt x="3403" y="1840"/>
                </a:lnTo>
                <a:lnTo>
                  <a:pt x="3381" y="1969"/>
                </a:lnTo>
                <a:lnTo>
                  <a:pt x="3339" y="2012"/>
                </a:lnTo>
                <a:lnTo>
                  <a:pt x="3296" y="2033"/>
                </a:lnTo>
                <a:lnTo>
                  <a:pt x="3232" y="2054"/>
                </a:lnTo>
                <a:lnTo>
                  <a:pt x="3146" y="2033"/>
                </a:lnTo>
                <a:lnTo>
                  <a:pt x="3039" y="2012"/>
                </a:lnTo>
                <a:lnTo>
                  <a:pt x="2996" y="1990"/>
                </a:lnTo>
                <a:lnTo>
                  <a:pt x="2954" y="1947"/>
                </a:lnTo>
                <a:lnTo>
                  <a:pt x="2932" y="1926"/>
                </a:lnTo>
                <a:lnTo>
                  <a:pt x="2954" y="1883"/>
                </a:lnTo>
                <a:lnTo>
                  <a:pt x="2975" y="1819"/>
                </a:lnTo>
                <a:lnTo>
                  <a:pt x="2996" y="1733"/>
                </a:lnTo>
                <a:lnTo>
                  <a:pt x="3018" y="1712"/>
                </a:lnTo>
                <a:lnTo>
                  <a:pt x="2996" y="1669"/>
                </a:lnTo>
                <a:lnTo>
                  <a:pt x="2954" y="1605"/>
                </a:lnTo>
                <a:lnTo>
                  <a:pt x="2911" y="1605"/>
                </a:lnTo>
                <a:lnTo>
                  <a:pt x="2868" y="1626"/>
                </a:lnTo>
                <a:lnTo>
                  <a:pt x="2825" y="1648"/>
                </a:lnTo>
                <a:lnTo>
                  <a:pt x="2761" y="1776"/>
                </a:lnTo>
                <a:lnTo>
                  <a:pt x="2697" y="1883"/>
                </a:lnTo>
                <a:lnTo>
                  <a:pt x="2654" y="1776"/>
                </a:lnTo>
                <a:lnTo>
                  <a:pt x="2633" y="1691"/>
                </a:lnTo>
                <a:lnTo>
                  <a:pt x="2654" y="1584"/>
                </a:lnTo>
                <a:lnTo>
                  <a:pt x="2675" y="1477"/>
                </a:lnTo>
                <a:lnTo>
                  <a:pt x="2718" y="1306"/>
                </a:lnTo>
                <a:lnTo>
                  <a:pt x="2761" y="1199"/>
                </a:lnTo>
                <a:lnTo>
                  <a:pt x="2761" y="1113"/>
                </a:lnTo>
                <a:lnTo>
                  <a:pt x="2740" y="1049"/>
                </a:lnTo>
                <a:lnTo>
                  <a:pt x="2718" y="1027"/>
                </a:lnTo>
                <a:lnTo>
                  <a:pt x="2697" y="1006"/>
                </a:lnTo>
                <a:lnTo>
                  <a:pt x="2654" y="1006"/>
                </a:lnTo>
                <a:lnTo>
                  <a:pt x="2590" y="1049"/>
                </a:lnTo>
                <a:lnTo>
                  <a:pt x="2526" y="1113"/>
                </a:lnTo>
                <a:lnTo>
                  <a:pt x="2547" y="1027"/>
                </a:lnTo>
                <a:lnTo>
                  <a:pt x="2568" y="942"/>
                </a:lnTo>
                <a:lnTo>
                  <a:pt x="2568" y="813"/>
                </a:lnTo>
                <a:lnTo>
                  <a:pt x="2547" y="728"/>
                </a:lnTo>
                <a:lnTo>
                  <a:pt x="2568" y="664"/>
                </a:lnTo>
                <a:lnTo>
                  <a:pt x="2633" y="578"/>
                </a:lnTo>
                <a:lnTo>
                  <a:pt x="2697" y="535"/>
                </a:lnTo>
                <a:lnTo>
                  <a:pt x="2761" y="493"/>
                </a:lnTo>
                <a:lnTo>
                  <a:pt x="2954" y="450"/>
                </a:lnTo>
                <a:lnTo>
                  <a:pt x="3125" y="428"/>
                </a:lnTo>
                <a:close/>
                <a:moveTo>
                  <a:pt x="4729" y="1541"/>
                </a:moveTo>
                <a:lnTo>
                  <a:pt x="4858" y="1584"/>
                </a:lnTo>
                <a:lnTo>
                  <a:pt x="4922" y="1626"/>
                </a:lnTo>
                <a:lnTo>
                  <a:pt x="4986" y="1669"/>
                </a:lnTo>
                <a:lnTo>
                  <a:pt x="5050" y="1776"/>
                </a:lnTo>
                <a:lnTo>
                  <a:pt x="5072" y="1883"/>
                </a:lnTo>
                <a:lnTo>
                  <a:pt x="5072" y="1990"/>
                </a:lnTo>
                <a:lnTo>
                  <a:pt x="5050" y="2119"/>
                </a:lnTo>
                <a:lnTo>
                  <a:pt x="5008" y="2247"/>
                </a:lnTo>
                <a:lnTo>
                  <a:pt x="4943" y="2354"/>
                </a:lnTo>
                <a:lnTo>
                  <a:pt x="4858" y="2440"/>
                </a:lnTo>
                <a:lnTo>
                  <a:pt x="4772" y="2504"/>
                </a:lnTo>
                <a:lnTo>
                  <a:pt x="4687" y="2568"/>
                </a:lnTo>
                <a:lnTo>
                  <a:pt x="4580" y="2611"/>
                </a:lnTo>
                <a:lnTo>
                  <a:pt x="4451" y="2653"/>
                </a:lnTo>
                <a:lnTo>
                  <a:pt x="4344" y="2653"/>
                </a:lnTo>
                <a:lnTo>
                  <a:pt x="4195" y="2632"/>
                </a:lnTo>
                <a:lnTo>
                  <a:pt x="4109" y="2589"/>
                </a:lnTo>
                <a:lnTo>
                  <a:pt x="4023" y="2504"/>
                </a:lnTo>
                <a:lnTo>
                  <a:pt x="3938" y="2397"/>
                </a:lnTo>
                <a:lnTo>
                  <a:pt x="3852" y="2333"/>
                </a:lnTo>
                <a:lnTo>
                  <a:pt x="3745" y="2268"/>
                </a:lnTo>
                <a:lnTo>
                  <a:pt x="3638" y="2183"/>
                </a:lnTo>
                <a:lnTo>
                  <a:pt x="3574" y="2119"/>
                </a:lnTo>
                <a:lnTo>
                  <a:pt x="3574" y="2076"/>
                </a:lnTo>
                <a:lnTo>
                  <a:pt x="3595" y="2012"/>
                </a:lnTo>
                <a:lnTo>
                  <a:pt x="3638" y="1947"/>
                </a:lnTo>
                <a:lnTo>
                  <a:pt x="3681" y="1905"/>
                </a:lnTo>
                <a:lnTo>
                  <a:pt x="3809" y="1819"/>
                </a:lnTo>
                <a:lnTo>
                  <a:pt x="3916" y="1776"/>
                </a:lnTo>
                <a:lnTo>
                  <a:pt x="4045" y="1755"/>
                </a:lnTo>
                <a:lnTo>
                  <a:pt x="4173" y="1691"/>
                </a:lnTo>
                <a:lnTo>
                  <a:pt x="4451" y="1584"/>
                </a:lnTo>
                <a:lnTo>
                  <a:pt x="4580" y="1562"/>
                </a:lnTo>
                <a:lnTo>
                  <a:pt x="4729" y="1541"/>
                </a:lnTo>
                <a:close/>
                <a:moveTo>
                  <a:pt x="1007" y="1798"/>
                </a:moveTo>
                <a:lnTo>
                  <a:pt x="1135" y="1819"/>
                </a:lnTo>
                <a:lnTo>
                  <a:pt x="1285" y="1862"/>
                </a:lnTo>
                <a:lnTo>
                  <a:pt x="1541" y="1969"/>
                </a:lnTo>
                <a:lnTo>
                  <a:pt x="1584" y="2012"/>
                </a:lnTo>
                <a:lnTo>
                  <a:pt x="1627" y="2054"/>
                </a:lnTo>
                <a:lnTo>
                  <a:pt x="1691" y="2140"/>
                </a:lnTo>
                <a:lnTo>
                  <a:pt x="1755" y="2226"/>
                </a:lnTo>
                <a:lnTo>
                  <a:pt x="1820" y="2311"/>
                </a:lnTo>
                <a:lnTo>
                  <a:pt x="1905" y="2311"/>
                </a:lnTo>
                <a:lnTo>
                  <a:pt x="2012" y="2333"/>
                </a:lnTo>
                <a:lnTo>
                  <a:pt x="2098" y="2354"/>
                </a:lnTo>
                <a:lnTo>
                  <a:pt x="2119" y="2354"/>
                </a:lnTo>
                <a:lnTo>
                  <a:pt x="2119" y="2375"/>
                </a:lnTo>
                <a:lnTo>
                  <a:pt x="1948" y="2632"/>
                </a:lnTo>
                <a:lnTo>
                  <a:pt x="1820" y="2846"/>
                </a:lnTo>
                <a:lnTo>
                  <a:pt x="1713" y="2803"/>
                </a:lnTo>
                <a:lnTo>
                  <a:pt x="1606" y="2760"/>
                </a:lnTo>
                <a:lnTo>
                  <a:pt x="1413" y="2739"/>
                </a:lnTo>
                <a:lnTo>
                  <a:pt x="964" y="2739"/>
                </a:lnTo>
                <a:lnTo>
                  <a:pt x="835" y="2718"/>
                </a:lnTo>
                <a:lnTo>
                  <a:pt x="707" y="2653"/>
                </a:lnTo>
                <a:lnTo>
                  <a:pt x="600" y="2568"/>
                </a:lnTo>
                <a:lnTo>
                  <a:pt x="493" y="2482"/>
                </a:lnTo>
                <a:lnTo>
                  <a:pt x="429" y="2354"/>
                </a:lnTo>
                <a:lnTo>
                  <a:pt x="407" y="2226"/>
                </a:lnTo>
                <a:lnTo>
                  <a:pt x="429" y="2097"/>
                </a:lnTo>
                <a:lnTo>
                  <a:pt x="450" y="2033"/>
                </a:lnTo>
                <a:lnTo>
                  <a:pt x="493" y="1969"/>
                </a:lnTo>
                <a:lnTo>
                  <a:pt x="600" y="1883"/>
                </a:lnTo>
                <a:lnTo>
                  <a:pt x="728" y="1819"/>
                </a:lnTo>
                <a:lnTo>
                  <a:pt x="857" y="1798"/>
                </a:lnTo>
                <a:close/>
                <a:moveTo>
                  <a:pt x="3125" y="2440"/>
                </a:moveTo>
                <a:lnTo>
                  <a:pt x="3274" y="2461"/>
                </a:lnTo>
                <a:lnTo>
                  <a:pt x="3424" y="2525"/>
                </a:lnTo>
                <a:lnTo>
                  <a:pt x="3553" y="2589"/>
                </a:lnTo>
                <a:lnTo>
                  <a:pt x="3638" y="2718"/>
                </a:lnTo>
                <a:lnTo>
                  <a:pt x="3702" y="2803"/>
                </a:lnTo>
                <a:lnTo>
                  <a:pt x="3702" y="2932"/>
                </a:lnTo>
                <a:lnTo>
                  <a:pt x="3702" y="3039"/>
                </a:lnTo>
                <a:lnTo>
                  <a:pt x="3660" y="3167"/>
                </a:lnTo>
                <a:lnTo>
                  <a:pt x="3617" y="3274"/>
                </a:lnTo>
                <a:lnTo>
                  <a:pt x="3553" y="3381"/>
                </a:lnTo>
                <a:lnTo>
                  <a:pt x="3467" y="3467"/>
                </a:lnTo>
                <a:lnTo>
                  <a:pt x="3360" y="3531"/>
                </a:lnTo>
                <a:lnTo>
                  <a:pt x="3274" y="3616"/>
                </a:lnTo>
                <a:lnTo>
                  <a:pt x="3232" y="3659"/>
                </a:lnTo>
                <a:lnTo>
                  <a:pt x="3189" y="3680"/>
                </a:lnTo>
                <a:lnTo>
                  <a:pt x="3168" y="3680"/>
                </a:lnTo>
                <a:lnTo>
                  <a:pt x="3168" y="3659"/>
                </a:lnTo>
                <a:lnTo>
                  <a:pt x="3168" y="3616"/>
                </a:lnTo>
                <a:lnTo>
                  <a:pt x="3210" y="3531"/>
                </a:lnTo>
                <a:lnTo>
                  <a:pt x="3210" y="3488"/>
                </a:lnTo>
                <a:lnTo>
                  <a:pt x="3210" y="3445"/>
                </a:lnTo>
                <a:lnTo>
                  <a:pt x="3189" y="3402"/>
                </a:lnTo>
                <a:lnTo>
                  <a:pt x="3125" y="3381"/>
                </a:lnTo>
                <a:lnTo>
                  <a:pt x="3082" y="3402"/>
                </a:lnTo>
                <a:lnTo>
                  <a:pt x="3039" y="3424"/>
                </a:lnTo>
                <a:lnTo>
                  <a:pt x="2975" y="3488"/>
                </a:lnTo>
                <a:lnTo>
                  <a:pt x="2932" y="3509"/>
                </a:lnTo>
                <a:lnTo>
                  <a:pt x="2889" y="3531"/>
                </a:lnTo>
                <a:lnTo>
                  <a:pt x="2868" y="3531"/>
                </a:lnTo>
                <a:lnTo>
                  <a:pt x="2825" y="3488"/>
                </a:lnTo>
                <a:lnTo>
                  <a:pt x="2804" y="3424"/>
                </a:lnTo>
                <a:lnTo>
                  <a:pt x="2782" y="3295"/>
                </a:lnTo>
                <a:lnTo>
                  <a:pt x="2782" y="3060"/>
                </a:lnTo>
                <a:lnTo>
                  <a:pt x="2804" y="2996"/>
                </a:lnTo>
                <a:lnTo>
                  <a:pt x="2847" y="2932"/>
                </a:lnTo>
                <a:lnTo>
                  <a:pt x="2868" y="2846"/>
                </a:lnTo>
                <a:lnTo>
                  <a:pt x="2868" y="2760"/>
                </a:lnTo>
                <a:lnTo>
                  <a:pt x="2825" y="2696"/>
                </a:lnTo>
                <a:lnTo>
                  <a:pt x="2761" y="2632"/>
                </a:lnTo>
                <a:lnTo>
                  <a:pt x="2697" y="2611"/>
                </a:lnTo>
                <a:lnTo>
                  <a:pt x="2633" y="2589"/>
                </a:lnTo>
                <a:lnTo>
                  <a:pt x="2654" y="2547"/>
                </a:lnTo>
                <a:lnTo>
                  <a:pt x="2697" y="2504"/>
                </a:lnTo>
                <a:lnTo>
                  <a:pt x="2847" y="2461"/>
                </a:lnTo>
                <a:lnTo>
                  <a:pt x="2996" y="2440"/>
                </a:lnTo>
                <a:close/>
                <a:moveTo>
                  <a:pt x="1798" y="3381"/>
                </a:moveTo>
                <a:lnTo>
                  <a:pt x="1820" y="3402"/>
                </a:lnTo>
                <a:lnTo>
                  <a:pt x="1820" y="3467"/>
                </a:lnTo>
                <a:lnTo>
                  <a:pt x="1841" y="3595"/>
                </a:lnTo>
                <a:lnTo>
                  <a:pt x="1884" y="3702"/>
                </a:lnTo>
                <a:lnTo>
                  <a:pt x="1948" y="3809"/>
                </a:lnTo>
                <a:lnTo>
                  <a:pt x="1991" y="3937"/>
                </a:lnTo>
                <a:lnTo>
                  <a:pt x="1991" y="3980"/>
                </a:lnTo>
                <a:lnTo>
                  <a:pt x="1969" y="4001"/>
                </a:lnTo>
                <a:lnTo>
                  <a:pt x="1798" y="4194"/>
                </a:lnTo>
                <a:lnTo>
                  <a:pt x="1691" y="4258"/>
                </a:lnTo>
                <a:lnTo>
                  <a:pt x="1584" y="4322"/>
                </a:lnTo>
                <a:lnTo>
                  <a:pt x="1477" y="4387"/>
                </a:lnTo>
                <a:lnTo>
                  <a:pt x="1349" y="4408"/>
                </a:lnTo>
                <a:lnTo>
                  <a:pt x="1221" y="4408"/>
                </a:lnTo>
                <a:lnTo>
                  <a:pt x="1092" y="4387"/>
                </a:lnTo>
                <a:lnTo>
                  <a:pt x="1007" y="4365"/>
                </a:lnTo>
                <a:lnTo>
                  <a:pt x="921" y="4301"/>
                </a:lnTo>
                <a:lnTo>
                  <a:pt x="835" y="4237"/>
                </a:lnTo>
                <a:lnTo>
                  <a:pt x="793" y="4151"/>
                </a:lnTo>
                <a:lnTo>
                  <a:pt x="750" y="4044"/>
                </a:lnTo>
                <a:lnTo>
                  <a:pt x="750" y="3980"/>
                </a:lnTo>
                <a:lnTo>
                  <a:pt x="750" y="3937"/>
                </a:lnTo>
                <a:lnTo>
                  <a:pt x="814" y="3852"/>
                </a:lnTo>
                <a:lnTo>
                  <a:pt x="900" y="3766"/>
                </a:lnTo>
                <a:lnTo>
                  <a:pt x="1049" y="3616"/>
                </a:lnTo>
                <a:lnTo>
                  <a:pt x="1242" y="3531"/>
                </a:lnTo>
                <a:lnTo>
                  <a:pt x="1434" y="3445"/>
                </a:lnTo>
                <a:lnTo>
                  <a:pt x="1648" y="3402"/>
                </a:lnTo>
                <a:lnTo>
                  <a:pt x="1755" y="3381"/>
                </a:lnTo>
                <a:close/>
                <a:moveTo>
                  <a:pt x="4323" y="3445"/>
                </a:moveTo>
                <a:lnTo>
                  <a:pt x="4451" y="3467"/>
                </a:lnTo>
                <a:lnTo>
                  <a:pt x="4558" y="3531"/>
                </a:lnTo>
                <a:lnTo>
                  <a:pt x="4687" y="3595"/>
                </a:lnTo>
                <a:lnTo>
                  <a:pt x="4794" y="3702"/>
                </a:lnTo>
                <a:lnTo>
                  <a:pt x="4986" y="3894"/>
                </a:lnTo>
                <a:lnTo>
                  <a:pt x="5093" y="4023"/>
                </a:lnTo>
                <a:lnTo>
                  <a:pt x="5157" y="4151"/>
                </a:lnTo>
                <a:lnTo>
                  <a:pt x="5200" y="4280"/>
                </a:lnTo>
                <a:lnTo>
                  <a:pt x="5222" y="4408"/>
                </a:lnTo>
                <a:lnTo>
                  <a:pt x="5200" y="4472"/>
                </a:lnTo>
                <a:lnTo>
                  <a:pt x="5179" y="4536"/>
                </a:lnTo>
                <a:lnTo>
                  <a:pt x="5136" y="4601"/>
                </a:lnTo>
                <a:lnTo>
                  <a:pt x="5093" y="4643"/>
                </a:lnTo>
                <a:lnTo>
                  <a:pt x="4943" y="4729"/>
                </a:lnTo>
                <a:lnTo>
                  <a:pt x="4815" y="4772"/>
                </a:lnTo>
                <a:lnTo>
                  <a:pt x="4687" y="4793"/>
                </a:lnTo>
                <a:lnTo>
                  <a:pt x="4580" y="4750"/>
                </a:lnTo>
                <a:lnTo>
                  <a:pt x="4473" y="4707"/>
                </a:lnTo>
                <a:lnTo>
                  <a:pt x="4366" y="4622"/>
                </a:lnTo>
                <a:lnTo>
                  <a:pt x="4173" y="4408"/>
                </a:lnTo>
                <a:lnTo>
                  <a:pt x="3981" y="4237"/>
                </a:lnTo>
                <a:lnTo>
                  <a:pt x="3895" y="4151"/>
                </a:lnTo>
                <a:lnTo>
                  <a:pt x="3809" y="4066"/>
                </a:lnTo>
                <a:lnTo>
                  <a:pt x="3767" y="4001"/>
                </a:lnTo>
                <a:lnTo>
                  <a:pt x="3767" y="3894"/>
                </a:lnTo>
                <a:lnTo>
                  <a:pt x="3788" y="3787"/>
                </a:lnTo>
                <a:lnTo>
                  <a:pt x="3874" y="3659"/>
                </a:lnTo>
                <a:lnTo>
                  <a:pt x="3981" y="3552"/>
                </a:lnTo>
                <a:lnTo>
                  <a:pt x="4109" y="3488"/>
                </a:lnTo>
                <a:lnTo>
                  <a:pt x="4216" y="3445"/>
                </a:lnTo>
                <a:close/>
                <a:moveTo>
                  <a:pt x="3103" y="4280"/>
                </a:moveTo>
                <a:lnTo>
                  <a:pt x="3210" y="4322"/>
                </a:lnTo>
                <a:lnTo>
                  <a:pt x="3317" y="4387"/>
                </a:lnTo>
                <a:lnTo>
                  <a:pt x="3403" y="4472"/>
                </a:lnTo>
                <a:lnTo>
                  <a:pt x="3467" y="4558"/>
                </a:lnTo>
                <a:lnTo>
                  <a:pt x="3510" y="4665"/>
                </a:lnTo>
                <a:lnTo>
                  <a:pt x="3531" y="4793"/>
                </a:lnTo>
                <a:lnTo>
                  <a:pt x="3510" y="4921"/>
                </a:lnTo>
                <a:lnTo>
                  <a:pt x="3424" y="5093"/>
                </a:lnTo>
                <a:lnTo>
                  <a:pt x="3296" y="5264"/>
                </a:lnTo>
                <a:lnTo>
                  <a:pt x="3210" y="5349"/>
                </a:lnTo>
                <a:lnTo>
                  <a:pt x="3125" y="5414"/>
                </a:lnTo>
                <a:lnTo>
                  <a:pt x="3018" y="5456"/>
                </a:lnTo>
                <a:lnTo>
                  <a:pt x="2932" y="5478"/>
                </a:lnTo>
                <a:lnTo>
                  <a:pt x="2825" y="5478"/>
                </a:lnTo>
                <a:lnTo>
                  <a:pt x="2718" y="5435"/>
                </a:lnTo>
                <a:lnTo>
                  <a:pt x="2654" y="5349"/>
                </a:lnTo>
                <a:lnTo>
                  <a:pt x="2611" y="5242"/>
                </a:lnTo>
                <a:lnTo>
                  <a:pt x="2568" y="5135"/>
                </a:lnTo>
                <a:lnTo>
                  <a:pt x="2547" y="5007"/>
                </a:lnTo>
                <a:lnTo>
                  <a:pt x="2547" y="4793"/>
                </a:lnTo>
                <a:lnTo>
                  <a:pt x="2568" y="4558"/>
                </a:lnTo>
                <a:lnTo>
                  <a:pt x="2590" y="4408"/>
                </a:lnTo>
                <a:lnTo>
                  <a:pt x="2611" y="4365"/>
                </a:lnTo>
                <a:lnTo>
                  <a:pt x="2633" y="4322"/>
                </a:lnTo>
                <a:lnTo>
                  <a:pt x="2697" y="4301"/>
                </a:lnTo>
                <a:lnTo>
                  <a:pt x="2804" y="4280"/>
                </a:lnTo>
                <a:close/>
                <a:moveTo>
                  <a:pt x="985" y="5884"/>
                </a:moveTo>
                <a:lnTo>
                  <a:pt x="1114" y="5927"/>
                </a:lnTo>
                <a:lnTo>
                  <a:pt x="1263" y="5991"/>
                </a:lnTo>
                <a:lnTo>
                  <a:pt x="1541" y="6141"/>
                </a:lnTo>
                <a:lnTo>
                  <a:pt x="1670" y="6205"/>
                </a:lnTo>
                <a:lnTo>
                  <a:pt x="1798" y="6312"/>
                </a:lnTo>
                <a:lnTo>
                  <a:pt x="1862" y="6398"/>
                </a:lnTo>
                <a:lnTo>
                  <a:pt x="1948" y="6548"/>
                </a:lnTo>
                <a:lnTo>
                  <a:pt x="2034" y="6697"/>
                </a:lnTo>
                <a:lnTo>
                  <a:pt x="2034" y="6740"/>
                </a:lnTo>
                <a:lnTo>
                  <a:pt x="2012" y="6783"/>
                </a:lnTo>
                <a:lnTo>
                  <a:pt x="1991" y="6783"/>
                </a:lnTo>
                <a:lnTo>
                  <a:pt x="1948" y="6761"/>
                </a:lnTo>
                <a:lnTo>
                  <a:pt x="1841" y="6697"/>
                </a:lnTo>
                <a:lnTo>
                  <a:pt x="1755" y="6633"/>
                </a:lnTo>
                <a:lnTo>
                  <a:pt x="1691" y="6612"/>
                </a:lnTo>
                <a:lnTo>
                  <a:pt x="1670" y="6633"/>
                </a:lnTo>
                <a:lnTo>
                  <a:pt x="1627" y="6676"/>
                </a:lnTo>
                <a:lnTo>
                  <a:pt x="1627" y="6719"/>
                </a:lnTo>
                <a:lnTo>
                  <a:pt x="1648" y="6761"/>
                </a:lnTo>
                <a:lnTo>
                  <a:pt x="1691" y="6783"/>
                </a:lnTo>
                <a:lnTo>
                  <a:pt x="1798" y="6868"/>
                </a:lnTo>
                <a:lnTo>
                  <a:pt x="1862" y="6933"/>
                </a:lnTo>
                <a:lnTo>
                  <a:pt x="1884" y="6997"/>
                </a:lnTo>
                <a:lnTo>
                  <a:pt x="1884" y="7018"/>
                </a:lnTo>
                <a:lnTo>
                  <a:pt x="1862" y="7040"/>
                </a:lnTo>
                <a:lnTo>
                  <a:pt x="1798" y="7040"/>
                </a:lnTo>
                <a:lnTo>
                  <a:pt x="1691" y="7018"/>
                </a:lnTo>
                <a:lnTo>
                  <a:pt x="1541" y="6975"/>
                </a:lnTo>
                <a:lnTo>
                  <a:pt x="1370" y="6890"/>
                </a:lnTo>
                <a:lnTo>
                  <a:pt x="1221" y="6804"/>
                </a:lnTo>
                <a:lnTo>
                  <a:pt x="1114" y="6676"/>
                </a:lnTo>
                <a:lnTo>
                  <a:pt x="1028" y="6548"/>
                </a:lnTo>
                <a:lnTo>
                  <a:pt x="964" y="6398"/>
                </a:lnTo>
                <a:lnTo>
                  <a:pt x="900" y="6227"/>
                </a:lnTo>
                <a:lnTo>
                  <a:pt x="878" y="6055"/>
                </a:lnTo>
                <a:lnTo>
                  <a:pt x="878" y="5970"/>
                </a:lnTo>
                <a:lnTo>
                  <a:pt x="900" y="5906"/>
                </a:lnTo>
                <a:lnTo>
                  <a:pt x="942" y="5884"/>
                </a:lnTo>
                <a:close/>
                <a:moveTo>
                  <a:pt x="4622" y="5863"/>
                </a:moveTo>
                <a:lnTo>
                  <a:pt x="4665" y="5906"/>
                </a:lnTo>
                <a:lnTo>
                  <a:pt x="4687" y="5948"/>
                </a:lnTo>
                <a:lnTo>
                  <a:pt x="4687" y="6013"/>
                </a:lnTo>
                <a:lnTo>
                  <a:pt x="4665" y="6141"/>
                </a:lnTo>
                <a:lnTo>
                  <a:pt x="4622" y="6269"/>
                </a:lnTo>
                <a:lnTo>
                  <a:pt x="4558" y="6441"/>
                </a:lnTo>
                <a:lnTo>
                  <a:pt x="4473" y="6569"/>
                </a:lnTo>
                <a:lnTo>
                  <a:pt x="4344" y="6761"/>
                </a:lnTo>
                <a:lnTo>
                  <a:pt x="4237" y="6868"/>
                </a:lnTo>
                <a:lnTo>
                  <a:pt x="4130" y="6975"/>
                </a:lnTo>
                <a:lnTo>
                  <a:pt x="4002" y="7040"/>
                </a:lnTo>
                <a:lnTo>
                  <a:pt x="3852" y="7082"/>
                </a:lnTo>
                <a:lnTo>
                  <a:pt x="3724" y="7104"/>
                </a:lnTo>
                <a:lnTo>
                  <a:pt x="3617" y="7125"/>
                </a:lnTo>
                <a:lnTo>
                  <a:pt x="3595" y="7125"/>
                </a:lnTo>
                <a:lnTo>
                  <a:pt x="3574" y="7082"/>
                </a:lnTo>
                <a:lnTo>
                  <a:pt x="3595" y="7061"/>
                </a:lnTo>
                <a:lnTo>
                  <a:pt x="3638" y="6997"/>
                </a:lnTo>
                <a:lnTo>
                  <a:pt x="3874" y="6804"/>
                </a:lnTo>
                <a:lnTo>
                  <a:pt x="3916" y="6740"/>
                </a:lnTo>
                <a:lnTo>
                  <a:pt x="3959" y="6697"/>
                </a:lnTo>
                <a:lnTo>
                  <a:pt x="3959" y="6633"/>
                </a:lnTo>
                <a:lnTo>
                  <a:pt x="3916" y="6590"/>
                </a:lnTo>
                <a:lnTo>
                  <a:pt x="3831" y="6590"/>
                </a:lnTo>
                <a:lnTo>
                  <a:pt x="3681" y="6654"/>
                </a:lnTo>
                <a:lnTo>
                  <a:pt x="3553" y="6697"/>
                </a:lnTo>
                <a:lnTo>
                  <a:pt x="3510" y="6697"/>
                </a:lnTo>
                <a:lnTo>
                  <a:pt x="3702" y="6419"/>
                </a:lnTo>
                <a:lnTo>
                  <a:pt x="3831" y="6291"/>
                </a:lnTo>
                <a:lnTo>
                  <a:pt x="3959" y="6184"/>
                </a:lnTo>
                <a:lnTo>
                  <a:pt x="4066" y="6077"/>
                </a:lnTo>
                <a:lnTo>
                  <a:pt x="4237" y="5970"/>
                </a:lnTo>
                <a:lnTo>
                  <a:pt x="4430" y="5884"/>
                </a:lnTo>
                <a:lnTo>
                  <a:pt x="4515" y="5863"/>
                </a:lnTo>
                <a:close/>
                <a:moveTo>
                  <a:pt x="3210" y="0"/>
                </a:moveTo>
                <a:lnTo>
                  <a:pt x="3039" y="22"/>
                </a:lnTo>
                <a:lnTo>
                  <a:pt x="2889" y="43"/>
                </a:lnTo>
                <a:lnTo>
                  <a:pt x="2718" y="65"/>
                </a:lnTo>
                <a:lnTo>
                  <a:pt x="2568" y="129"/>
                </a:lnTo>
                <a:lnTo>
                  <a:pt x="2419" y="214"/>
                </a:lnTo>
                <a:lnTo>
                  <a:pt x="2290" y="300"/>
                </a:lnTo>
                <a:lnTo>
                  <a:pt x="2162" y="407"/>
                </a:lnTo>
                <a:lnTo>
                  <a:pt x="2076" y="535"/>
                </a:lnTo>
                <a:lnTo>
                  <a:pt x="2012" y="685"/>
                </a:lnTo>
                <a:lnTo>
                  <a:pt x="1969" y="835"/>
                </a:lnTo>
                <a:lnTo>
                  <a:pt x="1969" y="985"/>
                </a:lnTo>
                <a:lnTo>
                  <a:pt x="1969" y="1134"/>
                </a:lnTo>
                <a:lnTo>
                  <a:pt x="2012" y="1306"/>
                </a:lnTo>
                <a:lnTo>
                  <a:pt x="2076" y="1520"/>
                </a:lnTo>
                <a:lnTo>
                  <a:pt x="2119" y="1733"/>
                </a:lnTo>
                <a:lnTo>
                  <a:pt x="2119" y="1819"/>
                </a:lnTo>
                <a:lnTo>
                  <a:pt x="2119" y="1883"/>
                </a:lnTo>
                <a:lnTo>
                  <a:pt x="2012" y="1819"/>
                </a:lnTo>
                <a:lnTo>
                  <a:pt x="1905" y="1712"/>
                </a:lnTo>
                <a:lnTo>
                  <a:pt x="1798" y="1626"/>
                </a:lnTo>
                <a:lnTo>
                  <a:pt x="1713" y="1541"/>
                </a:lnTo>
                <a:lnTo>
                  <a:pt x="1584" y="1455"/>
                </a:lnTo>
                <a:lnTo>
                  <a:pt x="1434" y="1391"/>
                </a:lnTo>
                <a:lnTo>
                  <a:pt x="1285" y="1348"/>
                </a:lnTo>
                <a:lnTo>
                  <a:pt x="1135" y="1327"/>
                </a:lnTo>
                <a:lnTo>
                  <a:pt x="1007" y="1327"/>
                </a:lnTo>
                <a:lnTo>
                  <a:pt x="857" y="1348"/>
                </a:lnTo>
                <a:lnTo>
                  <a:pt x="728" y="1370"/>
                </a:lnTo>
                <a:lnTo>
                  <a:pt x="579" y="1413"/>
                </a:lnTo>
                <a:lnTo>
                  <a:pt x="450" y="1477"/>
                </a:lnTo>
                <a:lnTo>
                  <a:pt x="322" y="1541"/>
                </a:lnTo>
                <a:lnTo>
                  <a:pt x="215" y="1626"/>
                </a:lnTo>
                <a:lnTo>
                  <a:pt x="129" y="1733"/>
                </a:lnTo>
                <a:lnTo>
                  <a:pt x="65" y="1862"/>
                </a:lnTo>
                <a:lnTo>
                  <a:pt x="22" y="2012"/>
                </a:lnTo>
                <a:lnTo>
                  <a:pt x="1" y="2161"/>
                </a:lnTo>
                <a:lnTo>
                  <a:pt x="1" y="2311"/>
                </a:lnTo>
                <a:lnTo>
                  <a:pt x="1" y="2461"/>
                </a:lnTo>
                <a:lnTo>
                  <a:pt x="44" y="2589"/>
                </a:lnTo>
                <a:lnTo>
                  <a:pt x="108" y="2739"/>
                </a:lnTo>
                <a:lnTo>
                  <a:pt x="194" y="2867"/>
                </a:lnTo>
                <a:lnTo>
                  <a:pt x="279" y="2953"/>
                </a:lnTo>
                <a:lnTo>
                  <a:pt x="386" y="3039"/>
                </a:lnTo>
                <a:lnTo>
                  <a:pt x="493" y="3103"/>
                </a:lnTo>
                <a:lnTo>
                  <a:pt x="621" y="3146"/>
                </a:lnTo>
                <a:lnTo>
                  <a:pt x="793" y="3146"/>
                </a:lnTo>
                <a:lnTo>
                  <a:pt x="985" y="3124"/>
                </a:lnTo>
                <a:lnTo>
                  <a:pt x="1263" y="3124"/>
                </a:lnTo>
                <a:lnTo>
                  <a:pt x="1327" y="3146"/>
                </a:lnTo>
                <a:lnTo>
                  <a:pt x="1263" y="3210"/>
                </a:lnTo>
                <a:lnTo>
                  <a:pt x="1178" y="3274"/>
                </a:lnTo>
                <a:lnTo>
                  <a:pt x="964" y="3381"/>
                </a:lnTo>
                <a:lnTo>
                  <a:pt x="707" y="3488"/>
                </a:lnTo>
                <a:lnTo>
                  <a:pt x="600" y="3531"/>
                </a:lnTo>
                <a:lnTo>
                  <a:pt x="514" y="3595"/>
                </a:lnTo>
                <a:lnTo>
                  <a:pt x="429" y="3702"/>
                </a:lnTo>
                <a:lnTo>
                  <a:pt x="365" y="3787"/>
                </a:lnTo>
                <a:lnTo>
                  <a:pt x="322" y="3894"/>
                </a:lnTo>
                <a:lnTo>
                  <a:pt x="300" y="4001"/>
                </a:lnTo>
                <a:lnTo>
                  <a:pt x="300" y="4087"/>
                </a:lnTo>
                <a:lnTo>
                  <a:pt x="322" y="4194"/>
                </a:lnTo>
                <a:lnTo>
                  <a:pt x="365" y="4301"/>
                </a:lnTo>
                <a:lnTo>
                  <a:pt x="407" y="4429"/>
                </a:lnTo>
                <a:lnTo>
                  <a:pt x="557" y="4622"/>
                </a:lnTo>
                <a:lnTo>
                  <a:pt x="643" y="4707"/>
                </a:lnTo>
                <a:lnTo>
                  <a:pt x="728" y="4793"/>
                </a:lnTo>
                <a:lnTo>
                  <a:pt x="835" y="4857"/>
                </a:lnTo>
                <a:lnTo>
                  <a:pt x="942" y="4900"/>
                </a:lnTo>
                <a:lnTo>
                  <a:pt x="1049" y="4921"/>
                </a:lnTo>
                <a:lnTo>
                  <a:pt x="1178" y="4921"/>
                </a:lnTo>
                <a:lnTo>
                  <a:pt x="1306" y="4900"/>
                </a:lnTo>
                <a:lnTo>
                  <a:pt x="1434" y="4857"/>
                </a:lnTo>
                <a:lnTo>
                  <a:pt x="1563" y="4793"/>
                </a:lnTo>
                <a:lnTo>
                  <a:pt x="1648" y="4729"/>
                </a:lnTo>
                <a:lnTo>
                  <a:pt x="1862" y="4558"/>
                </a:lnTo>
                <a:lnTo>
                  <a:pt x="1969" y="4494"/>
                </a:lnTo>
                <a:lnTo>
                  <a:pt x="2098" y="4429"/>
                </a:lnTo>
                <a:lnTo>
                  <a:pt x="2098" y="4515"/>
                </a:lnTo>
                <a:lnTo>
                  <a:pt x="2098" y="4601"/>
                </a:lnTo>
                <a:lnTo>
                  <a:pt x="2076" y="4772"/>
                </a:lnTo>
                <a:lnTo>
                  <a:pt x="2034" y="4943"/>
                </a:lnTo>
                <a:lnTo>
                  <a:pt x="2012" y="5114"/>
                </a:lnTo>
                <a:lnTo>
                  <a:pt x="2055" y="5285"/>
                </a:lnTo>
                <a:lnTo>
                  <a:pt x="2098" y="5435"/>
                </a:lnTo>
                <a:lnTo>
                  <a:pt x="2162" y="5585"/>
                </a:lnTo>
                <a:lnTo>
                  <a:pt x="2269" y="5692"/>
                </a:lnTo>
                <a:lnTo>
                  <a:pt x="2419" y="5799"/>
                </a:lnTo>
                <a:lnTo>
                  <a:pt x="2526" y="5863"/>
                </a:lnTo>
                <a:lnTo>
                  <a:pt x="2547" y="5884"/>
                </a:lnTo>
                <a:lnTo>
                  <a:pt x="2568" y="5948"/>
                </a:lnTo>
                <a:lnTo>
                  <a:pt x="2568" y="6120"/>
                </a:lnTo>
                <a:lnTo>
                  <a:pt x="2547" y="6483"/>
                </a:lnTo>
                <a:lnTo>
                  <a:pt x="2526" y="6676"/>
                </a:lnTo>
                <a:lnTo>
                  <a:pt x="2504" y="6761"/>
                </a:lnTo>
                <a:lnTo>
                  <a:pt x="2461" y="6804"/>
                </a:lnTo>
                <a:lnTo>
                  <a:pt x="2397" y="6676"/>
                </a:lnTo>
                <a:lnTo>
                  <a:pt x="2333" y="6526"/>
                </a:lnTo>
                <a:lnTo>
                  <a:pt x="2269" y="6398"/>
                </a:lnTo>
                <a:lnTo>
                  <a:pt x="2205" y="6248"/>
                </a:lnTo>
                <a:lnTo>
                  <a:pt x="2076" y="6098"/>
                </a:lnTo>
                <a:lnTo>
                  <a:pt x="1927" y="5970"/>
                </a:lnTo>
                <a:lnTo>
                  <a:pt x="1777" y="5863"/>
                </a:lnTo>
                <a:lnTo>
                  <a:pt x="1606" y="5777"/>
                </a:lnTo>
                <a:lnTo>
                  <a:pt x="1434" y="5713"/>
                </a:lnTo>
                <a:lnTo>
                  <a:pt x="1263" y="5649"/>
                </a:lnTo>
                <a:lnTo>
                  <a:pt x="900" y="5563"/>
                </a:lnTo>
                <a:lnTo>
                  <a:pt x="707" y="5521"/>
                </a:lnTo>
                <a:lnTo>
                  <a:pt x="643" y="5542"/>
                </a:lnTo>
                <a:lnTo>
                  <a:pt x="600" y="5563"/>
                </a:lnTo>
                <a:lnTo>
                  <a:pt x="557" y="5606"/>
                </a:lnTo>
                <a:lnTo>
                  <a:pt x="536" y="5670"/>
                </a:lnTo>
                <a:lnTo>
                  <a:pt x="536" y="5756"/>
                </a:lnTo>
                <a:lnTo>
                  <a:pt x="536" y="5863"/>
                </a:lnTo>
                <a:lnTo>
                  <a:pt x="579" y="6055"/>
                </a:lnTo>
                <a:lnTo>
                  <a:pt x="621" y="6248"/>
                </a:lnTo>
                <a:lnTo>
                  <a:pt x="686" y="6441"/>
                </a:lnTo>
                <a:lnTo>
                  <a:pt x="750" y="6612"/>
                </a:lnTo>
                <a:lnTo>
                  <a:pt x="857" y="6783"/>
                </a:lnTo>
                <a:lnTo>
                  <a:pt x="985" y="6911"/>
                </a:lnTo>
                <a:lnTo>
                  <a:pt x="1114" y="7040"/>
                </a:lnTo>
                <a:lnTo>
                  <a:pt x="1285" y="7147"/>
                </a:lnTo>
                <a:lnTo>
                  <a:pt x="1434" y="7211"/>
                </a:lnTo>
                <a:lnTo>
                  <a:pt x="1584" y="7254"/>
                </a:lnTo>
                <a:lnTo>
                  <a:pt x="1927" y="7318"/>
                </a:lnTo>
                <a:lnTo>
                  <a:pt x="2098" y="7361"/>
                </a:lnTo>
                <a:lnTo>
                  <a:pt x="2248" y="7425"/>
                </a:lnTo>
                <a:lnTo>
                  <a:pt x="2354" y="7510"/>
                </a:lnTo>
                <a:lnTo>
                  <a:pt x="2397" y="7575"/>
                </a:lnTo>
                <a:lnTo>
                  <a:pt x="2440" y="7660"/>
                </a:lnTo>
                <a:lnTo>
                  <a:pt x="2504" y="7960"/>
                </a:lnTo>
                <a:lnTo>
                  <a:pt x="2547" y="8174"/>
                </a:lnTo>
                <a:lnTo>
                  <a:pt x="2590" y="8409"/>
                </a:lnTo>
                <a:lnTo>
                  <a:pt x="2654" y="8623"/>
                </a:lnTo>
                <a:lnTo>
                  <a:pt x="2761" y="8794"/>
                </a:lnTo>
                <a:lnTo>
                  <a:pt x="2804" y="8858"/>
                </a:lnTo>
                <a:lnTo>
                  <a:pt x="2868" y="8901"/>
                </a:lnTo>
                <a:lnTo>
                  <a:pt x="2932" y="8922"/>
                </a:lnTo>
                <a:lnTo>
                  <a:pt x="3018" y="8901"/>
                </a:lnTo>
                <a:lnTo>
                  <a:pt x="3061" y="8858"/>
                </a:lnTo>
                <a:lnTo>
                  <a:pt x="3103" y="8794"/>
                </a:lnTo>
                <a:lnTo>
                  <a:pt x="3103" y="8687"/>
                </a:lnTo>
                <a:lnTo>
                  <a:pt x="3082" y="8580"/>
                </a:lnTo>
                <a:lnTo>
                  <a:pt x="3018" y="8366"/>
                </a:lnTo>
                <a:lnTo>
                  <a:pt x="2975" y="8216"/>
                </a:lnTo>
                <a:lnTo>
                  <a:pt x="2932" y="8024"/>
                </a:lnTo>
                <a:lnTo>
                  <a:pt x="2932" y="7853"/>
                </a:lnTo>
                <a:lnTo>
                  <a:pt x="2954" y="7788"/>
                </a:lnTo>
                <a:lnTo>
                  <a:pt x="2996" y="7703"/>
                </a:lnTo>
                <a:lnTo>
                  <a:pt x="3039" y="7660"/>
                </a:lnTo>
                <a:lnTo>
                  <a:pt x="3125" y="7596"/>
                </a:lnTo>
                <a:lnTo>
                  <a:pt x="3317" y="7510"/>
                </a:lnTo>
                <a:lnTo>
                  <a:pt x="3510" y="7468"/>
                </a:lnTo>
                <a:lnTo>
                  <a:pt x="3916" y="7403"/>
                </a:lnTo>
                <a:lnTo>
                  <a:pt x="4088" y="7339"/>
                </a:lnTo>
                <a:lnTo>
                  <a:pt x="4237" y="7275"/>
                </a:lnTo>
                <a:lnTo>
                  <a:pt x="4387" y="7189"/>
                </a:lnTo>
                <a:lnTo>
                  <a:pt x="4537" y="7061"/>
                </a:lnTo>
                <a:lnTo>
                  <a:pt x="4729" y="6847"/>
                </a:lnTo>
                <a:lnTo>
                  <a:pt x="4836" y="6719"/>
                </a:lnTo>
                <a:lnTo>
                  <a:pt x="4922" y="6569"/>
                </a:lnTo>
                <a:lnTo>
                  <a:pt x="4986" y="6419"/>
                </a:lnTo>
                <a:lnTo>
                  <a:pt x="5050" y="6269"/>
                </a:lnTo>
                <a:lnTo>
                  <a:pt x="5093" y="6120"/>
                </a:lnTo>
                <a:lnTo>
                  <a:pt x="5093" y="5970"/>
                </a:lnTo>
                <a:lnTo>
                  <a:pt x="5072" y="5777"/>
                </a:lnTo>
                <a:lnTo>
                  <a:pt x="5050" y="5713"/>
                </a:lnTo>
                <a:lnTo>
                  <a:pt x="5008" y="5649"/>
                </a:lnTo>
                <a:lnTo>
                  <a:pt x="4943" y="5585"/>
                </a:lnTo>
                <a:lnTo>
                  <a:pt x="4879" y="5563"/>
                </a:lnTo>
                <a:lnTo>
                  <a:pt x="4794" y="5542"/>
                </a:lnTo>
                <a:lnTo>
                  <a:pt x="4687" y="5563"/>
                </a:lnTo>
                <a:lnTo>
                  <a:pt x="4494" y="5606"/>
                </a:lnTo>
                <a:lnTo>
                  <a:pt x="4280" y="5692"/>
                </a:lnTo>
                <a:lnTo>
                  <a:pt x="4088" y="5799"/>
                </a:lnTo>
                <a:lnTo>
                  <a:pt x="3916" y="5906"/>
                </a:lnTo>
                <a:lnTo>
                  <a:pt x="3745" y="6034"/>
                </a:lnTo>
                <a:lnTo>
                  <a:pt x="3595" y="6184"/>
                </a:lnTo>
                <a:lnTo>
                  <a:pt x="3467" y="6334"/>
                </a:lnTo>
                <a:lnTo>
                  <a:pt x="3360" y="6505"/>
                </a:lnTo>
                <a:lnTo>
                  <a:pt x="3253" y="6676"/>
                </a:lnTo>
                <a:lnTo>
                  <a:pt x="3146" y="6933"/>
                </a:lnTo>
                <a:lnTo>
                  <a:pt x="3018" y="7147"/>
                </a:lnTo>
                <a:lnTo>
                  <a:pt x="2954" y="7232"/>
                </a:lnTo>
                <a:lnTo>
                  <a:pt x="2889" y="7254"/>
                </a:lnTo>
                <a:lnTo>
                  <a:pt x="2868" y="7125"/>
                </a:lnTo>
                <a:lnTo>
                  <a:pt x="2868" y="6868"/>
                </a:lnTo>
                <a:lnTo>
                  <a:pt x="2889" y="6398"/>
                </a:lnTo>
                <a:lnTo>
                  <a:pt x="2911" y="6227"/>
                </a:lnTo>
                <a:lnTo>
                  <a:pt x="2932" y="6055"/>
                </a:lnTo>
                <a:lnTo>
                  <a:pt x="2954" y="5970"/>
                </a:lnTo>
                <a:lnTo>
                  <a:pt x="2996" y="5906"/>
                </a:lnTo>
                <a:lnTo>
                  <a:pt x="3061" y="5841"/>
                </a:lnTo>
                <a:lnTo>
                  <a:pt x="3125" y="5777"/>
                </a:lnTo>
                <a:lnTo>
                  <a:pt x="3403" y="5627"/>
                </a:lnTo>
                <a:lnTo>
                  <a:pt x="3531" y="5542"/>
                </a:lnTo>
                <a:lnTo>
                  <a:pt x="3660" y="5414"/>
                </a:lnTo>
                <a:lnTo>
                  <a:pt x="3724" y="5285"/>
                </a:lnTo>
                <a:lnTo>
                  <a:pt x="3788" y="5071"/>
                </a:lnTo>
                <a:lnTo>
                  <a:pt x="3831" y="4900"/>
                </a:lnTo>
                <a:lnTo>
                  <a:pt x="3874" y="4814"/>
                </a:lnTo>
                <a:lnTo>
                  <a:pt x="3938" y="4857"/>
                </a:lnTo>
                <a:lnTo>
                  <a:pt x="4066" y="4943"/>
                </a:lnTo>
                <a:lnTo>
                  <a:pt x="4216" y="5050"/>
                </a:lnTo>
                <a:lnTo>
                  <a:pt x="4323" y="5114"/>
                </a:lnTo>
                <a:lnTo>
                  <a:pt x="4815" y="5114"/>
                </a:lnTo>
                <a:lnTo>
                  <a:pt x="4965" y="5093"/>
                </a:lnTo>
                <a:lnTo>
                  <a:pt x="5115" y="5028"/>
                </a:lnTo>
                <a:lnTo>
                  <a:pt x="5264" y="4921"/>
                </a:lnTo>
                <a:lnTo>
                  <a:pt x="5371" y="4814"/>
                </a:lnTo>
                <a:lnTo>
                  <a:pt x="5478" y="4665"/>
                </a:lnTo>
                <a:lnTo>
                  <a:pt x="5542" y="4515"/>
                </a:lnTo>
                <a:lnTo>
                  <a:pt x="5564" y="4365"/>
                </a:lnTo>
                <a:lnTo>
                  <a:pt x="5542" y="4194"/>
                </a:lnTo>
                <a:lnTo>
                  <a:pt x="5478" y="4023"/>
                </a:lnTo>
                <a:lnTo>
                  <a:pt x="5414" y="3894"/>
                </a:lnTo>
                <a:lnTo>
                  <a:pt x="5307" y="3766"/>
                </a:lnTo>
                <a:lnTo>
                  <a:pt x="5200" y="3659"/>
                </a:lnTo>
                <a:lnTo>
                  <a:pt x="5072" y="3531"/>
                </a:lnTo>
                <a:lnTo>
                  <a:pt x="4943" y="3445"/>
                </a:lnTo>
                <a:lnTo>
                  <a:pt x="4815" y="3360"/>
                </a:lnTo>
                <a:lnTo>
                  <a:pt x="4665" y="3274"/>
                </a:lnTo>
                <a:lnTo>
                  <a:pt x="4537" y="3231"/>
                </a:lnTo>
                <a:lnTo>
                  <a:pt x="4259" y="3188"/>
                </a:lnTo>
                <a:lnTo>
                  <a:pt x="4195" y="3167"/>
                </a:lnTo>
                <a:lnTo>
                  <a:pt x="4152" y="3124"/>
                </a:lnTo>
                <a:lnTo>
                  <a:pt x="4130" y="3081"/>
                </a:lnTo>
                <a:lnTo>
                  <a:pt x="4152" y="3017"/>
                </a:lnTo>
                <a:lnTo>
                  <a:pt x="4173" y="2996"/>
                </a:lnTo>
                <a:lnTo>
                  <a:pt x="4216" y="2974"/>
                </a:lnTo>
                <a:lnTo>
                  <a:pt x="4344" y="2974"/>
                </a:lnTo>
                <a:lnTo>
                  <a:pt x="4494" y="3017"/>
                </a:lnTo>
                <a:lnTo>
                  <a:pt x="4622" y="3039"/>
                </a:lnTo>
                <a:lnTo>
                  <a:pt x="4751" y="2996"/>
                </a:lnTo>
                <a:lnTo>
                  <a:pt x="4879" y="2953"/>
                </a:lnTo>
                <a:lnTo>
                  <a:pt x="5008" y="2867"/>
                </a:lnTo>
                <a:lnTo>
                  <a:pt x="5115" y="2760"/>
                </a:lnTo>
                <a:lnTo>
                  <a:pt x="5200" y="2632"/>
                </a:lnTo>
                <a:lnTo>
                  <a:pt x="5286" y="2504"/>
                </a:lnTo>
                <a:lnTo>
                  <a:pt x="5328" y="2354"/>
                </a:lnTo>
                <a:lnTo>
                  <a:pt x="5371" y="2204"/>
                </a:lnTo>
                <a:lnTo>
                  <a:pt x="5414" y="2054"/>
                </a:lnTo>
                <a:lnTo>
                  <a:pt x="5414" y="1883"/>
                </a:lnTo>
                <a:lnTo>
                  <a:pt x="5393" y="1733"/>
                </a:lnTo>
                <a:lnTo>
                  <a:pt x="5350" y="1605"/>
                </a:lnTo>
                <a:lnTo>
                  <a:pt x="5307" y="1477"/>
                </a:lnTo>
                <a:lnTo>
                  <a:pt x="5222" y="1348"/>
                </a:lnTo>
                <a:lnTo>
                  <a:pt x="5115" y="1263"/>
                </a:lnTo>
                <a:lnTo>
                  <a:pt x="4965" y="1199"/>
                </a:lnTo>
                <a:lnTo>
                  <a:pt x="4836" y="1156"/>
                </a:lnTo>
                <a:lnTo>
                  <a:pt x="4537" y="1156"/>
                </a:lnTo>
                <a:lnTo>
                  <a:pt x="4408" y="1177"/>
                </a:lnTo>
                <a:lnTo>
                  <a:pt x="4237" y="1220"/>
                </a:lnTo>
                <a:lnTo>
                  <a:pt x="4109" y="1241"/>
                </a:lnTo>
                <a:lnTo>
                  <a:pt x="4045" y="1220"/>
                </a:lnTo>
                <a:lnTo>
                  <a:pt x="4002" y="1199"/>
                </a:lnTo>
                <a:lnTo>
                  <a:pt x="3981" y="1134"/>
                </a:lnTo>
                <a:lnTo>
                  <a:pt x="3959" y="1049"/>
                </a:lnTo>
                <a:lnTo>
                  <a:pt x="3938" y="685"/>
                </a:lnTo>
                <a:lnTo>
                  <a:pt x="3916" y="493"/>
                </a:lnTo>
                <a:lnTo>
                  <a:pt x="3895" y="407"/>
                </a:lnTo>
                <a:lnTo>
                  <a:pt x="3852" y="321"/>
                </a:lnTo>
                <a:lnTo>
                  <a:pt x="3788" y="214"/>
                </a:lnTo>
                <a:lnTo>
                  <a:pt x="3724" y="150"/>
                </a:lnTo>
                <a:lnTo>
                  <a:pt x="3660" y="86"/>
                </a:lnTo>
                <a:lnTo>
                  <a:pt x="3595" y="65"/>
                </a:lnTo>
                <a:lnTo>
                  <a:pt x="3510" y="22"/>
                </a:lnTo>
                <a:lnTo>
                  <a:pt x="3424" y="22"/>
                </a:lnTo>
                <a:lnTo>
                  <a:pt x="32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1"/>
          <p:cNvSpPr/>
          <p:nvPr/>
        </p:nvSpPr>
        <p:spPr>
          <a:xfrm>
            <a:off x="4263489" y="1539778"/>
            <a:ext cx="239982" cy="178716"/>
          </a:xfrm>
          <a:custGeom>
            <a:rect b="b" l="l" r="r" t="t"/>
            <a:pathLst>
              <a:path extrusionOk="0" h="6613" w="8880">
                <a:moveTo>
                  <a:pt x="2975" y="429"/>
                </a:moveTo>
                <a:lnTo>
                  <a:pt x="3210" y="450"/>
                </a:lnTo>
                <a:lnTo>
                  <a:pt x="3445" y="471"/>
                </a:lnTo>
                <a:lnTo>
                  <a:pt x="3552" y="514"/>
                </a:lnTo>
                <a:lnTo>
                  <a:pt x="3638" y="557"/>
                </a:lnTo>
                <a:lnTo>
                  <a:pt x="3723" y="600"/>
                </a:lnTo>
                <a:lnTo>
                  <a:pt x="3788" y="685"/>
                </a:lnTo>
                <a:lnTo>
                  <a:pt x="3852" y="792"/>
                </a:lnTo>
                <a:lnTo>
                  <a:pt x="3895" y="899"/>
                </a:lnTo>
                <a:lnTo>
                  <a:pt x="3937" y="1028"/>
                </a:lnTo>
                <a:lnTo>
                  <a:pt x="3916" y="1049"/>
                </a:lnTo>
                <a:lnTo>
                  <a:pt x="3830" y="1071"/>
                </a:lnTo>
                <a:lnTo>
                  <a:pt x="3723" y="1092"/>
                </a:lnTo>
                <a:lnTo>
                  <a:pt x="3574" y="1071"/>
                </a:lnTo>
                <a:lnTo>
                  <a:pt x="3424" y="1049"/>
                </a:lnTo>
                <a:lnTo>
                  <a:pt x="3296" y="1028"/>
                </a:lnTo>
                <a:lnTo>
                  <a:pt x="3082" y="1049"/>
                </a:lnTo>
                <a:lnTo>
                  <a:pt x="2632" y="1049"/>
                </a:lnTo>
                <a:lnTo>
                  <a:pt x="2525" y="1006"/>
                </a:lnTo>
                <a:lnTo>
                  <a:pt x="2504" y="985"/>
                </a:lnTo>
                <a:lnTo>
                  <a:pt x="2504" y="942"/>
                </a:lnTo>
                <a:lnTo>
                  <a:pt x="2525" y="878"/>
                </a:lnTo>
                <a:lnTo>
                  <a:pt x="2547" y="835"/>
                </a:lnTo>
                <a:lnTo>
                  <a:pt x="2611" y="728"/>
                </a:lnTo>
                <a:lnTo>
                  <a:pt x="2632" y="621"/>
                </a:lnTo>
                <a:lnTo>
                  <a:pt x="2675" y="536"/>
                </a:lnTo>
                <a:lnTo>
                  <a:pt x="2696" y="493"/>
                </a:lnTo>
                <a:lnTo>
                  <a:pt x="2739" y="450"/>
                </a:lnTo>
                <a:lnTo>
                  <a:pt x="2782" y="429"/>
                </a:lnTo>
                <a:close/>
                <a:moveTo>
                  <a:pt x="5777" y="471"/>
                </a:moveTo>
                <a:lnTo>
                  <a:pt x="5927" y="493"/>
                </a:lnTo>
                <a:lnTo>
                  <a:pt x="6056" y="514"/>
                </a:lnTo>
                <a:lnTo>
                  <a:pt x="6163" y="557"/>
                </a:lnTo>
                <a:lnTo>
                  <a:pt x="6248" y="621"/>
                </a:lnTo>
                <a:lnTo>
                  <a:pt x="6312" y="707"/>
                </a:lnTo>
                <a:lnTo>
                  <a:pt x="6377" y="792"/>
                </a:lnTo>
                <a:lnTo>
                  <a:pt x="6419" y="921"/>
                </a:lnTo>
                <a:lnTo>
                  <a:pt x="6441" y="1028"/>
                </a:lnTo>
                <a:lnTo>
                  <a:pt x="6419" y="1092"/>
                </a:lnTo>
                <a:lnTo>
                  <a:pt x="6398" y="1113"/>
                </a:lnTo>
                <a:lnTo>
                  <a:pt x="6312" y="1092"/>
                </a:lnTo>
                <a:lnTo>
                  <a:pt x="6163" y="1049"/>
                </a:lnTo>
                <a:lnTo>
                  <a:pt x="6013" y="985"/>
                </a:lnTo>
                <a:lnTo>
                  <a:pt x="5906" y="942"/>
                </a:lnTo>
                <a:lnTo>
                  <a:pt x="5756" y="921"/>
                </a:lnTo>
                <a:lnTo>
                  <a:pt x="5585" y="942"/>
                </a:lnTo>
                <a:lnTo>
                  <a:pt x="5435" y="964"/>
                </a:lnTo>
                <a:lnTo>
                  <a:pt x="5285" y="1028"/>
                </a:lnTo>
                <a:lnTo>
                  <a:pt x="5114" y="1156"/>
                </a:lnTo>
                <a:lnTo>
                  <a:pt x="5029" y="1242"/>
                </a:lnTo>
                <a:lnTo>
                  <a:pt x="4986" y="1263"/>
                </a:lnTo>
                <a:lnTo>
                  <a:pt x="4964" y="1263"/>
                </a:lnTo>
                <a:lnTo>
                  <a:pt x="4922" y="1242"/>
                </a:lnTo>
                <a:lnTo>
                  <a:pt x="4900" y="1199"/>
                </a:lnTo>
                <a:lnTo>
                  <a:pt x="4879" y="1071"/>
                </a:lnTo>
                <a:lnTo>
                  <a:pt x="4857" y="964"/>
                </a:lnTo>
                <a:lnTo>
                  <a:pt x="4879" y="899"/>
                </a:lnTo>
                <a:lnTo>
                  <a:pt x="4900" y="878"/>
                </a:lnTo>
                <a:lnTo>
                  <a:pt x="5114" y="685"/>
                </a:lnTo>
                <a:lnTo>
                  <a:pt x="5243" y="621"/>
                </a:lnTo>
                <a:lnTo>
                  <a:pt x="5371" y="557"/>
                </a:lnTo>
                <a:lnTo>
                  <a:pt x="5499" y="514"/>
                </a:lnTo>
                <a:lnTo>
                  <a:pt x="5649" y="493"/>
                </a:lnTo>
                <a:lnTo>
                  <a:pt x="5777" y="471"/>
                </a:lnTo>
                <a:close/>
                <a:moveTo>
                  <a:pt x="5606" y="1926"/>
                </a:moveTo>
                <a:lnTo>
                  <a:pt x="5521" y="1991"/>
                </a:lnTo>
                <a:lnTo>
                  <a:pt x="5371" y="2033"/>
                </a:lnTo>
                <a:lnTo>
                  <a:pt x="5243" y="2076"/>
                </a:lnTo>
                <a:lnTo>
                  <a:pt x="5200" y="2076"/>
                </a:lnTo>
                <a:lnTo>
                  <a:pt x="5200" y="2055"/>
                </a:lnTo>
                <a:lnTo>
                  <a:pt x="5221" y="2012"/>
                </a:lnTo>
                <a:lnTo>
                  <a:pt x="5243" y="1991"/>
                </a:lnTo>
                <a:lnTo>
                  <a:pt x="5371" y="1948"/>
                </a:lnTo>
                <a:lnTo>
                  <a:pt x="5499" y="1926"/>
                </a:lnTo>
                <a:close/>
                <a:moveTo>
                  <a:pt x="4408" y="2162"/>
                </a:moveTo>
                <a:lnTo>
                  <a:pt x="4301" y="2183"/>
                </a:lnTo>
                <a:lnTo>
                  <a:pt x="4194" y="2226"/>
                </a:lnTo>
                <a:lnTo>
                  <a:pt x="4151" y="2247"/>
                </a:lnTo>
                <a:lnTo>
                  <a:pt x="4130" y="2290"/>
                </a:lnTo>
                <a:lnTo>
                  <a:pt x="4109" y="2354"/>
                </a:lnTo>
                <a:lnTo>
                  <a:pt x="4130" y="2440"/>
                </a:lnTo>
                <a:lnTo>
                  <a:pt x="4173" y="2483"/>
                </a:lnTo>
                <a:lnTo>
                  <a:pt x="4194" y="2504"/>
                </a:lnTo>
                <a:lnTo>
                  <a:pt x="4237" y="2504"/>
                </a:lnTo>
                <a:lnTo>
                  <a:pt x="4472" y="2483"/>
                </a:lnTo>
                <a:lnTo>
                  <a:pt x="4601" y="2461"/>
                </a:lnTo>
                <a:lnTo>
                  <a:pt x="4643" y="2440"/>
                </a:lnTo>
                <a:lnTo>
                  <a:pt x="4686" y="2397"/>
                </a:lnTo>
                <a:lnTo>
                  <a:pt x="4708" y="2354"/>
                </a:lnTo>
                <a:lnTo>
                  <a:pt x="4729" y="2312"/>
                </a:lnTo>
                <a:lnTo>
                  <a:pt x="4708" y="2269"/>
                </a:lnTo>
                <a:lnTo>
                  <a:pt x="4686" y="2226"/>
                </a:lnTo>
                <a:lnTo>
                  <a:pt x="4601" y="2183"/>
                </a:lnTo>
                <a:lnTo>
                  <a:pt x="4515" y="2162"/>
                </a:lnTo>
                <a:close/>
                <a:moveTo>
                  <a:pt x="4323" y="2547"/>
                </a:moveTo>
                <a:lnTo>
                  <a:pt x="4216" y="2590"/>
                </a:lnTo>
                <a:lnTo>
                  <a:pt x="4151" y="2632"/>
                </a:lnTo>
                <a:lnTo>
                  <a:pt x="4109" y="2697"/>
                </a:lnTo>
                <a:lnTo>
                  <a:pt x="4087" y="2761"/>
                </a:lnTo>
                <a:lnTo>
                  <a:pt x="4109" y="2825"/>
                </a:lnTo>
                <a:lnTo>
                  <a:pt x="4130" y="2846"/>
                </a:lnTo>
                <a:lnTo>
                  <a:pt x="4408" y="2846"/>
                </a:lnTo>
                <a:lnTo>
                  <a:pt x="4472" y="2868"/>
                </a:lnTo>
                <a:lnTo>
                  <a:pt x="4344" y="2932"/>
                </a:lnTo>
                <a:lnTo>
                  <a:pt x="4216" y="3018"/>
                </a:lnTo>
                <a:lnTo>
                  <a:pt x="4173" y="3039"/>
                </a:lnTo>
                <a:lnTo>
                  <a:pt x="4173" y="3082"/>
                </a:lnTo>
                <a:lnTo>
                  <a:pt x="4216" y="3125"/>
                </a:lnTo>
                <a:lnTo>
                  <a:pt x="4344" y="3146"/>
                </a:lnTo>
                <a:lnTo>
                  <a:pt x="4430" y="3146"/>
                </a:lnTo>
                <a:lnTo>
                  <a:pt x="4536" y="3103"/>
                </a:lnTo>
                <a:lnTo>
                  <a:pt x="4601" y="3060"/>
                </a:lnTo>
                <a:lnTo>
                  <a:pt x="4622" y="3018"/>
                </a:lnTo>
                <a:lnTo>
                  <a:pt x="4643" y="2975"/>
                </a:lnTo>
                <a:lnTo>
                  <a:pt x="4643" y="2932"/>
                </a:lnTo>
                <a:lnTo>
                  <a:pt x="4601" y="2889"/>
                </a:lnTo>
                <a:lnTo>
                  <a:pt x="4579" y="2868"/>
                </a:lnTo>
                <a:lnTo>
                  <a:pt x="4579" y="2825"/>
                </a:lnTo>
                <a:lnTo>
                  <a:pt x="4601" y="2782"/>
                </a:lnTo>
                <a:lnTo>
                  <a:pt x="4643" y="2761"/>
                </a:lnTo>
                <a:lnTo>
                  <a:pt x="4708" y="2739"/>
                </a:lnTo>
                <a:lnTo>
                  <a:pt x="4729" y="2718"/>
                </a:lnTo>
                <a:lnTo>
                  <a:pt x="4729" y="2675"/>
                </a:lnTo>
                <a:lnTo>
                  <a:pt x="4729" y="2654"/>
                </a:lnTo>
                <a:lnTo>
                  <a:pt x="4708" y="2611"/>
                </a:lnTo>
                <a:lnTo>
                  <a:pt x="4665" y="2590"/>
                </a:lnTo>
                <a:lnTo>
                  <a:pt x="4536" y="2547"/>
                </a:lnTo>
                <a:close/>
                <a:moveTo>
                  <a:pt x="4344" y="3852"/>
                </a:moveTo>
                <a:lnTo>
                  <a:pt x="4408" y="3873"/>
                </a:lnTo>
                <a:lnTo>
                  <a:pt x="4408" y="3895"/>
                </a:lnTo>
                <a:lnTo>
                  <a:pt x="4408" y="3938"/>
                </a:lnTo>
                <a:lnTo>
                  <a:pt x="4365" y="4002"/>
                </a:lnTo>
                <a:lnTo>
                  <a:pt x="4301" y="4066"/>
                </a:lnTo>
                <a:lnTo>
                  <a:pt x="4280" y="4066"/>
                </a:lnTo>
                <a:lnTo>
                  <a:pt x="4258" y="4045"/>
                </a:lnTo>
                <a:lnTo>
                  <a:pt x="4237" y="4023"/>
                </a:lnTo>
                <a:lnTo>
                  <a:pt x="4237" y="3959"/>
                </a:lnTo>
                <a:lnTo>
                  <a:pt x="4258" y="3916"/>
                </a:lnTo>
                <a:lnTo>
                  <a:pt x="4280" y="3873"/>
                </a:lnTo>
                <a:lnTo>
                  <a:pt x="4344" y="3852"/>
                </a:lnTo>
                <a:close/>
                <a:moveTo>
                  <a:pt x="4216" y="3467"/>
                </a:moveTo>
                <a:lnTo>
                  <a:pt x="4130" y="3488"/>
                </a:lnTo>
                <a:lnTo>
                  <a:pt x="4066" y="3531"/>
                </a:lnTo>
                <a:lnTo>
                  <a:pt x="4002" y="3574"/>
                </a:lnTo>
                <a:lnTo>
                  <a:pt x="3937" y="3638"/>
                </a:lnTo>
                <a:lnTo>
                  <a:pt x="3895" y="3702"/>
                </a:lnTo>
                <a:lnTo>
                  <a:pt x="3852" y="3766"/>
                </a:lnTo>
                <a:lnTo>
                  <a:pt x="3830" y="3852"/>
                </a:lnTo>
                <a:lnTo>
                  <a:pt x="3830" y="3938"/>
                </a:lnTo>
                <a:lnTo>
                  <a:pt x="3830" y="4023"/>
                </a:lnTo>
                <a:lnTo>
                  <a:pt x="3852" y="4087"/>
                </a:lnTo>
                <a:lnTo>
                  <a:pt x="3895" y="4173"/>
                </a:lnTo>
                <a:lnTo>
                  <a:pt x="3959" y="4237"/>
                </a:lnTo>
                <a:lnTo>
                  <a:pt x="4044" y="4301"/>
                </a:lnTo>
                <a:lnTo>
                  <a:pt x="4130" y="4344"/>
                </a:lnTo>
                <a:lnTo>
                  <a:pt x="4237" y="4366"/>
                </a:lnTo>
                <a:lnTo>
                  <a:pt x="4323" y="4366"/>
                </a:lnTo>
                <a:lnTo>
                  <a:pt x="4408" y="4344"/>
                </a:lnTo>
                <a:lnTo>
                  <a:pt x="4494" y="4301"/>
                </a:lnTo>
                <a:lnTo>
                  <a:pt x="4558" y="4259"/>
                </a:lnTo>
                <a:lnTo>
                  <a:pt x="4622" y="4194"/>
                </a:lnTo>
                <a:lnTo>
                  <a:pt x="4665" y="4109"/>
                </a:lnTo>
                <a:lnTo>
                  <a:pt x="4708" y="4023"/>
                </a:lnTo>
                <a:lnTo>
                  <a:pt x="4729" y="3938"/>
                </a:lnTo>
                <a:lnTo>
                  <a:pt x="4750" y="3852"/>
                </a:lnTo>
                <a:lnTo>
                  <a:pt x="4729" y="3766"/>
                </a:lnTo>
                <a:lnTo>
                  <a:pt x="4708" y="3681"/>
                </a:lnTo>
                <a:lnTo>
                  <a:pt x="4643" y="3617"/>
                </a:lnTo>
                <a:lnTo>
                  <a:pt x="4558" y="3552"/>
                </a:lnTo>
                <a:lnTo>
                  <a:pt x="4472" y="3488"/>
                </a:lnTo>
                <a:lnTo>
                  <a:pt x="4387" y="3467"/>
                </a:lnTo>
                <a:close/>
                <a:moveTo>
                  <a:pt x="5670" y="1263"/>
                </a:moveTo>
                <a:lnTo>
                  <a:pt x="5842" y="1285"/>
                </a:lnTo>
                <a:lnTo>
                  <a:pt x="5991" y="1306"/>
                </a:lnTo>
                <a:lnTo>
                  <a:pt x="6248" y="1413"/>
                </a:lnTo>
                <a:lnTo>
                  <a:pt x="6355" y="1456"/>
                </a:lnTo>
                <a:lnTo>
                  <a:pt x="6484" y="1456"/>
                </a:lnTo>
                <a:lnTo>
                  <a:pt x="6612" y="1434"/>
                </a:lnTo>
                <a:lnTo>
                  <a:pt x="6633" y="1434"/>
                </a:lnTo>
                <a:lnTo>
                  <a:pt x="6719" y="1477"/>
                </a:lnTo>
                <a:lnTo>
                  <a:pt x="6783" y="1541"/>
                </a:lnTo>
                <a:lnTo>
                  <a:pt x="6869" y="1627"/>
                </a:lnTo>
                <a:lnTo>
                  <a:pt x="7018" y="1777"/>
                </a:lnTo>
                <a:lnTo>
                  <a:pt x="7297" y="2033"/>
                </a:lnTo>
                <a:lnTo>
                  <a:pt x="7425" y="2183"/>
                </a:lnTo>
                <a:lnTo>
                  <a:pt x="7553" y="2333"/>
                </a:lnTo>
                <a:lnTo>
                  <a:pt x="7703" y="2525"/>
                </a:lnTo>
                <a:lnTo>
                  <a:pt x="7789" y="2654"/>
                </a:lnTo>
                <a:lnTo>
                  <a:pt x="7810" y="2697"/>
                </a:lnTo>
                <a:lnTo>
                  <a:pt x="7810" y="2739"/>
                </a:lnTo>
                <a:lnTo>
                  <a:pt x="7553" y="2697"/>
                </a:lnTo>
                <a:lnTo>
                  <a:pt x="7254" y="2675"/>
                </a:lnTo>
                <a:lnTo>
                  <a:pt x="6933" y="2697"/>
                </a:lnTo>
                <a:lnTo>
                  <a:pt x="6612" y="2718"/>
                </a:lnTo>
                <a:lnTo>
                  <a:pt x="6291" y="2804"/>
                </a:lnTo>
                <a:lnTo>
                  <a:pt x="6163" y="2868"/>
                </a:lnTo>
                <a:lnTo>
                  <a:pt x="6013" y="2932"/>
                </a:lnTo>
                <a:lnTo>
                  <a:pt x="5906" y="3018"/>
                </a:lnTo>
                <a:lnTo>
                  <a:pt x="5799" y="3103"/>
                </a:lnTo>
                <a:lnTo>
                  <a:pt x="5692" y="3210"/>
                </a:lnTo>
                <a:lnTo>
                  <a:pt x="5606" y="3339"/>
                </a:lnTo>
                <a:lnTo>
                  <a:pt x="5478" y="3595"/>
                </a:lnTo>
                <a:lnTo>
                  <a:pt x="5392" y="3873"/>
                </a:lnTo>
                <a:lnTo>
                  <a:pt x="5243" y="4430"/>
                </a:lnTo>
                <a:lnTo>
                  <a:pt x="5200" y="4515"/>
                </a:lnTo>
                <a:lnTo>
                  <a:pt x="5136" y="4579"/>
                </a:lnTo>
                <a:lnTo>
                  <a:pt x="4964" y="4579"/>
                </a:lnTo>
                <a:lnTo>
                  <a:pt x="4793" y="4558"/>
                </a:lnTo>
                <a:lnTo>
                  <a:pt x="4708" y="4579"/>
                </a:lnTo>
                <a:lnTo>
                  <a:pt x="4622" y="4644"/>
                </a:lnTo>
                <a:lnTo>
                  <a:pt x="4558" y="4708"/>
                </a:lnTo>
                <a:lnTo>
                  <a:pt x="4536" y="4815"/>
                </a:lnTo>
                <a:lnTo>
                  <a:pt x="4494" y="4900"/>
                </a:lnTo>
                <a:lnTo>
                  <a:pt x="4451" y="4943"/>
                </a:lnTo>
                <a:lnTo>
                  <a:pt x="4408" y="4986"/>
                </a:lnTo>
                <a:lnTo>
                  <a:pt x="4365" y="5007"/>
                </a:lnTo>
                <a:lnTo>
                  <a:pt x="4258" y="5007"/>
                </a:lnTo>
                <a:lnTo>
                  <a:pt x="4237" y="4965"/>
                </a:lnTo>
                <a:lnTo>
                  <a:pt x="4194" y="4879"/>
                </a:lnTo>
                <a:lnTo>
                  <a:pt x="4130" y="4793"/>
                </a:lnTo>
                <a:lnTo>
                  <a:pt x="4087" y="4729"/>
                </a:lnTo>
                <a:lnTo>
                  <a:pt x="4023" y="4686"/>
                </a:lnTo>
                <a:lnTo>
                  <a:pt x="3959" y="4686"/>
                </a:lnTo>
                <a:lnTo>
                  <a:pt x="3873" y="4708"/>
                </a:lnTo>
                <a:lnTo>
                  <a:pt x="3766" y="4729"/>
                </a:lnTo>
                <a:lnTo>
                  <a:pt x="3702" y="4751"/>
                </a:lnTo>
                <a:lnTo>
                  <a:pt x="3681" y="4751"/>
                </a:lnTo>
                <a:lnTo>
                  <a:pt x="3681" y="4708"/>
                </a:lnTo>
                <a:lnTo>
                  <a:pt x="3681" y="4601"/>
                </a:lnTo>
                <a:lnTo>
                  <a:pt x="3681" y="4323"/>
                </a:lnTo>
                <a:lnTo>
                  <a:pt x="3638" y="4087"/>
                </a:lnTo>
                <a:lnTo>
                  <a:pt x="3574" y="3852"/>
                </a:lnTo>
                <a:lnTo>
                  <a:pt x="3467" y="3595"/>
                </a:lnTo>
                <a:lnTo>
                  <a:pt x="3403" y="3467"/>
                </a:lnTo>
                <a:lnTo>
                  <a:pt x="3338" y="3381"/>
                </a:lnTo>
                <a:lnTo>
                  <a:pt x="3253" y="3317"/>
                </a:lnTo>
                <a:lnTo>
                  <a:pt x="3167" y="3253"/>
                </a:lnTo>
                <a:lnTo>
                  <a:pt x="3082" y="3210"/>
                </a:lnTo>
                <a:lnTo>
                  <a:pt x="2975" y="3167"/>
                </a:lnTo>
                <a:lnTo>
                  <a:pt x="2739" y="3103"/>
                </a:lnTo>
                <a:lnTo>
                  <a:pt x="2483" y="3060"/>
                </a:lnTo>
                <a:lnTo>
                  <a:pt x="2247" y="3039"/>
                </a:lnTo>
                <a:lnTo>
                  <a:pt x="1990" y="3060"/>
                </a:lnTo>
                <a:lnTo>
                  <a:pt x="1755" y="3103"/>
                </a:lnTo>
                <a:lnTo>
                  <a:pt x="1605" y="3146"/>
                </a:lnTo>
                <a:lnTo>
                  <a:pt x="1477" y="3210"/>
                </a:lnTo>
                <a:lnTo>
                  <a:pt x="1220" y="3339"/>
                </a:lnTo>
                <a:lnTo>
                  <a:pt x="1113" y="3360"/>
                </a:lnTo>
                <a:lnTo>
                  <a:pt x="1049" y="3381"/>
                </a:lnTo>
                <a:lnTo>
                  <a:pt x="1028" y="3424"/>
                </a:lnTo>
                <a:lnTo>
                  <a:pt x="1049" y="3360"/>
                </a:lnTo>
                <a:lnTo>
                  <a:pt x="1092" y="3274"/>
                </a:lnTo>
                <a:lnTo>
                  <a:pt x="1199" y="3125"/>
                </a:lnTo>
                <a:lnTo>
                  <a:pt x="1263" y="2953"/>
                </a:lnTo>
                <a:lnTo>
                  <a:pt x="1349" y="2804"/>
                </a:lnTo>
                <a:lnTo>
                  <a:pt x="1456" y="2675"/>
                </a:lnTo>
                <a:lnTo>
                  <a:pt x="1541" y="2611"/>
                </a:lnTo>
                <a:lnTo>
                  <a:pt x="1605" y="2568"/>
                </a:lnTo>
                <a:lnTo>
                  <a:pt x="1776" y="2547"/>
                </a:lnTo>
                <a:lnTo>
                  <a:pt x="1969" y="2525"/>
                </a:lnTo>
                <a:lnTo>
                  <a:pt x="2162" y="2504"/>
                </a:lnTo>
                <a:lnTo>
                  <a:pt x="2247" y="2483"/>
                </a:lnTo>
                <a:lnTo>
                  <a:pt x="2290" y="2440"/>
                </a:lnTo>
                <a:lnTo>
                  <a:pt x="2311" y="2376"/>
                </a:lnTo>
                <a:lnTo>
                  <a:pt x="2290" y="2333"/>
                </a:lnTo>
                <a:lnTo>
                  <a:pt x="2247" y="2312"/>
                </a:lnTo>
                <a:lnTo>
                  <a:pt x="2183" y="2290"/>
                </a:lnTo>
                <a:lnTo>
                  <a:pt x="2055" y="2269"/>
                </a:lnTo>
                <a:lnTo>
                  <a:pt x="1969" y="2247"/>
                </a:lnTo>
                <a:lnTo>
                  <a:pt x="2033" y="2226"/>
                </a:lnTo>
                <a:lnTo>
                  <a:pt x="2097" y="2205"/>
                </a:lnTo>
                <a:lnTo>
                  <a:pt x="2290" y="2205"/>
                </a:lnTo>
                <a:lnTo>
                  <a:pt x="2483" y="2183"/>
                </a:lnTo>
                <a:lnTo>
                  <a:pt x="2547" y="2162"/>
                </a:lnTo>
                <a:lnTo>
                  <a:pt x="2589" y="2119"/>
                </a:lnTo>
                <a:lnTo>
                  <a:pt x="2632" y="2055"/>
                </a:lnTo>
                <a:lnTo>
                  <a:pt x="2611" y="1991"/>
                </a:lnTo>
                <a:lnTo>
                  <a:pt x="2547" y="1948"/>
                </a:lnTo>
                <a:lnTo>
                  <a:pt x="2461" y="1905"/>
                </a:lnTo>
                <a:lnTo>
                  <a:pt x="2290" y="1862"/>
                </a:lnTo>
                <a:lnTo>
                  <a:pt x="2162" y="1841"/>
                </a:lnTo>
                <a:lnTo>
                  <a:pt x="2226" y="1819"/>
                </a:lnTo>
                <a:lnTo>
                  <a:pt x="2311" y="1841"/>
                </a:lnTo>
                <a:lnTo>
                  <a:pt x="2504" y="1862"/>
                </a:lnTo>
                <a:lnTo>
                  <a:pt x="2675" y="1905"/>
                </a:lnTo>
                <a:lnTo>
                  <a:pt x="2739" y="1905"/>
                </a:lnTo>
                <a:lnTo>
                  <a:pt x="2825" y="1884"/>
                </a:lnTo>
                <a:lnTo>
                  <a:pt x="2910" y="1841"/>
                </a:lnTo>
                <a:lnTo>
                  <a:pt x="2932" y="1777"/>
                </a:lnTo>
                <a:lnTo>
                  <a:pt x="2910" y="1734"/>
                </a:lnTo>
                <a:lnTo>
                  <a:pt x="2868" y="1691"/>
                </a:lnTo>
                <a:lnTo>
                  <a:pt x="2718" y="1605"/>
                </a:lnTo>
                <a:lnTo>
                  <a:pt x="2611" y="1563"/>
                </a:lnTo>
                <a:lnTo>
                  <a:pt x="2504" y="1541"/>
                </a:lnTo>
                <a:lnTo>
                  <a:pt x="2483" y="1498"/>
                </a:lnTo>
                <a:lnTo>
                  <a:pt x="2504" y="1456"/>
                </a:lnTo>
                <a:lnTo>
                  <a:pt x="2547" y="1434"/>
                </a:lnTo>
                <a:lnTo>
                  <a:pt x="2589" y="1413"/>
                </a:lnTo>
                <a:lnTo>
                  <a:pt x="2718" y="1392"/>
                </a:lnTo>
                <a:lnTo>
                  <a:pt x="2953" y="1392"/>
                </a:lnTo>
                <a:lnTo>
                  <a:pt x="3124" y="1370"/>
                </a:lnTo>
                <a:lnTo>
                  <a:pt x="3381" y="1370"/>
                </a:lnTo>
                <a:lnTo>
                  <a:pt x="3616" y="1392"/>
                </a:lnTo>
                <a:lnTo>
                  <a:pt x="3702" y="1413"/>
                </a:lnTo>
                <a:lnTo>
                  <a:pt x="3745" y="1456"/>
                </a:lnTo>
                <a:lnTo>
                  <a:pt x="3745" y="1498"/>
                </a:lnTo>
                <a:lnTo>
                  <a:pt x="3723" y="1584"/>
                </a:lnTo>
                <a:lnTo>
                  <a:pt x="3616" y="1777"/>
                </a:lnTo>
                <a:lnTo>
                  <a:pt x="3424" y="2098"/>
                </a:lnTo>
                <a:lnTo>
                  <a:pt x="3338" y="2269"/>
                </a:lnTo>
                <a:lnTo>
                  <a:pt x="3274" y="2483"/>
                </a:lnTo>
                <a:lnTo>
                  <a:pt x="3253" y="2590"/>
                </a:lnTo>
                <a:lnTo>
                  <a:pt x="3253" y="2675"/>
                </a:lnTo>
                <a:lnTo>
                  <a:pt x="3274" y="2761"/>
                </a:lnTo>
                <a:lnTo>
                  <a:pt x="3338" y="2846"/>
                </a:lnTo>
                <a:lnTo>
                  <a:pt x="3424" y="2889"/>
                </a:lnTo>
                <a:lnTo>
                  <a:pt x="3552" y="2889"/>
                </a:lnTo>
                <a:lnTo>
                  <a:pt x="3616" y="2846"/>
                </a:lnTo>
                <a:lnTo>
                  <a:pt x="3659" y="2804"/>
                </a:lnTo>
                <a:lnTo>
                  <a:pt x="3702" y="2718"/>
                </a:lnTo>
                <a:lnTo>
                  <a:pt x="3788" y="2547"/>
                </a:lnTo>
                <a:lnTo>
                  <a:pt x="3895" y="2140"/>
                </a:lnTo>
                <a:lnTo>
                  <a:pt x="3937" y="1948"/>
                </a:lnTo>
                <a:lnTo>
                  <a:pt x="4002" y="1841"/>
                </a:lnTo>
                <a:lnTo>
                  <a:pt x="4066" y="1712"/>
                </a:lnTo>
                <a:lnTo>
                  <a:pt x="4173" y="1691"/>
                </a:lnTo>
                <a:lnTo>
                  <a:pt x="4344" y="1691"/>
                </a:lnTo>
                <a:lnTo>
                  <a:pt x="4515" y="1712"/>
                </a:lnTo>
                <a:lnTo>
                  <a:pt x="4665" y="1755"/>
                </a:lnTo>
                <a:lnTo>
                  <a:pt x="4708" y="1777"/>
                </a:lnTo>
                <a:lnTo>
                  <a:pt x="4750" y="1819"/>
                </a:lnTo>
                <a:lnTo>
                  <a:pt x="4793" y="1926"/>
                </a:lnTo>
                <a:lnTo>
                  <a:pt x="4836" y="2055"/>
                </a:lnTo>
                <a:lnTo>
                  <a:pt x="4900" y="2333"/>
                </a:lnTo>
                <a:lnTo>
                  <a:pt x="4986" y="2739"/>
                </a:lnTo>
                <a:lnTo>
                  <a:pt x="5050" y="2911"/>
                </a:lnTo>
                <a:lnTo>
                  <a:pt x="5114" y="3060"/>
                </a:lnTo>
                <a:lnTo>
                  <a:pt x="5157" y="3103"/>
                </a:lnTo>
                <a:lnTo>
                  <a:pt x="5200" y="3125"/>
                </a:lnTo>
                <a:lnTo>
                  <a:pt x="5264" y="3146"/>
                </a:lnTo>
                <a:lnTo>
                  <a:pt x="5307" y="3125"/>
                </a:lnTo>
                <a:lnTo>
                  <a:pt x="5371" y="3060"/>
                </a:lnTo>
                <a:lnTo>
                  <a:pt x="5392" y="2975"/>
                </a:lnTo>
                <a:lnTo>
                  <a:pt x="5435" y="2911"/>
                </a:lnTo>
                <a:lnTo>
                  <a:pt x="5478" y="2846"/>
                </a:lnTo>
                <a:lnTo>
                  <a:pt x="5542" y="2804"/>
                </a:lnTo>
                <a:lnTo>
                  <a:pt x="5628" y="2782"/>
                </a:lnTo>
                <a:lnTo>
                  <a:pt x="5713" y="2761"/>
                </a:lnTo>
                <a:lnTo>
                  <a:pt x="5756" y="2739"/>
                </a:lnTo>
                <a:lnTo>
                  <a:pt x="5820" y="2632"/>
                </a:lnTo>
                <a:lnTo>
                  <a:pt x="5842" y="2611"/>
                </a:lnTo>
                <a:lnTo>
                  <a:pt x="5820" y="2590"/>
                </a:lnTo>
                <a:lnTo>
                  <a:pt x="5777" y="2547"/>
                </a:lnTo>
                <a:lnTo>
                  <a:pt x="5542" y="2547"/>
                </a:lnTo>
                <a:lnTo>
                  <a:pt x="5414" y="2568"/>
                </a:lnTo>
                <a:lnTo>
                  <a:pt x="5307" y="2525"/>
                </a:lnTo>
                <a:lnTo>
                  <a:pt x="5285" y="2504"/>
                </a:lnTo>
                <a:lnTo>
                  <a:pt x="5285" y="2483"/>
                </a:lnTo>
                <a:lnTo>
                  <a:pt x="5307" y="2440"/>
                </a:lnTo>
                <a:lnTo>
                  <a:pt x="5392" y="2397"/>
                </a:lnTo>
                <a:lnTo>
                  <a:pt x="5563" y="2312"/>
                </a:lnTo>
                <a:lnTo>
                  <a:pt x="5735" y="2269"/>
                </a:lnTo>
                <a:lnTo>
                  <a:pt x="5799" y="2226"/>
                </a:lnTo>
                <a:lnTo>
                  <a:pt x="5884" y="2205"/>
                </a:lnTo>
                <a:lnTo>
                  <a:pt x="5927" y="2162"/>
                </a:lnTo>
                <a:lnTo>
                  <a:pt x="5949" y="2140"/>
                </a:lnTo>
                <a:lnTo>
                  <a:pt x="5970" y="2098"/>
                </a:lnTo>
                <a:lnTo>
                  <a:pt x="5949" y="2055"/>
                </a:lnTo>
                <a:lnTo>
                  <a:pt x="5949" y="2012"/>
                </a:lnTo>
                <a:lnTo>
                  <a:pt x="5906" y="1991"/>
                </a:lnTo>
                <a:lnTo>
                  <a:pt x="5820" y="1948"/>
                </a:lnTo>
                <a:lnTo>
                  <a:pt x="5735" y="1926"/>
                </a:lnTo>
                <a:lnTo>
                  <a:pt x="5713" y="1905"/>
                </a:lnTo>
                <a:lnTo>
                  <a:pt x="5713" y="1884"/>
                </a:lnTo>
                <a:lnTo>
                  <a:pt x="5713" y="1862"/>
                </a:lnTo>
                <a:lnTo>
                  <a:pt x="5756" y="1841"/>
                </a:lnTo>
                <a:lnTo>
                  <a:pt x="5799" y="1798"/>
                </a:lnTo>
                <a:lnTo>
                  <a:pt x="5820" y="1755"/>
                </a:lnTo>
                <a:lnTo>
                  <a:pt x="5799" y="1691"/>
                </a:lnTo>
                <a:lnTo>
                  <a:pt x="5735" y="1648"/>
                </a:lnTo>
                <a:lnTo>
                  <a:pt x="5606" y="1627"/>
                </a:lnTo>
                <a:lnTo>
                  <a:pt x="5563" y="1605"/>
                </a:lnTo>
                <a:lnTo>
                  <a:pt x="5478" y="1627"/>
                </a:lnTo>
                <a:lnTo>
                  <a:pt x="5328" y="1670"/>
                </a:lnTo>
                <a:lnTo>
                  <a:pt x="5178" y="1691"/>
                </a:lnTo>
                <a:lnTo>
                  <a:pt x="5136" y="1691"/>
                </a:lnTo>
                <a:lnTo>
                  <a:pt x="5071" y="1670"/>
                </a:lnTo>
                <a:lnTo>
                  <a:pt x="5050" y="1605"/>
                </a:lnTo>
                <a:lnTo>
                  <a:pt x="5050" y="1563"/>
                </a:lnTo>
                <a:lnTo>
                  <a:pt x="5071" y="1520"/>
                </a:lnTo>
                <a:lnTo>
                  <a:pt x="5114" y="1477"/>
                </a:lnTo>
                <a:lnTo>
                  <a:pt x="5243" y="1392"/>
                </a:lnTo>
                <a:lnTo>
                  <a:pt x="5328" y="1349"/>
                </a:lnTo>
                <a:lnTo>
                  <a:pt x="5499" y="1285"/>
                </a:lnTo>
                <a:lnTo>
                  <a:pt x="5670" y="1263"/>
                </a:lnTo>
                <a:close/>
                <a:moveTo>
                  <a:pt x="1006" y="4451"/>
                </a:moveTo>
                <a:lnTo>
                  <a:pt x="942" y="4472"/>
                </a:lnTo>
                <a:lnTo>
                  <a:pt x="899" y="4515"/>
                </a:lnTo>
                <a:lnTo>
                  <a:pt x="856" y="4579"/>
                </a:lnTo>
                <a:lnTo>
                  <a:pt x="835" y="4665"/>
                </a:lnTo>
                <a:lnTo>
                  <a:pt x="814" y="4815"/>
                </a:lnTo>
                <a:lnTo>
                  <a:pt x="792" y="4943"/>
                </a:lnTo>
                <a:lnTo>
                  <a:pt x="814" y="5072"/>
                </a:lnTo>
                <a:lnTo>
                  <a:pt x="835" y="5200"/>
                </a:lnTo>
                <a:lnTo>
                  <a:pt x="899" y="5328"/>
                </a:lnTo>
                <a:lnTo>
                  <a:pt x="985" y="5435"/>
                </a:lnTo>
                <a:lnTo>
                  <a:pt x="1070" y="5542"/>
                </a:lnTo>
                <a:lnTo>
                  <a:pt x="1199" y="5606"/>
                </a:lnTo>
                <a:lnTo>
                  <a:pt x="1327" y="5671"/>
                </a:lnTo>
                <a:lnTo>
                  <a:pt x="1456" y="5692"/>
                </a:lnTo>
                <a:lnTo>
                  <a:pt x="1584" y="5713"/>
                </a:lnTo>
                <a:lnTo>
                  <a:pt x="1755" y="5713"/>
                </a:lnTo>
                <a:lnTo>
                  <a:pt x="1883" y="5692"/>
                </a:lnTo>
                <a:lnTo>
                  <a:pt x="1969" y="5649"/>
                </a:lnTo>
                <a:lnTo>
                  <a:pt x="2012" y="5628"/>
                </a:lnTo>
                <a:lnTo>
                  <a:pt x="2076" y="5542"/>
                </a:lnTo>
                <a:lnTo>
                  <a:pt x="2119" y="5435"/>
                </a:lnTo>
                <a:lnTo>
                  <a:pt x="2119" y="5393"/>
                </a:lnTo>
                <a:lnTo>
                  <a:pt x="2097" y="5371"/>
                </a:lnTo>
                <a:lnTo>
                  <a:pt x="2055" y="5350"/>
                </a:lnTo>
                <a:lnTo>
                  <a:pt x="1990" y="5328"/>
                </a:lnTo>
                <a:lnTo>
                  <a:pt x="1691" y="5350"/>
                </a:lnTo>
                <a:lnTo>
                  <a:pt x="1520" y="5350"/>
                </a:lnTo>
                <a:lnTo>
                  <a:pt x="1391" y="5328"/>
                </a:lnTo>
                <a:lnTo>
                  <a:pt x="1263" y="5286"/>
                </a:lnTo>
                <a:lnTo>
                  <a:pt x="1199" y="5243"/>
                </a:lnTo>
                <a:lnTo>
                  <a:pt x="1156" y="5200"/>
                </a:lnTo>
                <a:lnTo>
                  <a:pt x="1135" y="5136"/>
                </a:lnTo>
                <a:lnTo>
                  <a:pt x="1092" y="5050"/>
                </a:lnTo>
                <a:lnTo>
                  <a:pt x="1092" y="4965"/>
                </a:lnTo>
                <a:lnTo>
                  <a:pt x="1070" y="4879"/>
                </a:lnTo>
                <a:lnTo>
                  <a:pt x="1092" y="4772"/>
                </a:lnTo>
                <a:lnTo>
                  <a:pt x="1135" y="4622"/>
                </a:lnTo>
                <a:lnTo>
                  <a:pt x="1135" y="4558"/>
                </a:lnTo>
                <a:lnTo>
                  <a:pt x="1113" y="4515"/>
                </a:lnTo>
                <a:lnTo>
                  <a:pt x="1070" y="4472"/>
                </a:lnTo>
                <a:lnTo>
                  <a:pt x="1006" y="4451"/>
                </a:lnTo>
                <a:close/>
                <a:moveTo>
                  <a:pt x="6248" y="4472"/>
                </a:moveTo>
                <a:lnTo>
                  <a:pt x="6205" y="4515"/>
                </a:lnTo>
                <a:lnTo>
                  <a:pt x="6141" y="4601"/>
                </a:lnTo>
                <a:lnTo>
                  <a:pt x="6120" y="4708"/>
                </a:lnTo>
                <a:lnTo>
                  <a:pt x="6098" y="4836"/>
                </a:lnTo>
                <a:lnTo>
                  <a:pt x="6098" y="4965"/>
                </a:lnTo>
                <a:lnTo>
                  <a:pt x="6098" y="5093"/>
                </a:lnTo>
                <a:lnTo>
                  <a:pt x="6120" y="5221"/>
                </a:lnTo>
                <a:lnTo>
                  <a:pt x="6163" y="5350"/>
                </a:lnTo>
                <a:lnTo>
                  <a:pt x="6227" y="5457"/>
                </a:lnTo>
                <a:lnTo>
                  <a:pt x="6291" y="5564"/>
                </a:lnTo>
                <a:lnTo>
                  <a:pt x="6398" y="5649"/>
                </a:lnTo>
                <a:lnTo>
                  <a:pt x="6484" y="5713"/>
                </a:lnTo>
                <a:lnTo>
                  <a:pt x="6569" y="5756"/>
                </a:lnTo>
                <a:lnTo>
                  <a:pt x="6676" y="5778"/>
                </a:lnTo>
                <a:lnTo>
                  <a:pt x="6783" y="5799"/>
                </a:lnTo>
                <a:lnTo>
                  <a:pt x="6890" y="5778"/>
                </a:lnTo>
                <a:lnTo>
                  <a:pt x="7040" y="5692"/>
                </a:lnTo>
                <a:lnTo>
                  <a:pt x="7104" y="5649"/>
                </a:lnTo>
                <a:lnTo>
                  <a:pt x="7147" y="5606"/>
                </a:lnTo>
                <a:lnTo>
                  <a:pt x="7147" y="5564"/>
                </a:lnTo>
                <a:lnTo>
                  <a:pt x="7104" y="5542"/>
                </a:lnTo>
                <a:lnTo>
                  <a:pt x="6847" y="5478"/>
                </a:lnTo>
                <a:lnTo>
                  <a:pt x="6719" y="5435"/>
                </a:lnTo>
                <a:lnTo>
                  <a:pt x="6633" y="5393"/>
                </a:lnTo>
                <a:lnTo>
                  <a:pt x="6548" y="5328"/>
                </a:lnTo>
                <a:lnTo>
                  <a:pt x="6484" y="5243"/>
                </a:lnTo>
                <a:lnTo>
                  <a:pt x="6441" y="5136"/>
                </a:lnTo>
                <a:lnTo>
                  <a:pt x="6398" y="4986"/>
                </a:lnTo>
                <a:lnTo>
                  <a:pt x="6398" y="4900"/>
                </a:lnTo>
                <a:lnTo>
                  <a:pt x="6398" y="4772"/>
                </a:lnTo>
                <a:lnTo>
                  <a:pt x="6398" y="4644"/>
                </a:lnTo>
                <a:lnTo>
                  <a:pt x="6377" y="4558"/>
                </a:lnTo>
                <a:lnTo>
                  <a:pt x="6334" y="4494"/>
                </a:lnTo>
                <a:lnTo>
                  <a:pt x="6270" y="4472"/>
                </a:lnTo>
                <a:close/>
                <a:moveTo>
                  <a:pt x="2290" y="3446"/>
                </a:moveTo>
                <a:lnTo>
                  <a:pt x="2440" y="3467"/>
                </a:lnTo>
                <a:lnTo>
                  <a:pt x="2589" y="3488"/>
                </a:lnTo>
                <a:lnTo>
                  <a:pt x="2718" y="3531"/>
                </a:lnTo>
                <a:lnTo>
                  <a:pt x="2846" y="3574"/>
                </a:lnTo>
                <a:lnTo>
                  <a:pt x="2953" y="3659"/>
                </a:lnTo>
                <a:lnTo>
                  <a:pt x="3060" y="3724"/>
                </a:lnTo>
                <a:lnTo>
                  <a:pt x="3124" y="3831"/>
                </a:lnTo>
                <a:lnTo>
                  <a:pt x="3210" y="3938"/>
                </a:lnTo>
                <a:lnTo>
                  <a:pt x="3253" y="4066"/>
                </a:lnTo>
                <a:lnTo>
                  <a:pt x="3274" y="4194"/>
                </a:lnTo>
                <a:lnTo>
                  <a:pt x="3296" y="4344"/>
                </a:lnTo>
                <a:lnTo>
                  <a:pt x="3274" y="4515"/>
                </a:lnTo>
                <a:lnTo>
                  <a:pt x="3231" y="4686"/>
                </a:lnTo>
                <a:lnTo>
                  <a:pt x="3146" y="4943"/>
                </a:lnTo>
                <a:lnTo>
                  <a:pt x="2996" y="5200"/>
                </a:lnTo>
                <a:lnTo>
                  <a:pt x="2825" y="5414"/>
                </a:lnTo>
                <a:lnTo>
                  <a:pt x="2632" y="5628"/>
                </a:lnTo>
                <a:lnTo>
                  <a:pt x="2397" y="5799"/>
                </a:lnTo>
                <a:lnTo>
                  <a:pt x="2162" y="5927"/>
                </a:lnTo>
                <a:lnTo>
                  <a:pt x="1905" y="6034"/>
                </a:lnTo>
                <a:lnTo>
                  <a:pt x="1627" y="6077"/>
                </a:lnTo>
                <a:lnTo>
                  <a:pt x="1220" y="6077"/>
                </a:lnTo>
                <a:lnTo>
                  <a:pt x="1092" y="6034"/>
                </a:lnTo>
                <a:lnTo>
                  <a:pt x="942" y="5992"/>
                </a:lnTo>
                <a:lnTo>
                  <a:pt x="835" y="5927"/>
                </a:lnTo>
                <a:lnTo>
                  <a:pt x="707" y="5863"/>
                </a:lnTo>
                <a:lnTo>
                  <a:pt x="621" y="5756"/>
                </a:lnTo>
                <a:lnTo>
                  <a:pt x="578" y="5671"/>
                </a:lnTo>
                <a:lnTo>
                  <a:pt x="514" y="5564"/>
                </a:lnTo>
                <a:lnTo>
                  <a:pt x="471" y="5307"/>
                </a:lnTo>
                <a:lnTo>
                  <a:pt x="450" y="5072"/>
                </a:lnTo>
                <a:lnTo>
                  <a:pt x="450" y="4836"/>
                </a:lnTo>
                <a:lnTo>
                  <a:pt x="471" y="4729"/>
                </a:lnTo>
                <a:lnTo>
                  <a:pt x="493" y="4622"/>
                </a:lnTo>
                <a:lnTo>
                  <a:pt x="535" y="4515"/>
                </a:lnTo>
                <a:lnTo>
                  <a:pt x="600" y="4430"/>
                </a:lnTo>
                <a:lnTo>
                  <a:pt x="749" y="4259"/>
                </a:lnTo>
                <a:lnTo>
                  <a:pt x="942" y="4109"/>
                </a:lnTo>
                <a:lnTo>
                  <a:pt x="1156" y="3916"/>
                </a:lnTo>
                <a:lnTo>
                  <a:pt x="1349" y="3766"/>
                </a:lnTo>
                <a:lnTo>
                  <a:pt x="1562" y="3617"/>
                </a:lnTo>
                <a:lnTo>
                  <a:pt x="1691" y="3552"/>
                </a:lnTo>
                <a:lnTo>
                  <a:pt x="1819" y="3510"/>
                </a:lnTo>
                <a:lnTo>
                  <a:pt x="1990" y="3488"/>
                </a:lnTo>
                <a:lnTo>
                  <a:pt x="2140" y="3467"/>
                </a:lnTo>
                <a:lnTo>
                  <a:pt x="2290" y="3446"/>
                </a:lnTo>
                <a:close/>
                <a:moveTo>
                  <a:pt x="7446" y="3146"/>
                </a:moveTo>
                <a:lnTo>
                  <a:pt x="7596" y="3167"/>
                </a:lnTo>
                <a:lnTo>
                  <a:pt x="7703" y="3210"/>
                </a:lnTo>
                <a:lnTo>
                  <a:pt x="7831" y="3253"/>
                </a:lnTo>
                <a:lnTo>
                  <a:pt x="7938" y="3317"/>
                </a:lnTo>
                <a:lnTo>
                  <a:pt x="8024" y="3403"/>
                </a:lnTo>
                <a:lnTo>
                  <a:pt x="8110" y="3510"/>
                </a:lnTo>
                <a:lnTo>
                  <a:pt x="8195" y="3595"/>
                </a:lnTo>
                <a:lnTo>
                  <a:pt x="8324" y="3831"/>
                </a:lnTo>
                <a:lnTo>
                  <a:pt x="8409" y="4087"/>
                </a:lnTo>
                <a:lnTo>
                  <a:pt x="8452" y="4344"/>
                </a:lnTo>
                <a:lnTo>
                  <a:pt x="8431" y="4601"/>
                </a:lnTo>
                <a:lnTo>
                  <a:pt x="8409" y="4729"/>
                </a:lnTo>
                <a:lnTo>
                  <a:pt x="8366" y="4858"/>
                </a:lnTo>
                <a:lnTo>
                  <a:pt x="8324" y="5007"/>
                </a:lnTo>
                <a:lnTo>
                  <a:pt x="8238" y="5136"/>
                </a:lnTo>
                <a:lnTo>
                  <a:pt x="8067" y="5393"/>
                </a:lnTo>
                <a:lnTo>
                  <a:pt x="7831" y="5628"/>
                </a:lnTo>
                <a:lnTo>
                  <a:pt x="7596" y="5842"/>
                </a:lnTo>
                <a:lnTo>
                  <a:pt x="7318" y="5992"/>
                </a:lnTo>
                <a:lnTo>
                  <a:pt x="7190" y="6056"/>
                </a:lnTo>
                <a:lnTo>
                  <a:pt x="7061" y="6120"/>
                </a:lnTo>
                <a:lnTo>
                  <a:pt x="6933" y="6141"/>
                </a:lnTo>
                <a:lnTo>
                  <a:pt x="6804" y="6163"/>
                </a:lnTo>
                <a:lnTo>
                  <a:pt x="6655" y="6163"/>
                </a:lnTo>
                <a:lnTo>
                  <a:pt x="6505" y="6141"/>
                </a:lnTo>
                <a:lnTo>
                  <a:pt x="6377" y="6099"/>
                </a:lnTo>
                <a:lnTo>
                  <a:pt x="6270" y="6034"/>
                </a:lnTo>
                <a:lnTo>
                  <a:pt x="6163" y="5970"/>
                </a:lnTo>
                <a:lnTo>
                  <a:pt x="6077" y="5863"/>
                </a:lnTo>
                <a:lnTo>
                  <a:pt x="5991" y="5756"/>
                </a:lnTo>
                <a:lnTo>
                  <a:pt x="5927" y="5649"/>
                </a:lnTo>
                <a:lnTo>
                  <a:pt x="5820" y="5393"/>
                </a:lnTo>
                <a:lnTo>
                  <a:pt x="5756" y="5114"/>
                </a:lnTo>
                <a:lnTo>
                  <a:pt x="5735" y="4836"/>
                </a:lnTo>
                <a:lnTo>
                  <a:pt x="5735" y="4558"/>
                </a:lnTo>
                <a:lnTo>
                  <a:pt x="5777" y="4301"/>
                </a:lnTo>
                <a:lnTo>
                  <a:pt x="5842" y="4023"/>
                </a:lnTo>
                <a:lnTo>
                  <a:pt x="5906" y="3895"/>
                </a:lnTo>
                <a:lnTo>
                  <a:pt x="5970" y="3766"/>
                </a:lnTo>
                <a:lnTo>
                  <a:pt x="6056" y="3659"/>
                </a:lnTo>
                <a:lnTo>
                  <a:pt x="6141" y="3552"/>
                </a:lnTo>
                <a:lnTo>
                  <a:pt x="6270" y="3467"/>
                </a:lnTo>
                <a:lnTo>
                  <a:pt x="6398" y="3381"/>
                </a:lnTo>
                <a:lnTo>
                  <a:pt x="6697" y="3253"/>
                </a:lnTo>
                <a:lnTo>
                  <a:pt x="7018" y="3167"/>
                </a:lnTo>
                <a:lnTo>
                  <a:pt x="7318" y="3146"/>
                </a:lnTo>
                <a:close/>
                <a:moveTo>
                  <a:pt x="5756" y="1"/>
                </a:moveTo>
                <a:lnTo>
                  <a:pt x="5585" y="22"/>
                </a:lnTo>
                <a:lnTo>
                  <a:pt x="5414" y="44"/>
                </a:lnTo>
                <a:lnTo>
                  <a:pt x="5071" y="108"/>
                </a:lnTo>
                <a:lnTo>
                  <a:pt x="4922" y="172"/>
                </a:lnTo>
                <a:lnTo>
                  <a:pt x="4772" y="258"/>
                </a:lnTo>
                <a:lnTo>
                  <a:pt x="4708" y="300"/>
                </a:lnTo>
                <a:lnTo>
                  <a:pt x="4643" y="365"/>
                </a:lnTo>
                <a:lnTo>
                  <a:pt x="4622" y="429"/>
                </a:lnTo>
                <a:lnTo>
                  <a:pt x="4622" y="514"/>
                </a:lnTo>
                <a:lnTo>
                  <a:pt x="4601" y="643"/>
                </a:lnTo>
                <a:lnTo>
                  <a:pt x="4579" y="707"/>
                </a:lnTo>
                <a:lnTo>
                  <a:pt x="4536" y="792"/>
                </a:lnTo>
                <a:lnTo>
                  <a:pt x="4472" y="857"/>
                </a:lnTo>
                <a:lnTo>
                  <a:pt x="4387" y="899"/>
                </a:lnTo>
                <a:lnTo>
                  <a:pt x="4301" y="921"/>
                </a:lnTo>
                <a:lnTo>
                  <a:pt x="4194" y="921"/>
                </a:lnTo>
                <a:lnTo>
                  <a:pt x="4151" y="878"/>
                </a:lnTo>
                <a:lnTo>
                  <a:pt x="4109" y="835"/>
                </a:lnTo>
                <a:lnTo>
                  <a:pt x="4066" y="707"/>
                </a:lnTo>
                <a:lnTo>
                  <a:pt x="4023" y="536"/>
                </a:lnTo>
                <a:lnTo>
                  <a:pt x="4002" y="471"/>
                </a:lnTo>
                <a:lnTo>
                  <a:pt x="3959" y="407"/>
                </a:lnTo>
                <a:lnTo>
                  <a:pt x="3830" y="279"/>
                </a:lnTo>
                <a:lnTo>
                  <a:pt x="3681" y="193"/>
                </a:lnTo>
                <a:lnTo>
                  <a:pt x="3509" y="129"/>
                </a:lnTo>
                <a:lnTo>
                  <a:pt x="3338" y="86"/>
                </a:lnTo>
                <a:lnTo>
                  <a:pt x="3167" y="86"/>
                </a:lnTo>
                <a:lnTo>
                  <a:pt x="2975" y="108"/>
                </a:lnTo>
                <a:lnTo>
                  <a:pt x="2611" y="151"/>
                </a:lnTo>
                <a:lnTo>
                  <a:pt x="2418" y="215"/>
                </a:lnTo>
                <a:lnTo>
                  <a:pt x="2333" y="258"/>
                </a:lnTo>
                <a:lnTo>
                  <a:pt x="2290" y="300"/>
                </a:lnTo>
                <a:lnTo>
                  <a:pt x="2204" y="407"/>
                </a:lnTo>
                <a:lnTo>
                  <a:pt x="2162" y="536"/>
                </a:lnTo>
                <a:lnTo>
                  <a:pt x="2097" y="835"/>
                </a:lnTo>
                <a:lnTo>
                  <a:pt x="2055" y="1006"/>
                </a:lnTo>
                <a:lnTo>
                  <a:pt x="1990" y="1178"/>
                </a:lnTo>
                <a:lnTo>
                  <a:pt x="1905" y="1349"/>
                </a:lnTo>
                <a:lnTo>
                  <a:pt x="1798" y="1498"/>
                </a:lnTo>
                <a:lnTo>
                  <a:pt x="1562" y="1798"/>
                </a:lnTo>
                <a:lnTo>
                  <a:pt x="1327" y="2098"/>
                </a:lnTo>
                <a:lnTo>
                  <a:pt x="1092" y="2376"/>
                </a:lnTo>
                <a:lnTo>
                  <a:pt x="835" y="2718"/>
                </a:lnTo>
                <a:lnTo>
                  <a:pt x="621" y="3082"/>
                </a:lnTo>
                <a:lnTo>
                  <a:pt x="407" y="3446"/>
                </a:lnTo>
                <a:lnTo>
                  <a:pt x="322" y="3638"/>
                </a:lnTo>
                <a:lnTo>
                  <a:pt x="236" y="3831"/>
                </a:lnTo>
                <a:lnTo>
                  <a:pt x="129" y="4173"/>
                </a:lnTo>
                <a:lnTo>
                  <a:pt x="65" y="4515"/>
                </a:lnTo>
                <a:lnTo>
                  <a:pt x="1" y="4858"/>
                </a:lnTo>
                <a:lnTo>
                  <a:pt x="1" y="5029"/>
                </a:lnTo>
                <a:lnTo>
                  <a:pt x="1" y="5200"/>
                </a:lnTo>
                <a:lnTo>
                  <a:pt x="22" y="5371"/>
                </a:lnTo>
                <a:lnTo>
                  <a:pt x="65" y="5542"/>
                </a:lnTo>
                <a:lnTo>
                  <a:pt x="129" y="5692"/>
                </a:lnTo>
                <a:lnTo>
                  <a:pt x="193" y="5842"/>
                </a:lnTo>
                <a:lnTo>
                  <a:pt x="300" y="5970"/>
                </a:lnTo>
                <a:lnTo>
                  <a:pt x="407" y="6099"/>
                </a:lnTo>
                <a:lnTo>
                  <a:pt x="557" y="6227"/>
                </a:lnTo>
                <a:lnTo>
                  <a:pt x="728" y="6313"/>
                </a:lnTo>
                <a:lnTo>
                  <a:pt x="899" y="6398"/>
                </a:lnTo>
                <a:lnTo>
                  <a:pt x="1070" y="6441"/>
                </a:lnTo>
                <a:lnTo>
                  <a:pt x="1242" y="6484"/>
                </a:lnTo>
                <a:lnTo>
                  <a:pt x="1413" y="6505"/>
                </a:lnTo>
                <a:lnTo>
                  <a:pt x="1605" y="6505"/>
                </a:lnTo>
                <a:lnTo>
                  <a:pt x="1776" y="6484"/>
                </a:lnTo>
                <a:lnTo>
                  <a:pt x="1948" y="6462"/>
                </a:lnTo>
                <a:lnTo>
                  <a:pt x="2119" y="6398"/>
                </a:lnTo>
                <a:lnTo>
                  <a:pt x="2290" y="6355"/>
                </a:lnTo>
                <a:lnTo>
                  <a:pt x="2440" y="6270"/>
                </a:lnTo>
                <a:lnTo>
                  <a:pt x="2589" y="6184"/>
                </a:lnTo>
                <a:lnTo>
                  <a:pt x="2739" y="6099"/>
                </a:lnTo>
                <a:lnTo>
                  <a:pt x="2889" y="5970"/>
                </a:lnTo>
                <a:lnTo>
                  <a:pt x="3017" y="5863"/>
                </a:lnTo>
                <a:lnTo>
                  <a:pt x="3146" y="5735"/>
                </a:lnTo>
                <a:lnTo>
                  <a:pt x="3253" y="5606"/>
                </a:lnTo>
                <a:lnTo>
                  <a:pt x="3338" y="5457"/>
                </a:lnTo>
                <a:lnTo>
                  <a:pt x="3424" y="5328"/>
                </a:lnTo>
                <a:lnTo>
                  <a:pt x="3488" y="5179"/>
                </a:lnTo>
                <a:lnTo>
                  <a:pt x="3574" y="5050"/>
                </a:lnTo>
                <a:lnTo>
                  <a:pt x="3638" y="5007"/>
                </a:lnTo>
                <a:lnTo>
                  <a:pt x="3681" y="4986"/>
                </a:lnTo>
                <a:lnTo>
                  <a:pt x="3723" y="4986"/>
                </a:lnTo>
                <a:lnTo>
                  <a:pt x="3766" y="5007"/>
                </a:lnTo>
                <a:lnTo>
                  <a:pt x="3852" y="5114"/>
                </a:lnTo>
                <a:lnTo>
                  <a:pt x="3937" y="5221"/>
                </a:lnTo>
                <a:lnTo>
                  <a:pt x="4044" y="5328"/>
                </a:lnTo>
                <a:lnTo>
                  <a:pt x="4173" y="5393"/>
                </a:lnTo>
                <a:lnTo>
                  <a:pt x="4301" y="5414"/>
                </a:lnTo>
                <a:lnTo>
                  <a:pt x="4451" y="5414"/>
                </a:lnTo>
                <a:lnTo>
                  <a:pt x="4536" y="5371"/>
                </a:lnTo>
                <a:lnTo>
                  <a:pt x="4601" y="5328"/>
                </a:lnTo>
                <a:lnTo>
                  <a:pt x="4708" y="5243"/>
                </a:lnTo>
                <a:lnTo>
                  <a:pt x="4772" y="5114"/>
                </a:lnTo>
                <a:lnTo>
                  <a:pt x="4815" y="5072"/>
                </a:lnTo>
                <a:lnTo>
                  <a:pt x="4879" y="5007"/>
                </a:lnTo>
                <a:lnTo>
                  <a:pt x="4964" y="4965"/>
                </a:lnTo>
                <a:lnTo>
                  <a:pt x="5093" y="4943"/>
                </a:lnTo>
                <a:lnTo>
                  <a:pt x="5200" y="4943"/>
                </a:lnTo>
                <a:lnTo>
                  <a:pt x="5285" y="4965"/>
                </a:lnTo>
                <a:lnTo>
                  <a:pt x="5328" y="5029"/>
                </a:lnTo>
                <a:lnTo>
                  <a:pt x="5371" y="5093"/>
                </a:lnTo>
                <a:lnTo>
                  <a:pt x="5414" y="5286"/>
                </a:lnTo>
                <a:lnTo>
                  <a:pt x="5435" y="5499"/>
                </a:lnTo>
                <a:lnTo>
                  <a:pt x="5478" y="5671"/>
                </a:lnTo>
                <a:lnTo>
                  <a:pt x="5563" y="5842"/>
                </a:lnTo>
                <a:lnTo>
                  <a:pt x="5649" y="5992"/>
                </a:lnTo>
                <a:lnTo>
                  <a:pt x="5756" y="6141"/>
                </a:lnTo>
                <a:lnTo>
                  <a:pt x="5863" y="6270"/>
                </a:lnTo>
                <a:lnTo>
                  <a:pt x="6013" y="6398"/>
                </a:lnTo>
                <a:lnTo>
                  <a:pt x="6163" y="6484"/>
                </a:lnTo>
                <a:lnTo>
                  <a:pt x="6334" y="6548"/>
                </a:lnTo>
                <a:lnTo>
                  <a:pt x="6505" y="6591"/>
                </a:lnTo>
                <a:lnTo>
                  <a:pt x="6719" y="6612"/>
                </a:lnTo>
                <a:lnTo>
                  <a:pt x="6933" y="6591"/>
                </a:lnTo>
                <a:lnTo>
                  <a:pt x="7147" y="6548"/>
                </a:lnTo>
                <a:lnTo>
                  <a:pt x="7361" y="6462"/>
                </a:lnTo>
                <a:lnTo>
                  <a:pt x="7575" y="6377"/>
                </a:lnTo>
                <a:lnTo>
                  <a:pt x="7767" y="6248"/>
                </a:lnTo>
                <a:lnTo>
                  <a:pt x="7960" y="6099"/>
                </a:lnTo>
                <a:lnTo>
                  <a:pt x="8131" y="5949"/>
                </a:lnTo>
                <a:lnTo>
                  <a:pt x="8302" y="5756"/>
                </a:lnTo>
                <a:lnTo>
                  <a:pt x="8452" y="5585"/>
                </a:lnTo>
                <a:lnTo>
                  <a:pt x="8580" y="5371"/>
                </a:lnTo>
                <a:lnTo>
                  <a:pt x="8687" y="5179"/>
                </a:lnTo>
                <a:lnTo>
                  <a:pt x="8773" y="4965"/>
                </a:lnTo>
                <a:lnTo>
                  <a:pt x="8837" y="4751"/>
                </a:lnTo>
                <a:lnTo>
                  <a:pt x="8880" y="4537"/>
                </a:lnTo>
                <a:lnTo>
                  <a:pt x="8880" y="4344"/>
                </a:lnTo>
                <a:lnTo>
                  <a:pt x="8880" y="4152"/>
                </a:lnTo>
                <a:lnTo>
                  <a:pt x="8837" y="3959"/>
                </a:lnTo>
                <a:lnTo>
                  <a:pt x="8794" y="3766"/>
                </a:lnTo>
                <a:lnTo>
                  <a:pt x="8730" y="3574"/>
                </a:lnTo>
                <a:lnTo>
                  <a:pt x="8559" y="3210"/>
                </a:lnTo>
                <a:lnTo>
                  <a:pt x="8388" y="2868"/>
                </a:lnTo>
                <a:lnTo>
                  <a:pt x="8152" y="2525"/>
                </a:lnTo>
                <a:lnTo>
                  <a:pt x="7896" y="2205"/>
                </a:lnTo>
                <a:lnTo>
                  <a:pt x="7617" y="1926"/>
                </a:lnTo>
                <a:lnTo>
                  <a:pt x="7318" y="1627"/>
                </a:lnTo>
                <a:lnTo>
                  <a:pt x="7040" y="1413"/>
                </a:lnTo>
                <a:lnTo>
                  <a:pt x="6911" y="1285"/>
                </a:lnTo>
                <a:lnTo>
                  <a:pt x="6804" y="1156"/>
                </a:lnTo>
                <a:lnTo>
                  <a:pt x="6783" y="1071"/>
                </a:lnTo>
                <a:lnTo>
                  <a:pt x="6762" y="985"/>
                </a:lnTo>
                <a:lnTo>
                  <a:pt x="6740" y="814"/>
                </a:lnTo>
                <a:lnTo>
                  <a:pt x="6740" y="621"/>
                </a:lnTo>
                <a:lnTo>
                  <a:pt x="6719" y="536"/>
                </a:lnTo>
                <a:lnTo>
                  <a:pt x="6697" y="450"/>
                </a:lnTo>
                <a:lnTo>
                  <a:pt x="6655" y="386"/>
                </a:lnTo>
                <a:lnTo>
                  <a:pt x="6612" y="300"/>
                </a:lnTo>
                <a:lnTo>
                  <a:pt x="6484" y="193"/>
                </a:lnTo>
                <a:lnTo>
                  <a:pt x="6312" y="108"/>
                </a:lnTo>
                <a:lnTo>
                  <a:pt x="6141" y="44"/>
                </a:lnTo>
                <a:lnTo>
                  <a:pt x="5949" y="22"/>
                </a:lnTo>
                <a:lnTo>
                  <a:pt x="57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1"/>
          <p:cNvSpPr/>
          <p:nvPr/>
        </p:nvSpPr>
        <p:spPr>
          <a:xfrm>
            <a:off x="3846615" y="1508565"/>
            <a:ext cx="228983" cy="241712"/>
          </a:xfrm>
          <a:custGeom>
            <a:rect b="b" l="l" r="r" t="t"/>
            <a:pathLst>
              <a:path extrusionOk="0" h="8944" w="8473">
                <a:moveTo>
                  <a:pt x="7489" y="664"/>
                </a:moveTo>
                <a:lnTo>
                  <a:pt x="7574" y="685"/>
                </a:lnTo>
                <a:lnTo>
                  <a:pt x="7639" y="706"/>
                </a:lnTo>
                <a:lnTo>
                  <a:pt x="7681" y="749"/>
                </a:lnTo>
                <a:lnTo>
                  <a:pt x="7703" y="813"/>
                </a:lnTo>
                <a:lnTo>
                  <a:pt x="7703" y="1049"/>
                </a:lnTo>
                <a:lnTo>
                  <a:pt x="7724" y="1477"/>
                </a:lnTo>
                <a:lnTo>
                  <a:pt x="7724" y="1712"/>
                </a:lnTo>
                <a:lnTo>
                  <a:pt x="7703" y="1819"/>
                </a:lnTo>
                <a:lnTo>
                  <a:pt x="7681" y="1883"/>
                </a:lnTo>
                <a:lnTo>
                  <a:pt x="7639" y="1926"/>
                </a:lnTo>
                <a:lnTo>
                  <a:pt x="7574" y="1947"/>
                </a:lnTo>
                <a:lnTo>
                  <a:pt x="7446" y="1990"/>
                </a:lnTo>
                <a:lnTo>
                  <a:pt x="7296" y="2012"/>
                </a:lnTo>
                <a:lnTo>
                  <a:pt x="7168" y="1990"/>
                </a:lnTo>
                <a:lnTo>
                  <a:pt x="7082" y="1969"/>
                </a:lnTo>
                <a:lnTo>
                  <a:pt x="7039" y="1926"/>
                </a:lnTo>
                <a:lnTo>
                  <a:pt x="6997" y="1840"/>
                </a:lnTo>
                <a:lnTo>
                  <a:pt x="6975" y="1776"/>
                </a:lnTo>
                <a:lnTo>
                  <a:pt x="6932" y="1605"/>
                </a:lnTo>
                <a:lnTo>
                  <a:pt x="6911" y="1520"/>
                </a:lnTo>
                <a:lnTo>
                  <a:pt x="6868" y="1434"/>
                </a:lnTo>
                <a:lnTo>
                  <a:pt x="6783" y="1348"/>
                </a:lnTo>
                <a:lnTo>
                  <a:pt x="6697" y="1306"/>
                </a:lnTo>
                <a:lnTo>
                  <a:pt x="6590" y="1263"/>
                </a:lnTo>
                <a:lnTo>
                  <a:pt x="6398" y="1263"/>
                </a:lnTo>
                <a:lnTo>
                  <a:pt x="6312" y="1284"/>
                </a:lnTo>
                <a:lnTo>
                  <a:pt x="6226" y="1348"/>
                </a:lnTo>
                <a:lnTo>
                  <a:pt x="6141" y="1413"/>
                </a:lnTo>
                <a:lnTo>
                  <a:pt x="6077" y="1498"/>
                </a:lnTo>
                <a:lnTo>
                  <a:pt x="6034" y="1584"/>
                </a:lnTo>
                <a:lnTo>
                  <a:pt x="5970" y="1776"/>
                </a:lnTo>
                <a:lnTo>
                  <a:pt x="5948" y="1926"/>
                </a:lnTo>
                <a:lnTo>
                  <a:pt x="5927" y="2012"/>
                </a:lnTo>
                <a:lnTo>
                  <a:pt x="5905" y="2076"/>
                </a:lnTo>
                <a:lnTo>
                  <a:pt x="5863" y="2097"/>
                </a:lnTo>
                <a:lnTo>
                  <a:pt x="5799" y="2119"/>
                </a:lnTo>
                <a:lnTo>
                  <a:pt x="4130" y="2119"/>
                </a:lnTo>
                <a:lnTo>
                  <a:pt x="3702" y="2140"/>
                </a:lnTo>
                <a:lnTo>
                  <a:pt x="3445" y="2140"/>
                </a:lnTo>
                <a:lnTo>
                  <a:pt x="3359" y="2119"/>
                </a:lnTo>
                <a:lnTo>
                  <a:pt x="3295" y="2076"/>
                </a:lnTo>
                <a:lnTo>
                  <a:pt x="3274" y="1990"/>
                </a:lnTo>
                <a:lnTo>
                  <a:pt x="3252" y="1905"/>
                </a:lnTo>
                <a:lnTo>
                  <a:pt x="3252" y="1798"/>
                </a:lnTo>
                <a:lnTo>
                  <a:pt x="3210" y="1733"/>
                </a:lnTo>
                <a:lnTo>
                  <a:pt x="3167" y="1626"/>
                </a:lnTo>
                <a:lnTo>
                  <a:pt x="3081" y="1541"/>
                </a:lnTo>
                <a:lnTo>
                  <a:pt x="2996" y="1477"/>
                </a:lnTo>
                <a:lnTo>
                  <a:pt x="2889" y="1434"/>
                </a:lnTo>
                <a:lnTo>
                  <a:pt x="2782" y="1413"/>
                </a:lnTo>
                <a:lnTo>
                  <a:pt x="2611" y="1413"/>
                </a:lnTo>
                <a:lnTo>
                  <a:pt x="2525" y="1455"/>
                </a:lnTo>
                <a:lnTo>
                  <a:pt x="2461" y="1498"/>
                </a:lnTo>
                <a:lnTo>
                  <a:pt x="2397" y="1562"/>
                </a:lnTo>
                <a:lnTo>
                  <a:pt x="2332" y="1648"/>
                </a:lnTo>
                <a:lnTo>
                  <a:pt x="2290" y="1733"/>
                </a:lnTo>
                <a:lnTo>
                  <a:pt x="2268" y="1840"/>
                </a:lnTo>
                <a:lnTo>
                  <a:pt x="2268" y="1969"/>
                </a:lnTo>
                <a:lnTo>
                  <a:pt x="2225" y="2054"/>
                </a:lnTo>
                <a:lnTo>
                  <a:pt x="2204" y="2119"/>
                </a:lnTo>
                <a:lnTo>
                  <a:pt x="2161" y="2161"/>
                </a:lnTo>
                <a:lnTo>
                  <a:pt x="2118" y="2183"/>
                </a:lnTo>
                <a:lnTo>
                  <a:pt x="2054" y="2204"/>
                </a:lnTo>
                <a:lnTo>
                  <a:pt x="1904" y="2204"/>
                </a:lnTo>
                <a:lnTo>
                  <a:pt x="1626" y="2226"/>
                </a:lnTo>
                <a:lnTo>
                  <a:pt x="1455" y="2204"/>
                </a:lnTo>
                <a:lnTo>
                  <a:pt x="1305" y="2204"/>
                </a:lnTo>
                <a:lnTo>
                  <a:pt x="984" y="2161"/>
                </a:lnTo>
                <a:lnTo>
                  <a:pt x="835" y="2140"/>
                </a:lnTo>
                <a:lnTo>
                  <a:pt x="749" y="2119"/>
                </a:lnTo>
                <a:lnTo>
                  <a:pt x="706" y="2097"/>
                </a:lnTo>
                <a:lnTo>
                  <a:pt x="685" y="2054"/>
                </a:lnTo>
                <a:lnTo>
                  <a:pt x="664" y="1905"/>
                </a:lnTo>
                <a:lnTo>
                  <a:pt x="664" y="1370"/>
                </a:lnTo>
                <a:lnTo>
                  <a:pt x="664" y="813"/>
                </a:lnTo>
                <a:lnTo>
                  <a:pt x="685" y="792"/>
                </a:lnTo>
                <a:lnTo>
                  <a:pt x="749" y="771"/>
                </a:lnTo>
                <a:lnTo>
                  <a:pt x="942" y="728"/>
                </a:lnTo>
                <a:lnTo>
                  <a:pt x="1241" y="706"/>
                </a:lnTo>
                <a:lnTo>
                  <a:pt x="1584" y="706"/>
                </a:lnTo>
                <a:lnTo>
                  <a:pt x="2675" y="728"/>
                </a:lnTo>
                <a:lnTo>
                  <a:pt x="3809" y="685"/>
                </a:lnTo>
                <a:lnTo>
                  <a:pt x="4964" y="664"/>
                </a:lnTo>
                <a:close/>
                <a:moveTo>
                  <a:pt x="6633" y="1562"/>
                </a:moveTo>
                <a:lnTo>
                  <a:pt x="6697" y="1584"/>
                </a:lnTo>
                <a:lnTo>
                  <a:pt x="6740" y="1626"/>
                </a:lnTo>
                <a:lnTo>
                  <a:pt x="6761" y="1669"/>
                </a:lnTo>
                <a:lnTo>
                  <a:pt x="6761" y="1733"/>
                </a:lnTo>
                <a:lnTo>
                  <a:pt x="6761" y="1862"/>
                </a:lnTo>
                <a:lnTo>
                  <a:pt x="6740" y="1990"/>
                </a:lnTo>
                <a:lnTo>
                  <a:pt x="6719" y="2076"/>
                </a:lnTo>
                <a:lnTo>
                  <a:pt x="6697" y="2183"/>
                </a:lnTo>
                <a:lnTo>
                  <a:pt x="6676" y="2226"/>
                </a:lnTo>
                <a:lnTo>
                  <a:pt x="6654" y="2247"/>
                </a:lnTo>
                <a:lnTo>
                  <a:pt x="6612" y="2268"/>
                </a:lnTo>
                <a:lnTo>
                  <a:pt x="6569" y="2268"/>
                </a:lnTo>
                <a:lnTo>
                  <a:pt x="6526" y="2226"/>
                </a:lnTo>
                <a:lnTo>
                  <a:pt x="6505" y="2183"/>
                </a:lnTo>
                <a:lnTo>
                  <a:pt x="6483" y="2054"/>
                </a:lnTo>
                <a:lnTo>
                  <a:pt x="6483" y="1926"/>
                </a:lnTo>
                <a:lnTo>
                  <a:pt x="6462" y="1862"/>
                </a:lnTo>
                <a:lnTo>
                  <a:pt x="6462" y="1776"/>
                </a:lnTo>
                <a:lnTo>
                  <a:pt x="6483" y="1669"/>
                </a:lnTo>
                <a:lnTo>
                  <a:pt x="6505" y="1626"/>
                </a:lnTo>
                <a:lnTo>
                  <a:pt x="6526" y="1605"/>
                </a:lnTo>
                <a:lnTo>
                  <a:pt x="6569" y="1584"/>
                </a:lnTo>
                <a:lnTo>
                  <a:pt x="6633" y="1562"/>
                </a:lnTo>
                <a:close/>
                <a:moveTo>
                  <a:pt x="3060" y="1733"/>
                </a:moveTo>
                <a:lnTo>
                  <a:pt x="3103" y="1755"/>
                </a:lnTo>
                <a:lnTo>
                  <a:pt x="3145" y="1798"/>
                </a:lnTo>
                <a:lnTo>
                  <a:pt x="3167" y="1905"/>
                </a:lnTo>
                <a:lnTo>
                  <a:pt x="3188" y="2140"/>
                </a:lnTo>
                <a:lnTo>
                  <a:pt x="3188" y="2226"/>
                </a:lnTo>
                <a:lnTo>
                  <a:pt x="3167" y="2333"/>
                </a:lnTo>
                <a:lnTo>
                  <a:pt x="3124" y="2440"/>
                </a:lnTo>
                <a:lnTo>
                  <a:pt x="3103" y="2482"/>
                </a:lnTo>
                <a:lnTo>
                  <a:pt x="3038" y="2504"/>
                </a:lnTo>
                <a:lnTo>
                  <a:pt x="2974" y="2482"/>
                </a:lnTo>
                <a:lnTo>
                  <a:pt x="2931" y="2440"/>
                </a:lnTo>
                <a:lnTo>
                  <a:pt x="2910" y="2397"/>
                </a:lnTo>
                <a:lnTo>
                  <a:pt x="2889" y="2311"/>
                </a:lnTo>
                <a:lnTo>
                  <a:pt x="2867" y="2161"/>
                </a:lnTo>
                <a:lnTo>
                  <a:pt x="2867" y="2033"/>
                </a:lnTo>
                <a:lnTo>
                  <a:pt x="2889" y="1947"/>
                </a:lnTo>
                <a:lnTo>
                  <a:pt x="2910" y="1819"/>
                </a:lnTo>
                <a:lnTo>
                  <a:pt x="2931" y="1776"/>
                </a:lnTo>
                <a:lnTo>
                  <a:pt x="2953" y="1755"/>
                </a:lnTo>
                <a:lnTo>
                  <a:pt x="2996" y="1733"/>
                </a:lnTo>
                <a:close/>
                <a:moveTo>
                  <a:pt x="7446" y="2440"/>
                </a:moveTo>
                <a:lnTo>
                  <a:pt x="7532" y="2461"/>
                </a:lnTo>
                <a:lnTo>
                  <a:pt x="7574" y="2482"/>
                </a:lnTo>
                <a:lnTo>
                  <a:pt x="7617" y="2504"/>
                </a:lnTo>
                <a:lnTo>
                  <a:pt x="7639" y="2547"/>
                </a:lnTo>
                <a:lnTo>
                  <a:pt x="7660" y="2653"/>
                </a:lnTo>
                <a:lnTo>
                  <a:pt x="7660" y="2803"/>
                </a:lnTo>
                <a:lnTo>
                  <a:pt x="7660" y="3124"/>
                </a:lnTo>
                <a:lnTo>
                  <a:pt x="7660" y="3445"/>
                </a:lnTo>
                <a:lnTo>
                  <a:pt x="7681" y="3616"/>
                </a:lnTo>
                <a:lnTo>
                  <a:pt x="7660" y="3680"/>
                </a:lnTo>
                <a:lnTo>
                  <a:pt x="7574" y="3745"/>
                </a:lnTo>
                <a:lnTo>
                  <a:pt x="7489" y="3766"/>
                </a:lnTo>
                <a:lnTo>
                  <a:pt x="7360" y="3787"/>
                </a:lnTo>
                <a:lnTo>
                  <a:pt x="7146" y="3787"/>
                </a:lnTo>
                <a:lnTo>
                  <a:pt x="6526" y="3852"/>
                </a:lnTo>
                <a:lnTo>
                  <a:pt x="6205" y="3873"/>
                </a:lnTo>
                <a:lnTo>
                  <a:pt x="6055" y="3873"/>
                </a:lnTo>
                <a:lnTo>
                  <a:pt x="5927" y="3830"/>
                </a:lnTo>
                <a:lnTo>
                  <a:pt x="5841" y="3809"/>
                </a:lnTo>
                <a:lnTo>
                  <a:pt x="5777" y="3745"/>
                </a:lnTo>
                <a:lnTo>
                  <a:pt x="5734" y="3702"/>
                </a:lnTo>
                <a:lnTo>
                  <a:pt x="5713" y="3616"/>
                </a:lnTo>
                <a:lnTo>
                  <a:pt x="5649" y="3488"/>
                </a:lnTo>
                <a:lnTo>
                  <a:pt x="5606" y="3402"/>
                </a:lnTo>
                <a:lnTo>
                  <a:pt x="5542" y="3338"/>
                </a:lnTo>
                <a:lnTo>
                  <a:pt x="5435" y="3253"/>
                </a:lnTo>
                <a:lnTo>
                  <a:pt x="5306" y="3210"/>
                </a:lnTo>
                <a:lnTo>
                  <a:pt x="5178" y="3188"/>
                </a:lnTo>
                <a:lnTo>
                  <a:pt x="5071" y="3188"/>
                </a:lnTo>
                <a:lnTo>
                  <a:pt x="4964" y="3231"/>
                </a:lnTo>
                <a:lnTo>
                  <a:pt x="4857" y="3295"/>
                </a:lnTo>
                <a:lnTo>
                  <a:pt x="4793" y="3402"/>
                </a:lnTo>
                <a:lnTo>
                  <a:pt x="4729" y="3531"/>
                </a:lnTo>
                <a:lnTo>
                  <a:pt x="4686" y="3702"/>
                </a:lnTo>
                <a:lnTo>
                  <a:pt x="4665" y="3787"/>
                </a:lnTo>
                <a:lnTo>
                  <a:pt x="4622" y="3852"/>
                </a:lnTo>
                <a:lnTo>
                  <a:pt x="4536" y="3873"/>
                </a:lnTo>
                <a:lnTo>
                  <a:pt x="4408" y="3894"/>
                </a:lnTo>
                <a:lnTo>
                  <a:pt x="4172" y="3894"/>
                </a:lnTo>
                <a:lnTo>
                  <a:pt x="3509" y="3980"/>
                </a:lnTo>
                <a:lnTo>
                  <a:pt x="2867" y="4023"/>
                </a:lnTo>
                <a:lnTo>
                  <a:pt x="2525" y="4044"/>
                </a:lnTo>
                <a:lnTo>
                  <a:pt x="2161" y="4044"/>
                </a:lnTo>
                <a:lnTo>
                  <a:pt x="2076" y="4023"/>
                </a:lnTo>
                <a:lnTo>
                  <a:pt x="2011" y="4001"/>
                </a:lnTo>
                <a:lnTo>
                  <a:pt x="1990" y="3959"/>
                </a:lnTo>
                <a:lnTo>
                  <a:pt x="1947" y="3852"/>
                </a:lnTo>
                <a:lnTo>
                  <a:pt x="1883" y="3595"/>
                </a:lnTo>
                <a:lnTo>
                  <a:pt x="1819" y="3467"/>
                </a:lnTo>
                <a:lnTo>
                  <a:pt x="1755" y="3360"/>
                </a:lnTo>
                <a:lnTo>
                  <a:pt x="1669" y="3295"/>
                </a:lnTo>
                <a:lnTo>
                  <a:pt x="1626" y="3274"/>
                </a:lnTo>
                <a:lnTo>
                  <a:pt x="1584" y="3274"/>
                </a:lnTo>
                <a:lnTo>
                  <a:pt x="1455" y="3295"/>
                </a:lnTo>
                <a:lnTo>
                  <a:pt x="1305" y="3402"/>
                </a:lnTo>
                <a:lnTo>
                  <a:pt x="1198" y="3488"/>
                </a:lnTo>
                <a:lnTo>
                  <a:pt x="1134" y="3574"/>
                </a:lnTo>
                <a:lnTo>
                  <a:pt x="1091" y="3680"/>
                </a:lnTo>
                <a:lnTo>
                  <a:pt x="1049" y="3809"/>
                </a:lnTo>
                <a:lnTo>
                  <a:pt x="1027" y="3937"/>
                </a:lnTo>
                <a:lnTo>
                  <a:pt x="984" y="4001"/>
                </a:lnTo>
                <a:lnTo>
                  <a:pt x="942" y="4023"/>
                </a:lnTo>
                <a:lnTo>
                  <a:pt x="877" y="4066"/>
                </a:lnTo>
                <a:lnTo>
                  <a:pt x="771" y="4066"/>
                </a:lnTo>
                <a:lnTo>
                  <a:pt x="728" y="4044"/>
                </a:lnTo>
                <a:lnTo>
                  <a:pt x="685" y="4001"/>
                </a:lnTo>
                <a:lnTo>
                  <a:pt x="664" y="3959"/>
                </a:lnTo>
                <a:lnTo>
                  <a:pt x="642" y="3830"/>
                </a:lnTo>
                <a:lnTo>
                  <a:pt x="642" y="3680"/>
                </a:lnTo>
                <a:lnTo>
                  <a:pt x="642" y="3531"/>
                </a:lnTo>
                <a:lnTo>
                  <a:pt x="685" y="3317"/>
                </a:lnTo>
                <a:lnTo>
                  <a:pt x="706" y="3188"/>
                </a:lnTo>
                <a:lnTo>
                  <a:pt x="706" y="3060"/>
                </a:lnTo>
                <a:lnTo>
                  <a:pt x="706" y="2910"/>
                </a:lnTo>
                <a:lnTo>
                  <a:pt x="706" y="2760"/>
                </a:lnTo>
                <a:lnTo>
                  <a:pt x="728" y="2653"/>
                </a:lnTo>
                <a:lnTo>
                  <a:pt x="749" y="2589"/>
                </a:lnTo>
                <a:lnTo>
                  <a:pt x="835" y="2568"/>
                </a:lnTo>
                <a:lnTo>
                  <a:pt x="1113" y="2568"/>
                </a:lnTo>
                <a:lnTo>
                  <a:pt x="1263" y="2589"/>
                </a:lnTo>
                <a:lnTo>
                  <a:pt x="1434" y="2611"/>
                </a:lnTo>
                <a:lnTo>
                  <a:pt x="1605" y="2632"/>
                </a:lnTo>
                <a:lnTo>
                  <a:pt x="1733" y="2611"/>
                </a:lnTo>
                <a:lnTo>
                  <a:pt x="1883" y="2568"/>
                </a:lnTo>
                <a:lnTo>
                  <a:pt x="2054" y="2547"/>
                </a:lnTo>
                <a:lnTo>
                  <a:pt x="2118" y="2568"/>
                </a:lnTo>
                <a:lnTo>
                  <a:pt x="2183" y="2568"/>
                </a:lnTo>
                <a:lnTo>
                  <a:pt x="2225" y="2611"/>
                </a:lnTo>
                <a:lnTo>
                  <a:pt x="2268" y="2675"/>
                </a:lnTo>
                <a:lnTo>
                  <a:pt x="2311" y="2846"/>
                </a:lnTo>
                <a:lnTo>
                  <a:pt x="2354" y="2953"/>
                </a:lnTo>
                <a:lnTo>
                  <a:pt x="2375" y="3039"/>
                </a:lnTo>
                <a:lnTo>
                  <a:pt x="2439" y="3103"/>
                </a:lnTo>
                <a:lnTo>
                  <a:pt x="2504" y="3167"/>
                </a:lnTo>
                <a:lnTo>
                  <a:pt x="2632" y="3210"/>
                </a:lnTo>
                <a:lnTo>
                  <a:pt x="2760" y="3210"/>
                </a:lnTo>
                <a:lnTo>
                  <a:pt x="2846" y="3167"/>
                </a:lnTo>
                <a:lnTo>
                  <a:pt x="2953" y="3103"/>
                </a:lnTo>
                <a:lnTo>
                  <a:pt x="3017" y="3017"/>
                </a:lnTo>
                <a:lnTo>
                  <a:pt x="3103" y="2932"/>
                </a:lnTo>
                <a:lnTo>
                  <a:pt x="3210" y="2718"/>
                </a:lnTo>
                <a:lnTo>
                  <a:pt x="3274" y="2632"/>
                </a:lnTo>
                <a:lnTo>
                  <a:pt x="3338" y="2568"/>
                </a:lnTo>
                <a:lnTo>
                  <a:pt x="3402" y="2568"/>
                </a:lnTo>
                <a:lnTo>
                  <a:pt x="3509" y="2547"/>
                </a:lnTo>
                <a:lnTo>
                  <a:pt x="4151" y="2568"/>
                </a:lnTo>
                <a:lnTo>
                  <a:pt x="5478" y="2568"/>
                </a:lnTo>
                <a:lnTo>
                  <a:pt x="5734" y="2525"/>
                </a:lnTo>
                <a:lnTo>
                  <a:pt x="5841" y="2547"/>
                </a:lnTo>
                <a:lnTo>
                  <a:pt x="5905" y="2568"/>
                </a:lnTo>
                <a:lnTo>
                  <a:pt x="5948" y="2611"/>
                </a:lnTo>
                <a:lnTo>
                  <a:pt x="5970" y="2675"/>
                </a:lnTo>
                <a:lnTo>
                  <a:pt x="5991" y="2739"/>
                </a:lnTo>
                <a:lnTo>
                  <a:pt x="6012" y="2825"/>
                </a:lnTo>
                <a:lnTo>
                  <a:pt x="6034" y="2910"/>
                </a:lnTo>
                <a:lnTo>
                  <a:pt x="6119" y="3017"/>
                </a:lnTo>
                <a:lnTo>
                  <a:pt x="6226" y="3081"/>
                </a:lnTo>
                <a:lnTo>
                  <a:pt x="6312" y="3124"/>
                </a:lnTo>
                <a:lnTo>
                  <a:pt x="6419" y="3124"/>
                </a:lnTo>
                <a:lnTo>
                  <a:pt x="6547" y="3103"/>
                </a:lnTo>
                <a:lnTo>
                  <a:pt x="6633" y="3060"/>
                </a:lnTo>
                <a:lnTo>
                  <a:pt x="6740" y="2996"/>
                </a:lnTo>
                <a:lnTo>
                  <a:pt x="6804" y="2889"/>
                </a:lnTo>
                <a:lnTo>
                  <a:pt x="6868" y="2803"/>
                </a:lnTo>
                <a:lnTo>
                  <a:pt x="6911" y="2675"/>
                </a:lnTo>
                <a:lnTo>
                  <a:pt x="6954" y="2568"/>
                </a:lnTo>
                <a:lnTo>
                  <a:pt x="7018" y="2482"/>
                </a:lnTo>
                <a:lnTo>
                  <a:pt x="7104" y="2461"/>
                </a:lnTo>
                <a:lnTo>
                  <a:pt x="7232" y="2440"/>
                </a:lnTo>
                <a:close/>
                <a:moveTo>
                  <a:pt x="5435" y="3488"/>
                </a:moveTo>
                <a:lnTo>
                  <a:pt x="5478" y="3531"/>
                </a:lnTo>
                <a:lnTo>
                  <a:pt x="5499" y="3638"/>
                </a:lnTo>
                <a:lnTo>
                  <a:pt x="5520" y="3809"/>
                </a:lnTo>
                <a:lnTo>
                  <a:pt x="5499" y="3937"/>
                </a:lnTo>
                <a:lnTo>
                  <a:pt x="5456" y="4023"/>
                </a:lnTo>
                <a:lnTo>
                  <a:pt x="5413" y="4066"/>
                </a:lnTo>
                <a:lnTo>
                  <a:pt x="5349" y="4044"/>
                </a:lnTo>
                <a:lnTo>
                  <a:pt x="5306" y="4001"/>
                </a:lnTo>
                <a:lnTo>
                  <a:pt x="5285" y="3916"/>
                </a:lnTo>
                <a:lnTo>
                  <a:pt x="5264" y="3809"/>
                </a:lnTo>
                <a:lnTo>
                  <a:pt x="5264" y="3702"/>
                </a:lnTo>
                <a:lnTo>
                  <a:pt x="5306" y="3552"/>
                </a:lnTo>
                <a:lnTo>
                  <a:pt x="5349" y="3488"/>
                </a:lnTo>
                <a:close/>
                <a:moveTo>
                  <a:pt x="1605" y="3616"/>
                </a:moveTo>
                <a:lnTo>
                  <a:pt x="1626" y="3638"/>
                </a:lnTo>
                <a:lnTo>
                  <a:pt x="1669" y="3723"/>
                </a:lnTo>
                <a:lnTo>
                  <a:pt x="1691" y="3830"/>
                </a:lnTo>
                <a:lnTo>
                  <a:pt x="1712" y="4087"/>
                </a:lnTo>
                <a:lnTo>
                  <a:pt x="1712" y="4237"/>
                </a:lnTo>
                <a:lnTo>
                  <a:pt x="1712" y="4301"/>
                </a:lnTo>
                <a:lnTo>
                  <a:pt x="1669" y="4344"/>
                </a:lnTo>
                <a:lnTo>
                  <a:pt x="1648" y="4344"/>
                </a:lnTo>
                <a:lnTo>
                  <a:pt x="1605" y="4322"/>
                </a:lnTo>
                <a:lnTo>
                  <a:pt x="1541" y="4258"/>
                </a:lnTo>
                <a:lnTo>
                  <a:pt x="1477" y="4173"/>
                </a:lnTo>
                <a:lnTo>
                  <a:pt x="1455" y="4066"/>
                </a:lnTo>
                <a:lnTo>
                  <a:pt x="1434" y="3916"/>
                </a:lnTo>
                <a:lnTo>
                  <a:pt x="1455" y="3766"/>
                </a:lnTo>
                <a:lnTo>
                  <a:pt x="1477" y="3702"/>
                </a:lnTo>
                <a:lnTo>
                  <a:pt x="1498" y="3659"/>
                </a:lnTo>
                <a:lnTo>
                  <a:pt x="1541" y="3616"/>
                </a:lnTo>
                <a:close/>
                <a:moveTo>
                  <a:pt x="7467" y="4194"/>
                </a:moveTo>
                <a:lnTo>
                  <a:pt x="7553" y="4215"/>
                </a:lnTo>
                <a:lnTo>
                  <a:pt x="7639" y="4237"/>
                </a:lnTo>
                <a:lnTo>
                  <a:pt x="7681" y="4301"/>
                </a:lnTo>
                <a:lnTo>
                  <a:pt x="7703" y="4365"/>
                </a:lnTo>
                <a:lnTo>
                  <a:pt x="7724" y="4429"/>
                </a:lnTo>
                <a:lnTo>
                  <a:pt x="7724" y="4601"/>
                </a:lnTo>
                <a:lnTo>
                  <a:pt x="7703" y="4900"/>
                </a:lnTo>
                <a:lnTo>
                  <a:pt x="7703" y="5478"/>
                </a:lnTo>
                <a:lnTo>
                  <a:pt x="7703" y="5670"/>
                </a:lnTo>
                <a:lnTo>
                  <a:pt x="7681" y="5863"/>
                </a:lnTo>
                <a:lnTo>
                  <a:pt x="7660" y="5948"/>
                </a:lnTo>
                <a:lnTo>
                  <a:pt x="7617" y="6034"/>
                </a:lnTo>
                <a:lnTo>
                  <a:pt x="7553" y="6098"/>
                </a:lnTo>
                <a:lnTo>
                  <a:pt x="7467" y="6120"/>
                </a:lnTo>
                <a:lnTo>
                  <a:pt x="7403" y="6141"/>
                </a:lnTo>
                <a:lnTo>
                  <a:pt x="7360" y="6120"/>
                </a:lnTo>
                <a:lnTo>
                  <a:pt x="7275" y="6077"/>
                </a:lnTo>
                <a:lnTo>
                  <a:pt x="7211" y="6013"/>
                </a:lnTo>
                <a:lnTo>
                  <a:pt x="7146" y="5906"/>
                </a:lnTo>
                <a:lnTo>
                  <a:pt x="7061" y="5692"/>
                </a:lnTo>
                <a:lnTo>
                  <a:pt x="7018" y="5585"/>
                </a:lnTo>
                <a:lnTo>
                  <a:pt x="6954" y="5521"/>
                </a:lnTo>
                <a:lnTo>
                  <a:pt x="6826" y="5456"/>
                </a:lnTo>
                <a:lnTo>
                  <a:pt x="6719" y="5414"/>
                </a:lnTo>
                <a:lnTo>
                  <a:pt x="6590" y="5435"/>
                </a:lnTo>
                <a:lnTo>
                  <a:pt x="6462" y="5478"/>
                </a:lnTo>
                <a:lnTo>
                  <a:pt x="6398" y="5521"/>
                </a:lnTo>
                <a:lnTo>
                  <a:pt x="6355" y="5585"/>
                </a:lnTo>
                <a:lnTo>
                  <a:pt x="6291" y="5713"/>
                </a:lnTo>
                <a:lnTo>
                  <a:pt x="6248" y="5841"/>
                </a:lnTo>
                <a:lnTo>
                  <a:pt x="6184" y="5970"/>
                </a:lnTo>
                <a:lnTo>
                  <a:pt x="6141" y="6055"/>
                </a:lnTo>
                <a:lnTo>
                  <a:pt x="6077" y="6098"/>
                </a:lnTo>
                <a:lnTo>
                  <a:pt x="5991" y="6120"/>
                </a:lnTo>
                <a:lnTo>
                  <a:pt x="4900" y="6120"/>
                </a:lnTo>
                <a:lnTo>
                  <a:pt x="4793" y="6077"/>
                </a:lnTo>
                <a:lnTo>
                  <a:pt x="4750" y="6055"/>
                </a:lnTo>
                <a:lnTo>
                  <a:pt x="4707" y="5991"/>
                </a:lnTo>
                <a:lnTo>
                  <a:pt x="4643" y="5884"/>
                </a:lnTo>
                <a:lnTo>
                  <a:pt x="4600" y="5777"/>
                </a:lnTo>
                <a:lnTo>
                  <a:pt x="4536" y="5692"/>
                </a:lnTo>
                <a:lnTo>
                  <a:pt x="4429" y="5585"/>
                </a:lnTo>
                <a:lnTo>
                  <a:pt x="4301" y="5521"/>
                </a:lnTo>
                <a:lnTo>
                  <a:pt x="4194" y="5499"/>
                </a:lnTo>
                <a:lnTo>
                  <a:pt x="4087" y="5499"/>
                </a:lnTo>
                <a:lnTo>
                  <a:pt x="3980" y="5521"/>
                </a:lnTo>
                <a:lnTo>
                  <a:pt x="3873" y="5563"/>
                </a:lnTo>
                <a:lnTo>
                  <a:pt x="3787" y="5649"/>
                </a:lnTo>
                <a:lnTo>
                  <a:pt x="3723" y="5734"/>
                </a:lnTo>
                <a:lnTo>
                  <a:pt x="3659" y="5841"/>
                </a:lnTo>
                <a:lnTo>
                  <a:pt x="3595" y="5991"/>
                </a:lnTo>
                <a:lnTo>
                  <a:pt x="3552" y="6034"/>
                </a:lnTo>
                <a:lnTo>
                  <a:pt x="3531" y="6077"/>
                </a:lnTo>
                <a:lnTo>
                  <a:pt x="3466" y="6077"/>
                </a:lnTo>
                <a:lnTo>
                  <a:pt x="3424" y="6098"/>
                </a:lnTo>
                <a:lnTo>
                  <a:pt x="3231" y="6077"/>
                </a:lnTo>
                <a:lnTo>
                  <a:pt x="3103" y="6055"/>
                </a:lnTo>
                <a:lnTo>
                  <a:pt x="3017" y="6013"/>
                </a:lnTo>
                <a:lnTo>
                  <a:pt x="2974" y="5948"/>
                </a:lnTo>
                <a:lnTo>
                  <a:pt x="2931" y="5820"/>
                </a:lnTo>
                <a:lnTo>
                  <a:pt x="2846" y="5670"/>
                </a:lnTo>
                <a:lnTo>
                  <a:pt x="2760" y="5563"/>
                </a:lnTo>
                <a:lnTo>
                  <a:pt x="2653" y="5499"/>
                </a:lnTo>
                <a:lnTo>
                  <a:pt x="2546" y="5456"/>
                </a:lnTo>
                <a:lnTo>
                  <a:pt x="2439" y="5456"/>
                </a:lnTo>
                <a:lnTo>
                  <a:pt x="2311" y="5499"/>
                </a:lnTo>
                <a:lnTo>
                  <a:pt x="2204" y="5585"/>
                </a:lnTo>
                <a:lnTo>
                  <a:pt x="2097" y="5713"/>
                </a:lnTo>
                <a:lnTo>
                  <a:pt x="2011" y="5863"/>
                </a:lnTo>
                <a:lnTo>
                  <a:pt x="1969" y="5948"/>
                </a:lnTo>
                <a:lnTo>
                  <a:pt x="1926" y="5970"/>
                </a:lnTo>
                <a:lnTo>
                  <a:pt x="1883" y="5991"/>
                </a:lnTo>
                <a:lnTo>
                  <a:pt x="1712" y="6013"/>
                </a:lnTo>
                <a:lnTo>
                  <a:pt x="1027" y="6013"/>
                </a:lnTo>
                <a:lnTo>
                  <a:pt x="877" y="6034"/>
                </a:lnTo>
                <a:lnTo>
                  <a:pt x="749" y="6055"/>
                </a:lnTo>
                <a:lnTo>
                  <a:pt x="706" y="6055"/>
                </a:lnTo>
                <a:lnTo>
                  <a:pt x="664" y="6034"/>
                </a:lnTo>
                <a:lnTo>
                  <a:pt x="621" y="5970"/>
                </a:lnTo>
                <a:lnTo>
                  <a:pt x="599" y="5884"/>
                </a:lnTo>
                <a:lnTo>
                  <a:pt x="599" y="5692"/>
                </a:lnTo>
                <a:lnTo>
                  <a:pt x="599" y="5499"/>
                </a:lnTo>
                <a:lnTo>
                  <a:pt x="642" y="5093"/>
                </a:lnTo>
                <a:lnTo>
                  <a:pt x="642" y="4964"/>
                </a:lnTo>
                <a:lnTo>
                  <a:pt x="642" y="4793"/>
                </a:lnTo>
                <a:lnTo>
                  <a:pt x="642" y="4622"/>
                </a:lnTo>
                <a:lnTo>
                  <a:pt x="664" y="4558"/>
                </a:lnTo>
                <a:lnTo>
                  <a:pt x="685" y="4515"/>
                </a:lnTo>
                <a:lnTo>
                  <a:pt x="728" y="4472"/>
                </a:lnTo>
                <a:lnTo>
                  <a:pt x="771" y="4451"/>
                </a:lnTo>
                <a:lnTo>
                  <a:pt x="835" y="4451"/>
                </a:lnTo>
                <a:lnTo>
                  <a:pt x="877" y="4472"/>
                </a:lnTo>
                <a:lnTo>
                  <a:pt x="942" y="4515"/>
                </a:lnTo>
                <a:lnTo>
                  <a:pt x="1006" y="4601"/>
                </a:lnTo>
                <a:lnTo>
                  <a:pt x="1027" y="4686"/>
                </a:lnTo>
                <a:lnTo>
                  <a:pt x="1027" y="4793"/>
                </a:lnTo>
                <a:lnTo>
                  <a:pt x="1070" y="4879"/>
                </a:lnTo>
                <a:lnTo>
                  <a:pt x="1091" y="4921"/>
                </a:lnTo>
                <a:lnTo>
                  <a:pt x="1134" y="4964"/>
                </a:lnTo>
                <a:lnTo>
                  <a:pt x="1241" y="5007"/>
                </a:lnTo>
                <a:lnTo>
                  <a:pt x="1348" y="5028"/>
                </a:lnTo>
                <a:lnTo>
                  <a:pt x="1477" y="5028"/>
                </a:lnTo>
                <a:lnTo>
                  <a:pt x="1584" y="5007"/>
                </a:lnTo>
                <a:lnTo>
                  <a:pt x="1669" y="4943"/>
                </a:lnTo>
                <a:lnTo>
                  <a:pt x="1755" y="4879"/>
                </a:lnTo>
                <a:lnTo>
                  <a:pt x="1798" y="4793"/>
                </a:lnTo>
                <a:lnTo>
                  <a:pt x="1840" y="4686"/>
                </a:lnTo>
                <a:lnTo>
                  <a:pt x="1904" y="4579"/>
                </a:lnTo>
                <a:lnTo>
                  <a:pt x="1969" y="4515"/>
                </a:lnTo>
                <a:lnTo>
                  <a:pt x="2054" y="4494"/>
                </a:lnTo>
                <a:lnTo>
                  <a:pt x="2204" y="4494"/>
                </a:lnTo>
                <a:lnTo>
                  <a:pt x="2525" y="4472"/>
                </a:lnTo>
                <a:lnTo>
                  <a:pt x="2867" y="4451"/>
                </a:lnTo>
                <a:lnTo>
                  <a:pt x="3509" y="4387"/>
                </a:lnTo>
                <a:lnTo>
                  <a:pt x="4172" y="4322"/>
                </a:lnTo>
                <a:lnTo>
                  <a:pt x="4429" y="4301"/>
                </a:lnTo>
                <a:lnTo>
                  <a:pt x="4622" y="4301"/>
                </a:lnTo>
                <a:lnTo>
                  <a:pt x="4665" y="4322"/>
                </a:lnTo>
                <a:lnTo>
                  <a:pt x="4707" y="4365"/>
                </a:lnTo>
                <a:lnTo>
                  <a:pt x="4729" y="4408"/>
                </a:lnTo>
                <a:lnTo>
                  <a:pt x="4772" y="4515"/>
                </a:lnTo>
                <a:lnTo>
                  <a:pt x="4793" y="4622"/>
                </a:lnTo>
                <a:lnTo>
                  <a:pt x="4857" y="4729"/>
                </a:lnTo>
                <a:lnTo>
                  <a:pt x="4943" y="4836"/>
                </a:lnTo>
                <a:lnTo>
                  <a:pt x="5050" y="4921"/>
                </a:lnTo>
                <a:lnTo>
                  <a:pt x="5178" y="4964"/>
                </a:lnTo>
                <a:lnTo>
                  <a:pt x="5328" y="5007"/>
                </a:lnTo>
                <a:lnTo>
                  <a:pt x="5435" y="4986"/>
                </a:lnTo>
                <a:lnTo>
                  <a:pt x="5520" y="4943"/>
                </a:lnTo>
                <a:lnTo>
                  <a:pt x="5606" y="4900"/>
                </a:lnTo>
                <a:lnTo>
                  <a:pt x="5670" y="4814"/>
                </a:lnTo>
                <a:lnTo>
                  <a:pt x="5692" y="4750"/>
                </a:lnTo>
                <a:lnTo>
                  <a:pt x="5713" y="4707"/>
                </a:lnTo>
                <a:lnTo>
                  <a:pt x="5713" y="4579"/>
                </a:lnTo>
                <a:lnTo>
                  <a:pt x="5713" y="4472"/>
                </a:lnTo>
                <a:lnTo>
                  <a:pt x="5756" y="4365"/>
                </a:lnTo>
                <a:lnTo>
                  <a:pt x="5777" y="4322"/>
                </a:lnTo>
                <a:lnTo>
                  <a:pt x="5820" y="4301"/>
                </a:lnTo>
                <a:lnTo>
                  <a:pt x="5948" y="4237"/>
                </a:lnTo>
                <a:lnTo>
                  <a:pt x="6119" y="4215"/>
                </a:lnTo>
                <a:lnTo>
                  <a:pt x="6291" y="4215"/>
                </a:lnTo>
                <a:lnTo>
                  <a:pt x="6654" y="4237"/>
                </a:lnTo>
                <a:lnTo>
                  <a:pt x="6954" y="4258"/>
                </a:lnTo>
                <a:lnTo>
                  <a:pt x="7339" y="4194"/>
                </a:lnTo>
                <a:close/>
                <a:moveTo>
                  <a:pt x="6783" y="5734"/>
                </a:moveTo>
                <a:lnTo>
                  <a:pt x="6826" y="5756"/>
                </a:lnTo>
                <a:lnTo>
                  <a:pt x="6847" y="5777"/>
                </a:lnTo>
                <a:lnTo>
                  <a:pt x="6890" y="5820"/>
                </a:lnTo>
                <a:lnTo>
                  <a:pt x="6911" y="5948"/>
                </a:lnTo>
                <a:lnTo>
                  <a:pt x="6975" y="6184"/>
                </a:lnTo>
                <a:lnTo>
                  <a:pt x="6911" y="6312"/>
                </a:lnTo>
                <a:lnTo>
                  <a:pt x="6847" y="6376"/>
                </a:lnTo>
                <a:lnTo>
                  <a:pt x="6783" y="6376"/>
                </a:lnTo>
                <a:lnTo>
                  <a:pt x="6740" y="6334"/>
                </a:lnTo>
                <a:lnTo>
                  <a:pt x="6697" y="6248"/>
                </a:lnTo>
                <a:lnTo>
                  <a:pt x="6676" y="6162"/>
                </a:lnTo>
                <a:lnTo>
                  <a:pt x="6654" y="6055"/>
                </a:lnTo>
                <a:lnTo>
                  <a:pt x="6654" y="5948"/>
                </a:lnTo>
                <a:lnTo>
                  <a:pt x="6654" y="5863"/>
                </a:lnTo>
                <a:lnTo>
                  <a:pt x="6697" y="5799"/>
                </a:lnTo>
                <a:lnTo>
                  <a:pt x="6740" y="5734"/>
                </a:lnTo>
                <a:close/>
                <a:moveTo>
                  <a:pt x="4344" y="5841"/>
                </a:moveTo>
                <a:lnTo>
                  <a:pt x="4408" y="5863"/>
                </a:lnTo>
                <a:lnTo>
                  <a:pt x="4451" y="5906"/>
                </a:lnTo>
                <a:lnTo>
                  <a:pt x="4493" y="5991"/>
                </a:lnTo>
                <a:lnTo>
                  <a:pt x="4515" y="6184"/>
                </a:lnTo>
                <a:lnTo>
                  <a:pt x="4536" y="6376"/>
                </a:lnTo>
                <a:lnTo>
                  <a:pt x="4515" y="6505"/>
                </a:lnTo>
                <a:lnTo>
                  <a:pt x="4472" y="6590"/>
                </a:lnTo>
                <a:lnTo>
                  <a:pt x="4408" y="6633"/>
                </a:lnTo>
                <a:lnTo>
                  <a:pt x="4365" y="6654"/>
                </a:lnTo>
                <a:lnTo>
                  <a:pt x="4322" y="6633"/>
                </a:lnTo>
                <a:lnTo>
                  <a:pt x="4301" y="6612"/>
                </a:lnTo>
                <a:lnTo>
                  <a:pt x="4258" y="6569"/>
                </a:lnTo>
                <a:lnTo>
                  <a:pt x="4258" y="6505"/>
                </a:lnTo>
                <a:lnTo>
                  <a:pt x="4258" y="6462"/>
                </a:lnTo>
                <a:lnTo>
                  <a:pt x="4279" y="6376"/>
                </a:lnTo>
                <a:lnTo>
                  <a:pt x="4258" y="6205"/>
                </a:lnTo>
                <a:lnTo>
                  <a:pt x="4237" y="6013"/>
                </a:lnTo>
                <a:lnTo>
                  <a:pt x="4237" y="5927"/>
                </a:lnTo>
                <a:lnTo>
                  <a:pt x="4279" y="5863"/>
                </a:lnTo>
                <a:lnTo>
                  <a:pt x="4344" y="5841"/>
                </a:lnTo>
                <a:close/>
                <a:moveTo>
                  <a:pt x="2653" y="5820"/>
                </a:moveTo>
                <a:lnTo>
                  <a:pt x="2718" y="5841"/>
                </a:lnTo>
                <a:lnTo>
                  <a:pt x="2760" y="5884"/>
                </a:lnTo>
                <a:lnTo>
                  <a:pt x="2803" y="5948"/>
                </a:lnTo>
                <a:lnTo>
                  <a:pt x="2825" y="6141"/>
                </a:lnTo>
                <a:lnTo>
                  <a:pt x="2867" y="6462"/>
                </a:lnTo>
                <a:lnTo>
                  <a:pt x="2825" y="6590"/>
                </a:lnTo>
                <a:lnTo>
                  <a:pt x="2760" y="6697"/>
                </a:lnTo>
                <a:lnTo>
                  <a:pt x="2718" y="6740"/>
                </a:lnTo>
                <a:lnTo>
                  <a:pt x="2675" y="6761"/>
                </a:lnTo>
                <a:lnTo>
                  <a:pt x="2632" y="6740"/>
                </a:lnTo>
                <a:lnTo>
                  <a:pt x="2568" y="6676"/>
                </a:lnTo>
                <a:lnTo>
                  <a:pt x="2546" y="6633"/>
                </a:lnTo>
                <a:lnTo>
                  <a:pt x="2525" y="6548"/>
                </a:lnTo>
                <a:lnTo>
                  <a:pt x="2482" y="6376"/>
                </a:lnTo>
                <a:lnTo>
                  <a:pt x="2461" y="6055"/>
                </a:lnTo>
                <a:lnTo>
                  <a:pt x="2482" y="5948"/>
                </a:lnTo>
                <a:lnTo>
                  <a:pt x="2546" y="5863"/>
                </a:lnTo>
                <a:lnTo>
                  <a:pt x="2568" y="5841"/>
                </a:lnTo>
                <a:lnTo>
                  <a:pt x="2611" y="5820"/>
                </a:lnTo>
                <a:close/>
                <a:moveTo>
                  <a:pt x="3402" y="6505"/>
                </a:moveTo>
                <a:lnTo>
                  <a:pt x="3488" y="6548"/>
                </a:lnTo>
                <a:lnTo>
                  <a:pt x="3531" y="6612"/>
                </a:lnTo>
                <a:lnTo>
                  <a:pt x="3552" y="6697"/>
                </a:lnTo>
                <a:lnTo>
                  <a:pt x="3595" y="6783"/>
                </a:lnTo>
                <a:lnTo>
                  <a:pt x="3638" y="6997"/>
                </a:lnTo>
                <a:lnTo>
                  <a:pt x="3680" y="7104"/>
                </a:lnTo>
                <a:lnTo>
                  <a:pt x="3745" y="7211"/>
                </a:lnTo>
                <a:lnTo>
                  <a:pt x="3830" y="7275"/>
                </a:lnTo>
                <a:lnTo>
                  <a:pt x="3916" y="7318"/>
                </a:lnTo>
                <a:lnTo>
                  <a:pt x="4023" y="7339"/>
                </a:lnTo>
                <a:lnTo>
                  <a:pt x="4130" y="7339"/>
                </a:lnTo>
                <a:lnTo>
                  <a:pt x="4237" y="7318"/>
                </a:lnTo>
                <a:lnTo>
                  <a:pt x="4344" y="7275"/>
                </a:lnTo>
                <a:lnTo>
                  <a:pt x="4515" y="7147"/>
                </a:lnTo>
                <a:lnTo>
                  <a:pt x="4579" y="7082"/>
                </a:lnTo>
                <a:lnTo>
                  <a:pt x="4643" y="6997"/>
                </a:lnTo>
                <a:lnTo>
                  <a:pt x="4686" y="6911"/>
                </a:lnTo>
                <a:lnTo>
                  <a:pt x="4707" y="6826"/>
                </a:lnTo>
                <a:lnTo>
                  <a:pt x="4729" y="6740"/>
                </a:lnTo>
                <a:lnTo>
                  <a:pt x="4772" y="6676"/>
                </a:lnTo>
                <a:lnTo>
                  <a:pt x="4814" y="6633"/>
                </a:lnTo>
                <a:lnTo>
                  <a:pt x="4857" y="6612"/>
                </a:lnTo>
                <a:lnTo>
                  <a:pt x="4985" y="6590"/>
                </a:lnTo>
                <a:lnTo>
                  <a:pt x="5242" y="6590"/>
                </a:lnTo>
                <a:lnTo>
                  <a:pt x="5627" y="6569"/>
                </a:lnTo>
                <a:lnTo>
                  <a:pt x="5841" y="6569"/>
                </a:lnTo>
                <a:lnTo>
                  <a:pt x="6012" y="6590"/>
                </a:lnTo>
                <a:lnTo>
                  <a:pt x="6119" y="6654"/>
                </a:lnTo>
                <a:lnTo>
                  <a:pt x="6184" y="6719"/>
                </a:lnTo>
                <a:lnTo>
                  <a:pt x="6205" y="6804"/>
                </a:lnTo>
                <a:lnTo>
                  <a:pt x="6226" y="6911"/>
                </a:lnTo>
                <a:lnTo>
                  <a:pt x="6269" y="7018"/>
                </a:lnTo>
                <a:lnTo>
                  <a:pt x="6291" y="7125"/>
                </a:lnTo>
                <a:lnTo>
                  <a:pt x="6355" y="7211"/>
                </a:lnTo>
                <a:lnTo>
                  <a:pt x="6440" y="7296"/>
                </a:lnTo>
                <a:lnTo>
                  <a:pt x="6505" y="7339"/>
                </a:lnTo>
                <a:lnTo>
                  <a:pt x="6697" y="7339"/>
                </a:lnTo>
                <a:lnTo>
                  <a:pt x="6804" y="7275"/>
                </a:lnTo>
                <a:lnTo>
                  <a:pt x="6890" y="7168"/>
                </a:lnTo>
                <a:lnTo>
                  <a:pt x="7039" y="6933"/>
                </a:lnTo>
                <a:lnTo>
                  <a:pt x="7125" y="6826"/>
                </a:lnTo>
                <a:lnTo>
                  <a:pt x="7189" y="6740"/>
                </a:lnTo>
                <a:lnTo>
                  <a:pt x="7318" y="6676"/>
                </a:lnTo>
                <a:lnTo>
                  <a:pt x="7446" y="6654"/>
                </a:lnTo>
                <a:lnTo>
                  <a:pt x="7532" y="6654"/>
                </a:lnTo>
                <a:lnTo>
                  <a:pt x="7596" y="6676"/>
                </a:lnTo>
                <a:lnTo>
                  <a:pt x="7660" y="6697"/>
                </a:lnTo>
                <a:lnTo>
                  <a:pt x="7703" y="6761"/>
                </a:lnTo>
                <a:lnTo>
                  <a:pt x="7746" y="6847"/>
                </a:lnTo>
                <a:lnTo>
                  <a:pt x="7746" y="6975"/>
                </a:lnTo>
                <a:lnTo>
                  <a:pt x="7724" y="7211"/>
                </a:lnTo>
                <a:lnTo>
                  <a:pt x="7746" y="7532"/>
                </a:lnTo>
                <a:lnTo>
                  <a:pt x="7703" y="7874"/>
                </a:lnTo>
                <a:lnTo>
                  <a:pt x="7681" y="7895"/>
                </a:lnTo>
                <a:lnTo>
                  <a:pt x="7660" y="7917"/>
                </a:lnTo>
                <a:lnTo>
                  <a:pt x="7574" y="7981"/>
                </a:lnTo>
                <a:lnTo>
                  <a:pt x="7446" y="8002"/>
                </a:lnTo>
                <a:lnTo>
                  <a:pt x="7296" y="8024"/>
                </a:lnTo>
                <a:lnTo>
                  <a:pt x="7018" y="8067"/>
                </a:lnTo>
                <a:lnTo>
                  <a:pt x="6826" y="8067"/>
                </a:lnTo>
                <a:lnTo>
                  <a:pt x="6483" y="8088"/>
                </a:lnTo>
                <a:lnTo>
                  <a:pt x="6162" y="8088"/>
                </a:lnTo>
                <a:lnTo>
                  <a:pt x="5520" y="8067"/>
                </a:lnTo>
                <a:lnTo>
                  <a:pt x="4878" y="8088"/>
                </a:lnTo>
                <a:lnTo>
                  <a:pt x="4258" y="8109"/>
                </a:lnTo>
                <a:lnTo>
                  <a:pt x="2996" y="8195"/>
                </a:lnTo>
                <a:lnTo>
                  <a:pt x="2397" y="8238"/>
                </a:lnTo>
                <a:lnTo>
                  <a:pt x="1776" y="8302"/>
                </a:lnTo>
                <a:lnTo>
                  <a:pt x="1284" y="8366"/>
                </a:lnTo>
                <a:lnTo>
                  <a:pt x="1049" y="8388"/>
                </a:lnTo>
                <a:lnTo>
                  <a:pt x="813" y="8388"/>
                </a:lnTo>
                <a:lnTo>
                  <a:pt x="706" y="8366"/>
                </a:lnTo>
                <a:lnTo>
                  <a:pt x="642" y="8302"/>
                </a:lnTo>
                <a:lnTo>
                  <a:pt x="599" y="8216"/>
                </a:lnTo>
                <a:lnTo>
                  <a:pt x="578" y="8109"/>
                </a:lnTo>
                <a:lnTo>
                  <a:pt x="599" y="7874"/>
                </a:lnTo>
                <a:lnTo>
                  <a:pt x="599" y="7660"/>
                </a:lnTo>
                <a:lnTo>
                  <a:pt x="557" y="7104"/>
                </a:lnTo>
                <a:lnTo>
                  <a:pt x="557" y="6954"/>
                </a:lnTo>
                <a:lnTo>
                  <a:pt x="578" y="6804"/>
                </a:lnTo>
                <a:lnTo>
                  <a:pt x="599" y="6676"/>
                </a:lnTo>
                <a:lnTo>
                  <a:pt x="642" y="6612"/>
                </a:lnTo>
                <a:lnTo>
                  <a:pt x="685" y="6590"/>
                </a:lnTo>
                <a:lnTo>
                  <a:pt x="899" y="6590"/>
                </a:lnTo>
                <a:lnTo>
                  <a:pt x="1156" y="6612"/>
                </a:lnTo>
                <a:lnTo>
                  <a:pt x="1455" y="6590"/>
                </a:lnTo>
                <a:lnTo>
                  <a:pt x="1605" y="6569"/>
                </a:lnTo>
                <a:lnTo>
                  <a:pt x="1733" y="6569"/>
                </a:lnTo>
                <a:lnTo>
                  <a:pt x="1819" y="6612"/>
                </a:lnTo>
                <a:lnTo>
                  <a:pt x="1883" y="6676"/>
                </a:lnTo>
                <a:lnTo>
                  <a:pt x="1926" y="6761"/>
                </a:lnTo>
                <a:lnTo>
                  <a:pt x="1969" y="6868"/>
                </a:lnTo>
                <a:lnTo>
                  <a:pt x="2011" y="7082"/>
                </a:lnTo>
                <a:lnTo>
                  <a:pt x="2076" y="7189"/>
                </a:lnTo>
                <a:lnTo>
                  <a:pt x="2140" y="7275"/>
                </a:lnTo>
                <a:lnTo>
                  <a:pt x="2225" y="7318"/>
                </a:lnTo>
                <a:lnTo>
                  <a:pt x="2311" y="7361"/>
                </a:lnTo>
                <a:lnTo>
                  <a:pt x="2397" y="7361"/>
                </a:lnTo>
                <a:lnTo>
                  <a:pt x="2482" y="7339"/>
                </a:lnTo>
                <a:lnTo>
                  <a:pt x="2568" y="7318"/>
                </a:lnTo>
                <a:lnTo>
                  <a:pt x="2653" y="7275"/>
                </a:lnTo>
                <a:lnTo>
                  <a:pt x="2739" y="7211"/>
                </a:lnTo>
                <a:lnTo>
                  <a:pt x="2803" y="7147"/>
                </a:lnTo>
                <a:lnTo>
                  <a:pt x="2846" y="7082"/>
                </a:lnTo>
                <a:lnTo>
                  <a:pt x="2889" y="6997"/>
                </a:lnTo>
                <a:lnTo>
                  <a:pt x="2953" y="6804"/>
                </a:lnTo>
                <a:lnTo>
                  <a:pt x="2974" y="6719"/>
                </a:lnTo>
                <a:lnTo>
                  <a:pt x="3017" y="6633"/>
                </a:lnTo>
                <a:lnTo>
                  <a:pt x="3081" y="6590"/>
                </a:lnTo>
                <a:lnTo>
                  <a:pt x="3145" y="6548"/>
                </a:lnTo>
                <a:lnTo>
                  <a:pt x="3295" y="6505"/>
                </a:lnTo>
                <a:close/>
                <a:moveTo>
                  <a:pt x="6034" y="0"/>
                </a:moveTo>
                <a:lnTo>
                  <a:pt x="4322" y="43"/>
                </a:lnTo>
                <a:lnTo>
                  <a:pt x="2611" y="65"/>
                </a:lnTo>
                <a:lnTo>
                  <a:pt x="1733" y="65"/>
                </a:lnTo>
                <a:lnTo>
                  <a:pt x="1305" y="86"/>
                </a:lnTo>
                <a:lnTo>
                  <a:pt x="856" y="129"/>
                </a:lnTo>
                <a:lnTo>
                  <a:pt x="599" y="193"/>
                </a:lnTo>
                <a:lnTo>
                  <a:pt x="492" y="236"/>
                </a:lnTo>
                <a:lnTo>
                  <a:pt x="385" y="300"/>
                </a:lnTo>
                <a:lnTo>
                  <a:pt x="300" y="386"/>
                </a:lnTo>
                <a:lnTo>
                  <a:pt x="214" y="471"/>
                </a:lnTo>
                <a:lnTo>
                  <a:pt x="171" y="599"/>
                </a:lnTo>
                <a:lnTo>
                  <a:pt x="150" y="728"/>
                </a:lnTo>
                <a:lnTo>
                  <a:pt x="129" y="1156"/>
                </a:lnTo>
                <a:lnTo>
                  <a:pt x="129" y="1584"/>
                </a:lnTo>
                <a:lnTo>
                  <a:pt x="129" y="2461"/>
                </a:lnTo>
                <a:lnTo>
                  <a:pt x="107" y="3317"/>
                </a:lnTo>
                <a:lnTo>
                  <a:pt x="64" y="4151"/>
                </a:lnTo>
                <a:lnTo>
                  <a:pt x="22" y="5884"/>
                </a:lnTo>
                <a:lnTo>
                  <a:pt x="0" y="6740"/>
                </a:lnTo>
                <a:lnTo>
                  <a:pt x="22" y="7617"/>
                </a:lnTo>
                <a:lnTo>
                  <a:pt x="43" y="7960"/>
                </a:lnTo>
                <a:lnTo>
                  <a:pt x="43" y="8152"/>
                </a:lnTo>
                <a:lnTo>
                  <a:pt x="64" y="8345"/>
                </a:lnTo>
                <a:lnTo>
                  <a:pt x="107" y="8537"/>
                </a:lnTo>
                <a:lnTo>
                  <a:pt x="193" y="8708"/>
                </a:lnTo>
                <a:lnTo>
                  <a:pt x="236" y="8773"/>
                </a:lnTo>
                <a:lnTo>
                  <a:pt x="300" y="8815"/>
                </a:lnTo>
                <a:lnTo>
                  <a:pt x="385" y="8858"/>
                </a:lnTo>
                <a:lnTo>
                  <a:pt x="471" y="8901"/>
                </a:lnTo>
                <a:lnTo>
                  <a:pt x="664" y="8944"/>
                </a:lnTo>
                <a:lnTo>
                  <a:pt x="1327" y="8944"/>
                </a:lnTo>
                <a:lnTo>
                  <a:pt x="2183" y="8837"/>
                </a:lnTo>
                <a:lnTo>
                  <a:pt x="3081" y="8751"/>
                </a:lnTo>
                <a:lnTo>
                  <a:pt x="3980" y="8708"/>
                </a:lnTo>
                <a:lnTo>
                  <a:pt x="4878" y="8687"/>
                </a:lnTo>
                <a:lnTo>
                  <a:pt x="6719" y="8687"/>
                </a:lnTo>
                <a:lnTo>
                  <a:pt x="7189" y="8666"/>
                </a:lnTo>
                <a:lnTo>
                  <a:pt x="7639" y="8623"/>
                </a:lnTo>
                <a:lnTo>
                  <a:pt x="8024" y="8580"/>
                </a:lnTo>
                <a:lnTo>
                  <a:pt x="8109" y="8559"/>
                </a:lnTo>
                <a:lnTo>
                  <a:pt x="8195" y="8537"/>
                </a:lnTo>
                <a:lnTo>
                  <a:pt x="8280" y="8495"/>
                </a:lnTo>
                <a:lnTo>
                  <a:pt x="8345" y="8430"/>
                </a:lnTo>
                <a:lnTo>
                  <a:pt x="8387" y="8366"/>
                </a:lnTo>
                <a:lnTo>
                  <a:pt x="8409" y="8259"/>
                </a:lnTo>
                <a:lnTo>
                  <a:pt x="8452" y="8045"/>
                </a:lnTo>
                <a:lnTo>
                  <a:pt x="8473" y="7810"/>
                </a:lnTo>
                <a:lnTo>
                  <a:pt x="8452" y="7617"/>
                </a:lnTo>
                <a:lnTo>
                  <a:pt x="8409" y="7425"/>
                </a:lnTo>
                <a:lnTo>
                  <a:pt x="8387" y="7211"/>
                </a:lnTo>
                <a:lnTo>
                  <a:pt x="8387" y="6761"/>
                </a:lnTo>
                <a:lnTo>
                  <a:pt x="8387" y="5906"/>
                </a:lnTo>
                <a:lnTo>
                  <a:pt x="8366" y="4194"/>
                </a:lnTo>
                <a:lnTo>
                  <a:pt x="8366" y="3381"/>
                </a:lnTo>
                <a:lnTo>
                  <a:pt x="8366" y="2568"/>
                </a:lnTo>
                <a:lnTo>
                  <a:pt x="8387" y="1755"/>
                </a:lnTo>
                <a:lnTo>
                  <a:pt x="8345" y="942"/>
                </a:lnTo>
                <a:lnTo>
                  <a:pt x="8345" y="599"/>
                </a:lnTo>
                <a:lnTo>
                  <a:pt x="8323" y="450"/>
                </a:lnTo>
                <a:lnTo>
                  <a:pt x="8302" y="300"/>
                </a:lnTo>
                <a:lnTo>
                  <a:pt x="8238" y="193"/>
                </a:lnTo>
                <a:lnTo>
                  <a:pt x="8131" y="86"/>
                </a:lnTo>
                <a:lnTo>
                  <a:pt x="8066" y="65"/>
                </a:lnTo>
                <a:lnTo>
                  <a:pt x="8002" y="22"/>
                </a:lnTo>
                <a:lnTo>
                  <a:pt x="77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1"/>
          <p:cNvSpPr/>
          <p:nvPr/>
        </p:nvSpPr>
        <p:spPr>
          <a:xfrm>
            <a:off x="3418175" y="1511456"/>
            <a:ext cx="241144" cy="234793"/>
          </a:xfrm>
          <a:custGeom>
            <a:rect b="b" l="l" r="r" t="t"/>
            <a:pathLst>
              <a:path extrusionOk="0" h="8688" w="8923">
                <a:moveTo>
                  <a:pt x="2161" y="1113"/>
                </a:moveTo>
                <a:lnTo>
                  <a:pt x="2182" y="1134"/>
                </a:lnTo>
                <a:lnTo>
                  <a:pt x="2118" y="1134"/>
                </a:lnTo>
                <a:lnTo>
                  <a:pt x="2161" y="1113"/>
                </a:lnTo>
                <a:close/>
                <a:moveTo>
                  <a:pt x="2439" y="985"/>
                </a:moveTo>
                <a:lnTo>
                  <a:pt x="2461" y="1027"/>
                </a:lnTo>
                <a:lnTo>
                  <a:pt x="2525" y="1134"/>
                </a:lnTo>
                <a:lnTo>
                  <a:pt x="2418" y="1070"/>
                </a:lnTo>
                <a:lnTo>
                  <a:pt x="2396" y="1049"/>
                </a:lnTo>
                <a:lnTo>
                  <a:pt x="2418" y="985"/>
                </a:lnTo>
                <a:close/>
                <a:moveTo>
                  <a:pt x="6076" y="728"/>
                </a:moveTo>
                <a:lnTo>
                  <a:pt x="6119" y="749"/>
                </a:lnTo>
                <a:lnTo>
                  <a:pt x="6269" y="899"/>
                </a:lnTo>
                <a:lnTo>
                  <a:pt x="6419" y="1070"/>
                </a:lnTo>
                <a:lnTo>
                  <a:pt x="6526" y="1177"/>
                </a:lnTo>
                <a:lnTo>
                  <a:pt x="6504" y="1177"/>
                </a:lnTo>
                <a:lnTo>
                  <a:pt x="6483" y="1156"/>
                </a:lnTo>
                <a:lnTo>
                  <a:pt x="6440" y="1092"/>
                </a:lnTo>
                <a:lnTo>
                  <a:pt x="6312" y="1049"/>
                </a:lnTo>
                <a:lnTo>
                  <a:pt x="6183" y="985"/>
                </a:lnTo>
                <a:lnTo>
                  <a:pt x="6119" y="942"/>
                </a:lnTo>
                <a:lnTo>
                  <a:pt x="6076" y="878"/>
                </a:lnTo>
                <a:lnTo>
                  <a:pt x="6055" y="813"/>
                </a:lnTo>
                <a:lnTo>
                  <a:pt x="6055" y="749"/>
                </a:lnTo>
                <a:lnTo>
                  <a:pt x="6055" y="728"/>
                </a:lnTo>
                <a:close/>
                <a:moveTo>
                  <a:pt x="4878" y="450"/>
                </a:moveTo>
                <a:lnTo>
                  <a:pt x="5135" y="471"/>
                </a:lnTo>
                <a:lnTo>
                  <a:pt x="5370" y="492"/>
                </a:lnTo>
                <a:lnTo>
                  <a:pt x="5499" y="492"/>
                </a:lnTo>
                <a:lnTo>
                  <a:pt x="5563" y="514"/>
                </a:lnTo>
                <a:lnTo>
                  <a:pt x="5584" y="535"/>
                </a:lnTo>
                <a:lnTo>
                  <a:pt x="5606" y="578"/>
                </a:lnTo>
                <a:lnTo>
                  <a:pt x="5627" y="599"/>
                </a:lnTo>
                <a:lnTo>
                  <a:pt x="5627" y="685"/>
                </a:lnTo>
                <a:lnTo>
                  <a:pt x="5606" y="771"/>
                </a:lnTo>
                <a:lnTo>
                  <a:pt x="5584" y="835"/>
                </a:lnTo>
                <a:lnTo>
                  <a:pt x="5606" y="942"/>
                </a:lnTo>
                <a:lnTo>
                  <a:pt x="5627" y="1027"/>
                </a:lnTo>
                <a:lnTo>
                  <a:pt x="5649" y="1113"/>
                </a:lnTo>
                <a:lnTo>
                  <a:pt x="5670" y="1199"/>
                </a:lnTo>
                <a:lnTo>
                  <a:pt x="5670" y="1284"/>
                </a:lnTo>
                <a:lnTo>
                  <a:pt x="5649" y="1391"/>
                </a:lnTo>
                <a:lnTo>
                  <a:pt x="5627" y="1455"/>
                </a:lnTo>
                <a:lnTo>
                  <a:pt x="5563" y="1541"/>
                </a:lnTo>
                <a:lnTo>
                  <a:pt x="5435" y="1669"/>
                </a:lnTo>
                <a:lnTo>
                  <a:pt x="5349" y="1733"/>
                </a:lnTo>
                <a:lnTo>
                  <a:pt x="5285" y="1776"/>
                </a:lnTo>
                <a:lnTo>
                  <a:pt x="5178" y="1798"/>
                </a:lnTo>
                <a:lnTo>
                  <a:pt x="5071" y="1798"/>
                </a:lnTo>
                <a:lnTo>
                  <a:pt x="4835" y="1755"/>
                </a:lnTo>
                <a:lnTo>
                  <a:pt x="4600" y="1712"/>
                </a:lnTo>
                <a:lnTo>
                  <a:pt x="4386" y="1691"/>
                </a:lnTo>
                <a:lnTo>
                  <a:pt x="3787" y="1691"/>
                </a:lnTo>
                <a:lnTo>
                  <a:pt x="3701" y="1648"/>
                </a:lnTo>
                <a:lnTo>
                  <a:pt x="3595" y="1605"/>
                </a:lnTo>
                <a:lnTo>
                  <a:pt x="3423" y="1519"/>
                </a:lnTo>
                <a:lnTo>
                  <a:pt x="3252" y="1413"/>
                </a:lnTo>
                <a:lnTo>
                  <a:pt x="3188" y="1348"/>
                </a:lnTo>
                <a:lnTo>
                  <a:pt x="3124" y="1284"/>
                </a:lnTo>
                <a:lnTo>
                  <a:pt x="3124" y="1199"/>
                </a:lnTo>
                <a:lnTo>
                  <a:pt x="3145" y="1092"/>
                </a:lnTo>
                <a:lnTo>
                  <a:pt x="3231" y="899"/>
                </a:lnTo>
                <a:lnTo>
                  <a:pt x="3295" y="792"/>
                </a:lnTo>
                <a:lnTo>
                  <a:pt x="3338" y="685"/>
                </a:lnTo>
                <a:lnTo>
                  <a:pt x="3423" y="642"/>
                </a:lnTo>
                <a:lnTo>
                  <a:pt x="3509" y="621"/>
                </a:lnTo>
                <a:lnTo>
                  <a:pt x="3680" y="578"/>
                </a:lnTo>
                <a:lnTo>
                  <a:pt x="4151" y="492"/>
                </a:lnTo>
                <a:lnTo>
                  <a:pt x="4365" y="450"/>
                </a:lnTo>
                <a:close/>
                <a:moveTo>
                  <a:pt x="4087" y="2247"/>
                </a:moveTo>
                <a:lnTo>
                  <a:pt x="4129" y="2268"/>
                </a:lnTo>
                <a:lnTo>
                  <a:pt x="4151" y="2290"/>
                </a:lnTo>
                <a:lnTo>
                  <a:pt x="4129" y="2375"/>
                </a:lnTo>
                <a:lnTo>
                  <a:pt x="4087" y="2504"/>
                </a:lnTo>
                <a:lnTo>
                  <a:pt x="4022" y="2611"/>
                </a:lnTo>
                <a:lnTo>
                  <a:pt x="3851" y="2867"/>
                </a:lnTo>
                <a:lnTo>
                  <a:pt x="3787" y="2953"/>
                </a:lnTo>
                <a:lnTo>
                  <a:pt x="3766" y="3017"/>
                </a:lnTo>
                <a:lnTo>
                  <a:pt x="3744" y="3039"/>
                </a:lnTo>
                <a:lnTo>
                  <a:pt x="3744" y="3017"/>
                </a:lnTo>
                <a:lnTo>
                  <a:pt x="3766" y="2974"/>
                </a:lnTo>
                <a:lnTo>
                  <a:pt x="3808" y="2867"/>
                </a:lnTo>
                <a:lnTo>
                  <a:pt x="3851" y="2589"/>
                </a:lnTo>
                <a:lnTo>
                  <a:pt x="3894" y="2461"/>
                </a:lnTo>
                <a:lnTo>
                  <a:pt x="3937" y="2333"/>
                </a:lnTo>
                <a:lnTo>
                  <a:pt x="4001" y="2268"/>
                </a:lnTo>
                <a:lnTo>
                  <a:pt x="4044" y="2247"/>
                </a:lnTo>
                <a:close/>
                <a:moveTo>
                  <a:pt x="5156" y="2525"/>
                </a:moveTo>
                <a:lnTo>
                  <a:pt x="5156" y="2653"/>
                </a:lnTo>
                <a:lnTo>
                  <a:pt x="5156" y="2782"/>
                </a:lnTo>
                <a:lnTo>
                  <a:pt x="5221" y="3103"/>
                </a:lnTo>
                <a:lnTo>
                  <a:pt x="5199" y="3146"/>
                </a:lnTo>
                <a:lnTo>
                  <a:pt x="5135" y="3167"/>
                </a:lnTo>
                <a:lnTo>
                  <a:pt x="5028" y="3231"/>
                </a:lnTo>
                <a:lnTo>
                  <a:pt x="4921" y="3253"/>
                </a:lnTo>
                <a:lnTo>
                  <a:pt x="4878" y="3253"/>
                </a:lnTo>
                <a:lnTo>
                  <a:pt x="4878" y="3231"/>
                </a:lnTo>
                <a:lnTo>
                  <a:pt x="4985" y="2846"/>
                </a:lnTo>
                <a:lnTo>
                  <a:pt x="5049" y="2653"/>
                </a:lnTo>
                <a:lnTo>
                  <a:pt x="5092" y="2589"/>
                </a:lnTo>
                <a:lnTo>
                  <a:pt x="5156" y="2525"/>
                </a:lnTo>
                <a:close/>
                <a:moveTo>
                  <a:pt x="7189" y="1562"/>
                </a:moveTo>
                <a:lnTo>
                  <a:pt x="7275" y="1605"/>
                </a:lnTo>
                <a:lnTo>
                  <a:pt x="7360" y="1691"/>
                </a:lnTo>
                <a:lnTo>
                  <a:pt x="7510" y="1883"/>
                </a:lnTo>
                <a:lnTo>
                  <a:pt x="7638" y="2119"/>
                </a:lnTo>
                <a:lnTo>
                  <a:pt x="7724" y="2290"/>
                </a:lnTo>
                <a:lnTo>
                  <a:pt x="7874" y="2546"/>
                </a:lnTo>
                <a:lnTo>
                  <a:pt x="7959" y="2675"/>
                </a:lnTo>
                <a:lnTo>
                  <a:pt x="8002" y="2803"/>
                </a:lnTo>
                <a:lnTo>
                  <a:pt x="8023" y="2889"/>
                </a:lnTo>
                <a:lnTo>
                  <a:pt x="8023" y="2932"/>
                </a:lnTo>
                <a:lnTo>
                  <a:pt x="8002" y="2932"/>
                </a:lnTo>
                <a:lnTo>
                  <a:pt x="7916" y="2953"/>
                </a:lnTo>
                <a:lnTo>
                  <a:pt x="7809" y="2996"/>
                </a:lnTo>
                <a:lnTo>
                  <a:pt x="7724" y="3060"/>
                </a:lnTo>
                <a:lnTo>
                  <a:pt x="7638" y="3124"/>
                </a:lnTo>
                <a:lnTo>
                  <a:pt x="7446" y="3274"/>
                </a:lnTo>
                <a:lnTo>
                  <a:pt x="7275" y="3424"/>
                </a:lnTo>
                <a:lnTo>
                  <a:pt x="7168" y="3467"/>
                </a:lnTo>
                <a:lnTo>
                  <a:pt x="7082" y="3488"/>
                </a:lnTo>
                <a:lnTo>
                  <a:pt x="7018" y="3467"/>
                </a:lnTo>
                <a:lnTo>
                  <a:pt x="6911" y="3424"/>
                </a:lnTo>
                <a:lnTo>
                  <a:pt x="6740" y="3338"/>
                </a:lnTo>
                <a:lnTo>
                  <a:pt x="6205" y="3146"/>
                </a:lnTo>
                <a:lnTo>
                  <a:pt x="5991" y="3060"/>
                </a:lnTo>
                <a:lnTo>
                  <a:pt x="5841" y="2974"/>
                </a:lnTo>
                <a:lnTo>
                  <a:pt x="5777" y="2932"/>
                </a:lnTo>
                <a:lnTo>
                  <a:pt x="5713" y="2867"/>
                </a:lnTo>
                <a:lnTo>
                  <a:pt x="5670" y="2760"/>
                </a:lnTo>
                <a:lnTo>
                  <a:pt x="5627" y="2653"/>
                </a:lnTo>
                <a:lnTo>
                  <a:pt x="5563" y="2440"/>
                </a:lnTo>
                <a:lnTo>
                  <a:pt x="5563" y="2333"/>
                </a:lnTo>
                <a:lnTo>
                  <a:pt x="5563" y="2204"/>
                </a:lnTo>
                <a:lnTo>
                  <a:pt x="5563" y="2097"/>
                </a:lnTo>
                <a:lnTo>
                  <a:pt x="5606" y="1990"/>
                </a:lnTo>
                <a:lnTo>
                  <a:pt x="5649" y="1905"/>
                </a:lnTo>
                <a:lnTo>
                  <a:pt x="5734" y="1840"/>
                </a:lnTo>
                <a:lnTo>
                  <a:pt x="5798" y="1776"/>
                </a:lnTo>
                <a:lnTo>
                  <a:pt x="5862" y="1712"/>
                </a:lnTo>
                <a:lnTo>
                  <a:pt x="5927" y="1648"/>
                </a:lnTo>
                <a:lnTo>
                  <a:pt x="5991" y="1605"/>
                </a:lnTo>
                <a:lnTo>
                  <a:pt x="6098" y="1562"/>
                </a:lnTo>
                <a:lnTo>
                  <a:pt x="6397" y="1562"/>
                </a:lnTo>
                <a:lnTo>
                  <a:pt x="6611" y="1584"/>
                </a:lnTo>
                <a:lnTo>
                  <a:pt x="6740" y="1605"/>
                </a:lnTo>
                <a:lnTo>
                  <a:pt x="6847" y="1605"/>
                </a:lnTo>
                <a:lnTo>
                  <a:pt x="7018" y="1562"/>
                </a:lnTo>
                <a:close/>
                <a:moveTo>
                  <a:pt x="4900" y="2247"/>
                </a:moveTo>
                <a:lnTo>
                  <a:pt x="4921" y="2268"/>
                </a:lnTo>
                <a:lnTo>
                  <a:pt x="4921" y="2290"/>
                </a:lnTo>
                <a:lnTo>
                  <a:pt x="4921" y="2375"/>
                </a:lnTo>
                <a:lnTo>
                  <a:pt x="4878" y="2482"/>
                </a:lnTo>
                <a:lnTo>
                  <a:pt x="4707" y="2996"/>
                </a:lnTo>
                <a:lnTo>
                  <a:pt x="4536" y="3509"/>
                </a:lnTo>
                <a:lnTo>
                  <a:pt x="4515" y="3573"/>
                </a:lnTo>
                <a:lnTo>
                  <a:pt x="4472" y="3659"/>
                </a:lnTo>
                <a:lnTo>
                  <a:pt x="4429" y="3680"/>
                </a:lnTo>
                <a:lnTo>
                  <a:pt x="4408" y="3702"/>
                </a:lnTo>
                <a:lnTo>
                  <a:pt x="4365" y="3702"/>
                </a:lnTo>
                <a:lnTo>
                  <a:pt x="4322" y="3680"/>
                </a:lnTo>
                <a:lnTo>
                  <a:pt x="4279" y="3659"/>
                </a:lnTo>
                <a:lnTo>
                  <a:pt x="4258" y="3616"/>
                </a:lnTo>
                <a:lnTo>
                  <a:pt x="4279" y="3531"/>
                </a:lnTo>
                <a:lnTo>
                  <a:pt x="4343" y="3338"/>
                </a:lnTo>
                <a:lnTo>
                  <a:pt x="4536" y="2910"/>
                </a:lnTo>
                <a:lnTo>
                  <a:pt x="4728" y="2482"/>
                </a:lnTo>
                <a:lnTo>
                  <a:pt x="4814" y="2311"/>
                </a:lnTo>
                <a:lnTo>
                  <a:pt x="4857" y="2268"/>
                </a:lnTo>
                <a:lnTo>
                  <a:pt x="4900" y="2247"/>
                </a:lnTo>
                <a:close/>
                <a:moveTo>
                  <a:pt x="2760" y="1562"/>
                </a:moveTo>
                <a:lnTo>
                  <a:pt x="2867" y="1605"/>
                </a:lnTo>
                <a:lnTo>
                  <a:pt x="2953" y="1669"/>
                </a:lnTo>
                <a:lnTo>
                  <a:pt x="3017" y="1733"/>
                </a:lnTo>
                <a:lnTo>
                  <a:pt x="3167" y="1905"/>
                </a:lnTo>
                <a:lnTo>
                  <a:pt x="3316" y="2033"/>
                </a:lnTo>
                <a:lnTo>
                  <a:pt x="3381" y="2097"/>
                </a:lnTo>
                <a:lnTo>
                  <a:pt x="3423" y="2161"/>
                </a:lnTo>
                <a:lnTo>
                  <a:pt x="3402" y="2247"/>
                </a:lnTo>
                <a:lnTo>
                  <a:pt x="3359" y="2375"/>
                </a:lnTo>
                <a:lnTo>
                  <a:pt x="3252" y="2589"/>
                </a:lnTo>
                <a:lnTo>
                  <a:pt x="3209" y="2675"/>
                </a:lnTo>
                <a:lnTo>
                  <a:pt x="3145" y="2782"/>
                </a:lnTo>
                <a:lnTo>
                  <a:pt x="2974" y="2932"/>
                </a:lnTo>
                <a:lnTo>
                  <a:pt x="2739" y="3081"/>
                </a:lnTo>
                <a:lnTo>
                  <a:pt x="2503" y="3253"/>
                </a:lnTo>
                <a:lnTo>
                  <a:pt x="2033" y="3552"/>
                </a:lnTo>
                <a:lnTo>
                  <a:pt x="1819" y="3702"/>
                </a:lnTo>
                <a:lnTo>
                  <a:pt x="1712" y="3766"/>
                </a:lnTo>
                <a:lnTo>
                  <a:pt x="1605" y="3809"/>
                </a:lnTo>
                <a:lnTo>
                  <a:pt x="1498" y="3809"/>
                </a:lnTo>
                <a:lnTo>
                  <a:pt x="1412" y="3766"/>
                </a:lnTo>
                <a:lnTo>
                  <a:pt x="1262" y="3616"/>
                </a:lnTo>
                <a:lnTo>
                  <a:pt x="1134" y="3509"/>
                </a:lnTo>
                <a:lnTo>
                  <a:pt x="941" y="3381"/>
                </a:lnTo>
                <a:lnTo>
                  <a:pt x="877" y="3317"/>
                </a:lnTo>
                <a:lnTo>
                  <a:pt x="792" y="3253"/>
                </a:lnTo>
                <a:lnTo>
                  <a:pt x="770" y="3188"/>
                </a:lnTo>
                <a:lnTo>
                  <a:pt x="749" y="3124"/>
                </a:lnTo>
                <a:lnTo>
                  <a:pt x="834" y="2846"/>
                </a:lnTo>
                <a:lnTo>
                  <a:pt x="941" y="2589"/>
                </a:lnTo>
                <a:lnTo>
                  <a:pt x="1048" y="2311"/>
                </a:lnTo>
                <a:lnTo>
                  <a:pt x="1177" y="2076"/>
                </a:lnTo>
                <a:lnTo>
                  <a:pt x="1305" y="1819"/>
                </a:lnTo>
                <a:lnTo>
                  <a:pt x="1369" y="1712"/>
                </a:lnTo>
                <a:lnTo>
                  <a:pt x="1412" y="1669"/>
                </a:lnTo>
                <a:lnTo>
                  <a:pt x="1455" y="1648"/>
                </a:lnTo>
                <a:lnTo>
                  <a:pt x="1583" y="1605"/>
                </a:lnTo>
                <a:lnTo>
                  <a:pt x="1733" y="1584"/>
                </a:lnTo>
                <a:lnTo>
                  <a:pt x="2011" y="1605"/>
                </a:lnTo>
                <a:lnTo>
                  <a:pt x="2418" y="1584"/>
                </a:lnTo>
                <a:lnTo>
                  <a:pt x="2653" y="1562"/>
                </a:lnTo>
                <a:close/>
                <a:moveTo>
                  <a:pt x="8344" y="3638"/>
                </a:moveTo>
                <a:lnTo>
                  <a:pt x="8344" y="3659"/>
                </a:lnTo>
                <a:lnTo>
                  <a:pt x="8366" y="3680"/>
                </a:lnTo>
                <a:lnTo>
                  <a:pt x="8366" y="3787"/>
                </a:lnTo>
                <a:lnTo>
                  <a:pt x="8344" y="3959"/>
                </a:lnTo>
                <a:lnTo>
                  <a:pt x="8344" y="3980"/>
                </a:lnTo>
                <a:lnTo>
                  <a:pt x="8280" y="3980"/>
                </a:lnTo>
                <a:lnTo>
                  <a:pt x="8195" y="3894"/>
                </a:lnTo>
                <a:lnTo>
                  <a:pt x="8195" y="3830"/>
                </a:lnTo>
                <a:lnTo>
                  <a:pt x="8237" y="3745"/>
                </a:lnTo>
                <a:lnTo>
                  <a:pt x="8280" y="3680"/>
                </a:lnTo>
                <a:lnTo>
                  <a:pt x="8344" y="3638"/>
                </a:lnTo>
                <a:close/>
                <a:moveTo>
                  <a:pt x="663" y="3916"/>
                </a:moveTo>
                <a:lnTo>
                  <a:pt x="685" y="3937"/>
                </a:lnTo>
                <a:lnTo>
                  <a:pt x="663" y="4001"/>
                </a:lnTo>
                <a:lnTo>
                  <a:pt x="599" y="4066"/>
                </a:lnTo>
                <a:lnTo>
                  <a:pt x="578" y="4087"/>
                </a:lnTo>
                <a:lnTo>
                  <a:pt x="535" y="4087"/>
                </a:lnTo>
                <a:lnTo>
                  <a:pt x="514" y="4066"/>
                </a:lnTo>
                <a:lnTo>
                  <a:pt x="535" y="4001"/>
                </a:lnTo>
                <a:lnTo>
                  <a:pt x="578" y="3937"/>
                </a:lnTo>
                <a:lnTo>
                  <a:pt x="642" y="3916"/>
                </a:lnTo>
                <a:close/>
                <a:moveTo>
                  <a:pt x="8045" y="4066"/>
                </a:moveTo>
                <a:lnTo>
                  <a:pt x="8088" y="4087"/>
                </a:lnTo>
                <a:lnTo>
                  <a:pt x="8195" y="4173"/>
                </a:lnTo>
                <a:lnTo>
                  <a:pt x="8302" y="4301"/>
                </a:lnTo>
                <a:lnTo>
                  <a:pt x="8344" y="4387"/>
                </a:lnTo>
                <a:lnTo>
                  <a:pt x="8302" y="4408"/>
                </a:lnTo>
                <a:lnTo>
                  <a:pt x="8259" y="4408"/>
                </a:lnTo>
                <a:lnTo>
                  <a:pt x="8130" y="4301"/>
                </a:lnTo>
                <a:lnTo>
                  <a:pt x="8023" y="4173"/>
                </a:lnTo>
                <a:lnTo>
                  <a:pt x="8002" y="4108"/>
                </a:lnTo>
                <a:lnTo>
                  <a:pt x="8002" y="4087"/>
                </a:lnTo>
                <a:lnTo>
                  <a:pt x="8045" y="4066"/>
                </a:lnTo>
                <a:close/>
                <a:moveTo>
                  <a:pt x="1006" y="4194"/>
                </a:moveTo>
                <a:lnTo>
                  <a:pt x="1048" y="4215"/>
                </a:lnTo>
                <a:lnTo>
                  <a:pt x="1091" y="4237"/>
                </a:lnTo>
                <a:lnTo>
                  <a:pt x="1113" y="4280"/>
                </a:lnTo>
                <a:lnTo>
                  <a:pt x="1113" y="4322"/>
                </a:lnTo>
                <a:lnTo>
                  <a:pt x="1091" y="4344"/>
                </a:lnTo>
                <a:lnTo>
                  <a:pt x="1048" y="4387"/>
                </a:lnTo>
                <a:lnTo>
                  <a:pt x="899" y="4472"/>
                </a:lnTo>
                <a:lnTo>
                  <a:pt x="813" y="4558"/>
                </a:lnTo>
                <a:lnTo>
                  <a:pt x="727" y="4665"/>
                </a:lnTo>
                <a:lnTo>
                  <a:pt x="621" y="4772"/>
                </a:lnTo>
                <a:lnTo>
                  <a:pt x="535" y="4814"/>
                </a:lnTo>
                <a:lnTo>
                  <a:pt x="535" y="4750"/>
                </a:lnTo>
                <a:lnTo>
                  <a:pt x="578" y="4643"/>
                </a:lnTo>
                <a:lnTo>
                  <a:pt x="642" y="4515"/>
                </a:lnTo>
                <a:lnTo>
                  <a:pt x="727" y="4387"/>
                </a:lnTo>
                <a:lnTo>
                  <a:pt x="813" y="4280"/>
                </a:lnTo>
                <a:lnTo>
                  <a:pt x="920" y="4215"/>
                </a:lnTo>
                <a:lnTo>
                  <a:pt x="963" y="4194"/>
                </a:lnTo>
                <a:close/>
                <a:moveTo>
                  <a:pt x="7852" y="4301"/>
                </a:moveTo>
                <a:lnTo>
                  <a:pt x="7959" y="4344"/>
                </a:lnTo>
                <a:lnTo>
                  <a:pt x="8066" y="4429"/>
                </a:lnTo>
                <a:lnTo>
                  <a:pt x="8152" y="4536"/>
                </a:lnTo>
                <a:lnTo>
                  <a:pt x="8216" y="4643"/>
                </a:lnTo>
                <a:lnTo>
                  <a:pt x="8259" y="4729"/>
                </a:lnTo>
                <a:lnTo>
                  <a:pt x="8259" y="4772"/>
                </a:lnTo>
                <a:lnTo>
                  <a:pt x="8237" y="4814"/>
                </a:lnTo>
                <a:lnTo>
                  <a:pt x="8195" y="4836"/>
                </a:lnTo>
                <a:lnTo>
                  <a:pt x="8109" y="4793"/>
                </a:lnTo>
                <a:lnTo>
                  <a:pt x="7916" y="4686"/>
                </a:lnTo>
                <a:lnTo>
                  <a:pt x="7831" y="4600"/>
                </a:lnTo>
                <a:lnTo>
                  <a:pt x="7745" y="4515"/>
                </a:lnTo>
                <a:lnTo>
                  <a:pt x="7702" y="4451"/>
                </a:lnTo>
                <a:lnTo>
                  <a:pt x="7702" y="4387"/>
                </a:lnTo>
                <a:lnTo>
                  <a:pt x="7724" y="4344"/>
                </a:lnTo>
                <a:lnTo>
                  <a:pt x="7767" y="4322"/>
                </a:lnTo>
                <a:lnTo>
                  <a:pt x="7809" y="4301"/>
                </a:lnTo>
                <a:close/>
                <a:moveTo>
                  <a:pt x="7660" y="4793"/>
                </a:moveTo>
                <a:lnTo>
                  <a:pt x="7745" y="4836"/>
                </a:lnTo>
                <a:lnTo>
                  <a:pt x="7852" y="4900"/>
                </a:lnTo>
                <a:lnTo>
                  <a:pt x="7959" y="4986"/>
                </a:lnTo>
                <a:lnTo>
                  <a:pt x="8023" y="5071"/>
                </a:lnTo>
                <a:lnTo>
                  <a:pt x="8045" y="5135"/>
                </a:lnTo>
                <a:lnTo>
                  <a:pt x="8045" y="5178"/>
                </a:lnTo>
                <a:lnTo>
                  <a:pt x="8023" y="5242"/>
                </a:lnTo>
                <a:lnTo>
                  <a:pt x="7981" y="5264"/>
                </a:lnTo>
                <a:lnTo>
                  <a:pt x="7959" y="5285"/>
                </a:lnTo>
                <a:lnTo>
                  <a:pt x="7916" y="5285"/>
                </a:lnTo>
                <a:lnTo>
                  <a:pt x="7831" y="5264"/>
                </a:lnTo>
                <a:lnTo>
                  <a:pt x="7745" y="5178"/>
                </a:lnTo>
                <a:lnTo>
                  <a:pt x="7681" y="5093"/>
                </a:lnTo>
                <a:lnTo>
                  <a:pt x="7638" y="5007"/>
                </a:lnTo>
                <a:lnTo>
                  <a:pt x="7617" y="4900"/>
                </a:lnTo>
                <a:lnTo>
                  <a:pt x="7638" y="4836"/>
                </a:lnTo>
                <a:lnTo>
                  <a:pt x="7660" y="4793"/>
                </a:lnTo>
                <a:close/>
                <a:moveTo>
                  <a:pt x="1070" y="4707"/>
                </a:moveTo>
                <a:lnTo>
                  <a:pt x="1091" y="4729"/>
                </a:lnTo>
                <a:lnTo>
                  <a:pt x="1091" y="4750"/>
                </a:lnTo>
                <a:lnTo>
                  <a:pt x="1070" y="4814"/>
                </a:lnTo>
                <a:lnTo>
                  <a:pt x="1027" y="4900"/>
                </a:lnTo>
                <a:lnTo>
                  <a:pt x="941" y="5007"/>
                </a:lnTo>
                <a:lnTo>
                  <a:pt x="663" y="5328"/>
                </a:lnTo>
                <a:lnTo>
                  <a:pt x="621" y="5349"/>
                </a:lnTo>
                <a:lnTo>
                  <a:pt x="599" y="5328"/>
                </a:lnTo>
                <a:lnTo>
                  <a:pt x="599" y="5307"/>
                </a:lnTo>
                <a:lnTo>
                  <a:pt x="642" y="5221"/>
                </a:lnTo>
                <a:lnTo>
                  <a:pt x="685" y="5114"/>
                </a:lnTo>
                <a:lnTo>
                  <a:pt x="770" y="4986"/>
                </a:lnTo>
                <a:lnTo>
                  <a:pt x="941" y="4793"/>
                </a:lnTo>
                <a:lnTo>
                  <a:pt x="1027" y="4729"/>
                </a:lnTo>
                <a:lnTo>
                  <a:pt x="1070" y="4707"/>
                </a:lnTo>
                <a:close/>
                <a:moveTo>
                  <a:pt x="1134" y="5349"/>
                </a:moveTo>
                <a:lnTo>
                  <a:pt x="1155" y="5478"/>
                </a:lnTo>
                <a:lnTo>
                  <a:pt x="1134" y="5542"/>
                </a:lnTo>
                <a:lnTo>
                  <a:pt x="1113" y="5563"/>
                </a:lnTo>
                <a:lnTo>
                  <a:pt x="1048" y="5627"/>
                </a:lnTo>
                <a:lnTo>
                  <a:pt x="920" y="5670"/>
                </a:lnTo>
                <a:lnTo>
                  <a:pt x="899" y="5649"/>
                </a:lnTo>
                <a:lnTo>
                  <a:pt x="920" y="5627"/>
                </a:lnTo>
                <a:lnTo>
                  <a:pt x="963" y="5520"/>
                </a:lnTo>
                <a:lnTo>
                  <a:pt x="1048" y="5414"/>
                </a:lnTo>
                <a:lnTo>
                  <a:pt x="1134" y="5349"/>
                </a:lnTo>
                <a:close/>
                <a:moveTo>
                  <a:pt x="5948" y="3616"/>
                </a:moveTo>
                <a:lnTo>
                  <a:pt x="6076" y="3659"/>
                </a:lnTo>
                <a:lnTo>
                  <a:pt x="6355" y="3723"/>
                </a:lnTo>
                <a:lnTo>
                  <a:pt x="6526" y="3809"/>
                </a:lnTo>
                <a:lnTo>
                  <a:pt x="6718" y="3916"/>
                </a:lnTo>
                <a:lnTo>
                  <a:pt x="6804" y="3980"/>
                </a:lnTo>
                <a:lnTo>
                  <a:pt x="6868" y="4044"/>
                </a:lnTo>
                <a:lnTo>
                  <a:pt x="6932" y="4130"/>
                </a:lnTo>
                <a:lnTo>
                  <a:pt x="6954" y="4194"/>
                </a:lnTo>
                <a:lnTo>
                  <a:pt x="6975" y="4494"/>
                </a:lnTo>
                <a:lnTo>
                  <a:pt x="6975" y="4772"/>
                </a:lnTo>
                <a:lnTo>
                  <a:pt x="7018" y="5007"/>
                </a:lnTo>
                <a:lnTo>
                  <a:pt x="7018" y="5135"/>
                </a:lnTo>
                <a:lnTo>
                  <a:pt x="6996" y="5242"/>
                </a:lnTo>
                <a:lnTo>
                  <a:pt x="6954" y="5328"/>
                </a:lnTo>
                <a:lnTo>
                  <a:pt x="6868" y="5414"/>
                </a:lnTo>
                <a:lnTo>
                  <a:pt x="6761" y="5478"/>
                </a:lnTo>
                <a:lnTo>
                  <a:pt x="6633" y="5542"/>
                </a:lnTo>
                <a:lnTo>
                  <a:pt x="6376" y="5670"/>
                </a:lnTo>
                <a:lnTo>
                  <a:pt x="6269" y="5713"/>
                </a:lnTo>
                <a:lnTo>
                  <a:pt x="6162" y="5777"/>
                </a:lnTo>
                <a:lnTo>
                  <a:pt x="5991" y="5927"/>
                </a:lnTo>
                <a:lnTo>
                  <a:pt x="5798" y="6077"/>
                </a:lnTo>
                <a:lnTo>
                  <a:pt x="5713" y="6141"/>
                </a:lnTo>
                <a:lnTo>
                  <a:pt x="5606" y="6162"/>
                </a:lnTo>
                <a:lnTo>
                  <a:pt x="5477" y="6162"/>
                </a:lnTo>
                <a:lnTo>
                  <a:pt x="5349" y="6120"/>
                </a:lnTo>
                <a:lnTo>
                  <a:pt x="5178" y="6034"/>
                </a:lnTo>
                <a:lnTo>
                  <a:pt x="5007" y="5927"/>
                </a:lnTo>
                <a:lnTo>
                  <a:pt x="4942" y="5863"/>
                </a:lnTo>
                <a:lnTo>
                  <a:pt x="4878" y="5799"/>
                </a:lnTo>
                <a:lnTo>
                  <a:pt x="4835" y="5713"/>
                </a:lnTo>
                <a:lnTo>
                  <a:pt x="4793" y="5606"/>
                </a:lnTo>
                <a:lnTo>
                  <a:pt x="4771" y="5328"/>
                </a:lnTo>
                <a:lnTo>
                  <a:pt x="4771" y="5028"/>
                </a:lnTo>
                <a:lnTo>
                  <a:pt x="4771" y="4707"/>
                </a:lnTo>
                <a:lnTo>
                  <a:pt x="4771" y="4429"/>
                </a:lnTo>
                <a:lnTo>
                  <a:pt x="4771" y="4301"/>
                </a:lnTo>
                <a:lnTo>
                  <a:pt x="4793" y="4194"/>
                </a:lnTo>
                <a:lnTo>
                  <a:pt x="4857" y="4087"/>
                </a:lnTo>
                <a:lnTo>
                  <a:pt x="4921" y="4023"/>
                </a:lnTo>
                <a:lnTo>
                  <a:pt x="5092" y="3873"/>
                </a:lnTo>
                <a:lnTo>
                  <a:pt x="5306" y="3745"/>
                </a:lnTo>
                <a:lnTo>
                  <a:pt x="5413" y="3680"/>
                </a:lnTo>
                <a:lnTo>
                  <a:pt x="5542" y="3638"/>
                </a:lnTo>
                <a:lnTo>
                  <a:pt x="5670" y="3616"/>
                </a:lnTo>
                <a:close/>
                <a:moveTo>
                  <a:pt x="3167" y="3552"/>
                </a:moveTo>
                <a:lnTo>
                  <a:pt x="3209" y="3573"/>
                </a:lnTo>
                <a:lnTo>
                  <a:pt x="3252" y="3595"/>
                </a:lnTo>
                <a:lnTo>
                  <a:pt x="3338" y="3680"/>
                </a:lnTo>
                <a:lnTo>
                  <a:pt x="3423" y="3787"/>
                </a:lnTo>
                <a:lnTo>
                  <a:pt x="3616" y="3980"/>
                </a:lnTo>
                <a:lnTo>
                  <a:pt x="3808" y="4194"/>
                </a:lnTo>
                <a:lnTo>
                  <a:pt x="3894" y="4301"/>
                </a:lnTo>
                <a:lnTo>
                  <a:pt x="3958" y="4429"/>
                </a:lnTo>
                <a:lnTo>
                  <a:pt x="4022" y="4558"/>
                </a:lnTo>
                <a:lnTo>
                  <a:pt x="4065" y="4686"/>
                </a:lnTo>
                <a:lnTo>
                  <a:pt x="4108" y="4900"/>
                </a:lnTo>
                <a:lnTo>
                  <a:pt x="4194" y="5242"/>
                </a:lnTo>
                <a:lnTo>
                  <a:pt x="4215" y="5414"/>
                </a:lnTo>
                <a:lnTo>
                  <a:pt x="4215" y="5563"/>
                </a:lnTo>
                <a:lnTo>
                  <a:pt x="4215" y="5692"/>
                </a:lnTo>
                <a:lnTo>
                  <a:pt x="4194" y="5734"/>
                </a:lnTo>
                <a:lnTo>
                  <a:pt x="4172" y="5756"/>
                </a:lnTo>
                <a:lnTo>
                  <a:pt x="3958" y="5906"/>
                </a:lnTo>
                <a:lnTo>
                  <a:pt x="3701" y="6077"/>
                </a:lnTo>
                <a:lnTo>
                  <a:pt x="3595" y="6162"/>
                </a:lnTo>
                <a:lnTo>
                  <a:pt x="3466" y="6205"/>
                </a:lnTo>
                <a:lnTo>
                  <a:pt x="3338" y="6248"/>
                </a:lnTo>
                <a:lnTo>
                  <a:pt x="3209" y="6227"/>
                </a:lnTo>
                <a:lnTo>
                  <a:pt x="2931" y="6162"/>
                </a:lnTo>
                <a:lnTo>
                  <a:pt x="2781" y="6120"/>
                </a:lnTo>
                <a:lnTo>
                  <a:pt x="2632" y="6077"/>
                </a:lnTo>
                <a:lnTo>
                  <a:pt x="2375" y="6055"/>
                </a:lnTo>
                <a:lnTo>
                  <a:pt x="2247" y="6034"/>
                </a:lnTo>
                <a:lnTo>
                  <a:pt x="2140" y="5991"/>
                </a:lnTo>
                <a:lnTo>
                  <a:pt x="1968" y="5948"/>
                </a:lnTo>
                <a:lnTo>
                  <a:pt x="1776" y="5863"/>
                </a:lnTo>
                <a:lnTo>
                  <a:pt x="1712" y="5820"/>
                </a:lnTo>
                <a:lnTo>
                  <a:pt x="1648" y="5756"/>
                </a:lnTo>
                <a:lnTo>
                  <a:pt x="1583" y="5713"/>
                </a:lnTo>
                <a:lnTo>
                  <a:pt x="1562" y="5627"/>
                </a:lnTo>
                <a:lnTo>
                  <a:pt x="1541" y="5478"/>
                </a:lnTo>
                <a:lnTo>
                  <a:pt x="1541" y="5328"/>
                </a:lnTo>
                <a:lnTo>
                  <a:pt x="1519" y="5028"/>
                </a:lnTo>
                <a:lnTo>
                  <a:pt x="1519" y="4879"/>
                </a:lnTo>
                <a:lnTo>
                  <a:pt x="1498" y="4772"/>
                </a:lnTo>
                <a:lnTo>
                  <a:pt x="1519" y="4665"/>
                </a:lnTo>
                <a:lnTo>
                  <a:pt x="1605" y="4558"/>
                </a:lnTo>
                <a:lnTo>
                  <a:pt x="1797" y="4365"/>
                </a:lnTo>
                <a:lnTo>
                  <a:pt x="2054" y="4194"/>
                </a:lnTo>
                <a:lnTo>
                  <a:pt x="2546" y="3873"/>
                </a:lnTo>
                <a:lnTo>
                  <a:pt x="2781" y="3702"/>
                </a:lnTo>
                <a:lnTo>
                  <a:pt x="2910" y="3638"/>
                </a:lnTo>
                <a:lnTo>
                  <a:pt x="3038" y="3573"/>
                </a:lnTo>
                <a:lnTo>
                  <a:pt x="3102" y="3552"/>
                </a:lnTo>
                <a:close/>
                <a:moveTo>
                  <a:pt x="3808" y="6740"/>
                </a:moveTo>
                <a:lnTo>
                  <a:pt x="3808" y="6783"/>
                </a:lnTo>
                <a:lnTo>
                  <a:pt x="3766" y="6826"/>
                </a:lnTo>
                <a:lnTo>
                  <a:pt x="3766" y="6933"/>
                </a:lnTo>
                <a:lnTo>
                  <a:pt x="3744" y="6997"/>
                </a:lnTo>
                <a:lnTo>
                  <a:pt x="3701" y="6997"/>
                </a:lnTo>
                <a:lnTo>
                  <a:pt x="3701" y="6954"/>
                </a:lnTo>
                <a:lnTo>
                  <a:pt x="3723" y="6868"/>
                </a:lnTo>
                <a:lnTo>
                  <a:pt x="3808" y="6740"/>
                </a:lnTo>
                <a:close/>
                <a:moveTo>
                  <a:pt x="4728" y="6376"/>
                </a:moveTo>
                <a:lnTo>
                  <a:pt x="4750" y="6398"/>
                </a:lnTo>
                <a:lnTo>
                  <a:pt x="4750" y="6483"/>
                </a:lnTo>
                <a:lnTo>
                  <a:pt x="4728" y="6633"/>
                </a:lnTo>
                <a:lnTo>
                  <a:pt x="4536" y="7104"/>
                </a:lnTo>
                <a:lnTo>
                  <a:pt x="4343" y="7596"/>
                </a:lnTo>
                <a:lnTo>
                  <a:pt x="4258" y="7746"/>
                </a:lnTo>
                <a:lnTo>
                  <a:pt x="4258" y="7703"/>
                </a:lnTo>
                <a:lnTo>
                  <a:pt x="4279" y="7617"/>
                </a:lnTo>
                <a:lnTo>
                  <a:pt x="4301" y="7489"/>
                </a:lnTo>
                <a:lnTo>
                  <a:pt x="4365" y="7232"/>
                </a:lnTo>
                <a:lnTo>
                  <a:pt x="4429" y="6975"/>
                </a:lnTo>
                <a:lnTo>
                  <a:pt x="4515" y="6719"/>
                </a:lnTo>
                <a:lnTo>
                  <a:pt x="4600" y="6505"/>
                </a:lnTo>
                <a:lnTo>
                  <a:pt x="4664" y="6419"/>
                </a:lnTo>
                <a:lnTo>
                  <a:pt x="4707" y="6398"/>
                </a:lnTo>
                <a:lnTo>
                  <a:pt x="4728" y="6376"/>
                </a:lnTo>
                <a:close/>
                <a:moveTo>
                  <a:pt x="7382" y="5799"/>
                </a:moveTo>
                <a:lnTo>
                  <a:pt x="7467" y="5820"/>
                </a:lnTo>
                <a:lnTo>
                  <a:pt x="7553" y="5863"/>
                </a:lnTo>
                <a:lnTo>
                  <a:pt x="7617" y="5927"/>
                </a:lnTo>
                <a:lnTo>
                  <a:pt x="7660" y="5991"/>
                </a:lnTo>
                <a:lnTo>
                  <a:pt x="7702" y="6077"/>
                </a:lnTo>
                <a:lnTo>
                  <a:pt x="7702" y="6162"/>
                </a:lnTo>
                <a:lnTo>
                  <a:pt x="7702" y="6248"/>
                </a:lnTo>
                <a:lnTo>
                  <a:pt x="7660" y="6334"/>
                </a:lnTo>
                <a:lnTo>
                  <a:pt x="7446" y="6676"/>
                </a:lnTo>
                <a:lnTo>
                  <a:pt x="7339" y="6847"/>
                </a:lnTo>
                <a:lnTo>
                  <a:pt x="7210" y="6997"/>
                </a:lnTo>
                <a:lnTo>
                  <a:pt x="7061" y="7125"/>
                </a:lnTo>
                <a:lnTo>
                  <a:pt x="6932" y="7275"/>
                </a:lnTo>
                <a:lnTo>
                  <a:pt x="6761" y="7382"/>
                </a:lnTo>
                <a:lnTo>
                  <a:pt x="6590" y="7510"/>
                </a:lnTo>
                <a:lnTo>
                  <a:pt x="6419" y="7596"/>
                </a:lnTo>
                <a:lnTo>
                  <a:pt x="6248" y="7660"/>
                </a:lnTo>
                <a:lnTo>
                  <a:pt x="6076" y="7703"/>
                </a:lnTo>
                <a:lnTo>
                  <a:pt x="5905" y="7724"/>
                </a:lnTo>
                <a:lnTo>
                  <a:pt x="5777" y="7746"/>
                </a:lnTo>
                <a:lnTo>
                  <a:pt x="5734" y="7746"/>
                </a:lnTo>
                <a:lnTo>
                  <a:pt x="5713" y="7681"/>
                </a:lnTo>
                <a:lnTo>
                  <a:pt x="5691" y="7574"/>
                </a:lnTo>
                <a:lnTo>
                  <a:pt x="5691" y="7339"/>
                </a:lnTo>
                <a:lnTo>
                  <a:pt x="5670" y="7082"/>
                </a:lnTo>
                <a:lnTo>
                  <a:pt x="5670" y="6868"/>
                </a:lnTo>
                <a:lnTo>
                  <a:pt x="5670" y="6761"/>
                </a:lnTo>
                <a:lnTo>
                  <a:pt x="5713" y="6676"/>
                </a:lnTo>
                <a:lnTo>
                  <a:pt x="5777" y="6612"/>
                </a:lnTo>
                <a:lnTo>
                  <a:pt x="5862" y="6569"/>
                </a:lnTo>
                <a:lnTo>
                  <a:pt x="6034" y="6483"/>
                </a:lnTo>
                <a:lnTo>
                  <a:pt x="6376" y="6227"/>
                </a:lnTo>
                <a:lnTo>
                  <a:pt x="6526" y="6120"/>
                </a:lnTo>
                <a:lnTo>
                  <a:pt x="6718" y="6013"/>
                </a:lnTo>
                <a:lnTo>
                  <a:pt x="7039" y="5863"/>
                </a:lnTo>
                <a:lnTo>
                  <a:pt x="7210" y="5799"/>
                </a:lnTo>
                <a:close/>
                <a:moveTo>
                  <a:pt x="1241" y="6227"/>
                </a:moveTo>
                <a:lnTo>
                  <a:pt x="1348" y="6248"/>
                </a:lnTo>
                <a:lnTo>
                  <a:pt x="1562" y="6312"/>
                </a:lnTo>
                <a:lnTo>
                  <a:pt x="1947" y="6462"/>
                </a:lnTo>
                <a:lnTo>
                  <a:pt x="2375" y="6590"/>
                </a:lnTo>
                <a:lnTo>
                  <a:pt x="2589" y="6654"/>
                </a:lnTo>
                <a:lnTo>
                  <a:pt x="2824" y="6719"/>
                </a:lnTo>
                <a:lnTo>
                  <a:pt x="2974" y="6719"/>
                </a:lnTo>
                <a:lnTo>
                  <a:pt x="3017" y="6740"/>
                </a:lnTo>
                <a:lnTo>
                  <a:pt x="3060" y="6804"/>
                </a:lnTo>
                <a:lnTo>
                  <a:pt x="3081" y="6890"/>
                </a:lnTo>
                <a:lnTo>
                  <a:pt x="3102" y="6997"/>
                </a:lnTo>
                <a:lnTo>
                  <a:pt x="3102" y="7211"/>
                </a:lnTo>
                <a:lnTo>
                  <a:pt x="3209" y="7617"/>
                </a:lnTo>
                <a:lnTo>
                  <a:pt x="3252" y="7853"/>
                </a:lnTo>
                <a:lnTo>
                  <a:pt x="3274" y="7938"/>
                </a:lnTo>
                <a:lnTo>
                  <a:pt x="3252" y="7960"/>
                </a:lnTo>
                <a:lnTo>
                  <a:pt x="3081" y="7917"/>
                </a:lnTo>
                <a:lnTo>
                  <a:pt x="2888" y="7853"/>
                </a:lnTo>
                <a:lnTo>
                  <a:pt x="2717" y="7767"/>
                </a:lnTo>
                <a:lnTo>
                  <a:pt x="2525" y="7681"/>
                </a:lnTo>
                <a:lnTo>
                  <a:pt x="2204" y="7468"/>
                </a:lnTo>
                <a:lnTo>
                  <a:pt x="1883" y="7232"/>
                </a:lnTo>
                <a:lnTo>
                  <a:pt x="1605" y="6975"/>
                </a:lnTo>
                <a:lnTo>
                  <a:pt x="1455" y="6847"/>
                </a:lnTo>
                <a:lnTo>
                  <a:pt x="1327" y="6719"/>
                </a:lnTo>
                <a:lnTo>
                  <a:pt x="1198" y="6612"/>
                </a:lnTo>
                <a:lnTo>
                  <a:pt x="1091" y="6462"/>
                </a:lnTo>
                <a:lnTo>
                  <a:pt x="1048" y="6398"/>
                </a:lnTo>
                <a:lnTo>
                  <a:pt x="1048" y="6334"/>
                </a:lnTo>
                <a:lnTo>
                  <a:pt x="1070" y="6269"/>
                </a:lnTo>
                <a:lnTo>
                  <a:pt x="1155" y="6227"/>
                </a:lnTo>
                <a:close/>
                <a:moveTo>
                  <a:pt x="4151" y="8131"/>
                </a:moveTo>
                <a:lnTo>
                  <a:pt x="4108" y="8152"/>
                </a:lnTo>
                <a:lnTo>
                  <a:pt x="4087" y="8152"/>
                </a:lnTo>
                <a:lnTo>
                  <a:pt x="4108" y="8131"/>
                </a:lnTo>
                <a:close/>
                <a:moveTo>
                  <a:pt x="5135" y="7724"/>
                </a:moveTo>
                <a:lnTo>
                  <a:pt x="5199" y="7853"/>
                </a:lnTo>
                <a:lnTo>
                  <a:pt x="5221" y="7981"/>
                </a:lnTo>
                <a:lnTo>
                  <a:pt x="5221" y="8045"/>
                </a:lnTo>
                <a:lnTo>
                  <a:pt x="5199" y="8109"/>
                </a:lnTo>
                <a:lnTo>
                  <a:pt x="5156" y="8152"/>
                </a:lnTo>
                <a:lnTo>
                  <a:pt x="5071" y="8174"/>
                </a:lnTo>
                <a:lnTo>
                  <a:pt x="5007" y="8152"/>
                </a:lnTo>
                <a:lnTo>
                  <a:pt x="4985" y="8109"/>
                </a:lnTo>
                <a:lnTo>
                  <a:pt x="5007" y="8067"/>
                </a:lnTo>
                <a:lnTo>
                  <a:pt x="5028" y="7981"/>
                </a:lnTo>
                <a:lnTo>
                  <a:pt x="5092" y="7831"/>
                </a:lnTo>
                <a:lnTo>
                  <a:pt x="5135" y="7724"/>
                </a:lnTo>
                <a:close/>
                <a:moveTo>
                  <a:pt x="5114" y="6569"/>
                </a:moveTo>
                <a:lnTo>
                  <a:pt x="5178" y="6612"/>
                </a:lnTo>
                <a:lnTo>
                  <a:pt x="5221" y="6654"/>
                </a:lnTo>
                <a:lnTo>
                  <a:pt x="5263" y="6740"/>
                </a:lnTo>
                <a:lnTo>
                  <a:pt x="5263" y="6804"/>
                </a:lnTo>
                <a:lnTo>
                  <a:pt x="5242" y="6890"/>
                </a:lnTo>
                <a:lnTo>
                  <a:pt x="5199" y="6954"/>
                </a:lnTo>
                <a:lnTo>
                  <a:pt x="5092" y="7040"/>
                </a:lnTo>
                <a:lnTo>
                  <a:pt x="5028" y="7147"/>
                </a:lnTo>
                <a:lnTo>
                  <a:pt x="4964" y="7275"/>
                </a:lnTo>
                <a:lnTo>
                  <a:pt x="4921" y="7425"/>
                </a:lnTo>
                <a:lnTo>
                  <a:pt x="4835" y="7703"/>
                </a:lnTo>
                <a:lnTo>
                  <a:pt x="4750" y="7960"/>
                </a:lnTo>
                <a:lnTo>
                  <a:pt x="4707" y="8024"/>
                </a:lnTo>
                <a:lnTo>
                  <a:pt x="4664" y="8131"/>
                </a:lnTo>
                <a:lnTo>
                  <a:pt x="4622" y="8174"/>
                </a:lnTo>
                <a:lnTo>
                  <a:pt x="4600" y="8195"/>
                </a:lnTo>
                <a:lnTo>
                  <a:pt x="4557" y="8174"/>
                </a:lnTo>
                <a:lnTo>
                  <a:pt x="4493" y="8131"/>
                </a:lnTo>
                <a:lnTo>
                  <a:pt x="4493" y="8109"/>
                </a:lnTo>
                <a:lnTo>
                  <a:pt x="4493" y="8045"/>
                </a:lnTo>
                <a:lnTo>
                  <a:pt x="4536" y="7917"/>
                </a:lnTo>
                <a:lnTo>
                  <a:pt x="4643" y="7681"/>
                </a:lnTo>
                <a:lnTo>
                  <a:pt x="4814" y="7189"/>
                </a:lnTo>
                <a:lnTo>
                  <a:pt x="4878" y="6890"/>
                </a:lnTo>
                <a:lnTo>
                  <a:pt x="4921" y="6740"/>
                </a:lnTo>
                <a:lnTo>
                  <a:pt x="4985" y="6633"/>
                </a:lnTo>
                <a:lnTo>
                  <a:pt x="5049" y="6590"/>
                </a:lnTo>
                <a:lnTo>
                  <a:pt x="5114" y="6569"/>
                </a:lnTo>
                <a:close/>
                <a:moveTo>
                  <a:pt x="4065" y="0"/>
                </a:moveTo>
                <a:lnTo>
                  <a:pt x="3701" y="22"/>
                </a:lnTo>
                <a:lnTo>
                  <a:pt x="3338" y="65"/>
                </a:lnTo>
                <a:lnTo>
                  <a:pt x="2995" y="129"/>
                </a:lnTo>
                <a:lnTo>
                  <a:pt x="2653" y="236"/>
                </a:lnTo>
                <a:lnTo>
                  <a:pt x="2311" y="364"/>
                </a:lnTo>
                <a:lnTo>
                  <a:pt x="2011" y="535"/>
                </a:lnTo>
                <a:lnTo>
                  <a:pt x="1733" y="728"/>
                </a:lnTo>
                <a:lnTo>
                  <a:pt x="1498" y="942"/>
                </a:lnTo>
                <a:lnTo>
                  <a:pt x="1262" y="1177"/>
                </a:lnTo>
                <a:lnTo>
                  <a:pt x="1048" y="1455"/>
                </a:lnTo>
                <a:lnTo>
                  <a:pt x="856" y="1712"/>
                </a:lnTo>
                <a:lnTo>
                  <a:pt x="685" y="2012"/>
                </a:lnTo>
                <a:lnTo>
                  <a:pt x="535" y="2311"/>
                </a:lnTo>
                <a:lnTo>
                  <a:pt x="407" y="2611"/>
                </a:lnTo>
                <a:lnTo>
                  <a:pt x="300" y="2889"/>
                </a:lnTo>
                <a:lnTo>
                  <a:pt x="214" y="3210"/>
                </a:lnTo>
                <a:lnTo>
                  <a:pt x="128" y="3531"/>
                </a:lnTo>
                <a:lnTo>
                  <a:pt x="64" y="3852"/>
                </a:lnTo>
                <a:lnTo>
                  <a:pt x="21" y="4173"/>
                </a:lnTo>
                <a:lnTo>
                  <a:pt x="0" y="4515"/>
                </a:lnTo>
                <a:lnTo>
                  <a:pt x="21" y="4836"/>
                </a:lnTo>
                <a:lnTo>
                  <a:pt x="64" y="5135"/>
                </a:lnTo>
                <a:lnTo>
                  <a:pt x="128" y="5478"/>
                </a:lnTo>
                <a:lnTo>
                  <a:pt x="235" y="5799"/>
                </a:lnTo>
                <a:lnTo>
                  <a:pt x="364" y="6098"/>
                </a:lnTo>
                <a:lnTo>
                  <a:pt x="514" y="6376"/>
                </a:lnTo>
                <a:lnTo>
                  <a:pt x="706" y="6654"/>
                </a:lnTo>
                <a:lnTo>
                  <a:pt x="899" y="6911"/>
                </a:lnTo>
                <a:lnTo>
                  <a:pt x="1134" y="7147"/>
                </a:lnTo>
                <a:lnTo>
                  <a:pt x="1391" y="7382"/>
                </a:lnTo>
                <a:lnTo>
                  <a:pt x="1648" y="7574"/>
                </a:lnTo>
                <a:lnTo>
                  <a:pt x="1904" y="7767"/>
                </a:lnTo>
                <a:lnTo>
                  <a:pt x="2182" y="7960"/>
                </a:lnTo>
                <a:lnTo>
                  <a:pt x="2482" y="8131"/>
                </a:lnTo>
                <a:lnTo>
                  <a:pt x="2781" y="8302"/>
                </a:lnTo>
                <a:lnTo>
                  <a:pt x="3081" y="8430"/>
                </a:lnTo>
                <a:lnTo>
                  <a:pt x="3381" y="8537"/>
                </a:lnTo>
                <a:lnTo>
                  <a:pt x="3701" y="8623"/>
                </a:lnTo>
                <a:lnTo>
                  <a:pt x="4022" y="8666"/>
                </a:lnTo>
                <a:lnTo>
                  <a:pt x="4343" y="8687"/>
                </a:lnTo>
                <a:lnTo>
                  <a:pt x="4964" y="8687"/>
                </a:lnTo>
                <a:lnTo>
                  <a:pt x="5328" y="8666"/>
                </a:lnTo>
                <a:lnTo>
                  <a:pt x="5627" y="8601"/>
                </a:lnTo>
                <a:lnTo>
                  <a:pt x="5927" y="8495"/>
                </a:lnTo>
                <a:lnTo>
                  <a:pt x="6248" y="8345"/>
                </a:lnTo>
                <a:lnTo>
                  <a:pt x="6569" y="8195"/>
                </a:lnTo>
                <a:lnTo>
                  <a:pt x="6718" y="8109"/>
                </a:lnTo>
                <a:lnTo>
                  <a:pt x="6868" y="8002"/>
                </a:lnTo>
                <a:lnTo>
                  <a:pt x="7018" y="7874"/>
                </a:lnTo>
                <a:lnTo>
                  <a:pt x="7146" y="7724"/>
                </a:lnTo>
                <a:lnTo>
                  <a:pt x="7424" y="7425"/>
                </a:lnTo>
                <a:lnTo>
                  <a:pt x="7702" y="7147"/>
                </a:lnTo>
                <a:lnTo>
                  <a:pt x="7981" y="6847"/>
                </a:lnTo>
                <a:lnTo>
                  <a:pt x="8216" y="6547"/>
                </a:lnTo>
                <a:lnTo>
                  <a:pt x="8323" y="6376"/>
                </a:lnTo>
                <a:lnTo>
                  <a:pt x="8430" y="6205"/>
                </a:lnTo>
                <a:lnTo>
                  <a:pt x="8580" y="5841"/>
                </a:lnTo>
                <a:lnTo>
                  <a:pt x="8729" y="5478"/>
                </a:lnTo>
                <a:lnTo>
                  <a:pt x="8815" y="5093"/>
                </a:lnTo>
                <a:lnTo>
                  <a:pt x="8879" y="4707"/>
                </a:lnTo>
                <a:lnTo>
                  <a:pt x="8922" y="4301"/>
                </a:lnTo>
                <a:lnTo>
                  <a:pt x="8901" y="3916"/>
                </a:lnTo>
                <a:lnTo>
                  <a:pt x="8836" y="3531"/>
                </a:lnTo>
                <a:lnTo>
                  <a:pt x="8794" y="3338"/>
                </a:lnTo>
                <a:lnTo>
                  <a:pt x="8729" y="3146"/>
                </a:lnTo>
                <a:lnTo>
                  <a:pt x="8623" y="2825"/>
                </a:lnTo>
                <a:lnTo>
                  <a:pt x="8494" y="2504"/>
                </a:lnTo>
                <a:lnTo>
                  <a:pt x="8344" y="2204"/>
                </a:lnTo>
                <a:lnTo>
                  <a:pt x="8195" y="1926"/>
                </a:lnTo>
                <a:lnTo>
                  <a:pt x="7981" y="1626"/>
                </a:lnTo>
                <a:lnTo>
                  <a:pt x="7745" y="1391"/>
                </a:lnTo>
                <a:lnTo>
                  <a:pt x="7467" y="1156"/>
                </a:lnTo>
                <a:lnTo>
                  <a:pt x="7210" y="920"/>
                </a:lnTo>
                <a:lnTo>
                  <a:pt x="6954" y="728"/>
                </a:lnTo>
                <a:lnTo>
                  <a:pt x="6697" y="557"/>
                </a:lnTo>
                <a:lnTo>
                  <a:pt x="6419" y="386"/>
                </a:lnTo>
                <a:lnTo>
                  <a:pt x="6141" y="236"/>
                </a:lnTo>
                <a:lnTo>
                  <a:pt x="5969" y="172"/>
                </a:lnTo>
                <a:lnTo>
                  <a:pt x="5820" y="129"/>
                </a:lnTo>
                <a:lnTo>
                  <a:pt x="5477" y="65"/>
                </a:lnTo>
                <a:lnTo>
                  <a:pt x="5135" y="43"/>
                </a:lnTo>
                <a:lnTo>
                  <a:pt x="4771" y="22"/>
                </a:lnTo>
                <a:lnTo>
                  <a:pt x="44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1"/>
          <p:cNvSpPr/>
          <p:nvPr/>
        </p:nvSpPr>
        <p:spPr>
          <a:xfrm>
            <a:off x="3025569" y="1509132"/>
            <a:ext cx="182743" cy="240577"/>
          </a:xfrm>
          <a:custGeom>
            <a:rect b="b" l="l" r="r" t="t"/>
            <a:pathLst>
              <a:path extrusionOk="0" h="8902" w="6762">
                <a:moveTo>
                  <a:pt x="1305" y="1092"/>
                </a:moveTo>
                <a:lnTo>
                  <a:pt x="1348" y="1135"/>
                </a:lnTo>
                <a:lnTo>
                  <a:pt x="1477" y="1263"/>
                </a:lnTo>
                <a:lnTo>
                  <a:pt x="1562" y="1434"/>
                </a:lnTo>
                <a:lnTo>
                  <a:pt x="1584" y="1499"/>
                </a:lnTo>
                <a:lnTo>
                  <a:pt x="1562" y="1541"/>
                </a:lnTo>
                <a:lnTo>
                  <a:pt x="1541" y="1541"/>
                </a:lnTo>
                <a:lnTo>
                  <a:pt x="1477" y="1520"/>
                </a:lnTo>
                <a:lnTo>
                  <a:pt x="1348" y="1370"/>
                </a:lnTo>
                <a:lnTo>
                  <a:pt x="1284" y="1306"/>
                </a:lnTo>
                <a:lnTo>
                  <a:pt x="1241" y="1220"/>
                </a:lnTo>
                <a:lnTo>
                  <a:pt x="1241" y="1156"/>
                </a:lnTo>
                <a:lnTo>
                  <a:pt x="1241" y="1113"/>
                </a:lnTo>
                <a:lnTo>
                  <a:pt x="1263" y="1092"/>
                </a:lnTo>
                <a:close/>
                <a:moveTo>
                  <a:pt x="792" y="1734"/>
                </a:moveTo>
                <a:lnTo>
                  <a:pt x="856" y="1755"/>
                </a:lnTo>
                <a:lnTo>
                  <a:pt x="878" y="1798"/>
                </a:lnTo>
                <a:lnTo>
                  <a:pt x="899" y="1841"/>
                </a:lnTo>
                <a:lnTo>
                  <a:pt x="878" y="1862"/>
                </a:lnTo>
                <a:lnTo>
                  <a:pt x="856" y="1905"/>
                </a:lnTo>
                <a:lnTo>
                  <a:pt x="813" y="1905"/>
                </a:lnTo>
                <a:lnTo>
                  <a:pt x="749" y="1926"/>
                </a:lnTo>
                <a:lnTo>
                  <a:pt x="706" y="1905"/>
                </a:lnTo>
                <a:lnTo>
                  <a:pt x="685" y="1884"/>
                </a:lnTo>
                <a:lnTo>
                  <a:pt x="685" y="1841"/>
                </a:lnTo>
                <a:lnTo>
                  <a:pt x="728" y="1777"/>
                </a:lnTo>
                <a:lnTo>
                  <a:pt x="749" y="1755"/>
                </a:lnTo>
                <a:lnTo>
                  <a:pt x="792" y="1734"/>
                </a:lnTo>
                <a:close/>
                <a:moveTo>
                  <a:pt x="2910" y="1670"/>
                </a:moveTo>
                <a:lnTo>
                  <a:pt x="2846" y="1712"/>
                </a:lnTo>
                <a:lnTo>
                  <a:pt x="2760" y="1755"/>
                </a:lnTo>
                <a:lnTo>
                  <a:pt x="2718" y="1819"/>
                </a:lnTo>
                <a:lnTo>
                  <a:pt x="2675" y="1884"/>
                </a:lnTo>
                <a:lnTo>
                  <a:pt x="2675" y="1926"/>
                </a:lnTo>
                <a:lnTo>
                  <a:pt x="2696" y="1969"/>
                </a:lnTo>
                <a:lnTo>
                  <a:pt x="2932" y="1969"/>
                </a:lnTo>
                <a:lnTo>
                  <a:pt x="3081" y="1991"/>
                </a:lnTo>
                <a:lnTo>
                  <a:pt x="3231" y="2033"/>
                </a:lnTo>
                <a:lnTo>
                  <a:pt x="3317" y="2033"/>
                </a:lnTo>
                <a:lnTo>
                  <a:pt x="3381" y="2012"/>
                </a:lnTo>
                <a:lnTo>
                  <a:pt x="3702" y="1969"/>
                </a:lnTo>
                <a:lnTo>
                  <a:pt x="4023" y="1948"/>
                </a:lnTo>
                <a:lnTo>
                  <a:pt x="4237" y="1948"/>
                </a:lnTo>
                <a:lnTo>
                  <a:pt x="4451" y="1926"/>
                </a:lnTo>
                <a:lnTo>
                  <a:pt x="4879" y="1905"/>
                </a:lnTo>
                <a:lnTo>
                  <a:pt x="5135" y="1905"/>
                </a:lnTo>
                <a:lnTo>
                  <a:pt x="5199" y="1884"/>
                </a:lnTo>
                <a:lnTo>
                  <a:pt x="5242" y="1862"/>
                </a:lnTo>
                <a:lnTo>
                  <a:pt x="5242" y="1819"/>
                </a:lnTo>
                <a:lnTo>
                  <a:pt x="5199" y="1755"/>
                </a:lnTo>
                <a:lnTo>
                  <a:pt x="5135" y="1712"/>
                </a:lnTo>
                <a:lnTo>
                  <a:pt x="5050" y="1691"/>
                </a:lnTo>
                <a:lnTo>
                  <a:pt x="4836" y="1691"/>
                </a:lnTo>
                <a:lnTo>
                  <a:pt x="4451" y="1734"/>
                </a:lnTo>
                <a:lnTo>
                  <a:pt x="4237" y="1755"/>
                </a:lnTo>
                <a:lnTo>
                  <a:pt x="4044" y="1755"/>
                </a:lnTo>
                <a:lnTo>
                  <a:pt x="3616" y="1734"/>
                </a:lnTo>
                <a:lnTo>
                  <a:pt x="3531" y="1755"/>
                </a:lnTo>
                <a:lnTo>
                  <a:pt x="3424" y="1777"/>
                </a:lnTo>
                <a:lnTo>
                  <a:pt x="3317" y="1798"/>
                </a:lnTo>
                <a:lnTo>
                  <a:pt x="3231" y="1798"/>
                </a:lnTo>
                <a:lnTo>
                  <a:pt x="3167" y="1777"/>
                </a:lnTo>
                <a:lnTo>
                  <a:pt x="3103" y="1734"/>
                </a:lnTo>
                <a:lnTo>
                  <a:pt x="3060" y="1691"/>
                </a:lnTo>
                <a:lnTo>
                  <a:pt x="2996" y="1670"/>
                </a:lnTo>
                <a:close/>
                <a:moveTo>
                  <a:pt x="4707" y="2654"/>
                </a:moveTo>
                <a:lnTo>
                  <a:pt x="4451" y="2675"/>
                </a:lnTo>
                <a:lnTo>
                  <a:pt x="4279" y="2697"/>
                </a:lnTo>
                <a:lnTo>
                  <a:pt x="3809" y="2739"/>
                </a:lnTo>
                <a:lnTo>
                  <a:pt x="3573" y="2761"/>
                </a:lnTo>
                <a:lnTo>
                  <a:pt x="3359" y="2761"/>
                </a:lnTo>
                <a:lnTo>
                  <a:pt x="3124" y="2739"/>
                </a:lnTo>
                <a:lnTo>
                  <a:pt x="2910" y="2697"/>
                </a:lnTo>
                <a:lnTo>
                  <a:pt x="2803" y="2675"/>
                </a:lnTo>
                <a:lnTo>
                  <a:pt x="2696" y="2697"/>
                </a:lnTo>
                <a:lnTo>
                  <a:pt x="2482" y="2718"/>
                </a:lnTo>
                <a:lnTo>
                  <a:pt x="2397" y="2697"/>
                </a:lnTo>
                <a:lnTo>
                  <a:pt x="2290" y="2675"/>
                </a:lnTo>
                <a:lnTo>
                  <a:pt x="2097" y="2675"/>
                </a:lnTo>
                <a:lnTo>
                  <a:pt x="2033" y="2718"/>
                </a:lnTo>
                <a:lnTo>
                  <a:pt x="1990" y="2761"/>
                </a:lnTo>
                <a:lnTo>
                  <a:pt x="1969" y="2825"/>
                </a:lnTo>
                <a:lnTo>
                  <a:pt x="1990" y="2846"/>
                </a:lnTo>
                <a:lnTo>
                  <a:pt x="2012" y="2868"/>
                </a:lnTo>
                <a:lnTo>
                  <a:pt x="2140" y="2889"/>
                </a:lnTo>
                <a:lnTo>
                  <a:pt x="2247" y="2911"/>
                </a:lnTo>
                <a:lnTo>
                  <a:pt x="2504" y="2932"/>
                </a:lnTo>
                <a:lnTo>
                  <a:pt x="2974" y="2932"/>
                </a:lnTo>
                <a:lnTo>
                  <a:pt x="3210" y="2953"/>
                </a:lnTo>
                <a:lnTo>
                  <a:pt x="3424" y="2953"/>
                </a:lnTo>
                <a:lnTo>
                  <a:pt x="3873" y="2932"/>
                </a:lnTo>
                <a:lnTo>
                  <a:pt x="4322" y="2889"/>
                </a:lnTo>
                <a:lnTo>
                  <a:pt x="5028" y="2889"/>
                </a:lnTo>
                <a:lnTo>
                  <a:pt x="5093" y="2868"/>
                </a:lnTo>
                <a:lnTo>
                  <a:pt x="5135" y="2846"/>
                </a:lnTo>
                <a:lnTo>
                  <a:pt x="5135" y="2804"/>
                </a:lnTo>
                <a:lnTo>
                  <a:pt x="5114" y="2739"/>
                </a:lnTo>
                <a:lnTo>
                  <a:pt x="5050" y="2697"/>
                </a:lnTo>
                <a:lnTo>
                  <a:pt x="4943" y="2675"/>
                </a:lnTo>
                <a:lnTo>
                  <a:pt x="4707" y="2654"/>
                </a:lnTo>
                <a:close/>
                <a:moveTo>
                  <a:pt x="3295" y="3424"/>
                </a:moveTo>
                <a:lnTo>
                  <a:pt x="3060" y="3467"/>
                </a:lnTo>
                <a:lnTo>
                  <a:pt x="2825" y="3531"/>
                </a:lnTo>
                <a:lnTo>
                  <a:pt x="2568" y="3574"/>
                </a:lnTo>
                <a:lnTo>
                  <a:pt x="2461" y="3595"/>
                </a:lnTo>
                <a:lnTo>
                  <a:pt x="2332" y="3574"/>
                </a:lnTo>
                <a:lnTo>
                  <a:pt x="2119" y="3531"/>
                </a:lnTo>
                <a:lnTo>
                  <a:pt x="1905" y="3531"/>
                </a:lnTo>
                <a:lnTo>
                  <a:pt x="1840" y="3553"/>
                </a:lnTo>
                <a:lnTo>
                  <a:pt x="1776" y="3595"/>
                </a:lnTo>
                <a:lnTo>
                  <a:pt x="1755" y="3617"/>
                </a:lnTo>
                <a:lnTo>
                  <a:pt x="1755" y="3638"/>
                </a:lnTo>
                <a:lnTo>
                  <a:pt x="1776" y="3681"/>
                </a:lnTo>
                <a:lnTo>
                  <a:pt x="1819" y="3702"/>
                </a:lnTo>
                <a:lnTo>
                  <a:pt x="1926" y="3766"/>
                </a:lnTo>
                <a:lnTo>
                  <a:pt x="2033" y="3788"/>
                </a:lnTo>
                <a:lnTo>
                  <a:pt x="2140" y="3831"/>
                </a:lnTo>
                <a:lnTo>
                  <a:pt x="2482" y="3831"/>
                </a:lnTo>
                <a:lnTo>
                  <a:pt x="2718" y="3788"/>
                </a:lnTo>
                <a:lnTo>
                  <a:pt x="3167" y="3681"/>
                </a:lnTo>
                <a:lnTo>
                  <a:pt x="3402" y="3659"/>
                </a:lnTo>
                <a:lnTo>
                  <a:pt x="3638" y="3638"/>
                </a:lnTo>
                <a:lnTo>
                  <a:pt x="3894" y="3659"/>
                </a:lnTo>
                <a:lnTo>
                  <a:pt x="4001" y="3681"/>
                </a:lnTo>
                <a:lnTo>
                  <a:pt x="4130" y="3681"/>
                </a:lnTo>
                <a:lnTo>
                  <a:pt x="4365" y="3638"/>
                </a:lnTo>
                <a:lnTo>
                  <a:pt x="4472" y="3638"/>
                </a:lnTo>
                <a:lnTo>
                  <a:pt x="4579" y="3659"/>
                </a:lnTo>
                <a:lnTo>
                  <a:pt x="4814" y="3745"/>
                </a:lnTo>
                <a:lnTo>
                  <a:pt x="4986" y="3745"/>
                </a:lnTo>
                <a:lnTo>
                  <a:pt x="5050" y="3702"/>
                </a:lnTo>
                <a:lnTo>
                  <a:pt x="5093" y="3659"/>
                </a:lnTo>
                <a:lnTo>
                  <a:pt x="5114" y="3595"/>
                </a:lnTo>
                <a:lnTo>
                  <a:pt x="5114" y="3553"/>
                </a:lnTo>
                <a:lnTo>
                  <a:pt x="5071" y="3488"/>
                </a:lnTo>
                <a:lnTo>
                  <a:pt x="4986" y="3467"/>
                </a:lnTo>
                <a:lnTo>
                  <a:pt x="4729" y="3467"/>
                </a:lnTo>
                <a:lnTo>
                  <a:pt x="4515" y="3424"/>
                </a:lnTo>
                <a:lnTo>
                  <a:pt x="4301" y="3424"/>
                </a:lnTo>
                <a:lnTo>
                  <a:pt x="4044" y="3446"/>
                </a:lnTo>
                <a:lnTo>
                  <a:pt x="3809" y="3424"/>
                </a:lnTo>
                <a:close/>
                <a:moveTo>
                  <a:pt x="2632" y="4237"/>
                </a:moveTo>
                <a:lnTo>
                  <a:pt x="2397" y="4259"/>
                </a:lnTo>
                <a:lnTo>
                  <a:pt x="1947" y="4366"/>
                </a:lnTo>
                <a:lnTo>
                  <a:pt x="1776" y="4430"/>
                </a:lnTo>
                <a:lnTo>
                  <a:pt x="1648" y="4515"/>
                </a:lnTo>
                <a:lnTo>
                  <a:pt x="1626" y="4558"/>
                </a:lnTo>
                <a:lnTo>
                  <a:pt x="1626" y="4580"/>
                </a:lnTo>
                <a:lnTo>
                  <a:pt x="1712" y="4601"/>
                </a:lnTo>
                <a:lnTo>
                  <a:pt x="1840" y="4601"/>
                </a:lnTo>
                <a:lnTo>
                  <a:pt x="2119" y="4580"/>
                </a:lnTo>
                <a:lnTo>
                  <a:pt x="2375" y="4537"/>
                </a:lnTo>
                <a:lnTo>
                  <a:pt x="2653" y="4494"/>
                </a:lnTo>
                <a:lnTo>
                  <a:pt x="2932" y="4494"/>
                </a:lnTo>
                <a:lnTo>
                  <a:pt x="3188" y="4537"/>
                </a:lnTo>
                <a:lnTo>
                  <a:pt x="3295" y="4558"/>
                </a:lnTo>
                <a:lnTo>
                  <a:pt x="3424" y="4558"/>
                </a:lnTo>
                <a:lnTo>
                  <a:pt x="3680" y="4494"/>
                </a:lnTo>
                <a:lnTo>
                  <a:pt x="3809" y="4473"/>
                </a:lnTo>
                <a:lnTo>
                  <a:pt x="3937" y="4515"/>
                </a:lnTo>
                <a:lnTo>
                  <a:pt x="4108" y="4558"/>
                </a:lnTo>
                <a:lnTo>
                  <a:pt x="4536" y="4558"/>
                </a:lnTo>
                <a:lnTo>
                  <a:pt x="4729" y="4537"/>
                </a:lnTo>
                <a:lnTo>
                  <a:pt x="4814" y="4515"/>
                </a:lnTo>
                <a:lnTo>
                  <a:pt x="4921" y="4494"/>
                </a:lnTo>
                <a:lnTo>
                  <a:pt x="4964" y="4473"/>
                </a:lnTo>
                <a:lnTo>
                  <a:pt x="5007" y="4451"/>
                </a:lnTo>
                <a:lnTo>
                  <a:pt x="5007" y="4408"/>
                </a:lnTo>
                <a:lnTo>
                  <a:pt x="5007" y="4366"/>
                </a:lnTo>
                <a:lnTo>
                  <a:pt x="4986" y="4323"/>
                </a:lnTo>
                <a:lnTo>
                  <a:pt x="4943" y="4301"/>
                </a:lnTo>
                <a:lnTo>
                  <a:pt x="4836" y="4280"/>
                </a:lnTo>
                <a:lnTo>
                  <a:pt x="4386" y="4280"/>
                </a:lnTo>
                <a:lnTo>
                  <a:pt x="4151" y="4259"/>
                </a:lnTo>
                <a:lnTo>
                  <a:pt x="3937" y="4237"/>
                </a:lnTo>
                <a:lnTo>
                  <a:pt x="3702" y="4237"/>
                </a:lnTo>
                <a:lnTo>
                  <a:pt x="3488" y="4280"/>
                </a:lnTo>
                <a:lnTo>
                  <a:pt x="3402" y="4323"/>
                </a:lnTo>
                <a:lnTo>
                  <a:pt x="3188" y="4323"/>
                </a:lnTo>
                <a:lnTo>
                  <a:pt x="3081" y="4301"/>
                </a:lnTo>
                <a:lnTo>
                  <a:pt x="2867" y="4237"/>
                </a:lnTo>
                <a:close/>
                <a:moveTo>
                  <a:pt x="2268" y="5050"/>
                </a:moveTo>
                <a:lnTo>
                  <a:pt x="2140" y="5072"/>
                </a:lnTo>
                <a:lnTo>
                  <a:pt x="2033" y="5114"/>
                </a:lnTo>
                <a:lnTo>
                  <a:pt x="1926" y="5157"/>
                </a:lnTo>
                <a:lnTo>
                  <a:pt x="1819" y="5200"/>
                </a:lnTo>
                <a:lnTo>
                  <a:pt x="1584" y="5200"/>
                </a:lnTo>
                <a:lnTo>
                  <a:pt x="1562" y="5221"/>
                </a:lnTo>
                <a:lnTo>
                  <a:pt x="1562" y="5243"/>
                </a:lnTo>
                <a:lnTo>
                  <a:pt x="1584" y="5264"/>
                </a:lnTo>
                <a:lnTo>
                  <a:pt x="1605" y="5307"/>
                </a:lnTo>
                <a:lnTo>
                  <a:pt x="1691" y="5328"/>
                </a:lnTo>
                <a:lnTo>
                  <a:pt x="1798" y="5328"/>
                </a:lnTo>
                <a:lnTo>
                  <a:pt x="1926" y="5307"/>
                </a:lnTo>
                <a:lnTo>
                  <a:pt x="2161" y="5243"/>
                </a:lnTo>
                <a:lnTo>
                  <a:pt x="2268" y="5221"/>
                </a:lnTo>
                <a:lnTo>
                  <a:pt x="2332" y="5221"/>
                </a:lnTo>
                <a:lnTo>
                  <a:pt x="2546" y="5264"/>
                </a:lnTo>
                <a:lnTo>
                  <a:pt x="2653" y="5286"/>
                </a:lnTo>
                <a:lnTo>
                  <a:pt x="2760" y="5286"/>
                </a:lnTo>
                <a:lnTo>
                  <a:pt x="2974" y="5243"/>
                </a:lnTo>
                <a:lnTo>
                  <a:pt x="3124" y="5200"/>
                </a:lnTo>
                <a:lnTo>
                  <a:pt x="3188" y="5179"/>
                </a:lnTo>
                <a:lnTo>
                  <a:pt x="3146" y="5136"/>
                </a:lnTo>
                <a:lnTo>
                  <a:pt x="3081" y="5093"/>
                </a:lnTo>
                <a:lnTo>
                  <a:pt x="2910" y="5093"/>
                </a:lnTo>
                <a:lnTo>
                  <a:pt x="2782" y="5114"/>
                </a:lnTo>
                <a:lnTo>
                  <a:pt x="2653" y="5136"/>
                </a:lnTo>
                <a:lnTo>
                  <a:pt x="2568" y="5114"/>
                </a:lnTo>
                <a:lnTo>
                  <a:pt x="2461" y="5093"/>
                </a:lnTo>
                <a:lnTo>
                  <a:pt x="2375" y="5072"/>
                </a:lnTo>
                <a:lnTo>
                  <a:pt x="2268" y="5050"/>
                </a:lnTo>
                <a:close/>
                <a:moveTo>
                  <a:pt x="4515" y="6034"/>
                </a:moveTo>
                <a:lnTo>
                  <a:pt x="4558" y="6120"/>
                </a:lnTo>
                <a:lnTo>
                  <a:pt x="4579" y="6270"/>
                </a:lnTo>
                <a:lnTo>
                  <a:pt x="4579" y="6313"/>
                </a:lnTo>
                <a:lnTo>
                  <a:pt x="4558" y="6377"/>
                </a:lnTo>
                <a:lnTo>
                  <a:pt x="4536" y="6398"/>
                </a:lnTo>
                <a:lnTo>
                  <a:pt x="4451" y="6398"/>
                </a:lnTo>
                <a:lnTo>
                  <a:pt x="4429" y="6377"/>
                </a:lnTo>
                <a:lnTo>
                  <a:pt x="4408" y="6334"/>
                </a:lnTo>
                <a:lnTo>
                  <a:pt x="4451" y="6206"/>
                </a:lnTo>
                <a:lnTo>
                  <a:pt x="4493" y="6077"/>
                </a:lnTo>
                <a:lnTo>
                  <a:pt x="4515" y="6034"/>
                </a:lnTo>
                <a:close/>
                <a:moveTo>
                  <a:pt x="5627" y="5478"/>
                </a:moveTo>
                <a:lnTo>
                  <a:pt x="5585" y="5500"/>
                </a:lnTo>
                <a:lnTo>
                  <a:pt x="5520" y="5542"/>
                </a:lnTo>
                <a:lnTo>
                  <a:pt x="5478" y="5606"/>
                </a:lnTo>
                <a:lnTo>
                  <a:pt x="5478" y="5692"/>
                </a:lnTo>
                <a:lnTo>
                  <a:pt x="5478" y="5756"/>
                </a:lnTo>
                <a:lnTo>
                  <a:pt x="5478" y="5842"/>
                </a:lnTo>
                <a:lnTo>
                  <a:pt x="5499" y="5992"/>
                </a:lnTo>
                <a:lnTo>
                  <a:pt x="5499" y="6077"/>
                </a:lnTo>
                <a:lnTo>
                  <a:pt x="5478" y="6141"/>
                </a:lnTo>
                <a:lnTo>
                  <a:pt x="5435" y="6184"/>
                </a:lnTo>
                <a:lnTo>
                  <a:pt x="5392" y="6227"/>
                </a:lnTo>
                <a:lnTo>
                  <a:pt x="5306" y="6291"/>
                </a:lnTo>
                <a:lnTo>
                  <a:pt x="5264" y="6313"/>
                </a:lnTo>
                <a:lnTo>
                  <a:pt x="5242" y="6355"/>
                </a:lnTo>
                <a:lnTo>
                  <a:pt x="5242" y="6420"/>
                </a:lnTo>
                <a:lnTo>
                  <a:pt x="5264" y="6484"/>
                </a:lnTo>
                <a:lnTo>
                  <a:pt x="5306" y="6527"/>
                </a:lnTo>
                <a:lnTo>
                  <a:pt x="5371" y="6548"/>
                </a:lnTo>
                <a:lnTo>
                  <a:pt x="5435" y="6569"/>
                </a:lnTo>
                <a:lnTo>
                  <a:pt x="5499" y="6591"/>
                </a:lnTo>
                <a:lnTo>
                  <a:pt x="5542" y="6655"/>
                </a:lnTo>
                <a:lnTo>
                  <a:pt x="5563" y="6698"/>
                </a:lnTo>
                <a:lnTo>
                  <a:pt x="5563" y="6762"/>
                </a:lnTo>
                <a:lnTo>
                  <a:pt x="5606" y="6826"/>
                </a:lnTo>
                <a:lnTo>
                  <a:pt x="5649" y="6869"/>
                </a:lnTo>
                <a:lnTo>
                  <a:pt x="5692" y="6890"/>
                </a:lnTo>
                <a:lnTo>
                  <a:pt x="5734" y="6912"/>
                </a:lnTo>
                <a:lnTo>
                  <a:pt x="5820" y="6912"/>
                </a:lnTo>
                <a:lnTo>
                  <a:pt x="5863" y="6869"/>
                </a:lnTo>
                <a:lnTo>
                  <a:pt x="5906" y="6826"/>
                </a:lnTo>
                <a:lnTo>
                  <a:pt x="5927" y="6783"/>
                </a:lnTo>
                <a:lnTo>
                  <a:pt x="5948" y="6698"/>
                </a:lnTo>
                <a:lnTo>
                  <a:pt x="5927" y="6633"/>
                </a:lnTo>
                <a:lnTo>
                  <a:pt x="5927" y="6548"/>
                </a:lnTo>
                <a:lnTo>
                  <a:pt x="5927" y="6462"/>
                </a:lnTo>
                <a:lnTo>
                  <a:pt x="5970" y="6441"/>
                </a:lnTo>
                <a:lnTo>
                  <a:pt x="5991" y="6398"/>
                </a:lnTo>
                <a:lnTo>
                  <a:pt x="6077" y="6355"/>
                </a:lnTo>
                <a:lnTo>
                  <a:pt x="6141" y="6248"/>
                </a:lnTo>
                <a:lnTo>
                  <a:pt x="6162" y="6206"/>
                </a:lnTo>
                <a:lnTo>
                  <a:pt x="6162" y="6141"/>
                </a:lnTo>
                <a:lnTo>
                  <a:pt x="6141" y="6099"/>
                </a:lnTo>
                <a:lnTo>
                  <a:pt x="6120" y="6056"/>
                </a:lnTo>
                <a:lnTo>
                  <a:pt x="6055" y="6034"/>
                </a:lnTo>
                <a:lnTo>
                  <a:pt x="5991" y="6013"/>
                </a:lnTo>
                <a:lnTo>
                  <a:pt x="5884" y="5970"/>
                </a:lnTo>
                <a:lnTo>
                  <a:pt x="5863" y="5949"/>
                </a:lnTo>
                <a:lnTo>
                  <a:pt x="5841" y="5927"/>
                </a:lnTo>
                <a:lnTo>
                  <a:pt x="5820" y="5713"/>
                </a:lnTo>
                <a:lnTo>
                  <a:pt x="5777" y="5585"/>
                </a:lnTo>
                <a:lnTo>
                  <a:pt x="5713" y="5500"/>
                </a:lnTo>
                <a:lnTo>
                  <a:pt x="5670" y="5478"/>
                </a:lnTo>
                <a:close/>
                <a:moveTo>
                  <a:pt x="4408" y="5307"/>
                </a:moveTo>
                <a:lnTo>
                  <a:pt x="4344" y="5328"/>
                </a:lnTo>
                <a:lnTo>
                  <a:pt x="4301" y="5371"/>
                </a:lnTo>
                <a:lnTo>
                  <a:pt x="4258" y="5435"/>
                </a:lnTo>
                <a:lnTo>
                  <a:pt x="4194" y="5564"/>
                </a:lnTo>
                <a:lnTo>
                  <a:pt x="4151" y="5735"/>
                </a:lnTo>
                <a:lnTo>
                  <a:pt x="4108" y="6120"/>
                </a:lnTo>
                <a:lnTo>
                  <a:pt x="4087" y="6270"/>
                </a:lnTo>
                <a:lnTo>
                  <a:pt x="4066" y="6398"/>
                </a:lnTo>
                <a:lnTo>
                  <a:pt x="4023" y="6462"/>
                </a:lnTo>
                <a:lnTo>
                  <a:pt x="3980" y="6527"/>
                </a:lnTo>
                <a:lnTo>
                  <a:pt x="3894" y="6591"/>
                </a:lnTo>
                <a:lnTo>
                  <a:pt x="3787" y="6633"/>
                </a:lnTo>
                <a:lnTo>
                  <a:pt x="3723" y="6676"/>
                </a:lnTo>
                <a:lnTo>
                  <a:pt x="3680" y="6740"/>
                </a:lnTo>
                <a:lnTo>
                  <a:pt x="3659" y="6783"/>
                </a:lnTo>
                <a:lnTo>
                  <a:pt x="3638" y="6826"/>
                </a:lnTo>
                <a:lnTo>
                  <a:pt x="3638" y="6869"/>
                </a:lnTo>
                <a:lnTo>
                  <a:pt x="3659" y="6890"/>
                </a:lnTo>
                <a:lnTo>
                  <a:pt x="3723" y="6933"/>
                </a:lnTo>
                <a:lnTo>
                  <a:pt x="3787" y="6976"/>
                </a:lnTo>
                <a:lnTo>
                  <a:pt x="3852" y="7061"/>
                </a:lnTo>
                <a:lnTo>
                  <a:pt x="3873" y="7126"/>
                </a:lnTo>
                <a:lnTo>
                  <a:pt x="3873" y="7190"/>
                </a:lnTo>
                <a:lnTo>
                  <a:pt x="3830" y="7318"/>
                </a:lnTo>
                <a:lnTo>
                  <a:pt x="3809" y="7425"/>
                </a:lnTo>
                <a:lnTo>
                  <a:pt x="3787" y="7554"/>
                </a:lnTo>
                <a:lnTo>
                  <a:pt x="3787" y="7618"/>
                </a:lnTo>
                <a:lnTo>
                  <a:pt x="3787" y="7682"/>
                </a:lnTo>
                <a:lnTo>
                  <a:pt x="3830" y="7725"/>
                </a:lnTo>
                <a:lnTo>
                  <a:pt x="3873" y="7746"/>
                </a:lnTo>
                <a:lnTo>
                  <a:pt x="3980" y="7746"/>
                </a:lnTo>
                <a:lnTo>
                  <a:pt x="4087" y="7682"/>
                </a:lnTo>
                <a:lnTo>
                  <a:pt x="4172" y="7596"/>
                </a:lnTo>
                <a:lnTo>
                  <a:pt x="4237" y="7532"/>
                </a:lnTo>
                <a:lnTo>
                  <a:pt x="4279" y="7468"/>
                </a:lnTo>
                <a:lnTo>
                  <a:pt x="4279" y="7382"/>
                </a:lnTo>
                <a:lnTo>
                  <a:pt x="4301" y="7233"/>
                </a:lnTo>
                <a:lnTo>
                  <a:pt x="4301" y="7061"/>
                </a:lnTo>
                <a:lnTo>
                  <a:pt x="4322" y="6976"/>
                </a:lnTo>
                <a:lnTo>
                  <a:pt x="4365" y="6912"/>
                </a:lnTo>
                <a:lnTo>
                  <a:pt x="4451" y="6826"/>
                </a:lnTo>
                <a:lnTo>
                  <a:pt x="4558" y="6762"/>
                </a:lnTo>
                <a:lnTo>
                  <a:pt x="4600" y="6740"/>
                </a:lnTo>
                <a:lnTo>
                  <a:pt x="4665" y="6740"/>
                </a:lnTo>
                <a:lnTo>
                  <a:pt x="4707" y="6762"/>
                </a:lnTo>
                <a:lnTo>
                  <a:pt x="4772" y="6805"/>
                </a:lnTo>
                <a:lnTo>
                  <a:pt x="4793" y="6847"/>
                </a:lnTo>
                <a:lnTo>
                  <a:pt x="4836" y="6912"/>
                </a:lnTo>
                <a:lnTo>
                  <a:pt x="4857" y="7083"/>
                </a:lnTo>
                <a:lnTo>
                  <a:pt x="4900" y="7233"/>
                </a:lnTo>
                <a:lnTo>
                  <a:pt x="4943" y="7382"/>
                </a:lnTo>
                <a:lnTo>
                  <a:pt x="5007" y="7489"/>
                </a:lnTo>
                <a:lnTo>
                  <a:pt x="5028" y="7511"/>
                </a:lnTo>
                <a:lnTo>
                  <a:pt x="5071" y="7532"/>
                </a:lnTo>
                <a:lnTo>
                  <a:pt x="5135" y="7532"/>
                </a:lnTo>
                <a:lnTo>
                  <a:pt x="5264" y="7447"/>
                </a:lnTo>
                <a:lnTo>
                  <a:pt x="5328" y="7361"/>
                </a:lnTo>
                <a:lnTo>
                  <a:pt x="5371" y="7275"/>
                </a:lnTo>
                <a:lnTo>
                  <a:pt x="5371" y="7168"/>
                </a:lnTo>
                <a:lnTo>
                  <a:pt x="5328" y="7040"/>
                </a:lnTo>
                <a:lnTo>
                  <a:pt x="5285" y="6912"/>
                </a:lnTo>
                <a:lnTo>
                  <a:pt x="5242" y="6783"/>
                </a:lnTo>
                <a:lnTo>
                  <a:pt x="5178" y="6676"/>
                </a:lnTo>
                <a:lnTo>
                  <a:pt x="5135" y="6548"/>
                </a:lnTo>
                <a:lnTo>
                  <a:pt x="5135" y="6398"/>
                </a:lnTo>
                <a:lnTo>
                  <a:pt x="5114" y="6334"/>
                </a:lnTo>
                <a:lnTo>
                  <a:pt x="5093" y="6248"/>
                </a:lnTo>
                <a:lnTo>
                  <a:pt x="5050" y="6206"/>
                </a:lnTo>
                <a:lnTo>
                  <a:pt x="4986" y="6141"/>
                </a:lnTo>
                <a:lnTo>
                  <a:pt x="4943" y="6034"/>
                </a:lnTo>
                <a:lnTo>
                  <a:pt x="4900" y="5927"/>
                </a:lnTo>
                <a:lnTo>
                  <a:pt x="4793" y="5649"/>
                </a:lnTo>
                <a:lnTo>
                  <a:pt x="4750" y="5521"/>
                </a:lnTo>
                <a:lnTo>
                  <a:pt x="4665" y="5414"/>
                </a:lnTo>
                <a:lnTo>
                  <a:pt x="4579" y="5328"/>
                </a:lnTo>
                <a:lnTo>
                  <a:pt x="4536" y="5307"/>
                </a:lnTo>
                <a:close/>
                <a:moveTo>
                  <a:pt x="2632" y="429"/>
                </a:moveTo>
                <a:lnTo>
                  <a:pt x="2889" y="450"/>
                </a:lnTo>
                <a:lnTo>
                  <a:pt x="3124" y="472"/>
                </a:lnTo>
                <a:lnTo>
                  <a:pt x="3702" y="472"/>
                </a:lnTo>
                <a:lnTo>
                  <a:pt x="4258" y="514"/>
                </a:lnTo>
                <a:lnTo>
                  <a:pt x="4793" y="536"/>
                </a:lnTo>
                <a:lnTo>
                  <a:pt x="5306" y="557"/>
                </a:lnTo>
                <a:lnTo>
                  <a:pt x="5820" y="600"/>
                </a:lnTo>
                <a:lnTo>
                  <a:pt x="5970" y="600"/>
                </a:lnTo>
                <a:lnTo>
                  <a:pt x="6077" y="621"/>
                </a:lnTo>
                <a:lnTo>
                  <a:pt x="6098" y="621"/>
                </a:lnTo>
                <a:lnTo>
                  <a:pt x="6141" y="664"/>
                </a:lnTo>
                <a:lnTo>
                  <a:pt x="6162" y="707"/>
                </a:lnTo>
                <a:lnTo>
                  <a:pt x="6184" y="771"/>
                </a:lnTo>
                <a:lnTo>
                  <a:pt x="6205" y="1006"/>
                </a:lnTo>
                <a:lnTo>
                  <a:pt x="6226" y="1263"/>
                </a:lnTo>
                <a:lnTo>
                  <a:pt x="6205" y="1777"/>
                </a:lnTo>
                <a:lnTo>
                  <a:pt x="6226" y="2354"/>
                </a:lnTo>
                <a:lnTo>
                  <a:pt x="6248" y="2932"/>
                </a:lnTo>
                <a:lnTo>
                  <a:pt x="6248" y="5542"/>
                </a:lnTo>
                <a:lnTo>
                  <a:pt x="6269" y="6869"/>
                </a:lnTo>
                <a:lnTo>
                  <a:pt x="6291" y="7511"/>
                </a:lnTo>
                <a:lnTo>
                  <a:pt x="6269" y="7832"/>
                </a:lnTo>
                <a:lnTo>
                  <a:pt x="6248" y="7981"/>
                </a:lnTo>
                <a:lnTo>
                  <a:pt x="6205" y="8153"/>
                </a:lnTo>
                <a:lnTo>
                  <a:pt x="6184" y="8174"/>
                </a:lnTo>
                <a:lnTo>
                  <a:pt x="6141" y="8195"/>
                </a:lnTo>
                <a:lnTo>
                  <a:pt x="6055" y="8238"/>
                </a:lnTo>
                <a:lnTo>
                  <a:pt x="5906" y="8260"/>
                </a:lnTo>
                <a:lnTo>
                  <a:pt x="5413" y="8260"/>
                </a:lnTo>
                <a:lnTo>
                  <a:pt x="5199" y="8238"/>
                </a:lnTo>
                <a:lnTo>
                  <a:pt x="4857" y="8217"/>
                </a:lnTo>
                <a:lnTo>
                  <a:pt x="4515" y="8217"/>
                </a:lnTo>
                <a:lnTo>
                  <a:pt x="3830" y="8260"/>
                </a:lnTo>
                <a:lnTo>
                  <a:pt x="3167" y="8281"/>
                </a:lnTo>
                <a:lnTo>
                  <a:pt x="2504" y="8302"/>
                </a:lnTo>
                <a:lnTo>
                  <a:pt x="2268" y="8324"/>
                </a:lnTo>
                <a:lnTo>
                  <a:pt x="2119" y="8324"/>
                </a:lnTo>
                <a:lnTo>
                  <a:pt x="2076" y="8302"/>
                </a:lnTo>
                <a:lnTo>
                  <a:pt x="2033" y="8281"/>
                </a:lnTo>
                <a:lnTo>
                  <a:pt x="2012" y="8217"/>
                </a:lnTo>
                <a:lnTo>
                  <a:pt x="2012" y="8153"/>
                </a:lnTo>
                <a:lnTo>
                  <a:pt x="1990" y="8110"/>
                </a:lnTo>
                <a:lnTo>
                  <a:pt x="1969" y="8088"/>
                </a:lnTo>
                <a:lnTo>
                  <a:pt x="1883" y="8088"/>
                </a:lnTo>
                <a:lnTo>
                  <a:pt x="1798" y="8153"/>
                </a:lnTo>
                <a:lnTo>
                  <a:pt x="1626" y="8302"/>
                </a:lnTo>
                <a:lnTo>
                  <a:pt x="1541" y="8367"/>
                </a:lnTo>
                <a:lnTo>
                  <a:pt x="1455" y="8388"/>
                </a:lnTo>
                <a:lnTo>
                  <a:pt x="1412" y="8388"/>
                </a:lnTo>
                <a:lnTo>
                  <a:pt x="1391" y="8367"/>
                </a:lnTo>
                <a:lnTo>
                  <a:pt x="1348" y="8345"/>
                </a:lnTo>
                <a:lnTo>
                  <a:pt x="1327" y="8281"/>
                </a:lnTo>
                <a:lnTo>
                  <a:pt x="1327" y="8217"/>
                </a:lnTo>
                <a:lnTo>
                  <a:pt x="1348" y="8131"/>
                </a:lnTo>
                <a:lnTo>
                  <a:pt x="1348" y="8110"/>
                </a:lnTo>
                <a:lnTo>
                  <a:pt x="1348" y="8067"/>
                </a:lnTo>
                <a:lnTo>
                  <a:pt x="1327" y="8067"/>
                </a:lnTo>
                <a:lnTo>
                  <a:pt x="1263" y="8046"/>
                </a:lnTo>
                <a:lnTo>
                  <a:pt x="1220" y="8067"/>
                </a:lnTo>
                <a:lnTo>
                  <a:pt x="1177" y="8110"/>
                </a:lnTo>
                <a:lnTo>
                  <a:pt x="1092" y="8217"/>
                </a:lnTo>
                <a:lnTo>
                  <a:pt x="1006" y="8324"/>
                </a:lnTo>
                <a:lnTo>
                  <a:pt x="963" y="8367"/>
                </a:lnTo>
                <a:lnTo>
                  <a:pt x="920" y="8409"/>
                </a:lnTo>
                <a:lnTo>
                  <a:pt x="856" y="8431"/>
                </a:lnTo>
                <a:lnTo>
                  <a:pt x="792" y="8431"/>
                </a:lnTo>
                <a:lnTo>
                  <a:pt x="771" y="8409"/>
                </a:lnTo>
                <a:lnTo>
                  <a:pt x="771" y="8367"/>
                </a:lnTo>
                <a:lnTo>
                  <a:pt x="792" y="8281"/>
                </a:lnTo>
                <a:lnTo>
                  <a:pt x="856" y="8153"/>
                </a:lnTo>
                <a:lnTo>
                  <a:pt x="1049" y="7917"/>
                </a:lnTo>
                <a:lnTo>
                  <a:pt x="1156" y="7767"/>
                </a:lnTo>
                <a:lnTo>
                  <a:pt x="1156" y="7682"/>
                </a:lnTo>
                <a:lnTo>
                  <a:pt x="1134" y="7639"/>
                </a:lnTo>
                <a:lnTo>
                  <a:pt x="1070" y="7618"/>
                </a:lnTo>
                <a:lnTo>
                  <a:pt x="942" y="7618"/>
                </a:lnTo>
                <a:lnTo>
                  <a:pt x="856" y="7660"/>
                </a:lnTo>
                <a:lnTo>
                  <a:pt x="792" y="7703"/>
                </a:lnTo>
                <a:lnTo>
                  <a:pt x="749" y="7746"/>
                </a:lnTo>
                <a:lnTo>
                  <a:pt x="835" y="7575"/>
                </a:lnTo>
                <a:lnTo>
                  <a:pt x="878" y="7468"/>
                </a:lnTo>
                <a:lnTo>
                  <a:pt x="899" y="7404"/>
                </a:lnTo>
                <a:lnTo>
                  <a:pt x="899" y="7297"/>
                </a:lnTo>
                <a:lnTo>
                  <a:pt x="856" y="7275"/>
                </a:lnTo>
                <a:lnTo>
                  <a:pt x="835" y="7254"/>
                </a:lnTo>
                <a:lnTo>
                  <a:pt x="792" y="7297"/>
                </a:lnTo>
                <a:lnTo>
                  <a:pt x="685" y="7382"/>
                </a:lnTo>
                <a:lnTo>
                  <a:pt x="578" y="7468"/>
                </a:lnTo>
                <a:lnTo>
                  <a:pt x="557" y="7361"/>
                </a:lnTo>
                <a:lnTo>
                  <a:pt x="578" y="7254"/>
                </a:lnTo>
                <a:lnTo>
                  <a:pt x="621" y="7147"/>
                </a:lnTo>
                <a:lnTo>
                  <a:pt x="685" y="7040"/>
                </a:lnTo>
                <a:lnTo>
                  <a:pt x="835" y="6826"/>
                </a:lnTo>
                <a:lnTo>
                  <a:pt x="899" y="6719"/>
                </a:lnTo>
                <a:lnTo>
                  <a:pt x="942" y="6633"/>
                </a:lnTo>
                <a:lnTo>
                  <a:pt x="963" y="6484"/>
                </a:lnTo>
                <a:lnTo>
                  <a:pt x="942" y="6441"/>
                </a:lnTo>
                <a:lnTo>
                  <a:pt x="920" y="6420"/>
                </a:lnTo>
                <a:lnTo>
                  <a:pt x="899" y="6441"/>
                </a:lnTo>
                <a:lnTo>
                  <a:pt x="835" y="6462"/>
                </a:lnTo>
                <a:lnTo>
                  <a:pt x="706" y="6591"/>
                </a:lnTo>
                <a:lnTo>
                  <a:pt x="599" y="6655"/>
                </a:lnTo>
                <a:lnTo>
                  <a:pt x="599" y="6633"/>
                </a:lnTo>
                <a:lnTo>
                  <a:pt x="578" y="6591"/>
                </a:lnTo>
                <a:lnTo>
                  <a:pt x="557" y="6377"/>
                </a:lnTo>
                <a:lnTo>
                  <a:pt x="535" y="5713"/>
                </a:lnTo>
                <a:lnTo>
                  <a:pt x="578" y="4601"/>
                </a:lnTo>
                <a:lnTo>
                  <a:pt x="599" y="3446"/>
                </a:lnTo>
                <a:lnTo>
                  <a:pt x="599" y="2889"/>
                </a:lnTo>
                <a:lnTo>
                  <a:pt x="578" y="2632"/>
                </a:lnTo>
                <a:lnTo>
                  <a:pt x="557" y="2504"/>
                </a:lnTo>
                <a:lnTo>
                  <a:pt x="578" y="2397"/>
                </a:lnTo>
                <a:lnTo>
                  <a:pt x="599" y="2333"/>
                </a:lnTo>
                <a:lnTo>
                  <a:pt x="642" y="2290"/>
                </a:lnTo>
                <a:lnTo>
                  <a:pt x="728" y="2269"/>
                </a:lnTo>
                <a:lnTo>
                  <a:pt x="792" y="2269"/>
                </a:lnTo>
                <a:lnTo>
                  <a:pt x="1134" y="2247"/>
                </a:lnTo>
                <a:lnTo>
                  <a:pt x="1370" y="2226"/>
                </a:lnTo>
                <a:lnTo>
                  <a:pt x="1648" y="2226"/>
                </a:lnTo>
                <a:lnTo>
                  <a:pt x="1776" y="2205"/>
                </a:lnTo>
                <a:lnTo>
                  <a:pt x="1905" y="2162"/>
                </a:lnTo>
                <a:lnTo>
                  <a:pt x="2012" y="2119"/>
                </a:lnTo>
                <a:lnTo>
                  <a:pt x="2076" y="2033"/>
                </a:lnTo>
                <a:lnTo>
                  <a:pt x="2119" y="1948"/>
                </a:lnTo>
                <a:lnTo>
                  <a:pt x="2140" y="1819"/>
                </a:lnTo>
                <a:lnTo>
                  <a:pt x="2119" y="1691"/>
                </a:lnTo>
                <a:lnTo>
                  <a:pt x="2119" y="1563"/>
                </a:lnTo>
                <a:lnTo>
                  <a:pt x="2054" y="1285"/>
                </a:lnTo>
                <a:lnTo>
                  <a:pt x="2012" y="1071"/>
                </a:lnTo>
                <a:lnTo>
                  <a:pt x="1947" y="857"/>
                </a:lnTo>
                <a:lnTo>
                  <a:pt x="1926" y="750"/>
                </a:lnTo>
                <a:lnTo>
                  <a:pt x="1905" y="664"/>
                </a:lnTo>
                <a:lnTo>
                  <a:pt x="1926" y="600"/>
                </a:lnTo>
                <a:lnTo>
                  <a:pt x="1947" y="536"/>
                </a:lnTo>
                <a:lnTo>
                  <a:pt x="2033" y="472"/>
                </a:lnTo>
                <a:lnTo>
                  <a:pt x="2140" y="450"/>
                </a:lnTo>
                <a:lnTo>
                  <a:pt x="2397" y="429"/>
                </a:lnTo>
                <a:close/>
                <a:moveTo>
                  <a:pt x="6120" y="1"/>
                </a:moveTo>
                <a:lnTo>
                  <a:pt x="5863" y="44"/>
                </a:lnTo>
                <a:lnTo>
                  <a:pt x="5627" y="86"/>
                </a:lnTo>
                <a:lnTo>
                  <a:pt x="5413" y="108"/>
                </a:lnTo>
                <a:lnTo>
                  <a:pt x="5221" y="129"/>
                </a:lnTo>
                <a:lnTo>
                  <a:pt x="4814" y="129"/>
                </a:lnTo>
                <a:lnTo>
                  <a:pt x="4408" y="86"/>
                </a:lnTo>
                <a:lnTo>
                  <a:pt x="2589" y="86"/>
                </a:lnTo>
                <a:lnTo>
                  <a:pt x="2225" y="65"/>
                </a:lnTo>
                <a:lnTo>
                  <a:pt x="1691" y="65"/>
                </a:lnTo>
                <a:lnTo>
                  <a:pt x="1541" y="108"/>
                </a:lnTo>
                <a:lnTo>
                  <a:pt x="1391" y="193"/>
                </a:lnTo>
                <a:lnTo>
                  <a:pt x="1348" y="258"/>
                </a:lnTo>
                <a:lnTo>
                  <a:pt x="1284" y="322"/>
                </a:lnTo>
                <a:lnTo>
                  <a:pt x="878" y="857"/>
                </a:lnTo>
                <a:lnTo>
                  <a:pt x="664" y="1135"/>
                </a:lnTo>
                <a:lnTo>
                  <a:pt x="492" y="1413"/>
                </a:lnTo>
                <a:lnTo>
                  <a:pt x="343" y="1670"/>
                </a:lnTo>
                <a:lnTo>
                  <a:pt x="171" y="1926"/>
                </a:lnTo>
                <a:lnTo>
                  <a:pt x="65" y="2076"/>
                </a:lnTo>
                <a:lnTo>
                  <a:pt x="43" y="2162"/>
                </a:lnTo>
                <a:lnTo>
                  <a:pt x="22" y="2247"/>
                </a:lnTo>
                <a:lnTo>
                  <a:pt x="0" y="2376"/>
                </a:lnTo>
                <a:lnTo>
                  <a:pt x="0" y="2504"/>
                </a:lnTo>
                <a:lnTo>
                  <a:pt x="22" y="2739"/>
                </a:lnTo>
                <a:lnTo>
                  <a:pt x="43" y="3403"/>
                </a:lnTo>
                <a:lnTo>
                  <a:pt x="65" y="3724"/>
                </a:lnTo>
                <a:lnTo>
                  <a:pt x="65" y="4066"/>
                </a:lnTo>
                <a:lnTo>
                  <a:pt x="22" y="4900"/>
                </a:lnTo>
                <a:lnTo>
                  <a:pt x="22" y="5735"/>
                </a:lnTo>
                <a:lnTo>
                  <a:pt x="22" y="7254"/>
                </a:lnTo>
                <a:lnTo>
                  <a:pt x="22" y="7939"/>
                </a:lnTo>
                <a:lnTo>
                  <a:pt x="22" y="8367"/>
                </a:lnTo>
                <a:lnTo>
                  <a:pt x="0" y="8559"/>
                </a:lnTo>
                <a:lnTo>
                  <a:pt x="0" y="8666"/>
                </a:lnTo>
                <a:lnTo>
                  <a:pt x="0" y="8730"/>
                </a:lnTo>
                <a:lnTo>
                  <a:pt x="22" y="8794"/>
                </a:lnTo>
                <a:lnTo>
                  <a:pt x="65" y="8837"/>
                </a:lnTo>
                <a:lnTo>
                  <a:pt x="107" y="8859"/>
                </a:lnTo>
                <a:lnTo>
                  <a:pt x="171" y="8880"/>
                </a:lnTo>
                <a:lnTo>
                  <a:pt x="321" y="8901"/>
                </a:lnTo>
                <a:lnTo>
                  <a:pt x="471" y="8901"/>
                </a:lnTo>
                <a:lnTo>
                  <a:pt x="792" y="8837"/>
                </a:lnTo>
                <a:lnTo>
                  <a:pt x="1027" y="8794"/>
                </a:lnTo>
                <a:lnTo>
                  <a:pt x="1434" y="8773"/>
                </a:lnTo>
                <a:lnTo>
                  <a:pt x="1840" y="8773"/>
                </a:lnTo>
                <a:lnTo>
                  <a:pt x="2653" y="8794"/>
                </a:lnTo>
                <a:lnTo>
                  <a:pt x="3081" y="8773"/>
                </a:lnTo>
                <a:lnTo>
                  <a:pt x="3509" y="8752"/>
                </a:lnTo>
                <a:lnTo>
                  <a:pt x="3937" y="8709"/>
                </a:lnTo>
                <a:lnTo>
                  <a:pt x="4344" y="8687"/>
                </a:lnTo>
                <a:lnTo>
                  <a:pt x="4750" y="8687"/>
                </a:lnTo>
                <a:lnTo>
                  <a:pt x="5178" y="8709"/>
                </a:lnTo>
                <a:lnTo>
                  <a:pt x="5991" y="8773"/>
                </a:lnTo>
                <a:lnTo>
                  <a:pt x="6162" y="8794"/>
                </a:lnTo>
                <a:lnTo>
                  <a:pt x="6398" y="8794"/>
                </a:lnTo>
                <a:lnTo>
                  <a:pt x="6483" y="8773"/>
                </a:lnTo>
                <a:lnTo>
                  <a:pt x="6547" y="8730"/>
                </a:lnTo>
                <a:lnTo>
                  <a:pt x="6612" y="8666"/>
                </a:lnTo>
                <a:lnTo>
                  <a:pt x="6654" y="8581"/>
                </a:lnTo>
                <a:lnTo>
                  <a:pt x="6697" y="8495"/>
                </a:lnTo>
                <a:lnTo>
                  <a:pt x="6740" y="8260"/>
                </a:lnTo>
                <a:lnTo>
                  <a:pt x="6761" y="8046"/>
                </a:lnTo>
                <a:lnTo>
                  <a:pt x="6740" y="7832"/>
                </a:lnTo>
                <a:lnTo>
                  <a:pt x="6740" y="6013"/>
                </a:lnTo>
                <a:lnTo>
                  <a:pt x="6719" y="5264"/>
                </a:lnTo>
                <a:lnTo>
                  <a:pt x="6676" y="4494"/>
                </a:lnTo>
                <a:lnTo>
                  <a:pt x="6654" y="4109"/>
                </a:lnTo>
                <a:lnTo>
                  <a:pt x="6654" y="3702"/>
                </a:lnTo>
                <a:lnTo>
                  <a:pt x="6676" y="2932"/>
                </a:lnTo>
                <a:lnTo>
                  <a:pt x="6697" y="2183"/>
                </a:lnTo>
                <a:lnTo>
                  <a:pt x="6697" y="1456"/>
                </a:lnTo>
                <a:lnTo>
                  <a:pt x="6676" y="792"/>
                </a:lnTo>
                <a:lnTo>
                  <a:pt x="6697" y="472"/>
                </a:lnTo>
                <a:lnTo>
                  <a:pt x="6654" y="300"/>
                </a:lnTo>
                <a:lnTo>
                  <a:pt x="6633" y="236"/>
                </a:lnTo>
                <a:lnTo>
                  <a:pt x="6590" y="172"/>
                </a:lnTo>
                <a:lnTo>
                  <a:pt x="6483" y="65"/>
                </a:lnTo>
                <a:lnTo>
                  <a:pt x="6376" y="22"/>
                </a:lnTo>
                <a:lnTo>
                  <a:pt x="62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1"/>
          <p:cNvSpPr/>
          <p:nvPr/>
        </p:nvSpPr>
        <p:spPr>
          <a:xfrm>
            <a:off x="2568781" y="1502214"/>
            <a:ext cx="251549" cy="253846"/>
          </a:xfrm>
          <a:custGeom>
            <a:rect b="b" l="l" r="r" t="t"/>
            <a:pathLst>
              <a:path extrusionOk="0" h="9393" w="9308">
                <a:moveTo>
                  <a:pt x="7789" y="6932"/>
                </a:moveTo>
                <a:lnTo>
                  <a:pt x="7789" y="6932"/>
                </a:lnTo>
                <a:lnTo>
                  <a:pt x="7575" y="6697"/>
                </a:lnTo>
                <a:lnTo>
                  <a:pt x="7446" y="6569"/>
                </a:lnTo>
                <a:lnTo>
                  <a:pt x="7425" y="6483"/>
                </a:lnTo>
                <a:lnTo>
                  <a:pt x="7404" y="6419"/>
                </a:lnTo>
                <a:lnTo>
                  <a:pt x="7404" y="6419"/>
                </a:lnTo>
                <a:lnTo>
                  <a:pt x="7404" y="6355"/>
                </a:lnTo>
                <a:lnTo>
                  <a:pt x="7446" y="6269"/>
                </a:lnTo>
                <a:lnTo>
                  <a:pt x="7511" y="6141"/>
                </a:lnTo>
                <a:lnTo>
                  <a:pt x="7511" y="6141"/>
                </a:lnTo>
                <a:lnTo>
                  <a:pt x="7553" y="6034"/>
                </a:lnTo>
                <a:lnTo>
                  <a:pt x="7553" y="5927"/>
                </a:lnTo>
                <a:lnTo>
                  <a:pt x="7575" y="5734"/>
                </a:lnTo>
                <a:lnTo>
                  <a:pt x="7575" y="5734"/>
                </a:lnTo>
                <a:lnTo>
                  <a:pt x="7575" y="5349"/>
                </a:lnTo>
                <a:lnTo>
                  <a:pt x="7553" y="5156"/>
                </a:lnTo>
                <a:lnTo>
                  <a:pt x="7532" y="4964"/>
                </a:lnTo>
                <a:lnTo>
                  <a:pt x="7532" y="4964"/>
                </a:lnTo>
                <a:lnTo>
                  <a:pt x="7489" y="4771"/>
                </a:lnTo>
                <a:lnTo>
                  <a:pt x="7425" y="4622"/>
                </a:lnTo>
                <a:lnTo>
                  <a:pt x="7318" y="4472"/>
                </a:lnTo>
                <a:lnTo>
                  <a:pt x="7168" y="4322"/>
                </a:lnTo>
                <a:lnTo>
                  <a:pt x="7168" y="4322"/>
                </a:lnTo>
                <a:lnTo>
                  <a:pt x="6869" y="4129"/>
                </a:lnTo>
                <a:lnTo>
                  <a:pt x="6698" y="4001"/>
                </a:lnTo>
                <a:lnTo>
                  <a:pt x="6633" y="3937"/>
                </a:lnTo>
                <a:lnTo>
                  <a:pt x="6612" y="3873"/>
                </a:lnTo>
                <a:lnTo>
                  <a:pt x="6612" y="3873"/>
                </a:lnTo>
                <a:lnTo>
                  <a:pt x="6612" y="3851"/>
                </a:lnTo>
                <a:lnTo>
                  <a:pt x="6612" y="3787"/>
                </a:lnTo>
                <a:lnTo>
                  <a:pt x="6633" y="3702"/>
                </a:lnTo>
                <a:lnTo>
                  <a:pt x="6633" y="3702"/>
                </a:lnTo>
                <a:lnTo>
                  <a:pt x="6612" y="3595"/>
                </a:lnTo>
                <a:lnTo>
                  <a:pt x="6548" y="3488"/>
                </a:lnTo>
                <a:lnTo>
                  <a:pt x="6548" y="3488"/>
                </a:lnTo>
                <a:lnTo>
                  <a:pt x="6484" y="3359"/>
                </a:lnTo>
                <a:lnTo>
                  <a:pt x="6462" y="3295"/>
                </a:lnTo>
                <a:lnTo>
                  <a:pt x="6462" y="3274"/>
                </a:lnTo>
                <a:lnTo>
                  <a:pt x="6462" y="3252"/>
                </a:lnTo>
                <a:lnTo>
                  <a:pt x="6462" y="3252"/>
                </a:lnTo>
                <a:lnTo>
                  <a:pt x="6505" y="3231"/>
                </a:lnTo>
                <a:lnTo>
                  <a:pt x="6591" y="3231"/>
                </a:lnTo>
                <a:lnTo>
                  <a:pt x="6805" y="3274"/>
                </a:lnTo>
                <a:lnTo>
                  <a:pt x="7168" y="3359"/>
                </a:lnTo>
                <a:lnTo>
                  <a:pt x="7168" y="3359"/>
                </a:lnTo>
                <a:lnTo>
                  <a:pt x="7382" y="3381"/>
                </a:lnTo>
                <a:lnTo>
                  <a:pt x="7575" y="3359"/>
                </a:lnTo>
                <a:lnTo>
                  <a:pt x="7810" y="3316"/>
                </a:lnTo>
                <a:lnTo>
                  <a:pt x="8024" y="3274"/>
                </a:lnTo>
                <a:lnTo>
                  <a:pt x="8238" y="3209"/>
                </a:lnTo>
                <a:lnTo>
                  <a:pt x="8431" y="3124"/>
                </a:lnTo>
                <a:lnTo>
                  <a:pt x="8623" y="3038"/>
                </a:lnTo>
                <a:lnTo>
                  <a:pt x="8794" y="2953"/>
                </a:lnTo>
                <a:lnTo>
                  <a:pt x="8794" y="2953"/>
                </a:lnTo>
                <a:lnTo>
                  <a:pt x="8944" y="2846"/>
                </a:lnTo>
                <a:lnTo>
                  <a:pt x="9094" y="2717"/>
                </a:lnTo>
                <a:lnTo>
                  <a:pt x="9244" y="2568"/>
                </a:lnTo>
                <a:lnTo>
                  <a:pt x="9286" y="2482"/>
                </a:lnTo>
                <a:lnTo>
                  <a:pt x="9308" y="2418"/>
                </a:lnTo>
                <a:lnTo>
                  <a:pt x="9308" y="2418"/>
                </a:lnTo>
                <a:lnTo>
                  <a:pt x="9286" y="2289"/>
                </a:lnTo>
                <a:lnTo>
                  <a:pt x="9265" y="2225"/>
                </a:lnTo>
                <a:lnTo>
                  <a:pt x="9201" y="2225"/>
                </a:lnTo>
                <a:lnTo>
                  <a:pt x="9137" y="2247"/>
                </a:lnTo>
                <a:lnTo>
                  <a:pt x="9008" y="2332"/>
                </a:lnTo>
                <a:lnTo>
                  <a:pt x="8944" y="2354"/>
                </a:lnTo>
                <a:lnTo>
                  <a:pt x="8923" y="2354"/>
                </a:lnTo>
                <a:lnTo>
                  <a:pt x="8923" y="2354"/>
                </a:lnTo>
                <a:lnTo>
                  <a:pt x="8901" y="2332"/>
                </a:lnTo>
                <a:lnTo>
                  <a:pt x="8901" y="2311"/>
                </a:lnTo>
                <a:lnTo>
                  <a:pt x="8944" y="2247"/>
                </a:lnTo>
                <a:lnTo>
                  <a:pt x="9051" y="2097"/>
                </a:lnTo>
                <a:lnTo>
                  <a:pt x="9094" y="1990"/>
                </a:lnTo>
                <a:lnTo>
                  <a:pt x="9137" y="1904"/>
                </a:lnTo>
                <a:lnTo>
                  <a:pt x="9115" y="1883"/>
                </a:lnTo>
                <a:lnTo>
                  <a:pt x="9115" y="1840"/>
                </a:lnTo>
                <a:lnTo>
                  <a:pt x="9072" y="1797"/>
                </a:lnTo>
                <a:lnTo>
                  <a:pt x="9030" y="1776"/>
                </a:lnTo>
                <a:lnTo>
                  <a:pt x="9030" y="1776"/>
                </a:lnTo>
                <a:lnTo>
                  <a:pt x="8966" y="1776"/>
                </a:lnTo>
                <a:lnTo>
                  <a:pt x="8880" y="1797"/>
                </a:lnTo>
                <a:lnTo>
                  <a:pt x="8794" y="1819"/>
                </a:lnTo>
                <a:lnTo>
                  <a:pt x="8709" y="1883"/>
                </a:lnTo>
                <a:lnTo>
                  <a:pt x="8452" y="2075"/>
                </a:lnTo>
                <a:lnTo>
                  <a:pt x="8452" y="2075"/>
                </a:lnTo>
                <a:lnTo>
                  <a:pt x="8281" y="2182"/>
                </a:lnTo>
                <a:lnTo>
                  <a:pt x="8238" y="2204"/>
                </a:lnTo>
                <a:lnTo>
                  <a:pt x="8195" y="2182"/>
                </a:lnTo>
                <a:lnTo>
                  <a:pt x="8131" y="2161"/>
                </a:lnTo>
                <a:lnTo>
                  <a:pt x="8088" y="2118"/>
                </a:lnTo>
                <a:lnTo>
                  <a:pt x="7960" y="1990"/>
                </a:lnTo>
                <a:lnTo>
                  <a:pt x="7960" y="1990"/>
                </a:lnTo>
                <a:lnTo>
                  <a:pt x="7682" y="1690"/>
                </a:lnTo>
                <a:lnTo>
                  <a:pt x="7425" y="1391"/>
                </a:lnTo>
                <a:lnTo>
                  <a:pt x="7425" y="1391"/>
                </a:lnTo>
                <a:lnTo>
                  <a:pt x="7125" y="1091"/>
                </a:lnTo>
                <a:lnTo>
                  <a:pt x="6997" y="941"/>
                </a:lnTo>
                <a:lnTo>
                  <a:pt x="6933" y="856"/>
                </a:lnTo>
                <a:lnTo>
                  <a:pt x="6912" y="792"/>
                </a:lnTo>
                <a:lnTo>
                  <a:pt x="6912" y="792"/>
                </a:lnTo>
                <a:lnTo>
                  <a:pt x="6890" y="728"/>
                </a:lnTo>
                <a:lnTo>
                  <a:pt x="6890" y="685"/>
                </a:lnTo>
                <a:lnTo>
                  <a:pt x="6933" y="599"/>
                </a:lnTo>
                <a:lnTo>
                  <a:pt x="6976" y="514"/>
                </a:lnTo>
                <a:lnTo>
                  <a:pt x="7040" y="428"/>
                </a:lnTo>
                <a:lnTo>
                  <a:pt x="7040" y="428"/>
                </a:lnTo>
                <a:lnTo>
                  <a:pt x="7061" y="342"/>
                </a:lnTo>
                <a:lnTo>
                  <a:pt x="7061" y="278"/>
                </a:lnTo>
                <a:lnTo>
                  <a:pt x="7061" y="235"/>
                </a:lnTo>
                <a:lnTo>
                  <a:pt x="7019" y="193"/>
                </a:lnTo>
                <a:lnTo>
                  <a:pt x="6976" y="171"/>
                </a:lnTo>
                <a:lnTo>
                  <a:pt x="6933" y="150"/>
                </a:lnTo>
                <a:lnTo>
                  <a:pt x="6869" y="171"/>
                </a:lnTo>
                <a:lnTo>
                  <a:pt x="6783" y="214"/>
                </a:lnTo>
                <a:lnTo>
                  <a:pt x="6783" y="214"/>
                </a:lnTo>
                <a:lnTo>
                  <a:pt x="6719" y="278"/>
                </a:lnTo>
                <a:lnTo>
                  <a:pt x="6676" y="321"/>
                </a:lnTo>
                <a:lnTo>
                  <a:pt x="6569" y="471"/>
                </a:lnTo>
                <a:lnTo>
                  <a:pt x="6484" y="642"/>
                </a:lnTo>
                <a:lnTo>
                  <a:pt x="6377" y="770"/>
                </a:lnTo>
                <a:lnTo>
                  <a:pt x="6377" y="770"/>
                </a:lnTo>
                <a:lnTo>
                  <a:pt x="6355" y="792"/>
                </a:lnTo>
                <a:lnTo>
                  <a:pt x="6355" y="770"/>
                </a:lnTo>
                <a:lnTo>
                  <a:pt x="6355" y="770"/>
                </a:lnTo>
                <a:lnTo>
                  <a:pt x="6377" y="728"/>
                </a:lnTo>
                <a:lnTo>
                  <a:pt x="6398" y="621"/>
                </a:lnTo>
                <a:lnTo>
                  <a:pt x="6419" y="514"/>
                </a:lnTo>
                <a:lnTo>
                  <a:pt x="6419" y="428"/>
                </a:lnTo>
                <a:lnTo>
                  <a:pt x="6419" y="428"/>
                </a:lnTo>
                <a:lnTo>
                  <a:pt x="6505" y="300"/>
                </a:lnTo>
                <a:lnTo>
                  <a:pt x="6548" y="235"/>
                </a:lnTo>
                <a:lnTo>
                  <a:pt x="6569" y="150"/>
                </a:lnTo>
                <a:lnTo>
                  <a:pt x="6569" y="150"/>
                </a:lnTo>
                <a:lnTo>
                  <a:pt x="6548" y="64"/>
                </a:lnTo>
                <a:lnTo>
                  <a:pt x="6526" y="21"/>
                </a:lnTo>
                <a:lnTo>
                  <a:pt x="6484" y="0"/>
                </a:lnTo>
                <a:lnTo>
                  <a:pt x="6441" y="21"/>
                </a:lnTo>
                <a:lnTo>
                  <a:pt x="6334" y="86"/>
                </a:lnTo>
                <a:lnTo>
                  <a:pt x="6248" y="193"/>
                </a:lnTo>
                <a:lnTo>
                  <a:pt x="6248" y="193"/>
                </a:lnTo>
                <a:lnTo>
                  <a:pt x="6141" y="385"/>
                </a:lnTo>
                <a:lnTo>
                  <a:pt x="6056" y="578"/>
                </a:lnTo>
                <a:lnTo>
                  <a:pt x="5885" y="984"/>
                </a:lnTo>
                <a:lnTo>
                  <a:pt x="5778" y="1412"/>
                </a:lnTo>
                <a:lnTo>
                  <a:pt x="5713" y="1840"/>
                </a:lnTo>
                <a:lnTo>
                  <a:pt x="5713" y="1840"/>
                </a:lnTo>
                <a:lnTo>
                  <a:pt x="5713" y="2097"/>
                </a:lnTo>
                <a:lnTo>
                  <a:pt x="5713" y="2354"/>
                </a:lnTo>
                <a:lnTo>
                  <a:pt x="5713" y="2354"/>
                </a:lnTo>
                <a:lnTo>
                  <a:pt x="5778" y="2546"/>
                </a:lnTo>
                <a:lnTo>
                  <a:pt x="5799" y="2653"/>
                </a:lnTo>
                <a:lnTo>
                  <a:pt x="5778" y="2717"/>
                </a:lnTo>
                <a:lnTo>
                  <a:pt x="5778" y="2717"/>
                </a:lnTo>
                <a:lnTo>
                  <a:pt x="5756" y="2760"/>
                </a:lnTo>
                <a:lnTo>
                  <a:pt x="5671" y="2760"/>
                </a:lnTo>
                <a:lnTo>
                  <a:pt x="5478" y="2760"/>
                </a:lnTo>
                <a:lnTo>
                  <a:pt x="5093" y="2696"/>
                </a:lnTo>
                <a:lnTo>
                  <a:pt x="5093" y="2696"/>
                </a:lnTo>
                <a:lnTo>
                  <a:pt x="4665" y="2696"/>
                </a:lnTo>
                <a:lnTo>
                  <a:pt x="4451" y="2717"/>
                </a:lnTo>
                <a:lnTo>
                  <a:pt x="4237" y="2760"/>
                </a:lnTo>
                <a:lnTo>
                  <a:pt x="4023" y="2803"/>
                </a:lnTo>
                <a:lnTo>
                  <a:pt x="3809" y="2867"/>
                </a:lnTo>
                <a:lnTo>
                  <a:pt x="3617" y="2953"/>
                </a:lnTo>
                <a:lnTo>
                  <a:pt x="3424" y="3081"/>
                </a:lnTo>
                <a:lnTo>
                  <a:pt x="3424" y="3081"/>
                </a:lnTo>
                <a:lnTo>
                  <a:pt x="3274" y="3188"/>
                </a:lnTo>
                <a:lnTo>
                  <a:pt x="3146" y="3338"/>
                </a:lnTo>
                <a:lnTo>
                  <a:pt x="3017" y="3488"/>
                </a:lnTo>
                <a:lnTo>
                  <a:pt x="2889" y="3659"/>
                </a:lnTo>
                <a:lnTo>
                  <a:pt x="2782" y="3830"/>
                </a:lnTo>
                <a:lnTo>
                  <a:pt x="2697" y="4001"/>
                </a:lnTo>
                <a:lnTo>
                  <a:pt x="2632" y="4194"/>
                </a:lnTo>
                <a:lnTo>
                  <a:pt x="2590" y="4365"/>
                </a:lnTo>
                <a:lnTo>
                  <a:pt x="2590" y="4365"/>
                </a:lnTo>
                <a:lnTo>
                  <a:pt x="2568" y="4600"/>
                </a:lnTo>
                <a:lnTo>
                  <a:pt x="2547" y="4857"/>
                </a:lnTo>
                <a:lnTo>
                  <a:pt x="2568" y="5349"/>
                </a:lnTo>
                <a:lnTo>
                  <a:pt x="2568" y="5349"/>
                </a:lnTo>
                <a:lnTo>
                  <a:pt x="2568" y="5499"/>
                </a:lnTo>
                <a:lnTo>
                  <a:pt x="2568" y="5584"/>
                </a:lnTo>
                <a:lnTo>
                  <a:pt x="2547" y="5627"/>
                </a:lnTo>
                <a:lnTo>
                  <a:pt x="2525" y="5649"/>
                </a:lnTo>
                <a:lnTo>
                  <a:pt x="2440" y="5691"/>
                </a:lnTo>
                <a:lnTo>
                  <a:pt x="2440" y="5691"/>
                </a:lnTo>
                <a:lnTo>
                  <a:pt x="2333" y="5713"/>
                </a:lnTo>
                <a:lnTo>
                  <a:pt x="2204" y="5713"/>
                </a:lnTo>
                <a:lnTo>
                  <a:pt x="2076" y="5713"/>
                </a:lnTo>
                <a:lnTo>
                  <a:pt x="1969" y="5691"/>
                </a:lnTo>
                <a:lnTo>
                  <a:pt x="1969" y="5691"/>
                </a:lnTo>
                <a:lnTo>
                  <a:pt x="1798" y="5734"/>
                </a:lnTo>
                <a:lnTo>
                  <a:pt x="1648" y="5756"/>
                </a:lnTo>
                <a:lnTo>
                  <a:pt x="1648" y="5756"/>
                </a:lnTo>
                <a:lnTo>
                  <a:pt x="1456" y="5777"/>
                </a:lnTo>
                <a:lnTo>
                  <a:pt x="1284" y="5777"/>
                </a:lnTo>
                <a:lnTo>
                  <a:pt x="1092" y="5756"/>
                </a:lnTo>
                <a:lnTo>
                  <a:pt x="921" y="5777"/>
                </a:lnTo>
                <a:lnTo>
                  <a:pt x="921" y="5777"/>
                </a:lnTo>
                <a:lnTo>
                  <a:pt x="707" y="5820"/>
                </a:lnTo>
                <a:lnTo>
                  <a:pt x="493" y="5884"/>
                </a:lnTo>
                <a:lnTo>
                  <a:pt x="300" y="5969"/>
                </a:lnTo>
                <a:lnTo>
                  <a:pt x="193" y="6034"/>
                </a:lnTo>
                <a:lnTo>
                  <a:pt x="129" y="6098"/>
                </a:lnTo>
                <a:lnTo>
                  <a:pt x="129" y="6098"/>
                </a:lnTo>
                <a:lnTo>
                  <a:pt x="86" y="6162"/>
                </a:lnTo>
                <a:lnTo>
                  <a:pt x="65" y="6226"/>
                </a:lnTo>
                <a:lnTo>
                  <a:pt x="1" y="6440"/>
                </a:lnTo>
                <a:lnTo>
                  <a:pt x="1" y="6526"/>
                </a:lnTo>
                <a:lnTo>
                  <a:pt x="1" y="6633"/>
                </a:lnTo>
                <a:lnTo>
                  <a:pt x="22" y="6718"/>
                </a:lnTo>
                <a:lnTo>
                  <a:pt x="65" y="6761"/>
                </a:lnTo>
                <a:lnTo>
                  <a:pt x="65" y="6761"/>
                </a:lnTo>
                <a:lnTo>
                  <a:pt x="129" y="6804"/>
                </a:lnTo>
                <a:lnTo>
                  <a:pt x="215" y="6804"/>
                </a:lnTo>
                <a:lnTo>
                  <a:pt x="300" y="6783"/>
                </a:lnTo>
                <a:lnTo>
                  <a:pt x="386" y="6740"/>
                </a:lnTo>
                <a:lnTo>
                  <a:pt x="578" y="6676"/>
                </a:lnTo>
                <a:lnTo>
                  <a:pt x="664" y="6633"/>
                </a:lnTo>
                <a:lnTo>
                  <a:pt x="750" y="6633"/>
                </a:lnTo>
                <a:lnTo>
                  <a:pt x="750" y="6633"/>
                </a:lnTo>
                <a:lnTo>
                  <a:pt x="814" y="6633"/>
                </a:lnTo>
                <a:lnTo>
                  <a:pt x="878" y="6654"/>
                </a:lnTo>
                <a:lnTo>
                  <a:pt x="921" y="6697"/>
                </a:lnTo>
                <a:lnTo>
                  <a:pt x="964" y="6740"/>
                </a:lnTo>
                <a:lnTo>
                  <a:pt x="1006" y="6868"/>
                </a:lnTo>
                <a:lnTo>
                  <a:pt x="1049" y="6954"/>
                </a:lnTo>
                <a:lnTo>
                  <a:pt x="1092" y="7018"/>
                </a:lnTo>
                <a:lnTo>
                  <a:pt x="1092" y="7018"/>
                </a:lnTo>
                <a:lnTo>
                  <a:pt x="1777" y="7724"/>
                </a:lnTo>
                <a:lnTo>
                  <a:pt x="1777" y="7724"/>
                </a:lnTo>
                <a:lnTo>
                  <a:pt x="1926" y="7895"/>
                </a:lnTo>
                <a:lnTo>
                  <a:pt x="2097" y="8088"/>
                </a:lnTo>
                <a:lnTo>
                  <a:pt x="2097" y="8088"/>
                </a:lnTo>
                <a:lnTo>
                  <a:pt x="2162" y="8152"/>
                </a:lnTo>
                <a:lnTo>
                  <a:pt x="2226" y="8173"/>
                </a:lnTo>
                <a:lnTo>
                  <a:pt x="2333" y="8173"/>
                </a:lnTo>
                <a:lnTo>
                  <a:pt x="2333" y="8173"/>
                </a:lnTo>
                <a:lnTo>
                  <a:pt x="2547" y="8237"/>
                </a:lnTo>
                <a:lnTo>
                  <a:pt x="2632" y="8237"/>
                </a:lnTo>
                <a:lnTo>
                  <a:pt x="2675" y="8216"/>
                </a:lnTo>
                <a:lnTo>
                  <a:pt x="2697" y="8195"/>
                </a:lnTo>
                <a:lnTo>
                  <a:pt x="2697" y="8195"/>
                </a:lnTo>
                <a:lnTo>
                  <a:pt x="2697" y="8130"/>
                </a:lnTo>
                <a:lnTo>
                  <a:pt x="2654" y="8066"/>
                </a:lnTo>
                <a:lnTo>
                  <a:pt x="2504" y="7916"/>
                </a:lnTo>
                <a:lnTo>
                  <a:pt x="2247" y="7660"/>
                </a:lnTo>
                <a:lnTo>
                  <a:pt x="2247" y="7660"/>
                </a:lnTo>
                <a:lnTo>
                  <a:pt x="1498" y="6954"/>
                </a:lnTo>
                <a:lnTo>
                  <a:pt x="1498" y="6954"/>
                </a:lnTo>
                <a:lnTo>
                  <a:pt x="1370" y="6847"/>
                </a:lnTo>
                <a:lnTo>
                  <a:pt x="1220" y="6718"/>
                </a:lnTo>
                <a:lnTo>
                  <a:pt x="1156" y="6654"/>
                </a:lnTo>
                <a:lnTo>
                  <a:pt x="1113" y="6590"/>
                </a:lnTo>
                <a:lnTo>
                  <a:pt x="1092" y="6526"/>
                </a:lnTo>
                <a:lnTo>
                  <a:pt x="1113" y="6462"/>
                </a:lnTo>
                <a:lnTo>
                  <a:pt x="1113" y="6462"/>
                </a:lnTo>
                <a:lnTo>
                  <a:pt x="1156" y="6419"/>
                </a:lnTo>
                <a:lnTo>
                  <a:pt x="1220" y="6397"/>
                </a:lnTo>
                <a:lnTo>
                  <a:pt x="1349" y="6376"/>
                </a:lnTo>
                <a:lnTo>
                  <a:pt x="1456" y="6397"/>
                </a:lnTo>
                <a:lnTo>
                  <a:pt x="1498" y="6419"/>
                </a:lnTo>
                <a:lnTo>
                  <a:pt x="1541" y="6462"/>
                </a:lnTo>
                <a:lnTo>
                  <a:pt x="1541" y="6462"/>
                </a:lnTo>
                <a:lnTo>
                  <a:pt x="1563" y="6526"/>
                </a:lnTo>
                <a:lnTo>
                  <a:pt x="1584" y="6611"/>
                </a:lnTo>
                <a:lnTo>
                  <a:pt x="1605" y="6697"/>
                </a:lnTo>
                <a:lnTo>
                  <a:pt x="1648" y="6783"/>
                </a:lnTo>
                <a:lnTo>
                  <a:pt x="1648" y="6783"/>
                </a:lnTo>
                <a:lnTo>
                  <a:pt x="1798" y="6954"/>
                </a:lnTo>
                <a:lnTo>
                  <a:pt x="1948" y="7125"/>
                </a:lnTo>
                <a:lnTo>
                  <a:pt x="1948" y="7125"/>
                </a:lnTo>
                <a:lnTo>
                  <a:pt x="2119" y="7339"/>
                </a:lnTo>
                <a:lnTo>
                  <a:pt x="2204" y="7424"/>
                </a:lnTo>
                <a:lnTo>
                  <a:pt x="2311" y="7510"/>
                </a:lnTo>
                <a:lnTo>
                  <a:pt x="2311" y="7510"/>
                </a:lnTo>
                <a:lnTo>
                  <a:pt x="2376" y="7531"/>
                </a:lnTo>
                <a:lnTo>
                  <a:pt x="2440" y="7531"/>
                </a:lnTo>
                <a:lnTo>
                  <a:pt x="2483" y="7510"/>
                </a:lnTo>
                <a:lnTo>
                  <a:pt x="2568" y="7510"/>
                </a:lnTo>
                <a:lnTo>
                  <a:pt x="2568" y="7510"/>
                </a:lnTo>
                <a:lnTo>
                  <a:pt x="2697" y="7489"/>
                </a:lnTo>
                <a:lnTo>
                  <a:pt x="2804" y="7489"/>
                </a:lnTo>
                <a:lnTo>
                  <a:pt x="2846" y="7489"/>
                </a:lnTo>
                <a:lnTo>
                  <a:pt x="2868" y="7446"/>
                </a:lnTo>
                <a:lnTo>
                  <a:pt x="2846" y="7403"/>
                </a:lnTo>
                <a:lnTo>
                  <a:pt x="2804" y="7317"/>
                </a:lnTo>
                <a:lnTo>
                  <a:pt x="2804" y="7317"/>
                </a:lnTo>
                <a:lnTo>
                  <a:pt x="2718" y="7253"/>
                </a:lnTo>
                <a:lnTo>
                  <a:pt x="2632" y="7168"/>
                </a:lnTo>
                <a:lnTo>
                  <a:pt x="2525" y="7103"/>
                </a:lnTo>
                <a:lnTo>
                  <a:pt x="2418" y="7039"/>
                </a:lnTo>
                <a:lnTo>
                  <a:pt x="2418" y="7039"/>
                </a:lnTo>
                <a:lnTo>
                  <a:pt x="2097" y="6697"/>
                </a:lnTo>
                <a:lnTo>
                  <a:pt x="2097" y="6697"/>
                </a:lnTo>
                <a:lnTo>
                  <a:pt x="1926" y="6569"/>
                </a:lnTo>
                <a:lnTo>
                  <a:pt x="1841" y="6483"/>
                </a:lnTo>
                <a:lnTo>
                  <a:pt x="1798" y="6419"/>
                </a:lnTo>
                <a:lnTo>
                  <a:pt x="1798" y="6419"/>
                </a:lnTo>
                <a:lnTo>
                  <a:pt x="1777" y="6333"/>
                </a:lnTo>
                <a:lnTo>
                  <a:pt x="1798" y="6333"/>
                </a:lnTo>
                <a:lnTo>
                  <a:pt x="1862" y="6312"/>
                </a:lnTo>
                <a:lnTo>
                  <a:pt x="1862" y="6312"/>
                </a:lnTo>
                <a:lnTo>
                  <a:pt x="1926" y="6290"/>
                </a:lnTo>
                <a:lnTo>
                  <a:pt x="2055" y="6269"/>
                </a:lnTo>
                <a:lnTo>
                  <a:pt x="2333" y="6248"/>
                </a:lnTo>
                <a:lnTo>
                  <a:pt x="2632" y="6248"/>
                </a:lnTo>
                <a:lnTo>
                  <a:pt x="2739" y="6269"/>
                </a:lnTo>
                <a:lnTo>
                  <a:pt x="2804" y="6290"/>
                </a:lnTo>
                <a:lnTo>
                  <a:pt x="2804" y="6290"/>
                </a:lnTo>
                <a:lnTo>
                  <a:pt x="2846" y="6333"/>
                </a:lnTo>
                <a:lnTo>
                  <a:pt x="2889" y="6440"/>
                </a:lnTo>
                <a:lnTo>
                  <a:pt x="2932" y="6654"/>
                </a:lnTo>
                <a:lnTo>
                  <a:pt x="2953" y="7082"/>
                </a:lnTo>
                <a:lnTo>
                  <a:pt x="2953" y="7082"/>
                </a:lnTo>
                <a:lnTo>
                  <a:pt x="2975" y="7317"/>
                </a:lnTo>
                <a:lnTo>
                  <a:pt x="2975" y="7531"/>
                </a:lnTo>
                <a:lnTo>
                  <a:pt x="2953" y="7767"/>
                </a:lnTo>
                <a:lnTo>
                  <a:pt x="2932" y="7981"/>
                </a:lnTo>
                <a:lnTo>
                  <a:pt x="2846" y="8409"/>
                </a:lnTo>
                <a:lnTo>
                  <a:pt x="2739" y="8858"/>
                </a:lnTo>
                <a:lnTo>
                  <a:pt x="2739" y="8858"/>
                </a:lnTo>
                <a:lnTo>
                  <a:pt x="2697" y="8986"/>
                </a:lnTo>
                <a:lnTo>
                  <a:pt x="2697" y="9072"/>
                </a:lnTo>
                <a:lnTo>
                  <a:pt x="2718" y="9136"/>
                </a:lnTo>
                <a:lnTo>
                  <a:pt x="2739" y="9179"/>
                </a:lnTo>
                <a:lnTo>
                  <a:pt x="2782" y="9222"/>
                </a:lnTo>
                <a:lnTo>
                  <a:pt x="2846" y="9243"/>
                </a:lnTo>
                <a:lnTo>
                  <a:pt x="2953" y="9264"/>
                </a:lnTo>
                <a:lnTo>
                  <a:pt x="2953" y="9264"/>
                </a:lnTo>
                <a:lnTo>
                  <a:pt x="3039" y="9264"/>
                </a:lnTo>
                <a:lnTo>
                  <a:pt x="3103" y="9243"/>
                </a:lnTo>
                <a:lnTo>
                  <a:pt x="3167" y="9222"/>
                </a:lnTo>
                <a:lnTo>
                  <a:pt x="3210" y="9179"/>
                </a:lnTo>
                <a:lnTo>
                  <a:pt x="3296" y="9050"/>
                </a:lnTo>
                <a:lnTo>
                  <a:pt x="3338" y="8922"/>
                </a:lnTo>
                <a:lnTo>
                  <a:pt x="3338" y="8922"/>
                </a:lnTo>
                <a:lnTo>
                  <a:pt x="3403" y="8687"/>
                </a:lnTo>
                <a:lnTo>
                  <a:pt x="3445" y="8473"/>
                </a:lnTo>
                <a:lnTo>
                  <a:pt x="3488" y="8237"/>
                </a:lnTo>
                <a:lnTo>
                  <a:pt x="3510" y="8002"/>
                </a:lnTo>
                <a:lnTo>
                  <a:pt x="3510" y="7553"/>
                </a:lnTo>
                <a:lnTo>
                  <a:pt x="3467" y="7082"/>
                </a:lnTo>
                <a:lnTo>
                  <a:pt x="3467" y="7082"/>
                </a:lnTo>
                <a:lnTo>
                  <a:pt x="3424" y="6804"/>
                </a:lnTo>
                <a:lnTo>
                  <a:pt x="3381" y="6676"/>
                </a:lnTo>
                <a:lnTo>
                  <a:pt x="3381" y="6547"/>
                </a:lnTo>
                <a:lnTo>
                  <a:pt x="3381" y="6547"/>
                </a:lnTo>
                <a:lnTo>
                  <a:pt x="3381" y="6440"/>
                </a:lnTo>
                <a:lnTo>
                  <a:pt x="3445" y="6355"/>
                </a:lnTo>
                <a:lnTo>
                  <a:pt x="3445" y="6355"/>
                </a:lnTo>
                <a:lnTo>
                  <a:pt x="3552" y="6269"/>
                </a:lnTo>
                <a:lnTo>
                  <a:pt x="3681" y="6162"/>
                </a:lnTo>
                <a:lnTo>
                  <a:pt x="3724" y="6098"/>
                </a:lnTo>
                <a:lnTo>
                  <a:pt x="3766" y="6034"/>
                </a:lnTo>
                <a:lnTo>
                  <a:pt x="3788" y="5969"/>
                </a:lnTo>
                <a:lnTo>
                  <a:pt x="3766" y="5884"/>
                </a:lnTo>
                <a:lnTo>
                  <a:pt x="3766" y="5884"/>
                </a:lnTo>
                <a:lnTo>
                  <a:pt x="3724" y="5841"/>
                </a:lnTo>
                <a:lnTo>
                  <a:pt x="3702" y="5820"/>
                </a:lnTo>
                <a:lnTo>
                  <a:pt x="3617" y="5777"/>
                </a:lnTo>
                <a:lnTo>
                  <a:pt x="3510" y="5756"/>
                </a:lnTo>
                <a:lnTo>
                  <a:pt x="3403" y="5777"/>
                </a:lnTo>
                <a:lnTo>
                  <a:pt x="3317" y="5756"/>
                </a:lnTo>
                <a:lnTo>
                  <a:pt x="3231" y="5734"/>
                </a:lnTo>
                <a:lnTo>
                  <a:pt x="3189" y="5713"/>
                </a:lnTo>
                <a:lnTo>
                  <a:pt x="3167" y="5670"/>
                </a:lnTo>
                <a:lnTo>
                  <a:pt x="3146" y="5627"/>
                </a:lnTo>
                <a:lnTo>
                  <a:pt x="3124" y="5563"/>
                </a:lnTo>
                <a:lnTo>
                  <a:pt x="3124" y="5563"/>
                </a:lnTo>
                <a:lnTo>
                  <a:pt x="3124" y="5370"/>
                </a:lnTo>
                <a:lnTo>
                  <a:pt x="3124" y="5114"/>
                </a:lnTo>
                <a:lnTo>
                  <a:pt x="3167" y="4857"/>
                </a:lnTo>
                <a:lnTo>
                  <a:pt x="3189" y="4771"/>
                </a:lnTo>
                <a:lnTo>
                  <a:pt x="3231" y="4729"/>
                </a:lnTo>
                <a:lnTo>
                  <a:pt x="3231" y="4729"/>
                </a:lnTo>
                <a:lnTo>
                  <a:pt x="3274" y="4729"/>
                </a:lnTo>
                <a:lnTo>
                  <a:pt x="3317" y="4750"/>
                </a:lnTo>
                <a:lnTo>
                  <a:pt x="3424" y="4814"/>
                </a:lnTo>
                <a:lnTo>
                  <a:pt x="3467" y="4857"/>
                </a:lnTo>
                <a:lnTo>
                  <a:pt x="3531" y="4878"/>
                </a:lnTo>
                <a:lnTo>
                  <a:pt x="3574" y="4878"/>
                </a:lnTo>
                <a:lnTo>
                  <a:pt x="3638" y="4836"/>
                </a:lnTo>
                <a:lnTo>
                  <a:pt x="3638" y="4836"/>
                </a:lnTo>
                <a:lnTo>
                  <a:pt x="3659" y="4793"/>
                </a:lnTo>
                <a:lnTo>
                  <a:pt x="3659" y="4729"/>
                </a:lnTo>
                <a:lnTo>
                  <a:pt x="3617" y="4686"/>
                </a:lnTo>
                <a:lnTo>
                  <a:pt x="3574" y="4643"/>
                </a:lnTo>
                <a:lnTo>
                  <a:pt x="3445" y="4536"/>
                </a:lnTo>
                <a:lnTo>
                  <a:pt x="3403" y="4493"/>
                </a:lnTo>
                <a:lnTo>
                  <a:pt x="3381" y="4450"/>
                </a:lnTo>
                <a:lnTo>
                  <a:pt x="3381" y="4450"/>
                </a:lnTo>
                <a:lnTo>
                  <a:pt x="3403" y="4365"/>
                </a:lnTo>
                <a:lnTo>
                  <a:pt x="3445" y="4236"/>
                </a:lnTo>
                <a:lnTo>
                  <a:pt x="3510" y="4151"/>
                </a:lnTo>
                <a:lnTo>
                  <a:pt x="3531" y="4108"/>
                </a:lnTo>
                <a:lnTo>
                  <a:pt x="3574" y="4108"/>
                </a:lnTo>
                <a:lnTo>
                  <a:pt x="3574" y="4108"/>
                </a:lnTo>
                <a:lnTo>
                  <a:pt x="3617" y="4108"/>
                </a:lnTo>
                <a:lnTo>
                  <a:pt x="3681" y="4151"/>
                </a:lnTo>
                <a:lnTo>
                  <a:pt x="3831" y="4258"/>
                </a:lnTo>
                <a:lnTo>
                  <a:pt x="3916" y="4279"/>
                </a:lnTo>
                <a:lnTo>
                  <a:pt x="3980" y="4279"/>
                </a:lnTo>
                <a:lnTo>
                  <a:pt x="3980" y="4279"/>
                </a:lnTo>
                <a:lnTo>
                  <a:pt x="4002" y="4258"/>
                </a:lnTo>
                <a:lnTo>
                  <a:pt x="4002" y="4151"/>
                </a:lnTo>
                <a:lnTo>
                  <a:pt x="4002" y="4151"/>
                </a:lnTo>
                <a:lnTo>
                  <a:pt x="3980" y="4087"/>
                </a:lnTo>
                <a:lnTo>
                  <a:pt x="3938" y="4044"/>
                </a:lnTo>
                <a:lnTo>
                  <a:pt x="3831" y="3980"/>
                </a:lnTo>
                <a:lnTo>
                  <a:pt x="3788" y="3937"/>
                </a:lnTo>
                <a:lnTo>
                  <a:pt x="3766" y="3915"/>
                </a:lnTo>
                <a:lnTo>
                  <a:pt x="3766" y="3851"/>
                </a:lnTo>
                <a:lnTo>
                  <a:pt x="3766" y="3787"/>
                </a:lnTo>
                <a:lnTo>
                  <a:pt x="3766" y="3787"/>
                </a:lnTo>
                <a:lnTo>
                  <a:pt x="3809" y="3702"/>
                </a:lnTo>
                <a:lnTo>
                  <a:pt x="3852" y="3637"/>
                </a:lnTo>
                <a:lnTo>
                  <a:pt x="3916" y="3595"/>
                </a:lnTo>
                <a:lnTo>
                  <a:pt x="3959" y="3595"/>
                </a:lnTo>
                <a:lnTo>
                  <a:pt x="4023" y="3595"/>
                </a:lnTo>
                <a:lnTo>
                  <a:pt x="4066" y="3616"/>
                </a:lnTo>
                <a:lnTo>
                  <a:pt x="4173" y="3702"/>
                </a:lnTo>
                <a:lnTo>
                  <a:pt x="4173" y="3702"/>
                </a:lnTo>
                <a:lnTo>
                  <a:pt x="4280" y="3830"/>
                </a:lnTo>
                <a:lnTo>
                  <a:pt x="4344" y="3873"/>
                </a:lnTo>
                <a:lnTo>
                  <a:pt x="4387" y="3894"/>
                </a:lnTo>
                <a:lnTo>
                  <a:pt x="4430" y="3894"/>
                </a:lnTo>
                <a:lnTo>
                  <a:pt x="4430" y="3894"/>
                </a:lnTo>
                <a:lnTo>
                  <a:pt x="4472" y="3873"/>
                </a:lnTo>
                <a:lnTo>
                  <a:pt x="4494" y="3851"/>
                </a:lnTo>
                <a:lnTo>
                  <a:pt x="4494" y="3809"/>
                </a:lnTo>
                <a:lnTo>
                  <a:pt x="4494" y="3766"/>
                </a:lnTo>
                <a:lnTo>
                  <a:pt x="4451" y="3702"/>
                </a:lnTo>
                <a:lnTo>
                  <a:pt x="4408" y="3659"/>
                </a:lnTo>
                <a:lnTo>
                  <a:pt x="4408" y="3659"/>
                </a:lnTo>
                <a:lnTo>
                  <a:pt x="4301" y="3530"/>
                </a:lnTo>
                <a:lnTo>
                  <a:pt x="4280" y="3488"/>
                </a:lnTo>
                <a:lnTo>
                  <a:pt x="4280" y="3445"/>
                </a:lnTo>
                <a:lnTo>
                  <a:pt x="4301" y="3423"/>
                </a:lnTo>
                <a:lnTo>
                  <a:pt x="4301" y="3423"/>
                </a:lnTo>
                <a:lnTo>
                  <a:pt x="4387" y="3381"/>
                </a:lnTo>
                <a:lnTo>
                  <a:pt x="4515" y="3338"/>
                </a:lnTo>
                <a:lnTo>
                  <a:pt x="4751" y="3295"/>
                </a:lnTo>
                <a:lnTo>
                  <a:pt x="4751" y="3295"/>
                </a:lnTo>
                <a:lnTo>
                  <a:pt x="4793" y="3316"/>
                </a:lnTo>
                <a:lnTo>
                  <a:pt x="4858" y="3359"/>
                </a:lnTo>
                <a:lnTo>
                  <a:pt x="5007" y="3466"/>
                </a:lnTo>
                <a:lnTo>
                  <a:pt x="5093" y="3509"/>
                </a:lnTo>
                <a:lnTo>
                  <a:pt x="5157" y="3530"/>
                </a:lnTo>
                <a:lnTo>
                  <a:pt x="5221" y="3530"/>
                </a:lnTo>
                <a:lnTo>
                  <a:pt x="5264" y="3488"/>
                </a:lnTo>
                <a:lnTo>
                  <a:pt x="5264" y="3488"/>
                </a:lnTo>
                <a:lnTo>
                  <a:pt x="5285" y="3423"/>
                </a:lnTo>
                <a:lnTo>
                  <a:pt x="5264" y="3381"/>
                </a:lnTo>
                <a:lnTo>
                  <a:pt x="5200" y="3295"/>
                </a:lnTo>
                <a:lnTo>
                  <a:pt x="5178" y="3274"/>
                </a:lnTo>
                <a:lnTo>
                  <a:pt x="5178" y="3252"/>
                </a:lnTo>
                <a:lnTo>
                  <a:pt x="5392" y="3231"/>
                </a:lnTo>
                <a:lnTo>
                  <a:pt x="5392" y="3231"/>
                </a:lnTo>
                <a:lnTo>
                  <a:pt x="5606" y="3231"/>
                </a:lnTo>
                <a:lnTo>
                  <a:pt x="5799" y="3231"/>
                </a:lnTo>
                <a:lnTo>
                  <a:pt x="5863" y="3252"/>
                </a:lnTo>
                <a:lnTo>
                  <a:pt x="5949" y="3274"/>
                </a:lnTo>
                <a:lnTo>
                  <a:pt x="6013" y="3338"/>
                </a:lnTo>
                <a:lnTo>
                  <a:pt x="6077" y="3423"/>
                </a:lnTo>
                <a:lnTo>
                  <a:pt x="6077" y="3423"/>
                </a:lnTo>
                <a:lnTo>
                  <a:pt x="6184" y="3595"/>
                </a:lnTo>
                <a:lnTo>
                  <a:pt x="6184" y="3637"/>
                </a:lnTo>
                <a:lnTo>
                  <a:pt x="6184" y="3680"/>
                </a:lnTo>
                <a:lnTo>
                  <a:pt x="6141" y="3702"/>
                </a:lnTo>
                <a:lnTo>
                  <a:pt x="6098" y="3723"/>
                </a:lnTo>
                <a:lnTo>
                  <a:pt x="5906" y="3723"/>
                </a:lnTo>
                <a:lnTo>
                  <a:pt x="5906" y="3723"/>
                </a:lnTo>
                <a:lnTo>
                  <a:pt x="5671" y="3723"/>
                </a:lnTo>
                <a:lnTo>
                  <a:pt x="5457" y="3744"/>
                </a:lnTo>
                <a:lnTo>
                  <a:pt x="5221" y="3766"/>
                </a:lnTo>
                <a:lnTo>
                  <a:pt x="5007" y="3851"/>
                </a:lnTo>
                <a:lnTo>
                  <a:pt x="5007" y="3851"/>
                </a:lnTo>
                <a:lnTo>
                  <a:pt x="4815" y="3958"/>
                </a:lnTo>
                <a:lnTo>
                  <a:pt x="4622" y="4065"/>
                </a:lnTo>
                <a:lnTo>
                  <a:pt x="4472" y="4172"/>
                </a:lnTo>
                <a:lnTo>
                  <a:pt x="4323" y="4322"/>
                </a:lnTo>
                <a:lnTo>
                  <a:pt x="4194" y="4472"/>
                </a:lnTo>
                <a:lnTo>
                  <a:pt x="4109" y="4643"/>
                </a:lnTo>
                <a:lnTo>
                  <a:pt x="4023" y="4836"/>
                </a:lnTo>
                <a:lnTo>
                  <a:pt x="3959" y="5049"/>
                </a:lnTo>
                <a:lnTo>
                  <a:pt x="3959" y="5049"/>
                </a:lnTo>
                <a:lnTo>
                  <a:pt x="3938" y="5263"/>
                </a:lnTo>
                <a:lnTo>
                  <a:pt x="3916" y="5477"/>
                </a:lnTo>
                <a:lnTo>
                  <a:pt x="3916" y="5691"/>
                </a:lnTo>
                <a:lnTo>
                  <a:pt x="3938" y="5884"/>
                </a:lnTo>
                <a:lnTo>
                  <a:pt x="3959" y="6098"/>
                </a:lnTo>
                <a:lnTo>
                  <a:pt x="4023" y="6290"/>
                </a:lnTo>
                <a:lnTo>
                  <a:pt x="4087" y="6483"/>
                </a:lnTo>
                <a:lnTo>
                  <a:pt x="4173" y="6654"/>
                </a:lnTo>
                <a:lnTo>
                  <a:pt x="4280" y="6804"/>
                </a:lnTo>
                <a:lnTo>
                  <a:pt x="4408" y="6954"/>
                </a:lnTo>
                <a:lnTo>
                  <a:pt x="4537" y="7082"/>
                </a:lnTo>
                <a:lnTo>
                  <a:pt x="4708" y="7189"/>
                </a:lnTo>
                <a:lnTo>
                  <a:pt x="4879" y="7275"/>
                </a:lnTo>
                <a:lnTo>
                  <a:pt x="5071" y="7339"/>
                </a:lnTo>
                <a:lnTo>
                  <a:pt x="5285" y="7382"/>
                </a:lnTo>
                <a:lnTo>
                  <a:pt x="5521" y="7403"/>
                </a:lnTo>
                <a:lnTo>
                  <a:pt x="5521" y="7403"/>
                </a:lnTo>
                <a:lnTo>
                  <a:pt x="5713" y="7382"/>
                </a:lnTo>
                <a:lnTo>
                  <a:pt x="5906" y="7360"/>
                </a:lnTo>
                <a:lnTo>
                  <a:pt x="6270" y="7275"/>
                </a:lnTo>
                <a:lnTo>
                  <a:pt x="6270" y="7275"/>
                </a:lnTo>
                <a:lnTo>
                  <a:pt x="6419" y="7210"/>
                </a:lnTo>
                <a:lnTo>
                  <a:pt x="6484" y="7189"/>
                </a:lnTo>
                <a:lnTo>
                  <a:pt x="6569" y="7189"/>
                </a:lnTo>
                <a:lnTo>
                  <a:pt x="6569" y="7189"/>
                </a:lnTo>
                <a:lnTo>
                  <a:pt x="6633" y="7253"/>
                </a:lnTo>
                <a:lnTo>
                  <a:pt x="6719" y="7339"/>
                </a:lnTo>
                <a:lnTo>
                  <a:pt x="6847" y="7510"/>
                </a:lnTo>
                <a:lnTo>
                  <a:pt x="6847" y="7510"/>
                </a:lnTo>
                <a:lnTo>
                  <a:pt x="7147" y="7874"/>
                </a:lnTo>
                <a:lnTo>
                  <a:pt x="7446" y="8237"/>
                </a:lnTo>
                <a:lnTo>
                  <a:pt x="8045" y="8965"/>
                </a:lnTo>
                <a:lnTo>
                  <a:pt x="8045" y="8965"/>
                </a:lnTo>
                <a:lnTo>
                  <a:pt x="8174" y="9136"/>
                </a:lnTo>
                <a:lnTo>
                  <a:pt x="8302" y="9264"/>
                </a:lnTo>
                <a:lnTo>
                  <a:pt x="8388" y="9329"/>
                </a:lnTo>
                <a:lnTo>
                  <a:pt x="8473" y="9371"/>
                </a:lnTo>
                <a:lnTo>
                  <a:pt x="8559" y="9393"/>
                </a:lnTo>
                <a:lnTo>
                  <a:pt x="8666" y="9371"/>
                </a:lnTo>
                <a:lnTo>
                  <a:pt x="8666" y="9371"/>
                </a:lnTo>
                <a:lnTo>
                  <a:pt x="8816" y="9329"/>
                </a:lnTo>
                <a:lnTo>
                  <a:pt x="8944" y="9264"/>
                </a:lnTo>
                <a:lnTo>
                  <a:pt x="9051" y="9157"/>
                </a:lnTo>
                <a:lnTo>
                  <a:pt x="9115" y="9029"/>
                </a:lnTo>
                <a:lnTo>
                  <a:pt x="9115" y="9029"/>
                </a:lnTo>
                <a:lnTo>
                  <a:pt x="9158" y="8922"/>
                </a:lnTo>
                <a:lnTo>
                  <a:pt x="9179" y="8837"/>
                </a:lnTo>
                <a:lnTo>
                  <a:pt x="9179" y="8730"/>
                </a:lnTo>
                <a:lnTo>
                  <a:pt x="9158" y="8644"/>
                </a:lnTo>
                <a:lnTo>
                  <a:pt x="9094" y="8451"/>
                </a:lnTo>
                <a:lnTo>
                  <a:pt x="8987" y="8280"/>
                </a:lnTo>
                <a:lnTo>
                  <a:pt x="8837" y="8109"/>
                </a:lnTo>
                <a:lnTo>
                  <a:pt x="8687" y="7959"/>
                </a:lnTo>
                <a:lnTo>
                  <a:pt x="8409" y="7660"/>
                </a:lnTo>
                <a:lnTo>
                  <a:pt x="8409" y="7660"/>
                </a:lnTo>
                <a:lnTo>
                  <a:pt x="7789" y="6932"/>
                </a:lnTo>
                <a:lnTo>
                  <a:pt x="7789" y="6932"/>
                </a:lnTo>
                <a:close/>
                <a:moveTo>
                  <a:pt x="8666" y="2610"/>
                </a:moveTo>
                <a:lnTo>
                  <a:pt x="8666" y="2610"/>
                </a:lnTo>
                <a:lnTo>
                  <a:pt x="8645" y="2653"/>
                </a:lnTo>
                <a:lnTo>
                  <a:pt x="8602" y="2696"/>
                </a:lnTo>
                <a:lnTo>
                  <a:pt x="8559" y="2739"/>
                </a:lnTo>
                <a:lnTo>
                  <a:pt x="8538" y="2739"/>
                </a:lnTo>
                <a:lnTo>
                  <a:pt x="8516" y="2717"/>
                </a:lnTo>
                <a:lnTo>
                  <a:pt x="8516" y="2717"/>
                </a:lnTo>
                <a:lnTo>
                  <a:pt x="8495" y="2696"/>
                </a:lnTo>
                <a:lnTo>
                  <a:pt x="8516" y="2675"/>
                </a:lnTo>
                <a:lnTo>
                  <a:pt x="8538" y="2632"/>
                </a:lnTo>
                <a:lnTo>
                  <a:pt x="8602" y="2589"/>
                </a:lnTo>
                <a:lnTo>
                  <a:pt x="8666" y="2610"/>
                </a:lnTo>
                <a:lnTo>
                  <a:pt x="8666" y="2610"/>
                </a:lnTo>
                <a:close/>
                <a:moveTo>
                  <a:pt x="6484" y="1262"/>
                </a:moveTo>
                <a:lnTo>
                  <a:pt x="6484" y="1262"/>
                </a:lnTo>
                <a:lnTo>
                  <a:pt x="6548" y="1134"/>
                </a:lnTo>
                <a:lnTo>
                  <a:pt x="6633" y="984"/>
                </a:lnTo>
                <a:lnTo>
                  <a:pt x="6676" y="941"/>
                </a:lnTo>
                <a:lnTo>
                  <a:pt x="6740" y="899"/>
                </a:lnTo>
                <a:lnTo>
                  <a:pt x="6783" y="877"/>
                </a:lnTo>
                <a:lnTo>
                  <a:pt x="6847" y="899"/>
                </a:lnTo>
                <a:lnTo>
                  <a:pt x="6847" y="899"/>
                </a:lnTo>
                <a:lnTo>
                  <a:pt x="6890" y="941"/>
                </a:lnTo>
                <a:lnTo>
                  <a:pt x="6954" y="1006"/>
                </a:lnTo>
                <a:lnTo>
                  <a:pt x="7061" y="1155"/>
                </a:lnTo>
                <a:lnTo>
                  <a:pt x="7232" y="1455"/>
                </a:lnTo>
                <a:lnTo>
                  <a:pt x="7232" y="1455"/>
                </a:lnTo>
                <a:lnTo>
                  <a:pt x="7446" y="1690"/>
                </a:lnTo>
                <a:lnTo>
                  <a:pt x="7660" y="1926"/>
                </a:lnTo>
                <a:lnTo>
                  <a:pt x="8088" y="2396"/>
                </a:lnTo>
                <a:lnTo>
                  <a:pt x="8088" y="2396"/>
                </a:lnTo>
                <a:lnTo>
                  <a:pt x="8045" y="2439"/>
                </a:lnTo>
                <a:lnTo>
                  <a:pt x="8003" y="2482"/>
                </a:lnTo>
                <a:lnTo>
                  <a:pt x="7853" y="2589"/>
                </a:lnTo>
                <a:lnTo>
                  <a:pt x="7682" y="2653"/>
                </a:lnTo>
                <a:lnTo>
                  <a:pt x="7618" y="2675"/>
                </a:lnTo>
                <a:lnTo>
                  <a:pt x="7575" y="2696"/>
                </a:lnTo>
                <a:lnTo>
                  <a:pt x="7575" y="2696"/>
                </a:lnTo>
                <a:lnTo>
                  <a:pt x="7511" y="2675"/>
                </a:lnTo>
                <a:lnTo>
                  <a:pt x="7468" y="2632"/>
                </a:lnTo>
                <a:lnTo>
                  <a:pt x="7382" y="2546"/>
                </a:lnTo>
                <a:lnTo>
                  <a:pt x="7211" y="2354"/>
                </a:lnTo>
                <a:lnTo>
                  <a:pt x="7211" y="2354"/>
                </a:lnTo>
                <a:lnTo>
                  <a:pt x="6655" y="1776"/>
                </a:lnTo>
                <a:lnTo>
                  <a:pt x="6655" y="1776"/>
                </a:lnTo>
                <a:lnTo>
                  <a:pt x="6548" y="1648"/>
                </a:lnTo>
                <a:lnTo>
                  <a:pt x="6462" y="1541"/>
                </a:lnTo>
                <a:lnTo>
                  <a:pt x="6441" y="1476"/>
                </a:lnTo>
                <a:lnTo>
                  <a:pt x="6441" y="1412"/>
                </a:lnTo>
                <a:lnTo>
                  <a:pt x="6462" y="1348"/>
                </a:lnTo>
                <a:lnTo>
                  <a:pt x="6484" y="1262"/>
                </a:lnTo>
                <a:lnTo>
                  <a:pt x="6484" y="1262"/>
                </a:lnTo>
                <a:close/>
                <a:moveTo>
                  <a:pt x="6419" y="1819"/>
                </a:moveTo>
                <a:lnTo>
                  <a:pt x="6419" y="1819"/>
                </a:lnTo>
                <a:lnTo>
                  <a:pt x="6462" y="1840"/>
                </a:lnTo>
                <a:lnTo>
                  <a:pt x="6526" y="1883"/>
                </a:lnTo>
                <a:lnTo>
                  <a:pt x="6633" y="2011"/>
                </a:lnTo>
                <a:lnTo>
                  <a:pt x="6805" y="2247"/>
                </a:lnTo>
                <a:lnTo>
                  <a:pt x="6805" y="2247"/>
                </a:lnTo>
                <a:lnTo>
                  <a:pt x="7168" y="2632"/>
                </a:lnTo>
                <a:lnTo>
                  <a:pt x="7168" y="2632"/>
                </a:lnTo>
                <a:lnTo>
                  <a:pt x="7232" y="2739"/>
                </a:lnTo>
                <a:lnTo>
                  <a:pt x="7232" y="2782"/>
                </a:lnTo>
                <a:lnTo>
                  <a:pt x="7232" y="2803"/>
                </a:lnTo>
                <a:lnTo>
                  <a:pt x="7168" y="2824"/>
                </a:lnTo>
                <a:lnTo>
                  <a:pt x="7083" y="2803"/>
                </a:lnTo>
                <a:lnTo>
                  <a:pt x="6869" y="2760"/>
                </a:lnTo>
                <a:lnTo>
                  <a:pt x="6805" y="2760"/>
                </a:lnTo>
                <a:lnTo>
                  <a:pt x="6783" y="2782"/>
                </a:lnTo>
                <a:lnTo>
                  <a:pt x="6762" y="2803"/>
                </a:lnTo>
                <a:lnTo>
                  <a:pt x="6762" y="2803"/>
                </a:lnTo>
                <a:lnTo>
                  <a:pt x="6526" y="2824"/>
                </a:lnTo>
                <a:lnTo>
                  <a:pt x="6398" y="2824"/>
                </a:lnTo>
                <a:lnTo>
                  <a:pt x="6355" y="2803"/>
                </a:lnTo>
                <a:lnTo>
                  <a:pt x="6312" y="2782"/>
                </a:lnTo>
                <a:lnTo>
                  <a:pt x="6312" y="2782"/>
                </a:lnTo>
                <a:lnTo>
                  <a:pt x="6291" y="2717"/>
                </a:lnTo>
                <a:lnTo>
                  <a:pt x="6291" y="2632"/>
                </a:lnTo>
                <a:lnTo>
                  <a:pt x="6334" y="2439"/>
                </a:lnTo>
                <a:lnTo>
                  <a:pt x="6334" y="2439"/>
                </a:lnTo>
                <a:lnTo>
                  <a:pt x="6312" y="2054"/>
                </a:lnTo>
                <a:lnTo>
                  <a:pt x="6312" y="1968"/>
                </a:lnTo>
                <a:lnTo>
                  <a:pt x="6334" y="1883"/>
                </a:lnTo>
                <a:lnTo>
                  <a:pt x="6377" y="1840"/>
                </a:lnTo>
                <a:lnTo>
                  <a:pt x="6398" y="1819"/>
                </a:lnTo>
                <a:lnTo>
                  <a:pt x="6419" y="1819"/>
                </a:lnTo>
                <a:lnTo>
                  <a:pt x="6419" y="1819"/>
                </a:lnTo>
                <a:close/>
                <a:moveTo>
                  <a:pt x="6655" y="6547"/>
                </a:moveTo>
                <a:lnTo>
                  <a:pt x="6655" y="6547"/>
                </a:lnTo>
                <a:lnTo>
                  <a:pt x="6548" y="6654"/>
                </a:lnTo>
                <a:lnTo>
                  <a:pt x="6419" y="6740"/>
                </a:lnTo>
                <a:lnTo>
                  <a:pt x="6291" y="6804"/>
                </a:lnTo>
                <a:lnTo>
                  <a:pt x="6141" y="6868"/>
                </a:lnTo>
                <a:lnTo>
                  <a:pt x="5820" y="6932"/>
                </a:lnTo>
                <a:lnTo>
                  <a:pt x="5521" y="6954"/>
                </a:lnTo>
                <a:lnTo>
                  <a:pt x="5521" y="6954"/>
                </a:lnTo>
                <a:lnTo>
                  <a:pt x="5392" y="6954"/>
                </a:lnTo>
                <a:lnTo>
                  <a:pt x="5264" y="6932"/>
                </a:lnTo>
                <a:lnTo>
                  <a:pt x="5114" y="6889"/>
                </a:lnTo>
                <a:lnTo>
                  <a:pt x="4986" y="6825"/>
                </a:lnTo>
                <a:lnTo>
                  <a:pt x="4879" y="6761"/>
                </a:lnTo>
                <a:lnTo>
                  <a:pt x="4772" y="6676"/>
                </a:lnTo>
                <a:lnTo>
                  <a:pt x="4665" y="6569"/>
                </a:lnTo>
                <a:lnTo>
                  <a:pt x="4601" y="6462"/>
                </a:lnTo>
                <a:lnTo>
                  <a:pt x="4601" y="6462"/>
                </a:lnTo>
                <a:lnTo>
                  <a:pt x="4515" y="6269"/>
                </a:lnTo>
                <a:lnTo>
                  <a:pt x="4430" y="5927"/>
                </a:lnTo>
                <a:lnTo>
                  <a:pt x="4365" y="5627"/>
                </a:lnTo>
                <a:lnTo>
                  <a:pt x="4365" y="5520"/>
                </a:lnTo>
                <a:lnTo>
                  <a:pt x="4365" y="5499"/>
                </a:lnTo>
                <a:lnTo>
                  <a:pt x="4387" y="5477"/>
                </a:lnTo>
                <a:lnTo>
                  <a:pt x="4387" y="5477"/>
                </a:lnTo>
                <a:lnTo>
                  <a:pt x="4408" y="5199"/>
                </a:lnTo>
                <a:lnTo>
                  <a:pt x="4430" y="4942"/>
                </a:lnTo>
                <a:lnTo>
                  <a:pt x="4472" y="4836"/>
                </a:lnTo>
                <a:lnTo>
                  <a:pt x="4537" y="4707"/>
                </a:lnTo>
                <a:lnTo>
                  <a:pt x="4601" y="4600"/>
                </a:lnTo>
                <a:lnTo>
                  <a:pt x="4686" y="4493"/>
                </a:lnTo>
                <a:lnTo>
                  <a:pt x="4686" y="4493"/>
                </a:lnTo>
                <a:lnTo>
                  <a:pt x="4793" y="4408"/>
                </a:lnTo>
                <a:lnTo>
                  <a:pt x="4922" y="4343"/>
                </a:lnTo>
                <a:lnTo>
                  <a:pt x="5050" y="4279"/>
                </a:lnTo>
                <a:lnTo>
                  <a:pt x="5178" y="4258"/>
                </a:lnTo>
                <a:lnTo>
                  <a:pt x="5457" y="4236"/>
                </a:lnTo>
                <a:lnTo>
                  <a:pt x="5735" y="4236"/>
                </a:lnTo>
                <a:lnTo>
                  <a:pt x="5735" y="4236"/>
                </a:lnTo>
                <a:lnTo>
                  <a:pt x="6013" y="4258"/>
                </a:lnTo>
                <a:lnTo>
                  <a:pt x="6270" y="4343"/>
                </a:lnTo>
                <a:lnTo>
                  <a:pt x="6505" y="4450"/>
                </a:lnTo>
                <a:lnTo>
                  <a:pt x="6698" y="4600"/>
                </a:lnTo>
                <a:lnTo>
                  <a:pt x="6869" y="4793"/>
                </a:lnTo>
                <a:lnTo>
                  <a:pt x="6976" y="5028"/>
                </a:lnTo>
                <a:lnTo>
                  <a:pt x="7061" y="5263"/>
                </a:lnTo>
                <a:lnTo>
                  <a:pt x="7104" y="5542"/>
                </a:lnTo>
                <a:lnTo>
                  <a:pt x="7104" y="5542"/>
                </a:lnTo>
                <a:lnTo>
                  <a:pt x="7104" y="5691"/>
                </a:lnTo>
                <a:lnTo>
                  <a:pt x="7061" y="5820"/>
                </a:lnTo>
                <a:lnTo>
                  <a:pt x="7019" y="5948"/>
                </a:lnTo>
                <a:lnTo>
                  <a:pt x="6954" y="6098"/>
                </a:lnTo>
                <a:lnTo>
                  <a:pt x="6826" y="6333"/>
                </a:lnTo>
                <a:lnTo>
                  <a:pt x="6655" y="6547"/>
                </a:lnTo>
                <a:lnTo>
                  <a:pt x="6655" y="6547"/>
                </a:lnTo>
                <a:close/>
                <a:moveTo>
                  <a:pt x="7190" y="6718"/>
                </a:moveTo>
                <a:lnTo>
                  <a:pt x="7190" y="6718"/>
                </a:lnTo>
                <a:lnTo>
                  <a:pt x="7275" y="6804"/>
                </a:lnTo>
                <a:lnTo>
                  <a:pt x="7404" y="6975"/>
                </a:lnTo>
                <a:lnTo>
                  <a:pt x="7511" y="7146"/>
                </a:lnTo>
                <a:lnTo>
                  <a:pt x="7553" y="7210"/>
                </a:lnTo>
                <a:lnTo>
                  <a:pt x="7553" y="7253"/>
                </a:lnTo>
                <a:lnTo>
                  <a:pt x="7553" y="7253"/>
                </a:lnTo>
                <a:lnTo>
                  <a:pt x="7532" y="7210"/>
                </a:lnTo>
                <a:lnTo>
                  <a:pt x="7446" y="7168"/>
                </a:lnTo>
                <a:lnTo>
                  <a:pt x="7254" y="7018"/>
                </a:lnTo>
                <a:lnTo>
                  <a:pt x="7147" y="6932"/>
                </a:lnTo>
                <a:lnTo>
                  <a:pt x="7104" y="6847"/>
                </a:lnTo>
                <a:lnTo>
                  <a:pt x="7083" y="6804"/>
                </a:lnTo>
                <a:lnTo>
                  <a:pt x="7104" y="6783"/>
                </a:lnTo>
                <a:lnTo>
                  <a:pt x="7125" y="6740"/>
                </a:lnTo>
                <a:lnTo>
                  <a:pt x="7190" y="6718"/>
                </a:lnTo>
                <a:lnTo>
                  <a:pt x="7190" y="6718"/>
                </a:lnTo>
                <a:close/>
                <a:moveTo>
                  <a:pt x="8687" y="8901"/>
                </a:moveTo>
                <a:lnTo>
                  <a:pt x="8687" y="8901"/>
                </a:lnTo>
                <a:lnTo>
                  <a:pt x="8623" y="8879"/>
                </a:lnTo>
                <a:lnTo>
                  <a:pt x="8559" y="8815"/>
                </a:lnTo>
                <a:lnTo>
                  <a:pt x="8366" y="8601"/>
                </a:lnTo>
                <a:lnTo>
                  <a:pt x="8088" y="8216"/>
                </a:lnTo>
                <a:lnTo>
                  <a:pt x="8088" y="8216"/>
                </a:lnTo>
                <a:lnTo>
                  <a:pt x="7746" y="7810"/>
                </a:lnTo>
                <a:lnTo>
                  <a:pt x="7746" y="7810"/>
                </a:lnTo>
                <a:lnTo>
                  <a:pt x="7682" y="7724"/>
                </a:lnTo>
                <a:lnTo>
                  <a:pt x="7660" y="7660"/>
                </a:lnTo>
                <a:lnTo>
                  <a:pt x="7682" y="7596"/>
                </a:lnTo>
                <a:lnTo>
                  <a:pt x="7767" y="7510"/>
                </a:lnTo>
                <a:lnTo>
                  <a:pt x="7767" y="7510"/>
                </a:lnTo>
                <a:lnTo>
                  <a:pt x="7874" y="7574"/>
                </a:lnTo>
                <a:lnTo>
                  <a:pt x="7960" y="7660"/>
                </a:lnTo>
                <a:lnTo>
                  <a:pt x="8152" y="7874"/>
                </a:lnTo>
                <a:lnTo>
                  <a:pt x="8452" y="8302"/>
                </a:lnTo>
                <a:lnTo>
                  <a:pt x="8452" y="8302"/>
                </a:lnTo>
                <a:lnTo>
                  <a:pt x="8559" y="8409"/>
                </a:lnTo>
                <a:lnTo>
                  <a:pt x="8709" y="8601"/>
                </a:lnTo>
                <a:lnTo>
                  <a:pt x="8752" y="8687"/>
                </a:lnTo>
                <a:lnTo>
                  <a:pt x="8794" y="8794"/>
                </a:lnTo>
                <a:lnTo>
                  <a:pt x="8773" y="8815"/>
                </a:lnTo>
                <a:lnTo>
                  <a:pt x="8773" y="8858"/>
                </a:lnTo>
                <a:lnTo>
                  <a:pt x="8752" y="8879"/>
                </a:lnTo>
                <a:lnTo>
                  <a:pt x="8687" y="8901"/>
                </a:lnTo>
                <a:lnTo>
                  <a:pt x="8687" y="8901"/>
                </a:lnTo>
                <a:close/>
                <a:moveTo>
                  <a:pt x="5350" y="4664"/>
                </a:moveTo>
                <a:lnTo>
                  <a:pt x="5350" y="4664"/>
                </a:lnTo>
                <a:lnTo>
                  <a:pt x="5264" y="4750"/>
                </a:lnTo>
                <a:lnTo>
                  <a:pt x="5221" y="4857"/>
                </a:lnTo>
                <a:lnTo>
                  <a:pt x="5221" y="4964"/>
                </a:lnTo>
                <a:lnTo>
                  <a:pt x="5243" y="5092"/>
                </a:lnTo>
                <a:lnTo>
                  <a:pt x="5243" y="5092"/>
                </a:lnTo>
                <a:lnTo>
                  <a:pt x="5307" y="5199"/>
                </a:lnTo>
                <a:lnTo>
                  <a:pt x="5328" y="5221"/>
                </a:lnTo>
                <a:lnTo>
                  <a:pt x="5350" y="5221"/>
                </a:lnTo>
                <a:lnTo>
                  <a:pt x="5414" y="5156"/>
                </a:lnTo>
                <a:lnTo>
                  <a:pt x="5457" y="5071"/>
                </a:lnTo>
                <a:lnTo>
                  <a:pt x="5457" y="5071"/>
                </a:lnTo>
                <a:lnTo>
                  <a:pt x="5478" y="5007"/>
                </a:lnTo>
                <a:lnTo>
                  <a:pt x="5478" y="4964"/>
                </a:lnTo>
                <a:lnTo>
                  <a:pt x="5478" y="4921"/>
                </a:lnTo>
                <a:lnTo>
                  <a:pt x="5542" y="4878"/>
                </a:lnTo>
                <a:lnTo>
                  <a:pt x="5542" y="4878"/>
                </a:lnTo>
                <a:lnTo>
                  <a:pt x="5628" y="4857"/>
                </a:lnTo>
                <a:lnTo>
                  <a:pt x="5671" y="4900"/>
                </a:lnTo>
                <a:lnTo>
                  <a:pt x="5735" y="4942"/>
                </a:lnTo>
                <a:lnTo>
                  <a:pt x="5756" y="4985"/>
                </a:lnTo>
                <a:lnTo>
                  <a:pt x="5756" y="4985"/>
                </a:lnTo>
                <a:lnTo>
                  <a:pt x="5799" y="5071"/>
                </a:lnTo>
                <a:lnTo>
                  <a:pt x="5799" y="5156"/>
                </a:lnTo>
                <a:lnTo>
                  <a:pt x="5799" y="5221"/>
                </a:lnTo>
                <a:lnTo>
                  <a:pt x="5756" y="5285"/>
                </a:lnTo>
                <a:lnTo>
                  <a:pt x="5671" y="5413"/>
                </a:lnTo>
                <a:lnTo>
                  <a:pt x="5606" y="5563"/>
                </a:lnTo>
                <a:lnTo>
                  <a:pt x="5606" y="5563"/>
                </a:lnTo>
                <a:lnTo>
                  <a:pt x="5585" y="5627"/>
                </a:lnTo>
                <a:lnTo>
                  <a:pt x="5585" y="5691"/>
                </a:lnTo>
                <a:lnTo>
                  <a:pt x="5606" y="5734"/>
                </a:lnTo>
                <a:lnTo>
                  <a:pt x="5628" y="5777"/>
                </a:lnTo>
                <a:lnTo>
                  <a:pt x="5671" y="5798"/>
                </a:lnTo>
                <a:lnTo>
                  <a:pt x="5735" y="5798"/>
                </a:lnTo>
                <a:lnTo>
                  <a:pt x="5799" y="5777"/>
                </a:lnTo>
                <a:lnTo>
                  <a:pt x="5863" y="5734"/>
                </a:lnTo>
                <a:lnTo>
                  <a:pt x="5863" y="5734"/>
                </a:lnTo>
                <a:lnTo>
                  <a:pt x="5949" y="5627"/>
                </a:lnTo>
                <a:lnTo>
                  <a:pt x="6034" y="5499"/>
                </a:lnTo>
                <a:lnTo>
                  <a:pt x="6077" y="5349"/>
                </a:lnTo>
                <a:lnTo>
                  <a:pt x="6077" y="5221"/>
                </a:lnTo>
                <a:lnTo>
                  <a:pt x="6077" y="5221"/>
                </a:lnTo>
                <a:lnTo>
                  <a:pt x="6077" y="5092"/>
                </a:lnTo>
                <a:lnTo>
                  <a:pt x="6034" y="4942"/>
                </a:lnTo>
                <a:lnTo>
                  <a:pt x="5949" y="4814"/>
                </a:lnTo>
                <a:lnTo>
                  <a:pt x="5863" y="4707"/>
                </a:lnTo>
                <a:lnTo>
                  <a:pt x="5756" y="4622"/>
                </a:lnTo>
                <a:lnTo>
                  <a:pt x="5628" y="4579"/>
                </a:lnTo>
                <a:lnTo>
                  <a:pt x="5564" y="4579"/>
                </a:lnTo>
                <a:lnTo>
                  <a:pt x="5499" y="4600"/>
                </a:lnTo>
                <a:lnTo>
                  <a:pt x="5435" y="4622"/>
                </a:lnTo>
                <a:lnTo>
                  <a:pt x="5350" y="4664"/>
                </a:lnTo>
                <a:lnTo>
                  <a:pt x="5350" y="4664"/>
                </a:lnTo>
                <a:close/>
                <a:moveTo>
                  <a:pt x="5457" y="6269"/>
                </a:moveTo>
                <a:lnTo>
                  <a:pt x="5457" y="6269"/>
                </a:lnTo>
                <a:lnTo>
                  <a:pt x="5457" y="6333"/>
                </a:lnTo>
                <a:lnTo>
                  <a:pt x="5499" y="6397"/>
                </a:lnTo>
                <a:lnTo>
                  <a:pt x="5521" y="6462"/>
                </a:lnTo>
                <a:lnTo>
                  <a:pt x="5564" y="6483"/>
                </a:lnTo>
                <a:lnTo>
                  <a:pt x="5671" y="6526"/>
                </a:lnTo>
                <a:lnTo>
                  <a:pt x="5756" y="6526"/>
                </a:lnTo>
                <a:lnTo>
                  <a:pt x="5863" y="6483"/>
                </a:lnTo>
                <a:lnTo>
                  <a:pt x="5927" y="6419"/>
                </a:lnTo>
                <a:lnTo>
                  <a:pt x="5970" y="6312"/>
                </a:lnTo>
                <a:lnTo>
                  <a:pt x="5970" y="6248"/>
                </a:lnTo>
                <a:lnTo>
                  <a:pt x="5970" y="6162"/>
                </a:lnTo>
                <a:lnTo>
                  <a:pt x="5970" y="6162"/>
                </a:lnTo>
                <a:lnTo>
                  <a:pt x="5927" y="6055"/>
                </a:lnTo>
                <a:lnTo>
                  <a:pt x="5842" y="5991"/>
                </a:lnTo>
                <a:lnTo>
                  <a:pt x="5756" y="5969"/>
                </a:lnTo>
                <a:lnTo>
                  <a:pt x="5671" y="5969"/>
                </a:lnTo>
                <a:lnTo>
                  <a:pt x="5585" y="6012"/>
                </a:lnTo>
                <a:lnTo>
                  <a:pt x="5521" y="6076"/>
                </a:lnTo>
                <a:lnTo>
                  <a:pt x="5457" y="6162"/>
                </a:lnTo>
                <a:lnTo>
                  <a:pt x="5457" y="6269"/>
                </a:lnTo>
                <a:lnTo>
                  <a:pt x="5457" y="62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1"/>
          <p:cNvSpPr/>
          <p:nvPr/>
        </p:nvSpPr>
        <p:spPr>
          <a:xfrm>
            <a:off x="2163474" y="1518402"/>
            <a:ext cx="219173" cy="220902"/>
          </a:xfrm>
          <a:custGeom>
            <a:rect b="b" l="l" r="r" t="t"/>
            <a:pathLst>
              <a:path extrusionOk="0" h="8174" w="8110">
                <a:moveTo>
                  <a:pt x="7681" y="5841"/>
                </a:moveTo>
                <a:lnTo>
                  <a:pt x="7681" y="5841"/>
                </a:lnTo>
                <a:lnTo>
                  <a:pt x="7253" y="5285"/>
                </a:lnTo>
                <a:lnTo>
                  <a:pt x="6826" y="4729"/>
                </a:lnTo>
                <a:lnTo>
                  <a:pt x="6826" y="4729"/>
                </a:lnTo>
                <a:lnTo>
                  <a:pt x="6312" y="4065"/>
                </a:lnTo>
                <a:lnTo>
                  <a:pt x="5799" y="3423"/>
                </a:lnTo>
                <a:lnTo>
                  <a:pt x="5799" y="3423"/>
                </a:lnTo>
                <a:lnTo>
                  <a:pt x="5585" y="3167"/>
                </a:lnTo>
                <a:lnTo>
                  <a:pt x="5328" y="2910"/>
                </a:lnTo>
                <a:lnTo>
                  <a:pt x="5221" y="2782"/>
                </a:lnTo>
                <a:lnTo>
                  <a:pt x="5114" y="2653"/>
                </a:lnTo>
                <a:lnTo>
                  <a:pt x="5050" y="2503"/>
                </a:lnTo>
                <a:lnTo>
                  <a:pt x="5007" y="2332"/>
                </a:lnTo>
                <a:lnTo>
                  <a:pt x="5007" y="2332"/>
                </a:lnTo>
                <a:lnTo>
                  <a:pt x="5007" y="2118"/>
                </a:lnTo>
                <a:lnTo>
                  <a:pt x="5007" y="1883"/>
                </a:lnTo>
                <a:lnTo>
                  <a:pt x="5071" y="1434"/>
                </a:lnTo>
                <a:lnTo>
                  <a:pt x="5071" y="1434"/>
                </a:lnTo>
                <a:lnTo>
                  <a:pt x="5092" y="1348"/>
                </a:lnTo>
                <a:lnTo>
                  <a:pt x="5114" y="1262"/>
                </a:lnTo>
                <a:lnTo>
                  <a:pt x="5157" y="1220"/>
                </a:lnTo>
                <a:lnTo>
                  <a:pt x="5242" y="1177"/>
                </a:lnTo>
                <a:lnTo>
                  <a:pt x="5242" y="1177"/>
                </a:lnTo>
                <a:lnTo>
                  <a:pt x="5499" y="1070"/>
                </a:lnTo>
                <a:lnTo>
                  <a:pt x="5606" y="1006"/>
                </a:lnTo>
                <a:lnTo>
                  <a:pt x="5713" y="942"/>
                </a:lnTo>
                <a:lnTo>
                  <a:pt x="5799" y="856"/>
                </a:lnTo>
                <a:lnTo>
                  <a:pt x="5863" y="749"/>
                </a:lnTo>
                <a:lnTo>
                  <a:pt x="5884" y="621"/>
                </a:lnTo>
                <a:lnTo>
                  <a:pt x="5884" y="449"/>
                </a:lnTo>
                <a:lnTo>
                  <a:pt x="5884" y="449"/>
                </a:lnTo>
                <a:lnTo>
                  <a:pt x="5863" y="342"/>
                </a:lnTo>
                <a:lnTo>
                  <a:pt x="5841" y="257"/>
                </a:lnTo>
                <a:lnTo>
                  <a:pt x="5777" y="171"/>
                </a:lnTo>
                <a:lnTo>
                  <a:pt x="5713" y="107"/>
                </a:lnTo>
                <a:lnTo>
                  <a:pt x="5649" y="64"/>
                </a:lnTo>
                <a:lnTo>
                  <a:pt x="5563" y="43"/>
                </a:lnTo>
                <a:lnTo>
                  <a:pt x="5371" y="0"/>
                </a:lnTo>
                <a:lnTo>
                  <a:pt x="5157" y="0"/>
                </a:lnTo>
                <a:lnTo>
                  <a:pt x="4943" y="22"/>
                </a:lnTo>
                <a:lnTo>
                  <a:pt x="4536" y="43"/>
                </a:lnTo>
                <a:lnTo>
                  <a:pt x="4536" y="43"/>
                </a:lnTo>
                <a:lnTo>
                  <a:pt x="3766" y="86"/>
                </a:lnTo>
                <a:lnTo>
                  <a:pt x="2996" y="129"/>
                </a:lnTo>
                <a:lnTo>
                  <a:pt x="2996" y="129"/>
                </a:lnTo>
                <a:lnTo>
                  <a:pt x="2675" y="129"/>
                </a:lnTo>
                <a:lnTo>
                  <a:pt x="2504" y="129"/>
                </a:lnTo>
                <a:lnTo>
                  <a:pt x="2354" y="150"/>
                </a:lnTo>
                <a:lnTo>
                  <a:pt x="2183" y="193"/>
                </a:lnTo>
                <a:lnTo>
                  <a:pt x="2054" y="257"/>
                </a:lnTo>
                <a:lnTo>
                  <a:pt x="2011" y="300"/>
                </a:lnTo>
                <a:lnTo>
                  <a:pt x="1969" y="364"/>
                </a:lnTo>
                <a:lnTo>
                  <a:pt x="1947" y="428"/>
                </a:lnTo>
                <a:lnTo>
                  <a:pt x="1926" y="514"/>
                </a:lnTo>
                <a:lnTo>
                  <a:pt x="1926" y="514"/>
                </a:lnTo>
                <a:lnTo>
                  <a:pt x="1926" y="685"/>
                </a:lnTo>
                <a:lnTo>
                  <a:pt x="1990" y="835"/>
                </a:lnTo>
                <a:lnTo>
                  <a:pt x="2076" y="963"/>
                </a:lnTo>
                <a:lnTo>
                  <a:pt x="2204" y="1070"/>
                </a:lnTo>
                <a:lnTo>
                  <a:pt x="2204" y="1070"/>
                </a:lnTo>
                <a:lnTo>
                  <a:pt x="2268" y="1113"/>
                </a:lnTo>
                <a:lnTo>
                  <a:pt x="2354" y="1134"/>
                </a:lnTo>
                <a:lnTo>
                  <a:pt x="2525" y="1177"/>
                </a:lnTo>
                <a:lnTo>
                  <a:pt x="2589" y="1198"/>
                </a:lnTo>
                <a:lnTo>
                  <a:pt x="2653" y="1220"/>
                </a:lnTo>
                <a:lnTo>
                  <a:pt x="2718" y="1284"/>
                </a:lnTo>
                <a:lnTo>
                  <a:pt x="2739" y="1348"/>
                </a:lnTo>
                <a:lnTo>
                  <a:pt x="2739" y="1348"/>
                </a:lnTo>
                <a:lnTo>
                  <a:pt x="2782" y="1434"/>
                </a:lnTo>
                <a:lnTo>
                  <a:pt x="2782" y="1541"/>
                </a:lnTo>
                <a:lnTo>
                  <a:pt x="2782" y="1797"/>
                </a:lnTo>
                <a:lnTo>
                  <a:pt x="2760" y="2247"/>
                </a:lnTo>
                <a:lnTo>
                  <a:pt x="2760" y="2247"/>
                </a:lnTo>
                <a:lnTo>
                  <a:pt x="2739" y="2461"/>
                </a:lnTo>
                <a:lnTo>
                  <a:pt x="2696" y="2653"/>
                </a:lnTo>
                <a:lnTo>
                  <a:pt x="2611" y="2824"/>
                </a:lnTo>
                <a:lnTo>
                  <a:pt x="2525" y="3017"/>
                </a:lnTo>
                <a:lnTo>
                  <a:pt x="2525" y="3017"/>
                </a:lnTo>
                <a:lnTo>
                  <a:pt x="2290" y="3402"/>
                </a:lnTo>
                <a:lnTo>
                  <a:pt x="2011" y="3744"/>
                </a:lnTo>
                <a:lnTo>
                  <a:pt x="1733" y="4087"/>
                </a:lnTo>
                <a:lnTo>
                  <a:pt x="1477" y="4429"/>
                </a:lnTo>
                <a:lnTo>
                  <a:pt x="1477" y="4429"/>
                </a:lnTo>
                <a:lnTo>
                  <a:pt x="963" y="5135"/>
                </a:lnTo>
                <a:lnTo>
                  <a:pt x="706" y="5477"/>
                </a:lnTo>
                <a:lnTo>
                  <a:pt x="450" y="5841"/>
                </a:lnTo>
                <a:lnTo>
                  <a:pt x="450" y="5841"/>
                </a:lnTo>
                <a:lnTo>
                  <a:pt x="278" y="6141"/>
                </a:lnTo>
                <a:lnTo>
                  <a:pt x="150" y="6462"/>
                </a:lnTo>
                <a:lnTo>
                  <a:pt x="86" y="6633"/>
                </a:lnTo>
                <a:lnTo>
                  <a:pt x="43" y="6783"/>
                </a:lnTo>
                <a:lnTo>
                  <a:pt x="22" y="6954"/>
                </a:lnTo>
                <a:lnTo>
                  <a:pt x="0" y="7125"/>
                </a:lnTo>
                <a:lnTo>
                  <a:pt x="0" y="7125"/>
                </a:lnTo>
                <a:lnTo>
                  <a:pt x="22" y="7339"/>
                </a:lnTo>
                <a:lnTo>
                  <a:pt x="64" y="7510"/>
                </a:lnTo>
                <a:lnTo>
                  <a:pt x="129" y="7660"/>
                </a:lnTo>
                <a:lnTo>
                  <a:pt x="236" y="7788"/>
                </a:lnTo>
                <a:lnTo>
                  <a:pt x="343" y="7895"/>
                </a:lnTo>
                <a:lnTo>
                  <a:pt x="471" y="7981"/>
                </a:lnTo>
                <a:lnTo>
                  <a:pt x="621" y="8045"/>
                </a:lnTo>
                <a:lnTo>
                  <a:pt x="771" y="8109"/>
                </a:lnTo>
                <a:lnTo>
                  <a:pt x="942" y="8152"/>
                </a:lnTo>
                <a:lnTo>
                  <a:pt x="1113" y="8173"/>
                </a:lnTo>
                <a:lnTo>
                  <a:pt x="1477" y="8173"/>
                </a:lnTo>
                <a:lnTo>
                  <a:pt x="1819" y="8152"/>
                </a:lnTo>
                <a:lnTo>
                  <a:pt x="2161" y="8131"/>
                </a:lnTo>
                <a:lnTo>
                  <a:pt x="2161" y="8131"/>
                </a:lnTo>
                <a:lnTo>
                  <a:pt x="2974" y="8024"/>
                </a:lnTo>
                <a:lnTo>
                  <a:pt x="3787" y="7938"/>
                </a:lnTo>
                <a:lnTo>
                  <a:pt x="4622" y="7917"/>
                </a:lnTo>
                <a:lnTo>
                  <a:pt x="5435" y="7895"/>
                </a:lnTo>
                <a:lnTo>
                  <a:pt x="5435" y="7895"/>
                </a:lnTo>
                <a:lnTo>
                  <a:pt x="5884" y="7852"/>
                </a:lnTo>
                <a:lnTo>
                  <a:pt x="6098" y="7831"/>
                </a:lnTo>
                <a:lnTo>
                  <a:pt x="6312" y="7831"/>
                </a:lnTo>
                <a:lnTo>
                  <a:pt x="6312" y="7831"/>
                </a:lnTo>
                <a:lnTo>
                  <a:pt x="6483" y="7831"/>
                </a:lnTo>
                <a:lnTo>
                  <a:pt x="6676" y="7874"/>
                </a:lnTo>
                <a:lnTo>
                  <a:pt x="6847" y="7874"/>
                </a:lnTo>
                <a:lnTo>
                  <a:pt x="7039" y="7874"/>
                </a:lnTo>
                <a:lnTo>
                  <a:pt x="7039" y="7874"/>
                </a:lnTo>
                <a:lnTo>
                  <a:pt x="7189" y="7852"/>
                </a:lnTo>
                <a:lnTo>
                  <a:pt x="7339" y="7810"/>
                </a:lnTo>
                <a:lnTo>
                  <a:pt x="7489" y="7745"/>
                </a:lnTo>
                <a:lnTo>
                  <a:pt x="7639" y="7660"/>
                </a:lnTo>
                <a:lnTo>
                  <a:pt x="7788" y="7574"/>
                </a:lnTo>
                <a:lnTo>
                  <a:pt x="7895" y="7467"/>
                </a:lnTo>
                <a:lnTo>
                  <a:pt x="8002" y="7339"/>
                </a:lnTo>
                <a:lnTo>
                  <a:pt x="8066" y="7189"/>
                </a:lnTo>
                <a:lnTo>
                  <a:pt x="8066" y="7189"/>
                </a:lnTo>
                <a:lnTo>
                  <a:pt x="8088" y="6997"/>
                </a:lnTo>
                <a:lnTo>
                  <a:pt x="8109" y="6825"/>
                </a:lnTo>
                <a:lnTo>
                  <a:pt x="8088" y="6633"/>
                </a:lnTo>
                <a:lnTo>
                  <a:pt x="8045" y="6462"/>
                </a:lnTo>
                <a:lnTo>
                  <a:pt x="7981" y="6312"/>
                </a:lnTo>
                <a:lnTo>
                  <a:pt x="7895" y="6141"/>
                </a:lnTo>
                <a:lnTo>
                  <a:pt x="7788" y="5991"/>
                </a:lnTo>
                <a:lnTo>
                  <a:pt x="7681" y="5841"/>
                </a:lnTo>
                <a:lnTo>
                  <a:pt x="7681" y="5841"/>
                </a:lnTo>
                <a:close/>
                <a:moveTo>
                  <a:pt x="2504" y="4023"/>
                </a:moveTo>
                <a:lnTo>
                  <a:pt x="2504" y="4023"/>
                </a:lnTo>
                <a:lnTo>
                  <a:pt x="2632" y="3894"/>
                </a:lnTo>
                <a:lnTo>
                  <a:pt x="2696" y="3809"/>
                </a:lnTo>
                <a:lnTo>
                  <a:pt x="2782" y="3766"/>
                </a:lnTo>
                <a:lnTo>
                  <a:pt x="2782" y="3766"/>
                </a:lnTo>
                <a:lnTo>
                  <a:pt x="2825" y="3744"/>
                </a:lnTo>
                <a:lnTo>
                  <a:pt x="2889" y="3744"/>
                </a:lnTo>
                <a:lnTo>
                  <a:pt x="2889" y="3744"/>
                </a:lnTo>
                <a:lnTo>
                  <a:pt x="2953" y="3680"/>
                </a:lnTo>
                <a:lnTo>
                  <a:pt x="2996" y="3595"/>
                </a:lnTo>
                <a:lnTo>
                  <a:pt x="3060" y="3402"/>
                </a:lnTo>
                <a:lnTo>
                  <a:pt x="3060" y="3402"/>
                </a:lnTo>
                <a:lnTo>
                  <a:pt x="3081" y="3252"/>
                </a:lnTo>
                <a:lnTo>
                  <a:pt x="3103" y="3188"/>
                </a:lnTo>
                <a:lnTo>
                  <a:pt x="3145" y="3124"/>
                </a:lnTo>
                <a:lnTo>
                  <a:pt x="3145" y="3124"/>
                </a:lnTo>
                <a:lnTo>
                  <a:pt x="3210" y="3081"/>
                </a:lnTo>
                <a:lnTo>
                  <a:pt x="3295" y="3038"/>
                </a:lnTo>
                <a:lnTo>
                  <a:pt x="3381" y="2974"/>
                </a:lnTo>
                <a:lnTo>
                  <a:pt x="3402" y="2953"/>
                </a:lnTo>
                <a:lnTo>
                  <a:pt x="3424" y="2910"/>
                </a:lnTo>
                <a:lnTo>
                  <a:pt x="3424" y="2910"/>
                </a:lnTo>
                <a:lnTo>
                  <a:pt x="3424" y="2846"/>
                </a:lnTo>
                <a:lnTo>
                  <a:pt x="3402" y="2803"/>
                </a:lnTo>
                <a:lnTo>
                  <a:pt x="3317" y="2739"/>
                </a:lnTo>
                <a:lnTo>
                  <a:pt x="3252" y="2675"/>
                </a:lnTo>
                <a:lnTo>
                  <a:pt x="3231" y="2632"/>
                </a:lnTo>
                <a:lnTo>
                  <a:pt x="3231" y="2568"/>
                </a:lnTo>
                <a:lnTo>
                  <a:pt x="3231" y="2568"/>
                </a:lnTo>
                <a:lnTo>
                  <a:pt x="3274" y="2503"/>
                </a:lnTo>
                <a:lnTo>
                  <a:pt x="3317" y="2461"/>
                </a:lnTo>
                <a:lnTo>
                  <a:pt x="3466" y="2396"/>
                </a:lnTo>
                <a:lnTo>
                  <a:pt x="3466" y="2396"/>
                </a:lnTo>
                <a:lnTo>
                  <a:pt x="3531" y="2354"/>
                </a:lnTo>
                <a:lnTo>
                  <a:pt x="3595" y="2311"/>
                </a:lnTo>
                <a:lnTo>
                  <a:pt x="3616" y="2268"/>
                </a:lnTo>
                <a:lnTo>
                  <a:pt x="3638" y="2247"/>
                </a:lnTo>
                <a:lnTo>
                  <a:pt x="3616" y="2204"/>
                </a:lnTo>
                <a:lnTo>
                  <a:pt x="3595" y="2140"/>
                </a:lnTo>
                <a:lnTo>
                  <a:pt x="3595" y="2140"/>
                </a:lnTo>
                <a:lnTo>
                  <a:pt x="3573" y="2118"/>
                </a:lnTo>
                <a:lnTo>
                  <a:pt x="3531" y="2097"/>
                </a:lnTo>
                <a:lnTo>
                  <a:pt x="3424" y="2097"/>
                </a:lnTo>
                <a:lnTo>
                  <a:pt x="3338" y="2097"/>
                </a:lnTo>
                <a:lnTo>
                  <a:pt x="3295" y="2076"/>
                </a:lnTo>
                <a:lnTo>
                  <a:pt x="3274" y="2033"/>
                </a:lnTo>
                <a:lnTo>
                  <a:pt x="3274" y="2033"/>
                </a:lnTo>
                <a:lnTo>
                  <a:pt x="3252" y="1990"/>
                </a:lnTo>
                <a:lnTo>
                  <a:pt x="3252" y="1947"/>
                </a:lnTo>
                <a:lnTo>
                  <a:pt x="3295" y="1904"/>
                </a:lnTo>
                <a:lnTo>
                  <a:pt x="3338" y="1883"/>
                </a:lnTo>
                <a:lnTo>
                  <a:pt x="3531" y="1797"/>
                </a:lnTo>
                <a:lnTo>
                  <a:pt x="3531" y="1797"/>
                </a:lnTo>
                <a:lnTo>
                  <a:pt x="3638" y="1733"/>
                </a:lnTo>
                <a:lnTo>
                  <a:pt x="3702" y="1648"/>
                </a:lnTo>
                <a:lnTo>
                  <a:pt x="3702" y="1605"/>
                </a:lnTo>
                <a:lnTo>
                  <a:pt x="3702" y="1583"/>
                </a:lnTo>
                <a:lnTo>
                  <a:pt x="3659" y="1541"/>
                </a:lnTo>
                <a:lnTo>
                  <a:pt x="3595" y="1519"/>
                </a:lnTo>
                <a:lnTo>
                  <a:pt x="3595" y="1519"/>
                </a:lnTo>
                <a:lnTo>
                  <a:pt x="3531" y="1498"/>
                </a:lnTo>
                <a:lnTo>
                  <a:pt x="3466" y="1498"/>
                </a:lnTo>
                <a:lnTo>
                  <a:pt x="3359" y="1519"/>
                </a:lnTo>
                <a:lnTo>
                  <a:pt x="3317" y="1498"/>
                </a:lnTo>
                <a:lnTo>
                  <a:pt x="3295" y="1476"/>
                </a:lnTo>
                <a:lnTo>
                  <a:pt x="3295" y="1434"/>
                </a:lnTo>
                <a:lnTo>
                  <a:pt x="3317" y="1348"/>
                </a:lnTo>
                <a:lnTo>
                  <a:pt x="3317" y="1348"/>
                </a:lnTo>
                <a:lnTo>
                  <a:pt x="3359" y="1284"/>
                </a:lnTo>
                <a:lnTo>
                  <a:pt x="3445" y="1241"/>
                </a:lnTo>
                <a:lnTo>
                  <a:pt x="3509" y="1220"/>
                </a:lnTo>
                <a:lnTo>
                  <a:pt x="3616" y="1220"/>
                </a:lnTo>
                <a:lnTo>
                  <a:pt x="3616" y="1220"/>
                </a:lnTo>
                <a:lnTo>
                  <a:pt x="3830" y="1220"/>
                </a:lnTo>
                <a:lnTo>
                  <a:pt x="3958" y="1220"/>
                </a:lnTo>
                <a:lnTo>
                  <a:pt x="4087" y="1220"/>
                </a:lnTo>
                <a:lnTo>
                  <a:pt x="4194" y="1198"/>
                </a:lnTo>
                <a:lnTo>
                  <a:pt x="4301" y="1156"/>
                </a:lnTo>
                <a:lnTo>
                  <a:pt x="4322" y="1113"/>
                </a:lnTo>
                <a:lnTo>
                  <a:pt x="4344" y="1070"/>
                </a:lnTo>
                <a:lnTo>
                  <a:pt x="4344" y="1006"/>
                </a:lnTo>
                <a:lnTo>
                  <a:pt x="4344" y="920"/>
                </a:lnTo>
                <a:lnTo>
                  <a:pt x="4344" y="920"/>
                </a:lnTo>
                <a:lnTo>
                  <a:pt x="4322" y="877"/>
                </a:lnTo>
                <a:lnTo>
                  <a:pt x="4301" y="835"/>
                </a:lnTo>
                <a:lnTo>
                  <a:pt x="4258" y="792"/>
                </a:lnTo>
                <a:lnTo>
                  <a:pt x="4215" y="770"/>
                </a:lnTo>
                <a:lnTo>
                  <a:pt x="4087" y="728"/>
                </a:lnTo>
                <a:lnTo>
                  <a:pt x="3958" y="728"/>
                </a:lnTo>
                <a:lnTo>
                  <a:pt x="3659" y="749"/>
                </a:lnTo>
                <a:lnTo>
                  <a:pt x="3402" y="770"/>
                </a:lnTo>
                <a:lnTo>
                  <a:pt x="3402" y="770"/>
                </a:lnTo>
                <a:lnTo>
                  <a:pt x="3188" y="770"/>
                </a:lnTo>
                <a:lnTo>
                  <a:pt x="2846" y="770"/>
                </a:lnTo>
                <a:lnTo>
                  <a:pt x="2675" y="770"/>
                </a:lnTo>
                <a:lnTo>
                  <a:pt x="2525" y="728"/>
                </a:lnTo>
                <a:lnTo>
                  <a:pt x="2461" y="706"/>
                </a:lnTo>
                <a:lnTo>
                  <a:pt x="2439" y="685"/>
                </a:lnTo>
                <a:lnTo>
                  <a:pt x="2418" y="642"/>
                </a:lnTo>
                <a:lnTo>
                  <a:pt x="2397" y="599"/>
                </a:lnTo>
                <a:lnTo>
                  <a:pt x="2397" y="599"/>
                </a:lnTo>
                <a:lnTo>
                  <a:pt x="2418" y="578"/>
                </a:lnTo>
                <a:lnTo>
                  <a:pt x="2461" y="556"/>
                </a:lnTo>
                <a:lnTo>
                  <a:pt x="2568" y="514"/>
                </a:lnTo>
                <a:lnTo>
                  <a:pt x="2739" y="514"/>
                </a:lnTo>
                <a:lnTo>
                  <a:pt x="2910" y="514"/>
                </a:lnTo>
                <a:lnTo>
                  <a:pt x="3231" y="535"/>
                </a:lnTo>
                <a:lnTo>
                  <a:pt x="3338" y="535"/>
                </a:lnTo>
                <a:lnTo>
                  <a:pt x="3359" y="535"/>
                </a:lnTo>
                <a:lnTo>
                  <a:pt x="3381" y="514"/>
                </a:lnTo>
                <a:lnTo>
                  <a:pt x="3381" y="514"/>
                </a:lnTo>
                <a:lnTo>
                  <a:pt x="3787" y="514"/>
                </a:lnTo>
                <a:lnTo>
                  <a:pt x="4194" y="514"/>
                </a:lnTo>
                <a:lnTo>
                  <a:pt x="4194" y="514"/>
                </a:lnTo>
                <a:lnTo>
                  <a:pt x="4344" y="492"/>
                </a:lnTo>
                <a:lnTo>
                  <a:pt x="4493" y="514"/>
                </a:lnTo>
                <a:lnTo>
                  <a:pt x="4793" y="535"/>
                </a:lnTo>
                <a:lnTo>
                  <a:pt x="4793" y="535"/>
                </a:lnTo>
                <a:lnTo>
                  <a:pt x="5050" y="492"/>
                </a:lnTo>
                <a:lnTo>
                  <a:pt x="5199" y="492"/>
                </a:lnTo>
                <a:lnTo>
                  <a:pt x="5264" y="492"/>
                </a:lnTo>
                <a:lnTo>
                  <a:pt x="5306" y="514"/>
                </a:lnTo>
                <a:lnTo>
                  <a:pt x="5306" y="514"/>
                </a:lnTo>
                <a:lnTo>
                  <a:pt x="5285" y="535"/>
                </a:lnTo>
                <a:lnTo>
                  <a:pt x="5264" y="578"/>
                </a:lnTo>
                <a:lnTo>
                  <a:pt x="5135" y="663"/>
                </a:lnTo>
                <a:lnTo>
                  <a:pt x="4921" y="792"/>
                </a:lnTo>
                <a:lnTo>
                  <a:pt x="4921" y="792"/>
                </a:lnTo>
                <a:lnTo>
                  <a:pt x="4814" y="856"/>
                </a:lnTo>
                <a:lnTo>
                  <a:pt x="4707" y="920"/>
                </a:lnTo>
                <a:lnTo>
                  <a:pt x="4643" y="1006"/>
                </a:lnTo>
                <a:lnTo>
                  <a:pt x="4600" y="1134"/>
                </a:lnTo>
                <a:lnTo>
                  <a:pt x="4600" y="1134"/>
                </a:lnTo>
                <a:lnTo>
                  <a:pt x="4579" y="1327"/>
                </a:lnTo>
                <a:lnTo>
                  <a:pt x="4558" y="1498"/>
                </a:lnTo>
                <a:lnTo>
                  <a:pt x="4558" y="1883"/>
                </a:lnTo>
                <a:lnTo>
                  <a:pt x="4558" y="1883"/>
                </a:lnTo>
                <a:lnTo>
                  <a:pt x="4536" y="2204"/>
                </a:lnTo>
                <a:lnTo>
                  <a:pt x="4536" y="2546"/>
                </a:lnTo>
                <a:lnTo>
                  <a:pt x="4558" y="2696"/>
                </a:lnTo>
                <a:lnTo>
                  <a:pt x="4579" y="2846"/>
                </a:lnTo>
                <a:lnTo>
                  <a:pt x="4643" y="2996"/>
                </a:lnTo>
                <a:lnTo>
                  <a:pt x="4729" y="3145"/>
                </a:lnTo>
                <a:lnTo>
                  <a:pt x="4729" y="3145"/>
                </a:lnTo>
                <a:lnTo>
                  <a:pt x="4879" y="3359"/>
                </a:lnTo>
                <a:lnTo>
                  <a:pt x="5028" y="3573"/>
                </a:lnTo>
                <a:lnTo>
                  <a:pt x="5178" y="3766"/>
                </a:lnTo>
                <a:lnTo>
                  <a:pt x="5285" y="3851"/>
                </a:lnTo>
                <a:lnTo>
                  <a:pt x="5392" y="3916"/>
                </a:lnTo>
                <a:lnTo>
                  <a:pt x="5392" y="3916"/>
                </a:lnTo>
                <a:lnTo>
                  <a:pt x="5520" y="3980"/>
                </a:lnTo>
                <a:lnTo>
                  <a:pt x="5670" y="4065"/>
                </a:lnTo>
                <a:lnTo>
                  <a:pt x="5670" y="4065"/>
                </a:lnTo>
                <a:lnTo>
                  <a:pt x="5820" y="4215"/>
                </a:lnTo>
                <a:lnTo>
                  <a:pt x="5906" y="4343"/>
                </a:lnTo>
                <a:lnTo>
                  <a:pt x="5927" y="4386"/>
                </a:lnTo>
                <a:lnTo>
                  <a:pt x="5927" y="4408"/>
                </a:lnTo>
                <a:lnTo>
                  <a:pt x="5927" y="4408"/>
                </a:lnTo>
                <a:lnTo>
                  <a:pt x="5906" y="4450"/>
                </a:lnTo>
                <a:lnTo>
                  <a:pt x="5841" y="4493"/>
                </a:lnTo>
                <a:lnTo>
                  <a:pt x="5670" y="4579"/>
                </a:lnTo>
                <a:lnTo>
                  <a:pt x="5478" y="4643"/>
                </a:lnTo>
                <a:lnTo>
                  <a:pt x="5371" y="4664"/>
                </a:lnTo>
                <a:lnTo>
                  <a:pt x="5371" y="4664"/>
                </a:lnTo>
                <a:lnTo>
                  <a:pt x="5264" y="4643"/>
                </a:lnTo>
                <a:lnTo>
                  <a:pt x="5157" y="4600"/>
                </a:lnTo>
                <a:lnTo>
                  <a:pt x="5050" y="4557"/>
                </a:lnTo>
                <a:lnTo>
                  <a:pt x="4943" y="4515"/>
                </a:lnTo>
                <a:lnTo>
                  <a:pt x="4943" y="4515"/>
                </a:lnTo>
                <a:lnTo>
                  <a:pt x="4793" y="4493"/>
                </a:lnTo>
                <a:lnTo>
                  <a:pt x="4622" y="4493"/>
                </a:lnTo>
                <a:lnTo>
                  <a:pt x="4493" y="4515"/>
                </a:lnTo>
                <a:lnTo>
                  <a:pt x="4344" y="4536"/>
                </a:lnTo>
                <a:lnTo>
                  <a:pt x="4044" y="4643"/>
                </a:lnTo>
                <a:lnTo>
                  <a:pt x="3766" y="4750"/>
                </a:lnTo>
                <a:lnTo>
                  <a:pt x="3766" y="4750"/>
                </a:lnTo>
                <a:lnTo>
                  <a:pt x="3595" y="4793"/>
                </a:lnTo>
                <a:lnTo>
                  <a:pt x="3445" y="4814"/>
                </a:lnTo>
                <a:lnTo>
                  <a:pt x="3295" y="4836"/>
                </a:lnTo>
                <a:lnTo>
                  <a:pt x="3167" y="4814"/>
                </a:lnTo>
                <a:lnTo>
                  <a:pt x="3017" y="4793"/>
                </a:lnTo>
                <a:lnTo>
                  <a:pt x="2867" y="4750"/>
                </a:lnTo>
                <a:lnTo>
                  <a:pt x="2589" y="4622"/>
                </a:lnTo>
                <a:lnTo>
                  <a:pt x="2589" y="4622"/>
                </a:lnTo>
                <a:lnTo>
                  <a:pt x="2354" y="4536"/>
                </a:lnTo>
                <a:lnTo>
                  <a:pt x="2225" y="4493"/>
                </a:lnTo>
                <a:lnTo>
                  <a:pt x="2183" y="4450"/>
                </a:lnTo>
                <a:lnTo>
                  <a:pt x="2183" y="4450"/>
                </a:lnTo>
                <a:lnTo>
                  <a:pt x="2183" y="4408"/>
                </a:lnTo>
                <a:lnTo>
                  <a:pt x="2204" y="4365"/>
                </a:lnTo>
                <a:lnTo>
                  <a:pt x="2311" y="4237"/>
                </a:lnTo>
                <a:lnTo>
                  <a:pt x="2504" y="4023"/>
                </a:lnTo>
                <a:lnTo>
                  <a:pt x="2504" y="4023"/>
                </a:lnTo>
                <a:close/>
                <a:moveTo>
                  <a:pt x="5692" y="5263"/>
                </a:moveTo>
                <a:lnTo>
                  <a:pt x="5692" y="5263"/>
                </a:lnTo>
                <a:lnTo>
                  <a:pt x="5670" y="5370"/>
                </a:lnTo>
                <a:lnTo>
                  <a:pt x="5606" y="5435"/>
                </a:lnTo>
                <a:lnTo>
                  <a:pt x="5542" y="5477"/>
                </a:lnTo>
                <a:lnTo>
                  <a:pt x="5478" y="5477"/>
                </a:lnTo>
                <a:lnTo>
                  <a:pt x="5392" y="5456"/>
                </a:lnTo>
                <a:lnTo>
                  <a:pt x="5328" y="5413"/>
                </a:lnTo>
                <a:lnTo>
                  <a:pt x="5285" y="5328"/>
                </a:lnTo>
                <a:lnTo>
                  <a:pt x="5264" y="5221"/>
                </a:lnTo>
                <a:lnTo>
                  <a:pt x="5264" y="5221"/>
                </a:lnTo>
                <a:lnTo>
                  <a:pt x="5264" y="5178"/>
                </a:lnTo>
                <a:lnTo>
                  <a:pt x="5285" y="5135"/>
                </a:lnTo>
                <a:lnTo>
                  <a:pt x="5371" y="5092"/>
                </a:lnTo>
                <a:lnTo>
                  <a:pt x="5478" y="5092"/>
                </a:lnTo>
                <a:lnTo>
                  <a:pt x="5563" y="5092"/>
                </a:lnTo>
                <a:lnTo>
                  <a:pt x="5563" y="5092"/>
                </a:lnTo>
                <a:lnTo>
                  <a:pt x="5649" y="5114"/>
                </a:lnTo>
                <a:lnTo>
                  <a:pt x="5692" y="5135"/>
                </a:lnTo>
                <a:lnTo>
                  <a:pt x="5713" y="5178"/>
                </a:lnTo>
                <a:lnTo>
                  <a:pt x="5692" y="5263"/>
                </a:lnTo>
                <a:lnTo>
                  <a:pt x="5692" y="5263"/>
                </a:lnTo>
                <a:close/>
                <a:moveTo>
                  <a:pt x="4985" y="6954"/>
                </a:moveTo>
                <a:lnTo>
                  <a:pt x="4985" y="6954"/>
                </a:lnTo>
                <a:lnTo>
                  <a:pt x="5007" y="6890"/>
                </a:lnTo>
                <a:lnTo>
                  <a:pt x="5050" y="6804"/>
                </a:lnTo>
                <a:lnTo>
                  <a:pt x="5092" y="6761"/>
                </a:lnTo>
                <a:lnTo>
                  <a:pt x="5178" y="6718"/>
                </a:lnTo>
                <a:lnTo>
                  <a:pt x="5242" y="6697"/>
                </a:lnTo>
                <a:lnTo>
                  <a:pt x="5306" y="6718"/>
                </a:lnTo>
                <a:lnTo>
                  <a:pt x="5349" y="6761"/>
                </a:lnTo>
                <a:lnTo>
                  <a:pt x="5371" y="6847"/>
                </a:lnTo>
                <a:lnTo>
                  <a:pt x="5371" y="6847"/>
                </a:lnTo>
                <a:lnTo>
                  <a:pt x="5285" y="6975"/>
                </a:lnTo>
                <a:lnTo>
                  <a:pt x="5221" y="7039"/>
                </a:lnTo>
                <a:lnTo>
                  <a:pt x="5157" y="7104"/>
                </a:lnTo>
                <a:lnTo>
                  <a:pt x="5092" y="7125"/>
                </a:lnTo>
                <a:lnTo>
                  <a:pt x="5028" y="7104"/>
                </a:lnTo>
                <a:lnTo>
                  <a:pt x="5007" y="7061"/>
                </a:lnTo>
                <a:lnTo>
                  <a:pt x="4985" y="6954"/>
                </a:lnTo>
                <a:lnTo>
                  <a:pt x="4985" y="6954"/>
                </a:lnTo>
                <a:close/>
                <a:moveTo>
                  <a:pt x="7425" y="7211"/>
                </a:moveTo>
                <a:lnTo>
                  <a:pt x="7425" y="7211"/>
                </a:lnTo>
                <a:lnTo>
                  <a:pt x="7318" y="7275"/>
                </a:lnTo>
                <a:lnTo>
                  <a:pt x="7125" y="7317"/>
                </a:lnTo>
                <a:lnTo>
                  <a:pt x="6933" y="7339"/>
                </a:lnTo>
                <a:lnTo>
                  <a:pt x="6868" y="7339"/>
                </a:lnTo>
                <a:lnTo>
                  <a:pt x="6847" y="7317"/>
                </a:lnTo>
                <a:lnTo>
                  <a:pt x="6847" y="7317"/>
                </a:lnTo>
                <a:lnTo>
                  <a:pt x="6184" y="7382"/>
                </a:lnTo>
                <a:lnTo>
                  <a:pt x="5863" y="7403"/>
                </a:lnTo>
                <a:lnTo>
                  <a:pt x="5542" y="7424"/>
                </a:lnTo>
                <a:lnTo>
                  <a:pt x="5542" y="7424"/>
                </a:lnTo>
                <a:lnTo>
                  <a:pt x="5392" y="7424"/>
                </a:lnTo>
                <a:lnTo>
                  <a:pt x="5349" y="7403"/>
                </a:lnTo>
                <a:lnTo>
                  <a:pt x="5328" y="7403"/>
                </a:lnTo>
                <a:lnTo>
                  <a:pt x="5328" y="7360"/>
                </a:lnTo>
                <a:lnTo>
                  <a:pt x="5349" y="7339"/>
                </a:lnTo>
                <a:lnTo>
                  <a:pt x="5435" y="7232"/>
                </a:lnTo>
                <a:lnTo>
                  <a:pt x="5435" y="7232"/>
                </a:lnTo>
                <a:lnTo>
                  <a:pt x="5520" y="7146"/>
                </a:lnTo>
                <a:lnTo>
                  <a:pt x="5585" y="7039"/>
                </a:lnTo>
                <a:lnTo>
                  <a:pt x="5627" y="6911"/>
                </a:lnTo>
                <a:lnTo>
                  <a:pt x="5606" y="6783"/>
                </a:lnTo>
                <a:lnTo>
                  <a:pt x="5606" y="6783"/>
                </a:lnTo>
                <a:lnTo>
                  <a:pt x="5563" y="6654"/>
                </a:lnTo>
                <a:lnTo>
                  <a:pt x="5478" y="6569"/>
                </a:lnTo>
                <a:lnTo>
                  <a:pt x="5392" y="6526"/>
                </a:lnTo>
                <a:lnTo>
                  <a:pt x="5285" y="6483"/>
                </a:lnTo>
                <a:lnTo>
                  <a:pt x="5178" y="6483"/>
                </a:lnTo>
                <a:lnTo>
                  <a:pt x="5050" y="6504"/>
                </a:lnTo>
                <a:lnTo>
                  <a:pt x="4943" y="6547"/>
                </a:lnTo>
                <a:lnTo>
                  <a:pt x="4836" y="6611"/>
                </a:lnTo>
                <a:lnTo>
                  <a:pt x="4836" y="6611"/>
                </a:lnTo>
                <a:lnTo>
                  <a:pt x="4750" y="6697"/>
                </a:lnTo>
                <a:lnTo>
                  <a:pt x="4707" y="6804"/>
                </a:lnTo>
                <a:lnTo>
                  <a:pt x="4665" y="6911"/>
                </a:lnTo>
                <a:lnTo>
                  <a:pt x="4665" y="7039"/>
                </a:lnTo>
                <a:lnTo>
                  <a:pt x="4665" y="7039"/>
                </a:lnTo>
                <a:lnTo>
                  <a:pt x="4686" y="7146"/>
                </a:lnTo>
                <a:lnTo>
                  <a:pt x="4729" y="7253"/>
                </a:lnTo>
                <a:lnTo>
                  <a:pt x="4750" y="7360"/>
                </a:lnTo>
                <a:lnTo>
                  <a:pt x="4750" y="7403"/>
                </a:lnTo>
                <a:lnTo>
                  <a:pt x="4729" y="7424"/>
                </a:lnTo>
                <a:lnTo>
                  <a:pt x="4729" y="7424"/>
                </a:lnTo>
                <a:lnTo>
                  <a:pt x="4665" y="7467"/>
                </a:lnTo>
                <a:lnTo>
                  <a:pt x="4600" y="7467"/>
                </a:lnTo>
                <a:lnTo>
                  <a:pt x="4429" y="7489"/>
                </a:lnTo>
                <a:lnTo>
                  <a:pt x="4087" y="7489"/>
                </a:lnTo>
                <a:lnTo>
                  <a:pt x="4087" y="7489"/>
                </a:lnTo>
                <a:lnTo>
                  <a:pt x="3809" y="7510"/>
                </a:lnTo>
                <a:lnTo>
                  <a:pt x="3531" y="7531"/>
                </a:lnTo>
                <a:lnTo>
                  <a:pt x="3531" y="7531"/>
                </a:lnTo>
                <a:lnTo>
                  <a:pt x="3231" y="7531"/>
                </a:lnTo>
                <a:lnTo>
                  <a:pt x="2932" y="7574"/>
                </a:lnTo>
                <a:lnTo>
                  <a:pt x="2311" y="7681"/>
                </a:lnTo>
                <a:lnTo>
                  <a:pt x="2311" y="7681"/>
                </a:lnTo>
                <a:lnTo>
                  <a:pt x="2011" y="7745"/>
                </a:lnTo>
                <a:lnTo>
                  <a:pt x="1669" y="7810"/>
                </a:lnTo>
                <a:lnTo>
                  <a:pt x="1477" y="7831"/>
                </a:lnTo>
                <a:lnTo>
                  <a:pt x="1327" y="7831"/>
                </a:lnTo>
                <a:lnTo>
                  <a:pt x="1156" y="7810"/>
                </a:lnTo>
                <a:lnTo>
                  <a:pt x="1027" y="7745"/>
                </a:lnTo>
                <a:lnTo>
                  <a:pt x="1027" y="7745"/>
                </a:lnTo>
                <a:lnTo>
                  <a:pt x="984" y="7703"/>
                </a:lnTo>
                <a:lnTo>
                  <a:pt x="963" y="7660"/>
                </a:lnTo>
                <a:lnTo>
                  <a:pt x="963" y="7596"/>
                </a:lnTo>
                <a:lnTo>
                  <a:pt x="984" y="7510"/>
                </a:lnTo>
                <a:lnTo>
                  <a:pt x="984" y="7467"/>
                </a:lnTo>
                <a:lnTo>
                  <a:pt x="942" y="7424"/>
                </a:lnTo>
                <a:lnTo>
                  <a:pt x="942" y="7424"/>
                </a:lnTo>
                <a:lnTo>
                  <a:pt x="920" y="7382"/>
                </a:lnTo>
                <a:lnTo>
                  <a:pt x="878" y="7360"/>
                </a:lnTo>
                <a:lnTo>
                  <a:pt x="771" y="7339"/>
                </a:lnTo>
                <a:lnTo>
                  <a:pt x="664" y="7360"/>
                </a:lnTo>
                <a:lnTo>
                  <a:pt x="621" y="7339"/>
                </a:lnTo>
                <a:lnTo>
                  <a:pt x="621" y="7339"/>
                </a:lnTo>
                <a:lnTo>
                  <a:pt x="621" y="7339"/>
                </a:lnTo>
                <a:lnTo>
                  <a:pt x="621" y="7317"/>
                </a:lnTo>
                <a:lnTo>
                  <a:pt x="685" y="7275"/>
                </a:lnTo>
                <a:lnTo>
                  <a:pt x="856" y="7189"/>
                </a:lnTo>
                <a:lnTo>
                  <a:pt x="920" y="7146"/>
                </a:lnTo>
                <a:lnTo>
                  <a:pt x="963" y="7082"/>
                </a:lnTo>
                <a:lnTo>
                  <a:pt x="963" y="7039"/>
                </a:lnTo>
                <a:lnTo>
                  <a:pt x="942" y="7018"/>
                </a:lnTo>
                <a:lnTo>
                  <a:pt x="856" y="6932"/>
                </a:lnTo>
                <a:lnTo>
                  <a:pt x="856" y="6932"/>
                </a:lnTo>
                <a:lnTo>
                  <a:pt x="835" y="6911"/>
                </a:lnTo>
                <a:lnTo>
                  <a:pt x="792" y="6911"/>
                </a:lnTo>
                <a:lnTo>
                  <a:pt x="685" y="6932"/>
                </a:lnTo>
                <a:lnTo>
                  <a:pt x="599" y="6932"/>
                </a:lnTo>
                <a:lnTo>
                  <a:pt x="557" y="6932"/>
                </a:lnTo>
                <a:lnTo>
                  <a:pt x="535" y="6911"/>
                </a:lnTo>
                <a:lnTo>
                  <a:pt x="535" y="6911"/>
                </a:lnTo>
                <a:lnTo>
                  <a:pt x="514" y="6890"/>
                </a:lnTo>
                <a:lnTo>
                  <a:pt x="492" y="6847"/>
                </a:lnTo>
                <a:lnTo>
                  <a:pt x="514" y="6783"/>
                </a:lnTo>
                <a:lnTo>
                  <a:pt x="578" y="6718"/>
                </a:lnTo>
                <a:lnTo>
                  <a:pt x="642" y="6676"/>
                </a:lnTo>
                <a:lnTo>
                  <a:pt x="642" y="6676"/>
                </a:lnTo>
                <a:lnTo>
                  <a:pt x="706" y="6633"/>
                </a:lnTo>
                <a:lnTo>
                  <a:pt x="835" y="6611"/>
                </a:lnTo>
                <a:lnTo>
                  <a:pt x="1113" y="6526"/>
                </a:lnTo>
                <a:lnTo>
                  <a:pt x="1241" y="6483"/>
                </a:lnTo>
                <a:lnTo>
                  <a:pt x="1327" y="6419"/>
                </a:lnTo>
                <a:lnTo>
                  <a:pt x="1370" y="6376"/>
                </a:lnTo>
                <a:lnTo>
                  <a:pt x="1391" y="6333"/>
                </a:lnTo>
                <a:lnTo>
                  <a:pt x="1391" y="6290"/>
                </a:lnTo>
                <a:lnTo>
                  <a:pt x="1370" y="6226"/>
                </a:lnTo>
                <a:lnTo>
                  <a:pt x="1370" y="6226"/>
                </a:lnTo>
                <a:lnTo>
                  <a:pt x="1348" y="6205"/>
                </a:lnTo>
                <a:lnTo>
                  <a:pt x="1327" y="6184"/>
                </a:lnTo>
                <a:lnTo>
                  <a:pt x="1241" y="6162"/>
                </a:lnTo>
                <a:lnTo>
                  <a:pt x="1134" y="6162"/>
                </a:lnTo>
                <a:lnTo>
                  <a:pt x="1049" y="6184"/>
                </a:lnTo>
                <a:lnTo>
                  <a:pt x="942" y="6205"/>
                </a:lnTo>
                <a:lnTo>
                  <a:pt x="878" y="6205"/>
                </a:lnTo>
                <a:lnTo>
                  <a:pt x="835" y="6184"/>
                </a:lnTo>
                <a:lnTo>
                  <a:pt x="856" y="6119"/>
                </a:lnTo>
                <a:lnTo>
                  <a:pt x="856" y="6119"/>
                </a:lnTo>
                <a:lnTo>
                  <a:pt x="899" y="6055"/>
                </a:lnTo>
                <a:lnTo>
                  <a:pt x="984" y="5991"/>
                </a:lnTo>
                <a:lnTo>
                  <a:pt x="1113" y="5970"/>
                </a:lnTo>
                <a:lnTo>
                  <a:pt x="1220" y="5927"/>
                </a:lnTo>
                <a:lnTo>
                  <a:pt x="1477" y="5905"/>
                </a:lnTo>
                <a:lnTo>
                  <a:pt x="1605" y="5884"/>
                </a:lnTo>
                <a:lnTo>
                  <a:pt x="1691" y="5841"/>
                </a:lnTo>
                <a:lnTo>
                  <a:pt x="1691" y="5841"/>
                </a:lnTo>
                <a:lnTo>
                  <a:pt x="1798" y="5798"/>
                </a:lnTo>
                <a:lnTo>
                  <a:pt x="1840" y="5734"/>
                </a:lnTo>
                <a:lnTo>
                  <a:pt x="1840" y="5691"/>
                </a:lnTo>
                <a:lnTo>
                  <a:pt x="1819" y="5649"/>
                </a:lnTo>
                <a:lnTo>
                  <a:pt x="1776" y="5606"/>
                </a:lnTo>
                <a:lnTo>
                  <a:pt x="1712" y="5584"/>
                </a:lnTo>
                <a:lnTo>
                  <a:pt x="1626" y="5563"/>
                </a:lnTo>
                <a:lnTo>
                  <a:pt x="1541" y="5563"/>
                </a:lnTo>
                <a:lnTo>
                  <a:pt x="1541" y="5563"/>
                </a:lnTo>
                <a:lnTo>
                  <a:pt x="1391" y="5563"/>
                </a:lnTo>
                <a:lnTo>
                  <a:pt x="1263" y="5584"/>
                </a:lnTo>
                <a:lnTo>
                  <a:pt x="1220" y="5563"/>
                </a:lnTo>
                <a:lnTo>
                  <a:pt x="1220" y="5542"/>
                </a:lnTo>
                <a:lnTo>
                  <a:pt x="1263" y="5499"/>
                </a:lnTo>
                <a:lnTo>
                  <a:pt x="1348" y="5456"/>
                </a:lnTo>
                <a:lnTo>
                  <a:pt x="1348" y="5456"/>
                </a:lnTo>
                <a:lnTo>
                  <a:pt x="1455" y="5413"/>
                </a:lnTo>
                <a:lnTo>
                  <a:pt x="1562" y="5370"/>
                </a:lnTo>
                <a:lnTo>
                  <a:pt x="1819" y="5328"/>
                </a:lnTo>
                <a:lnTo>
                  <a:pt x="2033" y="5285"/>
                </a:lnTo>
                <a:lnTo>
                  <a:pt x="2140" y="5221"/>
                </a:lnTo>
                <a:lnTo>
                  <a:pt x="2247" y="5157"/>
                </a:lnTo>
                <a:lnTo>
                  <a:pt x="2247" y="5157"/>
                </a:lnTo>
                <a:lnTo>
                  <a:pt x="2290" y="5092"/>
                </a:lnTo>
                <a:lnTo>
                  <a:pt x="2311" y="5050"/>
                </a:lnTo>
                <a:lnTo>
                  <a:pt x="2332" y="5028"/>
                </a:lnTo>
                <a:lnTo>
                  <a:pt x="2418" y="5028"/>
                </a:lnTo>
                <a:lnTo>
                  <a:pt x="2418" y="5028"/>
                </a:lnTo>
                <a:lnTo>
                  <a:pt x="2482" y="5050"/>
                </a:lnTo>
                <a:lnTo>
                  <a:pt x="2568" y="5092"/>
                </a:lnTo>
                <a:lnTo>
                  <a:pt x="2653" y="5157"/>
                </a:lnTo>
                <a:lnTo>
                  <a:pt x="2739" y="5199"/>
                </a:lnTo>
                <a:lnTo>
                  <a:pt x="2739" y="5199"/>
                </a:lnTo>
                <a:lnTo>
                  <a:pt x="2932" y="5242"/>
                </a:lnTo>
                <a:lnTo>
                  <a:pt x="3145" y="5285"/>
                </a:lnTo>
                <a:lnTo>
                  <a:pt x="3359" y="5285"/>
                </a:lnTo>
                <a:lnTo>
                  <a:pt x="3552" y="5263"/>
                </a:lnTo>
                <a:lnTo>
                  <a:pt x="3552" y="5263"/>
                </a:lnTo>
                <a:lnTo>
                  <a:pt x="3702" y="5242"/>
                </a:lnTo>
                <a:lnTo>
                  <a:pt x="3894" y="5157"/>
                </a:lnTo>
                <a:lnTo>
                  <a:pt x="4344" y="5007"/>
                </a:lnTo>
                <a:lnTo>
                  <a:pt x="4558" y="4943"/>
                </a:lnTo>
                <a:lnTo>
                  <a:pt x="4665" y="4943"/>
                </a:lnTo>
                <a:lnTo>
                  <a:pt x="4750" y="4943"/>
                </a:lnTo>
                <a:lnTo>
                  <a:pt x="4836" y="4943"/>
                </a:lnTo>
                <a:lnTo>
                  <a:pt x="4900" y="4985"/>
                </a:lnTo>
                <a:lnTo>
                  <a:pt x="4943" y="5050"/>
                </a:lnTo>
                <a:lnTo>
                  <a:pt x="4985" y="5114"/>
                </a:lnTo>
                <a:lnTo>
                  <a:pt x="4985" y="5114"/>
                </a:lnTo>
                <a:lnTo>
                  <a:pt x="5007" y="5306"/>
                </a:lnTo>
                <a:lnTo>
                  <a:pt x="5028" y="5499"/>
                </a:lnTo>
                <a:lnTo>
                  <a:pt x="5071" y="5563"/>
                </a:lnTo>
                <a:lnTo>
                  <a:pt x="5114" y="5649"/>
                </a:lnTo>
                <a:lnTo>
                  <a:pt x="5178" y="5713"/>
                </a:lnTo>
                <a:lnTo>
                  <a:pt x="5285" y="5756"/>
                </a:lnTo>
                <a:lnTo>
                  <a:pt x="5285" y="5756"/>
                </a:lnTo>
                <a:lnTo>
                  <a:pt x="5435" y="5798"/>
                </a:lnTo>
                <a:lnTo>
                  <a:pt x="5585" y="5798"/>
                </a:lnTo>
                <a:lnTo>
                  <a:pt x="5734" y="5734"/>
                </a:lnTo>
                <a:lnTo>
                  <a:pt x="5799" y="5691"/>
                </a:lnTo>
                <a:lnTo>
                  <a:pt x="5863" y="5627"/>
                </a:lnTo>
                <a:lnTo>
                  <a:pt x="5863" y="5627"/>
                </a:lnTo>
                <a:lnTo>
                  <a:pt x="5906" y="5542"/>
                </a:lnTo>
                <a:lnTo>
                  <a:pt x="5948" y="5456"/>
                </a:lnTo>
                <a:lnTo>
                  <a:pt x="5970" y="5263"/>
                </a:lnTo>
                <a:lnTo>
                  <a:pt x="5991" y="5092"/>
                </a:lnTo>
                <a:lnTo>
                  <a:pt x="6012" y="5007"/>
                </a:lnTo>
                <a:lnTo>
                  <a:pt x="6055" y="4921"/>
                </a:lnTo>
                <a:lnTo>
                  <a:pt x="6055" y="4921"/>
                </a:lnTo>
                <a:lnTo>
                  <a:pt x="6098" y="4857"/>
                </a:lnTo>
                <a:lnTo>
                  <a:pt x="6162" y="4814"/>
                </a:lnTo>
                <a:lnTo>
                  <a:pt x="6226" y="4814"/>
                </a:lnTo>
                <a:lnTo>
                  <a:pt x="6291" y="4857"/>
                </a:lnTo>
                <a:lnTo>
                  <a:pt x="6398" y="4964"/>
                </a:lnTo>
                <a:lnTo>
                  <a:pt x="6483" y="5071"/>
                </a:lnTo>
                <a:lnTo>
                  <a:pt x="6483" y="5071"/>
                </a:lnTo>
                <a:lnTo>
                  <a:pt x="6633" y="5263"/>
                </a:lnTo>
                <a:lnTo>
                  <a:pt x="6783" y="5456"/>
                </a:lnTo>
                <a:lnTo>
                  <a:pt x="7061" y="5841"/>
                </a:lnTo>
                <a:lnTo>
                  <a:pt x="7061" y="5841"/>
                </a:lnTo>
                <a:lnTo>
                  <a:pt x="7339" y="6184"/>
                </a:lnTo>
                <a:lnTo>
                  <a:pt x="7446" y="6355"/>
                </a:lnTo>
                <a:lnTo>
                  <a:pt x="7510" y="6440"/>
                </a:lnTo>
                <a:lnTo>
                  <a:pt x="7553" y="6547"/>
                </a:lnTo>
                <a:lnTo>
                  <a:pt x="7553" y="6547"/>
                </a:lnTo>
                <a:lnTo>
                  <a:pt x="7574" y="6718"/>
                </a:lnTo>
                <a:lnTo>
                  <a:pt x="7596" y="6890"/>
                </a:lnTo>
                <a:lnTo>
                  <a:pt x="7574" y="6997"/>
                </a:lnTo>
                <a:lnTo>
                  <a:pt x="7532" y="7061"/>
                </a:lnTo>
                <a:lnTo>
                  <a:pt x="7489" y="7146"/>
                </a:lnTo>
                <a:lnTo>
                  <a:pt x="7425" y="7211"/>
                </a:lnTo>
                <a:lnTo>
                  <a:pt x="7425" y="7211"/>
                </a:lnTo>
                <a:close/>
                <a:moveTo>
                  <a:pt x="1584" y="6590"/>
                </a:moveTo>
                <a:lnTo>
                  <a:pt x="1584" y="6590"/>
                </a:lnTo>
                <a:lnTo>
                  <a:pt x="1477" y="6611"/>
                </a:lnTo>
                <a:lnTo>
                  <a:pt x="1391" y="6633"/>
                </a:lnTo>
                <a:lnTo>
                  <a:pt x="1327" y="6676"/>
                </a:lnTo>
                <a:lnTo>
                  <a:pt x="1263" y="6740"/>
                </a:lnTo>
                <a:lnTo>
                  <a:pt x="1220" y="6804"/>
                </a:lnTo>
                <a:lnTo>
                  <a:pt x="1198" y="6890"/>
                </a:lnTo>
                <a:lnTo>
                  <a:pt x="1198" y="6975"/>
                </a:lnTo>
                <a:lnTo>
                  <a:pt x="1198" y="7082"/>
                </a:lnTo>
                <a:lnTo>
                  <a:pt x="1220" y="7168"/>
                </a:lnTo>
                <a:lnTo>
                  <a:pt x="1241" y="7253"/>
                </a:lnTo>
                <a:lnTo>
                  <a:pt x="1284" y="7339"/>
                </a:lnTo>
                <a:lnTo>
                  <a:pt x="1348" y="7403"/>
                </a:lnTo>
                <a:lnTo>
                  <a:pt x="1412" y="7467"/>
                </a:lnTo>
                <a:lnTo>
                  <a:pt x="1498" y="7510"/>
                </a:lnTo>
                <a:lnTo>
                  <a:pt x="1584" y="7553"/>
                </a:lnTo>
                <a:lnTo>
                  <a:pt x="1691" y="7553"/>
                </a:lnTo>
                <a:lnTo>
                  <a:pt x="1691" y="7553"/>
                </a:lnTo>
                <a:lnTo>
                  <a:pt x="1798" y="7553"/>
                </a:lnTo>
                <a:lnTo>
                  <a:pt x="1883" y="7510"/>
                </a:lnTo>
                <a:lnTo>
                  <a:pt x="1947" y="7467"/>
                </a:lnTo>
                <a:lnTo>
                  <a:pt x="2011" y="7424"/>
                </a:lnTo>
                <a:lnTo>
                  <a:pt x="2054" y="7339"/>
                </a:lnTo>
                <a:lnTo>
                  <a:pt x="2076" y="7253"/>
                </a:lnTo>
                <a:lnTo>
                  <a:pt x="2097" y="7168"/>
                </a:lnTo>
                <a:lnTo>
                  <a:pt x="2076" y="7082"/>
                </a:lnTo>
                <a:lnTo>
                  <a:pt x="2076" y="6997"/>
                </a:lnTo>
                <a:lnTo>
                  <a:pt x="2033" y="6911"/>
                </a:lnTo>
                <a:lnTo>
                  <a:pt x="1990" y="6825"/>
                </a:lnTo>
                <a:lnTo>
                  <a:pt x="1926" y="6761"/>
                </a:lnTo>
                <a:lnTo>
                  <a:pt x="1862" y="6697"/>
                </a:lnTo>
                <a:lnTo>
                  <a:pt x="1776" y="6654"/>
                </a:lnTo>
                <a:lnTo>
                  <a:pt x="1691" y="6611"/>
                </a:lnTo>
                <a:lnTo>
                  <a:pt x="1584" y="6590"/>
                </a:lnTo>
                <a:lnTo>
                  <a:pt x="1584" y="6590"/>
                </a:lnTo>
                <a:close/>
                <a:moveTo>
                  <a:pt x="1691" y="7253"/>
                </a:moveTo>
                <a:lnTo>
                  <a:pt x="1691" y="7253"/>
                </a:lnTo>
                <a:lnTo>
                  <a:pt x="1626" y="7253"/>
                </a:lnTo>
                <a:lnTo>
                  <a:pt x="1584" y="7232"/>
                </a:lnTo>
                <a:lnTo>
                  <a:pt x="1562" y="7189"/>
                </a:lnTo>
                <a:lnTo>
                  <a:pt x="1541" y="7146"/>
                </a:lnTo>
                <a:lnTo>
                  <a:pt x="1541" y="7082"/>
                </a:lnTo>
                <a:lnTo>
                  <a:pt x="1562" y="7039"/>
                </a:lnTo>
                <a:lnTo>
                  <a:pt x="1584" y="6997"/>
                </a:lnTo>
                <a:lnTo>
                  <a:pt x="1626" y="6954"/>
                </a:lnTo>
                <a:lnTo>
                  <a:pt x="1626" y="6954"/>
                </a:lnTo>
                <a:lnTo>
                  <a:pt x="1691" y="6975"/>
                </a:lnTo>
                <a:lnTo>
                  <a:pt x="1733" y="6997"/>
                </a:lnTo>
                <a:lnTo>
                  <a:pt x="1776" y="7039"/>
                </a:lnTo>
                <a:lnTo>
                  <a:pt x="1798" y="7104"/>
                </a:lnTo>
                <a:lnTo>
                  <a:pt x="1798" y="7146"/>
                </a:lnTo>
                <a:lnTo>
                  <a:pt x="1798" y="7211"/>
                </a:lnTo>
                <a:lnTo>
                  <a:pt x="1755" y="7232"/>
                </a:lnTo>
                <a:lnTo>
                  <a:pt x="1691" y="7253"/>
                </a:lnTo>
                <a:lnTo>
                  <a:pt x="1691" y="7253"/>
                </a:lnTo>
                <a:close/>
                <a:moveTo>
                  <a:pt x="2397" y="6098"/>
                </a:moveTo>
                <a:lnTo>
                  <a:pt x="2397" y="6098"/>
                </a:lnTo>
                <a:lnTo>
                  <a:pt x="2397" y="6205"/>
                </a:lnTo>
                <a:lnTo>
                  <a:pt x="2397" y="6312"/>
                </a:lnTo>
                <a:lnTo>
                  <a:pt x="2439" y="6397"/>
                </a:lnTo>
                <a:lnTo>
                  <a:pt x="2482" y="6462"/>
                </a:lnTo>
                <a:lnTo>
                  <a:pt x="2546" y="6526"/>
                </a:lnTo>
                <a:lnTo>
                  <a:pt x="2632" y="6590"/>
                </a:lnTo>
                <a:lnTo>
                  <a:pt x="2696" y="6611"/>
                </a:lnTo>
                <a:lnTo>
                  <a:pt x="2782" y="6633"/>
                </a:lnTo>
                <a:lnTo>
                  <a:pt x="2889" y="6654"/>
                </a:lnTo>
                <a:lnTo>
                  <a:pt x="2974" y="6633"/>
                </a:lnTo>
                <a:lnTo>
                  <a:pt x="3038" y="6611"/>
                </a:lnTo>
                <a:lnTo>
                  <a:pt x="3124" y="6569"/>
                </a:lnTo>
                <a:lnTo>
                  <a:pt x="3188" y="6504"/>
                </a:lnTo>
                <a:lnTo>
                  <a:pt x="3231" y="6419"/>
                </a:lnTo>
                <a:lnTo>
                  <a:pt x="3274" y="6312"/>
                </a:lnTo>
                <a:lnTo>
                  <a:pt x="3274" y="6205"/>
                </a:lnTo>
                <a:lnTo>
                  <a:pt x="3274" y="6205"/>
                </a:lnTo>
                <a:lnTo>
                  <a:pt x="3274" y="6098"/>
                </a:lnTo>
                <a:lnTo>
                  <a:pt x="3252" y="6012"/>
                </a:lnTo>
                <a:lnTo>
                  <a:pt x="3231" y="5927"/>
                </a:lnTo>
                <a:lnTo>
                  <a:pt x="3188" y="5863"/>
                </a:lnTo>
                <a:lnTo>
                  <a:pt x="3124" y="5798"/>
                </a:lnTo>
                <a:lnTo>
                  <a:pt x="3060" y="5756"/>
                </a:lnTo>
                <a:lnTo>
                  <a:pt x="2974" y="5734"/>
                </a:lnTo>
                <a:lnTo>
                  <a:pt x="2910" y="5713"/>
                </a:lnTo>
                <a:lnTo>
                  <a:pt x="2825" y="5713"/>
                </a:lnTo>
                <a:lnTo>
                  <a:pt x="2739" y="5734"/>
                </a:lnTo>
                <a:lnTo>
                  <a:pt x="2675" y="5756"/>
                </a:lnTo>
                <a:lnTo>
                  <a:pt x="2589" y="5798"/>
                </a:lnTo>
                <a:lnTo>
                  <a:pt x="2525" y="5841"/>
                </a:lnTo>
                <a:lnTo>
                  <a:pt x="2482" y="5905"/>
                </a:lnTo>
                <a:lnTo>
                  <a:pt x="2439" y="5991"/>
                </a:lnTo>
                <a:lnTo>
                  <a:pt x="2397" y="6098"/>
                </a:lnTo>
                <a:lnTo>
                  <a:pt x="2397" y="6098"/>
                </a:lnTo>
                <a:close/>
                <a:moveTo>
                  <a:pt x="2739" y="6226"/>
                </a:moveTo>
                <a:lnTo>
                  <a:pt x="2739" y="6226"/>
                </a:lnTo>
                <a:lnTo>
                  <a:pt x="2760" y="6141"/>
                </a:lnTo>
                <a:lnTo>
                  <a:pt x="2782" y="6077"/>
                </a:lnTo>
                <a:lnTo>
                  <a:pt x="2825" y="6034"/>
                </a:lnTo>
                <a:lnTo>
                  <a:pt x="2889" y="6012"/>
                </a:lnTo>
                <a:lnTo>
                  <a:pt x="2932" y="6012"/>
                </a:lnTo>
                <a:lnTo>
                  <a:pt x="2974" y="6055"/>
                </a:lnTo>
                <a:lnTo>
                  <a:pt x="3017" y="6098"/>
                </a:lnTo>
                <a:lnTo>
                  <a:pt x="3038" y="6162"/>
                </a:lnTo>
                <a:lnTo>
                  <a:pt x="3038" y="6162"/>
                </a:lnTo>
                <a:lnTo>
                  <a:pt x="3017" y="6248"/>
                </a:lnTo>
                <a:lnTo>
                  <a:pt x="2974" y="6312"/>
                </a:lnTo>
                <a:lnTo>
                  <a:pt x="2932" y="6355"/>
                </a:lnTo>
                <a:lnTo>
                  <a:pt x="2867" y="6376"/>
                </a:lnTo>
                <a:lnTo>
                  <a:pt x="2825" y="6376"/>
                </a:lnTo>
                <a:lnTo>
                  <a:pt x="2760" y="6355"/>
                </a:lnTo>
                <a:lnTo>
                  <a:pt x="2739" y="6290"/>
                </a:lnTo>
                <a:lnTo>
                  <a:pt x="2739" y="6226"/>
                </a:lnTo>
                <a:lnTo>
                  <a:pt x="2739" y="6226"/>
                </a:lnTo>
                <a:close/>
                <a:moveTo>
                  <a:pt x="3745" y="4151"/>
                </a:moveTo>
                <a:lnTo>
                  <a:pt x="3745" y="4151"/>
                </a:lnTo>
                <a:lnTo>
                  <a:pt x="3852" y="4172"/>
                </a:lnTo>
                <a:lnTo>
                  <a:pt x="3937" y="4151"/>
                </a:lnTo>
                <a:lnTo>
                  <a:pt x="4023" y="4108"/>
                </a:lnTo>
                <a:lnTo>
                  <a:pt x="4065" y="4065"/>
                </a:lnTo>
                <a:lnTo>
                  <a:pt x="4130" y="4023"/>
                </a:lnTo>
                <a:lnTo>
                  <a:pt x="4172" y="3937"/>
                </a:lnTo>
                <a:lnTo>
                  <a:pt x="4194" y="3873"/>
                </a:lnTo>
                <a:lnTo>
                  <a:pt x="4194" y="3787"/>
                </a:lnTo>
                <a:lnTo>
                  <a:pt x="4194" y="3723"/>
                </a:lnTo>
                <a:lnTo>
                  <a:pt x="4194" y="3637"/>
                </a:lnTo>
                <a:lnTo>
                  <a:pt x="4151" y="3573"/>
                </a:lnTo>
                <a:lnTo>
                  <a:pt x="4130" y="3509"/>
                </a:lnTo>
                <a:lnTo>
                  <a:pt x="4065" y="3445"/>
                </a:lnTo>
                <a:lnTo>
                  <a:pt x="4001" y="3402"/>
                </a:lnTo>
                <a:lnTo>
                  <a:pt x="3916" y="3381"/>
                </a:lnTo>
                <a:lnTo>
                  <a:pt x="3830" y="3381"/>
                </a:lnTo>
                <a:lnTo>
                  <a:pt x="3830" y="3381"/>
                </a:lnTo>
                <a:lnTo>
                  <a:pt x="3680" y="3402"/>
                </a:lnTo>
                <a:lnTo>
                  <a:pt x="3573" y="3445"/>
                </a:lnTo>
                <a:lnTo>
                  <a:pt x="3531" y="3466"/>
                </a:lnTo>
                <a:lnTo>
                  <a:pt x="3488" y="3530"/>
                </a:lnTo>
                <a:lnTo>
                  <a:pt x="3466" y="3595"/>
                </a:lnTo>
                <a:lnTo>
                  <a:pt x="3445" y="3680"/>
                </a:lnTo>
                <a:lnTo>
                  <a:pt x="3445" y="3680"/>
                </a:lnTo>
                <a:lnTo>
                  <a:pt x="3466" y="3830"/>
                </a:lnTo>
                <a:lnTo>
                  <a:pt x="3509" y="3980"/>
                </a:lnTo>
                <a:lnTo>
                  <a:pt x="3552" y="4044"/>
                </a:lnTo>
                <a:lnTo>
                  <a:pt x="3616" y="4087"/>
                </a:lnTo>
                <a:lnTo>
                  <a:pt x="3680" y="4130"/>
                </a:lnTo>
                <a:lnTo>
                  <a:pt x="3745" y="4151"/>
                </a:lnTo>
                <a:lnTo>
                  <a:pt x="3745" y="4151"/>
                </a:lnTo>
                <a:close/>
                <a:moveTo>
                  <a:pt x="3766" y="3744"/>
                </a:moveTo>
                <a:lnTo>
                  <a:pt x="3766" y="3744"/>
                </a:lnTo>
                <a:lnTo>
                  <a:pt x="3809" y="3680"/>
                </a:lnTo>
                <a:lnTo>
                  <a:pt x="3852" y="3680"/>
                </a:lnTo>
                <a:lnTo>
                  <a:pt x="3894" y="3723"/>
                </a:lnTo>
                <a:lnTo>
                  <a:pt x="3916" y="3787"/>
                </a:lnTo>
                <a:lnTo>
                  <a:pt x="3916" y="3787"/>
                </a:lnTo>
                <a:lnTo>
                  <a:pt x="3916" y="3830"/>
                </a:lnTo>
                <a:lnTo>
                  <a:pt x="3894" y="3851"/>
                </a:lnTo>
                <a:lnTo>
                  <a:pt x="3852" y="3851"/>
                </a:lnTo>
                <a:lnTo>
                  <a:pt x="3830" y="3851"/>
                </a:lnTo>
                <a:lnTo>
                  <a:pt x="3766" y="3809"/>
                </a:lnTo>
                <a:lnTo>
                  <a:pt x="3766" y="3766"/>
                </a:lnTo>
                <a:lnTo>
                  <a:pt x="3766" y="3744"/>
                </a:lnTo>
                <a:lnTo>
                  <a:pt x="3766" y="374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1"/>
          <p:cNvSpPr/>
          <p:nvPr/>
        </p:nvSpPr>
        <p:spPr>
          <a:xfrm>
            <a:off x="1725197" y="1501620"/>
            <a:ext cx="249819" cy="254440"/>
          </a:xfrm>
          <a:custGeom>
            <a:rect b="b" l="l" r="r" t="t"/>
            <a:pathLst>
              <a:path extrusionOk="0" h="9415" w="9244">
                <a:moveTo>
                  <a:pt x="9200" y="5328"/>
                </a:moveTo>
                <a:lnTo>
                  <a:pt x="9200" y="5328"/>
                </a:lnTo>
                <a:lnTo>
                  <a:pt x="9115" y="5071"/>
                </a:lnTo>
                <a:lnTo>
                  <a:pt x="9029" y="4836"/>
                </a:lnTo>
                <a:lnTo>
                  <a:pt x="8922" y="4601"/>
                </a:lnTo>
                <a:lnTo>
                  <a:pt x="8815" y="4365"/>
                </a:lnTo>
                <a:lnTo>
                  <a:pt x="8815" y="4365"/>
                </a:lnTo>
                <a:lnTo>
                  <a:pt x="8708" y="4173"/>
                </a:lnTo>
                <a:lnTo>
                  <a:pt x="8559" y="3937"/>
                </a:lnTo>
                <a:lnTo>
                  <a:pt x="8494" y="3831"/>
                </a:lnTo>
                <a:lnTo>
                  <a:pt x="8409" y="3724"/>
                </a:lnTo>
                <a:lnTo>
                  <a:pt x="8323" y="3659"/>
                </a:lnTo>
                <a:lnTo>
                  <a:pt x="8238" y="3617"/>
                </a:lnTo>
                <a:lnTo>
                  <a:pt x="8238" y="3617"/>
                </a:lnTo>
                <a:lnTo>
                  <a:pt x="8131" y="3617"/>
                </a:lnTo>
                <a:lnTo>
                  <a:pt x="8002" y="3638"/>
                </a:lnTo>
                <a:lnTo>
                  <a:pt x="7895" y="3702"/>
                </a:lnTo>
                <a:lnTo>
                  <a:pt x="7767" y="3766"/>
                </a:lnTo>
                <a:lnTo>
                  <a:pt x="7553" y="3937"/>
                </a:lnTo>
                <a:lnTo>
                  <a:pt x="7360" y="4087"/>
                </a:lnTo>
                <a:lnTo>
                  <a:pt x="7360" y="4087"/>
                </a:lnTo>
                <a:lnTo>
                  <a:pt x="6975" y="4301"/>
                </a:lnTo>
                <a:lnTo>
                  <a:pt x="6804" y="4430"/>
                </a:lnTo>
                <a:lnTo>
                  <a:pt x="6740" y="4515"/>
                </a:lnTo>
                <a:lnTo>
                  <a:pt x="6676" y="4601"/>
                </a:lnTo>
                <a:lnTo>
                  <a:pt x="6676" y="4601"/>
                </a:lnTo>
                <a:lnTo>
                  <a:pt x="6654" y="4708"/>
                </a:lnTo>
                <a:lnTo>
                  <a:pt x="6676" y="4836"/>
                </a:lnTo>
                <a:lnTo>
                  <a:pt x="6719" y="4964"/>
                </a:lnTo>
                <a:lnTo>
                  <a:pt x="6761" y="5093"/>
                </a:lnTo>
                <a:lnTo>
                  <a:pt x="6911" y="5350"/>
                </a:lnTo>
                <a:lnTo>
                  <a:pt x="7018" y="5564"/>
                </a:lnTo>
                <a:lnTo>
                  <a:pt x="7018" y="5564"/>
                </a:lnTo>
                <a:lnTo>
                  <a:pt x="7232" y="5970"/>
                </a:lnTo>
                <a:lnTo>
                  <a:pt x="7446" y="6355"/>
                </a:lnTo>
                <a:lnTo>
                  <a:pt x="7446" y="6355"/>
                </a:lnTo>
                <a:lnTo>
                  <a:pt x="7532" y="6548"/>
                </a:lnTo>
                <a:lnTo>
                  <a:pt x="7553" y="6612"/>
                </a:lnTo>
                <a:lnTo>
                  <a:pt x="7553" y="6676"/>
                </a:lnTo>
                <a:lnTo>
                  <a:pt x="7532" y="6719"/>
                </a:lnTo>
                <a:lnTo>
                  <a:pt x="7467" y="6740"/>
                </a:lnTo>
                <a:lnTo>
                  <a:pt x="7275" y="6805"/>
                </a:lnTo>
                <a:lnTo>
                  <a:pt x="7275" y="6805"/>
                </a:lnTo>
                <a:lnTo>
                  <a:pt x="7061" y="6847"/>
                </a:lnTo>
                <a:lnTo>
                  <a:pt x="6804" y="6890"/>
                </a:lnTo>
                <a:lnTo>
                  <a:pt x="6654" y="6890"/>
                </a:lnTo>
                <a:lnTo>
                  <a:pt x="6547" y="6869"/>
                </a:lnTo>
                <a:lnTo>
                  <a:pt x="6462" y="6847"/>
                </a:lnTo>
                <a:lnTo>
                  <a:pt x="6398" y="6783"/>
                </a:lnTo>
                <a:lnTo>
                  <a:pt x="6398" y="6783"/>
                </a:lnTo>
                <a:lnTo>
                  <a:pt x="6376" y="6719"/>
                </a:lnTo>
                <a:lnTo>
                  <a:pt x="6376" y="6612"/>
                </a:lnTo>
                <a:lnTo>
                  <a:pt x="6376" y="6355"/>
                </a:lnTo>
                <a:lnTo>
                  <a:pt x="6376" y="6248"/>
                </a:lnTo>
                <a:lnTo>
                  <a:pt x="6355" y="6163"/>
                </a:lnTo>
                <a:lnTo>
                  <a:pt x="6312" y="6120"/>
                </a:lnTo>
                <a:lnTo>
                  <a:pt x="6291" y="6098"/>
                </a:lnTo>
                <a:lnTo>
                  <a:pt x="6248" y="6098"/>
                </a:lnTo>
                <a:lnTo>
                  <a:pt x="6184" y="6098"/>
                </a:lnTo>
                <a:lnTo>
                  <a:pt x="6184" y="6098"/>
                </a:lnTo>
                <a:lnTo>
                  <a:pt x="6120" y="6141"/>
                </a:lnTo>
                <a:lnTo>
                  <a:pt x="6034" y="6205"/>
                </a:lnTo>
                <a:lnTo>
                  <a:pt x="5863" y="6355"/>
                </a:lnTo>
                <a:lnTo>
                  <a:pt x="5585" y="6698"/>
                </a:lnTo>
                <a:lnTo>
                  <a:pt x="5585" y="6698"/>
                </a:lnTo>
                <a:lnTo>
                  <a:pt x="5392" y="6869"/>
                </a:lnTo>
                <a:lnTo>
                  <a:pt x="5157" y="7083"/>
                </a:lnTo>
                <a:lnTo>
                  <a:pt x="4943" y="7275"/>
                </a:lnTo>
                <a:lnTo>
                  <a:pt x="4857" y="7382"/>
                </a:lnTo>
                <a:lnTo>
                  <a:pt x="4772" y="7511"/>
                </a:lnTo>
                <a:lnTo>
                  <a:pt x="4772" y="7511"/>
                </a:lnTo>
                <a:lnTo>
                  <a:pt x="4750" y="7596"/>
                </a:lnTo>
                <a:lnTo>
                  <a:pt x="4750" y="7682"/>
                </a:lnTo>
                <a:lnTo>
                  <a:pt x="4772" y="7767"/>
                </a:lnTo>
                <a:lnTo>
                  <a:pt x="4814" y="7832"/>
                </a:lnTo>
                <a:lnTo>
                  <a:pt x="4943" y="8003"/>
                </a:lnTo>
                <a:lnTo>
                  <a:pt x="5071" y="8131"/>
                </a:lnTo>
                <a:lnTo>
                  <a:pt x="5071" y="8131"/>
                </a:lnTo>
                <a:lnTo>
                  <a:pt x="5349" y="8516"/>
                </a:lnTo>
                <a:lnTo>
                  <a:pt x="5478" y="8709"/>
                </a:lnTo>
                <a:lnTo>
                  <a:pt x="5627" y="8901"/>
                </a:lnTo>
                <a:lnTo>
                  <a:pt x="5627" y="8901"/>
                </a:lnTo>
                <a:lnTo>
                  <a:pt x="5756" y="9051"/>
                </a:lnTo>
                <a:lnTo>
                  <a:pt x="5799" y="9137"/>
                </a:lnTo>
                <a:lnTo>
                  <a:pt x="5884" y="9201"/>
                </a:lnTo>
                <a:lnTo>
                  <a:pt x="5884" y="9201"/>
                </a:lnTo>
                <a:lnTo>
                  <a:pt x="6034" y="9286"/>
                </a:lnTo>
                <a:lnTo>
                  <a:pt x="6120" y="9351"/>
                </a:lnTo>
                <a:lnTo>
                  <a:pt x="6141" y="9393"/>
                </a:lnTo>
                <a:lnTo>
                  <a:pt x="6162" y="9415"/>
                </a:lnTo>
                <a:lnTo>
                  <a:pt x="6162" y="9415"/>
                </a:lnTo>
                <a:lnTo>
                  <a:pt x="6226" y="9415"/>
                </a:lnTo>
                <a:lnTo>
                  <a:pt x="6291" y="9393"/>
                </a:lnTo>
                <a:lnTo>
                  <a:pt x="6333" y="9372"/>
                </a:lnTo>
                <a:lnTo>
                  <a:pt x="6376" y="9329"/>
                </a:lnTo>
                <a:lnTo>
                  <a:pt x="6419" y="9244"/>
                </a:lnTo>
                <a:lnTo>
                  <a:pt x="6419" y="9137"/>
                </a:lnTo>
                <a:lnTo>
                  <a:pt x="6398" y="8880"/>
                </a:lnTo>
                <a:lnTo>
                  <a:pt x="6419" y="8773"/>
                </a:lnTo>
                <a:lnTo>
                  <a:pt x="6440" y="8666"/>
                </a:lnTo>
                <a:lnTo>
                  <a:pt x="6440" y="8666"/>
                </a:lnTo>
                <a:lnTo>
                  <a:pt x="6505" y="8623"/>
                </a:lnTo>
                <a:lnTo>
                  <a:pt x="6612" y="8602"/>
                </a:lnTo>
                <a:lnTo>
                  <a:pt x="6740" y="8580"/>
                </a:lnTo>
                <a:lnTo>
                  <a:pt x="6890" y="8580"/>
                </a:lnTo>
                <a:lnTo>
                  <a:pt x="7189" y="8602"/>
                </a:lnTo>
                <a:lnTo>
                  <a:pt x="7318" y="8602"/>
                </a:lnTo>
                <a:lnTo>
                  <a:pt x="7403" y="8602"/>
                </a:lnTo>
                <a:lnTo>
                  <a:pt x="7403" y="8602"/>
                </a:lnTo>
                <a:lnTo>
                  <a:pt x="7639" y="8516"/>
                </a:lnTo>
                <a:lnTo>
                  <a:pt x="7874" y="8409"/>
                </a:lnTo>
                <a:lnTo>
                  <a:pt x="8067" y="8259"/>
                </a:lnTo>
                <a:lnTo>
                  <a:pt x="8259" y="8088"/>
                </a:lnTo>
                <a:lnTo>
                  <a:pt x="8430" y="7874"/>
                </a:lnTo>
                <a:lnTo>
                  <a:pt x="8580" y="7682"/>
                </a:lnTo>
                <a:lnTo>
                  <a:pt x="8730" y="7446"/>
                </a:lnTo>
                <a:lnTo>
                  <a:pt x="8837" y="7232"/>
                </a:lnTo>
                <a:lnTo>
                  <a:pt x="8837" y="7232"/>
                </a:lnTo>
                <a:lnTo>
                  <a:pt x="9029" y="6783"/>
                </a:lnTo>
                <a:lnTo>
                  <a:pt x="9115" y="6548"/>
                </a:lnTo>
                <a:lnTo>
                  <a:pt x="9179" y="6291"/>
                </a:lnTo>
                <a:lnTo>
                  <a:pt x="9222" y="6056"/>
                </a:lnTo>
                <a:lnTo>
                  <a:pt x="9243" y="5799"/>
                </a:lnTo>
                <a:lnTo>
                  <a:pt x="9243" y="5564"/>
                </a:lnTo>
                <a:lnTo>
                  <a:pt x="9200" y="5328"/>
                </a:lnTo>
                <a:lnTo>
                  <a:pt x="9200" y="5328"/>
                </a:lnTo>
                <a:close/>
                <a:moveTo>
                  <a:pt x="7146" y="4858"/>
                </a:moveTo>
                <a:lnTo>
                  <a:pt x="7146" y="4858"/>
                </a:lnTo>
                <a:lnTo>
                  <a:pt x="7189" y="4793"/>
                </a:lnTo>
                <a:lnTo>
                  <a:pt x="7253" y="4708"/>
                </a:lnTo>
                <a:lnTo>
                  <a:pt x="7425" y="4558"/>
                </a:lnTo>
                <a:lnTo>
                  <a:pt x="7788" y="4301"/>
                </a:lnTo>
                <a:lnTo>
                  <a:pt x="7788" y="4301"/>
                </a:lnTo>
                <a:lnTo>
                  <a:pt x="7938" y="4173"/>
                </a:lnTo>
                <a:lnTo>
                  <a:pt x="8024" y="4151"/>
                </a:lnTo>
                <a:lnTo>
                  <a:pt x="8067" y="4151"/>
                </a:lnTo>
                <a:lnTo>
                  <a:pt x="8109" y="4151"/>
                </a:lnTo>
                <a:lnTo>
                  <a:pt x="8109" y="4151"/>
                </a:lnTo>
                <a:lnTo>
                  <a:pt x="8173" y="4216"/>
                </a:lnTo>
                <a:lnTo>
                  <a:pt x="8195" y="4301"/>
                </a:lnTo>
                <a:lnTo>
                  <a:pt x="8216" y="4387"/>
                </a:lnTo>
                <a:lnTo>
                  <a:pt x="8195" y="4451"/>
                </a:lnTo>
                <a:lnTo>
                  <a:pt x="8195" y="4451"/>
                </a:lnTo>
                <a:lnTo>
                  <a:pt x="8131" y="4494"/>
                </a:lnTo>
                <a:lnTo>
                  <a:pt x="8024" y="4558"/>
                </a:lnTo>
                <a:lnTo>
                  <a:pt x="7917" y="4601"/>
                </a:lnTo>
                <a:lnTo>
                  <a:pt x="7831" y="4644"/>
                </a:lnTo>
                <a:lnTo>
                  <a:pt x="7831" y="4644"/>
                </a:lnTo>
                <a:lnTo>
                  <a:pt x="7681" y="4751"/>
                </a:lnTo>
                <a:lnTo>
                  <a:pt x="7553" y="4879"/>
                </a:lnTo>
                <a:lnTo>
                  <a:pt x="7553" y="4879"/>
                </a:lnTo>
                <a:lnTo>
                  <a:pt x="7467" y="5029"/>
                </a:lnTo>
                <a:lnTo>
                  <a:pt x="7446" y="5093"/>
                </a:lnTo>
                <a:lnTo>
                  <a:pt x="7425" y="5178"/>
                </a:lnTo>
                <a:lnTo>
                  <a:pt x="7425" y="5221"/>
                </a:lnTo>
                <a:lnTo>
                  <a:pt x="7467" y="5264"/>
                </a:lnTo>
                <a:lnTo>
                  <a:pt x="7532" y="5285"/>
                </a:lnTo>
                <a:lnTo>
                  <a:pt x="7617" y="5264"/>
                </a:lnTo>
                <a:lnTo>
                  <a:pt x="7617" y="5264"/>
                </a:lnTo>
                <a:lnTo>
                  <a:pt x="7703" y="5221"/>
                </a:lnTo>
                <a:lnTo>
                  <a:pt x="7788" y="5157"/>
                </a:lnTo>
                <a:lnTo>
                  <a:pt x="8002" y="4986"/>
                </a:lnTo>
                <a:lnTo>
                  <a:pt x="8216" y="4836"/>
                </a:lnTo>
                <a:lnTo>
                  <a:pt x="8302" y="4793"/>
                </a:lnTo>
                <a:lnTo>
                  <a:pt x="8387" y="4793"/>
                </a:lnTo>
                <a:lnTo>
                  <a:pt x="8387" y="4793"/>
                </a:lnTo>
                <a:lnTo>
                  <a:pt x="8430" y="4836"/>
                </a:lnTo>
                <a:lnTo>
                  <a:pt x="8452" y="4879"/>
                </a:lnTo>
                <a:lnTo>
                  <a:pt x="8494" y="4943"/>
                </a:lnTo>
                <a:lnTo>
                  <a:pt x="8494" y="4986"/>
                </a:lnTo>
                <a:lnTo>
                  <a:pt x="8494" y="4986"/>
                </a:lnTo>
                <a:lnTo>
                  <a:pt x="8452" y="5050"/>
                </a:lnTo>
                <a:lnTo>
                  <a:pt x="8409" y="5093"/>
                </a:lnTo>
                <a:lnTo>
                  <a:pt x="8259" y="5157"/>
                </a:lnTo>
                <a:lnTo>
                  <a:pt x="8259" y="5157"/>
                </a:lnTo>
                <a:lnTo>
                  <a:pt x="8067" y="5264"/>
                </a:lnTo>
                <a:lnTo>
                  <a:pt x="7895" y="5392"/>
                </a:lnTo>
                <a:lnTo>
                  <a:pt x="7574" y="5692"/>
                </a:lnTo>
                <a:lnTo>
                  <a:pt x="7574" y="5692"/>
                </a:lnTo>
                <a:lnTo>
                  <a:pt x="7510" y="5628"/>
                </a:lnTo>
                <a:lnTo>
                  <a:pt x="7446" y="5542"/>
                </a:lnTo>
                <a:lnTo>
                  <a:pt x="7296" y="5307"/>
                </a:lnTo>
                <a:lnTo>
                  <a:pt x="7189" y="5029"/>
                </a:lnTo>
                <a:lnTo>
                  <a:pt x="7146" y="4943"/>
                </a:lnTo>
                <a:lnTo>
                  <a:pt x="7146" y="4858"/>
                </a:lnTo>
                <a:lnTo>
                  <a:pt x="7146" y="4858"/>
                </a:lnTo>
                <a:close/>
                <a:moveTo>
                  <a:pt x="7810" y="5927"/>
                </a:moveTo>
                <a:lnTo>
                  <a:pt x="7810" y="5927"/>
                </a:lnTo>
                <a:lnTo>
                  <a:pt x="7788" y="5927"/>
                </a:lnTo>
                <a:lnTo>
                  <a:pt x="7788" y="5927"/>
                </a:lnTo>
                <a:lnTo>
                  <a:pt x="7810" y="5906"/>
                </a:lnTo>
                <a:lnTo>
                  <a:pt x="7810" y="5927"/>
                </a:lnTo>
                <a:lnTo>
                  <a:pt x="7810" y="5927"/>
                </a:lnTo>
                <a:close/>
                <a:moveTo>
                  <a:pt x="8280" y="7446"/>
                </a:moveTo>
                <a:lnTo>
                  <a:pt x="8280" y="7446"/>
                </a:lnTo>
                <a:lnTo>
                  <a:pt x="8109" y="7703"/>
                </a:lnTo>
                <a:lnTo>
                  <a:pt x="8024" y="7810"/>
                </a:lnTo>
                <a:lnTo>
                  <a:pt x="7917" y="7917"/>
                </a:lnTo>
                <a:lnTo>
                  <a:pt x="7917" y="7917"/>
                </a:lnTo>
                <a:lnTo>
                  <a:pt x="7810" y="7981"/>
                </a:lnTo>
                <a:lnTo>
                  <a:pt x="7681" y="8024"/>
                </a:lnTo>
                <a:lnTo>
                  <a:pt x="7446" y="8067"/>
                </a:lnTo>
                <a:lnTo>
                  <a:pt x="7446" y="8067"/>
                </a:lnTo>
                <a:lnTo>
                  <a:pt x="7211" y="8088"/>
                </a:lnTo>
                <a:lnTo>
                  <a:pt x="7018" y="8110"/>
                </a:lnTo>
                <a:lnTo>
                  <a:pt x="7018" y="8110"/>
                </a:lnTo>
                <a:lnTo>
                  <a:pt x="6697" y="8088"/>
                </a:lnTo>
                <a:lnTo>
                  <a:pt x="6547" y="8067"/>
                </a:lnTo>
                <a:lnTo>
                  <a:pt x="6376" y="8088"/>
                </a:lnTo>
                <a:lnTo>
                  <a:pt x="6376" y="8088"/>
                </a:lnTo>
                <a:lnTo>
                  <a:pt x="6248" y="8110"/>
                </a:lnTo>
                <a:lnTo>
                  <a:pt x="6205" y="8131"/>
                </a:lnTo>
                <a:lnTo>
                  <a:pt x="6184" y="8174"/>
                </a:lnTo>
                <a:lnTo>
                  <a:pt x="6141" y="8281"/>
                </a:lnTo>
                <a:lnTo>
                  <a:pt x="6120" y="8409"/>
                </a:lnTo>
                <a:lnTo>
                  <a:pt x="6120" y="8409"/>
                </a:lnTo>
                <a:lnTo>
                  <a:pt x="6098" y="8538"/>
                </a:lnTo>
                <a:lnTo>
                  <a:pt x="6077" y="8602"/>
                </a:lnTo>
                <a:lnTo>
                  <a:pt x="6034" y="8602"/>
                </a:lnTo>
                <a:lnTo>
                  <a:pt x="6013" y="8602"/>
                </a:lnTo>
                <a:lnTo>
                  <a:pt x="5906" y="8516"/>
                </a:lnTo>
                <a:lnTo>
                  <a:pt x="5906" y="8516"/>
                </a:lnTo>
                <a:lnTo>
                  <a:pt x="5713" y="8281"/>
                </a:lnTo>
                <a:lnTo>
                  <a:pt x="5542" y="8045"/>
                </a:lnTo>
                <a:lnTo>
                  <a:pt x="5542" y="8045"/>
                </a:lnTo>
                <a:lnTo>
                  <a:pt x="5328" y="7810"/>
                </a:lnTo>
                <a:lnTo>
                  <a:pt x="5242" y="7682"/>
                </a:lnTo>
                <a:lnTo>
                  <a:pt x="5221" y="7618"/>
                </a:lnTo>
                <a:lnTo>
                  <a:pt x="5242" y="7553"/>
                </a:lnTo>
                <a:lnTo>
                  <a:pt x="5242" y="7553"/>
                </a:lnTo>
                <a:lnTo>
                  <a:pt x="5264" y="7511"/>
                </a:lnTo>
                <a:lnTo>
                  <a:pt x="5306" y="7446"/>
                </a:lnTo>
                <a:lnTo>
                  <a:pt x="5413" y="7339"/>
                </a:lnTo>
                <a:lnTo>
                  <a:pt x="5649" y="7147"/>
                </a:lnTo>
                <a:lnTo>
                  <a:pt x="5649" y="7147"/>
                </a:lnTo>
                <a:lnTo>
                  <a:pt x="5863" y="6933"/>
                </a:lnTo>
                <a:lnTo>
                  <a:pt x="5927" y="6890"/>
                </a:lnTo>
                <a:lnTo>
                  <a:pt x="5970" y="6847"/>
                </a:lnTo>
                <a:lnTo>
                  <a:pt x="6034" y="6847"/>
                </a:lnTo>
                <a:lnTo>
                  <a:pt x="6077" y="6869"/>
                </a:lnTo>
                <a:lnTo>
                  <a:pt x="6077" y="6869"/>
                </a:lnTo>
                <a:lnTo>
                  <a:pt x="6120" y="6954"/>
                </a:lnTo>
                <a:lnTo>
                  <a:pt x="6141" y="6997"/>
                </a:lnTo>
                <a:lnTo>
                  <a:pt x="6162" y="7040"/>
                </a:lnTo>
                <a:lnTo>
                  <a:pt x="6162" y="7040"/>
                </a:lnTo>
                <a:lnTo>
                  <a:pt x="6269" y="7104"/>
                </a:lnTo>
                <a:lnTo>
                  <a:pt x="6376" y="7125"/>
                </a:lnTo>
                <a:lnTo>
                  <a:pt x="6376" y="7125"/>
                </a:lnTo>
                <a:lnTo>
                  <a:pt x="6526" y="7168"/>
                </a:lnTo>
                <a:lnTo>
                  <a:pt x="6697" y="7190"/>
                </a:lnTo>
                <a:lnTo>
                  <a:pt x="6847" y="7190"/>
                </a:lnTo>
                <a:lnTo>
                  <a:pt x="7018" y="7168"/>
                </a:lnTo>
                <a:lnTo>
                  <a:pt x="7660" y="7083"/>
                </a:lnTo>
                <a:lnTo>
                  <a:pt x="7660" y="7083"/>
                </a:lnTo>
                <a:lnTo>
                  <a:pt x="7810" y="7061"/>
                </a:lnTo>
                <a:lnTo>
                  <a:pt x="7981" y="7018"/>
                </a:lnTo>
                <a:lnTo>
                  <a:pt x="8131" y="6976"/>
                </a:lnTo>
                <a:lnTo>
                  <a:pt x="8280" y="6890"/>
                </a:lnTo>
                <a:lnTo>
                  <a:pt x="8280" y="6890"/>
                </a:lnTo>
                <a:lnTo>
                  <a:pt x="8430" y="6783"/>
                </a:lnTo>
                <a:lnTo>
                  <a:pt x="8516" y="6762"/>
                </a:lnTo>
                <a:lnTo>
                  <a:pt x="8537" y="6783"/>
                </a:lnTo>
                <a:lnTo>
                  <a:pt x="8559" y="6805"/>
                </a:lnTo>
                <a:lnTo>
                  <a:pt x="8559" y="6805"/>
                </a:lnTo>
                <a:lnTo>
                  <a:pt x="8559" y="6869"/>
                </a:lnTo>
                <a:lnTo>
                  <a:pt x="8537" y="6954"/>
                </a:lnTo>
                <a:lnTo>
                  <a:pt x="8452" y="7125"/>
                </a:lnTo>
                <a:lnTo>
                  <a:pt x="8280" y="7446"/>
                </a:lnTo>
                <a:lnTo>
                  <a:pt x="8280" y="7446"/>
                </a:lnTo>
                <a:close/>
                <a:moveTo>
                  <a:pt x="7960" y="6419"/>
                </a:moveTo>
                <a:lnTo>
                  <a:pt x="7960" y="6419"/>
                </a:lnTo>
                <a:lnTo>
                  <a:pt x="7960" y="6377"/>
                </a:lnTo>
                <a:lnTo>
                  <a:pt x="7981" y="6355"/>
                </a:lnTo>
                <a:lnTo>
                  <a:pt x="8045" y="6291"/>
                </a:lnTo>
                <a:lnTo>
                  <a:pt x="8152" y="6227"/>
                </a:lnTo>
                <a:lnTo>
                  <a:pt x="8259" y="6184"/>
                </a:lnTo>
                <a:lnTo>
                  <a:pt x="8473" y="6098"/>
                </a:lnTo>
                <a:lnTo>
                  <a:pt x="8559" y="6098"/>
                </a:lnTo>
                <a:lnTo>
                  <a:pt x="8580" y="6098"/>
                </a:lnTo>
                <a:lnTo>
                  <a:pt x="8580" y="6098"/>
                </a:lnTo>
                <a:lnTo>
                  <a:pt x="8473" y="6248"/>
                </a:lnTo>
                <a:lnTo>
                  <a:pt x="8387" y="6334"/>
                </a:lnTo>
                <a:lnTo>
                  <a:pt x="8280" y="6441"/>
                </a:lnTo>
                <a:lnTo>
                  <a:pt x="8173" y="6505"/>
                </a:lnTo>
                <a:lnTo>
                  <a:pt x="8088" y="6548"/>
                </a:lnTo>
                <a:lnTo>
                  <a:pt x="8045" y="6526"/>
                </a:lnTo>
                <a:lnTo>
                  <a:pt x="8002" y="6526"/>
                </a:lnTo>
                <a:lnTo>
                  <a:pt x="7981" y="6484"/>
                </a:lnTo>
                <a:lnTo>
                  <a:pt x="7960" y="6419"/>
                </a:lnTo>
                <a:lnTo>
                  <a:pt x="7960" y="6419"/>
                </a:lnTo>
                <a:close/>
                <a:moveTo>
                  <a:pt x="8002" y="5799"/>
                </a:moveTo>
                <a:lnTo>
                  <a:pt x="8002" y="5799"/>
                </a:lnTo>
                <a:lnTo>
                  <a:pt x="7960" y="5820"/>
                </a:lnTo>
                <a:lnTo>
                  <a:pt x="7960" y="5820"/>
                </a:lnTo>
                <a:lnTo>
                  <a:pt x="7960" y="5820"/>
                </a:lnTo>
                <a:lnTo>
                  <a:pt x="7960" y="5820"/>
                </a:lnTo>
                <a:lnTo>
                  <a:pt x="7960" y="5820"/>
                </a:lnTo>
                <a:lnTo>
                  <a:pt x="7960" y="5820"/>
                </a:lnTo>
                <a:lnTo>
                  <a:pt x="7981" y="5799"/>
                </a:lnTo>
                <a:lnTo>
                  <a:pt x="7981" y="5799"/>
                </a:lnTo>
                <a:lnTo>
                  <a:pt x="8002" y="5799"/>
                </a:lnTo>
                <a:lnTo>
                  <a:pt x="8002" y="5799"/>
                </a:lnTo>
                <a:lnTo>
                  <a:pt x="8152" y="5692"/>
                </a:lnTo>
                <a:lnTo>
                  <a:pt x="8345" y="5542"/>
                </a:lnTo>
                <a:lnTo>
                  <a:pt x="8452" y="5499"/>
                </a:lnTo>
                <a:lnTo>
                  <a:pt x="8537" y="5457"/>
                </a:lnTo>
                <a:lnTo>
                  <a:pt x="8601" y="5435"/>
                </a:lnTo>
                <a:lnTo>
                  <a:pt x="8666" y="5478"/>
                </a:lnTo>
                <a:lnTo>
                  <a:pt x="8666" y="5478"/>
                </a:lnTo>
                <a:lnTo>
                  <a:pt x="8687" y="5499"/>
                </a:lnTo>
                <a:lnTo>
                  <a:pt x="8687" y="5521"/>
                </a:lnTo>
                <a:lnTo>
                  <a:pt x="8623" y="5585"/>
                </a:lnTo>
                <a:lnTo>
                  <a:pt x="8537" y="5628"/>
                </a:lnTo>
                <a:lnTo>
                  <a:pt x="8430" y="5692"/>
                </a:lnTo>
                <a:lnTo>
                  <a:pt x="8173" y="5756"/>
                </a:lnTo>
                <a:lnTo>
                  <a:pt x="8002" y="5799"/>
                </a:lnTo>
                <a:lnTo>
                  <a:pt x="8002" y="5799"/>
                </a:lnTo>
                <a:close/>
                <a:moveTo>
                  <a:pt x="5392" y="3296"/>
                </a:moveTo>
                <a:lnTo>
                  <a:pt x="5392" y="3296"/>
                </a:lnTo>
                <a:lnTo>
                  <a:pt x="5670" y="3317"/>
                </a:lnTo>
                <a:lnTo>
                  <a:pt x="5927" y="3338"/>
                </a:lnTo>
                <a:lnTo>
                  <a:pt x="6440" y="3424"/>
                </a:lnTo>
                <a:lnTo>
                  <a:pt x="6440" y="3424"/>
                </a:lnTo>
                <a:lnTo>
                  <a:pt x="6654" y="3445"/>
                </a:lnTo>
                <a:lnTo>
                  <a:pt x="6868" y="3445"/>
                </a:lnTo>
                <a:lnTo>
                  <a:pt x="6954" y="3445"/>
                </a:lnTo>
                <a:lnTo>
                  <a:pt x="7040" y="3403"/>
                </a:lnTo>
                <a:lnTo>
                  <a:pt x="7125" y="3338"/>
                </a:lnTo>
                <a:lnTo>
                  <a:pt x="7189" y="3253"/>
                </a:lnTo>
                <a:lnTo>
                  <a:pt x="7189" y="3253"/>
                </a:lnTo>
                <a:lnTo>
                  <a:pt x="7296" y="2975"/>
                </a:lnTo>
                <a:lnTo>
                  <a:pt x="7403" y="2697"/>
                </a:lnTo>
                <a:lnTo>
                  <a:pt x="7617" y="2119"/>
                </a:lnTo>
                <a:lnTo>
                  <a:pt x="7617" y="2119"/>
                </a:lnTo>
                <a:lnTo>
                  <a:pt x="7724" y="1883"/>
                </a:lnTo>
                <a:lnTo>
                  <a:pt x="7831" y="1605"/>
                </a:lnTo>
                <a:lnTo>
                  <a:pt x="7938" y="1327"/>
                </a:lnTo>
                <a:lnTo>
                  <a:pt x="7960" y="1199"/>
                </a:lnTo>
                <a:lnTo>
                  <a:pt x="7981" y="1070"/>
                </a:lnTo>
                <a:lnTo>
                  <a:pt x="7981" y="1070"/>
                </a:lnTo>
                <a:lnTo>
                  <a:pt x="7960" y="963"/>
                </a:lnTo>
                <a:lnTo>
                  <a:pt x="7917" y="878"/>
                </a:lnTo>
                <a:lnTo>
                  <a:pt x="7853" y="856"/>
                </a:lnTo>
                <a:lnTo>
                  <a:pt x="7767" y="835"/>
                </a:lnTo>
                <a:lnTo>
                  <a:pt x="7681" y="856"/>
                </a:lnTo>
                <a:lnTo>
                  <a:pt x="7574" y="878"/>
                </a:lnTo>
                <a:lnTo>
                  <a:pt x="7403" y="921"/>
                </a:lnTo>
                <a:lnTo>
                  <a:pt x="7403" y="921"/>
                </a:lnTo>
                <a:lnTo>
                  <a:pt x="7275" y="963"/>
                </a:lnTo>
                <a:lnTo>
                  <a:pt x="7189" y="963"/>
                </a:lnTo>
                <a:lnTo>
                  <a:pt x="7104" y="942"/>
                </a:lnTo>
                <a:lnTo>
                  <a:pt x="7040" y="899"/>
                </a:lnTo>
                <a:lnTo>
                  <a:pt x="6890" y="792"/>
                </a:lnTo>
                <a:lnTo>
                  <a:pt x="6697" y="664"/>
                </a:lnTo>
                <a:lnTo>
                  <a:pt x="6697" y="664"/>
                </a:lnTo>
                <a:lnTo>
                  <a:pt x="6269" y="407"/>
                </a:lnTo>
                <a:lnTo>
                  <a:pt x="6034" y="300"/>
                </a:lnTo>
                <a:lnTo>
                  <a:pt x="5820" y="215"/>
                </a:lnTo>
                <a:lnTo>
                  <a:pt x="5585" y="150"/>
                </a:lnTo>
                <a:lnTo>
                  <a:pt x="5349" y="86"/>
                </a:lnTo>
                <a:lnTo>
                  <a:pt x="5093" y="43"/>
                </a:lnTo>
                <a:lnTo>
                  <a:pt x="4836" y="1"/>
                </a:lnTo>
                <a:lnTo>
                  <a:pt x="4836" y="1"/>
                </a:lnTo>
                <a:lnTo>
                  <a:pt x="4558" y="22"/>
                </a:lnTo>
                <a:lnTo>
                  <a:pt x="4279" y="43"/>
                </a:lnTo>
                <a:lnTo>
                  <a:pt x="4001" y="108"/>
                </a:lnTo>
                <a:lnTo>
                  <a:pt x="3723" y="193"/>
                </a:lnTo>
                <a:lnTo>
                  <a:pt x="3445" y="300"/>
                </a:lnTo>
                <a:lnTo>
                  <a:pt x="3188" y="429"/>
                </a:lnTo>
                <a:lnTo>
                  <a:pt x="2932" y="557"/>
                </a:lnTo>
                <a:lnTo>
                  <a:pt x="2696" y="728"/>
                </a:lnTo>
                <a:lnTo>
                  <a:pt x="2696" y="728"/>
                </a:lnTo>
                <a:lnTo>
                  <a:pt x="2504" y="899"/>
                </a:lnTo>
                <a:lnTo>
                  <a:pt x="2332" y="1070"/>
                </a:lnTo>
                <a:lnTo>
                  <a:pt x="2161" y="1263"/>
                </a:lnTo>
                <a:lnTo>
                  <a:pt x="2012" y="1477"/>
                </a:lnTo>
                <a:lnTo>
                  <a:pt x="2012" y="1477"/>
                </a:lnTo>
                <a:lnTo>
                  <a:pt x="1733" y="1905"/>
                </a:lnTo>
                <a:lnTo>
                  <a:pt x="1733" y="1905"/>
                </a:lnTo>
                <a:lnTo>
                  <a:pt x="1541" y="2140"/>
                </a:lnTo>
                <a:lnTo>
                  <a:pt x="1455" y="2269"/>
                </a:lnTo>
                <a:lnTo>
                  <a:pt x="1434" y="2333"/>
                </a:lnTo>
                <a:lnTo>
                  <a:pt x="1412" y="2397"/>
                </a:lnTo>
                <a:lnTo>
                  <a:pt x="1412" y="2397"/>
                </a:lnTo>
                <a:lnTo>
                  <a:pt x="1412" y="2440"/>
                </a:lnTo>
                <a:lnTo>
                  <a:pt x="1434" y="2483"/>
                </a:lnTo>
                <a:lnTo>
                  <a:pt x="1498" y="2568"/>
                </a:lnTo>
                <a:lnTo>
                  <a:pt x="1584" y="2654"/>
                </a:lnTo>
                <a:lnTo>
                  <a:pt x="1691" y="2697"/>
                </a:lnTo>
                <a:lnTo>
                  <a:pt x="1947" y="2804"/>
                </a:lnTo>
                <a:lnTo>
                  <a:pt x="2140" y="2889"/>
                </a:lnTo>
                <a:lnTo>
                  <a:pt x="2140" y="2889"/>
                </a:lnTo>
                <a:lnTo>
                  <a:pt x="2354" y="3017"/>
                </a:lnTo>
                <a:lnTo>
                  <a:pt x="2568" y="3167"/>
                </a:lnTo>
                <a:lnTo>
                  <a:pt x="2803" y="3296"/>
                </a:lnTo>
                <a:lnTo>
                  <a:pt x="2932" y="3360"/>
                </a:lnTo>
                <a:lnTo>
                  <a:pt x="3039" y="3381"/>
                </a:lnTo>
                <a:lnTo>
                  <a:pt x="3039" y="3381"/>
                </a:lnTo>
                <a:lnTo>
                  <a:pt x="3145" y="3381"/>
                </a:lnTo>
                <a:lnTo>
                  <a:pt x="3231" y="3338"/>
                </a:lnTo>
                <a:lnTo>
                  <a:pt x="3295" y="3274"/>
                </a:lnTo>
                <a:lnTo>
                  <a:pt x="3359" y="3189"/>
                </a:lnTo>
                <a:lnTo>
                  <a:pt x="3466" y="2996"/>
                </a:lnTo>
                <a:lnTo>
                  <a:pt x="3573" y="2804"/>
                </a:lnTo>
                <a:lnTo>
                  <a:pt x="3573" y="2804"/>
                </a:lnTo>
                <a:lnTo>
                  <a:pt x="3809" y="2397"/>
                </a:lnTo>
                <a:lnTo>
                  <a:pt x="4066" y="2012"/>
                </a:lnTo>
                <a:lnTo>
                  <a:pt x="4066" y="2012"/>
                </a:lnTo>
                <a:lnTo>
                  <a:pt x="4172" y="1798"/>
                </a:lnTo>
                <a:lnTo>
                  <a:pt x="4237" y="1691"/>
                </a:lnTo>
                <a:lnTo>
                  <a:pt x="4322" y="1584"/>
                </a:lnTo>
                <a:lnTo>
                  <a:pt x="4386" y="1498"/>
                </a:lnTo>
                <a:lnTo>
                  <a:pt x="4493" y="1456"/>
                </a:lnTo>
                <a:lnTo>
                  <a:pt x="4536" y="1456"/>
                </a:lnTo>
                <a:lnTo>
                  <a:pt x="4579" y="1456"/>
                </a:lnTo>
                <a:lnTo>
                  <a:pt x="4622" y="1477"/>
                </a:lnTo>
                <a:lnTo>
                  <a:pt x="4686" y="1520"/>
                </a:lnTo>
                <a:lnTo>
                  <a:pt x="4686" y="1520"/>
                </a:lnTo>
                <a:lnTo>
                  <a:pt x="4814" y="1691"/>
                </a:lnTo>
                <a:lnTo>
                  <a:pt x="4964" y="1905"/>
                </a:lnTo>
                <a:lnTo>
                  <a:pt x="5028" y="2012"/>
                </a:lnTo>
                <a:lnTo>
                  <a:pt x="5071" y="2119"/>
                </a:lnTo>
                <a:lnTo>
                  <a:pt x="5093" y="2226"/>
                </a:lnTo>
                <a:lnTo>
                  <a:pt x="5093" y="2311"/>
                </a:lnTo>
                <a:lnTo>
                  <a:pt x="5093" y="2311"/>
                </a:lnTo>
                <a:lnTo>
                  <a:pt x="5028" y="2397"/>
                </a:lnTo>
                <a:lnTo>
                  <a:pt x="4943" y="2483"/>
                </a:lnTo>
                <a:lnTo>
                  <a:pt x="4729" y="2632"/>
                </a:lnTo>
                <a:lnTo>
                  <a:pt x="4643" y="2718"/>
                </a:lnTo>
                <a:lnTo>
                  <a:pt x="4579" y="2825"/>
                </a:lnTo>
                <a:lnTo>
                  <a:pt x="4558" y="2868"/>
                </a:lnTo>
                <a:lnTo>
                  <a:pt x="4536" y="2932"/>
                </a:lnTo>
                <a:lnTo>
                  <a:pt x="4558" y="2996"/>
                </a:lnTo>
                <a:lnTo>
                  <a:pt x="4579" y="3060"/>
                </a:lnTo>
                <a:lnTo>
                  <a:pt x="4579" y="3060"/>
                </a:lnTo>
                <a:lnTo>
                  <a:pt x="4622" y="3167"/>
                </a:lnTo>
                <a:lnTo>
                  <a:pt x="4707" y="3231"/>
                </a:lnTo>
                <a:lnTo>
                  <a:pt x="4814" y="3274"/>
                </a:lnTo>
                <a:lnTo>
                  <a:pt x="4921" y="3296"/>
                </a:lnTo>
                <a:lnTo>
                  <a:pt x="5178" y="3296"/>
                </a:lnTo>
                <a:lnTo>
                  <a:pt x="5392" y="3296"/>
                </a:lnTo>
                <a:lnTo>
                  <a:pt x="5392" y="3296"/>
                </a:lnTo>
                <a:close/>
                <a:moveTo>
                  <a:pt x="3060" y="2333"/>
                </a:moveTo>
                <a:lnTo>
                  <a:pt x="3060" y="2333"/>
                </a:lnTo>
                <a:lnTo>
                  <a:pt x="2974" y="2226"/>
                </a:lnTo>
                <a:lnTo>
                  <a:pt x="2867" y="2055"/>
                </a:lnTo>
                <a:lnTo>
                  <a:pt x="2803" y="1969"/>
                </a:lnTo>
                <a:lnTo>
                  <a:pt x="2739" y="1905"/>
                </a:lnTo>
                <a:lnTo>
                  <a:pt x="2675" y="1883"/>
                </a:lnTo>
                <a:lnTo>
                  <a:pt x="2632" y="1883"/>
                </a:lnTo>
                <a:lnTo>
                  <a:pt x="2611" y="1905"/>
                </a:lnTo>
                <a:lnTo>
                  <a:pt x="2611" y="1905"/>
                </a:lnTo>
                <a:lnTo>
                  <a:pt x="2589" y="1948"/>
                </a:lnTo>
                <a:lnTo>
                  <a:pt x="2611" y="2033"/>
                </a:lnTo>
                <a:lnTo>
                  <a:pt x="2696" y="2226"/>
                </a:lnTo>
                <a:lnTo>
                  <a:pt x="2718" y="2311"/>
                </a:lnTo>
                <a:lnTo>
                  <a:pt x="2739" y="2397"/>
                </a:lnTo>
                <a:lnTo>
                  <a:pt x="2739" y="2461"/>
                </a:lnTo>
                <a:lnTo>
                  <a:pt x="2718" y="2461"/>
                </a:lnTo>
                <a:lnTo>
                  <a:pt x="2675" y="2461"/>
                </a:lnTo>
                <a:lnTo>
                  <a:pt x="2675" y="2461"/>
                </a:lnTo>
                <a:lnTo>
                  <a:pt x="2525" y="2397"/>
                </a:lnTo>
                <a:lnTo>
                  <a:pt x="2418" y="2333"/>
                </a:lnTo>
                <a:lnTo>
                  <a:pt x="2375" y="2290"/>
                </a:lnTo>
                <a:lnTo>
                  <a:pt x="2332" y="2226"/>
                </a:lnTo>
                <a:lnTo>
                  <a:pt x="2332" y="2162"/>
                </a:lnTo>
                <a:lnTo>
                  <a:pt x="2354" y="2076"/>
                </a:lnTo>
                <a:lnTo>
                  <a:pt x="2354" y="2076"/>
                </a:lnTo>
                <a:lnTo>
                  <a:pt x="2418" y="1926"/>
                </a:lnTo>
                <a:lnTo>
                  <a:pt x="2525" y="1734"/>
                </a:lnTo>
                <a:lnTo>
                  <a:pt x="2632" y="1584"/>
                </a:lnTo>
                <a:lnTo>
                  <a:pt x="2739" y="1456"/>
                </a:lnTo>
                <a:lnTo>
                  <a:pt x="2739" y="1456"/>
                </a:lnTo>
                <a:lnTo>
                  <a:pt x="2803" y="1541"/>
                </a:lnTo>
                <a:lnTo>
                  <a:pt x="2846" y="1627"/>
                </a:lnTo>
                <a:lnTo>
                  <a:pt x="2932" y="1819"/>
                </a:lnTo>
                <a:lnTo>
                  <a:pt x="2932" y="1819"/>
                </a:lnTo>
                <a:lnTo>
                  <a:pt x="2996" y="1926"/>
                </a:lnTo>
                <a:lnTo>
                  <a:pt x="3060" y="2012"/>
                </a:lnTo>
                <a:lnTo>
                  <a:pt x="3188" y="2204"/>
                </a:lnTo>
                <a:lnTo>
                  <a:pt x="3188" y="2204"/>
                </a:lnTo>
                <a:lnTo>
                  <a:pt x="3231" y="2311"/>
                </a:lnTo>
                <a:lnTo>
                  <a:pt x="3231" y="2354"/>
                </a:lnTo>
                <a:lnTo>
                  <a:pt x="3231" y="2376"/>
                </a:lnTo>
                <a:lnTo>
                  <a:pt x="3210" y="2397"/>
                </a:lnTo>
                <a:lnTo>
                  <a:pt x="3167" y="2397"/>
                </a:lnTo>
                <a:lnTo>
                  <a:pt x="3060" y="2333"/>
                </a:lnTo>
                <a:lnTo>
                  <a:pt x="3060" y="2333"/>
                </a:lnTo>
                <a:close/>
                <a:moveTo>
                  <a:pt x="3210" y="1563"/>
                </a:moveTo>
                <a:lnTo>
                  <a:pt x="3210" y="1563"/>
                </a:lnTo>
                <a:lnTo>
                  <a:pt x="3103" y="1434"/>
                </a:lnTo>
                <a:lnTo>
                  <a:pt x="3017" y="1306"/>
                </a:lnTo>
                <a:lnTo>
                  <a:pt x="2996" y="1242"/>
                </a:lnTo>
                <a:lnTo>
                  <a:pt x="2974" y="1177"/>
                </a:lnTo>
                <a:lnTo>
                  <a:pt x="2996" y="1113"/>
                </a:lnTo>
                <a:lnTo>
                  <a:pt x="3039" y="1049"/>
                </a:lnTo>
                <a:lnTo>
                  <a:pt x="3039" y="1049"/>
                </a:lnTo>
                <a:lnTo>
                  <a:pt x="3103" y="1006"/>
                </a:lnTo>
                <a:lnTo>
                  <a:pt x="3145" y="985"/>
                </a:lnTo>
                <a:lnTo>
                  <a:pt x="3188" y="1006"/>
                </a:lnTo>
                <a:lnTo>
                  <a:pt x="3210" y="1049"/>
                </a:lnTo>
                <a:lnTo>
                  <a:pt x="3231" y="1199"/>
                </a:lnTo>
                <a:lnTo>
                  <a:pt x="3274" y="1327"/>
                </a:lnTo>
                <a:lnTo>
                  <a:pt x="3274" y="1327"/>
                </a:lnTo>
                <a:lnTo>
                  <a:pt x="3338" y="1498"/>
                </a:lnTo>
                <a:lnTo>
                  <a:pt x="3424" y="1648"/>
                </a:lnTo>
                <a:lnTo>
                  <a:pt x="3509" y="1798"/>
                </a:lnTo>
                <a:lnTo>
                  <a:pt x="3573" y="1948"/>
                </a:lnTo>
                <a:lnTo>
                  <a:pt x="3573" y="1948"/>
                </a:lnTo>
                <a:lnTo>
                  <a:pt x="3509" y="1948"/>
                </a:lnTo>
                <a:lnTo>
                  <a:pt x="3466" y="1905"/>
                </a:lnTo>
                <a:lnTo>
                  <a:pt x="3359" y="1798"/>
                </a:lnTo>
                <a:lnTo>
                  <a:pt x="3210" y="1563"/>
                </a:lnTo>
                <a:lnTo>
                  <a:pt x="3210" y="1563"/>
                </a:lnTo>
                <a:close/>
                <a:moveTo>
                  <a:pt x="3702" y="1349"/>
                </a:moveTo>
                <a:lnTo>
                  <a:pt x="3702" y="1349"/>
                </a:lnTo>
                <a:lnTo>
                  <a:pt x="3680" y="1327"/>
                </a:lnTo>
                <a:lnTo>
                  <a:pt x="3680" y="1327"/>
                </a:lnTo>
                <a:lnTo>
                  <a:pt x="3595" y="1199"/>
                </a:lnTo>
                <a:lnTo>
                  <a:pt x="3488" y="1006"/>
                </a:lnTo>
                <a:lnTo>
                  <a:pt x="3466" y="921"/>
                </a:lnTo>
                <a:lnTo>
                  <a:pt x="3466" y="835"/>
                </a:lnTo>
                <a:lnTo>
                  <a:pt x="3488" y="771"/>
                </a:lnTo>
                <a:lnTo>
                  <a:pt x="3552" y="728"/>
                </a:lnTo>
                <a:lnTo>
                  <a:pt x="3552" y="728"/>
                </a:lnTo>
                <a:lnTo>
                  <a:pt x="3616" y="728"/>
                </a:lnTo>
                <a:lnTo>
                  <a:pt x="3638" y="771"/>
                </a:lnTo>
                <a:lnTo>
                  <a:pt x="3659" y="835"/>
                </a:lnTo>
                <a:lnTo>
                  <a:pt x="3659" y="942"/>
                </a:lnTo>
                <a:lnTo>
                  <a:pt x="3659" y="1156"/>
                </a:lnTo>
                <a:lnTo>
                  <a:pt x="3659" y="1242"/>
                </a:lnTo>
                <a:lnTo>
                  <a:pt x="3680" y="1327"/>
                </a:lnTo>
                <a:lnTo>
                  <a:pt x="3680" y="1327"/>
                </a:lnTo>
                <a:lnTo>
                  <a:pt x="3680" y="1327"/>
                </a:lnTo>
                <a:lnTo>
                  <a:pt x="3680" y="1327"/>
                </a:lnTo>
                <a:lnTo>
                  <a:pt x="3702" y="1349"/>
                </a:lnTo>
                <a:lnTo>
                  <a:pt x="3702" y="1349"/>
                </a:lnTo>
                <a:lnTo>
                  <a:pt x="3723" y="1370"/>
                </a:lnTo>
                <a:lnTo>
                  <a:pt x="3723" y="1370"/>
                </a:lnTo>
                <a:lnTo>
                  <a:pt x="3702" y="1349"/>
                </a:lnTo>
                <a:lnTo>
                  <a:pt x="3702" y="1349"/>
                </a:lnTo>
                <a:close/>
                <a:moveTo>
                  <a:pt x="3937" y="921"/>
                </a:moveTo>
                <a:lnTo>
                  <a:pt x="3937" y="921"/>
                </a:lnTo>
                <a:lnTo>
                  <a:pt x="4001" y="942"/>
                </a:lnTo>
                <a:lnTo>
                  <a:pt x="4066" y="985"/>
                </a:lnTo>
                <a:lnTo>
                  <a:pt x="4108" y="1049"/>
                </a:lnTo>
                <a:lnTo>
                  <a:pt x="4130" y="1113"/>
                </a:lnTo>
                <a:lnTo>
                  <a:pt x="4130" y="1113"/>
                </a:lnTo>
                <a:lnTo>
                  <a:pt x="4087" y="1177"/>
                </a:lnTo>
                <a:lnTo>
                  <a:pt x="4044" y="1177"/>
                </a:lnTo>
                <a:lnTo>
                  <a:pt x="4023" y="1135"/>
                </a:lnTo>
                <a:lnTo>
                  <a:pt x="4001" y="1092"/>
                </a:lnTo>
                <a:lnTo>
                  <a:pt x="3959" y="985"/>
                </a:lnTo>
                <a:lnTo>
                  <a:pt x="3959" y="942"/>
                </a:lnTo>
                <a:lnTo>
                  <a:pt x="3937" y="921"/>
                </a:lnTo>
                <a:lnTo>
                  <a:pt x="3937" y="921"/>
                </a:lnTo>
                <a:close/>
                <a:moveTo>
                  <a:pt x="4814" y="835"/>
                </a:moveTo>
                <a:lnTo>
                  <a:pt x="4814" y="835"/>
                </a:lnTo>
                <a:lnTo>
                  <a:pt x="4622" y="707"/>
                </a:lnTo>
                <a:lnTo>
                  <a:pt x="4515" y="621"/>
                </a:lnTo>
                <a:lnTo>
                  <a:pt x="4493" y="578"/>
                </a:lnTo>
                <a:lnTo>
                  <a:pt x="4472" y="536"/>
                </a:lnTo>
                <a:lnTo>
                  <a:pt x="4472" y="536"/>
                </a:lnTo>
                <a:lnTo>
                  <a:pt x="4729" y="514"/>
                </a:lnTo>
                <a:lnTo>
                  <a:pt x="4879" y="514"/>
                </a:lnTo>
                <a:lnTo>
                  <a:pt x="4943" y="514"/>
                </a:lnTo>
                <a:lnTo>
                  <a:pt x="4943" y="536"/>
                </a:lnTo>
                <a:lnTo>
                  <a:pt x="4943" y="536"/>
                </a:lnTo>
                <a:lnTo>
                  <a:pt x="5199" y="536"/>
                </a:lnTo>
                <a:lnTo>
                  <a:pt x="5456" y="557"/>
                </a:lnTo>
                <a:lnTo>
                  <a:pt x="5713" y="600"/>
                </a:lnTo>
                <a:lnTo>
                  <a:pt x="5948" y="685"/>
                </a:lnTo>
                <a:lnTo>
                  <a:pt x="5948" y="685"/>
                </a:lnTo>
                <a:lnTo>
                  <a:pt x="6055" y="771"/>
                </a:lnTo>
                <a:lnTo>
                  <a:pt x="6162" y="856"/>
                </a:lnTo>
                <a:lnTo>
                  <a:pt x="6376" y="1070"/>
                </a:lnTo>
                <a:lnTo>
                  <a:pt x="6569" y="1284"/>
                </a:lnTo>
                <a:lnTo>
                  <a:pt x="6676" y="1391"/>
                </a:lnTo>
                <a:lnTo>
                  <a:pt x="6783" y="1477"/>
                </a:lnTo>
                <a:lnTo>
                  <a:pt x="6783" y="1477"/>
                </a:lnTo>
                <a:lnTo>
                  <a:pt x="6868" y="1520"/>
                </a:lnTo>
                <a:lnTo>
                  <a:pt x="7018" y="1563"/>
                </a:lnTo>
                <a:lnTo>
                  <a:pt x="7146" y="1605"/>
                </a:lnTo>
                <a:lnTo>
                  <a:pt x="7211" y="1648"/>
                </a:lnTo>
                <a:lnTo>
                  <a:pt x="7211" y="1648"/>
                </a:lnTo>
                <a:lnTo>
                  <a:pt x="7232" y="1691"/>
                </a:lnTo>
                <a:lnTo>
                  <a:pt x="7232" y="1734"/>
                </a:lnTo>
                <a:lnTo>
                  <a:pt x="7189" y="1862"/>
                </a:lnTo>
                <a:lnTo>
                  <a:pt x="7104" y="2097"/>
                </a:lnTo>
                <a:lnTo>
                  <a:pt x="7104" y="2097"/>
                </a:lnTo>
                <a:lnTo>
                  <a:pt x="6868" y="2654"/>
                </a:lnTo>
                <a:lnTo>
                  <a:pt x="6868" y="2654"/>
                </a:lnTo>
                <a:lnTo>
                  <a:pt x="6783" y="2889"/>
                </a:lnTo>
                <a:lnTo>
                  <a:pt x="6719" y="2996"/>
                </a:lnTo>
                <a:lnTo>
                  <a:pt x="6697" y="3039"/>
                </a:lnTo>
                <a:lnTo>
                  <a:pt x="6633" y="3060"/>
                </a:lnTo>
                <a:lnTo>
                  <a:pt x="6633" y="3060"/>
                </a:lnTo>
                <a:lnTo>
                  <a:pt x="6569" y="3082"/>
                </a:lnTo>
                <a:lnTo>
                  <a:pt x="6483" y="3082"/>
                </a:lnTo>
                <a:lnTo>
                  <a:pt x="6312" y="3039"/>
                </a:lnTo>
                <a:lnTo>
                  <a:pt x="5970" y="2975"/>
                </a:lnTo>
                <a:lnTo>
                  <a:pt x="5970" y="2975"/>
                </a:lnTo>
                <a:lnTo>
                  <a:pt x="5627" y="2975"/>
                </a:lnTo>
                <a:lnTo>
                  <a:pt x="5435" y="2953"/>
                </a:lnTo>
                <a:lnTo>
                  <a:pt x="5371" y="2953"/>
                </a:lnTo>
                <a:lnTo>
                  <a:pt x="5328" y="2932"/>
                </a:lnTo>
                <a:lnTo>
                  <a:pt x="5328" y="2932"/>
                </a:lnTo>
                <a:lnTo>
                  <a:pt x="5349" y="2868"/>
                </a:lnTo>
                <a:lnTo>
                  <a:pt x="5392" y="2804"/>
                </a:lnTo>
                <a:lnTo>
                  <a:pt x="5606" y="2611"/>
                </a:lnTo>
                <a:lnTo>
                  <a:pt x="5820" y="2376"/>
                </a:lnTo>
                <a:lnTo>
                  <a:pt x="5884" y="2269"/>
                </a:lnTo>
                <a:lnTo>
                  <a:pt x="5927" y="2183"/>
                </a:lnTo>
                <a:lnTo>
                  <a:pt x="5927" y="2183"/>
                </a:lnTo>
                <a:lnTo>
                  <a:pt x="5906" y="2076"/>
                </a:lnTo>
                <a:lnTo>
                  <a:pt x="5841" y="1948"/>
                </a:lnTo>
                <a:lnTo>
                  <a:pt x="5777" y="1819"/>
                </a:lnTo>
                <a:lnTo>
                  <a:pt x="5670" y="1691"/>
                </a:lnTo>
                <a:lnTo>
                  <a:pt x="5456" y="1456"/>
                </a:lnTo>
                <a:lnTo>
                  <a:pt x="5264" y="1284"/>
                </a:lnTo>
                <a:lnTo>
                  <a:pt x="5264" y="1284"/>
                </a:lnTo>
                <a:lnTo>
                  <a:pt x="5050" y="1049"/>
                </a:lnTo>
                <a:lnTo>
                  <a:pt x="4814" y="835"/>
                </a:lnTo>
                <a:lnTo>
                  <a:pt x="4814" y="835"/>
                </a:lnTo>
                <a:close/>
                <a:moveTo>
                  <a:pt x="3659" y="6719"/>
                </a:moveTo>
                <a:lnTo>
                  <a:pt x="3659" y="6719"/>
                </a:lnTo>
                <a:lnTo>
                  <a:pt x="3402" y="6698"/>
                </a:lnTo>
                <a:lnTo>
                  <a:pt x="3124" y="6698"/>
                </a:lnTo>
                <a:lnTo>
                  <a:pt x="2867" y="6698"/>
                </a:lnTo>
                <a:lnTo>
                  <a:pt x="2589" y="6698"/>
                </a:lnTo>
                <a:lnTo>
                  <a:pt x="2589" y="6698"/>
                </a:lnTo>
                <a:lnTo>
                  <a:pt x="2140" y="6676"/>
                </a:lnTo>
                <a:lnTo>
                  <a:pt x="2012" y="6676"/>
                </a:lnTo>
                <a:lnTo>
                  <a:pt x="1905" y="6655"/>
                </a:lnTo>
                <a:lnTo>
                  <a:pt x="1798" y="6612"/>
                </a:lnTo>
                <a:lnTo>
                  <a:pt x="1755" y="6569"/>
                </a:lnTo>
                <a:lnTo>
                  <a:pt x="1755" y="6569"/>
                </a:lnTo>
                <a:lnTo>
                  <a:pt x="1755" y="6505"/>
                </a:lnTo>
                <a:lnTo>
                  <a:pt x="1776" y="6419"/>
                </a:lnTo>
                <a:lnTo>
                  <a:pt x="1862" y="6184"/>
                </a:lnTo>
                <a:lnTo>
                  <a:pt x="1990" y="5970"/>
                </a:lnTo>
                <a:lnTo>
                  <a:pt x="2097" y="5842"/>
                </a:lnTo>
                <a:lnTo>
                  <a:pt x="2097" y="5842"/>
                </a:lnTo>
                <a:lnTo>
                  <a:pt x="2161" y="5799"/>
                </a:lnTo>
                <a:lnTo>
                  <a:pt x="2225" y="5778"/>
                </a:lnTo>
                <a:lnTo>
                  <a:pt x="2311" y="5778"/>
                </a:lnTo>
                <a:lnTo>
                  <a:pt x="2397" y="5799"/>
                </a:lnTo>
                <a:lnTo>
                  <a:pt x="2568" y="5863"/>
                </a:lnTo>
                <a:lnTo>
                  <a:pt x="2739" y="5927"/>
                </a:lnTo>
                <a:lnTo>
                  <a:pt x="2889" y="5970"/>
                </a:lnTo>
                <a:lnTo>
                  <a:pt x="2953" y="5970"/>
                </a:lnTo>
                <a:lnTo>
                  <a:pt x="2996" y="5949"/>
                </a:lnTo>
                <a:lnTo>
                  <a:pt x="3017" y="5906"/>
                </a:lnTo>
                <a:lnTo>
                  <a:pt x="3039" y="5820"/>
                </a:lnTo>
                <a:lnTo>
                  <a:pt x="3039" y="5713"/>
                </a:lnTo>
                <a:lnTo>
                  <a:pt x="2996" y="5564"/>
                </a:lnTo>
                <a:lnTo>
                  <a:pt x="2996" y="5564"/>
                </a:lnTo>
                <a:lnTo>
                  <a:pt x="2867" y="5050"/>
                </a:lnTo>
                <a:lnTo>
                  <a:pt x="2718" y="4515"/>
                </a:lnTo>
                <a:lnTo>
                  <a:pt x="2718" y="4515"/>
                </a:lnTo>
                <a:lnTo>
                  <a:pt x="2653" y="4087"/>
                </a:lnTo>
                <a:lnTo>
                  <a:pt x="2611" y="3873"/>
                </a:lnTo>
                <a:lnTo>
                  <a:pt x="2525" y="3681"/>
                </a:lnTo>
                <a:lnTo>
                  <a:pt x="2525" y="3681"/>
                </a:lnTo>
                <a:lnTo>
                  <a:pt x="2461" y="3595"/>
                </a:lnTo>
                <a:lnTo>
                  <a:pt x="2397" y="3531"/>
                </a:lnTo>
                <a:lnTo>
                  <a:pt x="2311" y="3488"/>
                </a:lnTo>
                <a:lnTo>
                  <a:pt x="2204" y="3467"/>
                </a:lnTo>
                <a:lnTo>
                  <a:pt x="2076" y="3445"/>
                </a:lnTo>
                <a:lnTo>
                  <a:pt x="1947" y="3467"/>
                </a:lnTo>
                <a:lnTo>
                  <a:pt x="1691" y="3510"/>
                </a:lnTo>
                <a:lnTo>
                  <a:pt x="1412" y="3595"/>
                </a:lnTo>
                <a:lnTo>
                  <a:pt x="1134" y="3681"/>
                </a:lnTo>
                <a:lnTo>
                  <a:pt x="899" y="3745"/>
                </a:lnTo>
                <a:lnTo>
                  <a:pt x="706" y="3809"/>
                </a:lnTo>
                <a:lnTo>
                  <a:pt x="706" y="3809"/>
                </a:lnTo>
                <a:lnTo>
                  <a:pt x="535" y="3852"/>
                </a:lnTo>
                <a:lnTo>
                  <a:pt x="450" y="3873"/>
                </a:lnTo>
                <a:lnTo>
                  <a:pt x="364" y="3895"/>
                </a:lnTo>
                <a:lnTo>
                  <a:pt x="300" y="3937"/>
                </a:lnTo>
                <a:lnTo>
                  <a:pt x="257" y="4002"/>
                </a:lnTo>
                <a:lnTo>
                  <a:pt x="257" y="4087"/>
                </a:lnTo>
                <a:lnTo>
                  <a:pt x="300" y="4194"/>
                </a:lnTo>
                <a:lnTo>
                  <a:pt x="300" y="4194"/>
                </a:lnTo>
                <a:lnTo>
                  <a:pt x="364" y="4258"/>
                </a:lnTo>
                <a:lnTo>
                  <a:pt x="450" y="4301"/>
                </a:lnTo>
                <a:lnTo>
                  <a:pt x="514" y="4344"/>
                </a:lnTo>
                <a:lnTo>
                  <a:pt x="599" y="4408"/>
                </a:lnTo>
                <a:lnTo>
                  <a:pt x="599" y="4408"/>
                </a:lnTo>
                <a:lnTo>
                  <a:pt x="621" y="4451"/>
                </a:lnTo>
                <a:lnTo>
                  <a:pt x="621" y="4494"/>
                </a:lnTo>
                <a:lnTo>
                  <a:pt x="621" y="4537"/>
                </a:lnTo>
                <a:lnTo>
                  <a:pt x="599" y="4579"/>
                </a:lnTo>
                <a:lnTo>
                  <a:pt x="535" y="4665"/>
                </a:lnTo>
                <a:lnTo>
                  <a:pt x="471" y="4751"/>
                </a:lnTo>
                <a:lnTo>
                  <a:pt x="471" y="4751"/>
                </a:lnTo>
                <a:lnTo>
                  <a:pt x="278" y="4943"/>
                </a:lnTo>
                <a:lnTo>
                  <a:pt x="129" y="5157"/>
                </a:lnTo>
                <a:lnTo>
                  <a:pt x="65" y="5264"/>
                </a:lnTo>
                <a:lnTo>
                  <a:pt x="22" y="5392"/>
                </a:lnTo>
                <a:lnTo>
                  <a:pt x="0" y="5521"/>
                </a:lnTo>
                <a:lnTo>
                  <a:pt x="22" y="5649"/>
                </a:lnTo>
                <a:lnTo>
                  <a:pt x="22" y="5649"/>
                </a:lnTo>
                <a:lnTo>
                  <a:pt x="86" y="5884"/>
                </a:lnTo>
                <a:lnTo>
                  <a:pt x="193" y="6098"/>
                </a:lnTo>
                <a:lnTo>
                  <a:pt x="407" y="6548"/>
                </a:lnTo>
                <a:lnTo>
                  <a:pt x="407" y="6548"/>
                </a:lnTo>
                <a:lnTo>
                  <a:pt x="599" y="6976"/>
                </a:lnTo>
                <a:lnTo>
                  <a:pt x="813" y="7425"/>
                </a:lnTo>
                <a:lnTo>
                  <a:pt x="942" y="7660"/>
                </a:lnTo>
                <a:lnTo>
                  <a:pt x="1070" y="7853"/>
                </a:lnTo>
                <a:lnTo>
                  <a:pt x="1220" y="8045"/>
                </a:lnTo>
                <a:lnTo>
                  <a:pt x="1391" y="8217"/>
                </a:lnTo>
                <a:lnTo>
                  <a:pt x="1391" y="8217"/>
                </a:lnTo>
                <a:lnTo>
                  <a:pt x="1584" y="8366"/>
                </a:lnTo>
                <a:lnTo>
                  <a:pt x="1798" y="8473"/>
                </a:lnTo>
                <a:lnTo>
                  <a:pt x="2033" y="8538"/>
                </a:lnTo>
                <a:lnTo>
                  <a:pt x="2268" y="8602"/>
                </a:lnTo>
                <a:lnTo>
                  <a:pt x="2525" y="8645"/>
                </a:lnTo>
                <a:lnTo>
                  <a:pt x="2760" y="8666"/>
                </a:lnTo>
                <a:lnTo>
                  <a:pt x="3252" y="8687"/>
                </a:lnTo>
                <a:lnTo>
                  <a:pt x="3252" y="8687"/>
                </a:lnTo>
                <a:lnTo>
                  <a:pt x="3531" y="8666"/>
                </a:lnTo>
                <a:lnTo>
                  <a:pt x="3659" y="8666"/>
                </a:lnTo>
                <a:lnTo>
                  <a:pt x="3787" y="8623"/>
                </a:lnTo>
                <a:lnTo>
                  <a:pt x="3894" y="8580"/>
                </a:lnTo>
                <a:lnTo>
                  <a:pt x="3980" y="8516"/>
                </a:lnTo>
                <a:lnTo>
                  <a:pt x="4044" y="8388"/>
                </a:lnTo>
                <a:lnTo>
                  <a:pt x="4087" y="8238"/>
                </a:lnTo>
                <a:lnTo>
                  <a:pt x="4087" y="8238"/>
                </a:lnTo>
                <a:lnTo>
                  <a:pt x="4087" y="8110"/>
                </a:lnTo>
                <a:lnTo>
                  <a:pt x="4066" y="7981"/>
                </a:lnTo>
                <a:lnTo>
                  <a:pt x="4066" y="7853"/>
                </a:lnTo>
                <a:lnTo>
                  <a:pt x="4044" y="7725"/>
                </a:lnTo>
                <a:lnTo>
                  <a:pt x="4044" y="7725"/>
                </a:lnTo>
                <a:lnTo>
                  <a:pt x="4087" y="7168"/>
                </a:lnTo>
                <a:lnTo>
                  <a:pt x="4087" y="7168"/>
                </a:lnTo>
                <a:lnTo>
                  <a:pt x="4087" y="6933"/>
                </a:lnTo>
                <a:lnTo>
                  <a:pt x="4066" y="6869"/>
                </a:lnTo>
                <a:lnTo>
                  <a:pt x="4023" y="6805"/>
                </a:lnTo>
                <a:lnTo>
                  <a:pt x="3980" y="6762"/>
                </a:lnTo>
                <a:lnTo>
                  <a:pt x="3894" y="6740"/>
                </a:lnTo>
                <a:lnTo>
                  <a:pt x="3659" y="6719"/>
                </a:lnTo>
                <a:lnTo>
                  <a:pt x="3659" y="6719"/>
                </a:lnTo>
                <a:close/>
                <a:moveTo>
                  <a:pt x="1391" y="6398"/>
                </a:moveTo>
                <a:lnTo>
                  <a:pt x="1391" y="6398"/>
                </a:lnTo>
                <a:lnTo>
                  <a:pt x="1327" y="6526"/>
                </a:lnTo>
                <a:lnTo>
                  <a:pt x="1305" y="6676"/>
                </a:lnTo>
                <a:lnTo>
                  <a:pt x="1241" y="6805"/>
                </a:lnTo>
                <a:lnTo>
                  <a:pt x="1177" y="6933"/>
                </a:lnTo>
                <a:lnTo>
                  <a:pt x="1177" y="6933"/>
                </a:lnTo>
                <a:lnTo>
                  <a:pt x="1113" y="6869"/>
                </a:lnTo>
                <a:lnTo>
                  <a:pt x="1070" y="6783"/>
                </a:lnTo>
                <a:lnTo>
                  <a:pt x="963" y="6591"/>
                </a:lnTo>
                <a:lnTo>
                  <a:pt x="835" y="6227"/>
                </a:lnTo>
                <a:lnTo>
                  <a:pt x="835" y="6227"/>
                </a:lnTo>
                <a:lnTo>
                  <a:pt x="685" y="5884"/>
                </a:lnTo>
                <a:lnTo>
                  <a:pt x="642" y="5713"/>
                </a:lnTo>
                <a:lnTo>
                  <a:pt x="642" y="5628"/>
                </a:lnTo>
                <a:lnTo>
                  <a:pt x="664" y="5542"/>
                </a:lnTo>
                <a:lnTo>
                  <a:pt x="664" y="5542"/>
                </a:lnTo>
                <a:lnTo>
                  <a:pt x="728" y="5371"/>
                </a:lnTo>
                <a:lnTo>
                  <a:pt x="792" y="5178"/>
                </a:lnTo>
                <a:lnTo>
                  <a:pt x="985" y="4836"/>
                </a:lnTo>
                <a:lnTo>
                  <a:pt x="985" y="4836"/>
                </a:lnTo>
                <a:lnTo>
                  <a:pt x="1049" y="4708"/>
                </a:lnTo>
                <a:lnTo>
                  <a:pt x="1092" y="4622"/>
                </a:lnTo>
                <a:lnTo>
                  <a:pt x="1092" y="4558"/>
                </a:lnTo>
                <a:lnTo>
                  <a:pt x="1092" y="4558"/>
                </a:lnTo>
                <a:lnTo>
                  <a:pt x="1092" y="4451"/>
                </a:lnTo>
                <a:lnTo>
                  <a:pt x="1049" y="4365"/>
                </a:lnTo>
                <a:lnTo>
                  <a:pt x="985" y="4301"/>
                </a:lnTo>
                <a:lnTo>
                  <a:pt x="942" y="4216"/>
                </a:lnTo>
                <a:lnTo>
                  <a:pt x="942" y="4216"/>
                </a:lnTo>
                <a:lnTo>
                  <a:pt x="920" y="4151"/>
                </a:lnTo>
                <a:lnTo>
                  <a:pt x="920" y="4130"/>
                </a:lnTo>
                <a:lnTo>
                  <a:pt x="1049" y="4066"/>
                </a:lnTo>
                <a:lnTo>
                  <a:pt x="1049" y="4066"/>
                </a:lnTo>
                <a:lnTo>
                  <a:pt x="1241" y="4023"/>
                </a:lnTo>
                <a:lnTo>
                  <a:pt x="1412" y="3980"/>
                </a:lnTo>
                <a:lnTo>
                  <a:pt x="1412" y="3980"/>
                </a:lnTo>
                <a:lnTo>
                  <a:pt x="1584" y="3959"/>
                </a:lnTo>
                <a:lnTo>
                  <a:pt x="1776" y="3937"/>
                </a:lnTo>
                <a:lnTo>
                  <a:pt x="1969" y="3959"/>
                </a:lnTo>
                <a:lnTo>
                  <a:pt x="2033" y="3980"/>
                </a:lnTo>
                <a:lnTo>
                  <a:pt x="2097" y="4002"/>
                </a:lnTo>
                <a:lnTo>
                  <a:pt x="2097" y="4002"/>
                </a:lnTo>
                <a:lnTo>
                  <a:pt x="2161" y="4066"/>
                </a:lnTo>
                <a:lnTo>
                  <a:pt x="2204" y="4130"/>
                </a:lnTo>
                <a:lnTo>
                  <a:pt x="2290" y="4280"/>
                </a:lnTo>
                <a:lnTo>
                  <a:pt x="2397" y="4622"/>
                </a:lnTo>
                <a:lnTo>
                  <a:pt x="2397" y="4622"/>
                </a:lnTo>
                <a:lnTo>
                  <a:pt x="2546" y="5007"/>
                </a:lnTo>
                <a:lnTo>
                  <a:pt x="2611" y="5200"/>
                </a:lnTo>
                <a:lnTo>
                  <a:pt x="2653" y="5392"/>
                </a:lnTo>
                <a:lnTo>
                  <a:pt x="2653" y="5392"/>
                </a:lnTo>
                <a:lnTo>
                  <a:pt x="2589" y="5414"/>
                </a:lnTo>
                <a:lnTo>
                  <a:pt x="2525" y="5414"/>
                </a:lnTo>
                <a:lnTo>
                  <a:pt x="2375" y="5371"/>
                </a:lnTo>
                <a:lnTo>
                  <a:pt x="2311" y="5350"/>
                </a:lnTo>
                <a:lnTo>
                  <a:pt x="2225" y="5350"/>
                </a:lnTo>
                <a:lnTo>
                  <a:pt x="2140" y="5350"/>
                </a:lnTo>
                <a:lnTo>
                  <a:pt x="2076" y="5392"/>
                </a:lnTo>
                <a:lnTo>
                  <a:pt x="2076" y="5392"/>
                </a:lnTo>
                <a:lnTo>
                  <a:pt x="1947" y="5478"/>
                </a:lnTo>
                <a:lnTo>
                  <a:pt x="1862" y="5585"/>
                </a:lnTo>
                <a:lnTo>
                  <a:pt x="1691" y="5820"/>
                </a:lnTo>
                <a:lnTo>
                  <a:pt x="1691" y="5820"/>
                </a:lnTo>
                <a:lnTo>
                  <a:pt x="1519" y="6098"/>
                </a:lnTo>
                <a:lnTo>
                  <a:pt x="1391" y="6398"/>
                </a:lnTo>
                <a:lnTo>
                  <a:pt x="1391" y="6398"/>
                </a:lnTo>
                <a:close/>
                <a:moveTo>
                  <a:pt x="1755" y="7682"/>
                </a:moveTo>
                <a:lnTo>
                  <a:pt x="1755" y="7682"/>
                </a:lnTo>
                <a:lnTo>
                  <a:pt x="1712" y="7682"/>
                </a:lnTo>
                <a:lnTo>
                  <a:pt x="1669" y="7682"/>
                </a:lnTo>
                <a:lnTo>
                  <a:pt x="1648" y="7639"/>
                </a:lnTo>
                <a:lnTo>
                  <a:pt x="1605" y="7575"/>
                </a:lnTo>
                <a:lnTo>
                  <a:pt x="1584" y="7468"/>
                </a:lnTo>
                <a:lnTo>
                  <a:pt x="1562" y="7382"/>
                </a:lnTo>
                <a:lnTo>
                  <a:pt x="1562" y="7382"/>
                </a:lnTo>
                <a:lnTo>
                  <a:pt x="1584" y="7254"/>
                </a:lnTo>
                <a:lnTo>
                  <a:pt x="1605" y="7104"/>
                </a:lnTo>
                <a:lnTo>
                  <a:pt x="1626" y="7040"/>
                </a:lnTo>
                <a:lnTo>
                  <a:pt x="1648" y="6997"/>
                </a:lnTo>
                <a:lnTo>
                  <a:pt x="1691" y="6976"/>
                </a:lnTo>
                <a:lnTo>
                  <a:pt x="1755" y="6954"/>
                </a:lnTo>
                <a:lnTo>
                  <a:pt x="1755" y="6954"/>
                </a:lnTo>
                <a:lnTo>
                  <a:pt x="1819" y="6976"/>
                </a:lnTo>
                <a:lnTo>
                  <a:pt x="1840" y="6976"/>
                </a:lnTo>
                <a:lnTo>
                  <a:pt x="1862" y="7018"/>
                </a:lnTo>
                <a:lnTo>
                  <a:pt x="1862" y="7040"/>
                </a:lnTo>
                <a:lnTo>
                  <a:pt x="1819" y="7125"/>
                </a:lnTo>
                <a:lnTo>
                  <a:pt x="1776" y="7211"/>
                </a:lnTo>
                <a:lnTo>
                  <a:pt x="1776" y="7211"/>
                </a:lnTo>
                <a:lnTo>
                  <a:pt x="1776" y="7318"/>
                </a:lnTo>
                <a:lnTo>
                  <a:pt x="1798" y="7468"/>
                </a:lnTo>
                <a:lnTo>
                  <a:pt x="1798" y="7596"/>
                </a:lnTo>
                <a:lnTo>
                  <a:pt x="1776" y="7639"/>
                </a:lnTo>
                <a:lnTo>
                  <a:pt x="1755" y="7682"/>
                </a:lnTo>
                <a:lnTo>
                  <a:pt x="1755" y="7682"/>
                </a:lnTo>
                <a:close/>
                <a:moveTo>
                  <a:pt x="2225" y="7660"/>
                </a:moveTo>
                <a:lnTo>
                  <a:pt x="2225" y="7660"/>
                </a:lnTo>
                <a:lnTo>
                  <a:pt x="2161" y="7553"/>
                </a:lnTo>
                <a:lnTo>
                  <a:pt x="2119" y="7425"/>
                </a:lnTo>
                <a:lnTo>
                  <a:pt x="2054" y="7168"/>
                </a:lnTo>
                <a:lnTo>
                  <a:pt x="2054" y="7168"/>
                </a:lnTo>
                <a:lnTo>
                  <a:pt x="2012" y="7104"/>
                </a:lnTo>
                <a:lnTo>
                  <a:pt x="2012" y="7061"/>
                </a:lnTo>
                <a:lnTo>
                  <a:pt x="2012" y="7018"/>
                </a:lnTo>
                <a:lnTo>
                  <a:pt x="2012" y="7018"/>
                </a:lnTo>
                <a:lnTo>
                  <a:pt x="2076" y="7018"/>
                </a:lnTo>
                <a:lnTo>
                  <a:pt x="2161" y="7040"/>
                </a:lnTo>
                <a:lnTo>
                  <a:pt x="2247" y="7061"/>
                </a:lnTo>
                <a:lnTo>
                  <a:pt x="2290" y="7104"/>
                </a:lnTo>
                <a:lnTo>
                  <a:pt x="2290" y="7104"/>
                </a:lnTo>
                <a:lnTo>
                  <a:pt x="2290" y="7211"/>
                </a:lnTo>
                <a:lnTo>
                  <a:pt x="2268" y="7382"/>
                </a:lnTo>
                <a:lnTo>
                  <a:pt x="2225" y="7660"/>
                </a:lnTo>
                <a:lnTo>
                  <a:pt x="2225" y="7660"/>
                </a:lnTo>
                <a:close/>
                <a:moveTo>
                  <a:pt x="2739" y="8024"/>
                </a:moveTo>
                <a:lnTo>
                  <a:pt x="2739" y="8024"/>
                </a:lnTo>
                <a:lnTo>
                  <a:pt x="2696" y="8003"/>
                </a:lnTo>
                <a:lnTo>
                  <a:pt x="2653" y="7938"/>
                </a:lnTo>
                <a:lnTo>
                  <a:pt x="2611" y="7853"/>
                </a:lnTo>
                <a:lnTo>
                  <a:pt x="2589" y="7746"/>
                </a:lnTo>
                <a:lnTo>
                  <a:pt x="2546" y="7404"/>
                </a:lnTo>
                <a:lnTo>
                  <a:pt x="2546" y="7404"/>
                </a:lnTo>
                <a:lnTo>
                  <a:pt x="2504" y="7254"/>
                </a:lnTo>
                <a:lnTo>
                  <a:pt x="2482" y="7147"/>
                </a:lnTo>
                <a:lnTo>
                  <a:pt x="2482" y="7104"/>
                </a:lnTo>
                <a:lnTo>
                  <a:pt x="2504" y="7083"/>
                </a:lnTo>
                <a:lnTo>
                  <a:pt x="2568" y="7061"/>
                </a:lnTo>
                <a:lnTo>
                  <a:pt x="2653" y="7061"/>
                </a:lnTo>
                <a:lnTo>
                  <a:pt x="2653" y="7061"/>
                </a:lnTo>
                <a:lnTo>
                  <a:pt x="2739" y="7083"/>
                </a:lnTo>
                <a:lnTo>
                  <a:pt x="2782" y="7147"/>
                </a:lnTo>
                <a:lnTo>
                  <a:pt x="2803" y="7211"/>
                </a:lnTo>
                <a:lnTo>
                  <a:pt x="2803" y="7318"/>
                </a:lnTo>
                <a:lnTo>
                  <a:pt x="2782" y="7511"/>
                </a:lnTo>
                <a:lnTo>
                  <a:pt x="2760" y="7682"/>
                </a:lnTo>
                <a:lnTo>
                  <a:pt x="2760" y="7682"/>
                </a:lnTo>
                <a:lnTo>
                  <a:pt x="2825" y="7896"/>
                </a:lnTo>
                <a:lnTo>
                  <a:pt x="2825" y="7960"/>
                </a:lnTo>
                <a:lnTo>
                  <a:pt x="2825" y="8003"/>
                </a:lnTo>
                <a:lnTo>
                  <a:pt x="2782" y="8024"/>
                </a:lnTo>
                <a:lnTo>
                  <a:pt x="2739" y="8024"/>
                </a:lnTo>
                <a:lnTo>
                  <a:pt x="2739" y="8024"/>
                </a:lnTo>
                <a:close/>
                <a:moveTo>
                  <a:pt x="3723" y="8003"/>
                </a:moveTo>
                <a:lnTo>
                  <a:pt x="3723" y="8003"/>
                </a:lnTo>
                <a:lnTo>
                  <a:pt x="3680" y="7938"/>
                </a:lnTo>
                <a:lnTo>
                  <a:pt x="3659" y="7874"/>
                </a:lnTo>
                <a:lnTo>
                  <a:pt x="3638" y="7703"/>
                </a:lnTo>
                <a:lnTo>
                  <a:pt x="3616" y="7532"/>
                </a:lnTo>
                <a:lnTo>
                  <a:pt x="3573" y="7468"/>
                </a:lnTo>
                <a:lnTo>
                  <a:pt x="3552" y="7404"/>
                </a:lnTo>
                <a:lnTo>
                  <a:pt x="3552" y="7404"/>
                </a:lnTo>
                <a:lnTo>
                  <a:pt x="3488" y="7339"/>
                </a:lnTo>
                <a:lnTo>
                  <a:pt x="3445" y="7339"/>
                </a:lnTo>
                <a:lnTo>
                  <a:pt x="3402" y="7361"/>
                </a:lnTo>
                <a:lnTo>
                  <a:pt x="3381" y="7425"/>
                </a:lnTo>
                <a:lnTo>
                  <a:pt x="3338" y="7553"/>
                </a:lnTo>
                <a:lnTo>
                  <a:pt x="3338" y="7703"/>
                </a:lnTo>
                <a:lnTo>
                  <a:pt x="3338" y="7703"/>
                </a:lnTo>
                <a:lnTo>
                  <a:pt x="3359" y="7853"/>
                </a:lnTo>
                <a:lnTo>
                  <a:pt x="3359" y="8024"/>
                </a:lnTo>
                <a:lnTo>
                  <a:pt x="3338" y="8067"/>
                </a:lnTo>
                <a:lnTo>
                  <a:pt x="3317" y="8088"/>
                </a:lnTo>
                <a:lnTo>
                  <a:pt x="3274" y="8024"/>
                </a:lnTo>
                <a:lnTo>
                  <a:pt x="3231" y="7917"/>
                </a:lnTo>
                <a:lnTo>
                  <a:pt x="3231" y="7917"/>
                </a:lnTo>
                <a:lnTo>
                  <a:pt x="3145" y="7725"/>
                </a:lnTo>
                <a:lnTo>
                  <a:pt x="3060" y="7511"/>
                </a:lnTo>
                <a:lnTo>
                  <a:pt x="2996" y="7297"/>
                </a:lnTo>
                <a:lnTo>
                  <a:pt x="2974" y="7083"/>
                </a:lnTo>
                <a:lnTo>
                  <a:pt x="2974" y="7083"/>
                </a:lnTo>
                <a:lnTo>
                  <a:pt x="3359" y="7040"/>
                </a:lnTo>
                <a:lnTo>
                  <a:pt x="3552" y="7040"/>
                </a:lnTo>
                <a:lnTo>
                  <a:pt x="3638" y="7061"/>
                </a:lnTo>
                <a:lnTo>
                  <a:pt x="3702" y="7083"/>
                </a:lnTo>
                <a:lnTo>
                  <a:pt x="3702" y="7083"/>
                </a:lnTo>
                <a:lnTo>
                  <a:pt x="3723" y="7190"/>
                </a:lnTo>
                <a:lnTo>
                  <a:pt x="3745" y="7361"/>
                </a:lnTo>
                <a:lnTo>
                  <a:pt x="3745" y="7596"/>
                </a:lnTo>
                <a:lnTo>
                  <a:pt x="3745" y="7596"/>
                </a:lnTo>
                <a:lnTo>
                  <a:pt x="3745" y="7810"/>
                </a:lnTo>
                <a:lnTo>
                  <a:pt x="3723" y="8003"/>
                </a:lnTo>
                <a:lnTo>
                  <a:pt x="3723" y="80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1"/>
          <p:cNvSpPr/>
          <p:nvPr/>
        </p:nvSpPr>
        <p:spPr>
          <a:xfrm>
            <a:off x="1312350" y="1507997"/>
            <a:ext cx="231334" cy="242279"/>
          </a:xfrm>
          <a:custGeom>
            <a:rect b="b" l="l" r="r" t="t"/>
            <a:pathLst>
              <a:path extrusionOk="0" h="8965" w="8560">
                <a:moveTo>
                  <a:pt x="6890" y="6397"/>
                </a:moveTo>
                <a:lnTo>
                  <a:pt x="6890" y="6397"/>
                </a:lnTo>
                <a:lnTo>
                  <a:pt x="6869" y="6226"/>
                </a:lnTo>
                <a:lnTo>
                  <a:pt x="6826" y="6034"/>
                </a:lnTo>
                <a:lnTo>
                  <a:pt x="6762" y="5670"/>
                </a:lnTo>
                <a:lnTo>
                  <a:pt x="6762" y="5670"/>
                </a:lnTo>
                <a:lnTo>
                  <a:pt x="6719" y="5563"/>
                </a:lnTo>
                <a:lnTo>
                  <a:pt x="6698" y="5520"/>
                </a:lnTo>
                <a:lnTo>
                  <a:pt x="6676" y="5477"/>
                </a:lnTo>
                <a:lnTo>
                  <a:pt x="6633" y="5477"/>
                </a:lnTo>
                <a:lnTo>
                  <a:pt x="6591" y="5477"/>
                </a:lnTo>
                <a:lnTo>
                  <a:pt x="6569" y="5520"/>
                </a:lnTo>
                <a:lnTo>
                  <a:pt x="6526" y="5606"/>
                </a:lnTo>
                <a:lnTo>
                  <a:pt x="6526" y="5606"/>
                </a:lnTo>
                <a:lnTo>
                  <a:pt x="6569" y="5713"/>
                </a:lnTo>
                <a:lnTo>
                  <a:pt x="6569" y="5820"/>
                </a:lnTo>
                <a:lnTo>
                  <a:pt x="6569" y="5820"/>
                </a:lnTo>
                <a:lnTo>
                  <a:pt x="6505" y="6076"/>
                </a:lnTo>
                <a:lnTo>
                  <a:pt x="6505" y="6076"/>
                </a:lnTo>
                <a:lnTo>
                  <a:pt x="6462" y="6312"/>
                </a:lnTo>
                <a:lnTo>
                  <a:pt x="6462" y="6312"/>
                </a:lnTo>
                <a:lnTo>
                  <a:pt x="6419" y="6526"/>
                </a:lnTo>
                <a:lnTo>
                  <a:pt x="6419" y="6718"/>
                </a:lnTo>
                <a:lnTo>
                  <a:pt x="6419" y="7125"/>
                </a:lnTo>
                <a:lnTo>
                  <a:pt x="6441" y="7531"/>
                </a:lnTo>
                <a:lnTo>
                  <a:pt x="6419" y="7724"/>
                </a:lnTo>
                <a:lnTo>
                  <a:pt x="6398" y="7938"/>
                </a:lnTo>
                <a:lnTo>
                  <a:pt x="6398" y="7938"/>
                </a:lnTo>
                <a:lnTo>
                  <a:pt x="6377" y="8088"/>
                </a:lnTo>
                <a:lnTo>
                  <a:pt x="6334" y="8237"/>
                </a:lnTo>
                <a:lnTo>
                  <a:pt x="6291" y="8302"/>
                </a:lnTo>
                <a:lnTo>
                  <a:pt x="6248" y="8344"/>
                </a:lnTo>
                <a:lnTo>
                  <a:pt x="6184" y="8387"/>
                </a:lnTo>
                <a:lnTo>
                  <a:pt x="6120" y="8387"/>
                </a:lnTo>
                <a:lnTo>
                  <a:pt x="6120" y="8387"/>
                </a:lnTo>
                <a:lnTo>
                  <a:pt x="5970" y="8387"/>
                </a:lnTo>
                <a:lnTo>
                  <a:pt x="5799" y="8344"/>
                </a:lnTo>
                <a:lnTo>
                  <a:pt x="5649" y="8323"/>
                </a:lnTo>
                <a:lnTo>
                  <a:pt x="5478" y="8302"/>
                </a:lnTo>
                <a:lnTo>
                  <a:pt x="5478" y="8302"/>
                </a:lnTo>
                <a:lnTo>
                  <a:pt x="4686" y="8280"/>
                </a:lnTo>
                <a:lnTo>
                  <a:pt x="3895" y="8302"/>
                </a:lnTo>
                <a:lnTo>
                  <a:pt x="3895" y="8302"/>
                </a:lnTo>
                <a:lnTo>
                  <a:pt x="3146" y="8387"/>
                </a:lnTo>
                <a:lnTo>
                  <a:pt x="2911" y="8409"/>
                </a:lnTo>
                <a:lnTo>
                  <a:pt x="2718" y="8409"/>
                </a:lnTo>
                <a:lnTo>
                  <a:pt x="2568" y="8387"/>
                </a:lnTo>
                <a:lnTo>
                  <a:pt x="2504" y="8344"/>
                </a:lnTo>
                <a:lnTo>
                  <a:pt x="2483" y="8323"/>
                </a:lnTo>
                <a:lnTo>
                  <a:pt x="2483" y="8323"/>
                </a:lnTo>
                <a:lnTo>
                  <a:pt x="2483" y="8280"/>
                </a:lnTo>
                <a:lnTo>
                  <a:pt x="2483" y="8216"/>
                </a:lnTo>
                <a:lnTo>
                  <a:pt x="2504" y="8173"/>
                </a:lnTo>
                <a:lnTo>
                  <a:pt x="2504" y="8152"/>
                </a:lnTo>
                <a:lnTo>
                  <a:pt x="2483" y="8109"/>
                </a:lnTo>
                <a:lnTo>
                  <a:pt x="2483" y="8109"/>
                </a:lnTo>
                <a:lnTo>
                  <a:pt x="2418" y="8088"/>
                </a:lnTo>
                <a:lnTo>
                  <a:pt x="2376" y="8109"/>
                </a:lnTo>
                <a:lnTo>
                  <a:pt x="2290" y="8195"/>
                </a:lnTo>
                <a:lnTo>
                  <a:pt x="2290" y="8195"/>
                </a:lnTo>
                <a:lnTo>
                  <a:pt x="2162" y="8302"/>
                </a:lnTo>
                <a:lnTo>
                  <a:pt x="2098" y="8366"/>
                </a:lnTo>
                <a:lnTo>
                  <a:pt x="2033" y="8409"/>
                </a:lnTo>
                <a:lnTo>
                  <a:pt x="2033" y="8409"/>
                </a:lnTo>
                <a:lnTo>
                  <a:pt x="1969" y="8387"/>
                </a:lnTo>
                <a:lnTo>
                  <a:pt x="1926" y="8366"/>
                </a:lnTo>
                <a:lnTo>
                  <a:pt x="1905" y="8323"/>
                </a:lnTo>
                <a:lnTo>
                  <a:pt x="1862" y="8280"/>
                </a:lnTo>
                <a:lnTo>
                  <a:pt x="1862" y="8280"/>
                </a:lnTo>
                <a:lnTo>
                  <a:pt x="1819" y="8216"/>
                </a:lnTo>
                <a:lnTo>
                  <a:pt x="1777" y="8152"/>
                </a:lnTo>
                <a:lnTo>
                  <a:pt x="1755" y="8152"/>
                </a:lnTo>
                <a:lnTo>
                  <a:pt x="1734" y="8152"/>
                </a:lnTo>
                <a:lnTo>
                  <a:pt x="1627" y="8216"/>
                </a:lnTo>
                <a:lnTo>
                  <a:pt x="1627" y="8216"/>
                </a:lnTo>
                <a:lnTo>
                  <a:pt x="1605" y="8237"/>
                </a:lnTo>
                <a:lnTo>
                  <a:pt x="1584" y="8280"/>
                </a:lnTo>
                <a:lnTo>
                  <a:pt x="1584" y="8323"/>
                </a:lnTo>
                <a:lnTo>
                  <a:pt x="1563" y="8344"/>
                </a:lnTo>
                <a:lnTo>
                  <a:pt x="1563" y="8344"/>
                </a:lnTo>
                <a:lnTo>
                  <a:pt x="1456" y="8387"/>
                </a:lnTo>
                <a:lnTo>
                  <a:pt x="1370" y="8409"/>
                </a:lnTo>
                <a:lnTo>
                  <a:pt x="1327" y="8409"/>
                </a:lnTo>
                <a:lnTo>
                  <a:pt x="1306" y="8387"/>
                </a:lnTo>
                <a:lnTo>
                  <a:pt x="1285" y="8344"/>
                </a:lnTo>
                <a:lnTo>
                  <a:pt x="1263" y="8280"/>
                </a:lnTo>
                <a:lnTo>
                  <a:pt x="1263" y="8280"/>
                </a:lnTo>
                <a:lnTo>
                  <a:pt x="1263" y="8237"/>
                </a:lnTo>
                <a:lnTo>
                  <a:pt x="1306" y="8173"/>
                </a:lnTo>
                <a:lnTo>
                  <a:pt x="1370" y="7981"/>
                </a:lnTo>
                <a:lnTo>
                  <a:pt x="1391" y="7895"/>
                </a:lnTo>
                <a:lnTo>
                  <a:pt x="1413" y="7831"/>
                </a:lnTo>
                <a:lnTo>
                  <a:pt x="1370" y="7767"/>
                </a:lnTo>
                <a:lnTo>
                  <a:pt x="1306" y="7745"/>
                </a:lnTo>
                <a:lnTo>
                  <a:pt x="1306" y="7745"/>
                </a:lnTo>
                <a:lnTo>
                  <a:pt x="1263" y="7745"/>
                </a:lnTo>
                <a:lnTo>
                  <a:pt x="1199" y="7788"/>
                </a:lnTo>
                <a:lnTo>
                  <a:pt x="1092" y="7916"/>
                </a:lnTo>
                <a:lnTo>
                  <a:pt x="1006" y="8045"/>
                </a:lnTo>
                <a:lnTo>
                  <a:pt x="942" y="8152"/>
                </a:lnTo>
                <a:lnTo>
                  <a:pt x="942" y="8152"/>
                </a:lnTo>
                <a:lnTo>
                  <a:pt x="899" y="8259"/>
                </a:lnTo>
                <a:lnTo>
                  <a:pt x="857" y="8344"/>
                </a:lnTo>
                <a:lnTo>
                  <a:pt x="814" y="8387"/>
                </a:lnTo>
                <a:lnTo>
                  <a:pt x="771" y="8409"/>
                </a:lnTo>
                <a:lnTo>
                  <a:pt x="728" y="8409"/>
                </a:lnTo>
                <a:lnTo>
                  <a:pt x="664" y="8366"/>
                </a:lnTo>
                <a:lnTo>
                  <a:pt x="664" y="8366"/>
                </a:lnTo>
                <a:lnTo>
                  <a:pt x="621" y="8323"/>
                </a:lnTo>
                <a:lnTo>
                  <a:pt x="621" y="8259"/>
                </a:lnTo>
                <a:lnTo>
                  <a:pt x="621" y="8216"/>
                </a:lnTo>
                <a:lnTo>
                  <a:pt x="643" y="8152"/>
                </a:lnTo>
                <a:lnTo>
                  <a:pt x="728" y="7916"/>
                </a:lnTo>
                <a:lnTo>
                  <a:pt x="728" y="7916"/>
                </a:lnTo>
                <a:lnTo>
                  <a:pt x="771" y="7788"/>
                </a:lnTo>
                <a:lnTo>
                  <a:pt x="771" y="7724"/>
                </a:lnTo>
                <a:lnTo>
                  <a:pt x="750" y="7660"/>
                </a:lnTo>
                <a:lnTo>
                  <a:pt x="750" y="7660"/>
                </a:lnTo>
                <a:lnTo>
                  <a:pt x="728" y="7638"/>
                </a:lnTo>
                <a:lnTo>
                  <a:pt x="664" y="7617"/>
                </a:lnTo>
                <a:lnTo>
                  <a:pt x="621" y="7596"/>
                </a:lnTo>
                <a:lnTo>
                  <a:pt x="600" y="7574"/>
                </a:lnTo>
                <a:lnTo>
                  <a:pt x="600" y="7574"/>
                </a:lnTo>
                <a:lnTo>
                  <a:pt x="578" y="7531"/>
                </a:lnTo>
                <a:lnTo>
                  <a:pt x="557" y="7467"/>
                </a:lnTo>
                <a:lnTo>
                  <a:pt x="557" y="7317"/>
                </a:lnTo>
                <a:lnTo>
                  <a:pt x="578" y="7039"/>
                </a:lnTo>
                <a:lnTo>
                  <a:pt x="578" y="7039"/>
                </a:lnTo>
                <a:lnTo>
                  <a:pt x="600" y="6697"/>
                </a:lnTo>
                <a:lnTo>
                  <a:pt x="643" y="6376"/>
                </a:lnTo>
                <a:lnTo>
                  <a:pt x="664" y="6055"/>
                </a:lnTo>
                <a:lnTo>
                  <a:pt x="664" y="5884"/>
                </a:lnTo>
                <a:lnTo>
                  <a:pt x="664" y="5734"/>
                </a:lnTo>
                <a:lnTo>
                  <a:pt x="664" y="5734"/>
                </a:lnTo>
                <a:lnTo>
                  <a:pt x="621" y="5349"/>
                </a:lnTo>
                <a:lnTo>
                  <a:pt x="600" y="4964"/>
                </a:lnTo>
                <a:lnTo>
                  <a:pt x="578" y="4194"/>
                </a:lnTo>
                <a:lnTo>
                  <a:pt x="600" y="3402"/>
                </a:lnTo>
                <a:lnTo>
                  <a:pt x="600" y="2632"/>
                </a:lnTo>
                <a:lnTo>
                  <a:pt x="600" y="2632"/>
                </a:lnTo>
                <a:lnTo>
                  <a:pt x="578" y="2461"/>
                </a:lnTo>
                <a:lnTo>
                  <a:pt x="600" y="2332"/>
                </a:lnTo>
                <a:lnTo>
                  <a:pt x="621" y="2289"/>
                </a:lnTo>
                <a:lnTo>
                  <a:pt x="664" y="2268"/>
                </a:lnTo>
                <a:lnTo>
                  <a:pt x="728" y="2247"/>
                </a:lnTo>
                <a:lnTo>
                  <a:pt x="835" y="2225"/>
                </a:lnTo>
                <a:lnTo>
                  <a:pt x="835" y="2225"/>
                </a:lnTo>
                <a:lnTo>
                  <a:pt x="1456" y="2182"/>
                </a:lnTo>
                <a:lnTo>
                  <a:pt x="1456" y="2182"/>
                </a:lnTo>
                <a:lnTo>
                  <a:pt x="1755" y="2161"/>
                </a:lnTo>
                <a:lnTo>
                  <a:pt x="1905" y="2118"/>
                </a:lnTo>
                <a:lnTo>
                  <a:pt x="2033" y="2075"/>
                </a:lnTo>
                <a:lnTo>
                  <a:pt x="2033" y="2075"/>
                </a:lnTo>
                <a:lnTo>
                  <a:pt x="2076" y="2011"/>
                </a:lnTo>
                <a:lnTo>
                  <a:pt x="2119" y="1968"/>
                </a:lnTo>
                <a:lnTo>
                  <a:pt x="2140" y="1904"/>
                </a:lnTo>
                <a:lnTo>
                  <a:pt x="2162" y="1840"/>
                </a:lnTo>
                <a:lnTo>
                  <a:pt x="2162" y="1690"/>
                </a:lnTo>
                <a:lnTo>
                  <a:pt x="2140" y="1541"/>
                </a:lnTo>
                <a:lnTo>
                  <a:pt x="2140" y="1541"/>
                </a:lnTo>
                <a:lnTo>
                  <a:pt x="2076" y="1177"/>
                </a:lnTo>
                <a:lnTo>
                  <a:pt x="2012" y="813"/>
                </a:lnTo>
                <a:lnTo>
                  <a:pt x="2012" y="813"/>
                </a:lnTo>
                <a:lnTo>
                  <a:pt x="1948" y="599"/>
                </a:lnTo>
                <a:lnTo>
                  <a:pt x="1948" y="492"/>
                </a:lnTo>
                <a:lnTo>
                  <a:pt x="1969" y="449"/>
                </a:lnTo>
                <a:lnTo>
                  <a:pt x="2012" y="407"/>
                </a:lnTo>
                <a:lnTo>
                  <a:pt x="2012" y="407"/>
                </a:lnTo>
                <a:lnTo>
                  <a:pt x="2055" y="385"/>
                </a:lnTo>
                <a:lnTo>
                  <a:pt x="2140" y="364"/>
                </a:lnTo>
                <a:lnTo>
                  <a:pt x="2312" y="342"/>
                </a:lnTo>
                <a:lnTo>
                  <a:pt x="2654" y="364"/>
                </a:lnTo>
                <a:lnTo>
                  <a:pt x="2654" y="364"/>
                </a:lnTo>
                <a:lnTo>
                  <a:pt x="3339" y="385"/>
                </a:lnTo>
                <a:lnTo>
                  <a:pt x="3339" y="385"/>
                </a:lnTo>
                <a:lnTo>
                  <a:pt x="4109" y="407"/>
                </a:lnTo>
                <a:lnTo>
                  <a:pt x="4879" y="471"/>
                </a:lnTo>
                <a:lnTo>
                  <a:pt x="4879" y="471"/>
                </a:lnTo>
                <a:lnTo>
                  <a:pt x="5200" y="471"/>
                </a:lnTo>
                <a:lnTo>
                  <a:pt x="5564" y="471"/>
                </a:lnTo>
                <a:lnTo>
                  <a:pt x="5906" y="471"/>
                </a:lnTo>
                <a:lnTo>
                  <a:pt x="6077" y="514"/>
                </a:lnTo>
                <a:lnTo>
                  <a:pt x="6206" y="556"/>
                </a:lnTo>
                <a:lnTo>
                  <a:pt x="6206" y="556"/>
                </a:lnTo>
                <a:lnTo>
                  <a:pt x="6270" y="535"/>
                </a:lnTo>
                <a:lnTo>
                  <a:pt x="6291" y="535"/>
                </a:lnTo>
                <a:lnTo>
                  <a:pt x="6313" y="578"/>
                </a:lnTo>
                <a:lnTo>
                  <a:pt x="6313" y="620"/>
                </a:lnTo>
                <a:lnTo>
                  <a:pt x="6313" y="620"/>
                </a:lnTo>
                <a:lnTo>
                  <a:pt x="6313" y="727"/>
                </a:lnTo>
                <a:lnTo>
                  <a:pt x="6313" y="727"/>
                </a:lnTo>
                <a:lnTo>
                  <a:pt x="6313" y="877"/>
                </a:lnTo>
                <a:lnTo>
                  <a:pt x="6313" y="1048"/>
                </a:lnTo>
                <a:lnTo>
                  <a:pt x="6313" y="1048"/>
                </a:lnTo>
                <a:lnTo>
                  <a:pt x="6334" y="1155"/>
                </a:lnTo>
                <a:lnTo>
                  <a:pt x="6377" y="1241"/>
                </a:lnTo>
                <a:lnTo>
                  <a:pt x="6441" y="1434"/>
                </a:lnTo>
                <a:lnTo>
                  <a:pt x="6441" y="1434"/>
                </a:lnTo>
                <a:lnTo>
                  <a:pt x="6484" y="1754"/>
                </a:lnTo>
                <a:lnTo>
                  <a:pt x="6505" y="1947"/>
                </a:lnTo>
                <a:lnTo>
                  <a:pt x="6526" y="2011"/>
                </a:lnTo>
                <a:lnTo>
                  <a:pt x="6548" y="2033"/>
                </a:lnTo>
                <a:lnTo>
                  <a:pt x="6548" y="2033"/>
                </a:lnTo>
                <a:lnTo>
                  <a:pt x="6591" y="2033"/>
                </a:lnTo>
                <a:lnTo>
                  <a:pt x="6633" y="2011"/>
                </a:lnTo>
                <a:lnTo>
                  <a:pt x="6698" y="1926"/>
                </a:lnTo>
                <a:lnTo>
                  <a:pt x="6762" y="1819"/>
                </a:lnTo>
                <a:lnTo>
                  <a:pt x="6783" y="1712"/>
                </a:lnTo>
                <a:lnTo>
                  <a:pt x="6783" y="1712"/>
                </a:lnTo>
                <a:lnTo>
                  <a:pt x="6826" y="1562"/>
                </a:lnTo>
                <a:lnTo>
                  <a:pt x="6847" y="1412"/>
                </a:lnTo>
                <a:lnTo>
                  <a:pt x="6847" y="1241"/>
                </a:lnTo>
                <a:lnTo>
                  <a:pt x="6826" y="1048"/>
                </a:lnTo>
                <a:lnTo>
                  <a:pt x="6783" y="706"/>
                </a:lnTo>
                <a:lnTo>
                  <a:pt x="6719" y="385"/>
                </a:lnTo>
                <a:lnTo>
                  <a:pt x="6719" y="385"/>
                </a:lnTo>
                <a:lnTo>
                  <a:pt x="6655" y="214"/>
                </a:lnTo>
                <a:lnTo>
                  <a:pt x="6612" y="150"/>
                </a:lnTo>
                <a:lnTo>
                  <a:pt x="6569" y="128"/>
                </a:lnTo>
                <a:lnTo>
                  <a:pt x="6441" y="107"/>
                </a:lnTo>
                <a:lnTo>
                  <a:pt x="6270" y="86"/>
                </a:lnTo>
                <a:lnTo>
                  <a:pt x="6270" y="86"/>
                </a:lnTo>
                <a:lnTo>
                  <a:pt x="5992" y="43"/>
                </a:lnTo>
                <a:lnTo>
                  <a:pt x="5735" y="43"/>
                </a:lnTo>
                <a:lnTo>
                  <a:pt x="5735" y="43"/>
                </a:lnTo>
                <a:lnTo>
                  <a:pt x="4194" y="0"/>
                </a:lnTo>
                <a:lnTo>
                  <a:pt x="2654" y="0"/>
                </a:lnTo>
                <a:lnTo>
                  <a:pt x="2654" y="0"/>
                </a:lnTo>
                <a:lnTo>
                  <a:pt x="1798" y="0"/>
                </a:lnTo>
                <a:lnTo>
                  <a:pt x="1798" y="0"/>
                </a:lnTo>
                <a:lnTo>
                  <a:pt x="1648" y="0"/>
                </a:lnTo>
                <a:lnTo>
                  <a:pt x="1563" y="0"/>
                </a:lnTo>
                <a:lnTo>
                  <a:pt x="1477" y="43"/>
                </a:lnTo>
                <a:lnTo>
                  <a:pt x="1477" y="43"/>
                </a:lnTo>
                <a:lnTo>
                  <a:pt x="1413" y="86"/>
                </a:lnTo>
                <a:lnTo>
                  <a:pt x="1349" y="171"/>
                </a:lnTo>
                <a:lnTo>
                  <a:pt x="1242" y="342"/>
                </a:lnTo>
                <a:lnTo>
                  <a:pt x="1135" y="514"/>
                </a:lnTo>
                <a:lnTo>
                  <a:pt x="1006" y="685"/>
                </a:lnTo>
                <a:lnTo>
                  <a:pt x="1006" y="685"/>
                </a:lnTo>
                <a:lnTo>
                  <a:pt x="792" y="963"/>
                </a:lnTo>
                <a:lnTo>
                  <a:pt x="600" y="1262"/>
                </a:lnTo>
                <a:lnTo>
                  <a:pt x="429" y="1541"/>
                </a:lnTo>
                <a:lnTo>
                  <a:pt x="236" y="1840"/>
                </a:lnTo>
                <a:lnTo>
                  <a:pt x="236" y="1840"/>
                </a:lnTo>
                <a:lnTo>
                  <a:pt x="151" y="1947"/>
                </a:lnTo>
                <a:lnTo>
                  <a:pt x="86" y="2033"/>
                </a:lnTo>
                <a:lnTo>
                  <a:pt x="44" y="2140"/>
                </a:lnTo>
                <a:lnTo>
                  <a:pt x="22" y="2289"/>
                </a:lnTo>
                <a:lnTo>
                  <a:pt x="22" y="2289"/>
                </a:lnTo>
                <a:lnTo>
                  <a:pt x="22" y="2632"/>
                </a:lnTo>
                <a:lnTo>
                  <a:pt x="65" y="2974"/>
                </a:lnTo>
                <a:lnTo>
                  <a:pt x="65" y="2974"/>
                </a:lnTo>
                <a:lnTo>
                  <a:pt x="86" y="3338"/>
                </a:lnTo>
                <a:lnTo>
                  <a:pt x="86" y="3723"/>
                </a:lnTo>
                <a:lnTo>
                  <a:pt x="86" y="4472"/>
                </a:lnTo>
                <a:lnTo>
                  <a:pt x="44" y="5242"/>
                </a:lnTo>
                <a:lnTo>
                  <a:pt x="44" y="5991"/>
                </a:lnTo>
                <a:lnTo>
                  <a:pt x="44" y="5991"/>
                </a:lnTo>
                <a:lnTo>
                  <a:pt x="22" y="7638"/>
                </a:lnTo>
                <a:lnTo>
                  <a:pt x="22" y="7638"/>
                </a:lnTo>
                <a:lnTo>
                  <a:pt x="22" y="8259"/>
                </a:lnTo>
                <a:lnTo>
                  <a:pt x="22" y="8259"/>
                </a:lnTo>
                <a:lnTo>
                  <a:pt x="22" y="8516"/>
                </a:lnTo>
                <a:lnTo>
                  <a:pt x="1" y="8665"/>
                </a:lnTo>
                <a:lnTo>
                  <a:pt x="22" y="8772"/>
                </a:lnTo>
                <a:lnTo>
                  <a:pt x="22" y="8772"/>
                </a:lnTo>
                <a:lnTo>
                  <a:pt x="44" y="8836"/>
                </a:lnTo>
                <a:lnTo>
                  <a:pt x="86" y="8901"/>
                </a:lnTo>
                <a:lnTo>
                  <a:pt x="151" y="8922"/>
                </a:lnTo>
                <a:lnTo>
                  <a:pt x="215" y="8943"/>
                </a:lnTo>
                <a:lnTo>
                  <a:pt x="386" y="8965"/>
                </a:lnTo>
                <a:lnTo>
                  <a:pt x="578" y="8965"/>
                </a:lnTo>
                <a:lnTo>
                  <a:pt x="964" y="8901"/>
                </a:lnTo>
                <a:lnTo>
                  <a:pt x="1285" y="8858"/>
                </a:lnTo>
                <a:lnTo>
                  <a:pt x="1285" y="8858"/>
                </a:lnTo>
                <a:lnTo>
                  <a:pt x="2012" y="8836"/>
                </a:lnTo>
                <a:lnTo>
                  <a:pt x="2718" y="8858"/>
                </a:lnTo>
                <a:lnTo>
                  <a:pt x="2718" y="8858"/>
                </a:lnTo>
                <a:lnTo>
                  <a:pt x="3488" y="8836"/>
                </a:lnTo>
                <a:lnTo>
                  <a:pt x="4237" y="8794"/>
                </a:lnTo>
                <a:lnTo>
                  <a:pt x="4986" y="8772"/>
                </a:lnTo>
                <a:lnTo>
                  <a:pt x="5371" y="8794"/>
                </a:lnTo>
                <a:lnTo>
                  <a:pt x="5735" y="8794"/>
                </a:lnTo>
                <a:lnTo>
                  <a:pt x="5735" y="8794"/>
                </a:lnTo>
                <a:lnTo>
                  <a:pt x="6120" y="8858"/>
                </a:lnTo>
                <a:lnTo>
                  <a:pt x="6313" y="8879"/>
                </a:lnTo>
                <a:lnTo>
                  <a:pt x="6505" y="8858"/>
                </a:lnTo>
                <a:lnTo>
                  <a:pt x="6505" y="8858"/>
                </a:lnTo>
                <a:lnTo>
                  <a:pt x="6612" y="8836"/>
                </a:lnTo>
                <a:lnTo>
                  <a:pt x="6698" y="8794"/>
                </a:lnTo>
                <a:lnTo>
                  <a:pt x="6740" y="8708"/>
                </a:lnTo>
                <a:lnTo>
                  <a:pt x="6783" y="8601"/>
                </a:lnTo>
                <a:lnTo>
                  <a:pt x="6783" y="8601"/>
                </a:lnTo>
                <a:lnTo>
                  <a:pt x="6847" y="8451"/>
                </a:lnTo>
                <a:lnTo>
                  <a:pt x="6869" y="8302"/>
                </a:lnTo>
                <a:lnTo>
                  <a:pt x="6890" y="8152"/>
                </a:lnTo>
                <a:lnTo>
                  <a:pt x="6912" y="7981"/>
                </a:lnTo>
                <a:lnTo>
                  <a:pt x="6912" y="7660"/>
                </a:lnTo>
                <a:lnTo>
                  <a:pt x="6890" y="7339"/>
                </a:lnTo>
                <a:lnTo>
                  <a:pt x="6890" y="7339"/>
                </a:lnTo>
                <a:lnTo>
                  <a:pt x="6912" y="6868"/>
                </a:lnTo>
                <a:lnTo>
                  <a:pt x="6912" y="6633"/>
                </a:lnTo>
                <a:lnTo>
                  <a:pt x="6890" y="6397"/>
                </a:lnTo>
                <a:lnTo>
                  <a:pt x="6890" y="6397"/>
                </a:lnTo>
                <a:close/>
                <a:moveTo>
                  <a:pt x="1327" y="1006"/>
                </a:moveTo>
                <a:lnTo>
                  <a:pt x="1327" y="1006"/>
                </a:lnTo>
                <a:lnTo>
                  <a:pt x="1434" y="1091"/>
                </a:lnTo>
                <a:lnTo>
                  <a:pt x="1541" y="1241"/>
                </a:lnTo>
                <a:lnTo>
                  <a:pt x="1584" y="1327"/>
                </a:lnTo>
                <a:lnTo>
                  <a:pt x="1605" y="1391"/>
                </a:lnTo>
                <a:lnTo>
                  <a:pt x="1605" y="1455"/>
                </a:lnTo>
                <a:lnTo>
                  <a:pt x="1563" y="1498"/>
                </a:lnTo>
                <a:lnTo>
                  <a:pt x="1563" y="1498"/>
                </a:lnTo>
                <a:lnTo>
                  <a:pt x="1520" y="1476"/>
                </a:lnTo>
                <a:lnTo>
                  <a:pt x="1434" y="1369"/>
                </a:lnTo>
                <a:lnTo>
                  <a:pt x="1285" y="1220"/>
                </a:lnTo>
                <a:lnTo>
                  <a:pt x="1285" y="1220"/>
                </a:lnTo>
                <a:lnTo>
                  <a:pt x="1263" y="1113"/>
                </a:lnTo>
                <a:lnTo>
                  <a:pt x="1327" y="1006"/>
                </a:lnTo>
                <a:lnTo>
                  <a:pt x="1327" y="1006"/>
                </a:lnTo>
                <a:close/>
                <a:moveTo>
                  <a:pt x="1242" y="1626"/>
                </a:moveTo>
                <a:lnTo>
                  <a:pt x="1242" y="1626"/>
                </a:lnTo>
                <a:lnTo>
                  <a:pt x="1306" y="1712"/>
                </a:lnTo>
                <a:lnTo>
                  <a:pt x="1306" y="1712"/>
                </a:lnTo>
                <a:lnTo>
                  <a:pt x="1306" y="1712"/>
                </a:lnTo>
                <a:lnTo>
                  <a:pt x="1306" y="1712"/>
                </a:lnTo>
                <a:lnTo>
                  <a:pt x="1327" y="1733"/>
                </a:lnTo>
                <a:lnTo>
                  <a:pt x="1327" y="1733"/>
                </a:lnTo>
                <a:lnTo>
                  <a:pt x="1306" y="1712"/>
                </a:lnTo>
                <a:lnTo>
                  <a:pt x="1306" y="1712"/>
                </a:lnTo>
                <a:lnTo>
                  <a:pt x="1242" y="1626"/>
                </a:lnTo>
                <a:lnTo>
                  <a:pt x="1242" y="1626"/>
                </a:lnTo>
                <a:lnTo>
                  <a:pt x="1178" y="1519"/>
                </a:lnTo>
                <a:lnTo>
                  <a:pt x="1135" y="1476"/>
                </a:lnTo>
                <a:lnTo>
                  <a:pt x="1071" y="1434"/>
                </a:lnTo>
                <a:lnTo>
                  <a:pt x="1071" y="1434"/>
                </a:lnTo>
                <a:lnTo>
                  <a:pt x="1135" y="1455"/>
                </a:lnTo>
                <a:lnTo>
                  <a:pt x="1178" y="1498"/>
                </a:lnTo>
                <a:lnTo>
                  <a:pt x="1242" y="1626"/>
                </a:lnTo>
                <a:lnTo>
                  <a:pt x="1242" y="1626"/>
                </a:lnTo>
                <a:close/>
                <a:moveTo>
                  <a:pt x="814" y="1690"/>
                </a:moveTo>
                <a:lnTo>
                  <a:pt x="814" y="1690"/>
                </a:lnTo>
                <a:lnTo>
                  <a:pt x="857" y="1690"/>
                </a:lnTo>
                <a:lnTo>
                  <a:pt x="878" y="1712"/>
                </a:lnTo>
                <a:lnTo>
                  <a:pt x="899" y="1733"/>
                </a:lnTo>
                <a:lnTo>
                  <a:pt x="878" y="1776"/>
                </a:lnTo>
                <a:lnTo>
                  <a:pt x="835" y="1819"/>
                </a:lnTo>
                <a:lnTo>
                  <a:pt x="750" y="1861"/>
                </a:lnTo>
                <a:lnTo>
                  <a:pt x="750" y="1861"/>
                </a:lnTo>
                <a:lnTo>
                  <a:pt x="707" y="1840"/>
                </a:lnTo>
                <a:lnTo>
                  <a:pt x="707" y="1819"/>
                </a:lnTo>
                <a:lnTo>
                  <a:pt x="707" y="1754"/>
                </a:lnTo>
                <a:lnTo>
                  <a:pt x="750" y="1712"/>
                </a:lnTo>
                <a:lnTo>
                  <a:pt x="814" y="1690"/>
                </a:lnTo>
                <a:lnTo>
                  <a:pt x="814" y="1690"/>
                </a:lnTo>
                <a:close/>
                <a:moveTo>
                  <a:pt x="8538" y="2888"/>
                </a:moveTo>
                <a:lnTo>
                  <a:pt x="8538" y="2888"/>
                </a:lnTo>
                <a:lnTo>
                  <a:pt x="8473" y="2696"/>
                </a:lnTo>
                <a:lnTo>
                  <a:pt x="8367" y="2503"/>
                </a:lnTo>
                <a:lnTo>
                  <a:pt x="8153" y="2140"/>
                </a:lnTo>
                <a:lnTo>
                  <a:pt x="8153" y="2140"/>
                </a:lnTo>
                <a:lnTo>
                  <a:pt x="8088" y="1990"/>
                </a:lnTo>
                <a:lnTo>
                  <a:pt x="8003" y="1840"/>
                </a:lnTo>
                <a:lnTo>
                  <a:pt x="7939" y="1797"/>
                </a:lnTo>
                <a:lnTo>
                  <a:pt x="7896" y="1754"/>
                </a:lnTo>
                <a:lnTo>
                  <a:pt x="7810" y="1712"/>
                </a:lnTo>
                <a:lnTo>
                  <a:pt x="7725" y="1712"/>
                </a:lnTo>
                <a:lnTo>
                  <a:pt x="7725" y="1712"/>
                </a:lnTo>
                <a:lnTo>
                  <a:pt x="7532" y="1712"/>
                </a:lnTo>
                <a:lnTo>
                  <a:pt x="7340" y="1776"/>
                </a:lnTo>
                <a:lnTo>
                  <a:pt x="7168" y="1861"/>
                </a:lnTo>
                <a:lnTo>
                  <a:pt x="6997" y="1968"/>
                </a:lnTo>
                <a:lnTo>
                  <a:pt x="6847" y="2097"/>
                </a:lnTo>
                <a:lnTo>
                  <a:pt x="6698" y="2247"/>
                </a:lnTo>
                <a:lnTo>
                  <a:pt x="6419" y="2525"/>
                </a:lnTo>
                <a:lnTo>
                  <a:pt x="6419" y="2525"/>
                </a:lnTo>
                <a:lnTo>
                  <a:pt x="4965" y="3937"/>
                </a:lnTo>
                <a:lnTo>
                  <a:pt x="4965" y="3937"/>
                </a:lnTo>
                <a:lnTo>
                  <a:pt x="4344" y="4515"/>
                </a:lnTo>
                <a:lnTo>
                  <a:pt x="4194" y="4664"/>
                </a:lnTo>
                <a:lnTo>
                  <a:pt x="4045" y="4814"/>
                </a:lnTo>
                <a:lnTo>
                  <a:pt x="3938" y="4985"/>
                </a:lnTo>
                <a:lnTo>
                  <a:pt x="3831" y="5156"/>
                </a:lnTo>
                <a:lnTo>
                  <a:pt x="3831" y="5156"/>
                </a:lnTo>
                <a:lnTo>
                  <a:pt x="3702" y="5520"/>
                </a:lnTo>
                <a:lnTo>
                  <a:pt x="3595" y="5884"/>
                </a:lnTo>
                <a:lnTo>
                  <a:pt x="3488" y="6248"/>
                </a:lnTo>
                <a:lnTo>
                  <a:pt x="3360" y="6611"/>
                </a:lnTo>
                <a:lnTo>
                  <a:pt x="3360" y="6611"/>
                </a:lnTo>
                <a:lnTo>
                  <a:pt x="3296" y="6740"/>
                </a:lnTo>
                <a:lnTo>
                  <a:pt x="3253" y="6889"/>
                </a:lnTo>
                <a:lnTo>
                  <a:pt x="3253" y="6975"/>
                </a:lnTo>
                <a:lnTo>
                  <a:pt x="3274" y="7039"/>
                </a:lnTo>
                <a:lnTo>
                  <a:pt x="3317" y="7082"/>
                </a:lnTo>
                <a:lnTo>
                  <a:pt x="3403" y="7125"/>
                </a:lnTo>
                <a:lnTo>
                  <a:pt x="3403" y="7125"/>
                </a:lnTo>
                <a:lnTo>
                  <a:pt x="3467" y="7125"/>
                </a:lnTo>
                <a:lnTo>
                  <a:pt x="3552" y="7103"/>
                </a:lnTo>
                <a:lnTo>
                  <a:pt x="3724" y="7039"/>
                </a:lnTo>
                <a:lnTo>
                  <a:pt x="4023" y="6868"/>
                </a:lnTo>
                <a:lnTo>
                  <a:pt x="4023" y="6868"/>
                </a:lnTo>
                <a:lnTo>
                  <a:pt x="4344" y="6740"/>
                </a:lnTo>
                <a:lnTo>
                  <a:pt x="4686" y="6611"/>
                </a:lnTo>
                <a:lnTo>
                  <a:pt x="4836" y="6547"/>
                </a:lnTo>
                <a:lnTo>
                  <a:pt x="4986" y="6462"/>
                </a:lnTo>
                <a:lnTo>
                  <a:pt x="5114" y="6355"/>
                </a:lnTo>
                <a:lnTo>
                  <a:pt x="5243" y="6248"/>
                </a:lnTo>
                <a:lnTo>
                  <a:pt x="5243" y="6248"/>
                </a:lnTo>
                <a:lnTo>
                  <a:pt x="5371" y="6076"/>
                </a:lnTo>
                <a:lnTo>
                  <a:pt x="5521" y="5927"/>
                </a:lnTo>
                <a:lnTo>
                  <a:pt x="5842" y="5627"/>
                </a:lnTo>
                <a:lnTo>
                  <a:pt x="6484" y="5092"/>
                </a:lnTo>
                <a:lnTo>
                  <a:pt x="6484" y="5092"/>
                </a:lnTo>
                <a:lnTo>
                  <a:pt x="7083" y="4536"/>
                </a:lnTo>
                <a:lnTo>
                  <a:pt x="7660" y="4001"/>
                </a:lnTo>
                <a:lnTo>
                  <a:pt x="7660" y="4001"/>
                </a:lnTo>
                <a:lnTo>
                  <a:pt x="7960" y="3723"/>
                </a:lnTo>
                <a:lnTo>
                  <a:pt x="8260" y="3402"/>
                </a:lnTo>
                <a:lnTo>
                  <a:pt x="8260" y="3402"/>
                </a:lnTo>
                <a:lnTo>
                  <a:pt x="8388" y="3295"/>
                </a:lnTo>
                <a:lnTo>
                  <a:pt x="8495" y="3188"/>
                </a:lnTo>
                <a:lnTo>
                  <a:pt x="8538" y="3124"/>
                </a:lnTo>
                <a:lnTo>
                  <a:pt x="8559" y="3060"/>
                </a:lnTo>
                <a:lnTo>
                  <a:pt x="8559" y="2974"/>
                </a:lnTo>
                <a:lnTo>
                  <a:pt x="8538" y="2888"/>
                </a:lnTo>
                <a:lnTo>
                  <a:pt x="8538" y="2888"/>
                </a:lnTo>
                <a:close/>
                <a:moveTo>
                  <a:pt x="7660" y="2204"/>
                </a:moveTo>
                <a:lnTo>
                  <a:pt x="7660" y="2204"/>
                </a:lnTo>
                <a:lnTo>
                  <a:pt x="7660" y="2204"/>
                </a:lnTo>
                <a:lnTo>
                  <a:pt x="7660" y="2204"/>
                </a:lnTo>
                <a:lnTo>
                  <a:pt x="7660" y="2204"/>
                </a:lnTo>
                <a:lnTo>
                  <a:pt x="7660" y="2204"/>
                </a:lnTo>
                <a:lnTo>
                  <a:pt x="7682" y="2225"/>
                </a:lnTo>
                <a:lnTo>
                  <a:pt x="7682" y="2225"/>
                </a:lnTo>
                <a:lnTo>
                  <a:pt x="7810" y="2375"/>
                </a:lnTo>
                <a:lnTo>
                  <a:pt x="7832" y="2461"/>
                </a:lnTo>
                <a:lnTo>
                  <a:pt x="7832" y="2503"/>
                </a:lnTo>
                <a:lnTo>
                  <a:pt x="7832" y="2525"/>
                </a:lnTo>
                <a:lnTo>
                  <a:pt x="7832" y="2525"/>
                </a:lnTo>
                <a:lnTo>
                  <a:pt x="7789" y="2482"/>
                </a:lnTo>
                <a:lnTo>
                  <a:pt x="7746" y="2396"/>
                </a:lnTo>
                <a:lnTo>
                  <a:pt x="7682" y="2225"/>
                </a:lnTo>
                <a:lnTo>
                  <a:pt x="7682" y="2225"/>
                </a:lnTo>
                <a:lnTo>
                  <a:pt x="7660" y="2204"/>
                </a:lnTo>
                <a:lnTo>
                  <a:pt x="7660" y="2204"/>
                </a:lnTo>
                <a:lnTo>
                  <a:pt x="7639" y="2204"/>
                </a:lnTo>
                <a:lnTo>
                  <a:pt x="7660" y="2204"/>
                </a:lnTo>
                <a:lnTo>
                  <a:pt x="7660" y="2204"/>
                </a:lnTo>
                <a:close/>
                <a:moveTo>
                  <a:pt x="4045" y="6483"/>
                </a:moveTo>
                <a:lnTo>
                  <a:pt x="4045" y="6483"/>
                </a:lnTo>
                <a:lnTo>
                  <a:pt x="3959" y="6462"/>
                </a:lnTo>
                <a:lnTo>
                  <a:pt x="3895" y="6419"/>
                </a:lnTo>
                <a:lnTo>
                  <a:pt x="3873" y="6355"/>
                </a:lnTo>
                <a:lnTo>
                  <a:pt x="3852" y="6290"/>
                </a:lnTo>
                <a:lnTo>
                  <a:pt x="3873" y="6141"/>
                </a:lnTo>
                <a:lnTo>
                  <a:pt x="3895" y="5991"/>
                </a:lnTo>
                <a:lnTo>
                  <a:pt x="3895" y="5991"/>
                </a:lnTo>
                <a:lnTo>
                  <a:pt x="3916" y="5820"/>
                </a:lnTo>
                <a:lnTo>
                  <a:pt x="3959" y="5691"/>
                </a:lnTo>
                <a:lnTo>
                  <a:pt x="3980" y="5670"/>
                </a:lnTo>
                <a:lnTo>
                  <a:pt x="4023" y="5648"/>
                </a:lnTo>
                <a:lnTo>
                  <a:pt x="4087" y="5670"/>
                </a:lnTo>
                <a:lnTo>
                  <a:pt x="4152" y="5734"/>
                </a:lnTo>
                <a:lnTo>
                  <a:pt x="4152" y="5734"/>
                </a:lnTo>
                <a:lnTo>
                  <a:pt x="4259" y="5862"/>
                </a:lnTo>
                <a:lnTo>
                  <a:pt x="4365" y="5991"/>
                </a:lnTo>
                <a:lnTo>
                  <a:pt x="4365" y="5991"/>
                </a:lnTo>
                <a:lnTo>
                  <a:pt x="4515" y="6098"/>
                </a:lnTo>
                <a:lnTo>
                  <a:pt x="4579" y="6141"/>
                </a:lnTo>
                <a:lnTo>
                  <a:pt x="4665" y="6205"/>
                </a:lnTo>
                <a:lnTo>
                  <a:pt x="4665" y="6205"/>
                </a:lnTo>
                <a:lnTo>
                  <a:pt x="4622" y="6248"/>
                </a:lnTo>
                <a:lnTo>
                  <a:pt x="4558" y="6290"/>
                </a:lnTo>
                <a:lnTo>
                  <a:pt x="4365" y="6376"/>
                </a:lnTo>
                <a:lnTo>
                  <a:pt x="4173" y="6462"/>
                </a:lnTo>
                <a:lnTo>
                  <a:pt x="4087" y="6483"/>
                </a:lnTo>
                <a:lnTo>
                  <a:pt x="4045" y="6483"/>
                </a:lnTo>
                <a:lnTo>
                  <a:pt x="4045" y="6483"/>
                </a:lnTo>
                <a:close/>
                <a:moveTo>
                  <a:pt x="7575" y="3616"/>
                </a:moveTo>
                <a:lnTo>
                  <a:pt x="7575" y="3616"/>
                </a:lnTo>
                <a:lnTo>
                  <a:pt x="7019" y="4172"/>
                </a:lnTo>
                <a:lnTo>
                  <a:pt x="7019" y="4172"/>
                </a:lnTo>
                <a:lnTo>
                  <a:pt x="6484" y="4664"/>
                </a:lnTo>
                <a:lnTo>
                  <a:pt x="5949" y="5135"/>
                </a:lnTo>
                <a:lnTo>
                  <a:pt x="5949" y="5135"/>
                </a:lnTo>
                <a:lnTo>
                  <a:pt x="5713" y="5370"/>
                </a:lnTo>
                <a:lnTo>
                  <a:pt x="5457" y="5648"/>
                </a:lnTo>
                <a:lnTo>
                  <a:pt x="5307" y="5755"/>
                </a:lnTo>
                <a:lnTo>
                  <a:pt x="5157" y="5862"/>
                </a:lnTo>
                <a:lnTo>
                  <a:pt x="5007" y="5905"/>
                </a:lnTo>
                <a:lnTo>
                  <a:pt x="4943" y="5905"/>
                </a:lnTo>
                <a:lnTo>
                  <a:pt x="4879" y="5905"/>
                </a:lnTo>
                <a:lnTo>
                  <a:pt x="4879" y="5905"/>
                </a:lnTo>
                <a:lnTo>
                  <a:pt x="4729" y="5841"/>
                </a:lnTo>
                <a:lnTo>
                  <a:pt x="4622" y="5755"/>
                </a:lnTo>
                <a:lnTo>
                  <a:pt x="4515" y="5648"/>
                </a:lnTo>
                <a:lnTo>
                  <a:pt x="4430" y="5542"/>
                </a:lnTo>
                <a:lnTo>
                  <a:pt x="4430" y="5542"/>
                </a:lnTo>
                <a:lnTo>
                  <a:pt x="4323" y="5456"/>
                </a:lnTo>
                <a:lnTo>
                  <a:pt x="4259" y="5349"/>
                </a:lnTo>
                <a:lnTo>
                  <a:pt x="4259" y="5349"/>
                </a:lnTo>
                <a:lnTo>
                  <a:pt x="4216" y="5285"/>
                </a:lnTo>
                <a:lnTo>
                  <a:pt x="4216" y="5242"/>
                </a:lnTo>
                <a:lnTo>
                  <a:pt x="4280" y="5156"/>
                </a:lnTo>
                <a:lnTo>
                  <a:pt x="4280" y="5156"/>
                </a:lnTo>
                <a:lnTo>
                  <a:pt x="4365" y="5007"/>
                </a:lnTo>
                <a:lnTo>
                  <a:pt x="4515" y="4878"/>
                </a:lnTo>
                <a:lnTo>
                  <a:pt x="4772" y="4643"/>
                </a:lnTo>
                <a:lnTo>
                  <a:pt x="4772" y="4643"/>
                </a:lnTo>
                <a:lnTo>
                  <a:pt x="5243" y="4215"/>
                </a:lnTo>
                <a:lnTo>
                  <a:pt x="5243" y="4215"/>
                </a:lnTo>
                <a:lnTo>
                  <a:pt x="5778" y="3680"/>
                </a:lnTo>
                <a:lnTo>
                  <a:pt x="6034" y="3423"/>
                </a:lnTo>
                <a:lnTo>
                  <a:pt x="6313" y="3188"/>
                </a:lnTo>
                <a:lnTo>
                  <a:pt x="6313" y="3188"/>
                </a:lnTo>
                <a:lnTo>
                  <a:pt x="6526" y="2995"/>
                </a:lnTo>
                <a:lnTo>
                  <a:pt x="6762" y="2781"/>
                </a:lnTo>
                <a:lnTo>
                  <a:pt x="6762" y="2781"/>
                </a:lnTo>
                <a:lnTo>
                  <a:pt x="6954" y="2568"/>
                </a:lnTo>
                <a:lnTo>
                  <a:pt x="7061" y="2461"/>
                </a:lnTo>
                <a:lnTo>
                  <a:pt x="7126" y="2418"/>
                </a:lnTo>
                <a:lnTo>
                  <a:pt x="7168" y="2418"/>
                </a:lnTo>
                <a:lnTo>
                  <a:pt x="7168" y="2418"/>
                </a:lnTo>
                <a:lnTo>
                  <a:pt x="7211" y="2439"/>
                </a:lnTo>
                <a:lnTo>
                  <a:pt x="7275" y="2461"/>
                </a:lnTo>
                <a:lnTo>
                  <a:pt x="7361" y="2589"/>
                </a:lnTo>
                <a:lnTo>
                  <a:pt x="7468" y="2696"/>
                </a:lnTo>
                <a:lnTo>
                  <a:pt x="7553" y="2781"/>
                </a:lnTo>
                <a:lnTo>
                  <a:pt x="7553" y="2781"/>
                </a:lnTo>
                <a:lnTo>
                  <a:pt x="7789" y="2931"/>
                </a:lnTo>
                <a:lnTo>
                  <a:pt x="7896" y="3017"/>
                </a:lnTo>
                <a:lnTo>
                  <a:pt x="7981" y="3124"/>
                </a:lnTo>
                <a:lnTo>
                  <a:pt x="7981" y="3124"/>
                </a:lnTo>
                <a:lnTo>
                  <a:pt x="7917" y="3274"/>
                </a:lnTo>
                <a:lnTo>
                  <a:pt x="7810" y="3402"/>
                </a:lnTo>
                <a:lnTo>
                  <a:pt x="7575" y="3616"/>
                </a:lnTo>
                <a:lnTo>
                  <a:pt x="7575" y="3616"/>
                </a:lnTo>
                <a:close/>
                <a:moveTo>
                  <a:pt x="7725" y="3060"/>
                </a:moveTo>
                <a:lnTo>
                  <a:pt x="7725" y="3060"/>
                </a:lnTo>
                <a:lnTo>
                  <a:pt x="7660" y="3081"/>
                </a:lnTo>
                <a:lnTo>
                  <a:pt x="7553" y="3124"/>
                </a:lnTo>
                <a:lnTo>
                  <a:pt x="7340" y="3295"/>
                </a:lnTo>
                <a:lnTo>
                  <a:pt x="6997" y="3637"/>
                </a:lnTo>
                <a:lnTo>
                  <a:pt x="6997" y="3637"/>
                </a:lnTo>
                <a:lnTo>
                  <a:pt x="6141" y="4322"/>
                </a:lnTo>
                <a:lnTo>
                  <a:pt x="6141" y="4322"/>
                </a:lnTo>
                <a:lnTo>
                  <a:pt x="5713" y="4686"/>
                </a:lnTo>
                <a:lnTo>
                  <a:pt x="5286" y="5049"/>
                </a:lnTo>
                <a:lnTo>
                  <a:pt x="5286" y="5049"/>
                </a:lnTo>
                <a:lnTo>
                  <a:pt x="5157" y="5135"/>
                </a:lnTo>
                <a:lnTo>
                  <a:pt x="5050" y="5263"/>
                </a:lnTo>
                <a:lnTo>
                  <a:pt x="4986" y="5328"/>
                </a:lnTo>
                <a:lnTo>
                  <a:pt x="4965" y="5413"/>
                </a:lnTo>
                <a:lnTo>
                  <a:pt x="4943" y="5477"/>
                </a:lnTo>
                <a:lnTo>
                  <a:pt x="4986" y="5563"/>
                </a:lnTo>
                <a:lnTo>
                  <a:pt x="4986" y="5563"/>
                </a:lnTo>
                <a:lnTo>
                  <a:pt x="5072" y="5520"/>
                </a:lnTo>
                <a:lnTo>
                  <a:pt x="5179" y="5456"/>
                </a:lnTo>
                <a:lnTo>
                  <a:pt x="5371" y="5306"/>
                </a:lnTo>
                <a:lnTo>
                  <a:pt x="5735" y="5007"/>
                </a:lnTo>
                <a:lnTo>
                  <a:pt x="5735" y="5007"/>
                </a:lnTo>
                <a:lnTo>
                  <a:pt x="6655" y="4279"/>
                </a:lnTo>
                <a:lnTo>
                  <a:pt x="6655" y="4279"/>
                </a:lnTo>
                <a:lnTo>
                  <a:pt x="7040" y="3937"/>
                </a:lnTo>
                <a:lnTo>
                  <a:pt x="7425" y="3616"/>
                </a:lnTo>
                <a:lnTo>
                  <a:pt x="7425" y="3616"/>
                </a:lnTo>
                <a:lnTo>
                  <a:pt x="7532" y="3509"/>
                </a:lnTo>
                <a:lnTo>
                  <a:pt x="7682" y="3338"/>
                </a:lnTo>
                <a:lnTo>
                  <a:pt x="7746" y="3252"/>
                </a:lnTo>
                <a:lnTo>
                  <a:pt x="7789" y="3167"/>
                </a:lnTo>
                <a:lnTo>
                  <a:pt x="7789" y="3145"/>
                </a:lnTo>
                <a:lnTo>
                  <a:pt x="7789" y="3102"/>
                </a:lnTo>
                <a:lnTo>
                  <a:pt x="7767" y="3081"/>
                </a:lnTo>
                <a:lnTo>
                  <a:pt x="7725" y="3060"/>
                </a:lnTo>
                <a:lnTo>
                  <a:pt x="7725" y="3060"/>
                </a:lnTo>
                <a:close/>
                <a:moveTo>
                  <a:pt x="6805" y="3509"/>
                </a:moveTo>
                <a:lnTo>
                  <a:pt x="6805" y="3509"/>
                </a:lnTo>
                <a:lnTo>
                  <a:pt x="6976" y="3359"/>
                </a:lnTo>
                <a:lnTo>
                  <a:pt x="7147" y="3231"/>
                </a:lnTo>
                <a:lnTo>
                  <a:pt x="7318" y="3081"/>
                </a:lnTo>
                <a:lnTo>
                  <a:pt x="7468" y="2910"/>
                </a:lnTo>
                <a:lnTo>
                  <a:pt x="7468" y="2910"/>
                </a:lnTo>
                <a:lnTo>
                  <a:pt x="7425" y="2888"/>
                </a:lnTo>
                <a:lnTo>
                  <a:pt x="7382" y="2867"/>
                </a:lnTo>
                <a:lnTo>
                  <a:pt x="7297" y="2846"/>
                </a:lnTo>
                <a:lnTo>
                  <a:pt x="7190" y="2888"/>
                </a:lnTo>
                <a:lnTo>
                  <a:pt x="7083" y="2953"/>
                </a:lnTo>
                <a:lnTo>
                  <a:pt x="6890" y="3124"/>
                </a:lnTo>
                <a:lnTo>
                  <a:pt x="6740" y="3274"/>
                </a:lnTo>
                <a:lnTo>
                  <a:pt x="6740" y="3274"/>
                </a:lnTo>
                <a:lnTo>
                  <a:pt x="6334" y="3637"/>
                </a:lnTo>
                <a:lnTo>
                  <a:pt x="5949" y="3980"/>
                </a:lnTo>
                <a:lnTo>
                  <a:pt x="5949" y="3980"/>
                </a:lnTo>
                <a:lnTo>
                  <a:pt x="5649" y="4215"/>
                </a:lnTo>
                <a:lnTo>
                  <a:pt x="5179" y="4600"/>
                </a:lnTo>
                <a:lnTo>
                  <a:pt x="4943" y="4814"/>
                </a:lnTo>
                <a:lnTo>
                  <a:pt x="4751" y="5007"/>
                </a:lnTo>
                <a:lnTo>
                  <a:pt x="4644" y="5178"/>
                </a:lnTo>
                <a:lnTo>
                  <a:pt x="4622" y="5242"/>
                </a:lnTo>
                <a:lnTo>
                  <a:pt x="4622" y="5285"/>
                </a:lnTo>
                <a:lnTo>
                  <a:pt x="4622" y="5285"/>
                </a:lnTo>
                <a:lnTo>
                  <a:pt x="4644" y="5285"/>
                </a:lnTo>
                <a:lnTo>
                  <a:pt x="4708" y="5285"/>
                </a:lnTo>
                <a:lnTo>
                  <a:pt x="4858" y="5199"/>
                </a:lnTo>
                <a:lnTo>
                  <a:pt x="5072" y="5028"/>
                </a:lnTo>
                <a:lnTo>
                  <a:pt x="5307" y="4835"/>
                </a:lnTo>
                <a:lnTo>
                  <a:pt x="5778" y="4429"/>
                </a:lnTo>
                <a:lnTo>
                  <a:pt x="6056" y="4172"/>
                </a:lnTo>
                <a:lnTo>
                  <a:pt x="6056" y="4172"/>
                </a:lnTo>
                <a:lnTo>
                  <a:pt x="6441" y="3851"/>
                </a:lnTo>
                <a:lnTo>
                  <a:pt x="6805" y="3509"/>
                </a:lnTo>
                <a:lnTo>
                  <a:pt x="6805" y="350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1"/>
          <p:cNvSpPr/>
          <p:nvPr/>
        </p:nvSpPr>
        <p:spPr>
          <a:xfrm>
            <a:off x="904151" y="1502214"/>
            <a:ext cx="204147" cy="254440"/>
          </a:xfrm>
          <a:custGeom>
            <a:rect b="b" l="l" r="r" t="t"/>
            <a:pathLst>
              <a:path extrusionOk="0" h="9415" w="7554">
                <a:moveTo>
                  <a:pt x="7018" y="1198"/>
                </a:moveTo>
                <a:lnTo>
                  <a:pt x="7018" y="1198"/>
                </a:lnTo>
                <a:lnTo>
                  <a:pt x="6654" y="1070"/>
                </a:lnTo>
                <a:lnTo>
                  <a:pt x="6269" y="941"/>
                </a:lnTo>
                <a:lnTo>
                  <a:pt x="6269" y="941"/>
                </a:lnTo>
                <a:lnTo>
                  <a:pt x="6098" y="899"/>
                </a:lnTo>
                <a:lnTo>
                  <a:pt x="5906" y="877"/>
                </a:lnTo>
                <a:lnTo>
                  <a:pt x="5799" y="877"/>
                </a:lnTo>
                <a:lnTo>
                  <a:pt x="5713" y="899"/>
                </a:lnTo>
                <a:lnTo>
                  <a:pt x="5649" y="941"/>
                </a:lnTo>
                <a:lnTo>
                  <a:pt x="5563" y="1006"/>
                </a:lnTo>
                <a:lnTo>
                  <a:pt x="5563" y="1006"/>
                </a:lnTo>
                <a:lnTo>
                  <a:pt x="5478" y="1134"/>
                </a:lnTo>
                <a:lnTo>
                  <a:pt x="5371" y="1284"/>
                </a:lnTo>
                <a:lnTo>
                  <a:pt x="5221" y="1605"/>
                </a:lnTo>
                <a:lnTo>
                  <a:pt x="5221" y="1605"/>
                </a:lnTo>
                <a:lnTo>
                  <a:pt x="5050" y="1968"/>
                </a:lnTo>
                <a:lnTo>
                  <a:pt x="4879" y="2354"/>
                </a:lnTo>
                <a:lnTo>
                  <a:pt x="4879" y="2354"/>
                </a:lnTo>
                <a:lnTo>
                  <a:pt x="4793" y="2632"/>
                </a:lnTo>
                <a:lnTo>
                  <a:pt x="4729" y="2782"/>
                </a:lnTo>
                <a:lnTo>
                  <a:pt x="4686" y="2846"/>
                </a:lnTo>
                <a:lnTo>
                  <a:pt x="4622" y="2888"/>
                </a:lnTo>
                <a:lnTo>
                  <a:pt x="4622" y="2888"/>
                </a:lnTo>
                <a:lnTo>
                  <a:pt x="4600" y="2803"/>
                </a:lnTo>
                <a:lnTo>
                  <a:pt x="4600" y="2739"/>
                </a:lnTo>
                <a:lnTo>
                  <a:pt x="4622" y="2546"/>
                </a:lnTo>
                <a:lnTo>
                  <a:pt x="4643" y="2375"/>
                </a:lnTo>
                <a:lnTo>
                  <a:pt x="4643" y="2204"/>
                </a:lnTo>
                <a:lnTo>
                  <a:pt x="4643" y="2204"/>
                </a:lnTo>
                <a:lnTo>
                  <a:pt x="4622" y="2118"/>
                </a:lnTo>
                <a:lnTo>
                  <a:pt x="4600" y="2054"/>
                </a:lnTo>
                <a:lnTo>
                  <a:pt x="4515" y="1926"/>
                </a:lnTo>
                <a:lnTo>
                  <a:pt x="4408" y="1797"/>
                </a:lnTo>
                <a:lnTo>
                  <a:pt x="4322" y="1648"/>
                </a:lnTo>
                <a:lnTo>
                  <a:pt x="4322" y="1648"/>
                </a:lnTo>
                <a:lnTo>
                  <a:pt x="4001" y="1134"/>
                </a:lnTo>
                <a:lnTo>
                  <a:pt x="3873" y="856"/>
                </a:lnTo>
                <a:lnTo>
                  <a:pt x="3830" y="706"/>
                </a:lnTo>
                <a:lnTo>
                  <a:pt x="3787" y="556"/>
                </a:lnTo>
                <a:lnTo>
                  <a:pt x="3787" y="556"/>
                </a:lnTo>
                <a:lnTo>
                  <a:pt x="3766" y="449"/>
                </a:lnTo>
                <a:lnTo>
                  <a:pt x="3723" y="342"/>
                </a:lnTo>
                <a:lnTo>
                  <a:pt x="3659" y="235"/>
                </a:lnTo>
                <a:lnTo>
                  <a:pt x="3616" y="214"/>
                </a:lnTo>
                <a:lnTo>
                  <a:pt x="3552" y="171"/>
                </a:lnTo>
                <a:lnTo>
                  <a:pt x="3552" y="171"/>
                </a:lnTo>
                <a:lnTo>
                  <a:pt x="3488" y="171"/>
                </a:lnTo>
                <a:lnTo>
                  <a:pt x="3424" y="193"/>
                </a:lnTo>
                <a:lnTo>
                  <a:pt x="3381" y="214"/>
                </a:lnTo>
                <a:lnTo>
                  <a:pt x="3360" y="278"/>
                </a:lnTo>
                <a:lnTo>
                  <a:pt x="3317" y="407"/>
                </a:lnTo>
                <a:lnTo>
                  <a:pt x="3317" y="535"/>
                </a:lnTo>
                <a:lnTo>
                  <a:pt x="3317" y="535"/>
                </a:lnTo>
                <a:lnTo>
                  <a:pt x="3295" y="834"/>
                </a:lnTo>
                <a:lnTo>
                  <a:pt x="3274" y="984"/>
                </a:lnTo>
                <a:lnTo>
                  <a:pt x="3231" y="1134"/>
                </a:lnTo>
                <a:lnTo>
                  <a:pt x="3231" y="1134"/>
                </a:lnTo>
                <a:lnTo>
                  <a:pt x="3146" y="1284"/>
                </a:lnTo>
                <a:lnTo>
                  <a:pt x="3060" y="1434"/>
                </a:lnTo>
                <a:lnTo>
                  <a:pt x="2846" y="1712"/>
                </a:lnTo>
                <a:lnTo>
                  <a:pt x="2846" y="1712"/>
                </a:lnTo>
                <a:lnTo>
                  <a:pt x="2632" y="2011"/>
                </a:lnTo>
                <a:lnTo>
                  <a:pt x="2525" y="2161"/>
                </a:lnTo>
                <a:lnTo>
                  <a:pt x="2461" y="2332"/>
                </a:lnTo>
                <a:lnTo>
                  <a:pt x="2461" y="2332"/>
                </a:lnTo>
                <a:lnTo>
                  <a:pt x="2439" y="2439"/>
                </a:lnTo>
                <a:lnTo>
                  <a:pt x="2461" y="2546"/>
                </a:lnTo>
                <a:lnTo>
                  <a:pt x="2461" y="2653"/>
                </a:lnTo>
                <a:lnTo>
                  <a:pt x="2461" y="2760"/>
                </a:lnTo>
                <a:lnTo>
                  <a:pt x="2461" y="2760"/>
                </a:lnTo>
                <a:lnTo>
                  <a:pt x="2439" y="2974"/>
                </a:lnTo>
                <a:lnTo>
                  <a:pt x="2418" y="3102"/>
                </a:lnTo>
                <a:lnTo>
                  <a:pt x="2397" y="3167"/>
                </a:lnTo>
                <a:lnTo>
                  <a:pt x="2397" y="3167"/>
                </a:lnTo>
                <a:lnTo>
                  <a:pt x="2354" y="3167"/>
                </a:lnTo>
                <a:lnTo>
                  <a:pt x="2333" y="3145"/>
                </a:lnTo>
                <a:lnTo>
                  <a:pt x="2247" y="3038"/>
                </a:lnTo>
                <a:lnTo>
                  <a:pt x="2119" y="2867"/>
                </a:lnTo>
                <a:lnTo>
                  <a:pt x="2119" y="2867"/>
                </a:lnTo>
                <a:lnTo>
                  <a:pt x="1969" y="2675"/>
                </a:lnTo>
                <a:lnTo>
                  <a:pt x="1798" y="2482"/>
                </a:lnTo>
                <a:lnTo>
                  <a:pt x="1733" y="2375"/>
                </a:lnTo>
                <a:lnTo>
                  <a:pt x="1691" y="2268"/>
                </a:lnTo>
                <a:lnTo>
                  <a:pt x="1691" y="2140"/>
                </a:lnTo>
                <a:lnTo>
                  <a:pt x="1691" y="2011"/>
                </a:lnTo>
                <a:lnTo>
                  <a:pt x="1691" y="2011"/>
                </a:lnTo>
                <a:lnTo>
                  <a:pt x="1776" y="1776"/>
                </a:lnTo>
                <a:lnTo>
                  <a:pt x="1840" y="1541"/>
                </a:lnTo>
                <a:lnTo>
                  <a:pt x="1862" y="1434"/>
                </a:lnTo>
                <a:lnTo>
                  <a:pt x="1862" y="1305"/>
                </a:lnTo>
                <a:lnTo>
                  <a:pt x="1840" y="1177"/>
                </a:lnTo>
                <a:lnTo>
                  <a:pt x="1798" y="1048"/>
                </a:lnTo>
                <a:lnTo>
                  <a:pt x="1798" y="1048"/>
                </a:lnTo>
                <a:lnTo>
                  <a:pt x="1733" y="941"/>
                </a:lnTo>
                <a:lnTo>
                  <a:pt x="1669" y="834"/>
                </a:lnTo>
                <a:lnTo>
                  <a:pt x="1584" y="749"/>
                </a:lnTo>
                <a:lnTo>
                  <a:pt x="1498" y="663"/>
                </a:lnTo>
                <a:lnTo>
                  <a:pt x="1306" y="535"/>
                </a:lnTo>
                <a:lnTo>
                  <a:pt x="1092" y="428"/>
                </a:lnTo>
                <a:lnTo>
                  <a:pt x="1092" y="428"/>
                </a:lnTo>
                <a:lnTo>
                  <a:pt x="899" y="342"/>
                </a:lnTo>
                <a:lnTo>
                  <a:pt x="813" y="300"/>
                </a:lnTo>
                <a:lnTo>
                  <a:pt x="749" y="214"/>
                </a:lnTo>
                <a:lnTo>
                  <a:pt x="749" y="214"/>
                </a:lnTo>
                <a:lnTo>
                  <a:pt x="685" y="128"/>
                </a:lnTo>
                <a:lnTo>
                  <a:pt x="621" y="43"/>
                </a:lnTo>
                <a:lnTo>
                  <a:pt x="578" y="0"/>
                </a:lnTo>
                <a:lnTo>
                  <a:pt x="535" y="0"/>
                </a:lnTo>
                <a:lnTo>
                  <a:pt x="492" y="0"/>
                </a:lnTo>
                <a:lnTo>
                  <a:pt x="428" y="21"/>
                </a:lnTo>
                <a:lnTo>
                  <a:pt x="428" y="21"/>
                </a:lnTo>
                <a:lnTo>
                  <a:pt x="386" y="64"/>
                </a:lnTo>
                <a:lnTo>
                  <a:pt x="343" y="128"/>
                </a:lnTo>
                <a:lnTo>
                  <a:pt x="279" y="300"/>
                </a:lnTo>
                <a:lnTo>
                  <a:pt x="214" y="599"/>
                </a:lnTo>
                <a:lnTo>
                  <a:pt x="214" y="599"/>
                </a:lnTo>
                <a:lnTo>
                  <a:pt x="150" y="899"/>
                </a:lnTo>
                <a:lnTo>
                  <a:pt x="86" y="1198"/>
                </a:lnTo>
                <a:lnTo>
                  <a:pt x="86" y="1198"/>
                </a:lnTo>
                <a:lnTo>
                  <a:pt x="43" y="1476"/>
                </a:lnTo>
                <a:lnTo>
                  <a:pt x="0" y="1776"/>
                </a:lnTo>
                <a:lnTo>
                  <a:pt x="22" y="1926"/>
                </a:lnTo>
                <a:lnTo>
                  <a:pt x="43" y="2054"/>
                </a:lnTo>
                <a:lnTo>
                  <a:pt x="107" y="2182"/>
                </a:lnTo>
                <a:lnTo>
                  <a:pt x="193" y="2311"/>
                </a:lnTo>
                <a:lnTo>
                  <a:pt x="193" y="2311"/>
                </a:lnTo>
                <a:lnTo>
                  <a:pt x="300" y="2396"/>
                </a:lnTo>
                <a:lnTo>
                  <a:pt x="428" y="2439"/>
                </a:lnTo>
                <a:lnTo>
                  <a:pt x="557" y="2503"/>
                </a:lnTo>
                <a:lnTo>
                  <a:pt x="664" y="2568"/>
                </a:lnTo>
                <a:lnTo>
                  <a:pt x="664" y="2568"/>
                </a:lnTo>
                <a:lnTo>
                  <a:pt x="728" y="2632"/>
                </a:lnTo>
                <a:lnTo>
                  <a:pt x="771" y="2717"/>
                </a:lnTo>
                <a:lnTo>
                  <a:pt x="813" y="2888"/>
                </a:lnTo>
                <a:lnTo>
                  <a:pt x="813" y="2888"/>
                </a:lnTo>
                <a:lnTo>
                  <a:pt x="835" y="3188"/>
                </a:lnTo>
                <a:lnTo>
                  <a:pt x="856" y="3338"/>
                </a:lnTo>
                <a:lnTo>
                  <a:pt x="899" y="3488"/>
                </a:lnTo>
                <a:lnTo>
                  <a:pt x="899" y="3488"/>
                </a:lnTo>
                <a:lnTo>
                  <a:pt x="985" y="3680"/>
                </a:lnTo>
                <a:lnTo>
                  <a:pt x="1006" y="3766"/>
                </a:lnTo>
                <a:lnTo>
                  <a:pt x="1027" y="3894"/>
                </a:lnTo>
                <a:lnTo>
                  <a:pt x="1027" y="3894"/>
                </a:lnTo>
                <a:lnTo>
                  <a:pt x="1049" y="4129"/>
                </a:lnTo>
                <a:lnTo>
                  <a:pt x="1027" y="4236"/>
                </a:lnTo>
                <a:lnTo>
                  <a:pt x="985" y="4322"/>
                </a:lnTo>
                <a:lnTo>
                  <a:pt x="985" y="4322"/>
                </a:lnTo>
                <a:lnTo>
                  <a:pt x="963" y="4365"/>
                </a:lnTo>
                <a:lnTo>
                  <a:pt x="920" y="4408"/>
                </a:lnTo>
                <a:lnTo>
                  <a:pt x="899" y="4429"/>
                </a:lnTo>
                <a:lnTo>
                  <a:pt x="878" y="4493"/>
                </a:lnTo>
                <a:lnTo>
                  <a:pt x="878" y="4493"/>
                </a:lnTo>
                <a:lnTo>
                  <a:pt x="856" y="4600"/>
                </a:lnTo>
                <a:lnTo>
                  <a:pt x="878" y="4707"/>
                </a:lnTo>
                <a:lnTo>
                  <a:pt x="878" y="4707"/>
                </a:lnTo>
                <a:lnTo>
                  <a:pt x="899" y="5028"/>
                </a:lnTo>
                <a:lnTo>
                  <a:pt x="963" y="5349"/>
                </a:lnTo>
                <a:lnTo>
                  <a:pt x="1134" y="5991"/>
                </a:lnTo>
                <a:lnTo>
                  <a:pt x="1134" y="5991"/>
                </a:lnTo>
                <a:lnTo>
                  <a:pt x="1306" y="6590"/>
                </a:lnTo>
                <a:lnTo>
                  <a:pt x="1498" y="7189"/>
                </a:lnTo>
                <a:lnTo>
                  <a:pt x="1498" y="7189"/>
                </a:lnTo>
                <a:lnTo>
                  <a:pt x="1584" y="7489"/>
                </a:lnTo>
                <a:lnTo>
                  <a:pt x="1648" y="7767"/>
                </a:lnTo>
                <a:lnTo>
                  <a:pt x="1691" y="8045"/>
                </a:lnTo>
                <a:lnTo>
                  <a:pt x="1755" y="8344"/>
                </a:lnTo>
                <a:lnTo>
                  <a:pt x="1755" y="8344"/>
                </a:lnTo>
                <a:lnTo>
                  <a:pt x="1840" y="8601"/>
                </a:lnTo>
                <a:lnTo>
                  <a:pt x="1947" y="8879"/>
                </a:lnTo>
                <a:lnTo>
                  <a:pt x="2012" y="9008"/>
                </a:lnTo>
                <a:lnTo>
                  <a:pt x="2097" y="9115"/>
                </a:lnTo>
                <a:lnTo>
                  <a:pt x="2183" y="9222"/>
                </a:lnTo>
                <a:lnTo>
                  <a:pt x="2290" y="9307"/>
                </a:lnTo>
                <a:lnTo>
                  <a:pt x="2290" y="9307"/>
                </a:lnTo>
                <a:lnTo>
                  <a:pt x="2418" y="9371"/>
                </a:lnTo>
                <a:lnTo>
                  <a:pt x="2546" y="9393"/>
                </a:lnTo>
                <a:lnTo>
                  <a:pt x="2675" y="9414"/>
                </a:lnTo>
                <a:lnTo>
                  <a:pt x="2825" y="9414"/>
                </a:lnTo>
                <a:lnTo>
                  <a:pt x="3360" y="9393"/>
                </a:lnTo>
                <a:lnTo>
                  <a:pt x="3360" y="9393"/>
                </a:lnTo>
                <a:lnTo>
                  <a:pt x="4173" y="9393"/>
                </a:lnTo>
                <a:lnTo>
                  <a:pt x="4173" y="9393"/>
                </a:lnTo>
                <a:lnTo>
                  <a:pt x="4387" y="9371"/>
                </a:lnTo>
                <a:lnTo>
                  <a:pt x="4600" y="9307"/>
                </a:lnTo>
                <a:lnTo>
                  <a:pt x="4814" y="9243"/>
                </a:lnTo>
                <a:lnTo>
                  <a:pt x="5007" y="9136"/>
                </a:lnTo>
                <a:lnTo>
                  <a:pt x="5007" y="9136"/>
                </a:lnTo>
                <a:lnTo>
                  <a:pt x="5178" y="9029"/>
                </a:lnTo>
                <a:lnTo>
                  <a:pt x="5285" y="8901"/>
                </a:lnTo>
                <a:lnTo>
                  <a:pt x="5371" y="8751"/>
                </a:lnTo>
                <a:lnTo>
                  <a:pt x="5435" y="8601"/>
                </a:lnTo>
                <a:lnTo>
                  <a:pt x="5499" y="8430"/>
                </a:lnTo>
                <a:lnTo>
                  <a:pt x="5542" y="8259"/>
                </a:lnTo>
                <a:lnTo>
                  <a:pt x="5627" y="7895"/>
                </a:lnTo>
                <a:lnTo>
                  <a:pt x="5627" y="7895"/>
                </a:lnTo>
                <a:lnTo>
                  <a:pt x="5884" y="6996"/>
                </a:lnTo>
                <a:lnTo>
                  <a:pt x="6162" y="6076"/>
                </a:lnTo>
                <a:lnTo>
                  <a:pt x="6162" y="6076"/>
                </a:lnTo>
                <a:lnTo>
                  <a:pt x="6291" y="5627"/>
                </a:lnTo>
                <a:lnTo>
                  <a:pt x="6355" y="5392"/>
                </a:lnTo>
                <a:lnTo>
                  <a:pt x="6398" y="5156"/>
                </a:lnTo>
                <a:lnTo>
                  <a:pt x="6398" y="5156"/>
                </a:lnTo>
                <a:lnTo>
                  <a:pt x="6483" y="4771"/>
                </a:lnTo>
                <a:lnTo>
                  <a:pt x="6505" y="4536"/>
                </a:lnTo>
                <a:lnTo>
                  <a:pt x="6505" y="4450"/>
                </a:lnTo>
                <a:lnTo>
                  <a:pt x="6483" y="4365"/>
                </a:lnTo>
                <a:lnTo>
                  <a:pt x="6483" y="4365"/>
                </a:lnTo>
                <a:lnTo>
                  <a:pt x="6440" y="4258"/>
                </a:lnTo>
                <a:lnTo>
                  <a:pt x="6376" y="4172"/>
                </a:lnTo>
                <a:lnTo>
                  <a:pt x="6269" y="4129"/>
                </a:lnTo>
                <a:lnTo>
                  <a:pt x="6141" y="4108"/>
                </a:lnTo>
                <a:lnTo>
                  <a:pt x="5991" y="4108"/>
                </a:lnTo>
                <a:lnTo>
                  <a:pt x="5841" y="4129"/>
                </a:lnTo>
                <a:lnTo>
                  <a:pt x="5520" y="4172"/>
                </a:lnTo>
                <a:lnTo>
                  <a:pt x="5200" y="4236"/>
                </a:lnTo>
                <a:lnTo>
                  <a:pt x="4900" y="4258"/>
                </a:lnTo>
                <a:lnTo>
                  <a:pt x="4793" y="4258"/>
                </a:lnTo>
                <a:lnTo>
                  <a:pt x="4686" y="4236"/>
                </a:lnTo>
                <a:lnTo>
                  <a:pt x="4622" y="4194"/>
                </a:lnTo>
                <a:lnTo>
                  <a:pt x="4600" y="4129"/>
                </a:lnTo>
                <a:lnTo>
                  <a:pt x="4600" y="4129"/>
                </a:lnTo>
                <a:lnTo>
                  <a:pt x="4600" y="4065"/>
                </a:lnTo>
                <a:lnTo>
                  <a:pt x="4600" y="4001"/>
                </a:lnTo>
                <a:lnTo>
                  <a:pt x="4686" y="3873"/>
                </a:lnTo>
                <a:lnTo>
                  <a:pt x="4772" y="3744"/>
                </a:lnTo>
                <a:lnTo>
                  <a:pt x="4879" y="3659"/>
                </a:lnTo>
                <a:lnTo>
                  <a:pt x="4879" y="3659"/>
                </a:lnTo>
                <a:lnTo>
                  <a:pt x="4986" y="3616"/>
                </a:lnTo>
                <a:lnTo>
                  <a:pt x="5071" y="3595"/>
                </a:lnTo>
                <a:lnTo>
                  <a:pt x="5071" y="3552"/>
                </a:lnTo>
                <a:lnTo>
                  <a:pt x="5093" y="3530"/>
                </a:lnTo>
                <a:lnTo>
                  <a:pt x="5050" y="3402"/>
                </a:lnTo>
                <a:lnTo>
                  <a:pt x="5050" y="3402"/>
                </a:lnTo>
                <a:lnTo>
                  <a:pt x="5007" y="3338"/>
                </a:lnTo>
                <a:lnTo>
                  <a:pt x="4986" y="3316"/>
                </a:lnTo>
                <a:lnTo>
                  <a:pt x="4964" y="3274"/>
                </a:lnTo>
                <a:lnTo>
                  <a:pt x="4964" y="3188"/>
                </a:lnTo>
                <a:lnTo>
                  <a:pt x="4964" y="3188"/>
                </a:lnTo>
                <a:lnTo>
                  <a:pt x="4986" y="3060"/>
                </a:lnTo>
                <a:lnTo>
                  <a:pt x="5050" y="2953"/>
                </a:lnTo>
                <a:lnTo>
                  <a:pt x="5050" y="2953"/>
                </a:lnTo>
                <a:lnTo>
                  <a:pt x="5135" y="2846"/>
                </a:lnTo>
                <a:lnTo>
                  <a:pt x="5157" y="2846"/>
                </a:lnTo>
                <a:lnTo>
                  <a:pt x="5200" y="2846"/>
                </a:lnTo>
                <a:lnTo>
                  <a:pt x="5264" y="2846"/>
                </a:lnTo>
                <a:lnTo>
                  <a:pt x="5307" y="2846"/>
                </a:lnTo>
                <a:lnTo>
                  <a:pt x="5371" y="2824"/>
                </a:lnTo>
                <a:lnTo>
                  <a:pt x="5371" y="2824"/>
                </a:lnTo>
                <a:lnTo>
                  <a:pt x="5435" y="2782"/>
                </a:lnTo>
                <a:lnTo>
                  <a:pt x="5478" y="2739"/>
                </a:lnTo>
                <a:lnTo>
                  <a:pt x="5456" y="2717"/>
                </a:lnTo>
                <a:lnTo>
                  <a:pt x="5414" y="2675"/>
                </a:lnTo>
                <a:lnTo>
                  <a:pt x="5307" y="2610"/>
                </a:lnTo>
                <a:lnTo>
                  <a:pt x="5221" y="2568"/>
                </a:lnTo>
                <a:lnTo>
                  <a:pt x="5221" y="2568"/>
                </a:lnTo>
                <a:lnTo>
                  <a:pt x="5200" y="2525"/>
                </a:lnTo>
                <a:lnTo>
                  <a:pt x="5200" y="2482"/>
                </a:lnTo>
                <a:lnTo>
                  <a:pt x="5221" y="2439"/>
                </a:lnTo>
                <a:lnTo>
                  <a:pt x="5264" y="2396"/>
                </a:lnTo>
                <a:lnTo>
                  <a:pt x="5328" y="2332"/>
                </a:lnTo>
                <a:lnTo>
                  <a:pt x="5392" y="2289"/>
                </a:lnTo>
                <a:lnTo>
                  <a:pt x="5392" y="2289"/>
                </a:lnTo>
                <a:lnTo>
                  <a:pt x="5456" y="2289"/>
                </a:lnTo>
                <a:lnTo>
                  <a:pt x="5499" y="2311"/>
                </a:lnTo>
                <a:lnTo>
                  <a:pt x="5627" y="2354"/>
                </a:lnTo>
                <a:lnTo>
                  <a:pt x="5692" y="2375"/>
                </a:lnTo>
                <a:lnTo>
                  <a:pt x="5756" y="2375"/>
                </a:lnTo>
                <a:lnTo>
                  <a:pt x="5799" y="2332"/>
                </a:lnTo>
                <a:lnTo>
                  <a:pt x="5841" y="2268"/>
                </a:lnTo>
                <a:lnTo>
                  <a:pt x="5841" y="2268"/>
                </a:lnTo>
                <a:lnTo>
                  <a:pt x="5841" y="2225"/>
                </a:lnTo>
                <a:lnTo>
                  <a:pt x="5820" y="2182"/>
                </a:lnTo>
                <a:lnTo>
                  <a:pt x="5777" y="2118"/>
                </a:lnTo>
                <a:lnTo>
                  <a:pt x="5692" y="2075"/>
                </a:lnTo>
                <a:lnTo>
                  <a:pt x="5627" y="2033"/>
                </a:lnTo>
                <a:lnTo>
                  <a:pt x="5627" y="2033"/>
                </a:lnTo>
                <a:lnTo>
                  <a:pt x="5520" y="1968"/>
                </a:lnTo>
                <a:lnTo>
                  <a:pt x="5456" y="1904"/>
                </a:lnTo>
                <a:lnTo>
                  <a:pt x="5435" y="1861"/>
                </a:lnTo>
                <a:lnTo>
                  <a:pt x="5435" y="1819"/>
                </a:lnTo>
                <a:lnTo>
                  <a:pt x="5456" y="1776"/>
                </a:lnTo>
                <a:lnTo>
                  <a:pt x="5499" y="1712"/>
                </a:lnTo>
                <a:lnTo>
                  <a:pt x="5499" y="1712"/>
                </a:lnTo>
                <a:lnTo>
                  <a:pt x="5542" y="1669"/>
                </a:lnTo>
                <a:lnTo>
                  <a:pt x="5585" y="1626"/>
                </a:lnTo>
                <a:lnTo>
                  <a:pt x="5606" y="1626"/>
                </a:lnTo>
                <a:lnTo>
                  <a:pt x="5649" y="1648"/>
                </a:lnTo>
                <a:lnTo>
                  <a:pt x="5713" y="1690"/>
                </a:lnTo>
                <a:lnTo>
                  <a:pt x="5820" y="1755"/>
                </a:lnTo>
                <a:lnTo>
                  <a:pt x="5820" y="1755"/>
                </a:lnTo>
                <a:lnTo>
                  <a:pt x="5927" y="1797"/>
                </a:lnTo>
                <a:lnTo>
                  <a:pt x="6055" y="1819"/>
                </a:lnTo>
                <a:lnTo>
                  <a:pt x="6120" y="1819"/>
                </a:lnTo>
                <a:lnTo>
                  <a:pt x="6162" y="1797"/>
                </a:lnTo>
                <a:lnTo>
                  <a:pt x="6184" y="1755"/>
                </a:lnTo>
                <a:lnTo>
                  <a:pt x="6184" y="1669"/>
                </a:lnTo>
                <a:lnTo>
                  <a:pt x="6184" y="1669"/>
                </a:lnTo>
                <a:lnTo>
                  <a:pt x="6162" y="1605"/>
                </a:lnTo>
                <a:lnTo>
                  <a:pt x="6120" y="1562"/>
                </a:lnTo>
                <a:lnTo>
                  <a:pt x="6055" y="1519"/>
                </a:lnTo>
                <a:lnTo>
                  <a:pt x="5970" y="1498"/>
                </a:lnTo>
                <a:lnTo>
                  <a:pt x="5799" y="1434"/>
                </a:lnTo>
                <a:lnTo>
                  <a:pt x="5734" y="1391"/>
                </a:lnTo>
                <a:lnTo>
                  <a:pt x="5692" y="1348"/>
                </a:lnTo>
                <a:lnTo>
                  <a:pt x="5692" y="1348"/>
                </a:lnTo>
                <a:lnTo>
                  <a:pt x="5670" y="1284"/>
                </a:lnTo>
                <a:lnTo>
                  <a:pt x="5670" y="1241"/>
                </a:lnTo>
                <a:lnTo>
                  <a:pt x="5692" y="1220"/>
                </a:lnTo>
                <a:lnTo>
                  <a:pt x="5734" y="1198"/>
                </a:lnTo>
                <a:lnTo>
                  <a:pt x="5863" y="1220"/>
                </a:lnTo>
                <a:lnTo>
                  <a:pt x="5970" y="1262"/>
                </a:lnTo>
                <a:lnTo>
                  <a:pt x="5970" y="1262"/>
                </a:lnTo>
                <a:lnTo>
                  <a:pt x="6355" y="1391"/>
                </a:lnTo>
                <a:lnTo>
                  <a:pt x="6740" y="1541"/>
                </a:lnTo>
                <a:lnTo>
                  <a:pt x="6740" y="1541"/>
                </a:lnTo>
                <a:lnTo>
                  <a:pt x="6933" y="1605"/>
                </a:lnTo>
                <a:lnTo>
                  <a:pt x="6975" y="1648"/>
                </a:lnTo>
                <a:lnTo>
                  <a:pt x="7018" y="1669"/>
                </a:lnTo>
                <a:lnTo>
                  <a:pt x="7018" y="1712"/>
                </a:lnTo>
                <a:lnTo>
                  <a:pt x="6997" y="1776"/>
                </a:lnTo>
                <a:lnTo>
                  <a:pt x="6890" y="1947"/>
                </a:lnTo>
                <a:lnTo>
                  <a:pt x="6890" y="1947"/>
                </a:lnTo>
                <a:lnTo>
                  <a:pt x="6697" y="2289"/>
                </a:lnTo>
                <a:lnTo>
                  <a:pt x="6526" y="2632"/>
                </a:lnTo>
                <a:lnTo>
                  <a:pt x="6526" y="2632"/>
                </a:lnTo>
                <a:lnTo>
                  <a:pt x="6398" y="2910"/>
                </a:lnTo>
                <a:lnTo>
                  <a:pt x="6227" y="3316"/>
                </a:lnTo>
                <a:lnTo>
                  <a:pt x="6184" y="3509"/>
                </a:lnTo>
                <a:lnTo>
                  <a:pt x="6162" y="3702"/>
                </a:lnTo>
                <a:lnTo>
                  <a:pt x="6162" y="3787"/>
                </a:lnTo>
                <a:lnTo>
                  <a:pt x="6162" y="3851"/>
                </a:lnTo>
                <a:lnTo>
                  <a:pt x="6205" y="3915"/>
                </a:lnTo>
                <a:lnTo>
                  <a:pt x="6248" y="3958"/>
                </a:lnTo>
                <a:lnTo>
                  <a:pt x="6248" y="3958"/>
                </a:lnTo>
                <a:lnTo>
                  <a:pt x="6312" y="3980"/>
                </a:lnTo>
                <a:lnTo>
                  <a:pt x="6355" y="3980"/>
                </a:lnTo>
                <a:lnTo>
                  <a:pt x="6419" y="3980"/>
                </a:lnTo>
                <a:lnTo>
                  <a:pt x="6462" y="3937"/>
                </a:lnTo>
                <a:lnTo>
                  <a:pt x="6569" y="3809"/>
                </a:lnTo>
                <a:lnTo>
                  <a:pt x="6654" y="3637"/>
                </a:lnTo>
                <a:lnTo>
                  <a:pt x="6719" y="3445"/>
                </a:lnTo>
                <a:lnTo>
                  <a:pt x="6761" y="3252"/>
                </a:lnTo>
                <a:lnTo>
                  <a:pt x="6847" y="2974"/>
                </a:lnTo>
                <a:lnTo>
                  <a:pt x="6847" y="2974"/>
                </a:lnTo>
                <a:lnTo>
                  <a:pt x="7018" y="2546"/>
                </a:lnTo>
                <a:lnTo>
                  <a:pt x="7211" y="2118"/>
                </a:lnTo>
                <a:lnTo>
                  <a:pt x="7211" y="2118"/>
                </a:lnTo>
                <a:lnTo>
                  <a:pt x="7296" y="1990"/>
                </a:lnTo>
                <a:lnTo>
                  <a:pt x="7403" y="1797"/>
                </a:lnTo>
                <a:lnTo>
                  <a:pt x="7510" y="1626"/>
                </a:lnTo>
                <a:lnTo>
                  <a:pt x="7532" y="1541"/>
                </a:lnTo>
                <a:lnTo>
                  <a:pt x="7553" y="1476"/>
                </a:lnTo>
                <a:lnTo>
                  <a:pt x="7553" y="1476"/>
                </a:lnTo>
                <a:lnTo>
                  <a:pt x="7532" y="1391"/>
                </a:lnTo>
                <a:lnTo>
                  <a:pt x="7489" y="1348"/>
                </a:lnTo>
                <a:lnTo>
                  <a:pt x="7425" y="1305"/>
                </a:lnTo>
                <a:lnTo>
                  <a:pt x="7339" y="1262"/>
                </a:lnTo>
                <a:lnTo>
                  <a:pt x="7168" y="1241"/>
                </a:lnTo>
                <a:lnTo>
                  <a:pt x="7018" y="1198"/>
                </a:lnTo>
                <a:lnTo>
                  <a:pt x="7018" y="1198"/>
                </a:lnTo>
                <a:close/>
                <a:moveTo>
                  <a:pt x="2825" y="2289"/>
                </a:moveTo>
                <a:lnTo>
                  <a:pt x="2825" y="2289"/>
                </a:lnTo>
                <a:lnTo>
                  <a:pt x="2846" y="2225"/>
                </a:lnTo>
                <a:lnTo>
                  <a:pt x="2889" y="2161"/>
                </a:lnTo>
                <a:lnTo>
                  <a:pt x="2996" y="2011"/>
                </a:lnTo>
                <a:lnTo>
                  <a:pt x="3210" y="1755"/>
                </a:lnTo>
                <a:lnTo>
                  <a:pt x="3210" y="1755"/>
                </a:lnTo>
                <a:lnTo>
                  <a:pt x="3381" y="1476"/>
                </a:lnTo>
                <a:lnTo>
                  <a:pt x="3424" y="1412"/>
                </a:lnTo>
                <a:lnTo>
                  <a:pt x="3488" y="1348"/>
                </a:lnTo>
                <a:lnTo>
                  <a:pt x="3552" y="1327"/>
                </a:lnTo>
                <a:lnTo>
                  <a:pt x="3638" y="1305"/>
                </a:lnTo>
                <a:lnTo>
                  <a:pt x="3638" y="1305"/>
                </a:lnTo>
                <a:lnTo>
                  <a:pt x="3723" y="1305"/>
                </a:lnTo>
                <a:lnTo>
                  <a:pt x="3830" y="1369"/>
                </a:lnTo>
                <a:lnTo>
                  <a:pt x="3916" y="1455"/>
                </a:lnTo>
                <a:lnTo>
                  <a:pt x="4001" y="1583"/>
                </a:lnTo>
                <a:lnTo>
                  <a:pt x="4130" y="1819"/>
                </a:lnTo>
                <a:lnTo>
                  <a:pt x="4215" y="2033"/>
                </a:lnTo>
                <a:lnTo>
                  <a:pt x="4215" y="2033"/>
                </a:lnTo>
                <a:lnTo>
                  <a:pt x="4194" y="2118"/>
                </a:lnTo>
                <a:lnTo>
                  <a:pt x="4173" y="2182"/>
                </a:lnTo>
                <a:lnTo>
                  <a:pt x="4130" y="2247"/>
                </a:lnTo>
                <a:lnTo>
                  <a:pt x="4087" y="2289"/>
                </a:lnTo>
                <a:lnTo>
                  <a:pt x="3980" y="2375"/>
                </a:lnTo>
                <a:lnTo>
                  <a:pt x="3852" y="2461"/>
                </a:lnTo>
                <a:lnTo>
                  <a:pt x="3852" y="2461"/>
                </a:lnTo>
                <a:lnTo>
                  <a:pt x="3745" y="2525"/>
                </a:lnTo>
                <a:lnTo>
                  <a:pt x="3702" y="2525"/>
                </a:lnTo>
                <a:lnTo>
                  <a:pt x="3659" y="2525"/>
                </a:lnTo>
                <a:lnTo>
                  <a:pt x="3638" y="2503"/>
                </a:lnTo>
                <a:lnTo>
                  <a:pt x="3595" y="2418"/>
                </a:lnTo>
                <a:lnTo>
                  <a:pt x="3552" y="2375"/>
                </a:lnTo>
                <a:lnTo>
                  <a:pt x="3466" y="2354"/>
                </a:lnTo>
                <a:lnTo>
                  <a:pt x="3466" y="2354"/>
                </a:lnTo>
                <a:lnTo>
                  <a:pt x="3424" y="2354"/>
                </a:lnTo>
                <a:lnTo>
                  <a:pt x="3360" y="2375"/>
                </a:lnTo>
                <a:lnTo>
                  <a:pt x="3274" y="2461"/>
                </a:lnTo>
                <a:lnTo>
                  <a:pt x="3188" y="2546"/>
                </a:lnTo>
                <a:lnTo>
                  <a:pt x="3124" y="2568"/>
                </a:lnTo>
                <a:lnTo>
                  <a:pt x="3060" y="2568"/>
                </a:lnTo>
                <a:lnTo>
                  <a:pt x="3060" y="2568"/>
                </a:lnTo>
                <a:lnTo>
                  <a:pt x="2996" y="2568"/>
                </a:lnTo>
                <a:lnTo>
                  <a:pt x="2953" y="2546"/>
                </a:lnTo>
                <a:lnTo>
                  <a:pt x="2910" y="2525"/>
                </a:lnTo>
                <a:lnTo>
                  <a:pt x="2867" y="2482"/>
                </a:lnTo>
                <a:lnTo>
                  <a:pt x="2825" y="2396"/>
                </a:lnTo>
                <a:lnTo>
                  <a:pt x="2825" y="2289"/>
                </a:lnTo>
                <a:lnTo>
                  <a:pt x="2825" y="2289"/>
                </a:lnTo>
                <a:close/>
                <a:moveTo>
                  <a:pt x="4001" y="4087"/>
                </a:moveTo>
                <a:lnTo>
                  <a:pt x="4001" y="4087"/>
                </a:lnTo>
                <a:lnTo>
                  <a:pt x="3959" y="4172"/>
                </a:lnTo>
                <a:lnTo>
                  <a:pt x="3916" y="4194"/>
                </a:lnTo>
                <a:lnTo>
                  <a:pt x="3894" y="4172"/>
                </a:lnTo>
                <a:lnTo>
                  <a:pt x="3873" y="4108"/>
                </a:lnTo>
                <a:lnTo>
                  <a:pt x="3852" y="3915"/>
                </a:lnTo>
                <a:lnTo>
                  <a:pt x="3830" y="3766"/>
                </a:lnTo>
                <a:lnTo>
                  <a:pt x="3830" y="3766"/>
                </a:lnTo>
                <a:lnTo>
                  <a:pt x="3787" y="3509"/>
                </a:lnTo>
                <a:lnTo>
                  <a:pt x="3766" y="3274"/>
                </a:lnTo>
                <a:lnTo>
                  <a:pt x="3766" y="3145"/>
                </a:lnTo>
                <a:lnTo>
                  <a:pt x="3787" y="3038"/>
                </a:lnTo>
                <a:lnTo>
                  <a:pt x="3830" y="2931"/>
                </a:lnTo>
                <a:lnTo>
                  <a:pt x="3916" y="2824"/>
                </a:lnTo>
                <a:lnTo>
                  <a:pt x="3916" y="2824"/>
                </a:lnTo>
                <a:lnTo>
                  <a:pt x="4001" y="2739"/>
                </a:lnTo>
                <a:lnTo>
                  <a:pt x="4066" y="2717"/>
                </a:lnTo>
                <a:lnTo>
                  <a:pt x="4087" y="2717"/>
                </a:lnTo>
                <a:lnTo>
                  <a:pt x="4087" y="2739"/>
                </a:lnTo>
                <a:lnTo>
                  <a:pt x="4087" y="2803"/>
                </a:lnTo>
                <a:lnTo>
                  <a:pt x="4066" y="2953"/>
                </a:lnTo>
                <a:lnTo>
                  <a:pt x="4066" y="3017"/>
                </a:lnTo>
                <a:lnTo>
                  <a:pt x="4087" y="3038"/>
                </a:lnTo>
                <a:lnTo>
                  <a:pt x="4108" y="3038"/>
                </a:lnTo>
                <a:lnTo>
                  <a:pt x="4108" y="3038"/>
                </a:lnTo>
                <a:lnTo>
                  <a:pt x="4044" y="3637"/>
                </a:lnTo>
                <a:lnTo>
                  <a:pt x="4044" y="3637"/>
                </a:lnTo>
                <a:lnTo>
                  <a:pt x="4044" y="3873"/>
                </a:lnTo>
                <a:lnTo>
                  <a:pt x="4023" y="3980"/>
                </a:lnTo>
                <a:lnTo>
                  <a:pt x="4001" y="4087"/>
                </a:lnTo>
                <a:lnTo>
                  <a:pt x="4001" y="4087"/>
                </a:lnTo>
                <a:close/>
                <a:moveTo>
                  <a:pt x="3231" y="3423"/>
                </a:moveTo>
                <a:lnTo>
                  <a:pt x="3231" y="3423"/>
                </a:lnTo>
                <a:lnTo>
                  <a:pt x="3188" y="3209"/>
                </a:lnTo>
                <a:lnTo>
                  <a:pt x="3188" y="3081"/>
                </a:lnTo>
                <a:lnTo>
                  <a:pt x="3188" y="2974"/>
                </a:lnTo>
                <a:lnTo>
                  <a:pt x="3188" y="2974"/>
                </a:lnTo>
                <a:lnTo>
                  <a:pt x="3210" y="2888"/>
                </a:lnTo>
                <a:lnTo>
                  <a:pt x="3253" y="2803"/>
                </a:lnTo>
                <a:lnTo>
                  <a:pt x="3317" y="2739"/>
                </a:lnTo>
                <a:lnTo>
                  <a:pt x="3360" y="2717"/>
                </a:lnTo>
                <a:lnTo>
                  <a:pt x="3381" y="2717"/>
                </a:lnTo>
                <a:lnTo>
                  <a:pt x="3381" y="2717"/>
                </a:lnTo>
                <a:lnTo>
                  <a:pt x="3424" y="2739"/>
                </a:lnTo>
                <a:lnTo>
                  <a:pt x="3445" y="2782"/>
                </a:lnTo>
                <a:lnTo>
                  <a:pt x="3466" y="2888"/>
                </a:lnTo>
                <a:lnTo>
                  <a:pt x="3488" y="3060"/>
                </a:lnTo>
                <a:lnTo>
                  <a:pt x="3488" y="3060"/>
                </a:lnTo>
                <a:lnTo>
                  <a:pt x="3466" y="3359"/>
                </a:lnTo>
                <a:lnTo>
                  <a:pt x="3466" y="3637"/>
                </a:lnTo>
                <a:lnTo>
                  <a:pt x="3466" y="3637"/>
                </a:lnTo>
                <a:lnTo>
                  <a:pt x="3509" y="3873"/>
                </a:lnTo>
                <a:lnTo>
                  <a:pt x="3509" y="4022"/>
                </a:lnTo>
                <a:lnTo>
                  <a:pt x="3509" y="4129"/>
                </a:lnTo>
                <a:lnTo>
                  <a:pt x="3509" y="4129"/>
                </a:lnTo>
                <a:lnTo>
                  <a:pt x="3488" y="4172"/>
                </a:lnTo>
                <a:lnTo>
                  <a:pt x="3445" y="4215"/>
                </a:lnTo>
                <a:lnTo>
                  <a:pt x="3402" y="4236"/>
                </a:lnTo>
                <a:lnTo>
                  <a:pt x="3360" y="4236"/>
                </a:lnTo>
                <a:lnTo>
                  <a:pt x="3317" y="4215"/>
                </a:lnTo>
                <a:lnTo>
                  <a:pt x="3295" y="4172"/>
                </a:lnTo>
                <a:lnTo>
                  <a:pt x="3274" y="4129"/>
                </a:lnTo>
                <a:lnTo>
                  <a:pt x="3274" y="4065"/>
                </a:lnTo>
                <a:lnTo>
                  <a:pt x="3274" y="4065"/>
                </a:lnTo>
                <a:lnTo>
                  <a:pt x="3253" y="3894"/>
                </a:lnTo>
                <a:lnTo>
                  <a:pt x="3231" y="3744"/>
                </a:lnTo>
                <a:lnTo>
                  <a:pt x="3231" y="3423"/>
                </a:lnTo>
                <a:lnTo>
                  <a:pt x="3231" y="3423"/>
                </a:lnTo>
                <a:close/>
                <a:moveTo>
                  <a:pt x="2974" y="2888"/>
                </a:moveTo>
                <a:lnTo>
                  <a:pt x="2974" y="2888"/>
                </a:lnTo>
                <a:lnTo>
                  <a:pt x="3017" y="2931"/>
                </a:lnTo>
                <a:lnTo>
                  <a:pt x="3039" y="2995"/>
                </a:lnTo>
                <a:lnTo>
                  <a:pt x="3039" y="3124"/>
                </a:lnTo>
                <a:lnTo>
                  <a:pt x="2996" y="3381"/>
                </a:lnTo>
                <a:lnTo>
                  <a:pt x="2996" y="3381"/>
                </a:lnTo>
                <a:lnTo>
                  <a:pt x="3017" y="3702"/>
                </a:lnTo>
                <a:lnTo>
                  <a:pt x="3017" y="3873"/>
                </a:lnTo>
                <a:lnTo>
                  <a:pt x="2996" y="3937"/>
                </a:lnTo>
                <a:lnTo>
                  <a:pt x="2974" y="3980"/>
                </a:lnTo>
                <a:lnTo>
                  <a:pt x="2974" y="3980"/>
                </a:lnTo>
                <a:lnTo>
                  <a:pt x="2932" y="3937"/>
                </a:lnTo>
                <a:lnTo>
                  <a:pt x="2867" y="3851"/>
                </a:lnTo>
                <a:lnTo>
                  <a:pt x="2782" y="3702"/>
                </a:lnTo>
                <a:lnTo>
                  <a:pt x="2782" y="3702"/>
                </a:lnTo>
                <a:lnTo>
                  <a:pt x="2760" y="3659"/>
                </a:lnTo>
                <a:lnTo>
                  <a:pt x="2782" y="3595"/>
                </a:lnTo>
                <a:lnTo>
                  <a:pt x="2803" y="3488"/>
                </a:lnTo>
                <a:lnTo>
                  <a:pt x="2803" y="3488"/>
                </a:lnTo>
                <a:lnTo>
                  <a:pt x="2782" y="3316"/>
                </a:lnTo>
                <a:lnTo>
                  <a:pt x="2782" y="3038"/>
                </a:lnTo>
                <a:lnTo>
                  <a:pt x="2782" y="2910"/>
                </a:lnTo>
                <a:lnTo>
                  <a:pt x="2825" y="2824"/>
                </a:lnTo>
                <a:lnTo>
                  <a:pt x="2846" y="2824"/>
                </a:lnTo>
                <a:lnTo>
                  <a:pt x="2889" y="2824"/>
                </a:lnTo>
                <a:lnTo>
                  <a:pt x="2932" y="2846"/>
                </a:lnTo>
                <a:lnTo>
                  <a:pt x="2974" y="2888"/>
                </a:lnTo>
                <a:lnTo>
                  <a:pt x="2974" y="2888"/>
                </a:lnTo>
                <a:close/>
                <a:moveTo>
                  <a:pt x="2996" y="4172"/>
                </a:moveTo>
                <a:lnTo>
                  <a:pt x="2996" y="4172"/>
                </a:lnTo>
                <a:lnTo>
                  <a:pt x="2953" y="4194"/>
                </a:lnTo>
                <a:lnTo>
                  <a:pt x="2953" y="4172"/>
                </a:lnTo>
                <a:lnTo>
                  <a:pt x="2974" y="4129"/>
                </a:lnTo>
                <a:lnTo>
                  <a:pt x="2974" y="4129"/>
                </a:lnTo>
                <a:lnTo>
                  <a:pt x="2996" y="4172"/>
                </a:lnTo>
                <a:lnTo>
                  <a:pt x="2996" y="4172"/>
                </a:lnTo>
                <a:close/>
                <a:moveTo>
                  <a:pt x="2696" y="5007"/>
                </a:moveTo>
                <a:lnTo>
                  <a:pt x="2696" y="5007"/>
                </a:lnTo>
                <a:lnTo>
                  <a:pt x="2760" y="4900"/>
                </a:lnTo>
                <a:lnTo>
                  <a:pt x="2846" y="4793"/>
                </a:lnTo>
                <a:lnTo>
                  <a:pt x="2932" y="4707"/>
                </a:lnTo>
                <a:lnTo>
                  <a:pt x="3039" y="4643"/>
                </a:lnTo>
                <a:lnTo>
                  <a:pt x="3039" y="4643"/>
                </a:lnTo>
                <a:lnTo>
                  <a:pt x="3188" y="4622"/>
                </a:lnTo>
                <a:lnTo>
                  <a:pt x="3445" y="4622"/>
                </a:lnTo>
                <a:lnTo>
                  <a:pt x="3766" y="4622"/>
                </a:lnTo>
                <a:lnTo>
                  <a:pt x="3766" y="4622"/>
                </a:lnTo>
                <a:lnTo>
                  <a:pt x="4151" y="4600"/>
                </a:lnTo>
                <a:lnTo>
                  <a:pt x="4258" y="4600"/>
                </a:lnTo>
                <a:lnTo>
                  <a:pt x="4344" y="4622"/>
                </a:lnTo>
                <a:lnTo>
                  <a:pt x="4429" y="4643"/>
                </a:lnTo>
                <a:lnTo>
                  <a:pt x="4472" y="4707"/>
                </a:lnTo>
                <a:lnTo>
                  <a:pt x="4472" y="4707"/>
                </a:lnTo>
                <a:lnTo>
                  <a:pt x="4472" y="4750"/>
                </a:lnTo>
                <a:lnTo>
                  <a:pt x="4451" y="4836"/>
                </a:lnTo>
                <a:lnTo>
                  <a:pt x="4365" y="5007"/>
                </a:lnTo>
                <a:lnTo>
                  <a:pt x="4237" y="5199"/>
                </a:lnTo>
                <a:lnTo>
                  <a:pt x="4194" y="5263"/>
                </a:lnTo>
                <a:lnTo>
                  <a:pt x="4151" y="5285"/>
                </a:lnTo>
                <a:lnTo>
                  <a:pt x="4151" y="5285"/>
                </a:lnTo>
                <a:lnTo>
                  <a:pt x="4108" y="5306"/>
                </a:lnTo>
                <a:lnTo>
                  <a:pt x="4066" y="5285"/>
                </a:lnTo>
                <a:lnTo>
                  <a:pt x="3980" y="5242"/>
                </a:lnTo>
                <a:lnTo>
                  <a:pt x="3937" y="5178"/>
                </a:lnTo>
                <a:lnTo>
                  <a:pt x="3873" y="5092"/>
                </a:lnTo>
                <a:lnTo>
                  <a:pt x="3873" y="5092"/>
                </a:lnTo>
                <a:lnTo>
                  <a:pt x="3787" y="5028"/>
                </a:lnTo>
                <a:lnTo>
                  <a:pt x="3745" y="4921"/>
                </a:lnTo>
                <a:lnTo>
                  <a:pt x="3745" y="4921"/>
                </a:lnTo>
                <a:lnTo>
                  <a:pt x="3745" y="4771"/>
                </a:lnTo>
                <a:lnTo>
                  <a:pt x="3745" y="4771"/>
                </a:lnTo>
                <a:lnTo>
                  <a:pt x="3702" y="4729"/>
                </a:lnTo>
                <a:lnTo>
                  <a:pt x="3638" y="4686"/>
                </a:lnTo>
                <a:lnTo>
                  <a:pt x="3573" y="4686"/>
                </a:lnTo>
                <a:lnTo>
                  <a:pt x="3488" y="4707"/>
                </a:lnTo>
                <a:lnTo>
                  <a:pt x="3488" y="4707"/>
                </a:lnTo>
                <a:lnTo>
                  <a:pt x="3424" y="4750"/>
                </a:lnTo>
                <a:lnTo>
                  <a:pt x="3402" y="4793"/>
                </a:lnTo>
                <a:lnTo>
                  <a:pt x="3338" y="4942"/>
                </a:lnTo>
                <a:lnTo>
                  <a:pt x="3338" y="4942"/>
                </a:lnTo>
                <a:lnTo>
                  <a:pt x="3274" y="5092"/>
                </a:lnTo>
                <a:lnTo>
                  <a:pt x="3188" y="5242"/>
                </a:lnTo>
                <a:lnTo>
                  <a:pt x="3081" y="5392"/>
                </a:lnTo>
                <a:lnTo>
                  <a:pt x="3017" y="5435"/>
                </a:lnTo>
                <a:lnTo>
                  <a:pt x="2953" y="5435"/>
                </a:lnTo>
                <a:lnTo>
                  <a:pt x="2953" y="5435"/>
                </a:lnTo>
                <a:lnTo>
                  <a:pt x="2910" y="5435"/>
                </a:lnTo>
                <a:lnTo>
                  <a:pt x="2846" y="5392"/>
                </a:lnTo>
                <a:lnTo>
                  <a:pt x="2760" y="5263"/>
                </a:lnTo>
                <a:lnTo>
                  <a:pt x="2718" y="5135"/>
                </a:lnTo>
                <a:lnTo>
                  <a:pt x="2696" y="5071"/>
                </a:lnTo>
                <a:lnTo>
                  <a:pt x="2696" y="5007"/>
                </a:lnTo>
                <a:lnTo>
                  <a:pt x="2696" y="5007"/>
                </a:lnTo>
                <a:close/>
                <a:moveTo>
                  <a:pt x="4194" y="6761"/>
                </a:moveTo>
                <a:lnTo>
                  <a:pt x="4194" y="6761"/>
                </a:lnTo>
                <a:lnTo>
                  <a:pt x="4130" y="6783"/>
                </a:lnTo>
                <a:lnTo>
                  <a:pt x="4087" y="6783"/>
                </a:lnTo>
                <a:lnTo>
                  <a:pt x="4001" y="6654"/>
                </a:lnTo>
                <a:lnTo>
                  <a:pt x="4001" y="6654"/>
                </a:lnTo>
                <a:lnTo>
                  <a:pt x="3937" y="6569"/>
                </a:lnTo>
                <a:lnTo>
                  <a:pt x="3894" y="6526"/>
                </a:lnTo>
                <a:lnTo>
                  <a:pt x="3873" y="6462"/>
                </a:lnTo>
                <a:lnTo>
                  <a:pt x="3873" y="6462"/>
                </a:lnTo>
                <a:lnTo>
                  <a:pt x="3894" y="6376"/>
                </a:lnTo>
                <a:lnTo>
                  <a:pt x="3959" y="6248"/>
                </a:lnTo>
                <a:lnTo>
                  <a:pt x="4023" y="6141"/>
                </a:lnTo>
                <a:lnTo>
                  <a:pt x="4087" y="6076"/>
                </a:lnTo>
                <a:lnTo>
                  <a:pt x="4087" y="6076"/>
                </a:lnTo>
                <a:lnTo>
                  <a:pt x="4151" y="6012"/>
                </a:lnTo>
                <a:lnTo>
                  <a:pt x="4173" y="6012"/>
                </a:lnTo>
                <a:lnTo>
                  <a:pt x="4258" y="6076"/>
                </a:lnTo>
                <a:lnTo>
                  <a:pt x="4258" y="6076"/>
                </a:lnTo>
                <a:lnTo>
                  <a:pt x="4365" y="6183"/>
                </a:lnTo>
                <a:lnTo>
                  <a:pt x="4408" y="6269"/>
                </a:lnTo>
                <a:lnTo>
                  <a:pt x="4429" y="6312"/>
                </a:lnTo>
                <a:lnTo>
                  <a:pt x="4429" y="6312"/>
                </a:lnTo>
                <a:lnTo>
                  <a:pt x="4344" y="6547"/>
                </a:lnTo>
                <a:lnTo>
                  <a:pt x="4258" y="6676"/>
                </a:lnTo>
                <a:lnTo>
                  <a:pt x="4194" y="6761"/>
                </a:lnTo>
                <a:lnTo>
                  <a:pt x="4194" y="6761"/>
                </a:lnTo>
                <a:close/>
                <a:moveTo>
                  <a:pt x="4707" y="6676"/>
                </a:moveTo>
                <a:lnTo>
                  <a:pt x="4707" y="6676"/>
                </a:lnTo>
                <a:lnTo>
                  <a:pt x="4729" y="6676"/>
                </a:lnTo>
                <a:lnTo>
                  <a:pt x="4793" y="6718"/>
                </a:lnTo>
                <a:lnTo>
                  <a:pt x="4921" y="6847"/>
                </a:lnTo>
                <a:lnTo>
                  <a:pt x="5050" y="6996"/>
                </a:lnTo>
                <a:lnTo>
                  <a:pt x="5093" y="7103"/>
                </a:lnTo>
                <a:lnTo>
                  <a:pt x="5093" y="7103"/>
                </a:lnTo>
                <a:lnTo>
                  <a:pt x="5050" y="7210"/>
                </a:lnTo>
                <a:lnTo>
                  <a:pt x="4964" y="7317"/>
                </a:lnTo>
                <a:lnTo>
                  <a:pt x="4879" y="7403"/>
                </a:lnTo>
                <a:lnTo>
                  <a:pt x="4814" y="7424"/>
                </a:lnTo>
                <a:lnTo>
                  <a:pt x="4772" y="7446"/>
                </a:lnTo>
                <a:lnTo>
                  <a:pt x="4772" y="7446"/>
                </a:lnTo>
                <a:lnTo>
                  <a:pt x="4729" y="7446"/>
                </a:lnTo>
                <a:lnTo>
                  <a:pt x="4686" y="7403"/>
                </a:lnTo>
                <a:lnTo>
                  <a:pt x="4558" y="7339"/>
                </a:lnTo>
                <a:lnTo>
                  <a:pt x="4451" y="7232"/>
                </a:lnTo>
                <a:lnTo>
                  <a:pt x="4387" y="7146"/>
                </a:lnTo>
                <a:lnTo>
                  <a:pt x="4387" y="7146"/>
                </a:lnTo>
                <a:lnTo>
                  <a:pt x="4429" y="7061"/>
                </a:lnTo>
                <a:lnTo>
                  <a:pt x="4515" y="6889"/>
                </a:lnTo>
                <a:lnTo>
                  <a:pt x="4622" y="6740"/>
                </a:lnTo>
                <a:lnTo>
                  <a:pt x="4665" y="6697"/>
                </a:lnTo>
                <a:lnTo>
                  <a:pt x="4707" y="6676"/>
                </a:lnTo>
                <a:lnTo>
                  <a:pt x="4707" y="6676"/>
                </a:lnTo>
                <a:close/>
                <a:moveTo>
                  <a:pt x="2889" y="6654"/>
                </a:moveTo>
                <a:lnTo>
                  <a:pt x="2889" y="6654"/>
                </a:lnTo>
                <a:lnTo>
                  <a:pt x="2910" y="6547"/>
                </a:lnTo>
                <a:lnTo>
                  <a:pt x="2996" y="6376"/>
                </a:lnTo>
                <a:lnTo>
                  <a:pt x="3081" y="6226"/>
                </a:lnTo>
                <a:lnTo>
                  <a:pt x="3124" y="6162"/>
                </a:lnTo>
                <a:lnTo>
                  <a:pt x="3167" y="6141"/>
                </a:lnTo>
                <a:lnTo>
                  <a:pt x="3167" y="6141"/>
                </a:lnTo>
                <a:lnTo>
                  <a:pt x="3188" y="6141"/>
                </a:lnTo>
                <a:lnTo>
                  <a:pt x="3231" y="6162"/>
                </a:lnTo>
                <a:lnTo>
                  <a:pt x="3317" y="6248"/>
                </a:lnTo>
                <a:lnTo>
                  <a:pt x="3381" y="6355"/>
                </a:lnTo>
                <a:lnTo>
                  <a:pt x="3424" y="6419"/>
                </a:lnTo>
                <a:lnTo>
                  <a:pt x="3424" y="6419"/>
                </a:lnTo>
                <a:lnTo>
                  <a:pt x="3338" y="6654"/>
                </a:lnTo>
                <a:lnTo>
                  <a:pt x="3253" y="6804"/>
                </a:lnTo>
                <a:lnTo>
                  <a:pt x="3188" y="6868"/>
                </a:lnTo>
                <a:lnTo>
                  <a:pt x="3188" y="6868"/>
                </a:lnTo>
                <a:lnTo>
                  <a:pt x="3167" y="6868"/>
                </a:lnTo>
                <a:lnTo>
                  <a:pt x="3103" y="6868"/>
                </a:lnTo>
                <a:lnTo>
                  <a:pt x="3017" y="6825"/>
                </a:lnTo>
                <a:lnTo>
                  <a:pt x="2932" y="6761"/>
                </a:lnTo>
                <a:lnTo>
                  <a:pt x="2910" y="6718"/>
                </a:lnTo>
                <a:lnTo>
                  <a:pt x="2889" y="6654"/>
                </a:lnTo>
                <a:lnTo>
                  <a:pt x="2889" y="6654"/>
                </a:lnTo>
                <a:close/>
                <a:moveTo>
                  <a:pt x="2932" y="7339"/>
                </a:moveTo>
                <a:lnTo>
                  <a:pt x="2932" y="7339"/>
                </a:lnTo>
                <a:lnTo>
                  <a:pt x="2910" y="7424"/>
                </a:lnTo>
                <a:lnTo>
                  <a:pt x="2867" y="7510"/>
                </a:lnTo>
                <a:lnTo>
                  <a:pt x="2803" y="7574"/>
                </a:lnTo>
                <a:lnTo>
                  <a:pt x="2739" y="7638"/>
                </a:lnTo>
                <a:lnTo>
                  <a:pt x="2739" y="7638"/>
                </a:lnTo>
                <a:lnTo>
                  <a:pt x="2653" y="7596"/>
                </a:lnTo>
                <a:lnTo>
                  <a:pt x="2568" y="7531"/>
                </a:lnTo>
                <a:lnTo>
                  <a:pt x="2504" y="7446"/>
                </a:lnTo>
                <a:lnTo>
                  <a:pt x="2482" y="7360"/>
                </a:lnTo>
                <a:lnTo>
                  <a:pt x="2482" y="7360"/>
                </a:lnTo>
                <a:lnTo>
                  <a:pt x="2504" y="7275"/>
                </a:lnTo>
                <a:lnTo>
                  <a:pt x="2568" y="7189"/>
                </a:lnTo>
                <a:lnTo>
                  <a:pt x="2611" y="7103"/>
                </a:lnTo>
                <a:lnTo>
                  <a:pt x="2653" y="7082"/>
                </a:lnTo>
                <a:lnTo>
                  <a:pt x="2675" y="7061"/>
                </a:lnTo>
                <a:lnTo>
                  <a:pt x="2675" y="7061"/>
                </a:lnTo>
                <a:lnTo>
                  <a:pt x="2739" y="7103"/>
                </a:lnTo>
                <a:lnTo>
                  <a:pt x="2825" y="7189"/>
                </a:lnTo>
                <a:lnTo>
                  <a:pt x="2889" y="7275"/>
                </a:lnTo>
                <a:lnTo>
                  <a:pt x="2932" y="7339"/>
                </a:lnTo>
                <a:lnTo>
                  <a:pt x="2932" y="7339"/>
                </a:lnTo>
                <a:close/>
                <a:moveTo>
                  <a:pt x="3638" y="5285"/>
                </a:moveTo>
                <a:lnTo>
                  <a:pt x="3638" y="5285"/>
                </a:lnTo>
                <a:lnTo>
                  <a:pt x="3787" y="5456"/>
                </a:lnTo>
                <a:lnTo>
                  <a:pt x="3852" y="5542"/>
                </a:lnTo>
                <a:lnTo>
                  <a:pt x="3894" y="5627"/>
                </a:lnTo>
                <a:lnTo>
                  <a:pt x="3894" y="5627"/>
                </a:lnTo>
                <a:lnTo>
                  <a:pt x="3809" y="5862"/>
                </a:lnTo>
                <a:lnTo>
                  <a:pt x="3723" y="5969"/>
                </a:lnTo>
                <a:lnTo>
                  <a:pt x="3659" y="6055"/>
                </a:lnTo>
                <a:lnTo>
                  <a:pt x="3659" y="6055"/>
                </a:lnTo>
                <a:lnTo>
                  <a:pt x="3616" y="6098"/>
                </a:lnTo>
                <a:lnTo>
                  <a:pt x="3573" y="6098"/>
                </a:lnTo>
                <a:lnTo>
                  <a:pt x="3509" y="6055"/>
                </a:lnTo>
                <a:lnTo>
                  <a:pt x="3509" y="6055"/>
                </a:lnTo>
                <a:lnTo>
                  <a:pt x="3424" y="5991"/>
                </a:lnTo>
                <a:lnTo>
                  <a:pt x="3381" y="5884"/>
                </a:lnTo>
                <a:lnTo>
                  <a:pt x="3360" y="5777"/>
                </a:lnTo>
                <a:lnTo>
                  <a:pt x="3381" y="5649"/>
                </a:lnTo>
                <a:lnTo>
                  <a:pt x="3424" y="5542"/>
                </a:lnTo>
                <a:lnTo>
                  <a:pt x="3488" y="5435"/>
                </a:lnTo>
                <a:lnTo>
                  <a:pt x="3552" y="5349"/>
                </a:lnTo>
                <a:lnTo>
                  <a:pt x="3638" y="5285"/>
                </a:lnTo>
                <a:lnTo>
                  <a:pt x="3638" y="5285"/>
                </a:lnTo>
                <a:close/>
                <a:moveTo>
                  <a:pt x="2589" y="5349"/>
                </a:moveTo>
                <a:lnTo>
                  <a:pt x="2589" y="5349"/>
                </a:lnTo>
                <a:lnTo>
                  <a:pt x="2632" y="5392"/>
                </a:lnTo>
                <a:lnTo>
                  <a:pt x="2675" y="5456"/>
                </a:lnTo>
                <a:lnTo>
                  <a:pt x="2760" y="5584"/>
                </a:lnTo>
                <a:lnTo>
                  <a:pt x="2760" y="5584"/>
                </a:lnTo>
                <a:lnTo>
                  <a:pt x="2825" y="5670"/>
                </a:lnTo>
                <a:lnTo>
                  <a:pt x="2846" y="5734"/>
                </a:lnTo>
                <a:lnTo>
                  <a:pt x="2825" y="5798"/>
                </a:lnTo>
                <a:lnTo>
                  <a:pt x="2782" y="5905"/>
                </a:lnTo>
                <a:lnTo>
                  <a:pt x="2782" y="5905"/>
                </a:lnTo>
                <a:lnTo>
                  <a:pt x="2675" y="6119"/>
                </a:lnTo>
                <a:lnTo>
                  <a:pt x="2611" y="6226"/>
                </a:lnTo>
                <a:lnTo>
                  <a:pt x="2546" y="6290"/>
                </a:lnTo>
                <a:lnTo>
                  <a:pt x="2546" y="6290"/>
                </a:lnTo>
                <a:lnTo>
                  <a:pt x="2397" y="6226"/>
                </a:lnTo>
                <a:lnTo>
                  <a:pt x="2311" y="6141"/>
                </a:lnTo>
                <a:lnTo>
                  <a:pt x="2247" y="6034"/>
                </a:lnTo>
                <a:lnTo>
                  <a:pt x="2226" y="5948"/>
                </a:lnTo>
                <a:lnTo>
                  <a:pt x="2247" y="5841"/>
                </a:lnTo>
                <a:lnTo>
                  <a:pt x="2290" y="5734"/>
                </a:lnTo>
                <a:lnTo>
                  <a:pt x="2418" y="5499"/>
                </a:lnTo>
                <a:lnTo>
                  <a:pt x="2418" y="5499"/>
                </a:lnTo>
                <a:lnTo>
                  <a:pt x="2482" y="5392"/>
                </a:lnTo>
                <a:lnTo>
                  <a:pt x="2525" y="5349"/>
                </a:lnTo>
                <a:lnTo>
                  <a:pt x="2589" y="5349"/>
                </a:lnTo>
                <a:lnTo>
                  <a:pt x="2589" y="5349"/>
                </a:lnTo>
                <a:close/>
                <a:moveTo>
                  <a:pt x="1883" y="3209"/>
                </a:moveTo>
                <a:lnTo>
                  <a:pt x="1883" y="3209"/>
                </a:lnTo>
                <a:lnTo>
                  <a:pt x="1926" y="3231"/>
                </a:lnTo>
                <a:lnTo>
                  <a:pt x="1969" y="3274"/>
                </a:lnTo>
                <a:lnTo>
                  <a:pt x="2054" y="3381"/>
                </a:lnTo>
                <a:lnTo>
                  <a:pt x="2183" y="3616"/>
                </a:lnTo>
                <a:lnTo>
                  <a:pt x="2183" y="3616"/>
                </a:lnTo>
                <a:lnTo>
                  <a:pt x="2375" y="3873"/>
                </a:lnTo>
                <a:lnTo>
                  <a:pt x="2482" y="4022"/>
                </a:lnTo>
                <a:lnTo>
                  <a:pt x="2525" y="4087"/>
                </a:lnTo>
                <a:lnTo>
                  <a:pt x="2546" y="4129"/>
                </a:lnTo>
                <a:lnTo>
                  <a:pt x="2546" y="4129"/>
                </a:lnTo>
                <a:lnTo>
                  <a:pt x="2546" y="4215"/>
                </a:lnTo>
                <a:lnTo>
                  <a:pt x="2525" y="4236"/>
                </a:lnTo>
                <a:lnTo>
                  <a:pt x="2482" y="4236"/>
                </a:lnTo>
                <a:lnTo>
                  <a:pt x="2290" y="4236"/>
                </a:lnTo>
                <a:lnTo>
                  <a:pt x="2290" y="4236"/>
                </a:lnTo>
                <a:lnTo>
                  <a:pt x="2076" y="4301"/>
                </a:lnTo>
                <a:lnTo>
                  <a:pt x="1798" y="4365"/>
                </a:lnTo>
                <a:lnTo>
                  <a:pt x="1669" y="4365"/>
                </a:lnTo>
                <a:lnTo>
                  <a:pt x="1562" y="4365"/>
                </a:lnTo>
                <a:lnTo>
                  <a:pt x="1498" y="4343"/>
                </a:lnTo>
                <a:lnTo>
                  <a:pt x="1477" y="4301"/>
                </a:lnTo>
                <a:lnTo>
                  <a:pt x="1455" y="4258"/>
                </a:lnTo>
                <a:lnTo>
                  <a:pt x="1434" y="4215"/>
                </a:lnTo>
                <a:lnTo>
                  <a:pt x="1434" y="4215"/>
                </a:lnTo>
                <a:lnTo>
                  <a:pt x="1477" y="4044"/>
                </a:lnTo>
                <a:lnTo>
                  <a:pt x="1498" y="3958"/>
                </a:lnTo>
                <a:lnTo>
                  <a:pt x="1498" y="3873"/>
                </a:lnTo>
                <a:lnTo>
                  <a:pt x="1498" y="3873"/>
                </a:lnTo>
                <a:lnTo>
                  <a:pt x="1455" y="3637"/>
                </a:lnTo>
                <a:lnTo>
                  <a:pt x="1434" y="3509"/>
                </a:lnTo>
                <a:lnTo>
                  <a:pt x="1434" y="3466"/>
                </a:lnTo>
                <a:lnTo>
                  <a:pt x="1455" y="3402"/>
                </a:lnTo>
                <a:lnTo>
                  <a:pt x="1455" y="3402"/>
                </a:lnTo>
                <a:lnTo>
                  <a:pt x="1519" y="3359"/>
                </a:lnTo>
                <a:lnTo>
                  <a:pt x="1648" y="3274"/>
                </a:lnTo>
                <a:lnTo>
                  <a:pt x="1776" y="3209"/>
                </a:lnTo>
                <a:lnTo>
                  <a:pt x="1840" y="3209"/>
                </a:lnTo>
                <a:lnTo>
                  <a:pt x="1883" y="3209"/>
                </a:lnTo>
                <a:lnTo>
                  <a:pt x="1883" y="3209"/>
                </a:lnTo>
                <a:close/>
                <a:moveTo>
                  <a:pt x="813" y="2204"/>
                </a:moveTo>
                <a:lnTo>
                  <a:pt x="813" y="2204"/>
                </a:lnTo>
                <a:lnTo>
                  <a:pt x="621" y="2097"/>
                </a:lnTo>
                <a:lnTo>
                  <a:pt x="557" y="2033"/>
                </a:lnTo>
                <a:lnTo>
                  <a:pt x="492" y="1968"/>
                </a:lnTo>
                <a:lnTo>
                  <a:pt x="450" y="1904"/>
                </a:lnTo>
                <a:lnTo>
                  <a:pt x="450" y="1819"/>
                </a:lnTo>
                <a:lnTo>
                  <a:pt x="450" y="1712"/>
                </a:lnTo>
                <a:lnTo>
                  <a:pt x="450" y="1583"/>
                </a:lnTo>
                <a:lnTo>
                  <a:pt x="450" y="1583"/>
                </a:lnTo>
                <a:lnTo>
                  <a:pt x="492" y="1455"/>
                </a:lnTo>
                <a:lnTo>
                  <a:pt x="514" y="1369"/>
                </a:lnTo>
                <a:lnTo>
                  <a:pt x="535" y="1327"/>
                </a:lnTo>
                <a:lnTo>
                  <a:pt x="535" y="1327"/>
                </a:lnTo>
                <a:lnTo>
                  <a:pt x="621" y="1305"/>
                </a:lnTo>
                <a:lnTo>
                  <a:pt x="642" y="1305"/>
                </a:lnTo>
                <a:lnTo>
                  <a:pt x="664" y="1348"/>
                </a:lnTo>
                <a:lnTo>
                  <a:pt x="706" y="1391"/>
                </a:lnTo>
                <a:lnTo>
                  <a:pt x="706" y="1391"/>
                </a:lnTo>
                <a:lnTo>
                  <a:pt x="813" y="1455"/>
                </a:lnTo>
                <a:lnTo>
                  <a:pt x="856" y="1519"/>
                </a:lnTo>
                <a:lnTo>
                  <a:pt x="899" y="1519"/>
                </a:lnTo>
                <a:lnTo>
                  <a:pt x="920" y="1519"/>
                </a:lnTo>
                <a:lnTo>
                  <a:pt x="1027" y="1412"/>
                </a:lnTo>
                <a:lnTo>
                  <a:pt x="1027" y="1412"/>
                </a:lnTo>
                <a:lnTo>
                  <a:pt x="1134" y="1198"/>
                </a:lnTo>
                <a:lnTo>
                  <a:pt x="1220" y="1113"/>
                </a:lnTo>
                <a:lnTo>
                  <a:pt x="1284" y="1070"/>
                </a:lnTo>
                <a:lnTo>
                  <a:pt x="1327" y="1048"/>
                </a:lnTo>
                <a:lnTo>
                  <a:pt x="1327" y="1048"/>
                </a:lnTo>
                <a:lnTo>
                  <a:pt x="1391" y="1070"/>
                </a:lnTo>
                <a:lnTo>
                  <a:pt x="1434" y="1091"/>
                </a:lnTo>
                <a:lnTo>
                  <a:pt x="1455" y="1134"/>
                </a:lnTo>
                <a:lnTo>
                  <a:pt x="1477" y="1198"/>
                </a:lnTo>
                <a:lnTo>
                  <a:pt x="1519" y="1434"/>
                </a:lnTo>
                <a:lnTo>
                  <a:pt x="1519" y="1434"/>
                </a:lnTo>
                <a:lnTo>
                  <a:pt x="1434" y="1733"/>
                </a:lnTo>
                <a:lnTo>
                  <a:pt x="1391" y="1883"/>
                </a:lnTo>
                <a:lnTo>
                  <a:pt x="1327" y="2011"/>
                </a:lnTo>
                <a:lnTo>
                  <a:pt x="1220" y="2140"/>
                </a:lnTo>
                <a:lnTo>
                  <a:pt x="1177" y="2182"/>
                </a:lnTo>
                <a:lnTo>
                  <a:pt x="1113" y="2204"/>
                </a:lnTo>
                <a:lnTo>
                  <a:pt x="1049" y="2225"/>
                </a:lnTo>
                <a:lnTo>
                  <a:pt x="985" y="2247"/>
                </a:lnTo>
                <a:lnTo>
                  <a:pt x="899" y="2225"/>
                </a:lnTo>
                <a:lnTo>
                  <a:pt x="813" y="2204"/>
                </a:lnTo>
                <a:lnTo>
                  <a:pt x="813" y="2204"/>
                </a:lnTo>
                <a:close/>
                <a:moveTo>
                  <a:pt x="1434" y="2503"/>
                </a:moveTo>
                <a:lnTo>
                  <a:pt x="1434" y="2503"/>
                </a:lnTo>
                <a:lnTo>
                  <a:pt x="1498" y="2568"/>
                </a:lnTo>
                <a:lnTo>
                  <a:pt x="1562" y="2653"/>
                </a:lnTo>
                <a:lnTo>
                  <a:pt x="1605" y="2739"/>
                </a:lnTo>
                <a:lnTo>
                  <a:pt x="1626" y="2846"/>
                </a:lnTo>
                <a:lnTo>
                  <a:pt x="1605" y="2931"/>
                </a:lnTo>
                <a:lnTo>
                  <a:pt x="1562" y="2995"/>
                </a:lnTo>
                <a:lnTo>
                  <a:pt x="1519" y="2995"/>
                </a:lnTo>
                <a:lnTo>
                  <a:pt x="1477" y="3017"/>
                </a:lnTo>
                <a:lnTo>
                  <a:pt x="1348" y="2974"/>
                </a:lnTo>
                <a:lnTo>
                  <a:pt x="1348" y="2974"/>
                </a:lnTo>
                <a:lnTo>
                  <a:pt x="1284" y="2931"/>
                </a:lnTo>
                <a:lnTo>
                  <a:pt x="1220" y="2824"/>
                </a:lnTo>
                <a:lnTo>
                  <a:pt x="1156" y="2739"/>
                </a:lnTo>
                <a:lnTo>
                  <a:pt x="1134" y="2653"/>
                </a:lnTo>
                <a:lnTo>
                  <a:pt x="1134" y="2653"/>
                </a:lnTo>
                <a:lnTo>
                  <a:pt x="1156" y="2632"/>
                </a:lnTo>
                <a:lnTo>
                  <a:pt x="1177" y="2610"/>
                </a:lnTo>
                <a:lnTo>
                  <a:pt x="1263" y="2568"/>
                </a:lnTo>
                <a:lnTo>
                  <a:pt x="1434" y="2503"/>
                </a:lnTo>
                <a:lnTo>
                  <a:pt x="1434" y="2503"/>
                </a:lnTo>
                <a:close/>
                <a:moveTo>
                  <a:pt x="1412" y="5221"/>
                </a:moveTo>
                <a:lnTo>
                  <a:pt x="1412" y="5221"/>
                </a:lnTo>
                <a:lnTo>
                  <a:pt x="1370" y="5199"/>
                </a:lnTo>
                <a:lnTo>
                  <a:pt x="1327" y="5135"/>
                </a:lnTo>
                <a:lnTo>
                  <a:pt x="1263" y="5007"/>
                </a:lnTo>
                <a:lnTo>
                  <a:pt x="1220" y="4857"/>
                </a:lnTo>
                <a:lnTo>
                  <a:pt x="1220" y="4750"/>
                </a:lnTo>
                <a:lnTo>
                  <a:pt x="1220" y="4750"/>
                </a:lnTo>
                <a:lnTo>
                  <a:pt x="1241" y="4707"/>
                </a:lnTo>
                <a:lnTo>
                  <a:pt x="1284" y="4686"/>
                </a:lnTo>
                <a:lnTo>
                  <a:pt x="1412" y="4643"/>
                </a:lnTo>
                <a:lnTo>
                  <a:pt x="1648" y="4622"/>
                </a:lnTo>
                <a:lnTo>
                  <a:pt x="1648" y="4622"/>
                </a:lnTo>
                <a:lnTo>
                  <a:pt x="1798" y="4643"/>
                </a:lnTo>
                <a:lnTo>
                  <a:pt x="1840" y="4664"/>
                </a:lnTo>
                <a:lnTo>
                  <a:pt x="1840" y="4686"/>
                </a:lnTo>
                <a:lnTo>
                  <a:pt x="1819" y="4750"/>
                </a:lnTo>
                <a:lnTo>
                  <a:pt x="1733" y="4900"/>
                </a:lnTo>
                <a:lnTo>
                  <a:pt x="1733" y="4900"/>
                </a:lnTo>
                <a:lnTo>
                  <a:pt x="1605" y="5114"/>
                </a:lnTo>
                <a:lnTo>
                  <a:pt x="1519" y="5199"/>
                </a:lnTo>
                <a:lnTo>
                  <a:pt x="1477" y="5221"/>
                </a:lnTo>
                <a:lnTo>
                  <a:pt x="1412" y="5221"/>
                </a:lnTo>
                <a:lnTo>
                  <a:pt x="1412" y="5221"/>
                </a:lnTo>
                <a:close/>
                <a:moveTo>
                  <a:pt x="1626" y="6055"/>
                </a:moveTo>
                <a:lnTo>
                  <a:pt x="1626" y="6055"/>
                </a:lnTo>
                <a:lnTo>
                  <a:pt x="1584" y="6034"/>
                </a:lnTo>
                <a:lnTo>
                  <a:pt x="1562" y="6012"/>
                </a:lnTo>
                <a:lnTo>
                  <a:pt x="1541" y="5927"/>
                </a:lnTo>
                <a:lnTo>
                  <a:pt x="1541" y="5798"/>
                </a:lnTo>
                <a:lnTo>
                  <a:pt x="1562" y="5713"/>
                </a:lnTo>
                <a:lnTo>
                  <a:pt x="1562" y="5713"/>
                </a:lnTo>
                <a:lnTo>
                  <a:pt x="1605" y="5777"/>
                </a:lnTo>
                <a:lnTo>
                  <a:pt x="1669" y="5905"/>
                </a:lnTo>
                <a:lnTo>
                  <a:pt x="1691" y="5948"/>
                </a:lnTo>
                <a:lnTo>
                  <a:pt x="1712" y="6012"/>
                </a:lnTo>
                <a:lnTo>
                  <a:pt x="1691" y="6034"/>
                </a:lnTo>
                <a:lnTo>
                  <a:pt x="1626" y="6055"/>
                </a:lnTo>
                <a:lnTo>
                  <a:pt x="1626" y="6055"/>
                </a:lnTo>
                <a:close/>
                <a:moveTo>
                  <a:pt x="1755" y="5499"/>
                </a:moveTo>
                <a:lnTo>
                  <a:pt x="1755" y="5499"/>
                </a:lnTo>
                <a:lnTo>
                  <a:pt x="1712" y="5435"/>
                </a:lnTo>
                <a:lnTo>
                  <a:pt x="1712" y="5349"/>
                </a:lnTo>
                <a:lnTo>
                  <a:pt x="1733" y="5263"/>
                </a:lnTo>
                <a:lnTo>
                  <a:pt x="1776" y="5178"/>
                </a:lnTo>
                <a:lnTo>
                  <a:pt x="1947" y="4857"/>
                </a:lnTo>
                <a:lnTo>
                  <a:pt x="1947" y="4857"/>
                </a:lnTo>
                <a:lnTo>
                  <a:pt x="1990" y="4729"/>
                </a:lnTo>
                <a:lnTo>
                  <a:pt x="2033" y="4664"/>
                </a:lnTo>
                <a:lnTo>
                  <a:pt x="2097" y="4622"/>
                </a:lnTo>
                <a:lnTo>
                  <a:pt x="2097" y="4622"/>
                </a:lnTo>
                <a:lnTo>
                  <a:pt x="2204" y="4622"/>
                </a:lnTo>
                <a:lnTo>
                  <a:pt x="2290" y="4622"/>
                </a:lnTo>
                <a:lnTo>
                  <a:pt x="2290" y="4622"/>
                </a:lnTo>
                <a:lnTo>
                  <a:pt x="2418" y="4622"/>
                </a:lnTo>
                <a:lnTo>
                  <a:pt x="2482" y="4643"/>
                </a:lnTo>
                <a:lnTo>
                  <a:pt x="2504" y="4686"/>
                </a:lnTo>
                <a:lnTo>
                  <a:pt x="2504" y="4686"/>
                </a:lnTo>
                <a:lnTo>
                  <a:pt x="2461" y="4771"/>
                </a:lnTo>
                <a:lnTo>
                  <a:pt x="2375" y="4900"/>
                </a:lnTo>
                <a:lnTo>
                  <a:pt x="2204" y="5114"/>
                </a:lnTo>
                <a:lnTo>
                  <a:pt x="2204" y="5114"/>
                </a:lnTo>
                <a:lnTo>
                  <a:pt x="2119" y="5263"/>
                </a:lnTo>
                <a:lnTo>
                  <a:pt x="2012" y="5456"/>
                </a:lnTo>
                <a:lnTo>
                  <a:pt x="1947" y="5520"/>
                </a:lnTo>
                <a:lnTo>
                  <a:pt x="1883" y="5563"/>
                </a:lnTo>
                <a:lnTo>
                  <a:pt x="1840" y="5563"/>
                </a:lnTo>
                <a:lnTo>
                  <a:pt x="1819" y="5563"/>
                </a:lnTo>
                <a:lnTo>
                  <a:pt x="1755" y="5499"/>
                </a:lnTo>
                <a:lnTo>
                  <a:pt x="1755" y="5499"/>
                </a:lnTo>
                <a:close/>
                <a:moveTo>
                  <a:pt x="2076" y="7189"/>
                </a:moveTo>
                <a:lnTo>
                  <a:pt x="2076" y="7189"/>
                </a:lnTo>
                <a:lnTo>
                  <a:pt x="2012" y="7275"/>
                </a:lnTo>
                <a:lnTo>
                  <a:pt x="2012" y="7296"/>
                </a:lnTo>
                <a:lnTo>
                  <a:pt x="2012" y="7296"/>
                </a:lnTo>
                <a:lnTo>
                  <a:pt x="1990" y="7296"/>
                </a:lnTo>
                <a:lnTo>
                  <a:pt x="1969" y="7253"/>
                </a:lnTo>
                <a:lnTo>
                  <a:pt x="1969" y="7253"/>
                </a:lnTo>
                <a:lnTo>
                  <a:pt x="1926" y="7210"/>
                </a:lnTo>
                <a:lnTo>
                  <a:pt x="1883" y="7103"/>
                </a:lnTo>
                <a:lnTo>
                  <a:pt x="1840" y="6911"/>
                </a:lnTo>
                <a:lnTo>
                  <a:pt x="1840" y="6911"/>
                </a:lnTo>
                <a:lnTo>
                  <a:pt x="1819" y="6761"/>
                </a:lnTo>
                <a:lnTo>
                  <a:pt x="1840" y="6569"/>
                </a:lnTo>
                <a:lnTo>
                  <a:pt x="1862" y="6483"/>
                </a:lnTo>
                <a:lnTo>
                  <a:pt x="1905" y="6397"/>
                </a:lnTo>
                <a:lnTo>
                  <a:pt x="1969" y="6355"/>
                </a:lnTo>
                <a:lnTo>
                  <a:pt x="2033" y="6312"/>
                </a:lnTo>
                <a:lnTo>
                  <a:pt x="2033" y="6312"/>
                </a:lnTo>
                <a:lnTo>
                  <a:pt x="2161" y="6397"/>
                </a:lnTo>
                <a:lnTo>
                  <a:pt x="2247" y="6504"/>
                </a:lnTo>
                <a:lnTo>
                  <a:pt x="2311" y="6611"/>
                </a:lnTo>
                <a:lnTo>
                  <a:pt x="2311" y="6718"/>
                </a:lnTo>
                <a:lnTo>
                  <a:pt x="2290" y="6847"/>
                </a:lnTo>
                <a:lnTo>
                  <a:pt x="2247" y="6954"/>
                </a:lnTo>
                <a:lnTo>
                  <a:pt x="2183" y="7082"/>
                </a:lnTo>
                <a:lnTo>
                  <a:pt x="2076" y="7189"/>
                </a:lnTo>
                <a:lnTo>
                  <a:pt x="2076" y="7189"/>
                </a:lnTo>
                <a:close/>
                <a:moveTo>
                  <a:pt x="2397" y="8494"/>
                </a:moveTo>
                <a:lnTo>
                  <a:pt x="2397" y="8494"/>
                </a:lnTo>
                <a:lnTo>
                  <a:pt x="2333" y="8451"/>
                </a:lnTo>
                <a:lnTo>
                  <a:pt x="2290" y="8366"/>
                </a:lnTo>
                <a:lnTo>
                  <a:pt x="2268" y="8259"/>
                </a:lnTo>
                <a:lnTo>
                  <a:pt x="2226" y="8152"/>
                </a:lnTo>
                <a:lnTo>
                  <a:pt x="2204" y="7895"/>
                </a:lnTo>
                <a:lnTo>
                  <a:pt x="2226" y="7810"/>
                </a:lnTo>
                <a:lnTo>
                  <a:pt x="2247" y="7745"/>
                </a:lnTo>
                <a:lnTo>
                  <a:pt x="2247" y="7745"/>
                </a:lnTo>
                <a:lnTo>
                  <a:pt x="2311" y="7703"/>
                </a:lnTo>
                <a:lnTo>
                  <a:pt x="2375" y="7681"/>
                </a:lnTo>
                <a:lnTo>
                  <a:pt x="2418" y="7703"/>
                </a:lnTo>
                <a:lnTo>
                  <a:pt x="2482" y="7745"/>
                </a:lnTo>
                <a:lnTo>
                  <a:pt x="2568" y="7852"/>
                </a:lnTo>
                <a:lnTo>
                  <a:pt x="2653" y="7981"/>
                </a:lnTo>
                <a:lnTo>
                  <a:pt x="2653" y="7981"/>
                </a:lnTo>
                <a:lnTo>
                  <a:pt x="2632" y="8088"/>
                </a:lnTo>
                <a:lnTo>
                  <a:pt x="2568" y="8280"/>
                </a:lnTo>
                <a:lnTo>
                  <a:pt x="2482" y="8451"/>
                </a:lnTo>
                <a:lnTo>
                  <a:pt x="2439" y="8494"/>
                </a:lnTo>
                <a:lnTo>
                  <a:pt x="2397" y="8494"/>
                </a:lnTo>
                <a:lnTo>
                  <a:pt x="2397" y="8494"/>
                </a:lnTo>
                <a:close/>
                <a:moveTo>
                  <a:pt x="2889" y="8837"/>
                </a:moveTo>
                <a:lnTo>
                  <a:pt x="2889" y="8837"/>
                </a:lnTo>
                <a:lnTo>
                  <a:pt x="2739" y="8815"/>
                </a:lnTo>
                <a:lnTo>
                  <a:pt x="2718" y="8815"/>
                </a:lnTo>
                <a:lnTo>
                  <a:pt x="2696" y="8772"/>
                </a:lnTo>
                <a:lnTo>
                  <a:pt x="2675" y="8751"/>
                </a:lnTo>
                <a:lnTo>
                  <a:pt x="2696" y="8708"/>
                </a:lnTo>
                <a:lnTo>
                  <a:pt x="2760" y="8580"/>
                </a:lnTo>
                <a:lnTo>
                  <a:pt x="2760" y="8580"/>
                </a:lnTo>
                <a:lnTo>
                  <a:pt x="2846" y="8366"/>
                </a:lnTo>
                <a:lnTo>
                  <a:pt x="2910" y="8280"/>
                </a:lnTo>
                <a:lnTo>
                  <a:pt x="2953" y="8259"/>
                </a:lnTo>
                <a:lnTo>
                  <a:pt x="2996" y="8259"/>
                </a:lnTo>
                <a:lnTo>
                  <a:pt x="2996" y="8259"/>
                </a:lnTo>
                <a:lnTo>
                  <a:pt x="3060" y="8259"/>
                </a:lnTo>
                <a:lnTo>
                  <a:pt x="3103" y="8280"/>
                </a:lnTo>
                <a:lnTo>
                  <a:pt x="3146" y="8302"/>
                </a:lnTo>
                <a:lnTo>
                  <a:pt x="3167" y="8344"/>
                </a:lnTo>
                <a:lnTo>
                  <a:pt x="3188" y="8451"/>
                </a:lnTo>
                <a:lnTo>
                  <a:pt x="3188" y="8558"/>
                </a:lnTo>
                <a:lnTo>
                  <a:pt x="3146" y="8665"/>
                </a:lnTo>
                <a:lnTo>
                  <a:pt x="3081" y="8751"/>
                </a:lnTo>
                <a:lnTo>
                  <a:pt x="2996" y="8815"/>
                </a:lnTo>
                <a:lnTo>
                  <a:pt x="2953" y="8837"/>
                </a:lnTo>
                <a:lnTo>
                  <a:pt x="2889" y="8837"/>
                </a:lnTo>
                <a:lnTo>
                  <a:pt x="2889" y="8837"/>
                </a:lnTo>
                <a:close/>
                <a:moveTo>
                  <a:pt x="3402" y="8152"/>
                </a:moveTo>
                <a:lnTo>
                  <a:pt x="3402" y="8152"/>
                </a:lnTo>
                <a:lnTo>
                  <a:pt x="3317" y="8173"/>
                </a:lnTo>
                <a:lnTo>
                  <a:pt x="3253" y="8130"/>
                </a:lnTo>
                <a:lnTo>
                  <a:pt x="3188" y="8088"/>
                </a:lnTo>
                <a:lnTo>
                  <a:pt x="3146" y="8002"/>
                </a:lnTo>
                <a:lnTo>
                  <a:pt x="3146" y="7916"/>
                </a:lnTo>
                <a:lnTo>
                  <a:pt x="3146" y="7831"/>
                </a:lnTo>
                <a:lnTo>
                  <a:pt x="3188" y="7745"/>
                </a:lnTo>
                <a:lnTo>
                  <a:pt x="3253" y="7681"/>
                </a:lnTo>
                <a:lnTo>
                  <a:pt x="3253" y="7681"/>
                </a:lnTo>
                <a:lnTo>
                  <a:pt x="3360" y="7767"/>
                </a:lnTo>
                <a:lnTo>
                  <a:pt x="3466" y="7916"/>
                </a:lnTo>
                <a:lnTo>
                  <a:pt x="3509" y="7981"/>
                </a:lnTo>
                <a:lnTo>
                  <a:pt x="3509" y="8066"/>
                </a:lnTo>
                <a:lnTo>
                  <a:pt x="3488" y="8109"/>
                </a:lnTo>
                <a:lnTo>
                  <a:pt x="3402" y="8152"/>
                </a:lnTo>
                <a:lnTo>
                  <a:pt x="3402" y="8152"/>
                </a:lnTo>
                <a:close/>
                <a:moveTo>
                  <a:pt x="3616" y="6911"/>
                </a:moveTo>
                <a:lnTo>
                  <a:pt x="3616" y="6911"/>
                </a:lnTo>
                <a:lnTo>
                  <a:pt x="3659" y="6825"/>
                </a:lnTo>
                <a:lnTo>
                  <a:pt x="3702" y="6804"/>
                </a:lnTo>
                <a:lnTo>
                  <a:pt x="3745" y="6783"/>
                </a:lnTo>
                <a:lnTo>
                  <a:pt x="3745" y="6783"/>
                </a:lnTo>
                <a:lnTo>
                  <a:pt x="3809" y="6825"/>
                </a:lnTo>
                <a:lnTo>
                  <a:pt x="3873" y="6911"/>
                </a:lnTo>
                <a:lnTo>
                  <a:pt x="3959" y="7039"/>
                </a:lnTo>
                <a:lnTo>
                  <a:pt x="3959" y="7039"/>
                </a:lnTo>
                <a:lnTo>
                  <a:pt x="3980" y="7082"/>
                </a:lnTo>
                <a:lnTo>
                  <a:pt x="3959" y="7168"/>
                </a:lnTo>
                <a:lnTo>
                  <a:pt x="3916" y="7317"/>
                </a:lnTo>
                <a:lnTo>
                  <a:pt x="3830" y="7489"/>
                </a:lnTo>
                <a:lnTo>
                  <a:pt x="3766" y="7596"/>
                </a:lnTo>
                <a:lnTo>
                  <a:pt x="3766" y="7596"/>
                </a:lnTo>
                <a:lnTo>
                  <a:pt x="3659" y="7531"/>
                </a:lnTo>
                <a:lnTo>
                  <a:pt x="3573" y="7467"/>
                </a:lnTo>
                <a:lnTo>
                  <a:pt x="3509" y="7382"/>
                </a:lnTo>
                <a:lnTo>
                  <a:pt x="3488" y="7296"/>
                </a:lnTo>
                <a:lnTo>
                  <a:pt x="3488" y="7210"/>
                </a:lnTo>
                <a:lnTo>
                  <a:pt x="3509" y="7103"/>
                </a:lnTo>
                <a:lnTo>
                  <a:pt x="3552" y="7018"/>
                </a:lnTo>
                <a:lnTo>
                  <a:pt x="3616" y="6911"/>
                </a:lnTo>
                <a:lnTo>
                  <a:pt x="3616" y="6911"/>
                </a:lnTo>
                <a:close/>
                <a:moveTo>
                  <a:pt x="4044" y="8708"/>
                </a:moveTo>
                <a:lnTo>
                  <a:pt x="4044" y="8708"/>
                </a:lnTo>
                <a:lnTo>
                  <a:pt x="3980" y="8794"/>
                </a:lnTo>
                <a:lnTo>
                  <a:pt x="3916" y="8837"/>
                </a:lnTo>
                <a:lnTo>
                  <a:pt x="3830" y="8879"/>
                </a:lnTo>
                <a:lnTo>
                  <a:pt x="3723" y="8879"/>
                </a:lnTo>
                <a:lnTo>
                  <a:pt x="3723" y="8879"/>
                </a:lnTo>
                <a:lnTo>
                  <a:pt x="3659" y="8879"/>
                </a:lnTo>
                <a:lnTo>
                  <a:pt x="3616" y="8837"/>
                </a:lnTo>
                <a:lnTo>
                  <a:pt x="3595" y="8815"/>
                </a:lnTo>
                <a:lnTo>
                  <a:pt x="3595" y="8772"/>
                </a:lnTo>
                <a:lnTo>
                  <a:pt x="3616" y="8665"/>
                </a:lnTo>
                <a:lnTo>
                  <a:pt x="3680" y="8537"/>
                </a:lnTo>
                <a:lnTo>
                  <a:pt x="3680" y="8537"/>
                </a:lnTo>
                <a:lnTo>
                  <a:pt x="3723" y="8409"/>
                </a:lnTo>
                <a:lnTo>
                  <a:pt x="3745" y="8302"/>
                </a:lnTo>
                <a:lnTo>
                  <a:pt x="3787" y="8280"/>
                </a:lnTo>
                <a:lnTo>
                  <a:pt x="3809" y="8259"/>
                </a:lnTo>
                <a:lnTo>
                  <a:pt x="3873" y="8280"/>
                </a:lnTo>
                <a:lnTo>
                  <a:pt x="3937" y="8302"/>
                </a:lnTo>
                <a:lnTo>
                  <a:pt x="3937" y="8302"/>
                </a:lnTo>
                <a:lnTo>
                  <a:pt x="4044" y="8387"/>
                </a:lnTo>
                <a:lnTo>
                  <a:pt x="4087" y="8451"/>
                </a:lnTo>
                <a:lnTo>
                  <a:pt x="4108" y="8494"/>
                </a:lnTo>
                <a:lnTo>
                  <a:pt x="4108" y="8537"/>
                </a:lnTo>
                <a:lnTo>
                  <a:pt x="4108" y="8601"/>
                </a:lnTo>
                <a:lnTo>
                  <a:pt x="4044" y="8708"/>
                </a:lnTo>
                <a:lnTo>
                  <a:pt x="4044" y="8708"/>
                </a:lnTo>
                <a:close/>
                <a:moveTo>
                  <a:pt x="4472" y="8772"/>
                </a:moveTo>
                <a:lnTo>
                  <a:pt x="4472" y="8772"/>
                </a:lnTo>
                <a:lnTo>
                  <a:pt x="4429" y="8837"/>
                </a:lnTo>
                <a:lnTo>
                  <a:pt x="4408" y="8837"/>
                </a:lnTo>
                <a:lnTo>
                  <a:pt x="4365" y="8815"/>
                </a:lnTo>
                <a:lnTo>
                  <a:pt x="4344" y="8772"/>
                </a:lnTo>
                <a:lnTo>
                  <a:pt x="4344" y="8730"/>
                </a:lnTo>
                <a:lnTo>
                  <a:pt x="4365" y="8708"/>
                </a:lnTo>
                <a:lnTo>
                  <a:pt x="4387" y="8708"/>
                </a:lnTo>
                <a:lnTo>
                  <a:pt x="4472" y="8772"/>
                </a:lnTo>
                <a:lnTo>
                  <a:pt x="4472" y="8772"/>
                </a:lnTo>
                <a:close/>
                <a:moveTo>
                  <a:pt x="4301" y="8152"/>
                </a:moveTo>
                <a:lnTo>
                  <a:pt x="4301" y="8152"/>
                </a:lnTo>
                <a:lnTo>
                  <a:pt x="4194" y="8088"/>
                </a:lnTo>
                <a:lnTo>
                  <a:pt x="4108" y="8002"/>
                </a:lnTo>
                <a:lnTo>
                  <a:pt x="4023" y="7895"/>
                </a:lnTo>
                <a:lnTo>
                  <a:pt x="4001" y="7852"/>
                </a:lnTo>
                <a:lnTo>
                  <a:pt x="4001" y="7788"/>
                </a:lnTo>
                <a:lnTo>
                  <a:pt x="4001" y="7788"/>
                </a:lnTo>
                <a:lnTo>
                  <a:pt x="4044" y="7703"/>
                </a:lnTo>
                <a:lnTo>
                  <a:pt x="4130" y="7553"/>
                </a:lnTo>
                <a:lnTo>
                  <a:pt x="4215" y="7403"/>
                </a:lnTo>
                <a:lnTo>
                  <a:pt x="4258" y="7360"/>
                </a:lnTo>
                <a:lnTo>
                  <a:pt x="4301" y="7339"/>
                </a:lnTo>
                <a:lnTo>
                  <a:pt x="4301" y="7339"/>
                </a:lnTo>
                <a:lnTo>
                  <a:pt x="4344" y="7360"/>
                </a:lnTo>
                <a:lnTo>
                  <a:pt x="4387" y="7403"/>
                </a:lnTo>
                <a:lnTo>
                  <a:pt x="4493" y="7531"/>
                </a:lnTo>
                <a:lnTo>
                  <a:pt x="4558" y="7660"/>
                </a:lnTo>
                <a:lnTo>
                  <a:pt x="4579" y="7767"/>
                </a:lnTo>
                <a:lnTo>
                  <a:pt x="4579" y="7767"/>
                </a:lnTo>
                <a:lnTo>
                  <a:pt x="4536" y="7852"/>
                </a:lnTo>
                <a:lnTo>
                  <a:pt x="4472" y="7959"/>
                </a:lnTo>
                <a:lnTo>
                  <a:pt x="4301" y="8152"/>
                </a:lnTo>
                <a:lnTo>
                  <a:pt x="4301" y="8152"/>
                </a:lnTo>
                <a:close/>
                <a:moveTo>
                  <a:pt x="4943" y="8644"/>
                </a:moveTo>
                <a:lnTo>
                  <a:pt x="4943" y="8644"/>
                </a:lnTo>
                <a:lnTo>
                  <a:pt x="4857" y="8623"/>
                </a:lnTo>
                <a:lnTo>
                  <a:pt x="4750" y="8537"/>
                </a:lnTo>
                <a:lnTo>
                  <a:pt x="4665" y="8451"/>
                </a:lnTo>
                <a:lnTo>
                  <a:pt x="4622" y="8387"/>
                </a:lnTo>
                <a:lnTo>
                  <a:pt x="4622" y="8387"/>
                </a:lnTo>
                <a:lnTo>
                  <a:pt x="4643" y="8323"/>
                </a:lnTo>
                <a:lnTo>
                  <a:pt x="4686" y="8216"/>
                </a:lnTo>
                <a:lnTo>
                  <a:pt x="4750" y="8130"/>
                </a:lnTo>
                <a:lnTo>
                  <a:pt x="4836" y="8045"/>
                </a:lnTo>
                <a:lnTo>
                  <a:pt x="4921" y="8002"/>
                </a:lnTo>
                <a:lnTo>
                  <a:pt x="5007" y="7981"/>
                </a:lnTo>
                <a:lnTo>
                  <a:pt x="5028" y="7981"/>
                </a:lnTo>
                <a:lnTo>
                  <a:pt x="5071" y="8002"/>
                </a:lnTo>
                <a:lnTo>
                  <a:pt x="5093" y="8023"/>
                </a:lnTo>
                <a:lnTo>
                  <a:pt x="5114" y="8088"/>
                </a:lnTo>
                <a:lnTo>
                  <a:pt x="5114" y="8088"/>
                </a:lnTo>
                <a:lnTo>
                  <a:pt x="5071" y="8387"/>
                </a:lnTo>
                <a:lnTo>
                  <a:pt x="5007" y="8558"/>
                </a:lnTo>
                <a:lnTo>
                  <a:pt x="4986" y="8601"/>
                </a:lnTo>
                <a:lnTo>
                  <a:pt x="4943" y="8644"/>
                </a:lnTo>
                <a:lnTo>
                  <a:pt x="4943" y="8644"/>
                </a:lnTo>
                <a:close/>
                <a:moveTo>
                  <a:pt x="5157" y="7874"/>
                </a:moveTo>
                <a:lnTo>
                  <a:pt x="5157" y="7874"/>
                </a:lnTo>
                <a:lnTo>
                  <a:pt x="5114" y="7788"/>
                </a:lnTo>
                <a:lnTo>
                  <a:pt x="5114" y="7681"/>
                </a:lnTo>
                <a:lnTo>
                  <a:pt x="5114" y="7638"/>
                </a:lnTo>
                <a:lnTo>
                  <a:pt x="5135" y="7596"/>
                </a:lnTo>
                <a:lnTo>
                  <a:pt x="5178" y="7574"/>
                </a:lnTo>
                <a:lnTo>
                  <a:pt x="5242" y="7574"/>
                </a:lnTo>
                <a:lnTo>
                  <a:pt x="5242" y="7574"/>
                </a:lnTo>
                <a:lnTo>
                  <a:pt x="5242" y="7510"/>
                </a:lnTo>
                <a:lnTo>
                  <a:pt x="5264" y="7489"/>
                </a:lnTo>
                <a:lnTo>
                  <a:pt x="5264" y="7489"/>
                </a:lnTo>
                <a:lnTo>
                  <a:pt x="5264" y="7574"/>
                </a:lnTo>
                <a:lnTo>
                  <a:pt x="5242" y="7681"/>
                </a:lnTo>
                <a:lnTo>
                  <a:pt x="5200" y="7788"/>
                </a:lnTo>
                <a:lnTo>
                  <a:pt x="5157" y="7874"/>
                </a:lnTo>
                <a:lnTo>
                  <a:pt x="5157" y="7874"/>
                </a:lnTo>
                <a:close/>
                <a:moveTo>
                  <a:pt x="5328" y="6847"/>
                </a:moveTo>
                <a:lnTo>
                  <a:pt x="5328" y="6847"/>
                </a:lnTo>
                <a:lnTo>
                  <a:pt x="5242" y="6932"/>
                </a:lnTo>
                <a:lnTo>
                  <a:pt x="5178" y="6954"/>
                </a:lnTo>
                <a:lnTo>
                  <a:pt x="5135" y="6932"/>
                </a:lnTo>
                <a:lnTo>
                  <a:pt x="5093" y="6825"/>
                </a:lnTo>
                <a:lnTo>
                  <a:pt x="5093" y="6825"/>
                </a:lnTo>
                <a:lnTo>
                  <a:pt x="4986" y="6633"/>
                </a:lnTo>
                <a:lnTo>
                  <a:pt x="4921" y="6526"/>
                </a:lnTo>
                <a:lnTo>
                  <a:pt x="4900" y="6440"/>
                </a:lnTo>
                <a:lnTo>
                  <a:pt x="4900" y="6440"/>
                </a:lnTo>
                <a:lnTo>
                  <a:pt x="4900" y="6376"/>
                </a:lnTo>
                <a:lnTo>
                  <a:pt x="4900" y="6290"/>
                </a:lnTo>
                <a:lnTo>
                  <a:pt x="4986" y="6076"/>
                </a:lnTo>
                <a:lnTo>
                  <a:pt x="5093" y="5862"/>
                </a:lnTo>
                <a:lnTo>
                  <a:pt x="5135" y="5798"/>
                </a:lnTo>
                <a:lnTo>
                  <a:pt x="5200" y="5756"/>
                </a:lnTo>
                <a:lnTo>
                  <a:pt x="5200" y="5756"/>
                </a:lnTo>
                <a:lnTo>
                  <a:pt x="5242" y="5756"/>
                </a:lnTo>
                <a:lnTo>
                  <a:pt x="5307" y="5777"/>
                </a:lnTo>
                <a:lnTo>
                  <a:pt x="5478" y="5884"/>
                </a:lnTo>
                <a:lnTo>
                  <a:pt x="5627" y="6012"/>
                </a:lnTo>
                <a:lnTo>
                  <a:pt x="5734" y="6119"/>
                </a:lnTo>
                <a:lnTo>
                  <a:pt x="5734" y="6119"/>
                </a:lnTo>
                <a:lnTo>
                  <a:pt x="5670" y="6333"/>
                </a:lnTo>
                <a:lnTo>
                  <a:pt x="5585" y="6504"/>
                </a:lnTo>
                <a:lnTo>
                  <a:pt x="5456" y="6697"/>
                </a:lnTo>
                <a:lnTo>
                  <a:pt x="5328" y="6847"/>
                </a:lnTo>
                <a:lnTo>
                  <a:pt x="5328" y="6847"/>
                </a:lnTo>
                <a:close/>
                <a:moveTo>
                  <a:pt x="5991" y="4515"/>
                </a:moveTo>
                <a:lnTo>
                  <a:pt x="5991" y="4515"/>
                </a:lnTo>
                <a:lnTo>
                  <a:pt x="6162" y="4536"/>
                </a:lnTo>
                <a:lnTo>
                  <a:pt x="6205" y="4557"/>
                </a:lnTo>
                <a:lnTo>
                  <a:pt x="6248" y="4600"/>
                </a:lnTo>
                <a:lnTo>
                  <a:pt x="6248" y="4643"/>
                </a:lnTo>
                <a:lnTo>
                  <a:pt x="6248" y="4707"/>
                </a:lnTo>
                <a:lnTo>
                  <a:pt x="6205" y="4771"/>
                </a:lnTo>
                <a:lnTo>
                  <a:pt x="6141" y="4857"/>
                </a:lnTo>
                <a:lnTo>
                  <a:pt x="6141" y="4857"/>
                </a:lnTo>
                <a:lnTo>
                  <a:pt x="6098" y="4900"/>
                </a:lnTo>
                <a:lnTo>
                  <a:pt x="6055" y="4921"/>
                </a:lnTo>
                <a:lnTo>
                  <a:pt x="6013" y="4921"/>
                </a:lnTo>
                <a:lnTo>
                  <a:pt x="5991" y="4900"/>
                </a:lnTo>
                <a:lnTo>
                  <a:pt x="5906" y="4836"/>
                </a:lnTo>
                <a:lnTo>
                  <a:pt x="5841" y="4729"/>
                </a:lnTo>
                <a:lnTo>
                  <a:pt x="5841" y="4729"/>
                </a:lnTo>
                <a:lnTo>
                  <a:pt x="5756" y="4600"/>
                </a:lnTo>
                <a:lnTo>
                  <a:pt x="5756" y="4579"/>
                </a:lnTo>
                <a:lnTo>
                  <a:pt x="5777" y="4557"/>
                </a:lnTo>
                <a:lnTo>
                  <a:pt x="5863" y="4536"/>
                </a:lnTo>
                <a:lnTo>
                  <a:pt x="5991" y="4515"/>
                </a:lnTo>
                <a:lnTo>
                  <a:pt x="5991" y="4515"/>
                </a:lnTo>
                <a:close/>
                <a:moveTo>
                  <a:pt x="5627" y="5028"/>
                </a:moveTo>
                <a:lnTo>
                  <a:pt x="5627" y="5028"/>
                </a:lnTo>
                <a:lnTo>
                  <a:pt x="5670" y="5028"/>
                </a:lnTo>
                <a:lnTo>
                  <a:pt x="5713" y="5071"/>
                </a:lnTo>
                <a:lnTo>
                  <a:pt x="5820" y="5156"/>
                </a:lnTo>
                <a:lnTo>
                  <a:pt x="5970" y="5349"/>
                </a:lnTo>
                <a:lnTo>
                  <a:pt x="5970" y="5349"/>
                </a:lnTo>
                <a:lnTo>
                  <a:pt x="5927" y="5499"/>
                </a:lnTo>
                <a:lnTo>
                  <a:pt x="5884" y="5584"/>
                </a:lnTo>
                <a:lnTo>
                  <a:pt x="5863" y="5606"/>
                </a:lnTo>
                <a:lnTo>
                  <a:pt x="5820" y="5606"/>
                </a:lnTo>
                <a:lnTo>
                  <a:pt x="5777" y="5584"/>
                </a:lnTo>
                <a:lnTo>
                  <a:pt x="5713" y="5542"/>
                </a:lnTo>
                <a:lnTo>
                  <a:pt x="5713" y="5542"/>
                </a:lnTo>
                <a:lnTo>
                  <a:pt x="5563" y="5413"/>
                </a:lnTo>
                <a:lnTo>
                  <a:pt x="5499" y="5349"/>
                </a:lnTo>
                <a:lnTo>
                  <a:pt x="5478" y="5285"/>
                </a:lnTo>
                <a:lnTo>
                  <a:pt x="5478" y="5285"/>
                </a:lnTo>
                <a:lnTo>
                  <a:pt x="5499" y="5199"/>
                </a:lnTo>
                <a:lnTo>
                  <a:pt x="5520" y="5114"/>
                </a:lnTo>
                <a:lnTo>
                  <a:pt x="5585" y="5049"/>
                </a:lnTo>
                <a:lnTo>
                  <a:pt x="5627" y="5028"/>
                </a:lnTo>
                <a:lnTo>
                  <a:pt x="5627" y="5028"/>
                </a:lnTo>
                <a:close/>
                <a:moveTo>
                  <a:pt x="5200" y="4579"/>
                </a:moveTo>
                <a:lnTo>
                  <a:pt x="5200" y="4579"/>
                </a:lnTo>
                <a:lnTo>
                  <a:pt x="5328" y="4600"/>
                </a:lnTo>
                <a:lnTo>
                  <a:pt x="5371" y="4622"/>
                </a:lnTo>
                <a:lnTo>
                  <a:pt x="5392" y="4643"/>
                </a:lnTo>
                <a:lnTo>
                  <a:pt x="5414" y="4707"/>
                </a:lnTo>
                <a:lnTo>
                  <a:pt x="5414" y="4793"/>
                </a:lnTo>
                <a:lnTo>
                  <a:pt x="5371" y="4878"/>
                </a:lnTo>
                <a:lnTo>
                  <a:pt x="5328" y="4942"/>
                </a:lnTo>
                <a:lnTo>
                  <a:pt x="5242" y="4985"/>
                </a:lnTo>
                <a:lnTo>
                  <a:pt x="5178" y="4985"/>
                </a:lnTo>
                <a:lnTo>
                  <a:pt x="5178" y="4985"/>
                </a:lnTo>
                <a:lnTo>
                  <a:pt x="5050" y="4857"/>
                </a:lnTo>
                <a:lnTo>
                  <a:pt x="4964" y="4729"/>
                </a:lnTo>
                <a:lnTo>
                  <a:pt x="4964" y="4729"/>
                </a:lnTo>
                <a:lnTo>
                  <a:pt x="4964" y="4664"/>
                </a:lnTo>
                <a:lnTo>
                  <a:pt x="4964" y="4622"/>
                </a:lnTo>
                <a:lnTo>
                  <a:pt x="4986" y="4600"/>
                </a:lnTo>
                <a:lnTo>
                  <a:pt x="5007" y="4600"/>
                </a:lnTo>
                <a:lnTo>
                  <a:pt x="5200" y="4579"/>
                </a:lnTo>
                <a:lnTo>
                  <a:pt x="5200" y="4579"/>
                </a:lnTo>
                <a:close/>
                <a:moveTo>
                  <a:pt x="4707" y="5114"/>
                </a:moveTo>
                <a:lnTo>
                  <a:pt x="4707" y="5114"/>
                </a:lnTo>
                <a:lnTo>
                  <a:pt x="4793" y="5156"/>
                </a:lnTo>
                <a:lnTo>
                  <a:pt x="4879" y="5263"/>
                </a:lnTo>
                <a:lnTo>
                  <a:pt x="4943" y="5370"/>
                </a:lnTo>
                <a:lnTo>
                  <a:pt x="4964" y="5413"/>
                </a:lnTo>
                <a:lnTo>
                  <a:pt x="4964" y="5477"/>
                </a:lnTo>
                <a:lnTo>
                  <a:pt x="4964" y="5477"/>
                </a:lnTo>
                <a:lnTo>
                  <a:pt x="4900" y="5584"/>
                </a:lnTo>
                <a:lnTo>
                  <a:pt x="4814" y="5756"/>
                </a:lnTo>
                <a:lnTo>
                  <a:pt x="4686" y="5927"/>
                </a:lnTo>
                <a:lnTo>
                  <a:pt x="4622" y="5991"/>
                </a:lnTo>
                <a:lnTo>
                  <a:pt x="4622" y="5991"/>
                </a:lnTo>
                <a:lnTo>
                  <a:pt x="4579" y="5991"/>
                </a:lnTo>
                <a:lnTo>
                  <a:pt x="4536" y="5948"/>
                </a:lnTo>
                <a:lnTo>
                  <a:pt x="4451" y="5841"/>
                </a:lnTo>
                <a:lnTo>
                  <a:pt x="4387" y="5713"/>
                </a:lnTo>
                <a:lnTo>
                  <a:pt x="4365" y="5627"/>
                </a:lnTo>
                <a:lnTo>
                  <a:pt x="4365" y="5627"/>
                </a:lnTo>
                <a:lnTo>
                  <a:pt x="4408" y="5499"/>
                </a:lnTo>
                <a:lnTo>
                  <a:pt x="4515" y="5349"/>
                </a:lnTo>
                <a:lnTo>
                  <a:pt x="4622" y="5199"/>
                </a:lnTo>
                <a:lnTo>
                  <a:pt x="4707" y="5114"/>
                </a:lnTo>
                <a:lnTo>
                  <a:pt x="4707" y="511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1"/>
          <p:cNvSpPr/>
          <p:nvPr/>
        </p:nvSpPr>
        <p:spPr>
          <a:xfrm>
            <a:off x="467037" y="1513186"/>
            <a:ext cx="234199" cy="231307"/>
          </a:xfrm>
          <a:custGeom>
            <a:rect b="b" l="l" r="r" t="t"/>
            <a:pathLst>
              <a:path extrusionOk="0" h="8559" w="8666">
                <a:moveTo>
                  <a:pt x="3424" y="6655"/>
                </a:moveTo>
                <a:lnTo>
                  <a:pt x="3424" y="6655"/>
                </a:lnTo>
                <a:lnTo>
                  <a:pt x="3060" y="6676"/>
                </a:lnTo>
                <a:lnTo>
                  <a:pt x="2717" y="6655"/>
                </a:lnTo>
                <a:lnTo>
                  <a:pt x="2011" y="6633"/>
                </a:lnTo>
                <a:lnTo>
                  <a:pt x="2011" y="6633"/>
                </a:lnTo>
                <a:lnTo>
                  <a:pt x="1755" y="6633"/>
                </a:lnTo>
                <a:lnTo>
                  <a:pt x="1477" y="6633"/>
                </a:lnTo>
                <a:lnTo>
                  <a:pt x="1348" y="6590"/>
                </a:lnTo>
                <a:lnTo>
                  <a:pt x="1241" y="6548"/>
                </a:lnTo>
                <a:lnTo>
                  <a:pt x="1134" y="6462"/>
                </a:lnTo>
                <a:lnTo>
                  <a:pt x="1049" y="6334"/>
                </a:lnTo>
                <a:lnTo>
                  <a:pt x="1049" y="6334"/>
                </a:lnTo>
                <a:lnTo>
                  <a:pt x="1006" y="6184"/>
                </a:lnTo>
                <a:lnTo>
                  <a:pt x="984" y="6013"/>
                </a:lnTo>
                <a:lnTo>
                  <a:pt x="963" y="5670"/>
                </a:lnTo>
                <a:lnTo>
                  <a:pt x="963" y="5670"/>
                </a:lnTo>
                <a:lnTo>
                  <a:pt x="920" y="4943"/>
                </a:lnTo>
                <a:lnTo>
                  <a:pt x="920" y="4943"/>
                </a:lnTo>
                <a:lnTo>
                  <a:pt x="877" y="4258"/>
                </a:lnTo>
                <a:lnTo>
                  <a:pt x="835" y="3595"/>
                </a:lnTo>
                <a:lnTo>
                  <a:pt x="835" y="3595"/>
                </a:lnTo>
                <a:lnTo>
                  <a:pt x="813" y="3360"/>
                </a:lnTo>
                <a:lnTo>
                  <a:pt x="792" y="3082"/>
                </a:lnTo>
                <a:lnTo>
                  <a:pt x="792" y="2953"/>
                </a:lnTo>
                <a:lnTo>
                  <a:pt x="813" y="2825"/>
                </a:lnTo>
                <a:lnTo>
                  <a:pt x="856" y="2718"/>
                </a:lnTo>
                <a:lnTo>
                  <a:pt x="920" y="2654"/>
                </a:lnTo>
                <a:lnTo>
                  <a:pt x="920" y="2654"/>
                </a:lnTo>
                <a:lnTo>
                  <a:pt x="1027" y="2632"/>
                </a:lnTo>
                <a:lnTo>
                  <a:pt x="1156" y="2611"/>
                </a:lnTo>
                <a:lnTo>
                  <a:pt x="1434" y="2611"/>
                </a:lnTo>
                <a:lnTo>
                  <a:pt x="1434" y="2611"/>
                </a:lnTo>
                <a:lnTo>
                  <a:pt x="1776" y="2568"/>
                </a:lnTo>
                <a:lnTo>
                  <a:pt x="2118" y="2547"/>
                </a:lnTo>
                <a:lnTo>
                  <a:pt x="2118" y="2547"/>
                </a:lnTo>
                <a:lnTo>
                  <a:pt x="2717" y="2547"/>
                </a:lnTo>
                <a:lnTo>
                  <a:pt x="3317" y="2547"/>
                </a:lnTo>
                <a:lnTo>
                  <a:pt x="3317" y="2547"/>
                </a:lnTo>
                <a:lnTo>
                  <a:pt x="4643" y="2482"/>
                </a:lnTo>
                <a:lnTo>
                  <a:pt x="5991" y="2418"/>
                </a:lnTo>
                <a:lnTo>
                  <a:pt x="5991" y="2418"/>
                </a:lnTo>
                <a:lnTo>
                  <a:pt x="6269" y="2354"/>
                </a:lnTo>
                <a:lnTo>
                  <a:pt x="6419" y="2354"/>
                </a:lnTo>
                <a:lnTo>
                  <a:pt x="6505" y="2354"/>
                </a:lnTo>
                <a:lnTo>
                  <a:pt x="6547" y="2376"/>
                </a:lnTo>
                <a:lnTo>
                  <a:pt x="6547" y="2376"/>
                </a:lnTo>
                <a:lnTo>
                  <a:pt x="6633" y="2418"/>
                </a:lnTo>
                <a:lnTo>
                  <a:pt x="6654" y="2482"/>
                </a:lnTo>
                <a:lnTo>
                  <a:pt x="6676" y="2568"/>
                </a:lnTo>
                <a:lnTo>
                  <a:pt x="6676" y="2654"/>
                </a:lnTo>
                <a:lnTo>
                  <a:pt x="6676" y="2654"/>
                </a:lnTo>
                <a:lnTo>
                  <a:pt x="6676" y="3916"/>
                </a:lnTo>
                <a:lnTo>
                  <a:pt x="6676" y="3916"/>
                </a:lnTo>
                <a:lnTo>
                  <a:pt x="6676" y="4216"/>
                </a:lnTo>
                <a:lnTo>
                  <a:pt x="6676" y="4365"/>
                </a:lnTo>
                <a:lnTo>
                  <a:pt x="6718" y="4408"/>
                </a:lnTo>
                <a:lnTo>
                  <a:pt x="6761" y="4451"/>
                </a:lnTo>
                <a:lnTo>
                  <a:pt x="6761" y="4451"/>
                </a:lnTo>
                <a:lnTo>
                  <a:pt x="6847" y="4472"/>
                </a:lnTo>
                <a:lnTo>
                  <a:pt x="6975" y="4472"/>
                </a:lnTo>
                <a:lnTo>
                  <a:pt x="7082" y="4451"/>
                </a:lnTo>
                <a:lnTo>
                  <a:pt x="7168" y="4408"/>
                </a:lnTo>
                <a:lnTo>
                  <a:pt x="7168" y="4408"/>
                </a:lnTo>
                <a:lnTo>
                  <a:pt x="7168" y="4387"/>
                </a:lnTo>
                <a:lnTo>
                  <a:pt x="7189" y="4323"/>
                </a:lnTo>
                <a:lnTo>
                  <a:pt x="7189" y="4194"/>
                </a:lnTo>
                <a:lnTo>
                  <a:pt x="7168" y="3937"/>
                </a:lnTo>
                <a:lnTo>
                  <a:pt x="7168" y="3937"/>
                </a:lnTo>
                <a:lnTo>
                  <a:pt x="7189" y="3296"/>
                </a:lnTo>
                <a:lnTo>
                  <a:pt x="7189" y="3296"/>
                </a:lnTo>
                <a:lnTo>
                  <a:pt x="7211" y="1926"/>
                </a:lnTo>
                <a:lnTo>
                  <a:pt x="7211" y="1926"/>
                </a:lnTo>
                <a:lnTo>
                  <a:pt x="7253" y="1391"/>
                </a:lnTo>
                <a:lnTo>
                  <a:pt x="7232" y="1263"/>
                </a:lnTo>
                <a:lnTo>
                  <a:pt x="7232" y="1135"/>
                </a:lnTo>
                <a:lnTo>
                  <a:pt x="7211" y="1006"/>
                </a:lnTo>
                <a:lnTo>
                  <a:pt x="7146" y="899"/>
                </a:lnTo>
                <a:lnTo>
                  <a:pt x="7146" y="899"/>
                </a:lnTo>
                <a:lnTo>
                  <a:pt x="7061" y="792"/>
                </a:lnTo>
                <a:lnTo>
                  <a:pt x="6954" y="728"/>
                </a:lnTo>
                <a:lnTo>
                  <a:pt x="6825" y="685"/>
                </a:lnTo>
                <a:lnTo>
                  <a:pt x="6697" y="664"/>
                </a:lnTo>
                <a:lnTo>
                  <a:pt x="6697" y="664"/>
                </a:lnTo>
                <a:lnTo>
                  <a:pt x="6526" y="664"/>
                </a:lnTo>
                <a:lnTo>
                  <a:pt x="6440" y="642"/>
                </a:lnTo>
                <a:lnTo>
                  <a:pt x="6376" y="621"/>
                </a:lnTo>
                <a:lnTo>
                  <a:pt x="6376" y="621"/>
                </a:lnTo>
                <a:lnTo>
                  <a:pt x="6355" y="557"/>
                </a:lnTo>
                <a:lnTo>
                  <a:pt x="6333" y="471"/>
                </a:lnTo>
                <a:lnTo>
                  <a:pt x="6248" y="236"/>
                </a:lnTo>
                <a:lnTo>
                  <a:pt x="6205" y="129"/>
                </a:lnTo>
                <a:lnTo>
                  <a:pt x="6141" y="65"/>
                </a:lnTo>
                <a:lnTo>
                  <a:pt x="6098" y="65"/>
                </a:lnTo>
                <a:lnTo>
                  <a:pt x="6034" y="65"/>
                </a:lnTo>
                <a:lnTo>
                  <a:pt x="5991" y="86"/>
                </a:lnTo>
                <a:lnTo>
                  <a:pt x="5927" y="129"/>
                </a:lnTo>
                <a:lnTo>
                  <a:pt x="5927" y="129"/>
                </a:lnTo>
                <a:lnTo>
                  <a:pt x="5884" y="215"/>
                </a:lnTo>
                <a:lnTo>
                  <a:pt x="5863" y="322"/>
                </a:lnTo>
                <a:lnTo>
                  <a:pt x="5863" y="514"/>
                </a:lnTo>
                <a:lnTo>
                  <a:pt x="5841" y="600"/>
                </a:lnTo>
                <a:lnTo>
                  <a:pt x="5798" y="664"/>
                </a:lnTo>
                <a:lnTo>
                  <a:pt x="5756" y="685"/>
                </a:lnTo>
                <a:lnTo>
                  <a:pt x="5713" y="685"/>
                </a:lnTo>
                <a:lnTo>
                  <a:pt x="5563" y="664"/>
                </a:lnTo>
                <a:lnTo>
                  <a:pt x="5563" y="664"/>
                </a:lnTo>
                <a:lnTo>
                  <a:pt x="5478" y="621"/>
                </a:lnTo>
                <a:lnTo>
                  <a:pt x="5435" y="557"/>
                </a:lnTo>
                <a:lnTo>
                  <a:pt x="5413" y="493"/>
                </a:lnTo>
                <a:lnTo>
                  <a:pt x="5392" y="407"/>
                </a:lnTo>
                <a:lnTo>
                  <a:pt x="5349" y="236"/>
                </a:lnTo>
                <a:lnTo>
                  <a:pt x="5328" y="150"/>
                </a:lnTo>
                <a:lnTo>
                  <a:pt x="5242" y="86"/>
                </a:lnTo>
                <a:lnTo>
                  <a:pt x="5242" y="86"/>
                </a:lnTo>
                <a:lnTo>
                  <a:pt x="5178" y="22"/>
                </a:lnTo>
                <a:lnTo>
                  <a:pt x="5114" y="1"/>
                </a:lnTo>
                <a:lnTo>
                  <a:pt x="5071" y="1"/>
                </a:lnTo>
                <a:lnTo>
                  <a:pt x="5028" y="1"/>
                </a:lnTo>
                <a:lnTo>
                  <a:pt x="4985" y="22"/>
                </a:lnTo>
                <a:lnTo>
                  <a:pt x="4964" y="65"/>
                </a:lnTo>
                <a:lnTo>
                  <a:pt x="4943" y="150"/>
                </a:lnTo>
                <a:lnTo>
                  <a:pt x="4900" y="386"/>
                </a:lnTo>
                <a:lnTo>
                  <a:pt x="4878" y="493"/>
                </a:lnTo>
                <a:lnTo>
                  <a:pt x="4857" y="557"/>
                </a:lnTo>
                <a:lnTo>
                  <a:pt x="4857" y="557"/>
                </a:lnTo>
                <a:lnTo>
                  <a:pt x="4814" y="600"/>
                </a:lnTo>
                <a:lnTo>
                  <a:pt x="4707" y="642"/>
                </a:lnTo>
                <a:lnTo>
                  <a:pt x="4622" y="642"/>
                </a:lnTo>
                <a:lnTo>
                  <a:pt x="4536" y="642"/>
                </a:lnTo>
                <a:lnTo>
                  <a:pt x="4536" y="642"/>
                </a:lnTo>
                <a:lnTo>
                  <a:pt x="4493" y="621"/>
                </a:lnTo>
                <a:lnTo>
                  <a:pt x="4472" y="578"/>
                </a:lnTo>
                <a:lnTo>
                  <a:pt x="4429" y="514"/>
                </a:lnTo>
                <a:lnTo>
                  <a:pt x="4408" y="407"/>
                </a:lnTo>
                <a:lnTo>
                  <a:pt x="4386" y="322"/>
                </a:lnTo>
                <a:lnTo>
                  <a:pt x="4386" y="322"/>
                </a:lnTo>
                <a:lnTo>
                  <a:pt x="4279" y="193"/>
                </a:lnTo>
                <a:lnTo>
                  <a:pt x="4215" y="108"/>
                </a:lnTo>
                <a:lnTo>
                  <a:pt x="4151" y="65"/>
                </a:lnTo>
                <a:lnTo>
                  <a:pt x="4065" y="22"/>
                </a:lnTo>
                <a:lnTo>
                  <a:pt x="4001" y="22"/>
                </a:lnTo>
                <a:lnTo>
                  <a:pt x="3937" y="65"/>
                </a:lnTo>
                <a:lnTo>
                  <a:pt x="3873" y="129"/>
                </a:lnTo>
                <a:lnTo>
                  <a:pt x="3873" y="129"/>
                </a:lnTo>
                <a:lnTo>
                  <a:pt x="3851" y="193"/>
                </a:lnTo>
                <a:lnTo>
                  <a:pt x="3851" y="257"/>
                </a:lnTo>
                <a:lnTo>
                  <a:pt x="3894" y="407"/>
                </a:lnTo>
                <a:lnTo>
                  <a:pt x="3894" y="535"/>
                </a:lnTo>
                <a:lnTo>
                  <a:pt x="3894" y="600"/>
                </a:lnTo>
                <a:lnTo>
                  <a:pt x="3873" y="664"/>
                </a:lnTo>
                <a:lnTo>
                  <a:pt x="3873" y="664"/>
                </a:lnTo>
                <a:lnTo>
                  <a:pt x="3851" y="685"/>
                </a:lnTo>
                <a:lnTo>
                  <a:pt x="3809" y="707"/>
                </a:lnTo>
                <a:lnTo>
                  <a:pt x="3702" y="749"/>
                </a:lnTo>
                <a:lnTo>
                  <a:pt x="3573" y="749"/>
                </a:lnTo>
                <a:lnTo>
                  <a:pt x="3488" y="728"/>
                </a:lnTo>
                <a:lnTo>
                  <a:pt x="3488" y="728"/>
                </a:lnTo>
                <a:lnTo>
                  <a:pt x="3445" y="707"/>
                </a:lnTo>
                <a:lnTo>
                  <a:pt x="3402" y="664"/>
                </a:lnTo>
                <a:lnTo>
                  <a:pt x="3359" y="535"/>
                </a:lnTo>
                <a:lnTo>
                  <a:pt x="3252" y="257"/>
                </a:lnTo>
                <a:lnTo>
                  <a:pt x="3188" y="150"/>
                </a:lnTo>
                <a:lnTo>
                  <a:pt x="3145" y="108"/>
                </a:lnTo>
                <a:lnTo>
                  <a:pt x="3103" y="86"/>
                </a:lnTo>
                <a:lnTo>
                  <a:pt x="3060" y="65"/>
                </a:lnTo>
                <a:lnTo>
                  <a:pt x="2996" y="86"/>
                </a:lnTo>
                <a:lnTo>
                  <a:pt x="2910" y="129"/>
                </a:lnTo>
                <a:lnTo>
                  <a:pt x="2824" y="172"/>
                </a:lnTo>
                <a:lnTo>
                  <a:pt x="2824" y="172"/>
                </a:lnTo>
                <a:lnTo>
                  <a:pt x="2782" y="257"/>
                </a:lnTo>
                <a:lnTo>
                  <a:pt x="2739" y="343"/>
                </a:lnTo>
                <a:lnTo>
                  <a:pt x="2739" y="514"/>
                </a:lnTo>
                <a:lnTo>
                  <a:pt x="2739" y="600"/>
                </a:lnTo>
                <a:lnTo>
                  <a:pt x="2717" y="685"/>
                </a:lnTo>
                <a:lnTo>
                  <a:pt x="2653" y="728"/>
                </a:lnTo>
                <a:lnTo>
                  <a:pt x="2568" y="771"/>
                </a:lnTo>
                <a:lnTo>
                  <a:pt x="2568" y="771"/>
                </a:lnTo>
                <a:lnTo>
                  <a:pt x="2418" y="771"/>
                </a:lnTo>
                <a:lnTo>
                  <a:pt x="2375" y="749"/>
                </a:lnTo>
                <a:lnTo>
                  <a:pt x="2332" y="728"/>
                </a:lnTo>
                <a:lnTo>
                  <a:pt x="2290" y="642"/>
                </a:lnTo>
                <a:lnTo>
                  <a:pt x="2268" y="557"/>
                </a:lnTo>
                <a:lnTo>
                  <a:pt x="2268" y="450"/>
                </a:lnTo>
                <a:lnTo>
                  <a:pt x="2247" y="343"/>
                </a:lnTo>
                <a:lnTo>
                  <a:pt x="2183" y="257"/>
                </a:lnTo>
                <a:lnTo>
                  <a:pt x="2140" y="215"/>
                </a:lnTo>
                <a:lnTo>
                  <a:pt x="2097" y="193"/>
                </a:lnTo>
                <a:lnTo>
                  <a:pt x="2097" y="193"/>
                </a:lnTo>
                <a:lnTo>
                  <a:pt x="1969" y="150"/>
                </a:lnTo>
                <a:lnTo>
                  <a:pt x="1926" y="172"/>
                </a:lnTo>
                <a:lnTo>
                  <a:pt x="1883" y="193"/>
                </a:lnTo>
                <a:lnTo>
                  <a:pt x="1840" y="257"/>
                </a:lnTo>
                <a:lnTo>
                  <a:pt x="1819" y="343"/>
                </a:lnTo>
                <a:lnTo>
                  <a:pt x="1797" y="535"/>
                </a:lnTo>
                <a:lnTo>
                  <a:pt x="1797" y="642"/>
                </a:lnTo>
                <a:lnTo>
                  <a:pt x="1797" y="707"/>
                </a:lnTo>
                <a:lnTo>
                  <a:pt x="1797" y="707"/>
                </a:lnTo>
                <a:lnTo>
                  <a:pt x="1755" y="771"/>
                </a:lnTo>
                <a:lnTo>
                  <a:pt x="1712" y="792"/>
                </a:lnTo>
                <a:lnTo>
                  <a:pt x="1648" y="814"/>
                </a:lnTo>
                <a:lnTo>
                  <a:pt x="1583" y="814"/>
                </a:lnTo>
                <a:lnTo>
                  <a:pt x="1583" y="814"/>
                </a:lnTo>
                <a:lnTo>
                  <a:pt x="1477" y="814"/>
                </a:lnTo>
                <a:lnTo>
                  <a:pt x="1434" y="792"/>
                </a:lnTo>
                <a:lnTo>
                  <a:pt x="1412" y="749"/>
                </a:lnTo>
                <a:lnTo>
                  <a:pt x="1370" y="664"/>
                </a:lnTo>
                <a:lnTo>
                  <a:pt x="1370" y="664"/>
                </a:lnTo>
                <a:lnTo>
                  <a:pt x="1348" y="557"/>
                </a:lnTo>
                <a:lnTo>
                  <a:pt x="1327" y="450"/>
                </a:lnTo>
                <a:lnTo>
                  <a:pt x="1305" y="407"/>
                </a:lnTo>
                <a:lnTo>
                  <a:pt x="1284" y="343"/>
                </a:lnTo>
                <a:lnTo>
                  <a:pt x="1241" y="322"/>
                </a:lnTo>
                <a:lnTo>
                  <a:pt x="1177" y="279"/>
                </a:lnTo>
                <a:lnTo>
                  <a:pt x="1177" y="279"/>
                </a:lnTo>
                <a:lnTo>
                  <a:pt x="1091" y="279"/>
                </a:lnTo>
                <a:lnTo>
                  <a:pt x="1006" y="300"/>
                </a:lnTo>
                <a:lnTo>
                  <a:pt x="942" y="386"/>
                </a:lnTo>
                <a:lnTo>
                  <a:pt x="899" y="471"/>
                </a:lnTo>
                <a:lnTo>
                  <a:pt x="899" y="471"/>
                </a:lnTo>
                <a:lnTo>
                  <a:pt x="899" y="557"/>
                </a:lnTo>
                <a:lnTo>
                  <a:pt x="899" y="664"/>
                </a:lnTo>
                <a:lnTo>
                  <a:pt x="899" y="771"/>
                </a:lnTo>
                <a:lnTo>
                  <a:pt x="899" y="814"/>
                </a:lnTo>
                <a:lnTo>
                  <a:pt x="856" y="835"/>
                </a:lnTo>
                <a:lnTo>
                  <a:pt x="856" y="835"/>
                </a:lnTo>
                <a:lnTo>
                  <a:pt x="813" y="856"/>
                </a:lnTo>
                <a:lnTo>
                  <a:pt x="749" y="878"/>
                </a:lnTo>
                <a:lnTo>
                  <a:pt x="578" y="878"/>
                </a:lnTo>
                <a:lnTo>
                  <a:pt x="407" y="878"/>
                </a:lnTo>
                <a:lnTo>
                  <a:pt x="278" y="878"/>
                </a:lnTo>
                <a:lnTo>
                  <a:pt x="278" y="878"/>
                </a:lnTo>
                <a:lnTo>
                  <a:pt x="150" y="921"/>
                </a:lnTo>
                <a:lnTo>
                  <a:pt x="64" y="963"/>
                </a:lnTo>
                <a:lnTo>
                  <a:pt x="22" y="1049"/>
                </a:lnTo>
                <a:lnTo>
                  <a:pt x="0" y="1135"/>
                </a:lnTo>
                <a:lnTo>
                  <a:pt x="0" y="1242"/>
                </a:lnTo>
                <a:lnTo>
                  <a:pt x="22" y="1349"/>
                </a:lnTo>
                <a:lnTo>
                  <a:pt x="43" y="1584"/>
                </a:lnTo>
                <a:lnTo>
                  <a:pt x="43" y="1584"/>
                </a:lnTo>
                <a:lnTo>
                  <a:pt x="43" y="2247"/>
                </a:lnTo>
                <a:lnTo>
                  <a:pt x="43" y="2910"/>
                </a:lnTo>
                <a:lnTo>
                  <a:pt x="22" y="3595"/>
                </a:lnTo>
                <a:lnTo>
                  <a:pt x="43" y="4258"/>
                </a:lnTo>
                <a:lnTo>
                  <a:pt x="43" y="4258"/>
                </a:lnTo>
                <a:lnTo>
                  <a:pt x="150" y="5585"/>
                </a:lnTo>
                <a:lnTo>
                  <a:pt x="150" y="5585"/>
                </a:lnTo>
                <a:lnTo>
                  <a:pt x="171" y="6141"/>
                </a:lnTo>
                <a:lnTo>
                  <a:pt x="214" y="6419"/>
                </a:lnTo>
                <a:lnTo>
                  <a:pt x="236" y="6569"/>
                </a:lnTo>
                <a:lnTo>
                  <a:pt x="278" y="6697"/>
                </a:lnTo>
                <a:lnTo>
                  <a:pt x="278" y="6697"/>
                </a:lnTo>
                <a:lnTo>
                  <a:pt x="364" y="6804"/>
                </a:lnTo>
                <a:lnTo>
                  <a:pt x="450" y="6911"/>
                </a:lnTo>
                <a:lnTo>
                  <a:pt x="556" y="6976"/>
                </a:lnTo>
                <a:lnTo>
                  <a:pt x="685" y="7040"/>
                </a:lnTo>
                <a:lnTo>
                  <a:pt x="813" y="7083"/>
                </a:lnTo>
                <a:lnTo>
                  <a:pt x="942" y="7104"/>
                </a:lnTo>
                <a:lnTo>
                  <a:pt x="1220" y="7125"/>
                </a:lnTo>
                <a:lnTo>
                  <a:pt x="1220" y="7125"/>
                </a:lnTo>
                <a:lnTo>
                  <a:pt x="2610" y="7147"/>
                </a:lnTo>
                <a:lnTo>
                  <a:pt x="2610" y="7147"/>
                </a:lnTo>
                <a:lnTo>
                  <a:pt x="2675" y="7168"/>
                </a:lnTo>
                <a:lnTo>
                  <a:pt x="2803" y="7168"/>
                </a:lnTo>
                <a:lnTo>
                  <a:pt x="3231" y="7147"/>
                </a:lnTo>
                <a:lnTo>
                  <a:pt x="3958" y="7104"/>
                </a:lnTo>
                <a:lnTo>
                  <a:pt x="3958" y="7104"/>
                </a:lnTo>
                <a:lnTo>
                  <a:pt x="4301" y="7104"/>
                </a:lnTo>
                <a:lnTo>
                  <a:pt x="4472" y="7083"/>
                </a:lnTo>
                <a:lnTo>
                  <a:pt x="4557" y="7083"/>
                </a:lnTo>
                <a:lnTo>
                  <a:pt x="4600" y="7061"/>
                </a:lnTo>
                <a:lnTo>
                  <a:pt x="4600" y="7061"/>
                </a:lnTo>
                <a:lnTo>
                  <a:pt x="4664" y="6976"/>
                </a:lnTo>
                <a:lnTo>
                  <a:pt x="4686" y="6869"/>
                </a:lnTo>
                <a:lnTo>
                  <a:pt x="4686" y="6762"/>
                </a:lnTo>
                <a:lnTo>
                  <a:pt x="4664" y="6655"/>
                </a:lnTo>
                <a:lnTo>
                  <a:pt x="4664" y="6655"/>
                </a:lnTo>
                <a:lnTo>
                  <a:pt x="4643" y="6633"/>
                </a:lnTo>
                <a:lnTo>
                  <a:pt x="4579" y="6612"/>
                </a:lnTo>
                <a:lnTo>
                  <a:pt x="4451" y="6569"/>
                </a:lnTo>
                <a:lnTo>
                  <a:pt x="4279" y="6569"/>
                </a:lnTo>
                <a:lnTo>
                  <a:pt x="4087" y="6590"/>
                </a:lnTo>
                <a:lnTo>
                  <a:pt x="3702" y="6633"/>
                </a:lnTo>
                <a:lnTo>
                  <a:pt x="3424" y="6655"/>
                </a:lnTo>
                <a:lnTo>
                  <a:pt x="3424" y="6655"/>
                </a:lnTo>
                <a:close/>
                <a:moveTo>
                  <a:pt x="899" y="1242"/>
                </a:moveTo>
                <a:lnTo>
                  <a:pt x="899" y="1242"/>
                </a:lnTo>
                <a:lnTo>
                  <a:pt x="920" y="1263"/>
                </a:lnTo>
                <a:lnTo>
                  <a:pt x="942" y="1284"/>
                </a:lnTo>
                <a:lnTo>
                  <a:pt x="963" y="1391"/>
                </a:lnTo>
                <a:lnTo>
                  <a:pt x="984" y="1520"/>
                </a:lnTo>
                <a:lnTo>
                  <a:pt x="1027" y="1605"/>
                </a:lnTo>
                <a:lnTo>
                  <a:pt x="1027" y="1605"/>
                </a:lnTo>
                <a:lnTo>
                  <a:pt x="1070" y="1627"/>
                </a:lnTo>
                <a:lnTo>
                  <a:pt x="1113" y="1648"/>
                </a:lnTo>
                <a:lnTo>
                  <a:pt x="1198" y="1669"/>
                </a:lnTo>
                <a:lnTo>
                  <a:pt x="1284" y="1627"/>
                </a:lnTo>
                <a:lnTo>
                  <a:pt x="1370" y="1562"/>
                </a:lnTo>
                <a:lnTo>
                  <a:pt x="1370" y="1562"/>
                </a:lnTo>
                <a:lnTo>
                  <a:pt x="1391" y="1498"/>
                </a:lnTo>
                <a:lnTo>
                  <a:pt x="1412" y="1455"/>
                </a:lnTo>
                <a:lnTo>
                  <a:pt x="1434" y="1370"/>
                </a:lnTo>
                <a:lnTo>
                  <a:pt x="1434" y="1327"/>
                </a:lnTo>
                <a:lnTo>
                  <a:pt x="1455" y="1306"/>
                </a:lnTo>
                <a:lnTo>
                  <a:pt x="1498" y="1284"/>
                </a:lnTo>
                <a:lnTo>
                  <a:pt x="1562" y="1263"/>
                </a:lnTo>
                <a:lnTo>
                  <a:pt x="1562" y="1263"/>
                </a:lnTo>
                <a:lnTo>
                  <a:pt x="1626" y="1242"/>
                </a:lnTo>
                <a:lnTo>
                  <a:pt x="1669" y="1263"/>
                </a:lnTo>
                <a:lnTo>
                  <a:pt x="1712" y="1263"/>
                </a:lnTo>
                <a:lnTo>
                  <a:pt x="1755" y="1306"/>
                </a:lnTo>
                <a:lnTo>
                  <a:pt x="1819" y="1370"/>
                </a:lnTo>
                <a:lnTo>
                  <a:pt x="1862" y="1455"/>
                </a:lnTo>
                <a:lnTo>
                  <a:pt x="1904" y="1541"/>
                </a:lnTo>
                <a:lnTo>
                  <a:pt x="1969" y="1584"/>
                </a:lnTo>
                <a:lnTo>
                  <a:pt x="2011" y="1605"/>
                </a:lnTo>
                <a:lnTo>
                  <a:pt x="2054" y="1605"/>
                </a:lnTo>
                <a:lnTo>
                  <a:pt x="2161" y="1541"/>
                </a:lnTo>
                <a:lnTo>
                  <a:pt x="2161" y="1541"/>
                </a:lnTo>
                <a:lnTo>
                  <a:pt x="2225" y="1477"/>
                </a:lnTo>
                <a:lnTo>
                  <a:pt x="2268" y="1391"/>
                </a:lnTo>
                <a:lnTo>
                  <a:pt x="2311" y="1327"/>
                </a:lnTo>
                <a:lnTo>
                  <a:pt x="2375" y="1263"/>
                </a:lnTo>
                <a:lnTo>
                  <a:pt x="2375" y="1263"/>
                </a:lnTo>
                <a:lnTo>
                  <a:pt x="2439" y="1263"/>
                </a:lnTo>
                <a:lnTo>
                  <a:pt x="2546" y="1242"/>
                </a:lnTo>
                <a:lnTo>
                  <a:pt x="2675" y="1263"/>
                </a:lnTo>
                <a:lnTo>
                  <a:pt x="2739" y="1284"/>
                </a:lnTo>
                <a:lnTo>
                  <a:pt x="2739" y="1284"/>
                </a:lnTo>
                <a:lnTo>
                  <a:pt x="2782" y="1327"/>
                </a:lnTo>
                <a:lnTo>
                  <a:pt x="2803" y="1391"/>
                </a:lnTo>
                <a:lnTo>
                  <a:pt x="2846" y="1541"/>
                </a:lnTo>
                <a:lnTo>
                  <a:pt x="2867" y="1605"/>
                </a:lnTo>
                <a:lnTo>
                  <a:pt x="2910" y="1669"/>
                </a:lnTo>
                <a:lnTo>
                  <a:pt x="2974" y="1691"/>
                </a:lnTo>
                <a:lnTo>
                  <a:pt x="3081" y="1691"/>
                </a:lnTo>
                <a:lnTo>
                  <a:pt x="3081" y="1691"/>
                </a:lnTo>
                <a:lnTo>
                  <a:pt x="3167" y="1648"/>
                </a:lnTo>
                <a:lnTo>
                  <a:pt x="3231" y="1605"/>
                </a:lnTo>
                <a:lnTo>
                  <a:pt x="3274" y="1520"/>
                </a:lnTo>
                <a:lnTo>
                  <a:pt x="3317" y="1455"/>
                </a:lnTo>
                <a:lnTo>
                  <a:pt x="3381" y="1306"/>
                </a:lnTo>
                <a:lnTo>
                  <a:pt x="3402" y="1220"/>
                </a:lnTo>
                <a:lnTo>
                  <a:pt x="3466" y="1177"/>
                </a:lnTo>
                <a:lnTo>
                  <a:pt x="3466" y="1177"/>
                </a:lnTo>
                <a:lnTo>
                  <a:pt x="3552" y="1156"/>
                </a:lnTo>
                <a:lnTo>
                  <a:pt x="3680" y="1135"/>
                </a:lnTo>
                <a:lnTo>
                  <a:pt x="3809" y="1113"/>
                </a:lnTo>
                <a:lnTo>
                  <a:pt x="3873" y="1135"/>
                </a:lnTo>
                <a:lnTo>
                  <a:pt x="3873" y="1135"/>
                </a:lnTo>
                <a:lnTo>
                  <a:pt x="3916" y="1199"/>
                </a:lnTo>
                <a:lnTo>
                  <a:pt x="3958" y="1263"/>
                </a:lnTo>
                <a:lnTo>
                  <a:pt x="3958" y="1349"/>
                </a:lnTo>
                <a:lnTo>
                  <a:pt x="4001" y="1434"/>
                </a:lnTo>
                <a:lnTo>
                  <a:pt x="4001" y="1434"/>
                </a:lnTo>
                <a:lnTo>
                  <a:pt x="4044" y="1520"/>
                </a:lnTo>
                <a:lnTo>
                  <a:pt x="4108" y="1584"/>
                </a:lnTo>
                <a:lnTo>
                  <a:pt x="4194" y="1627"/>
                </a:lnTo>
                <a:lnTo>
                  <a:pt x="4237" y="1627"/>
                </a:lnTo>
                <a:lnTo>
                  <a:pt x="4301" y="1605"/>
                </a:lnTo>
                <a:lnTo>
                  <a:pt x="4301" y="1605"/>
                </a:lnTo>
                <a:lnTo>
                  <a:pt x="4344" y="1584"/>
                </a:lnTo>
                <a:lnTo>
                  <a:pt x="4386" y="1541"/>
                </a:lnTo>
                <a:lnTo>
                  <a:pt x="4429" y="1434"/>
                </a:lnTo>
                <a:lnTo>
                  <a:pt x="4472" y="1242"/>
                </a:lnTo>
                <a:lnTo>
                  <a:pt x="4472" y="1242"/>
                </a:lnTo>
                <a:lnTo>
                  <a:pt x="4515" y="1113"/>
                </a:lnTo>
                <a:lnTo>
                  <a:pt x="4536" y="1092"/>
                </a:lnTo>
                <a:lnTo>
                  <a:pt x="4579" y="1049"/>
                </a:lnTo>
                <a:lnTo>
                  <a:pt x="4579" y="1049"/>
                </a:lnTo>
                <a:lnTo>
                  <a:pt x="4729" y="1049"/>
                </a:lnTo>
                <a:lnTo>
                  <a:pt x="4814" y="1049"/>
                </a:lnTo>
                <a:lnTo>
                  <a:pt x="4857" y="1070"/>
                </a:lnTo>
                <a:lnTo>
                  <a:pt x="4857" y="1070"/>
                </a:lnTo>
                <a:lnTo>
                  <a:pt x="4921" y="1135"/>
                </a:lnTo>
                <a:lnTo>
                  <a:pt x="4943" y="1199"/>
                </a:lnTo>
                <a:lnTo>
                  <a:pt x="4943" y="1391"/>
                </a:lnTo>
                <a:lnTo>
                  <a:pt x="4964" y="1477"/>
                </a:lnTo>
                <a:lnTo>
                  <a:pt x="5007" y="1541"/>
                </a:lnTo>
                <a:lnTo>
                  <a:pt x="5092" y="1562"/>
                </a:lnTo>
                <a:lnTo>
                  <a:pt x="5221" y="1541"/>
                </a:lnTo>
                <a:lnTo>
                  <a:pt x="5221" y="1541"/>
                </a:lnTo>
                <a:lnTo>
                  <a:pt x="5306" y="1498"/>
                </a:lnTo>
                <a:lnTo>
                  <a:pt x="5371" y="1434"/>
                </a:lnTo>
                <a:lnTo>
                  <a:pt x="5435" y="1349"/>
                </a:lnTo>
                <a:lnTo>
                  <a:pt x="5478" y="1263"/>
                </a:lnTo>
                <a:lnTo>
                  <a:pt x="5478" y="1263"/>
                </a:lnTo>
                <a:lnTo>
                  <a:pt x="5520" y="1113"/>
                </a:lnTo>
                <a:lnTo>
                  <a:pt x="5563" y="1092"/>
                </a:lnTo>
                <a:lnTo>
                  <a:pt x="5670" y="1092"/>
                </a:lnTo>
                <a:lnTo>
                  <a:pt x="5670" y="1092"/>
                </a:lnTo>
                <a:lnTo>
                  <a:pt x="5777" y="1092"/>
                </a:lnTo>
                <a:lnTo>
                  <a:pt x="5863" y="1135"/>
                </a:lnTo>
                <a:lnTo>
                  <a:pt x="5905" y="1177"/>
                </a:lnTo>
                <a:lnTo>
                  <a:pt x="5927" y="1263"/>
                </a:lnTo>
                <a:lnTo>
                  <a:pt x="5927" y="1327"/>
                </a:lnTo>
                <a:lnTo>
                  <a:pt x="5948" y="1413"/>
                </a:lnTo>
                <a:lnTo>
                  <a:pt x="6012" y="1477"/>
                </a:lnTo>
                <a:lnTo>
                  <a:pt x="6077" y="1520"/>
                </a:lnTo>
                <a:lnTo>
                  <a:pt x="6077" y="1520"/>
                </a:lnTo>
                <a:lnTo>
                  <a:pt x="6162" y="1541"/>
                </a:lnTo>
                <a:lnTo>
                  <a:pt x="6248" y="1541"/>
                </a:lnTo>
                <a:lnTo>
                  <a:pt x="6312" y="1498"/>
                </a:lnTo>
                <a:lnTo>
                  <a:pt x="6376" y="1434"/>
                </a:lnTo>
                <a:lnTo>
                  <a:pt x="6376" y="1434"/>
                </a:lnTo>
                <a:lnTo>
                  <a:pt x="6419" y="1370"/>
                </a:lnTo>
                <a:lnTo>
                  <a:pt x="6419" y="1306"/>
                </a:lnTo>
                <a:lnTo>
                  <a:pt x="6462" y="1220"/>
                </a:lnTo>
                <a:lnTo>
                  <a:pt x="6483" y="1177"/>
                </a:lnTo>
                <a:lnTo>
                  <a:pt x="6483" y="1177"/>
                </a:lnTo>
                <a:lnTo>
                  <a:pt x="6526" y="1177"/>
                </a:lnTo>
                <a:lnTo>
                  <a:pt x="6547" y="1199"/>
                </a:lnTo>
                <a:lnTo>
                  <a:pt x="6590" y="1242"/>
                </a:lnTo>
                <a:lnTo>
                  <a:pt x="6611" y="1349"/>
                </a:lnTo>
                <a:lnTo>
                  <a:pt x="6633" y="1477"/>
                </a:lnTo>
                <a:lnTo>
                  <a:pt x="6633" y="1605"/>
                </a:lnTo>
                <a:lnTo>
                  <a:pt x="6611" y="1712"/>
                </a:lnTo>
                <a:lnTo>
                  <a:pt x="6569" y="1819"/>
                </a:lnTo>
                <a:lnTo>
                  <a:pt x="6526" y="1862"/>
                </a:lnTo>
                <a:lnTo>
                  <a:pt x="6526" y="1862"/>
                </a:lnTo>
                <a:lnTo>
                  <a:pt x="6440" y="1883"/>
                </a:lnTo>
                <a:lnTo>
                  <a:pt x="6333" y="1883"/>
                </a:lnTo>
                <a:lnTo>
                  <a:pt x="6119" y="1862"/>
                </a:lnTo>
                <a:lnTo>
                  <a:pt x="6119" y="1862"/>
                </a:lnTo>
                <a:lnTo>
                  <a:pt x="5820" y="1883"/>
                </a:lnTo>
                <a:lnTo>
                  <a:pt x="5520" y="1926"/>
                </a:lnTo>
                <a:lnTo>
                  <a:pt x="5520" y="1926"/>
                </a:lnTo>
                <a:lnTo>
                  <a:pt x="4985" y="1990"/>
                </a:lnTo>
                <a:lnTo>
                  <a:pt x="4472" y="2033"/>
                </a:lnTo>
                <a:lnTo>
                  <a:pt x="3937" y="2055"/>
                </a:lnTo>
                <a:lnTo>
                  <a:pt x="3424" y="2055"/>
                </a:lnTo>
                <a:lnTo>
                  <a:pt x="3424" y="2055"/>
                </a:lnTo>
                <a:lnTo>
                  <a:pt x="2332" y="2076"/>
                </a:lnTo>
                <a:lnTo>
                  <a:pt x="1669" y="2097"/>
                </a:lnTo>
                <a:lnTo>
                  <a:pt x="1477" y="2097"/>
                </a:lnTo>
                <a:lnTo>
                  <a:pt x="1391" y="2119"/>
                </a:lnTo>
                <a:lnTo>
                  <a:pt x="1391" y="2119"/>
                </a:lnTo>
                <a:lnTo>
                  <a:pt x="1113" y="2140"/>
                </a:lnTo>
                <a:lnTo>
                  <a:pt x="963" y="2140"/>
                </a:lnTo>
                <a:lnTo>
                  <a:pt x="899" y="2119"/>
                </a:lnTo>
                <a:lnTo>
                  <a:pt x="856" y="2097"/>
                </a:lnTo>
                <a:lnTo>
                  <a:pt x="856" y="2097"/>
                </a:lnTo>
                <a:lnTo>
                  <a:pt x="835" y="2055"/>
                </a:lnTo>
                <a:lnTo>
                  <a:pt x="835" y="1990"/>
                </a:lnTo>
                <a:lnTo>
                  <a:pt x="813" y="1819"/>
                </a:lnTo>
                <a:lnTo>
                  <a:pt x="835" y="1541"/>
                </a:lnTo>
                <a:lnTo>
                  <a:pt x="835" y="1541"/>
                </a:lnTo>
                <a:lnTo>
                  <a:pt x="835" y="1370"/>
                </a:lnTo>
                <a:lnTo>
                  <a:pt x="856" y="1263"/>
                </a:lnTo>
                <a:lnTo>
                  <a:pt x="877" y="1242"/>
                </a:lnTo>
                <a:lnTo>
                  <a:pt x="899" y="1242"/>
                </a:lnTo>
                <a:lnTo>
                  <a:pt x="899" y="1242"/>
                </a:lnTo>
                <a:close/>
                <a:moveTo>
                  <a:pt x="6997" y="4815"/>
                </a:moveTo>
                <a:lnTo>
                  <a:pt x="6997" y="4815"/>
                </a:lnTo>
                <a:lnTo>
                  <a:pt x="6804" y="4815"/>
                </a:lnTo>
                <a:lnTo>
                  <a:pt x="6611" y="4857"/>
                </a:lnTo>
                <a:lnTo>
                  <a:pt x="6440" y="4900"/>
                </a:lnTo>
                <a:lnTo>
                  <a:pt x="6248" y="4964"/>
                </a:lnTo>
                <a:lnTo>
                  <a:pt x="6077" y="5029"/>
                </a:lnTo>
                <a:lnTo>
                  <a:pt x="5927" y="5114"/>
                </a:lnTo>
                <a:lnTo>
                  <a:pt x="5777" y="5221"/>
                </a:lnTo>
                <a:lnTo>
                  <a:pt x="5627" y="5350"/>
                </a:lnTo>
                <a:lnTo>
                  <a:pt x="5499" y="5478"/>
                </a:lnTo>
                <a:lnTo>
                  <a:pt x="5371" y="5606"/>
                </a:lnTo>
                <a:lnTo>
                  <a:pt x="5285" y="5756"/>
                </a:lnTo>
                <a:lnTo>
                  <a:pt x="5199" y="5927"/>
                </a:lnTo>
                <a:lnTo>
                  <a:pt x="5114" y="6098"/>
                </a:lnTo>
                <a:lnTo>
                  <a:pt x="5071" y="6291"/>
                </a:lnTo>
                <a:lnTo>
                  <a:pt x="5050" y="6483"/>
                </a:lnTo>
                <a:lnTo>
                  <a:pt x="5028" y="6676"/>
                </a:lnTo>
                <a:lnTo>
                  <a:pt x="5028" y="6676"/>
                </a:lnTo>
                <a:lnTo>
                  <a:pt x="5050" y="6869"/>
                </a:lnTo>
                <a:lnTo>
                  <a:pt x="5071" y="7061"/>
                </a:lnTo>
                <a:lnTo>
                  <a:pt x="5092" y="7232"/>
                </a:lnTo>
                <a:lnTo>
                  <a:pt x="5157" y="7404"/>
                </a:lnTo>
                <a:lnTo>
                  <a:pt x="5221" y="7575"/>
                </a:lnTo>
                <a:lnTo>
                  <a:pt x="5306" y="7724"/>
                </a:lnTo>
                <a:lnTo>
                  <a:pt x="5392" y="7874"/>
                </a:lnTo>
                <a:lnTo>
                  <a:pt x="5499" y="8024"/>
                </a:lnTo>
                <a:lnTo>
                  <a:pt x="5606" y="8152"/>
                </a:lnTo>
                <a:lnTo>
                  <a:pt x="5734" y="8259"/>
                </a:lnTo>
                <a:lnTo>
                  <a:pt x="5884" y="8345"/>
                </a:lnTo>
                <a:lnTo>
                  <a:pt x="6034" y="8431"/>
                </a:lnTo>
                <a:lnTo>
                  <a:pt x="6205" y="8495"/>
                </a:lnTo>
                <a:lnTo>
                  <a:pt x="6376" y="8537"/>
                </a:lnTo>
                <a:lnTo>
                  <a:pt x="6569" y="8559"/>
                </a:lnTo>
                <a:lnTo>
                  <a:pt x="6783" y="8559"/>
                </a:lnTo>
                <a:lnTo>
                  <a:pt x="6783" y="8559"/>
                </a:lnTo>
                <a:lnTo>
                  <a:pt x="6975" y="8559"/>
                </a:lnTo>
                <a:lnTo>
                  <a:pt x="7146" y="8516"/>
                </a:lnTo>
                <a:lnTo>
                  <a:pt x="7339" y="8473"/>
                </a:lnTo>
                <a:lnTo>
                  <a:pt x="7510" y="8409"/>
                </a:lnTo>
                <a:lnTo>
                  <a:pt x="7681" y="8345"/>
                </a:lnTo>
                <a:lnTo>
                  <a:pt x="7831" y="8259"/>
                </a:lnTo>
                <a:lnTo>
                  <a:pt x="7981" y="8152"/>
                </a:lnTo>
                <a:lnTo>
                  <a:pt x="8109" y="8045"/>
                </a:lnTo>
                <a:lnTo>
                  <a:pt x="8238" y="7917"/>
                </a:lnTo>
                <a:lnTo>
                  <a:pt x="8345" y="7767"/>
                </a:lnTo>
                <a:lnTo>
                  <a:pt x="8452" y="7617"/>
                </a:lnTo>
                <a:lnTo>
                  <a:pt x="8516" y="7468"/>
                </a:lnTo>
                <a:lnTo>
                  <a:pt x="8580" y="7297"/>
                </a:lnTo>
                <a:lnTo>
                  <a:pt x="8644" y="7125"/>
                </a:lnTo>
                <a:lnTo>
                  <a:pt x="8665" y="6933"/>
                </a:lnTo>
                <a:lnTo>
                  <a:pt x="8665" y="6740"/>
                </a:lnTo>
                <a:lnTo>
                  <a:pt x="8665" y="6740"/>
                </a:lnTo>
                <a:lnTo>
                  <a:pt x="8665" y="6548"/>
                </a:lnTo>
                <a:lnTo>
                  <a:pt x="8644" y="6355"/>
                </a:lnTo>
                <a:lnTo>
                  <a:pt x="8623" y="6163"/>
                </a:lnTo>
                <a:lnTo>
                  <a:pt x="8558" y="5991"/>
                </a:lnTo>
                <a:lnTo>
                  <a:pt x="8516" y="5820"/>
                </a:lnTo>
                <a:lnTo>
                  <a:pt x="8430" y="5670"/>
                </a:lnTo>
                <a:lnTo>
                  <a:pt x="8345" y="5521"/>
                </a:lnTo>
                <a:lnTo>
                  <a:pt x="8259" y="5371"/>
                </a:lnTo>
                <a:lnTo>
                  <a:pt x="8152" y="5243"/>
                </a:lnTo>
                <a:lnTo>
                  <a:pt x="8024" y="5136"/>
                </a:lnTo>
                <a:lnTo>
                  <a:pt x="7895" y="5050"/>
                </a:lnTo>
                <a:lnTo>
                  <a:pt x="7745" y="4964"/>
                </a:lnTo>
                <a:lnTo>
                  <a:pt x="7574" y="4900"/>
                </a:lnTo>
                <a:lnTo>
                  <a:pt x="7403" y="4857"/>
                </a:lnTo>
                <a:lnTo>
                  <a:pt x="7211" y="4815"/>
                </a:lnTo>
                <a:lnTo>
                  <a:pt x="6997" y="4815"/>
                </a:lnTo>
                <a:lnTo>
                  <a:pt x="6997" y="4815"/>
                </a:lnTo>
                <a:close/>
                <a:moveTo>
                  <a:pt x="8131" y="6590"/>
                </a:moveTo>
                <a:lnTo>
                  <a:pt x="8131" y="6590"/>
                </a:lnTo>
                <a:lnTo>
                  <a:pt x="8109" y="6847"/>
                </a:lnTo>
                <a:lnTo>
                  <a:pt x="8088" y="7104"/>
                </a:lnTo>
                <a:lnTo>
                  <a:pt x="8045" y="7232"/>
                </a:lnTo>
                <a:lnTo>
                  <a:pt x="8002" y="7339"/>
                </a:lnTo>
                <a:lnTo>
                  <a:pt x="7938" y="7446"/>
                </a:lnTo>
                <a:lnTo>
                  <a:pt x="7852" y="7553"/>
                </a:lnTo>
                <a:lnTo>
                  <a:pt x="7852" y="7553"/>
                </a:lnTo>
                <a:lnTo>
                  <a:pt x="7745" y="7639"/>
                </a:lnTo>
                <a:lnTo>
                  <a:pt x="7638" y="7724"/>
                </a:lnTo>
                <a:lnTo>
                  <a:pt x="7403" y="7853"/>
                </a:lnTo>
                <a:lnTo>
                  <a:pt x="7146" y="7960"/>
                </a:lnTo>
                <a:lnTo>
                  <a:pt x="6868" y="8003"/>
                </a:lnTo>
                <a:lnTo>
                  <a:pt x="6868" y="8003"/>
                </a:lnTo>
                <a:lnTo>
                  <a:pt x="6718" y="8024"/>
                </a:lnTo>
                <a:lnTo>
                  <a:pt x="6569" y="8003"/>
                </a:lnTo>
                <a:lnTo>
                  <a:pt x="6440" y="8003"/>
                </a:lnTo>
                <a:lnTo>
                  <a:pt x="6333" y="7960"/>
                </a:lnTo>
                <a:lnTo>
                  <a:pt x="6205" y="7917"/>
                </a:lnTo>
                <a:lnTo>
                  <a:pt x="6119" y="7853"/>
                </a:lnTo>
                <a:lnTo>
                  <a:pt x="6012" y="7789"/>
                </a:lnTo>
                <a:lnTo>
                  <a:pt x="5927" y="7703"/>
                </a:lnTo>
                <a:lnTo>
                  <a:pt x="5863" y="7617"/>
                </a:lnTo>
                <a:lnTo>
                  <a:pt x="5798" y="7510"/>
                </a:lnTo>
                <a:lnTo>
                  <a:pt x="5691" y="7275"/>
                </a:lnTo>
                <a:lnTo>
                  <a:pt x="5649" y="7018"/>
                </a:lnTo>
                <a:lnTo>
                  <a:pt x="5606" y="6740"/>
                </a:lnTo>
                <a:lnTo>
                  <a:pt x="5606" y="6740"/>
                </a:lnTo>
                <a:lnTo>
                  <a:pt x="5606" y="6483"/>
                </a:lnTo>
                <a:lnTo>
                  <a:pt x="5649" y="6205"/>
                </a:lnTo>
                <a:lnTo>
                  <a:pt x="5691" y="6077"/>
                </a:lnTo>
                <a:lnTo>
                  <a:pt x="5734" y="5970"/>
                </a:lnTo>
                <a:lnTo>
                  <a:pt x="5798" y="5863"/>
                </a:lnTo>
                <a:lnTo>
                  <a:pt x="5905" y="5756"/>
                </a:lnTo>
                <a:lnTo>
                  <a:pt x="5905" y="5756"/>
                </a:lnTo>
                <a:lnTo>
                  <a:pt x="6119" y="5606"/>
                </a:lnTo>
                <a:lnTo>
                  <a:pt x="6355" y="5478"/>
                </a:lnTo>
                <a:lnTo>
                  <a:pt x="6611" y="5392"/>
                </a:lnTo>
                <a:lnTo>
                  <a:pt x="6868" y="5350"/>
                </a:lnTo>
                <a:lnTo>
                  <a:pt x="6868" y="5350"/>
                </a:lnTo>
                <a:lnTo>
                  <a:pt x="6997" y="5350"/>
                </a:lnTo>
                <a:lnTo>
                  <a:pt x="7146" y="5350"/>
                </a:lnTo>
                <a:lnTo>
                  <a:pt x="7275" y="5371"/>
                </a:lnTo>
                <a:lnTo>
                  <a:pt x="7382" y="5414"/>
                </a:lnTo>
                <a:lnTo>
                  <a:pt x="7510" y="5456"/>
                </a:lnTo>
                <a:lnTo>
                  <a:pt x="7617" y="5499"/>
                </a:lnTo>
                <a:lnTo>
                  <a:pt x="7703" y="5563"/>
                </a:lnTo>
                <a:lnTo>
                  <a:pt x="7810" y="5649"/>
                </a:lnTo>
                <a:lnTo>
                  <a:pt x="7895" y="5735"/>
                </a:lnTo>
                <a:lnTo>
                  <a:pt x="7959" y="5842"/>
                </a:lnTo>
                <a:lnTo>
                  <a:pt x="8024" y="5949"/>
                </a:lnTo>
                <a:lnTo>
                  <a:pt x="8066" y="6056"/>
                </a:lnTo>
                <a:lnTo>
                  <a:pt x="8109" y="6184"/>
                </a:lnTo>
                <a:lnTo>
                  <a:pt x="8131" y="6312"/>
                </a:lnTo>
                <a:lnTo>
                  <a:pt x="8131" y="6441"/>
                </a:lnTo>
                <a:lnTo>
                  <a:pt x="8131" y="6590"/>
                </a:lnTo>
                <a:lnTo>
                  <a:pt x="8131" y="6590"/>
                </a:lnTo>
                <a:close/>
                <a:moveTo>
                  <a:pt x="4771" y="3552"/>
                </a:moveTo>
                <a:lnTo>
                  <a:pt x="4771" y="3552"/>
                </a:lnTo>
                <a:lnTo>
                  <a:pt x="4771" y="3488"/>
                </a:lnTo>
                <a:lnTo>
                  <a:pt x="4750" y="3445"/>
                </a:lnTo>
                <a:lnTo>
                  <a:pt x="4707" y="3403"/>
                </a:lnTo>
                <a:lnTo>
                  <a:pt x="4643" y="3381"/>
                </a:lnTo>
                <a:lnTo>
                  <a:pt x="4536" y="3338"/>
                </a:lnTo>
                <a:lnTo>
                  <a:pt x="4429" y="3317"/>
                </a:lnTo>
                <a:lnTo>
                  <a:pt x="4429" y="3317"/>
                </a:lnTo>
                <a:lnTo>
                  <a:pt x="4301" y="3296"/>
                </a:lnTo>
                <a:lnTo>
                  <a:pt x="4130" y="3296"/>
                </a:lnTo>
                <a:lnTo>
                  <a:pt x="4044" y="3317"/>
                </a:lnTo>
                <a:lnTo>
                  <a:pt x="3958" y="3338"/>
                </a:lnTo>
                <a:lnTo>
                  <a:pt x="3894" y="3381"/>
                </a:lnTo>
                <a:lnTo>
                  <a:pt x="3873" y="3445"/>
                </a:lnTo>
                <a:lnTo>
                  <a:pt x="3873" y="3445"/>
                </a:lnTo>
                <a:lnTo>
                  <a:pt x="3873" y="3509"/>
                </a:lnTo>
                <a:lnTo>
                  <a:pt x="3916" y="3574"/>
                </a:lnTo>
                <a:lnTo>
                  <a:pt x="3980" y="3616"/>
                </a:lnTo>
                <a:lnTo>
                  <a:pt x="4065" y="3638"/>
                </a:lnTo>
                <a:lnTo>
                  <a:pt x="4258" y="3659"/>
                </a:lnTo>
                <a:lnTo>
                  <a:pt x="4408" y="3659"/>
                </a:lnTo>
                <a:lnTo>
                  <a:pt x="4408" y="3659"/>
                </a:lnTo>
                <a:lnTo>
                  <a:pt x="4451" y="3659"/>
                </a:lnTo>
                <a:lnTo>
                  <a:pt x="4579" y="3659"/>
                </a:lnTo>
                <a:lnTo>
                  <a:pt x="4643" y="3638"/>
                </a:lnTo>
                <a:lnTo>
                  <a:pt x="4707" y="3638"/>
                </a:lnTo>
                <a:lnTo>
                  <a:pt x="4750" y="3595"/>
                </a:lnTo>
                <a:lnTo>
                  <a:pt x="4771" y="3552"/>
                </a:lnTo>
                <a:lnTo>
                  <a:pt x="4771" y="3552"/>
                </a:lnTo>
                <a:close/>
                <a:moveTo>
                  <a:pt x="2011" y="3595"/>
                </a:moveTo>
                <a:lnTo>
                  <a:pt x="2011" y="3595"/>
                </a:lnTo>
                <a:lnTo>
                  <a:pt x="1990" y="3531"/>
                </a:lnTo>
                <a:lnTo>
                  <a:pt x="1947" y="3488"/>
                </a:lnTo>
                <a:lnTo>
                  <a:pt x="1904" y="3467"/>
                </a:lnTo>
                <a:lnTo>
                  <a:pt x="1840" y="3467"/>
                </a:lnTo>
                <a:lnTo>
                  <a:pt x="1712" y="3445"/>
                </a:lnTo>
                <a:lnTo>
                  <a:pt x="1583" y="3445"/>
                </a:lnTo>
                <a:lnTo>
                  <a:pt x="1583" y="3445"/>
                </a:lnTo>
                <a:lnTo>
                  <a:pt x="1477" y="3445"/>
                </a:lnTo>
                <a:lnTo>
                  <a:pt x="1305" y="3467"/>
                </a:lnTo>
                <a:lnTo>
                  <a:pt x="1241" y="3488"/>
                </a:lnTo>
                <a:lnTo>
                  <a:pt x="1198" y="3531"/>
                </a:lnTo>
                <a:lnTo>
                  <a:pt x="1177" y="3595"/>
                </a:lnTo>
                <a:lnTo>
                  <a:pt x="1177" y="3659"/>
                </a:lnTo>
                <a:lnTo>
                  <a:pt x="1177" y="3659"/>
                </a:lnTo>
                <a:lnTo>
                  <a:pt x="1220" y="3723"/>
                </a:lnTo>
                <a:lnTo>
                  <a:pt x="1263" y="3766"/>
                </a:lnTo>
                <a:lnTo>
                  <a:pt x="1305" y="3788"/>
                </a:lnTo>
                <a:lnTo>
                  <a:pt x="1370" y="3788"/>
                </a:lnTo>
                <a:lnTo>
                  <a:pt x="1519" y="3809"/>
                </a:lnTo>
                <a:lnTo>
                  <a:pt x="1626" y="3809"/>
                </a:lnTo>
                <a:lnTo>
                  <a:pt x="1626" y="3809"/>
                </a:lnTo>
                <a:lnTo>
                  <a:pt x="1755" y="3809"/>
                </a:lnTo>
                <a:lnTo>
                  <a:pt x="1904" y="3788"/>
                </a:lnTo>
                <a:lnTo>
                  <a:pt x="1969" y="3766"/>
                </a:lnTo>
                <a:lnTo>
                  <a:pt x="2011" y="3723"/>
                </a:lnTo>
                <a:lnTo>
                  <a:pt x="2033" y="3659"/>
                </a:lnTo>
                <a:lnTo>
                  <a:pt x="2011" y="3595"/>
                </a:lnTo>
                <a:lnTo>
                  <a:pt x="2011" y="3595"/>
                </a:lnTo>
                <a:close/>
                <a:moveTo>
                  <a:pt x="4237" y="4708"/>
                </a:moveTo>
                <a:lnTo>
                  <a:pt x="4237" y="4708"/>
                </a:lnTo>
                <a:lnTo>
                  <a:pt x="4365" y="4686"/>
                </a:lnTo>
                <a:lnTo>
                  <a:pt x="4515" y="4665"/>
                </a:lnTo>
                <a:lnTo>
                  <a:pt x="4579" y="4643"/>
                </a:lnTo>
                <a:lnTo>
                  <a:pt x="4643" y="4601"/>
                </a:lnTo>
                <a:lnTo>
                  <a:pt x="4686" y="4558"/>
                </a:lnTo>
                <a:lnTo>
                  <a:pt x="4707" y="4494"/>
                </a:lnTo>
                <a:lnTo>
                  <a:pt x="4707" y="4494"/>
                </a:lnTo>
                <a:lnTo>
                  <a:pt x="4707" y="4451"/>
                </a:lnTo>
                <a:lnTo>
                  <a:pt x="4707" y="4408"/>
                </a:lnTo>
                <a:lnTo>
                  <a:pt x="4664" y="4387"/>
                </a:lnTo>
                <a:lnTo>
                  <a:pt x="4643" y="4365"/>
                </a:lnTo>
                <a:lnTo>
                  <a:pt x="4557" y="4344"/>
                </a:lnTo>
                <a:lnTo>
                  <a:pt x="4472" y="4323"/>
                </a:lnTo>
                <a:lnTo>
                  <a:pt x="4472" y="4323"/>
                </a:lnTo>
                <a:lnTo>
                  <a:pt x="4322" y="4323"/>
                </a:lnTo>
                <a:lnTo>
                  <a:pt x="4194" y="4344"/>
                </a:lnTo>
                <a:lnTo>
                  <a:pt x="4065" y="4408"/>
                </a:lnTo>
                <a:lnTo>
                  <a:pt x="4001" y="4451"/>
                </a:lnTo>
                <a:lnTo>
                  <a:pt x="3958" y="4515"/>
                </a:lnTo>
                <a:lnTo>
                  <a:pt x="3958" y="4558"/>
                </a:lnTo>
                <a:lnTo>
                  <a:pt x="3980" y="4579"/>
                </a:lnTo>
                <a:lnTo>
                  <a:pt x="4065" y="4643"/>
                </a:lnTo>
                <a:lnTo>
                  <a:pt x="4237" y="4708"/>
                </a:lnTo>
                <a:lnTo>
                  <a:pt x="4237" y="4708"/>
                </a:lnTo>
                <a:close/>
                <a:moveTo>
                  <a:pt x="3274" y="3595"/>
                </a:moveTo>
                <a:lnTo>
                  <a:pt x="3274" y="3595"/>
                </a:lnTo>
                <a:lnTo>
                  <a:pt x="3295" y="3552"/>
                </a:lnTo>
                <a:lnTo>
                  <a:pt x="3274" y="3488"/>
                </a:lnTo>
                <a:lnTo>
                  <a:pt x="3231" y="3467"/>
                </a:lnTo>
                <a:lnTo>
                  <a:pt x="3188" y="3445"/>
                </a:lnTo>
                <a:lnTo>
                  <a:pt x="3081" y="3403"/>
                </a:lnTo>
                <a:lnTo>
                  <a:pt x="2974" y="3403"/>
                </a:lnTo>
                <a:lnTo>
                  <a:pt x="2974" y="3403"/>
                </a:lnTo>
                <a:lnTo>
                  <a:pt x="2717" y="3424"/>
                </a:lnTo>
                <a:lnTo>
                  <a:pt x="2589" y="3445"/>
                </a:lnTo>
                <a:lnTo>
                  <a:pt x="2546" y="3488"/>
                </a:lnTo>
                <a:lnTo>
                  <a:pt x="2504" y="3509"/>
                </a:lnTo>
                <a:lnTo>
                  <a:pt x="2504" y="3509"/>
                </a:lnTo>
                <a:lnTo>
                  <a:pt x="2482" y="3574"/>
                </a:lnTo>
                <a:lnTo>
                  <a:pt x="2482" y="3616"/>
                </a:lnTo>
                <a:lnTo>
                  <a:pt x="2504" y="3659"/>
                </a:lnTo>
                <a:lnTo>
                  <a:pt x="2525" y="3702"/>
                </a:lnTo>
                <a:lnTo>
                  <a:pt x="2632" y="3723"/>
                </a:lnTo>
                <a:lnTo>
                  <a:pt x="2739" y="3745"/>
                </a:lnTo>
                <a:lnTo>
                  <a:pt x="2739" y="3745"/>
                </a:lnTo>
                <a:lnTo>
                  <a:pt x="2867" y="3745"/>
                </a:lnTo>
                <a:lnTo>
                  <a:pt x="3038" y="3723"/>
                </a:lnTo>
                <a:lnTo>
                  <a:pt x="3188" y="3681"/>
                </a:lnTo>
                <a:lnTo>
                  <a:pt x="3231" y="3659"/>
                </a:lnTo>
                <a:lnTo>
                  <a:pt x="3274" y="3595"/>
                </a:lnTo>
                <a:lnTo>
                  <a:pt x="3274" y="3595"/>
                </a:lnTo>
                <a:close/>
                <a:moveTo>
                  <a:pt x="4493" y="5307"/>
                </a:moveTo>
                <a:lnTo>
                  <a:pt x="4493" y="5307"/>
                </a:lnTo>
                <a:lnTo>
                  <a:pt x="4386" y="5307"/>
                </a:lnTo>
                <a:lnTo>
                  <a:pt x="4237" y="5328"/>
                </a:lnTo>
                <a:lnTo>
                  <a:pt x="4151" y="5350"/>
                </a:lnTo>
                <a:lnTo>
                  <a:pt x="4087" y="5392"/>
                </a:lnTo>
                <a:lnTo>
                  <a:pt x="4044" y="5435"/>
                </a:lnTo>
                <a:lnTo>
                  <a:pt x="4044" y="5478"/>
                </a:lnTo>
                <a:lnTo>
                  <a:pt x="4044" y="5478"/>
                </a:lnTo>
                <a:lnTo>
                  <a:pt x="4044" y="5542"/>
                </a:lnTo>
                <a:lnTo>
                  <a:pt x="4065" y="5585"/>
                </a:lnTo>
                <a:lnTo>
                  <a:pt x="4087" y="5628"/>
                </a:lnTo>
                <a:lnTo>
                  <a:pt x="4130" y="5628"/>
                </a:lnTo>
                <a:lnTo>
                  <a:pt x="4237" y="5649"/>
                </a:lnTo>
                <a:lnTo>
                  <a:pt x="4344" y="5649"/>
                </a:lnTo>
                <a:lnTo>
                  <a:pt x="4344" y="5649"/>
                </a:lnTo>
                <a:lnTo>
                  <a:pt x="4472" y="5649"/>
                </a:lnTo>
                <a:lnTo>
                  <a:pt x="4622" y="5606"/>
                </a:lnTo>
                <a:lnTo>
                  <a:pt x="4707" y="5585"/>
                </a:lnTo>
                <a:lnTo>
                  <a:pt x="4771" y="5563"/>
                </a:lnTo>
                <a:lnTo>
                  <a:pt x="4814" y="5499"/>
                </a:lnTo>
                <a:lnTo>
                  <a:pt x="4814" y="5435"/>
                </a:lnTo>
                <a:lnTo>
                  <a:pt x="4814" y="5435"/>
                </a:lnTo>
                <a:lnTo>
                  <a:pt x="4793" y="5392"/>
                </a:lnTo>
                <a:lnTo>
                  <a:pt x="4771" y="5350"/>
                </a:lnTo>
                <a:lnTo>
                  <a:pt x="4686" y="5328"/>
                </a:lnTo>
                <a:lnTo>
                  <a:pt x="4579" y="5307"/>
                </a:lnTo>
                <a:lnTo>
                  <a:pt x="4493" y="5307"/>
                </a:lnTo>
                <a:lnTo>
                  <a:pt x="4493" y="5307"/>
                </a:lnTo>
                <a:close/>
                <a:moveTo>
                  <a:pt x="1562" y="5756"/>
                </a:moveTo>
                <a:lnTo>
                  <a:pt x="1562" y="5756"/>
                </a:lnTo>
                <a:lnTo>
                  <a:pt x="1626" y="5756"/>
                </a:lnTo>
                <a:lnTo>
                  <a:pt x="1755" y="5756"/>
                </a:lnTo>
                <a:lnTo>
                  <a:pt x="1926" y="5735"/>
                </a:lnTo>
                <a:lnTo>
                  <a:pt x="1969" y="5692"/>
                </a:lnTo>
                <a:lnTo>
                  <a:pt x="2011" y="5670"/>
                </a:lnTo>
                <a:lnTo>
                  <a:pt x="2011" y="5670"/>
                </a:lnTo>
                <a:lnTo>
                  <a:pt x="2011" y="5606"/>
                </a:lnTo>
                <a:lnTo>
                  <a:pt x="2011" y="5563"/>
                </a:lnTo>
                <a:lnTo>
                  <a:pt x="1990" y="5521"/>
                </a:lnTo>
                <a:lnTo>
                  <a:pt x="1947" y="5499"/>
                </a:lnTo>
                <a:lnTo>
                  <a:pt x="1840" y="5456"/>
                </a:lnTo>
                <a:lnTo>
                  <a:pt x="1733" y="5456"/>
                </a:lnTo>
                <a:lnTo>
                  <a:pt x="1733" y="5456"/>
                </a:lnTo>
                <a:lnTo>
                  <a:pt x="1605" y="5435"/>
                </a:lnTo>
                <a:lnTo>
                  <a:pt x="1455" y="5456"/>
                </a:lnTo>
                <a:lnTo>
                  <a:pt x="1305" y="5478"/>
                </a:lnTo>
                <a:lnTo>
                  <a:pt x="1241" y="5521"/>
                </a:lnTo>
                <a:lnTo>
                  <a:pt x="1198" y="5563"/>
                </a:lnTo>
                <a:lnTo>
                  <a:pt x="1198" y="5563"/>
                </a:lnTo>
                <a:lnTo>
                  <a:pt x="1177" y="5628"/>
                </a:lnTo>
                <a:lnTo>
                  <a:pt x="1198" y="5692"/>
                </a:lnTo>
                <a:lnTo>
                  <a:pt x="1220" y="5713"/>
                </a:lnTo>
                <a:lnTo>
                  <a:pt x="1284" y="5735"/>
                </a:lnTo>
                <a:lnTo>
                  <a:pt x="1434" y="5756"/>
                </a:lnTo>
                <a:lnTo>
                  <a:pt x="1562" y="5756"/>
                </a:lnTo>
                <a:lnTo>
                  <a:pt x="1562" y="5756"/>
                </a:lnTo>
                <a:close/>
                <a:moveTo>
                  <a:pt x="1583" y="4793"/>
                </a:moveTo>
                <a:lnTo>
                  <a:pt x="1583" y="4793"/>
                </a:lnTo>
                <a:lnTo>
                  <a:pt x="1690" y="4793"/>
                </a:lnTo>
                <a:lnTo>
                  <a:pt x="1819" y="4750"/>
                </a:lnTo>
                <a:lnTo>
                  <a:pt x="1862" y="4708"/>
                </a:lnTo>
                <a:lnTo>
                  <a:pt x="1904" y="4665"/>
                </a:lnTo>
                <a:lnTo>
                  <a:pt x="1926" y="4622"/>
                </a:lnTo>
                <a:lnTo>
                  <a:pt x="1926" y="4558"/>
                </a:lnTo>
                <a:lnTo>
                  <a:pt x="1926" y="4558"/>
                </a:lnTo>
                <a:lnTo>
                  <a:pt x="1904" y="4515"/>
                </a:lnTo>
                <a:lnTo>
                  <a:pt x="1862" y="4494"/>
                </a:lnTo>
                <a:lnTo>
                  <a:pt x="1776" y="4451"/>
                </a:lnTo>
                <a:lnTo>
                  <a:pt x="1669" y="4451"/>
                </a:lnTo>
                <a:lnTo>
                  <a:pt x="1583" y="4451"/>
                </a:lnTo>
                <a:lnTo>
                  <a:pt x="1583" y="4451"/>
                </a:lnTo>
                <a:lnTo>
                  <a:pt x="1455" y="4472"/>
                </a:lnTo>
                <a:lnTo>
                  <a:pt x="1327" y="4494"/>
                </a:lnTo>
                <a:lnTo>
                  <a:pt x="1263" y="4515"/>
                </a:lnTo>
                <a:lnTo>
                  <a:pt x="1220" y="4536"/>
                </a:lnTo>
                <a:lnTo>
                  <a:pt x="1177" y="4579"/>
                </a:lnTo>
                <a:lnTo>
                  <a:pt x="1177" y="4665"/>
                </a:lnTo>
                <a:lnTo>
                  <a:pt x="1177" y="4665"/>
                </a:lnTo>
                <a:lnTo>
                  <a:pt x="1198" y="4708"/>
                </a:lnTo>
                <a:lnTo>
                  <a:pt x="1241" y="4729"/>
                </a:lnTo>
                <a:lnTo>
                  <a:pt x="1348" y="4793"/>
                </a:lnTo>
                <a:lnTo>
                  <a:pt x="1477" y="4793"/>
                </a:lnTo>
                <a:lnTo>
                  <a:pt x="1583" y="4793"/>
                </a:lnTo>
                <a:lnTo>
                  <a:pt x="1583" y="4793"/>
                </a:lnTo>
                <a:close/>
                <a:moveTo>
                  <a:pt x="5884" y="4622"/>
                </a:moveTo>
                <a:lnTo>
                  <a:pt x="5884" y="4622"/>
                </a:lnTo>
                <a:lnTo>
                  <a:pt x="5927" y="4601"/>
                </a:lnTo>
                <a:lnTo>
                  <a:pt x="6034" y="4601"/>
                </a:lnTo>
                <a:lnTo>
                  <a:pt x="6141" y="4558"/>
                </a:lnTo>
                <a:lnTo>
                  <a:pt x="6184" y="4515"/>
                </a:lnTo>
                <a:lnTo>
                  <a:pt x="6205" y="4472"/>
                </a:lnTo>
                <a:lnTo>
                  <a:pt x="6205" y="4472"/>
                </a:lnTo>
                <a:lnTo>
                  <a:pt x="6205" y="4430"/>
                </a:lnTo>
                <a:lnTo>
                  <a:pt x="6205" y="4387"/>
                </a:lnTo>
                <a:lnTo>
                  <a:pt x="6162" y="4323"/>
                </a:lnTo>
                <a:lnTo>
                  <a:pt x="6098" y="4280"/>
                </a:lnTo>
                <a:lnTo>
                  <a:pt x="6012" y="4258"/>
                </a:lnTo>
                <a:lnTo>
                  <a:pt x="6012" y="4258"/>
                </a:lnTo>
                <a:lnTo>
                  <a:pt x="5863" y="4258"/>
                </a:lnTo>
                <a:lnTo>
                  <a:pt x="5691" y="4280"/>
                </a:lnTo>
                <a:lnTo>
                  <a:pt x="5606" y="4301"/>
                </a:lnTo>
                <a:lnTo>
                  <a:pt x="5542" y="4344"/>
                </a:lnTo>
                <a:lnTo>
                  <a:pt x="5499" y="4387"/>
                </a:lnTo>
                <a:lnTo>
                  <a:pt x="5478" y="4451"/>
                </a:lnTo>
                <a:lnTo>
                  <a:pt x="5478" y="4451"/>
                </a:lnTo>
                <a:lnTo>
                  <a:pt x="5478" y="4494"/>
                </a:lnTo>
                <a:lnTo>
                  <a:pt x="5520" y="4536"/>
                </a:lnTo>
                <a:lnTo>
                  <a:pt x="5563" y="4558"/>
                </a:lnTo>
                <a:lnTo>
                  <a:pt x="5627" y="4579"/>
                </a:lnTo>
                <a:lnTo>
                  <a:pt x="5884" y="4622"/>
                </a:lnTo>
                <a:lnTo>
                  <a:pt x="5884" y="4622"/>
                </a:lnTo>
                <a:close/>
                <a:moveTo>
                  <a:pt x="6141" y="3445"/>
                </a:moveTo>
                <a:lnTo>
                  <a:pt x="6141" y="3445"/>
                </a:lnTo>
                <a:lnTo>
                  <a:pt x="6141" y="3381"/>
                </a:lnTo>
                <a:lnTo>
                  <a:pt x="6098" y="3338"/>
                </a:lnTo>
                <a:lnTo>
                  <a:pt x="6055" y="3317"/>
                </a:lnTo>
                <a:lnTo>
                  <a:pt x="6012" y="3296"/>
                </a:lnTo>
                <a:lnTo>
                  <a:pt x="5884" y="3296"/>
                </a:lnTo>
                <a:lnTo>
                  <a:pt x="5777" y="3296"/>
                </a:lnTo>
                <a:lnTo>
                  <a:pt x="5777" y="3296"/>
                </a:lnTo>
                <a:lnTo>
                  <a:pt x="5713" y="3296"/>
                </a:lnTo>
                <a:lnTo>
                  <a:pt x="5584" y="3317"/>
                </a:lnTo>
                <a:lnTo>
                  <a:pt x="5456" y="3360"/>
                </a:lnTo>
                <a:lnTo>
                  <a:pt x="5413" y="3381"/>
                </a:lnTo>
                <a:lnTo>
                  <a:pt x="5392" y="3403"/>
                </a:lnTo>
                <a:lnTo>
                  <a:pt x="5392" y="3403"/>
                </a:lnTo>
                <a:lnTo>
                  <a:pt x="5371" y="3445"/>
                </a:lnTo>
                <a:lnTo>
                  <a:pt x="5371" y="3509"/>
                </a:lnTo>
                <a:lnTo>
                  <a:pt x="5392" y="3552"/>
                </a:lnTo>
                <a:lnTo>
                  <a:pt x="5435" y="3574"/>
                </a:lnTo>
                <a:lnTo>
                  <a:pt x="5542" y="3595"/>
                </a:lnTo>
                <a:lnTo>
                  <a:pt x="5649" y="3616"/>
                </a:lnTo>
                <a:lnTo>
                  <a:pt x="5649" y="3616"/>
                </a:lnTo>
                <a:lnTo>
                  <a:pt x="5777" y="3616"/>
                </a:lnTo>
                <a:lnTo>
                  <a:pt x="5927" y="3595"/>
                </a:lnTo>
                <a:lnTo>
                  <a:pt x="5991" y="3595"/>
                </a:lnTo>
                <a:lnTo>
                  <a:pt x="6055" y="3552"/>
                </a:lnTo>
                <a:lnTo>
                  <a:pt x="6098" y="3509"/>
                </a:lnTo>
                <a:lnTo>
                  <a:pt x="6141" y="3445"/>
                </a:lnTo>
                <a:lnTo>
                  <a:pt x="6141" y="3445"/>
                </a:lnTo>
                <a:close/>
                <a:moveTo>
                  <a:pt x="2910" y="4750"/>
                </a:moveTo>
                <a:lnTo>
                  <a:pt x="2910" y="4750"/>
                </a:lnTo>
                <a:lnTo>
                  <a:pt x="3017" y="4750"/>
                </a:lnTo>
                <a:lnTo>
                  <a:pt x="3145" y="4729"/>
                </a:lnTo>
                <a:lnTo>
                  <a:pt x="3210" y="4708"/>
                </a:lnTo>
                <a:lnTo>
                  <a:pt x="3274" y="4686"/>
                </a:lnTo>
                <a:lnTo>
                  <a:pt x="3317" y="4643"/>
                </a:lnTo>
                <a:lnTo>
                  <a:pt x="3317" y="4579"/>
                </a:lnTo>
                <a:lnTo>
                  <a:pt x="3317" y="4579"/>
                </a:lnTo>
                <a:lnTo>
                  <a:pt x="3295" y="4536"/>
                </a:lnTo>
                <a:lnTo>
                  <a:pt x="3274" y="4494"/>
                </a:lnTo>
                <a:lnTo>
                  <a:pt x="3167" y="4472"/>
                </a:lnTo>
                <a:lnTo>
                  <a:pt x="3060" y="4451"/>
                </a:lnTo>
                <a:lnTo>
                  <a:pt x="2974" y="4451"/>
                </a:lnTo>
                <a:lnTo>
                  <a:pt x="2974" y="4451"/>
                </a:lnTo>
                <a:lnTo>
                  <a:pt x="2867" y="4451"/>
                </a:lnTo>
                <a:lnTo>
                  <a:pt x="2717" y="4451"/>
                </a:lnTo>
                <a:lnTo>
                  <a:pt x="2653" y="4472"/>
                </a:lnTo>
                <a:lnTo>
                  <a:pt x="2610" y="4494"/>
                </a:lnTo>
                <a:lnTo>
                  <a:pt x="2568" y="4515"/>
                </a:lnTo>
                <a:lnTo>
                  <a:pt x="2546" y="4579"/>
                </a:lnTo>
                <a:lnTo>
                  <a:pt x="2546" y="4579"/>
                </a:lnTo>
                <a:lnTo>
                  <a:pt x="2568" y="4622"/>
                </a:lnTo>
                <a:lnTo>
                  <a:pt x="2589" y="4665"/>
                </a:lnTo>
                <a:lnTo>
                  <a:pt x="2696" y="4708"/>
                </a:lnTo>
                <a:lnTo>
                  <a:pt x="2824" y="4729"/>
                </a:lnTo>
                <a:lnTo>
                  <a:pt x="2910" y="4750"/>
                </a:lnTo>
                <a:lnTo>
                  <a:pt x="2910" y="4750"/>
                </a:lnTo>
                <a:close/>
                <a:moveTo>
                  <a:pt x="3060" y="5692"/>
                </a:moveTo>
                <a:lnTo>
                  <a:pt x="3060" y="5692"/>
                </a:lnTo>
                <a:lnTo>
                  <a:pt x="3060" y="5713"/>
                </a:lnTo>
                <a:lnTo>
                  <a:pt x="3103" y="5713"/>
                </a:lnTo>
                <a:lnTo>
                  <a:pt x="3210" y="5670"/>
                </a:lnTo>
                <a:lnTo>
                  <a:pt x="3338" y="5628"/>
                </a:lnTo>
                <a:lnTo>
                  <a:pt x="3402" y="5585"/>
                </a:lnTo>
                <a:lnTo>
                  <a:pt x="3402" y="5585"/>
                </a:lnTo>
                <a:lnTo>
                  <a:pt x="3402" y="5521"/>
                </a:lnTo>
                <a:lnTo>
                  <a:pt x="3381" y="5478"/>
                </a:lnTo>
                <a:lnTo>
                  <a:pt x="3338" y="5456"/>
                </a:lnTo>
                <a:lnTo>
                  <a:pt x="3295" y="5414"/>
                </a:lnTo>
                <a:lnTo>
                  <a:pt x="3145" y="5392"/>
                </a:lnTo>
                <a:lnTo>
                  <a:pt x="3038" y="5392"/>
                </a:lnTo>
                <a:lnTo>
                  <a:pt x="3038" y="5392"/>
                </a:lnTo>
                <a:lnTo>
                  <a:pt x="2889" y="5414"/>
                </a:lnTo>
                <a:lnTo>
                  <a:pt x="2782" y="5435"/>
                </a:lnTo>
                <a:lnTo>
                  <a:pt x="2739" y="5478"/>
                </a:lnTo>
                <a:lnTo>
                  <a:pt x="2717" y="5542"/>
                </a:lnTo>
                <a:lnTo>
                  <a:pt x="2739" y="5606"/>
                </a:lnTo>
                <a:lnTo>
                  <a:pt x="2803" y="5649"/>
                </a:lnTo>
                <a:lnTo>
                  <a:pt x="2910" y="5692"/>
                </a:lnTo>
                <a:lnTo>
                  <a:pt x="3060" y="5692"/>
                </a:lnTo>
                <a:lnTo>
                  <a:pt x="3060" y="5692"/>
                </a:lnTo>
                <a:close/>
                <a:moveTo>
                  <a:pt x="7382" y="6655"/>
                </a:moveTo>
                <a:lnTo>
                  <a:pt x="7382" y="6655"/>
                </a:lnTo>
                <a:lnTo>
                  <a:pt x="7232" y="6655"/>
                </a:lnTo>
                <a:lnTo>
                  <a:pt x="7104" y="6676"/>
                </a:lnTo>
                <a:lnTo>
                  <a:pt x="7039" y="6655"/>
                </a:lnTo>
                <a:lnTo>
                  <a:pt x="6997" y="6633"/>
                </a:lnTo>
                <a:lnTo>
                  <a:pt x="6975" y="6590"/>
                </a:lnTo>
                <a:lnTo>
                  <a:pt x="6954" y="6526"/>
                </a:lnTo>
                <a:lnTo>
                  <a:pt x="6954" y="6526"/>
                </a:lnTo>
                <a:lnTo>
                  <a:pt x="6954" y="6441"/>
                </a:lnTo>
                <a:lnTo>
                  <a:pt x="6954" y="6355"/>
                </a:lnTo>
                <a:lnTo>
                  <a:pt x="7018" y="6141"/>
                </a:lnTo>
                <a:lnTo>
                  <a:pt x="7061" y="5949"/>
                </a:lnTo>
                <a:lnTo>
                  <a:pt x="7039" y="5842"/>
                </a:lnTo>
                <a:lnTo>
                  <a:pt x="7018" y="5756"/>
                </a:lnTo>
                <a:lnTo>
                  <a:pt x="7018" y="5756"/>
                </a:lnTo>
                <a:lnTo>
                  <a:pt x="6954" y="5649"/>
                </a:lnTo>
                <a:lnTo>
                  <a:pt x="6847" y="5585"/>
                </a:lnTo>
                <a:lnTo>
                  <a:pt x="6783" y="5563"/>
                </a:lnTo>
                <a:lnTo>
                  <a:pt x="6718" y="5542"/>
                </a:lnTo>
                <a:lnTo>
                  <a:pt x="6654" y="5563"/>
                </a:lnTo>
                <a:lnTo>
                  <a:pt x="6590" y="5606"/>
                </a:lnTo>
                <a:lnTo>
                  <a:pt x="6590" y="5606"/>
                </a:lnTo>
                <a:lnTo>
                  <a:pt x="6547" y="5649"/>
                </a:lnTo>
                <a:lnTo>
                  <a:pt x="6526" y="5735"/>
                </a:lnTo>
                <a:lnTo>
                  <a:pt x="6505" y="5842"/>
                </a:lnTo>
                <a:lnTo>
                  <a:pt x="6505" y="5949"/>
                </a:lnTo>
                <a:lnTo>
                  <a:pt x="6505" y="6355"/>
                </a:lnTo>
                <a:lnTo>
                  <a:pt x="6505" y="6355"/>
                </a:lnTo>
                <a:lnTo>
                  <a:pt x="6462" y="6719"/>
                </a:lnTo>
                <a:lnTo>
                  <a:pt x="6462" y="6911"/>
                </a:lnTo>
                <a:lnTo>
                  <a:pt x="6483" y="6976"/>
                </a:lnTo>
                <a:lnTo>
                  <a:pt x="6526" y="7061"/>
                </a:lnTo>
                <a:lnTo>
                  <a:pt x="6526" y="7061"/>
                </a:lnTo>
                <a:lnTo>
                  <a:pt x="6590" y="7104"/>
                </a:lnTo>
                <a:lnTo>
                  <a:pt x="6676" y="7147"/>
                </a:lnTo>
                <a:lnTo>
                  <a:pt x="6783" y="7168"/>
                </a:lnTo>
                <a:lnTo>
                  <a:pt x="6890" y="7190"/>
                </a:lnTo>
                <a:lnTo>
                  <a:pt x="7275" y="7211"/>
                </a:lnTo>
                <a:lnTo>
                  <a:pt x="7275" y="7211"/>
                </a:lnTo>
                <a:lnTo>
                  <a:pt x="7339" y="7211"/>
                </a:lnTo>
                <a:lnTo>
                  <a:pt x="7489" y="7168"/>
                </a:lnTo>
                <a:lnTo>
                  <a:pt x="7574" y="7147"/>
                </a:lnTo>
                <a:lnTo>
                  <a:pt x="7638" y="7104"/>
                </a:lnTo>
                <a:lnTo>
                  <a:pt x="7703" y="7040"/>
                </a:lnTo>
                <a:lnTo>
                  <a:pt x="7724" y="6976"/>
                </a:lnTo>
                <a:lnTo>
                  <a:pt x="7724" y="6976"/>
                </a:lnTo>
                <a:lnTo>
                  <a:pt x="7724" y="6890"/>
                </a:lnTo>
                <a:lnTo>
                  <a:pt x="7724" y="6826"/>
                </a:lnTo>
                <a:lnTo>
                  <a:pt x="7681" y="6783"/>
                </a:lnTo>
                <a:lnTo>
                  <a:pt x="7638" y="6740"/>
                </a:lnTo>
                <a:lnTo>
                  <a:pt x="7510" y="6697"/>
                </a:lnTo>
                <a:lnTo>
                  <a:pt x="7382" y="6655"/>
                </a:lnTo>
                <a:lnTo>
                  <a:pt x="7382" y="665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1"/>
          <p:cNvSpPr/>
          <p:nvPr/>
        </p:nvSpPr>
        <p:spPr>
          <a:xfrm>
            <a:off x="5951251" y="985981"/>
            <a:ext cx="240577" cy="237685"/>
          </a:xfrm>
          <a:custGeom>
            <a:rect b="b" l="l" r="r" t="t"/>
            <a:pathLst>
              <a:path extrusionOk="0" h="8795" w="8902">
                <a:moveTo>
                  <a:pt x="3702" y="600"/>
                </a:moveTo>
                <a:lnTo>
                  <a:pt x="3788" y="621"/>
                </a:lnTo>
                <a:lnTo>
                  <a:pt x="3873" y="664"/>
                </a:lnTo>
                <a:lnTo>
                  <a:pt x="3938" y="728"/>
                </a:lnTo>
                <a:lnTo>
                  <a:pt x="4002" y="793"/>
                </a:lnTo>
                <a:lnTo>
                  <a:pt x="4023" y="878"/>
                </a:lnTo>
                <a:lnTo>
                  <a:pt x="4045" y="985"/>
                </a:lnTo>
                <a:lnTo>
                  <a:pt x="4045" y="1071"/>
                </a:lnTo>
                <a:lnTo>
                  <a:pt x="4023" y="1178"/>
                </a:lnTo>
                <a:lnTo>
                  <a:pt x="3980" y="1349"/>
                </a:lnTo>
                <a:lnTo>
                  <a:pt x="3938" y="1413"/>
                </a:lnTo>
                <a:lnTo>
                  <a:pt x="3895" y="1477"/>
                </a:lnTo>
                <a:lnTo>
                  <a:pt x="3852" y="1520"/>
                </a:lnTo>
                <a:lnTo>
                  <a:pt x="3788" y="1541"/>
                </a:lnTo>
                <a:lnTo>
                  <a:pt x="3702" y="1563"/>
                </a:lnTo>
                <a:lnTo>
                  <a:pt x="3638" y="1563"/>
                </a:lnTo>
                <a:lnTo>
                  <a:pt x="3574" y="1541"/>
                </a:lnTo>
                <a:lnTo>
                  <a:pt x="3510" y="1520"/>
                </a:lnTo>
                <a:lnTo>
                  <a:pt x="3445" y="1456"/>
                </a:lnTo>
                <a:lnTo>
                  <a:pt x="3403" y="1392"/>
                </a:lnTo>
                <a:lnTo>
                  <a:pt x="3360" y="1306"/>
                </a:lnTo>
                <a:lnTo>
                  <a:pt x="3338" y="1220"/>
                </a:lnTo>
                <a:lnTo>
                  <a:pt x="3317" y="1049"/>
                </a:lnTo>
                <a:lnTo>
                  <a:pt x="3338" y="878"/>
                </a:lnTo>
                <a:lnTo>
                  <a:pt x="3381" y="793"/>
                </a:lnTo>
                <a:lnTo>
                  <a:pt x="3424" y="728"/>
                </a:lnTo>
                <a:lnTo>
                  <a:pt x="3488" y="686"/>
                </a:lnTo>
                <a:lnTo>
                  <a:pt x="3552" y="643"/>
                </a:lnTo>
                <a:lnTo>
                  <a:pt x="3617" y="621"/>
                </a:lnTo>
                <a:lnTo>
                  <a:pt x="3702" y="600"/>
                </a:lnTo>
                <a:close/>
                <a:moveTo>
                  <a:pt x="4537" y="3767"/>
                </a:moveTo>
                <a:lnTo>
                  <a:pt x="4644" y="3788"/>
                </a:lnTo>
                <a:lnTo>
                  <a:pt x="4751" y="3831"/>
                </a:lnTo>
                <a:lnTo>
                  <a:pt x="4858" y="3895"/>
                </a:lnTo>
                <a:lnTo>
                  <a:pt x="4965" y="3981"/>
                </a:lnTo>
                <a:lnTo>
                  <a:pt x="5029" y="4066"/>
                </a:lnTo>
                <a:lnTo>
                  <a:pt x="5093" y="4130"/>
                </a:lnTo>
                <a:lnTo>
                  <a:pt x="5136" y="4237"/>
                </a:lnTo>
                <a:lnTo>
                  <a:pt x="5157" y="4366"/>
                </a:lnTo>
                <a:lnTo>
                  <a:pt x="5179" y="4494"/>
                </a:lnTo>
                <a:lnTo>
                  <a:pt x="5157" y="4601"/>
                </a:lnTo>
                <a:lnTo>
                  <a:pt x="5136" y="4729"/>
                </a:lnTo>
                <a:lnTo>
                  <a:pt x="5072" y="4836"/>
                </a:lnTo>
                <a:lnTo>
                  <a:pt x="5007" y="4922"/>
                </a:lnTo>
                <a:lnTo>
                  <a:pt x="4922" y="5008"/>
                </a:lnTo>
                <a:lnTo>
                  <a:pt x="4836" y="5072"/>
                </a:lnTo>
                <a:lnTo>
                  <a:pt x="4729" y="5136"/>
                </a:lnTo>
                <a:lnTo>
                  <a:pt x="4644" y="5179"/>
                </a:lnTo>
                <a:lnTo>
                  <a:pt x="4579" y="5179"/>
                </a:lnTo>
                <a:lnTo>
                  <a:pt x="4537" y="5157"/>
                </a:lnTo>
                <a:lnTo>
                  <a:pt x="4472" y="5136"/>
                </a:lnTo>
                <a:lnTo>
                  <a:pt x="4430" y="5093"/>
                </a:lnTo>
                <a:lnTo>
                  <a:pt x="4408" y="5072"/>
                </a:lnTo>
                <a:lnTo>
                  <a:pt x="4387" y="5029"/>
                </a:lnTo>
                <a:lnTo>
                  <a:pt x="4408" y="4922"/>
                </a:lnTo>
                <a:lnTo>
                  <a:pt x="4451" y="4836"/>
                </a:lnTo>
                <a:lnTo>
                  <a:pt x="4537" y="4708"/>
                </a:lnTo>
                <a:lnTo>
                  <a:pt x="4537" y="4665"/>
                </a:lnTo>
                <a:lnTo>
                  <a:pt x="4537" y="4644"/>
                </a:lnTo>
                <a:lnTo>
                  <a:pt x="4515" y="4622"/>
                </a:lnTo>
                <a:lnTo>
                  <a:pt x="4451" y="4601"/>
                </a:lnTo>
                <a:lnTo>
                  <a:pt x="4387" y="4601"/>
                </a:lnTo>
                <a:lnTo>
                  <a:pt x="4323" y="4622"/>
                </a:lnTo>
                <a:lnTo>
                  <a:pt x="4237" y="4644"/>
                </a:lnTo>
                <a:lnTo>
                  <a:pt x="4194" y="4687"/>
                </a:lnTo>
                <a:lnTo>
                  <a:pt x="4173" y="4644"/>
                </a:lnTo>
                <a:lnTo>
                  <a:pt x="4194" y="4580"/>
                </a:lnTo>
                <a:lnTo>
                  <a:pt x="4323" y="4451"/>
                </a:lnTo>
                <a:lnTo>
                  <a:pt x="4430" y="4301"/>
                </a:lnTo>
                <a:lnTo>
                  <a:pt x="4472" y="4237"/>
                </a:lnTo>
                <a:lnTo>
                  <a:pt x="4494" y="4173"/>
                </a:lnTo>
                <a:lnTo>
                  <a:pt x="4472" y="4130"/>
                </a:lnTo>
                <a:lnTo>
                  <a:pt x="4451" y="4087"/>
                </a:lnTo>
                <a:lnTo>
                  <a:pt x="4194" y="4087"/>
                </a:lnTo>
                <a:lnTo>
                  <a:pt x="4173" y="4045"/>
                </a:lnTo>
                <a:lnTo>
                  <a:pt x="4173" y="4023"/>
                </a:lnTo>
                <a:lnTo>
                  <a:pt x="4194" y="3938"/>
                </a:lnTo>
                <a:lnTo>
                  <a:pt x="4258" y="3852"/>
                </a:lnTo>
                <a:lnTo>
                  <a:pt x="4323" y="3788"/>
                </a:lnTo>
                <a:lnTo>
                  <a:pt x="4430" y="3767"/>
                </a:lnTo>
                <a:close/>
                <a:moveTo>
                  <a:pt x="8131" y="4173"/>
                </a:moveTo>
                <a:lnTo>
                  <a:pt x="8217" y="4194"/>
                </a:lnTo>
                <a:lnTo>
                  <a:pt x="8281" y="4216"/>
                </a:lnTo>
                <a:lnTo>
                  <a:pt x="8345" y="4259"/>
                </a:lnTo>
                <a:lnTo>
                  <a:pt x="8388" y="4323"/>
                </a:lnTo>
                <a:lnTo>
                  <a:pt x="8452" y="4387"/>
                </a:lnTo>
                <a:lnTo>
                  <a:pt x="8473" y="4473"/>
                </a:lnTo>
                <a:lnTo>
                  <a:pt x="8495" y="4558"/>
                </a:lnTo>
                <a:lnTo>
                  <a:pt x="8516" y="4665"/>
                </a:lnTo>
                <a:lnTo>
                  <a:pt x="8495" y="4772"/>
                </a:lnTo>
                <a:lnTo>
                  <a:pt x="8473" y="4879"/>
                </a:lnTo>
                <a:lnTo>
                  <a:pt x="8431" y="4965"/>
                </a:lnTo>
                <a:lnTo>
                  <a:pt x="8388" y="5029"/>
                </a:lnTo>
                <a:lnTo>
                  <a:pt x="8302" y="5114"/>
                </a:lnTo>
                <a:lnTo>
                  <a:pt x="8238" y="5157"/>
                </a:lnTo>
                <a:lnTo>
                  <a:pt x="8153" y="5200"/>
                </a:lnTo>
                <a:lnTo>
                  <a:pt x="8046" y="5221"/>
                </a:lnTo>
                <a:lnTo>
                  <a:pt x="7960" y="5221"/>
                </a:lnTo>
                <a:lnTo>
                  <a:pt x="7853" y="5200"/>
                </a:lnTo>
                <a:lnTo>
                  <a:pt x="7767" y="5157"/>
                </a:lnTo>
                <a:lnTo>
                  <a:pt x="7725" y="5093"/>
                </a:lnTo>
                <a:lnTo>
                  <a:pt x="7703" y="5008"/>
                </a:lnTo>
                <a:lnTo>
                  <a:pt x="7682" y="4922"/>
                </a:lnTo>
                <a:lnTo>
                  <a:pt x="7703" y="4708"/>
                </a:lnTo>
                <a:lnTo>
                  <a:pt x="7746" y="4515"/>
                </a:lnTo>
                <a:lnTo>
                  <a:pt x="7810" y="4408"/>
                </a:lnTo>
                <a:lnTo>
                  <a:pt x="7853" y="4323"/>
                </a:lnTo>
                <a:lnTo>
                  <a:pt x="7917" y="4259"/>
                </a:lnTo>
                <a:lnTo>
                  <a:pt x="7981" y="4216"/>
                </a:lnTo>
                <a:lnTo>
                  <a:pt x="8067" y="4173"/>
                </a:lnTo>
                <a:close/>
                <a:moveTo>
                  <a:pt x="1263" y="5286"/>
                </a:moveTo>
                <a:lnTo>
                  <a:pt x="1327" y="5307"/>
                </a:lnTo>
                <a:lnTo>
                  <a:pt x="1434" y="5393"/>
                </a:lnTo>
                <a:lnTo>
                  <a:pt x="1498" y="5500"/>
                </a:lnTo>
                <a:lnTo>
                  <a:pt x="1520" y="5564"/>
                </a:lnTo>
                <a:lnTo>
                  <a:pt x="1541" y="5628"/>
                </a:lnTo>
                <a:lnTo>
                  <a:pt x="1541" y="5692"/>
                </a:lnTo>
                <a:lnTo>
                  <a:pt x="1520" y="5778"/>
                </a:lnTo>
                <a:lnTo>
                  <a:pt x="1477" y="5842"/>
                </a:lnTo>
                <a:lnTo>
                  <a:pt x="1413" y="5906"/>
                </a:lnTo>
                <a:lnTo>
                  <a:pt x="1349" y="5949"/>
                </a:lnTo>
                <a:lnTo>
                  <a:pt x="1327" y="5928"/>
                </a:lnTo>
                <a:lnTo>
                  <a:pt x="1306" y="5885"/>
                </a:lnTo>
                <a:lnTo>
                  <a:pt x="1284" y="5821"/>
                </a:lnTo>
                <a:lnTo>
                  <a:pt x="1242" y="5649"/>
                </a:lnTo>
                <a:lnTo>
                  <a:pt x="1199" y="5585"/>
                </a:lnTo>
                <a:lnTo>
                  <a:pt x="1135" y="5542"/>
                </a:lnTo>
                <a:lnTo>
                  <a:pt x="1113" y="5542"/>
                </a:lnTo>
                <a:lnTo>
                  <a:pt x="1092" y="5564"/>
                </a:lnTo>
                <a:lnTo>
                  <a:pt x="1049" y="5607"/>
                </a:lnTo>
                <a:lnTo>
                  <a:pt x="1006" y="5628"/>
                </a:lnTo>
                <a:lnTo>
                  <a:pt x="985" y="5628"/>
                </a:lnTo>
                <a:lnTo>
                  <a:pt x="964" y="5607"/>
                </a:lnTo>
                <a:lnTo>
                  <a:pt x="985" y="5500"/>
                </a:lnTo>
                <a:lnTo>
                  <a:pt x="1006" y="5393"/>
                </a:lnTo>
                <a:lnTo>
                  <a:pt x="1049" y="5350"/>
                </a:lnTo>
                <a:lnTo>
                  <a:pt x="1092" y="5307"/>
                </a:lnTo>
                <a:lnTo>
                  <a:pt x="1156" y="5286"/>
                </a:lnTo>
                <a:close/>
                <a:moveTo>
                  <a:pt x="4194" y="7104"/>
                </a:moveTo>
                <a:lnTo>
                  <a:pt x="4301" y="7126"/>
                </a:lnTo>
                <a:lnTo>
                  <a:pt x="4408" y="7147"/>
                </a:lnTo>
                <a:lnTo>
                  <a:pt x="4494" y="7190"/>
                </a:lnTo>
                <a:lnTo>
                  <a:pt x="4579" y="7233"/>
                </a:lnTo>
                <a:lnTo>
                  <a:pt x="4644" y="7297"/>
                </a:lnTo>
                <a:lnTo>
                  <a:pt x="4708" y="7361"/>
                </a:lnTo>
                <a:lnTo>
                  <a:pt x="4729" y="7447"/>
                </a:lnTo>
                <a:lnTo>
                  <a:pt x="4751" y="7554"/>
                </a:lnTo>
                <a:lnTo>
                  <a:pt x="4751" y="7661"/>
                </a:lnTo>
                <a:lnTo>
                  <a:pt x="4686" y="7832"/>
                </a:lnTo>
                <a:lnTo>
                  <a:pt x="4622" y="7896"/>
                </a:lnTo>
                <a:lnTo>
                  <a:pt x="4579" y="7960"/>
                </a:lnTo>
                <a:lnTo>
                  <a:pt x="4515" y="8003"/>
                </a:lnTo>
                <a:lnTo>
                  <a:pt x="4430" y="8024"/>
                </a:lnTo>
                <a:lnTo>
                  <a:pt x="4344" y="8024"/>
                </a:lnTo>
                <a:lnTo>
                  <a:pt x="4258" y="8003"/>
                </a:lnTo>
                <a:lnTo>
                  <a:pt x="4066" y="7939"/>
                </a:lnTo>
                <a:lnTo>
                  <a:pt x="3980" y="7896"/>
                </a:lnTo>
                <a:lnTo>
                  <a:pt x="3916" y="7832"/>
                </a:lnTo>
                <a:lnTo>
                  <a:pt x="3852" y="7746"/>
                </a:lnTo>
                <a:lnTo>
                  <a:pt x="3788" y="7682"/>
                </a:lnTo>
                <a:lnTo>
                  <a:pt x="3766" y="7596"/>
                </a:lnTo>
                <a:lnTo>
                  <a:pt x="3745" y="7489"/>
                </a:lnTo>
                <a:lnTo>
                  <a:pt x="3766" y="7382"/>
                </a:lnTo>
                <a:lnTo>
                  <a:pt x="3809" y="7297"/>
                </a:lnTo>
                <a:lnTo>
                  <a:pt x="3852" y="7233"/>
                </a:lnTo>
                <a:lnTo>
                  <a:pt x="3938" y="7168"/>
                </a:lnTo>
                <a:lnTo>
                  <a:pt x="4002" y="7147"/>
                </a:lnTo>
                <a:lnTo>
                  <a:pt x="4109" y="7126"/>
                </a:lnTo>
                <a:lnTo>
                  <a:pt x="4194" y="7104"/>
                </a:lnTo>
                <a:close/>
                <a:moveTo>
                  <a:pt x="3467" y="1"/>
                </a:moveTo>
                <a:lnTo>
                  <a:pt x="3338" y="22"/>
                </a:lnTo>
                <a:lnTo>
                  <a:pt x="3231" y="44"/>
                </a:lnTo>
                <a:lnTo>
                  <a:pt x="3125" y="86"/>
                </a:lnTo>
                <a:lnTo>
                  <a:pt x="3018" y="129"/>
                </a:lnTo>
                <a:lnTo>
                  <a:pt x="2932" y="193"/>
                </a:lnTo>
                <a:lnTo>
                  <a:pt x="2825" y="279"/>
                </a:lnTo>
                <a:lnTo>
                  <a:pt x="2675" y="450"/>
                </a:lnTo>
                <a:lnTo>
                  <a:pt x="2547" y="664"/>
                </a:lnTo>
                <a:lnTo>
                  <a:pt x="2461" y="878"/>
                </a:lnTo>
                <a:lnTo>
                  <a:pt x="2418" y="1113"/>
                </a:lnTo>
                <a:lnTo>
                  <a:pt x="2397" y="1306"/>
                </a:lnTo>
                <a:lnTo>
                  <a:pt x="2418" y="1520"/>
                </a:lnTo>
                <a:lnTo>
                  <a:pt x="2483" y="1691"/>
                </a:lnTo>
                <a:lnTo>
                  <a:pt x="2525" y="1777"/>
                </a:lnTo>
                <a:lnTo>
                  <a:pt x="2590" y="1862"/>
                </a:lnTo>
                <a:lnTo>
                  <a:pt x="2739" y="1991"/>
                </a:lnTo>
                <a:lnTo>
                  <a:pt x="2889" y="2098"/>
                </a:lnTo>
                <a:lnTo>
                  <a:pt x="3039" y="2162"/>
                </a:lnTo>
                <a:lnTo>
                  <a:pt x="3231" y="2205"/>
                </a:lnTo>
                <a:lnTo>
                  <a:pt x="3403" y="2269"/>
                </a:lnTo>
                <a:lnTo>
                  <a:pt x="3467" y="2290"/>
                </a:lnTo>
                <a:lnTo>
                  <a:pt x="3531" y="2333"/>
                </a:lnTo>
                <a:lnTo>
                  <a:pt x="3574" y="2419"/>
                </a:lnTo>
                <a:lnTo>
                  <a:pt x="3617" y="2526"/>
                </a:lnTo>
                <a:lnTo>
                  <a:pt x="3638" y="2761"/>
                </a:lnTo>
                <a:lnTo>
                  <a:pt x="3724" y="2996"/>
                </a:lnTo>
                <a:lnTo>
                  <a:pt x="3766" y="3103"/>
                </a:lnTo>
                <a:lnTo>
                  <a:pt x="3766" y="3210"/>
                </a:lnTo>
                <a:lnTo>
                  <a:pt x="3766" y="3296"/>
                </a:lnTo>
                <a:lnTo>
                  <a:pt x="3745" y="3360"/>
                </a:lnTo>
                <a:lnTo>
                  <a:pt x="3702" y="3403"/>
                </a:lnTo>
                <a:lnTo>
                  <a:pt x="3659" y="3424"/>
                </a:lnTo>
                <a:lnTo>
                  <a:pt x="3552" y="3488"/>
                </a:lnTo>
                <a:lnTo>
                  <a:pt x="3424" y="3574"/>
                </a:lnTo>
                <a:lnTo>
                  <a:pt x="3338" y="3638"/>
                </a:lnTo>
                <a:lnTo>
                  <a:pt x="3253" y="3724"/>
                </a:lnTo>
                <a:lnTo>
                  <a:pt x="3189" y="3809"/>
                </a:lnTo>
                <a:lnTo>
                  <a:pt x="3125" y="3895"/>
                </a:lnTo>
                <a:lnTo>
                  <a:pt x="3060" y="4109"/>
                </a:lnTo>
                <a:lnTo>
                  <a:pt x="3018" y="4344"/>
                </a:lnTo>
                <a:lnTo>
                  <a:pt x="3018" y="4580"/>
                </a:lnTo>
                <a:lnTo>
                  <a:pt x="2996" y="4708"/>
                </a:lnTo>
                <a:lnTo>
                  <a:pt x="2953" y="4794"/>
                </a:lnTo>
                <a:lnTo>
                  <a:pt x="2911" y="4836"/>
                </a:lnTo>
                <a:lnTo>
                  <a:pt x="2846" y="4879"/>
                </a:lnTo>
                <a:lnTo>
                  <a:pt x="2675" y="4943"/>
                </a:lnTo>
                <a:lnTo>
                  <a:pt x="2333" y="5029"/>
                </a:lnTo>
                <a:lnTo>
                  <a:pt x="2140" y="5093"/>
                </a:lnTo>
                <a:lnTo>
                  <a:pt x="2055" y="5114"/>
                </a:lnTo>
                <a:lnTo>
                  <a:pt x="1948" y="5114"/>
                </a:lnTo>
                <a:lnTo>
                  <a:pt x="1841" y="5093"/>
                </a:lnTo>
                <a:lnTo>
                  <a:pt x="1755" y="5008"/>
                </a:lnTo>
                <a:lnTo>
                  <a:pt x="1648" y="4943"/>
                </a:lnTo>
                <a:lnTo>
                  <a:pt x="1541" y="4879"/>
                </a:lnTo>
                <a:lnTo>
                  <a:pt x="1413" y="4836"/>
                </a:lnTo>
                <a:lnTo>
                  <a:pt x="1284" y="4815"/>
                </a:lnTo>
                <a:lnTo>
                  <a:pt x="1156" y="4794"/>
                </a:lnTo>
                <a:lnTo>
                  <a:pt x="1006" y="4794"/>
                </a:lnTo>
                <a:lnTo>
                  <a:pt x="878" y="4815"/>
                </a:lnTo>
                <a:lnTo>
                  <a:pt x="728" y="4858"/>
                </a:lnTo>
                <a:lnTo>
                  <a:pt x="621" y="4901"/>
                </a:lnTo>
                <a:lnTo>
                  <a:pt x="493" y="4965"/>
                </a:lnTo>
                <a:lnTo>
                  <a:pt x="407" y="5029"/>
                </a:lnTo>
                <a:lnTo>
                  <a:pt x="322" y="5114"/>
                </a:lnTo>
                <a:lnTo>
                  <a:pt x="172" y="5307"/>
                </a:lnTo>
                <a:lnTo>
                  <a:pt x="65" y="5521"/>
                </a:lnTo>
                <a:lnTo>
                  <a:pt x="22" y="5735"/>
                </a:lnTo>
                <a:lnTo>
                  <a:pt x="1" y="5842"/>
                </a:lnTo>
                <a:lnTo>
                  <a:pt x="1" y="5970"/>
                </a:lnTo>
                <a:lnTo>
                  <a:pt x="22" y="6077"/>
                </a:lnTo>
                <a:lnTo>
                  <a:pt x="65" y="6184"/>
                </a:lnTo>
                <a:lnTo>
                  <a:pt x="108" y="6291"/>
                </a:lnTo>
                <a:lnTo>
                  <a:pt x="151" y="6398"/>
                </a:lnTo>
                <a:lnTo>
                  <a:pt x="236" y="6484"/>
                </a:lnTo>
                <a:lnTo>
                  <a:pt x="322" y="6569"/>
                </a:lnTo>
                <a:lnTo>
                  <a:pt x="429" y="6655"/>
                </a:lnTo>
                <a:lnTo>
                  <a:pt x="557" y="6698"/>
                </a:lnTo>
                <a:lnTo>
                  <a:pt x="664" y="6741"/>
                </a:lnTo>
                <a:lnTo>
                  <a:pt x="792" y="6762"/>
                </a:lnTo>
                <a:lnTo>
                  <a:pt x="1049" y="6762"/>
                </a:lnTo>
                <a:lnTo>
                  <a:pt x="1178" y="6741"/>
                </a:lnTo>
                <a:lnTo>
                  <a:pt x="1306" y="6698"/>
                </a:lnTo>
                <a:lnTo>
                  <a:pt x="1413" y="6634"/>
                </a:lnTo>
                <a:lnTo>
                  <a:pt x="1541" y="6569"/>
                </a:lnTo>
                <a:lnTo>
                  <a:pt x="1755" y="6420"/>
                </a:lnTo>
                <a:lnTo>
                  <a:pt x="1841" y="6334"/>
                </a:lnTo>
                <a:lnTo>
                  <a:pt x="1926" y="6227"/>
                </a:lnTo>
                <a:lnTo>
                  <a:pt x="1991" y="6120"/>
                </a:lnTo>
                <a:lnTo>
                  <a:pt x="2055" y="5992"/>
                </a:lnTo>
                <a:lnTo>
                  <a:pt x="2076" y="5906"/>
                </a:lnTo>
                <a:lnTo>
                  <a:pt x="2098" y="5799"/>
                </a:lnTo>
                <a:lnTo>
                  <a:pt x="2119" y="5692"/>
                </a:lnTo>
                <a:lnTo>
                  <a:pt x="2162" y="5607"/>
                </a:lnTo>
                <a:lnTo>
                  <a:pt x="2269" y="5521"/>
                </a:lnTo>
                <a:lnTo>
                  <a:pt x="2397" y="5478"/>
                </a:lnTo>
                <a:lnTo>
                  <a:pt x="2675" y="5393"/>
                </a:lnTo>
                <a:lnTo>
                  <a:pt x="2911" y="5286"/>
                </a:lnTo>
                <a:lnTo>
                  <a:pt x="3039" y="5264"/>
                </a:lnTo>
                <a:lnTo>
                  <a:pt x="3082" y="5264"/>
                </a:lnTo>
                <a:lnTo>
                  <a:pt x="3146" y="5286"/>
                </a:lnTo>
                <a:lnTo>
                  <a:pt x="3231" y="5371"/>
                </a:lnTo>
                <a:lnTo>
                  <a:pt x="3317" y="5457"/>
                </a:lnTo>
                <a:lnTo>
                  <a:pt x="3403" y="5564"/>
                </a:lnTo>
                <a:lnTo>
                  <a:pt x="3510" y="5649"/>
                </a:lnTo>
                <a:lnTo>
                  <a:pt x="3702" y="5735"/>
                </a:lnTo>
                <a:lnTo>
                  <a:pt x="3916" y="5842"/>
                </a:lnTo>
                <a:lnTo>
                  <a:pt x="4002" y="5906"/>
                </a:lnTo>
                <a:lnTo>
                  <a:pt x="4045" y="5949"/>
                </a:lnTo>
                <a:lnTo>
                  <a:pt x="4045" y="6013"/>
                </a:lnTo>
                <a:lnTo>
                  <a:pt x="4045" y="6120"/>
                </a:lnTo>
                <a:lnTo>
                  <a:pt x="4023" y="6355"/>
                </a:lnTo>
                <a:lnTo>
                  <a:pt x="3980" y="6484"/>
                </a:lnTo>
                <a:lnTo>
                  <a:pt x="3959" y="6548"/>
                </a:lnTo>
                <a:lnTo>
                  <a:pt x="3938" y="6591"/>
                </a:lnTo>
                <a:lnTo>
                  <a:pt x="3852" y="6634"/>
                </a:lnTo>
                <a:lnTo>
                  <a:pt x="3724" y="6655"/>
                </a:lnTo>
                <a:lnTo>
                  <a:pt x="3617" y="6676"/>
                </a:lnTo>
                <a:lnTo>
                  <a:pt x="3510" y="6698"/>
                </a:lnTo>
                <a:lnTo>
                  <a:pt x="3403" y="6762"/>
                </a:lnTo>
                <a:lnTo>
                  <a:pt x="3317" y="6826"/>
                </a:lnTo>
                <a:lnTo>
                  <a:pt x="3231" y="6912"/>
                </a:lnTo>
                <a:lnTo>
                  <a:pt x="3146" y="6997"/>
                </a:lnTo>
                <a:lnTo>
                  <a:pt x="3103" y="7104"/>
                </a:lnTo>
                <a:lnTo>
                  <a:pt x="3039" y="7211"/>
                </a:lnTo>
                <a:lnTo>
                  <a:pt x="2975" y="7447"/>
                </a:lnTo>
                <a:lnTo>
                  <a:pt x="2953" y="7682"/>
                </a:lnTo>
                <a:lnTo>
                  <a:pt x="2975" y="7917"/>
                </a:lnTo>
                <a:lnTo>
                  <a:pt x="3039" y="8153"/>
                </a:lnTo>
                <a:lnTo>
                  <a:pt x="3125" y="8367"/>
                </a:lnTo>
                <a:lnTo>
                  <a:pt x="3189" y="8452"/>
                </a:lnTo>
                <a:lnTo>
                  <a:pt x="3274" y="8538"/>
                </a:lnTo>
                <a:lnTo>
                  <a:pt x="3360" y="8602"/>
                </a:lnTo>
                <a:lnTo>
                  <a:pt x="3467" y="8666"/>
                </a:lnTo>
                <a:lnTo>
                  <a:pt x="3681" y="8730"/>
                </a:lnTo>
                <a:lnTo>
                  <a:pt x="3895" y="8773"/>
                </a:lnTo>
                <a:lnTo>
                  <a:pt x="4066" y="8795"/>
                </a:lnTo>
                <a:lnTo>
                  <a:pt x="4194" y="8795"/>
                </a:lnTo>
                <a:lnTo>
                  <a:pt x="4323" y="8773"/>
                </a:lnTo>
                <a:lnTo>
                  <a:pt x="4451" y="8730"/>
                </a:lnTo>
                <a:lnTo>
                  <a:pt x="4558" y="8688"/>
                </a:lnTo>
                <a:lnTo>
                  <a:pt x="4665" y="8602"/>
                </a:lnTo>
                <a:lnTo>
                  <a:pt x="4772" y="8516"/>
                </a:lnTo>
                <a:lnTo>
                  <a:pt x="4858" y="8388"/>
                </a:lnTo>
                <a:lnTo>
                  <a:pt x="5050" y="8153"/>
                </a:lnTo>
                <a:lnTo>
                  <a:pt x="5114" y="8024"/>
                </a:lnTo>
                <a:lnTo>
                  <a:pt x="5179" y="7896"/>
                </a:lnTo>
                <a:lnTo>
                  <a:pt x="5221" y="7746"/>
                </a:lnTo>
                <a:lnTo>
                  <a:pt x="5243" y="7596"/>
                </a:lnTo>
                <a:lnTo>
                  <a:pt x="5221" y="7447"/>
                </a:lnTo>
                <a:lnTo>
                  <a:pt x="5200" y="7297"/>
                </a:lnTo>
                <a:lnTo>
                  <a:pt x="5136" y="7168"/>
                </a:lnTo>
                <a:lnTo>
                  <a:pt x="5050" y="7061"/>
                </a:lnTo>
                <a:lnTo>
                  <a:pt x="4965" y="6976"/>
                </a:lnTo>
                <a:lnTo>
                  <a:pt x="4858" y="6890"/>
                </a:lnTo>
                <a:lnTo>
                  <a:pt x="4751" y="6805"/>
                </a:lnTo>
                <a:lnTo>
                  <a:pt x="4686" y="6698"/>
                </a:lnTo>
                <a:lnTo>
                  <a:pt x="4622" y="6612"/>
                </a:lnTo>
                <a:lnTo>
                  <a:pt x="4579" y="6484"/>
                </a:lnTo>
                <a:lnTo>
                  <a:pt x="4579" y="6141"/>
                </a:lnTo>
                <a:lnTo>
                  <a:pt x="4601" y="5928"/>
                </a:lnTo>
                <a:lnTo>
                  <a:pt x="4622" y="5799"/>
                </a:lnTo>
                <a:lnTo>
                  <a:pt x="4708" y="5714"/>
                </a:lnTo>
                <a:lnTo>
                  <a:pt x="4815" y="5649"/>
                </a:lnTo>
                <a:lnTo>
                  <a:pt x="5050" y="5542"/>
                </a:lnTo>
                <a:lnTo>
                  <a:pt x="5285" y="5414"/>
                </a:lnTo>
                <a:lnTo>
                  <a:pt x="5392" y="5328"/>
                </a:lnTo>
                <a:lnTo>
                  <a:pt x="5478" y="5221"/>
                </a:lnTo>
                <a:lnTo>
                  <a:pt x="5542" y="5114"/>
                </a:lnTo>
                <a:lnTo>
                  <a:pt x="5585" y="4943"/>
                </a:lnTo>
                <a:lnTo>
                  <a:pt x="5649" y="4794"/>
                </a:lnTo>
                <a:lnTo>
                  <a:pt x="5671" y="4751"/>
                </a:lnTo>
                <a:lnTo>
                  <a:pt x="5692" y="4687"/>
                </a:lnTo>
                <a:lnTo>
                  <a:pt x="5778" y="4665"/>
                </a:lnTo>
                <a:lnTo>
                  <a:pt x="5906" y="4665"/>
                </a:lnTo>
                <a:lnTo>
                  <a:pt x="6248" y="4687"/>
                </a:lnTo>
                <a:lnTo>
                  <a:pt x="6591" y="4751"/>
                </a:lnTo>
                <a:lnTo>
                  <a:pt x="6719" y="4794"/>
                </a:lnTo>
                <a:lnTo>
                  <a:pt x="6783" y="4836"/>
                </a:lnTo>
                <a:lnTo>
                  <a:pt x="6805" y="4943"/>
                </a:lnTo>
                <a:lnTo>
                  <a:pt x="6826" y="5050"/>
                </a:lnTo>
                <a:lnTo>
                  <a:pt x="6847" y="5179"/>
                </a:lnTo>
                <a:lnTo>
                  <a:pt x="6890" y="5286"/>
                </a:lnTo>
                <a:lnTo>
                  <a:pt x="6976" y="5371"/>
                </a:lnTo>
                <a:lnTo>
                  <a:pt x="7061" y="5457"/>
                </a:lnTo>
                <a:lnTo>
                  <a:pt x="7168" y="5521"/>
                </a:lnTo>
                <a:lnTo>
                  <a:pt x="7297" y="5564"/>
                </a:lnTo>
                <a:lnTo>
                  <a:pt x="7425" y="5628"/>
                </a:lnTo>
                <a:lnTo>
                  <a:pt x="7575" y="5671"/>
                </a:lnTo>
                <a:lnTo>
                  <a:pt x="7725" y="5692"/>
                </a:lnTo>
                <a:lnTo>
                  <a:pt x="8003" y="5692"/>
                </a:lnTo>
                <a:lnTo>
                  <a:pt x="8153" y="5671"/>
                </a:lnTo>
                <a:lnTo>
                  <a:pt x="8281" y="5628"/>
                </a:lnTo>
                <a:lnTo>
                  <a:pt x="8388" y="5564"/>
                </a:lnTo>
                <a:lnTo>
                  <a:pt x="8516" y="5500"/>
                </a:lnTo>
                <a:lnTo>
                  <a:pt x="8602" y="5414"/>
                </a:lnTo>
                <a:lnTo>
                  <a:pt x="8687" y="5328"/>
                </a:lnTo>
                <a:lnTo>
                  <a:pt x="8773" y="5200"/>
                </a:lnTo>
                <a:lnTo>
                  <a:pt x="8837" y="5072"/>
                </a:lnTo>
                <a:lnTo>
                  <a:pt x="8880" y="4943"/>
                </a:lnTo>
                <a:lnTo>
                  <a:pt x="8901" y="4794"/>
                </a:lnTo>
                <a:lnTo>
                  <a:pt x="8901" y="4622"/>
                </a:lnTo>
                <a:lnTo>
                  <a:pt x="8901" y="4473"/>
                </a:lnTo>
                <a:lnTo>
                  <a:pt x="8859" y="4344"/>
                </a:lnTo>
                <a:lnTo>
                  <a:pt x="8816" y="4237"/>
                </a:lnTo>
                <a:lnTo>
                  <a:pt x="8752" y="4130"/>
                </a:lnTo>
                <a:lnTo>
                  <a:pt x="8666" y="4045"/>
                </a:lnTo>
                <a:lnTo>
                  <a:pt x="8580" y="3959"/>
                </a:lnTo>
                <a:lnTo>
                  <a:pt x="8473" y="3895"/>
                </a:lnTo>
                <a:lnTo>
                  <a:pt x="8366" y="3852"/>
                </a:lnTo>
                <a:lnTo>
                  <a:pt x="8259" y="3809"/>
                </a:lnTo>
                <a:lnTo>
                  <a:pt x="8131" y="3788"/>
                </a:lnTo>
                <a:lnTo>
                  <a:pt x="7874" y="3767"/>
                </a:lnTo>
                <a:lnTo>
                  <a:pt x="7639" y="3788"/>
                </a:lnTo>
                <a:lnTo>
                  <a:pt x="7382" y="3852"/>
                </a:lnTo>
                <a:lnTo>
                  <a:pt x="7126" y="3959"/>
                </a:lnTo>
                <a:lnTo>
                  <a:pt x="6997" y="4045"/>
                </a:lnTo>
                <a:lnTo>
                  <a:pt x="6912" y="4130"/>
                </a:lnTo>
                <a:lnTo>
                  <a:pt x="6826" y="4237"/>
                </a:lnTo>
                <a:lnTo>
                  <a:pt x="6783" y="4259"/>
                </a:lnTo>
                <a:lnTo>
                  <a:pt x="6698" y="4259"/>
                </a:lnTo>
                <a:lnTo>
                  <a:pt x="6569" y="4216"/>
                </a:lnTo>
                <a:lnTo>
                  <a:pt x="6334" y="4173"/>
                </a:lnTo>
                <a:lnTo>
                  <a:pt x="6056" y="4130"/>
                </a:lnTo>
                <a:lnTo>
                  <a:pt x="5927" y="4109"/>
                </a:lnTo>
                <a:lnTo>
                  <a:pt x="5799" y="4066"/>
                </a:lnTo>
                <a:lnTo>
                  <a:pt x="5692" y="4023"/>
                </a:lnTo>
                <a:lnTo>
                  <a:pt x="5606" y="3959"/>
                </a:lnTo>
                <a:lnTo>
                  <a:pt x="5521" y="3831"/>
                </a:lnTo>
                <a:lnTo>
                  <a:pt x="5457" y="3702"/>
                </a:lnTo>
                <a:lnTo>
                  <a:pt x="5392" y="3574"/>
                </a:lnTo>
                <a:lnTo>
                  <a:pt x="5307" y="3467"/>
                </a:lnTo>
                <a:lnTo>
                  <a:pt x="5221" y="3381"/>
                </a:lnTo>
                <a:lnTo>
                  <a:pt x="5136" y="3296"/>
                </a:lnTo>
                <a:lnTo>
                  <a:pt x="5029" y="3232"/>
                </a:lnTo>
                <a:lnTo>
                  <a:pt x="4922" y="3189"/>
                </a:lnTo>
                <a:lnTo>
                  <a:pt x="4793" y="3167"/>
                </a:lnTo>
                <a:lnTo>
                  <a:pt x="4558" y="3167"/>
                </a:lnTo>
                <a:lnTo>
                  <a:pt x="4430" y="3146"/>
                </a:lnTo>
                <a:lnTo>
                  <a:pt x="4387" y="3125"/>
                </a:lnTo>
                <a:lnTo>
                  <a:pt x="4323" y="3082"/>
                </a:lnTo>
                <a:lnTo>
                  <a:pt x="4258" y="2996"/>
                </a:lnTo>
                <a:lnTo>
                  <a:pt x="4216" y="2889"/>
                </a:lnTo>
                <a:lnTo>
                  <a:pt x="4173" y="2782"/>
                </a:lnTo>
                <a:lnTo>
                  <a:pt x="4109" y="2611"/>
                </a:lnTo>
                <a:lnTo>
                  <a:pt x="4066" y="2419"/>
                </a:lnTo>
                <a:lnTo>
                  <a:pt x="4045" y="2312"/>
                </a:lnTo>
                <a:lnTo>
                  <a:pt x="4066" y="2226"/>
                </a:lnTo>
                <a:lnTo>
                  <a:pt x="4087" y="2140"/>
                </a:lnTo>
                <a:lnTo>
                  <a:pt x="4130" y="2076"/>
                </a:lnTo>
                <a:lnTo>
                  <a:pt x="4280" y="1927"/>
                </a:lnTo>
                <a:lnTo>
                  <a:pt x="4430" y="1820"/>
                </a:lnTo>
                <a:lnTo>
                  <a:pt x="4494" y="1755"/>
                </a:lnTo>
                <a:lnTo>
                  <a:pt x="4537" y="1670"/>
                </a:lnTo>
                <a:lnTo>
                  <a:pt x="4579" y="1584"/>
                </a:lnTo>
                <a:lnTo>
                  <a:pt x="4622" y="1456"/>
                </a:lnTo>
                <a:lnTo>
                  <a:pt x="4644" y="1220"/>
                </a:lnTo>
                <a:lnTo>
                  <a:pt x="4622" y="985"/>
                </a:lnTo>
                <a:lnTo>
                  <a:pt x="4558" y="771"/>
                </a:lnTo>
                <a:lnTo>
                  <a:pt x="4451" y="579"/>
                </a:lnTo>
                <a:lnTo>
                  <a:pt x="4323" y="386"/>
                </a:lnTo>
                <a:lnTo>
                  <a:pt x="4152" y="236"/>
                </a:lnTo>
                <a:lnTo>
                  <a:pt x="3938" y="129"/>
                </a:lnTo>
                <a:lnTo>
                  <a:pt x="3702" y="44"/>
                </a:lnTo>
                <a:lnTo>
                  <a:pt x="3574" y="22"/>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1"/>
          <p:cNvSpPr/>
          <p:nvPr/>
        </p:nvSpPr>
        <p:spPr>
          <a:xfrm>
            <a:off x="5529162" y="1006222"/>
            <a:ext cx="240577" cy="197201"/>
          </a:xfrm>
          <a:custGeom>
            <a:rect b="b" l="l" r="r" t="t"/>
            <a:pathLst>
              <a:path extrusionOk="0" h="7297" w="8902">
                <a:moveTo>
                  <a:pt x="1520" y="2911"/>
                </a:moveTo>
                <a:lnTo>
                  <a:pt x="1563" y="2932"/>
                </a:lnTo>
                <a:lnTo>
                  <a:pt x="1584" y="2975"/>
                </a:lnTo>
                <a:lnTo>
                  <a:pt x="1584" y="3060"/>
                </a:lnTo>
                <a:lnTo>
                  <a:pt x="1563" y="3146"/>
                </a:lnTo>
                <a:lnTo>
                  <a:pt x="1520" y="3167"/>
                </a:lnTo>
                <a:lnTo>
                  <a:pt x="1499" y="3189"/>
                </a:lnTo>
                <a:lnTo>
                  <a:pt x="1434" y="3167"/>
                </a:lnTo>
                <a:lnTo>
                  <a:pt x="1349" y="3146"/>
                </a:lnTo>
                <a:lnTo>
                  <a:pt x="1178" y="3039"/>
                </a:lnTo>
                <a:lnTo>
                  <a:pt x="1113" y="3018"/>
                </a:lnTo>
                <a:lnTo>
                  <a:pt x="1071" y="3018"/>
                </a:lnTo>
                <a:lnTo>
                  <a:pt x="1135" y="2975"/>
                </a:lnTo>
                <a:lnTo>
                  <a:pt x="1242" y="2932"/>
                </a:lnTo>
                <a:lnTo>
                  <a:pt x="1349" y="2911"/>
                </a:lnTo>
                <a:close/>
                <a:moveTo>
                  <a:pt x="6056" y="1541"/>
                </a:moveTo>
                <a:lnTo>
                  <a:pt x="5927" y="1670"/>
                </a:lnTo>
                <a:lnTo>
                  <a:pt x="5778" y="1777"/>
                </a:lnTo>
                <a:lnTo>
                  <a:pt x="5478" y="2012"/>
                </a:lnTo>
                <a:lnTo>
                  <a:pt x="4986" y="2418"/>
                </a:lnTo>
                <a:lnTo>
                  <a:pt x="4473" y="2825"/>
                </a:lnTo>
                <a:lnTo>
                  <a:pt x="4344" y="2953"/>
                </a:lnTo>
                <a:lnTo>
                  <a:pt x="4173" y="3103"/>
                </a:lnTo>
                <a:lnTo>
                  <a:pt x="4087" y="3167"/>
                </a:lnTo>
                <a:lnTo>
                  <a:pt x="4002" y="3210"/>
                </a:lnTo>
                <a:lnTo>
                  <a:pt x="3916" y="3232"/>
                </a:lnTo>
                <a:lnTo>
                  <a:pt x="3895" y="3210"/>
                </a:lnTo>
                <a:lnTo>
                  <a:pt x="3852" y="3189"/>
                </a:lnTo>
                <a:lnTo>
                  <a:pt x="3809" y="3103"/>
                </a:lnTo>
                <a:lnTo>
                  <a:pt x="3767" y="2975"/>
                </a:lnTo>
                <a:lnTo>
                  <a:pt x="3745" y="2825"/>
                </a:lnTo>
                <a:lnTo>
                  <a:pt x="3745" y="2675"/>
                </a:lnTo>
                <a:lnTo>
                  <a:pt x="3745" y="2525"/>
                </a:lnTo>
                <a:lnTo>
                  <a:pt x="3788" y="2397"/>
                </a:lnTo>
                <a:lnTo>
                  <a:pt x="3831" y="2290"/>
                </a:lnTo>
                <a:lnTo>
                  <a:pt x="3852" y="2247"/>
                </a:lnTo>
                <a:lnTo>
                  <a:pt x="3895" y="2247"/>
                </a:lnTo>
                <a:lnTo>
                  <a:pt x="3938" y="2226"/>
                </a:lnTo>
                <a:lnTo>
                  <a:pt x="3980" y="2226"/>
                </a:lnTo>
                <a:lnTo>
                  <a:pt x="4002" y="2247"/>
                </a:lnTo>
                <a:lnTo>
                  <a:pt x="4023" y="2269"/>
                </a:lnTo>
                <a:lnTo>
                  <a:pt x="4045" y="2333"/>
                </a:lnTo>
                <a:lnTo>
                  <a:pt x="4066" y="2440"/>
                </a:lnTo>
                <a:lnTo>
                  <a:pt x="4066" y="2547"/>
                </a:lnTo>
                <a:lnTo>
                  <a:pt x="4087" y="2654"/>
                </a:lnTo>
                <a:lnTo>
                  <a:pt x="4130" y="2739"/>
                </a:lnTo>
                <a:lnTo>
                  <a:pt x="4152" y="2761"/>
                </a:lnTo>
                <a:lnTo>
                  <a:pt x="4216" y="2782"/>
                </a:lnTo>
                <a:lnTo>
                  <a:pt x="4301" y="2782"/>
                </a:lnTo>
                <a:lnTo>
                  <a:pt x="4344" y="2761"/>
                </a:lnTo>
                <a:lnTo>
                  <a:pt x="4366" y="2739"/>
                </a:lnTo>
                <a:lnTo>
                  <a:pt x="4408" y="2654"/>
                </a:lnTo>
                <a:lnTo>
                  <a:pt x="4408" y="2547"/>
                </a:lnTo>
                <a:lnTo>
                  <a:pt x="4387" y="2311"/>
                </a:lnTo>
                <a:lnTo>
                  <a:pt x="4387" y="2205"/>
                </a:lnTo>
                <a:lnTo>
                  <a:pt x="4387" y="2140"/>
                </a:lnTo>
                <a:lnTo>
                  <a:pt x="4451" y="2076"/>
                </a:lnTo>
                <a:lnTo>
                  <a:pt x="4537" y="2012"/>
                </a:lnTo>
                <a:lnTo>
                  <a:pt x="4793" y="1926"/>
                </a:lnTo>
                <a:lnTo>
                  <a:pt x="5286" y="1798"/>
                </a:lnTo>
                <a:lnTo>
                  <a:pt x="5671" y="1648"/>
                </a:lnTo>
                <a:lnTo>
                  <a:pt x="5863" y="1584"/>
                </a:lnTo>
                <a:lnTo>
                  <a:pt x="6056" y="1541"/>
                </a:lnTo>
                <a:close/>
                <a:moveTo>
                  <a:pt x="2205" y="2739"/>
                </a:moveTo>
                <a:lnTo>
                  <a:pt x="2247" y="2761"/>
                </a:lnTo>
                <a:lnTo>
                  <a:pt x="2247" y="2804"/>
                </a:lnTo>
                <a:lnTo>
                  <a:pt x="2247" y="2932"/>
                </a:lnTo>
                <a:lnTo>
                  <a:pt x="2226" y="3146"/>
                </a:lnTo>
                <a:lnTo>
                  <a:pt x="2226" y="3338"/>
                </a:lnTo>
                <a:lnTo>
                  <a:pt x="2226" y="3403"/>
                </a:lnTo>
                <a:lnTo>
                  <a:pt x="2205" y="3424"/>
                </a:lnTo>
                <a:lnTo>
                  <a:pt x="2140" y="3445"/>
                </a:lnTo>
                <a:lnTo>
                  <a:pt x="2098" y="3445"/>
                </a:lnTo>
                <a:lnTo>
                  <a:pt x="2033" y="3424"/>
                </a:lnTo>
                <a:lnTo>
                  <a:pt x="1991" y="3381"/>
                </a:lnTo>
                <a:lnTo>
                  <a:pt x="1905" y="3253"/>
                </a:lnTo>
                <a:lnTo>
                  <a:pt x="1841" y="3146"/>
                </a:lnTo>
                <a:lnTo>
                  <a:pt x="1841" y="3060"/>
                </a:lnTo>
                <a:lnTo>
                  <a:pt x="1841" y="2953"/>
                </a:lnTo>
                <a:lnTo>
                  <a:pt x="1862" y="2868"/>
                </a:lnTo>
                <a:lnTo>
                  <a:pt x="1905" y="2804"/>
                </a:lnTo>
                <a:lnTo>
                  <a:pt x="1991" y="2761"/>
                </a:lnTo>
                <a:lnTo>
                  <a:pt x="2098" y="2739"/>
                </a:lnTo>
                <a:close/>
                <a:moveTo>
                  <a:pt x="3467" y="2397"/>
                </a:moveTo>
                <a:lnTo>
                  <a:pt x="3488" y="2461"/>
                </a:lnTo>
                <a:lnTo>
                  <a:pt x="3488" y="2611"/>
                </a:lnTo>
                <a:lnTo>
                  <a:pt x="3467" y="2868"/>
                </a:lnTo>
                <a:lnTo>
                  <a:pt x="3467" y="2996"/>
                </a:lnTo>
                <a:lnTo>
                  <a:pt x="3467" y="3125"/>
                </a:lnTo>
                <a:lnTo>
                  <a:pt x="3488" y="3210"/>
                </a:lnTo>
                <a:lnTo>
                  <a:pt x="3531" y="3274"/>
                </a:lnTo>
                <a:lnTo>
                  <a:pt x="3595" y="3360"/>
                </a:lnTo>
                <a:lnTo>
                  <a:pt x="3617" y="3424"/>
                </a:lnTo>
                <a:lnTo>
                  <a:pt x="3617" y="3488"/>
                </a:lnTo>
                <a:lnTo>
                  <a:pt x="3574" y="3552"/>
                </a:lnTo>
                <a:lnTo>
                  <a:pt x="3531" y="3617"/>
                </a:lnTo>
                <a:lnTo>
                  <a:pt x="3467" y="3659"/>
                </a:lnTo>
                <a:lnTo>
                  <a:pt x="3381" y="3702"/>
                </a:lnTo>
                <a:lnTo>
                  <a:pt x="3296" y="3702"/>
                </a:lnTo>
                <a:lnTo>
                  <a:pt x="3232" y="3681"/>
                </a:lnTo>
                <a:lnTo>
                  <a:pt x="3167" y="3617"/>
                </a:lnTo>
                <a:lnTo>
                  <a:pt x="3103" y="3510"/>
                </a:lnTo>
                <a:lnTo>
                  <a:pt x="3082" y="3381"/>
                </a:lnTo>
                <a:lnTo>
                  <a:pt x="3060" y="3125"/>
                </a:lnTo>
                <a:lnTo>
                  <a:pt x="3060" y="2611"/>
                </a:lnTo>
                <a:lnTo>
                  <a:pt x="3082" y="2525"/>
                </a:lnTo>
                <a:lnTo>
                  <a:pt x="3125" y="2461"/>
                </a:lnTo>
                <a:lnTo>
                  <a:pt x="3210" y="2440"/>
                </a:lnTo>
                <a:lnTo>
                  <a:pt x="3296" y="2418"/>
                </a:lnTo>
                <a:lnTo>
                  <a:pt x="3403" y="2397"/>
                </a:lnTo>
                <a:close/>
                <a:moveTo>
                  <a:pt x="2740" y="2590"/>
                </a:moveTo>
                <a:lnTo>
                  <a:pt x="2761" y="2654"/>
                </a:lnTo>
                <a:lnTo>
                  <a:pt x="2761" y="2739"/>
                </a:lnTo>
                <a:lnTo>
                  <a:pt x="2740" y="2932"/>
                </a:lnTo>
                <a:lnTo>
                  <a:pt x="2761" y="3338"/>
                </a:lnTo>
                <a:lnTo>
                  <a:pt x="2761" y="3595"/>
                </a:lnTo>
                <a:lnTo>
                  <a:pt x="2761" y="3724"/>
                </a:lnTo>
                <a:lnTo>
                  <a:pt x="2675" y="3724"/>
                </a:lnTo>
                <a:lnTo>
                  <a:pt x="2633" y="3702"/>
                </a:lnTo>
                <a:lnTo>
                  <a:pt x="2590" y="3638"/>
                </a:lnTo>
                <a:lnTo>
                  <a:pt x="2504" y="3488"/>
                </a:lnTo>
                <a:lnTo>
                  <a:pt x="2440" y="3296"/>
                </a:lnTo>
                <a:lnTo>
                  <a:pt x="2397" y="3103"/>
                </a:lnTo>
                <a:lnTo>
                  <a:pt x="2376" y="2911"/>
                </a:lnTo>
                <a:lnTo>
                  <a:pt x="2376" y="2739"/>
                </a:lnTo>
                <a:lnTo>
                  <a:pt x="2397" y="2697"/>
                </a:lnTo>
                <a:lnTo>
                  <a:pt x="2419" y="2654"/>
                </a:lnTo>
                <a:lnTo>
                  <a:pt x="2590" y="2590"/>
                </a:lnTo>
                <a:close/>
                <a:moveTo>
                  <a:pt x="8260" y="1178"/>
                </a:moveTo>
                <a:lnTo>
                  <a:pt x="8302" y="1242"/>
                </a:lnTo>
                <a:lnTo>
                  <a:pt x="8281" y="1306"/>
                </a:lnTo>
                <a:lnTo>
                  <a:pt x="8088" y="2098"/>
                </a:lnTo>
                <a:lnTo>
                  <a:pt x="7917" y="2889"/>
                </a:lnTo>
                <a:lnTo>
                  <a:pt x="7618" y="4494"/>
                </a:lnTo>
                <a:lnTo>
                  <a:pt x="7575" y="4644"/>
                </a:lnTo>
                <a:lnTo>
                  <a:pt x="7511" y="4793"/>
                </a:lnTo>
                <a:lnTo>
                  <a:pt x="7468" y="4943"/>
                </a:lnTo>
                <a:lnTo>
                  <a:pt x="7404" y="5072"/>
                </a:lnTo>
                <a:lnTo>
                  <a:pt x="7382" y="5243"/>
                </a:lnTo>
                <a:lnTo>
                  <a:pt x="7361" y="5414"/>
                </a:lnTo>
                <a:lnTo>
                  <a:pt x="7340" y="5585"/>
                </a:lnTo>
                <a:lnTo>
                  <a:pt x="7297" y="5756"/>
                </a:lnTo>
                <a:lnTo>
                  <a:pt x="7275" y="5863"/>
                </a:lnTo>
                <a:lnTo>
                  <a:pt x="7233" y="5906"/>
                </a:lnTo>
                <a:lnTo>
                  <a:pt x="7211" y="5949"/>
                </a:lnTo>
                <a:lnTo>
                  <a:pt x="7104" y="5949"/>
                </a:lnTo>
                <a:lnTo>
                  <a:pt x="7061" y="5906"/>
                </a:lnTo>
                <a:lnTo>
                  <a:pt x="6912" y="5842"/>
                </a:lnTo>
                <a:lnTo>
                  <a:pt x="6591" y="5671"/>
                </a:lnTo>
                <a:lnTo>
                  <a:pt x="6270" y="5521"/>
                </a:lnTo>
                <a:lnTo>
                  <a:pt x="5927" y="5350"/>
                </a:lnTo>
                <a:lnTo>
                  <a:pt x="5607" y="5179"/>
                </a:lnTo>
                <a:lnTo>
                  <a:pt x="5457" y="5072"/>
                </a:lnTo>
                <a:lnTo>
                  <a:pt x="5371" y="5007"/>
                </a:lnTo>
                <a:lnTo>
                  <a:pt x="5307" y="4943"/>
                </a:lnTo>
                <a:lnTo>
                  <a:pt x="5286" y="4879"/>
                </a:lnTo>
                <a:lnTo>
                  <a:pt x="5286" y="4836"/>
                </a:lnTo>
                <a:lnTo>
                  <a:pt x="5393" y="4708"/>
                </a:lnTo>
                <a:lnTo>
                  <a:pt x="5842" y="4087"/>
                </a:lnTo>
                <a:lnTo>
                  <a:pt x="6334" y="3467"/>
                </a:lnTo>
                <a:lnTo>
                  <a:pt x="6741" y="2953"/>
                </a:lnTo>
                <a:lnTo>
                  <a:pt x="6933" y="2675"/>
                </a:lnTo>
                <a:lnTo>
                  <a:pt x="7147" y="2440"/>
                </a:lnTo>
                <a:lnTo>
                  <a:pt x="7703" y="1755"/>
                </a:lnTo>
                <a:lnTo>
                  <a:pt x="8067" y="1349"/>
                </a:lnTo>
                <a:lnTo>
                  <a:pt x="8195" y="1220"/>
                </a:lnTo>
                <a:lnTo>
                  <a:pt x="8238" y="1199"/>
                </a:lnTo>
                <a:lnTo>
                  <a:pt x="8260" y="1178"/>
                </a:lnTo>
                <a:close/>
                <a:moveTo>
                  <a:pt x="7382" y="1349"/>
                </a:moveTo>
                <a:lnTo>
                  <a:pt x="7382" y="1391"/>
                </a:lnTo>
                <a:lnTo>
                  <a:pt x="7361" y="1434"/>
                </a:lnTo>
                <a:lnTo>
                  <a:pt x="7233" y="1605"/>
                </a:lnTo>
                <a:lnTo>
                  <a:pt x="6826" y="2098"/>
                </a:lnTo>
                <a:lnTo>
                  <a:pt x="6141" y="2889"/>
                </a:lnTo>
                <a:lnTo>
                  <a:pt x="5478" y="3681"/>
                </a:lnTo>
                <a:lnTo>
                  <a:pt x="5157" y="4066"/>
                </a:lnTo>
                <a:lnTo>
                  <a:pt x="4793" y="4430"/>
                </a:lnTo>
                <a:lnTo>
                  <a:pt x="4366" y="4900"/>
                </a:lnTo>
                <a:lnTo>
                  <a:pt x="3959" y="5414"/>
                </a:lnTo>
                <a:lnTo>
                  <a:pt x="3745" y="5649"/>
                </a:lnTo>
                <a:lnTo>
                  <a:pt x="3510" y="5863"/>
                </a:lnTo>
                <a:lnTo>
                  <a:pt x="3424" y="5970"/>
                </a:lnTo>
                <a:lnTo>
                  <a:pt x="3339" y="6120"/>
                </a:lnTo>
                <a:lnTo>
                  <a:pt x="3232" y="6227"/>
                </a:lnTo>
                <a:lnTo>
                  <a:pt x="3125" y="6334"/>
                </a:lnTo>
                <a:lnTo>
                  <a:pt x="3103" y="6227"/>
                </a:lnTo>
                <a:lnTo>
                  <a:pt x="3082" y="6120"/>
                </a:lnTo>
                <a:lnTo>
                  <a:pt x="3082" y="5863"/>
                </a:lnTo>
                <a:lnTo>
                  <a:pt x="3125" y="5392"/>
                </a:lnTo>
                <a:lnTo>
                  <a:pt x="3125" y="4965"/>
                </a:lnTo>
                <a:lnTo>
                  <a:pt x="3146" y="4729"/>
                </a:lnTo>
                <a:lnTo>
                  <a:pt x="3167" y="4515"/>
                </a:lnTo>
                <a:lnTo>
                  <a:pt x="3210" y="4408"/>
                </a:lnTo>
                <a:lnTo>
                  <a:pt x="3274" y="4344"/>
                </a:lnTo>
                <a:lnTo>
                  <a:pt x="3339" y="4280"/>
                </a:lnTo>
                <a:lnTo>
                  <a:pt x="3424" y="4216"/>
                </a:lnTo>
                <a:lnTo>
                  <a:pt x="3595" y="4109"/>
                </a:lnTo>
                <a:lnTo>
                  <a:pt x="3767" y="4023"/>
                </a:lnTo>
                <a:lnTo>
                  <a:pt x="3938" y="3895"/>
                </a:lnTo>
                <a:lnTo>
                  <a:pt x="4087" y="3745"/>
                </a:lnTo>
                <a:lnTo>
                  <a:pt x="4237" y="3617"/>
                </a:lnTo>
                <a:lnTo>
                  <a:pt x="4387" y="3488"/>
                </a:lnTo>
                <a:lnTo>
                  <a:pt x="4772" y="3253"/>
                </a:lnTo>
                <a:lnTo>
                  <a:pt x="5136" y="2953"/>
                </a:lnTo>
                <a:lnTo>
                  <a:pt x="5842" y="2376"/>
                </a:lnTo>
                <a:lnTo>
                  <a:pt x="6141" y="2140"/>
                </a:lnTo>
                <a:lnTo>
                  <a:pt x="6655" y="1777"/>
                </a:lnTo>
                <a:lnTo>
                  <a:pt x="7126" y="1456"/>
                </a:lnTo>
                <a:lnTo>
                  <a:pt x="7297" y="1370"/>
                </a:lnTo>
                <a:lnTo>
                  <a:pt x="7361" y="1349"/>
                </a:lnTo>
                <a:close/>
                <a:moveTo>
                  <a:pt x="8388" y="1"/>
                </a:moveTo>
                <a:lnTo>
                  <a:pt x="8260" y="22"/>
                </a:lnTo>
                <a:lnTo>
                  <a:pt x="8110" y="65"/>
                </a:lnTo>
                <a:lnTo>
                  <a:pt x="7960" y="129"/>
                </a:lnTo>
                <a:lnTo>
                  <a:pt x="7682" y="279"/>
                </a:lnTo>
                <a:lnTo>
                  <a:pt x="6933" y="578"/>
                </a:lnTo>
                <a:lnTo>
                  <a:pt x="6184" y="878"/>
                </a:lnTo>
                <a:lnTo>
                  <a:pt x="5478" y="1113"/>
                </a:lnTo>
                <a:lnTo>
                  <a:pt x="4772" y="1370"/>
                </a:lnTo>
                <a:lnTo>
                  <a:pt x="3339" y="1798"/>
                </a:lnTo>
                <a:lnTo>
                  <a:pt x="1905" y="2226"/>
                </a:lnTo>
                <a:lnTo>
                  <a:pt x="1178" y="2440"/>
                </a:lnTo>
                <a:lnTo>
                  <a:pt x="472" y="2654"/>
                </a:lnTo>
                <a:lnTo>
                  <a:pt x="322" y="2718"/>
                </a:lnTo>
                <a:lnTo>
                  <a:pt x="172" y="2782"/>
                </a:lnTo>
                <a:lnTo>
                  <a:pt x="108" y="2825"/>
                </a:lnTo>
                <a:lnTo>
                  <a:pt x="44" y="2868"/>
                </a:lnTo>
                <a:lnTo>
                  <a:pt x="22" y="2932"/>
                </a:lnTo>
                <a:lnTo>
                  <a:pt x="1" y="2996"/>
                </a:lnTo>
                <a:lnTo>
                  <a:pt x="1" y="3060"/>
                </a:lnTo>
                <a:lnTo>
                  <a:pt x="22" y="3103"/>
                </a:lnTo>
                <a:lnTo>
                  <a:pt x="65" y="3146"/>
                </a:lnTo>
                <a:lnTo>
                  <a:pt x="108" y="3189"/>
                </a:lnTo>
                <a:lnTo>
                  <a:pt x="215" y="3232"/>
                </a:lnTo>
                <a:lnTo>
                  <a:pt x="322" y="3274"/>
                </a:lnTo>
                <a:lnTo>
                  <a:pt x="1691" y="3852"/>
                </a:lnTo>
                <a:lnTo>
                  <a:pt x="1969" y="3959"/>
                </a:lnTo>
                <a:lnTo>
                  <a:pt x="2290" y="4087"/>
                </a:lnTo>
                <a:lnTo>
                  <a:pt x="2440" y="4152"/>
                </a:lnTo>
                <a:lnTo>
                  <a:pt x="2568" y="4237"/>
                </a:lnTo>
                <a:lnTo>
                  <a:pt x="2675" y="4344"/>
                </a:lnTo>
                <a:lnTo>
                  <a:pt x="2740" y="4451"/>
                </a:lnTo>
                <a:lnTo>
                  <a:pt x="2761" y="4515"/>
                </a:lnTo>
                <a:lnTo>
                  <a:pt x="2761" y="4601"/>
                </a:lnTo>
                <a:lnTo>
                  <a:pt x="2740" y="4772"/>
                </a:lnTo>
                <a:lnTo>
                  <a:pt x="2675" y="5114"/>
                </a:lnTo>
                <a:lnTo>
                  <a:pt x="2654" y="5842"/>
                </a:lnTo>
                <a:lnTo>
                  <a:pt x="2590" y="6441"/>
                </a:lnTo>
                <a:lnTo>
                  <a:pt x="2590" y="6762"/>
                </a:lnTo>
                <a:lnTo>
                  <a:pt x="2590" y="6912"/>
                </a:lnTo>
                <a:lnTo>
                  <a:pt x="2611" y="7040"/>
                </a:lnTo>
                <a:lnTo>
                  <a:pt x="2633" y="7147"/>
                </a:lnTo>
                <a:lnTo>
                  <a:pt x="2675" y="7211"/>
                </a:lnTo>
                <a:lnTo>
                  <a:pt x="2718" y="7254"/>
                </a:lnTo>
                <a:lnTo>
                  <a:pt x="2761" y="7297"/>
                </a:lnTo>
                <a:lnTo>
                  <a:pt x="2868" y="7297"/>
                </a:lnTo>
                <a:lnTo>
                  <a:pt x="2996" y="7254"/>
                </a:lnTo>
                <a:lnTo>
                  <a:pt x="3125" y="7190"/>
                </a:lnTo>
                <a:lnTo>
                  <a:pt x="3232" y="7083"/>
                </a:lnTo>
                <a:lnTo>
                  <a:pt x="3424" y="6890"/>
                </a:lnTo>
                <a:lnTo>
                  <a:pt x="3831" y="6377"/>
                </a:lnTo>
                <a:lnTo>
                  <a:pt x="4259" y="5906"/>
                </a:lnTo>
                <a:lnTo>
                  <a:pt x="4430" y="5671"/>
                </a:lnTo>
                <a:lnTo>
                  <a:pt x="4537" y="5564"/>
                </a:lnTo>
                <a:lnTo>
                  <a:pt x="4644" y="5478"/>
                </a:lnTo>
                <a:lnTo>
                  <a:pt x="4793" y="5478"/>
                </a:lnTo>
                <a:lnTo>
                  <a:pt x="4943" y="5521"/>
                </a:lnTo>
                <a:lnTo>
                  <a:pt x="5221" y="5649"/>
                </a:lnTo>
                <a:lnTo>
                  <a:pt x="5863" y="5927"/>
                </a:lnTo>
                <a:lnTo>
                  <a:pt x="6184" y="6077"/>
                </a:lnTo>
                <a:lnTo>
                  <a:pt x="6505" y="6227"/>
                </a:lnTo>
                <a:lnTo>
                  <a:pt x="6783" y="6419"/>
                </a:lnTo>
                <a:lnTo>
                  <a:pt x="6933" y="6505"/>
                </a:lnTo>
                <a:lnTo>
                  <a:pt x="7083" y="6591"/>
                </a:lnTo>
                <a:lnTo>
                  <a:pt x="7233" y="6633"/>
                </a:lnTo>
                <a:lnTo>
                  <a:pt x="7361" y="6633"/>
                </a:lnTo>
                <a:lnTo>
                  <a:pt x="7447" y="6612"/>
                </a:lnTo>
                <a:lnTo>
                  <a:pt x="7511" y="6591"/>
                </a:lnTo>
                <a:lnTo>
                  <a:pt x="7575" y="6526"/>
                </a:lnTo>
                <a:lnTo>
                  <a:pt x="7639" y="6441"/>
                </a:lnTo>
                <a:lnTo>
                  <a:pt x="7725" y="6291"/>
                </a:lnTo>
                <a:lnTo>
                  <a:pt x="7789" y="6141"/>
                </a:lnTo>
                <a:lnTo>
                  <a:pt x="7917" y="5799"/>
                </a:lnTo>
                <a:lnTo>
                  <a:pt x="8003" y="5435"/>
                </a:lnTo>
                <a:lnTo>
                  <a:pt x="8046" y="5093"/>
                </a:lnTo>
                <a:lnTo>
                  <a:pt x="8217" y="4259"/>
                </a:lnTo>
                <a:lnTo>
                  <a:pt x="8367" y="3445"/>
                </a:lnTo>
                <a:lnTo>
                  <a:pt x="8431" y="3039"/>
                </a:lnTo>
                <a:lnTo>
                  <a:pt x="8516" y="2654"/>
                </a:lnTo>
                <a:lnTo>
                  <a:pt x="8688" y="1884"/>
                </a:lnTo>
                <a:lnTo>
                  <a:pt x="8795" y="1477"/>
                </a:lnTo>
                <a:lnTo>
                  <a:pt x="8880" y="1028"/>
                </a:lnTo>
                <a:lnTo>
                  <a:pt x="8901" y="792"/>
                </a:lnTo>
                <a:lnTo>
                  <a:pt x="8901" y="578"/>
                </a:lnTo>
                <a:lnTo>
                  <a:pt x="8880" y="364"/>
                </a:lnTo>
                <a:lnTo>
                  <a:pt x="8816" y="172"/>
                </a:lnTo>
                <a:lnTo>
                  <a:pt x="8773" y="129"/>
                </a:lnTo>
                <a:lnTo>
                  <a:pt x="8730" y="86"/>
                </a:lnTo>
                <a:lnTo>
                  <a:pt x="8559" y="22"/>
                </a:lnTo>
                <a:lnTo>
                  <a:pt x="83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1"/>
          <p:cNvSpPr/>
          <p:nvPr/>
        </p:nvSpPr>
        <p:spPr>
          <a:xfrm>
            <a:off x="5145825" y="984251"/>
            <a:ext cx="163663" cy="241144"/>
          </a:xfrm>
          <a:custGeom>
            <a:rect b="b" l="l" r="r" t="t"/>
            <a:pathLst>
              <a:path extrusionOk="0" h="8923" w="6056">
                <a:moveTo>
                  <a:pt x="1177" y="450"/>
                </a:moveTo>
                <a:lnTo>
                  <a:pt x="1220" y="471"/>
                </a:lnTo>
                <a:lnTo>
                  <a:pt x="1241" y="514"/>
                </a:lnTo>
                <a:lnTo>
                  <a:pt x="1263" y="621"/>
                </a:lnTo>
                <a:lnTo>
                  <a:pt x="1263" y="899"/>
                </a:lnTo>
                <a:lnTo>
                  <a:pt x="1241" y="1049"/>
                </a:lnTo>
                <a:lnTo>
                  <a:pt x="1220" y="1177"/>
                </a:lnTo>
                <a:lnTo>
                  <a:pt x="1177" y="1263"/>
                </a:lnTo>
                <a:lnTo>
                  <a:pt x="1156" y="1284"/>
                </a:lnTo>
                <a:lnTo>
                  <a:pt x="1113" y="1284"/>
                </a:lnTo>
                <a:lnTo>
                  <a:pt x="1092" y="1242"/>
                </a:lnTo>
                <a:lnTo>
                  <a:pt x="1070" y="1135"/>
                </a:lnTo>
                <a:lnTo>
                  <a:pt x="1049" y="985"/>
                </a:lnTo>
                <a:lnTo>
                  <a:pt x="1049" y="814"/>
                </a:lnTo>
                <a:lnTo>
                  <a:pt x="1070" y="664"/>
                </a:lnTo>
                <a:lnTo>
                  <a:pt x="1092" y="536"/>
                </a:lnTo>
                <a:lnTo>
                  <a:pt x="1113" y="493"/>
                </a:lnTo>
                <a:lnTo>
                  <a:pt x="1156" y="450"/>
                </a:lnTo>
                <a:close/>
                <a:moveTo>
                  <a:pt x="2033" y="471"/>
                </a:moveTo>
                <a:lnTo>
                  <a:pt x="2054" y="493"/>
                </a:lnTo>
                <a:lnTo>
                  <a:pt x="2076" y="578"/>
                </a:lnTo>
                <a:lnTo>
                  <a:pt x="2076" y="685"/>
                </a:lnTo>
                <a:lnTo>
                  <a:pt x="2097" y="985"/>
                </a:lnTo>
                <a:lnTo>
                  <a:pt x="2097" y="1156"/>
                </a:lnTo>
                <a:lnTo>
                  <a:pt x="2097" y="1220"/>
                </a:lnTo>
                <a:lnTo>
                  <a:pt x="2076" y="1263"/>
                </a:lnTo>
                <a:lnTo>
                  <a:pt x="2054" y="1306"/>
                </a:lnTo>
                <a:lnTo>
                  <a:pt x="2012" y="1306"/>
                </a:lnTo>
                <a:lnTo>
                  <a:pt x="1990" y="1284"/>
                </a:lnTo>
                <a:lnTo>
                  <a:pt x="1969" y="1263"/>
                </a:lnTo>
                <a:lnTo>
                  <a:pt x="1926" y="1156"/>
                </a:lnTo>
                <a:lnTo>
                  <a:pt x="1905" y="1006"/>
                </a:lnTo>
                <a:lnTo>
                  <a:pt x="1883" y="707"/>
                </a:lnTo>
                <a:lnTo>
                  <a:pt x="1883" y="578"/>
                </a:lnTo>
                <a:lnTo>
                  <a:pt x="1905" y="514"/>
                </a:lnTo>
                <a:lnTo>
                  <a:pt x="1947" y="471"/>
                </a:lnTo>
                <a:close/>
                <a:moveTo>
                  <a:pt x="1584" y="471"/>
                </a:moveTo>
                <a:lnTo>
                  <a:pt x="1648" y="493"/>
                </a:lnTo>
                <a:lnTo>
                  <a:pt x="1712" y="557"/>
                </a:lnTo>
                <a:lnTo>
                  <a:pt x="1712" y="643"/>
                </a:lnTo>
                <a:lnTo>
                  <a:pt x="1712" y="792"/>
                </a:lnTo>
                <a:lnTo>
                  <a:pt x="1669" y="1028"/>
                </a:lnTo>
                <a:lnTo>
                  <a:pt x="1669" y="1135"/>
                </a:lnTo>
                <a:lnTo>
                  <a:pt x="1669" y="1242"/>
                </a:lnTo>
                <a:lnTo>
                  <a:pt x="1648" y="1284"/>
                </a:lnTo>
                <a:lnTo>
                  <a:pt x="1605" y="1327"/>
                </a:lnTo>
                <a:lnTo>
                  <a:pt x="1562" y="1327"/>
                </a:lnTo>
                <a:lnTo>
                  <a:pt x="1498" y="1306"/>
                </a:lnTo>
                <a:lnTo>
                  <a:pt x="1455" y="1263"/>
                </a:lnTo>
                <a:lnTo>
                  <a:pt x="1434" y="1177"/>
                </a:lnTo>
                <a:lnTo>
                  <a:pt x="1434" y="942"/>
                </a:lnTo>
                <a:lnTo>
                  <a:pt x="1455" y="536"/>
                </a:lnTo>
                <a:lnTo>
                  <a:pt x="1477" y="493"/>
                </a:lnTo>
                <a:lnTo>
                  <a:pt x="1498" y="471"/>
                </a:lnTo>
                <a:close/>
                <a:moveTo>
                  <a:pt x="3895" y="450"/>
                </a:moveTo>
                <a:lnTo>
                  <a:pt x="3959" y="471"/>
                </a:lnTo>
                <a:lnTo>
                  <a:pt x="4001" y="493"/>
                </a:lnTo>
                <a:lnTo>
                  <a:pt x="4001" y="536"/>
                </a:lnTo>
                <a:lnTo>
                  <a:pt x="4023" y="643"/>
                </a:lnTo>
                <a:lnTo>
                  <a:pt x="4001" y="792"/>
                </a:lnTo>
                <a:lnTo>
                  <a:pt x="4023" y="985"/>
                </a:lnTo>
                <a:lnTo>
                  <a:pt x="4044" y="1092"/>
                </a:lnTo>
                <a:lnTo>
                  <a:pt x="4044" y="1199"/>
                </a:lnTo>
                <a:lnTo>
                  <a:pt x="4044" y="1263"/>
                </a:lnTo>
                <a:lnTo>
                  <a:pt x="4044" y="1327"/>
                </a:lnTo>
                <a:lnTo>
                  <a:pt x="4044" y="1349"/>
                </a:lnTo>
                <a:lnTo>
                  <a:pt x="3959" y="1370"/>
                </a:lnTo>
                <a:lnTo>
                  <a:pt x="3895" y="1391"/>
                </a:lnTo>
                <a:lnTo>
                  <a:pt x="3830" y="1370"/>
                </a:lnTo>
                <a:lnTo>
                  <a:pt x="3788" y="1327"/>
                </a:lnTo>
                <a:lnTo>
                  <a:pt x="3745" y="1284"/>
                </a:lnTo>
                <a:lnTo>
                  <a:pt x="3723" y="1135"/>
                </a:lnTo>
                <a:lnTo>
                  <a:pt x="3702" y="964"/>
                </a:lnTo>
                <a:lnTo>
                  <a:pt x="3723" y="792"/>
                </a:lnTo>
                <a:lnTo>
                  <a:pt x="3745" y="621"/>
                </a:lnTo>
                <a:lnTo>
                  <a:pt x="3788" y="514"/>
                </a:lnTo>
                <a:lnTo>
                  <a:pt x="3809" y="471"/>
                </a:lnTo>
                <a:lnTo>
                  <a:pt x="3895" y="450"/>
                </a:lnTo>
                <a:close/>
                <a:moveTo>
                  <a:pt x="4451" y="364"/>
                </a:moveTo>
                <a:lnTo>
                  <a:pt x="4536" y="386"/>
                </a:lnTo>
                <a:lnTo>
                  <a:pt x="4579" y="386"/>
                </a:lnTo>
                <a:lnTo>
                  <a:pt x="4601" y="407"/>
                </a:lnTo>
                <a:lnTo>
                  <a:pt x="4622" y="429"/>
                </a:lnTo>
                <a:lnTo>
                  <a:pt x="4622" y="493"/>
                </a:lnTo>
                <a:lnTo>
                  <a:pt x="4579" y="471"/>
                </a:lnTo>
                <a:lnTo>
                  <a:pt x="4536" y="493"/>
                </a:lnTo>
                <a:lnTo>
                  <a:pt x="4515" y="621"/>
                </a:lnTo>
                <a:lnTo>
                  <a:pt x="4515" y="728"/>
                </a:lnTo>
                <a:lnTo>
                  <a:pt x="4515" y="857"/>
                </a:lnTo>
                <a:lnTo>
                  <a:pt x="4558" y="1006"/>
                </a:lnTo>
                <a:lnTo>
                  <a:pt x="4601" y="1156"/>
                </a:lnTo>
                <a:lnTo>
                  <a:pt x="4601" y="1220"/>
                </a:lnTo>
                <a:lnTo>
                  <a:pt x="4579" y="1284"/>
                </a:lnTo>
                <a:lnTo>
                  <a:pt x="4536" y="1327"/>
                </a:lnTo>
                <a:lnTo>
                  <a:pt x="4494" y="1370"/>
                </a:lnTo>
                <a:lnTo>
                  <a:pt x="4408" y="1391"/>
                </a:lnTo>
                <a:lnTo>
                  <a:pt x="4365" y="1391"/>
                </a:lnTo>
                <a:lnTo>
                  <a:pt x="4344" y="1370"/>
                </a:lnTo>
                <a:lnTo>
                  <a:pt x="4301" y="1306"/>
                </a:lnTo>
                <a:lnTo>
                  <a:pt x="4301" y="1242"/>
                </a:lnTo>
                <a:lnTo>
                  <a:pt x="4322" y="1092"/>
                </a:lnTo>
                <a:lnTo>
                  <a:pt x="4280" y="921"/>
                </a:lnTo>
                <a:lnTo>
                  <a:pt x="4237" y="685"/>
                </a:lnTo>
                <a:lnTo>
                  <a:pt x="4237" y="578"/>
                </a:lnTo>
                <a:lnTo>
                  <a:pt x="4237" y="493"/>
                </a:lnTo>
                <a:lnTo>
                  <a:pt x="4280" y="407"/>
                </a:lnTo>
                <a:lnTo>
                  <a:pt x="4301" y="386"/>
                </a:lnTo>
                <a:lnTo>
                  <a:pt x="4344" y="386"/>
                </a:lnTo>
                <a:lnTo>
                  <a:pt x="4451" y="364"/>
                </a:lnTo>
                <a:close/>
                <a:moveTo>
                  <a:pt x="2910" y="450"/>
                </a:moveTo>
                <a:lnTo>
                  <a:pt x="2974" y="471"/>
                </a:lnTo>
                <a:lnTo>
                  <a:pt x="3039" y="514"/>
                </a:lnTo>
                <a:lnTo>
                  <a:pt x="3039" y="557"/>
                </a:lnTo>
                <a:lnTo>
                  <a:pt x="3060" y="621"/>
                </a:lnTo>
                <a:lnTo>
                  <a:pt x="3060" y="750"/>
                </a:lnTo>
                <a:lnTo>
                  <a:pt x="3039" y="899"/>
                </a:lnTo>
                <a:lnTo>
                  <a:pt x="3039" y="1006"/>
                </a:lnTo>
                <a:lnTo>
                  <a:pt x="3103" y="1156"/>
                </a:lnTo>
                <a:lnTo>
                  <a:pt x="3146" y="1284"/>
                </a:lnTo>
                <a:lnTo>
                  <a:pt x="3146" y="1349"/>
                </a:lnTo>
                <a:lnTo>
                  <a:pt x="3124" y="1370"/>
                </a:lnTo>
                <a:lnTo>
                  <a:pt x="3060" y="1413"/>
                </a:lnTo>
                <a:lnTo>
                  <a:pt x="2632" y="1413"/>
                </a:lnTo>
                <a:lnTo>
                  <a:pt x="2440" y="1370"/>
                </a:lnTo>
                <a:lnTo>
                  <a:pt x="2375" y="1349"/>
                </a:lnTo>
                <a:lnTo>
                  <a:pt x="2333" y="1306"/>
                </a:lnTo>
                <a:lnTo>
                  <a:pt x="2311" y="1263"/>
                </a:lnTo>
                <a:lnTo>
                  <a:pt x="2290" y="1156"/>
                </a:lnTo>
                <a:lnTo>
                  <a:pt x="2268" y="899"/>
                </a:lnTo>
                <a:lnTo>
                  <a:pt x="2268" y="664"/>
                </a:lnTo>
                <a:lnTo>
                  <a:pt x="2290" y="578"/>
                </a:lnTo>
                <a:lnTo>
                  <a:pt x="2290" y="536"/>
                </a:lnTo>
                <a:lnTo>
                  <a:pt x="2354" y="493"/>
                </a:lnTo>
                <a:lnTo>
                  <a:pt x="2397" y="471"/>
                </a:lnTo>
                <a:lnTo>
                  <a:pt x="2440" y="493"/>
                </a:lnTo>
                <a:lnTo>
                  <a:pt x="2461" y="536"/>
                </a:lnTo>
                <a:lnTo>
                  <a:pt x="2482" y="643"/>
                </a:lnTo>
                <a:lnTo>
                  <a:pt x="2482" y="814"/>
                </a:lnTo>
                <a:lnTo>
                  <a:pt x="2504" y="985"/>
                </a:lnTo>
                <a:lnTo>
                  <a:pt x="2525" y="1156"/>
                </a:lnTo>
                <a:lnTo>
                  <a:pt x="2547" y="1220"/>
                </a:lnTo>
                <a:lnTo>
                  <a:pt x="2568" y="1263"/>
                </a:lnTo>
                <a:lnTo>
                  <a:pt x="2611" y="1306"/>
                </a:lnTo>
                <a:lnTo>
                  <a:pt x="2675" y="1306"/>
                </a:lnTo>
                <a:lnTo>
                  <a:pt x="2739" y="1284"/>
                </a:lnTo>
                <a:lnTo>
                  <a:pt x="2782" y="1220"/>
                </a:lnTo>
                <a:lnTo>
                  <a:pt x="2803" y="1135"/>
                </a:lnTo>
                <a:lnTo>
                  <a:pt x="2803" y="1049"/>
                </a:lnTo>
                <a:lnTo>
                  <a:pt x="2782" y="857"/>
                </a:lnTo>
                <a:lnTo>
                  <a:pt x="2761" y="728"/>
                </a:lnTo>
                <a:lnTo>
                  <a:pt x="2739" y="600"/>
                </a:lnTo>
                <a:lnTo>
                  <a:pt x="2739" y="536"/>
                </a:lnTo>
                <a:lnTo>
                  <a:pt x="2782" y="471"/>
                </a:lnTo>
                <a:lnTo>
                  <a:pt x="2846" y="450"/>
                </a:lnTo>
                <a:close/>
                <a:moveTo>
                  <a:pt x="3402" y="450"/>
                </a:moveTo>
                <a:lnTo>
                  <a:pt x="3467" y="471"/>
                </a:lnTo>
                <a:lnTo>
                  <a:pt x="3509" y="514"/>
                </a:lnTo>
                <a:lnTo>
                  <a:pt x="3531" y="578"/>
                </a:lnTo>
                <a:lnTo>
                  <a:pt x="3531" y="643"/>
                </a:lnTo>
                <a:lnTo>
                  <a:pt x="3509" y="814"/>
                </a:lnTo>
                <a:lnTo>
                  <a:pt x="3488" y="942"/>
                </a:lnTo>
                <a:lnTo>
                  <a:pt x="3488" y="1070"/>
                </a:lnTo>
                <a:lnTo>
                  <a:pt x="3488" y="1242"/>
                </a:lnTo>
                <a:lnTo>
                  <a:pt x="3467" y="1349"/>
                </a:lnTo>
                <a:lnTo>
                  <a:pt x="3445" y="1413"/>
                </a:lnTo>
                <a:lnTo>
                  <a:pt x="3424" y="1434"/>
                </a:lnTo>
                <a:lnTo>
                  <a:pt x="3360" y="1413"/>
                </a:lnTo>
                <a:lnTo>
                  <a:pt x="3338" y="1391"/>
                </a:lnTo>
                <a:lnTo>
                  <a:pt x="3317" y="1327"/>
                </a:lnTo>
                <a:lnTo>
                  <a:pt x="3295" y="1177"/>
                </a:lnTo>
                <a:lnTo>
                  <a:pt x="3295" y="878"/>
                </a:lnTo>
                <a:lnTo>
                  <a:pt x="3274" y="750"/>
                </a:lnTo>
                <a:lnTo>
                  <a:pt x="3253" y="600"/>
                </a:lnTo>
                <a:lnTo>
                  <a:pt x="3253" y="557"/>
                </a:lnTo>
                <a:lnTo>
                  <a:pt x="3274" y="493"/>
                </a:lnTo>
                <a:lnTo>
                  <a:pt x="3338" y="471"/>
                </a:lnTo>
                <a:lnTo>
                  <a:pt x="3402" y="450"/>
                </a:lnTo>
                <a:close/>
                <a:moveTo>
                  <a:pt x="3937" y="1798"/>
                </a:moveTo>
                <a:lnTo>
                  <a:pt x="4023" y="1819"/>
                </a:lnTo>
                <a:lnTo>
                  <a:pt x="4108" y="1841"/>
                </a:lnTo>
                <a:lnTo>
                  <a:pt x="4151" y="1884"/>
                </a:lnTo>
                <a:lnTo>
                  <a:pt x="4194" y="1948"/>
                </a:lnTo>
                <a:lnTo>
                  <a:pt x="4258" y="2076"/>
                </a:lnTo>
                <a:lnTo>
                  <a:pt x="4344" y="2140"/>
                </a:lnTo>
                <a:lnTo>
                  <a:pt x="4429" y="2204"/>
                </a:lnTo>
                <a:lnTo>
                  <a:pt x="4622" y="2311"/>
                </a:lnTo>
                <a:lnTo>
                  <a:pt x="4900" y="2525"/>
                </a:lnTo>
                <a:lnTo>
                  <a:pt x="5071" y="2697"/>
                </a:lnTo>
                <a:lnTo>
                  <a:pt x="5242" y="2868"/>
                </a:lnTo>
                <a:lnTo>
                  <a:pt x="5371" y="3039"/>
                </a:lnTo>
                <a:lnTo>
                  <a:pt x="5414" y="3124"/>
                </a:lnTo>
                <a:lnTo>
                  <a:pt x="5435" y="3189"/>
                </a:lnTo>
                <a:lnTo>
                  <a:pt x="5435" y="3253"/>
                </a:lnTo>
                <a:lnTo>
                  <a:pt x="5392" y="3296"/>
                </a:lnTo>
                <a:lnTo>
                  <a:pt x="5328" y="3338"/>
                </a:lnTo>
                <a:lnTo>
                  <a:pt x="5221" y="3381"/>
                </a:lnTo>
                <a:lnTo>
                  <a:pt x="4922" y="3403"/>
                </a:lnTo>
                <a:lnTo>
                  <a:pt x="4622" y="3424"/>
                </a:lnTo>
                <a:lnTo>
                  <a:pt x="4001" y="3424"/>
                </a:lnTo>
                <a:lnTo>
                  <a:pt x="2782" y="3403"/>
                </a:lnTo>
                <a:lnTo>
                  <a:pt x="1969" y="3403"/>
                </a:lnTo>
                <a:lnTo>
                  <a:pt x="1498" y="3381"/>
                </a:lnTo>
                <a:lnTo>
                  <a:pt x="835" y="3381"/>
                </a:lnTo>
                <a:lnTo>
                  <a:pt x="771" y="3360"/>
                </a:lnTo>
                <a:lnTo>
                  <a:pt x="771" y="3338"/>
                </a:lnTo>
                <a:lnTo>
                  <a:pt x="771" y="3317"/>
                </a:lnTo>
                <a:lnTo>
                  <a:pt x="899" y="3124"/>
                </a:lnTo>
                <a:lnTo>
                  <a:pt x="1027" y="2953"/>
                </a:lnTo>
                <a:lnTo>
                  <a:pt x="1306" y="2568"/>
                </a:lnTo>
                <a:lnTo>
                  <a:pt x="1391" y="2440"/>
                </a:lnTo>
                <a:lnTo>
                  <a:pt x="1477" y="2333"/>
                </a:lnTo>
                <a:lnTo>
                  <a:pt x="1520" y="2247"/>
                </a:lnTo>
                <a:lnTo>
                  <a:pt x="1541" y="2162"/>
                </a:lnTo>
                <a:lnTo>
                  <a:pt x="1584" y="2076"/>
                </a:lnTo>
                <a:lnTo>
                  <a:pt x="1627" y="1991"/>
                </a:lnTo>
                <a:lnTo>
                  <a:pt x="1669" y="1948"/>
                </a:lnTo>
                <a:lnTo>
                  <a:pt x="1755" y="1926"/>
                </a:lnTo>
                <a:lnTo>
                  <a:pt x="1969" y="1905"/>
                </a:lnTo>
                <a:lnTo>
                  <a:pt x="2354" y="1905"/>
                </a:lnTo>
                <a:lnTo>
                  <a:pt x="3274" y="1884"/>
                </a:lnTo>
                <a:lnTo>
                  <a:pt x="3467" y="1841"/>
                </a:lnTo>
                <a:lnTo>
                  <a:pt x="3702" y="1819"/>
                </a:lnTo>
                <a:lnTo>
                  <a:pt x="3937" y="1798"/>
                </a:lnTo>
                <a:close/>
                <a:moveTo>
                  <a:pt x="5242" y="3766"/>
                </a:moveTo>
                <a:lnTo>
                  <a:pt x="5349" y="3788"/>
                </a:lnTo>
                <a:lnTo>
                  <a:pt x="5435" y="3809"/>
                </a:lnTo>
                <a:lnTo>
                  <a:pt x="5521" y="3852"/>
                </a:lnTo>
                <a:lnTo>
                  <a:pt x="5542" y="3916"/>
                </a:lnTo>
                <a:lnTo>
                  <a:pt x="5563" y="4023"/>
                </a:lnTo>
                <a:lnTo>
                  <a:pt x="5585" y="4216"/>
                </a:lnTo>
                <a:lnTo>
                  <a:pt x="5606" y="4408"/>
                </a:lnTo>
                <a:lnTo>
                  <a:pt x="5606" y="4622"/>
                </a:lnTo>
                <a:lnTo>
                  <a:pt x="5585" y="5029"/>
                </a:lnTo>
                <a:lnTo>
                  <a:pt x="5563" y="6098"/>
                </a:lnTo>
                <a:lnTo>
                  <a:pt x="5563" y="6698"/>
                </a:lnTo>
                <a:lnTo>
                  <a:pt x="5563" y="6826"/>
                </a:lnTo>
                <a:lnTo>
                  <a:pt x="5563" y="6912"/>
                </a:lnTo>
                <a:lnTo>
                  <a:pt x="5521" y="6976"/>
                </a:lnTo>
                <a:lnTo>
                  <a:pt x="5414" y="7019"/>
                </a:lnTo>
                <a:lnTo>
                  <a:pt x="5285" y="7040"/>
                </a:lnTo>
                <a:lnTo>
                  <a:pt x="5135" y="7040"/>
                </a:lnTo>
                <a:lnTo>
                  <a:pt x="4836" y="7019"/>
                </a:lnTo>
                <a:lnTo>
                  <a:pt x="4215" y="7061"/>
                </a:lnTo>
                <a:lnTo>
                  <a:pt x="3595" y="7083"/>
                </a:lnTo>
                <a:lnTo>
                  <a:pt x="2996" y="7083"/>
                </a:lnTo>
                <a:lnTo>
                  <a:pt x="2739" y="7104"/>
                </a:lnTo>
                <a:lnTo>
                  <a:pt x="2611" y="7125"/>
                </a:lnTo>
                <a:lnTo>
                  <a:pt x="2482" y="7125"/>
                </a:lnTo>
                <a:lnTo>
                  <a:pt x="2375" y="7104"/>
                </a:lnTo>
                <a:lnTo>
                  <a:pt x="2333" y="7061"/>
                </a:lnTo>
                <a:lnTo>
                  <a:pt x="2311" y="7019"/>
                </a:lnTo>
                <a:lnTo>
                  <a:pt x="2247" y="6933"/>
                </a:lnTo>
                <a:lnTo>
                  <a:pt x="2204" y="6912"/>
                </a:lnTo>
                <a:lnTo>
                  <a:pt x="2161" y="6912"/>
                </a:lnTo>
                <a:lnTo>
                  <a:pt x="2076" y="6933"/>
                </a:lnTo>
                <a:lnTo>
                  <a:pt x="2012" y="6976"/>
                </a:lnTo>
                <a:lnTo>
                  <a:pt x="1947" y="7061"/>
                </a:lnTo>
                <a:lnTo>
                  <a:pt x="1883" y="7125"/>
                </a:lnTo>
                <a:lnTo>
                  <a:pt x="1798" y="7168"/>
                </a:lnTo>
                <a:lnTo>
                  <a:pt x="1734" y="7168"/>
                </a:lnTo>
                <a:lnTo>
                  <a:pt x="1691" y="7147"/>
                </a:lnTo>
                <a:lnTo>
                  <a:pt x="1648" y="7104"/>
                </a:lnTo>
                <a:lnTo>
                  <a:pt x="1627" y="7061"/>
                </a:lnTo>
                <a:lnTo>
                  <a:pt x="1648" y="6976"/>
                </a:lnTo>
                <a:lnTo>
                  <a:pt x="1734" y="6783"/>
                </a:lnTo>
                <a:lnTo>
                  <a:pt x="1819" y="6569"/>
                </a:lnTo>
                <a:lnTo>
                  <a:pt x="1819" y="6484"/>
                </a:lnTo>
                <a:lnTo>
                  <a:pt x="1819" y="6398"/>
                </a:lnTo>
                <a:lnTo>
                  <a:pt x="1776" y="6355"/>
                </a:lnTo>
                <a:lnTo>
                  <a:pt x="1734" y="6334"/>
                </a:lnTo>
                <a:lnTo>
                  <a:pt x="1669" y="6334"/>
                </a:lnTo>
                <a:lnTo>
                  <a:pt x="1584" y="6377"/>
                </a:lnTo>
                <a:lnTo>
                  <a:pt x="1498" y="6462"/>
                </a:lnTo>
                <a:lnTo>
                  <a:pt x="1327" y="6676"/>
                </a:lnTo>
                <a:lnTo>
                  <a:pt x="1241" y="6847"/>
                </a:lnTo>
                <a:lnTo>
                  <a:pt x="1156" y="7040"/>
                </a:lnTo>
                <a:lnTo>
                  <a:pt x="1092" y="7104"/>
                </a:lnTo>
                <a:lnTo>
                  <a:pt x="1049" y="7125"/>
                </a:lnTo>
                <a:lnTo>
                  <a:pt x="1006" y="7147"/>
                </a:lnTo>
                <a:lnTo>
                  <a:pt x="856" y="7147"/>
                </a:lnTo>
                <a:lnTo>
                  <a:pt x="856" y="7125"/>
                </a:lnTo>
                <a:lnTo>
                  <a:pt x="878" y="7061"/>
                </a:lnTo>
                <a:lnTo>
                  <a:pt x="921" y="6997"/>
                </a:lnTo>
                <a:lnTo>
                  <a:pt x="942" y="6869"/>
                </a:lnTo>
                <a:lnTo>
                  <a:pt x="985" y="6740"/>
                </a:lnTo>
                <a:lnTo>
                  <a:pt x="1134" y="6505"/>
                </a:lnTo>
                <a:lnTo>
                  <a:pt x="1220" y="6377"/>
                </a:lnTo>
                <a:lnTo>
                  <a:pt x="1284" y="6248"/>
                </a:lnTo>
                <a:lnTo>
                  <a:pt x="1306" y="6120"/>
                </a:lnTo>
                <a:lnTo>
                  <a:pt x="1327" y="5970"/>
                </a:lnTo>
                <a:lnTo>
                  <a:pt x="1284" y="5842"/>
                </a:lnTo>
                <a:lnTo>
                  <a:pt x="1263" y="5799"/>
                </a:lnTo>
                <a:lnTo>
                  <a:pt x="1241" y="5778"/>
                </a:lnTo>
                <a:lnTo>
                  <a:pt x="1199" y="5778"/>
                </a:lnTo>
                <a:lnTo>
                  <a:pt x="1156" y="5799"/>
                </a:lnTo>
                <a:lnTo>
                  <a:pt x="1092" y="5863"/>
                </a:lnTo>
                <a:lnTo>
                  <a:pt x="921" y="6056"/>
                </a:lnTo>
                <a:lnTo>
                  <a:pt x="835" y="6141"/>
                </a:lnTo>
                <a:lnTo>
                  <a:pt x="792" y="6184"/>
                </a:lnTo>
                <a:lnTo>
                  <a:pt x="728" y="6227"/>
                </a:lnTo>
                <a:lnTo>
                  <a:pt x="707" y="6205"/>
                </a:lnTo>
                <a:lnTo>
                  <a:pt x="707" y="6141"/>
                </a:lnTo>
                <a:lnTo>
                  <a:pt x="707" y="6077"/>
                </a:lnTo>
                <a:lnTo>
                  <a:pt x="728" y="6013"/>
                </a:lnTo>
                <a:lnTo>
                  <a:pt x="792" y="5842"/>
                </a:lnTo>
                <a:lnTo>
                  <a:pt x="942" y="5564"/>
                </a:lnTo>
                <a:lnTo>
                  <a:pt x="1027" y="5350"/>
                </a:lnTo>
                <a:lnTo>
                  <a:pt x="1049" y="5243"/>
                </a:lnTo>
                <a:lnTo>
                  <a:pt x="1049" y="5157"/>
                </a:lnTo>
                <a:lnTo>
                  <a:pt x="1027" y="5072"/>
                </a:lnTo>
                <a:lnTo>
                  <a:pt x="985" y="5029"/>
                </a:lnTo>
                <a:lnTo>
                  <a:pt x="899" y="4986"/>
                </a:lnTo>
                <a:lnTo>
                  <a:pt x="771" y="5007"/>
                </a:lnTo>
                <a:lnTo>
                  <a:pt x="685" y="5029"/>
                </a:lnTo>
                <a:lnTo>
                  <a:pt x="664" y="5050"/>
                </a:lnTo>
                <a:lnTo>
                  <a:pt x="642" y="5029"/>
                </a:lnTo>
                <a:lnTo>
                  <a:pt x="621" y="4922"/>
                </a:lnTo>
                <a:lnTo>
                  <a:pt x="600" y="4772"/>
                </a:lnTo>
                <a:lnTo>
                  <a:pt x="600" y="4601"/>
                </a:lnTo>
                <a:lnTo>
                  <a:pt x="621" y="4301"/>
                </a:lnTo>
                <a:lnTo>
                  <a:pt x="642" y="4173"/>
                </a:lnTo>
                <a:lnTo>
                  <a:pt x="685" y="4045"/>
                </a:lnTo>
                <a:lnTo>
                  <a:pt x="749" y="3916"/>
                </a:lnTo>
                <a:lnTo>
                  <a:pt x="792" y="3873"/>
                </a:lnTo>
                <a:lnTo>
                  <a:pt x="835" y="3852"/>
                </a:lnTo>
                <a:lnTo>
                  <a:pt x="899" y="3831"/>
                </a:lnTo>
                <a:lnTo>
                  <a:pt x="985" y="3831"/>
                </a:lnTo>
                <a:lnTo>
                  <a:pt x="1113" y="3852"/>
                </a:lnTo>
                <a:lnTo>
                  <a:pt x="1798" y="3852"/>
                </a:lnTo>
                <a:lnTo>
                  <a:pt x="3231" y="3831"/>
                </a:lnTo>
                <a:lnTo>
                  <a:pt x="4665" y="3809"/>
                </a:lnTo>
                <a:lnTo>
                  <a:pt x="5114" y="3766"/>
                </a:lnTo>
                <a:close/>
                <a:moveTo>
                  <a:pt x="5349" y="7446"/>
                </a:moveTo>
                <a:lnTo>
                  <a:pt x="5414" y="7468"/>
                </a:lnTo>
                <a:lnTo>
                  <a:pt x="5456" y="7489"/>
                </a:lnTo>
                <a:lnTo>
                  <a:pt x="5499" y="7532"/>
                </a:lnTo>
                <a:lnTo>
                  <a:pt x="5542" y="7618"/>
                </a:lnTo>
                <a:lnTo>
                  <a:pt x="5542" y="7725"/>
                </a:lnTo>
                <a:lnTo>
                  <a:pt x="5499" y="7832"/>
                </a:lnTo>
                <a:lnTo>
                  <a:pt x="5435" y="7960"/>
                </a:lnTo>
                <a:lnTo>
                  <a:pt x="5371" y="8067"/>
                </a:lnTo>
                <a:lnTo>
                  <a:pt x="5285" y="8152"/>
                </a:lnTo>
                <a:lnTo>
                  <a:pt x="5135" y="8259"/>
                </a:lnTo>
                <a:lnTo>
                  <a:pt x="4964" y="8345"/>
                </a:lnTo>
                <a:lnTo>
                  <a:pt x="4793" y="8388"/>
                </a:lnTo>
                <a:lnTo>
                  <a:pt x="4601" y="8409"/>
                </a:lnTo>
                <a:lnTo>
                  <a:pt x="4194" y="8431"/>
                </a:lnTo>
                <a:lnTo>
                  <a:pt x="3830" y="8452"/>
                </a:lnTo>
                <a:lnTo>
                  <a:pt x="3488" y="8473"/>
                </a:lnTo>
                <a:lnTo>
                  <a:pt x="3146" y="8495"/>
                </a:lnTo>
                <a:lnTo>
                  <a:pt x="2504" y="8495"/>
                </a:lnTo>
                <a:lnTo>
                  <a:pt x="2440" y="8473"/>
                </a:lnTo>
                <a:lnTo>
                  <a:pt x="2375" y="8431"/>
                </a:lnTo>
                <a:lnTo>
                  <a:pt x="2333" y="8366"/>
                </a:lnTo>
                <a:lnTo>
                  <a:pt x="2290" y="8324"/>
                </a:lnTo>
                <a:lnTo>
                  <a:pt x="2226" y="8281"/>
                </a:lnTo>
                <a:lnTo>
                  <a:pt x="2161" y="8281"/>
                </a:lnTo>
                <a:lnTo>
                  <a:pt x="2076" y="8302"/>
                </a:lnTo>
                <a:lnTo>
                  <a:pt x="1990" y="8324"/>
                </a:lnTo>
                <a:lnTo>
                  <a:pt x="1905" y="8345"/>
                </a:lnTo>
                <a:lnTo>
                  <a:pt x="1776" y="8324"/>
                </a:lnTo>
                <a:lnTo>
                  <a:pt x="1712" y="8302"/>
                </a:lnTo>
                <a:lnTo>
                  <a:pt x="1669" y="8238"/>
                </a:lnTo>
                <a:lnTo>
                  <a:pt x="1605" y="8131"/>
                </a:lnTo>
                <a:lnTo>
                  <a:pt x="1541" y="8024"/>
                </a:lnTo>
                <a:lnTo>
                  <a:pt x="1498" y="8003"/>
                </a:lnTo>
                <a:lnTo>
                  <a:pt x="1477" y="8003"/>
                </a:lnTo>
                <a:lnTo>
                  <a:pt x="1413" y="8024"/>
                </a:lnTo>
                <a:lnTo>
                  <a:pt x="1306" y="8067"/>
                </a:lnTo>
                <a:lnTo>
                  <a:pt x="1284" y="8110"/>
                </a:lnTo>
                <a:lnTo>
                  <a:pt x="1263" y="8131"/>
                </a:lnTo>
                <a:lnTo>
                  <a:pt x="1220" y="8152"/>
                </a:lnTo>
                <a:lnTo>
                  <a:pt x="1177" y="8131"/>
                </a:lnTo>
                <a:lnTo>
                  <a:pt x="1134" y="8088"/>
                </a:lnTo>
                <a:lnTo>
                  <a:pt x="1134" y="8024"/>
                </a:lnTo>
                <a:lnTo>
                  <a:pt x="1134" y="7917"/>
                </a:lnTo>
                <a:lnTo>
                  <a:pt x="1134" y="7767"/>
                </a:lnTo>
                <a:lnTo>
                  <a:pt x="1156" y="7660"/>
                </a:lnTo>
                <a:lnTo>
                  <a:pt x="1177" y="7639"/>
                </a:lnTo>
                <a:lnTo>
                  <a:pt x="1199" y="7596"/>
                </a:lnTo>
                <a:lnTo>
                  <a:pt x="1263" y="7575"/>
                </a:lnTo>
                <a:lnTo>
                  <a:pt x="1327" y="7553"/>
                </a:lnTo>
                <a:lnTo>
                  <a:pt x="1883" y="7553"/>
                </a:lnTo>
                <a:lnTo>
                  <a:pt x="2076" y="7532"/>
                </a:lnTo>
                <a:lnTo>
                  <a:pt x="2461" y="7511"/>
                </a:lnTo>
                <a:lnTo>
                  <a:pt x="2868" y="7489"/>
                </a:lnTo>
                <a:lnTo>
                  <a:pt x="3638" y="7489"/>
                </a:lnTo>
                <a:lnTo>
                  <a:pt x="4451" y="7468"/>
                </a:lnTo>
                <a:lnTo>
                  <a:pt x="4879" y="7446"/>
                </a:lnTo>
                <a:close/>
                <a:moveTo>
                  <a:pt x="2932" y="1"/>
                </a:moveTo>
                <a:lnTo>
                  <a:pt x="2632" y="22"/>
                </a:lnTo>
                <a:lnTo>
                  <a:pt x="2333" y="43"/>
                </a:lnTo>
                <a:lnTo>
                  <a:pt x="1755" y="108"/>
                </a:lnTo>
                <a:lnTo>
                  <a:pt x="1498" y="129"/>
                </a:lnTo>
                <a:lnTo>
                  <a:pt x="1220" y="129"/>
                </a:lnTo>
                <a:lnTo>
                  <a:pt x="1070" y="150"/>
                </a:lnTo>
                <a:lnTo>
                  <a:pt x="942" y="172"/>
                </a:lnTo>
                <a:lnTo>
                  <a:pt x="814" y="236"/>
                </a:lnTo>
                <a:lnTo>
                  <a:pt x="728" y="300"/>
                </a:lnTo>
                <a:lnTo>
                  <a:pt x="642" y="386"/>
                </a:lnTo>
                <a:lnTo>
                  <a:pt x="600" y="493"/>
                </a:lnTo>
                <a:lnTo>
                  <a:pt x="578" y="621"/>
                </a:lnTo>
                <a:lnTo>
                  <a:pt x="557" y="728"/>
                </a:lnTo>
                <a:lnTo>
                  <a:pt x="557" y="985"/>
                </a:lnTo>
                <a:lnTo>
                  <a:pt x="578" y="1220"/>
                </a:lnTo>
                <a:lnTo>
                  <a:pt x="600" y="1434"/>
                </a:lnTo>
                <a:lnTo>
                  <a:pt x="642" y="1520"/>
                </a:lnTo>
                <a:lnTo>
                  <a:pt x="707" y="1605"/>
                </a:lnTo>
                <a:lnTo>
                  <a:pt x="749" y="1648"/>
                </a:lnTo>
                <a:lnTo>
                  <a:pt x="792" y="1691"/>
                </a:lnTo>
                <a:lnTo>
                  <a:pt x="921" y="1734"/>
                </a:lnTo>
                <a:lnTo>
                  <a:pt x="1027" y="1777"/>
                </a:lnTo>
                <a:lnTo>
                  <a:pt x="1070" y="1798"/>
                </a:lnTo>
                <a:lnTo>
                  <a:pt x="1113" y="1841"/>
                </a:lnTo>
                <a:lnTo>
                  <a:pt x="1113" y="1862"/>
                </a:lnTo>
                <a:lnTo>
                  <a:pt x="1113" y="1905"/>
                </a:lnTo>
                <a:lnTo>
                  <a:pt x="1092" y="2012"/>
                </a:lnTo>
                <a:lnTo>
                  <a:pt x="1006" y="2119"/>
                </a:lnTo>
                <a:lnTo>
                  <a:pt x="899" y="2247"/>
                </a:lnTo>
                <a:lnTo>
                  <a:pt x="685" y="2483"/>
                </a:lnTo>
                <a:lnTo>
                  <a:pt x="514" y="2654"/>
                </a:lnTo>
                <a:lnTo>
                  <a:pt x="364" y="2825"/>
                </a:lnTo>
                <a:lnTo>
                  <a:pt x="236" y="3039"/>
                </a:lnTo>
                <a:lnTo>
                  <a:pt x="129" y="3253"/>
                </a:lnTo>
                <a:lnTo>
                  <a:pt x="65" y="3467"/>
                </a:lnTo>
                <a:lnTo>
                  <a:pt x="22" y="3788"/>
                </a:lnTo>
                <a:lnTo>
                  <a:pt x="0" y="4109"/>
                </a:lnTo>
                <a:lnTo>
                  <a:pt x="0" y="4430"/>
                </a:lnTo>
                <a:lnTo>
                  <a:pt x="0" y="4772"/>
                </a:lnTo>
                <a:lnTo>
                  <a:pt x="65" y="5414"/>
                </a:lnTo>
                <a:lnTo>
                  <a:pt x="150" y="6056"/>
                </a:lnTo>
                <a:lnTo>
                  <a:pt x="193" y="6591"/>
                </a:lnTo>
                <a:lnTo>
                  <a:pt x="236" y="7147"/>
                </a:lnTo>
                <a:lnTo>
                  <a:pt x="236" y="7425"/>
                </a:lnTo>
                <a:lnTo>
                  <a:pt x="214" y="7725"/>
                </a:lnTo>
                <a:lnTo>
                  <a:pt x="214" y="7874"/>
                </a:lnTo>
                <a:lnTo>
                  <a:pt x="236" y="8024"/>
                </a:lnTo>
                <a:lnTo>
                  <a:pt x="279" y="8152"/>
                </a:lnTo>
                <a:lnTo>
                  <a:pt x="364" y="8281"/>
                </a:lnTo>
                <a:lnTo>
                  <a:pt x="428" y="8388"/>
                </a:lnTo>
                <a:lnTo>
                  <a:pt x="514" y="8473"/>
                </a:lnTo>
                <a:lnTo>
                  <a:pt x="728" y="8645"/>
                </a:lnTo>
                <a:lnTo>
                  <a:pt x="963" y="8794"/>
                </a:lnTo>
                <a:lnTo>
                  <a:pt x="1199" y="8880"/>
                </a:lnTo>
                <a:lnTo>
                  <a:pt x="1327" y="8901"/>
                </a:lnTo>
                <a:lnTo>
                  <a:pt x="1477" y="8923"/>
                </a:lnTo>
                <a:lnTo>
                  <a:pt x="1798" y="8923"/>
                </a:lnTo>
                <a:lnTo>
                  <a:pt x="2418" y="8859"/>
                </a:lnTo>
                <a:lnTo>
                  <a:pt x="3103" y="8816"/>
                </a:lnTo>
                <a:lnTo>
                  <a:pt x="3788" y="8816"/>
                </a:lnTo>
                <a:lnTo>
                  <a:pt x="4494" y="8794"/>
                </a:lnTo>
                <a:lnTo>
                  <a:pt x="5178" y="8752"/>
                </a:lnTo>
                <a:lnTo>
                  <a:pt x="5328" y="8730"/>
                </a:lnTo>
                <a:lnTo>
                  <a:pt x="5435" y="8709"/>
                </a:lnTo>
                <a:lnTo>
                  <a:pt x="5521" y="8666"/>
                </a:lnTo>
                <a:lnTo>
                  <a:pt x="5628" y="8580"/>
                </a:lnTo>
                <a:lnTo>
                  <a:pt x="5799" y="8388"/>
                </a:lnTo>
                <a:lnTo>
                  <a:pt x="5906" y="8281"/>
                </a:lnTo>
                <a:lnTo>
                  <a:pt x="5970" y="8174"/>
                </a:lnTo>
                <a:lnTo>
                  <a:pt x="6013" y="8024"/>
                </a:lnTo>
                <a:lnTo>
                  <a:pt x="6034" y="7874"/>
                </a:lnTo>
                <a:lnTo>
                  <a:pt x="6055" y="7682"/>
                </a:lnTo>
                <a:lnTo>
                  <a:pt x="6055" y="7511"/>
                </a:lnTo>
                <a:lnTo>
                  <a:pt x="6034" y="7147"/>
                </a:lnTo>
                <a:lnTo>
                  <a:pt x="6013" y="6805"/>
                </a:lnTo>
                <a:lnTo>
                  <a:pt x="6013" y="5285"/>
                </a:lnTo>
                <a:lnTo>
                  <a:pt x="5991" y="4515"/>
                </a:lnTo>
                <a:lnTo>
                  <a:pt x="5948" y="3766"/>
                </a:lnTo>
                <a:lnTo>
                  <a:pt x="5927" y="3445"/>
                </a:lnTo>
                <a:lnTo>
                  <a:pt x="5863" y="3167"/>
                </a:lnTo>
                <a:lnTo>
                  <a:pt x="5820" y="3018"/>
                </a:lnTo>
                <a:lnTo>
                  <a:pt x="5777" y="2889"/>
                </a:lnTo>
                <a:lnTo>
                  <a:pt x="5713" y="2739"/>
                </a:lnTo>
                <a:lnTo>
                  <a:pt x="5628" y="2611"/>
                </a:lnTo>
                <a:lnTo>
                  <a:pt x="5521" y="2483"/>
                </a:lnTo>
                <a:lnTo>
                  <a:pt x="5414" y="2376"/>
                </a:lnTo>
                <a:lnTo>
                  <a:pt x="5307" y="2269"/>
                </a:lnTo>
                <a:lnTo>
                  <a:pt x="5178" y="2183"/>
                </a:lnTo>
                <a:lnTo>
                  <a:pt x="4879" y="1991"/>
                </a:lnTo>
                <a:lnTo>
                  <a:pt x="4729" y="1884"/>
                </a:lnTo>
                <a:lnTo>
                  <a:pt x="4665" y="1819"/>
                </a:lnTo>
                <a:lnTo>
                  <a:pt x="4643" y="1777"/>
                </a:lnTo>
                <a:lnTo>
                  <a:pt x="4686" y="1755"/>
                </a:lnTo>
                <a:lnTo>
                  <a:pt x="4793" y="1734"/>
                </a:lnTo>
                <a:lnTo>
                  <a:pt x="4964" y="1648"/>
                </a:lnTo>
                <a:lnTo>
                  <a:pt x="5007" y="1584"/>
                </a:lnTo>
                <a:lnTo>
                  <a:pt x="5007" y="1498"/>
                </a:lnTo>
                <a:lnTo>
                  <a:pt x="5028" y="1349"/>
                </a:lnTo>
                <a:lnTo>
                  <a:pt x="5071" y="1070"/>
                </a:lnTo>
                <a:lnTo>
                  <a:pt x="5135" y="750"/>
                </a:lnTo>
                <a:lnTo>
                  <a:pt x="5157" y="600"/>
                </a:lnTo>
                <a:lnTo>
                  <a:pt x="5157" y="450"/>
                </a:lnTo>
                <a:lnTo>
                  <a:pt x="5135" y="322"/>
                </a:lnTo>
                <a:lnTo>
                  <a:pt x="5071" y="193"/>
                </a:lnTo>
                <a:lnTo>
                  <a:pt x="5007" y="108"/>
                </a:lnTo>
                <a:lnTo>
                  <a:pt x="4879" y="43"/>
                </a:lnTo>
                <a:lnTo>
                  <a:pt x="4750" y="1"/>
                </a:lnTo>
                <a:lnTo>
                  <a:pt x="4301" y="1"/>
                </a:lnTo>
                <a:lnTo>
                  <a:pt x="4066" y="22"/>
                </a:lnTo>
                <a:lnTo>
                  <a:pt x="2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1"/>
          <p:cNvSpPr/>
          <p:nvPr/>
        </p:nvSpPr>
        <p:spPr>
          <a:xfrm>
            <a:off x="4685011" y="995818"/>
            <a:ext cx="240550" cy="218011"/>
          </a:xfrm>
          <a:custGeom>
            <a:rect b="b" l="l" r="r" t="t"/>
            <a:pathLst>
              <a:path extrusionOk="0" h="8067" w="8901">
                <a:moveTo>
                  <a:pt x="3637" y="1306"/>
                </a:moveTo>
                <a:lnTo>
                  <a:pt x="3637" y="1327"/>
                </a:lnTo>
                <a:lnTo>
                  <a:pt x="3595" y="1306"/>
                </a:lnTo>
                <a:close/>
                <a:moveTo>
                  <a:pt x="2354" y="1306"/>
                </a:moveTo>
                <a:lnTo>
                  <a:pt x="2375" y="1349"/>
                </a:lnTo>
                <a:lnTo>
                  <a:pt x="2354" y="1370"/>
                </a:lnTo>
                <a:lnTo>
                  <a:pt x="2332" y="1327"/>
                </a:lnTo>
                <a:lnTo>
                  <a:pt x="2354" y="1306"/>
                </a:lnTo>
                <a:close/>
                <a:moveTo>
                  <a:pt x="4707" y="1135"/>
                </a:moveTo>
                <a:lnTo>
                  <a:pt x="4643" y="1177"/>
                </a:lnTo>
                <a:lnTo>
                  <a:pt x="4557" y="1220"/>
                </a:lnTo>
                <a:lnTo>
                  <a:pt x="4536" y="1263"/>
                </a:lnTo>
                <a:lnTo>
                  <a:pt x="4536" y="1284"/>
                </a:lnTo>
                <a:lnTo>
                  <a:pt x="4557" y="1327"/>
                </a:lnTo>
                <a:lnTo>
                  <a:pt x="4600" y="1349"/>
                </a:lnTo>
                <a:lnTo>
                  <a:pt x="4964" y="1413"/>
                </a:lnTo>
                <a:lnTo>
                  <a:pt x="5306" y="1456"/>
                </a:lnTo>
                <a:lnTo>
                  <a:pt x="6034" y="1456"/>
                </a:lnTo>
                <a:lnTo>
                  <a:pt x="6376" y="1477"/>
                </a:lnTo>
                <a:lnTo>
                  <a:pt x="6547" y="1456"/>
                </a:lnTo>
                <a:lnTo>
                  <a:pt x="6718" y="1434"/>
                </a:lnTo>
                <a:lnTo>
                  <a:pt x="6783" y="1413"/>
                </a:lnTo>
                <a:lnTo>
                  <a:pt x="6825" y="1370"/>
                </a:lnTo>
                <a:lnTo>
                  <a:pt x="6847" y="1327"/>
                </a:lnTo>
                <a:lnTo>
                  <a:pt x="6847" y="1284"/>
                </a:lnTo>
                <a:lnTo>
                  <a:pt x="6804" y="1263"/>
                </a:lnTo>
                <a:lnTo>
                  <a:pt x="6761" y="1220"/>
                </a:lnTo>
                <a:lnTo>
                  <a:pt x="6697" y="1199"/>
                </a:lnTo>
                <a:lnTo>
                  <a:pt x="5991" y="1199"/>
                </a:lnTo>
                <a:lnTo>
                  <a:pt x="5670" y="1220"/>
                </a:lnTo>
                <a:lnTo>
                  <a:pt x="5349" y="1199"/>
                </a:lnTo>
                <a:lnTo>
                  <a:pt x="5028" y="1156"/>
                </a:lnTo>
                <a:lnTo>
                  <a:pt x="4857" y="1135"/>
                </a:lnTo>
                <a:close/>
                <a:moveTo>
                  <a:pt x="2675" y="1284"/>
                </a:moveTo>
                <a:lnTo>
                  <a:pt x="2696" y="1306"/>
                </a:lnTo>
                <a:lnTo>
                  <a:pt x="2696" y="1391"/>
                </a:lnTo>
                <a:lnTo>
                  <a:pt x="2653" y="1498"/>
                </a:lnTo>
                <a:lnTo>
                  <a:pt x="2610" y="1520"/>
                </a:lnTo>
                <a:lnTo>
                  <a:pt x="2568" y="1520"/>
                </a:lnTo>
                <a:lnTo>
                  <a:pt x="2568" y="1477"/>
                </a:lnTo>
                <a:lnTo>
                  <a:pt x="2589" y="1413"/>
                </a:lnTo>
                <a:lnTo>
                  <a:pt x="2653" y="1306"/>
                </a:lnTo>
                <a:lnTo>
                  <a:pt x="2675" y="1284"/>
                </a:lnTo>
                <a:close/>
                <a:moveTo>
                  <a:pt x="3038" y="1284"/>
                </a:moveTo>
                <a:lnTo>
                  <a:pt x="3102" y="1306"/>
                </a:lnTo>
                <a:lnTo>
                  <a:pt x="3124" y="1370"/>
                </a:lnTo>
                <a:lnTo>
                  <a:pt x="3102" y="1434"/>
                </a:lnTo>
                <a:lnTo>
                  <a:pt x="3038" y="1541"/>
                </a:lnTo>
                <a:lnTo>
                  <a:pt x="2974" y="1627"/>
                </a:lnTo>
                <a:lnTo>
                  <a:pt x="2910" y="1669"/>
                </a:lnTo>
                <a:lnTo>
                  <a:pt x="2889" y="1627"/>
                </a:lnTo>
                <a:lnTo>
                  <a:pt x="2910" y="1541"/>
                </a:lnTo>
                <a:lnTo>
                  <a:pt x="2953" y="1391"/>
                </a:lnTo>
                <a:lnTo>
                  <a:pt x="2995" y="1306"/>
                </a:lnTo>
                <a:lnTo>
                  <a:pt x="3038" y="1284"/>
                </a:lnTo>
                <a:close/>
                <a:moveTo>
                  <a:pt x="4900" y="1648"/>
                </a:moveTo>
                <a:lnTo>
                  <a:pt x="4750" y="1669"/>
                </a:lnTo>
                <a:lnTo>
                  <a:pt x="4664" y="1712"/>
                </a:lnTo>
                <a:lnTo>
                  <a:pt x="4643" y="1755"/>
                </a:lnTo>
                <a:lnTo>
                  <a:pt x="4643" y="1776"/>
                </a:lnTo>
                <a:lnTo>
                  <a:pt x="4664" y="1841"/>
                </a:lnTo>
                <a:lnTo>
                  <a:pt x="4750" y="1905"/>
                </a:lnTo>
                <a:lnTo>
                  <a:pt x="4878" y="1948"/>
                </a:lnTo>
                <a:lnTo>
                  <a:pt x="6654" y="1948"/>
                </a:lnTo>
                <a:lnTo>
                  <a:pt x="6783" y="1926"/>
                </a:lnTo>
                <a:lnTo>
                  <a:pt x="6847" y="1905"/>
                </a:lnTo>
                <a:lnTo>
                  <a:pt x="6890" y="1862"/>
                </a:lnTo>
                <a:lnTo>
                  <a:pt x="6911" y="1819"/>
                </a:lnTo>
                <a:lnTo>
                  <a:pt x="6890" y="1776"/>
                </a:lnTo>
                <a:lnTo>
                  <a:pt x="6868" y="1734"/>
                </a:lnTo>
                <a:lnTo>
                  <a:pt x="6825" y="1712"/>
                </a:lnTo>
                <a:lnTo>
                  <a:pt x="6654" y="1691"/>
                </a:lnTo>
                <a:lnTo>
                  <a:pt x="6483" y="1669"/>
                </a:lnTo>
                <a:lnTo>
                  <a:pt x="6119" y="1669"/>
                </a:lnTo>
                <a:lnTo>
                  <a:pt x="5413" y="1691"/>
                </a:lnTo>
                <a:lnTo>
                  <a:pt x="5071" y="1669"/>
                </a:lnTo>
                <a:lnTo>
                  <a:pt x="4900" y="1648"/>
                </a:lnTo>
                <a:close/>
                <a:moveTo>
                  <a:pt x="3038" y="2119"/>
                </a:moveTo>
                <a:lnTo>
                  <a:pt x="3209" y="2140"/>
                </a:lnTo>
                <a:lnTo>
                  <a:pt x="3381" y="2140"/>
                </a:lnTo>
                <a:lnTo>
                  <a:pt x="3488" y="2162"/>
                </a:lnTo>
                <a:lnTo>
                  <a:pt x="3509" y="2162"/>
                </a:lnTo>
                <a:lnTo>
                  <a:pt x="3509" y="2183"/>
                </a:lnTo>
                <a:lnTo>
                  <a:pt x="3466" y="2204"/>
                </a:lnTo>
                <a:lnTo>
                  <a:pt x="3423" y="2226"/>
                </a:lnTo>
                <a:lnTo>
                  <a:pt x="3338" y="2226"/>
                </a:lnTo>
                <a:lnTo>
                  <a:pt x="3145" y="2204"/>
                </a:lnTo>
                <a:lnTo>
                  <a:pt x="2931" y="2204"/>
                </a:lnTo>
                <a:lnTo>
                  <a:pt x="2824" y="2183"/>
                </a:lnTo>
                <a:lnTo>
                  <a:pt x="2824" y="2162"/>
                </a:lnTo>
                <a:lnTo>
                  <a:pt x="2846" y="2140"/>
                </a:lnTo>
                <a:lnTo>
                  <a:pt x="2953" y="2119"/>
                </a:lnTo>
                <a:close/>
                <a:moveTo>
                  <a:pt x="2525" y="2097"/>
                </a:moveTo>
                <a:lnTo>
                  <a:pt x="2589" y="2119"/>
                </a:lnTo>
                <a:lnTo>
                  <a:pt x="2653" y="2140"/>
                </a:lnTo>
                <a:lnTo>
                  <a:pt x="2653" y="2162"/>
                </a:lnTo>
                <a:lnTo>
                  <a:pt x="2653" y="2204"/>
                </a:lnTo>
                <a:lnTo>
                  <a:pt x="2610" y="2226"/>
                </a:lnTo>
                <a:lnTo>
                  <a:pt x="2546" y="2247"/>
                </a:lnTo>
                <a:lnTo>
                  <a:pt x="2418" y="2247"/>
                </a:lnTo>
                <a:lnTo>
                  <a:pt x="2354" y="2226"/>
                </a:lnTo>
                <a:lnTo>
                  <a:pt x="2332" y="2204"/>
                </a:lnTo>
                <a:lnTo>
                  <a:pt x="2375" y="2162"/>
                </a:lnTo>
                <a:lnTo>
                  <a:pt x="2461" y="2097"/>
                </a:lnTo>
                <a:close/>
                <a:moveTo>
                  <a:pt x="6312" y="2140"/>
                </a:moveTo>
                <a:lnTo>
                  <a:pt x="5969" y="2162"/>
                </a:lnTo>
                <a:lnTo>
                  <a:pt x="5627" y="2204"/>
                </a:lnTo>
                <a:lnTo>
                  <a:pt x="4707" y="2204"/>
                </a:lnTo>
                <a:lnTo>
                  <a:pt x="4600" y="2226"/>
                </a:lnTo>
                <a:lnTo>
                  <a:pt x="4536" y="2226"/>
                </a:lnTo>
                <a:lnTo>
                  <a:pt x="4515" y="2269"/>
                </a:lnTo>
                <a:lnTo>
                  <a:pt x="4493" y="2311"/>
                </a:lnTo>
                <a:lnTo>
                  <a:pt x="4515" y="2354"/>
                </a:lnTo>
                <a:lnTo>
                  <a:pt x="4557" y="2397"/>
                </a:lnTo>
                <a:lnTo>
                  <a:pt x="4600" y="2418"/>
                </a:lnTo>
                <a:lnTo>
                  <a:pt x="4964" y="2461"/>
                </a:lnTo>
                <a:lnTo>
                  <a:pt x="5328" y="2483"/>
                </a:lnTo>
                <a:lnTo>
                  <a:pt x="5691" y="2461"/>
                </a:lnTo>
                <a:lnTo>
                  <a:pt x="6055" y="2440"/>
                </a:lnTo>
                <a:lnTo>
                  <a:pt x="6376" y="2440"/>
                </a:lnTo>
                <a:lnTo>
                  <a:pt x="6547" y="2418"/>
                </a:lnTo>
                <a:lnTo>
                  <a:pt x="6697" y="2397"/>
                </a:lnTo>
                <a:lnTo>
                  <a:pt x="6783" y="2354"/>
                </a:lnTo>
                <a:lnTo>
                  <a:pt x="6825" y="2311"/>
                </a:lnTo>
                <a:lnTo>
                  <a:pt x="6825" y="2290"/>
                </a:lnTo>
                <a:lnTo>
                  <a:pt x="6825" y="2247"/>
                </a:lnTo>
                <a:lnTo>
                  <a:pt x="6804" y="2226"/>
                </a:lnTo>
                <a:lnTo>
                  <a:pt x="6761" y="2204"/>
                </a:lnTo>
                <a:lnTo>
                  <a:pt x="6633" y="2162"/>
                </a:lnTo>
                <a:lnTo>
                  <a:pt x="6483" y="2140"/>
                </a:lnTo>
                <a:close/>
                <a:moveTo>
                  <a:pt x="3316" y="1006"/>
                </a:moveTo>
                <a:lnTo>
                  <a:pt x="3081" y="1028"/>
                </a:lnTo>
                <a:lnTo>
                  <a:pt x="2396" y="1028"/>
                </a:lnTo>
                <a:lnTo>
                  <a:pt x="2289" y="1049"/>
                </a:lnTo>
                <a:lnTo>
                  <a:pt x="2225" y="1092"/>
                </a:lnTo>
                <a:lnTo>
                  <a:pt x="2161" y="1156"/>
                </a:lnTo>
                <a:lnTo>
                  <a:pt x="2118" y="1220"/>
                </a:lnTo>
                <a:lnTo>
                  <a:pt x="2097" y="1306"/>
                </a:lnTo>
                <a:lnTo>
                  <a:pt x="2075" y="1456"/>
                </a:lnTo>
                <a:lnTo>
                  <a:pt x="2075" y="1798"/>
                </a:lnTo>
                <a:lnTo>
                  <a:pt x="2075" y="1948"/>
                </a:lnTo>
                <a:lnTo>
                  <a:pt x="2054" y="2162"/>
                </a:lnTo>
                <a:lnTo>
                  <a:pt x="2075" y="2247"/>
                </a:lnTo>
                <a:lnTo>
                  <a:pt x="2097" y="2333"/>
                </a:lnTo>
                <a:lnTo>
                  <a:pt x="2140" y="2418"/>
                </a:lnTo>
                <a:lnTo>
                  <a:pt x="2182" y="2461"/>
                </a:lnTo>
                <a:lnTo>
                  <a:pt x="2268" y="2483"/>
                </a:lnTo>
                <a:lnTo>
                  <a:pt x="2354" y="2504"/>
                </a:lnTo>
                <a:lnTo>
                  <a:pt x="2568" y="2504"/>
                </a:lnTo>
                <a:lnTo>
                  <a:pt x="2953" y="2461"/>
                </a:lnTo>
                <a:lnTo>
                  <a:pt x="3231" y="2461"/>
                </a:lnTo>
                <a:lnTo>
                  <a:pt x="3488" y="2483"/>
                </a:lnTo>
                <a:lnTo>
                  <a:pt x="3616" y="2504"/>
                </a:lnTo>
                <a:lnTo>
                  <a:pt x="3702" y="2525"/>
                </a:lnTo>
                <a:lnTo>
                  <a:pt x="3766" y="2504"/>
                </a:lnTo>
                <a:lnTo>
                  <a:pt x="3851" y="2440"/>
                </a:lnTo>
                <a:lnTo>
                  <a:pt x="3894" y="2333"/>
                </a:lnTo>
                <a:lnTo>
                  <a:pt x="3916" y="2226"/>
                </a:lnTo>
                <a:lnTo>
                  <a:pt x="3916" y="2119"/>
                </a:lnTo>
                <a:lnTo>
                  <a:pt x="3894" y="1883"/>
                </a:lnTo>
                <a:lnTo>
                  <a:pt x="3894" y="1669"/>
                </a:lnTo>
                <a:lnTo>
                  <a:pt x="3916" y="1498"/>
                </a:lnTo>
                <a:lnTo>
                  <a:pt x="3937" y="1306"/>
                </a:lnTo>
                <a:lnTo>
                  <a:pt x="3916" y="1220"/>
                </a:lnTo>
                <a:lnTo>
                  <a:pt x="3894" y="1135"/>
                </a:lnTo>
                <a:lnTo>
                  <a:pt x="3830" y="1070"/>
                </a:lnTo>
                <a:lnTo>
                  <a:pt x="3766" y="1028"/>
                </a:lnTo>
                <a:lnTo>
                  <a:pt x="3659" y="1006"/>
                </a:lnTo>
                <a:close/>
                <a:moveTo>
                  <a:pt x="2268" y="2889"/>
                </a:moveTo>
                <a:lnTo>
                  <a:pt x="2182" y="2910"/>
                </a:lnTo>
                <a:lnTo>
                  <a:pt x="2097" y="2953"/>
                </a:lnTo>
                <a:lnTo>
                  <a:pt x="2075" y="2975"/>
                </a:lnTo>
                <a:lnTo>
                  <a:pt x="2054" y="3017"/>
                </a:lnTo>
                <a:lnTo>
                  <a:pt x="2075" y="3039"/>
                </a:lnTo>
                <a:lnTo>
                  <a:pt x="2140" y="3060"/>
                </a:lnTo>
                <a:lnTo>
                  <a:pt x="2247" y="3103"/>
                </a:lnTo>
                <a:lnTo>
                  <a:pt x="2375" y="3124"/>
                </a:lnTo>
                <a:lnTo>
                  <a:pt x="2653" y="3146"/>
                </a:lnTo>
                <a:lnTo>
                  <a:pt x="3359" y="3146"/>
                </a:lnTo>
                <a:lnTo>
                  <a:pt x="3637" y="3124"/>
                </a:lnTo>
                <a:lnTo>
                  <a:pt x="3766" y="3103"/>
                </a:lnTo>
                <a:lnTo>
                  <a:pt x="3851" y="3060"/>
                </a:lnTo>
                <a:lnTo>
                  <a:pt x="3851" y="3039"/>
                </a:lnTo>
                <a:lnTo>
                  <a:pt x="3851" y="3017"/>
                </a:lnTo>
                <a:lnTo>
                  <a:pt x="3830" y="2975"/>
                </a:lnTo>
                <a:lnTo>
                  <a:pt x="3787" y="2932"/>
                </a:lnTo>
                <a:lnTo>
                  <a:pt x="3702" y="2910"/>
                </a:lnTo>
                <a:lnTo>
                  <a:pt x="3595" y="2910"/>
                </a:lnTo>
                <a:lnTo>
                  <a:pt x="3381" y="2932"/>
                </a:lnTo>
                <a:lnTo>
                  <a:pt x="2824" y="2889"/>
                </a:lnTo>
                <a:close/>
                <a:moveTo>
                  <a:pt x="6141" y="3060"/>
                </a:moveTo>
                <a:lnTo>
                  <a:pt x="6183" y="3082"/>
                </a:lnTo>
                <a:lnTo>
                  <a:pt x="6205" y="3103"/>
                </a:lnTo>
                <a:lnTo>
                  <a:pt x="6076" y="3210"/>
                </a:lnTo>
                <a:lnTo>
                  <a:pt x="5969" y="3317"/>
                </a:lnTo>
                <a:lnTo>
                  <a:pt x="5969" y="3231"/>
                </a:lnTo>
                <a:lnTo>
                  <a:pt x="5991" y="3146"/>
                </a:lnTo>
                <a:lnTo>
                  <a:pt x="6034" y="3103"/>
                </a:lnTo>
                <a:lnTo>
                  <a:pt x="6055" y="3082"/>
                </a:lnTo>
                <a:lnTo>
                  <a:pt x="6141" y="3060"/>
                </a:lnTo>
                <a:close/>
                <a:moveTo>
                  <a:pt x="5007" y="3039"/>
                </a:moveTo>
                <a:lnTo>
                  <a:pt x="5049" y="3060"/>
                </a:lnTo>
                <a:lnTo>
                  <a:pt x="5049" y="3103"/>
                </a:lnTo>
                <a:lnTo>
                  <a:pt x="5007" y="3231"/>
                </a:lnTo>
                <a:lnTo>
                  <a:pt x="4964" y="3317"/>
                </a:lnTo>
                <a:lnTo>
                  <a:pt x="4921" y="3360"/>
                </a:lnTo>
                <a:lnTo>
                  <a:pt x="4900" y="3317"/>
                </a:lnTo>
                <a:lnTo>
                  <a:pt x="4900" y="3210"/>
                </a:lnTo>
                <a:lnTo>
                  <a:pt x="4900" y="3103"/>
                </a:lnTo>
                <a:lnTo>
                  <a:pt x="4900" y="3060"/>
                </a:lnTo>
                <a:lnTo>
                  <a:pt x="4921" y="3060"/>
                </a:lnTo>
                <a:lnTo>
                  <a:pt x="4964" y="3039"/>
                </a:lnTo>
                <a:close/>
                <a:moveTo>
                  <a:pt x="5370" y="3017"/>
                </a:moveTo>
                <a:lnTo>
                  <a:pt x="5435" y="3039"/>
                </a:lnTo>
                <a:lnTo>
                  <a:pt x="5435" y="3082"/>
                </a:lnTo>
                <a:lnTo>
                  <a:pt x="5435" y="3124"/>
                </a:lnTo>
                <a:lnTo>
                  <a:pt x="5328" y="3231"/>
                </a:lnTo>
                <a:lnTo>
                  <a:pt x="5221" y="3360"/>
                </a:lnTo>
                <a:lnTo>
                  <a:pt x="5135" y="3445"/>
                </a:lnTo>
                <a:lnTo>
                  <a:pt x="5135" y="3403"/>
                </a:lnTo>
                <a:lnTo>
                  <a:pt x="5156" y="3403"/>
                </a:lnTo>
                <a:lnTo>
                  <a:pt x="5178" y="3317"/>
                </a:lnTo>
                <a:lnTo>
                  <a:pt x="5242" y="3146"/>
                </a:lnTo>
                <a:lnTo>
                  <a:pt x="5285" y="3082"/>
                </a:lnTo>
                <a:lnTo>
                  <a:pt x="5328" y="3039"/>
                </a:lnTo>
                <a:lnTo>
                  <a:pt x="5370" y="3017"/>
                </a:lnTo>
                <a:close/>
                <a:moveTo>
                  <a:pt x="3680" y="3317"/>
                </a:moveTo>
                <a:lnTo>
                  <a:pt x="3488" y="3338"/>
                </a:lnTo>
                <a:lnTo>
                  <a:pt x="2910" y="3360"/>
                </a:lnTo>
                <a:lnTo>
                  <a:pt x="2696" y="3360"/>
                </a:lnTo>
                <a:lnTo>
                  <a:pt x="2396" y="3381"/>
                </a:lnTo>
                <a:lnTo>
                  <a:pt x="2247" y="3403"/>
                </a:lnTo>
                <a:lnTo>
                  <a:pt x="2140" y="3445"/>
                </a:lnTo>
                <a:lnTo>
                  <a:pt x="2118" y="3467"/>
                </a:lnTo>
                <a:lnTo>
                  <a:pt x="2097" y="3488"/>
                </a:lnTo>
                <a:lnTo>
                  <a:pt x="2097" y="3531"/>
                </a:lnTo>
                <a:lnTo>
                  <a:pt x="2118" y="3574"/>
                </a:lnTo>
                <a:lnTo>
                  <a:pt x="2161" y="3595"/>
                </a:lnTo>
                <a:lnTo>
                  <a:pt x="2225" y="3617"/>
                </a:lnTo>
                <a:lnTo>
                  <a:pt x="2653" y="3617"/>
                </a:lnTo>
                <a:lnTo>
                  <a:pt x="3231" y="3595"/>
                </a:lnTo>
                <a:lnTo>
                  <a:pt x="3402" y="3595"/>
                </a:lnTo>
                <a:lnTo>
                  <a:pt x="3702" y="3552"/>
                </a:lnTo>
                <a:lnTo>
                  <a:pt x="3830" y="3510"/>
                </a:lnTo>
                <a:lnTo>
                  <a:pt x="3916" y="3467"/>
                </a:lnTo>
                <a:lnTo>
                  <a:pt x="3937" y="3445"/>
                </a:lnTo>
                <a:lnTo>
                  <a:pt x="3937" y="3403"/>
                </a:lnTo>
                <a:lnTo>
                  <a:pt x="3916" y="3381"/>
                </a:lnTo>
                <a:lnTo>
                  <a:pt x="3873" y="3338"/>
                </a:lnTo>
                <a:lnTo>
                  <a:pt x="3787" y="3317"/>
                </a:lnTo>
                <a:close/>
                <a:moveTo>
                  <a:pt x="6462" y="3017"/>
                </a:moveTo>
                <a:lnTo>
                  <a:pt x="6504" y="3039"/>
                </a:lnTo>
                <a:lnTo>
                  <a:pt x="6526" y="3082"/>
                </a:lnTo>
                <a:lnTo>
                  <a:pt x="6526" y="3146"/>
                </a:lnTo>
                <a:lnTo>
                  <a:pt x="6526" y="3274"/>
                </a:lnTo>
                <a:lnTo>
                  <a:pt x="6504" y="3360"/>
                </a:lnTo>
                <a:lnTo>
                  <a:pt x="6483" y="3445"/>
                </a:lnTo>
                <a:lnTo>
                  <a:pt x="6462" y="3531"/>
                </a:lnTo>
                <a:lnTo>
                  <a:pt x="6419" y="3595"/>
                </a:lnTo>
                <a:lnTo>
                  <a:pt x="6355" y="3638"/>
                </a:lnTo>
                <a:lnTo>
                  <a:pt x="6312" y="3681"/>
                </a:lnTo>
                <a:lnTo>
                  <a:pt x="6290" y="3681"/>
                </a:lnTo>
                <a:lnTo>
                  <a:pt x="6269" y="3617"/>
                </a:lnTo>
                <a:lnTo>
                  <a:pt x="6290" y="3531"/>
                </a:lnTo>
                <a:lnTo>
                  <a:pt x="6333" y="3424"/>
                </a:lnTo>
                <a:lnTo>
                  <a:pt x="6376" y="3317"/>
                </a:lnTo>
                <a:lnTo>
                  <a:pt x="6419" y="3060"/>
                </a:lnTo>
                <a:lnTo>
                  <a:pt x="6462" y="3017"/>
                </a:lnTo>
                <a:close/>
                <a:moveTo>
                  <a:pt x="5456" y="3274"/>
                </a:moveTo>
                <a:lnTo>
                  <a:pt x="5435" y="3360"/>
                </a:lnTo>
                <a:lnTo>
                  <a:pt x="5413" y="3424"/>
                </a:lnTo>
                <a:lnTo>
                  <a:pt x="5370" y="3510"/>
                </a:lnTo>
                <a:lnTo>
                  <a:pt x="5370" y="3595"/>
                </a:lnTo>
                <a:lnTo>
                  <a:pt x="5370" y="3659"/>
                </a:lnTo>
                <a:lnTo>
                  <a:pt x="5413" y="3723"/>
                </a:lnTo>
                <a:lnTo>
                  <a:pt x="5499" y="3745"/>
                </a:lnTo>
                <a:lnTo>
                  <a:pt x="5563" y="3702"/>
                </a:lnTo>
                <a:lnTo>
                  <a:pt x="5649" y="3766"/>
                </a:lnTo>
                <a:lnTo>
                  <a:pt x="5691" y="3809"/>
                </a:lnTo>
                <a:lnTo>
                  <a:pt x="5734" y="3852"/>
                </a:lnTo>
                <a:lnTo>
                  <a:pt x="5863" y="3809"/>
                </a:lnTo>
                <a:lnTo>
                  <a:pt x="5927" y="3809"/>
                </a:lnTo>
                <a:lnTo>
                  <a:pt x="5927" y="3830"/>
                </a:lnTo>
                <a:lnTo>
                  <a:pt x="5863" y="3873"/>
                </a:lnTo>
                <a:lnTo>
                  <a:pt x="5777" y="3895"/>
                </a:lnTo>
                <a:lnTo>
                  <a:pt x="5542" y="3937"/>
                </a:lnTo>
                <a:lnTo>
                  <a:pt x="5199" y="3937"/>
                </a:lnTo>
                <a:lnTo>
                  <a:pt x="5156" y="3916"/>
                </a:lnTo>
                <a:lnTo>
                  <a:pt x="5156" y="3852"/>
                </a:lnTo>
                <a:lnTo>
                  <a:pt x="5156" y="3788"/>
                </a:lnTo>
                <a:lnTo>
                  <a:pt x="5242" y="3574"/>
                </a:lnTo>
                <a:lnTo>
                  <a:pt x="5349" y="3381"/>
                </a:lnTo>
                <a:lnTo>
                  <a:pt x="5392" y="3317"/>
                </a:lnTo>
                <a:lnTo>
                  <a:pt x="5456" y="3274"/>
                </a:lnTo>
                <a:close/>
                <a:moveTo>
                  <a:pt x="3466" y="3809"/>
                </a:moveTo>
                <a:lnTo>
                  <a:pt x="3167" y="3830"/>
                </a:lnTo>
                <a:lnTo>
                  <a:pt x="2568" y="3852"/>
                </a:lnTo>
                <a:lnTo>
                  <a:pt x="2332" y="3852"/>
                </a:lnTo>
                <a:lnTo>
                  <a:pt x="2204" y="3873"/>
                </a:lnTo>
                <a:lnTo>
                  <a:pt x="2161" y="3895"/>
                </a:lnTo>
                <a:lnTo>
                  <a:pt x="2118" y="3916"/>
                </a:lnTo>
                <a:lnTo>
                  <a:pt x="2097" y="3980"/>
                </a:lnTo>
                <a:lnTo>
                  <a:pt x="2118" y="4023"/>
                </a:lnTo>
                <a:lnTo>
                  <a:pt x="2140" y="4066"/>
                </a:lnTo>
                <a:lnTo>
                  <a:pt x="2204" y="4087"/>
                </a:lnTo>
                <a:lnTo>
                  <a:pt x="2311" y="4109"/>
                </a:lnTo>
                <a:lnTo>
                  <a:pt x="2910" y="4109"/>
                </a:lnTo>
                <a:lnTo>
                  <a:pt x="3423" y="4087"/>
                </a:lnTo>
                <a:lnTo>
                  <a:pt x="3787" y="4087"/>
                </a:lnTo>
                <a:lnTo>
                  <a:pt x="3894" y="4044"/>
                </a:lnTo>
                <a:lnTo>
                  <a:pt x="3958" y="4002"/>
                </a:lnTo>
                <a:lnTo>
                  <a:pt x="3980" y="3959"/>
                </a:lnTo>
                <a:lnTo>
                  <a:pt x="3980" y="3916"/>
                </a:lnTo>
                <a:lnTo>
                  <a:pt x="3958" y="3873"/>
                </a:lnTo>
                <a:lnTo>
                  <a:pt x="3873" y="3830"/>
                </a:lnTo>
                <a:lnTo>
                  <a:pt x="3744" y="3809"/>
                </a:lnTo>
                <a:close/>
                <a:moveTo>
                  <a:pt x="5156" y="2761"/>
                </a:moveTo>
                <a:lnTo>
                  <a:pt x="4900" y="2782"/>
                </a:lnTo>
                <a:lnTo>
                  <a:pt x="4793" y="2825"/>
                </a:lnTo>
                <a:lnTo>
                  <a:pt x="4729" y="2868"/>
                </a:lnTo>
                <a:lnTo>
                  <a:pt x="4686" y="2910"/>
                </a:lnTo>
                <a:lnTo>
                  <a:pt x="4664" y="2953"/>
                </a:lnTo>
                <a:lnTo>
                  <a:pt x="4643" y="3082"/>
                </a:lnTo>
                <a:lnTo>
                  <a:pt x="4664" y="3338"/>
                </a:lnTo>
                <a:lnTo>
                  <a:pt x="4643" y="3595"/>
                </a:lnTo>
                <a:lnTo>
                  <a:pt x="4622" y="3745"/>
                </a:lnTo>
                <a:lnTo>
                  <a:pt x="4643" y="3852"/>
                </a:lnTo>
                <a:lnTo>
                  <a:pt x="4750" y="4023"/>
                </a:lnTo>
                <a:lnTo>
                  <a:pt x="4814" y="4087"/>
                </a:lnTo>
                <a:lnTo>
                  <a:pt x="4878" y="4130"/>
                </a:lnTo>
                <a:lnTo>
                  <a:pt x="4964" y="4173"/>
                </a:lnTo>
                <a:lnTo>
                  <a:pt x="5049" y="4173"/>
                </a:lnTo>
                <a:lnTo>
                  <a:pt x="5242" y="4194"/>
                </a:lnTo>
                <a:lnTo>
                  <a:pt x="5627" y="4151"/>
                </a:lnTo>
                <a:lnTo>
                  <a:pt x="6119" y="4130"/>
                </a:lnTo>
                <a:lnTo>
                  <a:pt x="6504" y="4130"/>
                </a:lnTo>
                <a:lnTo>
                  <a:pt x="6569" y="4109"/>
                </a:lnTo>
                <a:lnTo>
                  <a:pt x="6611" y="4087"/>
                </a:lnTo>
                <a:lnTo>
                  <a:pt x="6676" y="4023"/>
                </a:lnTo>
                <a:lnTo>
                  <a:pt x="6740" y="3937"/>
                </a:lnTo>
                <a:lnTo>
                  <a:pt x="6761" y="3830"/>
                </a:lnTo>
                <a:lnTo>
                  <a:pt x="6761" y="3702"/>
                </a:lnTo>
                <a:lnTo>
                  <a:pt x="6761" y="3467"/>
                </a:lnTo>
                <a:lnTo>
                  <a:pt x="6761" y="3274"/>
                </a:lnTo>
                <a:lnTo>
                  <a:pt x="6783" y="3082"/>
                </a:lnTo>
                <a:lnTo>
                  <a:pt x="6804" y="2932"/>
                </a:lnTo>
                <a:lnTo>
                  <a:pt x="6783" y="2868"/>
                </a:lnTo>
                <a:lnTo>
                  <a:pt x="6740" y="2825"/>
                </a:lnTo>
                <a:lnTo>
                  <a:pt x="6676" y="2782"/>
                </a:lnTo>
                <a:lnTo>
                  <a:pt x="5606" y="2782"/>
                </a:lnTo>
                <a:lnTo>
                  <a:pt x="5156" y="2761"/>
                </a:lnTo>
                <a:close/>
                <a:moveTo>
                  <a:pt x="7018" y="407"/>
                </a:moveTo>
                <a:lnTo>
                  <a:pt x="7253" y="450"/>
                </a:lnTo>
                <a:lnTo>
                  <a:pt x="7360" y="493"/>
                </a:lnTo>
                <a:lnTo>
                  <a:pt x="7446" y="557"/>
                </a:lnTo>
                <a:lnTo>
                  <a:pt x="7531" y="621"/>
                </a:lnTo>
                <a:lnTo>
                  <a:pt x="7617" y="685"/>
                </a:lnTo>
                <a:lnTo>
                  <a:pt x="7681" y="771"/>
                </a:lnTo>
                <a:lnTo>
                  <a:pt x="7724" y="856"/>
                </a:lnTo>
                <a:lnTo>
                  <a:pt x="7767" y="1049"/>
                </a:lnTo>
                <a:lnTo>
                  <a:pt x="7788" y="1263"/>
                </a:lnTo>
                <a:lnTo>
                  <a:pt x="7788" y="1456"/>
                </a:lnTo>
                <a:lnTo>
                  <a:pt x="7788" y="2504"/>
                </a:lnTo>
                <a:lnTo>
                  <a:pt x="7788" y="2932"/>
                </a:lnTo>
                <a:lnTo>
                  <a:pt x="7810" y="3403"/>
                </a:lnTo>
                <a:lnTo>
                  <a:pt x="7788" y="3638"/>
                </a:lnTo>
                <a:lnTo>
                  <a:pt x="7767" y="3852"/>
                </a:lnTo>
                <a:lnTo>
                  <a:pt x="7703" y="4066"/>
                </a:lnTo>
                <a:lnTo>
                  <a:pt x="7617" y="4258"/>
                </a:lnTo>
                <a:lnTo>
                  <a:pt x="7531" y="4365"/>
                </a:lnTo>
                <a:lnTo>
                  <a:pt x="7467" y="4430"/>
                </a:lnTo>
                <a:lnTo>
                  <a:pt x="7360" y="4515"/>
                </a:lnTo>
                <a:lnTo>
                  <a:pt x="7275" y="4558"/>
                </a:lnTo>
                <a:lnTo>
                  <a:pt x="7082" y="4622"/>
                </a:lnTo>
                <a:lnTo>
                  <a:pt x="6868" y="4665"/>
                </a:lnTo>
                <a:lnTo>
                  <a:pt x="6397" y="4665"/>
                </a:lnTo>
                <a:lnTo>
                  <a:pt x="5948" y="4622"/>
                </a:lnTo>
                <a:lnTo>
                  <a:pt x="4942" y="4579"/>
                </a:lnTo>
                <a:lnTo>
                  <a:pt x="3958" y="4537"/>
                </a:lnTo>
                <a:lnTo>
                  <a:pt x="3338" y="4494"/>
                </a:lnTo>
                <a:lnTo>
                  <a:pt x="3017" y="4494"/>
                </a:lnTo>
                <a:lnTo>
                  <a:pt x="2717" y="4515"/>
                </a:lnTo>
                <a:lnTo>
                  <a:pt x="2439" y="4537"/>
                </a:lnTo>
                <a:lnTo>
                  <a:pt x="2161" y="4537"/>
                </a:lnTo>
                <a:lnTo>
                  <a:pt x="1883" y="4515"/>
                </a:lnTo>
                <a:lnTo>
                  <a:pt x="1755" y="4494"/>
                </a:lnTo>
                <a:lnTo>
                  <a:pt x="1626" y="4451"/>
                </a:lnTo>
                <a:lnTo>
                  <a:pt x="1498" y="4387"/>
                </a:lnTo>
                <a:lnTo>
                  <a:pt x="1412" y="4301"/>
                </a:lnTo>
                <a:lnTo>
                  <a:pt x="1348" y="4194"/>
                </a:lnTo>
                <a:lnTo>
                  <a:pt x="1305" y="4066"/>
                </a:lnTo>
                <a:lnTo>
                  <a:pt x="1305" y="3916"/>
                </a:lnTo>
                <a:lnTo>
                  <a:pt x="1305" y="3788"/>
                </a:lnTo>
                <a:lnTo>
                  <a:pt x="1305" y="3510"/>
                </a:lnTo>
                <a:lnTo>
                  <a:pt x="1305" y="2910"/>
                </a:lnTo>
                <a:lnTo>
                  <a:pt x="1327" y="2333"/>
                </a:lnTo>
                <a:lnTo>
                  <a:pt x="1305" y="1905"/>
                </a:lnTo>
                <a:lnTo>
                  <a:pt x="1305" y="1648"/>
                </a:lnTo>
                <a:lnTo>
                  <a:pt x="1327" y="1370"/>
                </a:lnTo>
                <a:lnTo>
                  <a:pt x="1348" y="1113"/>
                </a:lnTo>
                <a:lnTo>
                  <a:pt x="1434" y="899"/>
                </a:lnTo>
                <a:lnTo>
                  <a:pt x="1476" y="792"/>
                </a:lnTo>
                <a:lnTo>
                  <a:pt x="1519" y="707"/>
                </a:lnTo>
                <a:lnTo>
                  <a:pt x="1605" y="664"/>
                </a:lnTo>
                <a:lnTo>
                  <a:pt x="1690" y="621"/>
                </a:lnTo>
                <a:lnTo>
                  <a:pt x="1926" y="536"/>
                </a:lnTo>
                <a:lnTo>
                  <a:pt x="2161" y="514"/>
                </a:lnTo>
                <a:lnTo>
                  <a:pt x="2418" y="493"/>
                </a:lnTo>
                <a:lnTo>
                  <a:pt x="3680" y="493"/>
                </a:lnTo>
                <a:lnTo>
                  <a:pt x="4750" y="471"/>
                </a:lnTo>
                <a:lnTo>
                  <a:pt x="5820" y="450"/>
                </a:lnTo>
                <a:lnTo>
                  <a:pt x="6269" y="429"/>
                </a:lnTo>
                <a:lnTo>
                  <a:pt x="6526" y="407"/>
                </a:lnTo>
                <a:close/>
                <a:moveTo>
                  <a:pt x="4343" y="1"/>
                </a:moveTo>
                <a:lnTo>
                  <a:pt x="3766" y="22"/>
                </a:lnTo>
                <a:lnTo>
                  <a:pt x="3167" y="43"/>
                </a:lnTo>
                <a:lnTo>
                  <a:pt x="1968" y="108"/>
                </a:lnTo>
                <a:lnTo>
                  <a:pt x="1712" y="108"/>
                </a:lnTo>
                <a:lnTo>
                  <a:pt x="1476" y="129"/>
                </a:lnTo>
                <a:lnTo>
                  <a:pt x="1348" y="172"/>
                </a:lnTo>
                <a:lnTo>
                  <a:pt x="1241" y="215"/>
                </a:lnTo>
                <a:lnTo>
                  <a:pt x="1134" y="279"/>
                </a:lnTo>
                <a:lnTo>
                  <a:pt x="1048" y="386"/>
                </a:lnTo>
                <a:lnTo>
                  <a:pt x="963" y="493"/>
                </a:lnTo>
                <a:lnTo>
                  <a:pt x="920" y="621"/>
                </a:lnTo>
                <a:lnTo>
                  <a:pt x="877" y="749"/>
                </a:lnTo>
                <a:lnTo>
                  <a:pt x="856" y="899"/>
                </a:lnTo>
                <a:lnTo>
                  <a:pt x="856" y="1199"/>
                </a:lnTo>
                <a:lnTo>
                  <a:pt x="835" y="1477"/>
                </a:lnTo>
                <a:lnTo>
                  <a:pt x="813" y="2183"/>
                </a:lnTo>
                <a:lnTo>
                  <a:pt x="813" y="2910"/>
                </a:lnTo>
                <a:lnTo>
                  <a:pt x="835" y="3659"/>
                </a:lnTo>
                <a:lnTo>
                  <a:pt x="899" y="4365"/>
                </a:lnTo>
                <a:lnTo>
                  <a:pt x="920" y="4494"/>
                </a:lnTo>
                <a:lnTo>
                  <a:pt x="963" y="4601"/>
                </a:lnTo>
                <a:lnTo>
                  <a:pt x="1027" y="4708"/>
                </a:lnTo>
                <a:lnTo>
                  <a:pt x="1113" y="4772"/>
                </a:lnTo>
                <a:lnTo>
                  <a:pt x="1198" y="4836"/>
                </a:lnTo>
                <a:lnTo>
                  <a:pt x="1305" y="4900"/>
                </a:lnTo>
                <a:lnTo>
                  <a:pt x="1412" y="4922"/>
                </a:lnTo>
                <a:lnTo>
                  <a:pt x="1541" y="4964"/>
                </a:lnTo>
                <a:lnTo>
                  <a:pt x="1776" y="4986"/>
                </a:lnTo>
                <a:lnTo>
                  <a:pt x="2033" y="4986"/>
                </a:lnTo>
                <a:lnTo>
                  <a:pt x="2503" y="4943"/>
                </a:lnTo>
                <a:lnTo>
                  <a:pt x="2782" y="4922"/>
                </a:lnTo>
                <a:lnTo>
                  <a:pt x="3081" y="4922"/>
                </a:lnTo>
                <a:lnTo>
                  <a:pt x="3659" y="4943"/>
                </a:lnTo>
                <a:lnTo>
                  <a:pt x="4793" y="5007"/>
                </a:lnTo>
                <a:lnTo>
                  <a:pt x="5392" y="5029"/>
                </a:lnTo>
                <a:lnTo>
                  <a:pt x="5991" y="5050"/>
                </a:lnTo>
                <a:lnTo>
                  <a:pt x="6633" y="5114"/>
                </a:lnTo>
                <a:lnTo>
                  <a:pt x="6954" y="5114"/>
                </a:lnTo>
                <a:lnTo>
                  <a:pt x="7125" y="5093"/>
                </a:lnTo>
                <a:lnTo>
                  <a:pt x="7275" y="5071"/>
                </a:lnTo>
                <a:lnTo>
                  <a:pt x="7424" y="5029"/>
                </a:lnTo>
                <a:lnTo>
                  <a:pt x="7553" y="4964"/>
                </a:lnTo>
                <a:lnTo>
                  <a:pt x="7660" y="4922"/>
                </a:lnTo>
                <a:lnTo>
                  <a:pt x="7767" y="4836"/>
                </a:lnTo>
                <a:lnTo>
                  <a:pt x="7852" y="4750"/>
                </a:lnTo>
                <a:lnTo>
                  <a:pt x="7917" y="4665"/>
                </a:lnTo>
                <a:lnTo>
                  <a:pt x="7981" y="4558"/>
                </a:lnTo>
                <a:lnTo>
                  <a:pt x="8045" y="4451"/>
                </a:lnTo>
                <a:lnTo>
                  <a:pt x="8130" y="4237"/>
                </a:lnTo>
                <a:lnTo>
                  <a:pt x="8173" y="3980"/>
                </a:lnTo>
                <a:lnTo>
                  <a:pt x="8195" y="3723"/>
                </a:lnTo>
                <a:lnTo>
                  <a:pt x="8195" y="3445"/>
                </a:lnTo>
                <a:lnTo>
                  <a:pt x="8216" y="2354"/>
                </a:lnTo>
                <a:lnTo>
                  <a:pt x="8216" y="1798"/>
                </a:lnTo>
                <a:lnTo>
                  <a:pt x="8216" y="1242"/>
                </a:lnTo>
                <a:lnTo>
                  <a:pt x="8195" y="985"/>
                </a:lnTo>
                <a:lnTo>
                  <a:pt x="8152" y="728"/>
                </a:lnTo>
                <a:lnTo>
                  <a:pt x="8109" y="578"/>
                </a:lnTo>
                <a:lnTo>
                  <a:pt x="8066" y="450"/>
                </a:lnTo>
                <a:lnTo>
                  <a:pt x="8002" y="343"/>
                </a:lnTo>
                <a:lnTo>
                  <a:pt x="7917" y="236"/>
                </a:lnTo>
                <a:lnTo>
                  <a:pt x="7810" y="150"/>
                </a:lnTo>
                <a:lnTo>
                  <a:pt x="7703" y="86"/>
                </a:lnTo>
                <a:lnTo>
                  <a:pt x="7596" y="43"/>
                </a:lnTo>
                <a:lnTo>
                  <a:pt x="7467" y="22"/>
                </a:lnTo>
                <a:lnTo>
                  <a:pt x="7189" y="1"/>
                </a:lnTo>
                <a:lnTo>
                  <a:pt x="6932" y="1"/>
                </a:lnTo>
                <a:lnTo>
                  <a:pt x="6312" y="22"/>
                </a:lnTo>
                <a:lnTo>
                  <a:pt x="5670" y="43"/>
                </a:lnTo>
                <a:lnTo>
                  <a:pt x="5349" y="43"/>
                </a:lnTo>
                <a:lnTo>
                  <a:pt x="5007" y="22"/>
                </a:lnTo>
                <a:lnTo>
                  <a:pt x="4686" y="1"/>
                </a:lnTo>
                <a:close/>
                <a:moveTo>
                  <a:pt x="4942" y="6526"/>
                </a:moveTo>
                <a:lnTo>
                  <a:pt x="4985" y="6548"/>
                </a:lnTo>
                <a:lnTo>
                  <a:pt x="5028" y="6591"/>
                </a:lnTo>
                <a:lnTo>
                  <a:pt x="5049" y="6655"/>
                </a:lnTo>
                <a:lnTo>
                  <a:pt x="5049" y="6740"/>
                </a:lnTo>
                <a:lnTo>
                  <a:pt x="5028" y="6804"/>
                </a:lnTo>
                <a:lnTo>
                  <a:pt x="5007" y="6826"/>
                </a:lnTo>
                <a:lnTo>
                  <a:pt x="4729" y="6826"/>
                </a:lnTo>
                <a:lnTo>
                  <a:pt x="4472" y="6804"/>
                </a:lnTo>
                <a:lnTo>
                  <a:pt x="3980" y="6783"/>
                </a:lnTo>
                <a:lnTo>
                  <a:pt x="3916" y="6762"/>
                </a:lnTo>
                <a:lnTo>
                  <a:pt x="3851" y="6740"/>
                </a:lnTo>
                <a:lnTo>
                  <a:pt x="3809" y="6719"/>
                </a:lnTo>
                <a:lnTo>
                  <a:pt x="3787" y="6697"/>
                </a:lnTo>
                <a:lnTo>
                  <a:pt x="3787" y="6655"/>
                </a:lnTo>
                <a:lnTo>
                  <a:pt x="3809" y="6612"/>
                </a:lnTo>
                <a:lnTo>
                  <a:pt x="3873" y="6591"/>
                </a:lnTo>
                <a:lnTo>
                  <a:pt x="3937" y="6548"/>
                </a:lnTo>
                <a:lnTo>
                  <a:pt x="4108" y="6526"/>
                </a:lnTo>
                <a:close/>
                <a:moveTo>
                  <a:pt x="3980" y="6141"/>
                </a:moveTo>
                <a:lnTo>
                  <a:pt x="3809" y="6184"/>
                </a:lnTo>
                <a:lnTo>
                  <a:pt x="3637" y="6227"/>
                </a:lnTo>
                <a:lnTo>
                  <a:pt x="3573" y="6270"/>
                </a:lnTo>
                <a:lnTo>
                  <a:pt x="3530" y="6312"/>
                </a:lnTo>
                <a:lnTo>
                  <a:pt x="3445" y="6441"/>
                </a:lnTo>
                <a:lnTo>
                  <a:pt x="3402" y="6612"/>
                </a:lnTo>
                <a:lnTo>
                  <a:pt x="3402" y="6783"/>
                </a:lnTo>
                <a:lnTo>
                  <a:pt x="3423" y="6847"/>
                </a:lnTo>
                <a:lnTo>
                  <a:pt x="3445" y="6911"/>
                </a:lnTo>
                <a:lnTo>
                  <a:pt x="3488" y="6976"/>
                </a:lnTo>
                <a:lnTo>
                  <a:pt x="3552" y="7018"/>
                </a:lnTo>
                <a:lnTo>
                  <a:pt x="3680" y="7061"/>
                </a:lnTo>
                <a:lnTo>
                  <a:pt x="3851" y="7083"/>
                </a:lnTo>
                <a:lnTo>
                  <a:pt x="4044" y="7104"/>
                </a:lnTo>
                <a:lnTo>
                  <a:pt x="4408" y="7061"/>
                </a:lnTo>
                <a:lnTo>
                  <a:pt x="4707" y="7040"/>
                </a:lnTo>
                <a:lnTo>
                  <a:pt x="5049" y="7061"/>
                </a:lnTo>
                <a:lnTo>
                  <a:pt x="5221" y="7040"/>
                </a:lnTo>
                <a:lnTo>
                  <a:pt x="5306" y="7018"/>
                </a:lnTo>
                <a:lnTo>
                  <a:pt x="5349" y="6976"/>
                </a:lnTo>
                <a:lnTo>
                  <a:pt x="5392" y="6911"/>
                </a:lnTo>
                <a:lnTo>
                  <a:pt x="5392" y="6847"/>
                </a:lnTo>
                <a:lnTo>
                  <a:pt x="5392" y="6655"/>
                </a:lnTo>
                <a:lnTo>
                  <a:pt x="5349" y="6484"/>
                </a:lnTo>
                <a:lnTo>
                  <a:pt x="5306" y="6355"/>
                </a:lnTo>
                <a:lnTo>
                  <a:pt x="5263" y="6291"/>
                </a:lnTo>
                <a:lnTo>
                  <a:pt x="5199" y="6248"/>
                </a:lnTo>
                <a:lnTo>
                  <a:pt x="5156" y="6205"/>
                </a:lnTo>
                <a:lnTo>
                  <a:pt x="5092" y="6184"/>
                </a:lnTo>
                <a:lnTo>
                  <a:pt x="4814" y="6184"/>
                </a:lnTo>
                <a:lnTo>
                  <a:pt x="4472" y="6141"/>
                </a:lnTo>
                <a:close/>
                <a:moveTo>
                  <a:pt x="3188" y="5564"/>
                </a:moveTo>
                <a:lnTo>
                  <a:pt x="4001" y="5585"/>
                </a:lnTo>
                <a:lnTo>
                  <a:pt x="4472" y="5606"/>
                </a:lnTo>
                <a:lnTo>
                  <a:pt x="5413" y="5606"/>
                </a:lnTo>
                <a:lnTo>
                  <a:pt x="5863" y="5628"/>
                </a:lnTo>
                <a:lnTo>
                  <a:pt x="6397" y="5670"/>
                </a:lnTo>
                <a:lnTo>
                  <a:pt x="6932" y="5713"/>
                </a:lnTo>
                <a:lnTo>
                  <a:pt x="7360" y="5692"/>
                </a:lnTo>
                <a:lnTo>
                  <a:pt x="7574" y="5713"/>
                </a:lnTo>
                <a:lnTo>
                  <a:pt x="7681" y="5756"/>
                </a:lnTo>
                <a:lnTo>
                  <a:pt x="7767" y="5799"/>
                </a:lnTo>
                <a:lnTo>
                  <a:pt x="7852" y="5884"/>
                </a:lnTo>
                <a:lnTo>
                  <a:pt x="7981" y="6056"/>
                </a:lnTo>
                <a:lnTo>
                  <a:pt x="8088" y="6291"/>
                </a:lnTo>
                <a:lnTo>
                  <a:pt x="8216" y="6548"/>
                </a:lnTo>
                <a:lnTo>
                  <a:pt x="8323" y="6804"/>
                </a:lnTo>
                <a:lnTo>
                  <a:pt x="8387" y="7018"/>
                </a:lnTo>
                <a:lnTo>
                  <a:pt x="8409" y="7190"/>
                </a:lnTo>
                <a:lnTo>
                  <a:pt x="8387" y="7232"/>
                </a:lnTo>
                <a:lnTo>
                  <a:pt x="8366" y="7254"/>
                </a:lnTo>
                <a:lnTo>
                  <a:pt x="8130" y="7318"/>
                </a:lnTo>
                <a:lnTo>
                  <a:pt x="7874" y="7361"/>
                </a:lnTo>
                <a:lnTo>
                  <a:pt x="7638" y="7382"/>
                </a:lnTo>
                <a:lnTo>
                  <a:pt x="7382" y="7361"/>
                </a:lnTo>
                <a:lnTo>
                  <a:pt x="6890" y="7339"/>
                </a:lnTo>
                <a:lnTo>
                  <a:pt x="6419" y="7275"/>
                </a:lnTo>
                <a:lnTo>
                  <a:pt x="5927" y="7232"/>
                </a:lnTo>
                <a:lnTo>
                  <a:pt x="5435" y="7211"/>
                </a:lnTo>
                <a:lnTo>
                  <a:pt x="4942" y="7190"/>
                </a:lnTo>
                <a:lnTo>
                  <a:pt x="4450" y="7211"/>
                </a:lnTo>
                <a:lnTo>
                  <a:pt x="3916" y="7232"/>
                </a:lnTo>
                <a:lnTo>
                  <a:pt x="3402" y="7254"/>
                </a:lnTo>
                <a:lnTo>
                  <a:pt x="3167" y="7254"/>
                </a:lnTo>
                <a:lnTo>
                  <a:pt x="2953" y="7232"/>
                </a:lnTo>
                <a:lnTo>
                  <a:pt x="2717" y="7211"/>
                </a:lnTo>
                <a:lnTo>
                  <a:pt x="2503" y="7211"/>
                </a:lnTo>
                <a:lnTo>
                  <a:pt x="1626" y="7254"/>
                </a:lnTo>
                <a:lnTo>
                  <a:pt x="1134" y="7275"/>
                </a:lnTo>
                <a:lnTo>
                  <a:pt x="770" y="7275"/>
                </a:lnTo>
                <a:lnTo>
                  <a:pt x="663" y="7232"/>
                </a:lnTo>
                <a:lnTo>
                  <a:pt x="599" y="7190"/>
                </a:lnTo>
                <a:lnTo>
                  <a:pt x="556" y="7147"/>
                </a:lnTo>
                <a:lnTo>
                  <a:pt x="514" y="7083"/>
                </a:lnTo>
                <a:lnTo>
                  <a:pt x="514" y="7018"/>
                </a:lnTo>
                <a:lnTo>
                  <a:pt x="535" y="6847"/>
                </a:lnTo>
                <a:lnTo>
                  <a:pt x="599" y="6655"/>
                </a:lnTo>
                <a:lnTo>
                  <a:pt x="706" y="6484"/>
                </a:lnTo>
                <a:lnTo>
                  <a:pt x="792" y="6291"/>
                </a:lnTo>
                <a:lnTo>
                  <a:pt x="984" y="6034"/>
                </a:lnTo>
                <a:lnTo>
                  <a:pt x="1155" y="5799"/>
                </a:lnTo>
                <a:lnTo>
                  <a:pt x="1241" y="5692"/>
                </a:lnTo>
                <a:lnTo>
                  <a:pt x="1305" y="5649"/>
                </a:lnTo>
                <a:lnTo>
                  <a:pt x="1391" y="5628"/>
                </a:lnTo>
                <a:lnTo>
                  <a:pt x="1626" y="5585"/>
                </a:lnTo>
                <a:lnTo>
                  <a:pt x="2354" y="5585"/>
                </a:lnTo>
                <a:lnTo>
                  <a:pt x="2782" y="5564"/>
                </a:lnTo>
                <a:close/>
                <a:moveTo>
                  <a:pt x="2140" y="5029"/>
                </a:moveTo>
                <a:lnTo>
                  <a:pt x="1883" y="5050"/>
                </a:lnTo>
                <a:lnTo>
                  <a:pt x="1626" y="5093"/>
                </a:lnTo>
                <a:lnTo>
                  <a:pt x="1391" y="5157"/>
                </a:lnTo>
                <a:lnTo>
                  <a:pt x="1262" y="5200"/>
                </a:lnTo>
                <a:lnTo>
                  <a:pt x="1155" y="5264"/>
                </a:lnTo>
                <a:lnTo>
                  <a:pt x="1070" y="5307"/>
                </a:lnTo>
                <a:lnTo>
                  <a:pt x="984" y="5392"/>
                </a:lnTo>
                <a:lnTo>
                  <a:pt x="856" y="5564"/>
                </a:lnTo>
                <a:lnTo>
                  <a:pt x="728" y="5756"/>
                </a:lnTo>
                <a:lnTo>
                  <a:pt x="407" y="6205"/>
                </a:lnTo>
                <a:lnTo>
                  <a:pt x="257" y="6441"/>
                </a:lnTo>
                <a:lnTo>
                  <a:pt x="150" y="6697"/>
                </a:lnTo>
                <a:lnTo>
                  <a:pt x="64" y="6911"/>
                </a:lnTo>
                <a:lnTo>
                  <a:pt x="21" y="7125"/>
                </a:lnTo>
                <a:lnTo>
                  <a:pt x="0" y="7361"/>
                </a:lnTo>
                <a:lnTo>
                  <a:pt x="0" y="7575"/>
                </a:lnTo>
                <a:lnTo>
                  <a:pt x="43" y="7703"/>
                </a:lnTo>
                <a:lnTo>
                  <a:pt x="86" y="7810"/>
                </a:lnTo>
                <a:lnTo>
                  <a:pt x="171" y="7874"/>
                </a:lnTo>
                <a:lnTo>
                  <a:pt x="257" y="7917"/>
                </a:lnTo>
                <a:lnTo>
                  <a:pt x="342" y="7938"/>
                </a:lnTo>
                <a:lnTo>
                  <a:pt x="471" y="7960"/>
                </a:lnTo>
                <a:lnTo>
                  <a:pt x="706" y="8003"/>
                </a:lnTo>
                <a:lnTo>
                  <a:pt x="963" y="8024"/>
                </a:lnTo>
                <a:lnTo>
                  <a:pt x="1220" y="8045"/>
                </a:lnTo>
                <a:lnTo>
                  <a:pt x="1755" y="8024"/>
                </a:lnTo>
                <a:lnTo>
                  <a:pt x="2268" y="8003"/>
                </a:lnTo>
                <a:lnTo>
                  <a:pt x="2525" y="7981"/>
                </a:lnTo>
                <a:lnTo>
                  <a:pt x="2782" y="7981"/>
                </a:lnTo>
                <a:lnTo>
                  <a:pt x="3316" y="8024"/>
                </a:lnTo>
                <a:lnTo>
                  <a:pt x="3573" y="8045"/>
                </a:lnTo>
                <a:lnTo>
                  <a:pt x="3830" y="8045"/>
                </a:lnTo>
                <a:lnTo>
                  <a:pt x="4429" y="8024"/>
                </a:lnTo>
                <a:lnTo>
                  <a:pt x="6248" y="8024"/>
                </a:lnTo>
                <a:lnTo>
                  <a:pt x="6569" y="8045"/>
                </a:lnTo>
                <a:lnTo>
                  <a:pt x="7788" y="8045"/>
                </a:lnTo>
                <a:lnTo>
                  <a:pt x="8130" y="8067"/>
                </a:lnTo>
                <a:lnTo>
                  <a:pt x="8280" y="8045"/>
                </a:lnTo>
                <a:lnTo>
                  <a:pt x="8451" y="8024"/>
                </a:lnTo>
                <a:lnTo>
                  <a:pt x="8580" y="7981"/>
                </a:lnTo>
                <a:lnTo>
                  <a:pt x="8708" y="7896"/>
                </a:lnTo>
                <a:lnTo>
                  <a:pt x="8772" y="7810"/>
                </a:lnTo>
                <a:lnTo>
                  <a:pt x="8837" y="7703"/>
                </a:lnTo>
                <a:lnTo>
                  <a:pt x="8858" y="7575"/>
                </a:lnTo>
                <a:lnTo>
                  <a:pt x="8879" y="7446"/>
                </a:lnTo>
                <a:lnTo>
                  <a:pt x="8901" y="7318"/>
                </a:lnTo>
                <a:lnTo>
                  <a:pt x="8879" y="7190"/>
                </a:lnTo>
                <a:lnTo>
                  <a:pt x="8858" y="7061"/>
                </a:lnTo>
                <a:lnTo>
                  <a:pt x="8837" y="6954"/>
                </a:lnTo>
                <a:lnTo>
                  <a:pt x="8665" y="6505"/>
                </a:lnTo>
                <a:lnTo>
                  <a:pt x="8558" y="6270"/>
                </a:lnTo>
                <a:lnTo>
                  <a:pt x="8451" y="6056"/>
                </a:lnTo>
                <a:lnTo>
                  <a:pt x="8259" y="5692"/>
                </a:lnTo>
                <a:lnTo>
                  <a:pt x="8152" y="5499"/>
                </a:lnTo>
                <a:lnTo>
                  <a:pt x="8088" y="5435"/>
                </a:lnTo>
                <a:lnTo>
                  <a:pt x="8002" y="5371"/>
                </a:lnTo>
                <a:lnTo>
                  <a:pt x="7895" y="5307"/>
                </a:lnTo>
                <a:lnTo>
                  <a:pt x="7767" y="5264"/>
                </a:lnTo>
                <a:lnTo>
                  <a:pt x="7638" y="5264"/>
                </a:lnTo>
                <a:lnTo>
                  <a:pt x="7489" y="5243"/>
                </a:lnTo>
                <a:lnTo>
                  <a:pt x="6954" y="5243"/>
                </a:lnTo>
                <a:lnTo>
                  <a:pt x="6333" y="5221"/>
                </a:lnTo>
                <a:lnTo>
                  <a:pt x="5691" y="5178"/>
                </a:lnTo>
                <a:lnTo>
                  <a:pt x="4557" y="5136"/>
                </a:lnTo>
                <a:lnTo>
                  <a:pt x="3423" y="5071"/>
                </a:lnTo>
                <a:lnTo>
                  <a:pt x="2931" y="5050"/>
                </a:lnTo>
                <a:lnTo>
                  <a:pt x="2396" y="502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1"/>
          <p:cNvSpPr/>
          <p:nvPr/>
        </p:nvSpPr>
        <p:spPr>
          <a:xfrm>
            <a:off x="4318996" y="984846"/>
            <a:ext cx="127828" cy="239982"/>
          </a:xfrm>
          <a:custGeom>
            <a:rect b="b" l="l" r="r" t="t"/>
            <a:pathLst>
              <a:path extrusionOk="0" h="8880" w="4730">
                <a:moveTo>
                  <a:pt x="1349" y="1048"/>
                </a:moveTo>
                <a:lnTo>
                  <a:pt x="1370" y="1091"/>
                </a:lnTo>
                <a:lnTo>
                  <a:pt x="1349" y="1113"/>
                </a:lnTo>
                <a:lnTo>
                  <a:pt x="1306" y="1091"/>
                </a:lnTo>
                <a:lnTo>
                  <a:pt x="1349" y="1048"/>
                </a:lnTo>
                <a:close/>
                <a:moveTo>
                  <a:pt x="3103" y="492"/>
                </a:moveTo>
                <a:lnTo>
                  <a:pt x="3274" y="514"/>
                </a:lnTo>
                <a:lnTo>
                  <a:pt x="3424" y="535"/>
                </a:lnTo>
                <a:lnTo>
                  <a:pt x="3488" y="578"/>
                </a:lnTo>
                <a:lnTo>
                  <a:pt x="3531" y="621"/>
                </a:lnTo>
                <a:lnTo>
                  <a:pt x="3574" y="706"/>
                </a:lnTo>
                <a:lnTo>
                  <a:pt x="3595" y="856"/>
                </a:lnTo>
                <a:lnTo>
                  <a:pt x="3595" y="984"/>
                </a:lnTo>
                <a:lnTo>
                  <a:pt x="3595" y="1027"/>
                </a:lnTo>
                <a:lnTo>
                  <a:pt x="3552" y="1070"/>
                </a:lnTo>
                <a:lnTo>
                  <a:pt x="3509" y="1134"/>
                </a:lnTo>
                <a:lnTo>
                  <a:pt x="3445" y="1155"/>
                </a:lnTo>
                <a:lnTo>
                  <a:pt x="3403" y="1134"/>
                </a:lnTo>
                <a:lnTo>
                  <a:pt x="3360" y="1113"/>
                </a:lnTo>
                <a:lnTo>
                  <a:pt x="3253" y="1048"/>
                </a:lnTo>
                <a:lnTo>
                  <a:pt x="3167" y="963"/>
                </a:lnTo>
                <a:lnTo>
                  <a:pt x="3103" y="942"/>
                </a:lnTo>
                <a:lnTo>
                  <a:pt x="2868" y="942"/>
                </a:lnTo>
                <a:lnTo>
                  <a:pt x="2547" y="1006"/>
                </a:lnTo>
                <a:lnTo>
                  <a:pt x="2119" y="1070"/>
                </a:lnTo>
                <a:lnTo>
                  <a:pt x="1905" y="1113"/>
                </a:lnTo>
                <a:lnTo>
                  <a:pt x="1691" y="1113"/>
                </a:lnTo>
                <a:lnTo>
                  <a:pt x="1691" y="1091"/>
                </a:lnTo>
                <a:lnTo>
                  <a:pt x="1691" y="1048"/>
                </a:lnTo>
                <a:lnTo>
                  <a:pt x="1712" y="899"/>
                </a:lnTo>
                <a:lnTo>
                  <a:pt x="1734" y="728"/>
                </a:lnTo>
                <a:lnTo>
                  <a:pt x="1776" y="642"/>
                </a:lnTo>
                <a:lnTo>
                  <a:pt x="1819" y="599"/>
                </a:lnTo>
                <a:lnTo>
                  <a:pt x="1883" y="578"/>
                </a:lnTo>
                <a:lnTo>
                  <a:pt x="1990" y="578"/>
                </a:lnTo>
                <a:lnTo>
                  <a:pt x="2119" y="599"/>
                </a:lnTo>
                <a:lnTo>
                  <a:pt x="2247" y="621"/>
                </a:lnTo>
                <a:lnTo>
                  <a:pt x="2376" y="599"/>
                </a:lnTo>
                <a:lnTo>
                  <a:pt x="2547" y="578"/>
                </a:lnTo>
                <a:lnTo>
                  <a:pt x="2910" y="514"/>
                </a:lnTo>
                <a:lnTo>
                  <a:pt x="3103" y="492"/>
                </a:lnTo>
                <a:close/>
                <a:moveTo>
                  <a:pt x="2975" y="1733"/>
                </a:moveTo>
                <a:lnTo>
                  <a:pt x="3017" y="1776"/>
                </a:lnTo>
                <a:lnTo>
                  <a:pt x="3039" y="1862"/>
                </a:lnTo>
                <a:lnTo>
                  <a:pt x="3060" y="1969"/>
                </a:lnTo>
                <a:lnTo>
                  <a:pt x="3060" y="2075"/>
                </a:lnTo>
                <a:lnTo>
                  <a:pt x="3017" y="2482"/>
                </a:lnTo>
                <a:lnTo>
                  <a:pt x="3060" y="2760"/>
                </a:lnTo>
                <a:lnTo>
                  <a:pt x="3103" y="2996"/>
                </a:lnTo>
                <a:lnTo>
                  <a:pt x="3210" y="3509"/>
                </a:lnTo>
                <a:lnTo>
                  <a:pt x="3231" y="3616"/>
                </a:lnTo>
                <a:lnTo>
                  <a:pt x="3231" y="3680"/>
                </a:lnTo>
                <a:lnTo>
                  <a:pt x="3167" y="3723"/>
                </a:lnTo>
                <a:lnTo>
                  <a:pt x="3060" y="3744"/>
                </a:lnTo>
                <a:lnTo>
                  <a:pt x="2803" y="3766"/>
                </a:lnTo>
                <a:lnTo>
                  <a:pt x="2547" y="3766"/>
                </a:lnTo>
                <a:lnTo>
                  <a:pt x="2418" y="3787"/>
                </a:lnTo>
                <a:lnTo>
                  <a:pt x="2290" y="3787"/>
                </a:lnTo>
                <a:lnTo>
                  <a:pt x="2247" y="3744"/>
                </a:lnTo>
                <a:lnTo>
                  <a:pt x="2204" y="3723"/>
                </a:lnTo>
                <a:lnTo>
                  <a:pt x="2162" y="3659"/>
                </a:lnTo>
                <a:lnTo>
                  <a:pt x="2076" y="3573"/>
                </a:lnTo>
                <a:lnTo>
                  <a:pt x="1926" y="3530"/>
                </a:lnTo>
                <a:lnTo>
                  <a:pt x="1883" y="3530"/>
                </a:lnTo>
                <a:lnTo>
                  <a:pt x="1883" y="3488"/>
                </a:lnTo>
                <a:lnTo>
                  <a:pt x="1969" y="3423"/>
                </a:lnTo>
                <a:lnTo>
                  <a:pt x="2140" y="3295"/>
                </a:lnTo>
                <a:lnTo>
                  <a:pt x="2247" y="3231"/>
                </a:lnTo>
                <a:lnTo>
                  <a:pt x="2354" y="3167"/>
                </a:lnTo>
                <a:lnTo>
                  <a:pt x="2418" y="3060"/>
                </a:lnTo>
                <a:lnTo>
                  <a:pt x="2440" y="2996"/>
                </a:lnTo>
                <a:lnTo>
                  <a:pt x="2440" y="2953"/>
                </a:lnTo>
                <a:lnTo>
                  <a:pt x="2418" y="2867"/>
                </a:lnTo>
                <a:lnTo>
                  <a:pt x="2376" y="2803"/>
                </a:lnTo>
                <a:lnTo>
                  <a:pt x="2311" y="2782"/>
                </a:lnTo>
                <a:lnTo>
                  <a:pt x="2247" y="2782"/>
                </a:lnTo>
                <a:lnTo>
                  <a:pt x="2097" y="2824"/>
                </a:lnTo>
                <a:lnTo>
                  <a:pt x="1969" y="2846"/>
                </a:lnTo>
                <a:lnTo>
                  <a:pt x="2055" y="2760"/>
                </a:lnTo>
                <a:lnTo>
                  <a:pt x="2140" y="2696"/>
                </a:lnTo>
                <a:lnTo>
                  <a:pt x="2354" y="2525"/>
                </a:lnTo>
                <a:lnTo>
                  <a:pt x="2504" y="2396"/>
                </a:lnTo>
                <a:lnTo>
                  <a:pt x="2547" y="2311"/>
                </a:lnTo>
                <a:lnTo>
                  <a:pt x="2568" y="2268"/>
                </a:lnTo>
                <a:lnTo>
                  <a:pt x="2568" y="2225"/>
                </a:lnTo>
                <a:lnTo>
                  <a:pt x="2547" y="2182"/>
                </a:lnTo>
                <a:lnTo>
                  <a:pt x="2525" y="2140"/>
                </a:lnTo>
                <a:lnTo>
                  <a:pt x="2482" y="2118"/>
                </a:lnTo>
                <a:lnTo>
                  <a:pt x="2461" y="2097"/>
                </a:lnTo>
                <a:lnTo>
                  <a:pt x="2354" y="2075"/>
                </a:lnTo>
                <a:lnTo>
                  <a:pt x="2247" y="2097"/>
                </a:lnTo>
                <a:lnTo>
                  <a:pt x="2183" y="2118"/>
                </a:lnTo>
                <a:lnTo>
                  <a:pt x="2119" y="2161"/>
                </a:lnTo>
                <a:lnTo>
                  <a:pt x="2055" y="2182"/>
                </a:lnTo>
                <a:lnTo>
                  <a:pt x="2033" y="2161"/>
                </a:lnTo>
                <a:lnTo>
                  <a:pt x="2012" y="2140"/>
                </a:lnTo>
                <a:lnTo>
                  <a:pt x="1990" y="2118"/>
                </a:lnTo>
                <a:lnTo>
                  <a:pt x="1990" y="2075"/>
                </a:lnTo>
                <a:lnTo>
                  <a:pt x="2012" y="1969"/>
                </a:lnTo>
                <a:lnTo>
                  <a:pt x="2055" y="1883"/>
                </a:lnTo>
                <a:lnTo>
                  <a:pt x="2097" y="1819"/>
                </a:lnTo>
                <a:lnTo>
                  <a:pt x="2183" y="1776"/>
                </a:lnTo>
                <a:lnTo>
                  <a:pt x="2311" y="1755"/>
                </a:lnTo>
                <a:lnTo>
                  <a:pt x="2547" y="1776"/>
                </a:lnTo>
                <a:lnTo>
                  <a:pt x="2761" y="1733"/>
                </a:lnTo>
                <a:close/>
                <a:moveTo>
                  <a:pt x="2825" y="4129"/>
                </a:moveTo>
                <a:lnTo>
                  <a:pt x="2996" y="4151"/>
                </a:lnTo>
                <a:lnTo>
                  <a:pt x="3189" y="4172"/>
                </a:lnTo>
                <a:lnTo>
                  <a:pt x="3360" y="4172"/>
                </a:lnTo>
                <a:lnTo>
                  <a:pt x="3723" y="4151"/>
                </a:lnTo>
                <a:lnTo>
                  <a:pt x="4023" y="4151"/>
                </a:lnTo>
                <a:lnTo>
                  <a:pt x="4087" y="4172"/>
                </a:lnTo>
                <a:lnTo>
                  <a:pt x="4173" y="4258"/>
                </a:lnTo>
                <a:lnTo>
                  <a:pt x="4216" y="4365"/>
                </a:lnTo>
                <a:lnTo>
                  <a:pt x="4258" y="4493"/>
                </a:lnTo>
                <a:lnTo>
                  <a:pt x="4237" y="4622"/>
                </a:lnTo>
                <a:lnTo>
                  <a:pt x="4216" y="4707"/>
                </a:lnTo>
                <a:lnTo>
                  <a:pt x="4173" y="4750"/>
                </a:lnTo>
                <a:lnTo>
                  <a:pt x="4109" y="4750"/>
                </a:lnTo>
                <a:lnTo>
                  <a:pt x="4023" y="4771"/>
                </a:lnTo>
                <a:lnTo>
                  <a:pt x="3231" y="4793"/>
                </a:lnTo>
                <a:lnTo>
                  <a:pt x="2910" y="4814"/>
                </a:lnTo>
                <a:lnTo>
                  <a:pt x="2739" y="4836"/>
                </a:lnTo>
                <a:lnTo>
                  <a:pt x="2611" y="4814"/>
                </a:lnTo>
                <a:lnTo>
                  <a:pt x="2525" y="4771"/>
                </a:lnTo>
                <a:lnTo>
                  <a:pt x="2504" y="4750"/>
                </a:lnTo>
                <a:lnTo>
                  <a:pt x="2504" y="4707"/>
                </a:lnTo>
                <a:lnTo>
                  <a:pt x="2504" y="4643"/>
                </a:lnTo>
                <a:lnTo>
                  <a:pt x="2525" y="4515"/>
                </a:lnTo>
                <a:lnTo>
                  <a:pt x="2504" y="4343"/>
                </a:lnTo>
                <a:lnTo>
                  <a:pt x="2504" y="4258"/>
                </a:lnTo>
                <a:lnTo>
                  <a:pt x="2504" y="4215"/>
                </a:lnTo>
                <a:lnTo>
                  <a:pt x="2525" y="4194"/>
                </a:lnTo>
                <a:lnTo>
                  <a:pt x="2654" y="4151"/>
                </a:lnTo>
                <a:lnTo>
                  <a:pt x="2825" y="4129"/>
                </a:lnTo>
                <a:close/>
                <a:moveTo>
                  <a:pt x="2140" y="4236"/>
                </a:moveTo>
                <a:lnTo>
                  <a:pt x="2183" y="4258"/>
                </a:lnTo>
                <a:lnTo>
                  <a:pt x="2226" y="4301"/>
                </a:lnTo>
                <a:lnTo>
                  <a:pt x="2269" y="4408"/>
                </a:lnTo>
                <a:lnTo>
                  <a:pt x="2290" y="4515"/>
                </a:lnTo>
                <a:lnTo>
                  <a:pt x="2290" y="4622"/>
                </a:lnTo>
                <a:lnTo>
                  <a:pt x="2269" y="4729"/>
                </a:lnTo>
                <a:lnTo>
                  <a:pt x="2247" y="4814"/>
                </a:lnTo>
                <a:lnTo>
                  <a:pt x="2204" y="4836"/>
                </a:lnTo>
                <a:lnTo>
                  <a:pt x="2183" y="4857"/>
                </a:lnTo>
                <a:lnTo>
                  <a:pt x="2140" y="4857"/>
                </a:lnTo>
                <a:lnTo>
                  <a:pt x="2119" y="4836"/>
                </a:lnTo>
                <a:lnTo>
                  <a:pt x="2076" y="4771"/>
                </a:lnTo>
                <a:lnTo>
                  <a:pt x="2055" y="4686"/>
                </a:lnTo>
                <a:lnTo>
                  <a:pt x="2055" y="4579"/>
                </a:lnTo>
                <a:lnTo>
                  <a:pt x="2055" y="4365"/>
                </a:lnTo>
                <a:lnTo>
                  <a:pt x="2097" y="4301"/>
                </a:lnTo>
                <a:lnTo>
                  <a:pt x="2119" y="4258"/>
                </a:lnTo>
                <a:lnTo>
                  <a:pt x="2140" y="4236"/>
                </a:lnTo>
                <a:close/>
                <a:moveTo>
                  <a:pt x="1627" y="4258"/>
                </a:moveTo>
                <a:lnTo>
                  <a:pt x="1648" y="4279"/>
                </a:lnTo>
                <a:lnTo>
                  <a:pt x="1691" y="4343"/>
                </a:lnTo>
                <a:lnTo>
                  <a:pt x="1691" y="4450"/>
                </a:lnTo>
                <a:lnTo>
                  <a:pt x="1712" y="4664"/>
                </a:lnTo>
                <a:lnTo>
                  <a:pt x="1691" y="4814"/>
                </a:lnTo>
                <a:lnTo>
                  <a:pt x="1691" y="4857"/>
                </a:lnTo>
                <a:lnTo>
                  <a:pt x="1669" y="4878"/>
                </a:lnTo>
                <a:lnTo>
                  <a:pt x="1648" y="4900"/>
                </a:lnTo>
                <a:lnTo>
                  <a:pt x="1627" y="4878"/>
                </a:lnTo>
                <a:lnTo>
                  <a:pt x="1584" y="4857"/>
                </a:lnTo>
                <a:lnTo>
                  <a:pt x="1541" y="4793"/>
                </a:lnTo>
                <a:lnTo>
                  <a:pt x="1541" y="4707"/>
                </a:lnTo>
                <a:lnTo>
                  <a:pt x="1520" y="4536"/>
                </a:lnTo>
                <a:lnTo>
                  <a:pt x="1541" y="4386"/>
                </a:lnTo>
                <a:lnTo>
                  <a:pt x="1562" y="4301"/>
                </a:lnTo>
                <a:lnTo>
                  <a:pt x="1605" y="4258"/>
                </a:lnTo>
                <a:close/>
                <a:moveTo>
                  <a:pt x="1092" y="4322"/>
                </a:moveTo>
                <a:lnTo>
                  <a:pt x="1113" y="4343"/>
                </a:lnTo>
                <a:lnTo>
                  <a:pt x="1135" y="4408"/>
                </a:lnTo>
                <a:lnTo>
                  <a:pt x="1156" y="4515"/>
                </a:lnTo>
                <a:lnTo>
                  <a:pt x="1156" y="4750"/>
                </a:lnTo>
                <a:lnTo>
                  <a:pt x="1135" y="4900"/>
                </a:lnTo>
                <a:lnTo>
                  <a:pt x="1135" y="4943"/>
                </a:lnTo>
                <a:lnTo>
                  <a:pt x="1113" y="4964"/>
                </a:lnTo>
                <a:lnTo>
                  <a:pt x="1070" y="4964"/>
                </a:lnTo>
                <a:lnTo>
                  <a:pt x="1006" y="4921"/>
                </a:lnTo>
                <a:lnTo>
                  <a:pt x="985" y="4878"/>
                </a:lnTo>
                <a:lnTo>
                  <a:pt x="963" y="4771"/>
                </a:lnTo>
                <a:lnTo>
                  <a:pt x="963" y="4622"/>
                </a:lnTo>
                <a:lnTo>
                  <a:pt x="985" y="4450"/>
                </a:lnTo>
                <a:lnTo>
                  <a:pt x="1006" y="4365"/>
                </a:lnTo>
                <a:lnTo>
                  <a:pt x="1070" y="4322"/>
                </a:lnTo>
                <a:close/>
                <a:moveTo>
                  <a:pt x="2440" y="5499"/>
                </a:moveTo>
                <a:lnTo>
                  <a:pt x="2482" y="5520"/>
                </a:lnTo>
                <a:lnTo>
                  <a:pt x="2525" y="5563"/>
                </a:lnTo>
                <a:lnTo>
                  <a:pt x="2568" y="5649"/>
                </a:lnTo>
                <a:lnTo>
                  <a:pt x="2589" y="5777"/>
                </a:lnTo>
                <a:lnTo>
                  <a:pt x="2568" y="6012"/>
                </a:lnTo>
                <a:lnTo>
                  <a:pt x="2568" y="6183"/>
                </a:lnTo>
                <a:lnTo>
                  <a:pt x="2547" y="6290"/>
                </a:lnTo>
                <a:lnTo>
                  <a:pt x="2525" y="6355"/>
                </a:lnTo>
                <a:lnTo>
                  <a:pt x="2504" y="6376"/>
                </a:lnTo>
                <a:lnTo>
                  <a:pt x="2504" y="6355"/>
                </a:lnTo>
                <a:lnTo>
                  <a:pt x="2482" y="6248"/>
                </a:lnTo>
                <a:lnTo>
                  <a:pt x="2376" y="5948"/>
                </a:lnTo>
                <a:lnTo>
                  <a:pt x="2311" y="5798"/>
                </a:lnTo>
                <a:lnTo>
                  <a:pt x="2290" y="5670"/>
                </a:lnTo>
                <a:lnTo>
                  <a:pt x="2311" y="5606"/>
                </a:lnTo>
                <a:lnTo>
                  <a:pt x="2311" y="5563"/>
                </a:lnTo>
                <a:lnTo>
                  <a:pt x="2354" y="5520"/>
                </a:lnTo>
                <a:lnTo>
                  <a:pt x="2397" y="5499"/>
                </a:lnTo>
                <a:close/>
                <a:moveTo>
                  <a:pt x="3338" y="0"/>
                </a:moveTo>
                <a:lnTo>
                  <a:pt x="3060" y="21"/>
                </a:lnTo>
                <a:lnTo>
                  <a:pt x="2782" y="64"/>
                </a:lnTo>
                <a:lnTo>
                  <a:pt x="2376" y="107"/>
                </a:lnTo>
                <a:lnTo>
                  <a:pt x="1969" y="128"/>
                </a:lnTo>
                <a:lnTo>
                  <a:pt x="1562" y="150"/>
                </a:lnTo>
                <a:lnTo>
                  <a:pt x="1349" y="171"/>
                </a:lnTo>
                <a:lnTo>
                  <a:pt x="1156" y="214"/>
                </a:lnTo>
                <a:lnTo>
                  <a:pt x="1006" y="257"/>
                </a:lnTo>
                <a:lnTo>
                  <a:pt x="899" y="321"/>
                </a:lnTo>
                <a:lnTo>
                  <a:pt x="835" y="385"/>
                </a:lnTo>
                <a:lnTo>
                  <a:pt x="771" y="471"/>
                </a:lnTo>
                <a:lnTo>
                  <a:pt x="728" y="578"/>
                </a:lnTo>
                <a:lnTo>
                  <a:pt x="707" y="685"/>
                </a:lnTo>
                <a:lnTo>
                  <a:pt x="685" y="942"/>
                </a:lnTo>
                <a:lnTo>
                  <a:pt x="685" y="1091"/>
                </a:lnTo>
                <a:lnTo>
                  <a:pt x="707" y="1198"/>
                </a:lnTo>
                <a:lnTo>
                  <a:pt x="771" y="1305"/>
                </a:lnTo>
                <a:lnTo>
                  <a:pt x="856" y="1412"/>
                </a:lnTo>
                <a:lnTo>
                  <a:pt x="985" y="1541"/>
                </a:lnTo>
                <a:lnTo>
                  <a:pt x="1113" y="1605"/>
                </a:lnTo>
                <a:lnTo>
                  <a:pt x="1242" y="1626"/>
                </a:lnTo>
                <a:lnTo>
                  <a:pt x="1413" y="1648"/>
                </a:lnTo>
                <a:lnTo>
                  <a:pt x="1520" y="1690"/>
                </a:lnTo>
                <a:lnTo>
                  <a:pt x="1541" y="1712"/>
                </a:lnTo>
                <a:lnTo>
                  <a:pt x="1562" y="1733"/>
                </a:lnTo>
                <a:lnTo>
                  <a:pt x="1562" y="1819"/>
                </a:lnTo>
                <a:lnTo>
                  <a:pt x="1520" y="1926"/>
                </a:lnTo>
                <a:lnTo>
                  <a:pt x="1349" y="2632"/>
                </a:lnTo>
                <a:lnTo>
                  <a:pt x="1284" y="3017"/>
                </a:lnTo>
                <a:lnTo>
                  <a:pt x="1242" y="3402"/>
                </a:lnTo>
                <a:lnTo>
                  <a:pt x="1242" y="3595"/>
                </a:lnTo>
                <a:lnTo>
                  <a:pt x="1220" y="3659"/>
                </a:lnTo>
                <a:lnTo>
                  <a:pt x="1199" y="3723"/>
                </a:lnTo>
                <a:lnTo>
                  <a:pt x="1177" y="3766"/>
                </a:lnTo>
                <a:lnTo>
                  <a:pt x="1113" y="3809"/>
                </a:lnTo>
                <a:lnTo>
                  <a:pt x="1028" y="3830"/>
                </a:lnTo>
                <a:lnTo>
                  <a:pt x="921" y="3873"/>
                </a:lnTo>
                <a:lnTo>
                  <a:pt x="771" y="3894"/>
                </a:lnTo>
                <a:lnTo>
                  <a:pt x="578" y="3873"/>
                </a:lnTo>
                <a:lnTo>
                  <a:pt x="407" y="3894"/>
                </a:lnTo>
                <a:lnTo>
                  <a:pt x="322" y="3916"/>
                </a:lnTo>
                <a:lnTo>
                  <a:pt x="257" y="3937"/>
                </a:lnTo>
                <a:lnTo>
                  <a:pt x="215" y="3980"/>
                </a:lnTo>
                <a:lnTo>
                  <a:pt x="172" y="4023"/>
                </a:lnTo>
                <a:lnTo>
                  <a:pt x="129" y="4129"/>
                </a:lnTo>
                <a:lnTo>
                  <a:pt x="65" y="4386"/>
                </a:lnTo>
                <a:lnTo>
                  <a:pt x="22" y="4536"/>
                </a:lnTo>
                <a:lnTo>
                  <a:pt x="1" y="4707"/>
                </a:lnTo>
                <a:lnTo>
                  <a:pt x="22" y="4857"/>
                </a:lnTo>
                <a:lnTo>
                  <a:pt x="43" y="5028"/>
                </a:lnTo>
                <a:lnTo>
                  <a:pt x="86" y="5178"/>
                </a:lnTo>
                <a:lnTo>
                  <a:pt x="172" y="5328"/>
                </a:lnTo>
                <a:lnTo>
                  <a:pt x="279" y="5435"/>
                </a:lnTo>
                <a:lnTo>
                  <a:pt x="429" y="5520"/>
                </a:lnTo>
                <a:lnTo>
                  <a:pt x="600" y="5563"/>
                </a:lnTo>
                <a:lnTo>
                  <a:pt x="771" y="5563"/>
                </a:lnTo>
                <a:lnTo>
                  <a:pt x="942" y="5542"/>
                </a:lnTo>
                <a:lnTo>
                  <a:pt x="1113" y="5520"/>
                </a:lnTo>
                <a:lnTo>
                  <a:pt x="1455" y="5477"/>
                </a:lnTo>
                <a:lnTo>
                  <a:pt x="1627" y="5477"/>
                </a:lnTo>
                <a:lnTo>
                  <a:pt x="1798" y="5499"/>
                </a:lnTo>
                <a:lnTo>
                  <a:pt x="1883" y="5520"/>
                </a:lnTo>
                <a:lnTo>
                  <a:pt x="1905" y="5542"/>
                </a:lnTo>
                <a:lnTo>
                  <a:pt x="1948" y="5670"/>
                </a:lnTo>
                <a:lnTo>
                  <a:pt x="1969" y="5756"/>
                </a:lnTo>
                <a:lnTo>
                  <a:pt x="1969" y="5863"/>
                </a:lnTo>
                <a:lnTo>
                  <a:pt x="1969" y="6076"/>
                </a:lnTo>
                <a:lnTo>
                  <a:pt x="2055" y="6611"/>
                </a:lnTo>
                <a:lnTo>
                  <a:pt x="2119" y="7339"/>
                </a:lnTo>
                <a:lnTo>
                  <a:pt x="2162" y="7703"/>
                </a:lnTo>
                <a:lnTo>
                  <a:pt x="2226" y="8066"/>
                </a:lnTo>
                <a:lnTo>
                  <a:pt x="2290" y="8451"/>
                </a:lnTo>
                <a:lnTo>
                  <a:pt x="2354" y="8644"/>
                </a:lnTo>
                <a:lnTo>
                  <a:pt x="2397" y="8730"/>
                </a:lnTo>
                <a:lnTo>
                  <a:pt x="2440" y="8794"/>
                </a:lnTo>
                <a:lnTo>
                  <a:pt x="2504" y="8837"/>
                </a:lnTo>
                <a:lnTo>
                  <a:pt x="2568" y="8879"/>
                </a:lnTo>
                <a:lnTo>
                  <a:pt x="2718" y="8879"/>
                </a:lnTo>
                <a:lnTo>
                  <a:pt x="2782" y="8837"/>
                </a:lnTo>
                <a:lnTo>
                  <a:pt x="2825" y="8794"/>
                </a:lnTo>
                <a:lnTo>
                  <a:pt x="2846" y="8730"/>
                </a:lnTo>
                <a:lnTo>
                  <a:pt x="2889" y="8644"/>
                </a:lnTo>
                <a:lnTo>
                  <a:pt x="2889" y="8537"/>
                </a:lnTo>
                <a:lnTo>
                  <a:pt x="2910" y="8323"/>
                </a:lnTo>
                <a:lnTo>
                  <a:pt x="2910" y="8088"/>
                </a:lnTo>
                <a:lnTo>
                  <a:pt x="2910" y="7895"/>
                </a:lnTo>
                <a:lnTo>
                  <a:pt x="2932" y="7489"/>
                </a:lnTo>
                <a:lnTo>
                  <a:pt x="2932" y="7061"/>
                </a:lnTo>
                <a:lnTo>
                  <a:pt x="2932" y="6098"/>
                </a:lnTo>
                <a:lnTo>
                  <a:pt x="2910" y="5777"/>
                </a:lnTo>
                <a:lnTo>
                  <a:pt x="2910" y="5584"/>
                </a:lnTo>
                <a:lnTo>
                  <a:pt x="2932" y="5520"/>
                </a:lnTo>
                <a:lnTo>
                  <a:pt x="2975" y="5477"/>
                </a:lnTo>
                <a:lnTo>
                  <a:pt x="3039" y="5435"/>
                </a:lnTo>
                <a:lnTo>
                  <a:pt x="3124" y="5435"/>
                </a:lnTo>
                <a:lnTo>
                  <a:pt x="3338" y="5413"/>
                </a:lnTo>
                <a:lnTo>
                  <a:pt x="3552" y="5435"/>
                </a:lnTo>
                <a:lnTo>
                  <a:pt x="3723" y="5435"/>
                </a:lnTo>
                <a:lnTo>
                  <a:pt x="3895" y="5413"/>
                </a:lnTo>
                <a:lnTo>
                  <a:pt x="4066" y="5392"/>
                </a:lnTo>
                <a:lnTo>
                  <a:pt x="4216" y="5328"/>
                </a:lnTo>
                <a:lnTo>
                  <a:pt x="4365" y="5263"/>
                </a:lnTo>
                <a:lnTo>
                  <a:pt x="4536" y="5135"/>
                </a:lnTo>
                <a:lnTo>
                  <a:pt x="4643" y="5007"/>
                </a:lnTo>
                <a:lnTo>
                  <a:pt x="4708" y="4857"/>
                </a:lnTo>
                <a:lnTo>
                  <a:pt x="4729" y="4686"/>
                </a:lnTo>
                <a:lnTo>
                  <a:pt x="4729" y="4515"/>
                </a:lnTo>
                <a:lnTo>
                  <a:pt x="4708" y="4343"/>
                </a:lnTo>
                <a:lnTo>
                  <a:pt x="4601" y="3980"/>
                </a:lnTo>
                <a:lnTo>
                  <a:pt x="4536" y="3851"/>
                </a:lnTo>
                <a:lnTo>
                  <a:pt x="4472" y="3787"/>
                </a:lnTo>
                <a:lnTo>
                  <a:pt x="4387" y="3744"/>
                </a:lnTo>
                <a:lnTo>
                  <a:pt x="4258" y="3723"/>
                </a:lnTo>
                <a:lnTo>
                  <a:pt x="3937" y="3723"/>
                </a:lnTo>
                <a:lnTo>
                  <a:pt x="3895" y="3702"/>
                </a:lnTo>
                <a:lnTo>
                  <a:pt x="3830" y="3659"/>
                </a:lnTo>
                <a:lnTo>
                  <a:pt x="3788" y="3595"/>
                </a:lnTo>
                <a:lnTo>
                  <a:pt x="3745" y="3509"/>
                </a:lnTo>
                <a:lnTo>
                  <a:pt x="3638" y="3124"/>
                </a:lnTo>
                <a:lnTo>
                  <a:pt x="3531" y="2739"/>
                </a:lnTo>
                <a:lnTo>
                  <a:pt x="3424" y="2354"/>
                </a:lnTo>
                <a:lnTo>
                  <a:pt x="3360" y="1969"/>
                </a:lnTo>
                <a:lnTo>
                  <a:pt x="3338" y="1819"/>
                </a:lnTo>
                <a:lnTo>
                  <a:pt x="3360" y="1733"/>
                </a:lnTo>
                <a:lnTo>
                  <a:pt x="3403" y="1669"/>
                </a:lnTo>
                <a:lnTo>
                  <a:pt x="3509" y="1626"/>
                </a:lnTo>
                <a:lnTo>
                  <a:pt x="3766" y="1519"/>
                </a:lnTo>
                <a:lnTo>
                  <a:pt x="3895" y="1434"/>
                </a:lnTo>
                <a:lnTo>
                  <a:pt x="3980" y="1327"/>
                </a:lnTo>
                <a:lnTo>
                  <a:pt x="4044" y="1198"/>
                </a:lnTo>
                <a:lnTo>
                  <a:pt x="4087" y="1048"/>
                </a:lnTo>
                <a:lnTo>
                  <a:pt x="4087" y="899"/>
                </a:lnTo>
                <a:lnTo>
                  <a:pt x="4066" y="728"/>
                </a:lnTo>
                <a:lnTo>
                  <a:pt x="4044" y="578"/>
                </a:lnTo>
                <a:lnTo>
                  <a:pt x="3980" y="449"/>
                </a:lnTo>
                <a:lnTo>
                  <a:pt x="3916" y="300"/>
                </a:lnTo>
                <a:lnTo>
                  <a:pt x="3830" y="193"/>
                </a:lnTo>
                <a:lnTo>
                  <a:pt x="3723" y="86"/>
                </a:lnTo>
                <a:lnTo>
                  <a:pt x="3616" y="21"/>
                </a:lnTo>
                <a:lnTo>
                  <a:pt x="34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1"/>
          <p:cNvSpPr/>
          <p:nvPr/>
        </p:nvSpPr>
        <p:spPr>
          <a:xfrm>
            <a:off x="3859317" y="984251"/>
            <a:ext cx="202985" cy="241144"/>
          </a:xfrm>
          <a:custGeom>
            <a:rect b="b" l="l" r="r" t="t"/>
            <a:pathLst>
              <a:path extrusionOk="0" h="8923" w="7511">
                <a:moveTo>
                  <a:pt x="5371" y="1926"/>
                </a:moveTo>
                <a:lnTo>
                  <a:pt x="5414" y="1948"/>
                </a:lnTo>
                <a:lnTo>
                  <a:pt x="5457" y="1969"/>
                </a:lnTo>
                <a:lnTo>
                  <a:pt x="5521" y="2076"/>
                </a:lnTo>
                <a:lnTo>
                  <a:pt x="5564" y="2226"/>
                </a:lnTo>
                <a:lnTo>
                  <a:pt x="5585" y="2418"/>
                </a:lnTo>
                <a:lnTo>
                  <a:pt x="5585" y="2590"/>
                </a:lnTo>
                <a:lnTo>
                  <a:pt x="5585" y="2739"/>
                </a:lnTo>
                <a:lnTo>
                  <a:pt x="5542" y="2846"/>
                </a:lnTo>
                <a:lnTo>
                  <a:pt x="5500" y="2889"/>
                </a:lnTo>
                <a:lnTo>
                  <a:pt x="5435" y="2911"/>
                </a:lnTo>
                <a:lnTo>
                  <a:pt x="5371" y="2889"/>
                </a:lnTo>
                <a:lnTo>
                  <a:pt x="5329" y="2846"/>
                </a:lnTo>
                <a:lnTo>
                  <a:pt x="5307" y="2782"/>
                </a:lnTo>
                <a:lnTo>
                  <a:pt x="5307" y="2697"/>
                </a:lnTo>
                <a:lnTo>
                  <a:pt x="5307" y="2547"/>
                </a:lnTo>
                <a:lnTo>
                  <a:pt x="5286" y="2397"/>
                </a:lnTo>
                <a:lnTo>
                  <a:pt x="5264" y="2269"/>
                </a:lnTo>
                <a:lnTo>
                  <a:pt x="5243" y="2119"/>
                </a:lnTo>
                <a:lnTo>
                  <a:pt x="5264" y="2055"/>
                </a:lnTo>
                <a:lnTo>
                  <a:pt x="5307" y="1991"/>
                </a:lnTo>
                <a:lnTo>
                  <a:pt x="5350" y="1948"/>
                </a:lnTo>
                <a:lnTo>
                  <a:pt x="5371" y="1926"/>
                </a:lnTo>
                <a:close/>
                <a:moveTo>
                  <a:pt x="5393" y="1605"/>
                </a:moveTo>
                <a:lnTo>
                  <a:pt x="5264" y="1648"/>
                </a:lnTo>
                <a:lnTo>
                  <a:pt x="5179" y="1691"/>
                </a:lnTo>
                <a:lnTo>
                  <a:pt x="5093" y="1777"/>
                </a:lnTo>
                <a:lnTo>
                  <a:pt x="5029" y="1862"/>
                </a:lnTo>
                <a:lnTo>
                  <a:pt x="4986" y="1991"/>
                </a:lnTo>
                <a:lnTo>
                  <a:pt x="4965" y="2097"/>
                </a:lnTo>
                <a:lnTo>
                  <a:pt x="4943" y="2204"/>
                </a:lnTo>
                <a:lnTo>
                  <a:pt x="4965" y="2461"/>
                </a:lnTo>
                <a:lnTo>
                  <a:pt x="5008" y="2611"/>
                </a:lnTo>
                <a:lnTo>
                  <a:pt x="5050" y="2739"/>
                </a:lnTo>
                <a:lnTo>
                  <a:pt x="5115" y="2889"/>
                </a:lnTo>
                <a:lnTo>
                  <a:pt x="5200" y="2996"/>
                </a:lnTo>
                <a:lnTo>
                  <a:pt x="5286" y="3060"/>
                </a:lnTo>
                <a:lnTo>
                  <a:pt x="5350" y="3082"/>
                </a:lnTo>
                <a:lnTo>
                  <a:pt x="5414" y="3103"/>
                </a:lnTo>
                <a:lnTo>
                  <a:pt x="5521" y="3082"/>
                </a:lnTo>
                <a:lnTo>
                  <a:pt x="5607" y="3039"/>
                </a:lnTo>
                <a:lnTo>
                  <a:pt x="5692" y="2975"/>
                </a:lnTo>
                <a:lnTo>
                  <a:pt x="5735" y="2889"/>
                </a:lnTo>
                <a:lnTo>
                  <a:pt x="5799" y="2782"/>
                </a:lnTo>
                <a:lnTo>
                  <a:pt x="5821" y="2654"/>
                </a:lnTo>
                <a:lnTo>
                  <a:pt x="5863" y="2525"/>
                </a:lnTo>
                <a:lnTo>
                  <a:pt x="5863" y="2376"/>
                </a:lnTo>
                <a:lnTo>
                  <a:pt x="5842" y="2097"/>
                </a:lnTo>
                <a:lnTo>
                  <a:pt x="5821" y="1969"/>
                </a:lnTo>
                <a:lnTo>
                  <a:pt x="5778" y="1862"/>
                </a:lnTo>
                <a:lnTo>
                  <a:pt x="5735" y="1755"/>
                </a:lnTo>
                <a:lnTo>
                  <a:pt x="5671" y="1691"/>
                </a:lnTo>
                <a:lnTo>
                  <a:pt x="5607" y="1627"/>
                </a:lnTo>
                <a:lnTo>
                  <a:pt x="5521" y="1605"/>
                </a:lnTo>
                <a:close/>
                <a:moveTo>
                  <a:pt x="5649" y="1370"/>
                </a:moveTo>
                <a:lnTo>
                  <a:pt x="5821" y="1391"/>
                </a:lnTo>
                <a:lnTo>
                  <a:pt x="5949" y="1434"/>
                </a:lnTo>
                <a:lnTo>
                  <a:pt x="5992" y="1477"/>
                </a:lnTo>
                <a:lnTo>
                  <a:pt x="6035" y="1520"/>
                </a:lnTo>
                <a:lnTo>
                  <a:pt x="6056" y="1584"/>
                </a:lnTo>
                <a:lnTo>
                  <a:pt x="6077" y="1648"/>
                </a:lnTo>
                <a:lnTo>
                  <a:pt x="6099" y="1819"/>
                </a:lnTo>
                <a:lnTo>
                  <a:pt x="6077" y="2140"/>
                </a:lnTo>
                <a:lnTo>
                  <a:pt x="6099" y="2868"/>
                </a:lnTo>
                <a:lnTo>
                  <a:pt x="6077" y="2932"/>
                </a:lnTo>
                <a:lnTo>
                  <a:pt x="6056" y="2996"/>
                </a:lnTo>
                <a:lnTo>
                  <a:pt x="6013" y="3060"/>
                </a:lnTo>
                <a:lnTo>
                  <a:pt x="5949" y="3103"/>
                </a:lnTo>
                <a:lnTo>
                  <a:pt x="5799" y="3167"/>
                </a:lnTo>
                <a:lnTo>
                  <a:pt x="5628" y="3189"/>
                </a:lnTo>
                <a:lnTo>
                  <a:pt x="4965" y="3189"/>
                </a:lnTo>
                <a:lnTo>
                  <a:pt x="4152" y="3210"/>
                </a:lnTo>
                <a:lnTo>
                  <a:pt x="2419" y="3210"/>
                </a:lnTo>
                <a:lnTo>
                  <a:pt x="2248" y="3167"/>
                </a:lnTo>
                <a:lnTo>
                  <a:pt x="2098" y="3103"/>
                </a:lnTo>
                <a:lnTo>
                  <a:pt x="2055" y="3060"/>
                </a:lnTo>
                <a:lnTo>
                  <a:pt x="2034" y="2996"/>
                </a:lnTo>
                <a:lnTo>
                  <a:pt x="1991" y="2911"/>
                </a:lnTo>
                <a:lnTo>
                  <a:pt x="1991" y="2825"/>
                </a:lnTo>
                <a:lnTo>
                  <a:pt x="1969" y="2632"/>
                </a:lnTo>
                <a:lnTo>
                  <a:pt x="1991" y="2269"/>
                </a:lnTo>
                <a:lnTo>
                  <a:pt x="1969" y="1948"/>
                </a:lnTo>
                <a:lnTo>
                  <a:pt x="1969" y="1777"/>
                </a:lnTo>
                <a:lnTo>
                  <a:pt x="2012" y="1712"/>
                </a:lnTo>
                <a:lnTo>
                  <a:pt x="2055" y="1670"/>
                </a:lnTo>
                <a:lnTo>
                  <a:pt x="2098" y="1648"/>
                </a:lnTo>
                <a:lnTo>
                  <a:pt x="2162" y="1627"/>
                </a:lnTo>
                <a:lnTo>
                  <a:pt x="2483" y="1627"/>
                </a:lnTo>
                <a:lnTo>
                  <a:pt x="2611" y="1648"/>
                </a:lnTo>
                <a:lnTo>
                  <a:pt x="2954" y="1605"/>
                </a:lnTo>
                <a:lnTo>
                  <a:pt x="3296" y="1541"/>
                </a:lnTo>
                <a:lnTo>
                  <a:pt x="4066" y="1498"/>
                </a:lnTo>
                <a:lnTo>
                  <a:pt x="4815" y="1456"/>
                </a:lnTo>
                <a:lnTo>
                  <a:pt x="5115" y="1413"/>
                </a:lnTo>
                <a:lnTo>
                  <a:pt x="5478" y="1370"/>
                </a:lnTo>
                <a:close/>
                <a:moveTo>
                  <a:pt x="5735" y="985"/>
                </a:moveTo>
                <a:lnTo>
                  <a:pt x="5222" y="1006"/>
                </a:lnTo>
                <a:lnTo>
                  <a:pt x="4708" y="1049"/>
                </a:lnTo>
                <a:lnTo>
                  <a:pt x="3702" y="1135"/>
                </a:lnTo>
                <a:lnTo>
                  <a:pt x="3275" y="1177"/>
                </a:lnTo>
                <a:lnTo>
                  <a:pt x="2847" y="1220"/>
                </a:lnTo>
                <a:lnTo>
                  <a:pt x="2590" y="1220"/>
                </a:lnTo>
                <a:lnTo>
                  <a:pt x="2312" y="1199"/>
                </a:lnTo>
                <a:lnTo>
                  <a:pt x="2034" y="1199"/>
                </a:lnTo>
                <a:lnTo>
                  <a:pt x="1755" y="1220"/>
                </a:lnTo>
                <a:lnTo>
                  <a:pt x="1648" y="1242"/>
                </a:lnTo>
                <a:lnTo>
                  <a:pt x="1563" y="1263"/>
                </a:lnTo>
                <a:lnTo>
                  <a:pt x="1499" y="1306"/>
                </a:lnTo>
                <a:lnTo>
                  <a:pt x="1456" y="1349"/>
                </a:lnTo>
                <a:lnTo>
                  <a:pt x="1434" y="1391"/>
                </a:lnTo>
                <a:lnTo>
                  <a:pt x="1413" y="1477"/>
                </a:lnTo>
                <a:lnTo>
                  <a:pt x="1392" y="1648"/>
                </a:lnTo>
                <a:lnTo>
                  <a:pt x="1392" y="2140"/>
                </a:lnTo>
                <a:lnTo>
                  <a:pt x="1392" y="2654"/>
                </a:lnTo>
                <a:lnTo>
                  <a:pt x="1413" y="2868"/>
                </a:lnTo>
                <a:lnTo>
                  <a:pt x="1434" y="3060"/>
                </a:lnTo>
                <a:lnTo>
                  <a:pt x="1477" y="3253"/>
                </a:lnTo>
                <a:lnTo>
                  <a:pt x="1541" y="3424"/>
                </a:lnTo>
                <a:lnTo>
                  <a:pt x="1648" y="3552"/>
                </a:lnTo>
                <a:lnTo>
                  <a:pt x="1713" y="3595"/>
                </a:lnTo>
                <a:lnTo>
                  <a:pt x="1798" y="3659"/>
                </a:lnTo>
                <a:lnTo>
                  <a:pt x="1884" y="3681"/>
                </a:lnTo>
                <a:lnTo>
                  <a:pt x="1969" y="3724"/>
                </a:lnTo>
                <a:lnTo>
                  <a:pt x="2226" y="3724"/>
                </a:lnTo>
                <a:lnTo>
                  <a:pt x="2675" y="3702"/>
                </a:lnTo>
                <a:lnTo>
                  <a:pt x="3146" y="3659"/>
                </a:lnTo>
                <a:lnTo>
                  <a:pt x="3617" y="3617"/>
                </a:lnTo>
                <a:lnTo>
                  <a:pt x="4088" y="3595"/>
                </a:lnTo>
                <a:lnTo>
                  <a:pt x="4943" y="3595"/>
                </a:lnTo>
                <a:lnTo>
                  <a:pt x="5371" y="3574"/>
                </a:lnTo>
                <a:lnTo>
                  <a:pt x="5799" y="3552"/>
                </a:lnTo>
                <a:lnTo>
                  <a:pt x="6013" y="3510"/>
                </a:lnTo>
                <a:lnTo>
                  <a:pt x="6099" y="3488"/>
                </a:lnTo>
                <a:lnTo>
                  <a:pt x="6184" y="3445"/>
                </a:lnTo>
                <a:lnTo>
                  <a:pt x="6249" y="3403"/>
                </a:lnTo>
                <a:lnTo>
                  <a:pt x="6313" y="3338"/>
                </a:lnTo>
                <a:lnTo>
                  <a:pt x="6356" y="3253"/>
                </a:lnTo>
                <a:lnTo>
                  <a:pt x="6377" y="3146"/>
                </a:lnTo>
                <a:lnTo>
                  <a:pt x="6398" y="2975"/>
                </a:lnTo>
                <a:lnTo>
                  <a:pt x="6420" y="2761"/>
                </a:lnTo>
                <a:lnTo>
                  <a:pt x="6441" y="2376"/>
                </a:lnTo>
                <a:lnTo>
                  <a:pt x="6420" y="2097"/>
                </a:lnTo>
                <a:lnTo>
                  <a:pt x="6420" y="1841"/>
                </a:lnTo>
                <a:lnTo>
                  <a:pt x="6377" y="1563"/>
                </a:lnTo>
                <a:lnTo>
                  <a:pt x="6334" y="1306"/>
                </a:lnTo>
                <a:lnTo>
                  <a:pt x="6291" y="1199"/>
                </a:lnTo>
                <a:lnTo>
                  <a:pt x="6249" y="1113"/>
                </a:lnTo>
                <a:lnTo>
                  <a:pt x="6184" y="1049"/>
                </a:lnTo>
                <a:lnTo>
                  <a:pt x="6120" y="1028"/>
                </a:lnTo>
                <a:lnTo>
                  <a:pt x="6035" y="1006"/>
                </a:lnTo>
                <a:lnTo>
                  <a:pt x="5928" y="985"/>
                </a:lnTo>
                <a:close/>
                <a:moveTo>
                  <a:pt x="5435" y="4066"/>
                </a:moveTo>
                <a:lnTo>
                  <a:pt x="5222" y="4087"/>
                </a:lnTo>
                <a:lnTo>
                  <a:pt x="5093" y="4087"/>
                </a:lnTo>
                <a:lnTo>
                  <a:pt x="5008" y="4130"/>
                </a:lnTo>
                <a:lnTo>
                  <a:pt x="4922" y="4173"/>
                </a:lnTo>
                <a:lnTo>
                  <a:pt x="4879" y="4237"/>
                </a:lnTo>
                <a:lnTo>
                  <a:pt x="4879" y="4280"/>
                </a:lnTo>
                <a:lnTo>
                  <a:pt x="4879" y="4344"/>
                </a:lnTo>
                <a:lnTo>
                  <a:pt x="4901" y="4472"/>
                </a:lnTo>
                <a:lnTo>
                  <a:pt x="4965" y="4622"/>
                </a:lnTo>
                <a:lnTo>
                  <a:pt x="5029" y="4708"/>
                </a:lnTo>
                <a:lnTo>
                  <a:pt x="5157" y="4751"/>
                </a:lnTo>
                <a:lnTo>
                  <a:pt x="5307" y="4772"/>
                </a:lnTo>
                <a:lnTo>
                  <a:pt x="5585" y="4772"/>
                </a:lnTo>
                <a:lnTo>
                  <a:pt x="5799" y="4751"/>
                </a:lnTo>
                <a:lnTo>
                  <a:pt x="6056" y="4729"/>
                </a:lnTo>
                <a:lnTo>
                  <a:pt x="6163" y="4708"/>
                </a:lnTo>
                <a:lnTo>
                  <a:pt x="6270" y="4644"/>
                </a:lnTo>
                <a:lnTo>
                  <a:pt x="6334" y="4579"/>
                </a:lnTo>
                <a:lnTo>
                  <a:pt x="6356" y="4472"/>
                </a:lnTo>
                <a:lnTo>
                  <a:pt x="6334" y="4323"/>
                </a:lnTo>
                <a:lnTo>
                  <a:pt x="6291" y="4237"/>
                </a:lnTo>
                <a:lnTo>
                  <a:pt x="6206" y="4151"/>
                </a:lnTo>
                <a:lnTo>
                  <a:pt x="6099" y="4109"/>
                </a:lnTo>
                <a:lnTo>
                  <a:pt x="5992" y="4087"/>
                </a:lnTo>
                <a:lnTo>
                  <a:pt x="5863" y="4066"/>
                </a:lnTo>
                <a:close/>
                <a:moveTo>
                  <a:pt x="3767" y="4066"/>
                </a:moveTo>
                <a:lnTo>
                  <a:pt x="3617" y="4087"/>
                </a:lnTo>
                <a:lnTo>
                  <a:pt x="3488" y="4130"/>
                </a:lnTo>
                <a:lnTo>
                  <a:pt x="3339" y="4173"/>
                </a:lnTo>
                <a:lnTo>
                  <a:pt x="3232" y="4237"/>
                </a:lnTo>
                <a:lnTo>
                  <a:pt x="3168" y="4323"/>
                </a:lnTo>
                <a:lnTo>
                  <a:pt x="3125" y="4408"/>
                </a:lnTo>
                <a:lnTo>
                  <a:pt x="3125" y="4537"/>
                </a:lnTo>
                <a:lnTo>
                  <a:pt x="3125" y="4665"/>
                </a:lnTo>
                <a:lnTo>
                  <a:pt x="3146" y="4751"/>
                </a:lnTo>
                <a:lnTo>
                  <a:pt x="3189" y="4836"/>
                </a:lnTo>
                <a:lnTo>
                  <a:pt x="3232" y="4858"/>
                </a:lnTo>
                <a:lnTo>
                  <a:pt x="3296" y="4879"/>
                </a:lnTo>
                <a:lnTo>
                  <a:pt x="3382" y="4858"/>
                </a:lnTo>
                <a:lnTo>
                  <a:pt x="3852" y="4836"/>
                </a:lnTo>
                <a:lnTo>
                  <a:pt x="4109" y="4815"/>
                </a:lnTo>
                <a:lnTo>
                  <a:pt x="4216" y="4772"/>
                </a:lnTo>
                <a:lnTo>
                  <a:pt x="4323" y="4729"/>
                </a:lnTo>
                <a:lnTo>
                  <a:pt x="4408" y="4644"/>
                </a:lnTo>
                <a:lnTo>
                  <a:pt x="4451" y="4558"/>
                </a:lnTo>
                <a:lnTo>
                  <a:pt x="4473" y="4472"/>
                </a:lnTo>
                <a:lnTo>
                  <a:pt x="4473" y="4365"/>
                </a:lnTo>
                <a:lnTo>
                  <a:pt x="4430" y="4258"/>
                </a:lnTo>
                <a:lnTo>
                  <a:pt x="4366" y="4194"/>
                </a:lnTo>
                <a:lnTo>
                  <a:pt x="4280" y="4130"/>
                </a:lnTo>
                <a:lnTo>
                  <a:pt x="4173" y="4087"/>
                </a:lnTo>
                <a:lnTo>
                  <a:pt x="3916" y="4066"/>
                </a:lnTo>
                <a:close/>
                <a:moveTo>
                  <a:pt x="1670" y="4280"/>
                </a:moveTo>
                <a:lnTo>
                  <a:pt x="1563" y="4301"/>
                </a:lnTo>
                <a:lnTo>
                  <a:pt x="1477" y="4344"/>
                </a:lnTo>
                <a:lnTo>
                  <a:pt x="1392" y="4430"/>
                </a:lnTo>
                <a:lnTo>
                  <a:pt x="1349" y="4537"/>
                </a:lnTo>
                <a:lnTo>
                  <a:pt x="1328" y="4644"/>
                </a:lnTo>
                <a:lnTo>
                  <a:pt x="1349" y="4729"/>
                </a:lnTo>
                <a:lnTo>
                  <a:pt x="1392" y="4815"/>
                </a:lnTo>
                <a:lnTo>
                  <a:pt x="1456" y="4879"/>
                </a:lnTo>
                <a:lnTo>
                  <a:pt x="1541" y="4922"/>
                </a:lnTo>
                <a:lnTo>
                  <a:pt x="1627" y="4965"/>
                </a:lnTo>
                <a:lnTo>
                  <a:pt x="1713" y="4986"/>
                </a:lnTo>
                <a:lnTo>
                  <a:pt x="1820" y="4986"/>
                </a:lnTo>
                <a:lnTo>
                  <a:pt x="2055" y="4965"/>
                </a:lnTo>
                <a:lnTo>
                  <a:pt x="2290" y="4943"/>
                </a:lnTo>
                <a:lnTo>
                  <a:pt x="2397" y="4922"/>
                </a:lnTo>
                <a:lnTo>
                  <a:pt x="2504" y="4879"/>
                </a:lnTo>
                <a:lnTo>
                  <a:pt x="2590" y="4793"/>
                </a:lnTo>
                <a:lnTo>
                  <a:pt x="2675" y="4686"/>
                </a:lnTo>
                <a:lnTo>
                  <a:pt x="2740" y="4558"/>
                </a:lnTo>
                <a:lnTo>
                  <a:pt x="2740" y="4494"/>
                </a:lnTo>
                <a:lnTo>
                  <a:pt x="2718" y="4451"/>
                </a:lnTo>
                <a:lnTo>
                  <a:pt x="2718" y="4408"/>
                </a:lnTo>
                <a:lnTo>
                  <a:pt x="2675" y="4387"/>
                </a:lnTo>
                <a:lnTo>
                  <a:pt x="2590" y="4344"/>
                </a:lnTo>
                <a:lnTo>
                  <a:pt x="2483" y="4301"/>
                </a:lnTo>
                <a:lnTo>
                  <a:pt x="2141" y="4301"/>
                </a:lnTo>
                <a:lnTo>
                  <a:pt x="1905" y="4280"/>
                </a:lnTo>
                <a:close/>
                <a:moveTo>
                  <a:pt x="5435" y="5392"/>
                </a:moveTo>
                <a:lnTo>
                  <a:pt x="5329" y="5414"/>
                </a:lnTo>
                <a:lnTo>
                  <a:pt x="5243" y="5457"/>
                </a:lnTo>
                <a:lnTo>
                  <a:pt x="5179" y="5521"/>
                </a:lnTo>
                <a:lnTo>
                  <a:pt x="5115" y="5585"/>
                </a:lnTo>
                <a:lnTo>
                  <a:pt x="5093" y="5692"/>
                </a:lnTo>
                <a:lnTo>
                  <a:pt x="5115" y="5778"/>
                </a:lnTo>
                <a:lnTo>
                  <a:pt x="5157" y="5863"/>
                </a:lnTo>
                <a:lnTo>
                  <a:pt x="5200" y="5927"/>
                </a:lnTo>
                <a:lnTo>
                  <a:pt x="5286" y="5992"/>
                </a:lnTo>
                <a:lnTo>
                  <a:pt x="5371" y="6034"/>
                </a:lnTo>
                <a:lnTo>
                  <a:pt x="5457" y="6056"/>
                </a:lnTo>
                <a:lnTo>
                  <a:pt x="5649" y="6056"/>
                </a:lnTo>
                <a:lnTo>
                  <a:pt x="5842" y="6013"/>
                </a:lnTo>
                <a:lnTo>
                  <a:pt x="6035" y="5949"/>
                </a:lnTo>
                <a:lnTo>
                  <a:pt x="6120" y="5885"/>
                </a:lnTo>
                <a:lnTo>
                  <a:pt x="6184" y="5820"/>
                </a:lnTo>
                <a:lnTo>
                  <a:pt x="6227" y="5735"/>
                </a:lnTo>
                <a:lnTo>
                  <a:pt x="6249" y="5671"/>
                </a:lnTo>
                <a:lnTo>
                  <a:pt x="6249" y="5606"/>
                </a:lnTo>
                <a:lnTo>
                  <a:pt x="6227" y="5542"/>
                </a:lnTo>
                <a:lnTo>
                  <a:pt x="6184" y="5499"/>
                </a:lnTo>
                <a:lnTo>
                  <a:pt x="6120" y="5457"/>
                </a:lnTo>
                <a:lnTo>
                  <a:pt x="5949" y="5414"/>
                </a:lnTo>
                <a:lnTo>
                  <a:pt x="5778" y="5392"/>
                </a:lnTo>
                <a:close/>
                <a:moveTo>
                  <a:pt x="2162" y="5521"/>
                </a:moveTo>
                <a:lnTo>
                  <a:pt x="1905" y="5542"/>
                </a:lnTo>
                <a:lnTo>
                  <a:pt x="1713" y="5585"/>
                </a:lnTo>
                <a:lnTo>
                  <a:pt x="1606" y="5606"/>
                </a:lnTo>
                <a:lnTo>
                  <a:pt x="1541" y="5649"/>
                </a:lnTo>
                <a:lnTo>
                  <a:pt x="1499" y="5692"/>
                </a:lnTo>
                <a:lnTo>
                  <a:pt x="1477" y="5799"/>
                </a:lnTo>
                <a:lnTo>
                  <a:pt x="1456" y="5885"/>
                </a:lnTo>
                <a:lnTo>
                  <a:pt x="1477" y="5970"/>
                </a:lnTo>
                <a:lnTo>
                  <a:pt x="1520" y="6056"/>
                </a:lnTo>
                <a:lnTo>
                  <a:pt x="1541" y="6098"/>
                </a:lnTo>
                <a:lnTo>
                  <a:pt x="1584" y="6098"/>
                </a:lnTo>
                <a:lnTo>
                  <a:pt x="1820" y="6163"/>
                </a:lnTo>
                <a:lnTo>
                  <a:pt x="2055" y="6184"/>
                </a:lnTo>
                <a:lnTo>
                  <a:pt x="2290" y="6163"/>
                </a:lnTo>
                <a:lnTo>
                  <a:pt x="2419" y="6141"/>
                </a:lnTo>
                <a:lnTo>
                  <a:pt x="2526" y="6120"/>
                </a:lnTo>
                <a:lnTo>
                  <a:pt x="2590" y="6077"/>
                </a:lnTo>
                <a:lnTo>
                  <a:pt x="2654" y="6034"/>
                </a:lnTo>
                <a:lnTo>
                  <a:pt x="2675" y="5970"/>
                </a:lnTo>
                <a:lnTo>
                  <a:pt x="2697" y="5906"/>
                </a:lnTo>
                <a:lnTo>
                  <a:pt x="2697" y="5820"/>
                </a:lnTo>
                <a:lnTo>
                  <a:pt x="2675" y="5756"/>
                </a:lnTo>
                <a:lnTo>
                  <a:pt x="2654" y="5692"/>
                </a:lnTo>
                <a:lnTo>
                  <a:pt x="2590" y="5628"/>
                </a:lnTo>
                <a:lnTo>
                  <a:pt x="2504" y="5585"/>
                </a:lnTo>
                <a:lnTo>
                  <a:pt x="2397" y="5542"/>
                </a:lnTo>
                <a:lnTo>
                  <a:pt x="2290" y="5521"/>
                </a:lnTo>
                <a:close/>
                <a:moveTo>
                  <a:pt x="3874" y="5435"/>
                </a:moveTo>
                <a:lnTo>
                  <a:pt x="3638" y="5457"/>
                </a:lnTo>
                <a:lnTo>
                  <a:pt x="3531" y="5499"/>
                </a:lnTo>
                <a:lnTo>
                  <a:pt x="3446" y="5521"/>
                </a:lnTo>
                <a:lnTo>
                  <a:pt x="3382" y="5585"/>
                </a:lnTo>
                <a:lnTo>
                  <a:pt x="3339" y="5649"/>
                </a:lnTo>
                <a:lnTo>
                  <a:pt x="3296" y="5735"/>
                </a:lnTo>
                <a:lnTo>
                  <a:pt x="3275" y="5820"/>
                </a:lnTo>
                <a:lnTo>
                  <a:pt x="3275" y="5906"/>
                </a:lnTo>
                <a:lnTo>
                  <a:pt x="3296" y="5992"/>
                </a:lnTo>
                <a:lnTo>
                  <a:pt x="3339" y="6056"/>
                </a:lnTo>
                <a:lnTo>
                  <a:pt x="3403" y="6098"/>
                </a:lnTo>
                <a:lnTo>
                  <a:pt x="3531" y="6141"/>
                </a:lnTo>
                <a:lnTo>
                  <a:pt x="3660" y="6184"/>
                </a:lnTo>
                <a:lnTo>
                  <a:pt x="3788" y="6205"/>
                </a:lnTo>
                <a:lnTo>
                  <a:pt x="4066" y="6205"/>
                </a:lnTo>
                <a:lnTo>
                  <a:pt x="4195" y="6163"/>
                </a:lnTo>
                <a:lnTo>
                  <a:pt x="4323" y="6120"/>
                </a:lnTo>
                <a:lnTo>
                  <a:pt x="4430" y="6077"/>
                </a:lnTo>
                <a:lnTo>
                  <a:pt x="4537" y="5992"/>
                </a:lnTo>
                <a:lnTo>
                  <a:pt x="4580" y="5885"/>
                </a:lnTo>
                <a:lnTo>
                  <a:pt x="4622" y="5799"/>
                </a:lnTo>
                <a:lnTo>
                  <a:pt x="4601" y="5713"/>
                </a:lnTo>
                <a:lnTo>
                  <a:pt x="4580" y="5628"/>
                </a:lnTo>
                <a:lnTo>
                  <a:pt x="4515" y="5542"/>
                </a:lnTo>
                <a:lnTo>
                  <a:pt x="4408" y="5478"/>
                </a:lnTo>
                <a:lnTo>
                  <a:pt x="4280" y="5457"/>
                </a:lnTo>
                <a:lnTo>
                  <a:pt x="4088" y="5435"/>
                </a:lnTo>
                <a:close/>
                <a:moveTo>
                  <a:pt x="5628" y="6526"/>
                </a:moveTo>
                <a:lnTo>
                  <a:pt x="5500" y="6548"/>
                </a:lnTo>
                <a:lnTo>
                  <a:pt x="5393" y="6569"/>
                </a:lnTo>
                <a:lnTo>
                  <a:pt x="5307" y="6633"/>
                </a:lnTo>
                <a:lnTo>
                  <a:pt x="5222" y="6698"/>
                </a:lnTo>
                <a:lnTo>
                  <a:pt x="5179" y="6762"/>
                </a:lnTo>
                <a:lnTo>
                  <a:pt x="5179" y="6826"/>
                </a:lnTo>
                <a:lnTo>
                  <a:pt x="5179" y="6890"/>
                </a:lnTo>
                <a:lnTo>
                  <a:pt x="5200" y="6954"/>
                </a:lnTo>
                <a:lnTo>
                  <a:pt x="5264" y="7019"/>
                </a:lnTo>
                <a:lnTo>
                  <a:pt x="5329" y="7083"/>
                </a:lnTo>
                <a:lnTo>
                  <a:pt x="5414" y="7125"/>
                </a:lnTo>
                <a:lnTo>
                  <a:pt x="5500" y="7168"/>
                </a:lnTo>
                <a:lnTo>
                  <a:pt x="5585" y="7190"/>
                </a:lnTo>
                <a:lnTo>
                  <a:pt x="5821" y="7211"/>
                </a:lnTo>
                <a:lnTo>
                  <a:pt x="5928" y="7190"/>
                </a:lnTo>
                <a:lnTo>
                  <a:pt x="6056" y="7168"/>
                </a:lnTo>
                <a:lnTo>
                  <a:pt x="6142" y="7125"/>
                </a:lnTo>
                <a:lnTo>
                  <a:pt x="6227" y="7083"/>
                </a:lnTo>
                <a:lnTo>
                  <a:pt x="6291" y="7040"/>
                </a:lnTo>
                <a:lnTo>
                  <a:pt x="6334" y="6954"/>
                </a:lnTo>
                <a:lnTo>
                  <a:pt x="6356" y="6869"/>
                </a:lnTo>
                <a:lnTo>
                  <a:pt x="6377" y="6783"/>
                </a:lnTo>
                <a:lnTo>
                  <a:pt x="6377" y="6698"/>
                </a:lnTo>
                <a:lnTo>
                  <a:pt x="6334" y="6612"/>
                </a:lnTo>
                <a:lnTo>
                  <a:pt x="6291" y="6569"/>
                </a:lnTo>
                <a:lnTo>
                  <a:pt x="6206" y="6548"/>
                </a:lnTo>
                <a:lnTo>
                  <a:pt x="5970" y="6526"/>
                </a:lnTo>
                <a:close/>
                <a:moveTo>
                  <a:pt x="3831" y="6612"/>
                </a:moveTo>
                <a:lnTo>
                  <a:pt x="3595" y="6655"/>
                </a:lnTo>
                <a:lnTo>
                  <a:pt x="3488" y="6676"/>
                </a:lnTo>
                <a:lnTo>
                  <a:pt x="3424" y="6719"/>
                </a:lnTo>
                <a:lnTo>
                  <a:pt x="3360" y="6762"/>
                </a:lnTo>
                <a:lnTo>
                  <a:pt x="3317" y="6847"/>
                </a:lnTo>
                <a:lnTo>
                  <a:pt x="3296" y="6954"/>
                </a:lnTo>
                <a:lnTo>
                  <a:pt x="3317" y="7040"/>
                </a:lnTo>
                <a:lnTo>
                  <a:pt x="3360" y="7104"/>
                </a:lnTo>
                <a:lnTo>
                  <a:pt x="3446" y="7168"/>
                </a:lnTo>
                <a:lnTo>
                  <a:pt x="3531" y="7232"/>
                </a:lnTo>
                <a:lnTo>
                  <a:pt x="3638" y="7275"/>
                </a:lnTo>
                <a:lnTo>
                  <a:pt x="3745" y="7318"/>
                </a:lnTo>
                <a:lnTo>
                  <a:pt x="4088" y="7318"/>
                </a:lnTo>
                <a:lnTo>
                  <a:pt x="4323" y="7275"/>
                </a:lnTo>
                <a:lnTo>
                  <a:pt x="4430" y="7254"/>
                </a:lnTo>
                <a:lnTo>
                  <a:pt x="4494" y="7232"/>
                </a:lnTo>
                <a:lnTo>
                  <a:pt x="4558" y="7168"/>
                </a:lnTo>
                <a:lnTo>
                  <a:pt x="4601" y="7061"/>
                </a:lnTo>
                <a:lnTo>
                  <a:pt x="4644" y="6976"/>
                </a:lnTo>
                <a:lnTo>
                  <a:pt x="4665" y="6869"/>
                </a:lnTo>
                <a:lnTo>
                  <a:pt x="4665" y="6826"/>
                </a:lnTo>
                <a:lnTo>
                  <a:pt x="4644" y="6805"/>
                </a:lnTo>
                <a:lnTo>
                  <a:pt x="4601" y="6762"/>
                </a:lnTo>
                <a:lnTo>
                  <a:pt x="4558" y="6719"/>
                </a:lnTo>
                <a:lnTo>
                  <a:pt x="4451" y="6676"/>
                </a:lnTo>
                <a:lnTo>
                  <a:pt x="4344" y="6633"/>
                </a:lnTo>
                <a:lnTo>
                  <a:pt x="4088" y="6612"/>
                </a:lnTo>
                <a:close/>
                <a:moveTo>
                  <a:pt x="2226" y="6698"/>
                </a:moveTo>
                <a:lnTo>
                  <a:pt x="1991" y="6719"/>
                </a:lnTo>
                <a:lnTo>
                  <a:pt x="1777" y="6762"/>
                </a:lnTo>
                <a:lnTo>
                  <a:pt x="1670" y="6805"/>
                </a:lnTo>
                <a:lnTo>
                  <a:pt x="1584" y="6847"/>
                </a:lnTo>
                <a:lnTo>
                  <a:pt x="1520" y="6912"/>
                </a:lnTo>
                <a:lnTo>
                  <a:pt x="1477" y="7019"/>
                </a:lnTo>
                <a:lnTo>
                  <a:pt x="1477" y="7104"/>
                </a:lnTo>
                <a:lnTo>
                  <a:pt x="1499" y="7211"/>
                </a:lnTo>
                <a:lnTo>
                  <a:pt x="1563" y="7318"/>
                </a:lnTo>
                <a:lnTo>
                  <a:pt x="1627" y="7382"/>
                </a:lnTo>
                <a:lnTo>
                  <a:pt x="1691" y="7404"/>
                </a:lnTo>
                <a:lnTo>
                  <a:pt x="1734" y="7425"/>
                </a:lnTo>
                <a:lnTo>
                  <a:pt x="1841" y="7425"/>
                </a:lnTo>
                <a:lnTo>
                  <a:pt x="2055" y="7361"/>
                </a:lnTo>
                <a:lnTo>
                  <a:pt x="2183" y="7339"/>
                </a:lnTo>
                <a:lnTo>
                  <a:pt x="2440" y="7339"/>
                </a:lnTo>
                <a:lnTo>
                  <a:pt x="2568" y="7318"/>
                </a:lnTo>
                <a:lnTo>
                  <a:pt x="2654" y="7275"/>
                </a:lnTo>
                <a:lnTo>
                  <a:pt x="2740" y="7232"/>
                </a:lnTo>
                <a:lnTo>
                  <a:pt x="2782" y="7147"/>
                </a:lnTo>
                <a:lnTo>
                  <a:pt x="2804" y="7061"/>
                </a:lnTo>
                <a:lnTo>
                  <a:pt x="2804" y="6976"/>
                </a:lnTo>
                <a:lnTo>
                  <a:pt x="2782" y="6890"/>
                </a:lnTo>
                <a:lnTo>
                  <a:pt x="2740" y="6805"/>
                </a:lnTo>
                <a:lnTo>
                  <a:pt x="2675" y="6762"/>
                </a:lnTo>
                <a:lnTo>
                  <a:pt x="2568" y="6719"/>
                </a:lnTo>
                <a:lnTo>
                  <a:pt x="2461" y="6698"/>
                </a:lnTo>
                <a:close/>
                <a:moveTo>
                  <a:pt x="5842" y="450"/>
                </a:moveTo>
                <a:lnTo>
                  <a:pt x="6035" y="471"/>
                </a:lnTo>
                <a:lnTo>
                  <a:pt x="6206" y="493"/>
                </a:lnTo>
                <a:lnTo>
                  <a:pt x="6377" y="557"/>
                </a:lnTo>
                <a:lnTo>
                  <a:pt x="6527" y="664"/>
                </a:lnTo>
                <a:lnTo>
                  <a:pt x="6634" y="771"/>
                </a:lnTo>
                <a:lnTo>
                  <a:pt x="6741" y="942"/>
                </a:lnTo>
                <a:lnTo>
                  <a:pt x="6805" y="1135"/>
                </a:lnTo>
                <a:lnTo>
                  <a:pt x="6890" y="1541"/>
                </a:lnTo>
                <a:lnTo>
                  <a:pt x="6955" y="1969"/>
                </a:lnTo>
                <a:lnTo>
                  <a:pt x="6997" y="2397"/>
                </a:lnTo>
                <a:lnTo>
                  <a:pt x="7040" y="2825"/>
                </a:lnTo>
                <a:lnTo>
                  <a:pt x="7062" y="3253"/>
                </a:lnTo>
                <a:lnTo>
                  <a:pt x="7062" y="3681"/>
                </a:lnTo>
                <a:lnTo>
                  <a:pt x="7019" y="4515"/>
                </a:lnTo>
                <a:lnTo>
                  <a:pt x="6997" y="5007"/>
                </a:lnTo>
                <a:lnTo>
                  <a:pt x="6997" y="5478"/>
                </a:lnTo>
                <a:lnTo>
                  <a:pt x="6997" y="6419"/>
                </a:lnTo>
                <a:lnTo>
                  <a:pt x="6976" y="6805"/>
                </a:lnTo>
                <a:lnTo>
                  <a:pt x="6976" y="7168"/>
                </a:lnTo>
                <a:lnTo>
                  <a:pt x="6976" y="7318"/>
                </a:lnTo>
                <a:lnTo>
                  <a:pt x="6955" y="7489"/>
                </a:lnTo>
                <a:lnTo>
                  <a:pt x="6912" y="7618"/>
                </a:lnTo>
                <a:lnTo>
                  <a:pt x="6869" y="7682"/>
                </a:lnTo>
                <a:lnTo>
                  <a:pt x="6826" y="7746"/>
                </a:lnTo>
                <a:lnTo>
                  <a:pt x="6741" y="7789"/>
                </a:lnTo>
                <a:lnTo>
                  <a:pt x="6634" y="7832"/>
                </a:lnTo>
                <a:lnTo>
                  <a:pt x="6420" y="7896"/>
                </a:lnTo>
                <a:lnTo>
                  <a:pt x="5992" y="7960"/>
                </a:lnTo>
                <a:lnTo>
                  <a:pt x="5521" y="8046"/>
                </a:lnTo>
                <a:lnTo>
                  <a:pt x="5029" y="8088"/>
                </a:lnTo>
                <a:lnTo>
                  <a:pt x="4066" y="8174"/>
                </a:lnTo>
                <a:lnTo>
                  <a:pt x="3103" y="8238"/>
                </a:lnTo>
                <a:lnTo>
                  <a:pt x="2590" y="8281"/>
                </a:lnTo>
                <a:lnTo>
                  <a:pt x="1991" y="8281"/>
                </a:lnTo>
                <a:lnTo>
                  <a:pt x="1691" y="8259"/>
                </a:lnTo>
                <a:lnTo>
                  <a:pt x="1413" y="8195"/>
                </a:lnTo>
                <a:lnTo>
                  <a:pt x="1306" y="8131"/>
                </a:lnTo>
                <a:lnTo>
                  <a:pt x="1178" y="8088"/>
                </a:lnTo>
                <a:lnTo>
                  <a:pt x="1092" y="8003"/>
                </a:lnTo>
                <a:lnTo>
                  <a:pt x="1007" y="7917"/>
                </a:lnTo>
                <a:lnTo>
                  <a:pt x="900" y="7746"/>
                </a:lnTo>
                <a:lnTo>
                  <a:pt x="835" y="7553"/>
                </a:lnTo>
                <a:lnTo>
                  <a:pt x="793" y="7339"/>
                </a:lnTo>
                <a:lnTo>
                  <a:pt x="771" y="7104"/>
                </a:lnTo>
                <a:lnTo>
                  <a:pt x="750" y="6633"/>
                </a:lnTo>
                <a:lnTo>
                  <a:pt x="750" y="6227"/>
                </a:lnTo>
                <a:lnTo>
                  <a:pt x="707" y="5820"/>
                </a:lnTo>
                <a:lnTo>
                  <a:pt x="664" y="5414"/>
                </a:lnTo>
                <a:lnTo>
                  <a:pt x="664" y="5221"/>
                </a:lnTo>
                <a:lnTo>
                  <a:pt x="707" y="5050"/>
                </a:lnTo>
                <a:lnTo>
                  <a:pt x="771" y="4879"/>
                </a:lnTo>
                <a:lnTo>
                  <a:pt x="878" y="4708"/>
                </a:lnTo>
                <a:lnTo>
                  <a:pt x="942" y="4558"/>
                </a:lnTo>
                <a:lnTo>
                  <a:pt x="1007" y="4344"/>
                </a:lnTo>
                <a:lnTo>
                  <a:pt x="1028" y="4258"/>
                </a:lnTo>
                <a:lnTo>
                  <a:pt x="1007" y="4194"/>
                </a:lnTo>
                <a:lnTo>
                  <a:pt x="964" y="4194"/>
                </a:lnTo>
                <a:lnTo>
                  <a:pt x="942" y="4173"/>
                </a:lnTo>
                <a:lnTo>
                  <a:pt x="814" y="4216"/>
                </a:lnTo>
                <a:lnTo>
                  <a:pt x="771" y="4258"/>
                </a:lnTo>
                <a:lnTo>
                  <a:pt x="728" y="4323"/>
                </a:lnTo>
                <a:lnTo>
                  <a:pt x="686" y="4387"/>
                </a:lnTo>
                <a:lnTo>
                  <a:pt x="643" y="4387"/>
                </a:lnTo>
                <a:lnTo>
                  <a:pt x="621" y="4365"/>
                </a:lnTo>
                <a:lnTo>
                  <a:pt x="600" y="4323"/>
                </a:lnTo>
                <a:lnTo>
                  <a:pt x="600" y="4280"/>
                </a:lnTo>
                <a:lnTo>
                  <a:pt x="621" y="4173"/>
                </a:lnTo>
                <a:lnTo>
                  <a:pt x="686" y="3980"/>
                </a:lnTo>
                <a:lnTo>
                  <a:pt x="814" y="3745"/>
                </a:lnTo>
                <a:lnTo>
                  <a:pt x="942" y="3510"/>
                </a:lnTo>
                <a:lnTo>
                  <a:pt x="1071" y="3317"/>
                </a:lnTo>
                <a:lnTo>
                  <a:pt x="1114" y="3231"/>
                </a:lnTo>
                <a:lnTo>
                  <a:pt x="1135" y="3124"/>
                </a:lnTo>
                <a:lnTo>
                  <a:pt x="1135" y="3060"/>
                </a:lnTo>
                <a:lnTo>
                  <a:pt x="1114" y="2996"/>
                </a:lnTo>
                <a:lnTo>
                  <a:pt x="1092" y="2975"/>
                </a:lnTo>
                <a:lnTo>
                  <a:pt x="1071" y="2953"/>
                </a:lnTo>
                <a:lnTo>
                  <a:pt x="985" y="2975"/>
                </a:lnTo>
                <a:lnTo>
                  <a:pt x="900" y="3039"/>
                </a:lnTo>
                <a:lnTo>
                  <a:pt x="707" y="3210"/>
                </a:lnTo>
                <a:lnTo>
                  <a:pt x="621" y="3296"/>
                </a:lnTo>
                <a:lnTo>
                  <a:pt x="600" y="3253"/>
                </a:lnTo>
                <a:lnTo>
                  <a:pt x="621" y="3189"/>
                </a:lnTo>
                <a:lnTo>
                  <a:pt x="686" y="2975"/>
                </a:lnTo>
                <a:lnTo>
                  <a:pt x="857" y="2654"/>
                </a:lnTo>
                <a:lnTo>
                  <a:pt x="921" y="2525"/>
                </a:lnTo>
                <a:lnTo>
                  <a:pt x="1007" y="2376"/>
                </a:lnTo>
                <a:lnTo>
                  <a:pt x="1049" y="2311"/>
                </a:lnTo>
                <a:lnTo>
                  <a:pt x="1049" y="2247"/>
                </a:lnTo>
                <a:lnTo>
                  <a:pt x="1028" y="2183"/>
                </a:lnTo>
                <a:lnTo>
                  <a:pt x="985" y="2140"/>
                </a:lnTo>
                <a:lnTo>
                  <a:pt x="942" y="2119"/>
                </a:lnTo>
                <a:lnTo>
                  <a:pt x="900" y="2119"/>
                </a:lnTo>
                <a:lnTo>
                  <a:pt x="814" y="2162"/>
                </a:lnTo>
                <a:lnTo>
                  <a:pt x="707" y="2183"/>
                </a:lnTo>
                <a:lnTo>
                  <a:pt x="686" y="2183"/>
                </a:lnTo>
                <a:lnTo>
                  <a:pt x="643" y="2162"/>
                </a:lnTo>
                <a:lnTo>
                  <a:pt x="621" y="2140"/>
                </a:lnTo>
                <a:lnTo>
                  <a:pt x="600" y="2097"/>
                </a:lnTo>
                <a:lnTo>
                  <a:pt x="600" y="2012"/>
                </a:lnTo>
                <a:lnTo>
                  <a:pt x="621" y="1841"/>
                </a:lnTo>
                <a:lnTo>
                  <a:pt x="621" y="1434"/>
                </a:lnTo>
                <a:lnTo>
                  <a:pt x="643" y="1220"/>
                </a:lnTo>
                <a:lnTo>
                  <a:pt x="664" y="1135"/>
                </a:lnTo>
                <a:lnTo>
                  <a:pt x="686" y="1049"/>
                </a:lnTo>
                <a:lnTo>
                  <a:pt x="750" y="964"/>
                </a:lnTo>
                <a:lnTo>
                  <a:pt x="814" y="878"/>
                </a:lnTo>
                <a:lnTo>
                  <a:pt x="878" y="814"/>
                </a:lnTo>
                <a:lnTo>
                  <a:pt x="942" y="750"/>
                </a:lnTo>
                <a:lnTo>
                  <a:pt x="1135" y="664"/>
                </a:lnTo>
                <a:lnTo>
                  <a:pt x="1328" y="621"/>
                </a:lnTo>
                <a:lnTo>
                  <a:pt x="1520" y="600"/>
                </a:lnTo>
                <a:lnTo>
                  <a:pt x="1734" y="578"/>
                </a:lnTo>
                <a:lnTo>
                  <a:pt x="2119" y="578"/>
                </a:lnTo>
                <a:lnTo>
                  <a:pt x="2547" y="557"/>
                </a:lnTo>
                <a:lnTo>
                  <a:pt x="2975" y="536"/>
                </a:lnTo>
                <a:lnTo>
                  <a:pt x="3403" y="514"/>
                </a:lnTo>
                <a:lnTo>
                  <a:pt x="5179" y="514"/>
                </a:lnTo>
                <a:lnTo>
                  <a:pt x="5649" y="471"/>
                </a:lnTo>
                <a:lnTo>
                  <a:pt x="5842" y="450"/>
                </a:lnTo>
                <a:close/>
                <a:moveTo>
                  <a:pt x="5585" y="1"/>
                </a:moveTo>
                <a:lnTo>
                  <a:pt x="4751" y="22"/>
                </a:lnTo>
                <a:lnTo>
                  <a:pt x="3061" y="65"/>
                </a:lnTo>
                <a:lnTo>
                  <a:pt x="2248" y="43"/>
                </a:lnTo>
                <a:lnTo>
                  <a:pt x="1841" y="65"/>
                </a:lnTo>
                <a:lnTo>
                  <a:pt x="1456" y="86"/>
                </a:lnTo>
                <a:lnTo>
                  <a:pt x="1135" y="129"/>
                </a:lnTo>
                <a:lnTo>
                  <a:pt x="985" y="150"/>
                </a:lnTo>
                <a:lnTo>
                  <a:pt x="835" y="193"/>
                </a:lnTo>
                <a:lnTo>
                  <a:pt x="686" y="257"/>
                </a:lnTo>
                <a:lnTo>
                  <a:pt x="557" y="322"/>
                </a:lnTo>
                <a:lnTo>
                  <a:pt x="450" y="429"/>
                </a:lnTo>
                <a:lnTo>
                  <a:pt x="365" y="578"/>
                </a:lnTo>
                <a:lnTo>
                  <a:pt x="279" y="728"/>
                </a:lnTo>
                <a:lnTo>
                  <a:pt x="215" y="899"/>
                </a:lnTo>
                <a:lnTo>
                  <a:pt x="151" y="1092"/>
                </a:lnTo>
                <a:lnTo>
                  <a:pt x="129" y="1263"/>
                </a:lnTo>
                <a:lnTo>
                  <a:pt x="65" y="1627"/>
                </a:lnTo>
                <a:lnTo>
                  <a:pt x="44" y="1991"/>
                </a:lnTo>
                <a:lnTo>
                  <a:pt x="1" y="2782"/>
                </a:lnTo>
                <a:lnTo>
                  <a:pt x="1" y="3574"/>
                </a:lnTo>
                <a:lnTo>
                  <a:pt x="44" y="4387"/>
                </a:lnTo>
                <a:lnTo>
                  <a:pt x="108" y="5178"/>
                </a:lnTo>
                <a:lnTo>
                  <a:pt x="151" y="5478"/>
                </a:lnTo>
                <a:lnTo>
                  <a:pt x="194" y="5799"/>
                </a:lnTo>
                <a:lnTo>
                  <a:pt x="215" y="5992"/>
                </a:lnTo>
                <a:lnTo>
                  <a:pt x="194" y="6205"/>
                </a:lnTo>
                <a:lnTo>
                  <a:pt x="194" y="6398"/>
                </a:lnTo>
                <a:lnTo>
                  <a:pt x="194" y="6591"/>
                </a:lnTo>
                <a:lnTo>
                  <a:pt x="258" y="7297"/>
                </a:lnTo>
                <a:lnTo>
                  <a:pt x="322" y="7660"/>
                </a:lnTo>
                <a:lnTo>
                  <a:pt x="386" y="8003"/>
                </a:lnTo>
                <a:lnTo>
                  <a:pt x="450" y="8174"/>
                </a:lnTo>
                <a:lnTo>
                  <a:pt x="536" y="8302"/>
                </a:lnTo>
                <a:lnTo>
                  <a:pt x="643" y="8431"/>
                </a:lnTo>
                <a:lnTo>
                  <a:pt x="771" y="8538"/>
                </a:lnTo>
                <a:lnTo>
                  <a:pt x="900" y="8623"/>
                </a:lnTo>
                <a:lnTo>
                  <a:pt x="1049" y="8709"/>
                </a:lnTo>
                <a:lnTo>
                  <a:pt x="1199" y="8752"/>
                </a:lnTo>
                <a:lnTo>
                  <a:pt x="1349" y="8816"/>
                </a:lnTo>
                <a:lnTo>
                  <a:pt x="1691" y="8880"/>
                </a:lnTo>
                <a:lnTo>
                  <a:pt x="2034" y="8901"/>
                </a:lnTo>
                <a:lnTo>
                  <a:pt x="2376" y="8923"/>
                </a:lnTo>
                <a:lnTo>
                  <a:pt x="3382" y="8923"/>
                </a:lnTo>
                <a:lnTo>
                  <a:pt x="4066" y="8901"/>
                </a:lnTo>
                <a:lnTo>
                  <a:pt x="4751" y="8837"/>
                </a:lnTo>
                <a:lnTo>
                  <a:pt x="5435" y="8773"/>
                </a:lnTo>
                <a:lnTo>
                  <a:pt x="6249" y="8687"/>
                </a:lnTo>
                <a:lnTo>
                  <a:pt x="6634" y="8623"/>
                </a:lnTo>
                <a:lnTo>
                  <a:pt x="7019" y="8538"/>
                </a:lnTo>
                <a:lnTo>
                  <a:pt x="7104" y="8495"/>
                </a:lnTo>
                <a:lnTo>
                  <a:pt x="7190" y="8452"/>
                </a:lnTo>
                <a:lnTo>
                  <a:pt x="7318" y="8345"/>
                </a:lnTo>
                <a:lnTo>
                  <a:pt x="7383" y="8217"/>
                </a:lnTo>
                <a:lnTo>
                  <a:pt x="7425" y="8067"/>
                </a:lnTo>
                <a:lnTo>
                  <a:pt x="7447" y="7917"/>
                </a:lnTo>
                <a:lnTo>
                  <a:pt x="7447" y="7746"/>
                </a:lnTo>
                <a:lnTo>
                  <a:pt x="7468" y="7404"/>
                </a:lnTo>
                <a:lnTo>
                  <a:pt x="7489" y="6997"/>
                </a:lnTo>
                <a:lnTo>
                  <a:pt x="7489" y="6569"/>
                </a:lnTo>
                <a:lnTo>
                  <a:pt x="7468" y="5735"/>
                </a:lnTo>
                <a:lnTo>
                  <a:pt x="7489" y="4836"/>
                </a:lnTo>
                <a:lnTo>
                  <a:pt x="7511" y="3938"/>
                </a:lnTo>
                <a:lnTo>
                  <a:pt x="7511" y="3103"/>
                </a:lnTo>
                <a:lnTo>
                  <a:pt x="7489" y="2247"/>
                </a:lnTo>
                <a:lnTo>
                  <a:pt x="7468" y="1884"/>
                </a:lnTo>
                <a:lnTo>
                  <a:pt x="7447" y="1498"/>
                </a:lnTo>
                <a:lnTo>
                  <a:pt x="7425" y="1327"/>
                </a:lnTo>
                <a:lnTo>
                  <a:pt x="7404" y="1135"/>
                </a:lnTo>
                <a:lnTo>
                  <a:pt x="7340" y="964"/>
                </a:lnTo>
                <a:lnTo>
                  <a:pt x="7276" y="792"/>
                </a:lnTo>
                <a:lnTo>
                  <a:pt x="7211" y="664"/>
                </a:lnTo>
                <a:lnTo>
                  <a:pt x="7126" y="536"/>
                </a:lnTo>
                <a:lnTo>
                  <a:pt x="6912" y="279"/>
                </a:lnTo>
                <a:lnTo>
                  <a:pt x="6805" y="172"/>
                </a:lnTo>
                <a:lnTo>
                  <a:pt x="6698" y="86"/>
                </a:lnTo>
                <a:lnTo>
                  <a:pt x="6569" y="43"/>
                </a:lnTo>
                <a:lnTo>
                  <a:pt x="6420" y="22"/>
                </a:lnTo>
                <a:lnTo>
                  <a:pt x="60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1"/>
          <p:cNvSpPr/>
          <p:nvPr/>
        </p:nvSpPr>
        <p:spPr>
          <a:xfrm>
            <a:off x="3418743" y="1043245"/>
            <a:ext cx="240577" cy="123747"/>
          </a:xfrm>
          <a:custGeom>
            <a:rect b="b" l="l" r="r" t="t"/>
            <a:pathLst>
              <a:path extrusionOk="0" h="4579" w="8902">
                <a:moveTo>
                  <a:pt x="407" y="1776"/>
                </a:moveTo>
                <a:lnTo>
                  <a:pt x="493" y="1797"/>
                </a:lnTo>
                <a:lnTo>
                  <a:pt x="535" y="1840"/>
                </a:lnTo>
                <a:lnTo>
                  <a:pt x="535" y="1862"/>
                </a:lnTo>
                <a:lnTo>
                  <a:pt x="514" y="1883"/>
                </a:lnTo>
                <a:lnTo>
                  <a:pt x="428" y="1904"/>
                </a:lnTo>
                <a:lnTo>
                  <a:pt x="321" y="1904"/>
                </a:lnTo>
                <a:lnTo>
                  <a:pt x="300" y="1883"/>
                </a:lnTo>
                <a:lnTo>
                  <a:pt x="321" y="1840"/>
                </a:lnTo>
                <a:lnTo>
                  <a:pt x="343" y="1797"/>
                </a:lnTo>
                <a:lnTo>
                  <a:pt x="386" y="1776"/>
                </a:lnTo>
                <a:close/>
                <a:moveTo>
                  <a:pt x="7917" y="2097"/>
                </a:moveTo>
                <a:lnTo>
                  <a:pt x="8002" y="2118"/>
                </a:lnTo>
                <a:lnTo>
                  <a:pt x="8045" y="2161"/>
                </a:lnTo>
                <a:lnTo>
                  <a:pt x="8088" y="2204"/>
                </a:lnTo>
                <a:lnTo>
                  <a:pt x="8109" y="2268"/>
                </a:lnTo>
                <a:lnTo>
                  <a:pt x="8109" y="2354"/>
                </a:lnTo>
                <a:lnTo>
                  <a:pt x="8109" y="2461"/>
                </a:lnTo>
                <a:lnTo>
                  <a:pt x="8045" y="2760"/>
                </a:lnTo>
                <a:lnTo>
                  <a:pt x="7960" y="3081"/>
                </a:lnTo>
                <a:lnTo>
                  <a:pt x="7853" y="3381"/>
                </a:lnTo>
                <a:lnTo>
                  <a:pt x="7746" y="3680"/>
                </a:lnTo>
                <a:lnTo>
                  <a:pt x="7681" y="3787"/>
                </a:lnTo>
                <a:lnTo>
                  <a:pt x="7596" y="3873"/>
                </a:lnTo>
                <a:lnTo>
                  <a:pt x="7489" y="3915"/>
                </a:lnTo>
                <a:lnTo>
                  <a:pt x="7382" y="3958"/>
                </a:lnTo>
                <a:lnTo>
                  <a:pt x="6890" y="3958"/>
                </a:lnTo>
                <a:lnTo>
                  <a:pt x="6291" y="3980"/>
                </a:lnTo>
                <a:lnTo>
                  <a:pt x="5991" y="3980"/>
                </a:lnTo>
                <a:lnTo>
                  <a:pt x="5692" y="3958"/>
                </a:lnTo>
                <a:lnTo>
                  <a:pt x="5542" y="3937"/>
                </a:lnTo>
                <a:lnTo>
                  <a:pt x="5435" y="3894"/>
                </a:lnTo>
                <a:lnTo>
                  <a:pt x="5349" y="3830"/>
                </a:lnTo>
                <a:lnTo>
                  <a:pt x="5285" y="3723"/>
                </a:lnTo>
                <a:lnTo>
                  <a:pt x="5242" y="3573"/>
                </a:lnTo>
                <a:lnTo>
                  <a:pt x="5221" y="3445"/>
                </a:lnTo>
                <a:lnTo>
                  <a:pt x="5178" y="3145"/>
                </a:lnTo>
                <a:lnTo>
                  <a:pt x="5157" y="2889"/>
                </a:lnTo>
                <a:lnTo>
                  <a:pt x="5157" y="2589"/>
                </a:lnTo>
                <a:lnTo>
                  <a:pt x="5178" y="2439"/>
                </a:lnTo>
                <a:lnTo>
                  <a:pt x="5200" y="2311"/>
                </a:lnTo>
                <a:lnTo>
                  <a:pt x="5264" y="2204"/>
                </a:lnTo>
                <a:lnTo>
                  <a:pt x="5307" y="2161"/>
                </a:lnTo>
                <a:lnTo>
                  <a:pt x="5371" y="2118"/>
                </a:lnTo>
                <a:lnTo>
                  <a:pt x="5414" y="2097"/>
                </a:lnTo>
                <a:lnTo>
                  <a:pt x="5670" y="2097"/>
                </a:lnTo>
                <a:lnTo>
                  <a:pt x="5991" y="2118"/>
                </a:lnTo>
                <a:lnTo>
                  <a:pt x="6569" y="2118"/>
                </a:lnTo>
                <a:lnTo>
                  <a:pt x="7724" y="2097"/>
                </a:lnTo>
                <a:close/>
                <a:moveTo>
                  <a:pt x="3210" y="2097"/>
                </a:moveTo>
                <a:lnTo>
                  <a:pt x="3317" y="2118"/>
                </a:lnTo>
                <a:lnTo>
                  <a:pt x="3360" y="2161"/>
                </a:lnTo>
                <a:lnTo>
                  <a:pt x="3381" y="2247"/>
                </a:lnTo>
                <a:lnTo>
                  <a:pt x="3381" y="2354"/>
                </a:lnTo>
                <a:lnTo>
                  <a:pt x="3381" y="2995"/>
                </a:lnTo>
                <a:lnTo>
                  <a:pt x="3381" y="3274"/>
                </a:lnTo>
                <a:lnTo>
                  <a:pt x="3381" y="3530"/>
                </a:lnTo>
                <a:lnTo>
                  <a:pt x="3338" y="3659"/>
                </a:lnTo>
                <a:lnTo>
                  <a:pt x="3295" y="3766"/>
                </a:lnTo>
                <a:lnTo>
                  <a:pt x="3210" y="3873"/>
                </a:lnTo>
                <a:lnTo>
                  <a:pt x="3103" y="3980"/>
                </a:lnTo>
                <a:lnTo>
                  <a:pt x="2996" y="4044"/>
                </a:lnTo>
                <a:lnTo>
                  <a:pt x="2867" y="4065"/>
                </a:lnTo>
                <a:lnTo>
                  <a:pt x="2739" y="4087"/>
                </a:lnTo>
                <a:lnTo>
                  <a:pt x="2568" y="4087"/>
                </a:lnTo>
                <a:lnTo>
                  <a:pt x="2268" y="4044"/>
                </a:lnTo>
                <a:lnTo>
                  <a:pt x="2033" y="4022"/>
                </a:lnTo>
                <a:lnTo>
                  <a:pt x="1819" y="4001"/>
                </a:lnTo>
                <a:lnTo>
                  <a:pt x="1627" y="4001"/>
                </a:lnTo>
                <a:lnTo>
                  <a:pt x="1520" y="3980"/>
                </a:lnTo>
                <a:lnTo>
                  <a:pt x="1434" y="3958"/>
                </a:lnTo>
                <a:lnTo>
                  <a:pt x="1348" y="3894"/>
                </a:lnTo>
                <a:lnTo>
                  <a:pt x="1263" y="3830"/>
                </a:lnTo>
                <a:lnTo>
                  <a:pt x="1199" y="3744"/>
                </a:lnTo>
                <a:lnTo>
                  <a:pt x="1156" y="3637"/>
                </a:lnTo>
                <a:lnTo>
                  <a:pt x="1070" y="3402"/>
                </a:lnTo>
                <a:lnTo>
                  <a:pt x="985" y="2953"/>
                </a:lnTo>
                <a:lnTo>
                  <a:pt x="920" y="2739"/>
                </a:lnTo>
                <a:lnTo>
                  <a:pt x="899" y="2482"/>
                </a:lnTo>
                <a:lnTo>
                  <a:pt x="899" y="2375"/>
                </a:lnTo>
                <a:lnTo>
                  <a:pt x="920" y="2268"/>
                </a:lnTo>
                <a:lnTo>
                  <a:pt x="963" y="2182"/>
                </a:lnTo>
                <a:lnTo>
                  <a:pt x="1049" y="2118"/>
                </a:lnTo>
                <a:lnTo>
                  <a:pt x="1156" y="2097"/>
                </a:lnTo>
                <a:lnTo>
                  <a:pt x="1284" y="2097"/>
                </a:lnTo>
                <a:lnTo>
                  <a:pt x="1541" y="2118"/>
                </a:lnTo>
                <a:lnTo>
                  <a:pt x="2097" y="2118"/>
                </a:lnTo>
                <a:lnTo>
                  <a:pt x="2654" y="2097"/>
                </a:lnTo>
                <a:close/>
                <a:moveTo>
                  <a:pt x="6034" y="0"/>
                </a:moveTo>
                <a:lnTo>
                  <a:pt x="5927" y="21"/>
                </a:lnTo>
                <a:lnTo>
                  <a:pt x="5820" y="43"/>
                </a:lnTo>
                <a:lnTo>
                  <a:pt x="5713" y="107"/>
                </a:lnTo>
                <a:lnTo>
                  <a:pt x="5628" y="171"/>
                </a:lnTo>
                <a:lnTo>
                  <a:pt x="5521" y="257"/>
                </a:lnTo>
                <a:lnTo>
                  <a:pt x="5435" y="407"/>
                </a:lnTo>
                <a:lnTo>
                  <a:pt x="5371" y="514"/>
                </a:lnTo>
                <a:lnTo>
                  <a:pt x="5349" y="599"/>
                </a:lnTo>
                <a:lnTo>
                  <a:pt x="5349" y="685"/>
                </a:lnTo>
                <a:lnTo>
                  <a:pt x="5371" y="770"/>
                </a:lnTo>
                <a:lnTo>
                  <a:pt x="5392" y="792"/>
                </a:lnTo>
                <a:lnTo>
                  <a:pt x="5435" y="813"/>
                </a:lnTo>
                <a:lnTo>
                  <a:pt x="5542" y="813"/>
                </a:lnTo>
                <a:lnTo>
                  <a:pt x="5628" y="792"/>
                </a:lnTo>
                <a:lnTo>
                  <a:pt x="5713" y="728"/>
                </a:lnTo>
                <a:lnTo>
                  <a:pt x="5863" y="578"/>
                </a:lnTo>
                <a:lnTo>
                  <a:pt x="6013" y="428"/>
                </a:lnTo>
                <a:lnTo>
                  <a:pt x="6098" y="385"/>
                </a:lnTo>
                <a:lnTo>
                  <a:pt x="6205" y="364"/>
                </a:lnTo>
                <a:lnTo>
                  <a:pt x="6291" y="364"/>
                </a:lnTo>
                <a:lnTo>
                  <a:pt x="6398" y="428"/>
                </a:lnTo>
                <a:lnTo>
                  <a:pt x="6612" y="578"/>
                </a:lnTo>
                <a:lnTo>
                  <a:pt x="6826" y="749"/>
                </a:lnTo>
                <a:lnTo>
                  <a:pt x="7018" y="877"/>
                </a:lnTo>
                <a:lnTo>
                  <a:pt x="7211" y="963"/>
                </a:lnTo>
                <a:lnTo>
                  <a:pt x="7468" y="1048"/>
                </a:lnTo>
                <a:lnTo>
                  <a:pt x="7703" y="1177"/>
                </a:lnTo>
                <a:lnTo>
                  <a:pt x="7788" y="1241"/>
                </a:lnTo>
                <a:lnTo>
                  <a:pt x="7853" y="1327"/>
                </a:lnTo>
                <a:lnTo>
                  <a:pt x="7681" y="1348"/>
                </a:lnTo>
                <a:lnTo>
                  <a:pt x="7468" y="1369"/>
                </a:lnTo>
                <a:lnTo>
                  <a:pt x="7082" y="1369"/>
                </a:lnTo>
                <a:lnTo>
                  <a:pt x="6633" y="1412"/>
                </a:lnTo>
                <a:lnTo>
                  <a:pt x="6184" y="1434"/>
                </a:lnTo>
                <a:lnTo>
                  <a:pt x="5285" y="1455"/>
                </a:lnTo>
                <a:lnTo>
                  <a:pt x="2461" y="1455"/>
                </a:lnTo>
                <a:lnTo>
                  <a:pt x="1627" y="1498"/>
                </a:lnTo>
                <a:lnTo>
                  <a:pt x="1177" y="1498"/>
                </a:lnTo>
                <a:lnTo>
                  <a:pt x="1177" y="1476"/>
                </a:lnTo>
                <a:lnTo>
                  <a:pt x="1177" y="1455"/>
                </a:lnTo>
                <a:lnTo>
                  <a:pt x="1199" y="1412"/>
                </a:lnTo>
                <a:lnTo>
                  <a:pt x="1306" y="1327"/>
                </a:lnTo>
                <a:lnTo>
                  <a:pt x="1648" y="1113"/>
                </a:lnTo>
                <a:lnTo>
                  <a:pt x="1990" y="877"/>
                </a:lnTo>
                <a:lnTo>
                  <a:pt x="2204" y="706"/>
                </a:lnTo>
                <a:lnTo>
                  <a:pt x="2311" y="642"/>
                </a:lnTo>
                <a:lnTo>
                  <a:pt x="2375" y="621"/>
                </a:lnTo>
                <a:lnTo>
                  <a:pt x="2440" y="642"/>
                </a:lnTo>
                <a:lnTo>
                  <a:pt x="2482" y="663"/>
                </a:lnTo>
                <a:lnTo>
                  <a:pt x="2547" y="728"/>
                </a:lnTo>
                <a:lnTo>
                  <a:pt x="2632" y="856"/>
                </a:lnTo>
                <a:lnTo>
                  <a:pt x="2718" y="984"/>
                </a:lnTo>
                <a:lnTo>
                  <a:pt x="2782" y="1048"/>
                </a:lnTo>
                <a:lnTo>
                  <a:pt x="2846" y="1091"/>
                </a:lnTo>
                <a:lnTo>
                  <a:pt x="2974" y="1134"/>
                </a:lnTo>
                <a:lnTo>
                  <a:pt x="3103" y="1155"/>
                </a:lnTo>
                <a:lnTo>
                  <a:pt x="3167" y="1134"/>
                </a:lnTo>
                <a:lnTo>
                  <a:pt x="3231" y="1113"/>
                </a:lnTo>
                <a:lnTo>
                  <a:pt x="3274" y="1070"/>
                </a:lnTo>
                <a:lnTo>
                  <a:pt x="3317" y="1006"/>
                </a:lnTo>
                <a:lnTo>
                  <a:pt x="3338" y="920"/>
                </a:lnTo>
                <a:lnTo>
                  <a:pt x="3317" y="835"/>
                </a:lnTo>
                <a:lnTo>
                  <a:pt x="3295" y="749"/>
                </a:lnTo>
                <a:lnTo>
                  <a:pt x="3253" y="663"/>
                </a:lnTo>
                <a:lnTo>
                  <a:pt x="3167" y="492"/>
                </a:lnTo>
                <a:lnTo>
                  <a:pt x="3060" y="364"/>
                </a:lnTo>
                <a:lnTo>
                  <a:pt x="2932" y="214"/>
                </a:lnTo>
                <a:lnTo>
                  <a:pt x="2867" y="150"/>
                </a:lnTo>
                <a:lnTo>
                  <a:pt x="2803" y="107"/>
                </a:lnTo>
                <a:lnTo>
                  <a:pt x="2718" y="86"/>
                </a:lnTo>
                <a:lnTo>
                  <a:pt x="2654" y="64"/>
                </a:lnTo>
                <a:lnTo>
                  <a:pt x="2547" y="64"/>
                </a:lnTo>
                <a:lnTo>
                  <a:pt x="2440" y="107"/>
                </a:lnTo>
                <a:lnTo>
                  <a:pt x="2247" y="171"/>
                </a:lnTo>
                <a:lnTo>
                  <a:pt x="2076" y="278"/>
                </a:lnTo>
                <a:lnTo>
                  <a:pt x="1883" y="385"/>
                </a:lnTo>
                <a:lnTo>
                  <a:pt x="1691" y="514"/>
                </a:lnTo>
                <a:lnTo>
                  <a:pt x="1327" y="792"/>
                </a:lnTo>
                <a:lnTo>
                  <a:pt x="985" y="1048"/>
                </a:lnTo>
                <a:lnTo>
                  <a:pt x="685" y="1284"/>
                </a:lnTo>
                <a:lnTo>
                  <a:pt x="535" y="1391"/>
                </a:lnTo>
                <a:lnTo>
                  <a:pt x="364" y="1476"/>
                </a:lnTo>
                <a:lnTo>
                  <a:pt x="279" y="1498"/>
                </a:lnTo>
                <a:lnTo>
                  <a:pt x="193" y="1519"/>
                </a:lnTo>
                <a:lnTo>
                  <a:pt x="86" y="1541"/>
                </a:lnTo>
                <a:lnTo>
                  <a:pt x="22" y="1583"/>
                </a:lnTo>
                <a:lnTo>
                  <a:pt x="0" y="1648"/>
                </a:lnTo>
                <a:lnTo>
                  <a:pt x="0" y="1733"/>
                </a:lnTo>
                <a:lnTo>
                  <a:pt x="22" y="1883"/>
                </a:lnTo>
                <a:lnTo>
                  <a:pt x="22" y="2054"/>
                </a:lnTo>
                <a:lnTo>
                  <a:pt x="43" y="2140"/>
                </a:lnTo>
                <a:lnTo>
                  <a:pt x="65" y="2182"/>
                </a:lnTo>
                <a:lnTo>
                  <a:pt x="107" y="2204"/>
                </a:lnTo>
                <a:lnTo>
                  <a:pt x="257" y="2268"/>
                </a:lnTo>
                <a:lnTo>
                  <a:pt x="386" y="2332"/>
                </a:lnTo>
                <a:lnTo>
                  <a:pt x="407" y="2375"/>
                </a:lnTo>
                <a:lnTo>
                  <a:pt x="428" y="2418"/>
                </a:lnTo>
                <a:lnTo>
                  <a:pt x="450" y="2525"/>
                </a:lnTo>
                <a:lnTo>
                  <a:pt x="450" y="2675"/>
                </a:lnTo>
                <a:lnTo>
                  <a:pt x="493" y="3060"/>
                </a:lnTo>
                <a:lnTo>
                  <a:pt x="557" y="3509"/>
                </a:lnTo>
                <a:lnTo>
                  <a:pt x="600" y="3723"/>
                </a:lnTo>
                <a:lnTo>
                  <a:pt x="664" y="3915"/>
                </a:lnTo>
                <a:lnTo>
                  <a:pt x="771" y="4087"/>
                </a:lnTo>
                <a:lnTo>
                  <a:pt x="878" y="4236"/>
                </a:lnTo>
                <a:lnTo>
                  <a:pt x="1049" y="4365"/>
                </a:lnTo>
                <a:lnTo>
                  <a:pt x="1220" y="4450"/>
                </a:lnTo>
                <a:lnTo>
                  <a:pt x="1434" y="4515"/>
                </a:lnTo>
                <a:lnTo>
                  <a:pt x="1648" y="4557"/>
                </a:lnTo>
                <a:lnTo>
                  <a:pt x="1862" y="4557"/>
                </a:lnTo>
                <a:lnTo>
                  <a:pt x="2076" y="4579"/>
                </a:lnTo>
                <a:lnTo>
                  <a:pt x="2482" y="4557"/>
                </a:lnTo>
                <a:lnTo>
                  <a:pt x="2867" y="4536"/>
                </a:lnTo>
                <a:lnTo>
                  <a:pt x="3060" y="4493"/>
                </a:lnTo>
                <a:lnTo>
                  <a:pt x="3253" y="4450"/>
                </a:lnTo>
                <a:lnTo>
                  <a:pt x="3424" y="4386"/>
                </a:lnTo>
                <a:lnTo>
                  <a:pt x="3595" y="4301"/>
                </a:lnTo>
                <a:lnTo>
                  <a:pt x="3745" y="4172"/>
                </a:lnTo>
                <a:lnTo>
                  <a:pt x="3852" y="4001"/>
                </a:lnTo>
                <a:lnTo>
                  <a:pt x="3894" y="3851"/>
                </a:lnTo>
                <a:lnTo>
                  <a:pt x="3937" y="3680"/>
                </a:lnTo>
                <a:lnTo>
                  <a:pt x="3959" y="3359"/>
                </a:lnTo>
                <a:lnTo>
                  <a:pt x="4001" y="2910"/>
                </a:lnTo>
                <a:lnTo>
                  <a:pt x="4023" y="2675"/>
                </a:lnTo>
                <a:lnTo>
                  <a:pt x="4044" y="2461"/>
                </a:lnTo>
                <a:lnTo>
                  <a:pt x="4066" y="2354"/>
                </a:lnTo>
                <a:lnTo>
                  <a:pt x="4087" y="2311"/>
                </a:lnTo>
                <a:lnTo>
                  <a:pt x="4151" y="2268"/>
                </a:lnTo>
                <a:lnTo>
                  <a:pt x="4237" y="2225"/>
                </a:lnTo>
                <a:lnTo>
                  <a:pt x="4408" y="2204"/>
                </a:lnTo>
                <a:lnTo>
                  <a:pt x="4472" y="2225"/>
                </a:lnTo>
                <a:lnTo>
                  <a:pt x="4536" y="2247"/>
                </a:lnTo>
                <a:lnTo>
                  <a:pt x="4558" y="2289"/>
                </a:lnTo>
                <a:lnTo>
                  <a:pt x="4601" y="2332"/>
                </a:lnTo>
                <a:lnTo>
                  <a:pt x="4622" y="2503"/>
                </a:lnTo>
                <a:lnTo>
                  <a:pt x="4622" y="2931"/>
                </a:lnTo>
                <a:lnTo>
                  <a:pt x="4643" y="3338"/>
                </a:lnTo>
                <a:lnTo>
                  <a:pt x="4665" y="3552"/>
                </a:lnTo>
                <a:lnTo>
                  <a:pt x="4729" y="3744"/>
                </a:lnTo>
                <a:lnTo>
                  <a:pt x="4814" y="3958"/>
                </a:lnTo>
                <a:lnTo>
                  <a:pt x="4921" y="4129"/>
                </a:lnTo>
                <a:lnTo>
                  <a:pt x="4986" y="4215"/>
                </a:lnTo>
                <a:lnTo>
                  <a:pt x="5050" y="4279"/>
                </a:lnTo>
                <a:lnTo>
                  <a:pt x="5221" y="4365"/>
                </a:lnTo>
                <a:lnTo>
                  <a:pt x="5414" y="4450"/>
                </a:lnTo>
                <a:lnTo>
                  <a:pt x="5628" y="4472"/>
                </a:lnTo>
                <a:lnTo>
                  <a:pt x="5841" y="4493"/>
                </a:lnTo>
                <a:lnTo>
                  <a:pt x="6055" y="4515"/>
                </a:lnTo>
                <a:lnTo>
                  <a:pt x="6441" y="4493"/>
                </a:lnTo>
                <a:lnTo>
                  <a:pt x="7254" y="4493"/>
                </a:lnTo>
                <a:lnTo>
                  <a:pt x="7468" y="4450"/>
                </a:lnTo>
                <a:lnTo>
                  <a:pt x="7681" y="4386"/>
                </a:lnTo>
                <a:lnTo>
                  <a:pt x="7853" y="4301"/>
                </a:lnTo>
                <a:lnTo>
                  <a:pt x="7917" y="4236"/>
                </a:lnTo>
                <a:lnTo>
                  <a:pt x="7981" y="4172"/>
                </a:lnTo>
                <a:lnTo>
                  <a:pt x="8045" y="4087"/>
                </a:lnTo>
                <a:lnTo>
                  <a:pt x="8088" y="4001"/>
                </a:lnTo>
                <a:lnTo>
                  <a:pt x="8174" y="3787"/>
                </a:lnTo>
                <a:lnTo>
                  <a:pt x="8323" y="3359"/>
                </a:lnTo>
                <a:lnTo>
                  <a:pt x="8388" y="3167"/>
                </a:lnTo>
                <a:lnTo>
                  <a:pt x="8452" y="2953"/>
                </a:lnTo>
                <a:lnTo>
                  <a:pt x="8559" y="2546"/>
                </a:lnTo>
                <a:lnTo>
                  <a:pt x="8602" y="2354"/>
                </a:lnTo>
                <a:lnTo>
                  <a:pt x="8623" y="2268"/>
                </a:lnTo>
                <a:lnTo>
                  <a:pt x="8666" y="2182"/>
                </a:lnTo>
                <a:lnTo>
                  <a:pt x="8708" y="2118"/>
                </a:lnTo>
                <a:lnTo>
                  <a:pt x="8751" y="2075"/>
                </a:lnTo>
                <a:lnTo>
                  <a:pt x="8794" y="2054"/>
                </a:lnTo>
                <a:lnTo>
                  <a:pt x="8837" y="2011"/>
                </a:lnTo>
                <a:lnTo>
                  <a:pt x="8880" y="1926"/>
                </a:lnTo>
                <a:lnTo>
                  <a:pt x="8901" y="1840"/>
                </a:lnTo>
                <a:lnTo>
                  <a:pt x="8901" y="1755"/>
                </a:lnTo>
                <a:lnTo>
                  <a:pt x="8901" y="1690"/>
                </a:lnTo>
                <a:lnTo>
                  <a:pt x="8837" y="1519"/>
                </a:lnTo>
                <a:lnTo>
                  <a:pt x="8730" y="1391"/>
                </a:lnTo>
                <a:lnTo>
                  <a:pt x="8580" y="1241"/>
                </a:lnTo>
                <a:lnTo>
                  <a:pt x="8388" y="1091"/>
                </a:lnTo>
                <a:lnTo>
                  <a:pt x="8195" y="963"/>
                </a:lnTo>
                <a:lnTo>
                  <a:pt x="7981" y="835"/>
                </a:lnTo>
                <a:lnTo>
                  <a:pt x="7553" y="621"/>
                </a:lnTo>
                <a:lnTo>
                  <a:pt x="7147" y="449"/>
                </a:lnTo>
                <a:lnTo>
                  <a:pt x="6933" y="364"/>
                </a:lnTo>
                <a:lnTo>
                  <a:pt x="6740" y="257"/>
                </a:lnTo>
                <a:lnTo>
                  <a:pt x="6526" y="150"/>
                </a:lnTo>
                <a:lnTo>
                  <a:pt x="6334" y="64"/>
                </a:lnTo>
                <a:lnTo>
                  <a:pt x="6120" y="21"/>
                </a:lnTo>
                <a:lnTo>
                  <a:pt x="60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1"/>
          <p:cNvSpPr/>
          <p:nvPr/>
        </p:nvSpPr>
        <p:spPr>
          <a:xfrm>
            <a:off x="3030191" y="1115507"/>
            <a:ext cx="10432" cy="10432"/>
          </a:xfrm>
          <a:custGeom>
            <a:rect b="b" l="l" r="r" t="t"/>
            <a:pathLst>
              <a:path extrusionOk="0" h="386" w="386">
                <a:moveTo>
                  <a:pt x="300" y="1"/>
                </a:moveTo>
                <a:lnTo>
                  <a:pt x="214" y="22"/>
                </a:lnTo>
                <a:lnTo>
                  <a:pt x="150" y="43"/>
                </a:lnTo>
                <a:lnTo>
                  <a:pt x="86" y="86"/>
                </a:lnTo>
                <a:lnTo>
                  <a:pt x="43" y="150"/>
                </a:lnTo>
                <a:lnTo>
                  <a:pt x="22" y="215"/>
                </a:lnTo>
                <a:lnTo>
                  <a:pt x="0" y="279"/>
                </a:lnTo>
                <a:lnTo>
                  <a:pt x="22" y="343"/>
                </a:lnTo>
                <a:lnTo>
                  <a:pt x="65" y="364"/>
                </a:lnTo>
                <a:lnTo>
                  <a:pt x="129" y="386"/>
                </a:lnTo>
                <a:lnTo>
                  <a:pt x="193" y="343"/>
                </a:lnTo>
                <a:lnTo>
                  <a:pt x="257" y="279"/>
                </a:lnTo>
                <a:lnTo>
                  <a:pt x="321" y="215"/>
                </a:lnTo>
                <a:lnTo>
                  <a:pt x="364" y="150"/>
                </a:lnTo>
                <a:lnTo>
                  <a:pt x="386" y="86"/>
                </a:lnTo>
                <a:lnTo>
                  <a:pt x="364" y="43"/>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1"/>
          <p:cNvSpPr/>
          <p:nvPr/>
        </p:nvSpPr>
        <p:spPr>
          <a:xfrm>
            <a:off x="3044054" y="1098752"/>
            <a:ext cx="14485" cy="13323"/>
          </a:xfrm>
          <a:custGeom>
            <a:rect b="b" l="l" r="r" t="t"/>
            <a:pathLst>
              <a:path extrusionOk="0" h="493" w="536">
                <a:moveTo>
                  <a:pt x="408" y="0"/>
                </a:moveTo>
                <a:lnTo>
                  <a:pt x="365" y="21"/>
                </a:lnTo>
                <a:lnTo>
                  <a:pt x="279" y="64"/>
                </a:lnTo>
                <a:lnTo>
                  <a:pt x="215" y="107"/>
                </a:lnTo>
                <a:lnTo>
                  <a:pt x="65" y="235"/>
                </a:lnTo>
                <a:lnTo>
                  <a:pt x="1" y="300"/>
                </a:lnTo>
                <a:lnTo>
                  <a:pt x="1" y="342"/>
                </a:lnTo>
                <a:lnTo>
                  <a:pt x="1" y="385"/>
                </a:lnTo>
                <a:lnTo>
                  <a:pt x="1" y="449"/>
                </a:lnTo>
                <a:lnTo>
                  <a:pt x="44" y="471"/>
                </a:lnTo>
                <a:lnTo>
                  <a:pt x="87" y="492"/>
                </a:lnTo>
                <a:lnTo>
                  <a:pt x="129" y="471"/>
                </a:lnTo>
                <a:lnTo>
                  <a:pt x="236" y="428"/>
                </a:lnTo>
                <a:lnTo>
                  <a:pt x="322" y="385"/>
                </a:lnTo>
                <a:lnTo>
                  <a:pt x="450" y="235"/>
                </a:lnTo>
                <a:lnTo>
                  <a:pt x="514" y="150"/>
                </a:lnTo>
                <a:lnTo>
                  <a:pt x="536" y="107"/>
                </a:lnTo>
                <a:lnTo>
                  <a:pt x="514" y="64"/>
                </a:lnTo>
                <a:lnTo>
                  <a:pt x="493" y="21"/>
                </a:lnTo>
                <a:lnTo>
                  <a:pt x="450" y="21"/>
                </a:lnTo>
                <a:lnTo>
                  <a:pt x="4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1"/>
          <p:cNvSpPr/>
          <p:nvPr/>
        </p:nvSpPr>
        <p:spPr>
          <a:xfrm>
            <a:off x="3064889" y="1080241"/>
            <a:ext cx="15053" cy="13891"/>
          </a:xfrm>
          <a:custGeom>
            <a:rect b="b" l="l" r="r" t="t"/>
            <a:pathLst>
              <a:path extrusionOk="0" h="514" w="557">
                <a:moveTo>
                  <a:pt x="450" y="0"/>
                </a:moveTo>
                <a:lnTo>
                  <a:pt x="364" y="22"/>
                </a:lnTo>
                <a:lnTo>
                  <a:pt x="257" y="86"/>
                </a:lnTo>
                <a:lnTo>
                  <a:pt x="193" y="129"/>
                </a:lnTo>
                <a:lnTo>
                  <a:pt x="129" y="172"/>
                </a:lnTo>
                <a:lnTo>
                  <a:pt x="43" y="236"/>
                </a:lnTo>
                <a:lnTo>
                  <a:pt x="0" y="321"/>
                </a:lnTo>
                <a:lnTo>
                  <a:pt x="0" y="343"/>
                </a:lnTo>
                <a:lnTo>
                  <a:pt x="0" y="407"/>
                </a:lnTo>
                <a:lnTo>
                  <a:pt x="22" y="471"/>
                </a:lnTo>
                <a:lnTo>
                  <a:pt x="64" y="493"/>
                </a:lnTo>
                <a:lnTo>
                  <a:pt x="107" y="514"/>
                </a:lnTo>
                <a:lnTo>
                  <a:pt x="150" y="493"/>
                </a:lnTo>
                <a:lnTo>
                  <a:pt x="257" y="428"/>
                </a:lnTo>
                <a:lnTo>
                  <a:pt x="364" y="343"/>
                </a:lnTo>
                <a:lnTo>
                  <a:pt x="450" y="300"/>
                </a:lnTo>
                <a:lnTo>
                  <a:pt x="514" y="214"/>
                </a:lnTo>
                <a:lnTo>
                  <a:pt x="535" y="172"/>
                </a:lnTo>
                <a:lnTo>
                  <a:pt x="557" y="129"/>
                </a:lnTo>
                <a:lnTo>
                  <a:pt x="557" y="86"/>
                </a:lnTo>
                <a:lnTo>
                  <a:pt x="535" y="43"/>
                </a:lnTo>
                <a:lnTo>
                  <a:pt x="492" y="22"/>
                </a:lnTo>
                <a:lnTo>
                  <a:pt x="4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1"/>
          <p:cNvSpPr/>
          <p:nvPr/>
        </p:nvSpPr>
        <p:spPr>
          <a:xfrm>
            <a:off x="2996654" y="999277"/>
            <a:ext cx="240577" cy="212254"/>
          </a:xfrm>
          <a:custGeom>
            <a:rect b="b" l="l" r="r" t="t"/>
            <a:pathLst>
              <a:path extrusionOk="0" h="7854" w="8902">
                <a:moveTo>
                  <a:pt x="6612" y="536"/>
                </a:moveTo>
                <a:lnTo>
                  <a:pt x="6676" y="579"/>
                </a:lnTo>
                <a:lnTo>
                  <a:pt x="6762" y="643"/>
                </a:lnTo>
                <a:lnTo>
                  <a:pt x="6911" y="793"/>
                </a:lnTo>
                <a:lnTo>
                  <a:pt x="7104" y="900"/>
                </a:lnTo>
                <a:lnTo>
                  <a:pt x="7296" y="1007"/>
                </a:lnTo>
                <a:lnTo>
                  <a:pt x="7489" y="1114"/>
                </a:lnTo>
                <a:lnTo>
                  <a:pt x="7660" y="1221"/>
                </a:lnTo>
                <a:lnTo>
                  <a:pt x="8003" y="1477"/>
                </a:lnTo>
                <a:lnTo>
                  <a:pt x="8174" y="1627"/>
                </a:lnTo>
                <a:lnTo>
                  <a:pt x="8302" y="1777"/>
                </a:lnTo>
                <a:lnTo>
                  <a:pt x="8366" y="1798"/>
                </a:lnTo>
                <a:lnTo>
                  <a:pt x="8409" y="1841"/>
                </a:lnTo>
                <a:lnTo>
                  <a:pt x="8409" y="1884"/>
                </a:lnTo>
                <a:lnTo>
                  <a:pt x="8409" y="1969"/>
                </a:lnTo>
                <a:lnTo>
                  <a:pt x="8388" y="2226"/>
                </a:lnTo>
                <a:lnTo>
                  <a:pt x="8345" y="2761"/>
                </a:lnTo>
                <a:lnTo>
                  <a:pt x="8323" y="3253"/>
                </a:lnTo>
                <a:lnTo>
                  <a:pt x="8302" y="3767"/>
                </a:lnTo>
                <a:lnTo>
                  <a:pt x="8302" y="4772"/>
                </a:lnTo>
                <a:lnTo>
                  <a:pt x="8302" y="5799"/>
                </a:lnTo>
                <a:lnTo>
                  <a:pt x="8281" y="6805"/>
                </a:lnTo>
                <a:lnTo>
                  <a:pt x="7981" y="6655"/>
                </a:lnTo>
                <a:lnTo>
                  <a:pt x="7703" y="6484"/>
                </a:lnTo>
                <a:lnTo>
                  <a:pt x="7147" y="6120"/>
                </a:lnTo>
                <a:lnTo>
                  <a:pt x="6890" y="5928"/>
                </a:lnTo>
                <a:lnTo>
                  <a:pt x="6762" y="5842"/>
                </a:lnTo>
                <a:lnTo>
                  <a:pt x="6633" y="5756"/>
                </a:lnTo>
                <a:lnTo>
                  <a:pt x="6483" y="5692"/>
                </a:lnTo>
                <a:lnTo>
                  <a:pt x="6355" y="5692"/>
                </a:lnTo>
                <a:lnTo>
                  <a:pt x="6248" y="5735"/>
                </a:lnTo>
                <a:lnTo>
                  <a:pt x="6098" y="5821"/>
                </a:lnTo>
                <a:lnTo>
                  <a:pt x="5842" y="5992"/>
                </a:lnTo>
                <a:lnTo>
                  <a:pt x="5585" y="6184"/>
                </a:lnTo>
                <a:lnTo>
                  <a:pt x="5093" y="6591"/>
                </a:lnTo>
                <a:lnTo>
                  <a:pt x="4815" y="6826"/>
                </a:lnTo>
                <a:lnTo>
                  <a:pt x="4665" y="6933"/>
                </a:lnTo>
                <a:lnTo>
                  <a:pt x="4601" y="6955"/>
                </a:lnTo>
                <a:lnTo>
                  <a:pt x="4536" y="6955"/>
                </a:lnTo>
                <a:lnTo>
                  <a:pt x="4472" y="6890"/>
                </a:lnTo>
                <a:lnTo>
                  <a:pt x="4387" y="6805"/>
                </a:lnTo>
                <a:lnTo>
                  <a:pt x="4301" y="6698"/>
                </a:lnTo>
                <a:lnTo>
                  <a:pt x="4237" y="6612"/>
                </a:lnTo>
                <a:lnTo>
                  <a:pt x="4109" y="6527"/>
                </a:lnTo>
                <a:lnTo>
                  <a:pt x="3959" y="6441"/>
                </a:lnTo>
                <a:lnTo>
                  <a:pt x="3681" y="6313"/>
                </a:lnTo>
                <a:lnTo>
                  <a:pt x="3381" y="6184"/>
                </a:lnTo>
                <a:lnTo>
                  <a:pt x="3103" y="6035"/>
                </a:lnTo>
                <a:lnTo>
                  <a:pt x="2846" y="5863"/>
                </a:lnTo>
                <a:lnTo>
                  <a:pt x="2739" y="5778"/>
                </a:lnTo>
                <a:lnTo>
                  <a:pt x="2632" y="5714"/>
                </a:lnTo>
                <a:lnTo>
                  <a:pt x="2547" y="5692"/>
                </a:lnTo>
                <a:lnTo>
                  <a:pt x="2418" y="5692"/>
                </a:lnTo>
                <a:lnTo>
                  <a:pt x="2290" y="5735"/>
                </a:lnTo>
                <a:lnTo>
                  <a:pt x="2140" y="5821"/>
                </a:lnTo>
                <a:lnTo>
                  <a:pt x="1841" y="6099"/>
                </a:lnTo>
                <a:lnTo>
                  <a:pt x="1327" y="6612"/>
                </a:lnTo>
                <a:lnTo>
                  <a:pt x="835" y="7104"/>
                </a:lnTo>
                <a:lnTo>
                  <a:pt x="707" y="7254"/>
                </a:lnTo>
                <a:lnTo>
                  <a:pt x="664" y="7318"/>
                </a:lnTo>
                <a:lnTo>
                  <a:pt x="664" y="7340"/>
                </a:lnTo>
                <a:lnTo>
                  <a:pt x="642" y="7104"/>
                </a:lnTo>
                <a:lnTo>
                  <a:pt x="621" y="6848"/>
                </a:lnTo>
                <a:lnTo>
                  <a:pt x="600" y="6463"/>
                </a:lnTo>
                <a:lnTo>
                  <a:pt x="600" y="6077"/>
                </a:lnTo>
                <a:lnTo>
                  <a:pt x="557" y="4601"/>
                </a:lnTo>
                <a:lnTo>
                  <a:pt x="514" y="3168"/>
                </a:lnTo>
                <a:lnTo>
                  <a:pt x="493" y="2483"/>
                </a:lnTo>
                <a:lnTo>
                  <a:pt x="471" y="2269"/>
                </a:lnTo>
                <a:lnTo>
                  <a:pt x="450" y="2162"/>
                </a:lnTo>
                <a:lnTo>
                  <a:pt x="471" y="2076"/>
                </a:lnTo>
                <a:lnTo>
                  <a:pt x="493" y="2034"/>
                </a:lnTo>
                <a:lnTo>
                  <a:pt x="514" y="2012"/>
                </a:lnTo>
                <a:lnTo>
                  <a:pt x="557" y="1991"/>
                </a:lnTo>
                <a:lnTo>
                  <a:pt x="600" y="1969"/>
                </a:lnTo>
                <a:lnTo>
                  <a:pt x="921" y="1734"/>
                </a:lnTo>
                <a:lnTo>
                  <a:pt x="1263" y="1541"/>
                </a:lnTo>
                <a:lnTo>
                  <a:pt x="1969" y="1178"/>
                </a:lnTo>
                <a:lnTo>
                  <a:pt x="2568" y="878"/>
                </a:lnTo>
                <a:lnTo>
                  <a:pt x="2696" y="814"/>
                </a:lnTo>
                <a:lnTo>
                  <a:pt x="2761" y="814"/>
                </a:lnTo>
                <a:lnTo>
                  <a:pt x="2846" y="835"/>
                </a:lnTo>
                <a:lnTo>
                  <a:pt x="2953" y="900"/>
                </a:lnTo>
                <a:lnTo>
                  <a:pt x="3060" y="964"/>
                </a:lnTo>
                <a:lnTo>
                  <a:pt x="3274" y="1114"/>
                </a:lnTo>
                <a:lnTo>
                  <a:pt x="4023" y="1627"/>
                </a:lnTo>
                <a:lnTo>
                  <a:pt x="4216" y="1755"/>
                </a:lnTo>
                <a:lnTo>
                  <a:pt x="4301" y="1798"/>
                </a:lnTo>
                <a:lnTo>
                  <a:pt x="4387" y="1841"/>
                </a:lnTo>
                <a:lnTo>
                  <a:pt x="4472" y="1862"/>
                </a:lnTo>
                <a:lnTo>
                  <a:pt x="4558" y="1862"/>
                </a:lnTo>
                <a:lnTo>
                  <a:pt x="4665" y="1841"/>
                </a:lnTo>
                <a:lnTo>
                  <a:pt x="4772" y="1798"/>
                </a:lnTo>
                <a:lnTo>
                  <a:pt x="4964" y="1691"/>
                </a:lnTo>
                <a:lnTo>
                  <a:pt x="5157" y="1563"/>
                </a:lnTo>
                <a:lnTo>
                  <a:pt x="5521" y="1328"/>
                </a:lnTo>
                <a:lnTo>
                  <a:pt x="6227" y="793"/>
                </a:lnTo>
                <a:lnTo>
                  <a:pt x="6398" y="643"/>
                </a:lnTo>
                <a:lnTo>
                  <a:pt x="6526" y="557"/>
                </a:lnTo>
                <a:lnTo>
                  <a:pt x="6569" y="536"/>
                </a:lnTo>
                <a:close/>
                <a:moveTo>
                  <a:pt x="600" y="7383"/>
                </a:moveTo>
                <a:lnTo>
                  <a:pt x="600" y="7404"/>
                </a:lnTo>
                <a:lnTo>
                  <a:pt x="578" y="7404"/>
                </a:lnTo>
                <a:lnTo>
                  <a:pt x="578" y="7383"/>
                </a:lnTo>
                <a:close/>
                <a:moveTo>
                  <a:pt x="6548" y="1"/>
                </a:moveTo>
                <a:lnTo>
                  <a:pt x="6441" y="22"/>
                </a:lnTo>
                <a:lnTo>
                  <a:pt x="6248" y="151"/>
                </a:lnTo>
                <a:lnTo>
                  <a:pt x="6056" y="301"/>
                </a:lnTo>
                <a:lnTo>
                  <a:pt x="5863" y="472"/>
                </a:lnTo>
                <a:lnTo>
                  <a:pt x="5670" y="621"/>
                </a:lnTo>
                <a:lnTo>
                  <a:pt x="5328" y="835"/>
                </a:lnTo>
                <a:lnTo>
                  <a:pt x="4964" y="1071"/>
                </a:lnTo>
                <a:lnTo>
                  <a:pt x="4793" y="1199"/>
                </a:lnTo>
                <a:lnTo>
                  <a:pt x="4729" y="1242"/>
                </a:lnTo>
                <a:lnTo>
                  <a:pt x="4686" y="1263"/>
                </a:lnTo>
                <a:lnTo>
                  <a:pt x="4536" y="1263"/>
                </a:lnTo>
                <a:lnTo>
                  <a:pt x="4344" y="1178"/>
                </a:lnTo>
                <a:lnTo>
                  <a:pt x="4002" y="942"/>
                </a:lnTo>
                <a:lnTo>
                  <a:pt x="3638" y="728"/>
                </a:lnTo>
                <a:lnTo>
                  <a:pt x="3274" y="514"/>
                </a:lnTo>
                <a:lnTo>
                  <a:pt x="3103" y="429"/>
                </a:lnTo>
                <a:lnTo>
                  <a:pt x="2910" y="365"/>
                </a:lnTo>
                <a:lnTo>
                  <a:pt x="2782" y="322"/>
                </a:lnTo>
                <a:lnTo>
                  <a:pt x="2675" y="322"/>
                </a:lnTo>
                <a:lnTo>
                  <a:pt x="2568" y="343"/>
                </a:lnTo>
                <a:lnTo>
                  <a:pt x="2461" y="365"/>
                </a:lnTo>
                <a:lnTo>
                  <a:pt x="2247" y="450"/>
                </a:lnTo>
                <a:lnTo>
                  <a:pt x="2033" y="557"/>
                </a:lnTo>
                <a:lnTo>
                  <a:pt x="1584" y="814"/>
                </a:lnTo>
                <a:lnTo>
                  <a:pt x="1113" y="1049"/>
                </a:lnTo>
                <a:lnTo>
                  <a:pt x="621" y="1263"/>
                </a:lnTo>
                <a:lnTo>
                  <a:pt x="364" y="1392"/>
                </a:lnTo>
                <a:lnTo>
                  <a:pt x="257" y="1456"/>
                </a:lnTo>
                <a:lnTo>
                  <a:pt x="172" y="1541"/>
                </a:lnTo>
                <a:lnTo>
                  <a:pt x="108" y="1606"/>
                </a:lnTo>
                <a:lnTo>
                  <a:pt x="65" y="1713"/>
                </a:lnTo>
                <a:lnTo>
                  <a:pt x="22" y="1820"/>
                </a:lnTo>
                <a:lnTo>
                  <a:pt x="1" y="1927"/>
                </a:lnTo>
                <a:lnTo>
                  <a:pt x="1" y="2162"/>
                </a:lnTo>
                <a:lnTo>
                  <a:pt x="1" y="2376"/>
                </a:lnTo>
                <a:lnTo>
                  <a:pt x="1" y="3489"/>
                </a:lnTo>
                <a:lnTo>
                  <a:pt x="22" y="4066"/>
                </a:lnTo>
                <a:lnTo>
                  <a:pt x="22" y="4622"/>
                </a:lnTo>
                <a:lnTo>
                  <a:pt x="1" y="5200"/>
                </a:lnTo>
                <a:lnTo>
                  <a:pt x="1" y="5778"/>
                </a:lnTo>
                <a:lnTo>
                  <a:pt x="43" y="6356"/>
                </a:lnTo>
                <a:lnTo>
                  <a:pt x="86" y="6933"/>
                </a:lnTo>
                <a:lnTo>
                  <a:pt x="86" y="7104"/>
                </a:lnTo>
                <a:lnTo>
                  <a:pt x="65" y="7318"/>
                </a:lnTo>
                <a:lnTo>
                  <a:pt x="86" y="7425"/>
                </a:lnTo>
                <a:lnTo>
                  <a:pt x="86" y="7511"/>
                </a:lnTo>
                <a:lnTo>
                  <a:pt x="129" y="7575"/>
                </a:lnTo>
                <a:lnTo>
                  <a:pt x="193" y="7639"/>
                </a:lnTo>
                <a:lnTo>
                  <a:pt x="279" y="7661"/>
                </a:lnTo>
                <a:lnTo>
                  <a:pt x="364" y="7661"/>
                </a:lnTo>
                <a:lnTo>
                  <a:pt x="407" y="7703"/>
                </a:lnTo>
                <a:lnTo>
                  <a:pt x="428" y="7746"/>
                </a:lnTo>
                <a:lnTo>
                  <a:pt x="450" y="7810"/>
                </a:lnTo>
                <a:lnTo>
                  <a:pt x="535" y="7832"/>
                </a:lnTo>
                <a:lnTo>
                  <a:pt x="600" y="7853"/>
                </a:lnTo>
                <a:lnTo>
                  <a:pt x="664" y="7832"/>
                </a:lnTo>
                <a:lnTo>
                  <a:pt x="728" y="7810"/>
                </a:lnTo>
                <a:lnTo>
                  <a:pt x="792" y="7768"/>
                </a:lnTo>
                <a:lnTo>
                  <a:pt x="921" y="7661"/>
                </a:lnTo>
                <a:lnTo>
                  <a:pt x="1006" y="7575"/>
                </a:lnTo>
                <a:lnTo>
                  <a:pt x="1712" y="6933"/>
                </a:lnTo>
                <a:lnTo>
                  <a:pt x="1990" y="6698"/>
                </a:lnTo>
                <a:lnTo>
                  <a:pt x="2290" y="6484"/>
                </a:lnTo>
                <a:lnTo>
                  <a:pt x="2375" y="6420"/>
                </a:lnTo>
                <a:lnTo>
                  <a:pt x="2440" y="6377"/>
                </a:lnTo>
                <a:lnTo>
                  <a:pt x="2504" y="6377"/>
                </a:lnTo>
                <a:lnTo>
                  <a:pt x="2589" y="6398"/>
                </a:lnTo>
                <a:lnTo>
                  <a:pt x="2696" y="6463"/>
                </a:lnTo>
                <a:lnTo>
                  <a:pt x="2803" y="6527"/>
                </a:lnTo>
                <a:lnTo>
                  <a:pt x="2996" y="6655"/>
                </a:lnTo>
                <a:lnTo>
                  <a:pt x="3381" y="6890"/>
                </a:lnTo>
                <a:lnTo>
                  <a:pt x="3766" y="7126"/>
                </a:lnTo>
                <a:lnTo>
                  <a:pt x="4087" y="7318"/>
                </a:lnTo>
                <a:lnTo>
                  <a:pt x="4387" y="7490"/>
                </a:lnTo>
                <a:lnTo>
                  <a:pt x="4451" y="7532"/>
                </a:lnTo>
                <a:lnTo>
                  <a:pt x="4494" y="7554"/>
                </a:lnTo>
                <a:lnTo>
                  <a:pt x="4558" y="7575"/>
                </a:lnTo>
                <a:lnTo>
                  <a:pt x="4643" y="7554"/>
                </a:lnTo>
                <a:lnTo>
                  <a:pt x="4729" y="7511"/>
                </a:lnTo>
                <a:lnTo>
                  <a:pt x="4879" y="7383"/>
                </a:lnTo>
                <a:lnTo>
                  <a:pt x="5221" y="7104"/>
                </a:lnTo>
                <a:lnTo>
                  <a:pt x="5585" y="6826"/>
                </a:lnTo>
                <a:lnTo>
                  <a:pt x="6163" y="6420"/>
                </a:lnTo>
                <a:lnTo>
                  <a:pt x="6291" y="6313"/>
                </a:lnTo>
                <a:lnTo>
                  <a:pt x="6419" y="6249"/>
                </a:lnTo>
                <a:lnTo>
                  <a:pt x="6526" y="6206"/>
                </a:lnTo>
                <a:lnTo>
                  <a:pt x="6590" y="6206"/>
                </a:lnTo>
                <a:lnTo>
                  <a:pt x="6633" y="6227"/>
                </a:lnTo>
                <a:lnTo>
                  <a:pt x="6719" y="6291"/>
                </a:lnTo>
                <a:lnTo>
                  <a:pt x="6826" y="6377"/>
                </a:lnTo>
                <a:lnTo>
                  <a:pt x="7361" y="6869"/>
                </a:lnTo>
                <a:lnTo>
                  <a:pt x="7874" y="7383"/>
                </a:lnTo>
                <a:lnTo>
                  <a:pt x="8088" y="7554"/>
                </a:lnTo>
                <a:lnTo>
                  <a:pt x="8195" y="7661"/>
                </a:lnTo>
                <a:lnTo>
                  <a:pt x="8323" y="7725"/>
                </a:lnTo>
                <a:lnTo>
                  <a:pt x="8430" y="7746"/>
                </a:lnTo>
                <a:lnTo>
                  <a:pt x="8495" y="7746"/>
                </a:lnTo>
                <a:lnTo>
                  <a:pt x="8537" y="7725"/>
                </a:lnTo>
                <a:lnTo>
                  <a:pt x="8580" y="7703"/>
                </a:lnTo>
                <a:lnTo>
                  <a:pt x="8602" y="7639"/>
                </a:lnTo>
                <a:lnTo>
                  <a:pt x="8644" y="7575"/>
                </a:lnTo>
                <a:lnTo>
                  <a:pt x="8644" y="7468"/>
                </a:lnTo>
                <a:lnTo>
                  <a:pt x="8644" y="7276"/>
                </a:lnTo>
                <a:lnTo>
                  <a:pt x="8644" y="7190"/>
                </a:lnTo>
                <a:lnTo>
                  <a:pt x="8644" y="7104"/>
                </a:lnTo>
                <a:lnTo>
                  <a:pt x="8709" y="6869"/>
                </a:lnTo>
                <a:lnTo>
                  <a:pt x="8751" y="6762"/>
                </a:lnTo>
                <a:lnTo>
                  <a:pt x="8773" y="6655"/>
                </a:lnTo>
                <a:lnTo>
                  <a:pt x="8816" y="6163"/>
                </a:lnTo>
                <a:lnTo>
                  <a:pt x="8837" y="5671"/>
                </a:lnTo>
                <a:lnTo>
                  <a:pt x="8837" y="4687"/>
                </a:lnTo>
                <a:lnTo>
                  <a:pt x="8837" y="3702"/>
                </a:lnTo>
                <a:lnTo>
                  <a:pt x="8858" y="3232"/>
                </a:lnTo>
                <a:lnTo>
                  <a:pt x="8880" y="2761"/>
                </a:lnTo>
                <a:lnTo>
                  <a:pt x="8901" y="2290"/>
                </a:lnTo>
                <a:lnTo>
                  <a:pt x="8901" y="1841"/>
                </a:lnTo>
                <a:lnTo>
                  <a:pt x="8880" y="1691"/>
                </a:lnTo>
                <a:lnTo>
                  <a:pt x="8816" y="1563"/>
                </a:lnTo>
                <a:lnTo>
                  <a:pt x="8709" y="1435"/>
                </a:lnTo>
                <a:lnTo>
                  <a:pt x="8602" y="1349"/>
                </a:lnTo>
                <a:lnTo>
                  <a:pt x="8345" y="1156"/>
                </a:lnTo>
                <a:lnTo>
                  <a:pt x="8088" y="1007"/>
                </a:lnTo>
                <a:lnTo>
                  <a:pt x="7446" y="579"/>
                </a:lnTo>
                <a:lnTo>
                  <a:pt x="6804" y="108"/>
                </a:lnTo>
                <a:lnTo>
                  <a:pt x="6719" y="44"/>
                </a:lnTo>
                <a:lnTo>
                  <a:pt x="66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1"/>
          <p:cNvSpPr/>
          <p:nvPr/>
        </p:nvSpPr>
        <p:spPr>
          <a:xfrm>
            <a:off x="3085131" y="1090078"/>
            <a:ext cx="13323" cy="17377"/>
          </a:xfrm>
          <a:custGeom>
            <a:rect b="b" l="l" r="r" t="t"/>
            <a:pathLst>
              <a:path extrusionOk="0" h="643" w="493">
                <a:moveTo>
                  <a:pt x="86" y="0"/>
                </a:moveTo>
                <a:lnTo>
                  <a:pt x="43" y="22"/>
                </a:lnTo>
                <a:lnTo>
                  <a:pt x="21" y="43"/>
                </a:lnTo>
                <a:lnTo>
                  <a:pt x="0" y="64"/>
                </a:lnTo>
                <a:lnTo>
                  <a:pt x="0" y="107"/>
                </a:lnTo>
                <a:lnTo>
                  <a:pt x="21" y="214"/>
                </a:lnTo>
                <a:lnTo>
                  <a:pt x="86" y="342"/>
                </a:lnTo>
                <a:lnTo>
                  <a:pt x="150" y="449"/>
                </a:lnTo>
                <a:lnTo>
                  <a:pt x="235" y="556"/>
                </a:lnTo>
                <a:lnTo>
                  <a:pt x="321" y="621"/>
                </a:lnTo>
                <a:lnTo>
                  <a:pt x="407" y="642"/>
                </a:lnTo>
                <a:lnTo>
                  <a:pt x="428" y="599"/>
                </a:lnTo>
                <a:lnTo>
                  <a:pt x="449" y="578"/>
                </a:lnTo>
                <a:lnTo>
                  <a:pt x="492" y="556"/>
                </a:lnTo>
                <a:lnTo>
                  <a:pt x="492" y="471"/>
                </a:lnTo>
                <a:lnTo>
                  <a:pt x="492" y="428"/>
                </a:lnTo>
                <a:lnTo>
                  <a:pt x="449" y="364"/>
                </a:lnTo>
                <a:lnTo>
                  <a:pt x="385" y="278"/>
                </a:lnTo>
                <a:lnTo>
                  <a:pt x="257" y="86"/>
                </a:lnTo>
                <a:lnTo>
                  <a:pt x="171" y="22"/>
                </a:lnTo>
                <a:lnTo>
                  <a:pt x="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1"/>
          <p:cNvSpPr/>
          <p:nvPr/>
        </p:nvSpPr>
        <p:spPr>
          <a:xfrm>
            <a:off x="3118667" y="1112048"/>
            <a:ext cx="19107" cy="16215"/>
          </a:xfrm>
          <a:custGeom>
            <a:rect b="b" l="l" r="r" t="t"/>
            <a:pathLst>
              <a:path extrusionOk="0" h="600" w="707">
                <a:moveTo>
                  <a:pt x="556" y="0"/>
                </a:moveTo>
                <a:lnTo>
                  <a:pt x="471" y="22"/>
                </a:lnTo>
                <a:lnTo>
                  <a:pt x="407" y="43"/>
                </a:lnTo>
                <a:lnTo>
                  <a:pt x="257" y="150"/>
                </a:lnTo>
                <a:lnTo>
                  <a:pt x="150" y="236"/>
                </a:lnTo>
                <a:lnTo>
                  <a:pt x="43" y="321"/>
                </a:lnTo>
                <a:lnTo>
                  <a:pt x="21" y="385"/>
                </a:lnTo>
                <a:lnTo>
                  <a:pt x="0" y="449"/>
                </a:lnTo>
                <a:lnTo>
                  <a:pt x="0" y="514"/>
                </a:lnTo>
                <a:lnTo>
                  <a:pt x="43" y="578"/>
                </a:lnTo>
                <a:lnTo>
                  <a:pt x="86" y="599"/>
                </a:lnTo>
                <a:lnTo>
                  <a:pt x="150" y="599"/>
                </a:lnTo>
                <a:lnTo>
                  <a:pt x="235" y="578"/>
                </a:lnTo>
                <a:lnTo>
                  <a:pt x="300" y="556"/>
                </a:lnTo>
                <a:lnTo>
                  <a:pt x="407" y="471"/>
                </a:lnTo>
                <a:lnTo>
                  <a:pt x="514" y="385"/>
                </a:lnTo>
                <a:lnTo>
                  <a:pt x="642" y="300"/>
                </a:lnTo>
                <a:lnTo>
                  <a:pt x="685" y="236"/>
                </a:lnTo>
                <a:lnTo>
                  <a:pt x="706" y="171"/>
                </a:lnTo>
                <a:lnTo>
                  <a:pt x="706" y="129"/>
                </a:lnTo>
                <a:lnTo>
                  <a:pt x="685" y="43"/>
                </a:lnTo>
                <a:lnTo>
                  <a:pt x="6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1"/>
          <p:cNvSpPr/>
          <p:nvPr/>
        </p:nvSpPr>
        <p:spPr>
          <a:xfrm>
            <a:off x="3151042" y="1049028"/>
            <a:ext cx="52645" cy="47429"/>
          </a:xfrm>
          <a:custGeom>
            <a:rect b="b" l="l" r="r" t="t"/>
            <a:pathLst>
              <a:path extrusionOk="0" h="1755" w="1948">
                <a:moveTo>
                  <a:pt x="728" y="0"/>
                </a:moveTo>
                <a:lnTo>
                  <a:pt x="663" y="43"/>
                </a:lnTo>
                <a:lnTo>
                  <a:pt x="621" y="107"/>
                </a:lnTo>
                <a:lnTo>
                  <a:pt x="578" y="171"/>
                </a:lnTo>
                <a:lnTo>
                  <a:pt x="578" y="235"/>
                </a:lnTo>
                <a:lnTo>
                  <a:pt x="578" y="300"/>
                </a:lnTo>
                <a:lnTo>
                  <a:pt x="599" y="364"/>
                </a:lnTo>
                <a:lnTo>
                  <a:pt x="663" y="471"/>
                </a:lnTo>
                <a:lnTo>
                  <a:pt x="706" y="599"/>
                </a:lnTo>
                <a:lnTo>
                  <a:pt x="706" y="663"/>
                </a:lnTo>
                <a:lnTo>
                  <a:pt x="685" y="706"/>
                </a:lnTo>
                <a:lnTo>
                  <a:pt x="621" y="727"/>
                </a:lnTo>
                <a:lnTo>
                  <a:pt x="535" y="749"/>
                </a:lnTo>
                <a:lnTo>
                  <a:pt x="364" y="770"/>
                </a:lnTo>
                <a:lnTo>
                  <a:pt x="278" y="770"/>
                </a:lnTo>
                <a:lnTo>
                  <a:pt x="193" y="792"/>
                </a:lnTo>
                <a:lnTo>
                  <a:pt x="86" y="856"/>
                </a:lnTo>
                <a:lnTo>
                  <a:pt x="43" y="920"/>
                </a:lnTo>
                <a:lnTo>
                  <a:pt x="0" y="963"/>
                </a:lnTo>
                <a:lnTo>
                  <a:pt x="0" y="1027"/>
                </a:lnTo>
                <a:lnTo>
                  <a:pt x="0" y="1091"/>
                </a:lnTo>
                <a:lnTo>
                  <a:pt x="43" y="1134"/>
                </a:lnTo>
                <a:lnTo>
                  <a:pt x="129" y="1155"/>
                </a:lnTo>
                <a:lnTo>
                  <a:pt x="214" y="1177"/>
                </a:lnTo>
                <a:lnTo>
                  <a:pt x="343" y="1155"/>
                </a:lnTo>
                <a:lnTo>
                  <a:pt x="556" y="1091"/>
                </a:lnTo>
                <a:lnTo>
                  <a:pt x="663" y="1070"/>
                </a:lnTo>
                <a:lnTo>
                  <a:pt x="770" y="1048"/>
                </a:lnTo>
                <a:lnTo>
                  <a:pt x="877" y="1048"/>
                </a:lnTo>
                <a:lnTo>
                  <a:pt x="963" y="1091"/>
                </a:lnTo>
                <a:lnTo>
                  <a:pt x="1006" y="1155"/>
                </a:lnTo>
                <a:lnTo>
                  <a:pt x="1049" y="1220"/>
                </a:lnTo>
                <a:lnTo>
                  <a:pt x="1113" y="1348"/>
                </a:lnTo>
                <a:lnTo>
                  <a:pt x="1177" y="1498"/>
                </a:lnTo>
                <a:lnTo>
                  <a:pt x="1241" y="1626"/>
                </a:lnTo>
                <a:lnTo>
                  <a:pt x="1348" y="1690"/>
                </a:lnTo>
                <a:lnTo>
                  <a:pt x="1412" y="1733"/>
                </a:lnTo>
                <a:lnTo>
                  <a:pt x="1477" y="1754"/>
                </a:lnTo>
                <a:lnTo>
                  <a:pt x="1519" y="1754"/>
                </a:lnTo>
                <a:lnTo>
                  <a:pt x="1583" y="1733"/>
                </a:lnTo>
                <a:lnTo>
                  <a:pt x="1626" y="1690"/>
                </a:lnTo>
                <a:lnTo>
                  <a:pt x="1669" y="1605"/>
                </a:lnTo>
                <a:lnTo>
                  <a:pt x="1669" y="1541"/>
                </a:lnTo>
                <a:lnTo>
                  <a:pt x="1648" y="1455"/>
                </a:lnTo>
                <a:lnTo>
                  <a:pt x="1541" y="1262"/>
                </a:lnTo>
                <a:lnTo>
                  <a:pt x="1434" y="1070"/>
                </a:lnTo>
                <a:lnTo>
                  <a:pt x="1348" y="920"/>
                </a:lnTo>
                <a:lnTo>
                  <a:pt x="1455" y="899"/>
                </a:lnTo>
                <a:lnTo>
                  <a:pt x="1626" y="856"/>
                </a:lnTo>
                <a:lnTo>
                  <a:pt x="1776" y="813"/>
                </a:lnTo>
                <a:lnTo>
                  <a:pt x="1883" y="749"/>
                </a:lnTo>
                <a:lnTo>
                  <a:pt x="1926" y="685"/>
                </a:lnTo>
                <a:lnTo>
                  <a:pt x="1947" y="642"/>
                </a:lnTo>
                <a:lnTo>
                  <a:pt x="1947" y="599"/>
                </a:lnTo>
                <a:lnTo>
                  <a:pt x="1947" y="535"/>
                </a:lnTo>
                <a:lnTo>
                  <a:pt x="1926" y="492"/>
                </a:lnTo>
                <a:lnTo>
                  <a:pt x="1883" y="449"/>
                </a:lnTo>
                <a:lnTo>
                  <a:pt x="1840" y="428"/>
                </a:lnTo>
                <a:lnTo>
                  <a:pt x="1776" y="407"/>
                </a:lnTo>
                <a:lnTo>
                  <a:pt x="1669" y="385"/>
                </a:lnTo>
                <a:lnTo>
                  <a:pt x="1562" y="407"/>
                </a:lnTo>
                <a:lnTo>
                  <a:pt x="1348" y="471"/>
                </a:lnTo>
                <a:lnTo>
                  <a:pt x="1198" y="492"/>
                </a:lnTo>
                <a:lnTo>
                  <a:pt x="1156" y="492"/>
                </a:lnTo>
                <a:lnTo>
                  <a:pt x="1113" y="471"/>
                </a:lnTo>
                <a:lnTo>
                  <a:pt x="1070" y="385"/>
                </a:lnTo>
                <a:lnTo>
                  <a:pt x="984" y="235"/>
                </a:lnTo>
                <a:lnTo>
                  <a:pt x="899" y="128"/>
                </a:lnTo>
                <a:lnTo>
                  <a:pt x="813" y="21"/>
                </a:lnTo>
                <a:lnTo>
                  <a:pt x="7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1"/>
          <p:cNvSpPr/>
          <p:nvPr/>
        </p:nvSpPr>
        <p:spPr>
          <a:xfrm>
            <a:off x="3143530" y="1096428"/>
            <a:ext cx="14458" cy="14485"/>
          </a:xfrm>
          <a:custGeom>
            <a:rect b="b" l="l" r="r" t="t"/>
            <a:pathLst>
              <a:path extrusionOk="0" h="536" w="535">
                <a:moveTo>
                  <a:pt x="300" y="0"/>
                </a:moveTo>
                <a:lnTo>
                  <a:pt x="214" y="43"/>
                </a:lnTo>
                <a:lnTo>
                  <a:pt x="150" y="107"/>
                </a:lnTo>
                <a:lnTo>
                  <a:pt x="86" y="172"/>
                </a:lnTo>
                <a:lnTo>
                  <a:pt x="21" y="257"/>
                </a:lnTo>
                <a:lnTo>
                  <a:pt x="0" y="364"/>
                </a:lnTo>
                <a:lnTo>
                  <a:pt x="0" y="450"/>
                </a:lnTo>
                <a:lnTo>
                  <a:pt x="21" y="514"/>
                </a:lnTo>
                <a:lnTo>
                  <a:pt x="64" y="535"/>
                </a:lnTo>
                <a:lnTo>
                  <a:pt x="128" y="535"/>
                </a:lnTo>
                <a:lnTo>
                  <a:pt x="235" y="493"/>
                </a:lnTo>
                <a:lnTo>
                  <a:pt x="342" y="407"/>
                </a:lnTo>
                <a:lnTo>
                  <a:pt x="428" y="300"/>
                </a:lnTo>
                <a:lnTo>
                  <a:pt x="514" y="214"/>
                </a:lnTo>
                <a:lnTo>
                  <a:pt x="535" y="107"/>
                </a:lnTo>
                <a:lnTo>
                  <a:pt x="535" y="65"/>
                </a:lnTo>
                <a:lnTo>
                  <a:pt x="514" y="43"/>
                </a:lnTo>
                <a:lnTo>
                  <a:pt x="4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p:nvPr/>
        </p:nvSpPr>
        <p:spPr>
          <a:xfrm>
            <a:off x="3100156" y="1115507"/>
            <a:ext cx="11594" cy="11594"/>
          </a:xfrm>
          <a:custGeom>
            <a:rect b="b" l="l" r="r" t="t"/>
            <a:pathLst>
              <a:path extrusionOk="0" h="429" w="429">
                <a:moveTo>
                  <a:pt x="65" y="1"/>
                </a:moveTo>
                <a:lnTo>
                  <a:pt x="22" y="22"/>
                </a:lnTo>
                <a:lnTo>
                  <a:pt x="22" y="43"/>
                </a:lnTo>
                <a:lnTo>
                  <a:pt x="0" y="129"/>
                </a:lnTo>
                <a:lnTo>
                  <a:pt x="43" y="215"/>
                </a:lnTo>
                <a:lnTo>
                  <a:pt x="86" y="300"/>
                </a:lnTo>
                <a:lnTo>
                  <a:pt x="172" y="364"/>
                </a:lnTo>
                <a:lnTo>
                  <a:pt x="257" y="428"/>
                </a:lnTo>
                <a:lnTo>
                  <a:pt x="386" y="428"/>
                </a:lnTo>
                <a:lnTo>
                  <a:pt x="428" y="407"/>
                </a:lnTo>
                <a:lnTo>
                  <a:pt x="428" y="343"/>
                </a:lnTo>
                <a:lnTo>
                  <a:pt x="407" y="279"/>
                </a:lnTo>
                <a:lnTo>
                  <a:pt x="321" y="129"/>
                </a:lnTo>
                <a:lnTo>
                  <a:pt x="257" y="65"/>
                </a:lnTo>
                <a:lnTo>
                  <a:pt x="193" y="22"/>
                </a:lnTo>
                <a:lnTo>
                  <a:pt x="1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1"/>
          <p:cNvSpPr/>
          <p:nvPr/>
        </p:nvSpPr>
        <p:spPr>
          <a:xfrm>
            <a:off x="3160285" y="1079673"/>
            <a:ext cx="13323" cy="12161"/>
          </a:xfrm>
          <a:custGeom>
            <a:rect b="b" l="l" r="r" t="t"/>
            <a:pathLst>
              <a:path extrusionOk="0" h="450" w="493">
                <a:moveTo>
                  <a:pt x="343" y="0"/>
                </a:moveTo>
                <a:lnTo>
                  <a:pt x="214" y="107"/>
                </a:lnTo>
                <a:lnTo>
                  <a:pt x="65" y="278"/>
                </a:lnTo>
                <a:lnTo>
                  <a:pt x="22" y="342"/>
                </a:lnTo>
                <a:lnTo>
                  <a:pt x="1" y="407"/>
                </a:lnTo>
                <a:lnTo>
                  <a:pt x="22" y="428"/>
                </a:lnTo>
                <a:lnTo>
                  <a:pt x="43" y="449"/>
                </a:lnTo>
                <a:lnTo>
                  <a:pt x="172" y="449"/>
                </a:lnTo>
                <a:lnTo>
                  <a:pt x="236" y="428"/>
                </a:lnTo>
                <a:lnTo>
                  <a:pt x="321" y="364"/>
                </a:lnTo>
                <a:lnTo>
                  <a:pt x="386" y="300"/>
                </a:lnTo>
                <a:lnTo>
                  <a:pt x="450" y="193"/>
                </a:lnTo>
                <a:lnTo>
                  <a:pt x="493" y="107"/>
                </a:lnTo>
                <a:lnTo>
                  <a:pt x="471" y="43"/>
                </a:lnTo>
                <a:lnTo>
                  <a:pt x="471" y="21"/>
                </a:lnTo>
                <a:lnTo>
                  <a:pt x="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1"/>
          <p:cNvSpPr/>
          <p:nvPr/>
        </p:nvSpPr>
        <p:spPr>
          <a:xfrm>
            <a:off x="2568214" y="988305"/>
            <a:ext cx="253873" cy="233037"/>
          </a:xfrm>
          <a:custGeom>
            <a:rect b="b" l="l" r="r" t="t"/>
            <a:pathLst>
              <a:path extrusionOk="0" h="8623" w="9394">
                <a:moveTo>
                  <a:pt x="9372" y="2119"/>
                </a:moveTo>
                <a:lnTo>
                  <a:pt x="9372" y="2119"/>
                </a:lnTo>
                <a:lnTo>
                  <a:pt x="9329" y="1819"/>
                </a:lnTo>
                <a:lnTo>
                  <a:pt x="9307" y="1520"/>
                </a:lnTo>
                <a:lnTo>
                  <a:pt x="9243" y="1220"/>
                </a:lnTo>
                <a:lnTo>
                  <a:pt x="9158" y="920"/>
                </a:lnTo>
                <a:lnTo>
                  <a:pt x="9158" y="920"/>
                </a:lnTo>
                <a:lnTo>
                  <a:pt x="9115" y="707"/>
                </a:lnTo>
                <a:lnTo>
                  <a:pt x="9029" y="493"/>
                </a:lnTo>
                <a:lnTo>
                  <a:pt x="8965" y="386"/>
                </a:lnTo>
                <a:lnTo>
                  <a:pt x="8901" y="300"/>
                </a:lnTo>
                <a:lnTo>
                  <a:pt x="8815" y="257"/>
                </a:lnTo>
                <a:lnTo>
                  <a:pt x="8708" y="236"/>
                </a:lnTo>
                <a:lnTo>
                  <a:pt x="8708" y="236"/>
                </a:lnTo>
                <a:lnTo>
                  <a:pt x="8601" y="279"/>
                </a:lnTo>
                <a:lnTo>
                  <a:pt x="8516" y="343"/>
                </a:lnTo>
                <a:lnTo>
                  <a:pt x="8430" y="428"/>
                </a:lnTo>
                <a:lnTo>
                  <a:pt x="8345" y="535"/>
                </a:lnTo>
                <a:lnTo>
                  <a:pt x="8259" y="642"/>
                </a:lnTo>
                <a:lnTo>
                  <a:pt x="8195" y="707"/>
                </a:lnTo>
                <a:lnTo>
                  <a:pt x="8109" y="771"/>
                </a:lnTo>
                <a:lnTo>
                  <a:pt x="8024" y="792"/>
                </a:lnTo>
                <a:lnTo>
                  <a:pt x="8024" y="792"/>
                </a:lnTo>
                <a:lnTo>
                  <a:pt x="7938" y="728"/>
                </a:lnTo>
                <a:lnTo>
                  <a:pt x="7853" y="642"/>
                </a:lnTo>
                <a:lnTo>
                  <a:pt x="7681" y="471"/>
                </a:lnTo>
                <a:lnTo>
                  <a:pt x="7681" y="471"/>
                </a:lnTo>
                <a:lnTo>
                  <a:pt x="7467" y="343"/>
                </a:lnTo>
                <a:lnTo>
                  <a:pt x="7253" y="214"/>
                </a:lnTo>
                <a:lnTo>
                  <a:pt x="7253" y="214"/>
                </a:lnTo>
                <a:lnTo>
                  <a:pt x="7040" y="129"/>
                </a:lnTo>
                <a:lnTo>
                  <a:pt x="6783" y="43"/>
                </a:lnTo>
                <a:lnTo>
                  <a:pt x="6547" y="0"/>
                </a:lnTo>
                <a:lnTo>
                  <a:pt x="6291" y="0"/>
                </a:lnTo>
                <a:lnTo>
                  <a:pt x="6291" y="0"/>
                </a:lnTo>
                <a:lnTo>
                  <a:pt x="6184" y="22"/>
                </a:lnTo>
                <a:lnTo>
                  <a:pt x="6077" y="65"/>
                </a:lnTo>
                <a:lnTo>
                  <a:pt x="5991" y="150"/>
                </a:lnTo>
                <a:lnTo>
                  <a:pt x="5927" y="236"/>
                </a:lnTo>
                <a:lnTo>
                  <a:pt x="5820" y="428"/>
                </a:lnTo>
                <a:lnTo>
                  <a:pt x="5713" y="642"/>
                </a:lnTo>
                <a:lnTo>
                  <a:pt x="5713" y="642"/>
                </a:lnTo>
                <a:lnTo>
                  <a:pt x="5392" y="1092"/>
                </a:lnTo>
                <a:lnTo>
                  <a:pt x="5050" y="1541"/>
                </a:lnTo>
                <a:lnTo>
                  <a:pt x="4686" y="1947"/>
                </a:lnTo>
                <a:lnTo>
                  <a:pt x="4301" y="2354"/>
                </a:lnTo>
                <a:lnTo>
                  <a:pt x="4301" y="2354"/>
                </a:lnTo>
                <a:lnTo>
                  <a:pt x="3916" y="2696"/>
                </a:lnTo>
                <a:lnTo>
                  <a:pt x="3531" y="3017"/>
                </a:lnTo>
                <a:lnTo>
                  <a:pt x="2739" y="3638"/>
                </a:lnTo>
                <a:lnTo>
                  <a:pt x="1905" y="4237"/>
                </a:lnTo>
                <a:lnTo>
                  <a:pt x="1070" y="4836"/>
                </a:lnTo>
                <a:lnTo>
                  <a:pt x="1070" y="4836"/>
                </a:lnTo>
                <a:lnTo>
                  <a:pt x="728" y="5114"/>
                </a:lnTo>
                <a:lnTo>
                  <a:pt x="557" y="5242"/>
                </a:lnTo>
                <a:lnTo>
                  <a:pt x="407" y="5371"/>
                </a:lnTo>
                <a:lnTo>
                  <a:pt x="278" y="5521"/>
                </a:lnTo>
                <a:lnTo>
                  <a:pt x="171" y="5713"/>
                </a:lnTo>
                <a:lnTo>
                  <a:pt x="86" y="5906"/>
                </a:lnTo>
                <a:lnTo>
                  <a:pt x="22" y="6141"/>
                </a:lnTo>
                <a:lnTo>
                  <a:pt x="22" y="6141"/>
                </a:lnTo>
                <a:lnTo>
                  <a:pt x="0" y="6376"/>
                </a:lnTo>
                <a:lnTo>
                  <a:pt x="0" y="6612"/>
                </a:lnTo>
                <a:lnTo>
                  <a:pt x="22" y="6826"/>
                </a:lnTo>
                <a:lnTo>
                  <a:pt x="64" y="7061"/>
                </a:lnTo>
                <a:lnTo>
                  <a:pt x="129" y="7296"/>
                </a:lnTo>
                <a:lnTo>
                  <a:pt x="236" y="7510"/>
                </a:lnTo>
                <a:lnTo>
                  <a:pt x="343" y="7703"/>
                </a:lnTo>
                <a:lnTo>
                  <a:pt x="492" y="7896"/>
                </a:lnTo>
                <a:lnTo>
                  <a:pt x="492" y="7896"/>
                </a:lnTo>
                <a:lnTo>
                  <a:pt x="664" y="8045"/>
                </a:lnTo>
                <a:lnTo>
                  <a:pt x="835" y="8195"/>
                </a:lnTo>
                <a:lnTo>
                  <a:pt x="1027" y="8323"/>
                </a:lnTo>
                <a:lnTo>
                  <a:pt x="1220" y="8409"/>
                </a:lnTo>
                <a:lnTo>
                  <a:pt x="1412" y="8495"/>
                </a:lnTo>
                <a:lnTo>
                  <a:pt x="1626" y="8537"/>
                </a:lnTo>
                <a:lnTo>
                  <a:pt x="1862" y="8580"/>
                </a:lnTo>
                <a:lnTo>
                  <a:pt x="2097" y="8602"/>
                </a:lnTo>
                <a:lnTo>
                  <a:pt x="2097" y="8602"/>
                </a:lnTo>
                <a:lnTo>
                  <a:pt x="2311" y="8580"/>
                </a:lnTo>
                <a:lnTo>
                  <a:pt x="2525" y="8516"/>
                </a:lnTo>
                <a:lnTo>
                  <a:pt x="2739" y="8409"/>
                </a:lnTo>
                <a:lnTo>
                  <a:pt x="2932" y="8302"/>
                </a:lnTo>
                <a:lnTo>
                  <a:pt x="3103" y="8152"/>
                </a:lnTo>
                <a:lnTo>
                  <a:pt x="3274" y="8002"/>
                </a:lnTo>
                <a:lnTo>
                  <a:pt x="3595" y="7682"/>
                </a:lnTo>
                <a:lnTo>
                  <a:pt x="3595" y="7682"/>
                </a:lnTo>
                <a:lnTo>
                  <a:pt x="3959" y="7318"/>
                </a:lnTo>
                <a:lnTo>
                  <a:pt x="4279" y="6911"/>
                </a:lnTo>
                <a:lnTo>
                  <a:pt x="4622" y="6505"/>
                </a:lnTo>
                <a:lnTo>
                  <a:pt x="4986" y="6141"/>
                </a:lnTo>
                <a:lnTo>
                  <a:pt x="4986" y="6141"/>
                </a:lnTo>
                <a:lnTo>
                  <a:pt x="5178" y="5948"/>
                </a:lnTo>
                <a:lnTo>
                  <a:pt x="5413" y="5777"/>
                </a:lnTo>
                <a:lnTo>
                  <a:pt x="5413" y="5777"/>
                </a:lnTo>
                <a:lnTo>
                  <a:pt x="5520" y="5713"/>
                </a:lnTo>
                <a:lnTo>
                  <a:pt x="5563" y="5692"/>
                </a:lnTo>
                <a:lnTo>
                  <a:pt x="5606" y="5735"/>
                </a:lnTo>
                <a:lnTo>
                  <a:pt x="5692" y="5799"/>
                </a:lnTo>
                <a:lnTo>
                  <a:pt x="5692" y="5799"/>
                </a:lnTo>
                <a:lnTo>
                  <a:pt x="5841" y="5863"/>
                </a:lnTo>
                <a:lnTo>
                  <a:pt x="5927" y="5927"/>
                </a:lnTo>
                <a:lnTo>
                  <a:pt x="5970" y="5970"/>
                </a:lnTo>
                <a:lnTo>
                  <a:pt x="5970" y="5970"/>
                </a:lnTo>
                <a:lnTo>
                  <a:pt x="5970" y="6034"/>
                </a:lnTo>
                <a:lnTo>
                  <a:pt x="5948" y="6120"/>
                </a:lnTo>
                <a:lnTo>
                  <a:pt x="5906" y="6248"/>
                </a:lnTo>
                <a:lnTo>
                  <a:pt x="5906" y="6248"/>
                </a:lnTo>
                <a:lnTo>
                  <a:pt x="5841" y="6483"/>
                </a:lnTo>
                <a:lnTo>
                  <a:pt x="5799" y="6719"/>
                </a:lnTo>
                <a:lnTo>
                  <a:pt x="5756" y="6975"/>
                </a:lnTo>
                <a:lnTo>
                  <a:pt x="5734" y="7232"/>
                </a:lnTo>
                <a:lnTo>
                  <a:pt x="5756" y="7468"/>
                </a:lnTo>
                <a:lnTo>
                  <a:pt x="5777" y="7703"/>
                </a:lnTo>
                <a:lnTo>
                  <a:pt x="5841" y="7938"/>
                </a:lnTo>
                <a:lnTo>
                  <a:pt x="5948" y="8152"/>
                </a:lnTo>
                <a:lnTo>
                  <a:pt x="5948" y="8152"/>
                </a:lnTo>
                <a:lnTo>
                  <a:pt x="6055" y="8302"/>
                </a:lnTo>
                <a:lnTo>
                  <a:pt x="6184" y="8473"/>
                </a:lnTo>
                <a:lnTo>
                  <a:pt x="6269" y="8537"/>
                </a:lnTo>
                <a:lnTo>
                  <a:pt x="6333" y="8580"/>
                </a:lnTo>
                <a:lnTo>
                  <a:pt x="6419" y="8623"/>
                </a:lnTo>
                <a:lnTo>
                  <a:pt x="6505" y="8623"/>
                </a:lnTo>
                <a:lnTo>
                  <a:pt x="6505" y="8623"/>
                </a:lnTo>
                <a:lnTo>
                  <a:pt x="6612" y="8623"/>
                </a:lnTo>
                <a:lnTo>
                  <a:pt x="6697" y="8580"/>
                </a:lnTo>
                <a:lnTo>
                  <a:pt x="6740" y="8516"/>
                </a:lnTo>
                <a:lnTo>
                  <a:pt x="6761" y="8452"/>
                </a:lnTo>
                <a:lnTo>
                  <a:pt x="6761" y="8302"/>
                </a:lnTo>
                <a:lnTo>
                  <a:pt x="6761" y="8109"/>
                </a:lnTo>
                <a:lnTo>
                  <a:pt x="6761" y="8109"/>
                </a:lnTo>
                <a:lnTo>
                  <a:pt x="6804" y="8002"/>
                </a:lnTo>
                <a:lnTo>
                  <a:pt x="6826" y="7981"/>
                </a:lnTo>
                <a:lnTo>
                  <a:pt x="6847" y="7960"/>
                </a:lnTo>
                <a:lnTo>
                  <a:pt x="6911" y="7960"/>
                </a:lnTo>
                <a:lnTo>
                  <a:pt x="6997" y="8002"/>
                </a:lnTo>
                <a:lnTo>
                  <a:pt x="7146" y="8109"/>
                </a:lnTo>
                <a:lnTo>
                  <a:pt x="7253" y="8174"/>
                </a:lnTo>
                <a:lnTo>
                  <a:pt x="7339" y="8174"/>
                </a:lnTo>
                <a:lnTo>
                  <a:pt x="7339" y="8174"/>
                </a:lnTo>
                <a:lnTo>
                  <a:pt x="7425" y="8152"/>
                </a:lnTo>
                <a:lnTo>
                  <a:pt x="7489" y="8109"/>
                </a:lnTo>
                <a:lnTo>
                  <a:pt x="7553" y="8024"/>
                </a:lnTo>
                <a:lnTo>
                  <a:pt x="7574" y="7938"/>
                </a:lnTo>
                <a:lnTo>
                  <a:pt x="7574" y="7938"/>
                </a:lnTo>
                <a:lnTo>
                  <a:pt x="7553" y="7853"/>
                </a:lnTo>
                <a:lnTo>
                  <a:pt x="7510" y="7767"/>
                </a:lnTo>
                <a:lnTo>
                  <a:pt x="7467" y="7682"/>
                </a:lnTo>
                <a:lnTo>
                  <a:pt x="7446" y="7639"/>
                </a:lnTo>
                <a:lnTo>
                  <a:pt x="7467" y="7617"/>
                </a:lnTo>
                <a:lnTo>
                  <a:pt x="7467" y="7617"/>
                </a:lnTo>
                <a:lnTo>
                  <a:pt x="7510" y="7596"/>
                </a:lnTo>
                <a:lnTo>
                  <a:pt x="7574" y="7596"/>
                </a:lnTo>
                <a:lnTo>
                  <a:pt x="7660" y="7596"/>
                </a:lnTo>
                <a:lnTo>
                  <a:pt x="7724" y="7575"/>
                </a:lnTo>
                <a:lnTo>
                  <a:pt x="7724" y="7575"/>
                </a:lnTo>
                <a:lnTo>
                  <a:pt x="7746" y="7553"/>
                </a:lnTo>
                <a:lnTo>
                  <a:pt x="7767" y="7510"/>
                </a:lnTo>
                <a:lnTo>
                  <a:pt x="7788" y="7446"/>
                </a:lnTo>
                <a:lnTo>
                  <a:pt x="7767" y="7361"/>
                </a:lnTo>
                <a:lnTo>
                  <a:pt x="7767" y="7296"/>
                </a:lnTo>
                <a:lnTo>
                  <a:pt x="7767" y="7296"/>
                </a:lnTo>
                <a:lnTo>
                  <a:pt x="7831" y="7232"/>
                </a:lnTo>
                <a:lnTo>
                  <a:pt x="7874" y="7189"/>
                </a:lnTo>
                <a:lnTo>
                  <a:pt x="7960" y="7189"/>
                </a:lnTo>
                <a:lnTo>
                  <a:pt x="8045" y="7189"/>
                </a:lnTo>
                <a:lnTo>
                  <a:pt x="8216" y="7189"/>
                </a:lnTo>
                <a:lnTo>
                  <a:pt x="8302" y="7168"/>
                </a:lnTo>
                <a:lnTo>
                  <a:pt x="8387" y="7125"/>
                </a:lnTo>
                <a:lnTo>
                  <a:pt x="8387" y="7125"/>
                </a:lnTo>
                <a:lnTo>
                  <a:pt x="8430" y="7082"/>
                </a:lnTo>
                <a:lnTo>
                  <a:pt x="8452" y="7061"/>
                </a:lnTo>
                <a:lnTo>
                  <a:pt x="8452" y="7018"/>
                </a:lnTo>
                <a:lnTo>
                  <a:pt x="8452" y="6975"/>
                </a:lnTo>
                <a:lnTo>
                  <a:pt x="8409" y="6890"/>
                </a:lnTo>
                <a:lnTo>
                  <a:pt x="8323" y="6804"/>
                </a:lnTo>
                <a:lnTo>
                  <a:pt x="8131" y="6655"/>
                </a:lnTo>
                <a:lnTo>
                  <a:pt x="7981" y="6548"/>
                </a:lnTo>
                <a:lnTo>
                  <a:pt x="7981" y="6548"/>
                </a:lnTo>
                <a:lnTo>
                  <a:pt x="7660" y="6227"/>
                </a:lnTo>
                <a:lnTo>
                  <a:pt x="7532" y="6055"/>
                </a:lnTo>
                <a:lnTo>
                  <a:pt x="7382" y="5863"/>
                </a:lnTo>
                <a:lnTo>
                  <a:pt x="7382" y="5863"/>
                </a:lnTo>
                <a:lnTo>
                  <a:pt x="7253" y="5670"/>
                </a:lnTo>
                <a:lnTo>
                  <a:pt x="7189" y="5499"/>
                </a:lnTo>
                <a:lnTo>
                  <a:pt x="7168" y="5307"/>
                </a:lnTo>
                <a:lnTo>
                  <a:pt x="7168" y="5071"/>
                </a:lnTo>
                <a:lnTo>
                  <a:pt x="7168" y="5071"/>
                </a:lnTo>
                <a:lnTo>
                  <a:pt x="7189" y="4879"/>
                </a:lnTo>
                <a:lnTo>
                  <a:pt x="7189" y="4772"/>
                </a:lnTo>
                <a:lnTo>
                  <a:pt x="7168" y="4665"/>
                </a:lnTo>
                <a:lnTo>
                  <a:pt x="7168" y="4665"/>
                </a:lnTo>
                <a:lnTo>
                  <a:pt x="7125" y="4601"/>
                </a:lnTo>
                <a:lnTo>
                  <a:pt x="7061" y="4515"/>
                </a:lnTo>
                <a:lnTo>
                  <a:pt x="6997" y="4408"/>
                </a:lnTo>
                <a:lnTo>
                  <a:pt x="6997" y="4387"/>
                </a:lnTo>
                <a:lnTo>
                  <a:pt x="6997" y="4344"/>
                </a:lnTo>
                <a:lnTo>
                  <a:pt x="6997" y="4344"/>
                </a:lnTo>
                <a:lnTo>
                  <a:pt x="7018" y="4301"/>
                </a:lnTo>
                <a:lnTo>
                  <a:pt x="7040" y="4258"/>
                </a:lnTo>
                <a:lnTo>
                  <a:pt x="7146" y="4173"/>
                </a:lnTo>
                <a:lnTo>
                  <a:pt x="7360" y="4023"/>
                </a:lnTo>
                <a:lnTo>
                  <a:pt x="7360" y="4023"/>
                </a:lnTo>
                <a:lnTo>
                  <a:pt x="7788" y="3681"/>
                </a:lnTo>
                <a:lnTo>
                  <a:pt x="7788" y="3681"/>
                </a:lnTo>
                <a:lnTo>
                  <a:pt x="7981" y="3552"/>
                </a:lnTo>
                <a:lnTo>
                  <a:pt x="8173" y="3424"/>
                </a:lnTo>
                <a:lnTo>
                  <a:pt x="8366" y="3338"/>
                </a:lnTo>
                <a:lnTo>
                  <a:pt x="8580" y="3253"/>
                </a:lnTo>
                <a:lnTo>
                  <a:pt x="8580" y="3253"/>
                </a:lnTo>
                <a:lnTo>
                  <a:pt x="8944" y="3103"/>
                </a:lnTo>
                <a:lnTo>
                  <a:pt x="9115" y="3017"/>
                </a:lnTo>
                <a:lnTo>
                  <a:pt x="9265" y="2889"/>
                </a:lnTo>
                <a:lnTo>
                  <a:pt x="9265" y="2889"/>
                </a:lnTo>
                <a:lnTo>
                  <a:pt x="9329" y="2825"/>
                </a:lnTo>
                <a:lnTo>
                  <a:pt x="9350" y="2739"/>
                </a:lnTo>
                <a:lnTo>
                  <a:pt x="9393" y="2525"/>
                </a:lnTo>
                <a:lnTo>
                  <a:pt x="9393" y="2290"/>
                </a:lnTo>
                <a:lnTo>
                  <a:pt x="9372" y="2119"/>
                </a:lnTo>
                <a:lnTo>
                  <a:pt x="9372" y="2119"/>
                </a:lnTo>
                <a:close/>
                <a:moveTo>
                  <a:pt x="5242" y="3467"/>
                </a:moveTo>
                <a:lnTo>
                  <a:pt x="5242" y="3467"/>
                </a:lnTo>
                <a:lnTo>
                  <a:pt x="5242" y="3467"/>
                </a:lnTo>
                <a:lnTo>
                  <a:pt x="5242" y="3467"/>
                </a:lnTo>
                <a:lnTo>
                  <a:pt x="5264" y="3424"/>
                </a:lnTo>
                <a:lnTo>
                  <a:pt x="5264" y="3424"/>
                </a:lnTo>
                <a:lnTo>
                  <a:pt x="5264" y="3445"/>
                </a:lnTo>
                <a:lnTo>
                  <a:pt x="5242" y="3467"/>
                </a:lnTo>
                <a:lnTo>
                  <a:pt x="5242" y="3467"/>
                </a:lnTo>
                <a:lnTo>
                  <a:pt x="5242" y="3467"/>
                </a:lnTo>
                <a:lnTo>
                  <a:pt x="5242" y="3467"/>
                </a:lnTo>
                <a:lnTo>
                  <a:pt x="5242" y="3467"/>
                </a:lnTo>
                <a:lnTo>
                  <a:pt x="5199" y="3488"/>
                </a:lnTo>
                <a:lnTo>
                  <a:pt x="5199" y="3488"/>
                </a:lnTo>
                <a:lnTo>
                  <a:pt x="5221" y="3467"/>
                </a:lnTo>
                <a:lnTo>
                  <a:pt x="5242" y="3467"/>
                </a:lnTo>
                <a:lnTo>
                  <a:pt x="5242" y="3467"/>
                </a:lnTo>
                <a:close/>
                <a:moveTo>
                  <a:pt x="4964" y="2354"/>
                </a:moveTo>
                <a:lnTo>
                  <a:pt x="4964" y="2354"/>
                </a:lnTo>
                <a:lnTo>
                  <a:pt x="5007" y="2375"/>
                </a:lnTo>
                <a:lnTo>
                  <a:pt x="5007" y="2375"/>
                </a:lnTo>
                <a:lnTo>
                  <a:pt x="4964" y="2397"/>
                </a:lnTo>
                <a:lnTo>
                  <a:pt x="4943" y="2375"/>
                </a:lnTo>
                <a:lnTo>
                  <a:pt x="4964" y="2354"/>
                </a:lnTo>
                <a:lnTo>
                  <a:pt x="4964" y="2354"/>
                </a:lnTo>
                <a:close/>
                <a:moveTo>
                  <a:pt x="2183" y="4558"/>
                </a:moveTo>
                <a:lnTo>
                  <a:pt x="2183" y="4558"/>
                </a:lnTo>
                <a:lnTo>
                  <a:pt x="2760" y="4151"/>
                </a:lnTo>
                <a:lnTo>
                  <a:pt x="2760" y="4151"/>
                </a:lnTo>
                <a:lnTo>
                  <a:pt x="3038" y="3937"/>
                </a:lnTo>
                <a:lnTo>
                  <a:pt x="3338" y="3723"/>
                </a:lnTo>
                <a:lnTo>
                  <a:pt x="3638" y="3509"/>
                </a:lnTo>
                <a:lnTo>
                  <a:pt x="3937" y="3338"/>
                </a:lnTo>
                <a:lnTo>
                  <a:pt x="3937" y="3338"/>
                </a:lnTo>
                <a:lnTo>
                  <a:pt x="4108" y="3424"/>
                </a:lnTo>
                <a:lnTo>
                  <a:pt x="4322" y="3595"/>
                </a:lnTo>
                <a:lnTo>
                  <a:pt x="4536" y="3766"/>
                </a:lnTo>
                <a:lnTo>
                  <a:pt x="4600" y="3852"/>
                </a:lnTo>
                <a:lnTo>
                  <a:pt x="4622" y="3916"/>
                </a:lnTo>
                <a:lnTo>
                  <a:pt x="4622" y="3916"/>
                </a:lnTo>
                <a:lnTo>
                  <a:pt x="4622" y="3980"/>
                </a:lnTo>
                <a:lnTo>
                  <a:pt x="4579" y="4066"/>
                </a:lnTo>
                <a:lnTo>
                  <a:pt x="4493" y="4151"/>
                </a:lnTo>
                <a:lnTo>
                  <a:pt x="4408" y="4215"/>
                </a:lnTo>
                <a:lnTo>
                  <a:pt x="4215" y="4365"/>
                </a:lnTo>
                <a:lnTo>
                  <a:pt x="4065" y="4472"/>
                </a:lnTo>
                <a:lnTo>
                  <a:pt x="4065" y="4472"/>
                </a:lnTo>
                <a:lnTo>
                  <a:pt x="3638" y="4750"/>
                </a:lnTo>
                <a:lnTo>
                  <a:pt x="3402" y="4879"/>
                </a:lnTo>
                <a:lnTo>
                  <a:pt x="3167" y="4986"/>
                </a:lnTo>
                <a:lnTo>
                  <a:pt x="3167" y="4986"/>
                </a:lnTo>
                <a:lnTo>
                  <a:pt x="3017" y="5050"/>
                </a:lnTo>
                <a:lnTo>
                  <a:pt x="2846" y="5157"/>
                </a:lnTo>
                <a:lnTo>
                  <a:pt x="2782" y="5200"/>
                </a:lnTo>
                <a:lnTo>
                  <a:pt x="2739" y="5264"/>
                </a:lnTo>
                <a:lnTo>
                  <a:pt x="2739" y="5349"/>
                </a:lnTo>
                <a:lnTo>
                  <a:pt x="2760" y="5435"/>
                </a:lnTo>
                <a:lnTo>
                  <a:pt x="2760" y="5435"/>
                </a:lnTo>
                <a:lnTo>
                  <a:pt x="2825" y="5521"/>
                </a:lnTo>
                <a:lnTo>
                  <a:pt x="2910" y="5585"/>
                </a:lnTo>
                <a:lnTo>
                  <a:pt x="3060" y="5692"/>
                </a:lnTo>
                <a:lnTo>
                  <a:pt x="3103" y="5756"/>
                </a:lnTo>
                <a:lnTo>
                  <a:pt x="3124" y="5820"/>
                </a:lnTo>
                <a:lnTo>
                  <a:pt x="3103" y="5906"/>
                </a:lnTo>
                <a:lnTo>
                  <a:pt x="3017" y="6013"/>
                </a:lnTo>
                <a:lnTo>
                  <a:pt x="3017" y="6013"/>
                </a:lnTo>
                <a:lnTo>
                  <a:pt x="2889" y="6184"/>
                </a:lnTo>
                <a:lnTo>
                  <a:pt x="2825" y="6248"/>
                </a:lnTo>
                <a:lnTo>
                  <a:pt x="2782" y="6269"/>
                </a:lnTo>
                <a:lnTo>
                  <a:pt x="2739" y="6291"/>
                </a:lnTo>
                <a:lnTo>
                  <a:pt x="2739" y="6291"/>
                </a:lnTo>
                <a:lnTo>
                  <a:pt x="2718" y="6227"/>
                </a:lnTo>
                <a:lnTo>
                  <a:pt x="2696" y="6120"/>
                </a:lnTo>
                <a:lnTo>
                  <a:pt x="2653" y="5948"/>
                </a:lnTo>
                <a:lnTo>
                  <a:pt x="2653" y="5948"/>
                </a:lnTo>
                <a:lnTo>
                  <a:pt x="2568" y="5735"/>
                </a:lnTo>
                <a:lnTo>
                  <a:pt x="2482" y="5542"/>
                </a:lnTo>
                <a:lnTo>
                  <a:pt x="2354" y="5371"/>
                </a:lnTo>
                <a:lnTo>
                  <a:pt x="2225" y="5178"/>
                </a:lnTo>
                <a:lnTo>
                  <a:pt x="2225" y="5178"/>
                </a:lnTo>
                <a:lnTo>
                  <a:pt x="2118" y="5050"/>
                </a:lnTo>
                <a:lnTo>
                  <a:pt x="2054" y="4986"/>
                </a:lnTo>
                <a:lnTo>
                  <a:pt x="1969" y="4964"/>
                </a:lnTo>
                <a:lnTo>
                  <a:pt x="1969" y="4964"/>
                </a:lnTo>
                <a:lnTo>
                  <a:pt x="1819" y="4943"/>
                </a:lnTo>
                <a:lnTo>
                  <a:pt x="1712" y="4922"/>
                </a:lnTo>
                <a:lnTo>
                  <a:pt x="1669" y="4900"/>
                </a:lnTo>
                <a:lnTo>
                  <a:pt x="1669" y="4900"/>
                </a:lnTo>
                <a:lnTo>
                  <a:pt x="1691" y="4879"/>
                </a:lnTo>
                <a:lnTo>
                  <a:pt x="1733" y="4815"/>
                </a:lnTo>
                <a:lnTo>
                  <a:pt x="1905" y="4708"/>
                </a:lnTo>
                <a:lnTo>
                  <a:pt x="2183" y="4558"/>
                </a:lnTo>
                <a:lnTo>
                  <a:pt x="2183" y="4558"/>
                </a:lnTo>
                <a:close/>
                <a:moveTo>
                  <a:pt x="1969" y="6911"/>
                </a:moveTo>
                <a:lnTo>
                  <a:pt x="1969" y="6911"/>
                </a:lnTo>
                <a:lnTo>
                  <a:pt x="1883" y="6933"/>
                </a:lnTo>
                <a:lnTo>
                  <a:pt x="1755" y="6933"/>
                </a:lnTo>
                <a:lnTo>
                  <a:pt x="1626" y="6911"/>
                </a:lnTo>
                <a:lnTo>
                  <a:pt x="1584" y="6890"/>
                </a:lnTo>
                <a:lnTo>
                  <a:pt x="1562" y="6847"/>
                </a:lnTo>
                <a:lnTo>
                  <a:pt x="1562" y="6847"/>
                </a:lnTo>
                <a:lnTo>
                  <a:pt x="1562" y="6804"/>
                </a:lnTo>
                <a:lnTo>
                  <a:pt x="1584" y="6762"/>
                </a:lnTo>
                <a:lnTo>
                  <a:pt x="1691" y="6655"/>
                </a:lnTo>
                <a:lnTo>
                  <a:pt x="1883" y="6505"/>
                </a:lnTo>
                <a:lnTo>
                  <a:pt x="1883" y="6505"/>
                </a:lnTo>
                <a:lnTo>
                  <a:pt x="1969" y="6419"/>
                </a:lnTo>
                <a:lnTo>
                  <a:pt x="2054" y="6312"/>
                </a:lnTo>
                <a:lnTo>
                  <a:pt x="2097" y="6291"/>
                </a:lnTo>
                <a:lnTo>
                  <a:pt x="2140" y="6291"/>
                </a:lnTo>
                <a:lnTo>
                  <a:pt x="2161" y="6334"/>
                </a:lnTo>
                <a:lnTo>
                  <a:pt x="2161" y="6398"/>
                </a:lnTo>
                <a:lnTo>
                  <a:pt x="2161" y="6398"/>
                </a:lnTo>
                <a:lnTo>
                  <a:pt x="2161" y="6526"/>
                </a:lnTo>
                <a:lnTo>
                  <a:pt x="2140" y="6676"/>
                </a:lnTo>
                <a:lnTo>
                  <a:pt x="2076" y="6804"/>
                </a:lnTo>
                <a:lnTo>
                  <a:pt x="2033" y="6869"/>
                </a:lnTo>
                <a:lnTo>
                  <a:pt x="1969" y="6911"/>
                </a:lnTo>
                <a:lnTo>
                  <a:pt x="1969" y="6911"/>
                </a:lnTo>
                <a:close/>
                <a:moveTo>
                  <a:pt x="2632" y="7917"/>
                </a:moveTo>
                <a:lnTo>
                  <a:pt x="2632" y="7917"/>
                </a:lnTo>
                <a:lnTo>
                  <a:pt x="2461" y="8002"/>
                </a:lnTo>
                <a:lnTo>
                  <a:pt x="2290" y="8045"/>
                </a:lnTo>
                <a:lnTo>
                  <a:pt x="2140" y="8088"/>
                </a:lnTo>
                <a:lnTo>
                  <a:pt x="1969" y="8088"/>
                </a:lnTo>
                <a:lnTo>
                  <a:pt x="1798" y="8067"/>
                </a:lnTo>
                <a:lnTo>
                  <a:pt x="1626" y="8045"/>
                </a:lnTo>
                <a:lnTo>
                  <a:pt x="1477" y="7981"/>
                </a:lnTo>
                <a:lnTo>
                  <a:pt x="1305" y="7896"/>
                </a:lnTo>
                <a:lnTo>
                  <a:pt x="1305" y="7896"/>
                </a:lnTo>
                <a:lnTo>
                  <a:pt x="1177" y="7810"/>
                </a:lnTo>
                <a:lnTo>
                  <a:pt x="1070" y="7703"/>
                </a:lnTo>
                <a:lnTo>
                  <a:pt x="963" y="7575"/>
                </a:lnTo>
                <a:lnTo>
                  <a:pt x="856" y="7425"/>
                </a:lnTo>
                <a:lnTo>
                  <a:pt x="771" y="7254"/>
                </a:lnTo>
                <a:lnTo>
                  <a:pt x="685" y="7061"/>
                </a:lnTo>
                <a:lnTo>
                  <a:pt x="621" y="6890"/>
                </a:lnTo>
                <a:lnTo>
                  <a:pt x="578" y="6697"/>
                </a:lnTo>
                <a:lnTo>
                  <a:pt x="535" y="6505"/>
                </a:lnTo>
                <a:lnTo>
                  <a:pt x="535" y="6312"/>
                </a:lnTo>
                <a:lnTo>
                  <a:pt x="557" y="6141"/>
                </a:lnTo>
                <a:lnTo>
                  <a:pt x="599" y="5970"/>
                </a:lnTo>
                <a:lnTo>
                  <a:pt x="664" y="5820"/>
                </a:lnTo>
                <a:lnTo>
                  <a:pt x="749" y="5692"/>
                </a:lnTo>
                <a:lnTo>
                  <a:pt x="878" y="5563"/>
                </a:lnTo>
                <a:lnTo>
                  <a:pt x="1049" y="5478"/>
                </a:lnTo>
                <a:lnTo>
                  <a:pt x="1049" y="5478"/>
                </a:lnTo>
                <a:lnTo>
                  <a:pt x="1156" y="5435"/>
                </a:lnTo>
                <a:lnTo>
                  <a:pt x="1327" y="5414"/>
                </a:lnTo>
                <a:lnTo>
                  <a:pt x="1498" y="5414"/>
                </a:lnTo>
                <a:lnTo>
                  <a:pt x="1669" y="5435"/>
                </a:lnTo>
                <a:lnTo>
                  <a:pt x="1819" y="5478"/>
                </a:lnTo>
                <a:lnTo>
                  <a:pt x="1883" y="5499"/>
                </a:lnTo>
                <a:lnTo>
                  <a:pt x="1926" y="5542"/>
                </a:lnTo>
                <a:lnTo>
                  <a:pt x="1947" y="5606"/>
                </a:lnTo>
                <a:lnTo>
                  <a:pt x="1969" y="5670"/>
                </a:lnTo>
                <a:lnTo>
                  <a:pt x="1947" y="5735"/>
                </a:lnTo>
                <a:lnTo>
                  <a:pt x="1926" y="5820"/>
                </a:lnTo>
                <a:lnTo>
                  <a:pt x="1926" y="5820"/>
                </a:lnTo>
                <a:lnTo>
                  <a:pt x="1883" y="5884"/>
                </a:lnTo>
                <a:lnTo>
                  <a:pt x="1819" y="5970"/>
                </a:lnTo>
                <a:lnTo>
                  <a:pt x="1648" y="6141"/>
                </a:lnTo>
                <a:lnTo>
                  <a:pt x="1305" y="6419"/>
                </a:lnTo>
                <a:lnTo>
                  <a:pt x="1305" y="6419"/>
                </a:lnTo>
                <a:lnTo>
                  <a:pt x="1198" y="6505"/>
                </a:lnTo>
                <a:lnTo>
                  <a:pt x="1070" y="6590"/>
                </a:lnTo>
                <a:lnTo>
                  <a:pt x="1027" y="6655"/>
                </a:lnTo>
                <a:lnTo>
                  <a:pt x="985" y="6697"/>
                </a:lnTo>
                <a:lnTo>
                  <a:pt x="963" y="6783"/>
                </a:lnTo>
                <a:lnTo>
                  <a:pt x="963" y="6847"/>
                </a:lnTo>
                <a:lnTo>
                  <a:pt x="963" y="6847"/>
                </a:lnTo>
                <a:lnTo>
                  <a:pt x="985" y="6954"/>
                </a:lnTo>
                <a:lnTo>
                  <a:pt x="1027" y="7040"/>
                </a:lnTo>
                <a:lnTo>
                  <a:pt x="1091" y="7104"/>
                </a:lnTo>
                <a:lnTo>
                  <a:pt x="1156" y="7168"/>
                </a:lnTo>
                <a:lnTo>
                  <a:pt x="1305" y="7275"/>
                </a:lnTo>
                <a:lnTo>
                  <a:pt x="1498" y="7339"/>
                </a:lnTo>
                <a:lnTo>
                  <a:pt x="1712" y="7382"/>
                </a:lnTo>
                <a:lnTo>
                  <a:pt x="1905" y="7403"/>
                </a:lnTo>
                <a:lnTo>
                  <a:pt x="2097" y="7403"/>
                </a:lnTo>
                <a:lnTo>
                  <a:pt x="2268" y="7361"/>
                </a:lnTo>
                <a:lnTo>
                  <a:pt x="2268" y="7361"/>
                </a:lnTo>
                <a:lnTo>
                  <a:pt x="2439" y="7318"/>
                </a:lnTo>
                <a:lnTo>
                  <a:pt x="2568" y="7232"/>
                </a:lnTo>
                <a:lnTo>
                  <a:pt x="2718" y="7125"/>
                </a:lnTo>
                <a:lnTo>
                  <a:pt x="2846" y="7018"/>
                </a:lnTo>
                <a:lnTo>
                  <a:pt x="2846" y="7018"/>
                </a:lnTo>
                <a:lnTo>
                  <a:pt x="2953" y="6890"/>
                </a:lnTo>
                <a:lnTo>
                  <a:pt x="3060" y="6762"/>
                </a:lnTo>
                <a:lnTo>
                  <a:pt x="3167" y="6612"/>
                </a:lnTo>
                <a:lnTo>
                  <a:pt x="3295" y="6505"/>
                </a:lnTo>
                <a:lnTo>
                  <a:pt x="3295" y="6505"/>
                </a:lnTo>
                <a:lnTo>
                  <a:pt x="3338" y="6569"/>
                </a:lnTo>
                <a:lnTo>
                  <a:pt x="3338" y="6655"/>
                </a:lnTo>
                <a:lnTo>
                  <a:pt x="3359" y="6826"/>
                </a:lnTo>
                <a:lnTo>
                  <a:pt x="3359" y="6826"/>
                </a:lnTo>
                <a:lnTo>
                  <a:pt x="3359" y="6997"/>
                </a:lnTo>
                <a:lnTo>
                  <a:pt x="3317" y="7168"/>
                </a:lnTo>
                <a:lnTo>
                  <a:pt x="3252" y="7318"/>
                </a:lnTo>
                <a:lnTo>
                  <a:pt x="3145" y="7468"/>
                </a:lnTo>
                <a:lnTo>
                  <a:pt x="3038" y="7596"/>
                </a:lnTo>
                <a:lnTo>
                  <a:pt x="2910" y="7724"/>
                </a:lnTo>
                <a:lnTo>
                  <a:pt x="2782" y="7831"/>
                </a:lnTo>
                <a:lnTo>
                  <a:pt x="2632" y="7917"/>
                </a:lnTo>
                <a:lnTo>
                  <a:pt x="2632" y="7917"/>
                </a:lnTo>
                <a:close/>
                <a:moveTo>
                  <a:pt x="4622" y="5970"/>
                </a:moveTo>
                <a:lnTo>
                  <a:pt x="4622" y="5970"/>
                </a:lnTo>
                <a:lnTo>
                  <a:pt x="4301" y="6355"/>
                </a:lnTo>
                <a:lnTo>
                  <a:pt x="4130" y="6548"/>
                </a:lnTo>
                <a:lnTo>
                  <a:pt x="4044" y="6633"/>
                </a:lnTo>
                <a:lnTo>
                  <a:pt x="3937" y="6697"/>
                </a:lnTo>
                <a:lnTo>
                  <a:pt x="3937" y="6697"/>
                </a:lnTo>
                <a:lnTo>
                  <a:pt x="3894" y="6590"/>
                </a:lnTo>
                <a:lnTo>
                  <a:pt x="3894" y="6462"/>
                </a:lnTo>
                <a:lnTo>
                  <a:pt x="3873" y="6227"/>
                </a:lnTo>
                <a:lnTo>
                  <a:pt x="3873" y="6227"/>
                </a:lnTo>
                <a:lnTo>
                  <a:pt x="3830" y="6077"/>
                </a:lnTo>
                <a:lnTo>
                  <a:pt x="3787" y="5948"/>
                </a:lnTo>
                <a:lnTo>
                  <a:pt x="3745" y="5820"/>
                </a:lnTo>
                <a:lnTo>
                  <a:pt x="3680" y="5692"/>
                </a:lnTo>
                <a:lnTo>
                  <a:pt x="3680" y="5692"/>
                </a:lnTo>
                <a:lnTo>
                  <a:pt x="3531" y="5521"/>
                </a:lnTo>
                <a:lnTo>
                  <a:pt x="3488" y="5435"/>
                </a:lnTo>
                <a:lnTo>
                  <a:pt x="3466" y="5392"/>
                </a:lnTo>
                <a:lnTo>
                  <a:pt x="3466" y="5349"/>
                </a:lnTo>
                <a:lnTo>
                  <a:pt x="3466" y="5349"/>
                </a:lnTo>
                <a:lnTo>
                  <a:pt x="3488" y="5307"/>
                </a:lnTo>
                <a:lnTo>
                  <a:pt x="3531" y="5264"/>
                </a:lnTo>
                <a:lnTo>
                  <a:pt x="3659" y="5200"/>
                </a:lnTo>
                <a:lnTo>
                  <a:pt x="3894" y="5093"/>
                </a:lnTo>
                <a:lnTo>
                  <a:pt x="3894" y="5093"/>
                </a:lnTo>
                <a:lnTo>
                  <a:pt x="4172" y="4922"/>
                </a:lnTo>
                <a:lnTo>
                  <a:pt x="4429" y="4750"/>
                </a:lnTo>
                <a:lnTo>
                  <a:pt x="4429" y="4750"/>
                </a:lnTo>
                <a:lnTo>
                  <a:pt x="4643" y="4579"/>
                </a:lnTo>
                <a:lnTo>
                  <a:pt x="4750" y="4494"/>
                </a:lnTo>
                <a:lnTo>
                  <a:pt x="4857" y="4451"/>
                </a:lnTo>
                <a:lnTo>
                  <a:pt x="4857" y="4451"/>
                </a:lnTo>
                <a:lnTo>
                  <a:pt x="4964" y="4429"/>
                </a:lnTo>
                <a:lnTo>
                  <a:pt x="5007" y="4429"/>
                </a:lnTo>
                <a:lnTo>
                  <a:pt x="5028" y="4451"/>
                </a:lnTo>
                <a:lnTo>
                  <a:pt x="5071" y="4536"/>
                </a:lnTo>
                <a:lnTo>
                  <a:pt x="5135" y="4643"/>
                </a:lnTo>
                <a:lnTo>
                  <a:pt x="5135" y="4643"/>
                </a:lnTo>
                <a:lnTo>
                  <a:pt x="5242" y="4922"/>
                </a:lnTo>
                <a:lnTo>
                  <a:pt x="5285" y="5071"/>
                </a:lnTo>
                <a:lnTo>
                  <a:pt x="5328" y="5221"/>
                </a:lnTo>
                <a:lnTo>
                  <a:pt x="5328" y="5221"/>
                </a:lnTo>
                <a:lnTo>
                  <a:pt x="5157" y="5414"/>
                </a:lnTo>
                <a:lnTo>
                  <a:pt x="4986" y="5585"/>
                </a:lnTo>
                <a:lnTo>
                  <a:pt x="4793" y="5777"/>
                </a:lnTo>
                <a:lnTo>
                  <a:pt x="4622" y="5970"/>
                </a:lnTo>
                <a:lnTo>
                  <a:pt x="4622" y="5970"/>
                </a:lnTo>
                <a:close/>
                <a:moveTo>
                  <a:pt x="5478" y="3980"/>
                </a:moveTo>
                <a:lnTo>
                  <a:pt x="5478" y="3980"/>
                </a:lnTo>
                <a:lnTo>
                  <a:pt x="5520" y="3937"/>
                </a:lnTo>
                <a:lnTo>
                  <a:pt x="5542" y="3916"/>
                </a:lnTo>
                <a:lnTo>
                  <a:pt x="5585" y="3916"/>
                </a:lnTo>
                <a:lnTo>
                  <a:pt x="5627" y="3937"/>
                </a:lnTo>
                <a:lnTo>
                  <a:pt x="5692" y="4023"/>
                </a:lnTo>
                <a:lnTo>
                  <a:pt x="5756" y="4130"/>
                </a:lnTo>
                <a:lnTo>
                  <a:pt x="5863" y="4365"/>
                </a:lnTo>
                <a:lnTo>
                  <a:pt x="5927" y="4558"/>
                </a:lnTo>
                <a:lnTo>
                  <a:pt x="5927" y="4558"/>
                </a:lnTo>
                <a:lnTo>
                  <a:pt x="5884" y="4579"/>
                </a:lnTo>
                <a:lnTo>
                  <a:pt x="5863" y="4579"/>
                </a:lnTo>
                <a:lnTo>
                  <a:pt x="5820" y="4579"/>
                </a:lnTo>
                <a:lnTo>
                  <a:pt x="5777" y="4558"/>
                </a:lnTo>
                <a:lnTo>
                  <a:pt x="5692" y="4494"/>
                </a:lnTo>
                <a:lnTo>
                  <a:pt x="5627" y="4387"/>
                </a:lnTo>
                <a:lnTo>
                  <a:pt x="5563" y="4258"/>
                </a:lnTo>
                <a:lnTo>
                  <a:pt x="5499" y="4130"/>
                </a:lnTo>
                <a:lnTo>
                  <a:pt x="5478" y="4044"/>
                </a:lnTo>
                <a:lnTo>
                  <a:pt x="5478" y="3980"/>
                </a:lnTo>
                <a:lnTo>
                  <a:pt x="5478" y="3980"/>
                </a:lnTo>
                <a:close/>
                <a:moveTo>
                  <a:pt x="5734" y="2953"/>
                </a:moveTo>
                <a:lnTo>
                  <a:pt x="5734" y="2953"/>
                </a:lnTo>
                <a:lnTo>
                  <a:pt x="5756" y="2932"/>
                </a:lnTo>
                <a:lnTo>
                  <a:pt x="5777" y="2953"/>
                </a:lnTo>
                <a:lnTo>
                  <a:pt x="5777" y="2953"/>
                </a:lnTo>
                <a:lnTo>
                  <a:pt x="5756" y="2974"/>
                </a:lnTo>
                <a:lnTo>
                  <a:pt x="5734" y="2953"/>
                </a:lnTo>
                <a:lnTo>
                  <a:pt x="5734" y="2953"/>
                </a:lnTo>
                <a:close/>
                <a:moveTo>
                  <a:pt x="5927" y="3937"/>
                </a:moveTo>
                <a:lnTo>
                  <a:pt x="5927" y="3937"/>
                </a:lnTo>
                <a:lnTo>
                  <a:pt x="5863" y="3873"/>
                </a:lnTo>
                <a:lnTo>
                  <a:pt x="5799" y="3766"/>
                </a:lnTo>
                <a:lnTo>
                  <a:pt x="5777" y="3702"/>
                </a:lnTo>
                <a:lnTo>
                  <a:pt x="5799" y="3702"/>
                </a:lnTo>
                <a:lnTo>
                  <a:pt x="5841" y="3723"/>
                </a:lnTo>
                <a:lnTo>
                  <a:pt x="5841" y="3723"/>
                </a:lnTo>
                <a:lnTo>
                  <a:pt x="5906" y="3852"/>
                </a:lnTo>
                <a:lnTo>
                  <a:pt x="5927" y="3937"/>
                </a:lnTo>
                <a:lnTo>
                  <a:pt x="5927" y="3937"/>
                </a:lnTo>
                <a:lnTo>
                  <a:pt x="5927" y="3937"/>
                </a:lnTo>
                <a:lnTo>
                  <a:pt x="5927" y="3937"/>
                </a:lnTo>
                <a:close/>
                <a:moveTo>
                  <a:pt x="5820" y="2782"/>
                </a:moveTo>
                <a:lnTo>
                  <a:pt x="5820" y="2782"/>
                </a:lnTo>
                <a:lnTo>
                  <a:pt x="5841" y="2739"/>
                </a:lnTo>
                <a:lnTo>
                  <a:pt x="5863" y="2761"/>
                </a:lnTo>
                <a:lnTo>
                  <a:pt x="5884" y="2825"/>
                </a:lnTo>
                <a:lnTo>
                  <a:pt x="5884" y="2868"/>
                </a:lnTo>
                <a:lnTo>
                  <a:pt x="5863" y="2889"/>
                </a:lnTo>
                <a:lnTo>
                  <a:pt x="5841" y="2868"/>
                </a:lnTo>
                <a:lnTo>
                  <a:pt x="5820" y="2782"/>
                </a:lnTo>
                <a:lnTo>
                  <a:pt x="5820" y="2782"/>
                </a:lnTo>
                <a:close/>
                <a:moveTo>
                  <a:pt x="5970" y="2226"/>
                </a:moveTo>
                <a:lnTo>
                  <a:pt x="5970" y="2226"/>
                </a:lnTo>
                <a:lnTo>
                  <a:pt x="5777" y="2140"/>
                </a:lnTo>
                <a:lnTo>
                  <a:pt x="5563" y="2054"/>
                </a:lnTo>
                <a:lnTo>
                  <a:pt x="5563" y="2054"/>
                </a:lnTo>
                <a:lnTo>
                  <a:pt x="5392" y="1990"/>
                </a:lnTo>
                <a:lnTo>
                  <a:pt x="5349" y="1947"/>
                </a:lnTo>
                <a:lnTo>
                  <a:pt x="5349" y="1926"/>
                </a:lnTo>
                <a:lnTo>
                  <a:pt x="5371" y="1883"/>
                </a:lnTo>
                <a:lnTo>
                  <a:pt x="5392" y="1841"/>
                </a:lnTo>
                <a:lnTo>
                  <a:pt x="5520" y="1712"/>
                </a:lnTo>
                <a:lnTo>
                  <a:pt x="5520" y="1712"/>
                </a:lnTo>
                <a:lnTo>
                  <a:pt x="5692" y="1434"/>
                </a:lnTo>
                <a:lnTo>
                  <a:pt x="5970" y="985"/>
                </a:lnTo>
                <a:lnTo>
                  <a:pt x="6119" y="771"/>
                </a:lnTo>
                <a:lnTo>
                  <a:pt x="6248" y="600"/>
                </a:lnTo>
                <a:lnTo>
                  <a:pt x="6376" y="493"/>
                </a:lnTo>
                <a:lnTo>
                  <a:pt x="6440" y="471"/>
                </a:lnTo>
                <a:lnTo>
                  <a:pt x="6483" y="471"/>
                </a:lnTo>
                <a:lnTo>
                  <a:pt x="6483" y="471"/>
                </a:lnTo>
                <a:lnTo>
                  <a:pt x="6676" y="514"/>
                </a:lnTo>
                <a:lnTo>
                  <a:pt x="6868" y="557"/>
                </a:lnTo>
                <a:lnTo>
                  <a:pt x="7040" y="621"/>
                </a:lnTo>
                <a:lnTo>
                  <a:pt x="7211" y="707"/>
                </a:lnTo>
                <a:lnTo>
                  <a:pt x="7211" y="707"/>
                </a:lnTo>
                <a:lnTo>
                  <a:pt x="7339" y="792"/>
                </a:lnTo>
                <a:lnTo>
                  <a:pt x="7489" y="920"/>
                </a:lnTo>
                <a:lnTo>
                  <a:pt x="7553" y="1006"/>
                </a:lnTo>
                <a:lnTo>
                  <a:pt x="7596" y="1070"/>
                </a:lnTo>
                <a:lnTo>
                  <a:pt x="7639" y="1134"/>
                </a:lnTo>
                <a:lnTo>
                  <a:pt x="7639" y="1220"/>
                </a:lnTo>
                <a:lnTo>
                  <a:pt x="7639" y="1220"/>
                </a:lnTo>
                <a:lnTo>
                  <a:pt x="7617" y="1263"/>
                </a:lnTo>
                <a:lnTo>
                  <a:pt x="7574" y="1306"/>
                </a:lnTo>
                <a:lnTo>
                  <a:pt x="7489" y="1391"/>
                </a:lnTo>
                <a:lnTo>
                  <a:pt x="7296" y="1541"/>
                </a:lnTo>
                <a:lnTo>
                  <a:pt x="7296" y="1541"/>
                </a:lnTo>
                <a:lnTo>
                  <a:pt x="6997" y="1819"/>
                </a:lnTo>
                <a:lnTo>
                  <a:pt x="6997" y="1819"/>
                </a:lnTo>
                <a:lnTo>
                  <a:pt x="6654" y="2183"/>
                </a:lnTo>
                <a:lnTo>
                  <a:pt x="6462" y="2375"/>
                </a:lnTo>
                <a:lnTo>
                  <a:pt x="6376" y="2440"/>
                </a:lnTo>
                <a:lnTo>
                  <a:pt x="6291" y="2461"/>
                </a:lnTo>
                <a:lnTo>
                  <a:pt x="6291" y="2461"/>
                </a:lnTo>
                <a:lnTo>
                  <a:pt x="6205" y="2418"/>
                </a:lnTo>
                <a:lnTo>
                  <a:pt x="6119" y="2354"/>
                </a:lnTo>
                <a:lnTo>
                  <a:pt x="5970" y="2226"/>
                </a:lnTo>
                <a:lnTo>
                  <a:pt x="5970" y="2226"/>
                </a:lnTo>
                <a:close/>
                <a:moveTo>
                  <a:pt x="6077" y="3338"/>
                </a:moveTo>
                <a:lnTo>
                  <a:pt x="6077" y="3338"/>
                </a:lnTo>
                <a:lnTo>
                  <a:pt x="6119" y="3295"/>
                </a:lnTo>
                <a:lnTo>
                  <a:pt x="6162" y="3274"/>
                </a:lnTo>
                <a:lnTo>
                  <a:pt x="6184" y="3274"/>
                </a:lnTo>
                <a:lnTo>
                  <a:pt x="6226" y="3295"/>
                </a:lnTo>
                <a:lnTo>
                  <a:pt x="6269" y="3381"/>
                </a:lnTo>
                <a:lnTo>
                  <a:pt x="6312" y="3509"/>
                </a:lnTo>
                <a:lnTo>
                  <a:pt x="6376" y="3788"/>
                </a:lnTo>
                <a:lnTo>
                  <a:pt x="6398" y="3980"/>
                </a:lnTo>
                <a:lnTo>
                  <a:pt x="6398" y="3980"/>
                </a:lnTo>
                <a:lnTo>
                  <a:pt x="6376" y="4066"/>
                </a:lnTo>
                <a:lnTo>
                  <a:pt x="6376" y="4066"/>
                </a:lnTo>
                <a:lnTo>
                  <a:pt x="6269" y="3916"/>
                </a:lnTo>
                <a:lnTo>
                  <a:pt x="6141" y="3702"/>
                </a:lnTo>
                <a:lnTo>
                  <a:pt x="6098" y="3595"/>
                </a:lnTo>
                <a:lnTo>
                  <a:pt x="6055" y="3488"/>
                </a:lnTo>
                <a:lnTo>
                  <a:pt x="6055" y="3402"/>
                </a:lnTo>
                <a:lnTo>
                  <a:pt x="6077" y="3338"/>
                </a:lnTo>
                <a:lnTo>
                  <a:pt x="6077" y="3338"/>
                </a:lnTo>
                <a:close/>
                <a:moveTo>
                  <a:pt x="6804" y="5007"/>
                </a:moveTo>
                <a:lnTo>
                  <a:pt x="6804" y="5007"/>
                </a:lnTo>
                <a:lnTo>
                  <a:pt x="6761" y="5178"/>
                </a:lnTo>
                <a:lnTo>
                  <a:pt x="6719" y="5242"/>
                </a:lnTo>
                <a:lnTo>
                  <a:pt x="6676" y="5307"/>
                </a:lnTo>
                <a:lnTo>
                  <a:pt x="6676" y="5307"/>
                </a:lnTo>
                <a:lnTo>
                  <a:pt x="6590" y="5371"/>
                </a:lnTo>
                <a:lnTo>
                  <a:pt x="6547" y="5371"/>
                </a:lnTo>
                <a:lnTo>
                  <a:pt x="6483" y="5264"/>
                </a:lnTo>
                <a:lnTo>
                  <a:pt x="6483" y="5264"/>
                </a:lnTo>
                <a:lnTo>
                  <a:pt x="6440" y="5200"/>
                </a:lnTo>
                <a:lnTo>
                  <a:pt x="6419" y="5135"/>
                </a:lnTo>
                <a:lnTo>
                  <a:pt x="6398" y="5093"/>
                </a:lnTo>
                <a:lnTo>
                  <a:pt x="6355" y="5071"/>
                </a:lnTo>
                <a:lnTo>
                  <a:pt x="6312" y="5071"/>
                </a:lnTo>
                <a:lnTo>
                  <a:pt x="6312" y="5071"/>
                </a:lnTo>
                <a:lnTo>
                  <a:pt x="6269" y="5093"/>
                </a:lnTo>
                <a:lnTo>
                  <a:pt x="6226" y="5157"/>
                </a:lnTo>
                <a:lnTo>
                  <a:pt x="6184" y="5200"/>
                </a:lnTo>
                <a:lnTo>
                  <a:pt x="6141" y="5221"/>
                </a:lnTo>
                <a:lnTo>
                  <a:pt x="6141" y="5221"/>
                </a:lnTo>
                <a:lnTo>
                  <a:pt x="6141" y="5200"/>
                </a:lnTo>
                <a:lnTo>
                  <a:pt x="6141" y="5157"/>
                </a:lnTo>
                <a:lnTo>
                  <a:pt x="6184" y="5028"/>
                </a:lnTo>
                <a:lnTo>
                  <a:pt x="6291" y="4922"/>
                </a:lnTo>
                <a:lnTo>
                  <a:pt x="6419" y="4793"/>
                </a:lnTo>
                <a:lnTo>
                  <a:pt x="6569" y="4729"/>
                </a:lnTo>
                <a:lnTo>
                  <a:pt x="6633" y="4708"/>
                </a:lnTo>
                <a:lnTo>
                  <a:pt x="6676" y="4708"/>
                </a:lnTo>
                <a:lnTo>
                  <a:pt x="6740" y="4750"/>
                </a:lnTo>
                <a:lnTo>
                  <a:pt x="6783" y="4793"/>
                </a:lnTo>
                <a:lnTo>
                  <a:pt x="6804" y="4879"/>
                </a:lnTo>
                <a:lnTo>
                  <a:pt x="6804" y="5007"/>
                </a:lnTo>
                <a:lnTo>
                  <a:pt x="6804" y="5007"/>
                </a:lnTo>
                <a:close/>
                <a:moveTo>
                  <a:pt x="6547" y="7446"/>
                </a:moveTo>
                <a:lnTo>
                  <a:pt x="6547" y="7446"/>
                </a:lnTo>
                <a:lnTo>
                  <a:pt x="6462" y="7746"/>
                </a:lnTo>
                <a:lnTo>
                  <a:pt x="6376" y="8024"/>
                </a:lnTo>
                <a:lnTo>
                  <a:pt x="6376" y="8024"/>
                </a:lnTo>
                <a:lnTo>
                  <a:pt x="6291" y="7960"/>
                </a:lnTo>
                <a:lnTo>
                  <a:pt x="6248" y="7896"/>
                </a:lnTo>
                <a:lnTo>
                  <a:pt x="6226" y="7831"/>
                </a:lnTo>
                <a:lnTo>
                  <a:pt x="6226" y="7767"/>
                </a:lnTo>
                <a:lnTo>
                  <a:pt x="6269" y="7617"/>
                </a:lnTo>
                <a:lnTo>
                  <a:pt x="6333" y="7489"/>
                </a:lnTo>
                <a:lnTo>
                  <a:pt x="6333" y="7489"/>
                </a:lnTo>
                <a:lnTo>
                  <a:pt x="6419" y="7339"/>
                </a:lnTo>
                <a:lnTo>
                  <a:pt x="6440" y="7275"/>
                </a:lnTo>
                <a:lnTo>
                  <a:pt x="6440" y="7232"/>
                </a:lnTo>
                <a:lnTo>
                  <a:pt x="6419" y="7211"/>
                </a:lnTo>
                <a:lnTo>
                  <a:pt x="6419" y="7211"/>
                </a:lnTo>
                <a:lnTo>
                  <a:pt x="6398" y="7168"/>
                </a:lnTo>
                <a:lnTo>
                  <a:pt x="6355" y="7147"/>
                </a:lnTo>
                <a:lnTo>
                  <a:pt x="6291" y="7168"/>
                </a:lnTo>
                <a:lnTo>
                  <a:pt x="6226" y="7211"/>
                </a:lnTo>
                <a:lnTo>
                  <a:pt x="6162" y="7211"/>
                </a:lnTo>
                <a:lnTo>
                  <a:pt x="6162" y="7211"/>
                </a:lnTo>
                <a:lnTo>
                  <a:pt x="6162" y="7211"/>
                </a:lnTo>
                <a:lnTo>
                  <a:pt x="6184" y="7168"/>
                </a:lnTo>
                <a:lnTo>
                  <a:pt x="6291" y="7040"/>
                </a:lnTo>
                <a:lnTo>
                  <a:pt x="6376" y="6911"/>
                </a:lnTo>
                <a:lnTo>
                  <a:pt x="6419" y="6869"/>
                </a:lnTo>
                <a:lnTo>
                  <a:pt x="6419" y="6826"/>
                </a:lnTo>
                <a:lnTo>
                  <a:pt x="6419" y="6826"/>
                </a:lnTo>
                <a:lnTo>
                  <a:pt x="6398" y="6783"/>
                </a:lnTo>
                <a:lnTo>
                  <a:pt x="6376" y="6783"/>
                </a:lnTo>
                <a:lnTo>
                  <a:pt x="6312" y="6762"/>
                </a:lnTo>
                <a:lnTo>
                  <a:pt x="6269" y="6740"/>
                </a:lnTo>
                <a:lnTo>
                  <a:pt x="6226" y="6719"/>
                </a:lnTo>
                <a:lnTo>
                  <a:pt x="6226" y="6719"/>
                </a:lnTo>
                <a:lnTo>
                  <a:pt x="6205" y="6655"/>
                </a:lnTo>
                <a:lnTo>
                  <a:pt x="6226" y="6612"/>
                </a:lnTo>
                <a:lnTo>
                  <a:pt x="6291" y="6569"/>
                </a:lnTo>
                <a:lnTo>
                  <a:pt x="6333" y="6526"/>
                </a:lnTo>
                <a:lnTo>
                  <a:pt x="6333" y="6526"/>
                </a:lnTo>
                <a:lnTo>
                  <a:pt x="6376" y="6462"/>
                </a:lnTo>
                <a:lnTo>
                  <a:pt x="6376" y="6419"/>
                </a:lnTo>
                <a:lnTo>
                  <a:pt x="6355" y="6398"/>
                </a:lnTo>
                <a:lnTo>
                  <a:pt x="6333" y="6355"/>
                </a:lnTo>
                <a:lnTo>
                  <a:pt x="6269" y="6312"/>
                </a:lnTo>
                <a:lnTo>
                  <a:pt x="6226" y="6269"/>
                </a:lnTo>
                <a:lnTo>
                  <a:pt x="6226" y="6184"/>
                </a:lnTo>
                <a:lnTo>
                  <a:pt x="6226" y="6184"/>
                </a:lnTo>
                <a:lnTo>
                  <a:pt x="6226" y="6120"/>
                </a:lnTo>
                <a:lnTo>
                  <a:pt x="6248" y="6077"/>
                </a:lnTo>
                <a:lnTo>
                  <a:pt x="6291" y="6034"/>
                </a:lnTo>
                <a:lnTo>
                  <a:pt x="6333" y="5991"/>
                </a:lnTo>
                <a:lnTo>
                  <a:pt x="6419" y="5948"/>
                </a:lnTo>
                <a:lnTo>
                  <a:pt x="6547" y="5927"/>
                </a:lnTo>
                <a:lnTo>
                  <a:pt x="6547" y="5927"/>
                </a:lnTo>
                <a:lnTo>
                  <a:pt x="6633" y="5991"/>
                </a:lnTo>
                <a:lnTo>
                  <a:pt x="6676" y="6077"/>
                </a:lnTo>
                <a:lnTo>
                  <a:pt x="6719" y="6184"/>
                </a:lnTo>
                <a:lnTo>
                  <a:pt x="6740" y="6291"/>
                </a:lnTo>
                <a:lnTo>
                  <a:pt x="6761" y="6526"/>
                </a:lnTo>
                <a:lnTo>
                  <a:pt x="6783" y="6719"/>
                </a:lnTo>
                <a:lnTo>
                  <a:pt x="6783" y="6719"/>
                </a:lnTo>
                <a:lnTo>
                  <a:pt x="6847" y="6933"/>
                </a:lnTo>
                <a:lnTo>
                  <a:pt x="6933" y="7168"/>
                </a:lnTo>
                <a:lnTo>
                  <a:pt x="7018" y="7382"/>
                </a:lnTo>
                <a:lnTo>
                  <a:pt x="7040" y="7489"/>
                </a:lnTo>
                <a:lnTo>
                  <a:pt x="7040" y="7596"/>
                </a:lnTo>
                <a:lnTo>
                  <a:pt x="7040" y="7596"/>
                </a:lnTo>
                <a:lnTo>
                  <a:pt x="6975" y="7575"/>
                </a:lnTo>
                <a:lnTo>
                  <a:pt x="6911" y="7553"/>
                </a:lnTo>
                <a:lnTo>
                  <a:pt x="6804" y="7468"/>
                </a:lnTo>
                <a:lnTo>
                  <a:pt x="6740" y="7425"/>
                </a:lnTo>
                <a:lnTo>
                  <a:pt x="6676" y="7403"/>
                </a:lnTo>
                <a:lnTo>
                  <a:pt x="6633" y="7425"/>
                </a:lnTo>
                <a:lnTo>
                  <a:pt x="6547" y="7446"/>
                </a:lnTo>
                <a:lnTo>
                  <a:pt x="6547" y="7446"/>
                </a:lnTo>
                <a:close/>
                <a:moveTo>
                  <a:pt x="7040" y="5842"/>
                </a:moveTo>
                <a:lnTo>
                  <a:pt x="7040" y="5842"/>
                </a:lnTo>
                <a:lnTo>
                  <a:pt x="7082" y="5884"/>
                </a:lnTo>
                <a:lnTo>
                  <a:pt x="7104" y="5927"/>
                </a:lnTo>
                <a:lnTo>
                  <a:pt x="7189" y="6034"/>
                </a:lnTo>
                <a:lnTo>
                  <a:pt x="7253" y="6162"/>
                </a:lnTo>
                <a:lnTo>
                  <a:pt x="7318" y="6269"/>
                </a:lnTo>
                <a:lnTo>
                  <a:pt x="7318" y="6269"/>
                </a:lnTo>
                <a:lnTo>
                  <a:pt x="7489" y="6483"/>
                </a:lnTo>
                <a:lnTo>
                  <a:pt x="7703" y="6676"/>
                </a:lnTo>
                <a:lnTo>
                  <a:pt x="7703" y="6676"/>
                </a:lnTo>
                <a:lnTo>
                  <a:pt x="7767" y="6740"/>
                </a:lnTo>
                <a:lnTo>
                  <a:pt x="7810" y="6804"/>
                </a:lnTo>
                <a:lnTo>
                  <a:pt x="7831" y="6826"/>
                </a:lnTo>
                <a:lnTo>
                  <a:pt x="7810" y="6847"/>
                </a:lnTo>
                <a:lnTo>
                  <a:pt x="7724" y="6890"/>
                </a:lnTo>
                <a:lnTo>
                  <a:pt x="7724" y="6890"/>
                </a:lnTo>
                <a:lnTo>
                  <a:pt x="7639" y="6869"/>
                </a:lnTo>
                <a:lnTo>
                  <a:pt x="7532" y="6847"/>
                </a:lnTo>
                <a:lnTo>
                  <a:pt x="7446" y="6869"/>
                </a:lnTo>
                <a:lnTo>
                  <a:pt x="7382" y="6911"/>
                </a:lnTo>
                <a:lnTo>
                  <a:pt x="7382" y="6911"/>
                </a:lnTo>
                <a:lnTo>
                  <a:pt x="7360" y="6997"/>
                </a:lnTo>
                <a:lnTo>
                  <a:pt x="7339" y="7082"/>
                </a:lnTo>
                <a:lnTo>
                  <a:pt x="7318" y="7147"/>
                </a:lnTo>
                <a:lnTo>
                  <a:pt x="7296" y="7168"/>
                </a:lnTo>
                <a:lnTo>
                  <a:pt x="7253" y="7168"/>
                </a:lnTo>
                <a:lnTo>
                  <a:pt x="7253" y="7168"/>
                </a:lnTo>
                <a:lnTo>
                  <a:pt x="7211" y="7147"/>
                </a:lnTo>
                <a:lnTo>
                  <a:pt x="7189" y="7104"/>
                </a:lnTo>
                <a:lnTo>
                  <a:pt x="7146" y="6997"/>
                </a:lnTo>
                <a:lnTo>
                  <a:pt x="7061" y="6676"/>
                </a:lnTo>
                <a:lnTo>
                  <a:pt x="6975" y="6120"/>
                </a:lnTo>
                <a:lnTo>
                  <a:pt x="6975" y="6120"/>
                </a:lnTo>
                <a:lnTo>
                  <a:pt x="6933" y="6013"/>
                </a:lnTo>
                <a:lnTo>
                  <a:pt x="6911" y="5906"/>
                </a:lnTo>
                <a:lnTo>
                  <a:pt x="6911" y="5863"/>
                </a:lnTo>
                <a:lnTo>
                  <a:pt x="6933" y="5842"/>
                </a:lnTo>
                <a:lnTo>
                  <a:pt x="6975" y="5820"/>
                </a:lnTo>
                <a:lnTo>
                  <a:pt x="7040" y="5842"/>
                </a:lnTo>
                <a:lnTo>
                  <a:pt x="7040" y="5842"/>
                </a:lnTo>
                <a:close/>
                <a:moveTo>
                  <a:pt x="8494" y="2739"/>
                </a:moveTo>
                <a:lnTo>
                  <a:pt x="8494" y="2739"/>
                </a:lnTo>
                <a:lnTo>
                  <a:pt x="8024" y="2974"/>
                </a:lnTo>
                <a:lnTo>
                  <a:pt x="7810" y="3103"/>
                </a:lnTo>
                <a:lnTo>
                  <a:pt x="7596" y="3253"/>
                </a:lnTo>
                <a:lnTo>
                  <a:pt x="7596" y="3253"/>
                </a:lnTo>
                <a:lnTo>
                  <a:pt x="7446" y="3381"/>
                </a:lnTo>
                <a:lnTo>
                  <a:pt x="7253" y="3574"/>
                </a:lnTo>
                <a:lnTo>
                  <a:pt x="7040" y="3745"/>
                </a:lnTo>
                <a:lnTo>
                  <a:pt x="6954" y="3788"/>
                </a:lnTo>
                <a:lnTo>
                  <a:pt x="6890" y="3809"/>
                </a:lnTo>
                <a:lnTo>
                  <a:pt x="6890" y="3809"/>
                </a:lnTo>
                <a:lnTo>
                  <a:pt x="6761" y="3381"/>
                </a:lnTo>
                <a:lnTo>
                  <a:pt x="6633" y="2932"/>
                </a:lnTo>
                <a:lnTo>
                  <a:pt x="6633" y="2932"/>
                </a:lnTo>
                <a:lnTo>
                  <a:pt x="6654" y="2825"/>
                </a:lnTo>
                <a:lnTo>
                  <a:pt x="6697" y="2718"/>
                </a:lnTo>
                <a:lnTo>
                  <a:pt x="6783" y="2611"/>
                </a:lnTo>
                <a:lnTo>
                  <a:pt x="6890" y="2504"/>
                </a:lnTo>
                <a:lnTo>
                  <a:pt x="7125" y="2311"/>
                </a:lnTo>
                <a:lnTo>
                  <a:pt x="7318" y="2161"/>
                </a:lnTo>
                <a:lnTo>
                  <a:pt x="7318" y="2161"/>
                </a:lnTo>
                <a:lnTo>
                  <a:pt x="7746" y="1755"/>
                </a:lnTo>
                <a:lnTo>
                  <a:pt x="8173" y="1327"/>
                </a:lnTo>
                <a:lnTo>
                  <a:pt x="8173" y="1327"/>
                </a:lnTo>
                <a:lnTo>
                  <a:pt x="8580" y="899"/>
                </a:lnTo>
                <a:lnTo>
                  <a:pt x="8580" y="899"/>
                </a:lnTo>
                <a:lnTo>
                  <a:pt x="8644" y="814"/>
                </a:lnTo>
                <a:lnTo>
                  <a:pt x="8687" y="771"/>
                </a:lnTo>
                <a:lnTo>
                  <a:pt x="8708" y="771"/>
                </a:lnTo>
                <a:lnTo>
                  <a:pt x="8730" y="771"/>
                </a:lnTo>
                <a:lnTo>
                  <a:pt x="8794" y="835"/>
                </a:lnTo>
                <a:lnTo>
                  <a:pt x="8794" y="835"/>
                </a:lnTo>
                <a:lnTo>
                  <a:pt x="8815" y="899"/>
                </a:lnTo>
                <a:lnTo>
                  <a:pt x="8837" y="963"/>
                </a:lnTo>
                <a:lnTo>
                  <a:pt x="8880" y="1134"/>
                </a:lnTo>
                <a:lnTo>
                  <a:pt x="8922" y="1455"/>
                </a:lnTo>
                <a:lnTo>
                  <a:pt x="8922" y="1455"/>
                </a:lnTo>
                <a:lnTo>
                  <a:pt x="8965" y="1755"/>
                </a:lnTo>
                <a:lnTo>
                  <a:pt x="8987" y="2076"/>
                </a:lnTo>
                <a:lnTo>
                  <a:pt x="8987" y="2076"/>
                </a:lnTo>
                <a:lnTo>
                  <a:pt x="8965" y="2226"/>
                </a:lnTo>
                <a:lnTo>
                  <a:pt x="8965" y="2333"/>
                </a:lnTo>
                <a:lnTo>
                  <a:pt x="8922" y="2418"/>
                </a:lnTo>
                <a:lnTo>
                  <a:pt x="8880" y="2504"/>
                </a:lnTo>
                <a:lnTo>
                  <a:pt x="8815" y="2568"/>
                </a:lnTo>
                <a:lnTo>
                  <a:pt x="8730" y="2611"/>
                </a:lnTo>
                <a:lnTo>
                  <a:pt x="8494" y="2739"/>
                </a:lnTo>
                <a:lnTo>
                  <a:pt x="8494" y="27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p:nvPr/>
        </p:nvSpPr>
        <p:spPr>
          <a:xfrm>
            <a:off x="2132829" y="988305"/>
            <a:ext cx="279303" cy="232469"/>
          </a:xfrm>
          <a:custGeom>
            <a:rect b="b" l="l" r="r" t="t"/>
            <a:pathLst>
              <a:path extrusionOk="0" h="8602" w="10335">
                <a:moveTo>
                  <a:pt x="10313" y="1841"/>
                </a:moveTo>
                <a:lnTo>
                  <a:pt x="10313" y="1841"/>
                </a:lnTo>
                <a:lnTo>
                  <a:pt x="10313" y="1520"/>
                </a:lnTo>
                <a:lnTo>
                  <a:pt x="10292" y="1199"/>
                </a:lnTo>
                <a:lnTo>
                  <a:pt x="10270" y="1049"/>
                </a:lnTo>
                <a:lnTo>
                  <a:pt x="10227" y="878"/>
                </a:lnTo>
                <a:lnTo>
                  <a:pt x="10185" y="728"/>
                </a:lnTo>
                <a:lnTo>
                  <a:pt x="10120" y="600"/>
                </a:lnTo>
                <a:lnTo>
                  <a:pt x="10120" y="600"/>
                </a:lnTo>
                <a:lnTo>
                  <a:pt x="10056" y="493"/>
                </a:lnTo>
                <a:lnTo>
                  <a:pt x="9971" y="407"/>
                </a:lnTo>
                <a:lnTo>
                  <a:pt x="9885" y="321"/>
                </a:lnTo>
                <a:lnTo>
                  <a:pt x="9778" y="257"/>
                </a:lnTo>
                <a:lnTo>
                  <a:pt x="9564" y="172"/>
                </a:lnTo>
                <a:lnTo>
                  <a:pt x="9329" y="107"/>
                </a:lnTo>
                <a:lnTo>
                  <a:pt x="9329" y="107"/>
                </a:lnTo>
                <a:lnTo>
                  <a:pt x="9029" y="65"/>
                </a:lnTo>
                <a:lnTo>
                  <a:pt x="8730" y="22"/>
                </a:lnTo>
                <a:lnTo>
                  <a:pt x="8430" y="0"/>
                </a:lnTo>
                <a:lnTo>
                  <a:pt x="8131" y="0"/>
                </a:lnTo>
                <a:lnTo>
                  <a:pt x="7532" y="22"/>
                </a:lnTo>
                <a:lnTo>
                  <a:pt x="6933" y="43"/>
                </a:lnTo>
                <a:lnTo>
                  <a:pt x="6933" y="43"/>
                </a:lnTo>
                <a:lnTo>
                  <a:pt x="6269" y="22"/>
                </a:lnTo>
                <a:lnTo>
                  <a:pt x="5627" y="22"/>
                </a:lnTo>
                <a:lnTo>
                  <a:pt x="5627" y="22"/>
                </a:lnTo>
                <a:lnTo>
                  <a:pt x="5306" y="22"/>
                </a:lnTo>
                <a:lnTo>
                  <a:pt x="4964" y="22"/>
                </a:lnTo>
                <a:lnTo>
                  <a:pt x="4814" y="43"/>
                </a:lnTo>
                <a:lnTo>
                  <a:pt x="4643" y="86"/>
                </a:lnTo>
                <a:lnTo>
                  <a:pt x="4493" y="129"/>
                </a:lnTo>
                <a:lnTo>
                  <a:pt x="4365" y="214"/>
                </a:lnTo>
                <a:lnTo>
                  <a:pt x="4365" y="214"/>
                </a:lnTo>
                <a:lnTo>
                  <a:pt x="4237" y="300"/>
                </a:lnTo>
                <a:lnTo>
                  <a:pt x="4151" y="386"/>
                </a:lnTo>
                <a:lnTo>
                  <a:pt x="4087" y="493"/>
                </a:lnTo>
                <a:lnTo>
                  <a:pt x="4023" y="600"/>
                </a:lnTo>
                <a:lnTo>
                  <a:pt x="3980" y="728"/>
                </a:lnTo>
                <a:lnTo>
                  <a:pt x="3959" y="856"/>
                </a:lnTo>
                <a:lnTo>
                  <a:pt x="3937" y="1113"/>
                </a:lnTo>
                <a:lnTo>
                  <a:pt x="3937" y="1113"/>
                </a:lnTo>
                <a:lnTo>
                  <a:pt x="3916" y="1776"/>
                </a:lnTo>
                <a:lnTo>
                  <a:pt x="3894" y="2440"/>
                </a:lnTo>
                <a:lnTo>
                  <a:pt x="3894" y="2440"/>
                </a:lnTo>
                <a:lnTo>
                  <a:pt x="3873" y="3039"/>
                </a:lnTo>
                <a:lnTo>
                  <a:pt x="3873" y="3360"/>
                </a:lnTo>
                <a:lnTo>
                  <a:pt x="3916" y="3659"/>
                </a:lnTo>
                <a:lnTo>
                  <a:pt x="3980" y="3959"/>
                </a:lnTo>
                <a:lnTo>
                  <a:pt x="4044" y="4087"/>
                </a:lnTo>
                <a:lnTo>
                  <a:pt x="4108" y="4215"/>
                </a:lnTo>
                <a:lnTo>
                  <a:pt x="4194" y="4322"/>
                </a:lnTo>
                <a:lnTo>
                  <a:pt x="4279" y="4429"/>
                </a:lnTo>
                <a:lnTo>
                  <a:pt x="4408" y="4536"/>
                </a:lnTo>
                <a:lnTo>
                  <a:pt x="4558" y="4601"/>
                </a:lnTo>
                <a:lnTo>
                  <a:pt x="4558" y="4601"/>
                </a:lnTo>
                <a:lnTo>
                  <a:pt x="4686" y="4665"/>
                </a:lnTo>
                <a:lnTo>
                  <a:pt x="4836" y="4686"/>
                </a:lnTo>
                <a:lnTo>
                  <a:pt x="4986" y="4729"/>
                </a:lnTo>
                <a:lnTo>
                  <a:pt x="5157" y="4729"/>
                </a:lnTo>
                <a:lnTo>
                  <a:pt x="5499" y="4729"/>
                </a:lnTo>
                <a:lnTo>
                  <a:pt x="5799" y="4708"/>
                </a:lnTo>
                <a:lnTo>
                  <a:pt x="5799" y="4708"/>
                </a:lnTo>
                <a:lnTo>
                  <a:pt x="5991" y="4665"/>
                </a:lnTo>
                <a:lnTo>
                  <a:pt x="6269" y="4601"/>
                </a:lnTo>
                <a:lnTo>
                  <a:pt x="6398" y="4601"/>
                </a:lnTo>
                <a:lnTo>
                  <a:pt x="6505" y="4579"/>
                </a:lnTo>
                <a:lnTo>
                  <a:pt x="6612" y="4601"/>
                </a:lnTo>
                <a:lnTo>
                  <a:pt x="6697" y="4643"/>
                </a:lnTo>
                <a:lnTo>
                  <a:pt x="6697" y="4643"/>
                </a:lnTo>
                <a:lnTo>
                  <a:pt x="6740" y="4686"/>
                </a:lnTo>
                <a:lnTo>
                  <a:pt x="6761" y="4750"/>
                </a:lnTo>
                <a:lnTo>
                  <a:pt x="6826" y="4900"/>
                </a:lnTo>
                <a:lnTo>
                  <a:pt x="6847" y="5071"/>
                </a:lnTo>
                <a:lnTo>
                  <a:pt x="6890" y="5200"/>
                </a:lnTo>
                <a:lnTo>
                  <a:pt x="6890" y="5200"/>
                </a:lnTo>
                <a:lnTo>
                  <a:pt x="6997" y="5456"/>
                </a:lnTo>
                <a:lnTo>
                  <a:pt x="7146" y="5692"/>
                </a:lnTo>
                <a:lnTo>
                  <a:pt x="7146" y="5692"/>
                </a:lnTo>
                <a:lnTo>
                  <a:pt x="7296" y="5884"/>
                </a:lnTo>
                <a:lnTo>
                  <a:pt x="7446" y="6077"/>
                </a:lnTo>
                <a:lnTo>
                  <a:pt x="7639" y="6227"/>
                </a:lnTo>
                <a:lnTo>
                  <a:pt x="7831" y="6376"/>
                </a:lnTo>
                <a:lnTo>
                  <a:pt x="7831" y="6376"/>
                </a:lnTo>
                <a:lnTo>
                  <a:pt x="7917" y="6441"/>
                </a:lnTo>
                <a:lnTo>
                  <a:pt x="8024" y="6505"/>
                </a:lnTo>
                <a:lnTo>
                  <a:pt x="8131" y="6548"/>
                </a:lnTo>
                <a:lnTo>
                  <a:pt x="8195" y="6548"/>
                </a:lnTo>
                <a:lnTo>
                  <a:pt x="8238" y="6526"/>
                </a:lnTo>
                <a:lnTo>
                  <a:pt x="8238" y="6526"/>
                </a:lnTo>
                <a:lnTo>
                  <a:pt x="8259" y="6483"/>
                </a:lnTo>
                <a:lnTo>
                  <a:pt x="8280" y="6419"/>
                </a:lnTo>
                <a:lnTo>
                  <a:pt x="8280" y="6269"/>
                </a:lnTo>
                <a:lnTo>
                  <a:pt x="8280" y="6013"/>
                </a:lnTo>
                <a:lnTo>
                  <a:pt x="8280" y="6013"/>
                </a:lnTo>
                <a:lnTo>
                  <a:pt x="8280" y="5456"/>
                </a:lnTo>
                <a:lnTo>
                  <a:pt x="8280" y="5157"/>
                </a:lnTo>
                <a:lnTo>
                  <a:pt x="8345" y="4879"/>
                </a:lnTo>
                <a:lnTo>
                  <a:pt x="8345" y="4879"/>
                </a:lnTo>
                <a:lnTo>
                  <a:pt x="8387" y="4772"/>
                </a:lnTo>
                <a:lnTo>
                  <a:pt x="8430" y="4686"/>
                </a:lnTo>
                <a:lnTo>
                  <a:pt x="8516" y="4665"/>
                </a:lnTo>
                <a:lnTo>
                  <a:pt x="8644" y="4643"/>
                </a:lnTo>
                <a:lnTo>
                  <a:pt x="8644" y="4643"/>
                </a:lnTo>
                <a:lnTo>
                  <a:pt x="8965" y="4622"/>
                </a:lnTo>
                <a:lnTo>
                  <a:pt x="9115" y="4601"/>
                </a:lnTo>
                <a:lnTo>
                  <a:pt x="9286" y="4579"/>
                </a:lnTo>
                <a:lnTo>
                  <a:pt x="9286" y="4579"/>
                </a:lnTo>
                <a:lnTo>
                  <a:pt x="9500" y="4494"/>
                </a:lnTo>
                <a:lnTo>
                  <a:pt x="9714" y="4387"/>
                </a:lnTo>
                <a:lnTo>
                  <a:pt x="9885" y="4258"/>
                </a:lnTo>
                <a:lnTo>
                  <a:pt x="9949" y="4173"/>
                </a:lnTo>
                <a:lnTo>
                  <a:pt x="10035" y="4066"/>
                </a:lnTo>
                <a:lnTo>
                  <a:pt x="10035" y="4066"/>
                </a:lnTo>
                <a:lnTo>
                  <a:pt x="10099" y="3959"/>
                </a:lnTo>
                <a:lnTo>
                  <a:pt x="10163" y="3830"/>
                </a:lnTo>
                <a:lnTo>
                  <a:pt x="10249" y="3574"/>
                </a:lnTo>
                <a:lnTo>
                  <a:pt x="10313" y="3274"/>
                </a:lnTo>
                <a:lnTo>
                  <a:pt x="10334" y="2996"/>
                </a:lnTo>
                <a:lnTo>
                  <a:pt x="10334" y="2696"/>
                </a:lnTo>
                <a:lnTo>
                  <a:pt x="10334" y="2397"/>
                </a:lnTo>
                <a:lnTo>
                  <a:pt x="10313" y="1841"/>
                </a:lnTo>
                <a:lnTo>
                  <a:pt x="10313" y="1841"/>
                </a:lnTo>
                <a:close/>
                <a:moveTo>
                  <a:pt x="9907" y="2525"/>
                </a:moveTo>
                <a:lnTo>
                  <a:pt x="9907" y="2525"/>
                </a:lnTo>
                <a:lnTo>
                  <a:pt x="9885" y="2868"/>
                </a:lnTo>
                <a:lnTo>
                  <a:pt x="9864" y="3081"/>
                </a:lnTo>
                <a:lnTo>
                  <a:pt x="9821" y="3274"/>
                </a:lnTo>
                <a:lnTo>
                  <a:pt x="9778" y="3467"/>
                </a:lnTo>
                <a:lnTo>
                  <a:pt x="9693" y="3659"/>
                </a:lnTo>
                <a:lnTo>
                  <a:pt x="9607" y="3809"/>
                </a:lnTo>
                <a:lnTo>
                  <a:pt x="9543" y="3873"/>
                </a:lnTo>
                <a:lnTo>
                  <a:pt x="9479" y="3916"/>
                </a:lnTo>
                <a:lnTo>
                  <a:pt x="9479" y="3916"/>
                </a:lnTo>
                <a:lnTo>
                  <a:pt x="9307" y="4001"/>
                </a:lnTo>
                <a:lnTo>
                  <a:pt x="9115" y="4066"/>
                </a:lnTo>
                <a:lnTo>
                  <a:pt x="8922" y="4108"/>
                </a:lnTo>
                <a:lnTo>
                  <a:pt x="8730" y="4130"/>
                </a:lnTo>
                <a:lnTo>
                  <a:pt x="8730" y="4130"/>
                </a:lnTo>
                <a:lnTo>
                  <a:pt x="8559" y="4130"/>
                </a:lnTo>
                <a:lnTo>
                  <a:pt x="8387" y="4108"/>
                </a:lnTo>
                <a:lnTo>
                  <a:pt x="8195" y="4130"/>
                </a:lnTo>
                <a:lnTo>
                  <a:pt x="8131" y="4151"/>
                </a:lnTo>
                <a:lnTo>
                  <a:pt x="8067" y="4194"/>
                </a:lnTo>
                <a:lnTo>
                  <a:pt x="8067" y="4194"/>
                </a:lnTo>
                <a:lnTo>
                  <a:pt x="8002" y="4258"/>
                </a:lnTo>
                <a:lnTo>
                  <a:pt x="7960" y="4344"/>
                </a:lnTo>
                <a:lnTo>
                  <a:pt x="7938" y="4451"/>
                </a:lnTo>
                <a:lnTo>
                  <a:pt x="7938" y="4536"/>
                </a:lnTo>
                <a:lnTo>
                  <a:pt x="7917" y="4922"/>
                </a:lnTo>
                <a:lnTo>
                  <a:pt x="7917" y="4922"/>
                </a:lnTo>
                <a:lnTo>
                  <a:pt x="7895" y="5328"/>
                </a:lnTo>
                <a:lnTo>
                  <a:pt x="7874" y="5542"/>
                </a:lnTo>
                <a:lnTo>
                  <a:pt x="7853" y="5735"/>
                </a:lnTo>
                <a:lnTo>
                  <a:pt x="7853" y="5735"/>
                </a:lnTo>
                <a:lnTo>
                  <a:pt x="7681" y="5649"/>
                </a:lnTo>
                <a:lnTo>
                  <a:pt x="7553" y="5499"/>
                </a:lnTo>
                <a:lnTo>
                  <a:pt x="7446" y="5349"/>
                </a:lnTo>
                <a:lnTo>
                  <a:pt x="7360" y="5157"/>
                </a:lnTo>
                <a:lnTo>
                  <a:pt x="7296" y="4964"/>
                </a:lnTo>
                <a:lnTo>
                  <a:pt x="7253" y="4772"/>
                </a:lnTo>
                <a:lnTo>
                  <a:pt x="7232" y="4579"/>
                </a:lnTo>
                <a:lnTo>
                  <a:pt x="7211" y="4408"/>
                </a:lnTo>
                <a:lnTo>
                  <a:pt x="7211" y="4408"/>
                </a:lnTo>
                <a:lnTo>
                  <a:pt x="7189" y="4258"/>
                </a:lnTo>
                <a:lnTo>
                  <a:pt x="7146" y="4130"/>
                </a:lnTo>
                <a:lnTo>
                  <a:pt x="7125" y="4066"/>
                </a:lnTo>
                <a:lnTo>
                  <a:pt x="7061" y="4023"/>
                </a:lnTo>
                <a:lnTo>
                  <a:pt x="6997" y="4001"/>
                </a:lnTo>
                <a:lnTo>
                  <a:pt x="6933" y="3959"/>
                </a:lnTo>
                <a:lnTo>
                  <a:pt x="6933" y="3959"/>
                </a:lnTo>
                <a:lnTo>
                  <a:pt x="6719" y="3916"/>
                </a:lnTo>
                <a:lnTo>
                  <a:pt x="6483" y="3895"/>
                </a:lnTo>
                <a:lnTo>
                  <a:pt x="6248" y="3895"/>
                </a:lnTo>
                <a:lnTo>
                  <a:pt x="6055" y="3916"/>
                </a:lnTo>
                <a:lnTo>
                  <a:pt x="6055" y="3916"/>
                </a:lnTo>
                <a:lnTo>
                  <a:pt x="5734" y="3959"/>
                </a:lnTo>
                <a:lnTo>
                  <a:pt x="5563" y="3980"/>
                </a:lnTo>
                <a:lnTo>
                  <a:pt x="5371" y="3980"/>
                </a:lnTo>
                <a:lnTo>
                  <a:pt x="5199" y="3959"/>
                </a:lnTo>
                <a:lnTo>
                  <a:pt x="5028" y="3916"/>
                </a:lnTo>
                <a:lnTo>
                  <a:pt x="4900" y="3830"/>
                </a:lnTo>
                <a:lnTo>
                  <a:pt x="4836" y="3788"/>
                </a:lnTo>
                <a:lnTo>
                  <a:pt x="4793" y="3723"/>
                </a:lnTo>
                <a:lnTo>
                  <a:pt x="4793" y="3723"/>
                </a:lnTo>
                <a:lnTo>
                  <a:pt x="4707" y="3574"/>
                </a:lnTo>
                <a:lnTo>
                  <a:pt x="4665" y="3381"/>
                </a:lnTo>
                <a:lnTo>
                  <a:pt x="4643" y="3210"/>
                </a:lnTo>
                <a:lnTo>
                  <a:pt x="4622" y="2996"/>
                </a:lnTo>
                <a:lnTo>
                  <a:pt x="4643" y="2611"/>
                </a:lnTo>
                <a:lnTo>
                  <a:pt x="4643" y="2247"/>
                </a:lnTo>
                <a:lnTo>
                  <a:pt x="4643" y="2247"/>
                </a:lnTo>
                <a:lnTo>
                  <a:pt x="4643" y="1798"/>
                </a:lnTo>
                <a:lnTo>
                  <a:pt x="4665" y="1348"/>
                </a:lnTo>
                <a:lnTo>
                  <a:pt x="4665" y="1348"/>
                </a:lnTo>
                <a:lnTo>
                  <a:pt x="4686" y="1177"/>
                </a:lnTo>
                <a:lnTo>
                  <a:pt x="4707" y="942"/>
                </a:lnTo>
                <a:lnTo>
                  <a:pt x="4750" y="707"/>
                </a:lnTo>
                <a:lnTo>
                  <a:pt x="4793" y="600"/>
                </a:lnTo>
                <a:lnTo>
                  <a:pt x="4836" y="557"/>
                </a:lnTo>
                <a:lnTo>
                  <a:pt x="4836" y="557"/>
                </a:lnTo>
                <a:lnTo>
                  <a:pt x="4900" y="535"/>
                </a:lnTo>
                <a:lnTo>
                  <a:pt x="4943" y="535"/>
                </a:lnTo>
                <a:lnTo>
                  <a:pt x="5071" y="578"/>
                </a:lnTo>
                <a:lnTo>
                  <a:pt x="5071" y="578"/>
                </a:lnTo>
                <a:lnTo>
                  <a:pt x="5178" y="578"/>
                </a:lnTo>
                <a:lnTo>
                  <a:pt x="5285" y="578"/>
                </a:lnTo>
                <a:lnTo>
                  <a:pt x="5520" y="557"/>
                </a:lnTo>
                <a:lnTo>
                  <a:pt x="5520" y="557"/>
                </a:lnTo>
                <a:lnTo>
                  <a:pt x="5991" y="557"/>
                </a:lnTo>
                <a:lnTo>
                  <a:pt x="6462" y="578"/>
                </a:lnTo>
                <a:lnTo>
                  <a:pt x="6462" y="578"/>
                </a:lnTo>
                <a:lnTo>
                  <a:pt x="7360" y="642"/>
                </a:lnTo>
                <a:lnTo>
                  <a:pt x="7831" y="642"/>
                </a:lnTo>
                <a:lnTo>
                  <a:pt x="8280" y="664"/>
                </a:lnTo>
                <a:lnTo>
                  <a:pt x="8280" y="664"/>
                </a:lnTo>
                <a:lnTo>
                  <a:pt x="8623" y="642"/>
                </a:lnTo>
                <a:lnTo>
                  <a:pt x="8815" y="621"/>
                </a:lnTo>
                <a:lnTo>
                  <a:pt x="9008" y="621"/>
                </a:lnTo>
                <a:lnTo>
                  <a:pt x="9179" y="642"/>
                </a:lnTo>
                <a:lnTo>
                  <a:pt x="9350" y="685"/>
                </a:lnTo>
                <a:lnTo>
                  <a:pt x="9500" y="771"/>
                </a:lnTo>
                <a:lnTo>
                  <a:pt x="9564" y="814"/>
                </a:lnTo>
                <a:lnTo>
                  <a:pt x="9607" y="899"/>
                </a:lnTo>
                <a:lnTo>
                  <a:pt x="9607" y="899"/>
                </a:lnTo>
                <a:lnTo>
                  <a:pt x="9714" y="1070"/>
                </a:lnTo>
                <a:lnTo>
                  <a:pt x="9778" y="1263"/>
                </a:lnTo>
                <a:lnTo>
                  <a:pt x="9842" y="1455"/>
                </a:lnTo>
                <a:lnTo>
                  <a:pt x="9864" y="1691"/>
                </a:lnTo>
                <a:lnTo>
                  <a:pt x="9907" y="2119"/>
                </a:lnTo>
                <a:lnTo>
                  <a:pt x="9907" y="2525"/>
                </a:lnTo>
                <a:lnTo>
                  <a:pt x="9907" y="2525"/>
                </a:lnTo>
                <a:close/>
                <a:moveTo>
                  <a:pt x="6440" y="4943"/>
                </a:moveTo>
                <a:lnTo>
                  <a:pt x="6440" y="4943"/>
                </a:lnTo>
                <a:lnTo>
                  <a:pt x="6312" y="4943"/>
                </a:lnTo>
                <a:lnTo>
                  <a:pt x="6248" y="4986"/>
                </a:lnTo>
                <a:lnTo>
                  <a:pt x="6184" y="5050"/>
                </a:lnTo>
                <a:lnTo>
                  <a:pt x="6141" y="5135"/>
                </a:lnTo>
                <a:lnTo>
                  <a:pt x="6119" y="5242"/>
                </a:lnTo>
                <a:lnTo>
                  <a:pt x="6119" y="5349"/>
                </a:lnTo>
                <a:lnTo>
                  <a:pt x="6119" y="5542"/>
                </a:lnTo>
                <a:lnTo>
                  <a:pt x="6119" y="5542"/>
                </a:lnTo>
                <a:lnTo>
                  <a:pt x="6098" y="5713"/>
                </a:lnTo>
                <a:lnTo>
                  <a:pt x="6055" y="5906"/>
                </a:lnTo>
                <a:lnTo>
                  <a:pt x="5991" y="6077"/>
                </a:lnTo>
                <a:lnTo>
                  <a:pt x="5884" y="6227"/>
                </a:lnTo>
                <a:lnTo>
                  <a:pt x="5884" y="6227"/>
                </a:lnTo>
                <a:lnTo>
                  <a:pt x="5820" y="6334"/>
                </a:lnTo>
                <a:lnTo>
                  <a:pt x="5734" y="6419"/>
                </a:lnTo>
                <a:lnTo>
                  <a:pt x="5627" y="6462"/>
                </a:lnTo>
                <a:lnTo>
                  <a:pt x="5542" y="6505"/>
                </a:lnTo>
                <a:lnTo>
                  <a:pt x="5328" y="6569"/>
                </a:lnTo>
                <a:lnTo>
                  <a:pt x="5092" y="6590"/>
                </a:lnTo>
                <a:lnTo>
                  <a:pt x="5092" y="6590"/>
                </a:lnTo>
                <a:lnTo>
                  <a:pt x="4579" y="6676"/>
                </a:lnTo>
                <a:lnTo>
                  <a:pt x="4322" y="6697"/>
                </a:lnTo>
                <a:lnTo>
                  <a:pt x="4066" y="6697"/>
                </a:lnTo>
                <a:lnTo>
                  <a:pt x="4066" y="6697"/>
                </a:lnTo>
                <a:lnTo>
                  <a:pt x="3873" y="6676"/>
                </a:lnTo>
                <a:lnTo>
                  <a:pt x="3659" y="6633"/>
                </a:lnTo>
                <a:lnTo>
                  <a:pt x="3573" y="6633"/>
                </a:lnTo>
                <a:lnTo>
                  <a:pt x="3466" y="6633"/>
                </a:lnTo>
                <a:lnTo>
                  <a:pt x="3381" y="6676"/>
                </a:lnTo>
                <a:lnTo>
                  <a:pt x="3317" y="6740"/>
                </a:lnTo>
                <a:lnTo>
                  <a:pt x="3317" y="6740"/>
                </a:lnTo>
                <a:lnTo>
                  <a:pt x="3188" y="6890"/>
                </a:lnTo>
                <a:lnTo>
                  <a:pt x="3103" y="7082"/>
                </a:lnTo>
                <a:lnTo>
                  <a:pt x="2996" y="7275"/>
                </a:lnTo>
                <a:lnTo>
                  <a:pt x="2889" y="7446"/>
                </a:lnTo>
                <a:lnTo>
                  <a:pt x="2889" y="7446"/>
                </a:lnTo>
                <a:lnTo>
                  <a:pt x="2846" y="7532"/>
                </a:lnTo>
                <a:lnTo>
                  <a:pt x="2760" y="7617"/>
                </a:lnTo>
                <a:lnTo>
                  <a:pt x="2653" y="7682"/>
                </a:lnTo>
                <a:lnTo>
                  <a:pt x="2611" y="7703"/>
                </a:lnTo>
                <a:lnTo>
                  <a:pt x="2546" y="7703"/>
                </a:lnTo>
                <a:lnTo>
                  <a:pt x="2546" y="7703"/>
                </a:lnTo>
                <a:lnTo>
                  <a:pt x="2525" y="7682"/>
                </a:lnTo>
                <a:lnTo>
                  <a:pt x="2504" y="7639"/>
                </a:lnTo>
                <a:lnTo>
                  <a:pt x="2482" y="7553"/>
                </a:lnTo>
                <a:lnTo>
                  <a:pt x="2525" y="7382"/>
                </a:lnTo>
                <a:lnTo>
                  <a:pt x="2525" y="7382"/>
                </a:lnTo>
                <a:lnTo>
                  <a:pt x="2632" y="6954"/>
                </a:lnTo>
                <a:lnTo>
                  <a:pt x="2653" y="6719"/>
                </a:lnTo>
                <a:lnTo>
                  <a:pt x="2653" y="6612"/>
                </a:lnTo>
                <a:lnTo>
                  <a:pt x="2611" y="6526"/>
                </a:lnTo>
                <a:lnTo>
                  <a:pt x="2611" y="6526"/>
                </a:lnTo>
                <a:lnTo>
                  <a:pt x="2546" y="6462"/>
                </a:lnTo>
                <a:lnTo>
                  <a:pt x="2461" y="6441"/>
                </a:lnTo>
                <a:lnTo>
                  <a:pt x="2354" y="6398"/>
                </a:lnTo>
                <a:lnTo>
                  <a:pt x="2225" y="6398"/>
                </a:lnTo>
                <a:lnTo>
                  <a:pt x="1990" y="6376"/>
                </a:lnTo>
                <a:lnTo>
                  <a:pt x="1883" y="6355"/>
                </a:lnTo>
                <a:lnTo>
                  <a:pt x="1776" y="6334"/>
                </a:lnTo>
                <a:lnTo>
                  <a:pt x="1776" y="6334"/>
                </a:lnTo>
                <a:lnTo>
                  <a:pt x="1626" y="6248"/>
                </a:lnTo>
                <a:lnTo>
                  <a:pt x="1434" y="6141"/>
                </a:lnTo>
                <a:lnTo>
                  <a:pt x="1348" y="6077"/>
                </a:lnTo>
                <a:lnTo>
                  <a:pt x="1284" y="6013"/>
                </a:lnTo>
                <a:lnTo>
                  <a:pt x="1220" y="5927"/>
                </a:lnTo>
                <a:lnTo>
                  <a:pt x="1198" y="5842"/>
                </a:lnTo>
                <a:lnTo>
                  <a:pt x="1198" y="5842"/>
                </a:lnTo>
                <a:lnTo>
                  <a:pt x="1198" y="5735"/>
                </a:lnTo>
                <a:lnTo>
                  <a:pt x="1220" y="5670"/>
                </a:lnTo>
                <a:lnTo>
                  <a:pt x="1220" y="5628"/>
                </a:lnTo>
                <a:lnTo>
                  <a:pt x="1198" y="5585"/>
                </a:lnTo>
                <a:lnTo>
                  <a:pt x="1177" y="5542"/>
                </a:lnTo>
                <a:lnTo>
                  <a:pt x="1113" y="5499"/>
                </a:lnTo>
                <a:lnTo>
                  <a:pt x="1113" y="5499"/>
                </a:lnTo>
                <a:lnTo>
                  <a:pt x="1027" y="5478"/>
                </a:lnTo>
                <a:lnTo>
                  <a:pt x="963" y="5478"/>
                </a:lnTo>
                <a:lnTo>
                  <a:pt x="920" y="5435"/>
                </a:lnTo>
                <a:lnTo>
                  <a:pt x="878" y="5371"/>
                </a:lnTo>
                <a:lnTo>
                  <a:pt x="878" y="5371"/>
                </a:lnTo>
                <a:lnTo>
                  <a:pt x="856" y="5285"/>
                </a:lnTo>
                <a:lnTo>
                  <a:pt x="878" y="5200"/>
                </a:lnTo>
                <a:lnTo>
                  <a:pt x="942" y="5135"/>
                </a:lnTo>
                <a:lnTo>
                  <a:pt x="1006" y="5071"/>
                </a:lnTo>
                <a:lnTo>
                  <a:pt x="1156" y="4943"/>
                </a:lnTo>
                <a:lnTo>
                  <a:pt x="1220" y="4879"/>
                </a:lnTo>
                <a:lnTo>
                  <a:pt x="1263" y="4815"/>
                </a:lnTo>
                <a:lnTo>
                  <a:pt x="1263" y="4815"/>
                </a:lnTo>
                <a:lnTo>
                  <a:pt x="1305" y="4708"/>
                </a:lnTo>
                <a:lnTo>
                  <a:pt x="1305" y="4665"/>
                </a:lnTo>
                <a:lnTo>
                  <a:pt x="1284" y="4622"/>
                </a:lnTo>
                <a:lnTo>
                  <a:pt x="1241" y="4622"/>
                </a:lnTo>
                <a:lnTo>
                  <a:pt x="1156" y="4622"/>
                </a:lnTo>
                <a:lnTo>
                  <a:pt x="963" y="4708"/>
                </a:lnTo>
                <a:lnTo>
                  <a:pt x="835" y="4750"/>
                </a:lnTo>
                <a:lnTo>
                  <a:pt x="835" y="4750"/>
                </a:lnTo>
                <a:lnTo>
                  <a:pt x="728" y="4750"/>
                </a:lnTo>
                <a:lnTo>
                  <a:pt x="706" y="4729"/>
                </a:lnTo>
                <a:lnTo>
                  <a:pt x="685" y="4729"/>
                </a:lnTo>
                <a:lnTo>
                  <a:pt x="706" y="4665"/>
                </a:lnTo>
                <a:lnTo>
                  <a:pt x="728" y="4601"/>
                </a:lnTo>
                <a:lnTo>
                  <a:pt x="856" y="4429"/>
                </a:lnTo>
                <a:lnTo>
                  <a:pt x="963" y="4322"/>
                </a:lnTo>
                <a:lnTo>
                  <a:pt x="963" y="4322"/>
                </a:lnTo>
                <a:lnTo>
                  <a:pt x="1091" y="4215"/>
                </a:lnTo>
                <a:lnTo>
                  <a:pt x="1263" y="4023"/>
                </a:lnTo>
                <a:lnTo>
                  <a:pt x="1327" y="3937"/>
                </a:lnTo>
                <a:lnTo>
                  <a:pt x="1370" y="3852"/>
                </a:lnTo>
                <a:lnTo>
                  <a:pt x="1370" y="3809"/>
                </a:lnTo>
                <a:lnTo>
                  <a:pt x="1348" y="3788"/>
                </a:lnTo>
                <a:lnTo>
                  <a:pt x="1305" y="3745"/>
                </a:lnTo>
                <a:lnTo>
                  <a:pt x="1263" y="3723"/>
                </a:lnTo>
                <a:lnTo>
                  <a:pt x="1263" y="3723"/>
                </a:lnTo>
                <a:lnTo>
                  <a:pt x="1177" y="3723"/>
                </a:lnTo>
                <a:lnTo>
                  <a:pt x="1091" y="3745"/>
                </a:lnTo>
                <a:lnTo>
                  <a:pt x="1027" y="3809"/>
                </a:lnTo>
                <a:lnTo>
                  <a:pt x="963" y="3873"/>
                </a:lnTo>
                <a:lnTo>
                  <a:pt x="813" y="4001"/>
                </a:lnTo>
                <a:lnTo>
                  <a:pt x="749" y="4044"/>
                </a:lnTo>
                <a:lnTo>
                  <a:pt x="685" y="4087"/>
                </a:lnTo>
                <a:lnTo>
                  <a:pt x="685" y="4087"/>
                </a:lnTo>
                <a:lnTo>
                  <a:pt x="664" y="3959"/>
                </a:lnTo>
                <a:lnTo>
                  <a:pt x="664" y="3852"/>
                </a:lnTo>
                <a:lnTo>
                  <a:pt x="685" y="3723"/>
                </a:lnTo>
                <a:lnTo>
                  <a:pt x="706" y="3595"/>
                </a:lnTo>
                <a:lnTo>
                  <a:pt x="749" y="3467"/>
                </a:lnTo>
                <a:lnTo>
                  <a:pt x="813" y="3360"/>
                </a:lnTo>
                <a:lnTo>
                  <a:pt x="878" y="3253"/>
                </a:lnTo>
                <a:lnTo>
                  <a:pt x="942" y="3167"/>
                </a:lnTo>
                <a:lnTo>
                  <a:pt x="942" y="3167"/>
                </a:lnTo>
                <a:lnTo>
                  <a:pt x="1113" y="2996"/>
                </a:lnTo>
                <a:lnTo>
                  <a:pt x="1305" y="2868"/>
                </a:lnTo>
                <a:lnTo>
                  <a:pt x="1498" y="2739"/>
                </a:lnTo>
                <a:lnTo>
                  <a:pt x="1712" y="2632"/>
                </a:lnTo>
                <a:lnTo>
                  <a:pt x="1712" y="2632"/>
                </a:lnTo>
                <a:lnTo>
                  <a:pt x="1926" y="2547"/>
                </a:lnTo>
                <a:lnTo>
                  <a:pt x="2161" y="2504"/>
                </a:lnTo>
                <a:lnTo>
                  <a:pt x="2375" y="2482"/>
                </a:lnTo>
                <a:lnTo>
                  <a:pt x="2611" y="2482"/>
                </a:lnTo>
                <a:lnTo>
                  <a:pt x="2611" y="2482"/>
                </a:lnTo>
                <a:lnTo>
                  <a:pt x="2846" y="2504"/>
                </a:lnTo>
                <a:lnTo>
                  <a:pt x="2996" y="2504"/>
                </a:lnTo>
                <a:lnTo>
                  <a:pt x="3124" y="2482"/>
                </a:lnTo>
                <a:lnTo>
                  <a:pt x="3231" y="2440"/>
                </a:lnTo>
                <a:lnTo>
                  <a:pt x="3274" y="2418"/>
                </a:lnTo>
                <a:lnTo>
                  <a:pt x="3295" y="2397"/>
                </a:lnTo>
                <a:lnTo>
                  <a:pt x="3295" y="2354"/>
                </a:lnTo>
                <a:lnTo>
                  <a:pt x="3295" y="2290"/>
                </a:lnTo>
                <a:lnTo>
                  <a:pt x="3252" y="2247"/>
                </a:lnTo>
                <a:lnTo>
                  <a:pt x="3188" y="2161"/>
                </a:lnTo>
                <a:lnTo>
                  <a:pt x="3188" y="2161"/>
                </a:lnTo>
                <a:lnTo>
                  <a:pt x="3124" y="2097"/>
                </a:lnTo>
                <a:lnTo>
                  <a:pt x="3039" y="2054"/>
                </a:lnTo>
                <a:lnTo>
                  <a:pt x="2846" y="1969"/>
                </a:lnTo>
                <a:lnTo>
                  <a:pt x="2632" y="1905"/>
                </a:lnTo>
                <a:lnTo>
                  <a:pt x="2418" y="1883"/>
                </a:lnTo>
                <a:lnTo>
                  <a:pt x="2204" y="1905"/>
                </a:lnTo>
                <a:lnTo>
                  <a:pt x="1969" y="1926"/>
                </a:lnTo>
                <a:lnTo>
                  <a:pt x="1776" y="1969"/>
                </a:lnTo>
                <a:lnTo>
                  <a:pt x="1584" y="2012"/>
                </a:lnTo>
                <a:lnTo>
                  <a:pt x="1584" y="2012"/>
                </a:lnTo>
                <a:lnTo>
                  <a:pt x="1391" y="2076"/>
                </a:lnTo>
                <a:lnTo>
                  <a:pt x="1198" y="2161"/>
                </a:lnTo>
                <a:lnTo>
                  <a:pt x="1027" y="2247"/>
                </a:lnTo>
                <a:lnTo>
                  <a:pt x="878" y="2375"/>
                </a:lnTo>
                <a:lnTo>
                  <a:pt x="728" y="2504"/>
                </a:lnTo>
                <a:lnTo>
                  <a:pt x="599" y="2632"/>
                </a:lnTo>
                <a:lnTo>
                  <a:pt x="471" y="2803"/>
                </a:lnTo>
                <a:lnTo>
                  <a:pt x="364" y="2974"/>
                </a:lnTo>
                <a:lnTo>
                  <a:pt x="364" y="2974"/>
                </a:lnTo>
                <a:lnTo>
                  <a:pt x="278" y="3167"/>
                </a:lnTo>
                <a:lnTo>
                  <a:pt x="193" y="3381"/>
                </a:lnTo>
                <a:lnTo>
                  <a:pt x="129" y="3595"/>
                </a:lnTo>
                <a:lnTo>
                  <a:pt x="65" y="3830"/>
                </a:lnTo>
                <a:lnTo>
                  <a:pt x="43" y="4066"/>
                </a:lnTo>
                <a:lnTo>
                  <a:pt x="0" y="4322"/>
                </a:lnTo>
                <a:lnTo>
                  <a:pt x="0" y="4558"/>
                </a:lnTo>
                <a:lnTo>
                  <a:pt x="22" y="4793"/>
                </a:lnTo>
                <a:lnTo>
                  <a:pt x="43" y="5028"/>
                </a:lnTo>
                <a:lnTo>
                  <a:pt x="86" y="5264"/>
                </a:lnTo>
                <a:lnTo>
                  <a:pt x="150" y="5499"/>
                </a:lnTo>
                <a:lnTo>
                  <a:pt x="236" y="5713"/>
                </a:lnTo>
                <a:lnTo>
                  <a:pt x="343" y="5927"/>
                </a:lnTo>
                <a:lnTo>
                  <a:pt x="450" y="6098"/>
                </a:lnTo>
                <a:lnTo>
                  <a:pt x="599" y="6291"/>
                </a:lnTo>
                <a:lnTo>
                  <a:pt x="771" y="6441"/>
                </a:lnTo>
                <a:lnTo>
                  <a:pt x="771" y="6441"/>
                </a:lnTo>
                <a:lnTo>
                  <a:pt x="942" y="6548"/>
                </a:lnTo>
                <a:lnTo>
                  <a:pt x="1113" y="6633"/>
                </a:lnTo>
                <a:lnTo>
                  <a:pt x="1305" y="6676"/>
                </a:lnTo>
                <a:lnTo>
                  <a:pt x="1498" y="6719"/>
                </a:lnTo>
                <a:lnTo>
                  <a:pt x="1498" y="6719"/>
                </a:lnTo>
                <a:lnTo>
                  <a:pt x="1669" y="6740"/>
                </a:lnTo>
                <a:lnTo>
                  <a:pt x="1819" y="6762"/>
                </a:lnTo>
                <a:lnTo>
                  <a:pt x="1883" y="6783"/>
                </a:lnTo>
                <a:lnTo>
                  <a:pt x="1947" y="6826"/>
                </a:lnTo>
                <a:lnTo>
                  <a:pt x="1990" y="6890"/>
                </a:lnTo>
                <a:lnTo>
                  <a:pt x="2033" y="6954"/>
                </a:lnTo>
                <a:lnTo>
                  <a:pt x="2033" y="6954"/>
                </a:lnTo>
                <a:lnTo>
                  <a:pt x="2033" y="7082"/>
                </a:lnTo>
                <a:lnTo>
                  <a:pt x="2033" y="7189"/>
                </a:lnTo>
                <a:lnTo>
                  <a:pt x="2012" y="7318"/>
                </a:lnTo>
                <a:lnTo>
                  <a:pt x="1969" y="7468"/>
                </a:lnTo>
                <a:lnTo>
                  <a:pt x="1883" y="7703"/>
                </a:lnTo>
                <a:lnTo>
                  <a:pt x="1776" y="7917"/>
                </a:lnTo>
                <a:lnTo>
                  <a:pt x="1776" y="7917"/>
                </a:lnTo>
                <a:lnTo>
                  <a:pt x="1691" y="8088"/>
                </a:lnTo>
                <a:lnTo>
                  <a:pt x="1626" y="8259"/>
                </a:lnTo>
                <a:lnTo>
                  <a:pt x="1605" y="8345"/>
                </a:lnTo>
                <a:lnTo>
                  <a:pt x="1626" y="8430"/>
                </a:lnTo>
                <a:lnTo>
                  <a:pt x="1669" y="8516"/>
                </a:lnTo>
                <a:lnTo>
                  <a:pt x="1733" y="8580"/>
                </a:lnTo>
                <a:lnTo>
                  <a:pt x="1733" y="8580"/>
                </a:lnTo>
                <a:lnTo>
                  <a:pt x="1819" y="8602"/>
                </a:lnTo>
                <a:lnTo>
                  <a:pt x="1926" y="8602"/>
                </a:lnTo>
                <a:lnTo>
                  <a:pt x="2033" y="8580"/>
                </a:lnTo>
                <a:lnTo>
                  <a:pt x="2140" y="8537"/>
                </a:lnTo>
                <a:lnTo>
                  <a:pt x="2354" y="8452"/>
                </a:lnTo>
                <a:lnTo>
                  <a:pt x="2525" y="8345"/>
                </a:lnTo>
                <a:lnTo>
                  <a:pt x="2525" y="8345"/>
                </a:lnTo>
                <a:lnTo>
                  <a:pt x="2696" y="8238"/>
                </a:lnTo>
                <a:lnTo>
                  <a:pt x="2867" y="8109"/>
                </a:lnTo>
                <a:lnTo>
                  <a:pt x="3017" y="7960"/>
                </a:lnTo>
                <a:lnTo>
                  <a:pt x="3167" y="7810"/>
                </a:lnTo>
                <a:lnTo>
                  <a:pt x="3167" y="7810"/>
                </a:lnTo>
                <a:lnTo>
                  <a:pt x="3252" y="7660"/>
                </a:lnTo>
                <a:lnTo>
                  <a:pt x="3359" y="7468"/>
                </a:lnTo>
                <a:lnTo>
                  <a:pt x="3466" y="7296"/>
                </a:lnTo>
                <a:lnTo>
                  <a:pt x="3531" y="7211"/>
                </a:lnTo>
                <a:lnTo>
                  <a:pt x="3595" y="7168"/>
                </a:lnTo>
                <a:lnTo>
                  <a:pt x="3595" y="7168"/>
                </a:lnTo>
                <a:lnTo>
                  <a:pt x="3659" y="7147"/>
                </a:lnTo>
                <a:lnTo>
                  <a:pt x="3745" y="7125"/>
                </a:lnTo>
                <a:lnTo>
                  <a:pt x="3959" y="7147"/>
                </a:lnTo>
                <a:lnTo>
                  <a:pt x="4344" y="7189"/>
                </a:lnTo>
                <a:lnTo>
                  <a:pt x="4344" y="7189"/>
                </a:lnTo>
                <a:lnTo>
                  <a:pt x="4857" y="7168"/>
                </a:lnTo>
                <a:lnTo>
                  <a:pt x="5135" y="7147"/>
                </a:lnTo>
                <a:lnTo>
                  <a:pt x="5413" y="7125"/>
                </a:lnTo>
                <a:lnTo>
                  <a:pt x="5670" y="7061"/>
                </a:lnTo>
                <a:lnTo>
                  <a:pt x="5927" y="6975"/>
                </a:lnTo>
                <a:lnTo>
                  <a:pt x="6141" y="6826"/>
                </a:lnTo>
                <a:lnTo>
                  <a:pt x="6248" y="6762"/>
                </a:lnTo>
                <a:lnTo>
                  <a:pt x="6355" y="6655"/>
                </a:lnTo>
                <a:lnTo>
                  <a:pt x="6355" y="6655"/>
                </a:lnTo>
                <a:lnTo>
                  <a:pt x="6419" y="6569"/>
                </a:lnTo>
                <a:lnTo>
                  <a:pt x="6483" y="6462"/>
                </a:lnTo>
                <a:lnTo>
                  <a:pt x="6547" y="6355"/>
                </a:lnTo>
                <a:lnTo>
                  <a:pt x="6569" y="6248"/>
                </a:lnTo>
                <a:lnTo>
                  <a:pt x="6612" y="6034"/>
                </a:lnTo>
                <a:lnTo>
                  <a:pt x="6633" y="5799"/>
                </a:lnTo>
                <a:lnTo>
                  <a:pt x="6633" y="5799"/>
                </a:lnTo>
                <a:lnTo>
                  <a:pt x="6654" y="5563"/>
                </a:lnTo>
                <a:lnTo>
                  <a:pt x="6654" y="5307"/>
                </a:lnTo>
                <a:lnTo>
                  <a:pt x="6654" y="5178"/>
                </a:lnTo>
                <a:lnTo>
                  <a:pt x="6612" y="5071"/>
                </a:lnTo>
                <a:lnTo>
                  <a:pt x="6547" y="4986"/>
                </a:lnTo>
                <a:lnTo>
                  <a:pt x="6483" y="4964"/>
                </a:lnTo>
                <a:lnTo>
                  <a:pt x="6440" y="4943"/>
                </a:lnTo>
                <a:lnTo>
                  <a:pt x="6440" y="494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1"/>
          <p:cNvSpPr/>
          <p:nvPr/>
        </p:nvSpPr>
        <p:spPr>
          <a:xfrm>
            <a:off x="1741952" y="1001033"/>
            <a:ext cx="216281" cy="207606"/>
          </a:xfrm>
          <a:custGeom>
            <a:rect b="b" l="l" r="r" t="t"/>
            <a:pathLst>
              <a:path extrusionOk="0" h="7682" w="8003">
                <a:moveTo>
                  <a:pt x="7960" y="6804"/>
                </a:moveTo>
                <a:lnTo>
                  <a:pt x="7960" y="6804"/>
                </a:lnTo>
                <a:lnTo>
                  <a:pt x="7960" y="6462"/>
                </a:lnTo>
                <a:lnTo>
                  <a:pt x="7960" y="6291"/>
                </a:lnTo>
                <a:lnTo>
                  <a:pt x="7939" y="6141"/>
                </a:lnTo>
                <a:lnTo>
                  <a:pt x="7939" y="6141"/>
                </a:lnTo>
                <a:lnTo>
                  <a:pt x="7896" y="6034"/>
                </a:lnTo>
                <a:lnTo>
                  <a:pt x="7874" y="5970"/>
                </a:lnTo>
                <a:lnTo>
                  <a:pt x="7832" y="5927"/>
                </a:lnTo>
                <a:lnTo>
                  <a:pt x="7789" y="5905"/>
                </a:lnTo>
                <a:lnTo>
                  <a:pt x="7746" y="5884"/>
                </a:lnTo>
                <a:lnTo>
                  <a:pt x="7703" y="5905"/>
                </a:lnTo>
                <a:lnTo>
                  <a:pt x="7596" y="5970"/>
                </a:lnTo>
                <a:lnTo>
                  <a:pt x="7489" y="6055"/>
                </a:lnTo>
                <a:lnTo>
                  <a:pt x="7382" y="6184"/>
                </a:lnTo>
                <a:lnTo>
                  <a:pt x="7297" y="6291"/>
                </a:lnTo>
                <a:lnTo>
                  <a:pt x="7211" y="6355"/>
                </a:lnTo>
                <a:lnTo>
                  <a:pt x="7211" y="6355"/>
                </a:lnTo>
                <a:lnTo>
                  <a:pt x="7104" y="6419"/>
                </a:lnTo>
                <a:lnTo>
                  <a:pt x="6976" y="6462"/>
                </a:lnTo>
                <a:lnTo>
                  <a:pt x="6826" y="6504"/>
                </a:lnTo>
                <a:lnTo>
                  <a:pt x="6676" y="6504"/>
                </a:lnTo>
                <a:lnTo>
                  <a:pt x="6377" y="6504"/>
                </a:lnTo>
                <a:lnTo>
                  <a:pt x="6120" y="6462"/>
                </a:lnTo>
                <a:lnTo>
                  <a:pt x="6120" y="6462"/>
                </a:lnTo>
                <a:lnTo>
                  <a:pt x="5842" y="6440"/>
                </a:lnTo>
                <a:lnTo>
                  <a:pt x="5671" y="6419"/>
                </a:lnTo>
                <a:lnTo>
                  <a:pt x="5628" y="6376"/>
                </a:lnTo>
                <a:lnTo>
                  <a:pt x="5606" y="6355"/>
                </a:lnTo>
                <a:lnTo>
                  <a:pt x="5606" y="6355"/>
                </a:lnTo>
                <a:lnTo>
                  <a:pt x="5628" y="6333"/>
                </a:lnTo>
                <a:lnTo>
                  <a:pt x="5671" y="6312"/>
                </a:lnTo>
                <a:lnTo>
                  <a:pt x="5820" y="6226"/>
                </a:lnTo>
                <a:lnTo>
                  <a:pt x="6077" y="6119"/>
                </a:lnTo>
                <a:lnTo>
                  <a:pt x="6077" y="6119"/>
                </a:lnTo>
                <a:lnTo>
                  <a:pt x="6334" y="5970"/>
                </a:lnTo>
                <a:lnTo>
                  <a:pt x="6591" y="5798"/>
                </a:lnTo>
                <a:lnTo>
                  <a:pt x="6805" y="5584"/>
                </a:lnTo>
                <a:lnTo>
                  <a:pt x="6997" y="5371"/>
                </a:lnTo>
                <a:lnTo>
                  <a:pt x="6997" y="5371"/>
                </a:lnTo>
                <a:lnTo>
                  <a:pt x="7190" y="5071"/>
                </a:lnTo>
                <a:lnTo>
                  <a:pt x="7382" y="4750"/>
                </a:lnTo>
                <a:lnTo>
                  <a:pt x="7468" y="4557"/>
                </a:lnTo>
                <a:lnTo>
                  <a:pt x="7532" y="4386"/>
                </a:lnTo>
                <a:lnTo>
                  <a:pt x="7596" y="4215"/>
                </a:lnTo>
                <a:lnTo>
                  <a:pt x="7618" y="4065"/>
                </a:lnTo>
                <a:lnTo>
                  <a:pt x="7618" y="4065"/>
                </a:lnTo>
                <a:lnTo>
                  <a:pt x="7639" y="3894"/>
                </a:lnTo>
                <a:lnTo>
                  <a:pt x="7618" y="3744"/>
                </a:lnTo>
                <a:lnTo>
                  <a:pt x="7596" y="3402"/>
                </a:lnTo>
                <a:lnTo>
                  <a:pt x="7532" y="3081"/>
                </a:lnTo>
                <a:lnTo>
                  <a:pt x="7447" y="2760"/>
                </a:lnTo>
                <a:lnTo>
                  <a:pt x="7447" y="2760"/>
                </a:lnTo>
                <a:lnTo>
                  <a:pt x="7361" y="2461"/>
                </a:lnTo>
                <a:lnTo>
                  <a:pt x="7254" y="2183"/>
                </a:lnTo>
                <a:lnTo>
                  <a:pt x="7126" y="1904"/>
                </a:lnTo>
                <a:lnTo>
                  <a:pt x="6976" y="1648"/>
                </a:lnTo>
                <a:lnTo>
                  <a:pt x="6805" y="1391"/>
                </a:lnTo>
                <a:lnTo>
                  <a:pt x="6591" y="1177"/>
                </a:lnTo>
                <a:lnTo>
                  <a:pt x="6377" y="963"/>
                </a:lnTo>
                <a:lnTo>
                  <a:pt x="6120" y="770"/>
                </a:lnTo>
                <a:lnTo>
                  <a:pt x="6120" y="770"/>
                </a:lnTo>
                <a:lnTo>
                  <a:pt x="5842" y="578"/>
                </a:lnTo>
                <a:lnTo>
                  <a:pt x="5564" y="428"/>
                </a:lnTo>
                <a:lnTo>
                  <a:pt x="5286" y="300"/>
                </a:lnTo>
                <a:lnTo>
                  <a:pt x="5007" y="193"/>
                </a:lnTo>
                <a:lnTo>
                  <a:pt x="4708" y="107"/>
                </a:lnTo>
                <a:lnTo>
                  <a:pt x="4387" y="43"/>
                </a:lnTo>
                <a:lnTo>
                  <a:pt x="4066" y="0"/>
                </a:lnTo>
                <a:lnTo>
                  <a:pt x="3745" y="0"/>
                </a:lnTo>
                <a:lnTo>
                  <a:pt x="3745" y="0"/>
                </a:lnTo>
                <a:lnTo>
                  <a:pt x="3424" y="0"/>
                </a:lnTo>
                <a:lnTo>
                  <a:pt x="3039" y="22"/>
                </a:lnTo>
                <a:lnTo>
                  <a:pt x="3039" y="22"/>
                </a:lnTo>
                <a:lnTo>
                  <a:pt x="2868" y="64"/>
                </a:lnTo>
                <a:lnTo>
                  <a:pt x="2718" y="129"/>
                </a:lnTo>
                <a:lnTo>
                  <a:pt x="2397" y="257"/>
                </a:lnTo>
                <a:lnTo>
                  <a:pt x="2397" y="257"/>
                </a:lnTo>
                <a:lnTo>
                  <a:pt x="2119" y="407"/>
                </a:lnTo>
                <a:lnTo>
                  <a:pt x="1841" y="599"/>
                </a:lnTo>
                <a:lnTo>
                  <a:pt x="1584" y="813"/>
                </a:lnTo>
                <a:lnTo>
                  <a:pt x="1349" y="1027"/>
                </a:lnTo>
                <a:lnTo>
                  <a:pt x="1349" y="1027"/>
                </a:lnTo>
                <a:lnTo>
                  <a:pt x="1113" y="1284"/>
                </a:lnTo>
                <a:lnTo>
                  <a:pt x="899" y="1562"/>
                </a:lnTo>
                <a:lnTo>
                  <a:pt x="728" y="1883"/>
                </a:lnTo>
                <a:lnTo>
                  <a:pt x="578" y="2204"/>
                </a:lnTo>
                <a:lnTo>
                  <a:pt x="450" y="2546"/>
                </a:lnTo>
                <a:lnTo>
                  <a:pt x="365" y="2889"/>
                </a:lnTo>
                <a:lnTo>
                  <a:pt x="322" y="3231"/>
                </a:lnTo>
                <a:lnTo>
                  <a:pt x="322" y="3573"/>
                </a:lnTo>
                <a:lnTo>
                  <a:pt x="322" y="3573"/>
                </a:lnTo>
                <a:lnTo>
                  <a:pt x="343" y="3937"/>
                </a:lnTo>
                <a:lnTo>
                  <a:pt x="386" y="4301"/>
                </a:lnTo>
                <a:lnTo>
                  <a:pt x="472" y="4643"/>
                </a:lnTo>
                <a:lnTo>
                  <a:pt x="578" y="4985"/>
                </a:lnTo>
                <a:lnTo>
                  <a:pt x="728" y="5306"/>
                </a:lnTo>
                <a:lnTo>
                  <a:pt x="814" y="5456"/>
                </a:lnTo>
                <a:lnTo>
                  <a:pt x="899" y="5606"/>
                </a:lnTo>
                <a:lnTo>
                  <a:pt x="1028" y="5756"/>
                </a:lnTo>
                <a:lnTo>
                  <a:pt x="1135" y="5884"/>
                </a:lnTo>
                <a:lnTo>
                  <a:pt x="1285" y="6012"/>
                </a:lnTo>
                <a:lnTo>
                  <a:pt x="1413" y="6119"/>
                </a:lnTo>
                <a:lnTo>
                  <a:pt x="1413" y="6119"/>
                </a:lnTo>
                <a:lnTo>
                  <a:pt x="1563" y="6205"/>
                </a:lnTo>
                <a:lnTo>
                  <a:pt x="1712" y="6291"/>
                </a:lnTo>
                <a:lnTo>
                  <a:pt x="1884" y="6355"/>
                </a:lnTo>
                <a:lnTo>
                  <a:pt x="2055" y="6398"/>
                </a:lnTo>
                <a:lnTo>
                  <a:pt x="2055" y="6398"/>
                </a:lnTo>
                <a:lnTo>
                  <a:pt x="2290" y="6419"/>
                </a:lnTo>
                <a:lnTo>
                  <a:pt x="2354" y="6440"/>
                </a:lnTo>
                <a:lnTo>
                  <a:pt x="2397" y="6462"/>
                </a:lnTo>
                <a:lnTo>
                  <a:pt x="2419" y="6504"/>
                </a:lnTo>
                <a:lnTo>
                  <a:pt x="2397" y="6547"/>
                </a:lnTo>
                <a:lnTo>
                  <a:pt x="2397" y="6547"/>
                </a:lnTo>
                <a:lnTo>
                  <a:pt x="2376" y="6590"/>
                </a:lnTo>
                <a:lnTo>
                  <a:pt x="2312" y="6633"/>
                </a:lnTo>
                <a:lnTo>
                  <a:pt x="2162" y="6676"/>
                </a:lnTo>
                <a:lnTo>
                  <a:pt x="1948" y="6697"/>
                </a:lnTo>
                <a:lnTo>
                  <a:pt x="1734" y="6718"/>
                </a:lnTo>
                <a:lnTo>
                  <a:pt x="1285" y="6697"/>
                </a:lnTo>
                <a:lnTo>
                  <a:pt x="985" y="6654"/>
                </a:lnTo>
                <a:lnTo>
                  <a:pt x="985" y="6654"/>
                </a:lnTo>
                <a:lnTo>
                  <a:pt x="857" y="6611"/>
                </a:lnTo>
                <a:lnTo>
                  <a:pt x="728" y="6569"/>
                </a:lnTo>
                <a:lnTo>
                  <a:pt x="621" y="6504"/>
                </a:lnTo>
                <a:lnTo>
                  <a:pt x="514" y="6419"/>
                </a:lnTo>
                <a:lnTo>
                  <a:pt x="514" y="6419"/>
                </a:lnTo>
                <a:lnTo>
                  <a:pt x="450" y="6333"/>
                </a:lnTo>
                <a:lnTo>
                  <a:pt x="386" y="6248"/>
                </a:lnTo>
                <a:lnTo>
                  <a:pt x="300" y="6162"/>
                </a:lnTo>
                <a:lnTo>
                  <a:pt x="258" y="6141"/>
                </a:lnTo>
                <a:lnTo>
                  <a:pt x="193" y="6141"/>
                </a:lnTo>
                <a:lnTo>
                  <a:pt x="193" y="6141"/>
                </a:lnTo>
                <a:lnTo>
                  <a:pt x="151" y="6141"/>
                </a:lnTo>
                <a:lnTo>
                  <a:pt x="108" y="6184"/>
                </a:lnTo>
                <a:lnTo>
                  <a:pt x="86" y="6226"/>
                </a:lnTo>
                <a:lnTo>
                  <a:pt x="44" y="6291"/>
                </a:lnTo>
                <a:lnTo>
                  <a:pt x="22" y="6419"/>
                </a:lnTo>
                <a:lnTo>
                  <a:pt x="1" y="6611"/>
                </a:lnTo>
                <a:lnTo>
                  <a:pt x="22" y="6954"/>
                </a:lnTo>
                <a:lnTo>
                  <a:pt x="44" y="7211"/>
                </a:lnTo>
                <a:lnTo>
                  <a:pt x="44" y="7211"/>
                </a:lnTo>
                <a:lnTo>
                  <a:pt x="65" y="7382"/>
                </a:lnTo>
                <a:lnTo>
                  <a:pt x="108" y="7510"/>
                </a:lnTo>
                <a:lnTo>
                  <a:pt x="193" y="7574"/>
                </a:lnTo>
                <a:lnTo>
                  <a:pt x="300" y="7638"/>
                </a:lnTo>
                <a:lnTo>
                  <a:pt x="429" y="7660"/>
                </a:lnTo>
                <a:lnTo>
                  <a:pt x="557" y="7660"/>
                </a:lnTo>
                <a:lnTo>
                  <a:pt x="878" y="7660"/>
                </a:lnTo>
                <a:lnTo>
                  <a:pt x="878" y="7660"/>
                </a:lnTo>
                <a:lnTo>
                  <a:pt x="1499" y="7660"/>
                </a:lnTo>
                <a:lnTo>
                  <a:pt x="2119" y="7660"/>
                </a:lnTo>
                <a:lnTo>
                  <a:pt x="2119" y="7660"/>
                </a:lnTo>
                <a:lnTo>
                  <a:pt x="2504" y="7681"/>
                </a:lnTo>
                <a:lnTo>
                  <a:pt x="2718" y="7660"/>
                </a:lnTo>
                <a:lnTo>
                  <a:pt x="2825" y="7660"/>
                </a:lnTo>
                <a:lnTo>
                  <a:pt x="2889" y="7617"/>
                </a:lnTo>
                <a:lnTo>
                  <a:pt x="2889" y="7617"/>
                </a:lnTo>
                <a:lnTo>
                  <a:pt x="2932" y="7574"/>
                </a:lnTo>
                <a:lnTo>
                  <a:pt x="2953" y="7531"/>
                </a:lnTo>
                <a:lnTo>
                  <a:pt x="2996" y="7425"/>
                </a:lnTo>
                <a:lnTo>
                  <a:pt x="2996" y="7189"/>
                </a:lnTo>
                <a:lnTo>
                  <a:pt x="2996" y="7189"/>
                </a:lnTo>
                <a:lnTo>
                  <a:pt x="3018" y="6868"/>
                </a:lnTo>
                <a:lnTo>
                  <a:pt x="3039" y="6590"/>
                </a:lnTo>
                <a:lnTo>
                  <a:pt x="3018" y="6440"/>
                </a:lnTo>
                <a:lnTo>
                  <a:pt x="2975" y="6312"/>
                </a:lnTo>
                <a:lnTo>
                  <a:pt x="2911" y="6184"/>
                </a:lnTo>
                <a:lnTo>
                  <a:pt x="2804" y="6034"/>
                </a:lnTo>
                <a:lnTo>
                  <a:pt x="2804" y="6034"/>
                </a:lnTo>
                <a:lnTo>
                  <a:pt x="2611" y="5777"/>
                </a:lnTo>
                <a:lnTo>
                  <a:pt x="2440" y="5499"/>
                </a:lnTo>
                <a:lnTo>
                  <a:pt x="2312" y="5199"/>
                </a:lnTo>
                <a:lnTo>
                  <a:pt x="2205" y="4900"/>
                </a:lnTo>
                <a:lnTo>
                  <a:pt x="2140" y="4600"/>
                </a:lnTo>
                <a:lnTo>
                  <a:pt x="2098" y="4279"/>
                </a:lnTo>
                <a:lnTo>
                  <a:pt x="2076" y="3958"/>
                </a:lnTo>
                <a:lnTo>
                  <a:pt x="2076" y="3616"/>
                </a:lnTo>
                <a:lnTo>
                  <a:pt x="2076" y="3616"/>
                </a:lnTo>
                <a:lnTo>
                  <a:pt x="2098" y="3274"/>
                </a:lnTo>
                <a:lnTo>
                  <a:pt x="2140" y="2910"/>
                </a:lnTo>
                <a:lnTo>
                  <a:pt x="2205" y="2568"/>
                </a:lnTo>
                <a:lnTo>
                  <a:pt x="2247" y="2397"/>
                </a:lnTo>
                <a:lnTo>
                  <a:pt x="2312" y="2247"/>
                </a:lnTo>
                <a:lnTo>
                  <a:pt x="2312" y="2247"/>
                </a:lnTo>
                <a:lnTo>
                  <a:pt x="2461" y="1990"/>
                </a:lnTo>
                <a:lnTo>
                  <a:pt x="2632" y="1712"/>
                </a:lnTo>
                <a:lnTo>
                  <a:pt x="2804" y="1476"/>
                </a:lnTo>
                <a:lnTo>
                  <a:pt x="2996" y="1241"/>
                </a:lnTo>
                <a:lnTo>
                  <a:pt x="2996" y="1241"/>
                </a:lnTo>
                <a:lnTo>
                  <a:pt x="3103" y="1156"/>
                </a:lnTo>
                <a:lnTo>
                  <a:pt x="3210" y="1091"/>
                </a:lnTo>
                <a:lnTo>
                  <a:pt x="3317" y="1027"/>
                </a:lnTo>
                <a:lnTo>
                  <a:pt x="3424" y="984"/>
                </a:lnTo>
                <a:lnTo>
                  <a:pt x="3659" y="920"/>
                </a:lnTo>
                <a:lnTo>
                  <a:pt x="3916" y="877"/>
                </a:lnTo>
                <a:lnTo>
                  <a:pt x="3916" y="877"/>
                </a:lnTo>
                <a:lnTo>
                  <a:pt x="4066" y="856"/>
                </a:lnTo>
                <a:lnTo>
                  <a:pt x="4216" y="835"/>
                </a:lnTo>
                <a:lnTo>
                  <a:pt x="4366" y="856"/>
                </a:lnTo>
                <a:lnTo>
                  <a:pt x="4515" y="877"/>
                </a:lnTo>
                <a:lnTo>
                  <a:pt x="4644" y="920"/>
                </a:lnTo>
                <a:lnTo>
                  <a:pt x="4793" y="984"/>
                </a:lnTo>
                <a:lnTo>
                  <a:pt x="5050" y="1134"/>
                </a:lnTo>
                <a:lnTo>
                  <a:pt x="5050" y="1134"/>
                </a:lnTo>
                <a:lnTo>
                  <a:pt x="5286" y="1305"/>
                </a:lnTo>
                <a:lnTo>
                  <a:pt x="5478" y="1498"/>
                </a:lnTo>
                <a:lnTo>
                  <a:pt x="5671" y="1733"/>
                </a:lnTo>
                <a:lnTo>
                  <a:pt x="5820" y="1990"/>
                </a:lnTo>
                <a:lnTo>
                  <a:pt x="5949" y="2268"/>
                </a:lnTo>
                <a:lnTo>
                  <a:pt x="6056" y="2568"/>
                </a:lnTo>
                <a:lnTo>
                  <a:pt x="6120" y="2867"/>
                </a:lnTo>
                <a:lnTo>
                  <a:pt x="6184" y="3167"/>
                </a:lnTo>
                <a:lnTo>
                  <a:pt x="6206" y="3488"/>
                </a:lnTo>
                <a:lnTo>
                  <a:pt x="6206" y="3809"/>
                </a:lnTo>
                <a:lnTo>
                  <a:pt x="6163" y="4108"/>
                </a:lnTo>
                <a:lnTo>
                  <a:pt x="6120" y="4408"/>
                </a:lnTo>
                <a:lnTo>
                  <a:pt x="6034" y="4707"/>
                </a:lnTo>
                <a:lnTo>
                  <a:pt x="5906" y="4964"/>
                </a:lnTo>
                <a:lnTo>
                  <a:pt x="5778" y="5221"/>
                </a:lnTo>
                <a:lnTo>
                  <a:pt x="5606" y="5435"/>
                </a:lnTo>
                <a:lnTo>
                  <a:pt x="5606" y="5435"/>
                </a:lnTo>
                <a:lnTo>
                  <a:pt x="5500" y="5542"/>
                </a:lnTo>
                <a:lnTo>
                  <a:pt x="5393" y="5627"/>
                </a:lnTo>
                <a:lnTo>
                  <a:pt x="5157" y="5798"/>
                </a:lnTo>
                <a:lnTo>
                  <a:pt x="5050" y="5884"/>
                </a:lnTo>
                <a:lnTo>
                  <a:pt x="4965" y="5970"/>
                </a:lnTo>
                <a:lnTo>
                  <a:pt x="4879" y="6098"/>
                </a:lnTo>
                <a:lnTo>
                  <a:pt x="4836" y="6226"/>
                </a:lnTo>
                <a:lnTo>
                  <a:pt x="4836" y="6226"/>
                </a:lnTo>
                <a:lnTo>
                  <a:pt x="4793" y="6483"/>
                </a:lnTo>
                <a:lnTo>
                  <a:pt x="4751" y="6804"/>
                </a:lnTo>
                <a:lnTo>
                  <a:pt x="4729" y="7125"/>
                </a:lnTo>
                <a:lnTo>
                  <a:pt x="4751" y="7253"/>
                </a:lnTo>
                <a:lnTo>
                  <a:pt x="4772" y="7382"/>
                </a:lnTo>
                <a:lnTo>
                  <a:pt x="4772" y="7382"/>
                </a:lnTo>
                <a:lnTo>
                  <a:pt x="4793" y="7446"/>
                </a:lnTo>
                <a:lnTo>
                  <a:pt x="4836" y="7510"/>
                </a:lnTo>
                <a:lnTo>
                  <a:pt x="4900" y="7553"/>
                </a:lnTo>
                <a:lnTo>
                  <a:pt x="4943" y="7574"/>
                </a:lnTo>
                <a:lnTo>
                  <a:pt x="5093" y="7638"/>
                </a:lnTo>
                <a:lnTo>
                  <a:pt x="5264" y="7660"/>
                </a:lnTo>
                <a:lnTo>
                  <a:pt x="5414" y="7660"/>
                </a:lnTo>
                <a:lnTo>
                  <a:pt x="5585" y="7660"/>
                </a:lnTo>
                <a:lnTo>
                  <a:pt x="5885" y="7638"/>
                </a:lnTo>
                <a:lnTo>
                  <a:pt x="5885" y="7638"/>
                </a:lnTo>
                <a:lnTo>
                  <a:pt x="6484" y="7617"/>
                </a:lnTo>
                <a:lnTo>
                  <a:pt x="6805" y="7596"/>
                </a:lnTo>
                <a:lnTo>
                  <a:pt x="7104" y="7617"/>
                </a:lnTo>
                <a:lnTo>
                  <a:pt x="7104" y="7617"/>
                </a:lnTo>
                <a:lnTo>
                  <a:pt x="7318" y="7638"/>
                </a:lnTo>
                <a:lnTo>
                  <a:pt x="7575" y="7638"/>
                </a:lnTo>
                <a:lnTo>
                  <a:pt x="7703" y="7617"/>
                </a:lnTo>
                <a:lnTo>
                  <a:pt x="7810" y="7574"/>
                </a:lnTo>
                <a:lnTo>
                  <a:pt x="7917" y="7510"/>
                </a:lnTo>
                <a:lnTo>
                  <a:pt x="7981" y="7403"/>
                </a:lnTo>
                <a:lnTo>
                  <a:pt x="7981" y="7403"/>
                </a:lnTo>
                <a:lnTo>
                  <a:pt x="8003" y="7360"/>
                </a:lnTo>
                <a:lnTo>
                  <a:pt x="8003" y="7275"/>
                </a:lnTo>
                <a:lnTo>
                  <a:pt x="8003" y="7104"/>
                </a:lnTo>
                <a:lnTo>
                  <a:pt x="7981" y="6932"/>
                </a:lnTo>
                <a:lnTo>
                  <a:pt x="7960" y="6804"/>
                </a:lnTo>
                <a:lnTo>
                  <a:pt x="7960" y="6804"/>
                </a:lnTo>
                <a:close/>
                <a:moveTo>
                  <a:pt x="707" y="7189"/>
                </a:moveTo>
                <a:lnTo>
                  <a:pt x="707" y="7189"/>
                </a:lnTo>
                <a:lnTo>
                  <a:pt x="707" y="7146"/>
                </a:lnTo>
                <a:lnTo>
                  <a:pt x="728" y="7082"/>
                </a:lnTo>
                <a:lnTo>
                  <a:pt x="750" y="7018"/>
                </a:lnTo>
                <a:lnTo>
                  <a:pt x="792" y="7018"/>
                </a:lnTo>
                <a:lnTo>
                  <a:pt x="814" y="7039"/>
                </a:lnTo>
                <a:lnTo>
                  <a:pt x="814" y="7039"/>
                </a:lnTo>
                <a:lnTo>
                  <a:pt x="771" y="7125"/>
                </a:lnTo>
                <a:lnTo>
                  <a:pt x="750" y="7168"/>
                </a:lnTo>
                <a:lnTo>
                  <a:pt x="707" y="7189"/>
                </a:lnTo>
                <a:lnTo>
                  <a:pt x="707" y="7189"/>
                </a:lnTo>
                <a:close/>
                <a:moveTo>
                  <a:pt x="1135" y="7189"/>
                </a:moveTo>
                <a:lnTo>
                  <a:pt x="1135" y="7189"/>
                </a:lnTo>
                <a:lnTo>
                  <a:pt x="1092" y="7168"/>
                </a:lnTo>
                <a:lnTo>
                  <a:pt x="1113" y="7125"/>
                </a:lnTo>
                <a:lnTo>
                  <a:pt x="1156" y="7061"/>
                </a:lnTo>
                <a:lnTo>
                  <a:pt x="1156" y="7061"/>
                </a:lnTo>
                <a:lnTo>
                  <a:pt x="1199" y="7125"/>
                </a:lnTo>
                <a:lnTo>
                  <a:pt x="1199" y="7168"/>
                </a:lnTo>
                <a:lnTo>
                  <a:pt x="1178" y="7189"/>
                </a:lnTo>
                <a:lnTo>
                  <a:pt x="1135" y="7189"/>
                </a:lnTo>
                <a:lnTo>
                  <a:pt x="1135" y="7189"/>
                </a:lnTo>
                <a:close/>
                <a:moveTo>
                  <a:pt x="1563" y="7211"/>
                </a:moveTo>
                <a:lnTo>
                  <a:pt x="1563" y="7211"/>
                </a:lnTo>
                <a:lnTo>
                  <a:pt x="1520" y="7189"/>
                </a:lnTo>
                <a:lnTo>
                  <a:pt x="1499" y="7168"/>
                </a:lnTo>
                <a:lnTo>
                  <a:pt x="1477" y="7146"/>
                </a:lnTo>
                <a:lnTo>
                  <a:pt x="1499" y="7125"/>
                </a:lnTo>
                <a:lnTo>
                  <a:pt x="1541" y="7082"/>
                </a:lnTo>
                <a:lnTo>
                  <a:pt x="1605" y="7061"/>
                </a:lnTo>
                <a:lnTo>
                  <a:pt x="1605" y="7061"/>
                </a:lnTo>
                <a:lnTo>
                  <a:pt x="1648" y="7082"/>
                </a:lnTo>
                <a:lnTo>
                  <a:pt x="1670" y="7104"/>
                </a:lnTo>
                <a:lnTo>
                  <a:pt x="1648" y="7146"/>
                </a:lnTo>
                <a:lnTo>
                  <a:pt x="1605" y="7189"/>
                </a:lnTo>
                <a:lnTo>
                  <a:pt x="1563" y="7211"/>
                </a:lnTo>
                <a:lnTo>
                  <a:pt x="1563" y="7211"/>
                </a:lnTo>
                <a:close/>
                <a:moveTo>
                  <a:pt x="2611" y="6975"/>
                </a:moveTo>
                <a:lnTo>
                  <a:pt x="2611" y="6975"/>
                </a:lnTo>
                <a:lnTo>
                  <a:pt x="2590" y="6997"/>
                </a:lnTo>
                <a:lnTo>
                  <a:pt x="2483" y="7039"/>
                </a:lnTo>
                <a:lnTo>
                  <a:pt x="2312" y="7082"/>
                </a:lnTo>
                <a:lnTo>
                  <a:pt x="2312" y="7082"/>
                </a:lnTo>
                <a:lnTo>
                  <a:pt x="2162" y="7168"/>
                </a:lnTo>
                <a:lnTo>
                  <a:pt x="2119" y="7168"/>
                </a:lnTo>
                <a:lnTo>
                  <a:pt x="2076" y="7168"/>
                </a:lnTo>
                <a:lnTo>
                  <a:pt x="2055" y="7168"/>
                </a:lnTo>
                <a:lnTo>
                  <a:pt x="2012" y="7125"/>
                </a:lnTo>
                <a:lnTo>
                  <a:pt x="2012" y="7125"/>
                </a:lnTo>
                <a:lnTo>
                  <a:pt x="2012" y="7104"/>
                </a:lnTo>
                <a:lnTo>
                  <a:pt x="2033" y="7061"/>
                </a:lnTo>
                <a:lnTo>
                  <a:pt x="2076" y="7018"/>
                </a:lnTo>
                <a:lnTo>
                  <a:pt x="2183" y="6975"/>
                </a:lnTo>
                <a:lnTo>
                  <a:pt x="2290" y="6932"/>
                </a:lnTo>
                <a:lnTo>
                  <a:pt x="2419" y="6911"/>
                </a:lnTo>
                <a:lnTo>
                  <a:pt x="2525" y="6911"/>
                </a:lnTo>
                <a:lnTo>
                  <a:pt x="2590" y="6932"/>
                </a:lnTo>
                <a:lnTo>
                  <a:pt x="2611" y="6954"/>
                </a:lnTo>
                <a:lnTo>
                  <a:pt x="2611" y="6975"/>
                </a:lnTo>
                <a:lnTo>
                  <a:pt x="2611" y="6975"/>
                </a:lnTo>
                <a:close/>
                <a:moveTo>
                  <a:pt x="1049" y="2461"/>
                </a:moveTo>
                <a:lnTo>
                  <a:pt x="1049" y="2461"/>
                </a:lnTo>
                <a:lnTo>
                  <a:pt x="1199" y="2375"/>
                </a:lnTo>
                <a:lnTo>
                  <a:pt x="1392" y="2268"/>
                </a:lnTo>
                <a:lnTo>
                  <a:pt x="1499" y="2247"/>
                </a:lnTo>
                <a:lnTo>
                  <a:pt x="1584" y="2225"/>
                </a:lnTo>
                <a:lnTo>
                  <a:pt x="1627" y="2225"/>
                </a:lnTo>
                <a:lnTo>
                  <a:pt x="1648" y="2247"/>
                </a:lnTo>
                <a:lnTo>
                  <a:pt x="1648" y="2268"/>
                </a:lnTo>
                <a:lnTo>
                  <a:pt x="1648" y="2268"/>
                </a:lnTo>
                <a:lnTo>
                  <a:pt x="1627" y="2354"/>
                </a:lnTo>
                <a:lnTo>
                  <a:pt x="1584" y="2397"/>
                </a:lnTo>
                <a:lnTo>
                  <a:pt x="1541" y="2439"/>
                </a:lnTo>
                <a:lnTo>
                  <a:pt x="1477" y="2461"/>
                </a:lnTo>
                <a:lnTo>
                  <a:pt x="1370" y="2503"/>
                </a:lnTo>
                <a:lnTo>
                  <a:pt x="1220" y="2568"/>
                </a:lnTo>
                <a:lnTo>
                  <a:pt x="1220" y="2568"/>
                </a:lnTo>
                <a:lnTo>
                  <a:pt x="1113" y="2675"/>
                </a:lnTo>
                <a:lnTo>
                  <a:pt x="964" y="2803"/>
                </a:lnTo>
                <a:lnTo>
                  <a:pt x="814" y="2910"/>
                </a:lnTo>
                <a:lnTo>
                  <a:pt x="750" y="2931"/>
                </a:lnTo>
                <a:lnTo>
                  <a:pt x="707" y="2910"/>
                </a:lnTo>
                <a:lnTo>
                  <a:pt x="707" y="2910"/>
                </a:lnTo>
                <a:lnTo>
                  <a:pt x="707" y="2846"/>
                </a:lnTo>
                <a:lnTo>
                  <a:pt x="728" y="2782"/>
                </a:lnTo>
                <a:lnTo>
                  <a:pt x="750" y="2717"/>
                </a:lnTo>
                <a:lnTo>
                  <a:pt x="814" y="2632"/>
                </a:lnTo>
                <a:lnTo>
                  <a:pt x="942" y="2525"/>
                </a:lnTo>
                <a:lnTo>
                  <a:pt x="1049" y="2461"/>
                </a:lnTo>
                <a:lnTo>
                  <a:pt x="1049" y="2461"/>
                </a:lnTo>
                <a:close/>
                <a:moveTo>
                  <a:pt x="685" y="3809"/>
                </a:moveTo>
                <a:lnTo>
                  <a:pt x="685" y="3809"/>
                </a:lnTo>
                <a:lnTo>
                  <a:pt x="685" y="3744"/>
                </a:lnTo>
                <a:lnTo>
                  <a:pt x="728" y="3680"/>
                </a:lnTo>
                <a:lnTo>
                  <a:pt x="857" y="3509"/>
                </a:lnTo>
                <a:lnTo>
                  <a:pt x="1113" y="3274"/>
                </a:lnTo>
                <a:lnTo>
                  <a:pt x="1113" y="3274"/>
                </a:lnTo>
                <a:lnTo>
                  <a:pt x="1199" y="3188"/>
                </a:lnTo>
                <a:lnTo>
                  <a:pt x="1306" y="3103"/>
                </a:lnTo>
                <a:lnTo>
                  <a:pt x="1370" y="3060"/>
                </a:lnTo>
                <a:lnTo>
                  <a:pt x="1413" y="3038"/>
                </a:lnTo>
                <a:lnTo>
                  <a:pt x="1456" y="3060"/>
                </a:lnTo>
                <a:lnTo>
                  <a:pt x="1456" y="3124"/>
                </a:lnTo>
                <a:lnTo>
                  <a:pt x="1456" y="3124"/>
                </a:lnTo>
                <a:lnTo>
                  <a:pt x="1434" y="3210"/>
                </a:lnTo>
                <a:lnTo>
                  <a:pt x="1413" y="3274"/>
                </a:lnTo>
                <a:lnTo>
                  <a:pt x="1370" y="3338"/>
                </a:lnTo>
                <a:lnTo>
                  <a:pt x="1327" y="3381"/>
                </a:lnTo>
                <a:lnTo>
                  <a:pt x="1220" y="3445"/>
                </a:lnTo>
                <a:lnTo>
                  <a:pt x="1071" y="3530"/>
                </a:lnTo>
                <a:lnTo>
                  <a:pt x="1071" y="3530"/>
                </a:lnTo>
                <a:lnTo>
                  <a:pt x="857" y="3744"/>
                </a:lnTo>
                <a:lnTo>
                  <a:pt x="750" y="3830"/>
                </a:lnTo>
                <a:lnTo>
                  <a:pt x="707" y="3830"/>
                </a:lnTo>
                <a:lnTo>
                  <a:pt x="685" y="3809"/>
                </a:lnTo>
                <a:lnTo>
                  <a:pt x="685" y="3809"/>
                </a:lnTo>
                <a:close/>
                <a:moveTo>
                  <a:pt x="814" y="4408"/>
                </a:moveTo>
                <a:lnTo>
                  <a:pt x="814" y="4408"/>
                </a:lnTo>
                <a:lnTo>
                  <a:pt x="857" y="4322"/>
                </a:lnTo>
                <a:lnTo>
                  <a:pt x="985" y="4172"/>
                </a:lnTo>
                <a:lnTo>
                  <a:pt x="1199" y="3916"/>
                </a:lnTo>
                <a:lnTo>
                  <a:pt x="1199" y="3916"/>
                </a:lnTo>
                <a:lnTo>
                  <a:pt x="1263" y="3809"/>
                </a:lnTo>
                <a:lnTo>
                  <a:pt x="1327" y="3723"/>
                </a:lnTo>
                <a:lnTo>
                  <a:pt x="1370" y="3702"/>
                </a:lnTo>
                <a:lnTo>
                  <a:pt x="1392" y="3702"/>
                </a:lnTo>
                <a:lnTo>
                  <a:pt x="1413" y="3744"/>
                </a:lnTo>
                <a:lnTo>
                  <a:pt x="1434" y="3830"/>
                </a:lnTo>
                <a:lnTo>
                  <a:pt x="1434" y="3830"/>
                </a:lnTo>
                <a:lnTo>
                  <a:pt x="1434" y="3894"/>
                </a:lnTo>
                <a:lnTo>
                  <a:pt x="1392" y="3958"/>
                </a:lnTo>
                <a:lnTo>
                  <a:pt x="1285" y="4065"/>
                </a:lnTo>
                <a:lnTo>
                  <a:pt x="1156" y="4172"/>
                </a:lnTo>
                <a:lnTo>
                  <a:pt x="1071" y="4279"/>
                </a:lnTo>
                <a:lnTo>
                  <a:pt x="1071" y="4279"/>
                </a:lnTo>
                <a:lnTo>
                  <a:pt x="1006" y="4344"/>
                </a:lnTo>
                <a:lnTo>
                  <a:pt x="921" y="4451"/>
                </a:lnTo>
                <a:lnTo>
                  <a:pt x="857" y="4493"/>
                </a:lnTo>
                <a:lnTo>
                  <a:pt x="835" y="4515"/>
                </a:lnTo>
                <a:lnTo>
                  <a:pt x="814" y="4493"/>
                </a:lnTo>
                <a:lnTo>
                  <a:pt x="814" y="4408"/>
                </a:lnTo>
                <a:lnTo>
                  <a:pt x="814" y="4408"/>
                </a:lnTo>
                <a:close/>
                <a:moveTo>
                  <a:pt x="1456" y="5670"/>
                </a:moveTo>
                <a:lnTo>
                  <a:pt x="1456" y="5670"/>
                </a:lnTo>
                <a:lnTo>
                  <a:pt x="1413" y="5606"/>
                </a:lnTo>
                <a:lnTo>
                  <a:pt x="1413" y="5584"/>
                </a:lnTo>
                <a:lnTo>
                  <a:pt x="1456" y="5499"/>
                </a:lnTo>
                <a:lnTo>
                  <a:pt x="1456" y="5499"/>
                </a:lnTo>
                <a:lnTo>
                  <a:pt x="1499" y="5349"/>
                </a:lnTo>
                <a:lnTo>
                  <a:pt x="1563" y="5199"/>
                </a:lnTo>
                <a:lnTo>
                  <a:pt x="1627" y="5071"/>
                </a:lnTo>
                <a:lnTo>
                  <a:pt x="1648" y="4900"/>
                </a:lnTo>
                <a:lnTo>
                  <a:pt x="1648" y="4900"/>
                </a:lnTo>
                <a:lnTo>
                  <a:pt x="1520" y="4878"/>
                </a:lnTo>
                <a:lnTo>
                  <a:pt x="1434" y="4900"/>
                </a:lnTo>
                <a:lnTo>
                  <a:pt x="1370" y="4943"/>
                </a:lnTo>
                <a:lnTo>
                  <a:pt x="1285" y="5092"/>
                </a:lnTo>
                <a:lnTo>
                  <a:pt x="1285" y="5092"/>
                </a:lnTo>
                <a:lnTo>
                  <a:pt x="1220" y="5178"/>
                </a:lnTo>
                <a:lnTo>
                  <a:pt x="1156" y="5242"/>
                </a:lnTo>
                <a:lnTo>
                  <a:pt x="1113" y="5264"/>
                </a:lnTo>
                <a:lnTo>
                  <a:pt x="1092" y="5242"/>
                </a:lnTo>
                <a:lnTo>
                  <a:pt x="1071" y="5199"/>
                </a:lnTo>
                <a:lnTo>
                  <a:pt x="1049" y="5092"/>
                </a:lnTo>
                <a:lnTo>
                  <a:pt x="1049" y="5092"/>
                </a:lnTo>
                <a:lnTo>
                  <a:pt x="1071" y="5050"/>
                </a:lnTo>
                <a:lnTo>
                  <a:pt x="1135" y="5007"/>
                </a:lnTo>
                <a:lnTo>
                  <a:pt x="1220" y="4900"/>
                </a:lnTo>
                <a:lnTo>
                  <a:pt x="1220" y="4900"/>
                </a:lnTo>
                <a:lnTo>
                  <a:pt x="1285" y="4750"/>
                </a:lnTo>
                <a:lnTo>
                  <a:pt x="1370" y="4600"/>
                </a:lnTo>
                <a:lnTo>
                  <a:pt x="1370" y="4600"/>
                </a:lnTo>
                <a:lnTo>
                  <a:pt x="1456" y="4515"/>
                </a:lnTo>
                <a:lnTo>
                  <a:pt x="1499" y="4493"/>
                </a:lnTo>
                <a:lnTo>
                  <a:pt x="1520" y="4515"/>
                </a:lnTo>
                <a:lnTo>
                  <a:pt x="1563" y="4579"/>
                </a:lnTo>
                <a:lnTo>
                  <a:pt x="1605" y="4707"/>
                </a:lnTo>
                <a:lnTo>
                  <a:pt x="1605" y="4707"/>
                </a:lnTo>
                <a:lnTo>
                  <a:pt x="1712" y="4943"/>
                </a:lnTo>
                <a:lnTo>
                  <a:pt x="1777" y="5071"/>
                </a:lnTo>
                <a:lnTo>
                  <a:pt x="1798" y="5178"/>
                </a:lnTo>
                <a:lnTo>
                  <a:pt x="1798" y="5178"/>
                </a:lnTo>
                <a:lnTo>
                  <a:pt x="1691" y="5456"/>
                </a:lnTo>
                <a:lnTo>
                  <a:pt x="1584" y="5691"/>
                </a:lnTo>
                <a:lnTo>
                  <a:pt x="1584" y="5691"/>
                </a:lnTo>
                <a:lnTo>
                  <a:pt x="1563" y="5713"/>
                </a:lnTo>
                <a:lnTo>
                  <a:pt x="1520" y="5734"/>
                </a:lnTo>
                <a:lnTo>
                  <a:pt x="1499" y="5713"/>
                </a:lnTo>
                <a:lnTo>
                  <a:pt x="1456" y="5670"/>
                </a:lnTo>
                <a:lnTo>
                  <a:pt x="1456" y="5670"/>
                </a:lnTo>
                <a:close/>
                <a:moveTo>
                  <a:pt x="2162" y="5820"/>
                </a:moveTo>
                <a:lnTo>
                  <a:pt x="2162" y="5820"/>
                </a:lnTo>
                <a:lnTo>
                  <a:pt x="2076" y="5905"/>
                </a:lnTo>
                <a:lnTo>
                  <a:pt x="1969" y="5991"/>
                </a:lnTo>
                <a:lnTo>
                  <a:pt x="1905" y="6012"/>
                </a:lnTo>
                <a:lnTo>
                  <a:pt x="1862" y="5991"/>
                </a:lnTo>
                <a:lnTo>
                  <a:pt x="1819" y="5970"/>
                </a:lnTo>
                <a:lnTo>
                  <a:pt x="1798" y="5884"/>
                </a:lnTo>
                <a:lnTo>
                  <a:pt x="1798" y="5884"/>
                </a:lnTo>
                <a:lnTo>
                  <a:pt x="1862" y="5713"/>
                </a:lnTo>
                <a:lnTo>
                  <a:pt x="1948" y="5563"/>
                </a:lnTo>
                <a:lnTo>
                  <a:pt x="1948" y="5563"/>
                </a:lnTo>
                <a:lnTo>
                  <a:pt x="1991" y="5563"/>
                </a:lnTo>
                <a:lnTo>
                  <a:pt x="2012" y="5584"/>
                </a:lnTo>
                <a:lnTo>
                  <a:pt x="2076" y="5649"/>
                </a:lnTo>
                <a:lnTo>
                  <a:pt x="2162" y="5820"/>
                </a:lnTo>
                <a:lnTo>
                  <a:pt x="2162" y="5820"/>
                </a:lnTo>
                <a:close/>
                <a:moveTo>
                  <a:pt x="2975" y="642"/>
                </a:moveTo>
                <a:lnTo>
                  <a:pt x="2975" y="642"/>
                </a:lnTo>
                <a:lnTo>
                  <a:pt x="2718" y="856"/>
                </a:lnTo>
                <a:lnTo>
                  <a:pt x="2461" y="1070"/>
                </a:lnTo>
                <a:lnTo>
                  <a:pt x="2461" y="1070"/>
                </a:lnTo>
                <a:lnTo>
                  <a:pt x="2333" y="1198"/>
                </a:lnTo>
                <a:lnTo>
                  <a:pt x="2226" y="1305"/>
                </a:lnTo>
                <a:lnTo>
                  <a:pt x="2012" y="1583"/>
                </a:lnTo>
                <a:lnTo>
                  <a:pt x="2012" y="1583"/>
                </a:lnTo>
                <a:lnTo>
                  <a:pt x="1948" y="1712"/>
                </a:lnTo>
                <a:lnTo>
                  <a:pt x="1884" y="1776"/>
                </a:lnTo>
                <a:lnTo>
                  <a:pt x="1841" y="1819"/>
                </a:lnTo>
                <a:lnTo>
                  <a:pt x="1841" y="1819"/>
                </a:lnTo>
                <a:lnTo>
                  <a:pt x="1798" y="1840"/>
                </a:lnTo>
                <a:lnTo>
                  <a:pt x="1755" y="1840"/>
                </a:lnTo>
                <a:lnTo>
                  <a:pt x="1691" y="1819"/>
                </a:lnTo>
                <a:lnTo>
                  <a:pt x="1691" y="1819"/>
                </a:lnTo>
                <a:lnTo>
                  <a:pt x="1563" y="1819"/>
                </a:lnTo>
                <a:lnTo>
                  <a:pt x="1434" y="1840"/>
                </a:lnTo>
                <a:lnTo>
                  <a:pt x="1434" y="1840"/>
                </a:lnTo>
                <a:lnTo>
                  <a:pt x="1306" y="1883"/>
                </a:lnTo>
                <a:lnTo>
                  <a:pt x="1242" y="1904"/>
                </a:lnTo>
                <a:lnTo>
                  <a:pt x="1178" y="1904"/>
                </a:lnTo>
                <a:lnTo>
                  <a:pt x="1178" y="1904"/>
                </a:lnTo>
                <a:lnTo>
                  <a:pt x="1178" y="1883"/>
                </a:lnTo>
                <a:lnTo>
                  <a:pt x="1178" y="1862"/>
                </a:lnTo>
                <a:lnTo>
                  <a:pt x="1199" y="1755"/>
                </a:lnTo>
                <a:lnTo>
                  <a:pt x="1263" y="1669"/>
                </a:lnTo>
                <a:lnTo>
                  <a:pt x="1327" y="1583"/>
                </a:lnTo>
                <a:lnTo>
                  <a:pt x="1327" y="1583"/>
                </a:lnTo>
                <a:lnTo>
                  <a:pt x="1392" y="1562"/>
                </a:lnTo>
                <a:lnTo>
                  <a:pt x="1477" y="1541"/>
                </a:lnTo>
                <a:lnTo>
                  <a:pt x="1691" y="1519"/>
                </a:lnTo>
                <a:lnTo>
                  <a:pt x="1905" y="1498"/>
                </a:lnTo>
                <a:lnTo>
                  <a:pt x="1991" y="1476"/>
                </a:lnTo>
                <a:lnTo>
                  <a:pt x="2033" y="1412"/>
                </a:lnTo>
                <a:lnTo>
                  <a:pt x="2033" y="1412"/>
                </a:lnTo>
                <a:lnTo>
                  <a:pt x="2055" y="1370"/>
                </a:lnTo>
                <a:lnTo>
                  <a:pt x="2055" y="1327"/>
                </a:lnTo>
                <a:lnTo>
                  <a:pt x="2033" y="1284"/>
                </a:lnTo>
                <a:lnTo>
                  <a:pt x="1991" y="1263"/>
                </a:lnTo>
                <a:lnTo>
                  <a:pt x="1884" y="1241"/>
                </a:lnTo>
                <a:lnTo>
                  <a:pt x="1798" y="1241"/>
                </a:lnTo>
                <a:lnTo>
                  <a:pt x="1798" y="1241"/>
                </a:lnTo>
                <a:lnTo>
                  <a:pt x="1712" y="1263"/>
                </a:lnTo>
                <a:lnTo>
                  <a:pt x="1691" y="1241"/>
                </a:lnTo>
                <a:lnTo>
                  <a:pt x="1670" y="1220"/>
                </a:lnTo>
                <a:lnTo>
                  <a:pt x="1712" y="1177"/>
                </a:lnTo>
                <a:lnTo>
                  <a:pt x="1755" y="1134"/>
                </a:lnTo>
                <a:lnTo>
                  <a:pt x="1926" y="1006"/>
                </a:lnTo>
                <a:lnTo>
                  <a:pt x="2033" y="920"/>
                </a:lnTo>
                <a:lnTo>
                  <a:pt x="2033" y="920"/>
                </a:lnTo>
                <a:lnTo>
                  <a:pt x="2162" y="835"/>
                </a:lnTo>
                <a:lnTo>
                  <a:pt x="2247" y="770"/>
                </a:lnTo>
                <a:lnTo>
                  <a:pt x="2312" y="749"/>
                </a:lnTo>
                <a:lnTo>
                  <a:pt x="2312" y="749"/>
                </a:lnTo>
                <a:lnTo>
                  <a:pt x="2397" y="770"/>
                </a:lnTo>
                <a:lnTo>
                  <a:pt x="2483" y="792"/>
                </a:lnTo>
                <a:lnTo>
                  <a:pt x="2590" y="813"/>
                </a:lnTo>
                <a:lnTo>
                  <a:pt x="2611" y="792"/>
                </a:lnTo>
                <a:lnTo>
                  <a:pt x="2632" y="749"/>
                </a:lnTo>
                <a:lnTo>
                  <a:pt x="2632" y="749"/>
                </a:lnTo>
                <a:lnTo>
                  <a:pt x="2632" y="685"/>
                </a:lnTo>
                <a:lnTo>
                  <a:pt x="2611" y="663"/>
                </a:lnTo>
                <a:lnTo>
                  <a:pt x="2568" y="642"/>
                </a:lnTo>
                <a:lnTo>
                  <a:pt x="2525" y="642"/>
                </a:lnTo>
                <a:lnTo>
                  <a:pt x="2504" y="642"/>
                </a:lnTo>
                <a:lnTo>
                  <a:pt x="2504" y="642"/>
                </a:lnTo>
                <a:lnTo>
                  <a:pt x="2632" y="556"/>
                </a:lnTo>
                <a:lnTo>
                  <a:pt x="2632" y="556"/>
                </a:lnTo>
                <a:lnTo>
                  <a:pt x="2782" y="492"/>
                </a:lnTo>
                <a:lnTo>
                  <a:pt x="3018" y="449"/>
                </a:lnTo>
                <a:lnTo>
                  <a:pt x="3146" y="428"/>
                </a:lnTo>
                <a:lnTo>
                  <a:pt x="3253" y="407"/>
                </a:lnTo>
                <a:lnTo>
                  <a:pt x="3339" y="428"/>
                </a:lnTo>
                <a:lnTo>
                  <a:pt x="3403" y="449"/>
                </a:lnTo>
                <a:lnTo>
                  <a:pt x="3403" y="449"/>
                </a:lnTo>
                <a:lnTo>
                  <a:pt x="3381" y="449"/>
                </a:lnTo>
                <a:lnTo>
                  <a:pt x="3317" y="471"/>
                </a:lnTo>
                <a:lnTo>
                  <a:pt x="3189" y="535"/>
                </a:lnTo>
                <a:lnTo>
                  <a:pt x="2975" y="642"/>
                </a:lnTo>
                <a:lnTo>
                  <a:pt x="2975" y="642"/>
                </a:lnTo>
                <a:close/>
                <a:moveTo>
                  <a:pt x="6206" y="1626"/>
                </a:moveTo>
                <a:lnTo>
                  <a:pt x="6206" y="1626"/>
                </a:lnTo>
                <a:lnTo>
                  <a:pt x="6034" y="1370"/>
                </a:lnTo>
                <a:lnTo>
                  <a:pt x="5863" y="1113"/>
                </a:lnTo>
                <a:lnTo>
                  <a:pt x="5863" y="1113"/>
                </a:lnTo>
                <a:lnTo>
                  <a:pt x="5713" y="942"/>
                </a:lnTo>
                <a:lnTo>
                  <a:pt x="5713" y="942"/>
                </a:lnTo>
                <a:lnTo>
                  <a:pt x="5692" y="920"/>
                </a:lnTo>
                <a:lnTo>
                  <a:pt x="5692" y="920"/>
                </a:lnTo>
                <a:lnTo>
                  <a:pt x="5692" y="899"/>
                </a:lnTo>
                <a:lnTo>
                  <a:pt x="5713" y="942"/>
                </a:lnTo>
                <a:lnTo>
                  <a:pt x="5713" y="942"/>
                </a:lnTo>
                <a:lnTo>
                  <a:pt x="5863" y="1006"/>
                </a:lnTo>
                <a:lnTo>
                  <a:pt x="5992" y="1091"/>
                </a:lnTo>
                <a:lnTo>
                  <a:pt x="6120" y="1198"/>
                </a:lnTo>
                <a:lnTo>
                  <a:pt x="6270" y="1348"/>
                </a:lnTo>
                <a:lnTo>
                  <a:pt x="6505" y="1626"/>
                </a:lnTo>
                <a:lnTo>
                  <a:pt x="6676" y="1883"/>
                </a:lnTo>
                <a:lnTo>
                  <a:pt x="6676" y="1883"/>
                </a:lnTo>
                <a:lnTo>
                  <a:pt x="6740" y="2011"/>
                </a:lnTo>
                <a:lnTo>
                  <a:pt x="6805" y="2161"/>
                </a:lnTo>
                <a:lnTo>
                  <a:pt x="6912" y="2482"/>
                </a:lnTo>
                <a:lnTo>
                  <a:pt x="7061" y="3124"/>
                </a:lnTo>
                <a:lnTo>
                  <a:pt x="7061" y="3124"/>
                </a:lnTo>
                <a:lnTo>
                  <a:pt x="7147" y="3445"/>
                </a:lnTo>
                <a:lnTo>
                  <a:pt x="7168" y="3809"/>
                </a:lnTo>
                <a:lnTo>
                  <a:pt x="7168" y="3980"/>
                </a:lnTo>
                <a:lnTo>
                  <a:pt x="7126" y="4151"/>
                </a:lnTo>
                <a:lnTo>
                  <a:pt x="7104" y="4322"/>
                </a:lnTo>
                <a:lnTo>
                  <a:pt x="7040" y="4493"/>
                </a:lnTo>
                <a:lnTo>
                  <a:pt x="7040" y="4493"/>
                </a:lnTo>
                <a:lnTo>
                  <a:pt x="6890" y="4750"/>
                </a:lnTo>
                <a:lnTo>
                  <a:pt x="6698" y="5028"/>
                </a:lnTo>
                <a:lnTo>
                  <a:pt x="6591" y="5178"/>
                </a:lnTo>
                <a:lnTo>
                  <a:pt x="6484" y="5306"/>
                </a:lnTo>
                <a:lnTo>
                  <a:pt x="6377" y="5392"/>
                </a:lnTo>
                <a:lnTo>
                  <a:pt x="6248" y="5456"/>
                </a:lnTo>
                <a:lnTo>
                  <a:pt x="6248" y="5456"/>
                </a:lnTo>
                <a:lnTo>
                  <a:pt x="6248" y="5413"/>
                </a:lnTo>
                <a:lnTo>
                  <a:pt x="6270" y="5328"/>
                </a:lnTo>
                <a:lnTo>
                  <a:pt x="6334" y="5178"/>
                </a:lnTo>
                <a:lnTo>
                  <a:pt x="6420" y="5028"/>
                </a:lnTo>
                <a:lnTo>
                  <a:pt x="6462" y="4900"/>
                </a:lnTo>
                <a:lnTo>
                  <a:pt x="6462" y="4900"/>
                </a:lnTo>
                <a:lnTo>
                  <a:pt x="6548" y="4579"/>
                </a:lnTo>
                <a:lnTo>
                  <a:pt x="6591" y="4279"/>
                </a:lnTo>
                <a:lnTo>
                  <a:pt x="6591" y="4279"/>
                </a:lnTo>
                <a:lnTo>
                  <a:pt x="6612" y="3937"/>
                </a:lnTo>
                <a:lnTo>
                  <a:pt x="6612" y="3595"/>
                </a:lnTo>
                <a:lnTo>
                  <a:pt x="6569" y="3252"/>
                </a:lnTo>
                <a:lnTo>
                  <a:pt x="6526" y="2910"/>
                </a:lnTo>
                <a:lnTo>
                  <a:pt x="6526" y="2910"/>
                </a:lnTo>
                <a:lnTo>
                  <a:pt x="6398" y="2268"/>
                </a:lnTo>
                <a:lnTo>
                  <a:pt x="6313" y="1947"/>
                </a:lnTo>
                <a:lnTo>
                  <a:pt x="6206" y="1626"/>
                </a:lnTo>
                <a:lnTo>
                  <a:pt x="6206" y="1626"/>
                </a:lnTo>
                <a:close/>
                <a:moveTo>
                  <a:pt x="5179" y="6697"/>
                </a:moveTo>
                <a:lnTo>
                  <a:pt x="5179" y="6697"/>
                </a:lnTo>
                <a:lnTo>
                  <a:pt x="5157" y="6676"/>
                </a:lnTo>
                <a:lnTo>
                  <a:pt x="5179" y="6633"/>
                </a:lnTo>
                <a:lnTo>
                  <a:pt x="5179" y="6633"/>
                </a:lnTo>
                <a:lnTo>
                  <a:pt x="5200" y="6654"/>
                </a:lnTo>
                <a:lnTo>
                  <a:pt x="5200" y="6654"/>
                </a:lnTo>
                <a:lnTo>
                  <a:pt x="5179" y="6697"/>
                </a:lnTo>
                <a:lnTo>
                  <a:pt x="5179" y="6697"/>
                </a:lnTo>
                <a:close/>
                <a:moveTo>
                  <a:pt x="7511" y="7189"/>
                </a:moveTo>
                <a:lnTo>
                  <a:pt x="7511" y="7189"/>
                </a:lnTo>
                <a:lnTo>
                  <a:pt x="7447" y="7125"/>
                </a:lnTo>
                <a:lnTo>
                  <a:pt x="7404" y="7039"/>
                </a:lnTo>
                <a:lnTo>
                  <a:pt x="7382" y="6997"/>
                </a:lnTo>
                <a:lnTo>
                  <a:pt x="7361" y="6975"/>
                </a:lnTo>
                <a:lnTo>
                  <a:pt x="7318" y="6954"/>
                </a:lnTo>
                <a:lnTo>
                  <a:pt x="7254" y="6954"/>
                </a:lnTo>
                <a:lnTo>
                  <a:pt x="7254" y="6954"/>
                </a:lnTo>
                <a:lnTo>
                  <a:pt x="7211" y="6975"/>
                </a:lnTo>
                <a:lnTo>
                  <a:pt x="7168" y="6997"/>
                </a:lnTo>
                <a:lnTo>
                  <a:pt x="7104" y="7061"/>
                </a:lnTo>
                <a:lnTo>
                  <a:pt x="7040" y="7146"/>
                </a:lnTo>
                <a:lnTo>
                  <a:pt x="6997" y="7168"/>
                </a:lnTo>
                <a:lnTo>
                  <a:pt x="6954" y="7189"/>
                </a:lnTo>
                <a:lnTo>
                  <a:pt x="6954" y="7189"/>
                </a:lnTo>
                <a:lnTo>
                  <a:pt x="6890" y="7189"/>
                </a:lnTo>
                <a:lnTo>
                  <a:pt x="6847" y="7189"/>
                </a:lnTo>
                <a:lnTo>
                  <a:pt x="6805" y="7146"/>
                </a:lnTo>
                <a:lnTo>
                  <a:pt x="6783" y="7125"/>
                </a:lnTo>
                <a:lnTo>
                  <a:pt x="6719" y="7039"/>
                </a:lnTo>
                <a:lnTo>
                  <a:pt x="6698" y="7018"/>
                </a:lnTo>
                <a:lnTo>
                  <a:pt x="6633" y="7018"/>
                </a:lnTo>
                <a:lnTo>
                  <a:pt x="6633" y="7018"/>
                </a:lnTo>
                <a:lnTo>
                  <a:pt x="6591" y="7018"/>
                </a:lnTo>
                <a:lnTo>
                  <a:pt x="6569" y="7039"/>
                </a:lnTo>
                <a:lnTo>
                  <a:pt x="6505" y="7082"/>
                </a:lnTo>
                <a:lnTo>
                  <a:pt x="6462" y="7146"/>
                </a:lnTo>
                <a:lnTo>
                  <a:pt x="6398" y="7211"/>
                </a:lnTo>
                <a:lnTo>
                  <a:pt x="6398" y="7211"/>
                </a:lnTo>
                <a:lnTo>
                  <a:pt x="6334" y="7211"/>
                </a:lnTo>
                <a:lnTo>
                  <a:pt x="6291" y="7211"/>
                </a:lnTo>
                <a:lnTo>
                  <a:pt x="6248" y="7189"/>
                </a:lnTo>
                <a:lnTo>
                  <a:pt x="6206" y="7168"/>
                </a:lnTo>
                <a:lnTo>
                  <a:pt x="6141" y="7104"/>
                </a:lnTo>
                <a:lnTo>
                  <a:pt x="6099" y="7082"/>
                </a:lnTo>
                <a:lnTo>
                  <a:pt x="6056" y="7061"/>
                </a:lnTo>
                <a:lnTo>
                  <a:pt x="6056" y="7061"/>
                </a:lnTo>
                <a:lnTo>
                  <a:pt x="6034" y="7061"/>
                </a:lnTo>
                <a:lnTo>
                  <a:pt x="5992" y="7082"/>
                </a:lnTo>
                <a:lnTo>
                  <a:pt x="5906" y="7146"/>
                </a:lnTo>
                <a:lnTo>
                  <a:pt x="5842" y="7189"/>
                </a:lnTo>
                <a:lnTo>
                  <a:pt x="5820" y="7211"/>
                </a:lnTo>
                <a:lnTo>
                  <a:pt x="5778" y="7189"/>
                </a:lnTo>
                <a:lnTo>
                  <a:pt x="5778" y="7189"/>
                </a:lnTo>
                <a:lnTo>
                  <a:pt x="5756" y="7168"/>
                </a:lnTo>
                <a:lnTo>
                  <a:pt x="5735" y="7146"/>
                </a:lnTo>
                <a:lnTo>
                  <a:pt x="5735" y="7061"/>
                </a:lnTo>
                <a:lnTo>
                  <a:pt x="5735" y="6975"/>
                </a:lnTo>
                <a:lnTo>
                  <a:pt x="5735" y="6932"/>
                </a:lnTo>
                <a:lnTo>
                  <a:pt x="5713" y="6890"/>
                </a:lnTo>
                <a:lnTo>
                  <a:pt x="5713" y="6890"/>
                </a:lnTo>
                <a:lnTo>
                  <a:pt x="5649" y="6868"/>
                </a:lnTo>
                <a:lnTo>
                  <a:pt x="5606" y="6868"/>
                </a:lnTo>
                <a:lnTo>
                  <a:pt x="5585" y="6868"/>
                </a:lnTo>
                <a:lnTo>
                  <a:pt x="5542" y="6911"/>
                </a:lnTo>
                <a:lnTo>
                  <a:pt x="5478" y="6997"/>
                </a:lnTo>
                <a:lnTo>
                  <a:pt x="5457" y="7039"/>
                </a:lnTo>
                <a:lnTo>
                  <a:pt x="5414" y="7061"/>
                </a:lnTo>
                <a:lnTo>
                  <a:pt x="5414" y="7061"/>
                </a:lnTo>
                <a:lnTo>
                  <a:pt x="5414" y="7125"/>
                </a:lnTo>
                <a:lnTo>
                  <a:pt x="5393" y="7168"/>
                </a:lnTo>
                <a:lnTo>
                  <a:pt x="5393" y="7168"/>
                </a:lnTo>
                <a:lnTo>
                  <a:pt x="5393" y="7104"/>
                </a:lnTo>
                <a:lnTo>
                  <a:pt x="5414" y="6997"/>
                </a:lnTo>
                <a:lnTo>
                  <a:pt x="5435" y="6911"/>
                </a:lnTo>
                <a:lnTo>
                  <a:pt x="5478" y="6847"/>
                </a:lnTo>
                <a:lnTo>
                  <a:pt x="5478" y="6847"/>
                </a:lnTo>
                <a:lnTo>
                  <a:pt x="5521" y="6804"/>
                </a:lnTo>
                <a:lnTo>
                  <a:pt x="5585" y="6783"/>
                </a:lnTo>
                <a:lnTo>
                  <a:pt x="5692" y="6783"/>
                </a:lnTo>
                <a:lnTo>
                  <a:pt x="5927" y="6847"/>
                </a:lnTo>
                <a:lnTo>
                  <a:pt x="5927" y="6847"/>
                </a:lnTo>
                <a:lnTo>
                  <a:pt x="6141" y="6868"/>
                </a:lnTo>
                <a:lnTo>
                  <a:pt x="6334" y="6890"/>
                </a:lnTo>
                <a:lnTo>
                  <a:pt x="6526" y="6890"/>
                </a:lnTo>
                <a:lnTo>
                  <a:pt x="6719" y="6890"/>
                </a:lnTo>
                <a:lnTo>
                  <a:pt x="6912" y="6868"/>
                </a:lnTo>
                <a:lnTo>
                  <a:pt x="7104" y="6825"/>
                </a:lnTo>
                <a:lnTo>
                  <a:pt x="7297" y="6761"/>
                </a:lnTo>
                <a:lnTo>
                  <a:pt x="7489" y="6697"/>
                </a:lnTo>
                <a:lnTo>
                  <a:pt x="7489" y="6697"/>
                </a:lnTo>
                <a:lnTo>
                  <a:pt x="7532" y="6804"/>
                </a:lnTo>
                <a:lnTo>
                  <a:pt x="7532" y="6954"/>
                </a:lnTo>
                <a:lnTo>
                  <a:pt x="7532" y="7082"/>
                </a:lnTo>
                <a:lnTo>
                  <a:pt x="7511" y="7189"/>
                </a:lnTo>
                <a:lnTo>
                  <a:pt x="7511" y="718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1"/>
          <p:cNvSpPr/>
          <p:nvPr/>
        </p:nvSpPr>
        <p:spPr>
          <a:xfrm>
            <a:off x="1329700" y="981360"/>
            <a:ext cx="196634" cy="246927"/>
          </a:xfrm>
          <a:custGeom>
            <a:rect b="b" l="l" r="r" t="t"/>
            <a:pathLst>
              <a:path extrusionOk="0" h="9137" w="7276">
                <a:moveTo>
                  <a:pt x="7232" y="2590"/>
                </a:moveTo>
                <a:lnTo>
                  <a:pt x="7232" y="2590"/>
                </a:lnTo>
                <a:lnTo>
                  <a:pt x="7254" y="2269"/>
                </a:lnTo>
                <a:lnTo>
                  <a:pt x="7254" y="1862"/>
                </a:lnTo>
                <a:lnTo>
                  <a:pt x="7232" y="1670"/>
                </a:lnTo>
                <a:lnTo>
                  <a:pt x="7190" y="1498"/>
                </a:lnTo>
                <a:lnTo>
                  <a:pt x="7125" y="1349"/>
                </a:lnTo>
                <a:lnTo>
                  <a:pt x="7083" y="1284"/>
                </a:lnTo>
                <a:lnTo>
                  <a:pt x="7018" y="1242"/>
                </a:lnTo>
                <a:lnTo>
                  <a:pt x="7018" y="1242"/>
                </a:lnTo>
                <a:lnTo>
                  <a:pt x="6954" y="1220"/>
                </a:lnTo>
                <a:lnTo>
                  <a:pt x="6869" y="1199"/>
                </a:lnTo>
                <a:lnTo>
                  <a:pt x="6698" y="1177"/>
                </a:lnTo>
                <a:lnTo>
                  <a:pt x="6698" y="1177"/>
                </a:lnTo>
                <a:lnTo>
                  <a:pt x="6612" y="1177"/>
                </a:lnTo>
                <a:lnTo>
                  <a:pt x="6505" y="1177"/>
                </a:lnTo>
                <a:lnTo>
                  <a:pt x="6419" y="1177"/>
                </a:lnTo>
                <a:lnTo>
                  <a:pt x="6334" y="1156"/>
                </a:lnTo>
                <a:lnTo>
                  <a:pt x="6334" y="1156"/>
                </a:lnTo>
                <a:lnTo>
                  <a:pt x="6270" y="1135"/>
                </a:lnTo>
                <a:lnTo>
                  <a:pt x="6227" y="1092"/>
                </a:lnTo>
                <a:lnTo>
                  <a:pt x="6163" y="985"/>
                </a:lnTo>
                <a:lnTo>
                  <a:pt x="6120" y="857"/>
                </a:lnTo>
                <a:lnTo>
                  <a:pt x="6098" y="814"/>
                </a:lnTo>
                <a:lnTo>
                  <a:pt x="6056" y="771"/>
                </a:lnTo>
                <a:lnTo>
                  <a:pt x="6056" y="771"/>
                </a:lnTo>
                <a:lnTo>
                  <a:pt x="5991" y="728"/>
                </a:lnTo>
                <a:lnTo>
                  <a:pt x="5927" y="707"/>
                </a:lnTo>
                <a:lnTo>
                  <a:pt x="5777" y="685"/>
                </a:lnTo>
                <a:lnTo>
                  <a:pt x="5628" y="707"/>
                </a:lnTo>
                <a:lnTo>
                  <a:pt x="5499" y="707"/>
                </a:lnTo>
                <a:lnTo>
                  <a:pt x="5499" y="707"/>
                </a:lnTo>
                <a:lnTo>
                  <a:pt x="5243" y="643"/>
                </a:lnTo>
                <a:lnTo>
                  <a:pt x="5136" y="643"/>
                </a:lnTo>
                <a:lnTo>
                  <a:pt x="5007" y="621"/>
                </a:lnTo>
                <a:lnTo>
                  <a:pt x="5007" y="621"/>
                </a:lnTo>
                <a:lnTo>
                  <a:pt x="4857" y="621"/>
                </a:lnTo>
                <a:lnTo>
                  <a:pt x="4750" y="621"/>
                </a:lnTo>
                <a:lnTo>
                  <a:pt x="4708" y="621"/>
                </a:lnTo>
                <a:lnTo>
                  <a:pt x="4686" y="600"/>
                </a:lnTo>
                <a:lnTo>
                  <a:pt x="4665" y="536"/>
                </a:lnTo>
                <a:lnTo>
                  <a:pt x="4644" y="471"/>
                </a:lnTo>
                <a:lnTo>
                  <a:pt x="4644" y="471"/>
                </a:lnTo>
                <a:lnTo>
                  <a:pt x="4601" y="322"/>
                </a:lnTo>
                <a:lnTo>
                  <a:pt x="4579" y="215"/>
                </a:lnTo>
                <a:lnTo>
                  <a:pt x="4515" y="108"/>
                </a:lnTo>
                <a:lnTo>
                  <a:pt x="4408" y="1"/>
                </a:lnTo>
                <a:lnTo>
                  <a:pt x="4408" y="1"/>
                </a:lnTo>
                <a:lnTo>
                  <a:pt x="4323" y="22"/>
                </a:lnTo>
                <a:lnTo>
                  <a:pt x="4258" y="44"/>
                </a:lnTo>
                <a:lnTo>
                  <a:pt x="4173" y="65"/>
                </a:lnTo>
                <a:lnTo>
                  <a:pt x="4087" y="65"/>
                </a:lnTo>
                <a:lnTo>
                  <a:pt x="4087" y="65"/>
                </a:lnTo>
                <a:lnTo>
                  <a:pt x="3595" y="65"/>
                </a:lnTo>
                <a:lnTo>
                  <a:pt x="3595" y="65"/>
                </a:lnTo>
                <a:lnTo>
                  <a:pt x="3424" y="86"/>
                </a:lnTo>
                <a:lnTo>
                  <a:pt x="3360" y="86"/>
                </a:lnTo>
                <a:lnTo>
                  <a:pt x="3317" y="129"/>
                </a:lnTo>
                <a:lnTo>
                  <a:pt x="3253" y="150"/>
                </a:lnTo>
                <a:lnTo>
                  <a:pt x="3231" y="215"/>
                </a:lnTo>
                <a:lnTo>
                  <a:pt x="3189" y="279"/>
                </a:lnTo>
                <a:lnTo>
                  <a:pt x="3189" y="364"/>
                </a:lnTo>
                <a:lnTo>
                  <a:pt x="3189" y="364"/>
                </a:lnTo>
                <a:lnTo>
                  <a:pt x="3146" y="514"/>
                </a:lnTo>
                <a:lnTo>
                  <a:pt x="3124" y="557"/>
                </a:lnTo>
                <a:lnTo>
                  <a:pt x="3103" y="578"/>
                </a:lnTo>
                <a:lnTo>
                  <a:pt x="2996" y="600"/>
                </a:lnTo>
                <a:lnTo>
                  <a:pt x="2825" y="621"/>
                </a:lnTo>
                <a:lnTo>
                  <a:pt x="2825" y="621"/>
                </a:lnTo>
                <a:lnTo>
                  <a:pt x="2418" y="621"/>
                </a:lnTo>
                <a:lnTo>
                  <a:pt x="2226" y="643"/>
                </a:lnTo>
                <a:lnTo>
                  <a:pt x="2033" y="685"/>
                </a:lnTo>
                <a:lnTo>
                  <a:pt x="2033" y="685"/>
                </a:lnTo>
                <a:lnTo>
                  <a:pt x="1948" y="707"/>
                </a:lnTo>
                <a:lnTo>
                  <a:pt x="1905" y="750"/>
                </a:lnTo>
                <a:lnTo>
                  <a:pt x="1819" y="878"/>
                </a:lnTo>
                <a:lnTo>
                  <a:pt x="1755" y="985"/>
                </a:lnTo>
                <a:lnTo>
                  <a:pt x="1712" y="1049"/>
                </a:lnTo>
                <a:lnTo>
                  <a:pt x="1670" y="1113"/>
                </a:lnTo>
                <a:lnTo>
                  <a:pt x="1670" y="1113"/>
                </a:lnTo>
                <a:lnTo>
                  <a:pt x="1605" y="1156"/>
                </a:lnTo>
                <a:lnTo>
                  <a:pt x="1498" y="1177"/>
                </a:lnTo>
                <a:lnTo>
                  <a:pt x="1306" y="1199"/>
                </a:lnTo>
                <a:lnTo>
                  <a:pt x="899" y="1199"/>
                </a:lnTo>
                <a:lnTo>
                  <a:pt x="899" y="1199"/>
                </a:lnTo>
                <a:lnTo>
                  <a:pt x="707" y="1199"/>
                </a:lnTo>
                <a:lnTo>
                  <a:pt x="493" y="1199"/>
                </a:lnTo>
                <a:lnTo>
                  <a:pt x="407" y="1220"/>
                </a:lnTo>
                <a:lnTo>
                  <a:pt x="322" y="1263"/>
                </a:lnTo>
                <a:lnTo>
                  <a:pt x="236" y="1327"/>
                </a:lnTo>
                <a:lnTo>
                  <a:pt x="193" y="1391"/>
                </a:lnTo>
                <a:lnTo>
                  <a:pt x="193" y="1391"/>
                </a:lnTo>
                <a:lnTo>
                  <a:pt x="150" y="1498"/>
                </a:lnTo>
                <a:lnTo>
                  <a:pt x="129" y="1605"/>
                </a:lnTo>
                <a:lnTo>
                  <a:pt x="86" y="1819"/>
                </a:lnTo>
                <a:lnTo>
                  <a:pt x="86" y="2269"/>
                </a:lnTo>
                <a:lnTo>
                  <a:pt x="86" y="2269"/>
                </a:lnTo>
                <a:lnTo>
                  <a:pt x="43" y="3189"/>
                </a:lnTo>
                <a:lnTo>
                  <a:pt x="43" y="4087"/>
                </a:lnTo>
                <a:lnTo>
                  <a:pt x="65" y="5927"/>
                </a:lnTo>
                <a:lnTo>
                  <a:pt x="65" y="5927"/>
                </a:lnTo>
                <a:lnTo>
                  <a:pt x="65" y="6847"/>
                </a:lnTo>
                <a:lnTo>
                  <a:pt x="65" y="7297"/>
                </a:lnTo>
                <a:lnTo>
                  <a:pt x="86" y="7746"/>
                </a:lnTo>
                <a:lnTo>
                  <a:pt x="86" y="7746"/>
                </a:lnTo>
                <a:lnTo>
                  <a:pt x="86" y="8088"/>
                </a:lnTo>
                <a:lnTo>
                  <a:pt x="65" y="8259"/>
                </a:lnTo>
                <a:lnTo>
                  <a:pt x="43" y="8431"/>
                </a:lnTo>
                <a:lnTo>
                  <a:pt x="43" y="8431"/>
                </a:lnTo>
                <a:lnTo>
                  <a:pt x="1" y="8602"/>
                </a:lnTo>
                <a:lnTo>
                  <a:pt x="1" y="8752"/>
                </a:lnTo>
                <a:lnTo>
                  <a:pt x="22" y="8837"/>
                </a:lnTo>
                <a:lnTo>
                  <a:pt x="65" y="8880"/>
                </a:lnTo>
                <a:lnTo>
                  <a:pt x="129" y="8944"/>
                </a:lnTo>
                <a:lnTo>
                  <a:pt x="193" y="8966"/>
                </a:lnTo>
                <a:lnTo>
                  <a:pt x="193" y="8966"/>
                </a:lnTo>
                <a:lnTo>
                  <a:pt x="407" y="9030"/>
                </a:lnTo>
                <a:lnTo>
                  <a:pt x="621" y="9073"/>
                </a:lnTo>
                <a:lnTo>
                  <a:pt x="856" y="9094"/>
                </a:lnTo>
                <a:lnTo>
                  <a:pt x="1092" y="9094"/>
                </a:lnTo>
                <a:lnTo>
                  <a:pt x="1541" y="9094"/>
                </a:lnTo>
                <a:lnTo>
                  <a:pt x="1990" y="9094"/>
                </a:lnTo>
                <a:lnTo>
                  <a:pt x="1990" y="9094"/>
                </a:lnTo>
                <a:lnTo>
                  <a:pt x="3809" y="9094"/>
                </a:lnTo>
                <a:lnTo>
                  <a:pt x="3809" y="9094"/>
                </a:lnTo>
                <a:lnTo>
                  <a:pt x="4729" y="9094"/>
                </a:lnTo>
                <a:lnTo>
                  <a:pt x="5649" y="9073"/>
                </a:lnTo>
                <a:lnTo>
                  <a:pt x="5649" y="9073"/>
                </a:lnTo>
                <a:lnTo>
                  <a:pt x="5820" y="9073"/>
                </a:lnTo>
                <a:lnTo>
                  <a:pt x="6013" y="9094"/>
                </a:lnTo>
                <a:lnTo>
                  <a:pt x="6398" y="9137"/>
                </a:lnTo>
                <a:lnTo>
                  <a:pt x="6612" y="9137"/>
                </a:lnTo>
                <a:lnTo>
                  <a:pt x="6783" y="9094"/>
                </a:lnTo>
                <a:lnTo>
                  <a:pt x="6869" y="9073"/>
                </a:lnTo>
                <a:lnTo>
                  <a:pt x="6954" y="9030"/>
                </a:lnTo>
                <a:lnTo>
                  <a:pt x="7018" y="8987"/>
                </a:lnTo>
                <a:lnTo>
                  <a:pt x="7083" y="8923"/>
                </a:lnTo>
                <a:lnTo>
                  <a:pt x="7083" y="8923"/>
                </a:lnTo>
                <a:lnTo>
                  <a:pt x="7125" y="8859"/>
                </a:lnTo>
                <a:lnTo>
                  <a:pt x="7147" y="8794"/>
                </a:lnTo>
                <a:lnTo>
                  <a:pt x="7190" y="8645"/>
                </a:lnTo>
                <a:lnTo>
                  <a:pt x="7211" y="8473"/>
                </a:lnTo>
                <a:lnTo>
                  <a:pt x="7211" y="8324"/>
                </a:lnTo>
                <a:lnTo>
                  <a:pt x="7211" y="8324"/>
                </a:lnTo>
                <a:lnTo>
                  <a:pt x="7232" y="7575"/>
                </a:lnTo>
                <a:lnTo>
                  <a:pt x="7232" y="7575"/>
                </a:lnTo>
                <a:lnTo>
                  <a:pt x="7254" y="6719"/>
                </a:lnTo>
                <a:lnTo>
                  <a:pt x="7275" y="5863"/>
                </a:lnTo>
                <a:lnTo>
                  <a:pt x="7275" y="5863"/>
                </a:lnTo>
                <a:lnTo>
                  <a:pt x="7275" y="5050"/>
                </a:lnTo>
                <a:lnTo>
                  <a:pt x="7254" y="4237"/>
                </a:lnTo>
                <a:lnTo>
                  <a:pt x="7232" y="3403"/>
                </a:lnTo>
                <a:lnTo>
                  <a:pt x="7232" y="2590"/>
                </a:lnTo>
                <a:lnTo>
                  <a:pt x="7232" y="2590"/>
                </a:lnTo>
                <a:close/>
                <a:moveTo>
                  <a:pt x="4622" y="1349"/>
                </a:moveTo>
                <a:lnTo>
                  <a:pt x="4622" y="1349"/>
                </a:lnTo>
                <a:lnTo>
                  <a:pt x="5264" y="1370"/>
                </a:lnTo>
                <a:lnTo>
                  <a:pt x="5264" y="1370"/>
                </a:lnTo>
                <a:lnTo>
                  <a:pt x="5542" y="1370"/>
                </a:lnTo>
                <a:lnTo>
                  <a:pt x="5692" y="1370"/>
                </a:lnTo>
                <a:lnTo>
                  <a:pt x="5799" y="1413"/>
                </a:lnTo>
                <a:lnTo>
                  <a:pt x="5799" y="1413"/>
                </a:lnTo>
                <a:lnTo>
                  <a:pt x="5863" y="1477"/>
                </a:lnTo>
                <a:lnTo>
                  <a:pt x="5927" y="1584"/>
                </a:lnTo>
                <a:lnTo>
                  <a:pt x="5927" y="1670"/>
                </a:lnTo>
                <a:lnTo>
                  <a:pt x="5927" y="1712"/>
                </a:lnTo>
                <a:lnTo>
                  <a:pt x="5884" y="1755"/>
                </a:lnTo>
                <a:lnTo>
                  <a:pt x="5884" y="1755"/>
                </a:lnTo>
                <a:lnTo>
                  <a:pt x="5842" y="1777"/>
                </a:lnTo>
                <a:lnTo>
                  <a:pt x="5777" y="1798"/>
                </a:lnTo>
                <a:lnTo>
                  <a:pt x="5628" y="1798"/>
                </a:lnTo>
                <a:lnTo>
                  <a:pt x="5350" y="1777"/>
                </a:lnTo>
                <a:lnTo>
                  <a:pt x="5350" y="1777"/>
                </a:lnTo>
                <a:lnTo>
                  <a:pt x="5007" y="1777"/>
                </a:lnTo>
                <a:lnTo>
                  <a:pt x="4686" y="1798"/>
                </a:lnTo>
                <a:lnTo>
                  <a:pt x="4686" y="1798"/>
                </a:lnTo>
                <a:lnTo>
                  <a:pt x="4430" y="1819"/>
                </a:lnTo>
                <a:lnTo>
                  <a:pt x="4301" y="1819"/>
                </a:lnTo>
                <a:lnTo>
                  <a:pt x="4237" y="1798"/>
                </a:lnTo>
                <a:lnTo>
                  <a:pt x="4216" y="1777"/>
                </a:lnTo>
                <a:lnTo>
                  <a:pt x="4216" y="1777"/>
                </a:lnTo>
                <a:lnTo>
                  <a:pt x="4173" y="1712"/>
                </a:lnTo>
                <a:lnTo>
                  <a:pt x="4173" y="1584"/>
                </a:lnTo>
                <a:lnTo>
                  <a:pt x="4173" y="1456"/>
                </a:lnTo>
                <a:lnTo>
                  <a:pt x="4194" y="1391"/>
                </a:lnTo>
                <a:lnTo>
                  <a:pt x="4194" y="1391"/>
                </a:lnTo>
                <a:lnTo>
                  <a:pt x="4237" y="1349"/>
                </a:lnTo>
                <a:lnTo>
                  <a:pt x="4280" y="1349"/>
                </a:lnTo>
                <a:lnTo>
                  <a:pt x="4408" y="1327"/>
                </a:lnTo>
                <a:lnTo>
                  <a:pt x="4622" y="1349"/>
                </a:lnTo>
                <a:lnTo>
                  <a:pt x="4622" y="1349"/>
                </a:lnTo>
                <a:close/>
                <a:moveTo>
                  <a:pt x="3552" y="514"/>
                </a:moveTo>
                <a:lnTo>
                  <a:pt x="3552" y="514"/>
                </a:lnTo>
                <a:lnTo>
                  <a:pt x="3552" y="471"/>
                </a:lnTo>
                <a:lnTo>
                  <a:pt x="3595" y="450"/>
                </a:lnTo>
                <a:lnTo>
                  <a:pt x="3659" y="429"/>
                </a:lnTo>
                <a:lnTo>
                  <a:pt x="3830" y="429"/>
                </a:lnTo>
                <a:lnTo>
                  <a:pt x="3830" y="429"/>
                </a:lnTo>
                <a:lnTo>
                  <a:pt x="3937" y="450"/>
                </a:lnTo>
                <a:lnTo>
                  <a:pt x="4087" y="450"/>
                </a:lnTo>
                <a:lnTo>
                  <a:pt x="4151" y="471"/>
                </a:lnTo>
                <a:lnTo>
                  <a:pt x="4194" y="493"/>
                </a:lnTo>
                <a:lnTo>
                  <a:pt x="4216" y="536"/>
                </a:lnTo>
                <a:lnTo>
                  <a:pt x="4216" y="600"/>
                </a:lnTo>
                <a:lnTo>
                  <a:pt x="4216" y="600"/>
                </a:lnTo>
                <a:lnTo>
                  <a:pt x="4173" y="621"/>
                </a:lnTo>
                <a:lnTo>
                  <a:pt x="4130" y="643"/>
                </a:lnTo>
                <a:lnTo>
                  <a:pt x="4023" y="643"/>
                </a:lnTo>
                <a:lnTo>
                  <a:pt x="3873" y="643"/>
                </a:lnTo>
                <a:lnTo>
                  <a:pt x="3873" y="643"/>
                </a:lnTo>
                <a:lnTo>
                  <a:pt x="3766" y="664"/>
                </a:lnTo>
                <a:lnTo>
                  <a:pt x="3659" y="664"/>
                </a:lnTo>
                <a:lnTo>
                  <a:pt x="3617" y="643"/>
                </a:lnTo>
                <a:lnTo>
                  <a:pt x="3574" y="621"/>
                </a:lnTo>
                <a:lnTo>
                  <a:pt x="3552" y="578"/>
                </a:lnTo>
                <a:lnTo>
                  <a:pt x="3552" y="514"/>
                </a:lnTo>
                <a:lnTo>
                  <a:pt x="3552" y="514"/>
                </a:lnTo>
                <a:close/>
                <a:moveTo>
                  <a:pt x="3531" y="1798"/>
                </a:moveTo>
                <a:lnTo>
                  <a:pt x="3531" y="1798"/>
                </a:lnTo>
                <a:lnTo>
                  <a:pt x="3510" y="1691"/>
                </a:lnTo>
                <a:lnTo>
                  <a:pt x="3531" y="1670"/>
                </a:lnTo>
                <a:lnTo>
                  <a:pt x="3552" y="1670"/>
                </a:lnTo>
                <a:lnTo>
                  <a:pt x="3595" y="1691"/>
                </a:lnTo>
                <a:lnTo>
                  <a:pt x="3638" y="1734"/>
                </a:lnTo>
                <a:lnTo>
                  <a:pt x="3638" y="1755"/>
                </a:lnTo>
                <a:lnTo>
                  <a:pt x="3617" y="1798"/>
                </a:lnTo>
                <a:lnTo>
                  <a:pt x="3531" y="1798"/>
                </a:lnTo>
                <a:lnTo>
                  <a:pt x="3531" y="1798"/>
                </a:lnTo>
                <a:close/>
                <a:moveTo>
                  <a:pt x="2803" y="1670"/>
                </a:moveTo>
                <a:lnTo>
                  <a:pt x="2803" y="1670"/>
                </a:lnTo>
                <a:lnTo>
                  <a:pt x="2825" y="1712"/>
                </a:lnTo>
                <a:lnTo>
                  <a:pt x="2825" y="1712"/>
                </a:lnTo>
                <a:lnTo>
                  <a:pt x="2803" y="1755"/>
                </a:lnTo>
                <a:lnTo>
                  <a:pt x="2803" y="1755"/>
                </a:lnTo>
                <a:lnTo>
                  <a:pt x="2782" y="1734"/>
                </a:lnTo>
                <a:lnTo>
                  <a:pt x="2782" y="1712"/>
                </a:lnTo>
                <a:lnTo>
                  <a:pt x="2803" y="1670"/>
                </a:lnTo>
                <a:lnTo>
                  <a:pt x="2803" y="1670"/>
                </a:lnTo>
                <a:close/>
                <a:moveTo>
                  <a:pt x="6847" y="2996"/>
                </a:moveTo>
                <a:lnTo>
                  <a:pt x="6847" y="2996"/>
                </a:lnTo>
                <a:lnTo>
                  <a:pt x="6826" y="3531"/>
                </a:lnTo>
                <a:lnTo>
                  <a:pt x="6804" y="4045"/>
                </a:lnTo>
                <a:lnTo>
                  <a:pt x="6783" y="4558"/>
                </a:lnTo>
                <a:lnTo>
                  <a:pt x="6804" y="4815"/>
                </a:lnTo>
                <a:lnTo>
                  <a:pt x="6826" y="5072"/>
                </a:lnTo>
                <a:lnTo>
                  <a:pt x="6826" y="5072"/>
                </a:lnTo>
                <a:lnTo>
                  <a:pt x="6847" y="5328"/>
                </a:lnTo>
                <a:lnTo>
                  <a:pt x="6847" y="5585"/>
                </a:lnTo>
                <a:lnTo>
                  <a:pt x="6826" y="6120"/>
                </a:lnTo>
                <a:lnTo>
                  <a:pt x="6804" y="6655"/>
                </a:lnTo>
                <a:lnTo>
                  <a:pt x="6783" y="7190"/>
                </a:lnTo>
                <a:lnTo>
                  <a:pt x="6783" y="7190"/>
                </a:lnTo>
                <a:lnTo>
                  <a:pt x="6804" y="7703"/>
                </a:lnTo>
                <a:lnTo>
                  <a:pt x="6804" y="8238"/>
                </a:lnTo>
                <a:lnTo>
                  <a:pt x="6804" y="8238"/>
                </a:lnTo>
                <a:lnTo>
                  <a:pt x="6804" y="8345"/>
                </a:lnTo>
                <a:lnTo>
                  <a:pt x="6762" y="8409"/>
                </a:lnTo>
                <a:lnTo>
                  <a:pt x="6698" y="8452"/>
                </a:lnTo>
                <a:lnTo>
                  <a:pt x="6612" y="8473"/>
                </a:lnTo>
                <a:lnTo>
                  <a:pt x="6419" y="8473"/>
                </a:lnTo>
                <a:lnTo>
                  <a:pt x="6205" y="8473"/>
                </a:lnTo>
                <a:lnTo>
                  <a:pt x="6205" y="8473"/>
                </a:lnTo>
                <a:lnTo>
                  <a:pt x="4109" y="8602"/>
                </a:lnTo>
                <a:lnTo>
                  <a:pt x="3060" y="8645"/>
                </a:lnTo>
                <a:lnTo>
                  <a:pt x="2012" y="8687"/>
                </a:lnTo>
                <a:lnTo>
                  <a:pt x="2012" y="8687"/>
                </a:lnTo>
                <a:lnTo>
                  <a:pt x="1776" y="8687"/>
                </a:lnTo>
                <a:lnTo>
                  <a:pt x="1648" y="8687"/>
                </a:lnTo>
                <a:lnTo>
                  <a:pt x="1541" y="8645"/>
                </a:lnTo>
                <a:lnTo>
                  <a:pt x="1541" y="8645"/>
                </a:lnTo>
                <a:lnTo>
                  <a:pt x="1498" y="8580"/>
                </a:lnTo>
                <a:lnTo>
                  <a:pt x="1498" y="8559"/>
                </a:lnTo>
                <a:lnTo>
                  <a:pt x="1520" y="8516"/>
                </a:lnTo>
                <a:lnTo>
                  <a:pt x="1520" y="8473"/>
                </a:lnTo>
                <a:lnTo>
                  <a:pt x="1498" y="8431"/>
                </a:lnTo>
                <a:lnTo>
                  <a:pt x="1498" y="8431"/>
                </a:lnTo>
                <a:lnTo>
                  <a:pt x="1434" y="8366"/>
                </a:lnTo>
                <a:lnTo>
                  <a:pt x="1370" y="8345"/>
                </a:lnTo>
                <a:lnTo>
                  <a:pt x="1327" y="8345"/>
                </a:lnTo>
                <a:lnTo>
                  <a:pt x="1263" y="8409"/>
                </a:lnTo>
                <a:lnTo>
                  <a:pt x="1135" y="8516"/>
                </a:lnTo>
                <a:lnTo>
                  <a:pt x="1070" y="8559"/>
                </a:lnTo>
                <a:lnTo>
                  <a:pt x="1028" y="8559"/>
                </a:lnTo>
                <a:lnTo>
                  <a:pt x="1028" y="8559"/>
                </a:lnTo>
                <a:lnTo>
                  <a:pt x="963" y="8538"/>
                </a:lnTo>
                <a:lnTo>
                  <a:pt x="942" y="8495"/>
                </a:lnTo>
                <a:lnTo>
                  <a:pt x="942" y="8431"/>
                </a:lnTo>
                <a:lnTo>
                  <a:pt x="985" y="8366"/>
                </a:lnTo>
                <a:lnTo>
                  <a:pt x="1070" y="8217"/>
                </a:lnTo>
                <a:lnTo>
                  <a:pt x="1092" y="8153"/>
                </a:lnTo>
                <a:lnTo>
                  <a:pt x="1092" y="8088"/>
                </a:lnTo>
                <a:lnTo>
                  <a:pt x="1092" y="8088"/>
                </a:lnTo>
                <a:lnTo>
                  <a:pt x="1049" y="8003"/>
                </a:lnTo>
                <a:lnTo>
                  <a:pt x="1028" y="7981"/>
                </a:lnTo>
                <a:lnTo>
                  <a:pt x="985" y="7981"/>
                </a:lnTo>
                <a:lnTo>
                  <a:pt x="942" y="8003"/>
                </a:lnTo>
                <a:lnTo>
                  <a:pt x="878" y="8046"/>
                </a:lnTo>
                <a:lnTo>
                  <a:pt x="771" y="8195"/>
                </a:lnTo>
                <a:lnTo>
                  <a:pt x="707" y="8238"/>
                </a:lnTo>
                <a:lnTo>
                  <a:pt x="664" y="8259"/>
                </a:lnTo>
                <a:lnTo>
                  <a:pt x="664" y="8259"/>
                </a:lnTo>
                <a:lnTo>
                  <a:pt x="664" y="8238"/>
                </a:lnTo>
                <a:lnTo>
                  <a:pt x="664" y="8238"/>
                </a:lnTo>
                <a:lnTo>
                  <a:pt x="664" y="8153"/>
                </a:lnTo>
                <a:lnTo>
                  <a:pt x="771" y="7960"/>
                </a:lnTo>
                <a:lnTo>
                  <a:pt x="942" y="7618"/>
                </a:lnTo>
                <a:lnTo>
                  <a:pt x="942" y="7618"/>
                </a:lnTo>
                <a:lnTo>
                  <a:pt x="963" y="7511"/>
                </a:lnTo>
                <a:lnTo>
                  <a:pt x="985" y="7382"/>
                </a:lnTo>
                <a:lnTo>
                  <a:pt x="963" y="7339"/>
                </a:lnTo>
                <a:lnTo>
                  <a:pt x="942" y="7297"/>
                </a:lnTo>
                <a:lnTo>
                  <a:pt x="899" y="7297"/>
                </a:lnTo>
                <a:lnTo>
                  <a:pt x="814" y="7339"/>
                </a:lnTo>
                <a:lnTo>
                  <a:pt x="814" y="7339"/>
                </a:lnTo>
                <a:lnTo>
                  <a:pt x="728" y="7404"/>
                </a:lnTo>
                <a:lnTo>
                  <a:pt x="664" y="7489"/>
                </a:lnTo>
                <a:lnTo>
                  <a:pt x="643" y="7489"/>
                </a:lnTo>
                <a:lnTo>
                  <a:pt x="621" y="7489"/>
                </a:lnTo>
                <a:lnTo>
                  <a:pt x="664" y="7297"/>
                </a:lnTo>
                <a:lnTo>
                  <a:pt x="664" y="7297"/>
                </a:lnTo>
                <a:lnTo>
                  <a:pt x="749" y="7147"/>
                </a:lnTo>
                <a:lnTo>
                  <a:pt x="878" y="6954"/>
                </a:lnTo>
                <a:lnTo>
                  <a:pt x="985" y="6762"/>
                </a:lnTo>
                <a:lnTo>
                  <a:pt x="1006" y="6676"/>
                </a:lnTo>
                <a:lnTo>
                  <a:pt x="1028" y="6591"/>
                </a:lnTo>
                <a:lnTo>
                  <a:pt x="1028" y="6591"/>
                </a:lnTo>
                <a:lnTo>
                  <a:pt x="1006" y="6484"/>
                </a:lnTo>
                <a:lnTo>
                  <a:pt x="985" y="6419"/>
                </a:lnTo>
                <a:lnTo>
                  <a:pt x="942" y="6419"/>
                </a:lnTo>
                <a:lnTo>
                  <a:pt x="899" y="6441"/>
                </a:lnTo>
                <a:lnTo>
                  <a:pt x="792" y="6505"/>
                </a:lnTo>
                <a:lnTo>
                  <a:pt x="749" y="6548"/>
                </a:lnTo>
                <a:lnTo>
                  <a:pt x="707" y="6548"/>
                </a:lnTo>
                <a:lnTo>
                  <a:pt x="707" y="6548"/>
                </a:lnTo>
                <a:lnTo>
                  <a:pt x="664" y="6548"/>
                </a:lnTo>
                <a:lnTo>
                  <a:pt x="621" y="6505"/>
                </a:lnTo>
                <a:lnTo>
                  <a:pt x="621" y="6462"/>
                </a:lnTo>
                <a:lnTo>
                  <a:pt x="600" y="6377"/>
                </a:lnTo>
                <a:lnTo>
                  <a:pt x="621" y="6120"/>
                </a:lnTo>
                <a:lnTo>
                  <a:pt x="621" y="6120"/>
                </a:lnTo>
                <a:lnTo>
                  <a:pt x="621" y="5692"/>
                </a:lnTo>
                <a:lnTo>
                  <a:pt x="621" y="5264"/>
                </a:lnTo>
                <a:lnTo>
                  <a:pt x="600" y="4408"/>
                </a:lnTo>
                <a:lnTo>
                  <a:pt x="600" y="4408"/>
                </a:lnTo>
                <a:lnTo>
                  <a:pt x="578" y="4002"/>
                </a:lnTo>
                <a:lnTo>
                  <a:pt x="557" y="3595"/>
                </a:lnTo>
                <a:lnTo>
                  <a:pt x="557" y="3595"/>
                </a:lnTo>
                <a:lnTo>
                  <a:pt x="557" y="3403"/>
                </a:lnTo>
                <a:lnTo>
                  <a:pt x="578" y="3231"/>
                </a:lnTo>
                <a:lnTo>
                  <a:pt x="621" y="2868"/>
                </a:lnTo>
                <a:lnTo>
                  <a:pt x="621" y="2868"/>
                </a:lnTo>
                <a:lnTo>
                  <a:pt x="621" y="2675"/>
                </a:lnTo>
                <a:lnTo>
                  <a:pt x="621" y="2504"/>
                </a:lnTo>
                <a:lnTo>
                  <a:pt x="600" y="2119"/>
                </a:lnTo>
                <a:lnTo>
                  <a:pt x="600" y="2119"/>
                </a:lnTo>
                <a:lnTo>
                  <a:pt x="600" y="1948"/>
                </a:lnTo>
                <a:lnTo>
                  <a:pt x="600" y="1755"/>
                </a:lnTo>
                <a:lnTo>
                  <a:pt x="600" y="1755"/>
                </a:lnTo>
                <a:lnTo>
                  <a:pt x="600" y="1648"/>
                </a:lnTo>
                <a:lnTo>
                  <a:pt x="621" y="1584"/>
                </a:lnTo>
                <a:lnTo>
                  <a:pt x="685" y="1541"/>
                </a:lnTo>
                <a:lnTo>
                  <a:pt x="771" y="1520"/>
                </a:lnTo>
                <a:lnTo>
                  <a:pt x="771" y="1520"/>
                </a:lnTo>
                <a:lnTo>
                  <a:pt x="878" y="1520"/>
                </a:lnTo>
                <a:lnTo>
                  <a:pt x="963" y="1520"/>
                </a:lnTo>
                <a:lnTo>
                  <a:pt x="1177" y="1541"/>
                </a:lnTo>
                <a:lnTo>
                  <a:pt x="1177" y="1541"/>
                </a:lnTo>
                <a:lnTo>
                  <a:pt x="1284" y="1541"/>
                </a:lnTo>
                <a:lnTo>
                  <a:pt x="1349" y="1563"/>
                </a:lnTo>
                <a:lnTo>
                  <a:pt x="1391" y="1605"/>
                </a:lnTo>
                <a:lnTo>
                  <a:pt x="1413" y="1691"/>
                </a:lnTo>
                <a:lnTo>
                  <a:pt x="1413" y="1691"/>
                </a:lnTo>
                <a:lnTo>
                  <a:pt x="1413" y="1777"/>
                </a:lnTo>
                <a:lnTo>
                  <a:pt x="1391" y="1862"/>
                </a:lnTo>
                <a:lnTo>
                  <a:pt x="1370" y="1991"/>
                </a:lnTo>
                <a:lnTo>
                  <a:pt x="1370" y="2033"/>
                </a:lnTo>
                <a:lnTo>
                  <a:pt x="1391" y="2076"/>
                </a:lnTo>
                <a:lnTo>
                  <a:pt x="1434" y="2119"/>
                </a:lnTo>
                <a:lnTo>
                  <a:pt x="1541" y="2162"/>
                </a:lnTo>
                <a:lnTo>
                  <a:pt x="1541" y="2162"/>
                </a:lnTo>
                <a:lnTo>
                  <a:pt x="1648" y="2183"/>
                </a:lnTo>
                <a:lnTo>
                  <a:pt x="1841" y="2183"/>
                </a:lnTo>
                <a:lnTo>
                  <a:pt x="2376" y="2183"/>
                </a:lnTo>
                <a:lnTo>
                  <a:pt x="2868" y="2183"/>
                </a:lnTo>
                <a:lnTo>
                  <a:pt x="3017" y="2204"/>
                </a:lnTo>
                <a:lnTo>
                  <a:pt x="3082" y="2204"/>
                </a:lnTo>
                <a:lnTo>
                  <a:pt x="3082" y="2204"/>
                </a:lnTo>
                <a:lnTo>
                  <a:pt x="4216" y="2226"/>
                </a:lnTo>
                <a:lnTo>
                  <a:pt x="4772" y="2226"/>
                </a:lnTo>
                <a:lnTo>
                  <a:pt x="5350" y="2204"/>
                </a:lnTo>
                <a:lnTo>
                  <a:pt x="5350" y="2204"/>
                </a:lnTo>
                <a:lnTo>
                  <a:pt x="5585" y="2226"/>
                </a:lnTo>
                <a:lnTo>
                  <a:pt x="5863" y="2226"/>
                </a:lnTo>
                <a:lnTo>
                  <a:pt x="6120" y="2226"/>
                </a:lnTo>
                <a:lnTo>
                  <a:pt x="6248" y="2183"/>
                </a:lnTo>
                <a:lnTo>
                  <a:pt x="6355" y="2140"/>
                </a:lnTo>
                <a:lnTo>
                  <a:pt x="6355" y="2140"/>
                </a:lnTo>
                <a:lnTo>
                  <a:pt x="6419" y="2098"/>
                </a:lnTo>
                <a:lnTo>
                  <a:pt x="6462" y="2055"/>
                </a:lnTo>
                <a:lnTo>
                  <a:pt x="6484" y="1991"/>
                </a:lnTo>
                <a:lnTo>
                  <a:pt x="6505" y="1905"/>
                </a:lnTo>
                <a:lnTo>
                  <a:pt x="6505" y="1905"/>
                </a:lnTo>
                <a:lnTo>
                  <a:pt x="6484" y="1819"/>
                </a:lnTo>
                <a:lnTo>
                  <a:pt x="6462" y="1734"/>
                </a:lnTo>
                <a:lnTo>
                  <a:pt x="6441" y="1648"/>
                </a:lnTo>
                <a:lnTo>
                  <a:pt x="6441" y="1563"/>
                </a:lnTo>
                <a:lnTo>
                  <a:pt x="6441" y="1563"/>
                </a:lnTo>
                <a:lnTo>
                  <a:pt x="6462" y="1541"/>
                </a:lnTo>
                <a:lnTo>
                  <a:pt x="6505" y="1520"/>
                </a:lnTo>
                <a:lnTo>
                  <a:pt x="6591" y="1520"/>
                </a:lnTo>
                <a:lnTo>
                  <a:pt x="6698" y="1541"/>
                </a:lnTo>
                <a:lnTo>
                  <a:pt x="6783" y="1584"/>
                </a:lnTo>
                <a:lnTo>
                  <a:pt x="6783" y="1584"/>
                </a:lnTo>
                <a:lnTo>
                  <a:pt x="6804" y="1648"/>
                </a:lnTo>
                <a:lnTo>
                  <a:pt x="6826" y="1755"/>
                </a:lnTo>
                <a:lnTo>
                  <a:pt x="6826" y="1926"/>
                </a:lnTo>
                <a:lnTo>
                  <a:pt x="6826" y="1926"/>
                </a:lnTo>
                <a:lnTo>
                  <a:pt x="6847" y="2461"/>
                </a:lnTo>
                <a:lnTo>
                  <a:pt x="6847" y="2996"/>
                </a:lnTo>
                <a:lnTo>
                  <a:pt x="6847" y="2996"/>
                </a:lnTo>
                <a:close/>
                <a:moveTo>
                  <a:pt x="5478" y="4686"/>
                </a:moveTo>
                <a:lnTo>
                  <a:pt x="5478" y="4686"/>
                </a:lnTo>
                <a:lnTo>
                  <a:pt x="5243" y="4686"/>
                </a:lnTo>
                <a:lnTo>
                  <a:pt x="5007" y="4708"/>
                </a:lnTo>
                <a:lnTo>
                  <a:pt x="4537" y="4751"/>
                </a:lnTo>
                <a:lnTo>
                  <a:pt x="4537" y="4751"/>
                </a:lnTo>
                <a:lnTo>
                  <a:pt x="3467" y="4836"/>
                </a:lnTo>
                <a:lnTo>
                  <a:pt x="2932" y="4858"/>
                </a:lnTo>
                <a:lnTo>
                  <a:pt x="2397" y="4858"/>
                </a:lnTo>
                <a:lnTo>
                  <a:pt x="2397" y="4858"/>
                </a:lnTo>
                <a:lnTo>
                  <a:pt x="2354" y="4879"/>
                </a:lnTo>
                <a:lnTo>
                  <a:pt x="2226" y="4879"/>
                </a:lnTo>
                <a:lnTo>
                  <a:pt x="1841" y="4858"/>
                </a:lnTo>
                <a:lnTo>
                  <a:pt x="1434" y="4858"/>
                </a:lnTo>
                <a:lnTo>
                  <a:pt x="1306" y="4858"/>
                </a:lnTo>
                <a:lnTo>
                  <a:pt x="1220" y="4879"/>
                </a:lnTo>
                <a:lnTo>
                  <a:pt x="1220" y="4879"/>
                </a:lnTo>
                <a:lnTo>
                  <a:pt x="1177" y="4943"/>
                </a:lnTo>
                <a:lnTo>
                  <a:pt x="1177" y="4965"/>
                </a:lnTo>
                <a:lnTo>
                  <a:pt x="1177" y="5007"/>
                </a:lnTo>
                <a:lnTo>
                  <a:pt x="1220" y="5029"/>
                </a:lnTo>
                <a:lnTo>
                  <a:pt x="1306" y="5072"/>
                </a:lnTo>
                <a:lnTo>
                  <a:pt x="1306" y="5072"/>
                </a:lnTo>
                <a:lnTo>
                  <a:pt x="1413" y="5093"/>
                </a:lnTo>
                <a:lnTo>
                  <a:pt x="1477" y="5093"/>
                </a:lnTo>
                <a:lnTo>
                  <a:pt x="1563" y="5114"/>
                </a:lnTo>
                <a:lnTo>
                  <a:pt x="1584" y="5157"/>
                </a:lnTo>
                <a:lnTo>
                  <a:pt x="1627" y="5200"/>
                </a:lnTo>
                <a:lnTo>
                  <a:pt x="1627" y="5200"/>
                </a:lnTo>
                <a:lnTo>
                  <a:pt x="1648" y="5264"/>
                </a:lnTo>
                <a:lnTo>
                  <a:pt x="1648" y="5350"/>
                </a:lnTo>
                <a:lnTo>
                  <a:pt x="1670" y="5392"/>
                </a:lnTo>
                <a:lnTo>
                  <a:pt x="1691" y="5414"/>
                </a:lnTo>
                <a:lnTo>
                  <a:pt x="1712" y="5435"/>
                </a:lnTo>
                <a:lnTo>
                  <a:pt x="1776" y="5414"/>
                </a:lnTo>
                <a:lnTo>
                  <a:pt x="1776" y="5414"/>
                </a:lnTo>
                <a:lnTo>
                  <a:pt x="1819" y="5414"/>
                </a:lnTo>
                <a:lnTo>
                  <a:pt x="1841" y="5371"/>
                </a:lnTo>
                <a:lnTo>
                  <a:pt x="1883" y="5285"/>
                </a:lnTo>
                <a:lnTo>
                  <a:pt x="1883" y="5179"/>
                </a:lnTo>
                <a:lnTo>
                  <a:pt x="1905" y="5136"/>
                </a:lnTo>
                <a:lnTo>
                  <a:pt x="1948" y="5114"/>
                </a:lnTo>
                <a:lnTo>
                  <a:pt x="1948" y="5114"/>
                </a:lnTo>
                <a:lnTo>
                  <a:pt x="1990" y="5114"/>
                </a:lnTo>
                <a:lnTo>
                  <a:pt x="2012" y="5114"/>
                </a:lnTo>
                <a:lnTo>
                  <a:pt x="2076" y="5157"/>
                </a:lnTo>
                <a:lnTo>
                  <a:pt x="2097" y="5221"/>
                </a:lnTo>
                <a:lnTo>
                  <a:pt x="2140" y="5328"/>
                </a:lnTo>
                <a:lnTo>
                  <a:pt x="2162" y="5392"/>
                </a:lnTo>
                <a:lnTo>
                  <a:pt x="2226" y="5457"/>
                </a:lnTo>
                <a:lnTo>
                  <a:pt x="2247" y="5457"/>
                </a:lnTo>
                <a:lnTo>
                  <a:pt x="2290" y="5435"/>
                </a:lnTo>
                <a:lnTo>
                  <a:pt x="2376" y="5371"/>
                </a:lnTo>
                <a:lnTo>
                  <a:pt x="2376" y="5371"/>
                </a:lnTo>
                <a:lnTo>
                  <a:pt x="2418" y="5307"/>
                </a:lnTo>
                <a:lnTo>
                  <a:pt x="2440" y="5243"/>
                </a:lnTo>
                <a:lnTo>
                  <a:pt x="2461" y="5179"/>
                </a:lnTo>
                <a:lnTo>
                  <a:pt x="2547" y="5136"/>
                </a:lnTo>
                <a:lnTo>
                  <a:pt x="2547" y="5136"/>
                </a:lnTo>
                <a:lnTo>
                  <a:pt x="2675" y="5136"/>
                </a:lnTo>
                <a:lnTo>
                  <a:pt x="2739" y="5136"/>
                </a:lnTo>
                <a:lnTo>
                  <a:pt x="2803" y="5157"/>
                </a:lnTo>
                <a:lnTo>
                  <a:pt x="2803" y="5157"/>
                </a:lnTo>
                <a:lnTo>
                  <a:pt x="2825" y="5200"/>
                </a:lnTo>
                <a:lnTo>
                  <a:pt x="2825" y="5264"/>
                </a:lnTo>
                <a:lnTo>
                  <a:pt x="2846" y="5392"/>
                </a:lnTo>
                <a:lnTo>
                  <a:pt x="2868" y="5457"/>
                </a:lnTo>
                <a:lnTo>
                  <a:pt x="2910" y="5499"/>
                </a:lnTo>
                <a:lnTo>
                  <a:pt x="2953" y="5478"/>
                </a:lnTo>
                <a:lnTo>
                  <a:pt x="3017" y="5435"/>
                </a:lnTo>
                <a:lnTo>
                  <a:pt x="3017" y="5435"/>
                </a:lnTo>
                <a:lnTo>
                  <a:pt x="3017" y="5392"/>
                </a:lnTo>
                <a:lnTo>
                  <a:pt x="3039" y="5328"/>
                </a:lnTo>
                <a:lnTo>
                  <a:pt x="3082" y="5179"/>
                </a:lnTo>
                <a:lnTo>
                  <a:pt x="3124" y="5114"/>
                </a:lnTo>
                <a:lnTo>
                  <a:pt x="3167" y="5072"/>
                </a:lnTo>
                <a:lnTo>
                  <a:pt x="3231" y="5072"/>
                </a:lnTo>
                <a:lnTo>
                  <a:pt x="3317" y="5157"/>
                </a:lnTo>
                <a:lnTo>
                  <a:pt x="3317" y="5157"/>
                </a:lnTo>
                <a:lnTo>
                  <a:pt x="3338" y="5200"/>
                </a:lnTo>
                <a:lnTo>
                  <a:pt x="3360" y="5264"/>
                </a:lnTo>
                <a:lnTo>
                  <a:pt x="3381" y="5435"/>
                </a:lnTo>
                <a:lnTo>
                  <a:pt x="3424" y="5499"/>
                </a:lnTo>
                <a:lnTo>
                  <a:pt x="3445" y="5542"/>
                </a:lnTo>
                <a:lnTo>
                  <a:pt x="3488" y="5542"/>
                </a:lnTo>
                <a:lnTo>
                  <a:pt x="3510" y="5542"/>
                </a:lnTo>
                <a:lnTo>
                  <a:pt x="3595" y="5457"/>
                </a:lnTo>
                <a:lnTo>
                  <a:pt x="3595" y="5457"/>
                </a:lnTo>
                <a:lnTo>
                  <a:pt x="3617" y="5435"/>
                </a:lnTo>
                <a:lnTo>
                  <a:pt x="3617" y="5371"/>
                </a:lnTo>
                <a:lnTo>
                  <a:pt x="3638" y="5285"/>
                </a:lnTo>
                <a:lnTo>
                  <a:pt x="3638" y="5179"/>
                </a:lnTo>
                <a:lnTo>
                  <a:pt x="3659" y="5157"/>
                </a:lnTo>
                <a:lnTo>
                  <a:pt x="3681" y="5114"/>
                </a:lnTo>
                <a:lnTo>
                  <a:pt x="3681" y="5114"/>
                </a:lnTo>
                <a:lnTo>
                  <a:pt x="3852" y="5072"/>
                </a:lnTo>
                <a:lnTo>
                  <a:pt x="3959" y="5072"/>
                </a:lnTo>
                <a:lnTo>
                  <a:pt x="4023" y="5072"/>
                </a:lnTo>
                <a:lnTo>
                  <a:pt x="4023" y="5072"/>
                </a:lnTo>
                <a:lnTo>
                  <a:pt x="4044" y="5114"/>
                </a:lnTo>
                <a:lnTo>
                  <a:pt x="4066" y="5179"/>
                </a:lnTo>
                <a:lnTo>
                  <a:pt x="4087" y="5307"/>
                </a:lnTo>
                <a:lnTo>
                  <a:pt x="4109" y="5350"/>
                </a:lnTo>
                <a:lnTo>
                  <a:pt x="4151" y="5392"/>
                </a:lnTo>
                <a:lnTo>
                  <a:pt x="4194" y="5392"/>
                </a:lnTo>
                <a:lnTo>
                  <a:pt x="4280" y="5328"/>
                </a:lnTo>
                <a:lnTo>
                  <a:pt x="4280" y="5328"/>
                </a:lnTo>
                <a:lnTo>
                  <a:pt x="4323" y="5285"/>
                </a:lnTo>
                <a:lnTo>
                  <a:pt x="4344" y="5200"/>
                </a:lnTo>
                <a:lnTo>
                  <a:pt x="4344" y="5114"/>
                </a:lnTo>
                <a:lnTo>
                  <a:pt x="4387" y="5050"/>
                </a:lnTo>
                <a:lnTo>
                  <a:pt x="4387" y="5050"/>
                </a:lnTo>
                <a:lnTo>
                  <a:pt x="4451" y="5029"/>
                </a:lnTo>
                <a:lnTo>
                  <a:pt x="4558" y="5029"/>
                </a:lnTo>
                <a:lnTo>
                  <a:pt x="4644" y="5050"/>
                </a:lnTo>
                <a:lnTo>
                  <a:pt x="4708" y="5072"/>
                </a:lnTo>
                <a:lnTo>
                  <a:pt x="4708" y="5072"/>
                </a:lnTo>
                <a:lnTo>
                  <a:pt x="4729" y="5093"/>
                </a:lnTo>
                <a:lnTo>
                  <a:pt x="4729" y="5136"/>
                </a:lnTo>
                <a:lnTo>
                  <a:pt x="4729" y="5221"/>
                </a:lnTo>
                <a:lnTo>
                  <a:pt x="4708" y="5307"/>
                </a:lnTo>
                <a:lnTo>
                  <a:pt x="4729" y="5350"/>
                </a:lnTo>
                <a:lnTo>
                  <a:pt x="4750" y="5371"/>
                </a:lnTo>
                <a:lnTo>
                  <a:pt x="4750" y="5371"/>
                </a:lnTo>
                <a:lnTo>
                  <a:pt x="4815" y="5414"/>
                </a:lnTo>
                <a:lnTo>
                  <a:pt x="4879" y="5435"/>
                </a:lnTo>
                <a:lnTo>
                  <a:pt x="4943" y="5392"/>
                </a:lnTo>
                <a:lnTo>
                  <a:pt x="4986" y="5328"/>
                </a:lnTo>
                <a:lnTo>
                  <a:pt x="4986" y="5328"/>
                </a:lnTo>
                <a:lnTo>
                  <a:pt x="5007" y="5285"/>
                </a:lnTo>
                <a:lnTo>
                  <a:pt x="5007" y="5221"/>
                </a:lnTo>
                <a:lnTo>
                  <a:pt x="5007" y="5136"/>
                </a:lnTo>
                <a:lnTo>
                  <a:pt x="5007" y="5093"/>
                </a:lnTo>
                <a:lnTo>
                  <a:pt x="5029" y="5050"/>
                </a:lnTo>
                <a:lnTo>
                  <a:pt x="5071" y="5007"/>
                </a:lnTo>
                <a:lnTo>
                  <a:pt x="5136" y="4986"/>
                </a:lnTo>
                <a:lnTo>
                  <a:pt x="5136" y="4986"/>
                </a:lnTo>
                <a:lnTo>
                  <a:pt x="5221" y="4965"/>
                </a:lnTo>
                <a:lnTo>
                  <a:pt x="5307" y="4965"/>
                </a:lnTo>
                <a:lnTo>
                  <a:pt x="5392" y="4986"/>
                </a:lnTo>
                <a:lnTo>
                  <a:pt x="5457" y="5029"/>
                </a:lnTo>
                <a:lnTo>
                  <a:pt x="5457" y="5029"/>
                </a:lnTo>
                <a:lnTo>
                  <a:pt x="5478" y="5072"/>
                </a:lnTo>
                <a:lnTo>
                  <a:pt x="5499" y="5114"/>
                </a:lnTo>
                <a:lnTo>
                  <a:pt x="5521" y="5179"/>
                </a:lnTo>
                <a:lnTo>
                  <a:pt x="5542" y="5200"/>
                </a:lnTo>
                <a:lnTo>
                  <a:pt x="5564" y="5200"/>
                </a:lnTo>
                <a:lnTo>
                  <a:pt x="5649" y="5136"/>
                </a:lnTo>
                <a:lnTo>
                  <a:pt x="5649" y="5136"/>
                </a:lnTo>
                <a:lnTo>
                  <a:pt x="5692" y="5093"/>
                </a:lnTo>
                <a:lnTo>
                  <a:pt x="5735" y="5029"/>
                </a:lnTo>
                <a:lnTo>
                  <a:pt x="5777" y="4986"/>
                </a:lnTo>
                <a:lnTo>
                  <a:pt x="5820" y="4986"/>
                </a:lnTo>
                <a:lnTo>
                  <a:pt x="5863" y="4986"/>
                </a:lnTo>
                <a:lnTo>
                  <a:pt x="5863" y="4986"/>
                </a:lnTo>
                <a:lnTo>
                  <a:pt x="5884" y="5029"/>
                </a:lnTo>
                <a:lnTo>
                  <a:pt x="5906" y="5050"/>
                </a:lnTo>
                <a:lnTo>
                  <a:pt x="5927" y="5157"/>
                </a:lnTo>
                <a:lnTo>
                  <a:pt x="5927" y="5243"/>
                </a:lnTo>
                <a:lnTo>
                  <a:pt x="5949" y="5285"/>
                </a:lnTo>
                <a:lnTo>
                  <a:pt x="5991" y="5307"/>
                </a:lnTo>
                <a:lnTo>
                  <a:pt x="5991" y="5307"/>
                </a:lnTo>
                <a:lnTo>
                  <a:pt x="6034" y="5328"/>
                </a:lnTo>
                <a:lnTo>
                  <a:pt x="6077" y="5328"/>
                </a:lnTo>
                <a:lnTo>
                  <a:pt x="6120" y="5307"/>
                </a:lnTo>
                <a:lnTo>
                  <a:pt x="6141" y="5285"/>
                </a:lnTo>
                <a:lnTo>
                  <a:pt x="6163" y="5221"/>
                </a:lnTo>
                <a:lnTo>
                  <a:pt x="6205" y="5157"/>
                </a:lnTo>
                <a:lnTo>
                  <a:pt x="6205" y="5157"/>
                </a:lnTo>
                <a:lnTo>
                  <a:pt x="6248" y="5029"/>
                </a:lnTo>
                <a:lnTo>
                  <a:pt x="6355" y="4986"/>
                </a:lnTo>
                <a:lnTo>
                  <a:pt x="6355" y="4986"/>
                </a:lnTo>
                <a:lnTo>
                  <a:pt x="6441" y="4965"/>
                </a:lnTo>
                <a:lnTo>
                  <a:pt x="6505" y="4922"/>
                </a:lnTo>
                <a:lnTo>
                  <a:pt x="6526" y="4900"/>
                </a:lnTo>
                <a:lnTo>
                  <a:pt x="6548" y="4858"/>
                </a:lnTo>
                <a:lnTo>
                  <a:pt x="6548" y="4815"/>
                </a:lnTo>
                <a:lnTo>
                  <a:pt x="6526" y="4772"/>
                </a:lnTo>
                <a:lnTo>
                  <a:pt x="6526" y="4772"/>
                </a:lnTo>
                <a:lnTo>
                  <a:pt x="6484" y="4729"/>
                </a:lnTo>
                <a:lnTo>
                  <a:pt x="6462" y="4708"/>
                </a:lnTo>
                <a:lnTo>
                  <a:pt x="6334" y="4665"/>
                </a:lnTo>
                <a:lnTo>
                  <a:pt x="6184" y="4665"/>
                </a:lnTo>
                <a:lnTo>
                  <a:pt x="6034" y="4665"/>
                </a:lnTo>
                <a:lnTo>
                  <a:pt x="5713" y="4665"/>
                </a:lnTo>
                <a:lnTo>
                  <a:pt x="5478" y="4686"/>
                </a:lnTo>
                <a:lnTo>
                  <a:pt x="5478" y="4686"/>
                </a:lnTo>
                <a:close/>
                <a:moveTo>
                  <a:pt x="5328" y="6077"/>
                </a:moveTo>
                <a:lnTo>
                  <a:pt x="5328" y="6077"/>
                </a:lnTo>
                <a:lnTo>
                  <a:pt x="5200" y="6056"/>
                </a:lnTo>
                <a:lnTo>
                  <a:pt x="5050" y="6056"/>
                </a:lnTo>
                <a:lnTo>
                  <a:pt x="4772" y="6099"/>
                </a:lnTo>
                <a:lnTo>
                  <a:pt x="4772" y="6099"/>
                </a:lnTo>
                <a:lnTo>
                  <a:pt x="4194" y="6141"/>
                </a:lnTo>
                <a:lnTo>
                  <a:pt x="4194" y="6141"/>
                </a:lnTo>
                <a:lnTo>
                  <a:pt x="3659" y="6141"/>
                </a:lnTo>
                <a:lnTo>
                  <a:pt x="3146" y="6099"/>
                </a:lnTo>
                <a:lnTo>
                  <a:pt x="2611" y="6077"/>
                </a:lnTo>
                <a:lnTo>
                  <a:pt x="2097" y="6099"/>
                </a:lnTo>
                <a:lnTo>
                  <a:pt x="2097" y="6099"/>
                </a:lnTo>
                <a:lnTo>
                  <a:pt x="1883" y="6077"/>
                </a:lnTo>
                <a:lnTo>
                  <a:pt x="1776" y="6077"/>
                </a:lnTo>
                <a:lnTo>
                  <a:pt x="1734" y="6077"/>
                </a:lnTo>
                <a:lnTo>
                  <a:pt x="1691" y="6120"/>
                </a:lnTo>
                <a:lnTo>
                  <a:pt x="1691" y="6120"/>
                </a:lnTo>
                <a:lnTo>
                  <a:pt x="1670" y="6141"/>
                </a:lnTo>
                <a:lnTo>
                  <a:pt x="1648" y="6184"/>
                </a:lnTo>
                <a:lnTo>
                  <a:pt x="1648" y="6205"/>
                </a:lnTo>
                <a:lnTo>
                  <a:pt x="1670" y="6248"/>
                </a:lnTo>
                <a:lnTo>
                  <a:pt x="1712" y="6291"/>
                </a:lnTo>
                <a:lnTo>
                  <a:pt x="1776" y="6334"/>
                </a:lnTo>
                <a:lnTo>
                  <a:pt x="1776" y="6334"/>
                </a:lnTo>
                <a:lnTo>
                  <a:pt x="1905" y="6377"/>
                </a:lnTo>
                <a:lnTo>
                  <a:pt x="2033" y="6398"/>
                </a:lnTo>
                <a:lnTo>
                  <a:pt x="2311" y="6398"/>
                </a:lnTo>
                <a:lnTo>
                  <a:pt x="2590" y="6377"/>
                </a:lnTo>
                <a:lnTo>
                  <a:pt x="2718" y="6377"/>
                </a:lnTo>
                <a:lnTo>
                  <a:pt x="2846" y="6377"/>
                </a:lnTo>
                <a:lnTo>
                  <a:pt x="2846" y="6377"/>
                </a:lnTo>
                <a:lnTo>
                  <a:pt x="3103" y="6419"/>
                </a:lnTo>
                <a:lnTo>
                  <a:pt x="3360" y="6419"/>
                </a:lnTo>
                <a:lnTo>
                  <a:pt x="3873" y="6419"/>
                </a:lnTo>
                <a:lnTo>
                  <a:pt x="4900" y="6377"/>
                </a:lnTo>
                <a:lnTo>
                  <a:pt x="4900" y="6377"/>
                </a:lnTo>
                <a:lnTo>
                  <a:pt x="5136" y="6377"/>
                </a:lnTo>
                <a:lnTo>
                  <a:pt x="5264" y="6377"/>
                </a:lnTo>
                <a:lnTo>
                  <a:pt x="5328" y="6355"/>
                </a:lnTo>
                <a:lnTo>
                  <a:pt x="5371" y="6334"/>
                </a:lnTo>
                <a:lnTo>
                  <a:pt x="5371" y="6334"/>
                </a:lnTo>
                <a:lnTo>
                  <a:pt x="5414" y="6312"/>
                </a:lnTo>
                <a:lnTo>
                  <a:pt x="5435" y="6270"/>
                </a:lnTo>
                <a:lnTo>
                  <a:pt x="5457" y="6227"/>
                </a:lnTo>
                <a:lnTo>
                  <a:pt x="5457" y="6205"/>
                </a:lnTo>
                <a:lnTo>
                  <a:pt x="5414" y="6120"/>
                </a:lnTo>
                <a:lnTo>
                  <a:pt x="5328" y="6077"/>
                </a:lnTo>
                <a:lnTo>
                  <a:pt x="5328" y="6077"/>
                </a:lnTo>
                <a:close/>
                <a:moveTo>
                  <a:pt x="4194" y="6912"/>
                </a:moveTo>
                <a:lnTo>
                  <a:pt x="4194" y="6912"/>
                </a:lnTo>
                <a:lnTo>
                  <a:pt x="3937" y="6933"/>
                </a:lnTo>
                <a:lnTo>
                  <a:pt x="3702" y="6912"/>
                </a:lnTo>
                <a:lnTo>
                  <a:pt x="3445" y="6912"/>
                </a:lnTo>
                <a:lnTo>
                  <a:pt x="3210" y="6890"/>
                </a:lnTo>
                <a:lnTo>
                  <a:pt x="3210" y="6890"/>
                </a:lnTo>
                <a:lnTo>
                  <a:pt x="2975" y="6933"/>
                </a:lnTo>
                <a:lnTo>
                  <a:pt x="2846" y="6933"/>
                </a:lnTo>
                <a:lnTo>
                  <a:pt x="2718" y="6954"/>
                </a:lnTo>
                <a:lnTo>
                  <a:pt x="2718" y="6954"/>
                </a:lnTo>
                <a:lnTo>
                  <a:pt x="2611" y="6933"/>
                </a:lnTo>
                <a:lnTo>
                  <a:pt x="2483" y="6912"/>
                </a:lnTo>
                <a:lnTo>
                  <a:pt x="2376" y="6890"/>
                </a:lnTo>
                <a:lnTo>
                  <a:pt x="2247" y="6890"/>
                </a:lnTo>
                <a:lnTo>
                  <a:pt x="2247" y="6890"/>
                </a:lnTo>
                <a:lnTo>
                  <a:pt x="2076" y="6912"/>
                </a:lnTo>
                <a:lnTo>
                  <a:pt x="1862" y="6954"/>
                </a:lnTo>
                <a:lnTo>
                  <a:pt x="1755" y="6997"/>
                </a:lnTo>
                <a:lnTo>
                  <a:pt x="1712" y="7040"/>
                </a:lnTo>
                <a:lnTo>
                  <a:pt x="1691" y="7061"/>
                </a:lnTo>
                <a:lnTo>
                  <a:pt x="1712" y="7083"/>
                </a:lnTo>
                <a:lnTo>
                  <a:pt x="1776" y="7147"/>
                </a:lnTo>
                <a:lnTo>
                  <a:pt x="1776" y="7147"/>
                </a:lnTo>
                <a:lnTo>
                  <a:pt x="1862" y="7190"/>
                </a:lnTo>
                <a:lnTo>
                  <a:pt x="1969" y="7190"/>
                </a:lnTo>
                <a:lnTo>
                  <a:pt x="2183" y="7190"/>
                </a:lnTo>
                <a:lnTo>
                  <a:pt x="2183" y="7190"/>
                </a:lnTo>
                <a:lnTo>
                  <a:pt x="2418" y="7211"/>
                </a:lnTo>
                <a:lnTo>
                  <a:pt x="2654" y="7232"/>
                </a:lnTo>
                <a:lnTo>
                  <a:pt x="2654" y="7232"/>
                </a:lnTo>
                <a:lnTo>
                  <a:pt x="2889" y="7232"/>
                </a:lnTo>
                <a:lnTo>
                  <a:pt x="3146" y="7211"/>
                </a:lnTo>
                <a:lnTo>
                  <a:pt x="3381" y="7190"/>
                </a:lnTo>
                <a:lnTo>
                  <a:pt x="3617" y="7126"/>
                </a:lnTo>
                <a:lnTo>
                  <a:pt x="3617" y="7126"/>
                </a:lnTo>
                <a:lnTo>
                  <a:pt x="3852" y="7104"/>
                </a:lnTo>
                <a:lnTo>
                  <a:pt x="4109" y="7104"/>
                </a:lnTo>
                <a:lnTo>
                  <a:pt x="4344" y="7104"/>
                </a:lnTo>
                <a:lnTo>
                  <a:pt x="4601" y="7126"/>
                </a:lnTo>
                <a:lnTo>
                  <a:pt x="4601" y="7126"/>
                </a:lnTo>
                <a:lnTo>
                  <a:pt x="4729" y="7126"/>
                </a:lnTo>
                <a:lnTo>
                  <a:pt x="4986" y="7104"/>
                </a:lnTo>
                <a:lnTo>
                  <a:pt x="5093" y="7083"/>
                </a:lnTo>
                <a:lnTo>
                  <a:pt x="5178" y="7019"/>
                </a:lnTo>
                <a:lnTo>
                  <a:pt x="5200" y="6997"/>
                </a:lnTo>
                <a:lnTo>
                  <a:pt x="5200" y="6954"/>
                </a:lnTo>
                <a:lnTo>
                  <a:pt x="5178" y="6912"/>
                </a:lnTo>
                <a:lnTo>
                  <a:pt x="5157" y="6869"/>
                </a:lnTo>
                <a:lnTo>
                  <a:pt x="5157" y="6869"/>
                </a:lnTo>
                <a:lnTo>
                  <a:pt x="5071" y="6826"/>
                </a:lnTo>
                <a:lnTo>
                  <a:pt x="4943" y="6805"/>
                </a:lnTo>
                <a:lnTo>
                  <a:pt x="4815" y="6805"/>
                </a:lnTo>
                <a:lnTo>
                  <a:pt x="4665" y="6805"/>
                </a:lnTo>
                <a:lnTo>
                  <a:pt x="4387" y="6869"/>
                </a:lnTo>
                <a:lnTo>
                  <a:pt x="4194" y="6912"/>
                </a:lnTo>
                <a:lnTo>
                  <a:pt x="4194" y="6912"/>
                </a:lnTo>
                <a:close/>
                <a:moveTo>
                  <a:pt x="5029" y="7532"/>
                </a:moveTo>
                <a:lnTo>
                  <a:pt x="5029" y="7532"/>
                </a:lnTo>
                <a:lnTo>
                  <a:pt x="4964" y="7511"/>
                </a:lnTo>
                <a:lnTo>
                  <a:pt x="4900" y="7511"/>
                </a:lnTo>
                <a:lnTo>
                  <a:pt x="4750" y="7511"/>
                </a:lnTo>
                <a:lnTo>
                  <a:pt x="4451" y="7575"/>
                </a:lnTo>
                <a:lnTo>
                  <a:pt x="4451" y="7575"/>
                </a:lnTo>
                <a:lnTo>
                  <a:pt x="4130" y="7596"/>
                </a:lnTo>
                <a:lnTo>
                  <a:pt x="3809" y="7596"/>
                </a:lnTo>
                <a:lnTo>
                  <a:pt x="3809" y="7596"/>
                </a:lnTo>
                <a:lnTo>
                  <a:pt x="3638" y="7596"/>
                </a:lnTo>
                <a:lnTo>
                  <a:pt x="3403" y="7575"/>
                </a:lnTo>
                <a:lnTo>
                  <a:pt x="3274" y="7596"/>
                </a:lnTo>
                <a:lnTo>
                  <a:pt x="3189" y="7639"/>
                </a:lnTo>
                <a:lnTo>
                  <a:pt x="3167" y="7660"/>
                </a:lnTo>
                <a:lnTo>
                  <a:pt x="3146" y="7682"/>
                </a:lnTo>
                <a:lnTo>
                  <a:pt x="3146" y="7725"/>
                </a:lnTo>
                <a:lnTo>
                  <a:pt x="3167" y="7767"/>
                </a:lnTo>
                <a:lnTo>
                  <a:pt x="3167" y="7767"/>
                </a:lnTo>
                <a:lnTo>
                  <a:pt x="3231" y="7810"/>
                </a:lnTo>
                <a:lnTo>
                  <a:pt x="3338" y="7853"/>
                </a:lnTo>
                <a:lnTo>
                  <a:pt x="3488" y="7853"/>
                </a:lnTo>
                <a:lnTo>
                  <a:pt x="3659" y="7874"/>
                </a:lnTo>
                <a:lnTo>
                  <a:pt x="3980" y="7874"/>
                </a:lnTo>
                <a:lnTo>
                  <a:pt x="4173" y="7853"/>
                </a:lnTo>
                <a:lnTo>
                  <a:pt x="4173" y="7853"/>
                </a:lnTo>
                <a:lnTo>
                  <a:pt x="4408" y="7832"/>
                </a:lnTo>
                <a:lnTo>
                  <a:pt x="4750" y="7767"/>
                </a:lnTo>
                <a:lnTo>
                  <a:pt x="4922" y="7725"/>
                </a:lnTo>
                <a:lnTo>
                  <a:pt x="5029" y="7660"/>
                </a:lnTo>
                <a:lnTo>
                  <a:pt x="5050" y="7639"/>
                </a:lnTo>
                <a:lnTo>
                  <a:pt x="5071" y="7596"/>
                </a:lnTo>
                <a:lnTo>
                  <a:pt x="5071" y="7575"/>
                </a:lnTo>
                <a:lnTo>
                  <a:pt x="5029" y="7532"/>
                </a:lnTo>
                <a:lnTo>
                  <a:pt x="5029" y="7532"/>
                </a:lnTo>
                <a:close/>
                <a:moveTo>
                  <a:pt x="5114" y="3018"/>
                </a:moveTo>
                <a:lnTo>
                  <a:pt x="5114" y="3018"/>
                </a:lnTo>
                <a:lnTo>
                  <a:pt x="5071" y="2932"/>
                </a:lnTo>
                <a:lnTo>
                  <a:pt x="5050" y="2868"/>
                </a:lnTo>
                <a:lnTo>
                  <a:pt x="5007" y="2825"/>
                </a:lnTo>
                <a:lnTo>
                  <a:pt x="4943" y="2782"/>
                </a:lnTo>
                <a:lnTo>
                  <a:pt x="4815" y="2739"/>
                </a:lnTo>
                <a:lnTo>
                  <a:pt x="4686" y="2739"/>
                </a:lnTo>
                <a:lnTo>
                  <a:pt x="4579" y="2782"/>
                </a:lnTo>
                <a:lnTo>
                  <a:pt x="4472" y="2868"/>
                </a:lnTo>
                <a:lnTo>
                  <a:pt x="4430" y="2911"/>
                </a:lnTo>
                <a:lnTo>
                  <a:pt x="4408" y="2975"/>
                </a:lnTo>
                <a:lnTo>
                  <a:pt x="4408" y="3060"/>
                </a:lnTo>
                <a:lnTo>
                  <a:pt x="4408" y="3146"/>
                </a:lnTo>
                <a:lnTo>
                  <a:pt x="4408" y="3146"/>
                </a:lnTo>
                <a:lnTo>
                  <a:pt x="4430" y="3210"/>
                </a:lnTo>
                <a:lnTo>
                  <a:pt x="4451" y="3296"/>
                </a:lnTo>
                <a:lnTo>
                  <a:pt x="4494" y="3338"/>
                </a:lnTo>
                <a:lnTo>
                  <a:pt x="4537" y="3381"/>
                </a:lnTo>
                <a:lnTo>
                  <a:pt x="4601" y="3403"/>
                </a:lnTo>
                <a:lnTo>
                  <a:pt x="4665" y="3424"/>
                </a:lnTo>
                <a:lnTo>
                  <a:pt x="4793" y="3424"/>
                </a:lnTo>
                <a:lnTo>
                  <a:pt x="4900" y="3381"/>
                </a:lnTo>
                <a:lnTo>
                  <a:pt x="5007" y="3296"/>
                </a:lnTo>
                <a:lnTo>
                  <a:pt x="5071" y="3167"/>
                </a:lnTo>
                <a:lnTo>
                  <a:pt x="5093" y="3103"/>
                </a:lnTo>
                <a:lnTo>
                  <a:pt x="5114" y="3018"/>
                </a:lnTo>
                <a:lnTo>
                  <a:pt x="5114" y="3018"/>
                </a:lnTo>
                <a:close/>
                <a:moveTo>
                  <a:pt x="2397" y="7575"/>
                </a:moveTo>
                <a:lnTo>
                  <a:pt x="2397" y="7575"/>
                </a:lnTo>
                <a:lnTo>
                  <a:pt x="2076" y="7575"/>
                </a:lnTo>
                <a:lnTo>
                  <a:pt x="1948" y="7596"/>
                </a:lnTo>
                <a:lnTo>
                  <a:pt x="1841" y="7596"/>
                </a:lnTo>
                <a:lnTo>
                  <a:pt x="1734" y="7639"/>
                </a:lnTo>
                <a:lnTo>
                  <a:pt x="1691" y="7682"/>
                </a:lnTo>
                <a:lnTo>
                  <a:pt x="1691" y="7682"/>
                </a:lnTo>
                <a:lnTo>
                  <a:pt x="1670" y="7767"/>
                </a:lnTo>
                <a:lnTo>
                  <a:pt x="1691" y="7832"/>
                </a:lnTo>
                <a:lnTo>
                  <a:pt x="1755" y="7853"/>
                </a:lnTo>
                <a:lnTo>
                  <a:pt x="1819" y="7874"/>
                </a:lnTo>
                <a:lnTo>
                  <a:pt x="1990" y="7896"/>
                </a:lnTo>
                <a:lnTo>
                  <a:pt x="2140" y="7874"/>
                </a:lnTo>
                <a:lnTo>
                  <a:pt x="2140" y="7874"/>
                </a:lnTo>
                <a:lnTo>
                  <a:pt x="2525" y="7896"/>
                </a:lnTo>
                <a:lnTo>
                  <a:pt x="2739" y="7896"/>
                </a:lnTo>
                <a:lnTo>
                  <a:pt x="2846" y="7874"/>
                </a:lnTo>
                <a:lnTo>
                  <a:pt x="2910" y="7832"/>
                </a:lnTo>
                <a:lnTo>
                  <a:pt x="2910" y="7832"/>
                </a:lnTo>
                <a:lnTo>
                  <a:pt x="2996" y="7725"/>
                </a:lnTo>
                <a:lnTo>
                  <a:pt x="2996" y="7703"/>
                </a:lnTo>
                <a:lnTo>
                  <a:pt x="2975" y="7660"/>
                </a:lnTo>
                <a:lnTo>
                  <a:pt x="2932" y="7618"/>
                </a:lnTo>
                <a:lnTo>
                  <a:pt x="2825" y="7596"/>
                </a:lnTo>
                <a:lnTo>
                  <a:pt x="2568" y="7575"/>
                </a:lnTo>
                <a:lnTo>
                  <a:pt x="2397" y="7575"/>
                </a:lnTo>
                <a:lnTo>
                  <a:pt x="2397" y="7575"/>
                </a:lnTo>
                <a:close/>
                <a:moveTo>
                  <a:pt x="2226" y="3467"/>
                </a:moveTo>
                <a:lnTo>
                  <a:pt x="2226" y="3467"/>
                </a:lnTo>
                <a:lnTo>
                  <a:pt x="2247" y="3467"/>
                </a:lnTo>
                <a:lnTo>
                  <a:pt x="2311" y="3467"/>
                </a:lnTo>
                <a:lnTo>
                  <a:pt x="2397" y="3403"/>
                </a:lnTo>
                <a:lnTo>
                  <a:pt x="2483" y="3317"/>
                </a:lnTo>
                <a:lnTo>
                  <a:pt x="2547" y="3231"/>
                </a:lnTo>
                <a:lnTo>
                  <a:pt x="2611" y="3125"/>
                </a:lnTo>
                <a:lnTo>
                  <a:pt x="2632" y="3039"/>
                </a:lnTo>
                <a:lnTo>
                  <a:pt x="2611" y="3018"/>
                </a:lnTo>
                <a:lnTo>
                  <a:pt x="2611" y="2996"/>
                </a:lnTo>
                <a:lnTo>
                  <a:pt x="2590" y="2975"/>
                </a:lnTo>
                <a:lnTo>
                  <a:pt x="2547" y="2975"/>
                </a:lnTo>
                <a:lnTo>
                  <a:pt x="2547" y="2975"/>
                </a:lnTo>
                <a:lnTo>
                  <a:pt x="2397" y="3039"/>
                </a:lnTo>
                <a:lnTo>
                  <a:pt x="2290" y="3125"/>
                </a:lnTo>
                <a:lnTo>
                  <a:pt x="2204" y="3189"/>
                </a:lnTo>
                <a:lnTo>
                  <a:pt x="2140" y="3274"/>
                </a:lnTo>
                <a:lnTo>
                  <a:pt x="2097" y="3360"/>
                </a:lnTo>
                <a:lnTo>
                  <a:pt x="2097" y="3381"/>
                </a:lnTo>
                <a:lnTo>
                  <a:pt x="2119" y="3424"/>
                </a:lnTo>
                <a:lnTo>
                  <a:pt x="2162" y="3445"/>
                </a:lnTo>
                <a:lnTo>
                  <a:pt x="2226" y="3467"/>
                </a:lnTo>
                <a:lnTo>
                  <a:pt x="2226" y="3467"/>
                </a:lnTo>
                <a:close/>
                <a:moveTo>
                  <a:pt x="1969" y="3724"/>
                </a:moveTo>
                <a:lnTo>
                  <a:pt x="1969" y="3724"/>
                </a:lnTo>
                <a:lnTo>
                  <a:pt x="1969" y="3681"/>
                </a:lnTo>
                <a:lnTo>
                  <a:pt x="1948" y="3681"/>
                </a:lnTo>
                <a:lnTo>
                  <a:pt x="1883" y="3681"/>
                </a:lnTo>
                <a:lnTo>
                  <a:pt x="1776" y="3702"/>
                </a:lnTo>
                <a:lnTo>
                  <a:pt x="1691" y="3766"/>
                </a:lnTo>
                <a:lnTo>
                  <a:pt x="1584" y="3852"/>
                </a:lnTo>
                <a:lnTo>
                  <a:pt x="1520" y="3938"/>
                </a:lnTo>
                <a:lnTo>
                  <a:pt x="1498" y="3980"/>
                </a:lnTo>
                <a:lnTo>
                  <a:pt x="1498" y="4023"/>
                </a:lnTo>
                <a:lnTo>
                  <a:pt x="1520" y="4066"/>
                </a:lnTo>
                <a:lnTo>
                  <a:pt x="1541" y="4109"/>
                </a:lnTo>
                <a:lnTo>
                  <a:pt x="1541" y="4109"/>
                </a:lnTo>
                <a:lnTo>
                  <a:pt x="1584" y="4152"/>
                </a:lnTo>
                <a:lnTo>
                  <a:pt x="1605" y="4173"/>
                </a:lnTo>
                <a:lnTo>
                  <a:pt x="1691" y="4173"/>
                </a:lnTo>
                <a:lnTo>
                  <a:pt x="1755" y="4130"/>
                </a:lnTo>
                <a:lnTo>
                  <a:pt x="1819" y="4066"/>
                </a:lnTo>
                <a:lnTo>
                  <a:pt x="1883" y="3959"/>
                </a:lnTo>
                <a:lnTo>
                  <a:pt x="1926" y="3873"/>
                </a:lnTo>
                <a:lnTo>
                  <a:pt x="1969" y="3788"/>
                </a:lnTo>
                <a:lnTo>
                  <a:pt x="1969" y="3724"/>
                </a:lnTo>
                <a:lnTo>
                  <a:pt x="1969" y="3724"/>
                </a:lnTo>
                <a:close/>
                <a:moveTo>
                  <a:pt x="3488" y="2825"/>
                </a:moveTo>
                <a:lnTo>
                  <a:pt x="3488" y="2825"/>
                </a:lnTo>
                <a:lnTo>
                  <a:pt x="3445" y="2782"/>
                </a:lnTo>
                <a:lnTo>
                  <a:pt x="3381" y="2739"/>
                </a:lnTo>
                <a:lnTo>
                  <a:pt x="3317" y="2697"/>
                </a:lnTo>
                <a:lnTo>
                  <a:pt x="3253" y="2697"/>
                </a:lnTo>
                <a:lnTo>
                  <a:pt x="3167" y="2697"/>
                </a:lnTo>
                <a:lnTo>
                  <a:pt x="3103" y="2739"/>
                </a:lnTo>
                <a:lnTo>
                  <a:pt x="3060" y="2782"/>
                </a:lnTo>
                <a:lnTo>
                  <a:pt x="3017" y="2868"/>
                </a:lnTo>
                <a:lnTo>
                  <a:pt x="3017" y="2868"/>
                </a:lnTo>
                <a:lnTo>
                  <a:pt x="3017" y="2953"/>
                </a:lnTo>
                <a:lnTo>
                  <a:pt x="3060" y="3018"/>
                </a:lnTo>
                <a:lnTo>
                  <a:pt x="3124" y="3039"/>
                </a:lnTo>
                <a:lnTo>
                  <a:pt x="3210" y="3039"/>
                </a:lnTo>
                <a:lnTo>
                  <a:pt x="3296" y="3018"/>
                </a:lnTo>
                <a:lnTo>
                  <a:pt x="3381" y="2953"/>
                </a:lnTo>
                <a:lnTo>
                  <a:pt x="3445" y="2911"/>
                </a:lnTo>
                <a:lnTo>
                  <a:pt x="3488" y="2825"/>
                </a:lnTo>
                <a:lnTo>
                  <a:pt x="3488" y="2825"/>
                </a:lnTo>
                <a:close/>
                <a:moveTo>
                  <a:pt x="5628" y="3766"/>
                </a:moveTo>
                <a:lnTo>
                  <a:pt x="5628" y="3766"/>
                </a:lnTo>
                <a:lnTo>
                  <a:pt x="5606" y="3702"/>
                </a:lnTo>
                <a:lnTo>
                  <a:pt x="5564" y="3638"/>
                </a:lnTo>
                <a:lnTo>
                  <a:pt x="5499" y="3574"/>
                </a:lnTo>
                <a:lnTo>
                  <a:pt x="5435" y="3510"/>
                </a:lnTo>
                <a:lnTo>
                  <a:pt x="5350" y="3467"/>
                </a:lnTo>
                <a:lnTo>
                  <a:pt x="5285" y="3467"/>
                </a:lnTo>
                <a:lnTo>
                  <a:pt x="5243" y="3510"/>
                </a:lnTo>
                <a:lnTo>
                  <a:pt x="5200" y="3595"/>
                </a:lnTo>
                <a:lnTo>
                  <a:pt x="5200" y="3595"/>
                </a:lnTo>
                <a:lnTo>
                  <a:pt x="5200" y="3659"/>
                </a:lnTo>
                <a:lnTo>
                  <a:pt x="5243" y="3745"/>
                </a:lnTo>
                <a:lnTo>
                  <a:pt x="5328" y="3809"/>
                </a:lnTo>
                <a:lnTo>
                  <a:pt x="5392" y="3852"/>
                </a:lnTo>
                <a:lnTo>
                  <a:pt x="5478" y="3873"/>
                </a:lnTo>
                <a:lnTo>
                  <a:pt x="5542" y="3873"/>
                </a:lnTo>
                <a:lnTo>
                  <a:pt x="5606" y="3852"/>
                </a:lnTo>
                <a:lnTo>
                  <a:pt x="5628" y="3766"/>
                </a:lnTo>
                <a:lnTo>
                  <a:pt x="5628" y="3766"/>
                </a:lnTo>
                <a:close/>
                <a:moveTo>
                  <a:pt x="6120" y="6655"/>
                </a:moveTo>
                <a:lnTo>
                  <a:pt x="6120" y="6655"/>
                </a:lnTo>
                <a:lnTo>
                  <a:pt x="6184" y="6633"/>
                </a:lnTo>
                <a:lnTo>
                  <a:pt x="6227" y="6569"/>
                </a:lnTo>
                <a:lnTo>
                  <a:pt x="6248" y="6526"/>
                </a:lnTo>
                <a:lnTo>
                  <a:pt x="6270" y="6462"/>
                </a:lnTo>
                <a:lnTo>
                  <a:pt x="6248" y="6419"/>
                </a:lnTo>
                <a:lnTo>
                  <a:pt x="6227" y="6377"/>
                </a:lnTo>
                <a:lnTo>
                  <a:pt x="6184" y="6334"/>
                </a:lnTo>
                <a:lnTo>
                  <a:pt x="6098" y="6334"/>
                </a:lnTo>
                <a:lnTo>
                  <a:pt x="6098" y="6334"/>
                </a:lnTo>
                <a:lnTo>
                  <a:pt x="6013" y="6334"/>
                </a:lnTo>
                <a:lnTo>
                  <a:pt x="5949" y="6377"/>
                </a:lnTo>
                <a:lnTo>
                  <a:pt x="5906" y="6419"/>
                </a:lnTo>
                <a:lnTo>
                  <a:pt x="5906" y="6484"/>
                </a:lnTo>
                <a:lnTo>
                  <a:pt x="5927" y="6526"/>
                </a:lnTo>
                <a:lnTo>
                  <a:pt x="5970" y="6591"/>
                </a:lnTo>
                <a:lnTo>
                  <a:pt x="6034" y="6633"/>
                </a:lnTo>
                <a:lnTo>
                  <a:pt x="6120" y="6655"/>
                </a:lnTo>
                <a:lnTo>
                  <a:pt x="6120" y="6655"/>
                </a:lnTo>
                <a:close/>
                <a:moveTo>
                  <a:pt x="4194" y="3018"/>
                </a:moveTo>
                <a:lnTo>
                  <a:pt x="4194" y="3018"/>
                </a:lnTo>
                <a:lnTo>
                  <a:pt x="4258" y="2975"/>
                </a:lnTo>
                <a:lnTo>
                  <a:pt x="4280" y="2932"/>
                </a:lnTo>
                <a:lnTo>
                  <a:pt x="4280" y="2889"/>
                </a:lnTo>
                <a:lnTo>
                  <a:pt x="4258" y="2825"/>
                </a:lnTo>
                <a:lnTo>
                  <a:pt x="4216" y="2782"/>
                </a:lnTo>
                <a:lnTo>
                  <a:pt x="4151" y="2761"/>
                </a:lnTo>
                <a:lnTo>
                  <a:pt x="4087" y="2718"/>
                </a:lnTo>
                <a:lnTo>
                  <a:pt x="4023" y="2718"/>
                </a:lnTo>
                <a:lnTo>
                  <a:pt x="4023" y="2718"/>
                </a:lnTo>
                <a:lnTo>
                  <a:pt x="3937" y="2739"/>
                </a:lnTo>
                <a:lnTo>
                  <a:pt x="3895" y="2782"/>
                </a:lnTo>
                <a:lnTo>
                  <a:pt x="3895" y="2846"/>
                </a:lnTo>
                <a:lnTo>
                  <a:pt x="3916" y="2911"/>
                </a:lnTo>
                <a:lnTo>
                  <a:pt x="3959" y="2953"/>
                </a:lnTo>
                <a:lnTo>
                  <a:pt x="4044" y="2996"/>
                </a:lnTo>
                <a:lnTo>
                  <a:pt x="4109" y="3018"/>
                </a:lnTo>
                <a:lnTo>
                  <a:pt x="4194" y="3018"/>
                </a:lnTo>
                <a:lnTo>
                  <a:pt x="4194" y="3018"/>
                </a:lnTo>
                <a:close/>
                <a:moveTo>
                  <a:pt x="6163" y="6997"/>
                </a:moveTo>
                <a:lnTo>
                  <a:pt x="6163" y="6997"/>
                </a:lnTo>
                <a:lnTo>
                  <a:pt x="6077" y="6997"/>
                </a:lnTo>
                <a:lnTo>
                  <a:pt x="6013" y="7019"/>
                </a:lnTo>
                <a:lnTo>
                  <a:pt x="5970" y="7061"/>
                </a:lnTo>
                <a:lnTo>
                  <a:pt x="5949" y="7104"/>
                </a:lnTo>
                <a:lnTo>
                  <a:pt x="5949" y="7168"/>
                </a:lnTo>
                <a:lnTo>
                  <a:pt x="5970" y="7232"/>
                </a:lnTo>
                <a:lnTo>
                  <a:pt x="5991" y="7275"/>
                </a:lnTo>
                <a:lnTo>
                  <a:pt x="6034" y="7339"/>
                </a:lnTo>
                <a:lnTo>
                  <a:pt x="6034" y="7339"/>
                </a:lnTo>
                <a:lnTo>
                  <a:pt x="6184" y="7297"/>
                </a:lnTo>
                <a:lnTo>
                  <a:pt x="6248" y="7254"/>
                </a:lnTo>
                <a:lnTo>
                  <a:pt x="6270" y="7232"/>
                </a:lnTo>
                <a:lnTo>
                  <a:pt x="6291" y="7190"/>
                </a:lnTo>
                <a:lnTo>
                  <a:pt x="6291" y="7190"/>
                </a:lnTo>
                <a:lnTo>
                  <a:pt x="6291" y="7126"/>
                </a:lnTo>
                <a:lnTo>
                  <a:pt x="6270" y="7061"/>
                </a:lnTo>
                <a:lnTo>
                  <a:pt x="6205" y="7019"/>
                </a:lnTo>
                <a:lnTo>
                  <a:pt x="6163" y="6997"/>
                </a:lnTo>
                <a:lnTo>
                  <a:pt x="6163" y="6997"/>
                </a:lnTo>
                <a:close/>
                <a:moveTo>
                  <a:pt x="6077" y="4109"/>
                </a:moveTo>
                <a:lnTo>
                  <a:pt x="6077" y="4109"/>
                </a:lnTo>
                <a:lnTo>
                  <a:pt x="6077" y="4023"/>
                </a:lnTo>
                <a:lnTo>
                  <a:pt x="6034" y="3959"/>
                </a:lnTo>
                <a:lnTo>
                  <a:pt x="5991" y="3895"/>
                </a:lnTo>
                <a:lnTo>
                  <a:pt x="5949" y="3852"/>
                </a:lnTo>
                <a:lnTo>
                  <a:pt x="5884" y="3831"/>
                </a:lnTo>
                <a:lnTo>
                  <a:pt x="5842" y="3831"/>
                </a:lnTo>
                <a:lnTo>
                  <a:pt x="5799" y="3873"/>
                </a:lnTo>
                <a:lnTo>
                  <a:pt x="5777" y="3959"/>
                </a:lnTo>
                <a:lnTo>
                  <a:pt x="5777" y="3959"/>
                </a:lnTo>
                <a:lnTo>
                  <a:pt x="5799" y="4023"/>
                </a:lnTo>
                <a:lnTo>
                  <a:pt x="5820" y="4087"/>
                </a:lnTo>
                <a:lnTo>
                  <a:pt x="5842" y="4130"/>
                </a:lnTo>
                <a:lnTo>
                  <a:pt x="5884" y="4152"/>
                </a:lnTo>
                <a:lnTo>
                  <a:pt x="5949" y="4173"/>
                </a:lnTo>
                <a:lnTo>
                  <a:pt x="5991" y="4173"/>
                </a:lnTo>
                <a:lnTo>
                  <a:pt x="6034" y="4152"/>
                </a:lnTo>
                <a:lnTo>
                  <a:pt x="6077" y="4109"/>
                </a:lnTo>
                <a:lnTo>
                  <a:pt x="6077" y="4109"/>
                </a:lnTo>
                <a:close/>
                <a:moveTo>
                  <a:pt x="4729" y="3745"/>
                </a:moveTo>
                <a:lnTo>
                  <a:pt x="4729" y="3745"/>
                </a:lnTo>
                <a:lnTo>
                  <a:pt x="4686" y="3766"/>
                </a:lnTo>
                <a:lnTo>
                  <a:pt x="4644" y="3788"/>
                </a:lnTo>
                <a:lnTo>
                  <a:pt x="4601" y="3852"/>
                </a:lnTo>
                <a:lnTo>
                  <a:pt x="4579" y="3895"/>
                </a:lnTo>
                <a:lnTo>
                  <a:pt x="4579" y="3959"/>
                </a:lnTo>
                <a:lnTo>
                  <a:pt x="4601" y="4002"/>
                </a:lnTo>
                <a:lnTo>
                  <a:pt x="4622" y="4023"/>
                </a:lnTo>
                <a:lnTo>
                  <a:pt x="4686" y="4045"/>
                </a:lnTo>
                <a:lnTo>
                  <a:pt x="4686" y="4045"/>
                </a:lnTo>
                <a:lnTo>
                  <a:pt x="4750" y="4023"/>
                </a:lnTo>
                <a:lnTo>
                  <a:pt x="4772" y="4002"/>
                </a:lnTo>
                <a:lnTo>
                  <a:pt x="4793" y="3959"/>
                </a:lnTo>
                <a:lnTo>
                  <a:pt x="4815" y="3916"/>
                </a:lnTo>
                <a:lnTo>
                  <a:pt x="4793" y="3809"/>
                </a:lnTo>
                <a:lnTo>
                  <a:pt x="4772" y="3766"/>
                </a:lnTo>
                <a:lnTo>
                  <a:pt x="4729" y="3745"/>
                </a:lnTo>
                <a:lnTo>
                  <a:pt x="4729" y="3745"/>
                </a:lnTo>
                <a:close/>
                <a:moveTo>
                  <a:pt x="4750" y="4644"/>
                </a:moveTo>
                <a:lnTo>
                  <a:pt x="4750" y="4644"/>
                </a:lnTo>
                <a:lnTo>
                  <a:pt x="4815" y="4558"/>
                </a:lnTo>
                <a:lnTo>
                  <a:pt x="4857" y="4472"/>
                </a:lnTo>
                <a:lnTo>
                  <a:pt x="4857" y="4408"/>
                </a:lnTo>
                <a:lnTo>
                  <a:pt x="4836" y="4365"/>
                </a:lnTo>
                <a:lnTo>
                  <a:pt x="4815" y="4344"/>
                </a:lnTo>
                <a:lnTo>
                  <a:pt x="4750" y="4323"/>
                </a:lnTo>
                <a:lnTo>
                  <a:pt x="4750" y="4323"/>
                </a:lnTo>
                <a:lnTo>
                  <a:pt x="4686" y="4323"/>
                </a:lnTo>
                <a:lnTo>
                  <a:pt x="4665" y="4344"/>
                </a:lnTo>
                <a:lnTo>
                  <a:pt x="4644" y="4387"/>
                </a:lnTo>
                <a:lnTo>
                  <a:pt x="4644" y="4451"/>
                </a:lnTo>
                <a:lnTo>
                  <a:pt x="4686" y="4558"/>
                </a:lnTo>
                <a:lnTo>
                  <a:pt x="4708" y="4601"/>
                </a:lnTo>
                <a:lnTo>
                  <a:pt x="4750" y="4644"/>
                </a:lnTo>
                <a:lnTo>
                  <a:pt x="4750" y="464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1"/>
          <p:cNvSpPr/>
          <p:nvPr/>
        </p:nvSpPr>
        <p:spPr>
          <a:xfrm>
            <a:off x="879289" y="988305"/>
            <a:ext cx="254440" cy="233631"/>
          </a:xfrm>
          <a:custGeom>
            <a:rect b="b" l="l" r="r" t="t"/>
            <a:pathLst>
              <a:path extrusionOk="0" h="8645" w="9415">
                <a:moveTo>
                  <a:pt x="8773" y="6997"/>
                </a:moveTo>
                <a:lnTo>
                  <a:pt x="8773" y="6997"/>
                </a:lnTo>
                <a:lnTo>
                  <a:pt x="8473" y="6890"/>
                </a:lnTo>
                <a:lnTo>
                  <a:pt x="8323" y="6847"/>
                </a:lnTo>
                <a:lnTo>
                  <a:pt x="8195" y="6847"/>
                </a:lnTo>
                <a:lnTo>
                  <a:pt x="8195" y="6847"/>
                </a:lnTo>
                <a:lnTo>
                  <a:pt x="8109" y="6869"/>
                </a:lnTo>
                <a:lnTo>
                  <a:pt x="8045" y="6911"/>
                </a:lnTo>
                <a:lnTo>
                  <a:pt x="8024" y="6954"/>
                </a:lnTo>
                <a:lnTo>
                  <a:pt x="8024" y="6975"/>
                </a:lnTo>
                <a:lnTo>
                  <a:pt x="8067" y="7018"/>
                </a:lnTo>
                <a:lnTo>
                  <a:pt x="8088" y="7061"/>
                </a:lnTo>
                <a:lnTo>
                  <a:pt x="8216" y="7168"/>
                </a:lnTo>
                <a:lnTo>
                  <a:pt x="8366" y="7232"/>
                </a:lnTo>
                <a:lnTo>
                  <a:pt x="8516" y="7318"/>
                </a:lnTo>
                <a:lnTo>
                  <a:pt x="8666" y="7361"/>
                </a:lnTo>
                <a:lnTo>
                  <a:pt x="8666" y="7361"/>
                </a:lnTo>
                <a:lnTo>
                  <a:pt x="8623" y="7425"/>
                </a:lnTo>
                <a:lnTo>
                  <a:pt x="8580" y="7468"/>
                </a:lnTo>
                <a:lnTo>
                  <a:pt x="8537" y="7468"/>
                </a:lnTo>
                <a:lnTo>
                  <a:pt x="8494" y="7468"/>
                </a:lnTo>
                <a:lnTo>
                  <a:pt x="8409" y="7425"/>
                </a:lnTo>
                <a:lnTo>
                  <a:pt x="8323" y="7361"/>
                </a:lnTo>
                <a:lnTo>
                  <a:pt x="8323" y="7361"/>
                </a:lnTo>
                <a:lnTo>
                  <a:pt x="8238" y="7318"/>
                </a:lnTo>
                <a:lnTo>
                  <a:pt x="8174" y="7296"/>
                </a:lnTo>
                <a:lnTo>
                  <a:pt x="8002" y="7275"/>
                </a:lnTo>
                <a:lnTo>
                  <a:pt x="7660" y="7275"/>
                </a:lnTo>
                <a:lnTo>
                  <a:pt x="7660" y="7275"/>
                </a:lnTo>
                <a:lnTo>
                  <a:pt x="7254" y="7275"/>
                </a:lnTo>
                <a:lnTo>
                  <a:pt x="6826" y="7296"/>
                </a:lnTo>
                <a:lnTo>
                  <a:pt x="5991" y="7339"/>
                </a:lnTo>
                <a:lnTo>
                  <a:pt x="5991" y="7339"/>
                </a:lnTo>
                <a:lnTo>
                  <a:pt x="5221" y="7403"/>
                </a:lnTo>
                <a:lnTo>
                  <a:pt x="4836" y="7403"/>
                </a:lnTo>
                <a:lnTo>
                  <a:pt x="4451" y="7382"/>
                </a:lnTo>
                <a:lnTo>
                  <a:pt x="4451" y="7382"/>
                </a:lnTo>
                <a:lnTo>
                  <a:pt x="4365" y="7382"/>
                </a:lnTo>
                <a:lnTo>
                  <a:pt x="4322" y="7361"/>
                </a:lnTo>
                <a:lnTo>
                  <a:pt x="4280" y="7318"/>
                </a:lnTo>
                <a:lnTo>
                  <a:pt x="4280" y="7296"/>
                </a:lnTo>
                <a:lnTo>
                  <a:pt x="4280" y="7168"/>
                </a:lnTo>
                <a:lnTo>
                  <a:pt x="4322" y="7018"/>
                </a:lnTo>
                <a:lnTo>
                  <a:pt x="4322" y="7018"/>
                </a:lnTo>
                <a:lnTo>
                  <a:pt x="4344" y="6590"/>
                </a:lnTo>
                <a:lnTo>
                  <a:pt x="4365" y="6184"/>
                </a:lnTo>
                <a:lnTo>
                  <a:pt x="4365" y="6184"/>
                </a:lnTo>
                <a:lnTo>
                  <a:pt x="4386" y="5349"/>
                </a:lnTo>
                <a:lnTo>
                  <a:pt x="4386" y="4515"/>
                </a:lnTo>
                <a:lnTo>
                  <a:pt x="4386" y="4515"/>
                </a:lnTo>
                <a:lnTo>
                  <a:pt x="4386" y="4365"/>
                </a:lnTo>
                <a:lnTo>
                  <a:pt x="4386" y="4194"/>
                </a:lnTo>
                <a:lnTo>
                  <a:pt x="4408" y="4130"/>
                </a:lnTo>
                <a:lnTo>
                  <a:pt x="4429" y="4044"/>
                </a:lnTo>
                <a:lnTo>
                  <a:pt x="4472" y="3980"/>
                </a:lnTo>
                <a:lnTo>
                  <a:pt x="4515" y="3916"/>
                </a:lnTo>
                <a:lnTo>
                  <a:pt x="4515" y="3916"/>
                </a:lnTo>
                <a:lnTo>
                  <a:pt x="4600" y="3852"/>
                </a:lnTo>
                <a:lnTo>
                  <a:pt x="4643" y="3830"/>
                </a:lnTo>
                <a:lnTo>
                  <a:pt x="4686" y="3830"/>
                </a:lnTo>
                <a:lnTo>
                  <a:pt x="4707" y="3873"/>
                </a:lnTo>
                <a:lnTo>
                  <a:pt x="4707" y="3980"/>
                </a:lnTo>
                <a:lnTo>
                  <a:pt x="4686" y="4130"/>
                </a:lnTo>
                <a:lnTo>
                  <a:pt x="4686" y="4130"/>
                </a:lnTo>
                <a:lnTo>
                  <a:pt x="4665" y="4536"/>
                </a:lnTo>
                <a:lnTo>
                  <a:pt x="4665" y="4943"/>
                </a:lnTo>
                <a:lnTo>
                  <a:pt x="4643" y="5756"/>
                </a:lnTo>
                <a:lnTo>
                  <a:pt x="4643" y="5756"/>
                </a:lnTo>
                <a:lnTo>
                  <a:pt x="4643" y="6055"/>
                </a:lnTo>
                <a:lnTo>
                  <a:pt x="4665" y="6569"/>
                </a:lnTo>
                <a:lnTo>
                  <a:pt x="4665" y="6826"/>
                </a:lnTo>
                <a:lnTo>
                  <a:pt x="4686" y="7061"/>
                </a:lnTo>
                <a:lnTo>
                  <a:pt x="4729" y="7211"/>
                </a:lnTo>
                <a:lnTo>
                  <a:pt x="4750" y="7254"/>
                </a:lnTo>
                <a:lnTo>
                  <a:pt x="4772" y="7254"/>
                </a:lnTo>
                <a:lnTo>
                  <a:pt x="4772" y="7254"/>
                </a:lnTo>
                <a:lnTo>
                  <a:pt x="4814" y="7254"/>
                </a:lnTo>
                <a:lnTo>
                  <a:pt x="4836" y="7211"/>
                </a:lnTo>
                <a:lnTo>
                  <a:pt x="4879" y="7104"/>
                </a:lnTo>
                <a:lnTo>
                  <a:pt x="4900" y="6933"/>
                </a:lnTo>
                <a:lnTo>
                  <a:pt x="4921" y="6762"/>
                </a:lnTo>
                <a:lnTo>
                  <a:pt x="4964" y="6419"/>
                </a:lnTo>
                <a:lnTo>
                  <a:pt x="4964" y="6184"/>
                </a:lnTo>
                <a:lnTo>
                  <a:pt x="4964" y="6184"/>
                </a:lnTo>
                <a:lnTo>
                  <a:pt x="4986" y="5606"/>
                </a:lnTo>
                <a:lnTo>
                  <a:pt x="5007" y="5328"/>
                </a:lnTo>
                <a:lnTo>
                  <a:pt x="5007" y="5050"/>
                </a:lnTo>
                <a:lnTo>
                  <a:pt x="5007" y="5050"/>
                </a:lnTo>
                <a:lnTo>
                  <a:pt x="4943" y="3895"/>
                </a:lnTo>
                <a:lnTo>
                  <a:pt x="4943" y="3895"/>
                </a:lnTo>
                <a:lnTo>
                  <a:pt x="4943" y="3723"/>
                </a:lnTo>
                <a:lnTo>
                  <a:pt x="4964" y="3659"/>
                </a:lnTo>
                <a:lnTo>
                  <a:pt x="4964" y="3638"/>
                </a:lnTo>
                <a:lnTo>
                  <a:pt x="5007" y="3638"/>
                </a:lnTo>
                <a:lnTo>
                  <a:pt x="5007" y="3638"/>
                </a:lnTo>
                <a:lnTo>
                  <a:pt x="5028" y="3638"/>
                </a:lnTo>
                <a:lnTo>
                  <a:pt x="5071" y="3659"/>
                </a:lnTo>
                <a:lnTo>
                  <a:pt x="5157" y="3766"/>
                </a:lnTo>
                <a:lnTo>
                  <a:pt x="5242" y="3873"/>
                </a:lnTo>
                <a:lnTo>
                  <a:pt x="5285" y="3959"/>
                </a:lnTo>
                <a:lnTo>
                  <a:pt x="5285" y="3959"/>
                </a:lnTo>
                <a:lnTo>
                  <a:pt x="5307" y="4066"/>
                </a:lnTo>
                <a:lnTo>
                  <a:pt x="5328" y="4194"/>
                </a:lnTo>
                <a:lnTo>
                  <a:pt x="5307" y="4451"/>
                </a:lnTo>
                <a:lnTo>
                  <a:pt x="5285" y="4729"/>
                </a:lnTo>
                <a:lnTo>
                  <a:pt x="5264" y="4964"/>
                </a:lnTo>
                <a:lnTo>
                  <a:pt x="5264" y="4964"/>
                </a:lnTo>
                <a:lnTo>
                  <a:pt x="5264" y="5906"/>
                </a:lnTo>
                <a:lnTo>
                  <a:pt x="5264" y="5906"/>
                </a:lnTo>
                <a:lnTo>
                  <a:pt x="5264" y="6441"/>
                </a:lnTo>
                <a:lnTo>
                  <a:pt x="5285" y="6719"/>
                </a:lnTo>
                <a:lnTo>
                  <a:pt x="5328" y="6975"/>
                </a:lnTo>
                <a:lnTo>
                  <a:pt x="5328" y="6975"/>
                </a:lnTo>
                <a:lnTo>
                  <a:pt x="5349" y="7082"/>
                </a:lnTo>
                <a:lnTo>
                  <a:pt x="5371" y="7147"/>
                </a:lnTo>
                <a:lnTo>
                  <a:pt x="5413" y="7189"/>
                </a:lnTo>
                <a:lnTo>
                  <a:pt x="5456" y="7211"/>
                </a:lnTo>
                <a:lnTo>
                  <a:pt x="5499" y="7189"/>
                </a:lnTo>
                <a:lnTo>
                  <a:pt x="5542" y="7125"/>
                </a:lnTo>
                <a:lnTo>
                  <a:pt x="5563" y="7061"/>
                </a:lnTo>
                <a:lnTo>
                  <a:pt x="5585" y="6954"/>
                </a:lnTo>
                <a:lnTo>
                  <a:pt x="5585" y="6954"/>
                </a:lnTo>
                <a:lnTo>
                  <a:pt x="5627" y="6719"/>
                </a:lnTo>
                <a:lnTo>
                  <a:pt x="5670" y="6462"/>
                </a:lnTo>
                <a:lnTo>
                  <a:pt x="5670" y="5948"/>
                </a:lnTo>
                <a:lnTo>
                  <a:pt x="5670" y="5414"/>
                </a:lnTo>
                <a:lnTo>
                  <a:pt x="5627" y="4922"/>
                </a:lnTo>
                <a:lnTo>
                  <a:pt x="5627" y="4922"/>
                </a:lnTo>
                <a:lnTo>
                  <a:pt x="5606" y="4301"/>
                </a:lnTo>
                <a:lnTo>
                  <a:pt x="5606" y="4301"/>
                </a:lnTo>
                <a:lnTo>
                  <a:pt x="5606" y="4194"/>
                </a:lnTo>
                <a:lnTo>
                  <a:pt x="5606" y="4151"/>
                </a:lnTo>
                <a:lnTo>
                  <a:pt x="5713" y="4044"/>
                </a:lnTo>
                <a:lnTo>
                  <a:pt x="5713" y="4044"/>
                </a:lnTo>
                <a:lnTo>
                  <a:pt x="5799" y="3937"/>
                </a:lnTo>
                <a:lnTo>
                  <a:pt x="5884" y="3809"/>
                </a:lnTo>
                <a:lnTo>
                  <a:pt x="5948" y="3766"/>
                </a:lnTo>
                <a:lnTo>
                  <a:pt x="5991" y="3745"/>
                </a:lnTo>
                <a:lnTo>
                  <a:pt x="6034" y="3766"/>
                </a:lnTo>
                <a:lnTo>
                  <a:pt x="6077" y="3809"/>
                </a:lnTo>
                <a:lnTo>
                  <a:pt x="6077" y="3809"/>
                </a:lnTo>
                <a:lnTo>
                  <a:pt x="6098" y="3873"/>
                </a:lnTo>
                <a:lnTo>
                  <a:pt x="6098" y="3959"/>
                </a:lnTo>
                <a:lnTo>
                  <a:pt x="6098" y="4130"/>
                </a:lnTo>
                <a:lnTo>
                  <a:pt x="6077" y="4472"/>
                </a:lnTo>
                <a:lnTo>
                  <a:pt x="6077" y="4472"/>
                </a:lnTo>
                <a:lnTo>
                  <a:pt x="6077" y="5028"/>
                </a:lnTo>
                <a:lnTo>
                  <a:pt x="6077" y="5028"/>
                </a:lnTo>
                <a:lnTo>
                  <a:pt x="6077" y="5563"/>
                </a:lnTo>
                <a:lnTo>
                  <a:pt x="6077" y="6098"/>
                </a:lnTo>
                <a:lnTo>
                  <a:pt x="6077" y="6098"/>
                </a:lnTo>
                <a:lnTo>
                  <a:pt x="6055" y="6312"/>
                </a:lnTo>
                <a:lnTo>
                  <a:pt x="6013" y="6590"/>
                </a:lnTo>
                <a:lnTo>
                  <a:pt x="5991" y="6847"/>
                </a:lnTo>
                <a:lnTo>
                  <a:pt x="6013" y="6954"/>
                </a:lnTo>
                <a:lnTo>
                  <a:pt x="6055" y="7018"/>
                </a:lnTo>
                <a:lnTo>
                  <a:pt x="6055" y="7018"/>
                </a:lnTo>
                <a:lnTo>
                  <a:pt x="6141" y="7082"/>
                </a:lnTo>
                <a:lnTo>
                  <a:pt x="6162" y="7104"/>
                </a:lnTo>
                <a:lnTo>
                  <a:pt x="6205" y="7082"/>
                </a:lnTo>
                <a:lnTo>
                  <a:pt x="6248" y="7040"/>
                </a:lnTo>
                <a:lnTo>
                  <a:pt x="6291" y="6954"/>
                </a:lnTo>
                <a:lnTo>
                  <a:pt x="6334" y="6762"/>
                </a:lnTo>
                <a:lnTo>
                  <a:pt x="6334" y="6612"/>
                </a:lnTo>
                <a:lnTo>
                  <a:pt x="6334" y="6612"/>
                </a:lnTo>
                <a:lnTo>
                  <a:pt x="6419" y="5542"/>
                </a:lnTo>
                <a:lnTo>
                  <a:pt x="6440" y="5007"/>
                </a:lnTo>
                <a:lnTo>
                  <a:pt x="6440" y="4472"/>
                </a:lnTo>
                <a:lnTo>
                  <a:pt x="6440" y="4472"/>
                </a:lnTo>
                <a:lnTo>
                  <a:pt x="6398" y="4087"/>
                </a:lnTo>
                <a:lnTo>
                  <a:pt x="6398" y="3895"/>
                </a:lnTo>
                <a:lnTo>
                  <a:pt x="6376" y="3702"/>
                </a:lnTo>
                <a:lnTo>
                  <a:pt x="6398" y="3531"/>
                </a:lnTo>
                <a:lnTo>
                  <a:pt x="6462" y="3360"/>
                </a:lnTo>
                <a:lnTo>
                  <a:pt x="6505" y="3295"/>
                </a:lnTo>
                <a:lnTo>
                  <a:pt x="6547" y="3231"/>
                </a:lnTo>
                <a:lnTo>
                  <a:pt x="6633" y="3146"/>
                </a:lnTo>
                <a:lnTo>
                  <a:pt x="6719" y="3103"/>
                </a:lnTo>
                <a:lnTo>
                  <a:pt x="6719" y="3103"/>
                </a:lnTo>
                <a:lnTo>
                  <a:pt x="6740" y="3146"/>
                </a:lnTo>
                <a:lnTo>
                  <a:pt x="6740" y="3231"/>
                </a:lnTo>
                <a:lnTo>
                  <a:pt x="6740" y="3488"/>
                </a:lnTo>
                <a:lnTo>
                  <a:pt x="6676" y="3895"/>
                </a:lnTo>
                <a:lnTo>
                  <a:pt x="6676" y="3895"/>
                </a:lnTo>
                <a:lnTo>
                  <a:pt x="6654" y="4750"/>
                </a:lnTo>
                <a:lnTo>
                  <a:pt x="6654" y="4750"/>
                </a:lnTo>
                <a:lnTo>
                  <a:pt x="6633" y="5563"/>
                </a:lnTo>
                <a:lnTo>
                  <a:pt x="6633" y="6355"/>
                </a:lnTo>
                <a:lnTo>
                  <a:pt x="6633" y="6355"/>
                </a:lnTo>
                <a:lnTo>
                  <a:pt x="6654" y="6526"/>
                </a:lnTo>
                <a:lnTo>
                  <a:pt x="6676" y="6740"/>
                </a:lnTo>
                <a:lnTo>
                  <a:pt x="6697" y="6847"/>
                </a:lnTo>
                <a:lnTo>
                  <a:pt x="6740" y="6911"/>
                </a:lnTo>
                <a:lnTo>
                  <a:pt x="6783" y="6933"/>
                </a:lnTo>
                <a:lnTo>
                  <a:pt x="6804" y="6954"/>
                </a:lnTo>
                <a:lnTo>
                  <a:pt x="6847" y="6933"/>
                </a:lnTo>
                <a:lnTo>
                  <a:pt x="6890" y="6911"/>
                </a:lnTo>
                <a:lnTo>
                  <a:pt x="6890" y="6911"/>
                </a:lnTo>
                <a:lnTo>
                  <a:pt x="6933" y="6847"/>
                </a:lnTo>
                <a:lnTo>
                  <a:pt x="6954" y="6783"/>
                </a:lnTo>
                <a:lnTo>
                  <a:pt x="6997" y="6569"/>
                </a:lnTo>
                <a:lnTo>
                  <a:pt x="6997" y="6205"/>
                </a:lnTo>
                <a:lnTo>
                  <a:pt x="6997" y="6205"/>
                </a:lnTo>
                <a:lnTo>
                  <a:pt x="7040" y="4408"/>
                </a:lnTo>
                <a:lnTo>
                  <a:pt x="7040" y="4408"/>
                </a:lnTo>
                <a:lnTo>
                  <a:pt x="7061" y="3424"/>
                </a:lnTo>
                <a:lnTo>
                  <a:pt x="7061" y="3424"/>
                </a:lnTo>
                <a:lnTo>
                  <a:pt x="7040" y="3103"/>
                </a:lnTo>
                <a:lnTo>
                  <a:pt x="7040" y="2953"/>
                </a:lnTo>
                <a:lnTo>
                  <a:pt x="7061" y="2803"/>
                </a:lnTo>
                <a:lnTo>
                  <a:pt x="7061" y="2803"/>
                </a:lnTo>
                <a:lnTo>
                  <a:pt x="7104" y="2718"/>
                </a:lnTo>
                <a:lnTo>
                  <a:pt x="7211" y="2589"/>
                </a:lnTo>
                <a:lnTo>
                  <a:pt x="7318" y="2461"/>
                </a:lnTo>
                <a:lnTo>
                  <a:pt x="7360" y="2440"/>
                </a:lnTo>
                <a:lnTo>
                  <a:pt x="7403" y="2418"/>
                </a:lnTo>
                <a:lnTo>
                  <a:pt x="7403" y="2418"/>
                </a:lnTo>
                <a:lnTo>
                  <a:pt x="7446" y="2440"/>
                </a:lnTo>
                <a:lnTo>
                  <a:pt x="7446" y="2482"/>
                </a:lnTo>
                <a:lnTo>
                  <a:pt x="7467" y="2611"/>
                </a:lnTo>
                <a:lnTo>
                  <a:pt x="7425" y="2868"/>
                </a:lnTo>
                <a:lnTo>
                  <a:pt x="7425" y="2868"/>
                </a:lnTo>
                <a:lnTo>
                  <a:pt x="7403" y="3659"/>
                </a:lnTo>
                <a:lnTo>
                  <a:pt x="7403" y="4472"/>
                </a:lnTo>
                <a:lnTo>
                  <a:pt x="7403" y="5285"/>
                </a:lnTo>
                <a:lnTo>
                  <a:pt x="7446" y="6098"/>
                </a:lnTo>
                <a:lnTo>
                  <a:pt x="7446" y="6098"/>
                </a:lnTo>
                <a:lnTo>
                  <a:pt x="7467" y="6483"/>
                </a:lnTo>
                <a:lnTo>
                  <a:pt x="7467" y="6483"/>
                </a:lnTo>
                <a:lnTo>
                  <a:pt x="7446" y="6676"/>
                </a:lnTo>
                <a:lnTo>
                  <a:pt x="7446" y="6783"/>
                </a:lnTo>
                <a:lnTo>
                  <a:pt x="7446" y="6869"/>
                </a:lnTo>
                <a:lnTo>
                  <a:pt x="7446" y="6869"/>
                </a:lnTo>
                <a:lnTo>
                  <a:pt x="7489" y="6933"/>
                </a:lnTo>
                <a:lnTo>
                  <a:pt x="7532" y="6954"/>
                </a:lnTo>
                <a:lnTo>
                  <a:pt x="7553" y="6975"/>
                </a:lnTo>
                <a:lnTo>
                  <a:pt x="7596" y="6975"/>
                </a:lnTo>
                <a:lnTo>
                  <a:pt x="7660" y="6933"/>
                </a:lnTo>
                <a:lnTo>
                  <a:pt x="7724" y="6847"/>
                </a:lnTo>
                <a:lnTo>
                  <a:pt x="7724" y="6847"/>
                </a:lnTo>
                <a:lnTo>
                  <a:pt x="7767" y="6719"/>
                </a:lnTo>
                <a:lnTo>
                  <a:pt x="7767" y="6526"/>
                </a:lnTo>
                <a:lnTo>
                  <a:pt x="7788" y="6205"/>
                </a:lnTo>
                <a:lnTo>
                  <a:pt x="7788" y="6205"/>
                </a:lnTo>
                <a:lnTo>
                  <a:pt x="7788" y="5799"/>
                </a:lnTo>
                <a:lnTo>
                  <a:pt x="7788" y="5371"/>
                </a:lnTo>
                <a:lnTo>
                  <a:pt x="7788" y="5371"/>
                </a:lnTo>
                <a:lnTo>
                  <a:pt x="7788" y="3830"/>
                </a:lnTo>
                <a:lnTo>
                  <a:pt x="7767" y="2290"/>
                </a:lnTo>
                <a:lnTo>
                  <a:pt x="7767" y="2290"/>
                </a:lnTo>
                <a:lnTo>
                  <a:pt x="7767" y="2140"/>
                </a:lnTo>
                <a:lnTo>
                  <a:pt x="7788" y="1947"/>
                </a:lnTo>
                <a:lnTo>
                  <a:pt x="7788" y="1862"/>
                </a:lnTo>
                <a:lnTo>
                  <a:pt x="7767" y="1798"/>
                </a:lnTo>
                <a:lnTo>
                  <a:pt x="7724" y="1734"/>
                </a:lnTo>
                <a:lnTo>
                  <a:pt x="7639" y="1712"/>
                </a:lnTo>
                <a:lnTo>
                  <a:pt x="7639" y="1712"/>
                </a:lnTo>
                <a:lnTo>
                  <a:pt x="7574" y="1712"/>
                </a:lnTo>
                <a:lnTo>
                  <a:pt x="7510" y="1755"/>
                </a:lnTo>
                <a:lnTo>
                  <a:pt x="7360" y="1841"/>
                </a:lnTo>
                <a:lnTo>
                  <a:pt x="7104" y="2054"/>
                </a:lnTo>
                <a:lnTo>
                  <a:pt x="7104" y="2054"/>
                </a:lnTo>
                <a:lnTo>
                  <a:pt x="6847" y="2290"/>
                </a:lnTo>
                <a:lnTo>
                  <a:pt x="6612" y="2525"/>
                </a:lnTo>
                <a:lnTo>
                  <a:pt x="6141" y="3017"/>
                </a:lnTo>
                <a:lnTo>
                  <a:pt x="6141" y="3017"/>
                </a:lnTo>
                <a:lnTo>
                  <a:pt x="5863" y="3338"/>
                </a:lnTo>
                <a:lnTo>
                  <a:pt x="5777" y="3402"/>
                </a:lnTo>
                <a:lnTo>
                  <a:pt x="5713" y="3467"/>
                </a:lnTo>
                <a:lnTo>
                  <a:pt x="5627" y="3509"/>
                </a:lnTo>
                <a:lnTo>
                  <a:pt x="5563" y="3509"/>
                </a:lnTo>
                <a:lnTo>
                  <a:pt x="5563" y="3509"/>
                </a:lnTo>
                <a:lnTo>
                  <a:pt x="5520" y="3467"/>
                </a:lnTo>
                <a:lnTo>
                  <a:pt x="5456" y="3424"/>
                </a:lnTo>
                <a:lnTo>
                  <a:pt x="5371" y="3295"/>
                </a:lnTo>
                <a:lnTo>
                  <a:pt x="5285" y="3167"/>
                </a:lnTo>
                <a:lnTo>
                  <a:pt x="5200" y="3060"/>
                </a:lnTo>
                <a:lnTo>
                  <a:pt x="5200" y="3060"/>
                </a:lnTo>
                <a:lnTo>
                  <a:pt x="5114" y="3017"/>
                </a:lnTo>
                <a:lnTo>
                  <a:pt x="5050" y="2974"/>
                </a:lnTo>
                <a:lnTo>
                  <a:pt x="4964" y="2953"/>
                </a:lnTo>
                <a:lnTo>
                  <a:pt x="4900" y="2953"/>
                </a:lnTo>
                <a:lnTo>
                  <a:pt x="4772" y="2974"/>
                </a:lnTo>
                <a:lnTo>
                  <a:pt x="4643" y="3039"/>
                </a:lnTo>
                <a:lnTo>
                  <a:pt x="4536" y="3146"/>
                </a:lnTo>
                <a:lnTo>
                  <a:pt x="4429" y="3253"/>
                </a:lnTo>
                <a:lnTo>
                  <a:pt x="4215" y="3509"/>
                </a:lnTo>
                <a:lnTo>
                  <a:pt x="4215" y="3509"/>
                </a:lnTo>
                <a:lnTo>
                  <a:pt x="3916" y="3830"/>
                </a:lnTo>
                <a:lnTo>
                  <a:pt x="3766" y="4001"/>
                </a:lnTo>
                <a:lnTo>
                  <a:pt x="3595" y="4151"/>
                </a:lnTo>
                <a:lnTo>
                  <a:pt x="3595" y="4151"/>
                </a:lnTo>
                <a:lnTo>
                  <a:pt x="3509" y="4237"/>
                </a:lnTo>
                <a:lnTo>
                  <a:pt x="3445" y="4280"/>
                </a:lnTo>
                <a:lnTo>
                  <a:pt x="3359" y="4258"/>
                </a:lnTo>
                <a:lnTo>
                  <a:pt x="3274" y="4173"/>
                </a:lnTo>
                <a:lnTo>
                  <a:pt x="3274" y="4173"/>
                </a:lnTo>
                <a:lnTo>
                  <a:pt x="3039" y="3980"/>
                </a:lnTo>
                <a:lnTo>
                  <a:pt x="2910" y="3873"/>
                </a:lnTo>
                <a:lnTo>
                  <a:pt x="2782" y="3809"/>
                </a:lnTo>
                <a:lnTo>
                  <a:pt x="2782" y="3809"/>
                </a:lnTo>
                <a:lnTo>
                  <a:pt x="2718" y="3788"/>
                </a:lnTo>
                <a:lnTo>
                  <a:pt x="2653" y="3809"/>
                </a:lnTo>
                <a:lnTo>
                  <a:pt x="2589" y="3830"/>
                </a:lnTo>
                <a:lnTo>
                  <a:pt x="2546" y="3873"/>
                </a:lnTo>
                <a:lnTo>
                  <a:pt x="2439" y="3959"/>
                </a:lnTo>
                <a:lnTo>
                  <a:pt x="2354" y="4044"/>
                </a:lnTo>
                <a:lnTo>
                  <a:pt x="2354" y="4044"/>
                </a:lnTo>
                <a:lnTo>
                  <a:pt x="2012" y="4344"/>
                </a:lnTo>
                <a:lnTo>
                  <a:pt x="1648" y="4643"/>
                </a:lnTo>
                <a:lnTo>
                  <a:pt x="1648" y="4643"/>
                </a:lnTo>
                <a:lnTo>
                  <a:pt x="1498" y="4772"/>
                </a:lnTo>
                <a:lnTo>
                  <a:pt x="1455" y="4793"/>
                </a:lnTo>
                <a:lnTo>
                  <a:pt x="1434" y="4793"/>
                </a:lnTo>
                <a:lnTo>
                  <a:pt x="1391" y="4772"/>
                </a:lnTo>
                <a:lnTo>
                  <a:pt x="1370" y="4729"/>
                </a:lnTo>
                <a:lnTo>
                  <a:pt x="1370" y="4729"/>
                </a:lnTo>
                <a:lnTo>
                  <a:pt x="1348" y="4665"/>
                </a:lnTo>
                <a:lnTo>
                  <a:pt x="1327" y="4579"/>
                </a:lnTo>
                <a:lnTo>
                  <a:pt x="1327" y="4365"/>
                </a:lnTo>
                <a:lnTo>
                  <a:pt x="1348" y="4001"/>
                </a:lnTo>
                <a:lnTo>
                  <a:pt x="1348" y="4001"/>
                </a:lnTo>
                <a:lnTo>
                  <a:pt x="1306" y="3210"/>
                </a:lnTo>
                <a:lnTo>
                  <a:pt x="1306" y="3210"/>
                </a:lnTo>
                <a:lnTo>
                  <a:pt x="1263" y="2354"/>
                </a:lnTo>
                <a:lnTo>
                  <a:pt x="1263" y="2354"/>
                </a:lnTo>
                <a:lnTo>
                  <a:pt x="1241" y="2076"/>
                </a:lnTo>
                <a:lnTo>
                  <a:pt x="1220" y="1926"/>
                </a:lnTo>
                <a:lnTo>
                  <a:pt x="1241" y="1841"/>
                </a:lnTo>
                <a:lnTo>
                  <a:pt x="1241" y="1841"/>
                </a:lnTo>
                <a:lnTo>
                  <a:pt x="1263" y="1798"/>
                </a:lnTo>
                <a:lnTo>
                  <a:pt x="1284" y="1798"/>
                </a:lnTo>
                <a:lnTo>
                  <a:pt x="1306" y="1798"/>
                </a:lnTo>
                <a:lnTo>
                  <a:pt x="1348" y="1776"/>
                </a:lnTo>
                <a:lnTo>
                  <a:pt x="1348" y="1776"/>
                </a:lnTo>
                <a:lnTo>
                  <a:pt x="1412" y="1755"/>
                </a:lnTo>
                <a:lnTo>
                  <a:pt x="1455" y="1734"/>
                </a:lnTo>
                <a:lnTo>
                  <a:pt x="1498" y="1712"/>
                </a:lnTo>
                <a:lnTo>
                  <a:pt x="1541" y="1648"/>
                </a:lnTo>
                <a:lnTo>
                  <a:pt x="1541" y="1648"/>
                </a:lnTo>
                <a:lnTo>
                  <a:pt x="1541" y="1562"/>
                </a:lnTo>
                <a:lnTo>
                  <a:pt x="1519" y="1498"/>
                </a:lnTo>
                <a:lnTo>
                  <a:pt x="1477" y="1348"/>
                </a:lnTo>
                <a:lnTo>
                  <a:pt x="1477" y="1348"/>
                </a:lnTo>
                <a:lnTo>
                  <a:pt x="1263" y="642"/>
                </a:lnTo>
                <a:lnTo>
                  <a:pt x="1263" y="642"/>
                </a:lnTo>
                <a:lnTo>
                  <a:pt x="1220" y="471"/>
                </a:lnTo>
                <a:lnTo>
                  <a:pt x="1199" y="279"/>
                </a:lnTo>
                <a:lnTo>
                  <a:pt x="1177" y="193"/>
                </a:lnTo>
                <a:lnTo>
                  <a:pt x="1156" y="107"/>
                </a:lnTo>
                <a:lnTo>
                  <a:pt x="1092" y="43"/>
                </a:lnTo>
                <a:lnTo>
                  <a:pt x="1027" y="22"/>
                </a:lnTo>
                <a:lnTo>
                  <a:pt x="1027" y="22"/>
                </a:lnTo>
                <a:lnTo>
                  <a:pt x="920" y="0"/>
                </a:lnTo>
                <a:lnTo>
                  <a:pt x="856" y="43"/>
                </a:lnTo>
                <a:lnTo>
                  <a:pt x="813" y="86"/>
                </a:lnTo>
                <a:lnTo>
                  <a:pt x="771" y="150"/>
                </a:lnTo>
                <a:lnTo>
                  <a:pt x="706" y="300"/>
                </a:lnTo>
                <a:lnTo>
                  <a:pt x="685" y="450"/>
                </a:lnTo>
                <a:lnTo>
                  <a:pt x="685" y="450"/>
                </a:lnTo>
                <a:lnTo>
                  <a:pt x="578" y="749"/>
                </a:lnTo>
                <a:lnTo>
                  <a:pt x="535" y="942"/>
                </a:lnTo>
                <a:lnTo>
                  <a:pt x="471" y="1113"/>
                </a:lnTo>
                <a:lnTo>
                  <a:pt x="450" y="1306"/>
                </a:lnTo>
                <a:lnTo>
                  <a:pt x="450" y="1370"/>
                </a:lnTo>
                <a:lnTo>
                  <a:pt x="471" y="1455"/>
                </a:lnTo>
                <a:lnTo>
                  <a:pt x="492" y="1520"/>
                </a:lnTo>
                <a:lnTo>
                  <a:pt x="535" y="1562"/>
                </a:lnTo>
                <a:lnTo>
                  <a:pt x="599" y="1605"/>
                </a:lnTo>
                <a:lnTo>
                  <a:pt x="685" y="1627"/>
                </a:lnTo>
                <a:lnTo>
                  <a:pt x="685" y="1627"/>
                </a:lnTo>
                <a:lnTo>
                  <a:pt x="728" y="1627"/>
                </a:lnTo>
                <a:lnTo>
                  <a:pt x="771" y="1627"/>
                </a:lnTo>
                <a:lnTo>
                  <a:pt x="792" y="1605"/>
                </a:lnTo>
                <a:lnTo>
                  <a:pt x="835" y="1648"/>
                </a:lnTo>
                <a:lnTo>
                  <a:pt x="835" y="1648"/>
                </a:lnTo>
                <a:lnTo>
                  <a:pt x="856" y="1712"/>
                </a:lnTo>
                <a:lnTo>
                  <a:pt x="856" y="1841"/>
                </a:lnTo>
                <a:lnTo>
                  <a:pt x="856" y="2054"/>
                </a:lnTo>
                <a:lnTo>
                  <a:pt x="856" y="2054"/>
                </a:lnTo>
                <a:lnTo>
                  <a:pt x="856" y="2761"/>
                </a:lnTo>
                <a:lnTo>
                  <a:pt x="856" y="2761"/>
                </a:lnTo>
                <a:lnTo>
                  <a:pt x="899" y="4365"/>
                </a:lnTo>
                <a:lnTo>
                  <a:pt x="899" y="4365"/>
                </a:lnTo>
                <a:lnTo>
                  <a:pt x="920" y="5242"/>
                </a:lnTo>
                <a:lnTo>
                  <a:pt x="920" y="6120"/>
                </a:lnTo>
                <a:lnTo>
                  <a:pt x="920" y="6120"/>
                </a:lnTo>
                <a:lnTo>
                  <a:pt x="942" y="6462"/>
                </a:lnTo>
                <a:lnTo>
                  <a:pt x="920" y="6612"/>
                </a:lnTo>
                <a:lnTo>
                  <a:pt x="899" y="6783"/>
                </a:lnTo>
                <a:lnTo>
                  <a:pt x="899" y="6783"/>
                </a:lnTo>
                <a:lnTo>
                  <a:pt x="878" y="7018"/>
                </a:lnTo>
                <a:lnTo>
                  <a:pt x="878" y="7147"/>
                </a:lnTo>
                <a:lnTo>
                  <a:pt x="856" y="7254"/>
                </a:lnTo>
                <a:lnTo>
                  <a:pt x="856" y="7254"/>
                </a:lnTo>
                <a:lnTo>
                  <a:pt x="813" y="7296"/>
                </a:lnTo>
                <a:lnTo>
                  <a:pt x="771" y="7339"/>
                </a:lnTo>
                <a:lnTo>
                  <a:pt x="685" y="7382"/>
                </a:lnTo>
                <a:lnTo>
                  <a:pt x="557" y="7382"/>
                </a:lnTo>
                <a:lnTo>
                  <a:pt x="428" y="7382"/>
                </a:lnTo>
                <a:lnTo>
                  <a:pt x="300" y="7361"/>
                </a:lnTo>
                <a:lnTo>
                  <a:pt x="193" y="7382"/>
                </a:lnTo>
                <a:lnTo>
                  <a:pt x="86" y="7425"/>
                </a:lnTo>
                <a:lnTo>
                  <a:pt x="43" y="7468"/>
                </a:lnTo>
                <a:lnTo>
                  <a:pt x="22" y="7510"/>
                </a:lnTo>
                <a:lnTo>
                  <a:pt x="22" y="7510"/>
                </a:lnTo>
                <a:lnTo>
                  <a:pt x="0" y="7596"/>
                </a:lnTo>
                <a:lnTo>
                  <a:pt x="22" y="7639"/>
                </a:lnTo>
                <a:lnTo>
                  <a:pt x="43" y="7682"/>
                </a:lnTo>
                <a:lnTo>
                  <a:pt x="86" y="7724"/>
                </a:lnTo>
                <a:lnTo>
                  <a:pt x="214" y="7746"/>
                </a:lnTo>
                <a:lnTo>
                  <a:pt x="343" y="7746"/>
                </a:lnTo>
                <a:lnTo>
                  <a:pt x="343" y="7746"/>
                </a:lnTo>
                <a:lnTo>
                  <a:pt x="621" y="7746"/>
                </a:lnTo>
                <a:lnTo>
                  <a:pt x="685" y="7746"/>
                </a:lnTo>
                <a:lnTo>
                  <a:pt x="728" y="7767"/>
                </a:lnTo>
                <a:lnTo>
                  <a:pt x="771" y="7789"/>
                </a:lnTo>
                <a:lnTo>
                  <a:pt x="813" y="7853"/>
                </a:lnTo>
                <a:lnTo>
                  <a:pt x="813" y="7853"/>
                </a:lnTo>
                <a:lnTo>
                  <a:pt x="835" y="7938"/>
                </a:lnTo>
                <a:lnTo>
                  <a:pt x="835" y="8067"/>
                </a:lnTo>
                <a:lnTo>
                  <a:pt x="835" y="8388"/>
                </a:lnTo>
                <a:lnTo>
                  <a:pt x="878" y="8516"/>
                </a:lnTo>
                <a:lnTo>
                  <a:pt x="899" y="8580"/>
                </a:lnTo>
                <a:lnTo>
                  <a:pt x="920" y="8623"/>
                </a:lnTo>
                <a:lnTo>
                  <a:pt x="963" y="8644"/>
                </a:lnTo>
                <a:lnTo>
                  <a:pt x="1027" y="8644"/>
                </a:lnTo>
                <a:lnTo>
                  <a:pt x="1092" y="8623"/>
                </a:lnTo>
                <a:lnTo>
                  <a:pt x="1156" y="8580"/>
                </a:lnTo>
                <a:lnTo>
                  <a:pt x="1156" y="8580"/>
                </a:lnTo>
                <a:lnTo>
                  <a:pt x="1220" y="8537"/>
                </a:lnTo>
                <a:lnTo>
                  <a:pt x="1241" y="8473"/>
                </a:lnTo>
                <a:lnTo>
                  <a:pt x="1263" y="8323"/>
                </a:lnTo>
                <a:lnTo>
                  <a:pt x="1263" y="8045"/>
                </a:lnTo>
                <a:lnTo>
                  <a:pt x="1263" y="8045"/>
                </a:lnTo>
                <a:lnTo>
                  <a:pt x="1263" y="7896"/>
                </a:lnTo>
                <a:lnTo>
                  <a:pt x="1263" y="7831"/>
                </a:lnTo>
                <a:lnTo>
                  <a:pt x="1284" y="7810"/>
                </a:lnTo>
                <a:lnTo>
                  <a:pt x="1327" y="7789"/>
                </a:lnTo>
                <a:lnTo>
                  <a:pt x="1370" y="7789"/>
                </a:lnTo>
                <a:lnTo>
                  <a:pt x="1519" y="7789"/>
                </a:lnTo>
                <a:lnTo>
                  <a:pt x="1519" y="7789"/>
                </a:lnTo>
                <a:lnTo>
                  <a:pt x="2311" y="7810"/>
                </a:lnTo>
                <a:lnTo>
                  <a:pt x="3124" y="7810"/>
                </a:lnTo>
                <a:lnTo>
                  <a:pt x="4729" y="7789"/>
                </a:lnTo>
                <a:lnTo>
                  <a:pt x="4729" y="7789"/>
                </a:lnTo>
                <a:lnTo>
                  <a:pt x="5520" y="7789"/>
                </a:lnTo>
                <a:lnTo>
                  <a:pt x="6291" y="7746"/>
                </a:lnTo>
                <a:lnTo>
                  <a:pt x="7082" y="7682"/>
                </a:lnTo>
                <a:lnTo>
                  <a:pt x="7853" y="7660"/>
                </a:lnTo>
                <a:lnTo>
                  <a:pt x="7853" y="7660"/>
                </a:lnTo>
                <a:lnTo>
                  <a:pt x="8045" y="7660"/>
                </a:lnTo>
                <a:lnTo>
                  <a:pt x="8088" y="7682"/>
                </a:lnTo>
                <a:lnTo>
                  <a:pt x="8088" y="7703"/>
                </a:lnTo>
                <a:lnTo>
                  <a:pt x="8088" y="7789"/>
                </a:lnTo>
                <a:lnTo>
                  <a:pt x="8109" y="7853"/>
                </a:lnTo>
                <a:lnTo>
                  <a:pt x="8152" y="7917"/>
                </a:lnTo>
                <a:lnTo>
                  <a:pt x="8152" y="7917"/>
                </a:lnTo>
                <a:lnTo>
                  <a:pt x="8216" y="7981"/>
                </a:lnTo>
                <a:lnTo>
                  <a:pt x="8302" y="8002"/>
                </a:lnTo>
                <a:lnTo>
                  <a:pt x="8387" y="8002"/>
                </a:lnTo>
                <a:lnTo>
                  <a:pt x="8473" y="7981"/>
                </a:lnTo>
                <a:lnTo>
                  <a:pt x="8473" y="7981"/>
                </a:lnTo>
                <a:lnTo>
                  <a:pt x="8708" y="7896"/>
                </a:lnTo>
                <a:lnTo>
                  <a:pt x="9029" y="7746"/>
                </a:lnTo>
                <a:lnTo>
                  <a:pt x="9179" y="7660"/>
                </a:lnTo>
                <a:lnTo>
                  <a:pt x="9308" y="7575"/>
                </a:lnTo>
                <a:lnTo>
                  <a:pt x="9372" y="7468"/>
                </a:lnTo>
                <a:lnTo>
                  <a:pt x="9393" y="7403"/>
                </a:lnTo>
                <a:lnTo>
                  <a:pt x="9414" y="7361"/>
                </a:lnTo>
                <a:lnTo>
                  <a:pt x="9414" y="7361"/>
                </a:lnTo>
                <a:lnTo>
                  <a:pt x="9372" y="7275"/>
                </a:lnTo>
                <a:lnTo>
                  <a:pt x="9329" y="7211"/>
                </a:lnTo>
                <a:lnTo>
                  <a:pt x="9243" y="7147"/>
                </a:lnTo>
                <a:lnTo>
                  <a:pt x="9136" y="7104"/>
                </a:lnTo>
                <a:lnTo>
                  <a:pt x="8944" y="7040"/>
                </a:lnTo>
                <a:lnTo>
                  <a:pt x="8773" y="6997"/>
                </a:lnTo>
                <a:lnTo>
                  <a:pt x="8773" y="6997"/>
                </a:lnTo>
                <a:close/>
                <a:moveTo>
                  <a:pt x="2354" y="6890"/>
                </a:moveTo>
                <a:lnTo>
                  <a:pt x="2354" y="6890"/>
                </a:lnTo>
                <a:lnTo>
                  <a:pt x="2375" y="7104"/>
                </a:lnTo>
                <a:lnTo>
                  <a:pt x="2375" y="7211"/>
                </a:lnTo>
                <a:lnTo>
                  <a:pt x="2375" y="7296"/>
                </a:lnTo>
                <a:lnTo>
                  <a:pt x="2375" y="7296"/>
                </a:lnTo>
                <a:lnTo>
                  <a:pt x="2354" y="7339"/>
                </a:lnTo>
                <a:lnTo>
                  <a:pt x="2375" y="7361"/>
                </a:lnTo>
                <a:lnTo>
                  <a:pt x="2268" y="7382"/>
                </a:lnTo>
                <a:lnTo>
                  <a:pt x="2268" y="7382"/>
                </a:lnTo>
                <a:lnTo>
                  <a:pt x="2054" y="7403"/>
                </a:lnTo>
                <a:lnTo>
                  <a:pt x="1862" y="7382"/>
                </a:lnTo>
                <a:lnTo>
                  <a:pt x="1862" y="7382"/>
                </a:lnTo>
                <a:lnTo>
                  <a:pt x="1541" y="7403"/>
                </a:lnTo>
                <a:lnTo>
                  <a:pt x="1477" y="7403"/>
                </a:lnTo>
                <a:lnTo>
                  <a:pt x="1391" y="7382"/>
                </a:lnTo>
                <a:lnTo>
                  <a:pt x="1348" y="7339"/>
                </a:lnTo>
                <a:lnTo>
                  <a:pt x="1306" y="7275"/>
                </a:lnTo>
                <a:lnTo>
                  <a:pt x="1306" y="7275"/>
                </a:lnTo>
                <a:lnTo>
                  <a:pt x="1306" y="7211"/>
                </a:lnTo>
                <a:lnTo>
                  <a:pt x="1306" y="7125"/>
                </a:lnTo>
                <a:lnTo>
                  <a:pt x="1327" y="6933"/>
                </a:lnTo>
                <a:lnTo>
                  <a:pt x="1348" y="6719"/>
                </a:lnTo>
                <a:lnTo>
                  <a:pt x="1370" y="6569"/>
                </a:lnTo>
                <a:lnTo>
                  <a:pt x="1370" y="6569"/>
                </a:lnTo>
                <a:lnTo>
                  <a:pt x="1370" y="5756"/>
                </a:lnTo>
                <a:lnTo>
                  <a:pt x="1370" y="5756"/>
                </a:lnTo>
                <a:lnTo>
                  <a:pt x="1391" y="5585"/>
                </a:lnTo>
                <a:lnTo>
                  <a:pt x="1412" y="5456"/>
                </a:lnTo>
                <a:lnTo>
                  <a:pt x="1455" y="5414"/>
                </a:lnTo>
                <a:lnTo>
                  <a:pt x="1498" y="5371"/>
                </a:lnTo>
                <a:lnTo>
                  <a:pt x="1648" y="5285"/>
                </a:lnTo>
                <a:lnTo>
                  <a:pt x="1648" y="5285"/>
                </a:lnTo>
                <a:lnTo>
                  <a:pt x="1669" y="5349"/>
                </a:lnTo>
                <a:lnTo>
                  <a:pt x="1691" y="5414"/>
                </a:lnTo>
                <a:lnTo>
                  <a:pt x="1691" y="5563"/>
                </a:lnTo>
                <a:lnTo>
                  <a:pt x="1669" y="5842"/>
                </a:lnTo>
                <a:lnTo>
                  <a:pt x="1669" y="5842"/>
                </a:lnTo>
                <a:lnTo>
                  <a:pt x="1648" y="6548"/>
                </a:lnTo>
                <a:lnTo>
                  <a:pt x="1648" y="6548"/>
                </a:lnTo>
                <a:lnTo>
                  <a:pt x="1626" y="6783"/>
                </a:lnTo>
                <a:lnTo>
                  <a:pt x="1648" y="6911"/>
                </a:lnTo>
                <a:lnTo>
                  <a:pt x="1669" y="6954"/>
                </a:lnTo>
                <a:lnTo>
                  <a:pt x="1712" y="6997"/>
                </a:lnTo>
                <a:lnTo>
                  <a:pt x="1712" y="6997"/>
                </a:lnTo>
                <a:lnTo>
                  <a:pt x="1755" y="7018"/>
                </a:lnTo>
                <a:lnTo>
                  <a:pt x="1798" y="7040"/>
                </a:lnTo>
                <a:lnTo>
                  <a:pt x="1840" y="7040"/>
                </a:lnTo>
                <a:lnTo>
                  <a:pt x="1862" y="7018"/>
                </a:lnTo>
                <a:lnTo>
                  <a:pt x="1926" y="6954"/>
                </a:lnTo>
                <a:lnTo>
                  <a:pt x="1969" y="6869"/>
                </a:lnTo>
                <a:lnTo>
                  <a:pt x="1969" y="6869"/>
                </a:lnTo>
                <a:lnTo>
                  <a:pt x="1990" y="6740"/>
                </a:lnTo>
                <a:lnTo>
                  <a:pt x="2012" y="6612"/>
                </a:lnTo>
                <a:lnTo>
                  <a:pt x="1990" y="6291"/>
                </a:lnTo>
                <a:lnTo>
                  <a:pt x="1926" y="5649"/>
                </a:lnTo>
                <a:lnTo>
                  <a:pt x="1905" y="5349"/>
                </a:lnTo>
                <a:lnTo>
                  <a:pt x="1926" y="5221"/>
                </a:lnTo>
                <a:lnTo>
                  <a:pt x="1969" y="5071"/>
                </a:lnTo>
                <a:lnTo>
                  <a:pt x="2012" y="4964"/>
                </a:lnTo>
                <a:lnTo>
                  <a:pt x="2097" y="4857"/>
                </a:lnTo>
                <a:lnTo>
                  <a:pt x="2226" y="4750"/>
                </a:lnTo>
                <a:lnTo>
                  <a:pt x="2375" y="4686"/>
                </a:lnTo>
                <a:lnTo>
                  <a:pt x="2375" y="4686"/>
                </a:lnTo>
                <a:lnTo>
                  <a:pt x="2397" y="4772"/>
                </a:lnTo>
                <a:lnTo>
                  <a:pt x="2418" y="4879"/>
                </a:lnTo>
                <a:lnTo>
                  <a:pt x="2397" y="5114"/>
                </a:lnTo>
                <a:lnTo>
                  <a:pt x="2354" y="5542"/>
                </a:lnTo>
                <a:lnTo>
                  <a:pt x="2354" y="5542"/>
                </a:lnTo>
                <a:lnTo>
                  <a:pt x="2354" y="5991"/>
                </a:lnTo>
                <a:lnTo>
                  <a:pt x="2354" y="6441"/>
                </a:lnTo>
                <a:lnTo>
                  <a:pt x="2354" y="6441"/>
                </a:lnTo>
                <a:lnTo>
                  <a:pt x="2354" y="6890"/>
                </a:lnTo>
                <a:lnTo>
                  <a:pt x="2354" y="6890"/>
                </a:lnTo>
                <a:close/>
                <a:moveTo>
                  <a:pt x="2889" y="6569"/>
                </a:moveTo>
                <a:lnTo>
                  <a:pt x="2889" y="6569"/>
                </a:lnTo>
                <a:lnTo>
                  <a:pt x="2867" y="6826"/>
                </a:lnTo>
                <a:lnTo>
                  <a:pt x="2846" y="7082"/>
                </a:lnTo>
                <a:lnTo>
                  <a:pt x="2846" y="7082"/>
                </a:lnTo>
                <a:lnTo>
                  <a:pt x="2867" y="7232"/>
                </a:lnTo>
                <a:lnTo>
                  <a:pt x="2889" y="7318"/>
                </a:lnTo>
                <a:lnTo>
                  <a:pt x="2867" y="7382"/>
                </a:lnTo>
                <a:lnTo>
                  <a:pt x="2867" y="7382"/>
                </a:lnTo>
                <a:lnTo>
                  <a:pt x="2803" y="7403"/>
                </a:lnTo>
                <a:lnTo>
                  <a:pt x="2718" y="7403"/>
                </a:lnTo>
                <a:lnTo>
                  <a:pt x="2653" y="7382"/>
                </a:lnTo>
                <a:lnTo>
                  <a:pt x="2611" y="7339"/>
                </a:lnTo>
                <a:lnTo>
                  <a:pt x="2611" y="7339"/>
                </a:lnTo>
                <a:lnTo>
                  <a:pt x="2611" y="7254"/>
                </a:lnTo>
                <a:lnTo>
                  <a:pt x="2611" y="7147"/>
                </a:lnTo>
                <a:lnTo>
                  <a:pt x="2653" y="6954"/>
                </a:lnTo>
                <a:lnTo>
                  <a:pt x="2653" y="6954"/>
                </a:lnTo>
                <a:lnTo>
                  <a:pt x="2653" y="6483"/>
                </a:lnTo>
                <a:lnTo>
                  <a:pt x="2632" y="6034"/>
                </a:lnTo>
                <a:lnTo>
                  <a:pt x="2632" y="6034"/>
                </a:lnTo>
                <a:lnTo>
                  <a:pt x="2611" y="5071"/>
                </a:lnTo>
                <a:lnTo>
                  <a:pt x="2611" y="5071"/>
                </a:lnTo>
                <a:lnTo>
                  <a:pt x="2568" y="4729"/>
                </a:lnTo>
                <a:lnTo>
                  <a:pt x="2568" y="4536"/>
                </a:lnTo>
                <a:lnTo>
                  <a:pt x="2589" y="4451"/>
                </a:lnTo>
                <a:lnTo>
                  <a:pt x="2611" y="4429"/>
                </a:lnTo>
                <a:lnTo>
                  <a:pt x="2611" y="4429"/>
                </a:lnTo>
                <a:lnTo>
                  <a:pt x="2675" y="4408"/>
                </a:lnTo>
                <a:lnTo>
                  <a:pt x="2739" y="4429"/>
                </a:lnTo>
                <a:lnTo>
                  <a:pt x="2782" y="4472"/>
                </a:lnTo>
                <a:lnTo>
                  <a:pt x="2825" y="4536"/>
                </a:lnTo>
                <a:lnTo>
                  <a:pt x="2889" y="4708"/>
                </a:lnTo>
                <a:lnTo>
                  <a:pt x="2910" y="4943"/>
                </a:lnTo>
                <a:lnTo>
                  <a:pt x="2910" y="5178"/>
                </a:lnTo>
                <a:lnTo>
                  <a:pt x="2910" y="5414"/>
                </a:lnTo>
                <a:lnTo>
                  <a:pt x="2910" y="5692"/>
                </a:lnTo>
                <a:lnTo>
                  <a:pt x="2910" y="5692"/>
                </a:lnTo>
                <a:lnTo>
                  <a:pt x="2910" y="6141"/>
                </a:lnTo>
                <a:lnTo>
                  <a:pt x="2889" y="6569"/>
                </a:lnTo>
                <a:lnTo>
                  <a:pt x="2889" y="6569"/>
                </a:lnTo>
                <a:close/>
                <a:moveTo>
                  <a:pt x="4001" y="5392"/>
                </a:moveTo>
                <a:lnTo>
                  <a:pt x="4001" y="5392"/>
                </a:lnTo>
                <a:lnTo>
                  <a:pt x="3980" y="5820"/>
                </a:lnTo>
                <a:lnTo>
                  <a:pt x="3980" y="6227"/>
                </a:lnTo>
                <a:lnTo>
                  <a:pt x="3980" y="6227"/>
                </a:lnTo>
                <a:lnTo>
                  <a:pt x="3959" y="6676"/>
                </a:lnTo>
                <a:lnTo>
                  <a:pt x="3959" y="6890"/>
                </a:lnTo>
                <a:lnTo>
                  <a:pt x="3980" y="7125"/>
                </a:lnTo>
                <a:lnTo>
                  <a:pt x="3980" y="7125"/>
                </a:lnTo>
                <a:lnTo>
                  <a:pt x="3980" y="7275"/>
                </a:lnTo>
                <a:lnTo>
                  <a:pt x="3980" y="7339"/>
                </a:lnTo>
                <a:lnTo>
                  <a:pt x="3937" y="7361"/>
                </a:lnTo>
                <a:lnTo>
                  <a:pt x="3916" y="7382"/>
                </a:lnTo>
                <a:lnTo>
                  <a:pt x="3852" y="7382"/>
                </a:lnTo>
                <a:lnTo>
                  <a:pt x="3680" y="7382"/>
                </a:lnTo>
                <a:lnTo>
                  <a:pt x="3680" y="7382"/>
                </a:lnTo>
                <a:lnTo>
                  <a:pt x="3424" y="7403"/>
                </a:lnTo>
                <a:lnTo>
                  <a:pt x="3295" y="7403"/>
                </a:lnTo>
                <a:lnTo>
                  <a:pt x="3253" y="7382"/>
                </a:lnTo>
                <a:lnTo>
                  <a:pt x="3210" y="7361"/>
                </a:lnTo>
                <a:lnTo>
                  <a:pt x="3210" y="7361"/>
                </a:lnTo>
                <a:lnTo>
                  <a:pt x="3188" y="7318"/>
                </a:lnTo>
                <a:lnTo>
                  <a:pt x="3188" y="7232"/>
                </a:lnTo>
                <a:lnTo>
                  <a:pt x="3188" y="7040"/>
                </a:lnTo>
                <a:lnTo>
                  <a:pt x="3210" y="6719"/>
                </a:lnTo>
                <a:lnTo>
                  <a:pt x="3210" y="6719"/>
                </a:lnTo>
                <a:lnTo>
                  <a:pt x="3210" y="5842"/>
                </a:lnTo>
                <a:lnTo>
                  <a:pt x="3210" y="5842"/>
                </a:lnTo>
                <a:lnTo>
                  <a:pt x="3188" y="5478"/>
                </a:lnTo>
                <a:lnTo>
                  <a:pt x="3188" y="5264"/>
                </a:lnTo>
                <a:lnTo>
                  <a:pt x="3210" y="5093"/>
                </a:lnTo>
                <a:lnTo>
                  <a:pt x="3210" y="5093"/>
                </a:lnTo>
                <a:lnTo>
                  <a:pt x="3231" y="4986"/>
                </a:lnTo>
                <a:lnTo>
                  <a:pt x="3231" y="4964"/>
                </a:lnTo>
                <a:lnTo>
                  <a:pt x="3295" y="4964"/>
                </a:lnTo>
                <a:lnTo>
                  <a:pt x="3295" y="4964"/>
                </a:lnTo>
                <a:lnTo>
                  <a:pt x="3359" y="4964"/>
                </a:lnTo>
                <a:lnTo>
                  <a:pt x="3424" y="5007"/>
                </a:lnTo>
                <a:lnTo>
                  <a:pt x="3488" y="5071"/>
                </a:lnTo>
                <a:lnTo>
                  <a:pt x="3531" y="5135"/>
                </a:lnTo>
                <a:lnTo>
                  <a:pt x="3531" y="5135"/>
                </a:lnTo>
                <a:lnTo>
                  <a:pt x="3531" y="5200"/>
                </a:lnTo>
                <a:lnTo>
                  <a:pt x="3531" y="5264"/>
                </a:lnTo>
                <a:lnTo>
                  <a:pt x="3531" y="5456"/>
                </a:lnTo>
                <a:lnTo>
                  <a:pt x="3488" y="5628"/>
                </a:lnTo>
                <a:lnTo>
                  <a:pt x="3466" y="5799"/>
                </a:lnTo>
                <a:lnTo>
                  <a:pt x="3466" y="5799"/>
                </a:lnTo>
                <a:lnTo>
                  <a:pt x="3445" y="6098"/>
                </a:lnTo>
                <a:lnTo>
                  <a:pt x="3424" y="6612"/>
                </a:lnTo>
                <a:lnTo>
                  <a:pt x="3445" y="6847"/>
                </a:lnTo>
                <a:lnTo>
                  <a:pt x="3488" y="7061"/>
                </a:lnTo>
                <a:lnTo>
                  <a:pt x="3509" y="7125"/>
                </a:lnTo>
                <a:lnTo>
                  <a:pt x="3552" y="7168"/>
                </a:lnTo>
                <a:lnTo>
                  <a:pt x="3595" y="7189"/>
                </a:lnTo>
                <a:lnTo>
                  <a:pt x="3659" y="7168"/>
                </a:lnTo>
                <a:lnTo>
                  <a:pt x="3659" y="7168"/>
                </a:lnTo>
                <a:lnTo>
                  <a:pt x="3702" y="7125"/>
                </a:lnTo>
                <a:lnTo>
                  <a:pt x="3745" y="7061"/>
                </a:lnTo>
                <a:lnTo>
                  <a:pt x="3766" y="6975"/>
                </a:lnTo>
                <a:lnTo>
                  <a:pt x="3787" y="6890"/>
                </a:lnTo>
                <a:lnTo>
                  <a:pt x="3809" y="6697"/>
                </a:lnTo>
                <a:lnTo>
                  <a:pt x="3809" y="6548"/>
                </a:lnTo>
                <a:lnTo>
                  <a:pt x="3809" y="6548"/>
                </a:lnTo>
                <a:lnTo>
                  <a:pt x="3830" y="6077"/>
                </a:lnTo>
                <a:lnTo>
                  <a:pt x="3830" y="5606"/>
                </a:lnTo>
                <a:lnTo>
                  <a:pt x="3830" y="5606"/>
                </a:lnTo>
                <a:lnTo>
                  <a:pt x="3787" y="5135"/>
                </a:lnTo>
                <a:lnTo>
                  <a:pt x="3787" y="4879"/>
                </a:lnTo>
                <a:lnTo>
                  <a:pt x="3809" y="4772"/>
                </a:lnTo>
                <a:lnTo>
                  <a:pt x="3830" y="4665"/>
                </a:lnTo>
                <a:lnTo>
                  <a:pt x="3830" y="4665"/>
                </a:lnTo>
                <a:lnTo>
                  <a:pt x="3873" y="4601"/>
                </a:lnTo>
                <a:lnTo>
                  <a:pt x="3937" y="4515"/>
                </a:lnTo>
                <a:lnTo>
                  <a:pt x="4001" y="4451"/>
                </a:lnTo>
                <a:lnTo>
                  <a:pt x="4044" y="4451"/>
                </a:lnTo>
                <a:lnTo>
                  <a:pt x="4087" y="4451"/>
                </a:lnTo>
                <a:lnTo>
                  <a:pt x="4087" y="4451"/>
                </a:lnTo>
                <a:lnTo>
                  <a:pt x="4108" y="4515"/>
                </a:lnTo>
                <a:lnTo>
                  <a:pt x="4108" y="4601"/>
                </a:lnTo>
                <a:lnTo>
                  <a:pt x="4066" y="4900"/>
                </a:lnTo>
                <a:lnTo>
                  <a:pt x="4001" y="5392"/>
                </a:lnTo>
                <a:lnTo>
                  <a:pt x="4001" y="53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1"/>
          <p:cNvSpPr/>
          <p:nvPr/>
        </p:nvSpPr>
        <p:spPr>
          <a:xfrm>
            <a:off x="479738" y="971550"/>
            <a:ext cx="208768" cy="267737"/>
          </a:xfrm>
          <a:custGeom>
            <a:rect b="b" l="l" r="r" t="t"/>
            <a:pathLst>
              <a:path extrusionOk="0" h="9907" w="7725">
                <a:moveTo>
                  <a:pt x="7703" y="7681"/>
                </a:moveTo>
                <a:lnTo>
                  <a:pt x="7703" y="7681"/>
                </a:lnTo>
                <a:lnTo>
                  <a:pt x="7661" y="7595"/>
                </a:lnTo>
                <a:lnTo>
                  <a:pt x="7596" y="7531"/>
                </a:lnTo>
                <a:lnTo>
                  <a:pt x="7382" y="7382"/>
                </a:lnTo>
                <a:lnTo>
                  <a:pt x="6997" y="7168"/>
                </a:lnTo>
                <a:lnTo>
                  <a:pt x="6997" y="7168"/>
                </a:lnTo>
                <a:lnTo>
                  <a:pt x="6634" y="6954"/>
                </a:lnTo>
                <a:lnTo>
                  <a:pt x="6291" y="6718"/>
                </a:lnTo>
                <a:lnTo>
                  <a:pt x="6291" y="6718"/>
                </a:lnTo>
                <a:lnTo>
                  <a:pt x="6099" y="6568"/>
                </a:lnTo>
                <a:lnTo>
                  <a:pt x="5863" y="6462"/>
                </a:lnTo>
                <a:lnTo>
                  <a:pt x="5393" y="6269"/>
                </a:lnTo>
                <a:lnTo>
                  <a:pt x="5393" y="6269"/>
                </a:lnTo>
                <a:lnTo>
                  <a:pt x="5221" y="6183"/>
                </a:lnTo>
                <a:lnTo>
                  <a:pt x="5093" y="6098"/>
                </a:lnTo>
                <a:lnTo>
                  <a:pt x="4965" y="5969"/>
                </a:lnTo>
                <a:lnTo>
                  <a:pt x="4879" y="5841"/>
                </a:lnTo>
                <a:lnTo>
                  <a:pt x="4794" y="5691"/>
                </a:lnTo>
                <a:lnTo>
                  <a:pt x="4772" y="5520"/>
                </a:lnTo>
                <a:lnTo>
                  <a:pt x="4772" y="5349"/>
                </a:lnTo>
                <a:lnTo>
                  <a:pt x="4815" y="5156"/>
                </a:lnTo>
                <a:lnTo>
                  <a:pt x="4815" y="5156"/>
                </a:lnTo>
                <a:lnTo>
                  <a:pt x="4922" y="4964"/>
                </a:lnTo>
                <a:lnTo>
                  <a:pt x="5050" y="4771"/>
                </a:lnTo>
                <a:lnTo>
                  <a:pt x="5179" y="4579"/>
                </a:lnTo>
                <a:lnTo>
                  <a:pt x="5307" y="4386"/>
                </a:lnTo>
                <a:lnTo>
                  <a:pt x="5307" y="4386"/>
                </a:lnTo>
                <a:lnTo>
                  <a:pt x="5542" y="3980"/>
                </a:lnTo>
                <a:lnTo>
                  <a:pt x="5756" y="3573"/>
                </a:lnTo>
                <a:lnTo>
                  <a:pt x="5756" y="3573"/>
                </a:lnTo>
                <a:lnTo>
                  <a:pt x="5799" y="3445"/>
                </a:lnTo>
                <a:lnTo>
                  <a:pt x="5863" y="3359"/>
                </a:lnTo>
                <a:lnTo>
                  <a:pt x="5970" y="3295"/>
                </a:lnTo>
                <a:lnTo>
                  <a:pt x="6099" y="3274"/>
                </a:lnTo>
                <a:lnTo>
                  <a:pt x="6099" y="3274"/>
                </a:lnTo>
                <a:lnTo>
                  <a:pt x="6227" y="3252"/>
                </a:lnTo>
                <a:lnTo>
                  <a:pt x="6334" y="3209"/>
                </a:lnTo>
                <a:lnTo>
                  <a:pt x="6420" y="3145"/>
                </a:lnTo>
                <a:lnTo>
                  <a:pt x="6505" y="3038"/>
                </a:lnTo>
                <a:lnTo>
                  <a:pt x="6505" y="3038"/>
                </a:lnTo>
                <a:lnTo>
                  <a:pt x="6569" y="2846"/>
                </a:lnTo>
                <a:lnTo>
                  <a:pt x="6655" y="2610"/>
                </a:lnTo>
                <a:lnTo>
                  <a:pt x="6698" y="2375"/>
                </a:lnTo>
                <a:lnTo>
                  <a:pt x="6698" y="2268"/>
                </a:lnTo>
                <a:lnTo>
                  <a:pt x="6698" y="2161"/>
                </a:lnTo>
                <a:lnTo>
                  <a:pt x="6698" y="2161"/>
                </a:lnTo>
                <a:lnTo>
                  <a:pt x="6676" y="2097"/>
                </a:lnTo>
                <a:lnTo>
                  <a:pt x="6634" y="2011"/>
                </a:lnTo>
                <a:lnTo>
                  <a:pt x="6591" y="1947"/>
                </a:lnTo>
                <a:lnTo>
                  <a:pt x="6569" y="1883"/>
                </a:lnTo>
                <a:lnTo>
                  <a:pt x="6569" y="1883"/>
                </a:lnTo>
                <a:lnTo>
                  <a:pt x="6591" y="1776"/>
                </a:lnTo>
                <a:lnTo>
                  <a:pt x="6634" y="1690"/>
                </a:lnTo>
                <a:lnTo>
                  <a:pt x="6741" y="1498"/>
                </a:lnTo>
                <a:lnTo>
                  <a:pt x="6741" y="1498"/>
                </a:lnTo>
                <a:lnTo>
                  <a:pt x="6869" y="1155"/>
                </a:lnTo>
                <a:lnTo>
                  <a:pt x="6933" y="963"/>
                </a:lnTo>
                <a:lnTo>
                  <a:pt x="6955" y="770"/>
                </a:lnTo>
                <a:lnTo>
                  <a:pt x="6976" y="578"/>
                </a:lnTo>
                <a:lnTo>
                  <a:pt x="6933" y="407"/>
                </a:lnTo>
                <a:lnTo>
                  <a:pt x="6912" y="321"/>
                </a:lnTo>
                <a:lnTo>
                  <a:pt x="6869" y="257"/>
                </a:lnTo>
                <a:lnTo>
                  <a:pt x="6805" y="193"/>
                </a:lnTo>
                <a:lnTo>
                  <a:pt x="6719" y="128"/>
                </a:lnTo>
                <a:lnTo>
                  <a:pt x="6719" y="128"/>
                </a:lnTo>
                <a:lnTo>
                  <a:pt x="6527" y="43"/>
                </a:lnTo>
                <a:lnTo>
                  <a:pt x="6334" y="21"/>
                </a:lnTo>
                <a:lnTo>
                  <a:pt x="6163" y="0"/>
                </a:lnTo>
                <a:lnTo>
                  <a:pt x="5970" y="21"/>
                </a:lnTo>
                <a:lnTo>
                  <a:pt x="5607" y="64"/>
                </a:lnTo>
                <a:lnTo>
                  <a:pt x="5435" y="64"/>
                </a:lnTo>
                <a:lnTo>
                  <a:pt x="5243" y="43"/>
                </a:lnTo>
                <a:lnTo>
                  <a:pt x="5243" y="43"/>
                </a:lnTo>
                <a:lnTo>
                  <a:pt x="5029" y="21"/>
                </a:lnTo>
                <a:lnTo>
                  <a:pt x="4815" y="0"/>
                </a:lnTo>
                <a:lnTo>
                  <a:pt x="4387" y="0"/>
                </a:lnTo>
                <a:lnTo>
                  <a:pt x="3959" y="43"/>
                </a:lnTo>
                <a:lnTo>
                  <a:pt x="3531" y="128"/>
                </a:lnTo>
                <a:lnTo>
                  <a:pt x="3531" y="128"/>
                </a:lnTo>
                <a:lnTo>
                  <a:pt x="3103" y="214"/>
                </a:lnTo>
                <a:lnTo>
                  <a:pt x="2889" y="278"/>
                </a:lnTo>
                <a:lnTo>
                  <a:pt x="2697" y="364"/>
                </a:lnTo>
                <a:lnTo>
                  <a:pt x="2697" y="364"/>
                </a:lnTo>
                <a:lnTo>
                  <a:pt x="2526" y="449"/>
                </a:lnTo>
                <a:lnTo>
                  <a:pt x="2376" y="535"/>
                </a:lnTo>
                <a:lnTo>
                  <a:pt x="2226" y="642"/>
                </a:lnTo>
                <a:lnTo>
                  <a:pt x="2076" y="727"/>
                </a:lnTo>
                <a:lnTo>
                  <a:pt x="2076" y="727"/>
                </a:lnTo>
                <a:lnTo>
                  <a:pt x="1991" y="749"/>
                </a:lnTo>
                <a:lnTo>
                  <a:pt x="1905" y="770"/>
                </a:lnTo>
                <a:lnTo>
                  <a:pt x="1691" y="749"/>
                </a:lnTo>
                <a:lnTo>
                  <a:pt x="1456" y="727"/>
                </a:lnTo>
                <a:lnTo>
                  <a:pt x="1349" y="727"/>
                </a:lnTo>
                <a:lnTo>
                  <a:pt x="1263" y="727"/>
                </a:lnTo>
                <a:lnTo>
                  <a:pt x="1263" y="727"/>
                </a:lnTo>
                <a:lnTo>
                  <a:pt x="1071" y="770"/>
                </a:lnTo>
                <a:lnTo>
                  <a:pt x="878" y="834"/>
                </a:lnTo>
                <a:lnTo>
                  <a:pt x="514" y="1006"/>
                </a:lnTo>
                <a:lnTo>
                  <a:pt x="514" y="1006"/>
                </a:lnTo>
                <a:lnTo>
                  <a:pt x="343" y="1113"/>
                </a:lnTo>
                <a:lnTo>
                  <a:pt x="215" y="1241"/>
                </a:lnTo>
                <a:lnTo>
                  <a:pt x="108" y="1412"/>
                </a:lnTo>
                <a:lnTo>
                  <a:pt x="44" y="1583"/>
                </a:lnTo>
                <a:lnTo>
                  <a:pt x="1" y="1754"/>
                </a:lnTo>
                <a:lnTo>
                  <a:pt x="1" y="1947"/>
                </a:lnTo>
                <a:lnTo>
                  <a:pt x="44" y="2161"/>
                </a:lnTo>
                <a:lnTo>
                  <a:pt x="108" y="2354"/>
                </a:lnTo>
                <a:lnTo>
                  <a:pt x="108" y="2354"/>
                </a:lnTo>
                <a:lnTo>
                  <a:pt x="193" y="2546"/>
                </a:lnTo>
                <a:lnTo>
                  <a:pt x="322" y="2717"/>
                </a:lnTo>
                <a:lnTo>
                  <a:pt x="450" y="2888"/>
                </a:lnTo>
                <a:lnTo>
                  <a:pt x="600" y="3060"/>
                </a:lnTo>
                <a:lnTo>
                  <a:pt x="600" y="3060"/>
                </a:lnTo>
                <a:lnTo>
                  <a:pt x="728" y="3167"/>
                </a:lnTo>
                <a:lnTo>
                  <a:pt x="835" y="3274"/>
                </a:lnTo>
                <a:lnTo>
                  <a:pt x="835" y="3274"/>
                </a:lnTo>
                <a:lnTo>
                  <a:pt x="921" y="3402"/>
                </a:lnTo>
                <a:lnTo>
                  <a:pt x="964" y="3466"/>
                </a:lnTo>
                <a:lnTo>
                  <a:pt x="1028" y="3530"/>
                </a:lnTo>
                <a:lnTo>
                  <a:pt x="1028" y="3530"/>
                </a:lnTo>
                <a:lnTo>
                  <a:pt x="1178" y="3637"/>
                </a:lnTo>
                <a:lnTo>
                  <a:pt x="1349" y="3723"/>
                </a:lnTo>
                <a:lnTo>
                  <a:pt x="1648" y="3915"/>
                </a:lnTo>
                <a:lnTo>
                  <a:pt x="1648" y="3915"/>
                </a:lnTo>
                <a:lnTo>
                  <a:pt x="1798" y="4044"/>
                </a:lnTo>
                <a:lnTo>
                  <a:pt x="1905" y="4194"/>
                </a:lnTo>
                <a:lnTo>
                  <a:pt x="2098" y="4536"/>
                </a:lnTo>
                <a:lnTo>
                  <a:pt x="2098" y="4536"/>
                </a:lnTo>
                <a:lnTo>
                  <a:pt x="2333" y="4857"/>
                </a:lnTo>
                <a:lnTo>
                  <a:pt x="2568" y="5178"/>
                </a:lnTo>
                <a:lnTo>
                  <a:pt x="2782" y="5499"/>
                </a:lnTo>
                <a:lnTo>
                  <a:pt x="2889" y="5691"/>
                </a:lnTo>
                <a:lnTo>
                  <a:pt x="2954" y="5862"/>
                </a:lnTo>
                <a:lnTo>
                  <a:pt x="2954" y="5862"/>
                </a:lnTo>
                <a:lnTo>
                  <a:pt x="2996" y="5991"/>
                </a:lnTo>
                <a:lnTo>
                  <a:pt x="2996" y="6076"/>
                </a:lnTo>
                <a:lnTo>
                  <a:pt x="2996" y="6162"/>
                </a:lnTo>
                <a:lnTo>
                  <a:pt x="2975" y="6226"/>
                </a:lnTo>
                <a:lnTo>
                  <a:pt x="2932" y="6312"/>
                </a:lnTo>
                <a:lnTo>
                  <a:pt x="2889" y="6376"/>
                </a:lnTo>
                <a:lnTo>
                  <a:pt x="2718" y="6504"/>
                </a:lnTo>
                <a:lnTo>
                  <a:pt x="2718" y="6504"/>
                </a:lnTo>
                <a:lnTo>
                  <a:pt x="2397" y="6697"/>
                </a:lnTo>
                <a:lnTo>
                  <a:pt x="2226" y="6804"/>
                </a:lnTo>
                <a:lnTo>
                  <a:pt x="2076" y="6911"/>
                </a:lnTo>
                <a:lnTo>
                  <a:pt x="2076" y="6911"/>
                </a:lnTo>
                <a:lnTo>
                  <a:pt x="1905" y="7018"/>
                </a:lnTo>
                <a:lnTo>
                  <a:pt x="1755" y="7125"/>
                </a:lnTo>
                <a:lnTo>
                  <a:pt x="1392" y="7317"/>
                </a:lnTo>
                <a:lnTo>
                  <a:pt x="1392" y="7317"/>
                </a:lnTo>
                <a:lnTo>
                  <a:pt x="1071" y="7489"/>
                </a:lnTo>
                <a:lnTo>
                  <a:pt x="900" y="7595"/>
                </a:lnTo>
                <a:lnTo>
                  <a:pt x="771" y="7702"/>
                </a:lnTo>
                <a:lnTo>
                  <a:pt x="771" y="7702"/>
                </a:lnTo>
                <a:lnTo>
                  <a:pt x="728" y="7788"/>
                </a:lnTo>
                <a:lnTo>
                  <a:pt x="707" y="7852"/>
                </a:lnTo>
                <a:lnTo>
                  <a:pt x="686" y="7938"/>
                </a:lnTo>
                <a:lnTo>
                  <a:pt x="686" y="8045"/>
                </a:lnTo>
                <a:lnTo>
                  <a:pt x="728" y="8216"/>
                </a:lnTo>
                <a:lnTo>
                  <a:pt x="750" y="8302"/>
                </a:lnTo>
                <a:lnTo>
                  <a:pt x="793" y="8366"/>
                </a:lnTo>
                <a:lnTo>
                  <a:pt x="793" y="8366"/>
                </a:lnTo>
                <a:lnTo>
                  <a:pt x="900" y="8473"/>
                </a:lnTo>
                <a:lnTo>
                  <a:pt x="942" y="8494"/>
                </a:lnTo>
                <a:lnTo>
                  <a:pt x="985" y="8494"/>
                </a:lnTo>
                <a:lnTo>
                  <a:pt x="1028" y="8473"/>
                </a:lnTo>
                <a:lnTo>
                  <a:pt x="1071" y="8451"/>
                </a:lnTo>
                <a:lnTo>
                  <a:pt x="1092" y="8387"/>
                </a:lnTo>
                <a:lnTo>
                  <a:pt x="1113" y="8323"/>
                </a:lnTo>
                <a:lnTo>
                  <a:pt x="1113" y="8323"/>
                </a:lnTo>
                <a:lnTo>
                  <a:pt x="1049" y="8259"/>
                </a:lnTo>
                <a:lnTo>
                  <a:pt x="1028" y="8216"/>
                </a:lnTo>
                <a:lnTo>
                  <a:pt x="1028" y="8173"/>
                </a:lnTo>
                <a:lnTo>
                  <a:pt x="1028" y="8173"/>
                </a:lnTo>
                <a:lnTo>
                  <a:pt x="1135" y="8302"/>
                </a:lnTo>
                <a:lnTo>
                  <a:pt x="1178" y="8323"/>
                </a:lnTo>
                <a:lnTo>
                  <a:pt x="1220" y="8344"/>
                </a:lnTo>
                <a:lnTo>
                  <a:pt x="1349" y="8344"/>
                </a:lnTo>
                <a:lnTo>
                  <a:pt x="1477" y="8323"/>
                </a:lnTo>
                <a:lnTo>
                  <a:pt x="1477" y="8323"/>
                </a:lnTo>
                <a:lnTo>
                  <a:pt x="1627" y="8280"/>
                </a:lnTo>
                <a:lnTo>
                  <a:pt x="1627" y="8259"/>
                </a:lnTo>
                <a:lnTo>
                  <a:pt x="1627" y="8152"/>
                </a:lnTo>
                <a:lnTo>
                  <a:pt x="1627" y="8152"/>
                </a:lnTo>
                <a:lnTo>
                  <a:pt x="1584" y="8088"/>
                </a:lnTo>
                <a:lnTo>
                  <a:pt x="1520" y="7981"/>
                </a:lnTo>
                <a:lnTo>
                  <a:pt x="1456" y="7895"/>
                </a:lnTo>
                <a:lnTo>
                  <a:pt x="1456" y="7852"/>
                </a:lnTo>
                <a:lnTo>
                  <a:pt x="1477" y="7831"/>
                </a:lnTo>
                <a:lnTo>
                  <a:pt x="1477" y="7831"/>
                </a:lnTo>
                <a:lnTo>
                  <a:pt x="1499" y="7831"/>
                </a:lnTo>
                <a:lnTo>
                  <a:pt x="1520" y="7852"/>
                </a:lnTo>
                <a:lnTo>
                  <a:pt x="1606" y="7938"/>
                </a:lnTo>
                <a:lnTo>
                  <a:pt x="1691" y="8045"/>
                </a:lnTo>
                <a:lnTo>
                  <a:pt x="1734" y="8066"/>
                </a:lnTo>
                <a:lnTo>
                  <a:pt x="1755" y="8066"/>
                </a:lnTo>
                <a:lnTo>
                  <a:pt x="1755" y="8066"/>
                </a:lnTo>
                <a:lnTo>
                  <a:pt x="1798" y="8045"/>
                </a:lnTo>
                <a:lnTo>
                  <a:pt x="1820" y="8002"/>
                </a:lnTo>
                <a:lnTo>
                  <a:pt x="1798" y="7916"/>
                </a:lnTo>
                <a:lnTo>
                  <a:pt x="1777" y="7809"/>
                </a:lnTo>
                <a:lnTo>
                  <a:pt x="1755" y="7767"/>
                </a:lnTo>
                <a:lnTo>
                  <a:pt x="1777" y="7724"/>
                </a:lnTo>
                <a:lnTo>
                  <a:pt x="1777" y="7724"/>
                </a:lnTo>
                <a:lnTo>
                  <a:pt x="1777" y="7745"/>
                </a:lnTo>
                <a:lnTo>
                  <a:pt x="1798" y="7767"/>
                </a:lnTo>
                <a:lnTo>
                  <a:pt x="1862" y="7809"/>
                </a:lnTo>
                <a:lnTo>
                  <a:pt x="2012" y="7852"/>
                </a:lnTo>
                <a:lnTo>
                  <a:pt x="2012" y="7852"/>
                </a:lnTo>
                <a:lnTo>
                  <a:pt x="2034" y="7852"/>
                </a:lnTo>
                <a:lnTo>
                  <a:pt x="2055" y="7831"/>
                </a:lnTo>
                <a:lnTo>
                  <a:pt x="2076" y="7831"/>
                </a:lnTo>
                <a:lnTo>
                  <a:pt x="2119" y="7852"/>
                </a:lnTo>
                <a:lnTo>
                  <a:pt x="2119" y="7852"/>
                </a:lnTo>
                <a:lnTo>
                  <a:pt x="2162" y="7916"/>
                </a:lnTo>
                <a:lnTo>
                  <a:pt x="2205" y="8002"/>
                </a:lnTo>
                <a:lnTo>
                  <a:pt x="2205" y="8002"/>
                </a:lnTo>
                <a:lnTo>
                  <a:pt x="2312" y="8152"/>
                </a:lnTo>
                <a:lnTo>
                  <a:pt x="2354" y="8259"/>
                </a:lnTo>
                <a:lnTo>
                  <a:pt x="2397" y="8323"/>
                </a:lnTo>
                <a:lnTo>
                  <a:pt x="2397" y="8323"/>
                </a:lnTo>
                <a:lnTo>
                  <a:pt x="2397" y="8387"/>
                </a:lnTo>
                <a:lnTo>
                  <a:pt x="2397" y="8430"/>
                </a:lnTo>
                <a:lnTo>
                  <a:pt x="2333" y="8516"/>
                </a:lnTo>
                <a:lnTo>
                  <a:pt x="2269" y="8622"/>
                </a:lnTo>
                <a:lnTo>
                  <a:pt x="2226" y="8729"/>
                </a:lnTo>
                <a:lnTo>
                  <a:pt x="2226" y="8729"/>
                </a:lnTo>
                <a:lnTo>
                  <a:pt x="2247" y="8836"/>
                </a:lnTo>
                <a:lnTo>
                  <a:pt x="2290" y="8922"/>
                </a:lnTo>
                <a:lnTo>
                  <a:pt x="2354" y="9029"/>
                </a:lnTo>
                <a:lnTo>
                  <a:pt x="2440" y="9115"/>
                </a:lnTo>
                <a:lnTo>
                  <a:pt x="2654" y="9286"/>
                </a:lnTo>
                <a:lnTo>
                  <a:pt x="2825" y="9414"/>
                </a:lnTo>
                <a:lnTo>
                  <a:pt x="2825" y="9414"/>
                </a:lnTo>
                <a:lnTo>
                  <a:pt x="2975" y="9564"/>
                </a:lnTo>
                <a:lnTo>
                  <a:pt x="3210" y="9735"/>
                </a:lnTo>
                <a:lnTo>
                  <a:pt x="3317" y="9821"/>
                </a:lnTo>
                <a:lnTo>
                  <a:pt x="3446" y="9885"/>
                </a:lnTo>
                <a:lnTo>
                  <a:pt x="3531" y="9906"/>
                </a:lnTo>
                <a:lnTo>
                  <a:pt x="3595" y="9906"/>
                </a:lnTo>
                <a:lnTo>
                  <a:pt x="3638" y="9885"/>
                </a:lnTo>
                <a:lnTo>
                  <a:pt x="3638" y="9885"/>
                </a:lnTo>
                <a:lnTo>
                  <a:pt x="3681" y="9842"/>
                </a:lnTo>
                <a:lnTo>
                  <a:pt x="3681" y="9778"/>
                </a:lnTo>
                <a:lnTo>
                  <a:pt x="3660" y="9692"/>
                </a:lnTo>
                <a:lnTo>
                  <a:pt x="3595" y="9628"/>
                </a:lnTo>
                <a:lnTo>
                  <a:pt x="3446" y="9500"/>
                </a:lnTo>
                <a:lnTo>
                  <a:pt x="3317" y="9414"/>
                </a:lnTo>
                <a:lnTo>
                  <a:pt x="3317" y="9414"/>
                </a:lnTo>
                <a:lnTo>
                  <a:pt x="2996" y="9136"/>
                </a:lnTo>
                <a:lnTo>
                  <a:pt x="2847" y="8986"/>
                </a:lnTo>
                <a:lnTo>
                  <a:pt x="2697" y="8836"/>
                </a:lnTo>
                <a:lnTo>
                  <a:pt x="2697" y="8836"/>
                </a:lnTo>
                <a:lnTo>
                  <a:pt x="2633" y="8751"/>
                </a:lnTo>
                <a:lnTo>
                  <a:pt x="2611" y="8687"/>
                </a:lnTo>
                <a:lnTo>
                  <a:pt x="2611" y="8622"/>
                </a:lnTo>
                <a:lnTo>
                  <a:pt x="2633" y="8558"/>
                </a:lnTo>
                <a:lnTo>
                  <a:pt x="2718" y="8409"/>
                </a:lnTo>
                <a:lnTo>
                  <a:pt x="2825" y="8259"/>
                </a:lnTo>
                <a:lnTo>
                  <a:pt x="2825" y="8259"/>
                </a:lnTo>
                <a:lnTo>
                  <a:pt x="2911" y="8130"/>
                </a:lnTo>
                <a:lnTo>
                  <a:pt x="2932" y="8066"/>
                </a:lnTo>
                <a:lnTo>
                  <a:pt x="2954" y="8002"/>
                </a:lnTo>
                <a:lnTo>
                  <a:pt x="2954" y="7959"/>
                </a:lnTo>
                <a:lnTo>
                  <a:pt x="2911" y="7916"/>
                </a:lnTo>
                <a:lnTo>
                  <a:pt x="2868" y="7874"/>
                </a:lnTo>
                <a:lnTo>
                  <a:pt x="2761" y="7852"/>
                </a:lnTo>
                <a:lnTo>
                  <a:pt x="2761" y="7852"/>
                </a:lnTo>
                <a:lnTo>
                  <a:pt x="2675" y="7852"/>
                </a:lnTo>
                <a:lnTo>
                  <a:pt x="2611" y="7874"/>
                </a:lnTo>
                <a:lnTo>
                  <a:pt x="2547" y="7852"/>
                </a:lnTo>
                <a:lnTo>
                  <a:pt x="2483" y="7767"/>
                </a:lnTo>
                <a:lnTo>
                  <a:pt x="2483" y="7767"/>
                </a:lnTo>
                <a:lnTo>
                  <a:pt x="2440" y="7681"/>
                </a:lnTo>
                <a:lnTo>
                  <a:pt x="2376" y="7553"/>
                </a:lnTo>
                <a:lnTo>
                  <a:pt x="2290" y="7339"/>
                </a:lnTo>
                <a:lnTo>
                  <a:pt x="2290" y="7339"/>
                </a:lnTo>
                <a:lnTo>
                  <a:pt x="2269" y="7232"/>
                </a:lnTo>
                <a:lnTo>
                  <a:pt x="2269" y="7146"/>
                </a:lnTo>
                <a:lnTo>
                  <a:pt x="2290" y="7082"/>
                </a:lnTo>
                <a:lnTo>
                  <a:pt x="2354" y="7018"/>
                </a:lnTo>
                <a:lnTo>
                  <a:pt x="2483" y="6932"/>
                </a:lnTo>
                <a:lnTo>
                  <a:pt x="2654" y="6825"/>
                </a:lnTo>
                <a:lnTo>
                  <a:pt x="2654" y="6825"/>
                </a:lnTo>
                <a:lnTo>
                  <a:pt x="2804" y="6718"/>
                </a:lnTo>
                <a:lnTo>
                  <a:pt x="2932" y="6611"/>
                </a:lnTo>
                <a:lnTo>
                  <a:pt x="2996" y="6568"/>
                </a:lnTo>
                <a:lnTo>
                  <a:pt x="3039" y="6590"/>
                </a:lnTo>
                <a:lnTo>
                  <a:pt x="3082" y="6633"/>
                </a:lnTo>
                <a:lnTo>
                  <a:pt x="3103" y="6718"/>
                </a:lnTo>
                <a:lnTo>
                  <a:pt x="3103" y="6718"/>
                </a:lnTo>
                <a:lnTo>
                  <a:pt x="3082" y="6954"/>
                </a:lnTo>
                <a:lnTo>
                  <a:pt x="3061" y="7189"/>
                </a:lnTo>
                <a:lnTo>
                  <a:pt x="3039" y="7403"/>
                </a:lnTo>
                <a:lnTo>
                  <a:pt x="3039" y="7638"/>
                </a:lnTo>
                <a:lnTo>
                  <a:pt x="3039" y="7638"/>
                </a:lnTo>
                <a:lnTo>
                  <a:pt x="3061" y="8066"/>
                </a:lnTo>
                <a:lnTo>
                  <a:pt x="3082" y="8280"/>
                </a:lnTo>
                <a:lnTo>
                  <a:pt x="3125" y="8473"/>
                </a:lnTo>
                <a:lnTo>
                  <a:pt x="3189" y="8687"/>
                </a:lnTo>
                <a:lnTo>
                  <a:pt x="3253" y="8879"/>
                </a:lnTo>
                <a:lnTo>
                  <a:pt x="3339" y="9072"/>
                </a:lnTo>
                <a:lnTo>
                  <a:pt x="3446" y="9264"/>
                </a:lnTo>
                <a:lnTo>
                  <a:pt x="3446" y="9264"/>
                </a:lnTo>
                <a:lnTo>
                  <a:pt x="3531" y="9393"/>
                </a:lnTo>
                <a:lnTo>
                  <a:pt x="3595" y="9457"/>
                </a:lnTo>
                <a:lnTo>
                  <a:pt x="3660" y="9500"/>
                </a:lnTo>
                <a:lnTo>
                  <a:pt x="3724" y="9543"/>
                </a:lnTo>
                <a:lnTo>
                  <a:pt x="3788" y="9543"/>
                </a:lnTo>
                <a:lnTo>
                  <a:pt x="3852" y="9500"/>
                </a:lnTo>
                <a:lnTo>
                  <a:pt x="3895" y="9414"/>
                </a:lnTo>
                <a:lnTo>
                  <a:pt x="3895" y="9414"/>
                </a:lnTo>
                <a:lnTo>
                  <a:pt x="3895" y="9350"/>
                </a:lnTo>
                <a:lnTo>
                  <a:pt x="3874" y="9286"/>
                </a:lnTo>
                <a:lnTo>
                  <a:pt x="3874" y="9222"/>
                </a:lnTo>
                <a:lnTo>
                  <a:pt x="3874" y="9179"/>
                </a:lnTo>
                <a:lnTo>
                  <a:pt x="3895" y="9157"/>
                </a:lnTo>
                <a:lnTo>
                  <a:pt x="3895" y="9157"/>
                </a:lnTo>
                <a:lnTo>
                  <a:pt x="3959" y="9136"/>
                </a:lnTo>
                <a:lnTo>
                  <a:pt x="4023" y="9136"/>
                </a:lnTo>
                <a:lnTo>
                  <a:pt x="4109" y="9115"/>
                </a:lnTo>
                <a:lnTo>
                  <a:pt x="4130" y="9093"/>
                </a:lnTo>
                <a:lnTo>
                  <a:pt x="4152" y="9072"/>
                </a:lnTo>
                <a:lnTo>
                  <a:pt x="4152" y="9072"/>
                </a:lnTo>
                <a:lnTo>
                  <a:pt x="4173" y="9008"/>
                </a:lnTo>
                <a:lnTo>
                  <a:pt x="4152" y="8965"/>
                </a:lnTo>
                <a:lnTo>
                  <a:pt x="4109" y="8922"/>
                </a:lnTo>
                <a:lnTo>
                  <a:pt x="4045" y="8901"/>
                </a:lnTo>
                <a:lnTo>
                  <a:pt x="3895" y="8879"/>
                </a:lnTo>
                <a:lnTo>
                  <a:pt x="3852" y="8858"/>
                </a:lnTo>
                <a:lnTo>
                  <a:pt x="3809" y="8815"/>
                </a:lnTo>
                <a:lnTo>
                  <a:pt x="3809" y="8815"/>
                </a:lnTo>
                <a:lnTo>
                  <a:pt x="3809" y="8772"/>
                </a:lnTo>
                <a:lnTo>
                  <a:pt x="3852" y="8751"/>
                </a:lnTo>
                <a:lnTo>
                  <a:pt x="3959" y="8751"/>
                </a:lnTo>
                <a:lnTo>
                  <a:pt x="4087" y="8772"/>
                </a:lnTo>
                <a:lnTo>
                  <a:pt x="4130" y="8772"/>
                </a:lnTo>
                <a:lnTo>
                  <a:pt x="4173" y="8772"/>
                </a:lnTo>
                <a:lnTo>
                  <a:pt x="4173" y="8772"/>
                </a:lnTo>
                <a:lnTo>
                  <a:pt x="4237" y="8708"/>
                </a:lnTo>
                <a:lnTo>
                  <a:pt x="4237" y="8665"/>
                </a:lnTo>
                <a:lnTo>
                  <a:pt x="4237" y="8601"/>
                </a:lnTo>
                <a:lnTo>
                  <a:pt x="4237" y="8537"/>
                </a:lnTo>
                <a:lnTo>
                  <a:pt x="4237" y="8537"/>
                </a:lnTo>
                <a:lnTo>
                  <a:pt x="4259" y="8494"/>
                </a:lnTo>
                <a:lnTo>
                  <a:pt x="4301" y="8451"/>
                </a:lnTo>
                <a:lnTo>
                  <a:pt x="4344" y="8430"/>
                </a:lnTo>
                <a:lnTo>
                  <a:pt x="4366" y="8387"/>
                </a:lnTo>
                <a:lnTo>
                  <a:pt x="4366" y="8387"/>
                </a:lnTo>
                <a:lnTo>
                  <a:pt x="4344" y="8323"/>
                </a:lnTo>
                <a:lnTo>
                  <a:pt x="4301" y="8280"/>
                </a:lnTo>
                <a:lnTo>
                  <a:pt x="4259" y="8259"/>
                </a:lnTo>
                <a:lnTo>
                  <a:pt x="4194" y="8237"/>
                </a:lnTo>
                <a:lnTo>
                  <a:pt x="4066" y="8195"/>
                </a:lnTo>
                <a:lnTo>
                  <a:pt x="4023" y="8173"/>
                </a:lnTo>
                <a:lnTo>
                  <a:pt x="3981" y="8130"/>
                </a:lnTo>
                <a:lnTo>
                  <a:pt x="3981" y="8130"/>
                </a:lnTo>
                <a:lnTo>
                  <a:pt x="4045" y="8130"/>
                </a:lnTo>
                <a:lnTo>
                  <a:pt x="4130" y="8130"/>
                </a:lnTo>
                <a:lnTo>
                  <a:pt x="4216" y="8130"/>
                </a:lnTo>
                <a:lnTo>
                  <a:pt x="4259" y="8109"/>
                </a:lnTo>
                <a:lnTo>
                  <a:pt x="4280" y="8088"/>
                </a:lnTo>
                <a:lnTo>
                  <a:pt x="4280" y="8088"/>
                </a:lnTo>
                <a:lnTo>
                  <a:pt x="4301" y="8045"/>
                </a:lnTo>
                <a:lnTo>
                  <a:pt x="4280" y="8002"/>
                </a:lnTo>
                <a:lnTo>
                  <a:pt x="4237" y="7959"/>
                </a:lnTo>
                <a:lnTo>
                  <a:pt x="4194" y="7916"/>
                </a:lnTo>
                <a:lnTo>
                  <a:pt x="4173" y="7874"/>
                </a:lnTo>
                <a:lnTo>
                  <a:pt x="4173" y="7874"/>
                </a:lnTo>
                <a:lnTo>
                  <a:pt x="4194" y="7852"/>
                </a:lnTo>
                <a:lnTo>
                  <a:pt x="4216" y="7852"/>
                </a:lnTo>
                <a:lnTo>
                  <a:pt x="4280" y="7874"/>
                </a:lnTo>
                <a:lnTo>
                  <a:pt x="4344" y="7959"/>
                </a:lnTo>
                <a:lnTo>
                  <a:pt x="4430" y="8066"/>
                </a:lnTo>
                <a:lnTo>
                  <a:pt x="4558" y="8323"/>
                </a:lnTo>
                <a:lnTo>
                  <a:pt x="4644" y="8473"/>
                </a:lnTo>
                <a:lnTo>
                  <a:pt x="4644" y="8473"/>
                </a:lnTo>
                <a:lnTo>
                  <a:pt x="4665" y="8580"/>
                </a:lnTo>
                <a:lnTo>
                  <a:pt x="4687" y="8644"/>
                </a:lnTo>
                <a:lnTo>
                  <a:pt x="4644" y="8836"/>
                </a:lnTo>
                <a:lnTo>
                  <a:pt x="4644" y="8836"/>
                </a:lnTo>
                <a:lnTo>
                  <a:pt x="4622" y="8943"/>
                </a:lnTo>
                <a:lnTo>
                  <a:pt x="4622" y="9008"/>
                </a:lnTo>
                <a:lnTo>
                  <a:pt x="4665" y="9050"/>
                </a:lnTo>
                <a:lnTo>
                  <a:pt x="4665" y="9050"/>
                </a:lnTo>
                <a:lnTo>
                  <a:pt x="4729" y="9072"/>
                </a:lnTo>
                <a:lnTo>
                  <a:pt x="4794" y="9050"/>
                </a:lnTo>
                <a:lnTo>
                  <a:pt x="4836" y="8986"/>
                </a:lnTo>
                <a:lnTo>
                  <a:pt x="4879" y="8922"/>
                </a:lnTo>
                <a:lnTo>
                  <a:pt x="4965" y="8687"/>
                </a:lnTo>
                <a:lnTo>
                  <a:pt x="5029" y="8409"/>
                </a:lnTo>
                <a:lnTo>
                  <a:pt x="5072" y="8130"/>
                </a:lnTo>
                <a:lnTo>
                  <a:pt x="5114" y="7852"/>
                </a:lnTo>
                <a:lnTo>
                  <a:pt x="5136" y="7510"/>
                </a:lnTo>
                <a:lnTo>
                  <a:pt x="5136" y="7510"/>
                </a:lnTo>
                <a:lnTo>
                  <a:pt x="5136" y="6975"/>
                </a:lnTo>
                <a:lnTo>
                  <a:pt x="5136" y="6975"/>
                </a:lnTo>
                <a:lnTo>
                  <a:pt x="5093" y="6761"/>
                </a:lnTo>
                <a:lnTo>
                  <a:pt x="5072" y="6654"/>
                </a:lnTo>
                <a:lnTo>
                  <a:pt x="5072" y="6568"/>
                </a:lnTo>
                <a:lnTo>
                  <a:pt x="5072" y="6568"/>
                </a:lnTo>
                <a:lnTo>
                  <a:pt x="5093" y="6462"/>
                </a:lnTo>
                <a:lnTo>
                  <a:pt x="5179" y="6462"/>
                </a:lnTo>
                <a:lnTo>
                  <a:pt x="5179" y="6462"/>
                </a:lnTo>
                <a:lnTo>
                  <a:pt x="5221" y="6462"/>
                </a:lnTo>
                <a:lnTo>
                  <a:pt x="5286" y="6483"/>
                </a:lnTo>
                <a:lnTo>
                  <a:pt x="5435" y="6547"/>
                </a:lnTo>
                <a:lnTo>
                  <a:pt x="5692" y="6697"/>
                </a:lnTo>
                <a:lnTo>
                  <a:pt x="5692" y="6697"/>
                </a:lnTo>
                <a:lnTo>
                  <a:pt x="5863" y="6761"/>
                </a:lnTo>
                <a:lnTo>
                  <a:pt x="5906" y="6804"/>
                </a:lnTo>
                <a:lnTo>
                  <a:pt x="5949" y="6847"/>
                </a:lnTo>
                <a:lnTo>
                  <a:pt x="5970" y="6889"/>
                </a:lnTo>
                <a:lnTo>
                  <a:pt x="5970" y="6932"/>
                </a:lnTo>
                <a:lnTo>
                  <a:pt x="5949" y="7018"/>
                </a:lnTo>
                <a:lnTo>
                  <a:pt x="5906" y="7125"/>
                </a:lnTo>
                <a:lnTo>
                  <a:pt x="5906" y="7125"/>
                </a:lnTo>
                <a:lnTo>
                  <a:pt x="5778" y="7446"/>
                </a:lnTo>
                <a:lnTo>
                  <a:pt x="5692" y="7595"/>
                </a:lnTo>
                <a:lnTo>
                  <a:pt x="5628" y="7660"/>
                </a:lnTo>
                <a:lnTo>
                  <a:pt x="5564" y="7724"/>
                </a:lnTo>
                <a:lnTo>
                  <a:pt x="5564" y="7724"/>
                </a:lnTo>
                <a:lnTo>
                  <a:pt x="5414" y="7788"/>
                </a:lnTo>
                <a:lnTo>
                  <a:pt x="5264" y="7852"/>
                </a:lnTo>
                <a:lnTo>
                  <a:pt x="5200" y="7895"/>
                </a:lnTo>
                <a:lnTo>
                  <a:pt x="5179" y="7938"/>
                </a:lnTo>
                <a:lnTo>
                  <a:pt x="5200" y="8023"/>
                </a:lnTo>
                <a:lnTo>
                  <a:pt x="5264" y="8109"/>
                </a:lnTo>
                <a:lnTo>
                  <a:pt x="5264" y="8109"/>
                </a:lnTo>
                <a:lnTo>
                  <a:pt x="5307" y="8152"/>
                </a:lnTo>
                <a:lnTo>
                  <a:pt x="5371" y="8195"/>
                </a:lnTo>
                <a:lnTo>
                  <a:pt x="5542" y="8259"/>
                </a:lnTo>
                <a:lnTo>
                  <a:pt x="5714" y="8323"/>
                </a:lnTo>
                <a:lnTo>
                  <a:pt x="5756" y="8366"/>
                </a:lnTo>
                <a:lnTo>
                  <a:pt x="5799" y="8409"/>
                </a:lnTo>
                <a:lnTo>
                  <a:pt x="5799" y="8409"/>
                </a:lnTo>
                <a:lnTo>
                  <a:pt x="5821" y="8451"/>
                </a:lnTo>
                <a:lnTo>
                  <a:pt x="5799" y="8516"/>
                </a:lnTo>
                <a:lnTo>
                  <a:pt x="5714" y="8665"/>
                </a:lnTo>
                <a:lnTo>
                  <a:pt x="5564" y="8836"/>
                </a:lnTo>
                <a:lnTo>
                  <a:pt x="5371" y="9029"/>
                </a:lnTo>
                <a:lnTo>
                  <a:pt x="5008" y="9350"/>
                </a:lnTo>
                <a:lnTo>
                  <a:pt x="4858" y="9500"/>
                </a:lnTo>
                <a:lnTo>
                  <a:pt x="4751" y="9585"/>
                </a:lnTo>
                <a:lnTo>
                  <a:pt x="4751" y="9585"/>
                </a:lnTo>
                <a:lnTo>
                  <a:pt x="4708" y="9671"/>
                </a:lnTo>
                <a:lnTo>
                  <a:pt x="4687" y="9735"/>
                </a:lnTo>
                <a:lnTo>
                  <a:pt x="4687" y="9799"/>
                </a:lnTo>
                <a:lnTo>
                  <a:pt x="4708" y="9842"/>
                </a:lnTo>
                <a:lnTo>
                  <a:pt x="4751" y="9863"/>
                </a:lnTo>
                <a:lnTo>
                  <a:pt x="4815" y="9863"/>
                </a:lnTo>
                <a:lnTo>
                  <a:pt x="4879" y="9842"/>
                </a:lnTo>
                <a:lnTo>
                  <a:pt x="4965" y="9778"/>
                </a:lnTo>
                <a:lnTo>
                  <a:pt x="4965" y="9778"/>
                </a:lnTo>
                <a:lnTo>
                  <a:pt x="5307" y="9436"/>
                </a:lnTo>
                <a:lnTo>
                  <a:pt x="5649" y="9093"/>
                </a:lnTo>
                <a:lnTo>
                  <a:pt x="5649" y="9093"/>
                </a:lnTo>
                <a:lnTo>
                  <a:pt x="5778" y="8965"/>
                </a:lnTo>
                <a:lnTo>
                  <a:pt x="5928" y="8772"/>
                </a:lnTo>
                <a:lnTo>
                  <a:pt x="6056" y="8601"/>
                </a:lnTo>
                <a:lnTo>
                  <a:pt x="6099" y="8516"/>
                </a:lnTo>
                <a:lnTo>
                  <a:pt x="6120" y="8430"/>
                </a:lnTo>
                <a:lnTo>
                  <a:pt x="6120" y="8430"/>
                </a:lnTo>
                <a:lnTo>
                  <a:pt x="6141" y="8344"/>
                </a:lnTo>
                <a:lnTo>
                  <a:pt x="6099" y="8259"/>
                </a:lnTo>
                <a:lnTo>
                  <a:pt x="6035" y="8216"/>
                </a:lnTo>
                <a:lnTo>
                  <a:pt x="5970" y="8173"/>
                </a:lnTo>
                <a:lnTo>
                  <a:pt x="5778" y="8109"/>
                </a:lnTo>
                <a:lnTo>
                  <a:pt x="5692" y="8066"/>
                </a:lnTo>
                <a:lnTo>
                  <a:pt x="5628" y="8002"/>
                </a:lnTo>
                <a:lnTo>
                  <a:pt x="5628" y="8002"/>
                </a:lnTo>
                <a:lnTo>
                  <a:pt x="5692" y="7959"/>
                </a:lnTo>
                <a:lnTo>
                  <a:pt x="5756" y="7916"/>
                </a:lnTo>
                <a:lnTo>
                  <a:pt x="5842" y="7874"/>
                </a:lnTo>
                <a:lnTo>
                  <a:pt x="5885" y="7788"/>
                </a:lnTo>
                <a:lnTo>
                  <a:pt x="5885" y="7788"/>
                </a:lnTo>
                <a:lnTo>
                  <a:pt x="5906" y="7724"/>
                </a:lnTo>
                <a:lnTo>
                  <a:pt x="5928" y="7595"/>
                </a:lnTo>
                <a:lnTo>
                  <a:pt x="5970" y="7489"/>
                </a:lnTo>
                <a:lnTo>
                  <a:pt x="5992" y="7446"/>
                </a:lnTo>
                <a:lnTo>
                  <a:pt x="6013" y="7446"/>
                </a:lnTo>
                <a:lnTo>
                  <a:pt x="6013" y="7446"/>
                </a:lnTo>
                <a:lnTo>
                  <a:pt x="6056" y="7446"/>
                </a:lnTo>
                <a:lnTo>
                  <a:pt x="6099" y="7467"/>
                </a:lnTo>
                <a:lnTo>
                  <a:pt x="6141" y="7531"/>
                </a:lnTo>
                <a:lnTo>
                  <a:pt x="6163" y="7553"/>
                </a:lnTo>
                <a:lnTo>
                  <a:pt x="6184" y="7553"/>
                </a:lnTo>
                <a:lnTo>
                  <a:pt x="6227" y="7553"/>
                </a:lnTo>
                <a:lnTo>
                  <a:pt x="6291" y="7510"/>
                </a:lnTo>
                <a:lnTo>
                  <a:pt x="6291" y="7510"/>
                </a:lnTo>
                <a:lnTo>
                  <a:pt x="6334" y="7446"/>
                </a:lnTo>
                <a:lnTo>
                  <a:pt x="6377" y="7360"/>
                </a:lnTo>
                <a:lnTo>
                  <a:pt x="6420" y="7275"/>
                </a:lnTo>
                <a:lnTo>
                  <a:pt x="6441" y="7253"/>
                </a:lnTo>
                <a:lnTo>
                  <a:pt x="6484" y="7232"/>
                </a:lnTo>
                <a:lnTo>
                  <a:pt x="6484" y="7232"/>
                </a:lnTo>
                <a:lnTo>
                  <a:pt x="6505" y="7253"/>
                </a:lnTo>
                <a:lnTo>
                  <a:pt x="6527" y="7275"/>
                </a:lnTo>
                <a:lnTo>
                  <a:pt x="6527" y="7339"/>
                </a:lnTo>
                <a:lnTo>
                  <a:pt x="6484" y="7531"/>
                </a:lnTo>
                <a:lnTo>
                  <a:pt x="6462" y="7595"/>
                </a:lnTo>
                <a:lnTo>
                  <a:pt x="6484" y="7660"/>
                </a:lnTo>
                <a:lnTo>
                  <a:pt x="6505" y="7660"/>
                </a:lnTo>
                <a:lnTo>
                  <a:pt x="6527" y="7660"/>
                </a:lnTo>
                <a:lnTo>
                  <a:pt x="6634" y="7595"/>
                </a:lnTo>
                <a:lnTo>
                  <a:pt x="6634" y="7595"/>
                </a:lnTo>
                <a:lnTo>
                  <a:pt x="6676" y="7531"/>
                </a:lnTo>
                <a:lnTo>
                  <a:pt x="6719" y="7467"/>
                </a:lnTo>
                <a:lnTo>
                  <a:pt x="6783" y="7424"/>
                </a:lnTo>
                <a:lnTo>
                  <a:pt x="6805" y="7403"/>
                </a:lnTo>
                <a:lnTo>
                  <a:pt x="6848" y="7424"/>
                </a:lnTo>
                <a:lnTo>
                  <a:pt x="6848" y="7424"/>
                </a:lnTo>
                <a:lnTo>
                  <a:pt x="6890" y="7467"/>
                </a:lnTo>
                <a:lnTo>
                  <a:pt x="6912" y="7510"/>
                </a:lnTo>
                <a:lnTo>
                  <a:pt x="6933" y="7553"/>
                </a:lnTo>
                <a:lnTo>
                  <a:pt x="6976" y="7595"/>
                </a:lnTo>
                <a:lnTo>
                  <a:pt x="6976" y="7595"/>
                </a:lnTo>
                <a:lnTo>
                  <a:pt x="7040" y="7595"/>
                </a:lnTo>
                <a:lnTo>
                  <a:pt x="7126" y="7595"/>
                </a:lnTo>
                <a:lnTo>
                  <a:pt x="7190" y="7617"/>
                </a:lnTo>
                <a:lnTo>
                  <a:pt x="7211" y="7638"/>
                </a:lnTo>
                <a:lnTo>
                  <a:pt x="7254" y="7681"/>
                </a:lnTo>
                <a:lnTo>
                  <a:pt x="7254" y="7681"/>
                </a:lnTo>
                <a:lnTo>
                  <a:pt x="7254" y="7745"/>
                </a:lnTo>
                <a:lnTo>
                  <a:pt x="7233" y="7809"/>
                </a:lnTo>
                <a:lnTo>
                  <a:pt x="7233" y="7852"/>
                </a:lnTo>
                <a:lnTo>
                  <a:pt x="7233" y="7895"/>
                </a:lnTo>
                <a:lnTo>
                  <a:pt x="7275" y="7916"/>
                </a:lnTo>
                <a:lnTo>
                  <a:pt x="7275" y="7916"/>
                </a:lnTo>
                <a:lnTo>
                  <a:pt x="7318" y="7916"/>
                </a:lnTo>
                <a:lnTo>
                  <a:pt x="7404" y="7895"/>
                </a:lnTo>
                <a:lnTo>
                  <a:pt x="7554" y="7874"/>
                </a:lnTo>
                <a:lnTo>
                  <a:pt x="7554" y="7874"/>
                </a:lnTo>
                <a:lnTo>
                  <a:pt x="7618" y="7852"/>
                </a:lnTo>
                <a:lnTo>
                  <a:pt x="7682" y="7809"/>
                </a:lnTo>
                <a:lnTo>
                  <a:pt x="7725" y="7767"/>
                </a:lnTo>
                <a:lnTo>
                  <a:pt x="7703" y="7681"/>
                </a:lnTo>
                <a:lnTo>
                  <a:pt x="7703" y="7681"/>
                </a:lnTo>
                <a:close/>
                <a:moveTo>
                  <a:pt x="6184" y="3017"/>
                </a:moveTo>
                <a:lnTo>
                  <a:pt x="6184" y="3017"/>
                </a:lnTo>
                <a:lnTo>
                  <a:pt x="6120" y="3017"/>
                </a:lnTo>
                <a:lnTo>
                  <a:pt x="6077" y="2995"/>
                </a:lnTo>
                <a:lnTo>
                  <a:pt x="6035" y="2953"/>
                </a:lnTo>
                <a:lnTo>
                  <a:pt x="6013" y="2888"/>
                </a:lnTo>
                <a:lnTo>
                  <a:pt x="6013" y="2760"/>
                </a:lnTo>
                <a:lnTo>
                  <a:pt x="6035" y="2632"/>
                </a:lnTo>
                <a:lnTo>
                  <a:pt x="6035" y="2632"/>
                </a:lnTo>
                <a:lnTo>
                  <a:pt x="6056" y="2482"/>
                </a:lnTo>
                <a:lnTo>
                  <a:pt x="6099" y="2311"/>
                </a:lnTo>
                <a:lnTo>
                  <a:pt x="6120" y="2247"/>
                </a:lnTo>
                <a:lnTo>
                  <a:pt x="6163" y="2182"/>
                </a:lnTo>
                <a:lnTo>
                  <a:pt x="6227" y="2140"/>
                </a:lnTo>
                <a:lnTo>
                  <a:pt x="6291" y="2140"/>
                </a:lnTo>
                <a:lnTo>
                  <a:pt x="6291" y="2140"/>
                </a:lnTo>
                <a:lnTo>
                  <a:pt x="6355" y="2140"/>
                </a:lnTo>
                <a:lnTo>
                  <a:pt x="6398" y="2161"/>
                </a:lnTo>
                <a:lnTo>
                  <a:pt x="6441" y="2204"/>
                </a:lnTo>
                <a:lnTo>
                  <a:pt x="6441" y="2247"/>
                </a:lnTo>
                <a:lnTo>
                  <a:pt x="6462" y="2354"/>
                </a:lnTo>
                <a:lnTo>
                  <a:pt x="6462" y="2482"/>
                </a:lnTo>
                <a:lnTo>
                  <a:pt x="6462" y="2482"/>
                </a:lnTo>
                <a:lnTo>
                  <a:pt x="6441" y="2632"/>
                </a:lnTo>
                <a:lnTo>
                  <a:pt x="6398" y="2803"/>
                </a:lnTo>
                <a:lnTo>
                  <a:pt x="6377" y="2867"/>
                </a:lnTo>
                <a:lnTo>
                  <a:pt x="6334" y="2931"/>
                </a:lnTo>
                <a:lnTo>
                  <a:pt x="6270" y="2995"/>
                </a:lnTo>
                <a:lnTo>
                  <a:pt x="6184" y="3017"/>
                </a:lnTo>
                <a:lnTo>
                  <a:pt x="6184" y="3017"/>
                </a:lnTo>
                <a:close/>
                <a:moveTo>
                  <a:pt x="6099" y="1669"/>
                </a:moveTo>
                <a:lnTo>
                  <a:pt x="6099" y="1669"/>
                </a:lnTo>
                <a:lnTo>
                  <a:pt x="6120" y="1626"/>
                </a:lnTo>
                <a:lnTo>
                  <a:pt x="6184" y="1583"/>
                </a:lnTo>
                <a:lnTo>
                  <a:pt x="6248" y="1562"/>
                </a:lnTo>
                <a:lnTo>
                  <a:pt x="6313" y="1562"/>
                </a:lnTo>
                <a:lnTo>
                  <a:pt x="6313" y="1562"/>
                </a:lnTo>
                <a:lnTo>
                  <a:pt x="6398" y="1540"/>
                </a:lnTo>
                <a:lnTo>
                  <a:pt x="6420" y="1540"/>
                </a:lnTo>
                <a:lnTo>
                  <a:pt x="6377" y="1647"/>
                </a:lnTo>
                <a:lnTo>
                  <a:pt x="6377" y="1647"/>
                </a:lnTo>
                <a:lnTo>
                  <a:pt x="6355" y="1733"/>
                </a:lnTo>
                <a:lnTo>
                  <a:pt x="6313" y="1797"/>
                </a:lnTo>
                <a:lnTo>
                  <a:pt x="6270" y="1840"/>
                </a:lnTo>
                <a:lnTo>
                  <a:pt x="6227" y="1861"/>
                </a:lnTo>
                <a:lnTo>
                  <a:pt x="6184" y="1861"/>
                </a:lnTo>
                <a:lnTo>
                  <a:pt x="6141" y="1819"/>
                </a:lnTo>
                <a:lnTo>
                  <a:pt x="6099" y="1776"/>
                </a:lnTo>
                <a:lnTo>
                  <a:pt x="6099" y="1669"/>
                </a:lnTo>
                <a:lnTo>
                  <a:pt x="6099" y="1669"/>
                </a:lnTo>
                <a:close/>
                <a:moveTo>
                  <a:pt x="6163" y="1412"/>
                </a:moveTo>
                <a:lnTo>
                  <a:pt x="6163" y="1412"/>
                </a:lnTo>
                <a:lnTo>
                  <a:pt x="6141" y="1391"/>
                </a:lnTo>
                <a:lnTo>
                  <a:pt x="6141" y="1369"/>
                </a:lnTo>
                <a:lnTo>
                  <a:pt x="6163" y="1305"/>
                </a:lnTo>
                <a:lnTo>
                  <a:pt x="6248" y="1262"/>
                </a:lnTo>
                <a:lnTo>
                  <a:pt x="6334" y="1198"/>
                </a:lnTo>
                <a:lnTo>
                  <a:pt x="6527" y="1091"/>
                </a:lnTo>
                <a:lnTo>
                  <a:pt x="6591" y="1048"/>
                </a:lnTo>
                <a:lnTo>
                  <a:pt x="6612" y="1027"/>
                </a:lnTo>
                <a:lnTo>
                  <a:pt x="6612" y="1027"/>
                </a:lnTo>
                <a:lnTo>
                  <a:pt x="6634" y="1113"/>
                </a:lnTo>
                <a:lnTo>
                  <a:pt x="6634" y="1198"/>
                </a:lnTo>
                <a:lnTo>
                  <a:pt x="6569" y="1262"/>
                </a:lnTo>
                <a:lnTo>
                  <a:pt x="6505" y="1305"/>
                </a:lnTo>
                <a:lnTo>
                  <a:pt x="6313" y="1369"/>
                </a:lnTo>
                <a:lnTo>
                  <a:pt x="6163" y="1412"/>
                </a:lnTo>
                <a:lnTo>
                  <a:pt x="6163" y="1412"/>
                </a:lnTo>
                <a:close/>
                <a:moveTo>
                  <a:pt x="6163" y="214"/>
                </a:moveTo>
                <a:lnTo>
                  <a:pt x="6163" y="214"/>
                </a:lnTo>
                <a:lnTo>
                  <a:pt x="6248" y="214"/>
                </a:lnTo>
                <a:lnTo>
                  <a:pt x="6377" y="257"/>
                </a:lnTo>
                <a:lnTo>
                  <a:pt x="6527" y="300"/>
                </a:lnTo>
                <a:lnTo>
                  <a:pt x="6612" y="342"/>
                </a:lnTo>
                <a:lnTo>
                  <a:pt x="6612" y="342"/>
                </a:lnTo>
                <a:lnTo>
                  <a:pt x="6676" y="407"/>
                </a:lnTo>
                <a:lnTo>
                  <a:pt x="6719" y="492"/>
                </a:lnTo>
                <a:lnTo>
                  <a:pt x="6741" y="578"/>
                </a:lnTo>
                <a:lnTo>
                  <a:pt x="6741" y="685"/>
                </a:lnTo>
                <a:lnTo>
                  <a:pt x="6741" y="685"/>
                </a:lnTo>
                <a:lnTo>
                  <a:pt x="6719" y="727"/>
                </a:lnTo>
                <a:lnTo>
                  <a:pt x="6698" y="770"/>
                </a:lnTo>
                <a:lnTo>
                  <a:pt x="6655" y="813"/>
                </a:lnTo>
                <a:lnTo>
                  <a:pt x="6591" y="813"/>
                </a:lnTo>
                <a:lnTo>
                  <a:pt x="6462" y="856"/>
                </a:lnTo>
                <a:lnTo>
                  <a:pt x="6355" y="899"/>
                </a:lnTo>
                <a:lnTo>
                  <a:pt x="6355" y="899"/>
                </a:lnTo>
                <a:lnTo>
                  <a:pt x="6184" y="1027"/>
                </a:lnTo>
                <a:lnTo>
                  <a:pt x="6141" y="1048"/>
                </a:lnTo>
                <a:lnTo>
                  <a:pt x="6099" y="1048"/>
                </a:lnTo>
                <a:lnTo>
                  <a:pt x="6077" y="1027"/>
                </a:lnTo>
                <a:lnTo>
                  <a:pt x="6056" y="984"/>
                </a:lnTo>
                <a:lnTo>
                  <a:pt x="6056" y="984"/>
                </a:lnTo>
                <a:lnTo>
                  <a:pt x="6141" y="856"/>
                </a:lnTo>
                <a:lnTo>
                  <a:pt x="6313" y="642"/>
                </a:lnTo>
                <a:lnTo>
                  <a:pt x="6377" y="535"/>
                </a:lnTo>
                <a:lnTo>
                  <a:pt x="6377" y="471"/>
                </a:lnTo>
                <a:lnTo>
                  <a:pt x="6355" y="449"/>
                </a:lnTo>
                <a:lnTo>
                  <a:pt x="6334" y="449"/>
                </a:lnTo>
                <a:lnTo>
                  <a:pt x="6184" y="513"/>
                </a:lnTo>
                <a:lnTo>
                  <a:pt x="6184" y="513"/>
                </a:lnTo>
                <a:lnTo>
                  <a:pt x="6056" y="642"/>
                </a:lnTo>
                <a:lnTo>
                  <a:pt x="5970" y="706"/>
                </a:lnTo>
                <a:lnTo>
                  <a:pt x="5928" y="706"/>
                </a:lnTo>
                <a:lnTo>
                  <a:pt x="5906" y="663"/>
                </a:lnTo>
                <a:lnTo>
                  <a:pt x="5906" y="663"/>
                </a:lnTo>
                <a:lnTo>
                  <a:pt x="5928" y="578"/>
                </a:lnTo>
                <a:lnTo>
                  <a:pt x="6013" y="428"/>
                </a:lnTo>
                <a:lnTo>
                  <a:pt x="6099" y="278"/>
                </a:lnTo>
                <a:lnTo>
                  <a:pt x="6163" y="214"/>
                </a:lnTo>
                <a:lnTo>
                  <a:pt x="6163" y="214"/>
                </a:lnTo>
                <a:close/>
                <a:moveTo>
                  <a:pt x="5778" y="235"/>
                </a:moveTo>
                <a:lnTo>
                  <a:pt x="5778" y="235"/>
                </a:lnTo>
                <a:lnTo>
                  <a:pt x="5821" y="257"/>
                </a:lnTo>
                <a:lnTo>
                  <a:pt x="5863" y="278"/>
                </a:lnTo>
                <a:lnTo>
                  <a:pt x="5863" y="278"/>
                </a:lnTo>
                <a:lnTo>
                  <a:pt x="5863" y="321"/>
                </a:lnTo>
                <a:lnTo>
                  <a:pt x="5821" y="342"/>
                </a:lnTo>
                <a:lnTo>
                  <a:pt x="5756" y="342"/>
                </a:lnTo>
                <a:lnTo>
                  <a:pt x="5714" y="342"/>
                </a:lnTo>
                <a:lnTo>
                  <a:pt x="5671" y="321"/>
                </a:lnTo>
                <a:lnTo>
                  <a:pt x="5649" y="278"/>
                </a:lnTo>
                <a:lnTo>
                  <a:pt x="5692" y="257"/>
                </a:lnTo>
                <a:lnTo>
                  <a:pt x="5778" y="235"/>
                </a:lnTo>
                <a:lnTo>
                  <a:pt x="5778" y="235"/>
                </a:lnTo>
                <a:close/>
                <a:moveTo>
                  <a:pt x="3146" y="620"/>
                </a:moveTo>
                <a:lnTo>
                  <a:pt x="3146" y="620"/>
                </a:lnTo>
                <a:lnTo>
                  <a:pt x="3424" y="556"/>
                </a:lnTo>
                <a:lnTo>
                  <a:pt x="3916" y="471"/>
                </a:lnTo>
                <a:lnTo>
                  <a:pt x="4387" y="407"/>
                </a:lnTo>
                <a:lnTo>
                  <a:pt x="4537" y="407"/>
                </a:lnTo>
                <a:lnTo>
                  <a:pt x="4580" y="407"/>
                </a:lnTo>
                <a:lnTo>
                  <a:pt x="4601" y="407"/>
                </a:lnTo>
                <a:lnTo>
                  <a:pt x="4601" y="407"/>
                </a:lnTo>
                <a:lnTo>
                  <a:pt x="4922" y="428"/>
                </a:lnTo>
                <a:lnTo>
                  <a:pt x="5093" y="471"/>
                </a:lnTo>
                <a:lnTo>
                  <a:pt x="5221" y="513"/>
                </a:lnTo>
                <a:lnTo>
                  <a:pt x="5350" y="578"/>
                </a:lnTo>
                <a:lnTo>
                  <a:pt x="5478" y="685"/>
                </a:lnTo>
                <a:lnTo>
                  <a:pt x="5585" y="792"/>
                </a:lnTo>
                <a:lnTo>
                  <a:pt x="5671" y="963"/>
                </a:lnTo>
                <a:lnTo>
                  <a:pt x="5671" y="963"/>
                </a:lnTo>
                <a:lnTo>
                  <a:pt x="5735" y="1113"/>
                </a:lnTo>
                <a:lnTo>
                  <a:pt x="5799" y="1284"/>
                </a:lnTo>
                <a:lnTo>
                  <a:pt x="5821" y="1476"/>
                </a:lnTo>
                <a:lnTo>
                  <a:pt x="5821" y="1562"/>
                </a:lnTo>
                <a:lnTo>
                  <a:pt x="5821" y="1626"/>
                </a:lnTo>
                <a:lnTo>
                  <a:pt x="5821" y="1626"/>
                </a:lnTo>
                <a:lnTo>
                  <a:pt x="5778" y="1669"/>
                </a:lnTo>
                <a:lnTo>
                  <a:pt x="5735" y="1733"/>
                </a:lnTo>
                <a:lnTo>
                  <a:pt x="5585" y="1797"/>
                </a:lnTo>
                <a:lnTo>
                  <a:pt x="5435" y="1840"/>
                </a:lnTo>
                <a:lnTo>
                  <a:pt x="5307" y="1840"/>
                </a:lnTo>
                <a:lnTo>
                  <a:pt x="5307" y="1840"/>
                </a:lnTo>
                <a:lnTo>
                  <a:pt x="5221" y="1819"/>
                </a:lnTo>
                <a:lnTo>
                  <a:pt x="5179" y="1776"/>
                </a:lnTo>
                <a:lnTo>
                  <a:pt x="5114" y="1712"/>
                </a:lnTo>
                <a:lnTo>
                  <a:pt x="5072" y="1669"/>
                </a:lnTo>
                <a:lnTo>
                  <a:pt x="5072" y="1669"/>
                </a:lnTo>
                <a:lnTo>
                  <a:pt x="4986" y="1626"/>
                </a:lnTo>
                <a:lnTo>
                  <a:pt x="4901" y="1605"/>
                </a:lnTo>
                <a:lnTo>
                  <a:pt x="4751" y="1562"/>
                </a:lnTo>
                <a:lnTo>
                  <a:pt x="4751" y="1562"/>
                </a:lnTo>
                <a:lnTo>
                  <a:pt x="4601" y="1540"/>
                </a:lnTo>
                <a:lnTo>
                  <a:pt x="4451" y="1540"/>
                </a:lnTo>
                <a:lnTo>
                  <a:pt x="4301" y="1562"/>
                </a:lnTo>
                <a:lnTo>
                  <a:pt x="4237" y="1583"/>
                </a:lnTo>
                <a:lnTo>
                  <a:pt x="4173" y="1626"/>
                </a:lnTo>
                <a:lnTo>
                  <a:pt x="4173" y="1626"/>
                </a:lnTo>
                <a:lnTo>
                  <a:pt x="4130" y="1669"/>
                </a:lnTo>
                <a:lnTo>
                  <a:pt x="4087" y="1712"/>
                </a:lnTo>
                <a:lnTo>
                  <a:pt x="4045" y="1776"/>
                </a:lnTo>
                <a:lnTo>
                  <a:pt x="4002" y="1819"/>
                </a:lnTo>
                <a:lnTo>
                  <a:pt x="4002" y="1819"/>
                </a:lnTo>
                <a:lnTo>
                  <a:pt x="3938" y="1819"/>
                </a:lnTo>
                <a:lnTo>
                  <a:pt x="3874" y="1819"/>
                </a:lnTo>
                <a:lnTo>
                  <a:pt x="3745" y="1797"/>
                </a:lnTo>
                <a:lnTo>
                  <a:pt x="3745" y="1797"/>
                </a:lnTo>
                <a:lnTo>
                  <a:pt x="3638" y="1819"/>
                </a:lnTo>
                <a:lnTo>
                  <a:pt x="3553" y="1840"/>
                </a:lnTo>
                <a:lnTo>
                  <a:pt x="3381" y="1904"/>
                </a:lnTo>
                <a:lnTo>
                  <a:pt x="3381" y="1904"/>
                </a:lnTo>
                <a:lnTo>
                  <a:pt x="3253" y="1947"/>
                </a:lnTo>
                <a:lnTo>
                  <a:pt x="3125" y="1904"/>
                </a:lnTo>
                <a:lnTo>
                  <a:pt x="3125" y="1904"/>
                </a:lnTo>
                <a:lnTo>
                  <a:pt x="2825" y="1797"/>
                </a:lnTo>
                <a:lnTo>
                  <a:pt x="2675" y="1776"/>
                </a:lnTo>
                <a:lnTo>
                  <a:pt x="2590" y="1754"/>
                </a:lnTo>
                <a:lnTo>
                  <a:pt x="2504" y="1776"/>
                </a:lnTo>
                <a:lnTo>
                  <a:pt x="2504" y="1776"/>
                </a:lnTo>
                <a:lnTo>
                  <a:pt x="2440" y="1776"/>
                </a:lnTo>
                <a:lnTo>
                  <a:pt x="2376" y="1819"/>
                </a:lnTo>
                <a:lnTo>
                  <a:pt x="2290" y="1883"/>
                </a:lnTo>
                <a:lnTo>
                  <a:pt x="2205" y="1968"/>
                </a:lnTo>
                <a:lnTo>
                  <a:pt x="2098" y="2054"/>
                </a:lnTo>
                <a:lnTo>
                  <a:pt x="2098" y="2054"/>
                </a:lnTo>
                <a:lnTo>
                  <a:pt x="1969" y="2097"/>
                </a:lnTo>
                <a:lnTo>
                  <a:pt x="1777" y="2118"/>
                </a:lnTo>
                <a:lnTo>
                  <a:pt x="1691" y="2097"/>
                </a:lnTo>
                <a:lnTo>
                  <a:pt x="1606" y="2097"/>
                </a:lnTo>
                <a:lnTo>
                  <a:pt x="1563" y="2054"/>
                </a:lnTo>
                <a:lnTo>
                  <a:pt x="1520" y="2011"/>
                </a:lnTo>
                <a:lnTo>
                  <a:pt x="1520" y="2011"/>
                </a:lnTo>
                <a:lnTo>
                  <a:pt x="1520" y="1947"/>
                </a:lnTo>
                <a:lnTo>
                  <a:pt x="1541" y="1883"/>
                </a:lnTo>
                <a:lnTo>
                  <a:pt x="1606" y="1712"/>
                </a:lnTo>
                <a:lnTo>
                  <a:pt x="1713" y="1540"/>
                </a:lnTo>
                <a:lnTo>
                  <a:pt x="1820" y="1412"/>
                </a:lnTo>
                <a:lnTo>
                  <a:pt x="1820" y="1412"/>
                </a:lnTo>
                <a:lnTo>
                  <a:pt x="1948" y="1284"/>
                </a:lnTo>
                <a:lnTo>
                  <a:pt x="2098" y="1155"/>
                </a:lnTo>
                <a:lnTo>
                  <a:pt x="2247" y="1027"/>
                </a:lnTo>
                <a:lnTo>
                  <a:pt x="2419" y="920"/>
                </a:lnTo>
                <a:lnTo>
                  <a:pt x="2782" y="749"/>
                </a:lnTo>
                <a:lnTo>
                  <a:pt x="3146" y="620"/>
                </a:lnTo>
                <a:lnTo>
                  <a:pt x="3146" y="620"/>
                </a:lnTo>
                <a:close/>
                <a:moveTo>
                  <a:pt x="5093" y="2225"/>
                </a:moveTo>
                <a:lnTo>
                  <a:pt x="5093" y="2225"/>
                </a:lnTo>
                <a:lnTo>
                  <a:pt x="5050" y="2461"/>
                </a:lnTo>
                <a:lnTo>
                  <a:pt x="5008" y="2567"/>
                </a:lnTo>
                <a:lnTo>
                  <a:pt x="4965" y="2632"/>
                </a:lnTo>
                <a:lnTo>
                  <a:pt x="4922" y="2696"/>
                </a:lnTo>
                <a:lnTo>
                  <a:pt x="4836" y="2739"/>
                </a:lnTo>
                <a:lnTo>
                  <a:pt x="4729" y="2760"/>
                </a:lnTo>
                <a:lnTo>
                  <a:pt x="4601" y="2760"/>
                </a:lnTo>
                <a:lnTo>
                  <a:pt x="4601" y="2760"/>
                </a:lnTo>
                <a:lnTo>
                  <a:pt x="4494" y="2739"/>
                </a:lnTo>
                <a:lnTo>
                  <a:pt x="4408" y="2696"/>
                </a:lnTo>
                <a:lnTo>
                  <a:pt x="4344" y="2653"/>
                </a:lnTo>
                <a:lnTo>
                  <a:pt x="4280" y="2589"/>
                </a:lnTo>
                <a:lnTo>
                  <a:pt x="4237" y="2525"/>
                </a:lnTo>
                <a:lnTo>
                  <a:pt x="4194" y="2439"/>
                </a:lnTo>
                <a:lnTo>
                  <a:pt x="4173" y="2354"/>
                </a:lnTo>
                <a:lnTo>
                  <a:pt x="4173" y="2247"/>
                </a:lnTo>
                <a:lnTo>
                  <a:pt x="4173" y="2247"/>
                </a:lnTo>
                <a:lnTo>
                  <a:pt x="4194" y="2140"/>
                </a:lnTo>
                <a:lnTo>
                  <a:pt x="4237" y="2075"/>
                </a:lnTo>
                <a:lnTo>
                  <a:pt x="4280" y="2011"/>
                </a:lnTo>
                <a:lnTo>
                  <a:pt x="4344" y="1947"/>
                </a:lnTo>
                <a:lnTo>
                  <a:pt x="4408" y="1904"/>
                </a:lnTo>
                <a:lnTo>
                  <a:pt x="4494" y="1883"/>
                </a:lnTo>
                <a:lnTo>
                  <a:pt x="4665" y="1840"/>
                </a:lnTo>
                <a:lnTo>
                  <a:pt x="4665" y="1840"/>
                </a:lnTo>
                <a:lnTo>
                  <a:pt x="4772" y="1840"/>
                </a:lnTo>
                <a:lnTo>
                  <a:pt x="4858" y="1861"/>
                </a:lnTo>
                <a:lnTo>
                  <a:pt x="4943" y="1883"/>
                </a:lnTo>
                <a:lnTo>
                  <a:pt x="5008" y="1947"/>
                </a:lnTo>
                <a:lnTo>
                  <a:pt x="5008" y="1947"/>
                </a:lnTo>
                <a:lnTo>
                  <a:pt x="5029" y="2011"/>
                </a:lnTo>
                <a:lnTo>
                  <a:pt x="5050" y="2118"/>
                </a:lnTo>
                <a:lnTo>
                  <a:pt x="5072" y="2204"/>
                </a:lnTo>
                <a:lnTo>
                  <a:pt x="5093" y="2225"/>
                </a:lnTo>
                <a:lnTo>
                  <a:pt x="5093" y="2225"/>
                </a:lnTo>
                <a:close/>
                <a:moveTo>
                  <a:pt x="4066" y="3381"/>
                </a:moveTo>
                <a:lnTo>
                  <a:pt x="4066" y="3381"/>
                </a:lnTo>
                <a:lnTo>
                  <a:pt x="4045" y="3445"/>
                </a:lnTo>
                <a:lnTo>
                  <a:pt x="3981" y="3488"/>
                </a:lnTo>
                <a:lnTo>
                  <a:pt x="3895" y="3530"/>
                </a:lnTo>
                <a:lnTo>
                  <a:pt x="3809" y="3552"/>
                </a:lnTo>
                <a:lnTo>
                  <a:pt x="3724" y="3573"/>
                </a:lnTo>
                <a:lnTo>
                  <a:pt x="3617" y="3573"/>
                </a:lnTo>
                <a:lnTo>
                  <a:pt x="3553" y="3552"/>
                </a:lnTo>
                <a:lnTo>
                  <a:pt x="3488" y="3509"/>
                </a:lnTo>
                <a:lnTo>
                  <a:pt x="3488" y="3509"/>
                </a:lnTo>
                <a:lnTo>
                  <a:pt x="3446" y="3445"/>
                </a:lnTo>
                <a:lnTo>
                  <a:pt x="3424" y="3338"/>
                </a:lnTo>
                <a:lnTo>
                  <a:pt x="3381" y="3081"/>
                </a:lnTo>
                <a:lnTo>
                  <a:pt x="3360" y="2717"/>
                </a:lnTo>
                <a:lnTo>
                  <a:pt x="3360" y="2717"/>
                </a:lnTo>
                <a:lnTo>
                  <a:pt x="3360" y="2546"/>
                </a:lnTo>
                <a:lnTo>
                  <a:pt x="3360" y="2375"/>
                </a:lnTo>
                <a:lnTo>
                  <a:pt x="3381" y="2289"/>
                </a:lnTo>
                <a:lnTo>
                  <a:pt x="3403" y="2225"/>
                </a:lnTo>
                <a:lnTo>
                  <a:pt x="3424" y="2140"/>
                </a:lnTo>
                <a:lnTo>
                  <a:pt x="3488" y="2097"/>
                </a:lnTo>
                <a:lnTo>
                  <a:pt x="3488" y="2097"/>
                </a:lnTo>
                <a:lnTo>
                  <a:pt x="3574" y="2054"/>
                </a:lnTo>
                <a:lnTo>
                  <a:pt x="3681" y="2033"/>
                </a:lnTo>
                <a:lnTo>
                  <a:pt x="3788" y="2054"/>
                </a:lnTo>
                <a:lnTo>
                  <a:pt x="3874" y="2097"/>
                </a:lnTo>
                <a:lnTo>
                  <a:pt x="3874" y="2097"/>
                </a:lnTo>
                <a:lnTo>
                  <a:pt x="3916" y="2161"/>
                </a:lnTo>
                <a:lnTo>
                  <a:pt x="3938" y="2225"/>
                </a:lnTo>
                <a:lnTo>
                  <a:pt x="3981" y="2418"/>
                </a:lnTo>
                <a:lnTo>
                  <a:pt x="4045" y="2803"/>
                </a:lnTo>
                <a:lnTo>
                  <a:pt x="4045" y="2803"/>
                </a:lnTo>
                <a:lnTo>
                  <a:pt x="4087" y="3102"/>
                </a:lnTo>
                <a:lnTo>
                  <a:pt x="4087" y="3252"/>
                </a:lnTo>
                <a:lnTo>
                  <a:pt x="4087" y="3338"/>
                </a:lnTo>
                <a:lnTo>
                  <a:pt x="4066" y="3381"/>
                </a:lnTo>
                <a:lnTo>
                  <a:pt x="4066" y="3381"/>
                </a:lnTo>
                <a:close/>
                <a:moveTo>
                  <a:pt x="2654" y="2953"/>
                </a:moveTo>
                <a:lnTo>
                  <a:pt x="2654" y="2953"/>
                </a:lnTo>
                <a:lnTo>
                  <a:pt x="2547" y="2910"/>
                </a:lnTo>
                <a:lnTo>
                  <a:pt x="2483" y="2867"/>
                </a:lnTo>
                <a:lnTo>
                  <a:pt x="2397" y="2803"/>
                </a:lnTo>
                <a:lnTo>
                  <a:pt x="2333" y="2717"/>
                </a:lnTo>
                <a:lnTo>
                  <a:pt x="2290" y="2632"/>
                </a:lnTo>
                <a:lnTo>
                  <a:pt x="2269" y="2546"/>
                </a:lnTo>
                <a:lnTo>
                  <a:pt x="2247" y="2439"/>
                </a:lnTo>
                <a:lnTo>
                  <a:pt x="2269" y="2354"/>
                </a:lnTo>
                <a:lnTo>
                  <a:pt x="2269" y="2354"/>
                </a:lnTo>
                <a:lnTo>
                  <a:pt x="2290" y="2268"/>
                </a:lnTo>
                <a:lnTo>
                  <a:pt x="2354" y="2204"/>
                </a:lnTo>
                <a:lnTo>
                  <a:pt x="2419" y="2140"/>
                </a:lnTo>
                <a:lnTo>
                  <a:pt x="2483" y="2097"/>
                </a:lnTo>
                <a:lnTo>
                  <a:pt x="2483" y="2097"/>
                </a:lnTo>
                <a:lnTo>
                  <a:pt x="2611" y="2054"/>
                </a:lnTo>
                <a:lnTo>
                  <a:pt x="2675" y="2033"/>
                </a:lnTo>
                <a:lnTo>
                  <a:pt x="2697" y="2054"/>
                </a:lnTo>
                <a:lnTo>
                  <a:pt x="2697" y="2054"/>
                </a:lnTo>
                <a:lnTo>
                  <a:pt x="2825" y="2054"/>
                </a:lnTo>
                <a:lnTo>
                  <a:pt x="2932" y="2097"/>
                </a:lnTo>
                <a:lnTo>
                  <a:pt x="2996" y="2140"/>
                </a:lnTo>
                <a:lnTo>
                  <a:pt x="3061" y="2204"/>
                </a:lnTo>
                <a:lnTo>
                  <a:pt x="3103" y="2289"/>
                </a:lnTo>
                <a:lnTo>
                  <a:pt x="3125" y="2375"/>
                </a:lnTo>
                <a:lnTo>
                  <a:pt x="3125" y="2461"/>
                </a:lnTo>
                <a:lnTo>
                  <a:pt x="3125" y="2567"/>
                </a:lnTo>
                <a:lnTo>
                  <a:pt x="3103" y="2653"/>
                </a:lnTo>
                <a:lnTo>
                  <a:pt x="3061" y="2739"/>
                </a:lnTo>
                <a:lnTo>
                  <a:pt x="3018" y="2803"/>
                </a:lnTo>
                <a:lnTo>
                  <a:pt x="2954" y="2888"/>
                </a:lnTo>
                <a:lnTo>
                  <a:pt x="2889" y="2931"/>
                </a:lnTo>
                <a:lnTo>
                  <a:pt x="2825" y="2953"/>
                </a:lnTo>
                <a:lnTo>
                  <a:pt x="2740" y="2974"/>
                </a:lnTo>
                <a:lnTo>
                  <a:pt x="2654" y="2953"/>
                </a:lnTo>
                <a:lnTo>
                  <a:pt x="2654" y="2953"/>
                </a:lnTo>
                <a:close/>
                <a:moveTo>
                  <a:pt x="1434" y="1006"/>
                </a:moveTo>
                <a:lnTo>
                  <a:pt x="1434" y="1006"/>
                </a:lnTo>
                <a:lnTo>
                  <a:pt x="1477" y="1048"/>
                </a:lnTo>
                <a:lnTo>
                  <a:pt x="1520" y="1091"/>
                </a:lnTo>
                <a:lnTo>
                  <a:pt x="1541" y="1155"/>
                </a:lnTo>
                <a:lnTo>
                  <a:pt x="1541" y="1220"/>
                </a:lnTo>
                <a:lnTo>
                  <a:pt x="1541" y="1262"/>
                </a:lnTo>
                <a:lnTo>
                  <a:pt x="1520" y="1305"/>
                </a:lnTo>
                <a:lnTo>
                  <a:pt x="1456" y="1348"/>
                </a:lnTo>
                <a:lnTo>
                  <a:pt x="1392" y="1348"/>
                </a:lnTo>
                <a:lnTo>
                  <a:pt x="1392" y="1348"/>
                </a:lnTo>
                <a:lnTo>
                  <a:pt x="1285" y="1262"/>
                </a:lnTo>
                <a:lnTo>
                  <a:pt x="1220" y="1220"/>
                </a:lnTo>
                <a:lnTo>
                  <a:pt x="1199" y="1155"/>
                </a:lnTo>
                <a:lnTo>
                  <a:pt x="1199" y="1155"/>
                </a:lnTo>
                <a:lnTo>
                  <a:pt x="1220" y="1113"/>
                </a:lnTo>
                <a:lnTo>
                  <a:pt x="1285" y="1070"/>
                </a:lnTo>
                <a:lnTo>
                  <a:pt x="1434" y="1006"/>
                </a:lnTo>
                <a:lnTo>
                  <a:pt x="1434" y="1006"/>
                </a:lnTo>
                <a:close/>
                <a:moveTo>
                  <a:pt x="707" y="1327"/>
                </a:moveTo>
                <a:lnTo>
                  <a:pt x="707" y="1327"/>
                </a:lnTo>
                <a:lnTo>
                  <a:pt x="793" y="1391"/>
                </a:lnTo>
                <a:lnTo>
                  <a:pt x="921" y="1562"/>
                </a:lnTo>
                <a:lnTo>
                  <a:pt x="1049" y="1733"/>
                </a:lnTo>
                <a:lnTo>
                  <a:pt x="1113" y="1840"/>
                </a:lnTo>
                <a:lnTo>
                  <a:pt x="1113" y="1840"/>
                </a:lnTo>
                <a:lnTo>
                  <a:pt x="1071" y="1861"/>
                </a:lnTo>
                <a:lnTo>
                  <a:pt x="1049" y="1861"/>
                </a:lnTo>
                <a:lnTo>
                  <a:pt x="964" y="1819"/>
                </a:lnTo>
                <a:lnTo>
                  <a:pt x="900" y="1733"/>
                </a:lnTo>
                <a:lnTo>
                  <a:pt x="814" y="1647"/>
                </a:lnTo>
                <a:lnTo>
                  <a:pt x="728" y="1434"/>
                </a:lnTo>
                <a:lnTo>
                  <a:pt x="707" y="1369"/>
                </a:lnTo>
                <a:lnTo>
                  <a:pt x="707" y="1327"/>
                </a:lnTo>
                <a:lnTo>
                  <a:pt x="707" y="1327"/>
                </a:lnTo>
                <a:close/>
                <a:moveTo>
                  <a:pt x="1007" y="2247"/>
                </a:moveTo>
                <a:lnTo>
                  <a:pt x="1007" y="2247"/>
                </a:lnTo>
                <a:lnTo>
                  <a:pt x="942" y="2225"/>
                </a:lnTo>
                <a:lnTo>
                  <a:pt x="900" y="2182"/>
                </a:lnTo>
                <a:lnTo>
                  <a:pt x="835" y="2054"/>
                </a:lnTo>
                <a:lnTo>
                  <a:pt x="835" y="2054"/>
                </a:lnTo>
                <a:lnTo>
                  <a:pt x="814" y="2054"/>
                </a:lnTo>
                <a:lnTo>
                  <a:pt x="814" y="2054"/>
                </a:lnTo>
                <a:lnTo>
                  <a:pt x="814" y="2033"/>
                </a:lnTo>
                <a:lnTo>
                  <a:pt x="835" y="2054"/>
                </a:lnTo>
                <a:lnTo>
                  <a:pt x="835" y="2054"/>
                </a:lnTo>
                <a:lnTo>
                  <a:pt x="964" y="2075"/>
                </a:lnTo>
                <a:lnTo>
                  <a:pt x="1028" y="2097"/>
                </a:lnTo>
                <a:lnTo>
                  <a:pt x="1071" y="2140"/>
                </a:lnTo>
                <a:lnTo>
                  <a:pt x="1071" y="2140"/>
                </a:lnTo>
                <a:lnTo>
                  <a:pt x="1092" y="2182"/>
                </a:lnTo>
                <a:lnTo>
                  <a:pt x="1071" y="2225"/>
                </a:lnTo>
                <a:lnTo>
                  <a:pt x="1049" y="2247"/>
                </a:lnTo>
                <a:lnTo>
                  <a:pt x="1007" y="2247"/>
                </a:lnTo>
                <a:lnTo>
                  <a:pt x="1007" y="2247"/>
                </a:lnTo>
                <a:close/>
                <a:moveTo>
                  <a:pt x="664" y="2311"/>
                </a:moveTo>
                <a:lnTo>
                  <a:pt x="664" y="2311"/>
                </a:lnTo>
                <a:lnTo>
                  <a:pt x="728" y="2354"/>
                </a:lnTo>
                <a:lnTo>
                  <a:pt x="857" y="2439"/>
                </a:lnTo>
                <a:lnTo>
                  <a:pt x="985" y="2525"/>
                </a:lnTo>
                <a:lnTo>
                  <a:pt x="1028" y="2589"/>
                </a:lnTo>
                <a:lnTo>
                  <a:pt x="1028" y="2589"/>
                </a:lnTo>
                <a:lnTo>
                  <a:pt x="964" y="2632"/>
                </a:lnTo>
                <a:lnTo>
                  <a:pt x="900" y="2653"/>
                </a:lnTo>
                <a:lnTo>
                  <a:pt x="835" y="2610"/>
                </a:lnTo>
                <a:lnTo>
                  <a:pt x="771" y="2546"/>
                </a:lnTo>
                <a:lnTo>
                  <a:pt x="728" y="2482"/>
                </a:lnTo>
                <a:lnTo>
                  <a:pt x="686" y="2418"/>
                </a:lnTo>
                <a:lnTo>
                  <a:pt x="664" y="2354"/>
                </a:lnTo>
                <a:lnTo>
                  <a:pt x="664" y="2311"/>
                </a:lnTo>
                <a:lnTo>
                  <a:pt x="664" y="2311"/>
                </a:lnTo>
                <a:close/>
                <a:moveTo>
                  <a:pt x="1606" y="3530"/>
                </a:moveTo>
                <a:lnTo>
                  <a:pt x="1606" y="3530"/>
                </a:lnTo>
                <a:lnTo>
                  <a:pt x="1584" y="3573"/>
                </a:lnTo>
                <a:lnTo>
                  <a:pt x="1541" y="3594"/>
                </a:lnTo>
                <a:lnTo>
                  <a:pt x="1477" y="3573"/>
                </a:lnTo>
                <a:lnTo>
                  <a:pt x="1392" y="3530"/>
                </a:lnTo>
                <a:lnTo>
                  <a:pt x="1285" y="3466"/>
                </a:lnTo>
                <a:lnTo>
                  <a:pt x="1199" y="3359"/>
                </a:lnTo>
                <a:lnTo>
                  <a:pt x="1135" y="3252"/>
                </a:lnTo>
                <a:lnTo>
                  <a:pt x="1092" y="3167"/>
                </a:lnTo>
                <a:lnTo>
                  <a:pt x="1071" y="3081"/>
                </a:lnTo>
                <a:lnTo>
                  <a:pt x="1071" y="3081"/>
                </a:lnTo>
                <a:lnTo>
                  <a:pt x="1113" y="2953"/>
                </a:lnTo>
                <a:lnTo>
                  <a:pt x="1178" y="2846"/>
                </a:lnTo>
                <a:lnTo>
                  <a:pt x="1199" y="2824"/>
                </a:lnTo>
                <a:lnTo>
                  <a:pt x="1242" y="2824"/>
                </a:lnTo>
                <a:lnTo>
                  <a:pt x="1306" y="2846"/>
                </a:lnTo>
                <a:lnTo>
                  <a:pt x="1349" y="2888"/>
                </a:lnTo>
                <a:lnTo>
                  <a:pt x="1349" y="2888"/>
                </a:lnTo>
                <a:lnTo>
                  <a:pt x="1413" y="2995"/>
                </a:lnTo>
                <a:lnTo>
                  <a:pt x="1499" y="3209"/>
                </a:lnTo>
                <a:lnTo>
                  <a:pt x="1584" y="3423"/>
                </a:lnTo>
                <a:lnTo>
                  <a:pt x="1606" y="3530"/>
                </a:lnTo>
                <a:lnTo>
                  <a:pt x="1606" y="3530"/>
                </a:lnTo>
                <a:close/>
                <a:moveTo>
                  <a:pt x="2761" y="4814"/>
                </a:moveTo>
                <a:lnTo>
                  <a:pt x="2761" y="4814"/>
                </a:lnTo>
                <a:lnTo>
                  <a:pt x="2483" y="4450"/>
                </a:lnTo>
                <a:lnTo>
                  <a:pt x="2354" y="4279"/>
                </a:lnTo>
                <a:lnTo>
                  <a:pt x="2226" y="4087"/>
                </a:lnTo>
                <a:lnTo>
                  <a:pt x="2226" y="4087"/>
                </a:lnTo>
                <a:lnTo>
                  <a:pt x="1948" y="3637"/>
                </a:lnTo>
                <a:lnTo>
                  <a:pt x="1841" y="3423"/>
                </a:lnTo>
                <a:lnTo>
                  <a:pt x="1734" y="3188"/>
                </a:lnTo>
                <a:lnTo>
                  <a:pt x="1734" y="3188"/>
                </a:lnTo>
                <a:lnTo>
                  <a:pt x="1670" y="3017"/>
                </a:lnTo>
                <a:lnTo>
                  <a:pt x="1606" y="2846"/>
                </a:lnTo>
                <a:lnTo>
                  <a:pt x="1584" y="2760"/>
                </a:lnTo>
                <a:lnTo>
                  <a:pt x="1606" y="2696"/>
                </a:lnTo>
                <a:lnTo>
                  <a:pt x="1670" y="2653"/>
                </a:lnTo>
                <a:lnTo>
                  <a:pt x="1755" y="2632"/>
                </a:lnTo>
                <a:lnTo>
                  <a:pt x="1755" y="2632"/>
                </a:lnTo>
                <a:lnTo>
                  <a:pt x="1798" y="2632"/>
                </a:lnTo>
                <a:lnTo>
                  <a:pt x="1841" y="2653"/>
                </a:lnTo>
                <a:lnTo>
                  <a:pt x="1905" y="2739"/>
                </a:lnTo>
                <a:lnTo>
                  <a:pt x="2012" y="2910"/>
                </a:lnTo>
                <a:lnTo>
                  <a:pt x="2012" y="2910"/>
                </a:lnTo>
                <a:lnTo>
                  <a:pt x="2140" y="3060"/>
                </a:lnTo>
                <a:lnTo>
                  <a:pt x="2312" y="3145"/>
                </a:lnTo>
                <a:lnTo>
                  <a:pt x="2312" y="3145"/>
                </a:lnTo>
                <a:lnTo>
                  <a:pt x="2419" y="3188"/>
                </a:lnTo>
                <a:lnTo>
                  <a:pt x="2547" y="3209"/>
                </a:lnTo>
                <a:lnTo>
                  <a:pt x="2782" y="3209"/>
                </a:lnTo>
                <a:lnTo>
                  <a:pt x="2782" y="3209"/>
                </a:lnTo>
                <a:lnTo>
                  <a:pt x="2889" y="3188"/>
                </a:lnTo>
                <a:lnTo>
                  <a:pt x="2975" y="3145"/>
                </a:lnTo>
                <a:lnTo>
                  <a:pt x="3167" y="3060"/>
                </a:lnTo>
                <a:lnTo>
                  <a:pt x="3167" y="3060"/>
                </a:lnTo>
                <a:lnTo>
                  <a:pt x="3167" y="3188"/>
                </a:lnTo>
                <a:lnTo>
                  <a:pt x="3146" y="3316"/>
                </a:lnTo>
                <a:lnTo>
                  <a:pt x="3125" y="3423"/>
                </a:lnTo>
                <a:lnTo>
                  <a:pt x="3125" y="3552"/>
                </a:lnTo>
                <a:lnTo>
                  <a:pt x="3125" y="3552"/>
                </a:lnTo>
                <a:lnTo>
                  <a:pt x="3167" y="3659"/>
                </a:lnTo>
                <a:lnTo>
                  <a:pt x="3189" y="3723"/>
                </a:lnTo>
                <a:lnTo>
                  <a:pt x="3189" y="3787"/>
                </a:lnTo>
                <a:lnTo>
                  <a:pt x="3125" y="3894"/>
                </a:lnTo>
                <a:lnTo>
                  <a:pt x="3125" y="3894"/>
                </a:lnTo>
                <a:lnTo>
                  <a:pt x="3018" y="4022"/>
                </a:lnTo>
                <a:lnTo>
                  <a:pt x="2868" y="4215"/>
                </a:lnTo>
                <a:lnTo>
                  <a:pt x="2825" y="4301"/>
                </a:lnTo>
                <a:lnTo>
                  <a:pt x="2804" y="4322"/>
                </a:lnTo>
                <a:lnTo>
                  <a:pt x="2825" y="4365"/>
                </a:lnTo>
                <a:lnTo>
                  <a:pt x="2847" y="4386"/>
                </a:lnTo>
                <a:lnTo>
                  <a:pt x="2889" y="4408"/>
                </a:lnTo>
                <a:lnTo>
                  <a:pt x="3018" y="4429"/>
                </a:lnTo>
                <a:lnTo>
                  <a:pt x="3018" y="4429"/>
                </a:lnTo>
                <a:lnTo>
                  <a:pt x="3146" y="4408"/>
                </a:lnTo>
                <a:lnTo>
                  <a:pt x="3274" y="4386"/>
                </a:lnTo>
                <a:lnTo>
                  <a:pt x="3488" y="4279"/>
                </a:lnTo>
                <a:lnTo>
                  <a:pt x="3724" y="4151"/>
                </a:lnTo>
                <a:lnTo>
                  <a:pt x="3852" y="4129"/>
                </a:lnTo>
                <a:lnTo>
                  <a:pt x="3981" y="4108"/>
                </a:lnTo>
                <a:lnTo>
                  <a:pt x="3981" y="4108"/>
                </a:lnTo>
                <a:lnTo>
                  <a:pt x="4216" y="4151"/>
                </a:lnTo>
                <a:lnTo>
                  <a:pt x="4537" y="4215"/>
                </a:lnTo>
                <a:lnTo>
                  <a:pt x="4687" y="4236"/>
                </a:lnTo>
                <a:lnTo>
                  <a:pt x="4815" y="4215"/>
                </a:lnTo>
                <a:lnTo>
                  <a:pt x="4879" y="4194"/>
                </a:lnTo>
                <a:lnTo>
                  <a:pt x="4922" y="4172"/>
                </a:lnTo>
                <a:lnTo>
                  <a:pt x="4943" y="4151"/>
                </a:lnTo>
                <a:lnTo>
                  <a:pt x="4943" y="4087"/>
                </a:lnTo>
                <a:lnTo>
                  <a:pt x="4943" y="4087"/>
                </a:lnTo>
                <a:lnTo>
                  <a:pt x="4943" y="4022"/>
                </a:lnTo>
                <a:lnTo>
                  <a:pt x="4922" y="3980"/>
                </a:lnTo>
                <a:lnTo>
                  <a:pt x="4879" y="3937"/>
                </a:lnTo>
                <a:lnTo>
                  <a:pt x="4815" y="3894"/>
                </a:lnTo>
                <a:lnTo>
                  <a:pt x="4708" y="3851"/>
                </a:lnTo>
                <a:lnTo>
                  <a:pt x="4601" y="3808"/>
                </a:lnTo>
                <a:lnTo>
                  <a:pt x="4601" y="3808"/>
                </a:lnTo>
                <a:lnTo>
                  <a:pt x="4408" y="3744"/>
                </a:lnTo>
                <a:lnTo>
                  <a:pt x="4280" y="3701"/>
                </a:lnTo>
                <a:lnTo>
                  <a:pt x="4259" y="3680"/>
                </a:lnTo>
                <a:lnTo>
                  <a:pt x="4237" y="3659"/>
                </a:lnTo>
                <a:lnTo>
                  <a:pt x="4237" y="3659"/>
                </a:lnTo>
                <a:lnTo>
                  <a:pt x="4237" y="3594"/>
                </a:lnTo>
                <a:lnTo>
                  <a:pt x="4280" y="3488"/>
                </a:lnTo>
                <a:lnTo>
                  <a:pt x="4323" y="3402"/>
                </a:lnTo>
                <a:lnTo>
                  <a:pt x="4344" y="3316"/>
                </a:lnTo>
                <a:lnTo>
                  <a:pt x="4344" y="3316"/>
                </a:lnTo>
                <a:lnTo>
                  <a:pt x="4301" y="3102"/>
                </a:lnTo>
                <a:lnTo>
                  <a:pt x="4259" y="2931"/>
                </a:lnTo>
                <a:lnTo>
                  <a:pt x="4259" y="2931"/>
                </a:lnTo>
                <a:lnTo>
                  <a:pt x="4301" y="2910"/>
                </a:lnTo>
                <a:lnTo>
                  <a:pt x="4366" y="2910"/>
                </a:lnTo>
                <a:lnTo>
                  <a:pt x="4537" y="2953"/>
                </a:lnTo>
                <a:lnTo>
                  <a:pt x="4708" y="2974"/>
                </a:lnTo>
                <a:lnTo>
                  <a:pt x="4794" y="2995"/>
                </a:lnTo>
                <a:lnTo>
                  <a:pt x="4858" y="2974"/>
                </a:lnTo>
                <a:lnTo>
                  <a:pt x="4858" y="2974"/>
                </a:lnTo>
                <a:lnTo>
                  <a:pt x="4943" y="2953"/>
                </a:lnTo>
                <a:lnTo>
                  <a:pt x="5029" y="2910"/>
                </a:lnTo>
                <a:lnTo>
                  <a:pt x="5093" y="2846"/>
                </a:lnTo>
                <a:lnTo>
                  <a:pt x="5157" y="2781"/>
                </a:lnTo>
                <a:lnTo>
                  <a:pt x="5243" y="2610"/>
                </a:lnTo>
                <a:lnTo>
                  <a:pt x="5286" y="2439"/>
                </a:lnTo>
                <a:lnTo>
                  <a:pt x="5286" y="2439"/>
                </a:lnTo>
                <a:lnTo>
                  <a:pt x="5307" y="2289"/>
                </a:lnTo>
                <a:lnTo>
                  <a:pt x="5307" y="2204"/>
                </a:lnTo>
                <a:lnTo>
                  <a:pt x="5328" y="2161"/>
                </a:lnTo>
                <a:lnTo>
                  <a:pt x="5350" y="2140"/>
                </a:lnTo>
                <a:lnTo>
                  <a:pt x="5478" y="2075"/>
                </a:lnTo>
                <a:lnTo>
                  <a:pt x="5478" y="2075"/>
                </a:lnTo>
                <a:lnTo>
                  <a:pt x="5585" y="2054"/>
                </a:lnTo>
                <a:lnTo>
                  <a:pt x="5671" y="2033"/>
                </a:lnTo>
                <a:lnTo>
                  <a:pt x="5735" y="2054"/>
                </a:lnTo>
                <a:lnTo>
                  <a:pt x="5756" y="2097"/>
                </a:lnTo>
                <a:lnTo>
                  <a:pt x="5778" y="2161"/>
                </a:lnTo>
                <a:lnTo>
                  <a:pt x="5778" y="2225"/>
                </a:lnTo>
                <a:lnTo>
                  <a:pt x="5735" y="2418"/>
                </a:lnTo>
                <a:lnTo>
                  <a:pt x="5735" y="2418"/>
                </a:lnTo>
                <a:lnTo>
                  <a:pt x="5628" y="2910"/>
                </a:lnTo>
                <a:lnTo>
                  <a:pt x="5457" y="3381"/>
                </a:lnTo>
                <a:lnTo>
                  <a:pt x="5264" y="3830"/>
                </a:lnTo>
                <a:lnTo>
                  <a:pt x="5008" y="4258"/>
                </a:lnTo>
                <a:lnTo>
                  <a:pt x="5008" y="4258"/>
                </a:lnTo>
                <a:lnTo>
                  <a:pt x="4729" y="4707"/>
                </a:lnTo>
                <a:lnTo>
                  <a:pt x="4580" y="4921"/>
                </a:lnTo>
                <a:lnTo>
                  <a:pt x="4430" y="5135"/>
                </a:lnTo>
                <a:lnTo>
                  <a:pt x="4430" y="5135"/>
                </a:lnTo>
                <a:lnTo>
                  <a:pt x="4301" y="5263"/>
                </a:lnTo>
                <a:lnTo>
                  <a:pt x="4259" y="5263"/>
                </a:lnTo>
                <a:lnTo>
                  <a:pt x="4237" y="5242"/>
                </a:lnTo>
                <a:lnTo>
                  <a:pt x="4216" y="5156"/>
                </a:lnTo>
                <a:lnTo>
                  <a:pt x="4194" y="5092"/>
                </a:lnTo>
                <a:lnTo>
                  <a:pt x="4152" y="5049"/>
                </a:lnTo>
                <a:lnTo>
                  <a:pt x="4152" y="5049"/>
                </a:lnTo>
                <a:lnTo>
                  <a:pt x="4109" y="5007"/>
                </a:lnTo>
                <a:lnTo>
                  <a:pt x="4066" y="5007"/>
                </a:lnTo>
                <a:lnTo>
                  <a:pt x="3959" y="4985"/>
                </a:lnTo>
                <a:lnTo>
                  <a:pt x="3852" y="4985"/>
                </a:lnTo>
                <a:lnTo>
                  <a:pt x="3767" y="4985"/>
                </a:lnTo>
                <a:lnTo>
                  <a:pt x="3767" y="4985"/>
                </a:lnTo>
                <a:lnTo>
                  <a:pt x="3724" y="4942"/>
                </a:lnTo>
                <a:lnTo>
                  <a:pt x="3702" y="4900"/>
                </a:lnTo>
                <a:lnTo>
                  <a:pt x="3660" y="4878"/>
                </a:lnTo>
                <a:lnTo>
                  <a:pt x="3595" y="4900"/>
                </a:lnTo>
                <a:lnTo>
                  <a:pt x="3595" y="4900"/>
                </a:lnTo>
                <a:lnTo>
                  <a:pt x="3553" y="4942"/>
                </a:lnTo>
                <a:lnTo>
                  <a:pt x="3531" y="5007"/>
                </a:lnTo>
                <a:lnTo>
                  <a:pt x="3488" y="5156"/>
                </a:lnTo>
                <a:lnTo>
                  <a:pt x="3446" y="5306"/>
                </a:lnTo>
                <a:lnTo>
                  <a:pt x="3403" y="5370"/>
                </a:lnTo>
                <a:lnTo>
                  <a:pt x="3360" y="5392"/>
                </a:lnTo>
                <a:lnTo>
                  <a:pt x="3360" y="5392"/>
                </a:lnTo>
                <a:lnTo>
                  <a:pt x="3274" y="5370"/>
                </a:lnTo>
                <a:lnTo>
                  <a:pt x="3210" y="5328"/>
                </a:lnTo>
                <a:lnTo>
                  <a:pt x="3018" y="5156"/>
                </a:lnTo>
                <a:lnTo>
                  <a:pt x="2868" y="4964"/>
                </a:lnTo>
                <a:lnTo>
                  <a:pt x="2761" y="4814"/>
                </a:lnTo>
                <a:lnTo>
                  <a:pt x="2761" y="4814"/>
                </a:lnTo>
                <a:close/>
                <a:moveTo>
                  <a:pt x="3702" y="7788"/>
                </a:moveTo>
                <a:lnTo>
                  <a:pt x="3702" y="7788"/>
                </a:lnTo>
                <a:lnTo>
                  <a:pt x="3595" y="8130"/>
                </a:lnTo>
                <a:lnTo>
                  <a:pt x="3510" y="8323"/>
                </a:lnTo>
                <a:lnTo>
                  <a:pt x="3488" y="8387"/>
                </a:lnTo>
                <a:lnTo>
                  <a:pt x="3467" y="8409"/>
                </a:lnTo>
                <a:lnTo>
                  <a:pt x="3467" y="8409"/>
                </a:lnTo>
                <a:lnTo>
                  <a:pt x="3424" y="8387"/>
                </a:lnTo>
                <a:lnTo>
                  <a:pt x="3403" y="8323"/>
                </a:lnTo>
                <a:lnTo>
                  <a:pt x="3360" y="8173"/>
                </a:lnTo>
                <a:lnTo>
                  <a:pt x="3317" y="7852"/>
                </a:lnTo>
                <a:lnTo>
                  <a:pt x="3317" y="7852"/>
                </a:lnTo>
                <a:lnTo>
                  <a:pt x="3339" y="7724"/>
                </a:lnTo>
                <a:lnTo>
                  <a:pt x="3381" y="7574"/>
                </a:lnTo>
                <a:lnTo>
                  <a:pt x="3403" y="7510"/>
                </a:lnTo>
                <a:lnTo>
                  <a:pt x="3467" y="7467"/>
                </a:lnTo>
                <a:lnTo>
                  <a:pt x="3531" y="7446"/>
                </a:lnTo>
                <a:lnTo>
                  <a:pt x="3595" y="7446"/>
                </a:lnTo>
                <a:lnTo>
                  <a:pt x="3595" y="7446"/>
                </a:lnTo>
                <a:lnTo>
                  <a:pt x="3660" y="7446"/>
                </a:lnTo>
                <a:lnTo>
                  <a:pt x="3724" y="7489"/>
                </a:lnTo>
                <a:lnTo>
                  <a:pt x="3745" y="7531"/>
                </a:lnTo>
                <a:lnTo>
                  <a:pt x="3745" y="7574"/>
                </a:lnTo>
                <a:lnTo>
                  <a:pt x="3724" y="7681"/>
                </a:lnTo>
                <a:lnTo>
                  <a:pt x="3702" y="7788"/>
                </a:lnTo>
                <a:lnTo>
                  <a:pt x="3702" y="7788"/>
                </a:lnTo>
                <a:close/>
                <a:moveTo>
                  <a:pt x="3381" y="6804"/>
                </a:moveTo>
                <a:lnTo>
                  <a:pt x="3381" y="6804"/>
                </a:lnTo>
                <a:lnTo>
                  <a:pt x="3403" y="6633"/>
                </a:lnTo>
                <a:lnTo>
                  <a:pt x="3424" y="6568"/>
                </a:lnTo>
                <a:lnTo>
                  <a:pt x="3446" y="6547"/>
                </a:lnTo>
                <a:lnTo>
                  <a:pt x="3488" y="6547"/>
                </a:lnTo>
                <a:lnTo>
                  <a:pt x="3488" y="6547"/>
                </a:lnTo>
                <a:lnTo>
                  <a:pt x="3531" y="6568"/>
                </a:lnTo>
                <a:lnTo>
                  <a:pt x="3574" y="6590"/>
                </a:lnTo>
                <a:lnTo>
                  <a:pt x="3617" y="6697"/>
                </a:lnTo>
                <a:lnTo>
                  <a:pt x="3638" y="6804"/>
                </a:lnTo>
                <a:lnTo>
                  <a:pt x="3617" y="6868"/>
                </a:lnTo>
                <a:lnTo>
                  <a:pt x="3617" y="6868"/>
                </a:lnTo>
                <a:lnTo>
                  <a:pt x="3617" y="6954"/>
                </a:lnTo>
                <a:lnTo>
                  <a:pt x="3595" y="7103"/>
                </a:lnTo>
                <a:lnTo>
                  <a:pt x="3553" y="7168"/>
                </a:lnTo>
                <a:lnTo>
                  <a:pt x="3531" y="7232"/>
                </a:lnTo>
                <a:lnTo>
                  <a:pt x="3467" y="7253"/>
                </a:lnTo>
                <a:lnTo>
                  <a:pt x="3424" y="7253"/>
                </a:lnTo>
                <a:lnTo>
                  <a:pt x="3424" y="7253"/>
                </a:lnTo>
                <a:lnTo>
                  <a:pt x="3381" y="7232"/>
                </a:lnTo>
                <a:lnTo>
                  <a:pt x="3381" y="7189"/>
                </a:lnTo>
                <a:lnTo>
                  <a:pt x="3360" y="7039"/>
                </a:lnTo>
                <a:lnTo>
                  <a:pt x="3381" y="6804"/>
                </a:lnTo>
                <a:lnTo>
                  <a:pt x="3381" y="6804"/>
                </a:lnTo>
                <a:close/>
                <a:moveTo>
                  <a:pt x="4002" y="8473"/>
                </a:moveTo>
                <a:lnTo>
                  <a:pt x="4002" y="8473"/>
                </a:lnTo>
                <a:lnTo>
                  <a:pt x="3959" y="8494"/>
                </a:lnTo>
                <a:lnTo>
                  <a:pt x="3916" y="8473"/>
                </a:lnTo>
                <a:lnTo>
                  <a:pt x="3895" y="8451"/>
                </a:lnTo>
                <a:lnTo>
                  <a:pt x="3874" y="8430"/>
                </a:lnTo>
                <a:lnTo>
                  <a:pt x="3874" y="8430"/>
                </a:lnTo>
                <a:lnTo>
                  <a:pt x="3916" y="8409"/>
                </a:lnTo>
                <a:lnTo>
                  <a:pt x="3959" y="8430"/>
                </a:lnTo>
                <a:lnTo>
                  <a:pt x="4002" y="8451"/>
                </a:lnTo>
                <a:lnTo>
                  <a:pt x="4002" y="8473"/>
                </a:lnTo>
                <a:lnTo>
                  <a:pt x="4002" y="8473"/>
                </a:lnTo>
                <a:close/>
                <a:moveTo>
                  <a:pt x="3938" y="6675"/>
                </a:moveTo>
                <a:lnTo>
                  <a:pt x="3938" y="6675"/>
                </a:lnTo>
                <a:lnTo>
                  <a:pt x="3938" y="6654"/>
                </a:lnTo>
                <a:lnTo>
                  <a:pt x="3938" y="6675"/>
                </a:lnTo>
                <a:lnTo>
                  <a:pt x="3938" y="6675"/>
                </a:lnTo>
                <a:close/>
                <a:moveTo>
                  <a:pt x="4087" y="7146"/>
                </a:moveTo>
                <a:lnTo>
                  <a:pt x="4087" y="7146"/>
                </a:lnTo>
                <a:lnTo>
                  <a:pt x="4045" y="7146"/>
                </a:lnTo>
                <a:lnTo>
                  <a:pt x="4002" y="7146"/>
                </a:lnTo>
                <a:lnTo>
                  <a:pt x="4002" y="7146"/>
                </a:lnTo>
                <a:lnTo>
                  <a:pt x="4023" y="7103"/>
                </a:lnTo>
                <a:lnTo>
                  <a:pt x="4087" y="7082"/>
                </a:lnTo>
                <a:lnTo>
                  <a:pt x="4152" y="7082"/>
                </a:lnTo>
                <a:lnTo>
                  <a:pt x="4173" y="7082"/>
                </a:lnTo>
                <a:lnTo>
                  <a:pt x="4173" y="7103"/>
                </a:lnTo>
                <a:lnTo>
                  <a:pt x="4173" y="7103"/>
                </a:lnTo>
                <a:lnTo>
                  <a:pt x="4152" y="7146"/>
                </a:lnTo>
                <a:lnTo>
                  <a:pt x="4087" y="7146"/>
                </a:lnTo>
                <a:lnTo>
                  <a:pt x="4087" y="7146"/>
                </a:lnTo>
                <a:close/>
                <a:moveTo>
                  <a:pt x="3874" y="6419"/>
                </a:moveTo>
                <a:lnTo>
                  <a:pt x="3874" y="6419"/>
                </a:lnTo>
                <a:lnTo>
                  <a:pt x="3788" y="6397"/>
                </a:lnTo>
                <a:lnTo>
                  <a:pt x="3681" y="6376"/>
                </a:lnTo>
                <a:lnTo>
                  <a:pt x="3574" y="6312"/>
                </a:lnTo>
                <a:lnTo>
                  <a:pt x="3488" y="6269"/>
                </a:lnTo>
                <a:lnTo>
                  <a:pt x="3403" y="6205"/>
                </a:lnTo>
                <a:lnTo>
                  <a:pt x="3339" y="6119"/>
                </a:lnTo>
                <a:lnTo>
                  <a:pt x="3274" y="6034"/>
                </a:lnTo>
                <a:lnTo>
                  <a:pt x="3253" y="5948"/>
                </a:lnTo>
                <a:lnTo>
                  <a:pt x="3253" y="5948"/>
                </a:lnTo>
                <a:lnTo>
                  <a:pt x="3232" y="5884"/>
                </a:lnTo>
                <a:lnTo>
                  <a:pt x="3232" y="5841"/>
                </a:lnTo>
                <a:lnTo>
                  <a:pt x="3253" y="5798"/>
                </a:lnTo>
                <a:lnTo>
                  <a:pt x="3296" y="5798"/>
                </a:lnTo>
                <a:lnTo>
                  <a:pt x="3381" y="5798"/>
                </a:lnTo>
                <a:lnTo>
                  <a:pt x="3510" y="5820"/>
                </a:lnTo>
                <a:lnTo>
                  <a:pt x="3510" y="5820"/>
                </a:lnTo>
                <a:lnTo>
                  <a:pt x="3767" y="5841"/>
                </a:lnTo>
                <a:lnTo>
                  <a:pt x="4023" y="5820"/>
                </a:lnTo>
                <a:lnTo>
                  <a:pt x="4023" y="5820"/>
                </a:lnTo>
                <a:lnTo>
                  <a:pt x="4109" y="5798"/>
                </a:lnTo>
                <a:lnTo>
                  <a:pt x="4194" y="5755"/>
                </a:lnTo>
                <a:lnTo>
                  <a:pt x="4366" y="5670"/>
                </a:lnTo>
                <a:lnTo>
                  <a:pt x="4430" y="5648"/>
                </a:lnTo>
                <a:lnTo>
                  <a:pt x="4494" y="5670"/>
                </a:lnTo>
                <a:lnTo>
                  <a:pt x="4515" y="5734"/>
                </a:lnTo>
                <a:lnTo>
                  <a:pt x="4515" y="5862"/>
                </a:lnTo>
                <a:lnTo>
                  <a:pt x="4515" y="5862"/>
                </a:lnTo>
                <a:lnTo>
                  <a:pt x="4494" y="5948"/>
                </a:lnTo>
                <a:lnTo>
                  <a:pt x="4451" y="6055"/>
                </a:lnTo>
                <a:lnTo>
                  <a:pt x="4387" y="6162"/>
                </a:lnTo>
                <a:lnTo>
                  <a:pt x="4280" y="6248"/>
                </a:lnTo>
                <a:lnTo>
                  <a:pt x="4173" y="6312"/>
                </a:lnTo>
                <a:lnTo>
                  <a:pt x="4087" y="6376"/>
                </a:lnTo>
                <a:lnTo>
                  <a:pt x="3981" y="6397"/>
                </a:lnTo>
                <a:lnTo>
                  <a:pt x="3874" y="6419"/>
                </a:lnTo>
                <a:lnTo>
                  <a:pt x="3874" y="6419"/>
                </a:lnTo>
                <a:close/>
                <a:moveTo>
                  <a:pt x="4259" y="6611"/>
                </a:moveTo>
                <a:lnTo>
                  <a:pt x="4259" y="6611"/>
                </a:lnTo>
                <a:lnTo>
                  <a:pt x="4280" y="6568"/>
                </a:lnTo>
                <a:lnTo>
                  <a:pt x="4323" y="6504"/>
                </a:lnTo>
                <a:lnTo>
                  <a:pt x="4366" y="6462"/>
                </a:lnTo>
                <a:lnTo>
                  <a:pt x="4430" y="6440"/>
                </a:lnTo>
                <a:lnTo>
                  <a:pt x="4515" y="6419"/>
                </a:lnTo>
                <a:lnTo>
                  <a:pt x="4580" y="6419"/>
                </a:lnTo>
                <a:lnTo>
                  <a:pt x="4644" y="6440"/>
                </a:lnTo>
                <a:lnTo>
                  <a:pt x="4687" y="6462"/>
                </a:lnTo>
                <a:lnTo>
                  <a:pt x="4687" y="6462"/>
                </a:lnTo>
                <a:lnTo>
                  <a:pt x="4729" y="6547"/>
                </a:lnTo>
                <a:lnTo>
                  <a:pt x="4751" y="6718"/>
                </a:lnTo>
                <a:lnTo>
                  <a:pt x="4794" y="6868"/>
                </a:lnTo>
                <a:lnTo>
                  <a:pt x="4794" y="6932"/>
                </a:lnTo>
                <a:lnTo>
                  <a:pt x="4794" y="6932"/>
                </a:lnTo>
                <a:lnTo>
                  <a:pt x="4772" y="7039"/>
                </a:lnTo>
                <a:lnTo>
                  <a:pt x="4751" y="7103"/>
                </a:lnTo>
                <a:lnTo>
                  <a:pt x="4729" y="7125"/>
                </a:lnTo>
                <a:lnTo>
                  <a:pt x="4708" y="7103"/>
                </a:lnTo>
                <a:lnTo>
                  <a:pt x="4644" y="7039"/>
                </a:lnTo>
                <a:lnTo>
                  <a:pt x="4537" y="6911"/>
                </a:lnTo>
                <a:lnTo>
                  <a:pt x="4537" y="6911"/>
                </a:lnTo>
                <a:lnTo>
                  <a:pt x="4473" y="6847"/>
                </a:lnTo>
                <a:lnTo>
                  <a:pt x="4366" y="6782"/>
                </a:lnTo>
                <a:lnTo>
                  <a:pt x="4301" y="6718"/>
                </a:lnTo>
                <a:lnTo>
                  <a:pt x="4259" y="6675"/>
                </a:lnTo>
                <a:lnTo>
                  <a:pt x="4259" y="6611"/>
                </a:lnTo>
                <a:lnTo>
                  <a:pt x="4259" y="6611"/>
                </a:lnTo>
                <a:close/>
                <a:moveTo>
                  <a:pt x="4858" y="8152"/>
                </a:moveTo>
                <a:lnTo>
                  <a:pt x="4858" y="8152"/>
                </a:lnTo>
                <a:lnTo>
                  <a:pt x="4815" y="8173"/>
                </a:lnTo>
                <a:lnTo>
                  <a:pt x="4772" y="8152"/>
                </a:lnTo>
                <a:lnTo>
                  <a:pt x="4729" y="8109"/>
                </a:lnTo>
                <a:lnTo>
                  <a:pt x="4687" y="8045"/>
                </a:lnTo>
                <a:lnTo>
                  <a:pt x="4580" y="7809"/>
                </a:lnTo>
                <a:lnTo>
                  <a:pt x="4580" y="7809"/>
                </a:lnTo>
                <a:lnTo>
                  <a:pt x="4515" y="7681"/>
                </a:lnTo>
                <a:lnTo>
                  <a:pt x="4430" y="7510"/>
                </a:lnTo>
                <a:lnTo>
                  <a:pt x="4408" y="7424"/>
                </a:lnTo>
                <a:lnTo>
                  <a:pt x="4408" y="7339"/>
                </a:lnTo>
                <a:lnTo>
                  <a:pt x="4430" y="7253"/>
                </a:lnTo>
                <a:lnTo>
                  <a:pt x="4473" y="7210"/>
                </a:lnTo>
                <a:lnTo>
                  <a:pt x="4473" y="7210"/>
                </a:lnTo>
                <a:lnTo>
                  <a:pt x="4515" y="7253"/>
                </a:lnTo>
                <a:lnTo>
                  <a:pt x="4580" y="7339"/>
                </a:lnTo>
                <a:lnTo>
                  <a:pt x="4622" y="7403"/>
                </a:lnTo>
                <a:lnTo>
                  <a:pt x="4687" y="7467"/>
                </a:lnTo>
                <a:lnTo>
                  <a:pt x="4687" y="7467"/>
                </a:lnTo>
                <a:lnTo>
                  <a:pt x="4794" y="7531"/>
                </a:lnTo>
                <a:lnTo>
                  <a:pt x="4879" y="7574"/>
                </a:lnTo>
                <a:lnTo>
                  <a:pt x="4879" y="7574"/>
                </a:lnTo>
                <a:lnTo>
                  <a:pt x="4901" y="7617"/>
                </a:lnTo>
                <a:lnTo>
                  <a:pt x="4922" y="7702"/>
                </a:lnTo>
                <a:lnTo>
                  <a:pt x="4922" y="7874"/>
                </a:lnTo>
                <a:lnTo>
                  <a:pt x="4901" y="8045"/>
                </a:lnTo>
                <a:lnTo>
                  <a:pt x="4879" y="8109"/>
                </a:lnTo>
                <a:lnTo>
                  <a:pt x="4858" y="8152"/>
                </a:lnTo>
                <a:lnTo>
                  <a:pt x="4858" y="8152"/>
                </a:lnTo>
                <a:close/>
                <a:moveTo>
                  <a:pt x="3809" y="4664"/>
                </a:moveTo>
                <a:lnTo>
                  <a:pt x="3809" y="4664"/>
                </a:lnTo>
                <a:lnTo>
                  <a:pt x="3916" y="4643"/>
                </a:lnTo>
                <a:lnTo>
                  <a:pt x="4066" y="4621"/>
                </a:lnTo>
                <a:lnTo>
                  <a:pt x="4130" y="4600"/>
                </a:lnTo>
                <a:lnTo>
                  <a:pt x="4194" y="4579"/>
                </a:lnTo>
                <a:lnTo>
                  <a:pt x="4216" y="4515"/>
                </a:lnTo>
                <a:lnTo>
                  <a:pt x="4216" y="4472"/>
                </a:lnTo>
                <a:lnTo>
                  <a:pt x="4216" y="4472"/>
                </a:lnTo>
                <a:lnTo>
                  <a:pt x="4194" y="4429"/>
                </a:lnTo>
                <a:lnTo>
                  <a:pt x="4152" y="4386"/>
                </a:lnTo>
                <a:lnTo>
                  <a:pt x="4066" y="4365"/>
                </a:lnTo>
                <a:lnTo>
                  <a:pt x="3852" y="4365"/>
                </a:lnTo>
                <a:lnTo>
                  <a:pt x="3852" y="4365"/>
                </a:lnTo>
                <a:lnTo>
                  <a:pt x="3767" y="4365"/>
                </a:lnTo>
                <a:lnTo>
                  <a:pt x="3638" y="4386"/>
                </a:lnTo>
                <a:lnTo>
                  <a:pt x="3574" y="4408"/>
                </a:lnTo>
                <a:lnTo>
                  <a:pt x="3510" y="4429"/>
                </a:lnTo>
                <a:lnTo>
                  <a:pt x="3488" y="4450"/>
                </a:lnTo>
                <a:lnTo>
                  <a:pt x="3467" y="4515"/>
                </a:lnTo>
                <a:lnTo>
                  <a:pt x="3467" y="4515"/>
                </a:lnTo>
                <a:lnTo>
                  <a:pt x="3467" y="4557"/>
                </a:lnTo>
                <a:lnTo>
                  <a:pt x="3510" y="4600"/>
                </a:lnTo>
                <a:lnTo>
                  <a:pt x="3553" y="4621"/>
                </a:lnTo>
                <a:lnTo>
                  <a:pt x="3595" y="4643"/>
                </a:lnTo>
                <a:lnTo>
                  <a:pt x="3724" y="4664"/>
                </a:lnTo>
                <a:lnTo>
                  <a:pt x="3809" y="4664"/>
                </a:lnTo>
                <a:lnTo>
                  <a:pt x="3809" y="4664"/>
                </a:lnTo>
                <a:close/>
                <a:moveTo>
                  <a:pt x="3531" y="1369"/>
                </a:moveTo>
                <a:lnTo>
                  <a:pt x="3531" y="1369"/>
                </a:lnTo>
                <a:lnTo>
                  <a:pt x="3660" y="1369"/>
                </a:lnTo>
                <a:lnTo>
                  <a:pt x="3874" y="1348"/>
                </a:lnTo>
                <a:lnTo>
                  <a:pt x="3959" y="1327"/>
                </a:lnTo>
                <a:lnTo>
                  <a:pt x="4045" y="1305"/>
                </a:lnTo>
                <a:lnTo>
                  <a:pt x="4087" y="1262"/>
                </a:lnTo>
                <a:lnTo>
                  <a:pt x="4087" y="1241"/>
                </a:lnTo>
                <a:lnTo>
                  <a:pt x="4087" y="1220"/>
                </a:lnTo>
                <a:lnTo>
                  <a:pt x="4087" y="1220"/>
                </a:lnTo>
                <a:lnTo>
                  <a:pt x="4045" y="1198"/>
                </a:lnTo>
                <a:lnTo>
                  <a:pt x="3959" y="1177"/>
                </a:lnTo>
                <a:lnTo>
                  <a:pt x="3724" y="1198"/>
                </a:lnTo>
                <a:lnTo>
                  <a:pt x="3317" y="1241"/>
                </a:lnTo>
                <a:lnTo>
                  <a:pt x="3317" y="1241"/>
                </a:lnTo>
                <a:lnTo>
                  <a:pt x="3039" y="1305"/>
                </a:lnTo>
                <a:lnTo>
                  <a:pt x="2868" y="1369"/>
                </a:lnTo>
                <a:lnTo>
                  <a:pt x="2825" y="1391"/>
                </a:lnTo>
                <a:lnTo>
                  <a:pt x="2825" y="1434"/>
                </a:lnTo>
                <a:lnTo>
                  <a:pt x="2825" y="1434"/>
                </a:lnTo>
                <a:lnTo>
                  <a:pt x="2868" y="1455"/>
                </a:lnTo>
                <a:lnTo>
                  <a:pt x="2932" y="1455"/>
                </a:lnTo>
                <a:lnTo>
                  <a:pt x="3146" y="1434"/>
                </a:lnTo>
                <a:lnTo>
                  <a:pt x="3531" y="1369"/>
                </a:lnTo>
                <a:lnTo>
                  <a:pt x="3531" y="1369"/>
                </a:lnTo>
                <a:close/>
                <a:moveTo>
                  <a:pt x="3317" y="1220"/>
                </a:moveTo>
                <a:lnTo>
                  <a:pt x="3317" y="1220"/>
                </a:lnTo>
                <a:lnTo>
                  <a:pt x="3381" y="1198"/>
                </a:lnTo>
                <a:lnTo>
                  <a:pt x="3446" y="1198"/>
                </a:lnTo>
                <a:lnTo>
                  <a:pt x="3574" y="1177"/>
                </a:lnTo>
                <a:lnTo>
                  <a:pt x="3724" y="1177"/>
                </a:lnTo>
                <a:lnTo>
                  <a:pt x="3852" y="1155"/>
                </a:lnTo>
                <a:lnTo>
                  <a:pt x="3852" y="1155"/>
                </a:lnTo>
                <a:lnTo>
                  <a:pt x="3981" y="1070"/>
                </a:lnTo>
                <a:lnTo>
                  <a:pt x="4002" y="1048"/>
                </a:lnTo>
                <a:lnTo>
                  <a:pt x="3981" y="1027"/>
                </a:lnTo>
                <a:lnTo>
                  <a:pt x="3895" y="1006"/>
                </a:lnTo>
                <a:lnTo>
                  <a:pt x="3767" y="1006"/>
                </a:lnTo>
                <a:lnTo>
                  <a:pt x="3767" y="1006"/>
                </a:lnTo>
                <a:lnTo>
                  <a:pt x="3424" y="984"/>
                </a:lnTo>
                <a:lnTo>
                  <a:pt x="3210" y="1006"/>
                </a:lnTo>
                <a:lnTo>
                  <a:pt x="3146" y="1027"/>
                </a:lnTo>
                <a:lnTo>
                  <a:pt x="3082" y="1070"/>
                </a:lnTo>
                <a:lnTo>
                  <a:pt x="3082" y="1070"/>
                </a:lnTo>
                <a:lnTo>
                  <a:pt x="3061" y="1113"/>
                </a:lnTo>
                <a:lnTo>
                  <a:pt x="3061" y="1155"/>
                </a:lnTo>
                <a:lnTo>
                  <a:pt x="3082" y="1198"/>
                </a:lnTo>
                <a:lnTo>
                  <a:pt x="3125" y="1220"/>
                </a:lnTo>
                <a:lnTo>
                  <a:pt x="3232" y="1220"/>
                </a:lnTo>
                <a:lnTo>
                  <a:pt x="3317" y="1220"/>
                </a:lnTo>
                <a:lnTo>
                  <a:pt x="3317" y="1220"/>
                </a:lnTo>
                <a:close/>
                <a:moveTo>
                  <a:pt x="4494" y="2354"/>
                </a:moveTo>
                <a:lnTo>
                  <a:pt x="4494" y="2354"/>
                </a:lnTo>
                <a:lnTo>
                  <a:pt x="4515" y="2418"/>
                </a:lnTo>
                <a:lnTo>
                  <a:pt x="4558" y="2482"/>
                </a:lnTo>
                <a:lnTo>
                  <a:pt x="4580" y="2503"/>
                </a:lnTo>
                <a:lnTo>
                  <a:pt x="4622" y="2503"/>
                </a:lnTo>
                <a:lnTo>
                  <a:pt x="4665" y="2482"/>
                </a:lnTo>
                <a:lnTo>
                  <a:pt x="4708" y="2461"/>
                </a:lnTo>
                <a:lnTo>
                  <a:pt x="4751" y="2396"/>
                </a:lnTo>
                <a:lnTo>
                  <a:pt x="4772" y="2332"/>
                </a:lnTo>
                <a:lnTo>
                  <a:pt x="4772" y="2332"/>
                </a:lnTo>
                <a:lnTo>
                  <a:pt x="4751" y="2247"/>
                </a:lnTo>
                <a:lnTo>
                  <a:pt x="4708" y="2182"/>
                </a:lnTo>
                <a:lnTo>
                  <a:pt x="4665" y="2161"/>
                </a:lnTo>
                <a:lnTo>
                  <a:pt x="4601" y="2161"/>
                </a:lnTo>
                <a:lnTo>
                  <a:pt x="4558" y="2161"/>
                </a:lnTo>
                <a:lnTo>
                  <a:pt x="4515" y="2204"/>
                </a:lnTo>
                <a:lnTo>
                  <a:pt x="4494" y="2268"/>
                </a:lnTo>
                <a:lnTo>
                  <a:pt x="4494" y="2354"/>
                </a:lnTo>
                <a:lnTo>
                  <a:pt x="4494" y="2354"/>
                </a:lnTo>
                <a:close/>
                <a:moveTo>
                  <a:pt x="2568" y="2439"/>
                </a:moveTo>
                <a:lnTo>
                  <a:pt x="2568" y="2439"/>
                </a:lnTo>
                <a:lnTo>
                  <a:pt x="2547" y="2525"/>
                </a:lnTo>
                <a:lnTo>
                  <a:pt x="2568" y="2567"/>
                </a:lnTo>
                <a:lnTo>
                  <a:pt x="2590" y="2632"/>
                </a:lnTo>
                <a:lnTo>
                  <a:pt x="2633" y="2653"/>
                </a:lnTo>
                <a:lnTo>
                  <a:pt x="2675" y="2674"/>
                </a:lnTo>
                <a:lnTo>
                  <a:pt x="2740" y="2653"/>
                </a:lnTo>
                <a:lnTo>
                  <a:pt x="2782" y="2610"/>
                </a:lnTo>
                <a:lnTo>
                  <a:pt x="2804" y="2546"/>
                </a:lnTo>
                <a:lnTo>
                  <a:pt x="2804" y="2546"/>
                </a:lnTo>
                <a:lnTo>
                  <a:pt x="2782" y="2439"/>
                </a:lnTo>
                <a:lnTo>
                  <a:pt x="2718" y="2375"/>
                </a:lnTo>
                <a:lnTo>
                  <a:pt x="2675" y="2354"/>
                </a:lnTo>
                <a:lnTo>
                  <a:pt x="2654" y="2375"/>
                </a:lnTo>
                <a:lnTo>
                  <a:pt x="2611" y="2396"/>
                </a:lnTo>
                <a:lnTo>
                  <a:pt x="2568" y="2439"/>
                </a:lnTo>
                <a:lnTo>
                  <a:pt x="2568" y="24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1"/>
          <p:cNvSpPr/>
          <p:nvPr/>
        </p:nvSpPr>
        <p:spPr>
          <a:xfrm>
            <a:off x="5943739" y="3608683"/>
            <a:ext cx="256170" cy="234766"/>
          </a:xfrm>
          <a:custGeom>
            <a:rect b="b" l="l" r="r" t="t"/>
            <a:pathLst>
              <a:path extrusionOk="0" h="8687" w="9479">
                <a:moveTo>
                  <a:pt x="9415" y="7253"/>
                </a:moveTo>
                <a:lnTo>
                  <a:pt x="9415" y="7253"/>
                </a:lnTo>
                <a:lnTo>
                  <a:pt x="9308" y="7189"/>
                </a:lnTo>
                <a:lnTo>
                  <a:pt x="9179" y="7146"/>
                </a:lnTo>
                <a:lnTo>
                  <a:pt x="8944" y="7082"/>
                </a:lnTo>
                <a:lnTo>
                  <a:pt x="8944" y="7082"/>
                </a:lnTo>
                <a:lnTo>
                  <a:pt x="8687" y="6975"/>
                </a:lnTo>
                <a:lnTo>
                  <a:pt x="8431" y="6911"/>
                </a:lnTo>
                <a:lnTo>
                  <a:pt x="8431" y="6911"/>
                </a:lnTo>
                <a:lnTo>
                  <a:pt x="8281" y="6911"/>
                </a:lnTo>
                <a:lnTo>
                  <a:pt x="8195" y="6911"/>
                </a:lnTo>
                <a:lnTo>
                  <a:pt x="8152" y="6954"/>
                </a:lnTo>
                <a:lnTo>
                  <a:pt x="8131" y="7018"/>
                </a:lnTo>
                <a:lnTo>
                  <a:pt x="8174" y="7082"/>
                </a:lnTo>
                <a:lnTo>
                  <a:pt x="8238" y="7168"/>
                </a:lnTo>
                <a:lnTo>
                  <a:pt x="8324" y="7232"/>
                </a:lnTo>
                <a:lnTo>
                  <a:pt x="8431" y="7296"/>
                </a:lnTo>
                <a:lnTo>
                  <a:pt x="8431" y="7296"/>
                </a:lnTo>
                <a:lnTo>
                  <a:pt x="8602" y="7339"/>
                </a:lnTo>
                <a:lnTo>
                  <a:pt x="8687" y="7382"/>
                </a:lnTo>
                <a:lnTo>
                  <a:pt x="8709" y="7403"/>
                </a:lnTo>
                <a:lnTo>
                  <a:pt x="8709" y="7425"/>
                </a:lnTo>
                <a:lnTo>
                  <a:pt x="8709" y="7425"/>
                </a:lnTo>
                <a:lnTo>
                  <a:pt x="8687" y="7467"/>
                </a:lnTo>
                <a:lnTo>
                  <a:pt x="8666" y="7510"/>
                </a:lnTo>
                <a:lnTo>
                  <a:pt x="8623" y="7510"/>
                </a:lnTo>
                <a:lnTo>
                  <a:pt x="8580" y="7510"/>
                </a:lnTo>
                <a:lnTo>
                  <a:pt x="8473" y="7467"/>
                </a:lnTo>
                <a:lnTo>
                  <a:pt x="8409" y="7446"/>
                </a:lnTo>
                <a:lnTo>
                  <a:pt x="8409" y="7446"/>
                </a:lnTo>
                <a:lnTo>
                  <a:pt x="8302" y="7360"/>
                </a:lnTo>
                <a:lnTo>
                  <a:pt x="8238" y="7339"/>
                </a:lnTo>
                <a:lnTo>
                  <a:pt x="8152" y="7318"/>
                </a:lnTo>
                <a:lnTo>
                  <a:pt x="8152" y="7318"/>
                </a:lnTo>
                <a:lnTo>
                  <a:pt x="8003" y="7318"/>
                </a:lnTo>
                <a:lnTo>
                  <a:pt x="7853" y="7318"/>
                </a:lnTo>
                <a:lnTo>
                  <a:pt x="7553" y="7318"/>
                </a:lnTo>
                <a:lnTo>
                  <a:pt x="7553" y="7318"/>
                </a:lnTo>
                <a:lnTo>
                  <a:pt x="6954" y="7339"/>
                </a:lnTo>
                <a:lnTo>
                  <a:pt x="6355" y="7382"/>
                </a:lnTo>
                <a:lnTo>
                  <a:pt x="6355" y="7382"/>
                </a:lnTo>
                <a:lnTo>
                  <a:pt x="5799" y="7403"/>
                </a:lnTo>
                <a:lnTo>
                  <a:pt x="5243" y="7425"/>
                </a:lnTo>
                <a:lnTo>
                  <a:pt x="4130" y="7446"/>
                </a:lnTo>
                <a:lnTo>
                  <a:pt x="1905" y="7425"/>
                </a:lnTo>
                <a:lnTo>
                  <a:pt x="1905" y="7425"/>
                </a:lnTo>
                <a:lnTo>
                  <a:pt x="1627" y="7446"/>
                </a:lnTo>
                <a:lnTo>
                  <a:pt x="1456" y="7446"/>
                </a:lnTo>
                <a:lnTo>
                  <a:pt x="1391" y="7425"/>
                </a:lnTo>
                <a:lnTo>
                  <a:pt x="1349" y="7403"/>
                </a:lnTo>
                <a:lnTo>
                  <a:pt x="1349" y="7403"/>
                </a:lnTo>
                <a:lnTo>
                  <a:pt x="1327" y="7382"/>
                </a:lnTo>
                <a:lnTo>
                  <a:pt x="1306" y="7339"/>
                </a:lnTo>
                <a:lnTo>
                  <a:pt x="1306" y="7232"/>
                </a:lnTo>
                <a:lnTo>
                  <a:pt x="1349" y="7018"/>
                </a:lnTo>
                <a:lnTo>
                  <a:pt x="1349" y="7018"/>
                </a:lnTo>
                <a:lnTo>
                  <a:pt x="1391" y="6547"/>
                </a:lnTo>
                <a:lnTo>
                  <a:pt x="1391" y="6055"/>
                </a:lnTo>
                <a:lnTo>
                  <a:pt x="1391" y="6055"/>
                </a:lnTo>
                <a:lnTo>
                  <a:pt x="1370" y="4943"/>
                </a:lnTo>
                <a:lnTo>
                  <a:pt x="1327" y="3830"/>
                </a:lnTo>
                <a:lnTo>
                  <a:pt x="1327" y="3830"/>
                </a:lnTo>
                <a:lnTo>
                  <a:pt x="1327" y="3274"/>
                </a:lnTo>
                <a:lnTo>
                  <a:pt x="1284" y="2717"/>
                </a:lnTo>
                <a:lnTo>
                  <a:pt x="1284" y="2717"/>
                </a:lnTo>
                <a:lnTo>
                  <a:pt x="1220" y="2225"/>
                </a:lnTo>
                <a:lnTo>
                  <a:pt x="1220" y="1947"/>
                </a:lnTo>
                <a:lnTo>
                  <a:pt x="1220" y="1840"/>
                </a:lnTo>
                <a:lnTo>
                  <a:pt x="1242" y="1797"/>
                </a:lnTo>
                <a:lnTo>
                  <a:pt x="1242" y="1797"/>
                </a:lnTo>
                <a:lnTo>
                  <a:pt x="1327" y="1755"/>
                </a:lnTo>
                <a:lnTo>
                  <a:pt x="1413" y="1755"/>
                </a:lnTo>
                <a:lnTo>
                  <a:pt x="1498" y="1712"/>
                </a:lnTo>
                <a:lnTo>
                  <a:pt x="1520" y="1690"/>
                </a:lnTo>
                <a:lnTo>
                  <a:pt x="1541" y="1626"/>
                </a:lnTo>
                <a:lnTo>
                  <a:pt x="1541" y="1626"/>
                </a:lnTo>
                <a:lnTo>
                  <a:pt x="1541" y="1584"/>
                </a:lnTo>
                <a:lnTo>
                  <a:pt x="1541" y="1519"/>
                </a:lnTo>
                <a:lnTo>
                  <a:pt x="1520" y="1391"/>
                </a:lnTo>
                <a:lnTo>
                  <a:pt x="1413" y="1156"/>
                </a:lnTo>
                <a:lnTo>
                  <a:pt x="1413" y="1156"/>
                </a:lnTo>
                <a:lnTo>
                  <a:pt x="1284" y="706"/>
                </a:lnTo>
                <a:lnTo>
                  <a:pt x="1199" y="257"/>
                </a:lnTo>
                <a:lnTo>
                  <a:pt x="1199" y="257"/>
                </a:lnTo>
                <a:lnTo>
                  <a:pt x="1156" y="129"/>
                </a:lnTo>
                <a:lnTo>
                  <a:pt x="1113" y="64"/>
                </a:lnTo>
                <a:lnTo>
                  <a:pt x="1049" y="22"/>
                </a:lnTo>
                <a:lnTo>
                  <a:pt x="985" y="0"/>
                </a:lnTo>
                <a:lnTo>
                  <a:pt x="899" y="22"/>
                </a:lnTo>
                <a:lnTo>
                  <a:pt x="835" y="64"/>
                </a:lnTo>
                <a:lnTo>
                  <a:pt x="771" y="150"/>
                </a:lnTo>
                <a:lnTo>
                  <a:pt x="728" y="257"/>
                </a:lnTo>
                <a:lnTo>
                  <a:pt x="728" y="257"/>
                </a:lnTo>
                <a:lnTo>
                  <a:pt x="600" y="706"/>
                </a:lnTo>
                <a:lnTo>
                  <a:pt x="493" y="1156"/>
                </a:lnTo>
                <a:lnTo>
                  <a:pt x="493" y="1156"/>
                </a:lnTo>
                <a:lnTo>
                  <a:pt x="450" y="1263"/>
                </a:lnTo>
                <a:lnTo>
                  <a:pt x="450" y="1391"/>
                </a:lnTo>
                <a:lnTo>
                  <a:pt x="471" y="1498"/>
                </a:lnTo>
                <a:lnTo>
                  <a:pt x="493" y="1541"/>
                </a:lnTo>
                <a:lnTo>
                  <a:pt x="535" y="1584"/>
                </a:lnTo>
                <a:lnTo>
                  <a:pt x="535" y="1584"/>
                </a:lnTo>
                <a:lnTo>
                  <a:pt x="557" y="1605"/>
                </a:lnTo>
                <a:lnTo>
                  <a:pt x="600" y="1626"/>
                </a:lnTo>
                <a:lnTo>
                  <a:pt x="664" y="1605"/>
                </a:lnTo>
                <a:lnTo>
                  <a:pt x="728" y="1605"/>
                </a:lnTo>
                <a:lnTo>
                  <a:pt x="792" y="1605"/>
                </a:lnTo>
                <a:lnTo>
                  <a:pt x="792" y="1605"/>
                </a:lnTo>
                <a:lnTo>
                  <a:pt x="835" y="1648"/>
                </a:lnTo>
                <a:lnTo>
                  <a:pt x="856" y="1755"/>
                </a:lnTo>
                <a:lnTo>
                  <a:pt x="878" y="2011"/>
                </a:lnTo>
                <a:lnTo>
                  <a:pt x="856" y="2461"/>
                </a:lnTo>
                <a:lnTo>
                  <a:pt x="856" y="2461"/>
                </a:lnTo>
                <a:lnTo>
                  <a:pt x="878" y="3573"/>
                </a:lnTo>
                <a:lnTo>
                  <a:pt x="899" y="4686"/>
                </a:lnTo>
                <a:lnTo>
                  <a:pt x="899" y="4686"/>
                </a:lnTo>
                <a:lnTo>
                  <a:pt x="963" y="5734"/>
                </a:lnTo>
                <a:lnTo>
                  <a:pt x="963" y="6248"/>
                </a:lnTo>
                <a:lnTo>
                  <a:pt x="963" y="6505"/>
                </a:lnTo>
                <a:lnTo>
                  <a:pt x="921" y="6761"/>
                </a:lnTo>
                <a:lnTo>
                  <a:pt x="921" y="6761"/>
                </a:lnTo>
                <a:lnTo>
                  <a:pt x="878" y="6975"/>
                </a:lnTo>
                <a:lnTo>
                  <a:pt x="835" y="7211"/>
                </a:lnTo>
                <a:lnTo>
                  <a:pt x="835" y="7211"/>
                </a:lnTo>
                <a:lnTo>
                  <a:pt x="814" y="7318"/>
                </a:lnTo>
                <a:lnTo>
                  <a:pt x="792" y="7382"/>
                </a:lnTo>
                <a:lnTo>
                  <a:pt x="728" y="7403"/>
                </a:lnTo>
                <a:lnTo>
                  <a:pt x="621" y="7403"/>
                </a:lnTo>
                <a:lnTo>
                  <a:pt x="621" y="7403"/>
                </a:lnTo>
                <a:lnTo>
                  <a:pt x="450" y="7403"/>
                </a:lnTo>
                <a:lnTo>
                  <a:pt x="236" y="7425"/>
                </a:lnTo>
                <a:lnTo>
                  <a:pt x="150" y="7446"/>
                </a:lnTo>
                <a:lnTo>
                  <a:pt x="65" y="7489"/>
                </a:lnTo>
                <a:lnTo>
                  <a:pt x="1" y="7553"/>
                </a:lnTo>
                <a:lnTo>
                  <a:pt x="1" y="7639"/>
                </a:lnTo>
                <a:lnTo>
                  <a:pt x="1" y="7639"/>
                </a:lnTo>
                <a:lnTo>
                  <a:pt x="1" y="7681"/>
                </a:lnTo>
                <a:lnTo>
                  <a:pt x="22" y="7724"/>
                </a:lnTo>
                <a:lnTo>
                  <a:pt x="108" y="7788"/>
                </a:lnTo>
                <a:lnTo>
                  <a:pt x="193" y="7788"/>
                </a:lnTo>
                <a:lnTo>
                  <a:pt x="300" y="7788"/>
                </a:lnTo>
                <a:lnTo>
                  <a:pt x="535" y="7767"/>
                </a:lnTo>
                <a:lnTo>
                  <a:pt x="642" y="7767"/>
                </a:lnTo>
                <a:lnTo>
                  <a:pt x="728" y="7788"/>
                </a:lnTo>
                <a:lnTo>
                  <a:pt x="728" y="7788"/>
                </a:lnTo>
                <a:lnTo>
                  <a:pt x="771" y="7831"/>
                </a:lnTo>
                <a:lnTo>
                  <a:pt x="814" y="7874"/>
                </a:lnTo>
                <a:lnTo>
                  <a:pt x="835" y="7938"/>
                </a:lnTo>
                <a:lnTo>
                  <a:pt x="835" y="8024"/>
                </a:lnTo>
                <a:lnTo>
                  <a:pt x="814" y="8302"/>
                </a:lnTo>
                <a:lnTo>
                  <a:pt x="814" y="8302"/>
                </a:lnTo>
                <a:lnTo>
                  <a:pt x="856" y="8473"/>
                </a:lnTo>
                <a:lnTo>
                  <a:pt x="899" y="8559"/>
                </a:lnTo>
                <a:lnTo>
                  <a:pt x="942" y="8623"/>
                </a:lnTo>
                <a:lnTo>
                  <a:pt x="1006" y="8666"/>
                </a:lnTo>
                <a:lnTo>
                  <a:pt x="1070" y="8687"/>
                </a:lnTo>
                <a:lnTo>
                  <a:pt x="1135" y="8666"/>
                </a:lnTo>
                <a:lnTo>
                  <a:pt x="1220" y="8580"/>
                </a:lnTo>
                <a:lnTo>
                  <a:pt x="1220" y="8580"/>
                </a:lnTo>
                <a:lnTo>
                  <a:pt x="1242" y="8494"/>
                </a:lnTo>
                <a:lnTo>
                  <a:pt x="1242" y="8409"/>
                </a:lnTo>
                <a:lnTo>
                  <a:pt x="1220" y="8195"/>
                </a:lnTo>
                <a:lnTo>
                  <a:pt x="1220" y="8002"/>
                </a:lnTo>
                <a:lnTo>
                  <a:pt x="1220" y="7917"/>
                </a:lnTo>
                <a:lnTo>
                  <a:pt x="1263" y="7874"/>
                </a:lnTo>
                <a:lnTo>
                  <a:pt x="1263" y="7874"/>
                </a:lnTo>
                <a:lnTo>
                  <a:pt x="1327" y="7831"/>
                </a:lnTo>
                <a:lnTo>
                  <a:pt x="1413" y="7810"/>
                </a:lnTo>
                <a:lnTo>
                  <a:pt x="1627" y="7788"/>
                </a:lnTo>
                <a:lnTo>
                  <a:pt x="2012" y="7831"/>
                </a:lnTo>
                <a:lnTo>
                  <a:pt x="2012" y="7831"/>
                </a:lnTo>
                <a:lnTo>
                  <a:pt x="3060" y="7831"/>
                </a:lnTo>
                <a:lnTo>
                  <a:pt x="3060" y="7831"/>
                </a:lnTo>
                <a:lnTo>
                  <a:pt x="4173" y="7831"/>
                </a:lnTo>
                <a:lnTo>
                  <a:pt x="5285" y="7810"/>
                </a:lnTo>
                <a:lnTo>
                  <a:pt x="6398" y="7767"/>
                </a:lnTo>
                <a:lnTo>
                  <a:pt x="7510" y="7724"/>
                </a:lnTo>
                <a:lnTo>
                  <a:pt x="7510" y="7724"/>
                </a:lnTo>
                <a:lnTo>
                  <a:pt x="7810" y="7703"/>
                </a:lnTo>
                <a:lnTo>
                  <a:pt x="7981" y="7681"/>
                </a:lnTo>
                <a:lnTo>
                  <a:pt x="8110" y="7724"/>
                </a:lnTo>
                <a:lnTo>
                  <a:pt x="8110" y="7724"/>
                </a:lnTo>
                <a:lnTo>
                  <a:pt x="8152" y="7767"/>
                </a:lnTo>
                <a:lnTo>
                  <a:pt x="8174" y="7810"/>
                </a:lnTo>
                <a:lnTo>
                  <a:pt x="8174" y="7852"/>
                </a:lnTo>
                <a:lnTo>
                  <a:pt x="8195" y="7938"/>
                </a:lnTo>
                <a:lnTo>
                  <a:pt x="8195" y="7938"/>
                </a:lnTo>
                <a:lnTo>
                  <a:pt x="8217" y="7981"/>
                </a:lnTo>
                <a:lnTo>
                  <a:pt x="8259" y="8024"/>
                </a:lnTo>
                <a:lnTo>
                  <a:pt x="8345" y="8066"/>
                </a:lnTo>
                <a:lnTo>
                  <a:pt x="8431" y="8066"/>
                </a:lnTo>
                <a:lnTo>
                  <a:pt x="8537" y="8024"/>
                </a:lnTo>
                <a:lnTo>
                  <a:pt x="8773" y="7938"/>
                </a:lnTo>
                <a:lnTo>
                  <a:pt x="8944" y="7831"/>
                </a:lnTo>
                <a:lnTo>
                  <a:pt x="8944" y="7831"/>
                </a:lnTo>
                <a:lnTo>
                  <a:pt x="9137" y="7745"/>
                </a:lnTo>
                <a:lnTo>
                  <a:pt x="9244" y="7681"/>
                </a:lnTo>
                <a:lnTo>
                  <a:pt x="9329" y="7617"/>
                </a:lnTo>
                <a:lnTo>
                  <a:pt x="9415" y="7532"/>
                </a:lnTo>
                <a:lnTo>
                  <a:pt x="9458" y="7446"/>
                </a:lnTo>
                <a:lnTo>
                  <a:pt x="9479" y="7403"/>
                </a:lnTo>
                <a:lnTo>
                  <a:pt x="9458" y="7360"/>
                </a:lnTo>
                <a:lnTo>
                  <a:pt x="9436" y="7296"/>
                </a:lnTo>
                <a:lnTo>
                  <a:pt x="9415" y="7253"/>
                </a:lnTo>
                <a:lnTo>
                  <a:pt x="9415" y="7253"/>
                </a:lnTo>
                <a:close/>
                <a:moveTo>
                  <a:pt x="4387" y="3894"/>
                </a:moveTo>
                <a:lnTo>
                  <a:pt x="4387" y="3894"/>
                </a:lnTo>
                <a:lnTo>
                  <a:pt x="4408" y="4322"/>
                </a:lnTo>
                <a:lnTo>
                  <a:pt x="4408" y="4515"/>
                </a:lnTo>
                <a:lnTo>
                  <a:pt x="4451" y="4729"/>
                </a:lnTo>
                <a:lnTo>
                  <a:pt x="4451" y="4729"/>
                </a:lnTo>
                <a:lnTo>
                  <a:pt x="4472" y="4814"/>
                </a:lnTo>
                <a:lnTo>
                  <a:pt x="4494" y="4878"/>
                </a:lnTo>
                <a:lnTo>
                  <a:pt x="4536" y="4900"/>
                </a:lnTo>
                <a:lnTo>
                  <a:pt x="4579" y="4921"/>
                </a:lnTo>
                <a:lnTo>
                  <a:pt x="4686" y="4943"/>
                </a:lnTo>
                <a:lnTo>
                  <a:pt x="4729" y="4964"/>
                </a:lnTo>
                <a:lnTo>
                  <a:pt x="4815" y="4985"/>
                </a:lnTo>
                <a:lnTo>
                  <a:pt x="4815" y="4985"/>
                </a:lnTo>
                <a:lnTo>
                  <a:pt x="4857" y="5028"/>
                </a:lnTo>
                <a:lnTo>
                  <a:pt x="4857" y="5050"/>
                </a:lnTo>
                <a:lnTo>
                  <a:pt x="4836" y="5071"/>
                </a:lnTo>
                <a:lnTo>
                  <a:pt x="4815" y="5157"/>
                </a:lnTo>
                <a:lnTo>
                  <a:pt x="4815" y="5157"/>
                </a:lnTo>
                <a:lnTo>
                  <a:pt x="4793" y="5371"/>
                </a:lnTo>
                <a:lnTo>
                  <a:pt x="4815" y="5606"/>
                </a:lnTo>
                <a:lnTo>
                  <a:pt x="4815" y="5606"/>
                </a:lnTo>
                <a:lnTo>
                  <a:pt x="4815" y="5756"/>
                </a:lnTo>
                <a:lnTo>
                  <a:pt x="4836" y="5927"/>
                </a:lnTo>
                <a:lnTo>
                  <a:pt x="4857" y="6012"/>
                </a:lnTo>
                <a:lnTo>
                  <a:pt x="4922" y="6055"/>
                </a:lnTo>
                <a:lnTo>
                  <a:pt x="4986" y="6077"/>
                </a:lnTo>
                <a:lnTo>
                  <a:pt x="5071" y="6034"/>
                </a:lnTo>
                <a:lnTo>
                  <a:pt x="5071" y="6034"/>
                </a:lnTo>
                <a:lnTo>
                  <a:pt x="5114" y="5991"/>
                </a:lnTo>
                <a:lnTo>
                  <a:pt x="5157" y="5905"/>
                </a:lnTo>
                <a:lnTo>
                  <a:pt x="5178" y="5820"/>
                </a:lnTo>
                <a:lnTo>
                  <a:pt x="5178" y="5713"/>
                </a:lnTo>
                <a:lnTo>
                  <a:pt x="5178" y="5499"/>
                </a:lnTo>
                <a:lnTo>
                  <a:pt x="5157" y="5328"/>
                </a:lnTo>
                <a:lnTo>
                  <a:pt x="5157" y="5328"/>
                </a:lnTo>
                <a:lnTo>
                  <a:pt x="5136" y="5135"/>
                </a:lnTo>
                <a:lnTo>
                  <a:pt x="5136" y="5050"/>
                </a:lnTo>
                <a:lnTo>
                  <a:pt x="5157" y="5028"/>
                </a:lnTo>
                <a:lnTo>
                  <a:pt x="5200" y="5007"/>
                </a:lnTo>
                <a:lnTo>
                  <a:pt x="5371" y="4964"/>
                </a:lnTo>
                <a:lnTo>
                  <a:pt x="5371" y="4964"/>
                </a:lnTo>
                <a:lnTo>
                  <a:pt x="5457" y="4943"/>
                </a:lnTo>
                <a:lnTo>
                  <a:pt x="5542" y="4900"/>
                </a:lnTo>
                <a:lnTo>
                  <a:pt x="5585" y="4857"/>
                </a:lnTo>
                <a:lnTo>
                  <a:pt x="5628" y="4793"/>
                </a:lnTo>
                <a:lnTo>
                  <a:pt x="5649" y="4665"/>
                </a:lnTo>
                <a:lnTo>
                  <a:pt x="5670" y="4472"/>
                </a:lnTo>
                <a:lnTo>
                  <a:pt x="5670" y="4472"/>
                </a:lnTo>
                <a:lnTo>
                  <a:pt x="5670" y="3937"/>
                </a:lnTo>
                <a:lnTo>
                  <a:pt x="5670" y="3402"/>
                </a:lnTo>
                <a:lnTo>
                  <a:pt x="5670" y="3402"/>
                </a:lnTo>
                <a:lnTo>
                  <a:pt x="5670" y="3338"/>
                </a:lnTo>
                <a:lnTo>
                  <a:pt x="5670" y="3188"/>
                </a:lnTo>
                <a:lnTo>
                  <a:pt x="5713" y="2696"/>
                </a:lnTo>
                <a:lnTo>
                  <a:pt x="5692" y="2418"/>
                </a:lnTo>
                <a:lnTo>
                  <a:pt x="5670" y="2183"/>
                </a:lnTo>
                <a:lnTo>
                  <a:pt x="5628" y="2097"/>
                </a:lnTo>
                <a:lnTo>
                  <a:pt x="5585" y="2011"/>
                </a:lnTo>
                <a:lnTo>
                  <a:pt x="5521" y="1969"/>
                </a:lnTo>
                <a:lnTo>
                  <a:pt x="5457" y="1926"/>
                </a:lnTo>
                <a:lnTo>
                  <a:pt x="5457" y="1926"/>
                </a:lnTo>
                <a:lnTo>
                  <a:pt x="5371" y="1947"/>
                </a:lnTo>
                <a:lnTo>
                  <a:pt x="5307" y="1969"/>
                </a:lnTo>
                <a:lnTo>
                  <a:pt x="5243" y="1990"/>
                </a:lnTo>
                <a:lnTo>
                  <a:pt x="5221" y="1969"/>
                </a:lnTo>
                <a:lnTo>
                  <a:pt x="5178" y="1969"/>
                </a:lnTo>
                <a:lnTo>
                  <a:pt x="5178" y="1969"/>
                </a:lnTo>
                <a:lnTo>
                  <a:pt x="5157" y="1904"/>
                </a:lnTo>
                <a:lnTo>
                  <a:pt x="5178" y="1776"/>
                </a:lnTo>
                <a:lnTo>
                  <a:pt x="5200" y="1584"/>
                </a:lnTo>
                <a:lnTo>
                  <a:pt x="5200" y="1584"/>
                </a:lnTo>
                <a:lnTo>
                  <a:pt x="5200" y="1434"/>
                </a:lnTo>
                <a:lnTo>
                  <a:pt x="5200" y="1327"/>
                </a:lnTo>
                <a:lnTo>
                  <a:pt x="5178" y="1241"/>
                </a:lnTo>
                <a:lnTo>
                  <a:pt x="5136" y="1177"/>
                </a:lnTo>
                <a:lnTo>
                  <a:pt x="5093" y="1134"/>
                </a:lnTo>
                <a:lnTo>
                  <a:pt x="5007" y="1113"/>
                </a:lnTo>
                <a:lnTo>
                  <a:pt x="4922" y="1134"/>
                </a:lnTo>
                <a:lnTo>
                  <a:pt x="4922" y="1134"/>
                </a:lnTo>
                <a:lnTo>
                  <a:pt x="4836" y="1198"/>
                </a:lnTo>
                <a:lnTo>
                  <a:pt x="4793" y="1284"/>
                </a:lnTo>
                <a:lnTo>
                  <a:pt x="4750" y="1370"/>
                </a:lnTo>
                <a:lnTo>
                  <a:pt x="4750" y="1498"/>
                </a:lnTo>
                <a:lnTo>
                  <a:pt x="4772" y="1712"/>
                </a:lnTo>
                <a:lnTo>
                  <a:pt x="4772" y="1819"/>
                </a:lnTo>
                <a:lnTo>
                  <a:pt x="4750" y="1904"/>
                </a:lnTo>
                <a:lnTo>
                  <a:pt x="4750" y="1904"/>
                </a:lnTo>
                <a:lnTo>
                  <a:pt x="4729" y="1990"/>
                </a:lnTo>
                <a:lnTo>
                  <a:pt x="4686" y="2033"/>
                </a:lnTo>
                <a:lnTo>
                  <a:pt x="4643" y="2054"/>
                </a:lnTo>
                <a:lnTo>
                  <a:pt x="4601" y="2076"/>
                </a:lnTo>
                <a:lnTo>
                  <a:pt x="4494" y="2097"/>
                </a:lnTo>
                <a:lnTo>
                  <a:pt x="4451" y="2118"/>
                </a:lnTo>
                <a:lnTo>
                  <a:pt x="4408" y="2161"/>
                </a:lnTo>
                <a:lnTo>
                  <a:pt x="4408" y="2161"/>
                </a:lnTo>
                <a:lnTo>
                  <a:pt x="4365" y="2225"/>
                </a:lnTo>
                <a:lnTo>
                  <a:pt x="4344" y="2332"/>
                </a:lnTo>
                <a:lnTo>
                  <a:pt x="4323" y="2568"/>
                </a:lnTo>
                <a:lnTo>
                  <a:pt x="4344" y="2996"/>
                </a:lnTo>
                <a:lnTo>
                  <a:pt x="4344" y="2996"/>
                </a:lnTo>
                <a:lnTo>
                  <a:pt x="4344" y="3445"/>
                </a:lnTo>
                <a:lnTo>
                  <a:pt x="4387" y="3894"/>
                </a:lnTo>
                <a:lnTo>
                  <a:pt x="4387" y="3894"/>
                </a:lnTo>
                <a:close/>
                <a:moveTo>
                  <a:pt x="5264" y="2439"/>
                </a:moveTo>
                <a:lnTo>
                  <a:pt x="5264" y="2439"/>
                </a:lnTo>
                <a:lnTo>
                  <a:pt x="5285" y="2461"/>
                </a:lnTo>
                <a:lnTo>
                  <a:pt x="5285" y="2482"/>
                </a:lnTo>
                <a:lnTo>
                  <a:pt x="5243" y="2546"/>
                </a:lnTo>
                <a:lnTo>
                  <a:pt x="5178" y="2589"/>
                </a:lnTo>
                <a:lnTo>
                  <a:pt x="5114" y="2611"/>
                </a:lnTo>
                <a:lnTo>
                  <a:pt x="5114" y="2611"/>
                </a:lnTo>
                <a:lnTo>
                  <a:pt x="5093" y="2653"/>
                </a:lnTo>
                <a:lnTo>
                  <a:pt x="5093" y="2611"/>
                </a:lnTo>
                <a:lnTo>
                  <a:pt x="5093" y="2611"/>
                </a:lnTo>
                <a:lnTo>
                  <a:pt x="5114" y="2568"/>
                </a:lnTo>
                <a:lnTo>
                  <a:pt x="5157" y="2504"/>
                </a:lnTo>
                <a:lnTo>
                  <a:pt x="5200" y="2439"/>
                </a:lnTo>
                <a:lnTo>
                  <a:pt x="5221" y="2418"/>
                </a:lnTo>
                <a:lnTo>
                  <a:pt x="5264" y="2439"/>
                </a:lnTo>
                <a:lnTo>
                  <a:pt x="5264" y="2439"/>
                </a:lnTo>
                <a:close/>
                <a:moveTo>
                  <a:pt x="5264" y="3060"/>
                </a:moveTo>
                <a:lnTo>
                  <a:pt x="5264" y="3060"/>
                </a:lnTo>
                <a:lnTo>
                  <a:pt x="5221" y="3124"/>
                </a:lnTo>
                <a:lnTo>
                  <a:pt x="5178" y="3167"/>
                </a:lnTo>
                <a:lnTo>
                  <a:pt x="5050" y="3252"/>
                </a:lnTo>
                <a:lnTo>
                  <a:pt x="5050" y="3252"/>
                </a:lnTo>
                <a:lnTo>
                  <a:pt x="5029" y="3231"/>
                </a:lnTo>
                <a:lnTo>
                  <a:pt x="5050" y="3210"/>
                </a:lnTo>
                <a:lnTo>
                  <a:pt x="5093" y="3124"/>
                </a:lnTo>
                <a:lnTo>
                  <a:pt x="5178" y="3060"/>
                </a:lnTo>
                <a:lnTo>
                  <a:pt x="5221" y="3060"/>
                </a:lnTo>
                <a:lnTo>
                  <a:pt x="5264" y="3060"/>
                </a:lnTo>
                <a:lnTo>
                  <a:pt x="5264" y="3060"/>
                </a:lnTo>
                <a:close/>
                <a:moveTo>
                  <a:pt x="5285" y="3573"/>
                </a:moveTo>
                <a:lnTo>
                  <a:pt x="5285" y="3573"/>
                </a:lnTo>
                <a:lnTo>
                  <a:pt x="5264" y="3616"/>
                </a:lnTo>
                <a:lnTo>
                  <a:pt x="5243" y="3680"/>
                </a:lnTo>
                <a:lnTo>
                  <a:pt x="5157" y="3766"/>
                </a:lnTo>
                <a:lnTo>
                  <a:pt x="5114" y="3787"/>
                </a:lnTo>
                <a:lnTo>
                  <a:pt x="5071" y="3787"/>
                </a:lnTo>
                <a:lnTo>
                  <a:pt x="5029" y="3766"/>
                </a:lnTo>
                <a:lnTo>
                  <a:pt x="5007" y="3744"/>
                </a:lnTo>
                <a:lnTo>
                  <a:pt x="5007" y="3744"/>
                </a:lnTo>
                <a:lnTo>
                  <a:pt x="5029" y="3702"/>
                </a:lnTo>
                <a:lnTo>
                  <a:pt x="5050" y="3638"/>
                </a:lnTo>
                <a:lnTo>
                  <a:pt x="5136" y="3552"/>
                </a:lnTo>
                <a:lnTo>
                  <a:pt x="5200" y="3509"/>
                </a:lnTo>
                <a:lnTo>
                  <a:pt x="5243" y="3509"/>
                </a:lnTo>
                <a:lnTo>
                  <a:pt x="5264" y="3531"/>
                </a:lnTo>
                <a:lnTo>
                  <a:pt x="5285" y="3573"/>
                </a:lnTo>
                <a:lnTo>
                  <a:pt x="5285" y="3573"/>
                </a:lnTo>
                <a:close/>
                <a:moveTo>
                  <a:pt x="5285" y="4237"/>
                </a:moveTo>
                <a:lnTo>
                  <a:pt x="5285" y="4237"/>
                </a:lnTo>
                <a:lnTo>
                  <a:pt x="5264" y="4322"/>
                </a:lnTo>
                <a:lnTo>
                  <a:pt x="5221" y="4386"/>
                </a:lnTo>
                <a:lnTo>
                  <a:pt x="5136" y="4472"/>
                </a:lnTo>
                <a:lnTo>
                  <a:pt x="5050" y="4536"/>
                </a:lnTo>
                <a:lnTo>
                  <a:pt x="4943" y="4579"/>
                </a:lnTo>
                <a:lnTo>
                  <a:pt x="4879" y="4579"/>
                </a:lnTo>
                <a:lnTo>
                  <a:pt x="4815" y="4558"/>
                </a:lnTo>
                <a:lnTo>
                  <a:pt x="4793" y="4536"/>
                </a:lnTo>
                <a:lnTo>
                  <a:pt x="4793" y="4493"/>
                </a:lnTo>
                <a:lnTo>
                  <a:pt x="4793" y="4493"/>
                </a:lnTo>
                <a:lnTo>
                  <a:pt x="4815" y="4429"/>
                </a:lnTo>
                <a:lnTo>
                  <a:pt x="4879" y="4344"/>
                </a:lnTo>
                <a:lnTo>
                  <a:pt x="4943" y="4258"/>
                </a:lnTo>
                <a:lnTo>
                  <a:pt x="5029" y="4172"/>
                </a:lnTo>
                <a:lnTo>
                  <a:pt x="5114" y="4130"/>
                </a:lnTo>
                <a:lnTo>
                  <a:pt x="5200" y="4108"/>
                </a:lnTo>
                <a:lnTo>
                  <a:pt x="5221" y="4108"/>
                </a:lnTo>
                <a:lnTo>
                  <a:pt x="5243" y="4151"/>
                </a:lnTo>
                <a:lnTo>
                  <a:pt x="5264" y="4194"/>
                </a:lnTo>
                <a:lnTo>
                  <a:pt x="5285" y="4237"/>
                </a:lnTo>
                <a:lnTo>
                  <a:pt x="5285" y="4237"/>
                </a:lnTo>
                <a:close/>
                <a:moveTo>
                  <a:pt x="4729" y="2632"/>
                </a:moveTo>
                <a:lnTo>
                  <a:pt x="4729" y="2632"/>
                </a:lnTo>
                <a:lnTo>
                  <a:pt x="4708" y="2568"/>
                </a:lnTo>
                <a:lnTo>
                  <a:pt x="4686" y="2504"/>
                </a:lnTo>
                <a:lnTo>
                  <a:pt x="4686" y="2504"/>
                </a:lnTo>
                <a:lnTo>
                  <a:pt x="4708" y="2461"/>
                </a:lnTo>
                <a:lnTo>
                  <a:pt x="4729" y="2439"/>
                </a:lnTo>
                <a:lnTo>
                  <a:pt x="4729" y="2439"/>
                </a:lnTo>
                <a:lnTo>
                  <a:pt x="4750" y="2461"/>
                </a:lnTo>
                <a:lnTo>
                  <a:pt x="4750" y="2546"/>
                </a:lnTo>
                <a:lnTo>
                  <a:pt x="4729" y="2632"/>
                </a:lnTo>
                <a:lnTo>
                  <a:pt x="4729" y="2632"/>
                </a:lnTo>
                <a:close/>
                <a:moveTo>
                  <a:pt x="2525" y="5884"/>
                </a:moveTo>
                <a:lnTo>
                  <a:pt x="2525" y="5884"/>
                </a:lnTo>
                <a:lnTo>
                  <a:pt x="2568" y="6012"/>
                </a:lnTo>
                <a:lnTo>
                  <a:pt x="2611" y="6077"/>
                </a:lnTo>
                <a:lnTo>
                  <a:pt x="2696" y="6119"/>
                </a:lnTo>
                <a:lnTo>
                  <a:pt x="2782" y="6162"/>
                </a:lnTo>
                <a:lnTo>
                  <a:pt x="2782" y="6162"/>
                </a:lnTo>
                <a:lnTo>
                  <a:pt x="2846" y="6226"/>
                </a:lnTo>
                <a:lnTo>
                  <a:pt x="2868" y="6291"/>
                </a:lnTo>
                <a:lnTo>
                  <a:pt x="2889" y="6419"/>
                </a:lnTo>
                <a:lnTo>
                  <a:pt x="2910" y="6569"/>
                </a:lnTo>
                <a:lnTo>
                  <a:pt x="2953" y="6612"/>
                </a:lnTo>
                <a:lnTo>
                  <a:pt x="2996" y="6654"/>
                </a:lnTo>
                <a:lnTo>
                  <a:pt x="2996" y="6654"/>
                </a:lnTo>
                <a:lnTo>
                  <a:pt x="3082" y="6676"/>
                </a:lnTo>
                <a:lnTo>
                  <a:pt x="3146" y="6654"/>
                </a:lnTo>
                <a:lnTo>
                  <a:pt x="3167" y="6612"/>
                </a:lnTo>
                <a:lnTo>
                  <a:pt x="3189" y="6547"/>
                </a:lnTo>
                <a:lnTo>
                  <a:pt x="3189" y="6376"/>
                </a:lnTo>
                <a:lnTo>
                  <a:pt x="3189" y="6312"/>
                </a:lnTo>
                <a:lnTo>
                  <a:pt x="3210" y="6269"/>
                </a:lnTo>
                <a:lnTo>
                  <a:pt x="3210" y="6269"/>
                </a:lnTo>
                <a:lnTo>
                  <a:pt x="3274" y="6205"/>
                </a:lnTo>
                <a:lnTo>
                  <a:pt x="3317" y="6184"/>
                </a:lnTo>
                <a:lnTo>
                  <a:pt x="3467" y="6162"/>
                </a:lnTo>
                <a:lnTo>
                  <a:pt x="3531" y="6162"/>
                </a:lnTo>
                <a:lnTo>
                  <a:pt x="3616" y="6141"/>
                </a:lnTo>
                <a:lnTo>
                  <a:pt x="3681" y="6119"/>
                </a:lnTo>
                <a:lnTo>
                  <a:pt x="3723" y="6055"/>
                </a:lnTo>
                <a:lnTo>
                  <a:pt x="3723" y="6055"/>
                </a:lnTo>
                <a:lnTo>
                  <a:pt x="3766" y="5991"/>
                </a:lnTo>
                <a:lnTo>
                  <a:pt x="3788" y="5905"/>
                </a:lnTo>
                <a:lnTo>
                  <a:pt x="3809" y="5734"/>
                </a:lnTo>
                <a:lnTo>
                  <a:pt x="3788" y="5392"/>
                </a:lnTo>
                <a:lnTo>
                  <a:pt x="3788" y="5392"/>
                </a:lnTo>
                <a:lnTo>
                  <a:pt x="3809" y="4921"/>
                </a:lnTo>
                <a:lnTo>
                  <a:pt x="3830" y="4472"/>
                </a:lnTo>
                <a:lnTo>
                  <a:pt x="3830" y="4472"/>
                </a:lnTo>
                <a:lnTo>
                  <a:pt x="3852" y="4044"/>
                </a:lnTo>
                <a:lnTo>
                  <a:pt x="3852" y="3830"/>
                </a:lnTo>
                <a:lnTo>
                  <a:pt x="3809" y="3638"/>
                </a:lnTo>
                <a:lnTo>
                  <a:pt x="3809" y="3638"/>
                </a:lnTo>
                <a:lnTo>
                  <a:pt x="3788" y="3552"/>
                </a:lnTo>
                <a:lnTo>
                  <a:pt x="3745" y="3509"/>
                </a:lnTo>
                <a:lnTo>
                  <a:pt x="3702" y="3466"/>
                </a:lnTo>
                <a:lnTo>
                  <a:pt x="3638" y="3466"/>
                </a:lnTo>
                <a:lnTo>
                  <a:pt x="3509" y="3445"/>
                </a:lnTo>
                <a:lnTo>
                  <a:pt x="3445" y="3424"/>
                </a:lnTo>
                <a:lnTo>
                  <a:pt x="3381" y="3381"/>
                </a:lnTo>
                <a:lnTo>
                  <a:pt x="3381" y="3381"/>
                </a:lnTo>
                <a:lnTo>
                  <a:pt x="3338" y="3338"/>
                </a:lnTo>
                <a:lnTo>
                  <a:pt x="3317" y="3274"/>
                </a:lnTo>
                <a:lnTo>
                  <a:pt x="3296" y="3124"/>
                </a:lnTo>
                <a:lnTo>
                  <a:pt x="3296" y="2910"/>
                </a:lnTo>
                <a:lnTo>
                  <a:pt x="3317" y="2717"/>
                </a:lnTo>
                <a:lnTo>
                  <a:pt x="3338" y="2504"/>
                </a:lnTo>
                <a:lnTo>
                  <a:pt x="3338" y="2332"/>
                </a:lnTo>
                <a:lnTo>
                  <a:pt x="3317" y="2247"/>
                </a:lnTo>
                <a:lnTo>
                  <a:pt x="3274" y="2183"/>
                </a:lnTo>
                <a:lnTo>
                  <a:pt x="3231" y="2140"/>
                </a:lnTo>
                <a:lnTo>
                  <a:pt x="3189" y="2118"/>
                </a:lnTo>
                <a:lnTo>
                  <a:pt x="3189" y="2118"/>
                </a:lnTo>
                <a:lnTo>
                  <a:pt x="3124" y="2097"/>
                </a:lnTo>
                <a:lnTo>
                  <a:pt x="3060" y="2118"/>
                </a:lnTo>
                <a:lnTo>
                  <a:pt x="3039" y="2161"/>
                </a:lnTo>
                <a:lnTo>
                  <a:pt x="2996" y="2204"/>
                </a:lnTo>
                <a:lnTo>
                  <a:pt x="2953" y="2375"/>
                </a:lnTo>
                <a:lnTo>
                  <a:pt x="2932" y="2546"/>
                </a:lnTo>
                <a:lnTo>
                  <a:pt x="2932" y="2953"/>
                </a:lnTo>
                <a:lnTo>
                  <a:pt x="2953" y="3210"/>
                </a:lnTo>
                <a:lnTo>
                  <a:pt x="2953" y="3210"/>
                </a:lnTo>
                <a:lnTo>
                  <a:pt x="2953" y="3295"/>
                </a:lnTo>
                <a:lnTo>
                  <a:pt x="2932" y="3359"/>
                </a:lnTo>
                <a:lnTo>
                  <a:pt x="2910" y="3381"/>
                </a:lnTo>
                <a:lnTo>
                  <a:pt x="2868" y="3402"/>
                </a:lnTo>
                <a:lnTo>
                  <a:pt x="2761" y="3402"/>
                </a:lnTo>
                <a:lnTo>
                  <a:pt x="2696" y="3424"/>
                </a:lnTo>
                <a:lnTo>
                  <a:pt x="2632" y="3466"/>
                </a:lnTo>
                <a:lnTo>
                  <a:pt x="2632" y="3466"/>
                </a:lnTo>
                <a:lnTo>
                  <a:pt x="2568" y="3531"/>
                </a:lnTo>
                <a:lnTo>
                  <a:pt x="2547" y="3616"/>
                </a:lnTo>
                <a:lnTo>
                  <a:pt x="2525" y="3702"/>
                </a:lnTo>
                <a:lnTo>
                  <a:pt x="2504" y="3787"/>
                </a:lnTo>
                <a:lnTo>
                  <a:pt x="2504" y="3980"/>
                </a:lnTo>
                <a:lnTo>
                  <a:pt x="2525" y="4151"/>
                </a:lnTo>
                <a:lnTo>
                  <a:pt x="2525" y="4151"/>
                </a:lnTo>
                <a:lnTo>
                  <a:pt x="2483" y="5007"/>
                </a:lnTo>
                <a:lnTo>
                  <a:pt x="2504" y="5456"/>
                </a:lnTo>
                <a:lnTo>
                  <a:pt x="2525" y="5884"/>
                </a:lnTo>
                <a:lnTo>
                  <a:pt x="2525" y="5884"/>
                </a:lnTo>
                <a:close/>
                <a:moveTo>
                  <a:pt x="3253" y="3787"/>
                </a:moveTo>
                <a:lnTo>
                  <a:pt x="3253" y="3787"/>
                </a:lnTo>
                <a:lnTo>
                  <a:pt x="3381" y="3809"/>
                </a:lnTo>
                <a:lnTo>
                  <a:pt x="3424" y="3830"/>
                </a:lnTo>
                <a:lnTo>
                  <a:pt x="3445" y="3873"/>
                </a:lnTo>
                <a:lnTo>
                  <a:pt x="3445" y="3873"/>
                </a:lnTo>
                <a:lnTo>
                  <a:pt x="3467" y="3937"/>
                </a:lnTo>
                <a:lnTo>
                  <a:pt x="3488" y="4023"/>
                </a:lnTo>
                <a:lnTo>
                  <a:pt x="3488" y="4194"/>
                </a:lnTo>
                <a:lnTo>
                  <a:pt x="3445" y="4515"/>
                </a:lnTo>
                <a:lnTo>
                  <a:pt x="3445" y="4515"/>
                </a:lnTo>
                <a:lnTo>
                  <a:pt x="3445" y="5028"/>
                </a:lnTo>
                <a:lnTo>
                  <a:pt x="3445" y="5285"/>
                </a:lnTo>
                <a:lnTo>
                  <a:pt x="3403" y="5542"/>
                </a:lnTo>
                <a:lnTo>
                  <a:pt x="3403" y="5542"/>
                </a:lnTo>
                <a:lnTo>
                  <a:pt x="3381" y="5692"/>
                </a:lnTo>
                <a:lnTo>
                  <a:pt x="3360" y="5734"/>
                </a:lnTo>
                <a:lnTo>
                  <a:pt x="3338" y="5777"/>
                </a:lnTo>
                <a:lnTo>
                  <a:pt x="3296" y="5798"/>
                </a:lnTo>
                <a:lnTo>
                  <a:pt x="3231" y="5820"/>
                </a:lnTo>
                <a:lnTo>
                  <a:pt x="3060" y="5798"/>
                </a:lnTo>
                <a:lnTo>
                  <a:pt x="3060" y="5798"/>
                </a:lnTo>
                <a:lnTo>
                  <a:pt x="2953" y="5777"/>
                </a:lnTo>
                <a:lnTo>
                  <a:pt x="2910" y="5756"/>
                </a:lnTo>
                <a:lnTo>
                  <a:pt x="2889" y="5692"/>
                </a:lnTo>
                <a:lnTo>
                  <a:pt x="2889" y="5692"/>
                </a:lnTo>
                <a:lnTo>
                  <a:pt x="2868" y="5563"/>
                </a:lnTo>
                <a:lnTo>
                  <a:pt x="2889" y="5349"/>
                </a:lnTo>
                <a:lnTo>
                  <a:pt x="2889" y="5071"/>
                </a:lnTo>
                <a:lnTo>
                  <a:pt x="2889" y="5071"/>
                </a:lnTo>
                <a:lnTo>
                  <a:pt x="2846" y="4087"/>
                </a:lnTo>
                <a:lnTo>
                  <a:pt x="2846" y="4087"/>
                </a:lnTo>
                <a:lnTo>
                  <a:pt x="2846" y="3980"/>
                </a:lnTo>
                <a:lnTo>
                  <a:pt x="2868" y="3894"/>
                </a:lnTo>
                <a:lnTo>
                  <a:pt x="2910" y="3851"/>
                </a:lnTo>
                <a:lnTo>
                  <a:pt x="2953" y="3809"/>
                </a:lnTo>
                <a:lnTo>
                  <a:pt x="2996" y="3787"/>
                </a:lnTo>
                <a:lnTo>
                  <a:pt x="3082" y="3787"/>
                </a:lnTo>
                <a:lnTo>
                  <a:pt x="3253" y="3787"/>
                </a:lnTo>
                <a:lnTo>
                  <a:pt x="3253" y="3787"/>
                </a:lnTo>
                <a:close/>
                <a:moveTo>
                  <a:pt x="6462" y="5114"/>
                </a:moveTo>
                <a:lnTo>
                  <a:pt x="6462" y="5114"/>
                </a:lnTo>
                <a:lnTo>
                  <a:pt x="6484" y="5242"/>
                </a:lnTo>
                <a:lnTo>
                  <a:pt x="6505" y="5349"/>
                </a:lnTo>
                <a:lnTo>
                  <a:pt x="6526" y="5392"/>
                </a:lnTo>
                <a:lnTo>
                  <a:pt x="6569" y="5435"/>
                </a:lnTo>
                <a:lnTo>
                  <a:pt x="6697" y="5499"/>
                </a:lnTo>
                <a:lnTo>
                  <a:pt x="6697" y="5499"/>
                </a:lnTo>
                <a:lnTo>
                  <a:pt x="6804" y="5520"/>
                </a:lnTo>
                <a:lnTo>
                  <a:pt x="6869" y="5520"/>
                </a:lnTo>
                <a:lnTo>
                  <a:pt x="6890" y="5563"/>
                </a:lnTo>
                <a:lnTo>
                  <a:pt x="6933" y="5649"/>
                </a:lnTo>
                <a:lnTo>
                  <a:pt x="6933" y="5649"/>
                </a:lnTo>
                <a:lnTo>
                  <a:pt x="6933" y="5734"/>
                </a:lnTo>
                <a:lnTo>
                  <a:pt x="6933" y="5820"/>
                </a:lnTo>
                <a:lnTo>
                  <a:pt x="6911" y="5991"/>
                </a:lnTo>
                <a:lnTo>
                  <a:pt x="6911" y="6077"/>
                </a:lnTo>
                <a:lnTo>
                  <a:pt x="6933" y="6141"/>
                </a:lnTo>
                <a:lnTo>
                  <a:pt x="6976" y="6205"/>
                </a:lnTo>
                <a:lnTo>
                  <a:pt x="7040" y="6269"/>
                </a:lnTo>
                <a:lnTo>
                  <a:pt x="7040" y="6269"/>
                </a:lnTo>
                <a:lnTo>
                  <a:pt x="7104" y="6291"/>
                </a:lnTo>
                <a:lnTo>
                  <a:pt x="7168" y="6269"/>
                </a:lnTo>
                <a:lnTo>
                  <a:pt x="7211" y="6248"/>
                </a:lnTo>
                <a:lnTo>
                  <a:pt x="7232" y="6205"/>
                </a:lnTo>
                <a:lnTo>
                  <a:pt x="7275" y="6077"/>
                </a:lnTo>
                <a:lnTo>
                  <a:pt x="7297" y="5948"/>
                </a:lnTo>
                <a:lnTo>
                  <a:pt x="7297" y="5948"/>
                </a:lnTo>
                <a:lnTo>
                  <a:pt x="7297" y="5798"/>
                </a:lnTo>
                <a:lnTo>
                  <a:pt x="7275" y="5670"/>
                </a:lnTo>
                <a:lnTo>
                  <a:pt x="7297" y="5627"/>
                </a:lnTo>
                <a:lnTo>
                  <a:pt x="7318" y="5585"/>
                </a:lnTo>
                <a:lnTo>
                  <a:pt x="7361" y="5542"/>
                </a:lnTo>
                <a:lnTo>
                  <a:pt x="7425" y="5499"/>
                </a:lnTo>
                <a:lnTo>
                  <a:pt x="7425" y="5499"/>
                </a:lnTo>
                <a:lnTo>
                  <a:pt x="7553" y="5478"/>
                </a:lnTo>
                <a:lnTo>
                  <a:pt x="7639" y="5456"/>
                </a:lnTo>
                <a:lnTo>
                  <a:pt x="7682" y="5435"/>
                </a:lnTo>
                <a:lnTo>
                  <a:pt x="7724" y="5392"/>
                </a:lnTo>
                <a:lnTo>
                  <a:pt x="7767" y="5349"/>
                </a:lnTo>
                <a:lnTo>
                  <a:pt x="7789" y="5285"/>
                </a:lnTo>
                <a:lnTo>
                  <a:pt x="7789" y="5285"/>
                </a:lnTo>
                <a:lnTo>
                  <a:pt x="7810" y="5135"/>
                </a:lnTo>
                <a:lnTo>
                  <a:pt x="7810" y="4964"/>
                </a:lnTo>
                <a:lnTo>
                  <a:pt x="7789" y="4665"/>
                </a:lnTo>
                <a:lnTo>
                  <a:pt x="7789" y="4665"/>
                </a:lnTo>
                <a:lnTo>
                  <a:pt x="7789" y="4279"/>
                </a:lnTo>
                <a:lnTo>
                  <a:pt x="7767" y="4108"/>
                </a:lnTo>
                <a:lnTo>
                  <a:pt x="7724" y="3916"/>
                </a:lnTo>
                <a:lnTo>
                  <a:pt x="7724" y="3916"/>
                </a:lnTo>
                <a:lnTo>
                  <a:pt x="7660" y="3787"/>
                </a:lnTo>
                <a:lnTo>
                  <a:pt x="7596" y="3702"/>
                </a:lnTo>
                <a:lnTo>
                  <a:pt x="7510" y="3659"/>
                </a:lnTo>
                <a:lnTo>
                  <a:pt x="7382" y="3616"/>
                </a:lnTo>
                <a:lnTo>
                  <a:pt x="7382" y="3616"/>
                </a:lnTo>
                <a:lnTo>
                  <a:pt x="7254" y="3573"/>
                </a:lnTo>
                <a:lnTo>
                  <a:pt x="7211" y="3531"/>
                </a:lnTo>
                <a:lnTo>
                  <a:pt x="7190" y="3509"/>
                </a:lnTo>
                <a:lnTo>
                  <a:pt x="7168" y="3402"/>
                </a:lnTo>
                <a:lnTo>
                  <a:pt x="7168" y="3252"/>
                </a:lnTo>
                <a:lnTo>
                  <a:pt x="7168" y="3252"/>
                </a:lnTo>
                <a:lnTo>
                  <a:pt x="7168" y="3145"/>
                </a:lnTo>
                <a:lnTo>
                  <a:pt x="7168" y="2996"/>
                </a:lnTo>
                <a:lnTo>
                  <a:pt x="7147" y="2867"/>
                </a:lnTo>
                <a:lnTo>
                  <a:pt x="7125" y="2824"/>
                </a:lnTo>
                <a:lnTo>
                  <a:pt x="7061" y="2782"/>
                </a:lnTo>
                <a:lnTo>
                  <a:pt x="7061" y="2782"/>
                </a:lnTo>
                <a:lnTo>
                  <a:pt x="7018" y="2760"/>
                </a:lnTo>
                <a:lnTo>
                  <a:pt x="6954" y="2760"/>
                </a:lnTo>
                <a:lnTo>
                  <a:pt x="6911" y="2782"/>
                </a:lnTo>
                <a:lnTo>
                  <a:pt x="6890" y="2824"/>
                </a:lnTo>
                <a:lnTo>
                  <a:pt x="6847" y="2910"/>
                </a:lnTo>
                <a:lnTo>
                  <a:pt x="6826" y="3017"/>
                </a:lnTo>
                <a:lnTo>
                  <a:pt x="6826" y="3017"/>
                </a:lnTo>
                <a:lnTo>
                  <a:pt x="6826" y="3145"/>
                </a:lnTo>
                <a:lnTo>
                  <a:pt x="6847" y="3317"/>
                </a:lnTo>
                <a:lnTo>
                  <a:pt x="6847" y="3466"/>
                </a:lnTo>
                <a:lnTo>
                  <a:pt x="6826" y="3552"/>
                </a:lnTo>
                <a:lnTo>
                  <a:pt x="6804" y="3595"/>
                </a:lnTo>
                <a:lnTo>
                  <a:pt x="6804" y="3595"/>
                </a:lnTo>
                <a:lnTo>
                  <a:pt x="6762" y="3638"/>
                </a:lnTo>
                <a:lnTo>
                  <a:pt x="6719" y="3659"/>
                </a:lnTo>
                <a:lnTo>
                  <a:pt x="6633" y="3680"/>
                </a:lnTo>
                <a:lnTo>
                  <a:pt x="6526" y="3702"/>
                </a:lnTo>
                <a:lnTo>
                  <a:pt x="6484" y="3723"/>
                </a:lnTo>
                <a:lnTo>
                  <a:pt x="6441" y="3766"/>
                </a:lnTo>
                <a:lnTo>
                  <a:pt x="6441" y="3766"/>
                </a:lnTo>
                <a:lnTo>
                  <a:pt x="6398" y="3809"/>
                </a:lnTo>
                <a:lnTo>
                  <a:pt x="6377" y="3894"/>
                </a:lnTo>
                <a:lnTo>
                  <a:pt x="6355" y="4065"/>
                </a:lnTo>
                <a:lnTo>
                  <a:pt x="6398" y="4386"/>
                </a:lnTo>
                <a:lnTo>
                  <a:pt x="6398" y="4386"/>
                </a:lnTo>
                <a:lnTo>
                  <a:pt x="6419" y="4750"/>
                </a:lnTo>
                <a:lnTo>
                  <a:pt x="6462" y="5114"/>
                </a:lnTo>
                <a:lnTo>
                  <a:pt x="6462" y="5114"/>
                </a:lnTo>
                <a:close/>
                <a:moveTo>
                  <a:pt x="6847" y="4001"/>
                </a:moveTo>
                <a:lnTo>
                  <a:pt x="6847" y="4001"/>
                </a:lnTo>
                <a:lnTo>
                  <a:pt x="7061" y="3980"/>
                </a:lnTo>
                <a:lnTo>
                  <a:pt x="7190" y="3980"/>
                </a:lnTo>
                <a:lnTo>
                  <a:pt x="7254" y="4001"/>
                </a:lnTo>
                <a:lnTo>
                  <a:pt x="7254" y="4001"/>
                </a:lnTo>
                <a:lnTo>
                  <a:pt x="7297" y="4044"/>
                </a:lnTo>
                <a:lnTo>
                  <a:pt x="7339" y="4130"/>
                </a:lnTo>
                <a:lnTo>
                  <a:pt x="7382" y="4365"/>
                </a:lnTo>
                <a:lnTo>
                  <a:pt x="7404" y="4579"/>
                </a:lnTo>
                <a:lnTo>
                  <a:pt x="7404" y="4643"/>
                </a:lnTo>
                <a:lnTo>
                  <a:pt x="7404" y="4665"/>
                </a:lnTo>
                <a:lnTo>
                  <a:pt x="7404" y="4665"/>
                </a:lnTo>
                <a:lnTo>
                  <a:pt x="7404" y="4900"/>
                </a:lnTo>
                <a:lnTo>
                  <a:pt x="7382" y="5007"/>
                </a:lnTo>
                <a:lnTo>
                  <a:pt x="7361" y="5050"/>
                </a:lnTo>
                <a:lnTo>
                  <a:pt x="7339" y="5071"/>
                </a:lnTo>
                <a:lnTo>
                  <a:pt x="7339" y="5071"/>
                </a:lnTo>
                <a:lnTo>
                  <a:pt x="7232" y="5114"/>
                </a:lnTo>
                <a:lnTo>
                  <a:pt x="7083" y="5114"/>
                </a:lnTo>
                <a:lnTo>
                  <a:pt x="6933" y="5114"/>
                </a:lnTo>
                <a:lnTo>
                  <a:pt x="6847" y="5071"/>
                </a:lnTo>
                <a:lnTo>
                  <a:pt x="6847" y="5071"/>
                </a:lnTo>
                <a:lnTo>
                  <a:pt x="6804" y="5028"/>
                </a:lnTo>
                <a:lnTo>
                  <a:pt x="6762" y="4943"/>
                </a:lnTo>
                <a:lnTo>
                  <a:pt x="6740" y="4729"/>
                </a:lnTo>
                <a:lnTo>
                  <a:pt x="6719" y="4365"/>
                </a:lnTo>
                <a:lnTo>
                  <a:pt x="6719" y="4365"/>
                </a:lnTo>
                <a:lnTo>
                  <a:pt x="6719" y="4215"/>
                </a:lnTo>
                <a:lnTo>
                  <a:pt x="6719" y="4130"/>
                </a:lnTo>
                <a:lnTo>
                  <a:pt x="6719" y="4087"/>
                </a:lnTo>
                <a:lnTo>
                  <a:pt x="6740" y="4044"/>
                </a:lnTo>
                <a:lnTo>
                  <a:pt x="6847" y="4001"/>
                </a:lnTo>
                <a:lnTo>
                  <a:pt x="6847" y="40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1"/>
          <p:cNvSpPr/>
          <p:nvPr/>
        </p:nvSpPr>
        <p:spPr>
          <a:xfrm>
            <a:off x="5540161" y="3616196"/>
            <a:ext cx="218578" cy="218578"/>
          </a:xfrm>
          <a:custGeom>
            <a:rect b="b" l="l" r="r" t="t"/>
            <a:pathLst>
              <a:path extrusionOk="0" h="8088" w="8088">
                <a:moveTo>
                  <a:pt x="7874" y="4665"/>
                </a:moveTo>
                <a:lnTo>
                  <a:pt x="7874" y="4665"/>
                </a:lnTo>
                <a:lnTo>
                  <a:pt x="7767" y="4579"/>
                </a:lnTo>
                <a:lnTo>
                  <a:pt x="7746" y="4536"/>
                </a:lnTo>
                <a:lnTo>
                  <a:pt x="7746" y="4451"/>
                </a:lnTo>
                <a:lnTo>
                  <a:pt x="7746" y="4301"/>
                </a:lnTo>
                <a:lnTo>
                  <a:pt x="7746" y="4301"/>
                </a:lnTo>
                <a:lnTo>
                  <a:pt x="7788" y="3445"/>
                </a:lnTo>
                <a:lnTo>
                  <a:pt x="7788" y="2568"/>
                </a:lnTo>
                <a:lnTo>
                  <a:pt x="7767" y="1712"/>
                </a:lnTo>
                <a:lnTo>
                  <a:pt x="7681" y="856"/>
                </a:lnTo>
                <a:lnTo>
                  <a:pt x="7681" y="856"/>
                </a:lnTo>
                <a:lnTo>
                  <a:pt x="7660" y="706"/>
                </a:lnTo>
                <a:lnTo>
                  <a:pt x="7660" y="621"/>
                </a:lnTo>
                <a:lnTo>
                  <a:pt x="7681" y="557"/>
                </a:lnTo>
                <a:lnTo>
                  <a:pt x="7681" y="557"/>
                </a:lnTo>
                <a:lnTo>
                  <a:pt x="7703" y="535"/>
                </a:lnTo>
                <a:lnTo>
                  <a:pt x="7767" y="514"/>
                </a:lnTo>
                <a:lnTo>
                  <a:pt x="7853" y="492"/>
                </a:lnTo>
                <a:lnTo>
                  <a:pt x="7853" y="492"/>
                </a:lnTo>
                <a:lnTo>
                  <a:pt x="7938" y="407"/>
                </a:lnTo>
                <a:lnTo>
                  <a:pt x="7981" y="321"/>
                </a:lnTo>
                <a:lnTo>
                  <a:pt x="8002" y="236"/>
                </a:lnTo>
                <a:lnTo>
                  <a:pt x="7981" y="172"/>
                </a:lnTo>
                <a:lnTo>
                  <a:pt x="7960" y="129"/>
                </a:lnTo>
                <a:lnTo>
                  <a:pt x="7960" y="129"/>
                </a:lnTo>
                <a:lnTo>
                  <a:pt x="7895" y="86"/>
                </a:lnTo>
                <a:lnTo>
                  <a:pt x="7810" y="65"/>
                </a:lnTo>
                <a:lnTo>
                  <a:pt x="7617" y="22"/>
                </a:lnTo>
                <a:lnTo>
                  <a:pt x="7425" y="22"/>
                </a:lnTo>
                <a:lnTo>
                  <a:pt x="7275" y="22"/>
                </a:lnTo>
                <a:lnTo>
                  <a:pt x="7275" y="22"/>
                </a:lnTo>
                <a:lnTo>
                  <a:pt x="6826" y="0"/>
                </a:lnTo>
                <a:lnTo>
                  <a:pt x="6612" y="0"/>
                </a:lnTo>
                <a:lnTo>
                  <a:pt x="6398" y="22"/>
                </a:lnTo>
                <a:lnTo>
                  <a:pt x="6398" y="22"/>
                </a:lnTo>
                <a:lnTo>
                  <a:pt x="5627" y="86"/>
                </a:lnTo>
                <a:lnTo>
                  <a:pt x="4857" y="129"/>
                </a:lnTo>
                <a:lnTo>
                  <a:pt x="4087" y="150"/>
                </a:lnTo>
                <a:lnTo>
                  <a:pt x="3702" y="150"/>
                </a:lnTo>
                <a:lnTo>
                  <a:pt x="3317" y="129"/>
                </a:lnTo>
                <a:lnTo>
                  <a:pt x="3317" y="129"/>
                </a:lnTo>
                <a:lnTo>
                  <a:pt x="2932" y="107"/>
                </a:lnTo>
                <a:lnTo>
                  <a:pt x="2525" y="86"/>
                </a:lnTo>
                <a:lnTo>
                  <a:pt x="1755" y="129"/>
                </a:lnTo>
                <a:lnTo>
                  <a:pt x="1755" y="129"/>
                </a:lnTo>
                <a:lnTo>
                  <a:pt x="1284" y="150"/>
                </a:lnTo>
                <a:lnTo>
                  <a:pt x="835" y="193"/>
                </a:lnTo>
                <a:lnTo>
                  <a:pt x="835" y="193"/>
                </a:lnTo>
                <a:lnTo>
                  <a:pt x="664" y="193"/>
                </a:lnTo>
                <a:lnTo>
                  <a:pt x="514" y="172"/>
                </a:lnTo>
                <a:lnTo>
                  <a:pt x="343" y="150"/>
                </a:lnTo>
                <a:lnTo>
                  <a:pt x="193" y="172"/>
                </a:lnTo>
                <a:lnTo>
                  <a:pt x="193" y="172"/>
                </a:lnTo>
                <a:lnTo>
                  <a:pt x="86" y="236"/>
                </a:lnTo>
                <a:lnTo>
                  <a:pt x="43" y="279"/>
                </a:lnTo>
                <a:lnTo>
                  <a:pt x="22" y="321"/>
                </a:lnTo>
                <a:lnTo>
                  <a:pt x="0" y="385"/>
                </a:lnTo>
                <a:lnTo>
                  <a:pt x="0" y="428"/>
                </a:lnTo>
                <a:lnTo>
                  <a:pt x="22" y="492"/>
                </a:lnTo>
                <a:lnTo>
                  <a:pt x="65" y="535"/>
                </a:lnTo>
                <a:lnTo>
                  <a:pt x="65" y="535"/>
                </a:lnTo>
                <a:lnTo>
                  <a:pt x="129" y="578"/>
                </a:lnTo>
                <a:lnTo>
                  <a:pt x="193" y="599"/>
                </a:lnTo>
                <a:lnTo>
                  <a:pt x="343" y="599"/>
                </a:lnTo>
                <a:lnTo>
                  <a:pt x="492" y="599"/>
                </a:lnTo>
                <a:lnTo>
                  <a:pt x="557" y="621"/>
                </a:lnTo>
                <a:lnTo>
                  <a:pt x="621" y="642"/>
                </a:lnTo>
                <a:lnTo>
                  <a:pt x="621" y="642"/>
                </a:lnTo>
                <a:lnTo>
                  <a:pt x="642" y="706"/>
                </a:lnTo>
                <a:lnTo>
                  <a:pt x="664" y="792"/>
                </a:lnTo>
                <a:lnTo>
                  <a:pt x="664" y="1006"/>
                </a:lnTo>
                <a:lnTo>
                  <a:pt x="621" y="1391"/>
                </a:lnTo>
                <a:lnTo>
                  <a:pt x="621" y="1391"/>
                </a:lnTo>
                <a:lnTo>
                  <a:pt x="664" y="2268"/>
                </a:lnTo>
                <a:lnTo>
                  <a:pt x="664" y="2268"/>
                </a:lnTo>
                <a:lnTo>
                  <a:pt x="771" y="3980"/>
                </a:lnTo>
                <a:lnTo>
                  <a:pt x="771" y="3980"/>
                </a:lnTo>
                <a:lnTo>
                  <a:pt x="835" y="4365"/>
                </a:lnTo>
                <a:lnTo>
                  <a:pt x="835" y="4558"/>
                </a:lnTo>
                <a:lnTo>
                  <a:pt x="813" y="4643"/>
                </a:lnTo>
                <a:lnTo>
                  <a:pt x="771" y="4686"/>
                </a:lnTo>
                <a:lnTo>
                  <a:pt x="771" y="4686"/>
                </a:lnTo>
                <a:lnTo>
                  <a:pt x="706" y="4707"/>
                </a:lnTo>
                <a:lnTo>
                  <a:pt x="664" y="4729"/>
                </a:lnTo>
                <a:lnTo>
                  <a:pt x="535" y="4729"/>
                </a:lnTo>
                <a:lnTo>
                  <a:pt x="471" y="4750"/>
                </a:lnTo>
                <a:lnTo>
                  <a:pt x="407" y="4772"/>
                </a:lnTo>
                <a:lnTo>
                  <a:pt x="364" y="4814"/>
                </a:lnTo>
                <a:lnTo>
                  <a:pt x="321" y="4879"/>
                </a:lnTo>
                <a:lnTo>
                  <a:pt x="321" y="4879"/>
                </a:lnTo>
                <a:lnTo>
                  <a:pt x="300" y="4964"/>
                </a:lnTo>
                <a:lnTo>
                  <a:pt x="300" y="5028"/>
                </a:lnTo>
                <a:lnTo>
                  <a:pt x="343" y="5071"/>
                </a:lnTo>
                <a:lnTo>
                  <a:pt x="385" y="5114"/>
                </a:lnTo>
                <a:lnTo>
                  <a:pt x="450" y="5157"/>
                </a:lnTo>
                <a:lnTo>
                  <a:pt x="535" y="5157"/>
                </a:lnTo>
                <a:lnTo>
                  <a:pt x="728" y="5178"/>
                </a:lnTo>
                <a:lnTo>
                  <a:pt x="942" y="5178"/>
                </a:lnTo>
                <a:lnTo>
                  <a:pt x="1156" y="5157"/>
                </a:lnTo>
                <a:lnTo>
                  <a:pt x="1434" y="5135"/>
                </a:lnTo>
                <a:lnTo>
                  <a:pt x="1434" y="5135"/>
                </a:lnTo>
                <a:lnTo>
                  <a:pt x="3167" y="5050"/>
                </a:lnTo>
                <a:lnTo>
                  <a:pt x="3167" y="5050"/>
                </a:lnTo>
                <a:lnTo>
                  <a:pt x="3188" y="5071"/>
                </a:lnTo>
                <a:lnTo>
                  <a:pt x="3253" y="5071"/>
                </a:lnTo>
                <a:lnTo>
                  <a:pt x="3488" y="5071"/>
                </a:lnTo>
                <a:lnTo>
                  <a:pt x="3723" y="5071"/>
                </a:lnTo>
                <a:lnTo>
                  <a:pt x="3809" y="5071"/>
                </a:lnTo>
                <a:lnTo>
                  <a:pt x="3852" y="5093"/>
                </a:lnTo>
                <a:lnTo>
                  <a:pt x="3852" y="5093"/>
                </a:lnTo>
                <a:lnTo>
                  <a:pt x="3894" y="5135"/>
                </a:lnTo>
                <a:lnTo>
                  <a:pt x="3937" y="5221"/>
                </a:lnTo>
                <a:lnTo>
                  <a:pt x="3937" y="5414"/>
                </a:lnTo>
                <a:lnTo>
                  <a:pt x="3937" y="5799"/>
                </a:lnTo>
                <a:lnTo>
                  <a:pt x="3937" y="5799"/>
                </a:lnTo>
                <a:lnTo>
                  <a:pt x="3916" y="5991"/>
                </a:lnTo>
                <a:lnTo>
                  <a:pt x="3894" y="6141"/>
                </a:lnTo>
                <a:lnTo>
                  <a:pt x="3809" y="6269"/>
                </a:lnTo>
                <a:lnTo>
                  <a:pt x="3659" y="6419"/>
                </a:lnTo>
                <a:lnTo>
                  <a:pt x="3659" y="6419"/>
                </a:lnTo>
                <a:lnTo>
                  <a:pt x="2974" y="7018"/>
                </a:lnTo>
                <a:lnTo>
                  <a:pt x="2974" y="7018"/>
                </a:lnTo>
                <a:lnTo>
                  <a:pt x="2675" y="7318"/>
                </a:lnTo>
                <a:lnTo>
                  <a:pt x="2375" y="7596"/>
                </a:lnTo>
                <a:lnTo>
                  <a:pt x="2375" y="7596"/>
                </a:lnTo>
                <a:lnTo>
                  <a:pt x="2268" y="7703"/>
                </a:lnTo>
                <a:lnTo>
                  <a:pt x="2226" y="7767"/>
                </a:lnTo>
                <a:lnTo>
                  <a:pt x="2183" y="7831"/>
                </a:lnTo>
                <a:lnTo>
                  <a:pt x="2161" y="7917"/>
                </a:lnTo>
                <a:lnTo>
                  <a:pt x="2161" y="7960"/>
                </a:lnTo>
                <a:lnTo>
                  <a:pt x="2226" y="8024"/>
                </a:lnTo>
                <a:lnTo>
                  <a:pt x="2311" y="8067"/>
                </a:lnTo>
                <a:lnTo>
                  <a:pt x="2311" y="8067"/>
                </a:lnTo>
                <a:lnTo>
                  <a:pt x="2397" y="8088"/>
                </a:lnTo>
                <a:lnTo>
                  <a:pt x="2482" y="8067"/>
                </a:lnTo>
                <a:lnTo>
                  <a:pt x="2546" y="8024"/>
                </a:lnTo>
                <a:lnTo>
                  <a:pt x="2611" y="7938"/>
                </a:lnTo>
                <a:lnTo>
                  <a:pt x="2760" y="7788"/>
                </a:lnTo>
                <a:lnTo>
                  <a:pt x="2867" y="7660"/>
                </a:lnTo>
                <a:lnTo>
                  <a:pt x="2867" y="7660"/>
                </a:lnTo>
                <a:lnTo>
                  <a:pt x="3210" y="7318"/>
                </a:lnTo>
                <a:lnTo>
                  <a:pt x="3402" y="7147"/>
                </a:lnTo>
                <a:lnTo>
                  <a:pt x="3595" y="6997"/>
                </a:lnTo>
                <a:lnTo>
                  <a:pt x="3595" y="6997"/>
                </a:lnTo>
                <a:lnTo>
                  <a:pt x="3745" y="6890"/>
                </a:lnTo>
                <a:lnTo>
                  <a:pt x="3830" y="6847"/>
                </a:lnTo>
                <a:lnTo>
                  <a:pt x="3873" y="6826"/>
                </a:lnTo>
                <a:lnTo>
                  <a:pt x="3894" y="6847"/>
                </a:lnTo>
                <a:lnTo>
                  <a:pt x="3894" y="6847"/>
                </a:lnTo>
                <a:lnTo>
                  <a:pt x="3916" y="6868"/>
                </a:lnTo>
                <a:lnTo>
                  <a:pt x="3937" y="6933"/>
                </a:lnTo>
                <a:lnTo>
                  <a:pt x="3937" y="7061"/>
                </a:lnTo>
                <a:lnTo>
                  <a:pt x="3937" y="7189"/>
                </a:lnTo>
                <a:lnTo>
                  <a:pt x="3937" y="7296"/>
                </a:lnTo>
                <a:lnTo>
                  <a:pt x="3937" y="7296"/>
                </a:lnTo>
                <a:lnTo>
                  <a:pt x="3959" y="7382"/>
                </a:lnTo>
                <a:lnTo>
                  <a:pt x="3980" y="7446"/>
                </a:lnTo>
                <a:lnTo>
                  <a:pt x="4023" y="7510"/>
                </a:lnTo>
                <a:lnTo>
                  <a:pt x="4087" y="7532"/>
                </a:lnTo>
                <a:lnTo>
                  <a:pt x="4130" y="7532"/>
                </a:lnTo>
                <a:lnTo>
                  <a:pt x="4194" y="7510"/>
                </a:lnTo>
                <a:lnTo>
                  <a:pt x="4237" y="7446"/>
                </a:lnTo>
                <a:lnTo>
                  <a:pt x="4280" y="7361"/>
                </a:lnTo>
                <a:lnTo>
                  <a:pt x="4280" y="7361"/>
                </a:lnTo>
                <a:lnTo>
                  <a:pt x="4301" y="7275"/>
                </a:lnTo>
                <a:lnTo>
                  <a:pt x="4301" y="7211"/>
                </a:lnTo>
                <a:lnTo>
                  <a:pt x="4280" y="7018"/>
                </a:lnTo>
                <a:lnTo>
                  <a:pt x="4280" y="6954"/>
                </a:lnTo>
                <a:lnTo>
                  <a:pt x="4301" y="6868"/>
                </a:lnTo>
                <a:lnTo>
                  <a:pt x="4344" y="6826"/>
                </a:lnTo>
                <a:lnTo>
                  <a:pt x="4386" y="6804"/>
                </a:lnTo>
                <a:lnTo>
                  <a:pt x="4386" y="6804"/>
                </a:lnTo>
                <a:lnTo>
                  <a:pt x="4472" y="6826"/>
                </a:lnTo>
                <a:lnTo>
                  <a:pt x="4558" y="6868"/>
                </a:lnTo>
                <a:lnTo>
                  <a:pt x="4793" y="7061"/>
                </a:lnTo>
                <a:lnTo>
                  <a:pt x="5178" y="7382"/>
                </a:lnTo>
                <a:lnTo>
                  <a:pt x="5178" y="7382"/>
                </a:lnTo>
                <a:lnTo>
                  <a:pt x="5542" y="7639"/>
                </a:lnTo>
                <a:lnTo>
                  <a:pt x="5734" y="7767"/>
                </a:lnTo>
                <a:lnTo>
                  <a:pt x="5927" y="7874"/>
                </a:lnTo>
                <a:lnTo>
                  <a:pt x="5927" y="7874"/>
                </a:lnTo>
                <a:lnTo>
                  <a:pt x="6055" y="7917"/>
                </a:lnTo>
                <a:lnTo>
                  <a:pt x="6120" y="7917"/>
                </a:lnTo>
                <a:lnTo>
                  <a:pt x="6184" y="7895"/>
                </a:lnTo>
                <a:lnTo>
                  <a:pt x="6227" y="7874"/>
                </a:lnTo>
                <a:lnTo>
                  <a:pt x="6248" y="7831"/>
                </a:lnTo>
                <a:lnTo>
                  <a:pt x="6248" y="7767"/>
                </a:lnTo>
                <a:lnTo>
                  <a:pt x="6248" y="7681"/>
                </a:lnTo>
                <a:lnTo>
                  <a:pt x="6248" y="7681"/>
                </a:lnTo>
                <a:lnTo>
                  <a:pt x="6205" y="7596"/>
                </a:lnTo>
                <a:lnTo>
                  <a:pt x="6141" y="7510"/>
                </a:lnTo>
                <a:lnTo>
                  <a:pt x="5948" y="7361"/>
                </a:lnTo>
                <a:lnTo>
                  <a:pt x="5585" y="7125"/>
                </a:lnTo>
                <a:lnTo>
                  <a:pt x="5585" y="7125"/>
                </a:lnTo>
                <a:lnTo>
                  <a:pt x="5200" y="6890"/>
                </a:lnTo>
                <a:lnTo>
                  <a:pt x="4986" y="6740"/>
                </a:lnTo>
                <a:lnTo>
                  <a:pt x="4921" y="6676"/>
                </a:lnTo>
                <a:lnTo>
                  <a:pt x="4879" y="6633"/>
                </a:lnTo>
                <a:lnTo>
                  <a:pt x="4879" y="6633"/>
                </a:lnTo>
                <a:lnTo>
                  <a:pt x="4921" y="6633"/>
                </a:lnTo>
                <a:lnTo>
                  <a:pt x="5007" y="6633"/>
                </a:lnTo>
                <a:lnTo>
                  <a:pt x="5285" y="6676"/>
                </a:lnTo>
                <a:lnTo>
                  <a:pt x="5734" y="6740"/>
                </a:lnTo>
                <a:lnTo>
                  <a:pt x="5734" y="6740"/>
                </a:lnTo>
                <a:lnTo>
                  <a:pt x="5948" y="6783"/>
                </a:lnTo>
                <a:lnTo>
                  <a:pt x="6055" y="6783"/>
                </a:lnTo>
                <a:lnTo>
                  <a:pt x="6098" y="6761"/>
                </a:lnTo>
                <a:lnTo>
                  <a:pt x="6141" y="6740"/>
                </a:lnTo>
                <a:lnTo>
                  <a:pt x="6141" y="6740"/>
                </a:lnTo>
                <a:lnTo>
                  <a:pt x="6184" y="6676"/>
                </a:lnTo>
                <a:lnTo>
                  <a:pt x="6184" y="6612"/>
                </a:lnTo>
                <a:lnTo>
                  <a:pt x="6162" y="6547"/>
                </a:lnTo>
                <a:lnTo>
                  <a:pt x="6098" y="6483"/>
                </a:lnTo>
                <a:lnTo>
                  <a:pt x="6098" y="6483"/>
                </a:lnTo>
                <a:lnTo>
                  <a:pt x="6013" y="6440"/>
                </a:lnTo>
                <a:lnTo>
                  <a:pt x="5906" y="6398"/>
                </a:lnTo>
                <a:lnTo>
                  <a:pt x="5670" y="6376"/>
                </a:lnTo>
                <a:lnTo>
                  <a:pt x="5221" y="6334"/>
                </a:lnTo>
                <a:lnTo>
                  <a:pt x="5221" y="6334"/>
                </a:lnTo>
                <a:lnTo>
                  <a:pt x="5028" y="6312"/>
                </a:lnTo>
                <a:lnTo>
                  <a:pt x="4772" y="6312"/>
                </a:lnTo>
                <a:lnTo>
                  <a:pt x="4536" y="6291"/>
                </a:lnTo>
                <a:lnTo>
                  <a:pt x="4451" y="6269"/>
                </a:lnTo>
                <a:lnTo>
                  <a:pt x="4386" y="6248"/>
                </a:lnTo>
                <a:lnTo>
                  <a:pt x="4386" y="6248"/>
                </a:lnTo>
                <a:lnTo>
                  <a:pt x="4344" y="6184"/>
                </a:lnTo>
                <a:lnTo>
                  <a:pt x="4344" y="6098"/>
                </a:lnTo>
                <a:lnTo>
                  <a:pt x="4322" y="5884"/>
                </a:lnTo>
                <a:lnTo>
                  <a:pt x="4365" y="5478"/>
                </a:lnTo>
                <a:lnTo>
                  <a:pt x="4365" y="5478"/>
                </a:lnTo>
                <a:lnTo>
                  <a:pt x="4365" y="5264"/>
                </a:lnTo>
                <a:lnTo>
                  <a:pt x="4365" y="5178"/>
                </a:lnTo>
                <a:lnTo>
                  <a:pt x="4408" y="5135"/>
                </a:lnTo>
                <a:lnTo>
                  <a:pt x="4451" y="5114"/>
                </a:lnTo>
                <a:lnTo>
                  <a:pt x="4515" y="5093"/>
                </a:lnTo>
                <a:lnTo>
                  <a:pt x="4729" y="5093"/>
                </a:lnTo>
                <a:lnTo>
                  <a:pt x="4729" y="5093"/>
                </a:lnTo>
                <a:lnTo>
                  <a:pt x="5627" y="5157"/>
                </a:lnTo>
                <a:lnTo>
                  <a:pt x="6547" y="5178"/>
                </a:lnTo>
                <a:lnTo>
                  <a:pt x="6547" y="5178"/>
                </a:lnTo>
                <a:lnTo>
                  <a:pt x="6719" y="5157"/>
                </a:lnTo>
                <a:lnTo>
                  <a:pt x="6890" y="5135"/>
                </a:lnTo>
                <a:lnTo>
                  <a:pt x="7061" y="5114"/>
                </a:lnTo>
                <a:lnTo>
                  <a:pt x="7254" y="5114"/>
                </a:lnTo>
                <a:lnTo>
                  <a:pt x="7254" y="5114"/>
                </a:lnTo>
                <a:lnTo>
                  <a:pt x="7617" y="5135"/>
                </a:lnTo>
                <a:lnTo>
                  <a:pt x="7810" y="5135"/>
                </a:lnTo>
                <a:lnTo>
                  <a:pt x="7895" y="5093"/>
                </a:lnTo>
                <a:lnTo>
                  <a:pt x="7981" y="5050"/>
                </a:lnTo>
                <a:lnTo>
                  <a:pt x="7981" y="5050"/>
                </a:lnTo>
                <a:lnTo>
                  <a:pt x="8045" y="5007"/>
                </a:lnTo>
                <a:lnTo>
                  <a:pt x="8088" y="4943"/>
                </a:lnTo>
                <a:lnTo>
                  <a:pt x="8088" y="4879"/>
                </a:lnTo>
                <a:lnTo>
                  <a:pt x="8067" y="4836"/>
                </a:lnTo>
                <a:lnTo>
                  <a:pt x="7981" y="4729"/>
                </a:lnTo>
                <a:lnTo>
                  <a:pt x="7874" y="4665"/>
                </a:lnTo>
                <a:lnTo>
                  <a:pt x="7874" y="4665"/>
                </a:lnTo>
                <a:close/>
                <a:moveTo>
                  <a:pt x="7425" y="4258"/>
                </a:moveTo>
                <a:lnTo>
                  <a:pt x="7425" y="4258"/>
                </a:lnTo>
                <a:lnTo>
                  <a:pt x="7425" y="4387"/>
                </a:lnTo>
                <a:lnTo>
                  <a:pt x="7425" y="4493"/>
                </a:lnTo>
                <a:lnTo>
                  <a:pt x="7361" y="4558"/>
                </a:lnTo>
                <a:lnTo>
                  <a:pt x="7275" y="4622"/>
                </a:lnTo>
                <a:lnTo>
                  <a:pt x="7275" y="4622"/>
                </a:lnTo>
                <a:lnTo>
                  <a:pt x="7147" y="4665"/>
                </a:lnTo>
                <a:lnTo>
                  <a:pt x="7040" y="4686"/>
                </a:lnTo>
                <a:lnTo>
                  <a:pt x="6804" y="4707"/>
                </a:lnTo>
                <a:lnTo>
                  <a:pt x="6312" y="4665"/>
                </a:lnTo>
                <a:lnTo>
                  <a:pt x="6312" y="4665"/>
                </a:lnTo>
                <a:lnTo>
                  <a:pt x="5756" y="4665"/>
                </a:lnTo>
                <a:lnTo>
                  <a:pt x="5200" y="4665"/>
                </a:lnTo>
                <a:lnTo>
                  <a:pt x="5200" y="4665"/>
                </a:lnTo>
                <a:lnTo>
                  <a:pt x="4643" y="4643"/>
                </a:lnTo>
                <a:lnTo>
                  <a:pt x="4108" y="4622"/>
                </a:lnTo>
                <a:lnTo>
                  <a:pt x="3552" y="4600"/>
                </a:lnTo>
                <a:lnTo>
                  <a:pt x="3017" y="4622"/>
                </a:lnTo>
                <a:lnTo>
                  <a:pt x="3017" y="4622"/>
                </a:lnTo>
                <a:lnTo>
                  <a:pt x="1840" y="4665"/>
                </a:lnTo>
                <a:lnTo>
                  <a:pt x="1840" y="4665"/>
                </a:lnTo>
                <a:lnTo>
                  <a:pt x="1562" y="4686"/>
                </a:lnTo>
                <a:lnTo>
                  <a:pt x="1391" y="4707"/>
                </a:lnTo>
                <a:lnTo>
                  <a:pt x="1327" y="4686"/>
                </a:lnTo>
                <a:lnTo>
                  <a:pt x="1284" y="4686"/>
                </a:lnTo>
                <a:lnTo>
                  <a:pt x="1284" y="4686"/>
                </a:lnTo>
                <a:lnTo>
                  <a:pt x="1220" y="4622"/>
                </a:lnTo>
                <a:lnTo>
                  <a:pt x="1199" y="4579"/>
                </a:lnTo>
                <a:lnTo>
                  <a:pt x="1199" y="4408"/>
                </a:lnTo>
                <a:lnTo>
                  <a:pt x="1199" y="4408"/>
                </a:lnTo>
                <a:lnTo>
                  <a:pt x="1199" y="2183"/>
                </a:lnTo>
                <a:lnTo>
                  <a:pt x="1199" y="2183"/>
                </a:lnTo>
                <a:lnTo>
                  <a:pt x="1177" y="1605"/>
                </a:lnTo>
                <a:lnTo>
                  <a:pt x="1156" y="1027"/>
                </a:lnTo>
                <a:lnTo>
                  <a:pt x="1156" y="1027"/>
                </a:lnTo>
                <a:lnTo>
                  <a:pt x="1134" y="835"/>
                </a:lnTo>
                <a:lnTo>
                  <a:pt x="1134" y="728"/>
                </a:lnTo>
                <a:lnTo>
                  <a:pt x="1177" y="642"/>
                </a:lnTo>
                <a:lnTo>
                  <a:pt x="1177" y="642"/>
                </a:lnTo>
                <a:lnTo>
                  <a:pt x="1199" y="621"/>
                </a:lnTo>
                <a:lnTo>
                  <a:pt x="1263" y="599"/>
                </a:lnTo>
                <a:lnTo>
                  <a:pt x="1370" y="578"/>
                </a:lnTo>
                <a:lnTo>
                  <a:pt x="1605" y="578"/>
                </a:lnTo>
                <a:lnTo>
                  <a:pt x="1605" y="578"/>
                </a:lnTo>
                <a:lnTo>
                  <a:pt x="2161" y="557"/>
                </a:lnTo>
                <a:lnTo>
                  <a:pt x="2696" y="557"/>
                </a:lnTo>
                <a:lnTo>
                  <a:pt x="3809" y="557"/>
                </a:lnTo>
                <a:lnTo>
                  <a:pt x="3809" y="557"/>
                </a:lnTo>
                <a:lnTo>
                  <a:pt x="4344" y="557"/>
                </a:lnTo>
                <a:lnTo>
                  <a:pt x="4600" y="578"/>
                </a:lnTo>
                <a:lnTo>
                  <a:pt x="4857" y="578"/>
                </a:lnTo>
                <a:lnTo>
                  <a:pt x="4857" y="578"/>
                </a:lnTo>
                <a:lnTo>
                  <a:pt x="5307" y="535"/>
                </a:lnTo>
                <a:lnTo>
                  <a:pt x="5734" y="514"/>
                </a:lnTo>
                <a:lnTo>
                  <a:pt x="5734" y="514"/>
                </a:lnTo>
                <a:lnTo>
                  <a:pt x="6890" y="514"/>
                </a:lnTo>
                <a:lnTo>
                  <a:pt x="6890" y="514"/>
                </a:lnTo>
                <a:lnTo>
                  <a:pt x="7104" y="492"/>
                </a:lnTo>
                <a:lnTo>
                  <a:pt x="7232" y="514"/>
                </a:lnTo>
                <a:lnTo>
                  <a:pt x="7275" y="535"/>
                </a:lnTo>
                <a:lnTo>
                  <a:pt x="7296" y="557"/>
                </a:lnTo>
                <a:lnTo>
                  <a:pt x="7296" y="557"/>
                </a:lnTo>
                <a:lnTo>
                  <a:pt x="7339" y="664"/>
                </a:lnTo>
                <a:lnTo>
                  <a:pt x="7361" y="792"/>
                </a:lnTo>
                <a:lnTo>
                  <a:pt x="7361" y="1006"/>
                </a:lnTo>
                <a:lnTo>
                  <a:pt x="7361" y="1006"/>
                </a:lnTo>
                <a:lnTo>
                  <a:pt x="7403" y="1541"/>
                </a:lnTo>
                <a:lnTo>
                  <a:pt x="7425" y="2076"/>
                </a:lnTo>
                <a:lnTo>
                  <a:pt x="7446" y="3146"/>
                </a:lnTo>
                <a:lnTo>
                  <a:pt x="7446" y="3146"/>
                </a:lnTo>
                <a:lnTo>
                  <a:pt x="7446" y="3702"/>
                </a:lnTo>
                <a:lnTo>
                  <a:pt x="7425" y="4258"/>
                </a:lnTo>
                <a:lnTo>
                  <a:pt x="7425" y="4258"/>
                </a:lnTo>
                <a:close/>
                <a:moveTo>
                  <a:pt x="6098" y="1284"/>
                </a:moveTo>
                <a:lnTo>
                  <a:pt x="6098" y="1284"/>
                </a:lnTo>
                <a:lnTo>
                  <a:pt x="6013" y="1070"/>
                </a:lnTo>
                <a:lnTo>
                  <a:pt x="5948" y="985"/>
                </a:lnTo>
                <a:lnTo>
                  <a:pt x="5884" y="963"/>
                </a:lnTo>
                <a:lnTo>
                  <a:pt x="5841" y="942"/>
                </a:lnTo>
                <a:lnTo>
                  <a:pt x="5841" y="942"/>
                </a:lnTo>
                <a:lnTo>
                  <a:pt x="5799" y="942"/>
                </a:lnTo>
                <a:lnTo>
                  <a:pt x="5734" y="985"/>
                </a:lnTo>
                <a:lnTo>
                  <a:pt x="5627" y="1049"/>
                </a:lnTo>
                <a:lnTo>
                  <a:pt x="5435" y="1220"/>
                </a:lnTo>
                <a:lnTo>
                  <a:pt x="5435" y="1220"/>
                </a:lnTo>
                <a:lnTo>
                  <a:pt x="5285" y="1370"/>
                </a:lnTo>
                <a:lnTo>
                  <a:pt x="5200" y="1455"/>
                </a:lnTo>
                <a:lnTo>
                  <a:pt x="5114" y="1541"/>
                </a:lnTo>
                <a:lnTo>
                  <a:pt x="5050" y="1648"/>
                </a:lnTo>
                <a:lnTo>
                  <a:pt x="5028" y="1755"/>
                </a:lnTo>
                <a:lnTo>
                  <a:pt x="5028" y="1840"/>
                </a:lnTo>
                <a:lnTo>
                  <a:pt x="5071" y="1883"/>
                </a:lnTo>
                <a:lnTo>
                  <a:pt x="5114" y="1926"/>
                </a:lnTo>
                <a:lnTo>
                  <a:pt x="5114" y="1926"/>
                </a:lnTo>
                <a:lnTo>
                  <a:pt x="5178" y="1969"/>
                </a:lnTo>
                <a:lnTo>
                  <a:pt x="5221" y="1990"/>
                </a:lnTo>
                <a:lnTo>
                  <a:pt x="5285" y="2012"/>
                </a:lnTo>
                <a:lnTo>
                  <a:pt x="5328" y="2076"/>
                </a:lnTo>
                <a:lnTo>
                  <a:pt x="5328" y="2076"/>
                </a:lnTo>
                <a:lnTo>
                  <a:pt x="5349" y="2183"/>
                </a:lnTo>
                <a:lnTo>
                  <a:pt x="5349" y="2354"/>
                </a:lnTo>
                <a:lnTo>
                  <a:pt x="5328" y="2653"/>
                </a:lnTo>
                <a:lnTo>
                  <a:pt x="5328" y="2653"/>
                </a:lnTo>
                <a:lnTo>
                  <a:pt x="5349" y="3167"/>
                </a:lnTo>
                <a:lnTo>
                  <a:pt x="5371" y="3531"/>
                </a:lnTo>
                <a:lnTo>
                  <a:pt x="5371" y="3659"/>
                </a:lnTo>
                <a:lnTo>
                  <a:pt x="5392" y="3723"/>
                </a:lnTo>
                <a:lnTo>
                  <a:pt x="5392" y="3723"/>
                </a:lnTo>
                <a:lnTo>
                  <a:pt x="5456" y="3787"/>
                </a:lnTo>
                <a:lnTo>
                  <a:pt x="5542" y="3852"/>
                </a:lnTo>
                <a:lnTo>
                  <a:pt x="5649" y="3894"/>
                </a:lnTo>
                <a:lnTo>
                  <a:pt x="5756" y="3937"/>
                </a:lnTo>
                <a:lnTo>
                  <a:pt x="5884" y="3937"/>
                </a:lnTo>
                <a:lnTo>
                  <a:pt x="5991" y="3937"/>
                </a:lnTo>
                <a:lnTo>
                  <a:pt x="6098" y="3916"/>
                </a:lnTo>
                <a:lnTo>
                  <a:pt x="6184" y="3873"/>
                </a:lnTo>
                <a:lnTo>
                  <a:pt x="6184" y="3873"/>
                </a:lnTo>
                <a:lnTo>
                  <a:pt x="6227" y="3809"/>
                </a:lnTo>
                <a:lnTo>
                  <a:pt x="6269" y="3702"/>
                </a:lnTo>
                <a:lnTo>
                  <a:pt x="6269" y="3595"/>
                </a:lnTo>
                <a:lnTo>
                  <a:pt x="6269" y="3466"/>
                </a:lnTo>
                <a:lnTo>
                  <a:pt x="6227" y="3210"/>
                </a:lnTo>
                <a:lnTo>
                  <a:pt x="6205" y="3017"/>
                </a:lnTo>
                <a:lnTo>
                  <a:pt x="6205" y="3017"/>
                </a:lnTo>
                <a:lnTo>
                  <a:pt x="6141" y="2461"/>
                </a:lnTo>
                <a:lnTo>
                  <a:pt x="6120" y="2290"/>
                </a:lnTo>
                <a:lnTo>
                  <a:pt x="6120" y="2140"/>
                </a:lnTo>
                <a:lnTo>
                  <a:pt x="6141" y="2033"/>
                </a:lnTo>
                <a:lnTo>
                  <a:pt x="6184" y="1969"/>
                </a:lnTo>
                <a:lnTo>
                  <a:pt x="6184" y="1969"/>
                </a:lnTo>
                <a:lnTo>
                  <a:pt x="6227" y="1947"/>
                </a:lnTo>
                <a:lnTo>
                  <a:pt x="6291" y="1947"/>
                </a:lnTo>
                <a:lnTo>
                  <a:pt x="6334" y="1947"/>
                </a:lnTo>
                <a:lnTo>
                  <a:pt x="6376" y="1883"/>
                </a:lnTo>
                <a:lnTo>
                  <a:pt x="6376" y="1883"/>
                </a:lnTo>
                <a:lnTo>
                  <a:pt x="6398" y="1840"/>
                </a:lnTo>
                <a:lnTo>
                  <a:pt x="6398" y="1798"/>
                </a:lnTo>
                <a:lnTo>
                  <a:pt x="6355" y="1691"/>
                </a:lnTo>
                <a:lnTo>
                  <a:pt x="6355" y="1691"/>
                </a:lnTo>
                <a:lnTo>
                  <a:pt x="6291" y="1584"/>
                </a:lnTo>
                <a:lnTo>
                  <a:pt x="6227" y="1477"/>
                </a:lnTo>
                <a:lnTo>
                  <a:pt x="6098" y="1284"/>
                </a:lnTo>
                <a:lnTo>
                  <a:pt x="6098" y="1284"/>
                </a:lnTo>
                <a:close/>
                <a:moveTo>
                  <a:pt x="5670" y="2076"/>
                </a:moveTo>
                <a:lnTo>
                  <a:pt x="5670" y="2076"/>
                </a:lnTo>
                <a:lnTo>
                  <a:pt x="5649" y="2054"/>
                </a:lnTo>
                <a:lnTo>
                  <a:pt x="5670" y="2012"/>
                </a:lnTo>
                <a:lnTo>
                  <a:pt x="5713" y="1969"/>
                </a:lnTo>
                <a:lnTo>
                  <a:pt x="5777" y="1947"/>
                </a:lnTo>
                <a:lnTo>
                  <a:pt x="5820" y="1947"/>
                </a:lnTo>
                <a:lnTo>
                  <a:pt x="5841" y="1969"/>
                </a:lnTo>
                <a:lnTo>
                  <a:pt x="5841" y="1969"/>
                </a:lnTo>
                <a:lnTo>
                  <a:pt x="5820" y="2054"/>
                </a:lnTo>
                <a:lnTo>
                  <a:pt x="5777" y="2097"/>
                </a:lnTo>
                <a:lnTo>
                  <a:pt x="5713" y="2119"/>
                </a:lnTo>
                <a:lnTo>
                  <a:pt x="5692" y="2097"/>
                </a:lnTo>
                <a:lnTo>
                  <a:pt x="5670" y="2076"/>
                </a:lnTo>
                <a:lnTo>
                  <a:pt x="5670" y="2076"/>
                </a:lnTo>
                <a:close/>
                <a:moveTo>
                  <a:pt x="5820" y="2760"/>
                </a:moveTo>
                <a:lnTo>
                  <a:pt x="5820" y="2760"/>
                </a:lnTo>
                <a:lnTo>
                  <a:pt x="5777" y="2782"/>
                </a:lnTo>
                <a:lnTo>
                  <a:pt x="5756" y="2782"/>
                </a:lnTo>
                <a:lnTo>
                  <a:pt x="5756" y="2782"/>
                </a:lnTo>
                <a:lnTo>
                  <a:pt x="5734" y="2803"/>
                </a:lnTo>
                <a:lnTo>
                  <a:pt x="5734" y="2782"/>
                </a:lnTo>
                <a:lnTo>
                  <a:pt x="5734" y="2782"/>
                </a:lnTo>
                <a:lnTo>
                  <a:pt x="5756" y="2782"/>
                </a:lnTo>
                <a:lnTo>
                  <a:pt x="5756" y="2782"/>
                </a:lnTo>
                <a:lnTo>
                  <a:pt x="5777" y="2782"/>
                </a:lnTo>
                <a:lnTo>
                  <a:pt x="5820" y="2760"/>
                </a:lnTo>
                <a:lnTo>
                  <a:pt x="5820" y="2760"/>
                </a:lnTo>
                <a:close/>
                <a:moveTo>
                  <a:pt x="5713" y="3274"/>
                </a:moveTo>
                <a:lnTo>
                  <a:pt x="5713" y="3274"/>
                </a:lnTo>
                <a:lnTo>
                  <a:pt x="5692" y="3231"/>
                </a:lnTo>
                <a:lnTo>
                  <a:pt x="5692" y="3210"/>
                </a:lnTo>
                <a:lnTo>
                  <a:pt x="5756" y="3146"/>
                </a:lnTo>
                <a:lnTo>
                  <a:pt x="5820" y="3124"/>
                </a:lnTo>
                <a:lnTo>
                  <a:pt x="5841" y="3146"/>
                </a:lnTo>
                <a:lnTo>
                  <a:pt x="5841" y="3146"/>
                </a:lnTo>
                <a:lnTo>
                  <a:pt x="5841" y="3210"/>
                </a:lnTo>
                <a:lnTo>
                  <a:pt x="5799" y="3274"/>
                </a:lnTo>
                <a:lnTo>
                  <a:pt x="5777" y="3295"/>
                </a:lnTo>
                <a:lnTo>
                  <a:pt x="5756" y="3295"/>
                </a:lnTo>
                <a:lnTo>
                  <a:pt x="5734" y="3295"/>
                </a:lnTo>
                <a:lnTo>
                  <a:pt x="5713" y="3274"/>
                </a:lnTo>
                <a:lnTo>
                  <a:pt x="5713" y="3274"/>
                </a:lnTo>
                <a:close/>
                <a:moveTo>
                  <a:pt x="5820" y="3552"/>
                </a:moveTo>
                <a:lnTo>
                  <a:pt x="5820" y="3552"/>
                </a:lnTo>
                <a:lnTo>
                  <a:pt x="5841" y="3531"/>
                </a:lnTo>
                <a:lnTo>
                  <a:pt x="5884" y="3552"/>
                </a:lnTo>
                <a:lnTo>
                  <a:pt x="5884" y="3552"/>
                </a:lnTo>
                <a:lnTo>
                  <a:pt x="5841" y="3573"/>
                </a:lnTo>
                <a:lnTo>
                  <a:pt x="5820" y="3552"/>
                </a:lnTo>
                <a:lnTo>
                  <a:pt x="5820" y="3552"/>
                </a:lnTo>
                <a:close/>
                <a:moveTo>
                  <a:pt x="3274" y="1905"/>
                </a:moveTo>
                <a:lnTo>
                  <a:pt x="3274" y="1905"/>
                </a:lnTo>
                <a:lnTo>
                  <a:pt x="3274" y="1669"/>
                </a:lnTo>
                <a:lnTo>
                  <a:pt x="3274" y="1584"/>
                </a:lnTo>
                <a:lnTo>
                  <a:pt x="3253" y="1498"/>
                </a:lnTo>
                <a:lnTo>
                  <a:pt x="3210" y="1412"/>
                </a:lnTo>
                <a:lnTo>
                  <a:pt x="3167" y="1348"/>
                </a:lnTo>
                <a:lnTo>
                  <a:pt x="3081" y="1327"/>
                </a:lnTo>
                <a:lnTo>
                  <a:pt x="2953" y="1306"/>
                </a:lnTo>
                <a:lnTo>
                  <a:pt x="2953" y="1306"/>
                </a:lnTo>
                <a:lnTo>
                  <a:pt x="2782" y="1306"/>
                </a:lnTo>
                <a:lnTo>
                  <a:pt x="2632" y="1327"/>
                </a:lnTo>
                <a:lnTo>
                  <a:pt x="2482" y="1370"/>
                </a:lnTo>
                <a:lnTo>
                  <a:pt x="2354" y="1412"/>
                </a:lnTo>
                <a:lnTo>
                  <a:pt x="2268" y="1498"/>
                </a:lnTo>
                <a:lnTo>
                  <a:pt x="2183" y="1605"/>
                </a:lnTo>
                <a:lnTo>
                  <a:pt x="2140" y="1755"/>
                </a:lnTo>
                <a:lnTo>
                  <a:pt x="2119" y="1926"/>
                </a:lnTo>
                <a:lnTo>
                  <a:pt x="2119" y="1926"/>
                </a:lnTo>
                <a:lnTo>
                  <a:pt x="2119" y="2482"/>
                </a:lnTo>
                <a:lnTo>
                  <a:pt x="2161" y="3039"/>
                </a:lnTo>
                <a:lnTo>
                  <a:pt x="2161" y="3039"/>
                </a:lnTo>
                <a:lnTo>
                  <a:pt x="2161" y="3253"/>
                </a:lnTo>
                <a:lnTo>
                  <a:pt x="2183" y="3488"/>
                </a:lnTo>
                <a:lnTo>
                  <a:pt x="2183" y="3616"/>
                </a:lnTo>
                <a:lnTo>
                  <a:pt x="2226" y="3723"/>
                </a:lnTo>
                <a:lnTo>
                  <a:pt x="2268" y="3830"/>
                </a:lnTo>
                <a:lnTo>
                  <a:pt x="2333" y="3894"/>
                </a:lnTo>
                <a:lnTo>
                  <a:pt x="2333" y="3894"/>
                </a:lnTo>
                <a:lnTo>
                  <a:pt x="2418" y="3937"/>
                </a:lnTo>
                <a:lnTo>
                  <a:pt x="2525" y="3959"/>
                </a:lnTo>
                <a:lnTo>
                  <a:pt x="2803" y="4001"/>
                </a:lnTo>
                <a:lnTo>
                  <a:pt x="2953" y="4001"/>
                </a:lnTo>
                <a:lnTo>
                  <a:pt x="3081" y="3980"/>
                </a:lnTo>
                <a:lnTo>
                  <a:pt x="3188" y="3937"/>
                </a:lnTo>
                <a:lnTo>
                  <a:pt x="3274" y="3894"/>
                </a:lnTo>
                <a:lnTo>
                  <a:pt x="3274" y="3894"/>
                </a:lnTo>
                <a:lnTo>
                  <a:pt x="3317" y="3830"/>
                </a:lnTo>
                <a:lnTo>
                  <a:pt x="3338" y="3723"/>
                </a:lnTo>
                <a:lnTo>
                  <a:pt x="3360" y="3595"/>
                </a:lnTo>
                <a:lnTo>
                  <a:pt x="3360" y="3445"/>
                </a:lnTo>
                <a:lnTo>
                  <a:pt x="3317" y="2953"/>
                </a:lnTo>
                <a:lnTo>
                  <a:pt x="3317" y="2953"/>
                </a:lnTo>
                <a:lnTo>
                  <a:pt x="3274" y="1905"/>
                </a:lnTo>
                <a:lnTo>
                  <a:pt x="3274" y="1905"/>
                </a:lnTo>
                <a:close/>
                <a:moveTo>
                  <a:pt x="2953" y="2097"/>
                </a:moveTo>
                <a:lnTo>
                  <a:pt x="2953" y="2097"/>
                </a:lnTo>
                <a:lnTo>
                  <a:pt x="2932" y="2675"/>
                </a:lnTo>
                <a:lnTo>
                  <a:pt x="2889" y="3274"/>
                </a:lnTo>
                <a:lnTo>
                  <a:pt x="2889" y="3274"/>
                </a:lnTo>
                <a:lnTo>
                  <a:pt x="2910" y="3445"/>
                </a:lnTo>
                <a:lnTo>
                  <a:pt x="2889" y="3531"/>
                </a:lnTo>
                <a:lnTo>
                  <a:pt x="2867" y="3573"/>
                </a:lnTo>
                <a:lnTo>
                  <a:pt x="2825" y="3595"/>
                </a:lnTo>
                <a:lnTo>
                  <a:pt x="2825" y="3595"/>
                </a:lnTo>
                <a:lnTo>
                  <a:pt x="2782" y="3616"/>
                </a:lnTo>
                <a:lnTo>
                  <a:pt x="2739" y="3638"/>
                </a:lnTo>
                <a:lnTo>
                  <a:pt x="2632" y="3595"/>
                </a:lnTo>
                <a:lnTo>
                  <a:pt x="2568" y="3531"/>
                </a:lnTo>
                <a:lnTo>
                  <a:pt x="2546" y="3445"/>
                </a:lnTo>
                <a:lnTo>
                  <a:pt x="2546" y="3445"/>
                </a:lnTo>
                <a:lnTo>
                  <a:pt x="2546" y="3402"/>
                </a:lnTo>
                <a:lnTo>
                  <a:pt x="2568" y="3381"/>
                </a:lnTo>
                <a:lnTo>
                  <a:pt x="2589" y="3338"/>
                </a:lnTo>
                <a:lnTo>
                  <a:pt x="2611" y="3295"/>
                </a:lnTo>
                <a:lnTo>
                  <a:pt x="2611" y="3295"/>
                </a:lnTo>
                <a:lnTo>
                  <a:pt x="2568" y="3210"/>
                </a:lnTo>
                <a:lnTo>
                  <a:pt x="2546" y="3124"/>
                </a:lnTo>
                <a:lnTo>
                  <a:pt x="2546" y="3124"/>
                </a:lnTo>
                <a:lnTo>
                  <a:pt x="2568" y="3039"/>
                </a:lnTo>
                <a:lnTo>
                  <a:pt x="2632" y="2953"/>
                </a:lnTo>
                <a:lnTo>
                  <a:pt x="2653" y="2867"/>
                </a:lnTo>
                <a:lnTo>
                  <a:pt x="2675" y="2846"/>
                </a:lnTo>
                <a:lnTo>
                  <a:pt x="2653" y="2803"/>
                </a:lnTo>
                <a:lnTo>
                  <a:pt x="2653" y="2803"/>
                </a:lnTo>
                <a:lnTo>
                  <a:pt x="2632" y="2760"/>
                </a:lnTo>
                <a:lnTo>
                  <a:pt x="2589" y="2739"/>
                </a:lnTo>
                <a:lnTo>
                  <a:pt x="2525" y="2718"/>
                </a:lnTo>
                <a:lnTo>
                  <a:pt x="2504" y="2718"/>
                </a:lnTo>
                <a:lnTo>
                  <a:pt x="2504" y="2696"/>
                </a:lnTo>
                <a:lnTo>
                  <a:pt x="2546" y="2589"/>
                </a:lnTo>
                <a:lnTo>
                  <a:pt x="2546" y="2589"/>
                </a:lnTo>
                <a:lnTo>
                  <a:pt x="2589" y="2546"/>
                </a:lnTo>
                <a:lnTo>
                  <a:pt x="2653" y="2504"/>
                </a:lnTo>
                <a:lnTo>
                  <a:pt x="2718" y="2439"/>
                </a:lnTo>
                <a:lnTo>
                  <a:pt x="2739" y="2418"/>
                </a:lnTo>
                <a:lnTo>
                  <a:pt x="2718" y="2375"/>
                </a:lnTo>
                <a:lnTo>
                  <a:pt x="2718" y="2375"/>
                </a:lnTo>
                <a:lnTo>
                  <a:pt x="2718" y="2333"/>
                </a:lnTo>
                <a:lnTo>
                  <a:pt x="2675" y="2311"/>
                </a:lnTo>
                <a:lnTo>
                  <a:pt x="2611" y="2311"/>
                </a:lnTo>
                <a:lnTo>
                  <a:pt x="2525" y="2333"/>
                </a:lnTo>
                <a:lnTo>
                  <a:pt x="2482" y="2311"/>
                </a:lnTo>
                <a:lnTo>
                  <a:pt x="2461" y="2290"/>
                </a:lnTo>
                <a:lnTo>
                  <a:pt x="2461" y="2290"/>
                </a:lnTo>
                <a:lnTo>
                  <a:pt x="2439" y="2247"/>
                </a:lnTo>
                <a:lnTo>
                  <a:pt x="2439" y="2204"/>
                </a:lnTo>
                <a:lnTo>
                  <a:pt x="2461" y="2183"/>
                </a:lnTo>
                <a:lnTo>
                  <a:pt x="2504" y="2161"/>
                </a:lnTo>
                <a:lnTo>
                  <a:pt x="2589" y="2119"/>
                </a:lnTo>
                <a:lnTo>
                  <a:pt x="2675" y="2076"/>
                </a:lnTo>
                <a:lnTo>
                  <a:pt x="2675" y="2076"/>
                </a:lnTo>
                <a:lnTo>
                  <a:pt x="2696" y="1990"/>
                </a:lnTo>
                <a:lnTo>
                  <a:pt x="2718" y="1969"/>
                </a:lnTo>
                <a:lnTo>
                  <a:pt x="2696" y="1947"/>
                </a:lnTo>
                <a:lnTo>
                  <a:pt x="2653" y="1926"/>
                </a:lnTo>
                <a:lnTo>
                  <a:pt x="2589" y="1926"/>
                </a:lnTo>
                <a:lnTo>
                  <a:pt x="2504" y="1926"/>
                </a:lnTo>
                <a:lnTo>
                  <a:pt x="2439" y="1905"/>
                </a:lnTo>
                <a:lnTo>
                  <a:pt x="2397" y="1862"/>
                </a:lnTo>
                <a:lnTo>
                  <a:pt x="2397" y="1776"/>
                </a:lnTo>
                <a:lnTo>
                  <a:pt x="2397" y="1776"/>
                </a:lnTo>
                <a:lnTo>
                  <a:pt x="2418" y="1712"/>
                </a:lnTo>
                <a:lnTo>
                  <a:pt x="2461" y="1669"/>
                </a:lnTo>
                <a:lnTo>
                  <a:pt x="2525" y="1648"/>
                </a:lnTo>
                <a:lnTo>
                  <a:pt x="2611" y="1605"/>
                </a:lnTo>
                <a:lnTo>
                  <a:pt x="2760" y="1584"/>
                </a:lnTo>
                <a:lnTo>
                  <a:pt x="2825" y="1584"/>
                </a:lnTo>
                <a:lnTo>
                  <a:pt x="2889" y="1605"/>
                </a:lnTo>
                <a:lnTo>
                  <a:pt x="2889" y="1605"/>
                </a:lnTo>
                <a:lnTo>
                  <a:pt x="2932" y="1648"/>
                </a:lnTo>
                <a:lnTo>
                  <a:pt x="2953" y="1691"/>
                </a:lnTo>
                <a:lnTo>
                  <a:pt x="2974" y="1819"/>
                </a:lnTo>
                <a:lnTo>
                  <a:pt x="2953" y="2097"/>
                </a:lnTo>
                <a:lnTo>
                  <a:pt x="2953" y="2097"/>
                </a:lnTo>
                <a:close/>
                <a:moveTo>
                  <a:pt x="4707" y="2311"/>
                </a:moveTo>
                <a:lnTo>
                  <a:pt x="4707" y="2311"/>
                </a:lnTo>
                <a:lnTo>
                  <a:pt x="4643" y="2268"/>
                </a:lnTo>
                <a:lnTo>
                  <a:pt x="4579" y="2247"/>
                </a:lnTo>
                <a:lnTo>
                  <a:pt x="4493" y="2226"/>
                </a:lnTo>
                <a:lnTo>
                  <a:pt x="4408" y="2226"/>
                </a:lnTo>
                <a:lnTo>
                  <a:pt x="4237" y="2247"/>
                </a:lnTo>
                <a:lnTo>
                  <a:pt x="4087" y="2268"/>
                </a:lnTo>
                <a:lnTo>
                  <a:pt x="4087" y="2268"/>
                </a:lnTo>
                <a:lnTo>
                  <a:pt x="3980" y="2268"/>
                </a:lnTo>
                <a:lnTo>
                  <a:pt x="3894" y="2290"/>
                </a:lnTo>
                <a:lnTo>
                  <a:pt x="3809" y="2333"/>
                </a:lnTo>
                <a:lnTo>
                  <a:pt x="3745" y="2418"/>
                </a:lnTo>
                <a:lnTo>
                  <a:pt x="3745" y="2418"/>
                </a:lnTo>
                <a:lnTo>
                  <a:pt x="3723" y="2482"/>
                </a:lnTo>
                <a:lnTo>
                  <a:pt x="3702" y="2589"/>
                </a:lnTo>
                <a:lnTo>
                  <a:pt x="3680" y="2782"/>
                </a:lnTo>
                <a:lnTo>
                  <a:pt x="3680" y="2974"/>
                </a:lnTo>
                <a:lnTo>
                  <a:pt x="3680" y="3146"/>
                </a:lnTo>
                <a:lnTo>
                  <a:pt x="3680" y="3146"/>
                </a:lnTo>
                <a:lnTo>
                  <a:pt x="3680" y="3317"/>
                </a:lnTo>
                <a:lnTo>
                  <a:pt x="3680" y="3488"/>
                </a:lnTo>
                <a:lnTo>
                  <a:pt x="3680" y="3552"/>
                </a:lnTo>
                <a:lnTo>
                  <a:pt x="3702" y="3638"/>
                </a:lnTo>
                <a:lnTo>
                  <a:pt x="3745" y="3702"/>
                </a:lnTo>
                <a:lnTo>
                  <a:pt x="3809" y="3766"/>
                </a:lnTo>
                <a:lnTo>
                  <a:pt x="3809" y="3766"/>
                </a:lnTo>
                <a:lnTo>
                  <a:pt x="3852" y="3787"/>
                </a:lnTo>
                <a:lnTo>
                  <a:pt x="3937" y="3809"/>
                </a:lnTo>
                <a:lnTo>
                  <a:pt x="4108" y="3830"/>
                </a:lnTo>
                <a:lnTo>
                  <a:pt x="4429" y="3852"/>
                </a:lnTo>
                <a:lnTo>
                  <a:pt x="4429" y="3852"/>
                </a:lnTo>
                <a:lnTo>
                  <a:pt x="4558" y="3852"/>
                </a:lnTo>
                <a:lnTo>
                  <a:pt x="4686" y="3830"/>
                </a:lnTo>
                <a:lnTo>
                  <a:pt x="4729" y="3809"/>
                </a:lnTo>
                <a:lnTo>
                  <a:pt x="4772" y="3766"/>
                </a:lnTo>
                <a:lnTo>
                  <a:pt x="4793" y="3702"/>
                </a:lnTo>
                <a:lnTo>
                  <a:pt x="4793" y="3638"/>
                </a:lnTo>
                <a:lnTo>
                  <a:pt x="4793" y="3638"/>
                </a:lnTo>
                <a:lnTo>
                  <a:pt x="4793" y="3466"/>
                </a:lnTo>
                <a:lnTo>
                  <a:pt x="4793" y="3295"/>
                </a:lnTo>
                <a:lnTo>
                  <a:pt x="4750" y="2953"/>
                </a:lnTo>
                <a:lnTo>
                  <a:pt x="4750" y="2953"/>
                </a:lnTo>
                <a:lnTo>
                  <a:pt x="4772" y="2632"/>
                </a:lnTo>
                <a:lnTo>
                  <a:pt x="4750" y="2461"/>
                </a:lnTo>
                <a:lnTo>
                  <a:pt x="4729" y="2375"/>
                </a:lnTo>
                <a:lnTo>
                  <a:pt x="4707" y="2311"/>
                </a:lnTo>
                <a:lnTo>
                  <a:pt x="4707" y="2311"/>
                </a:lnTo>
                <a:close/>
                <a:moveTo>
                  <a:pt x="4451" y="3338"/>
                </a:moveTo>
                <a:lnTo>
                  <a:pt x="4451" y="3338"/>
                </a:lnTo>
                <a:lnTo>
                  <a:pt x="4408" y="3445"/>
                </a:lnTo>
                <a:lnTo>
                  <a:pt x="4322" y="3509"/>
                </a:lnTo>
                <a:lnTo>
                  <a:pt x="4280" y="3531"/>
                </a:lnTo>
                <a:lnTo>
                  <a:pt x="4215" y="3552"/>
                </a:lnTo>
                <a:lnTo>
                  <a:pt x="4173" y="3531"/>
                </a:lnTo>
                <a:lnTo>
                  <a:pt x="4108" y="3509"/>
                </a:lnTo>
                <a:lnTo>
                  <a:pt x="4108" y="3509"/>
                </a:lnTo>
                <a:lnTo>
                  <a:pt x="4066" y="3466"/>
                </a:lnTo>
                <a:lnTo>
                  <a:pt x="4044" y="3424"/>
                </a:lnTo>
                <a:lnTo>
                  <a:pt x="4044" y="3360"/>
                </a:lnTo>
                <a:lnTo>
                  <a:pt x="4044" y="3295"/>
                </a:lnTo>
                <a:lnTo>
                  <a:pt x="4044" y="3295"/>
                </a:lnTo>
                <a:lnTo>
                  <a:pt x="4108" y="3231"/>
                </a:lnTo>
                <a:lnTo>
                  <a:pt x="4151" y="3188"/>
                </a:lnTo>
                <a:lnTo>
                  <a:pt x="4173" y="3167"/>
                </a:lnTo>
                <a:lnTo>
                  <a:pt x="4151" y="3081"/>
                </a:lnTo>
                <a:lnTo>
                  <a:pt x="4151" y="3081"/>
                </a:lnTo>
                <a:lnTo>
                  <a:pt x="4130" y="3039"/>
                </a:lnTo>
                <a:lnTo>
                  <a:pt x="4087" y="3017"/>
                </a:lnTo>
                <a:lnTo>
                  <a:pt x="4066" y="3017"/>
                </a:lnTo>
                <a:lnTo>
                  <a:pt x="4044" y="2974"/>
                </a:lnTo>
                <a:lnTo>
                  <a:pt x="4044" y="2974"/>
                </a:lnTo>
                <a:lnTo>
                  <a:pt x="4044" y="2953"/>
                </a:lnTo>
                <a:lnTo>
                  <a:pt x="4066" y="2932"/>
                </a:lnTo>
                <a:lnTo>
                  <a:pt x="4108" y="2910"/>
                </a:lnTo>
                <a:lnTo>
                  <a:pt x="4173" y="2867"/>
                </a:lnTo>
                <a:lnTo>
                  <a:pt x="4173" y="2846"/>
                </a:lnTo>
                <a:lnTo>
                  <a:pt x="4173" y="2803"/>
                </a:lnTo>
                <a:lnTo>
                  <a:pt x="4173" y="2803"/>
                </a:lnTo>
                <a:lnTo>
                  <a:pt x="4173" y="2782"/>
                </a:lnTo>
                <a:lnTo>
                  <a:pt x="4130" y="2739"/>
                </a:lnTo>
                <a:lnTo>
                  <a:pt x="4066" y="2696"/>
                </a:lnTo>
                <a:lnTo>
                  <a:pt x="4023" y="2675"/>
                </a:lnTo>
                <a:lnTo>
                  <a:pt x="4001" y="2653"/>
                </a:lnTo>
                <a:lnTo>
                  <a:pt x="3980" y="2632"/>
                </a:lnTo>
                <a:lnTo>
                  <a:pt x="4001" y="2568"/>
                </a:lnTo>
                <a:lnTo>
                  <a:pt x="4001" y="2568"/>
                </a:lnTo>
                <a:lnTo>
                  <a:pt x="4044" y="2546"/>
                </a:lnTo>
                <a:lnTo>
                  <a:pt x="4108" y="2546"/>
                </a:lnTo>
                <a:lnTo>
                  <a:pt x="4215" y="2546"/>
                </a:lnTo>
                <a:lnTo>
                  <a:pt x="4215" y="2546"/>
                </a:lnTo>
                <a:lnTo>
                  <a:pt x="4344" y="2546"/>
                </a:lnTo>
                <a:lnTo>
                  <a:pt x="4429" y="2568"/>
                </a:lnTo>
                <a:lnTo>
                  <a:pt x="4451" y="2589"/>
                </a:lnTo>
                <a:lnTo>
                  <a:pt x="4451" y="2632"/>
                </a:lnTo>
                <a:lnTo>
                  <a:pt x="4472" y="2760"/>
                </a:lnTo>
                <a:lnTo>
                  <a:pt x="4472" y="2760"/>
                </a:lnTo>
                <a:lnTo>
                  <a:pt x="4472" y="3060"/>
                </a:lnTo>
                <a:lnTo>
                  <a:pt x="4472" y="3210"/>
                </a:lnTo>
                <a:lnTo>
                  <a:pt x="4451" y="3338"/>
                </a:lnTo>
                <a:lnTo>
                  <a:pt x="4451" y="33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1"/>
          <p:cNvSpPr/>
          <p:nvPr/>
        </p:nvSpPr>
        <p:spPr>
          <a:xfrm>
            <a:off x="5110559" y="3620249"/>
            <a:ext cx="233037" cy="211065"/>
          </a:xfrm>
          <a:custGeom>
            <a:rect b="b" l="l" r="r" t="t"/>
            <a:pathLst>
              <a:path extrusionOk="0" h="7810" w="8623">
                <a:moveTo>
                  <a:pt x="8580" y="2953"/>
                </a:moveTo>
                <a:lnTo>
                  <a:pt x="8580" y="2953"/>
                </a:lnTo>
                <a:lnTo>
                  <a:pt x="8580" y="2760"/>
                </a:lnTo>
                <a:lnTo>
                  <a:pt x="8559" y="2675"/>
                </a:lnTo>
                <a:lnTo>
                  <a:pt x="8516" y="2589"/>
                </a:lnTo>
                <a:lnTo>
                  <a:pt x="8516" y="2589"/>
                </a:lnTo>
                <a:lnTo>
                  <a:pt x="8473" y="2568"/>
                </a:lnTo>
                <a:lnTo>
                  <a:pt x="8409" y="2568"/>
                </a:lnTo>
                <a:lnTo>
                  <a:pt x="8366" y="2568"/>
                </a:lnTo>
                <a:lnTo>
                  <a:pt x="8323" y="2546"/>
                </a:lnTo>
                <a:lnTo>
                  <a:pt x="8323" y="2546"/>
                </a:lnTo>
                <a:lnTo>
                  <a:pt x="8174" y="2461"/>
                </a:lnTo>
                <a:lnTo>
                  <a:pt x="8002" y="2332"/>
                </a:lnTo>
                <a:lnTo>
                  <a:pt x="7724" y="2076"/>
                </a:lnTo>
                <a:lnTo>
                  <a:pt x="7724" y="2076"/>
                </a:lnTo>
                <a:lnTo>
                  <a:pt x="7660" y="1969"/>
                </a:lnTo>
                <a:lnTo>
                  <a:pt x="7617" y="1840"/>
                </a:lnTo>
                <a:lnTo>
                  <a:pt x="7596" y="1712"/>
                </a:lnTo>
                <a:lnTo>
                  <a:pt x="7596" y="1583"/>
                </a:lnTo>
                <a:lnTo>
                  <a:pt x="7617" y="1455"/>
                </a:lnTo>
                <a:lnTo>
                  <a:pt x="7660" y="1327"/>
                </a:lnTo>
                <a:lnTo>
                  <a:pt x="7724" y="1091"/>
                </a:lnTo>
                <a:lnTo>
                  <a:pt x="7724" y="1091"/>
                </a:lnTo>
                <a:lnTo>
                  <a:pt x="7746" y="1006"/>
                </a:lnTo>
                <a:lnTo>
                  <a:pt x="7767" y="942"/>
                </a:lnTo>
                <a:lnTo>
                  <a:pt x="7746" y="877"/>
                </a:lnTo>
                <a:lnTo>
                  <a:pt x="7724" y="835"/>
                </a:lnTo>
                <a:lnTo>
                  <a:pt x="7681" y="792"/>
                </a:lnTo>
                <a:lnTo>
                  <a:pt x="7639" y="770"/>
                </a:lnTo>
                <a:lnTo>
                  <a:pt x="7510" y="728"/>
                </a:lnTo>
                <a:lnTo>
                  <a:pt x="7360" y="728"/>
                </a:lnTo>
                <a:lnTo>
                  <a:pt x="7211" y="728"/>
                </a:lnTo>
                <a:lnTo>
                  <a:pt x="6933" y="749"/>
                </a:lnTo>
                <a:lnTo>
                  <a:pt x="6933" y="749"/>
                </a:lnTo>
                <a:lnTo>
                  <a:pt x="6590" y="770"/>
                </a:lnTo>
                <a:lnTo>
                  <a:pt x="6227" y="792"/>
                </a:lnTo>
                <a:lnTo>
                  <a:pt x="6055" y="792"/>
                </a:lnTo>
                <a:lnTo>
                  <a:pt x="5884" y="792"/>
                </a:lnTo>
                <a:lnTo>
                  <a:pt x="5713" y="749"/>
                </a:lnTo>
                <a:lnTo>
                  <a:pt x="5542" y="685"/>
                </a:lnTo>
                <a:lnTo>
                  <a:pt x="5542" y="685"/>
                </a:lnTo>
                <a:lnTo>
                  <a:pt x="5392" y="599"/>
                </a:lnTo>
                <a:lnTo>
                  <a:pt x="5264" y="514"/>
                </a:lnTo>
                <a:lnTo>
                  <a:pt x="4964" y="300"/>
                </a:lnTo>
                <a:lnTo>
                  <a:pt x="4793" y="193"/>
                </a:lnTo>
                <a:lnTo>
                  <a:pt x="4643" y="107"/>
                </a:lnTo>
                <a:lnTo>
                  <a:pt x="4493" y="43"/>
                </a:lnTo>
                <a:lnTo>
                  <a:pt x="4322" y="0"/>
                </a:lnTo>
                <a:lnTo>
                  <a:pt x="4322" y="0"/>
                </a:lnTo>
                <a:lnTo>
                  <a:pt x="4237" y="0"/>
                </a:lnTo>
                <a:lnTo>
                  <a:pt x="4151" y="22"/>
                </a:lnTo>
                <a:lnTo>
                  <a:pt x="4001" y="86"/>
                </a:lnTo>
                <a:lnTo>
                  <a:pt x="3680" y="278"/>
                </a:lnTo>
                <a:lnTo>
                  <a:pt x="3680" y="278"/>
                </a:lnTo>
                <a:lnTo>
                  <a:pt x="3338" y="514"/>
                </a:lnTo>
                <a:lnTo>
                  <a:pt x="2974" y="749"/>
                </a:lnTo>
                <a:lnTo>
                  <a:pt x="2974" y="749"/>
                </a:lnTo>
                <a:lnTo>
                  <a:pt x="2803" y="813"/>
                </a:lnTo>
                <a:lnTo>
                  <a:pt x="2611" y="877"/>
                </a:lnTo>
                <a:lnTo>
                  <a:pt x="2397" y="899"/>
                </a:lnTo>
                <a:lnTo>
                  <a:pt x="2204" y="920"/>
                </a:lnTo>
                <a:lnTo>
                  <a:pt x="1776" y="942"/>
                </a:lnTo>
                <a:lnTo>
                  <a:pt x="1391" y="963"/>
                </a:lnTo>
                <a:lnTo>
                  <a:pt x="1391" y="963"/>
                </a:lnTo>
                <a:lnTo>
                  <a:pt x="1199" y="963"/>
                </a:lnTo>
                <a:lnTo>
                  <a:pt x="1113" y="1006"/>
                </a:lnTo>
                <a:lnTo>
                  <a:pt x="1027" y="1070"/>
                </a:lnTo>
                <a:lnTo>
                  <a:pt x="1027" y="1070"/>
                </a:lnTo>
                <a:lnTo>
                  <a:pt x="1006" y="1134"/>
                </a:lnTo>
                <a:lnTo>
                  <a:pt x="985" y="1220"/>
                </a:lnTo>
                <a:lnTo>
                  <a:pt x="1006" y="1391"/>
                </a:lnTo>
                <a:lnTo>
                  <a:pt x="1006" y="1583"/>
                </a:lnTo>
                <a:lnTo>
                  <a:pt x="1027" y="1733"/>
                </a:lnTo>
                <a:lnTo>
                  <a:pt x="1027" y="1733"/>
                </a:lnTo>
                <a:lnTo>
                  <a:pt x="1006" y="1862"/>
                </a:lnTo>
                <a:lnTo>
                  <a:pt x="963" y="1947"/>
                </a:lnTo>
                <a:lnTo>
                  <a:pt x="920" y="2033"/>
                </a:lnTo>
                <a:lnTo>
                  <a:pt x="856" y="2097"/>
                </a:lnTo>
                <a:lnTo>
                  <a:pt x="685" y="2247"/>
                </a:lnTo>
                <a:lnTo>
                  <a:pt x="514" y="2375"/>
                </a:lnTo>
                <a:lnTo>
                  <a:pt x="514" y="2375"/>
                </a:lnTo>
                <a:lnTo>
                  <a:pt x="364" y="2503"/>
                </a:lnTo>
                <a:lnTo>
                  <a:pt x="214" y="2589"/>
                </a:lnTo>
                <a:lnTo>
                  <a:pt x="214" y="2589"/>
                </a:lnTo>
                <a:lnTo>
                  <a:pt x="150" y="2610"/>
                </a:lnTo>
                <a:lnTo>
                  <a:pt x="129" y="2589"/>
                </a:lnTo>
                <a:lnTo>
                  <a:pt x="86" y="2589"/>
                </a:lnTo>
                <a:lnTo>
                  <a:pt x="43" y="2632"/>
                </a:lnTo>
                <a:lnTo>
                  <a:pt x="43" y="2632"/>
                </a:lnTo>
                <a:lnTo>
                  <a:pt x="22" y="2696"/>
                </a:lnTo>
                <a:lnTo>
                  <a:pt x="0" y="2782"/>
                </a:lnTo>
                <a:lnTo>
                  <a:pt x="0" y="3038"/>
                </a:lnTo>
                <a:lnTo>
                  <a:pt x="43" y="3466"/>
                </a:lnTo>
                <a:lnTo>
                  <a:pt x="43" y="3466"/>
                </a:lnTo>
                <a:lnTo>
                  <a:pt x="43" y="4322"/>
                </a:lnTo>
                <a:lnTo>
                  <a:pt x="43" y="4322"/>
                </a:lnTo>
                <a:lnTo>
                  <a:pt x="43" y="4793"/>
                </a:lnTo>
                <a:lnTo>
                  <a:pt x="65" y="5863"/>
                </a:lnTo>
                <a:lnTo>
                  <a:pt x="86" y="6440"/>
                </a:lnTo>
                <a:lnTo>
                  <a:pt x="129" y="6975"/>
                </a:lnTo>
                <a:lnTo>
                  <a:pt x="193" y="7382"/>
                </a:lnTo>
                <a:lnTo>
                  <a:pt x="236" y="7510"/>
                </a:lnTo>
                <a:lnTo>
                  <a:pt x="300" y="7596"/>
                </a:lnTo>
                <a:lnTo>
                  <a:pt x="300" y="7596"/>
                </a:lnTo>
                <a:lnTo>
                  <a:pt x="364" y="7638"/>
                </a:lnTo>
                <a:lnTo>
                  <a:pt x="471" y="7681"/>
                </a:lnTo>
                <a:lnTo>
                  <a:pt x="578" y="7703"/>
                </a:lnTo>
                <a:lnTo>
                  <a:pt x="685" y="7724"/>
                </a:lnTo>
                <a:lnTo>
                  <a:pt x="899" y="7724"/>
                </a:lnTo>
                <a:lnTo>
                  <a:pt x="1113" y="7703"/>
                </a:lnTo>
                <a:lnTo>
                  <a:pt x="1113" y="7703"/>
                </a:lnTo>
                <a:lnTo>
                  <a:pt x="1969" y="7724"/>
                </a:lnTo>
                <a:lnTo>
                  <a:pt x="1969" y="7724"/>
                </a:lnTo>
                <a:lnTo>
                  <a:pt x="2974" y="7724"/>
                </a:lnTo>
                <a:lnTo>
                  <a:pt x="3980" y="7724"/>
                </a:lnTo>
                <a:lnTo>
                  <a:pt x="3980" y="7724"/>
                </a:lnTo>
                <a:lnTo>
                  <a:pt x="4408" y="7745"/>
                </a:lnTo>
                <a:lnTo>
                  <a:pt x="4857" y="7788"/>
                </a:lnTo>
                <a:lnTo>
                  <a:pt x="5285" y="7810"/>
                </a:lnTo>
                <a:lnTo>
                  <a:pt x="5499" y="7810"/>
                </a:lnTo>
                <a:lnTo>
                  <a:pt x="5734" y="7810"/>
                </a:lnTo>
                <a:lnTo>
                  <a:pt x="5734" y="7810"/>
                </a:lnTo>
                <a:lnTo>
                  <a:pt x="6077" y="7788"/>
                </a:lnTo>
                <a:lnTo>
                  <a:pt x="6440" y="7767"/>
                </a:lnTo>
                <a:lnTo>
                  <a:pt x="7147" y="7788"/>
                </a:lnTo>
                <a:lnTo>
                  <a:pt x="7147" y="7788"/>
                </a:lnTo>
                <a:lnTo>
                  <a:pt x="7617" y="7810"/>
                </a:lnTo>
                <a:lnTo>
                  <a:pt x="7853" y="7810"/>
                </a:lnTo>
                <a:lnTo>
                  <a:pt x="7981" y="7788"/>
                </a:lnTo>
                <a:lnTo>
                  <a:pt x="8067" y="7767"/>
                </a:lnTo>
                <a:lnTo>
                  <a:pt x="8067" y="7767"/>
                </a:lnTo>
                <a:lnTo>
                  <a:pt x="8195" y="7703"/>
                </a:lnTo>
                <a:lnTo>
                  <a:pt x="8323" y="7617"/>
                </a:lnTo>
                <a:lnTo>
                  <a:pt x="8452" y="7531"/>
                </a:lnTo>
                <a:lnTo>
                  <a:pt x="8516" y="7424"/>
                </a:lnTo>
                <a:lnTo>
                  <a:pt x="8516" y="7424"/>
                </a:lnTo>
                <a:lnTo>
                  <a:pt x="8559" y="7296"/>
                </a:lnTo>
                <a:lnTo>
                  <a:pt x="8580" y="7125"/>
                </a:lnTo>
                <a:lnTo>
                  <a:pt x="8601" y="6825"/>
                </a:lnTo>
                <a:lnTo>
                  <a:pt x="8601" y="6825"/>
                </a:lnTo>
                <a:lnTo>
                  <a:pt x="8601" y="6654"/>
                </a:lnTo>
                <a:lnTo>
                  <a:pt x="8580" y="6483"/>
                </a:lnTo>
                <a:lnTo>
                  <a:pt x="8559" y="6119"/>
                </a:lnTo>
                <a:lnTo>
                  <a:pt x="8559" y="6119"/>
                </a:lnTo>
                <a:lnTo>
                  <a:pt x="8559" y="5328"/>
                </a:lnTo>
                <a:lnTo>
                  <a:pt x="8601" y="4536"/>
                </a:lnTo>
                <a:lnTo>
                  <a:pt x="8623" y="3744"/>
                </a:lnTo>
                <a:lnTo>
                  <a:pt x="8601" y="3359"/>
                </a:lnTo>
                <a:lnTo>
                  <a:pt x="8580" y="2953"/>
                </a:lnTo>
                <a:lnTo>
                  <a:pt x="8580" y="2953"/>
                </a:lnTo>
                <a:close/>
                <a:moveTo>
                  <a:pt x="7574" y="2910"/>
                </a:moveTo>
                <a:lnTo>
                  <a:pt x="7574" y="2910"/>
                </a:lnTo>
                <a:lnTo>
                  <a:pt x="7574" y="2653"/>
                </a:lnTo>
                <a:lnTo>
                  <a:pt x="7617" y="2546"/>
                </a:lnTo>
                <a:lnTo>
                  <a:pt x="7639" y="2503"/>
                </a:lnTo>
                <a:lnTo>
                  <a:pt x="7681" y="2482"/>
                </a:lnTo>
                <a:lnTo>
                  <a:pt x="7681" y="2482"/>
                </a:lnTo>
                <a:lnTo>
                  <a:pt x="7767" y="2525"/>
                </a:lnTo>
                <a:lnTo>
                  <a:pt x="7895" y="2632"/>
                </a:lnTo>
                <a:lnTo>
                  <a:pt x="8024" y="2739"/>
                </a:lnTo>
                <a:lnTo>
                  <a:pt x="8088" y="2824"/>
                </a:lnTo>
                <a:lnTo>
                  <a:pt x="8088" y="2824"/>
                </a:lnTo>
                <a:lnTo>
                  <a:pt x="8067" y="2867"/>
                </a:lnTo>
                <a:lnTo>
                  <a:pt x="8045" y="2931"/>
                </a:lnTo>
                <a:lnTo>
                  <a:pt x="7917" y="3038"/>
                </a:lnTo>
                <a:lnTo>
                  <a:pt x="7767" y="3124"/>
                </a:lnTo>
                <a:lnTo>
                  <a:pt x="7660" y="3167"/>
                </a:lnTo>
                <a:lnTo>
                  <a:pt x="7660" y="3167"/>
                </a:lnTo>
                <a:lnTo>
                  <a:pt x="7596" y="3145"/>
                </a:lnTo>
                <a:lnTo>
                  <a:pt x="7574" y="3124"/>
                </a:lnTo>
                <a:lnTo>
                  <a:pt x="7574" y="3103"/>
                </a:lnTo>
                <a:lnTo>
                  <a:pt x="7574" y="2910"/>
                </a:lnTo>
                <a:lnTo>
                  <a:pt x="7574" y="2910"/>
                </a:lnTo>
                <a:close/>
                <a:moveTo>
                  <a:pt x="4001" y="535"/>
                </a:moveTo>
                <a:lnTo>
                  <a:pt x="4001" y="535"/>
                </a:lnTo>
                <a:lnTo>
                  <a:pt x="4130" y="428"/>
                </a:lnTo>
                <a:lnTo>
                  <a:pt x="4237" y="385"/>
                </a:lnTo>
                <a:lnTo>
                  <a:pt x="4301" y="385"/>
                </a:lnTo>
                <a:lnTo>
                  <a:pt x="4344" y="407"/>
                </a:lnTo>
                <a:lnTo>
                  <a:pt x="4515" y="471"/>
                </a:lnTo>
                <a:lnTo>
                  <a:pt x="4515" y="471"/>
                </a:lnTo>
                <a:lnTo>
                  <a:pt x="4793" y="599"/>
                </a:lnTo>
                <a:lnTo>
                  <a:pt x="4921" y="685"/>
                </a:lnTo>
                <a:lnTo>
                  <a:pt x="4986" y="728"/>
                </a:lnTo>
                <a:lnTo>
                  <a:pt x="5007" y="770"/>
                </a:lnTo>
                <a:lnTo>
                  <a:pt x="5007" y="770"/>
                </a:lnTo>
                <a:lnTo>
                  <a:pt x="4515" y="813"/>
                </a:lnTo>
                <a:lnTo>
                  <a:pt x="3959" y="856"/>
                </a:lnTo>
                <a:lnTo>
                  <a:pt x="3959" y="856"/>
                </a:lnTo>
                <a:lnTo>
                  <a:pt x="3723" y="835"/>
                </a:lnTo>
                <a:lnTo>
                  <a:pt x="3616" y="813"/>
                </a:lnTo>
                <a:lnTo>
                  <a:pt x="3573" y="792"/>
                </a:lnTo>
                <a:lnTo>
                  <a:pt x="3573" y="770"/>
                </a:lnTo>
                <a:lnTo>
                  <a:pt x="3573" y="770"/>
                </a:lnTo>
                <a:lnTo>
                  <a:pt x="3595" y="728"/>
                </a:lnTo>
                <a:lnTo>
                  <a:pt x="3638" y="685"/>
                </a:lnTo>
                <a:lnTo>
                  <a:pt x="3766" y="621"/>
                </a:lnTo>
                <a:lnTo>
                  <a:pt x="4001" y="535"/>
                </a:lnTo>
                <a:lnTo>
                  <a:pt x="4001" y="535"/>
                </a:lnTo>
                <a:close/>
                <a:moveTo>
                  <a:pt x="1498" y="1262"/>
                </a:moveTo>
                <a:lnTo>
                  <a:pt x="1498" y="1262"/>
                </a:lnTo>
                <a:lnTo>
                  <a:pt x="1626" y="1241"/>
                </a:lnTo>
                <a:lnTo>
                  <a:pt x="1755" y="1220"/>
                </a:lnTo>
                <a:lnTo>
                  <a:pt x="1990" y="1220"/>
                </a:lnTo>
                <a:lnTo>
                  <a:pt x="1990" y="1220"/>
                </a:lnTo>
                <a:lnTo>
                  <a:pt x="2889" y="1198"/>
                </a:lnTo>
                <a:lnTo>
                  <a:pt x="3702" y="1220"/>
                </a:lnTo>
                <a:lnTo>
                  <a:pt x="3702" y="1220"/>
                </a:lnTo>
                <a:lnTo>
                  <a:pt x="4750" y="1220"/>
                </a:lnTo>
                <a:lnTo>
                  <a:pt x="5264" y="1198"/>
                </a:lnTo>
                <a:lnTo>
                  <a:pt x="5777" y="1134"/>
                </a:lnTo>
                <a:lnTo>
                  <a:pt x="5777" y="1134"/>
                </a:lnTo>
                <a:lnTo>
                  <a:pt x="6013" y="1113"/>
                </a:lnTo>
                <a:lnTo>
                  <a:pt x="6269" y="1113"/>
                </a:lnTo>
                <a:lnTo>
                  <a:pt x="6761" y="1113"/>
                </a:lnTo>
                <a:lnTo>
                  <a:pt x="6761" y="1113"/>
                </a:lnTo>
                <a:lnTo>
                  <a:pt x="6997" y="1091"/>
                </a:lnTo>
                <a:lnTo>
                  <a:pt x="7125" y="1091"/>
                </a:lnTo>
                <a:lnTo>
                  <a:pt x="7211" y="1113"/>
                </a:lnTo>
                <a:lnTo>
                  <a:pt x="7211" y="1113"/>
                </a:lnTo>
                <a:lnTo>
                  <a:pt x="7275" y="1177"/>
                </a:lnTo>
                <a:lnTo>
                  <a:pt x="7296" y="1241"/>
                </a:lnTo>
                <a:lnTo>
                  <a:pt x="7275" y="1434"/>
                </a:lnTo>
                <a:lnTo>
                  <a:pt x="7275" y="1434"/>
                </a:lnTo>
                <a:lnTo>
                  <a:pt x="7232" y="1840"/>
                </a:lnTo>
                <a:lnTo>
                  <a:pt x="7211" y="2247"/>
                </a:lnTo>
                <a:lnTo>
                  <a:pt x="7211" y="3081"/>
                </a:lnTo>
                <a:lnTo>
                  <a:pt x="7211" y="3081"/>
                </a:lnTo>
                <a:lnTo>
                  <a:pt x="7189" y="3274"/>
                </a:lnTo>
                <a:lnTo>
                  <a:pt x="7147" y="3423"/>
                </a:lnTo>
                <a:lnTo>
                  <a:pt x="7125" y="3466"/>
                </a:lnTo>
                <a:lnTo>
                  <a:pt x="7061" y="3530"/>
                </a:lnTo>
                <a:lnTo>
                  <a:pt x="6911" y="3637"/>
                </a:lnTo>
                <a:lnTo>
                  <a:pt x="6911" y="3637"/>
                </a:lnTo>
                <a:lnTo>
                  <a:pt x="6184" y="4130"/>
                </a:lnTo>
                <a:lnTo>
                  <a:pt x="6184" y="4130"/>
                </a:lnTo>
                <a:lnTo>
                  <a:pt x="5799" y="4386"/>
                </a:lnTo>
                <a:lnTo>
                  <a:pt x="5392" y="4600"/>
                </a:lnTo>
                <a:lnTo>
                  <a:pt x="4986" y="4793"/>
                </a:lnTo>
                <a:lnTo>
                  <a:pt x="4579" y="5028"/>
                </a:lnTo>
                <a:lnTo>
                  <a:pt x="4579" y="5028"/>
                </a:lnTo>
                <a:lnTo>
                  <a:pt x="4429" y="5157"/>
                </a:lnTo>
                <a:lnTo>
                  <a:pt x="4344" y="5221"/>
                </a:lnTo>
                <a:lnTo>
                  <a:pt x="4279" y="5264"/>
                </a:lnTo>
                <a:lnTo>
                  <a:pt x="4279" y="5264"/>
                </a:lnTo>
                <a:lnTo>
                  <a:pt x="4237" y="5242"/>
                </a:lnTo>
                <a:lnTo>
                  <a:pt x="4173" y="5199"/>
                </a:lnTo>
                <a:lnTo>
                  <a:pt x="4044" y="5092"/>
                </a:lnTo>
                <a:lnTo>
                  <a:pt x="4044" y="5092"/>
                </a:lnTo>
                <a:lnTo>
                  <a:pt x="3723" y="4836"/>
                </a:lnTo>
                <a:lnTo>
                  <a:pt x="3381" y="4600"/>
                </a:lnTo>
                <a:lnTo>
                  <a:pt x="3381" y="4600"/>
                </a:lnTo>
                <a:lnTo>
                  <a:pt x="1883" y="3616"/>
                </a:lnTo>
                <a:lnTo>
                  <a:pt x="1883" y="3616"/>
                </a:lnTo>
                <a:lnTo>
                  <a:pt x="1691" y="3488"/>
                </a:lnTo>
                <a:lnTo>
                  <a:pt x="1584" y="3381"/>
                </a:lnTo>
                <a:lnTo>
                  <a:pt x="1541" y="3316"/>
                </a:lnTo>
                <a:lnTo>
                  <a:pt x="1498" y="3252"/>
                </a:lnTo>
                <a:lnTo>
                  <a:pt x="1477" y="3145"/>
                </a:lnTo>
                <a:lnTo>
                  <a:pt x="1477" y="3038"/>
                </a:lnTo>
                <a:lnTo>
                  <a:pt x="1477" y="3038"/>
                </a:lnTo>
                <a:lnTo>
                  <a:pt x="1498" y="2867"/>
                </a:lnTo>
                <a:lnTo>
                  <a:pt x="1541" y="2717"/>
                </a:lnTo>
                <a:lnTo>
                  <a:pt x="1562" y="2568"/>
                </a:lnTo>
                <a:lnTo>
                  <a:pt x="1562" y="2396"/>
                </a:lnTo>
                <a:lnTo>
                  <a:pt x="1562" y="2396"/>
                </a:lnTo>
                <a:lnTo>
                  <a:pt x="1498" y="1947"/>
                </a:lnTo>
                <a:lnTo>
                  <a:pt x="1412" y="1498"/>
                </a:lnTo>
                <a:lnTo>
                  <a:pt x="1412" y="1498"/>
                </a:lnTo>
                <a:lnTo>
                  <a:pt x="1391" y="1391"/>
                </a:lnTo>
                <a:lnTo>
                  <a:pt x="1391" y="1327"/>
                </a:lnTo>
                <a:lnTo>
                  <a:pt x="1412" y="1305"/>
                </a:lnTo>
                <a:lnTo>
                  <a:pt x="1498" y="1262"/>
                </a:lnTo>
                <a:lnTo>
                  <a:pt x="1498" y="1262"/>
                </a:lnTo>
                <a:close/>
                <a:moveTo>
                  <a:pt x="1027" y="2332"/>
                </a:moveTo>
                <a:lnTo>
                  <a:pt x="1027" y="2332"/>
                </a:lnTo>
                <a:lnTo>
                  <a:pt x="1049" y="2418"/>
                </a:lnTo>
                <a:lnTo>
                  <a:pt x="1070" y="2546"/>
                </a:lnTo>
                <a:lnTo>
                  <a:pt x="1070" y="2696"/>
                </a:lnTo>
                <a:lnTo>
                  <a:pt x="1070" y="2739"/>
                </a:lnTo>
                <a:lnTo>
                  <a:pt x="1070" y="2739"/>
                </a:lnTo>
                <a:lnTo>
                  <a:pt x="1092" y="2846"/>
                </a:lnTo>
                <a:lnTo>
                  <a:pt x="1092" y="2974"/>
                </a:lnTo>
                <a:lnTo>
                  <a:pt x="1092" y="3038"/>
                </a:lnTo>
                <a:lnTo>
                  <a:pt x="1092" y="3103"/>
                </a:lnTo>
                <a:lnTo>
                  <a:pt x="1049" y="3124"/>
                </a:lnTo>
                <a:lnTo>
                  <a:pt x="1006" y="3103"/>
                </a:lnTo>
                <a:lnTo>
                  <a:pt x="1006" y="3103"/>
                </a:lnTo>
                <a:lnTo>
                  <a:pt x="963" y="3060"/>
                </a:lnTo>
                <a:lnTo>
                  <a:pt x="942" y="3017"/>
                </a:lnTo>
                <a:lnTo>
                  <a:pt x="920" y="2889"/>
                </a:lnTo>
                <a:lnTo>
                  <a:pt x="899" y="2824"/>
                </a:lnTo>
                <a:lnTo>
                  <a:pt x="878" y="2782"/>
                </a:lnTo>
                <a:lnTo>
                  <a:pt x="835" y="2760"/>
                </a:lnTo>
                <a:lnTo>
                  <a:pt x="792" y="2760"/>
                </a:lnTo>
                <a:lnTo>
                  <a:pt x="792" y="2760"/>
                </a:lnTo>
                <a:lnTo>
                  <a:pt x="749" y="2782"/>
                </a:lnTo>
                <a:lnTo>
                  <a:pt x="728" y="2824"/>
                </a:lnTo>
                <a:lnTo>
                  <a:pt x="728" y="2867"/>
                </a:lnTo>
                <a:lnTo>
                  <a:pt x="664" y="2889"/>
                </a:lnTo>
                <a:lnTo>
                  <a:pt x="664" y="2889"/>
                </a:lnTo>
                <a:lnTo>
                  <a:pt x="621" y="2889"/>
                </a:lnTo>
                <a:lnTo>
                  <a:pt x="578" y="2824"/>
                </a:lnTo>
                <a:lnTo>
                  <a:pt x="514" y="2782"/>
                </a:lnTo>
                <a:lnTo>
                  <a:pt x="514" y="2739"/>
                </a:lnTo>
                <a:lnTo>
                  <a:pt x="514" y="2739"/>
                </a:lnTo>
                <a:lnTo>
                  <a:pt x="535" y="2675"/>
                </a:lnTo>
                <a:lnTo>
                  <a:pt x="578" y="2632"/>
                </a:lnTo>
                <a:lnTo>
                  <a:pt x="728" y="2503"/>
                </a:lnTo>
                <a:lnTo>
                  <a:pt x="1027" y="2332"/>
                </a:lnTo>
                <a:lnTo>
                  <a:pt x="1027" y="2332"/>
                </a:lnTo>
                <a:close/>
                <a:moveTo>
                  <a:pt x="599" y="6526"/>
                </a:moveTo>
                <a:lnTo>
                  <a:pt x="599" y="6526"/>
                </a:lnTo>
                <a:lnTo>
                  <a:pt x="599" y="6440"/>
                </a:lnTo>
                <a:lnTo>
                  <a:pt x="621" y="6355"/>
                </a:lnTo>
                <a:lnTo>
                  <a:pt x="664" y="6269"/>
                </a:lnTo>
                <a:lnTo>
                  <a:pt x="728" y="6184"/>
                </a:lnTo>
                <a:lnTo>
                  <a:pt x="963" y="5884"/>
                </a:lnTo>
                <a:lnTo>
                  <a:pt x="963" y="5884"/>
                </a:lnTo>
                <a:lnTo>
                  <a:pt x="1027" y="5798"/>
                </a:lnTo>
                <a:lnTo>
                  <a:pt x="1134" y="5649"/>
                </a:lnTo>
                <a:lnTo>
                  <a:pt x="1177" y="5584"/>
                </a:lnTo>
                <a:lnTo>
                  <a:pt x="1177" y="5520"/>
                </a:lnTo>
                <a:lnTo>
                  <a:pt x="1177" y="5456"/>
                </a:lnTo>
                <a:lnTo>
                  <a:pt x="1113" y="5413"/>
                </a:lnTo>
                <a:lnTo>
                  <a:pt x="1113" y="5413"/>
                </a:lnTo>
                <a:lnTo>
                  <a:pt x="1049" y="5413"/>
                </a:lnTo>
                <a:lnTo>
                  <a:pt x="985" y="5435"/>
                </a:lnTo>
                <a:lnTo>
                  <a:pt x="920" y="5477"/>
                </a:lnTo>
                <a:lnTo>
                  <a:pt x="856" y="5542"/>
                </a:lnTo>
                <a:lnTo>
                  <a:pt x="749" y="5670"/>
                </a:lnTo>
                <a:lnTo>
                  <a:pt x="685" y="5734"/>
                </a:lnTo>
                <a:lnTo>
                  <a:pt x="642" y="5777"/>
                </a:lnTo>
                <a:lnTo>
                  <a:pt x="642" y="5777"/>
                </a:lnTo>
                <a:lnTo>
                  <a:pt x="599" y="5798"/>
                </a:lnTo>
                <a:lnTo>
                  <a:pt x="557" y="5798"/>
                </a:lnTo>
                <a:lnTo>
                  <a:pt x="535" y="5798"/>
                </a:lnTo>
                <a:lnTo>
                  <a:pt x="535" y="5756"/>
                </a:lnTo>
                <a:lnTo>
                  <a:pt x="535" y="5670"/>
                </a:lnTo>
                <a:lnTo>
                  <a:pt x="578" y="5584"/>
                </a:lnTo>
                <a:lnTo>
                  <a:pt x="578" y="5584"/>
                </a:lnTo>
                <a:lnTo>
                  <a:pt x="664" y="5413"/>
                </a:lnTo>
                <a:lnTo>
                  <a:pt x="771" y="5264"/>
                </a:lnTo>
                <a:lnTo>
                  <a:pt x="899" y="5114"/>
                </a:lnTo>
                <a:lnTo>
                  <a:pt x="1006" y="4964"/>
                </a:lnTo>
                <a:lnTo>
                  <a:pt x="1006" y="4964"/>
                </a:lnTo>
                <a:lnTo>
                  <a:pt x="1049" y="4857"/>
                </a:lnTo>
                <a:lnTo>
                  <a:pt x="1049" y="4750"/>
                </a:lnTo>
                <a:lnTo>
                  <a:pt x="1027" y="4707"/>
                </a:lnTo>
                <a:lnTo>
                  <a:pt x="1006" y="4686"/>
                </a:lnTo>
                <a:lnTo>
                  <a:pt x="963" y="4664"/>
                </a:lnTo>
                <a:lnTo>
                  <a:pt x="878" y="4664"/>
                </a:lnTo>
                <a:lnTo>
                  <a:pt x="878" y="4664"/>
                </a:lnTo>
                <a:lnTo>
                  <a:pt x="856" y="4686"/>
                </a:lnTo>
                <a:lnTo>
                  <a:pt x="792" y="4729"/>
                </a:lnTo>
                <a:lnTo>
                  <a:pt x="685" y="4836"/>
                </a:lnTo>
                <a:lnTo>
                  <a:pt x="578" y="4964"/>
                </a:lnTo>
                <a:lnTo>
                  <a:pt x="535" y="5007"/>
                </a:lnTo>
                <a:lnTo>
                  <a:pt x="535" y="5007"/>
                </a:lnTo>
                <a:lnTo>
                  <a:pt x="514" y="4964"/>
                </a:lnTo>
                <a:lnTo>
                  <a:pt x="514" y="4878"/>
                </a:lnTo>
                <a:lnTo>
                  <a:pt x="492" y="4622"/>
                </a:lnTo>
                <a:lnTo>
                  <a:pt x="514" y="4258"/>
                </a:lnTo>
                <a:lnTo>
                  <a:pt x="514" y="4258"/>
                </a:lnTo>
                <a:lnTo>
                  <a:pt x="471" y="3873"/>
                </a:lnTo>
                <a:lnTo>
                  <a:pt x="471" y="3616"/>
                </a:lnTo>
                <a:lnTo>
                  <a:pt x="492" y="3530"/>
                </a:lnTo>
                <a:lnTo>
                  <a:pt x="514" y="3488"/>
                </a:lnTo>
                <a:lnTo>
                  <a:pt x="514" y="3488"/>
                </a:lnTo>
                <a:lnTo>
                  <a:pt x="557" y="3466"/>
                </a:lnTo>
                <a:lnTo>
                  <a:pt x="621" y="3466"/>
                </a:lnTo>
                <a:lnTo>
                  <a:pt x="706" y="3509"/>
                </a:lnTo>
                <a:lnTo>
                  <a:pt x="771" y="3552"/>
                </a:lnTo>
                <a:lnTo>
                  <a:pt x="1070" y="3744"/>
                </a:lnTo>
                <a:lnTo>
                  <a:pt x="1070" y="3744"/>
                </a:lnTo>
                <a:lnTo>
                  <a:pt x="2461" y="4600"/>
                </a:lnTo>
                <a:lnTo>
                  <a:pt x="2461" y="4600"/>
                </a:lnTo>
                <a:lnTo>
                  <a:pt x="2611" y="4686"/>
                </a:lnTo>
                <a:lnTo>
                  <a:pt x="2653" y="4729"/>
                </a:lnTo>
                <a:lnTo>
                  <a:pt x="2675" y="4771"/>
                </a:lnTo>
                <a:lnTo>
                  <a:pt x="2675" y="4793"/>
                </a:lnTo>
                <a:lnTo>
                  <a:pt x="2653" y="4857"/>
                </a:lnTo>
                <a:lnTo>
                  <a:pt x="2546" y="4964"/>
                </a:lnTo>
                <a:lnTo>
                  <a:pt x="2546" y="4964"/>
                </a:lnTo>
                <a:lnTo>
                  <a:pt x="2033" y="5456"/>
                </a:lnTo>
                <a:lnTo>
                  <a:pt x="2033" y="5456"/>
                </a:lnTo>
                <a:lnTo>
                  <a:pt x="1477" y="5948"/>
                </a:lnTo>
                <a:lnTo>
                  <a:pt x="920" y="6419"/>
                </a:lnTo>
                <a:lnTo>
                  <a:pt x="920" y="6419"/>
                </a:lnTo>
                <a:lnTo>
                  <a:pt x="835" y="6526"/>
                </a:lnTo>
                <a:lnTo>
                  <a:pt x="728" y="6611"/>
                </a:lnTo>
                <a:lnTo>
                  <a:pt x="685" y="6633"/>
                </a:lnTo>
                <a:lnTo>
                  <a:pt x="642" y="6633"/>
                </a:lnTo>
                <a:lnTo>
                  <a:pt x="621" y="6590"/>
                </a:lnTo>
                <a:lnTo>
                  <a:pt x="599" y="6526"/>
                </a:lnTo>
                <a:lnTo>
                  <a:pt x="599" y="6526"/>
                </a:lnTo>
                <a:close/>
                <a:moveTo>
                  <a:pt x="8216" y="7253"/>
                </a:moveTo>
                <a:lnTo>
                  <a:pt x="8216" y="7253"/>
                </a:lnTo>
                <a:lnTo>
                  <a:pt x="8152" y="7317"/>
                </a:lnTo>
                <a:lnTo>
                  <a:pt x="8067" y="7339"/>
                </a:lnTo>
                <a:lnTo>
                  <a:pt x="7938" y="7360"/>
                </a:lnTo>
                <a:lnTo>
                  <a:pt x="7810" y="7382"/>
                </a:lnTo>
                <a:lnTo>
                  <a:pt x="7532" y="7360"/>
                </a:lnTo>
                <a:lnTo>
                  <a:pt x="7339" y="7360"/>
                </a:lnTo>
                <a:lnTo>
                  <a:pt x="7339" y="7360"/>
                </a:lnTo>
                <a:lnTo>
                  <a:pt x="7040" y="7339"/>
                </a:lnTo>
                <a:lnTo>
                  <a:pt x="6719" y="7317"/>
                </a:lnTo>
                <a:lnTo>
                  <a:pt x="6419" y="7317"/>
                </a:lnTo>
                <a:lnTo>
                  <a:pt x="6120" y="7317"/>
                </a:lnTo>
                <a:lnTo>
                  <a:pt x="6120" y="7317"/>
                </a:lnTo>
                <a:lnTo>
                  <a:pt x="5863" y="7360"/>
                </a:lnTo>
                <a:lnTo>
                  <a:pt x="5734" y="7360"/>
                </a:lnTo>
                <a:lnTo>
                  <a:pt x="5606" y="7360"/>
                </a:lnTo>
                <a:lnTo>
                  <a:pt x="5606" y="7360"/>
                </a:lnTo>
                <a:lnTo>
                  <a:pt x="5328" y="7317"/>
                </a:lnTo>
                <a:lnTo>
                  <a:pt x="5050" y="7296"/>
                </a:lnTo>
                <a:lnTo>
                  <a:pt x="5050" y="7296"/>
                </a:lnTo>
                <a:lnTo>
                  <a:pt x="4472" y="7296"/>
                </a:lnTo>
                <a:lnTo>
                  <a:pt x="3894" y="7253"/>
                </a:lnTo>
                <a:lnTo>
                  <a:pt x="2739" y="7189"/>
                </a:lnTo>
                <a:lnTo>
                  <a:pt x="2739" y="7189"/>
                </a:lnTo>
                <a:lnTo>
                  <a:pt x="2568" y="7211"/>
                </a:lnTo>
                <a:lnTo>
                  <a:pt x="2354" y="7232"/>
                </a:lnTo>
                <a:lnTo>
                  <a:pt x="2161" y="7253"/>
                </a:lnTo>
                <a:lnTo>
                  <a:pt x="2097" y="7232"/>
                </a:lnTo>
                <a:lnTo>
                  <a:pt x="2033" y="7189"/>
                </a:lnTo>
                <a:lnTo>
                  <a:pt x="2033" y="7189"/>
                </a:lnTo>
                <a:lnTo>
                  <a:pt x="2033" y="7146"/>
                </a:lnTo>
                <a:lnTo>
                  <a:pt x="2033" y="7082"/>
                </a:lnTo>
                <a:lnTo>
                  <a:pt x="2033" y="7039"/>
                </a:lnTo>
                <a:lnTo>
                  <a:pt x="2012" y="7018"/>
                </a:lnTo>
                <a:lnTo>
                  <a:pt x="1969" y="6997"/>
                </a:lnTo>
                <a:lnTo>
                  <a:pt x="1969" y="6997"/>
                </a:lnTo>
                <a:lnTo>
                  <a:pt x="1947" y="6997"/>
                </a:lnTo>
                <a:lnTo>
                  <a:pt x="1926" y="6997"/>
                </a:lnTo>
                <a:lnTo>
                  <a:pt x="1862" y="7039"/>
                </a:lnTo>
                <a:lnTo>
                  <a:pt x="1755" y="7125"/>
                </a:lnTo>
                <a:lnTo>
                  <a:pt x="1755" y="7125"/>
                </a:lnTo>
                <a:lnTo>
                  <a:pt x="1691" y="7168"/>
                </a:lnTo>
                <a:lnTo>
                  <a:pt x="1584" y="7189"/>
                </a:lnTo>
                <a:lnTo>
                  <a:pt x="1541" y="7189"/>
                </a:lnTo>
                <a:lnTo>
                  <a:pt x="1498" y="7189"/>
                </a:lnTo>
                <a:lnTo>
                  <a:pt x="1455" y="7168"/>
                </a:lnTo>
                <a:lnTo>
                  <a:pt x="1434" y="7125"/>
                </a:lnTo>
                <a:lnTo>
                  <a:pt x="1434" y="7125"/>
                </a:lnTo>
                <a:lnTo>
                  <a:pt x="1434" y="7104"/>
                </a:lnTo>
                <a:lnTo>
                  <a:pt x="1455" y="7061"/>
                </a:lnTo>
                <a:lnTo>
                  <a:pt x="1498" y="7018"/>
                </a:lnTo>
                <a:lnTo>
                  <a:pt x="1562" y="6954"/>
                </a:lnTo>
                <a:lnTo>
                  <a:pt x="1605" y="6911"/>
                </a:lnTo>
                <a:lnTo>
                  <a:pt x="1605" y="6911"/>
                </a:lnTo>
                <a:lnTo>
                  <a:pt x="1626" y="6804"/>
                </a:lnTo>
                <a:lnTo>
                  <a:pt x="1605" y="6740"/>
                </a:lnTo>
                <a:lnTo>
                  <a:pt x="1562" y="6718"/>
                </a:lnTo>
                <a:lnTo>
                  <a:pt x="1498" y="6740"/>
                </a:lnTo>
                <a:lnTo>
                  <a:pt x="1348" y="6804"/>
                </a:lnTo>
                <a:lnTo>
                  <a:pt x="1241" y="6890"/>
                </a:lnTo>
                <a:lnTo>
                  <a:pt x="1241" y="6890"/>
                </a:lnTo>
                <a:lnTo>
                  <a:pt x="1070" y="7061"/>
                </a:lnTo>
                <a:lnTo>
                  <a:pt x="985" y="7125"/>
                </a:lnTo>
                <a:lnTo>
                  <a:pt x="942" y="7146"/>
                </a:lnTo>
                <a:lnTo>
                  <a:pt x="878" y="7146"/>
                </a:lnTo>
                <a:lnTo>
                  <a:pt x="878" y="7146"/>
                </a:lnTo>
                <a:lnTo>
                  <a:pt x="813" y="7146"/>
                </a:lnTo>
                <a:lnTo>
                  <a:pt x="771" y="7125"/>
                </a:lnTo>
                <a:lnTo>
                  <a:pt x="749" y="7104"/>
                </a:lnTo>
                <a:lnTo>
                  <a:pt x="749" y="7061"/>
                </a:lnTo>
                <a:lnTo>
                  <a:pt x="792" y="6997"/>
                </a:lnTo>
                <a:lnTo>
                  <a:pt x="856" y="6911"/>
                </a:lnTo>
                <a:lnTo>
                  <a:pt x="856" y="6911"/>
                </a:lnTo>
                <a:lnTo>
                  <a:pt x="1027" y="6740"/>
                </a:lnTo>
                <a:lnTo>
                  <a:pt x="1220" y="6569"/>
                </a:lnTo>
                <a:lnTo>
                  <a:pt x="1605" y="6248"/>
                </a:lnTo>
                <a:lnTo>
                  <a:pt x="1605" y="6248"/>
                </a:lnTo>
                <a:lnTo>
                  <a:pt x="2033" y="5884"/>
                </a:lnTo>
                <a:lnTo>
                  <a:pt x="2439" y="5499"/>
                </a:lnTo>
                <a:lnTo>
                  <a:pt x="2439" y="5499"/>
                </a:lnTo>
                <a:lnTo>
                  <a:pt x="2739" y="5199"/>
                </a:lnTo>
                <a:lnTo>
                  <a:pt x="2910" y="5050"/>
                </a:lnTo>
                <a:lnTo>
                  <a:pt x="2996" y="5007"/>
                </a:lnTo>
                <a:lnTo>
                  <a:pt x="3060" y="4985"/>
                </a:lnTo>
                <a:lnTo>
                  <a:pt x="3060" y="4985"/>
                </a:lnTo>
                <a:lnTo>
                  <a:pt x="3146" y="5007"/>
                </a:lnTo>
                <a:lnTo>
                  <a:pt x="3252" y="5050"/>
                </a:lnTo>
                <a:lnTo>
                  <a:pt x="3466" y="5178"/>
                </a:lnTo>
                <a:lnTo>
                  <a:pt x="3659" y="5349"/>
                </a:lnTo>
                <a:lnTo>
                  <a:pt x="3830" y="5456"/>
                </a:lnTo>
                <a:lnTo>
                  <a:pt x="3830" y="5456"/>
                </a:lnTo>
                <a:lnTo>
                  <a:pt x="4044" y="5542"/>
                </a:lnTo>
                <a:lnTo>
                  <a:pt x="4130" y="5584"/>
                </a:lnTo>
                <a:lnTo>
                  <a:pt x="4237" y="5584"/>
                </a:lnTo>
                <a:lnTo>
                  <a:pt x="4322" y="5584"/>
                </a:lnTo>
                <a:lnTo>
                  <a:pt x="4408" y="5563"/>
                </a:lnTo>
                <a:lnTo>
                  <a:pt x="4515" y="5520"/>
                </a:lnTo>
                <a:lnTo>
                  <a:pt x="4622" y="5456"/>
                </a:lnTo>
                <a:lnTo>
                  <a:pt x="4622" y="5456"/>
                </a:lnTo>
                <a:lnTo>
                  <a:pt x="5050" y="5199"/>
                </a:lnTo>
                <a:lnTo>
                  <a:pt x="5264" y="5071"/>
                </a:lnTo>
                <a:lnTo>
                  <a:pt x="5499" y="4964"/>
                </a:lnTo>
                <a:lnTo>
                  <a:pt x="5499" y="4964"/>
                </a:lnTo>
                <a:lnTo>
                  <a:pt x="5606" y="4921"/>
                </a:lnTo>
                <a:lnTo>
                  <a:pt x="5670" y="4900"/>
                </a:lnTo>
                <a:lnTo>
                  <a:pt x="5713" y="4943"/>
                </a:lnTo>
                <a:lnTo>
                  <a:pt x="5799" y="5007"/>
                </a:lnTo>
                <a:lnTo>
                  <a:pt x="5799" y="5007"/>
                </a:lnTo>
                <a:lnTo>
                  <a:pt x="5991" y="5199"/>
                </a:lnTo>
                <a:lnTo>
                  <a:pt x="6162" y="5392"/>
                </a:lnTo>
                <a:lnTo>
                  <a:pt x="6162" y="5392"/>
                </a:lnTo>
                <a:lnTo>
                  <a:pt x="6526" y="5756"/>
                </a:lnTo>
                <a:lnTo>
                  <a:pt x="6890" y="6098"/>
                </a:lnTo>
                <a:lnTo>
                  <a:pt x="7660" y="6761"/>
                </a:lnTo>
                <a:lnTo>
                  <a:pt x="7660" y="6761"/>
                </a:lnTo>
                <a:lnTo>
                  <a:pt x="7810" y="6868"/>
                </a:lnTo>
                <a:lnTo>
                  <a:pt x="8024" y="6997"/>
                </a:lnTo>
                <a:lnTo>
                  <a:pt x="8109" y="7061"/>
                </a:lnTo>
                <a:lnTo>
                  <a:pt x="8195" y="7146"/>
                </a:lnTo>
                <a:lnTo>
                  <a:pt x="8238" y="7211"/>
                </a:lnTo>
                <a:lnTo>
                  <a:pt x="8238" y="7232"/>
                </a:lnTo>
                <a:lnTo>
                  <a:pt x="8216" y="7253"/>
                </a:lnTo>
                <a:lnTo>
                  <a:pt x="8216" y="7253"/>
                </a:lnTo>
                <a:close/>
                <a:moveTo>
                  <a:pt x="8238" y="6440"/>
                </a:moveTo>
                <a:lnTo>
                  <a:pt x="8238" y="6440"/>
                </a:lnTo>
                <a:lnTo>
                  <a:pt x="8259" y="6676"/>
                </a:lnTo>
                <a:lnTo>
                  <a:pt x="8259" y="6783"/>
                </a:lnTo>
                <a:lnTo>
                  <a:pt x="8238" y="6825"/>
                </a:lnTo>
                <a:lnTo>
                  <a:pt x="8195" y="6847"/>
                </a:lnTo>
                <a:lnTo>
                  <a:pt x="8195" y="6847"/>
                </a:lnTo>
                <a:lnTo>
                  <a:pt x="8109" y="6783"/>
                </a:lnTo>
                <a:lnTo>
                  <a:pt x="7981" y="6654"/>
                </a:lnTo>
                <a:lnTo>
                  <a:pt x="7746" y="6419"/>
                </a:lnTo>
                <a:lnTo>
                  <a:pt x="7746" y="6419"/>
                </a:lnTo>
                <a:lnTo>
                  <a:pt x="6868" y="5627"/>
                </a:lnTo>
                <a:lnTo>
                  <a:pt x="6868" y="5627"/>
                </a:lnTo>
                <a:lnTo>
                  <a:pt x="6654" y="5456"/>
                </a:lnTo>
                <a:lnTo>
                  <a:pt x="6419" y="5264"/>
                </a:lnTo>
                <a:lnTo>
                  <a:pt x="6184" y="5071"/>
                </a:lnTo>
                <a:lnTo>
                  <a:pt x="6098" y="4964"/>
                </a:lnTo>
                <a:lnTo>
                  <a:pt x="6013" y="4857"/>
                </a:lnTo>
                <a:lnTo>
                  <a:pt x="6013" y="4857"/>
                </a:lnTo>
                <a:lnTo>
                  <a:pt x="5991" y="4793"/>
                </a:lnTo>
                <a:lnTo>
                  <a:pt x="5970" y="4750"/>
                </a:lnTo>
                <a:lnTo>
                  <a:pt x="5991" y="4707"/>
                </a:lnTo>
                <a:lnTo>
                  <a:pt x="6013" y="4686"/>
                </a:lnTo>
                <a:lnTo>
                  <a:pt x="6098" y="4622"/>
                </a:lnTo>
                <a:lnTo>
                  <a:pt x="6227" y="4557"/>
                </a:lnTo>
                <a:lnTo>
                  <a:pt x="6227" y="4557"/>
                </a:lnTo>
                <a:lnTo>
                  <a:pt x="6761" y="4215"/>
                </a:lnTo>
                <a:lnTo>
                  <a:pt x="6761" y="4215"/>
                </a:lnTo>
                <a:lnTo>
                  <a:pt x="7275" y="3894"/>
                </a:lnTo>
                <a:lnTo>
                  <a:pt x="7810" y="3573"/>
                </a:lnTo>
                <a:lnTo>
                  <a:pt x="7810" y="3573"/>
                </a:lnTo>
                <a:lnTo>
                  <a:pt x="8024" y="3445"/>
                </a:lnTo>
                <a:lnTo>
                  <a:pt x="8152" y="3381"/>
                </a:lnTo>
                <a:lnTo>
                  <a:pt x="8195" y="3359"/>
                </a:lnTo>
                <a:lnTo>
                  <a:pt x="8238" y="3381"/>
                </a:lnTo>
                <a:lnTo>
                  <a:pt x="8238" y="3381"/>
                </a:lnTo>
                <a:lnTo>
                  <a:pt x="8259" y="3402"/>
                </a:lnTo>
                <a:lnTo>
                  <a:pt x="8259" y="3466"/>
                </a:lnTo>
                <a:lnTo>
                  <a:pt x="8259" y="3595"/>
                </a:lnTo>
                <a:lnTo>
                  <a:pt x="8238" y="3851"/>
                </a:lnTo>
                <a:lnTo>
                  <a:pt x="8238" y="3851"/>
                </a:lnTo>
                <a:lnTo>
                  <a:pt x="8238" y="4536"/>
                </a:lnTo>
                <a:lnTo>
                  <a:pt x="8238" y="5114"/>
                </a:lnTo>
                <a:lnTo>
                  <a:pt x="8238" y="5114"/>
                </a:lnTo>
                <a:lnTo>
                  <a:pt x="8216" y="5777"/>
                </a:lnTo>
                <a:lnTo>
                  <a:pt x="8238" y="6440"/>
                </a:lnTo>
                <a:lnTo>
                  <a:pt x="8238" y="6440"/>
                </a:lnTo>
                <a:close/>
                <a:moveTo>
                  <a:pt x="3766" y="2996"/>
                </a:moveTo>
                <a:lnTo>
                  <a:pt x="3766" y="2996"/>
                </a:lnTo>
                <a:lnTo>
                  <a:pt x="3873" y="3060"/>
                </a:lnTo>
                <a:lnTo>
                  <a:pt x="3916" y="3124"/>
                </a:lnTo>
                <a:lnTo>
                  <a:pt x="3916" y="3210"/>
                </a:lnTo>
                <a:lnTo>
                  <a:pt x="3916" y="3338"/>
                </a:lnTo>
                <a:lnTo>
                  <a:pt x="3916" y="3338"/>
                </a:lnTo>
                <a:lnTo>
                  <a:pt x="3937" y="3595"/>
                </a:lnTo>
                <a:lnTo>
                  <a:pt x="3937" y="3595"/>
                </a:lnTo>
                <a:lnTo>
                  <a:pt x="3916" y="3616"/>
                </a:lnTo>
                <a:lnTo>
                  <a:pt x="3873" y="3637"/>
                </a:lnTo>
                <a:lnTo>
                  <a:pt x="3809" y="3616"/>
                </a:lnTo>
                <a:lnTo>
                  <a:pt x="3745" y="3573"/>
                </a:lnTo>
                <a:lnTo>
                  <a:pt x="3702" y="3573"/>
                </a:lnTo>
                <a:lnTo>
                  <a:pt x="3659" y="3573"/>
                </a:lnTo>
                <a:lnTo>
                  <a:pt x="3659" y="3573"/>
                </a:lnTo>
                <a:lnTo>
                  <a:pt x="3552" y="3595"/>
                </a:lnTo>
                <a:lnTo>
                  <a:pt x="3509" y="3637"/>
                </a:lnTo>
                <a:lnTo>
                  <a:pt x="3488" y="3702"/>
                </a:lnTo>
                <a:lnTo>
                  <a:pt x="3488" y="3766"/>
                </a:lnTo>
                <a:lnTo>
                  <a:pt x="3509" y="3830"/>
                </a:lnTo>
                <a:lnTo>
                  <a:pt x="3552" y="3894"/>
                </a:lnTo>
                <a:lnTo>
                  <a:pt x="3595" y="3958"/>
                </a:lnTo>
                <a:lnTo>
                  <a:pt x="3659" y="4001"/>
                </a:lnTo>
                <a:lnTo>
                  <a:pt x="3659" y="4001"/>
                </a:lnTo>
                <a:lnTo>
                  <a:pt x="3745" y="4044"/>
                </a:lnTo>
                <a:lnTo>
                  <a:pt x="3830" y="4087"/>
                </a:lnTo>
                <a:lnTo>
                  <a:pt x="3916" y="4130"/>
                </a:lnTo>
                <a:lnTo>
                  <a:pt x="3980" y="4194"/>
                </a:lnTo>
                <a:lnTo>
                  <a:pt x="3980" y="4194"/>
                </a:lnTo>
                <a:lnTo>
                  <a:pt x="4023" y="4258"/>
                </a:lnTo>
                <a:lnTo>
                  <a:pt x="4023" y="4343"/>
                </a:lnTo>
                <a:lnTo>
                  <a:pt x="4044" y="4493"/>
                </a:lnTo>
                <a:lnTo>
                  <a:pt x="4044" y="4493"/>
                </a:lnTo>
                <a:lnTo>
                  <a:pt x="4108" y="4643"/>
                </a:lnTo>
                <a:lnTo>
                  <a:pt x="4151" y="4750"/>
                </a:lnTo>
                <a:lnTo>
                  <a:pt x="4215" y="4836"/>
                </a:lnTo>
                <a:lnTo>
                  <a:pt x="4301" y="4921"/>
                </a:lnTo>
                <a:lnTo>
                  <a:pt x="4365" y="4943"/>
                </a:lnTo>
                <a:lnTo>
                  <a:pt x="4408" y="4943"/>
                </a:lnTo>
                <a:lnTo>
                  <a:pt x="4451" y="4943"/>
                </a:lnTo>
                <a:lnTo>
                  <a:pt x="4472" y="4900"/>
                </a:lnTo>
                <a:lnTo>
                  <a:pt x="4515" y="4857"/>
                </a:lnTo>
                <a:lnTo>
                  <a:pt x="4515" y="4857"/>
                </a:lnTo>
                <a:lnTo>
                  <a:pt x="4536" y="4771"/>
                </a:lnTo>
                <a:lnTo>
                  <a:pt x="4515" y="4686"/>
                </a:lnTo>
                <a:lnTo>
                  <a:pt x="4451" y="4493"/>
                </a:lnTo>
                <a:lnTo>
                  <a:pt x="4386" y="4301"/>
                </a:lnTo>
                <a:lnTo>
                  <a:pt x="4365" y="4215"/>
                </a:lnTo>
                <a:lnTo>
                  <a:pt x="4408" y="4151"/>
                </a:lnTo>
                <a:lnTo>
                  <a:pt x="4408" y="4151"/>
                </a:lnTo>
                <a:lnTo>
                  <a:pt x="4451" y="4087"/>
                </a:lnTo>
                <a:lnTo>
                  <a:pt x="4515" y="4044"/>
                </a:lnTo>
                <a:lnTo>
                  <a:pt x="4665" y="3980"/>
                </a:lnTo>
                <a:lnTo>
                  <a:pt x="4836" y="3916"/>
                </a:lnTo>
                <a:lnTo>
                  <a:pt x="4900" y="3873"/>
                </a:lnTo>
                <a:lnTo>
                  <a:pt x="4964" y="3809"/>
                </a:lnTo>
                <a:lnTo>
                  <a:pt x="4964" y="3809"/>
                </a:lnTo>
                <a:lnTo>
                  <a:pt x="5007" y="3702"/>
                </a:lnTo>
                <a:lnTo>
                  <a:pt x="5028" y="3616"/>
                </a:lnTo>
                <a:lnTo>
                  <a:pt x="5028" y="3509"/>
                </a:lnTo>
                <a:lnTo>
                  <a:pt x="5007" y="3402"/>
                </a:lnTo>
                <a:lnTo>
                  <a:pt x="4964" y="3295"/>
                </a:lnTo>
                <a:lnTo>
                  <a:pt x="4921" y="3210"/>
                </a:lnTo>
                <a:lnTo>
                  <a:pt x="4793" y="3038"/>
                </a:lnTo>
                <a:lnTo>
                  <a:pt x="4793" y="3038"/>
                </a:lnTo>
                <a:lnTo>
                  <a:pt x="4665" y="2953"/>
                </a:lnTo>
                <a:lnTo>
                  <a:pt x="4536" y="2889"/>
                </a:lnTo>
                <a:lnTo>
                  <a:pt x="4408" y="2803"/>
                </a:lnTo>
                <a:lnTo>
                  <a:pt x="4344" y="2760"/>
                </a:lnTo>
                <a:lnTo>
                  <a:pt x="4301" y="2696"/>
                </a:lnTo>
                <a:lnTo>
                  <a:pt x="4301" y="2696"/>
                </a:lnTo>
                <a:lnTo>
                  <a:pt x="4258" y="2589"/>
                </a:lnTo>
                <a:lnTo>
                  <a:pt x="4258" y="2461"/>
                </a:lnTo>
                <a:lnTo>
                  <a:pt x="4279" y="2418"/>
                </a:lnTo>
                <a:lnTo>
                  <a:pt x="4301" y="2375"/>
                </a:lnTo>
                <a:lnTo>
                  <a:pt x="4344" y="2332"/>
                </a:lnTo>
                <a:lnTo>
                  <a:pt x="4386" y="2311"/>
                </a:lnTo>
                <a:lnTo>
                  <a:pt x="4386" y="2311"/>
                </a:lnTo>
                <a:lnTo>
                  <a:pt x="4451" y="2311"/>
                </a:lnTo>
                <a:lnTo>
                  <a:pt x="4536" y="2332"/>
                </a:lnTo>
                <a:lnTo>
                  <a:pt x="4707" y="2439"/>
                </a:lnTo>
                <a:lnTo>
                  <a:pt x="4772" y="2461"/>
                </a:lnTo>
                <a:lnTo>
                  <a:pt x="4836" y="2482"/>
                </a:lnTo>
                <a:lnTo>
                  <a:pt x="4879" y="2461"/>
                </a:lnTo>
                <a:lnTo>
                  <a:pt x="4900" y="2439"/>
                </a:lnTo>
                <a:lnTo>
                  <a:pt x="4943" y="2375"/>
                </a:lnTo>
                <a:lnTo>
                  <a:pt x="4943" y="2375"/>
                </a:lnTo>
                <a:lnTo>
                  <a:pt x="4943" y="2289"/>
                </a:lnTo>
                <a:lnTo>
                  <a:pt x="4921" y="2225"/>
                </a:lnTo>
                <a:lnTo>
                  <a:pt x="4879" y="2161"/>
                </a:lnTo>
                <a:lnTo>
                  <a:pt x="4814" y="2118"/>
                </a:lnTo>
                <a:lnTo>
                  <a:pt x="4665" y="2033"/>
                </a:lnTo>
                <a:lnTo>
                  <a:pt x="4536" y="1990"/>
                </a:lnTo>
                <a:lnTo>
                  <a:pt x="4536" y="1990"/>
                </a:lnTo>
                <a:lnTo>
                  <a:pt x="4386" y="1990"/>
                </a:lnTo>
                <a:lnTo>
                  <a:pt x="4301" y="1969"/>
                </a:lnTo>
                <a:lnTo>
                  <a:pt x="4237" y="1926"/>
                </a:lnTo>
                <a:lnTo>
                  <a:pt x="4237" y="1926"/>
                </a:lnTo>
                <a:lnTo>
                  <a:pt x="4215" y="1862"/>
                </a:lnTo>
                <a:lnTo>
                  <a:pt x="4215" y="1776"/>
                </a:lnTo>
                <a:lnTo>
                  <a:pt x="4215" y="1690"/>
                </a:lnTo>
                <a:lnTo>
                  <a:pt x="4194" y="1626"/>
                </a:lnTo>
                <a:lnTo>
                  <a:pt x="4194" y="1626"/>
                </a:lnTo>
                <a:lnTo>
                  <a:pt x="4130" y="1583"/>
                </a:lnTo>
                <a:lnTo>
                  <a:pt x="4108" y="1583"/>
                </a:lnTo>
                <a:lnTo>
                  <a:pt x="4087" y="1605"/>
                </a:lnTo>
                <a:lnTo>
                  <a:pt x="4044" y="1648"/>
                </a:lnTo>
                <a:lnTo>
                  <a:pt x="4001" y="1755"/>
                </a:lnTo>
                <a:lnTo>
                  <a:pt x="3937" y="1969"/>
                </a:lnTo>
                <a:lnTo>
                  <a:pt x="3916" y="2054"/>
                </a:lnTo>
                <a:lnTo>
                  <a:pt x="3894" y="2118"/>
                </a:lnTo>
                <a:lnTo>
                  <a:pt x="3894" y="2118"/>
                </a:lnTo>
                <a:lnTo>
                  <a:pt x="3745" y="2225"/>
                </a:lnTo>
                <a:lnTo>
                  <a:pt x="3595" y="2332"/>
                </a:lnTo>
                <a:lnTo>
                  <a:pt x="3466" y="2439"/>
                </a:lnTo>
                <a:lnTo>
                  <a:pt x="3424" y="2503"/>
                </a:lnTo>
                <a:lnTo>
                  <a:pt x="3381" y="2589"/>
                </a:lnTo>
                <a:lnTo>
                  <a:pt x="3381" y="2589"/>
                </a:lnTo>
                <a:lnTo>
                  <a:pt x="3381" y="2675"/>
                </a:lnTo>
                <a:lnTo>
                  <a:pt x="3402" y="2760"/>
                </a:lnTo>
                <a:lnTo>
                  <a:pt x="3445" y="2803"/>
                </a:lnTo>
                <a:lnTo>
                  <a:pt x="3488" y="2846"/>
                </a:lnTo>
                <a:lnTo>
                  <a:pt x="3638" y="2931"/>
                </a:lnTo>
                <a:lnTo>
                  <a:pt x="3766" y="2996"/>
                </a:lnTo>
                <a:lnTo>
                  <a:pt x="3766" y="2996"/>
                </a:lnTo>
                <a:close/>
                <a:moveTo>
                  <a:pt x="4344" y="3188"/>
                </a:moveTo>
                <a:lnTo>
                  <a:pt x="4344" y="3188"/>
                </a:lnTo>
                <a:lnTo>
                  <a:pt x="4408" y="3210"/>
                </a:lnTo>
                <a:lnTo>
                  <a:pt x="4493" y="3252"/>
                </a:lnTo>
                <a:lnTo>
                  <a:pt x="4536" y="3316"/>
                </a:lnTo>
                <a:lnTo>
                  <a:pt x="4579" y="3381"/>
                </a:lnTo>
                <a:lnTo>
                  <a:pt x="4600" y="3445"/>
                </a:lnTo>
                <a:lnTo>
                  <a:pt x="4600" y="3530"/>
                </a:lnTo>
                <a:lnTo>
                  <a:pt x="4579" y="3595"/>
                </a:lnTo>
                <a:lnTo>
                  <a:pt x="4515" y="3637"/>
                </a:lnTo>
                <a:lnTo>
                  <a:pt x="4515" y="3637"/>
                </a:lnTo>
                <a:lnTo>
                  <a:pt x="4429" y="3659"/>
                </a:lnTo>
                <a:lnTo>
                  <a:pt x="4365" y="3637"/>
                </a:lnTo>
                <a:lnTo>
                  <a:pt x="4322" y="3595"/>
                </a:lnTo>
                <a:lnTo>
                  <a:pt x="4301" y="3509"/>
                </a:lnTo>
                <a:lnTo>
                  <a:pt x="4301" y="3423"/>
                </a:lnTo>
                <a:lnTo>
                  <a:pt x="4301" y="3338"/>
                </a:lnTo>
                <a:lnTo>
                  <a:pt x="4322" y="3252"/>
                </a:lnTo>
                <a:lnTo>
                  <a:pt x="4344" y="3188"/>
                </a:lnTo>
                <a:lnTo>
                  <a:pt x="4344" y="3188"/>
                </a:lnTo>
                <a:close/>
                <a:moveTo>
                  <a:pt x="3852" y="2568"/>
                </a:moveTo>
                <a:lnTo>
                  <a:pt x="3852" y="2568"/>
                </a:lnTo>
                <a:lnTo>
                  <a:pt x="3894" y="2589"/>
                </a:lnTo>
                <a:lnTo>
                  <a:pt x="3873" y="2632"/>
                </a:lnTo>
                <a:lnTo>
                  <a:pt x="3873" y="2632"/>
                </a:lnTo>
                <a:lnTo>
                  <a:pt x="3830" y="2610"/>
                </a:lnTo>
                <a:lnTo>
                  <a:pt x="3830" y="2589"/>
                </a:lnTo>
                <a:lnTo>
                  <a:pt x="3852" y="2568"/>
                </a:lnTo>
                <a:lnTo>
                  <a:pt x="3852" y="25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1"/>
          <p:cNvSpPr/>
          <p:nvPr/>
        </p:nvSpPr>
        <p:spPr>
          <a:xfrm>
            <a:off x="4682687" y="3609845"/>
            <a:ext cx="245198" cy="231875"/>
          </a:xfrm>
          <a:custGeom>
            <a:rect b="b" l="l" r="r" t="t"/>
            <a:pathLst>
              <a:path extrusionOk="0" h="8580" w="9073">
                <a:moveTo>
                  <a:pt x="9072" y="4087"/>
                </a:moveTo>
                <a:lnTo>
                  <a:pt x="9072" y="4087"/>
                </a:lnTo>
                <a:lnTo>
                  <a:pt x="9030" y="3937"/>
                </a:lnTo>
                <a:lnTo>
                  <a:pt x="8965" y="3808"/>
                </a:lnTo>
                <a:lnTo>
                  <a:pt x="8837" y="3723"/>
                </a:lnTo>
                <a:lnTo>
                  <a:pt x="8709" y="3659"/>
                </a:lnTo>
                <a:lnTo>
                  <a:pt x="8709" y="3659"/>
                </a:lnTo>
                <a:lnTo>
                  <a:pt x="8559" y="3659"/>
                </a:lnTo>
                <a:lnTo>
                  <a:pt x="8409" y="3659"/>
                </a:lnTo>
                <a:lnTo>
                  <a:pt x="8238" y="3637"/>
                </a:lnTo>
                <a:lnTo>
                  <a:pt x="8174" y="3616"/>
                </a:lnTo>
                <a:lnTo>
                  <a:pt x="8131" y="3573"/>
                </a:lnTo>
                <a:lnTo>
                  <a:pt x="8131" y="3573"/>
                </a:lnTo>
                <a:lnTo>
                  <a:pt x="8067" y="3509"/>
                </a:lnTo>
                <a:lnTo>
                  <a:pt x="8045" y="3402"/>
                </a:lnTo>
                <a:lnTo>
                  <a:pt x="8003" y="3188"/>
                </a:lnTo>
                <a:lnTo>
                  <a:pt x="8003" y="3188"/>
                </a:lnTo>
                <a:lnTo>
                  <a:pt x="7917" y="3017"/>
                </a:lnTo>
                <a:lnTo>
                  <a:pt x="7831" y="2846"/>
                </a:lnTo>
                <a:lnTo>
                  <a:pt x="7831" y="2846"/>
                </a:lnTo>
                <a:lnTo>
                  <a:pt x="7617" y="2503"/>
                </a:lnTo>
                <a:lnTo>
                  <a:pt x="7382" y="2182"/>
                </a:lnTo>
                <a:lnTo>
                  <a:pt x="7382" y="2182"/>
                </a:lnTo>
                <a:lnTo>
                  <a:pt x="7125" y="1904"/>
                </a:lnTo>
                <a:lnTo>
                  <a:pt x="6826" y="1690"/>
                </a:lnTo>
                <a:lnTo>
                  <a:pt x="6526" y="1476"/>
                </a:lnTo>
                <a:lnTo>
                  <a:pt x="6205" y="1327"/>
                </a:lnTo>
                <a:lnTo>
                  <a:pt x="6205" y="1327"/>
                </a:lnTo>
                <a:lnTo>
                  <a:pt x="5842" y="1198"/>
                </a:lnTo>
                <a:lnTo>
                  <a:pt x="5478" y="1113"/>
                </a:lnTo>
                <a:lnTo>
                  <a:pt x="5478" y="1113"/>
                </a:lnTo>
                <a:lnTo>
                  <a:pt x="5328" y="1091"/>
                </a:lnTo>
                <a:lnTo>
                  <a:pt x="5221" y="1048"/>
                </a:lnTo>
                <a:lnTo>
                  <a:pt x="5200" y="1027"/>
                </a:lnTo>
                <a:lnTo>
                  <a:pt x="5178" y="984"/>
                </a:lnTo>
                <a:lnTo>
                  <a:pt x="5135" y="834"/>
                </a:lnTo>
                <a:lnTo>
                  <a:pt x="5135" y="834"/>
                </a:lnTo>
                <a:lnTo>
                  <a:pt x="5114" y="471"/>
                </a:lnTo>
                <a:lnTo>
                  <a:pt x="5071" y="278"/>
                </a:lnTo>
                <a:lnTo>
                  <a:pt x="5050" y="193"/>
                </a:lnTo>
                <a:lnTo>
                  <a:pt x="4986" y="107"/>
                </a:lnTo>
                <a:lnTo>
                  <a:pt x="4986" y="107"/>
                </a:lnTo>
                <a:lnTo>
                  <a:pt x="4922" y="64"/>
                </a:lnTo>
                <a:lnTo>
                  <a:pt x="4857" y="21"/>
                </a:lnTo>
                <a:lnTo>
                  <a:pt x="4708" y="0"/>
                </a:lnTo>
                <a:lnTo>
                  <a:pt x="4365" y="0"/>
                </a:lnTo>
                <a:lnTo>
                  <a:pt x="4365" y="0"/>
                </a:lnTo>
                <a:lnTo>
                  <a:pt x="4194" y="0"/>
                </a:lnTo>
                <a:lnTo>
                  <a:pt x="4023" y="0"/>
                </a:lnTo>
                <a:lnTo>
                  <a:pt x="3937" y="21"/>
                </a:lnTo>
                <a:lnTo>
                  <a:pt x="3873" y="43"/>
                </a:lnTo>
                <a:lnTo>
                  <a:pt x="3788" y="86"/>
                </a:lnTo>
                <a:lnTo>
                  <a:pt x="3745" y="150"/>
                </a:lnTo>
                <a:lnTo>
                  <a:pt x="3745" y="150"/>
                </a:lnTo>
                <a:lnTo>
                  <a:pt x="3702" y="235"/>
                </a:lnTo>
                <a:lnTo>
                  <a:pt x="3659" y="321"/>
                </a:lnTo>
                <a:lnTo>
                  <a:pt x="3659" y="492"/>
                </a:lnTo>
                <a:lnTo>
                  <a:pt x="3659" y="877"/>
                </a:lnTo>
                <a:lnTo>
                  <a:pt x="3659" y="877"/>
                </a:lnTo>
                <a:lnTo>
                  <a:pt x="3638" y="963"/>
                </a:lnTo>
                <a:lnTo>
                  <a:pt x="3616" y="1048"/>
                </a:lnTo>
                <a:lnTo>
                  <a:pt x="3552" y="1091"/>
                </a:lnTo>
                <a:lnTo>
                  <a:pt x="3488" y="1113"/>
                </a:lnTo>
                <a:lnTo>
                  <a:pt x="3338" y="1177"/>
                </a:lnTo>
                <a:lnTo>
                  <a:pt x="3167" y="1220"/>
                </a:lnTo>
                <a:lnTo>
                  <a:pt x="3167" y="1220"/>
                </a:lnTo>
                <a:lnTo>
                  <a:pt x="2825" y="1348"/>
                </a:lnTo>
                <a:lnTo>
                  <a:pt x="2482" y="1476"/>
                </a:lnTo>
                <a:lnTo>
                  <a:pt x="2482" y="1476"/>
                </a:lnTo>
                <a:lnTo>
                  <a:pt x="2311" y="1562"/>
                </a:lnTo>
                <a:lnTo>
                  <a:pt x="2161" y="1690"/>
                </a:lnTo>
                <a:lnTo>
                  <a:pt x="2012" y="1819"/>
                </a:lnTo>
                <a:lnTo>
                  <a:pt x="1862" y="1947"/>
                </a:lnTo>
                <a:lnTo>
                  <a:pt x="1605" y="2268"/>
                </a:lnTo>
                <a:lnTo>
                  <a:pt x="1370" y="2589"/>
                </a:lnTo>
                <a:lnTo>
                  <a:pt x="1370" y="2589"/>
                </a:lnTo>
                <a:lnTo>
                  <a:pt x="1241" y="2760"/>
                </a:lnTo>
                <a:lnTo>
                  <a:pt x="1156" y="2931"/>
                </a:lnTo>
                <a:lnTo>
                  <a:pt x="1070" y="3124"/>
                </a:lnTo>
                <a:lnTo>
                  <a:pt x="1049" y="3338"/>
                </a:lnTo>
                <a:lnTo>
                  <a:pt x="1049" y="3338"/>
                </a:lnTo>
                <a:lnTo>
                  <a:pt x="1006" y="3509"/>
                </a:lnTo>
                <a:lnTo>
                  <a:pt x="1006" y="3573"/>
                </a:lnTo>
                <a:lnTo>
                  <a:pt x="963" y="3616"/>
                </a:lnTo>
                <a:lnTo>
                  <a:pt x="942" y="3637"/>
                </a:lnTo>
                <a:lnTo>
                  <a:pt x="878" y="3659"/>
                </a:lnTo>
                <a:lnTo>
                  <a:pt x="707" y="3659"/>
                </a:lnTo>
                <a:lnTo>
                  <a:pt x="707" y="3659"/>
                </a:lnTo>
                <a:lnTo>
                  <a:pt x="557" y="3659"/>
                </a:lnTo>
                <a:lnTo>
                  <a:pt x="386" y="3659"/>
                </a:lnTo>
                <a:lnTo>
                  <a:pt x="236" y="3701"/>
                </a:lnTo>
                <a:lnTo>
                  <a:pt x="172" y="3723"/>
                </a:lnTo>
                <a:lnTo>
                  <a:pt x="107" y="3787"/>
                </a:lnTo>
                <a:lnTo>
                  <a:pt x="107" y="3787"/>
                </a:lnTo>
                <a:lnTo>
                  <a:pt x="65" y="3851"/>
                </a:lnTo>
                <a:lnTo>
                  <a:pt x="22" y="3937"/>
                </a:lnTo>
                <a:lnTo>
                  <a:pt x="1" y="4108"/>
                </a:lnTo>
                <a:lnTo>
                  <a:pt x="1" y="4301"/>
                </a:lnTo>
                <a:lnTo>
                  <a:pt x="1" y="4472"/>
                </a:lnTo>
                <a:lnTo>
                  <a:pt x="1" y="4472"/>
                </a:lnTo>
                <a:lnTo>
                  <a:pt x="1" y="4643"/>
                </a:lnTo>
                <a:lnTo>
                  <a:pt x="43" y="4835"/>
                </a:lnTo>
                <a:lnTo>
                  <a:pt x="65" y="4921"/>
                </a:lnTo>
                <a:lnTo>
                  <a:pt x="107" y="5007"/>
                </a:lnTo>
                <a:lnTo>
                  <a:pt x="150" y="5071"/>
                </a:lnTo>
                <a:lnTo>
                  <a:pt x="236" y="5114"/>
                </a:lnTo>
                <a:lnTo>
                  <a:pt x="236" y="5114"/>
                </a:lnTo>
                <a:lnTo>
                  <a:pt x="321" y="5156"/>
                </a:lnTo>
                <a:lnTo>
                  <a:pt x="407" y="5178"/>
                </a:lnTo>
                <a:lnTo>
                  <a:pt x="600" y="5156"/>
                </a:lnTo>
                <a:lnTo>
                  <a:pt x="792" y="5135"/>
                </a:lnTo>
                <a:lnTo>
                  <a:pt x="963" y="5114"/>
                </a:lnTo>
                <a:lnTo>
                  <a:pt x="963" y="5114"/>
                </a:lnTo>
                <a:lnTo>
                  <a:pt x="1070" y="5114"/>
                </a:lnTo>
                <a:lnTo>
                  <a:pt x="1134" y="5135"/>
                </a:lnTo>
                <a:lnTo>
                  <a:pt x="1177" y="5156"/>
                </a:lnTo>
                <a:lnTo>
                  <a:pt x="1220" y="5221"/>
                </a:lnTo>
                <a:lnTo>
                  <a:pt x="1241" y="5328"/>
                </a:lnTo>
                <a:lnTo>
                  <a:pt x="1263" y="5520"/>
                </a:lnTo>
                <a:lnTo>
                  <a:pt x="1263" y="5520"/>
                </a:lnTo>
                <a:lnTo>
                  <a:pt x="1306" y="5713"/>
                </a:lnTo>
                <a:lnTo>
                  <a:pt x="1370" y="5905"/>
                </a:lnTo>
                <a:lnTo>
                  <a:pt x="1434" y="6076"/>
                </a:lnTo>
                <a:lnTo>
                  <a:pt x="1541" y="6248"/>
                </a:lnTo>
                <a:lnTo>
                  <a:pt x="1541" y="6248"/>
                </a:lnTo>
                <a:lnTo>
                  <a:pt x="1776" y="6547"/>
                </a:lnTo>
                <a:lnTo>
                  <a:pt x="2033" y="6825"/>
                </a:lnTo>
                <a:lnTo>
                  <a:pt x="2183" y="6954"/>
                </a:lnTo>
                <a:lnTo>
                  <a:pt x="2333" y="7082"/>
                </a:lnTo>
                <a:lnTo>
                  <a:pt x="2482" y="7168"/>
                </a:lnTo>
                <a:lnTo>
                  <a:pt x="2654" y="7253"/>
                </a:lnTo>
                <a:lnTo>
                  <a:pt x="2654" y="7253"/>
                </a:lnTo>
                <a:lnTo>
                  <a:pt x="3060" y="7403"/>
                </a:lnTo>
                <a:lnTo>
                  <a:pt x="3274" y="7467"/>
                </a:lnTo>
                <a:lnTo>
                  <a:pt x="3488" y="7510"/>
                </a:lnTo>
                <a:lnTo>
                  <a:pt x="3488" y="7510"/>
                </a:lnTo>
                <a:lnTo>
                  <a:pt x="3616" y="7531"/>
                </a:lnTo>
                <a:lnTo>
                  <a:pt x="3766" y="7574"/>
                </a:lnTo>
                <a:lnTo>
                  <a:pt x="3873" y="7617"/>
                </a:lnTo>
                <a:lnTo>
                  <a:pt x="3916" y="7681"/>
                </a:lnTo>
                <a:lnTo>
                  <a:pt x="3959" y="7724"/>
                </a:lnTo>
                <a:lnTo>
                  <a:pt x="3959" y="7724"/>
                </a:lnTo>
                <a:lnTo>
                  <a:pt x="3980" y="7809"/>
                </a:lnTo>
                <a:lnTo>
                  <a:pt x="3980" y="7895"/>
                </a:lnTo>
                <a:lnTo>
                  <a:pt x="3980" y="8088"/>
                </a:lnTo>
                <a:lnTo>
                  <a:pt x="4002" y="8280"/>
                </a:lnTo>
                <a:lnTo>
                  <a:pt x="4023" y="8366"/>
                </a:lnTo>
                <a:lnTo>
                  <a:pt x="4066" y="8451"/>
                </a:lnTo>
                <a:lnTo>
                  <a:pt x="4066" y="8451"/>
                </a:lnTo>
                <a:lnTo>
                  <a:pt x="4108" y="8516"/>
                </a:lnTo>
                <a:lnTo>
                  <a:pt x="4173" y="8558"/>
                </a:lnTo>
                <a:lnTo>
                  <a:pt x="4258" y="8580"/>
                </a:lnTo>
                <a:lnTo>
                  <a:pt x="4344" y="8580"/>
                </a:lnTo>
                <a:lnTo>
                  <a:pt x="4536" y="8580"/>
                </a:lnTo>
                <a:lnTo>
                  <a:pt x="4686" y="8580"/>
                </a:lnTo>
                <a:lnTo>
                  <a:pt x="4686" y="8580"/>
                </a:lnTo>
                <a:lnTo>
                  <a:pt x="5050" y="8580"/>
                </a:lnTo>
                <a:lnTo>
                  <a:pt x="5050" y="8580"/>
                </a:lnTo>
                <a:lnTo>
                  <a:pt x="5135" y="8558"/>
                </a:lnTo>
                <a:lnTo>
                  <a:pt x="5200" y="8537"/>
                </a:lnTo>
                <a:lnTo>
                  <a:pt x="5264" y="8494"/>
                </a:lnTo>
                <a:lnTo>
                  <a:pt x="5328" y="8430"/>
                </a:lnTo>
                <a:lnTo>
                  <a:pt x="5328" y="8430"/>
                </a:lnTo>
                <a:lnTo>
                  <a:pt x="5392" y="8344"/>
                </a:lnTo>
                <a:lnTo>
                  <a:pt x="5435" y="8259"/>
                </a:lnTo>
                <a:lnTo>
                  <a:pt x="5456" y="8173"/>
                </a:lnTo>
                <a:lnTo>
                  <a:pt x="5456" y="8066"/>
                </a:lnTo>
                <a:lnTo>
                  <a:pt x="5456" y="8066"/>
                </a:lnTo>
                <a:lnTo>
                  <a:pt x="5435" y="7895"/>
                </a:lnTo>
                <a:lnTo>
                  <a:pt x="5414" y="7745"/>
                </a:lnTo>
                <a:lnTo>
                  <a:pt x="5435" y="7660"/>
                </a:lnTo>
                <a:lnTo>
                  <a:pt x="5456" y="7596"/>
                </a:lnTo>
                <a:lnTo>
                  <a:pt x="5478" y="7531"/>
                </a:lnTo>
                <a:lnTo>
                  <a:pt x="5542" y="7467"/>
                </a:lnTo>
                <a:lnTo>
                  <a:pt x="5542" y="7467"/>
                </a:lnTo>
                <a:lnTo>
                  <a:pt x="5735" y="7360"/>
                </a:lnTo>
                <a:lnTo>
                  <a:pt x="5927" y="7275"/>
                </a:lnTo>
                <a:lnTo>
                  <a:pt x="6120" y="7168"/>
                </a:lnTo>
                <a:lnTo>
                  <a:pt x="6312" y="7061"/>
                </a:lnTo>
                <a:lnTo>
                  <a:pt x="6312" y="7061"/>
                </a:lnTo>
                <a:lnTo>
                  <a:pt x="6633" y="6804"/>
                </a:lnTo>
                <a:lnTo>
                  <a:pt x="6911" y="6526"/>
                </a:lnTo>
                <a:lnTo>
                  <a:pt x="7189" y="6248"/>
                </a:lnTo>
                <a:lnTo>
                  <a:pt x="7446" y="5927"/>
                </a:lnTo>
                <a:lnTo>
                  <a:pt x="7446" y="5927"/>
                </a:lnTo>
                <a:lnTo>
                  <a:pt x="7660" y="5563"/>
                </a:lnTo>
                <a:lnTo>
                  <a:pt x="7853" y="5199"/>
                </a:lnTo>
                <a:lnTo>
                  <a:pt x="7853" y="5199"/>
                </a:lnTo>
                <a:lnTo>
                  <a:pt x="7938" y="5049"/>
                </a:lnTo>
                <a:lnTo>
                  <a:pt x="8003" y="4964"/>
                </a:lnTo>
                <a:lnTo>
                  <a:pt x="8045" y="4942"/>
                </a:lnTo>
                <a:lnTo>
                  <a:pt x="8109" y="4921"/>
                </a:lnTo>
                <a:lnTo>
                  <a:pt x="8259" y="4921"/>
                </a:lnTo>
                <a:lnTo>
                  <a:pt x="8259" y="4921"/>
                </a:lnTo>
                <a:lnTo>
                  <a:pt x="8495" y="4942"/>
                </a:lnTo>
                <a:lnTo>
                  <a:pt x="8666" y="4900"/>
                </a:lnTo>
                <a:lnTo>
                  <a:pt x="8816" y="4857"/>
                </a:lnTo>
                <a:lnTo>
                  <a:pt x="8923" y="4771"/>
                </a:lnTo>
                <a:lnTo>
                  <a:pt x="9008" y="4643"/>
                </a:lnTo>
                <a:lnTo>
                  <a:pt x="9051" y="4493"/>
                </a:lnTo>
                <a:lnTo>
                  <a:pt x="9072" y="4301"/>
                </a:lnTo>
                <a:lnTo>
                  <a:pt x="9072" y="4087"/>
                </a:lnTo>
                <a:lnTo>
                  <a:pt x="9072" y="4087"/>
                </a:lnTo>
                <a:close/>
                <a:moveTo>
                  <a:pt x="4237" y="963"/>
                </a:moveTo>
                <a:lnTo>
                  <a:pt x="4237" y="963"/>
                </a:lnTo>
                <a:lnTo>
                  <a:pt x="4258" y="834"/>
                </a:lnTo>
                <a:lnTo>
                  <a:pt x="4322" y="727"/>
                </a:lnTo>
                <a:lnTo>
                  <a:pt x="4387" y="642"/>
                </a:lnTo>
                <a:lnTo>
                  <a:pt x="4451" y="578"/>
                </a:lnTo>
                <a:lnTo>
                  <a:pt x="4536" y="556"/>
                </a:lnTo>
                <a:lnTo>
                  <a:pt x="4601" y="578"/>
                </a:lnTo>
                <a:lnTo>
                  <a:pt x="4686" y="663"/>
                </a:lnTo>
                <a:lnTo>
                  <a:pt x="4729" y="792"/>
                </a:lnTo>
                <a:lnTo>
                  <a:pt x="4729" y="792"/>
                </a:lnTo>
                <a:lnTo>
                  <a:pt x="4793" y="1134"/>
                </a:lnTo>
                <a:lnTo>
                  <a:pt x="4815" y="1476"/>
                </a:lnTo>
                <a:lnTo>
                  <a:pt x="4857" y="2161"/>
                </a:lnTo>
                <a:lnTo>
                  <a:pt x="4857" y="2161"/>
                </a:lnTo>
                <a:lnTo>
                  <a:pt x="4815" y="2289"/>
                </a:lnTo>
                <a:lnTo>
                  <a:pt x="4772" y="2375"/>
                </a:lnTo>
                <a:lnTo>
                  <a:pt x="4686" y="2461"/>
                </a:lnTo>
                <a:lnTo>
                  <a:pt x="4601" y="2503"/>
                </a:lnTo>
                <a:lnTo>
                  <a:pt x="4515" y="2503"/>
                </a:lnTo>
                <a:lnTo>
                  <a:pt x="4451" y="2461"/>
                </a:lnTo>
                <a:lnTo>
                  <a:pt x="4365" y="2396"/>
                </a:lnTo>
                <a:lnTo>
                  <a:pt x="4322" y="2247"/>
                </a:lnTo>
                <a:lnTo>
                  <a:pt x="4322" y="2247"/>
                </a:lnTo>
                <a:lnTo>
                  <a:pt x="4301" y="2097"/>
                </a:lnTo>
                <a:lnTo>
                  <a:pt x="4301" y="1904"/>
                </a:lnTo>
                <a:lnTo>
                  <a:pt x="4280" y="1562"/>
                </a:lnTo>
                <a:lnTo>
                  <a:pt x="4280" y="1562"/>
                </a:lnTo>
                <a:lnTo>
                  <a:pt x="4237" y="1262"/>
                </a:lnTo>
                <a:lnTo>
                  <a:pt x="4237" y="1113"/>
                </a:lnTo>
                <a:lnTo>
                  <a:pt x="4237" y="963"/>
                </a:lnTo>
                <a:lnTo>
                  <a:pt x="4237" y="963"/>
                </a:lnTo>
                <a:close/>
                <a:moveTo>
                  <a:pt x="728" y="4579"/>
                </a:moveTo>
                <a:lnTo>
                  <a:pt x="728" y="4579"/>
                </a:lnTo>
                <a:lnTo>
                  <a:pt x="578" y="4579"/>
                </a:lnTo>
                <a:lnTo>
                  <a:pt x="471" y="4579"/>
                </a:lnTo>
                <a:lnTo>
                  <a:pt x="428" y="4557"/>
                </a:lnTo>
                <a:lnTo>
                  <a:pt x="386" y="4515"/>
                </a:lnTo>
                <a:lnTo>
                  <a:pt x="364" y="4450"/>
                </a:lnTo>
                <a:lnTo>
                  <a:pt x="343" y="4365"/>
                </a:lnTo>
                <a:lnTo>
                  <a:pt x="343" y="4365"/>
                </a:lnTo>
                <a:lnTo>
                  <a:pt x="343" y="4258"/>
                </a:lnTo>
                <a:lnTo>
                  <a:pt x="364" y="4172"/>
                </a:lnTo>
                <a:lnTo>
                  <a:pt x="407" y="4129"/>
                </a:lnTo>
                <a:lnTo>
                  <a:pt x="471" y="4087"/>
                </a:lnTo>
                <a:lnTo>
                  <a:pt x="621" y="4087"/>
                </a:lnTo>
                <a:lnTo>
                  <a:pt x="792" y="4065"/>
                </a:lnTo>
                <a:lnTo>
                  <a:pt x="792" y="4065"/>
                </a:lnTo>
                <a:lnTo>
                  <a:pt x="1627" y="4001"/>
                </a:lnTo>
                <a:lnTo>
                  <a:pt x="2033" y="3980"/>
                </a:lnTo>
                <a:lnTo>
                  <a:pt x="2440" y="3958"/>
                </a:lnTo>
                <a:lnTo>
                  <a:pt x="2440" y="3958"/>
                </a:lnTo>
                <a:lnTo>
                  <a:pt x="2589" y="3980"/>
                </a:lnTo>
                <a:lnTo>
                  <a:pt x="2654" y="4001"/>
                </a:lnTo>
                <a:lnTo>
                  <a:pt x="2718" y="4022"/>
                </a:lnTo>
                <a:lnTo>
                  <a:pt x="2782" y="4065"/>
                </a:lnTo>
                <a:lnTo>
                  <a:pt x="2803" y="4108"/>
                </a:lnTo>
                <a:lnTo>
                  <a:pt x="2825" y="4194"/>
                </a:lnTo>
                <a:lnTo>
                  <a:pt x="2825" y="4279"/>
                </a:lnTo>
                <a:lnTo>
                  <a:pt x="2825" y="4279"/>
                </a:lnTo>
                <a:lnTo>
                  <a:pt x="2782" y="4322"/>
                </a:lnTo>
                <a:lnTo>
                  <a:pt x="2739" y="4386"/>
                </a:lnTo>
                <a:lnTo>
                  <a:pt x="2568" y="4472"/>
                </a:lnTo>
                <a:lnTo>
                  <a:pt x="2482" y="4493"/>
                </a:lnTo>
                <a:lnTo>
                  <a:pt x="2418" y="4515"/>
                </a:lnTo>
                <a:lnTo>
                  <a:pt x="2354" y="4493"/>
                </a:lnTo>
                <a:lnTo>
                  <a:pt x="2333" y="4450"/>
                </a:lnTo>
                <a:lnTo>
                  <a:pt x="2333" y="4450"/>
                </a:lnTo>
                <a:lnTo>
                  <a:pt x="1541" y="4515"/>
                </a:lnTo>
                <a:lnTo>
                  <a:pt x="728" y="4579"/>
                </a:lnTo>
                <a:lnTo>
                  <a:pt x="728" y="4579"/>
                </a:lnTo>
                <a:close/>
                <a:moveTo>
                  <a:pt x="4665" y="8045"/>
                </a:moveTo>
                <a:lnTo>
                  <a:pt x="4665" y="8045"/>
                </a:lnTo>
                <a:lnTo>
                  <a:pt x="4622" y="8002"/>
                </a:lnTo>
                <a:lnTo>
                  <a:pt x="4601" y="7981"/>
                </a:lnTo>
                <a:lnTo>
                  <a:pt x="4558" y="7852"/>
                </a:lnTo>
                <a:lnTo>
                  <a:pt x="4536" y="7702"/>
                </a:lnTo>
                <a:lnTo>
                  <a:pt x="4515" y="7553"/>
                </a:lnTo>
                <a:lnTo>
                  <a:pt x="4515" y="7253"/>
                </a:lnTo>
                <a:lnTo>
                  <a:pt x="4515" y="7168"/>
                </a:lnTo>
                <a:lnTo>
                  <a:pt x="4494" y="7125"/>
                </a:lnTo>
                <a:lnTo>
                  <a:pt x="4494" y="7125"/>
                </a:lnTo>
                <a:lnTo>
                  <a:pt x="4558" y="6397"/>
                </a:lnTo>
                <a:lnTo>
                  <a:pt x="4558" y="6397"/>
                </a:lnTo>
                <a:lnTo>
                  <a:pt x="4536" y="6290"/>
                </a:lnTo>
                <a:lnTo>
                  <a:pt x="4536" y="6162"/>
                </a:lnTo>
                <a:lnTo>
                  <a:pt x="4558" y="6119"/>
                </a:lnTo>
                <a:lnTo>
                  <a:pt x="4579" y="6076"/>
                </a:lnTo>
                <a:lnTo>
                  <a:pt x="4622" y="6034"/>
                </a:lnTo>
                <a:lnTo>
                  <a:pt x="4686" y="6034"/>
                </a:lnTo>
                <a:lnTo>
                  <a:pt x="4686" y="6034"/>
                </a:lnTo>
                <a:lnTo>
                  <a:pt x="4708" y="6034"/>
                </a:lnTo>
                <a:lnTo>
                  <a:pt x="4750" y="6076"/>
                </a:lnTo>
                <a:lnTo>
                  <a:pt x="4815" y="6183"/>
                </a:lnTo>
                <a:lnTo>
                  <a:pt x="4857" y="6333"/>
                </a:lnTo>
                <a:lnTo>
                  <a:pt x="4879" y="6504"/>
                </a:lnTo>
                <a:lnTo>
                  <a:pt x="4922" y="6868"/>
                </a:lnTo>
                <a:lnTo>
                  <a:pt x="4943" y="7103"/>
                </a:lnTo>
                <a:lnTo>
                  <a:pt x="4943" y="7103"/>
                </a:lnTo>
                <a:lnTo>
                  <a:pt x="4964" y="7360"/>
                </a:lnTo>
                <a:lnTo>
                  <a:pt x="4964" y="7531"/>
                </a:lnTo>
                <a:lnTo>
                  <a:pt x="4964" y="7702"/>
                </a:lnTo>
                <a:lnTo>
                  <a:pt x="4943" y="7874"/>
                </a:lnTo>
                <a:lnTo>
                  <a:pt x="4922" y="7938"/>
                </a:lnTo>
                <a:lnTo>
                  <a:pt x="4900" y="8002"/>
                </a:lnTo>
                <a:lnTo>
                  <a:pt x="4857" y="8045"/>
                </a:lnTo>
                <a:lnTo>
                  <a:pt x="4815" y="8066"/>
                </a:lnTo>
                <a:lnTo>
                  <a:pt x="4750" y="8066"/>
                </a:lnTo>
                <a:lnTo>
                  <a:pt x="4665" y="8045"/>
                </a:lnTo>
                <a:lnTo>
                  <a:pt x="4665" y="8045"/>
                </a:lnTo>
                <a:close/>
                <a:moveTo>
                  <a:pt x="7147" y="5071"/>
                </a:moveTo>
                <a:lnTo>
                  <a:pt x="7147" y="5071"/>
                </a:lnTo>
                <a:lnTo>
                  <a:pt x="7104" y="5178"/>
                </a:lnTo>
                <a:lnTo>
                  <a:pt x="7040" y="5263"/>
                </a:lnTo>
                <a:lnTo>
                  <a:pt x="6911" y="5413"/>
                </a:lnTo>
                <a:lnTo>
                  <a:pt x="6612" y="5713"/>
                </a:lnTo>
                <a:lnTo>
                  <a:pt x="6612" y="5713"/>
                </a:lnTo>
                <a:lnTo>
                  <a:pt x="6355" y="5991"/>
                </a:lnTo>
                <a:lnTo>
                  <a:pt x="6227" y="6119"/>
                </a:lnTo>
                <a:lnTo>
                  <a:pt x="6077" y="6248"/>
                </a:lnTo>
                <a:lnTo>
                  <a:pt x="6077" y="6248"/>
                </a:lnTo>
                <a:lnTo>
                  <a:pt x="5927" y="6312"/>
                </a:lnTo>
                <a:lnTo>
                  <a:pt x="5713" y="6419"/>
                </a:lnTo>
                <a:lnTo>
                  <a:pt x="5499" y="6504"/>
                </a:lnTo>
                <a:lnTo>
                  <a:pt x="5414" y="6526"/>
                </a:lnTo>
                <a:lnTo>
                  <a:pt x="5371" y="6504"/>
                </a:lnTo>
                <a:lnTo>
                  <a:pt x="5371" y="6504"/>
                </a:lnTo>
                <a:lnTo>
                  <a:pt x="5349" y="6462"/>
                </a:lnTo>
                <a:lnTo>
                  <a:pt x="5328" y="6397"/>
                </a:lnTo>
                <a:lnTo>
                  <a:pt x="5328" y="6205"/>
                </a:lnTo>
                <a:lnTo>
                  <a:pt x="5349" y="6012"/>
                </a:lnTo>
                <a:lnTo>
                  <a:pt x="5349" y="5862"/>
                </a:lnTo>
                <a:lnTo>
                  <a:pt x="5349" y="5862"/>
                </a:lnTo>
                <a:lnTo>
                  <a:pt x="5328" y="5777"/>
                </a:lnTo>
                <a:lnTo>
                  <a:pt x="5307" y="5713"/>
                </a:lnTo>
                <a:lnTo>
                  <a:pt x="5264" y="5649"/>
                </a:lnTo>
                <a:lnTo>
                  <a:pt x="5200" y="5606"/>
                </a:lnTo>
                <a:lnTo>
                  <a:pt x="5200" y="5606"/>
                </a:lnTo>
                <a:lnTo>
                  <a:pt x="5093" y="5542"/>
                </a:lnTo>
                <a:lnTo>
                  <a:pt x="4964" y="5520"/>
                </a:lnTo>
                <a:lnTo>
                  <a:pt x="4836" y="5499"/>
                </a:lnTo>
                <a:lnTo>
                  <a:pt x="4686" y="5499"/>
                </a:lnTo>
                <a:lnTo>
                  <a:pt x="4536" y="5520"/>
                </a:lnTo>
                <a:lnTo>
                  <a:pt x="4408" y="5542"/>
                </a:lnTo>
                <a:lnTo>
                  <a:pt x="4280" y="5606"/>
                </a:lnTo>
                <a:lnTo>
                  <a:pt x="4194" y="5670"/>
                </a:lnTo>
                <a:lnTo>
                  <a:pt x="4194" y="5670"/>
                </a:lnTo>
                <a:lnTo>
                  <a:pt x="4151" y="5713"/>
                </a:lnTo>
                <a:lnTo>
                  <a:pt x="4108" y="5777"/>
                </a:lnTo>
                <a:lnTo>
                  <a:pt x="4087" y="5905"/>
                </a:lnTo>
                <a:lnTo>
                  <a:pt x="4066" y="6076"/>
                </a:lnTo>
                <a:lnTo>
                  <a:pt x="4066" y="6226"/>
                </a:lnTo>
                <a:lnTo>
                  <a:pt x="4066" y="6376"/>
                </a:lnTo>
                <a:lnTo>
                  <a:pt x="4023" y="6504"/>
                </a:lnTo>
                <a:lnTo>
                  <a:pt x="4002" y="6569"/>
                </a:lnTo>
                <a:lnTo>
                  <a:pt x="3980" y="6611"/>
                </a:lnTo>
                <a:lnTo>
                  <a:pt x="3937" y="6633"/>
                </a:lnTo>
                <a:lnTo>
                  <a:pt x="3895" y="6654"/>
                </a:lnTo>
                <a:lnTo>
                  <a:pt x="3895" y="6654"/>
                </a:lnTo>
                <a:lnTo>
                  <a:pt x="3809" y="6654"/>
                </a:lnTo>
                <a:lnTo>
                  <a:pt x="3723" y="6633"/>
                </a:lnTo>
                <a:lnTo>
                  <a:pt x="3531" y="6569"/>
                </a:lnTo>
                <a:lnTo>
                  <a:pt x="3210" y="6419"/>
                </a:lnTo>
                <a:lnTo>
                  <a:pt x="3210" y="6419"/>
                </a:lnTo>
                <a:lnTo>
                  <a:pt x="2953" y="6248"/>
                </a:lnTo>
                <a:lnTo>
                  <a:pt x="2696" y="6098"/>
                </a:lnTo>
                <a:lnTo>
                  <a:pt x="2696" y="6098"/>
                </a:lnTo>
                <a:lnTo>
                  <a:pt x="2568" y="5991"/>
                </a:lnTo>
                <a:lnTo>
                  <a:pt x="2461" y="5905"/>
                </a:lnTo>
                <a:lnTo>
                  <a:pt x="2375" y="5798"/>
                </a:lnTo>
                <a:lnTo>
                  <a:pt x="2311" y="5649"/>
                </a:lnTo>
                <a:lnTo>
                  <a:pt x="2311" y="5649"/>
                </a:lnTo>
                <a:lnTo>
                  <a:pt x="2268" y="5477"/>
                </a:lnTo>
                <a:lnTo>
                  <a:pt x="2204" y="5306"/>
                </a:lnTo>
                <a:lnTo>
                  <a:pt x="2183" y="5221"/>
                </a:lnTo>
                <a:lnTo>
                  <a:pt x="2183" y="5135"/>
                </a:lnTo>
                <a:lnTo>
                  <a:pt x="2204" y="5071"/>
                </a:lnTo>
                <a:lnTo>
                  <a:pt x="2247" y="5007"/>
                </a:lnTo>
                <a:lnTo>
                  <a:pt x="2247" y="5007"/>
                </a:lnTo>
                <a:lnTo>
                  <a:pt x="2290" y="4985"/>
                </a:lnTo>
                <a:lnTo>
                  <a:pt x="2375" y="4964"/>
                </a:lnTo>
                <a:lnTo>
                  <a:pt x="2547" y="4964"/>
                </a:lnTo>
                <a:lnTo>
                  <a:pt x="2739" y="4964"/>
                </a:lnTo>
                <a:lnTo>
                  <a:pt x="2889" y="4942"/>
                </a:lnTo>
                <a:lnTo>
                  <a:pt x="2889" y="4942"/>
                </a:lnTo>
                <a:lnTo>
                  <a:pt x="3039" y="4878"/>
                </a:lnTo>
                <a:lnTo>
                  <a:pt x="3146" y="4793"/>
                </a:lnTo>
                <a:lnTo>
                  <a:pt x="3231" y="4686"/>
                </a:lnTo>
                <a:lnTo>
                  <a:pt x="3274" y="4536"/>
                </a:lnTo>
                <a:lnTo>
                  <a:pt x="3274" y="4536"/>
                </a:lnTo>
                <a:lnTo>
                  <a:pt x="3295" y="4365"/>
                </a:lnTo>
                <a:lnTo>
                  <a:pt x="3317" y="4194"/>
                </a:lnTo>
                <a:lnTo>
                  <a:pt x="3295" y="4044"/>
                </a:lnTo>
                <a:lnTo>
                  <a:pt x="3274" y="3894"/>
                </a:lnTo>
                <a:lnTo>
                  <a:pt x="3210" y="3766"/>
                </a:lnTo>
                <a:lnTo>
                  <a:pt x="3124" y="3659"/>
                </a:lnTo>
                <a:lnTo>
                  <a:pt x="2996" y="3595"/>
                </a:lnTo>
                <a:lnTo>
                  <a:pt x="2825" y="3552"/>
                </a:lnTo>
                <a:lnTo>
                  <a:pt x="2825" y="3552"/>
                </a:lnTo>
                <a:lnTo>
                  <a:pt x="2675" y="3573"/>
                </a:lnTo>
                <a:lnTo>
                  <a:pt x="2504" y="3595"/>
                </a:lnTo>
                <a:lnTo>
                  <a:pt x="2333" y="3616"/>
                </a:lnTo>
                <a:lnTo>
                  <a:pt x="2268" y="3616"/>
                </a:lnTo>
                <a:lnTo>
                  <a:pt x="2204" y="3595"/>
                </a:lnTo>
                <a:lnTo>
                  <a:pt x="2204" y="3595"/>
                </a:lnTo>
                <a:lnTo>
                  <a:pt x="2161" y="3573"/>
                </a:lnTo>
                <a:lnTo>
                  <a:pt x="2140" y="3530"/>
                </a:lnTo>
                <a:lnTo>
                  <a:pt x="2119" y="3466"/>
                </a:lnTo>
                <a:lnTo>
                  <a:pt x="2119" y="3402"/>
                </a:lnTo>
                <a:lnTo>
                  <a:pt x="2140" y="3274"/>
                </a:lnTo>
                <a:lnTo>
                  <a:pt x="2183" y="3167"/>
                </a:lnTo>
                <a:lnTo>
                  <a:pt x="2183" y="3167"/>
                </a:lnTo>
                <a:lnTo>
                  <a:pt x="2247" y="3038"/>
                </a:lnTo>
                <a:lnTo>
                  <a:pt x="2354" y="2910"/>
                </a:lnTo>
                <a:lnTo>
                  <a:pt x="2482" y="2781"/>
                </a:lnTo>
                <a:lnTo>
                  <a:pt x="2611" y="2674"/>
                </a:lnTo>
                <a:lnTo>
                  <a:pt x="2910" y="2461"/>
                </a:lnTo>
                <a:lnTo>
                  <a:pt x="3188" y="2289"/>
                </a:lnTo>
                <a:lnTo>
                  <a:pt x="3188" y="2289"/>
                </a:lnTo>
                <a:lnTo>
                  <a:pt x="3445" y="2118"/>
                </a:lnTo>
                <a:lnTo>
                  <a:pt x="3595" y="2054"/>
                </a:lnTo>
                <a:lnTo>
                  <a:pt x="3659" y="2054"/>
                </a:lnTo>
                <a:lnTo>
                  <a:pt x="3702" y="2075"/>
                </a:lnTo>
                <a:lnTo>
                  <a:pt x="3702" y="2075"/>
                </a:lnTo>
                <a:lnTo>
                  <a:pt x="3723" y="2118"/>
                </a:lnTo>
                <a:lnTo>
                  <a:pt x="3745" y="2161"/>
                </a:lnTo>
                <a:lnTo>
                  <a:pt x="3766" y="2332"/>
                </a:lnTo>
                <a:lnTo>
                  <a:pt x="3766" y="2632"/>
                </a:lnTo>
                <a:lnTo>
                  <a:pt x="3766" y="2632"/>
                </a:lnTo>
                <a:lnTo>
                  <a:pt x="3830" y="2953"/>
                </a:lnTo>
                <a:lnTo>
                  <a:pt x="3873" y="3081"/>
                </a:lnTo>
                <a:lnTo>
                  <a:pt x="3916" y="3188"/>
                </a:lnTo>
                <a:lnTo>
                  <a:pt x="4002" y="3252"/>
                </a:lnTo>
                <a:lnTo>
                  <a:pt x="4108" y="3316"/>
                </a:lnTo>
                <a:lnTo>
                  <a:pt x="4237" y="3338"/>
                </a:lnTo>
                <a:lnTo>
                  <a:pt x="4408" y="3338"/>
                </a:lnTo>
                <a:lnTo>
                  <a:pt x="4408" y="3338"/>
                </a:lnTo>
                <a:lnTo>
                  <a:pt x="4665" y="3316"/>
                </a:lnTo>
                <a:lnTo>
                  <a:pt x="4793" y="3316"/>
                </a:lnTo>
                <a:lnTo>
                  <a:pt x="4922" y="3295"/>
                </a:lnTo>
                <a:lnTo>
                  <a:pt x="5028" y="3252"/>
                </a:lnTo>
                <a:lnTo>
                  <a:pt x="5114" y="3188"/>
                </a:lnTo>
                <a:lnTo>
                  <a:pt x="5178" y="3102"/>
                </a:lnTo>
                <a:lnTo>
                  <a:pt x="5242" y="2974"/>
                </a:lnTo>
                <a:lnTo>
                  <a:pt x="5242" y="2974"/>
                </a:lnTo>
                <a:lnTo>
                  <a:pt x="5264" y="2803"/>
                </a:lnTo>
                <a:lnTo>
                  <a:pt x="5242" y="2632"/>
                </a:lnTo>
                <a:lnTo>
                  <a:pt x="5221" y="2289"/>
                </a:lnTo>
                <a:lnTo>
                  <a:pt x="5221" y="2289"/>
                </a:lnTo>
                <a:lnTo>
                  <a:pt x="5178" y="2118"/>
                </a:lnTo>
                <a:lnTo>
                  <a:pt x="5157" y="1968"/>
                </a:lnTo>
                <a:lnTo>
                  <a:pt x="5178" y="1904"/>
                </a:lnTo>
                <a:lnTo>
                  <a:pt x="5221" y="1861"/>
                </a:lnTo>
                <a:lnTo>
                  <a:pt x="5264" y="1840"/>
                </a:lnTo>
                <a:lnTo>
                  <a:pt x="5371" y="1840"/>
                </a:lnTo>
                <a:lnTo>
                  <a:pt x="5371" y="1840"/>
                </a:lnTo>
                <a:lnTo>
                  <a:pt x="5521" y="1861"/>
                </a:lnTo>
                <a:lnTo>
                  <a:pt x="5692" y="1904"/>
                </a:lnTo>
                <a:lnTo>
                  <a:pt x="6013" y="2011"/>
                </a:lnTo>
                <a:lnTo>
                  <a:pt x="6312" y="2161"/>
                </a:lnTo>
                <a:lnTo>
                  <a:pt x="6590" y="2354"/>
                </a:lnTo>
                <a:lnTo>
                  <a:pt x="6590" y="2354"/>
                </a:lnTo>
                <a:lnTo>
                  <a:pt x="6826" y="2568"/>
                </a:lnTo>
                <a:lnTo>
                  <a:pt x="7040" y="2824"/>
                </a:lnTo>
                <a:lnTo>
                  <a:pt x="7147" y="2953"/>
                </a:lnTo>
                <a:lnTo>
                  <a:pt x="7232" y="3102"/>
                </a:lnTo>
                <a:lnTo>
                  <a:pt x="7296" y="3252"/>
                </a:lnTo>
                <a:lnTo>
                  <a:pt x="7339" y="3402"/>
                </a:lnTo>
                <a:lnTo>
                  <a:pt x="7339" y="3402"/>
                </a:lnTo>
                <a:lnTo>
                  <a:pt x="7361" y="3509"/>
                </a:lnTo>
                <a:lnTo>
                  <a:pt x="7318" y="3573"/>
                </a:lnTo>
                <a:lnTo>
                  <a:pt x="7275" y="3595"/>
                </a:lnTo>
                <a:lnTo>
                  <a:pt x="7211" y="3595"/>
                </a:lnTo>
                <a:lnTo>
                  <a:pt x="7061" y="3595"/>
                </a:lnTo>
                <a:lnTo>
                  <a:pt x="7018" y="3595"/>
                </a:lnTo>
                <a:lnTo>
                  <a:pt x="6997" y="3616"/>
                </a:lnTo>
                <a:lnTo>
                  <a:pt x="6997" y="3616"/>
                </a:lnTo>
                <a:lnTo>
                  <a:pt x="6826" y="3616"/>
                </a:lnTo>
                <a:lnTo>
                  <a:pt x="6655" y="3616"/>
                </a:lnTo>
                <a:lnTo>
                  <a:pt x="6483" y="3659"/>
                </a:lnTo>
                <a:lnTo>
                  <a:pt x="6419" y="3701"/>
                </a:lnTo>
                <a:lnTo>
                  <a:pt x="6334" y="3744"/>
                </a:lnTo>
                <a:lnTo>
                  <a:pt x="6334" y="3744"/>
                </a:lnTo>
                <a:lnTo>
                  <a:pt x="6269" y="3808"/>
                </a:lnTo>
                <a:lnTo>
                  <a:pt x="6227" y="3873"/>
                </a:lnTo>
                <a:lnTo>
                  <a:pt x="6205" y="3937"/>
                </a:lnTo>
                <a:lnTo>
                  <a:pt x="6205" y="4001"/>
                </a:lnTo>
                <a:lnTo>
                  <a:pt x="6227" y="4129"/>
                </a:lnTo>
                <a:lnTo>
                  <a:pt x="6269" y="4301"/>
                </a:lnTo>
                <a:lnTo>
                  <a:pt x="6269" y="4301"/>
                </a:lnTo>
                <a:lnTo>
                  <a:pt x="6291" y="4472"/>
                </a:lnTo>
                <a:lnTo>
                  <a:pt x="6312" y="4622"/>
                </a:lnTo>
                <a:lnTo>
                  <a:pt x="6334" y="4686"/>
                </a:lnTo>
                <a:lnTo>
                  <a:pt x="6376" y="4728"/>
                </a:lnTo>
                <a:lnTo>
                  <a:pt x="6419" y="4771"/>
                </a:lnTo>
                <a:lnTo>
                  <a:pt x="6526" y="4835"/>
                </a:lnTo>
                <a:lnTo>
                  <a:pt x="6526" y="4835"/>
                </a:lnTo>
                <a:lnTo>
                  <a:pt x="6655" y="4857"/>
                </a:lnTo>
                <a:lnTo>
                  <a:pt x="6847" y="4857"/>
                </a:lnTo>
                <a:lnTo>
                  <a:pt x="6997" y="4878"/>
                </a:lnTo>
                <a:lnTo>
                  <a:pt x="7061" y="4878"/>
                </a:lnTo>
                <a:lnTo>
                  <a:pt x="7125" y="4900"/>
                </a:lnTo>
                <a:lnTo>
                  <a:pt x="7125" y="4900"/>
                </a:lnTo>
                <a:lnTo>
                  <a:pt x="7168" y="4942"/>
                </a:lnTo>
                <a:lnTo>
                  <a:pt x="7189" y="4964"/>
                </a:lnTo>
                <a:lnTo>
                  <a:pt x="7147" y="5071"/>
                </a:lnTo>
                <a:lnTo>
                  <a:pt x="7147" y="5071"/>
                </a:lnTo>
                <a:close/>
                <a:moveTo>
                  <a:pt x="8473" y="4408"/>
                </a:moveTo>
                <a:lnTo>
                  <a:pt x="8473" y="4408"/>
                </a:lnTo>
                <a:lnTo>
                  <a:pt x="8430" y="4472"/>
                </a:lnTo>
                <a:lnTo>
                  <a:pt x="8388" y="4493"/>
                </a:lnTo>
                <a:lnTo>
                  <a:pt x="8302" y="4515"/>
                </a:lnTo>
                <a:lnTo>
                  <a:pt x="8195" y="4515"/>
                </a:lnTo>
                <a:lnTo>
                  <a:pt x="8088" y="4515"/>
                </a:lnTo>
                <a:lnTo>
                  <a:pt x="8088" y="4515"/>
                </a:lnTo>
                <a:lnTo>
                  <a:pt x="7789" y="4493"/>
                </a:lnTo>
                <a:lnTo>
                  <a:pt x="7468" y="4493"/>
                </a:lnTo>
                <a:lnTo>
                  <a:pt x="7468" y="4493"/>
                </a:lnTo>
                <a:lnTo>
                  <a:pt x="7254" y="4515"/>
                </a:lnTo>
                <a:lnTo>
                  <a:pt x="7147" y="4515"/>
                </a:lnTo>
                <a:lnTo>
                  <a:pt x="7018" y="4493"/>
                </a:lnTo>
                <a:lnTo>
                  <a:pt x="6911" y="4472"/>
                </a:lnTo>
                <a:lnTo>
                  <a:pt x="6847" y="4408"/>
                </a:lnTo>
                <a:lnTo>
                  <a:pt x="6826" y="4365"/>
                </a:lnTo>
                <a:lnTo>
                  <a:pt x="6826" y="4322"/>
                </a:lnTo>
                <a:lnTo>
                  <a:pt x="6826" y="4258"/>
                </a:lnTo>
                <a:lnTo>
                  <a:pt x="6847" y="4172"/>
                </a:lnTo>
                <a:lnTo>
                  <a:pt x="6847" y="4172"/>
                </a:lnTo>
                <a:lnTo>
                  <a:pt x="6869" y="4129"/>
                </a:lnTo>
                <a:lnTo>
                  <a:pt x="6911" y="4108"/>
                </a:lnTo>
                <a:lnTo>
                  <a:pt x="6997" y="4065"/>
                </a:lnTo>
                <a:lnTo>
                  <a:pt x="7147" y="4044"/>
                </a:lnTo>
                <a:lnTo>
                  <a:pt x="7296" y="4022"/>
                </a:lnTo>
                <a:lnTo>
                  <a:pt x="7596" y="4022"/>
                </a:lnTo>
                <a:lnTo>
                  <a:pt x="7831" y="4022"/>
                </a:lnTo>
                <a:lnTo>
                  <a:pt x="7831" y="4022"/>
                </a:lnTo>
                <a:lnTo>
                  <a:pt x="8045" y="4022"/>
                </a:lnTo>
                <a:lnTo>
                  <a:pt x="8195" y="4022"/>
                </a:lnTo>
                <a:lnTo>
                  <a:pt x="8323" y="4065"/>
                </a:lnTo>
                <a:lnTo>
                  <a:pt x="8430" y="4108"/>
                </a:lnTo>
                <a:lnTo>
                  <a:pt x="8473" y="4129"/>
                </a:lnTo>
                <a:lnTo>
                  <a:pt x="8516" y="4172"/>
                </a:lnTo>
                <a:lnTo>
                  <a:pt x="8537" y="4215"/>
                </a:lnTo>
                <a:lnTo>
                  <a:pt x="8537" y="4279"/>
                </a:lnTo>
                <a:lnTo>
                  <a:pt x="8516" y="4343"/>
                </a:lnTo>
                <a:lnTo>
                  <a:pt x="8473" y="4408"/>
                </a:lnTo>
                <a:lnTo>
                  <a:pt x="8473" y="44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1"/>
          <p:cNvSpPr/>
          <p:nvPr/>
        </p:nvSpPr>
        <p:spPr>
          <a:xfrm>
            <a:off x="4303971" y="3615034"/>
            <a:ext cx="159042" cy="221497"/>
          </a:xfrm>
          <a:custGeom>
            <a:rect b="b" l="l" r="r" t="t"/>
            <a:pathLst>
              <a:path extrusionOk="0" h="8196" w="5885">
                <a:moveTo>
                  <a:pt x="5242" y="2311"/>
                </a:moveTo>
                <a:lnTo>
                  <a:pt x="5242" y="2311"/>
                </a:lnTo>
                <a:lnTo>
                  <a:pt x="5392" y="2183"/>
                </a:lnTo>
                <a:lnTo>
                  <a:pt x="5520" y="2055"/>
                </a:lnTo>
                <a:lnTo>
                  <a:pt x="5649" y="1926"/>
                </a:lnTo>
                <a:lnTo>
                  <a:pt x="5777" y="1776"/>
                </a:lnTo>
                <a:lnTo>
                  <a:pt x="5777" y="1776"/>
                </a:lnTo>
                <a:lnTo>
                  <a:pt x="5820" y="1669"/>
                </a:lnTo>
                <a:lnTo>
                  <a:pt x="5863" y="1562"/>
                </a:lnTo>
                <a:lnTo>
                  <a:pt x="5884" y="1477"/>
                </a:lnTo>
                <a:lnTo>
                  <a:pt x="5884" y="1370"/>
                </a:lnTo>
                <a:lnTo>
                  <a:pt x="5841" y="1177"/>
                </a:lnTo>
                <a:lnTo>
                  <a:pt x="5799" y="963"/>
                </a:lnTo>
                <a:lnTo>
                  <a:pt x="5799" y="963"/>
                </a:lnTo>
                <a:lnTo>
                  <a:pt x="5713" y="557"/>
                </a:lnTo>
                <a:lnTo>
                  <a:pt x="5670" y="364"/>
                </a:lnTo>
                <a:lnTo>
                  <a:pt x="5585" y="172"/>
                </a:lnTo>
                <a:lnTo>
                  <a:pt x="5585" y="172"/>
                </a:lnTo>
                <a:lnTo>
                  <a:pt x="5520" y="86"/>
                </a:lnTo>
                <a:lnTo>
                  <a:pt x="5435" y="22"/>
                </a:lnTo>
                <a:lnTo>
                  <a:pt x="5349" y="1"/>
                </a:lnTo>
                <a:lnTo>
                  <a:pt x="5264" y="1"/>
                </a:lnTo>
                <a:lnTo>
                  <a:pt x="5071" y="43"/>
                </a:lnTo>
                <a:lnTo>
                  <a:pt x="4879" y="108"/>
                </a:lnTo>
                <a:lnTo>
                  <a:pt x="4879" y="108"/>
                </a:lnTo>
                <a:lnTo>
                  <a:pt x="4707" y="129"/>
                </a:lnTo>
                <a:lnTo>
                  <a:pt x="4536" y="150"/>
                </a:lnTo>
                <a:lnTo>
                  <a:pt x="4451" y="172"/>
                </a:lnTo>
                <a:lnTo>
                  <a:pt x="4386" y="215"/>
                </a:lnTo>
                <a:lnTo>
                  <a:pt x="4322" y="279"/>
                </a:lnTo>
                <a:lnTo>
                  <a:pt x="4279" y="343"/>
                </a:lnTo>
                <a:lnTo>
                  <a:pt x="4279" y="343"/>
                </a:lnTo>
                <a:lnTo>
                  <a:pt x="4258" y="450"/>
                </a:lnTo>
                <a:lnTo>
                  <a:pt x="4258" y="557"/>
                </a:lnTo>
                <a:lnTo>
                  <a:pt x="4322" y="771"/>
                </a:lnTo>
                <a:lnTo>
                  <a:pt x="4386" y="963"/>
                </a:lnTo>
                <a:lnTo>
                  <a:pt x="4386" y="1049"/>
                </a:lnTo>
                <a:lnTo>
                  <a:pt x="4365" y="1135"/>
                </a:lnTo>
                <a:lnTo>
                  <a:pt x="4365" y="1135"/>
                </a:lnTo>
                <a:lnTo>
                  <a:pt x="4322" y="1177"/>
                </a:lnTo>
                <a:lnTo>
                  <a:pt x="4237" y="1199"/>
                </a:lnTo>
                <a:lnTo>
                  <a:pt x="4151" y="1199"/>
                </a:lnTo>
                <a:lnTo>
                  <a:pt x="4044" y="1199"/>
                </a:lnTo>
                <a:lnTo>
                  <a:pt x="3959" y="1177"/>
                </a:lnTo>
                <a:lnTo>
                  <a:pt x="3873" y="1156"/>
                </a:lnTo>
                <a:lnTo>
                  <a:pt x="3787" y="1113"/>
                </a:lnTo>
                <a:lnTo>
                  <a:pt x="3745" y="1049"/>
                </a:lnTo>
                <a:lnTo>
                  <a:pt x="3745" y="1049"/>
                </a:lnTo>
                <a:lnTo>
                  <a:pt x="3723" y="963"/>
                </a:lnTo>
                <a:lnTo>
                  <a:pt x="3702" y="878"/>
                </a:lnTo>
                <a:lnTo>
                  <a:pt x="3702" y="685"/>
                </a:lnTo>
                <a:lnTo>
                  <a:pt x="3680" y="493"/>
                </a:lnTo>
                <a:lnTo>
                  <a:pt x="3638" y="407"/>
                </a:lnTo>
                <a:lnTo>
                  <a:pt x="3573" y="322"/>
                </a:lnTo>
                <a:lnTo>
                  <a:pt x="3573" y="322"/>
                </a:lnTo>
                <a:lnTo>
                  <a:pt x="3509" y="257"/>
                </a:lnTo>
                <a:lnTo>
                  <a:pt x="3445" y="236"/>
                </a:lnTo>
                <a:lnTo>
                  <a:pt x="3359" y="215"/>
                </a:lnTo>
                <a:lnTo>
                  <a:pt x="3274" y="215"/>
                </a:lnTo>
                <a:lnTo>
                  <a:pt x="2910" y="215"/>
                </a:lnTo>
                <a:lnTo>
                  <a:pt x="2910" y="215"/>
                </a:lnTo>
                <a:lnTo>
                  <a:pt x="2889" y="193"/>
                </a:lnTo>
                <a:lnTo>
                  <a:pt x="2803" y="193"/>
                </a:lnTo>
                <a:lnTo>
                  <a:pt x="2568" y="236"/>
                </a:lnTo>
                <a:lnTo>
                  <a:pt x="2439" y="257"/>
                </a:lnTo>
                <a:lnTo>
                  <a:pt x="2311" y="300"/>
                </a:lnTo>
                <a:lnTo>
                  <a:pt x="2225" y="343"/>
                </a:lnTo>
                <a:lnTo>
                  <a:pt x="2161" y="407"/>
                </a:lnTo>
                <a:lnTo>
                  <a:pt x="2161" y="407"/>
                </a:lnTo>
                <a:lnTo>
                  <a:pt x="2140" y="493"/>
                </a:lnTo>
                <a:lnTo>
                  <a:pt x="2140" y="600"/>
                </a:lnTo>
                <a:lnTo>
                  <a:pt x="2183" y="814"/>
                </a:lnTo>
                <a:lnTo>
                  <a:pt x="2204" y="1028"/>
                </a:lnTo>
                <a:lnTo>
                  <a:pt x="2183" y="1135"/>
                </a:lnTo>
                <a:lnTo>
                  <a:pt x="2140" y="1199"/>
                </a:lnTo>
                <a:lnTo>
                  <a:pt x="2140" y="1199"/>
                </a:lnTo>
                <a:lnTo>
                  <a:pt x="2076" y="1220"/>
                </a:lnTo>
                <a:lnTo>
                  <a:pt x="1947" y="1220"/>
                </a:lnTo>
                <a:lnTo>
                  <a:pt x="1733" y="1220"/>
                </a:lnTo>
                <a:lnTo>
                  <a:pt x="1733" y="1220"/>
                </a:lnTo>
                <a:lnTo>
                  <a:pt x="1669" y="1199"/>
                </a:lnTo>
                <a:lnTo>
                  <a:pt x="1626" y="1156"/>
                </a:lnTo>
                <a:lnTo>
                  <a:pt x="1605" y="1113"/>
                </a:lnTo>
                <a:lnTo>
                  <a:pt x="1584" y="1006"/>
                </a:lnTo>
                <a:lnTo>
                  <a:pt x="1584" y="1006"/>
                </a:lnTo>
                <a:lnTo>
                  <a:pt x="1541" y="814"/>
                </a:lnTo>
                <a:lnTo>
                  <a:pt x="1541" y="578"/>
                </a:lnTo>
                <a:lnTo>
                  <a:pt x="1519" y="471"/>
                </a:lnTo>
                <a:lnTo>
                  <a:pt x="1477" y="364"/>
                </a:lnTo>
                <a:lnTo>
                  <a:pt x="1434" y="279"/>
                </a:lnTo>
                <a:lnTo>
                  <a:pt x="1370" y="215"/>
                </a:lnTo>
                <a:lnTo>
                  <a:pt x="1370" y="215"/>
                </a:lnTo>
                <a:lnTo>
                  <a:pt x="1284" y="172"/>
                </a:lnTo>
                <a:lnTo>
                  <a:pt x="1177" y="150"/>
                </a:lnTo>
                <a:lnTo>
                  <a:pt x="942" y="129"/>
                </a:lnTo>
                <a:lnTo>
                  <a:pt x="514" y="172"/>
                </a:lnTo>
                <a:lnTo>
                  <a:pt x="514" y="172"/>
                </a:lnTo>
                <a:lnTo>
                  <a:pt x="321" y="172"/>
                </a:lnTo>
                <a:lnTo>
                  <a:pt x="257" y="193"/>
                </a:lnTo>
                <a:lnTo>
                  <a:pt x="214" y="236"/>
                </a:lnTo>
                <a:lnTo>
                  <a:pt x="171" y="279"/>
                </a:lnTo>
                <a:lnTo>
                  <a:pt x="150" y="322"/>
                </a:lnTo>
                <a:lnTo>
                  <a:pt x="107" y="493"/>
                </a:lnTo>
                <a:lnTo>
                  <a:pt x="107" y="493"/>
                </a:lnTo>
                <a:lnTo>
                  <a:pt x="86" y="942"/>
                </a:lnTo>
                <a:lnTo>
                  <a:pt x="43" y="1199"/>
                </a:lnTo>
                <a:lnTo>
                  <a:pt x="43" y="1434"/>
                </a:lnTo>
                <a:lnTo>
                  <a:pt x="64" y="1669"/>
                </a:lnTo>
                <a:lnTo>
                  <a:pt x="107" y="1883"/>
                </a:lnTo>
                <a:lnTo>
                  <a:pt x="150" y="1990"/>
                </a:lnTo>
                <a:lnTo>
                  <a:pt x="193" y="2097"/>
                </a:lnTo>
                <a:lnTo>
                  <a:pt x="257" y="2183"/>
                </a:lnTo>
                <a:lnTo>
                  <a:pt x="343" y="2247"/>
                </a:lnTo>
                <a:lnTo>
                  <a:pt x="343" y="2247"/>
                </a:lnTo>
                <a:lnTo>
                  <a:pt x="514" y="2376"/>
                </a:lnTo>
                <a:lnTo>
                  <a:pt x="685" y="2504"/>
                </a:lnTo>
                <a:lnTo>
                  <a:pt x="878" y="2589"/>
                </a:lnTo>
                <a:lnTo>
                  <a:pt x="1049" y="2675"/>
                </a:lnTo>
                <a:lnTo>
                  <a:pt x="1049" y="2675"/>
                </a:lnTo>
                <a:lnTo>
                  <a:pt x="1198" y="2739"/>
                </a:lnTo>
                <a:lnTo>
                  <a:pt x="1263" y="2761"/>
                </a:lnTo>
                <a:lnTo>
                  <a:pt x="1327" y="2803"/>
                </a:lnTo>
                <a:lnTo>
                  <a:pt x="1327" y="2803"/>
                </a:lnTo>
                <a:lnTo>
                  <a:pt x="1391" y="2889"/>
                </a:lnTo>
                <a:lnTo>
                  <a:pt x="1455" y="2996"/>
                </a:lnTo>
                <a:lnTo>
                  <a:pt x="1477" y="3082"/>
                </a:lnTo>
                <a:lnTo>
                  <a:pt x="1541" y="3189"/>
                </a:lnTo>
                <a:lnTo>
                  <a:pt x="1541" y="3189"/>
                </a:lnTo>
                <a:lnTo>
                  <a:pt x="1605" y="3253"/>
                </a:lnTo>
                <a:lnTo>
                  <a:pt x="1669" y="3317"/>
                </a:lnTo>
                <a:lnTo>
                  <a:pt x="1712" y="3360"/>
                </a:lnTo>
                <a:lnTo>
                  <a:pt x="1733" y="3467"/>
                </a:lnTo>
                <a:lnTo>
                  <a:pt x="1733" y="3467"/>
                </a:lnTo>
                <a:lnTo>
                  <a:pt x="1733" y="3552"/>
                </a:lnTo>
                <a:lnTo>
                  <a:pt x="1712" y="3659"/>
                </a:lnTo>
                <a:lnTo>
                  <a:pt x="1669" y="3830"/>
                </a:lnTo>
                <a:lnTo>
                  <a:pt x="1669" y="3830"/>
                </a:lnTo>
                <a:lnTo>
                  <a:pt x="1541" y="4323"/>
                </a:lnTo>
                <a:lnTo>
                  <a:pt x="1412" y="4815"/>
                </a:lnTo>
                <a:lnTo>
                  <a:pt x="1412" y="4815"/>
                </a:lnTo>
                <a:lnTo>
                  <a:pt x="1305" y="5243"/>
                </a:lnTo>
                <a:lnTo>
                  <a:pt x="1241" y="5457"/>
                </a:lnTo>
                <a:lnTo>
                  <a:pt x="1198" y="5542"/>
                </a:lnTo>
                <a:lnTo>
                  <a:pt x="1156" y="5606"/>
                </a:lnTo>
                <a:lnTo>
                  <a:pt x="1156" y="5606"/>
                </a:lnTo>
                <a:lnTo>
                  <a:pt x="1091" y="5649"/>
                </a:lnTo>
                <a:lnTo>
                  <a:pt x="1027" y="5670"/>
                </a:lnTo>
                <a:lnTo>
                  <a:pt x="963" y="5692"/>
                </a:lnTo>
                <a:lnTo>
                  <a:pt x="920" y="5713"/>
                </a:lnTo>
                <a:lnTo>
                  <a:pt x="920" y="5713"/>
                </a:lnTo>
                <a:lnTo>
                  <a:pt x="856" y="5777"/>
                </a:lnTo>
                <a:lnTo>
                  <a:pt x="813" y="5842"/>
                </a:lnTo>
                <a:lnTo>
                  <a:pt x="749" y="6013"/>
                </a:lnTo>
                <a:lnTo>
                  <a:pt x="749" y="6013"/>
                </a:lnTo>
                <a:lnTo>
                  <a:pt x="685" y="6163"/>
                </a:lnTo>
                <a:lnTo>
                  <a:pt x="599" y="6312"/>
                </a:lnTo>
                <a:lnTo>
                  <a:pt x="385" y="6612"/>
                </a:lnTo>
                <a:lnTo>
                  <a:pt x="385" y="6612"/>
                </a:lnTo>
                <a:lnTo>
                  <a:pt x="278" y="6804"/>
                </a:lnTo>
                <a:lnTo>
                  <a:pt x="193" y="6976"/>
                </a:lnTo>
                <a:lnTo>
                  <a:pt x="43" y="7361"/>
                </a:lnTo>
                <a:lnTo>
                  <a:pt x="43" y="7361"/>
                </a:lnTo>
                <a:lnTo>
                  <a:pt x="0" y="7575"/>
                </a:lnTo>
                <a:lnTo>
                  <a:pt x="0" y="7660"/>
                </a:lnTo>
                <a:lnTo>
                  <a:pt x="0" y="7746"/>
                </a:lnTo>
                <a:lnTo>
                  <a:pt x="22" y="7810"/>
                </a:lnTo>
                <a:lnTo>
                  <a:pt x="43" y="7874"/>
                </a:lnTo>
                <a:lnTo>
                  <a:pt x="86" y="7938"/>
                </a:lnTo>
                <a:lnTo>
                  <a:pt x="129" y="7981"/>
                </a:lnTo>
                <a:lnTo>
                  <a:pt x="257" y="8045"/>
                </a:lnTo>
                <a:lnTo>
                  <a:pt x="428" y="8088"/>
                </a:lnTo>
                <a:lnTo>
                  <a:pt x="599" y="8110"/>
                </a:lnTo>
                <a:lnTo>
                  <a:pt x="813" y="8110"/>
                </a:lnTo>
                <a:lnTo>
                  <a:pt x="813" y="8110"/>
                </a:lnTo>
                <a:lnTo>
                  <a:pt x="1348" y="8131"/>
                </a:lnTo>
                <a:lnTo>
                  <a:pt x="1883" y="8174"/>
                </a:lnTo>
                <a:lnTo>
                  <a:pt x="1883" y="8174"/>
                </a:lnTo>
                <a:lnTo>
                  <a:pt x="2140" y="8174"/>
                </a:lnTo>
                <a:lnTo>
                  <a:pt x="2397" y="8152"/>
                </a:lnTo>
                <a:lnTo>
                  <a:pt x="2932" y="8131"/>
                </a:lnTo>
                <a:lnTo>
                  <a:pt x="2932" y="8131"/>
                </a:lnTo>
                <a:lnTo>
                  <a:pt x="3295" y="8152"/>
                </a:lnTo>
                <a:lnTo>
                  <a:pt x="3745" y="8174"/>
                </a:lnTo>
                <a:lnTo>
                  <a:pt x="4258" y="8195"/>
                </a:lnTo>
                <a:lnTo>
                  <a:pt x="4515" y="8174"/>
                </a:lnTo>
                <a:lnTo>
                  <a:pt x="4772" y="8152"/>
                </a:lnTo>
                <a:lnTo>
                  <a:pt x="5007" y="8110"/>
                </a:lnTo>
                <a:lnTo>
                  <a:pt x="5221" y="8067"/>
                </a:lnTo>
                <a:lnTo>
                  <a:pt x="5392" y="7981"/>
                </a:lnTo>
                <a:lnTo>
                  <a:pt x="5563" y="7853"/>
                </a:lnTo>
                <a:lnTo>
                  <a:pt x="5606" y="7789"/>
                </a:lnTo>
                <a:lnTo>
                  <a:pt x="5670" y="7724"/>
                </a:lnTo>
                <a:lnTo>
                  <a:pt x="5692" y="7639"/>
                </a:lnTo>
                <a:lnTo>
                  <a:pt x="5734" y="7532"/>
                </a:lnTo>
                <a:lnTo>
                  <a:pt x="5734" y="7425"/>
                </a:lnTo>
                <a:lnTo>
                  <a:pt x="5734" y="7318"/>
                </a:lnTo>
                <a:lnTo>
                  <a:pt x="5713" y="7190"/>
                </a:lnTo>
                <a:lnTo>
                  <a:pt x="5670" y="7061"/>
                </a:lnTo>
                <a:lnTo>
                  <a:pt x="5670" y="7061"/>
                </a:lnTo>
                <a:lnTo>
                  <a:pt x="5585" y="6847"/>
                </a:lnTo>
                <a:lnTo>
                  <a:pt x="5478" y="6676"/>
                </a:lnTo>
                <a:lnTo>
                  <a:pt x="5371" y="6505"/>
                </a:lnTo>
                <a:lnTo>
                  <a:pt x="5285" y="6312"/>
                </a:lnTo>
                <a:lnTo>
                  <a:pt x="5285" y="6312"/>
                </a:lnTo>
                <a:lnTo>
                  <a:pt x="5264" y="6163"/>
                </a:lnTo>
                <a:lnTo>
                  <a:pt x="5242" y="6120"/>
                </a:lnTo>
                <a:lnTo>
                  <a:pt x="5199" y="6034"/>
                </a:lnTo>
                <a:lnTo>
                  <a:pt x="5199" y="6034"/>
                </a:lnTo>
                <a:lnTo>
                  <a:pt x="5135" y="5970"/>
                </a:lnTo>
                <a:lnTo>
                  <a:pt x="5071" y="5927"/>
                </a:lnTo>
                <a:lnTo>
                  <a:pt x="4921" y="5842"/>
                </a:lnTo>
                <a:lnTo>
                  <a:pt x="4921" y="5842"/>
                </a:lnTo>
                <a:lnTo>
                  <a:pt x="4772" y="5777"/>
                </a:lnTo>
                <a:lnTo>
                  <a:pt x="4707" y="5735"/>
                </a:lnTo>
                <a:lnTo>
                  <a:pt x="4665" y="5670"/>
                </a:lnTo>
                <a:lnTo>
                  <a:pt x="4665" y="5670"/>
                </a:lnTo>
                <a:lnTo>
                  <a:pt x="4643" y="5585"/>
                </a:lnTo>
                <a:lnTo>
                  <a:pt x="4643" y="5478"/>
                </a:lnTo>
                <a:lnTo>
                  <a:pt x="4622" y="5264"/>
                </a:lnTo>
                <a:lnTo>
                  <a:pt x="4622" y="5264"/>
                </a:lnTo>
                <a:lnTo>
                  <a:pt x="4558" y="4772"/>
                </a:lnTo>
                <a:lnTo>
                  <a:pt x="4493" y="4301"/>
                </a:lnTo>
                <a:lnTo>
                  <a:pt x="4493" y="4301"/>
                </a:lnTo>
                <a:lnTo>
                  <a:pt x="4365" y="3809"/>
                </a:lnTo>
                <a:lnTo>
                  <a:pt x="4344" y="3552"/>
                </a:lnTo>
                <a:lnTo>
                  <a:pt x="4344" y="3445"/>
                </a:lnTo>
                <a:lnTo>
                  <a:pt x="4365" y="3317"/>
                </a:lnTo>
                <a:lnTo>
                  <a:pt x="4365" y="3317"/>
                </a:lnTo>
                <a:lnTo>
                  <a:pt x="4429" y="3167"/>
                </a:lnTo>
                <a:lnTo>
                  <a:pt x="4472" y="3082"/>
                </a:lnTo>
                <a:lnTo>
                  <a:pt x="4515" y="2996"/>
                </a:lnTo>
                <a:lnTo>
                  <a:pt x="4515" y="2996"/>
                </a:lnTo>
                <a:lnTo>
                  <a:pt x="4515" y="2910"/>
                </a:lnTo>
                <a:lnTo>
                  <a:pt x="4515" y="2825"/>
                </a:lnTo>
                <a:lnTo>
                  <a:pt x="4515" y="2739"/>
                </a:lnTo>
                <a:lnTo>
                  <a:pt x="4536" y="2675"/>
                </a:lnTo>
                <a:lnTo>
                  <a:pt x="4536" y="2675"/>
                </a:lnTo>
                <a:lnTo>
                  <a:pt x="4579" y="2611"/>
                </a:lnTo>
                <a:lnTo>
                  <a:pt x="4665" y="2568"/>
                </a:lnTo>
                <a:lnTo>
                  <a:pt x="4857" y="2482"/>
                </a:lnTo>
                <a:lnTo>
                  <a:pt x="5071" y="2397"/>
                </a:lnTo>
                <a:lnTo>
                  <a:pt x="5242" y="2311"/>
                </a:lnTo>
                <a:lnTo>
                  <a:pt x="5242" y="2311"/>
                </a:lnTo>
                <a:close/>
                <a:moveTo>
                  <a:pt x="963" y="7639"/>
                </a:moveTo>
                <a:lnTo>
                  <a:pt x="963" y="7639"/>
                </a:lnTo>
                <a:lnTo>
                  <a:pt x="942" y="7639"/>
                </a:lnTo>
                <a:lnTo>
                  <a:pt x="942" y="7617"/>
                </a:lnTo>
                <a:lnTo>
                  <a:pt x="942" y="7575"/>
                </a:lnTo>
                <a:lnTo>
                  <a:pt x="985" y="7532"/>
                </a:lnTo>
                <a:lnTo>
                  <a:pt x="985" y="7532"/>
                </a:lnTo>
                <a:lnTo>
                  <a:pt x="1006" y="7575"/>
                </a:lnTo>
                <a:lnTo>
                  <a:pt x="1006" y="7575"/>
                </a:lnTo>
                <a:lnTo>
                  <a:pt x="985" y="7617"/>
                </a:lnTo>
                <a:lnTo>
                  <a:pt x="963" y="7639"/>
                </a:lnTo>
                <a:lnTo>
                  <a:pt x="963" y="7639"/>
                </a:lnTo>
                <a:close/>
                <a:moveTo>
                  <a:pt x="1391" y="7575"/>
                </a:moveTo>
                <a:lnTo>
                  <a:pt x="1391" y="7575"/>
                </a:lnTo>
                <a:lnTo>
                  <a:pt x="1412" y="7617"/>
                </a:lnTo>
                <a:lnTo>
                  <a:pt x="1412" y="7617"/>
                </a:lnTo>
                <a:lnTo>
                  <a:pt x="1391" y="7639"/>
                </a:lnTo>
                <a:lnTo>
                  <a:pt x="1391" y="7617"/>
                </a:lnTo>
                <a:lnTo>
                  <a:pt x="1391" y="7575"/>
                </a:lnTo>
                <a:lnTo>
                  <a:pt x="1391" y="7575"/>
                </a:lnTo>
                <a:close/>
                <a:moveTo>
                  <a:pt x="4964" y="6655"/>
                </a:moveTo>
                <a:lnTo>
                  <a:pt x="4964" y="6655"/>
                </a:lnTo>
                <a:lnTo>
                  <a:pt x="5178" y="7061"/>
                </a:lnTo>
                <a:lnTo>
                  <a:pt x="5285" y="7297"/>
                </a:lnTo>
                <a:lnTo>
                  <a:pt x="5328" y="7404"/>
                </a:lnTo>
                <a:lnTo>
                  <a:pt x="5328" y="7489"/>
                </a:lnTo>
                <a:lnTo>
                  <a:pt x="5328" y="7489"/>
                </a:lnTo>
                <a:lnTo>
                  <a:pt x="5306" y="7553"/>
                </a:lnTo>
                <a:lnTo>
                  <a:pt x="5264" y="7596"/>
                </a:lnTo>
                <a:lnTo>
                  <a:pt x="5199" y="7617"/>
                </a:lnTo>
                <a:lnTo>
                  <a:pt x="5135" y="7617"/>
                </a:lnTo>
                <a:lnTo>
                  <a:pt x="4986" y="7617"/>
                </a:lnTo>
                <a:lnTo>
                  <a:pt x="4836" y="7617"/>
                </a:lnTo>
                <a:lnTo>
                  <a:pt x="4836" y="7617"/>
                </a:lnTo>
                <a:lnTo>
                  <a:pt x="3980" y="7617"/>
                </a:lnTo>
                <a:lnTo>
                  <a:pt x="3124" y="7639"/>
                </a:lnTo>
                <a:lnTo>
                  <a:pt x="3124" y="7639"/>
                </a:lnTo>
                <a:lnTo>
                  <a:pt x="2996" y="7660"/>
                </a:lnTo>
                <a:lnTo>
                  <a:pt x="2889" y="7660"/>
                </a:lnTo>
                <a:lnTo>
                  <a:pt x="2846" y="7660"/>
                </a:lnTo>
                <a:lnTo>
                  <a:pt x="2846" y="7660"/>
                </a:lnTo>
                <a:lnTo>
                  <a:pt x="2803" y="7617"/>
                </a:lnTo>
                <a:lnTo>
                  <a:pt x="2803" y="7575"/>
                </a:lnTo>
                <a:lnTo>
                  <a:pt x="2803" y="7532"/>
                </a:lnTo>
                <a:lnTo>
                  <a:pt x="2782" y="7468"/>
                </a:lnTo>
                <a:lnTo>
                  <a:pt x="2782" y="7468"/>
                </a:lnTo>
                <a:lnTo>
                  <a:pt x="2739" y="7404"/>
                </a:lnTo>
                <a:lnTo>
                  <a:pt x="2696" y="7361"/>
                </a:lnTo>
                <a:lnTo>
                  <a:pt x="2653" y="7339"/>
                </a:lnTo>
                <a:lnTo>
                  <a:pt x="2611" y="7339"/>
                </a:lnTo>
                <a:lnTo>
                  <a:pt x="2525" y="7404"/>
                </a:lnTo>
                <a:lnTo>
                  <a:pt x="2439" y="7489"/>
                </a:lnTo>
                <a:lnTo>
                  <a:pt x="2439" y="7489"/>
                </a:lnTo>
                <a:lnTo>
                  <a:pt x="2418" y="7553"/>
                </a:lnTo>
                <a:lnTo>
                  <a:pt x="2375" y="7617"/>
                </a:lnTo>
                <a:lnTo>
                  <a:pt x="2332" y="7660"/>
                </a:lnTo>
                <a:lnTo>
                  <a:pt x="2311" y="7660"/>
                </a:lnTo>
                <a:lnTo>
                  <a:pt x="2268" y="7660"/>
                </a:lnTo>
                <a:lnTo>
                  <a:pt x="2268" y="7660"/>
                </a:lnTo>
                <a:lnTo>
                  <a:pt x="2225" y="7639"/>
                </a:lnTo>
                <a:lnTo>
                  <a:pt x="2204" y="7617"/>
                </a:lnTo>
                <a:lnTo>
                  <a:pt x="2204" y="7575"/>
                </a:lnTo>
                <a:lnTo>
                  <a:pt x="2225" y="7510"/>
                </a:lnTo>
                <a:lnTo>
                  <a:pt x="2225" y="7468"/>
                </a:lnTo>
                <a:lnTo>
                  <a:pt x="2225" y="7468"/>
                </a:lnTo>
                <a:lnTo>
                  <a:pt x="2183" y="7382"/>
                </a:lnTo>
                <a:lnTo>
                  <a:pt x="2140" y="7361"/>
                </a:lnTo>
                <a:lnTo>
                  <a:pt x="2097" y="7361"/>
                </a:lnTo>
                <a:lnTo>
                  <a:pt x="2054" y="7382"/>
                </a:lnTo>
                <a:lnTo>
                  <a:pt x="1990" y="7489"/>
                </a:lnTo>
                <a:lnTo>
                  <a:pt x="1905" y="7575"/>
                </a:lnTo>
                <a:lnTo>
                  <a:pt x="1905" y="7575"/>
                </a:lnTo>
                <a:lnTo>
                  <a:pt x="1819" y="7617"/>
                </a:lnTo>
                <a:lnTo>
                  <a:pt x="1776" y="7639"/>
                </a:lnTo>
                <a:lnTo>
                  <a:pt x="1776" y="7617"/>
                </a:lnTo>
                <a:lnTo>
                  <a:pt x="1776" y="7575"/>
                </a:lnTo>
                <a:lnTo>
                  <a:pt x="1819" y="7425"/>
                </a:lnTo>
                <a:lnTo>
                  <a:pt x="1840" y="7297"/>
                </a:lnTo>
                <a:lnTo>
                  <a:pt x="1840" y="7297"/>
                </a:lnTo>
                <a:lnTo>
                  <a:pt x="1840" y="7232"/>
                </a:lnTo>
                <a:lnTo>
                  <a:pt x="1840" y="7190"/>
                </a:lnTo>
                <a:lnTo>
                  <a:pt x="1798" y="7125"/>
                </a:lnTo>
                <a:lnTo>
                  <a:pt x="1755" y="7104"/>
                </a:lnTo>
                <a:lnTo>
                  <a:pt x="1755" y="7104"/>
                </a:lnTo>
                <a:lnTo>
                  <a:pt x="1712" y="7104"/>
                </a:lnTo>
                <a:lnTo>
                  <a:pt x="1669" y="7104"/>
                </a:lnTo>
                <a:lnTo>
                  <a:pt x="1626" y="7168"/>
                </a:lnTo>
                <a:lnTo>
                  <a:pt x="1584" y="7211"/>
                </a:lnTo>
                <a:lnTo>
                  <a:pt x="1562" y="7232"/>
                </a:lnTo>
                <a:lnTo>
                  <a:pt x="1519" y="7232"/>
                </a:lnTo>
                <a:lnTo>
                  <a:pt x="1519" y="7232"/>
                </a:lnTo>
                <a:lnTo>
                  <a:pt x="1519" y="7275"/>
                </a:lnTo>
                <a:lnTo>
                  <a:pt x="1498" y="7318"/>
                </a:lnTo>
                <a:lnTo>
                  <a:pt x="1498" y="7318"/>
                </a:lnTo>
                <a:lnTo>
                  <a:pt x="1498" y="7254"/>
                </a:lnTo>
                <a:lnTo>
                  <a:pt x="1519" y="7190"/>
                </a:lnTo>
                <a:lnTo>
                  <a:pt x="1541" y="7125"/>
                </a:lnTo>
                <a:lnTo>
                  <a:pt x="1562" y="7040"/>
                </a:lnTo>
                <a:lnTo>
                  <a:pt x="1562" y="7040"/>
                </a:lnTo>
                <a:lnTo>
                  <a:pt x="1562" y="6976"/>
                </a:lnTo>
                <a:lnTo>
                  <a:pt x="1541" y="6890"/>
                </a:lnTo>
                <a:lnTo>
                  <a:pt x="1519" y="6826"/>
                </a:lnTo>
                <a:lnTo>
                  <a:pt x="1498" y="6762"/>
                </a:lnTo>
                <a:lnTo>
                  <a:pt x="1498" y="6762"/>
                </a:lnTo>
                <a:lnTo>
                  <a:pt x="1519" y="6676"/>
                </a:lnTo>
                <a:lnTo>
                  <a:pt x="1519" y="6633"/>
                </a:lnTo>
                <a:lnTo>
                  <a:pt x="1648" y="6633"/>
                </a:lnTo>
                <a:lnTo>
                  <a:pt x="1648" y="6633"/>
                </a:lnTo>
                <a:lnTo>
                  <a:pt x="1755" y="6612"/>
                </a:lnTo>
                <a:lnTo>
                  <a:pt x="1862" y="6633"/>
                </a:lnTo>
                <a:lnTo>
                  <a:pt x="2097" y="6655"/>
                </a:lnTo>
                <a:lnTo>
                  <a:pt x="2097" y="6655"/>
                </a:lnTo>
                <a:lnTo>
                  <a:pt x="2482" y="6655"/>
                </a:lnTo>
                <a:lnTo>
                  <a:pt x="2846" y="6633"/>
                </a:lnTo>
                <a:lnTo>
                  <a:pt x="3616" y="6590"/>
                </a:lnTo>
                <a:lnTo>
                  <a:pt x="3616" y="6590"/>
                </a:lnTo>
                <a:lnTo>
                  <a:pt x="4451" y="6505"/>
                </a:lnTo>
                <a:lnTo>
                  <a:pt x="4451" y="6505"/>
                </a:lnTo>
                <a:lnTo>
                  <a:pt x="4622" y="6505"/>
                </a:lnTo>
                <a:lnTo>
                  <a:pt x="4772" y="6483"/>
                </a:lnTo>
                <a:lnTo>
                  <a:pt x="4814" y="6505"/>
                </a:lnTo>
                <a:lnTo>
                  <a:pt x="4879" y="6548"/>
                </a:lnTo>
                <a:lnTo>
                  <a:pt x="4921" y="6590"/>
                </a:lnTo>
                <a:lnTo>
                  <a:pt x="4964" y="6655"/>
                </a:lnTo>
                <a:lnTo>
                  <a:pt x="4964" y="6655"/>
                </a:lnTo>
                <a:close/>
                <a:moveTo>
                  <a:pt x="4451" y="6163"/>
                </a:moveTo>
                <a:lnTo>
                  <a:pt x="4451" y="6163"/>
                </a:lnTo>
                <a:lnTo>
                  <a:pt x="3980" y="6205"/>
                </a:lnTo>
                <a:lnTo>
                  <a:pt x="3702" y="6227"/>
                </a:lnTo>
                <a:lnTo>
                  <a:pt x="3595" y="6227"/>
                </a:lnTo>
                <a:lnTo>
                  <a:pt x="3573" y="6205"/>
                </a:lnTo>
                <a:lnTo>
                  <a:pt x="3573" y="6205"/>
                </a:lnTo>
                <a:lnTo>
                  <a:pt x="2461" y="6270"/>
                </a:lnTo>
                <a:lnTo>
                  <a:pt x="1905" y="6270"/>
                </a:lnTo>
                <a:lnTo>
                  <a:pt x="1370" y="6248"/>
                </a:lnTo>
                <a:lnTo>
                  <a:pt x="1370" y="6248"/>
                </a:lnTo>
                <a:lnTo>
                  <a:pt x="1241" y="6227"/>
                </a:lnTo>
                <a:lnTo>
                  <a:pt x="1113" y="6163"/>
                </a:lnTo>
                <a:lnTo>
                  <a:pt x="1070" y="6141"/>
                </a:lnTo>
                <a:lnTo>
                  <a:pt x="1049" y="6098"/>
                </a:lnTo>
                <a:lnTo>
                  <a:pt x="1070" y="6056"/>
                </a:lnTo>
                <a:lnTo>
                  <a:pt x="1134" y="5991"/>
                </a:lnTo>
                <a:lnTo>
                  <a:pt x="1134" y="5991"/>
                </a:lnTo>
                <a:lnTo>
                  <a:pt x="1177" y="5991"/>
                </a:lnTo>
                <a:lnTo>
                  <a:pt x="1241" y="5970"/>
                </a:lnTo>
                <a:lnTo>
                  <a:pt x="1391" y="5970"/>
                </a:lnTo>
                <a:lnTo>
                  <a:pt x="1669" y="5991"/>
                </a:lnTo>
                <a:lnTo>
                  <a:pt x="1669" y="5991"/>
                </a:lnTo>
                <a:lnTo>
                  <a:pt x="1905" y="6034"/>
                </a:lnTo>
                <a:lnTo>
                  <a:pt x="2011" y="6056"/>
                </a:lnTo>
                <a:lnTo>
                  <a:pt x="2118" y="6056"/>
                </a:lnTo>
                <a:lnTo>
                  <a:pt x="2118" y="6056"/>
                </a:lnTo>
                <a:lnTo>
                  <a:pt x="2354" y="6056"/>
                </a:lnTo>
                <a:lnTo>
                  <a:pt x="2589" y="6013"/>
                </a:lnTo>
                <a:lnTo>
                  <a:pt x="2846" y="5970"/>
                </a:lnTo>
                <a:lnTo>
                  <a:pt x="3081" y="5949"/>
                </a:lnTo>
                <a:lnTo>
                  <a:pt x="3081" y="5949"/>
                </a:lnTo>
                <a:lnTo>
                  <a:pt x="3295" y="5949"/>
                </a:lnTo>
                <a:lnTo>
                  <a:pt x="3531" y="5970"/>
                </a:lnTo>
                <a:lnTo>
                  <a:pt x="3980" y="5991"/>
                </a:lnTo>
                <a:lnTo>
                  <a:pt x="3980" y="5991"/>
                </a:lnTo>
                <a:lnTo>
                  <a:pt x="4172" y="5991"/>
                </a:lnTo>
                <a:lnTo>
                  <a:pt x="4429" y="6013"/>
                </a:lnTo>
                <a:lnTo>
                  <a:pt x="4515" y="6034"/>
                </a:lnTo>
                <a:lnTo>
                  <a:pt x="4579" y="6077"/>
                </a:lnTo>
                <a:lnTo>
                  <a:pt x="4579" y="6098"/>
                </a:lnTo>
                <a:lnTo>
                  <a:pt x="4558" y="6120"/>
                </a:lnTo>
                <a:lnTo>
                  <a:pt x="4451" y="6163"/>
                </a:lnTo>
                <a:lnTo>
                  <a:pt x="4451" y="6163"/>
                </a:lnTo>
                <a:close/>
                <a:moveTo>
                  <a:pt x="2311" y="5157"/>
                </a:moveTo>
                <a:lnTo>
                  <a:pt x="2311" y="5157"/>
                </a:lnTo>
                <a:lnTo>
                  <a:pt x="2247" y="5136"/>
                </a:lnTo>
                <a:lnTo>
                  <a:pt x="2161" y="5157"/>
                </a:lnTo>
                <a:lnTo>
                  <a:pt x="2097" y="5136"/>
                </a:lnTo>
                <a:lnTo>
                  <a:pt x="2076" y="5136"/>
                </a:lnTo>
                <a:lnTo>
                  <a:pt x="2054" y="5114"/>
                </a:lnTo>
                <a:lnTo>
                  <a:pt x="2054" y="5114"/>
                </a:lnTo>
                <a:lnTo>
                  <a:pt x="2076" y="5093"/>
                </a:lnTo>
                <a:lnTo>
                  <a:pt x="2097" y="5071"/>
                </a:lnTo>
                <a:lnTo>
                  <a:pt x="2225" y="5050"/>
                </a:lnTo>
                <a:lnTo>
                  <a:pt x="2397" y="5029"/>
                </a:lnTo>
                <a:lnTo>
                  <a:pt x="2397" y="5029"/>
                </a:lnTo>
                <a:lnTo>
                  <a:pt x="2504" y="5007"/>
                </a:lnTo>
                <a:lnTo>
                  <a:pt x="2589" y="4943"/>
                </a:lnTo>
                <a:lnTo>
                  <a:pt x="2675" y="4900"/>
                </a:lnTo>
                <a:lnTo>
                  <a:pt x="2739" y="4836"/>
                </a:lnTo>
                <a:lnTo>
                  <a:pt x="2760" y="4750"/>
                </a:lnTo>
                <a:lnTo>
                  <a:pt x="2760" y="4686"/>
                </a:lnTo>
                <a:lnTo>
                  <a:pt x="2718" y="4622"/>
                </a:lnTo>
                <a:lnTo>
                  <a:pt x="2589" y="4558"/>
                </a:lnTo>
                <a:lnTo>
                  <a:pt x="2589" y="4558"/>
                </a:lnTo>
                <a:lnTo>
                  <a:pt x="2461" y="4558"/>
                </a:lnTo>
                <a:lnTo>
                  <a:pt x="2311" y="4536"/>
                </a:lnTo>
                <a:lnTo>
                  <a:pt x="2247" y="4536"/>
                </a:lnTo>
                <a:lnTo>
                  <a:pt x="2225" y="4515"/>
                </a:lnTo>
                <a:lnTo>
                  <a:pt x="2247" y="4494"/>
                </a:lnTo>
                <a:lnTo>
                  <a:pt x="2354" y="4451"/>
                </a:lnTo>
                <a:lnTo>
                  <a:pt x="2354" y="4451"/>
                </a:lnTo>
                <a:lnTo>
                  <a:pt x="2418" y="4430"/>
                </a:lnTo>
                <a:lnTo>
                  <a:pt x="2525" y="4430"/>
                </a:lnTo>
                <a:lnTo>
                  <a:pt x="2718" y="4408"/>
                </a:lnTo>
                <a:lnTo>
                  <a:pt x="2825" y="4387"/>
                </a:lnTo>
                <a:lnTo>
                  <a:pt x="2910" y="4344"/>
                </a:lnTo>
                <a:lnTo>
                  <a:pt x="2953" y="4280"/>
                </a:lnTo>
                <a:lnTo>
                  <a:pt x="2974" y="4194"/>
                </a:lnTo>
                <a:lnTo>
                  <a:pt x="2974" y="4194"/>
                </a:lnTo>
                <a:lnTo>
                  <a:pt x="2953" y="4087"/>
                </a:lnTo>
                <a:lnTo>
                  <a:pt x="2889" y="4044"/>
                </a:lnTo>
                <a:lnTo>
                  <a:pt x="2825" y="4002"/>
                </a:lnTo>
                <a:lnTo>
                  <a:pt x="2718" y="4002"/>
                </a:lnTo>
                <a:lnTo>
                  <a:pt x="2525" y="4002"/>
                </a:lnTo>
                <a:lnTo>
                  <a:pt x="2439" y="4023"/>
                </a:lnTo>
                <a:lnTo>
                  <a:pt x="2375" y="4002"/>
                </a:lnTo>
                <a:lnTo>
                  <a:pt x="2375" y="4002"/>
                </a:lnTo>
                <a:lnTo>
                  <a:pt x="2439" y="3980"/>
                </a:lnTo>
                <a:lnTo>
                  <a:pt x="2525" y="3959"/>
                </a:lnTo>
                <a:lnTo>
                  <a:pt x="2760" y="3895"/>
                </a:lnTo>
                <a:lnTo>
                  <a:pt x="2867" y="3873"/>
                </a:lnTo>
                <a:lnTo>
                  <a:pt x="2953" y="3809"/>
                </a:lnTo>
                <a:lnTo>
                  <a:pt x="3017" y="3745"/>
                </a:lnTo>
                <a:lnTo>
                  <a:pt x="3017" y="3681"/>
                </a:lnTo>
                <a:lnTo>
                  <a:pt x="3017" y="3681"/>
                </a:lnTo>
                <a:lnTo>
                  <a:pt x="2996" y="3574"/>
                </a:lnTo>
                <a:lnTo>
                  <a:pt x="2974" y="3552"/>
                </a:lnTo>
                <a:lnTo>
                  <a:pt x="2953" y="3531"/>
                </a:lnTo>
                <a:lnTo>
                  <a:pt x="2867" y="3509"/>
                </a:lnTo>
                <a:lnTo>
                  <a:pt x="2782" y="3531"/>
                </a:lnTo>
                <a:lnTo>
                  <a:pt x="2589" y="3595"/>
                </a:lnTo>
                <a:lnTo>
                  <a:pt x="2525" y="3595"/>
                </a:lnTo>
                <a:lnTo>
                  <a:pt x="2461" y="3595"/>
                </a:lnTo>
                <a:lnTo>
                  <a:pt x="2461" y="3595"/>
                </a:lnTo>
                <a:lnTo>
                  <a:pt x="2439" y="3574"/>
                </a:lnTo>
                <a:lnTo>
                  <a:pt x="2439" y="3552"/>
                </a:lnTo>
                <a:lnTo>
                  <a:pt x="2439" y="3467"/>
                </a:lnTo>
                <a:lnTo>
                  <a:pt x="2461" y="3360"/>
                </a:lnTo>
                <a:lnTo>
                  <a:pt x="2482" y="3317"/>
                </a:lnTo>
                <a:lnTo>
                  <a:pt x="2482" y="3317"/>
                </a:lnTo>
                <a:lnTo>
                  <a:pt x="2568" y="3274"/>
                </a:lnTo>
                <a:lnTo>
                  <a:pt x="2653" y="3253"/>
                </a:lnTo>
                <a:lnTo>
                  <a:pt x="2846" y="3253"/>
                </a:lnTo>
                <a:lnTo>
                  <a:pt x="2846" y="3253"/>
                </a:lnTo>
                <a:lnTo>
                  <a:pt x="3295" y="3189"/>
                </a:lnTo>
                <a:lnTo>
                  <a:pt x="3531" y="3167"/>
                </a:lnTo>
                <a:lnTo>
                  <a:pt x="3766" y="3167"/>
                </a:lnTo>
                <a:lnTo>
                  <a:pt x="3766" y="3167"/>
                </a:lnTo>
                <a:lnTo>
                  <a:pt x="3852" y="3189"/>
                </a:lnTo>
                <a:lnTo>
                  <a:pt x="3916" y="3210"/>
                </a:lnTo>
                <a:lnTo>
                  <a:pt x="3959" y="3274"/>
                </a:lnTo>
                <a:lnTo>
                  <a:pt x="3980" y="3338"/>
                </a:lnTo>
                <a:lnTo>
                  <a:pt x="3980" y="3488"/>
                </a:lnTo>
                <a:lnTo>
                  <a:pt x="4001" y="3659"/>
                </a:lnTo>
                <a:lnTo>
                  <a:pt x="4001" y="3659"/>
                </a:lnTo>
                <a:lnTo>
                  <a:pt x="4044" y="4151"/>
                </a:lnTo>
                <a:lnTo>
                  <a:pt x="4087" y="4622"/>
                </a:lnTo>
                <a:lnTo>
                  <a:pt x="4087" y="4622"/>
                </a:lnTo>
                <a:lnTo>
                  <a:pt x="4172" y="5071"/>
                </a:lnTo>
                <a:lnTo>
                  <a:pt x="4215" y="5307"/>
                </a:lnTo>
                <a:lnTo>
                  <a:pt x="4215" y="5414"/>
                </a:lnTo>
                <a:lnTo>
                  <a:pt x="4215" y="5499"/>
                </a:lnTo>
                <a:lnTo>
                  <a:pt x="4215" y="5499"/>
                </a:lnTo>
                <a:lnTo>
                  <a:pt x="4151" y="5542"/>
                </a:lnTo>
                <a:lnTo>
                  <a:pt x="4087" y="5585"/>
                </a:lnTo>
                <a:lnTo>
                  <a:pt x="3980" y="5606"/>
                </a:lnTo>
                <a:lnTo>
                  <a:pt x="3873" y="5606"/>
                </a:lnTo>
                <a:lnTo>
                  <a:pt x="3466" y="5585"/>
                </a:lnTo>
                <a:lnTo>
                  <a:pt x="3466" y="5585"/>
                </a:lnTo>
                <a:lnTo>
                  <a:pt x="2354" y="5628"/>
                </a:lnTo>
                <a:lnTo>
                  <a:pt x="2354" y="5628"/>
                </a:lnTo>
                <a:lnTo>
                  <a:pt x="2140" y="5649"/>
                </a:lnTo>
                <a:lnTo>
                  <a:pt x="2011" y="5649"/>
                </a:lnTo>
                <a:lnTo>
                  <a:pt x="1969" y="5649"/>
                </a:lnTo>
                <a:lnTo>
                  <a:pt x="1926" y="5628"/>
                </a:lnTo>
                <a:lnTo>
                  <a:pt x="1926" y="5628"/>
                </a:lnTo>
                <a:lnTo>
                  <a:pt x="1905" y="5606"/>
                </a:lnTo>
                <a:lnTo>
                  <a:pt x="1905" y="5563"/>
                </a:lnTo>
                <a:lnTo>
                  <a:pt x="1905" y="5542"/>
                </a:lnTo>
                <a:lnTo>
                  <a:pt x="1926" y="5521"/>
                </a:lnTo>
                <a:lnTo>
                  <a:pt x="1990" y="5499"/>
                </a:lnTo>
                <a:lnTo>
                  <a:pt x="2076" y="5478"/>
                </a:lnTo>
                <a:lnTo>
                  <a:pt x="2076" y="5478"/>
                </a:lnTo>
                <a:lnTo>
                  <a:pt x="2161" y="5478"/>
                </a:lnTo>
                <a:lnTo>
                  <a:pt x="2247" y="5478"/>
                </a:lnTo>
                <a:lnTo>
                  <a:pt x="2332" y="5457"/>
                </a:lnTo>
                <a:lnTo>
                  <a:pt x="2397" y="5414"/>
                </a:lnTo>
                <a:lnTo>
                  <a:pt x="2397" y="5414"/>
                </a:lnTo>
                <a:lnTo>
                  <a:pt x="2439" y="5328"/>
                </a:lnTo>
                <a:lnTo>
                  <a:pt x="2439" y="5243"/>
                </a:lnTo>
                <a:lnTo>
                  <a:pt x="2375" y="5200"/>
                </a:lnTo>
                <a:lnTo>
                  <a:pt x="2311" y="5157"/>
                </a:lnTo>
                <a:lnTo>
                  <a:pt x="2311" y="5157"/>
                </a:lnTo>
                <a:close/>
                <a:moveTo>
                  <a:pt x="4194" y="2868"/>
                </a:moveTo>
                <a:lnTo>
                  <a:pt x="4194" y="2868"/>
                </a:lnTo>
                <a:lnTo>
                  <a:pt x="4151" y="2889"/>
                </a:lnTo>
                <a:lnTo>
                  <a:pt x="4108" y="2889"/>
                </a:lnTo>
                <a:lnTo>
                  <a:pt x="3916" y="2889"/>
                </a:lnTo>
                <a:lnTo>
                  <a:pt x="3680" y="2868"/>
                </a:lnTo>
                <a:lnTo>
                  <a:pt x="3680" y="2868"/>
                </a:lnTo>
                <a:lnTo>
                  <a:pt x="2889" y="2953"/>
                </a:lnTo>
                <a:lnTo>
                  <a:pt x="2482" y="2996"/>
                </a:lnTo>
                <a:lnTo>
                  <a:pt x="2097" y="2996"/>
                </a:lnTo>
                <a:lnTo>
                  <a:pt x="2097" y="2996"/>
                </a:lnTo>
                <a:lnTo>
                  <a:pt x="1969" y="2996"/>
                </a:lnTo>
                <a:lnTo>
                  <a:pt x="1840" y="2953"/>
                </a:lnTo>
                <a:lnTo>
                  <a:pt x="1776" y="2932"/>
                </a:lnTo>
                <a:lnTo>
                  <a:pt x="1755" y="2889"/>
                </a:lnTo>
                <a:lnTo>
                  <a:pt x="1755" y="2846"/>
                </a:lnTo>
                <a:lnTo>
                  <a:pt x="1798" y="2803"/>
                </a:lnTo>
                <a:lnTo>
                  <a:pt x="1798" y="2803"/>
                </a:lnTo>
                <a:lnTo>
                  <a:pt x="1840" y="2782"/>
                </a:lnTo>
                <a:lnTo>
                  <a:pt x="1905" y="2803"/>
                </a:lnTo>
                <a:lnTo>
                  <a:pt x="2033" y="2825"/>
                </a:lnTo>
                <a:lnTo>
                  <a:pt x="2033" y="2825"/>
                </a:lnTo>
                <a:lnTo>
                  <a:pt x="2161" y="2782"/>
                </a:lnTo>
                <a:lnTo>
                  <a:pt x="2290" y="2761"/>
                </a:lnTo>
                <a:lnTo>
                  <a:pt x="2290" y="2761"/>
                </a:lnTo>
                <a:lnTo>
                  <a:pt x="2653" y="2718"/>
                </a:lnTo>
                <a:lnTo>
                  <a:pt x="3017" y="2675"/>
                </a:lnTo>
                <a:lnTo>
                  <a:pt x="3745" y="2654"/>
                </a:lnTo>
                <a:lnTo>
                  <a:pt x="3745" y="2654"/>
                </a:lnTo>
                <a:lnTo>
                  <a:pt x="3873" y="2654"/>
                </a:lnTo>
                <a:lnTo>
                  <a:pt x="4044" y="2675"/>
                </a:lnTo>
                <a:lnTo>
                  <a:pt x="4130" y="2696"/>
                </a:lnTo>
                <a:lnTo>
                  <a:pt x="4172" y="2739"/>
                </a:lnTo>
                <a:lnTo>
                  <a:pt x="4215" y="2782"/>
                </a:lnTo>
                <a:lnTo>
                  <a:pt x="4194" y="2868"/>
                </a:lnTo>
                <a:lnTo>
                  <a:pt x="4194" y="2868"/>
                </a:lnTo>
                <a:close/>
                <a:moveTo>
                  <a:pt x="4130" y="2290"/>
                </a:moveTo>
                <a:lnTo>
                  <a:pt x="4130" y="2290"/>
                </a:lnTo>
                <a:lnTo>
                  <a:pt x="3702" y="2247"/>
                </a:lnTo>
                <a:lnTo>
                  <a:pt x="3274" y="2226"/>
                </a:lnTo>
                <a:lnTo>
                  <a:pt x="2825" y="2247"/>
                </a:lnTo>
                <a:lnTo>
                  <a:pt x="2397" y="2269"/>
                </a:lnTo>
                <a:lnTo>
                  <a:pt x="2397" y="2269"/>
                </a:lnTo>
                <a:lnTo>
                  <a:pt x="2140" y="2269"/>
                </a:lnTo>
                <a:lnTo>
                  <a:pt x="1862" y="2269"/>
                </a:lnTo>
                <a:lnTo>
                  <a:pt x="1862" y="2269"/>
                </a:lnTo>
                <a:lnTo>
                  <a:pt x="1691" y="2269"/>
                </a:lnTo>
                <a:lnTo>
                  <a:pt x="1584" y="2247"/>
                </a:lnTo>
                <a:lnTo>
                  <a:pt x="1519" y="2226"/>
                </a:lnTo>
                <a:lnTo>
                  <a:pt x="1519" y="2226"/>
                </a:lnTo>
                <a:lnTo>
                  <a:pt x="1477" y="2183"/>
                </a:lnTo>
                <a:lnTo>
                  <a:pt x="1477" y="2119"/>
                </a:lnTo>
                <a:lnTo>
                  <a:pt x="1477" y="1969"/>
                </a:lnTo>
                <a:lnTo>
                  <a:pt x="1477" y="1883"/>
                </a:lnTo>
                <a:lnTo>
                  <a:pt x="1477" y="1841"/>
                </a:lnTo>
                <a:lnTo>
                  <a:pt x="1434" y="1798"/>
                </a:lnTo>
                <a:lnTo>
                  <a:pt x="1370" y="1776"/>
                </a:lnTo>
                <a:lnTo>
                  <a:pt x="1370" y="1776"/>
                </a:lnTo>
                <a:lnTo>
                  <a:pt x="1348" y="1776"/>
                </a:lnTo>
                <a:lnTo>
                  <a:pt x="1305" y="1798"/>
                </a:lnTo>
                <a:lnTo>
                  <a:pt x="1241" y="1862"/>
                </a:lnTo>
                <a:lnTo>
                  <a:pt x="1177" y="1926"/>
                </a:lnTo>
                <a:lnTo>
                  <a:pt x="1156" y="1948"/>
                </a:lnTo>
                <a:lnTo>
                  <a:pt x="1113" y="1948"/>
                </a:lnTo>
                <a:lnTo>
                  <a:pt x="1113" y="1948"/>
                </a:lnTo>
                <a:lnTo>
                  <a:pt x="1070" y="1948"/>
                </a:lnTo>
                <a:lnTo>
                  <a:pt x="1070" y="1926"/>
                </a:lnTo>
                <a:lnTo>
                  <a:pt x="1070" y="1862"/>
                </a:lnTo>
                <a:lnTo>
                  <a:pt x="1091" y="1798"/>
                </a:lnTo>
                <a:lnTo>
                  <a:pt x="1091" y="1734"/>
                </a:lnTo>
                <a:lnTo>
                  <a:pt x="1091" y="1734"/>
                </a:lnTo>
                <a:lnTo>
                  <a:pt x="1049" y="1648"/>
                </a:lnTo>
                <a:lnTo>
                  <a:pt x="1006" y="1627"/>
                </a:lnTo>
                <a:lnTo>
                  <a:pt x="963" y="1627"/>
                </a:lnTo>
                <a:lnTo>
                  <a:pt x="920" y="1669"/>
                </a:lnTo>
                <a:lnTo>
                  <a:pt x="835" y="1755"/>
                </a:lnTo>
                <a:lnTo>
                  <a:pt x="792" y="1776"/>
                </a:lnTo>
                <a:lnTo>
                  <a:pt x="771" y="1776"/>
                </a:lnTo>
                <a:lnTo>
                  <a:pt x="771" y="1776"/>
                </a:lnTo>
                <a:lnTo>
                  <a:pt x="749" y="1734"/>
                </a:lnTo>
                <a:lnTo>
                  <a:pt x="771" y="1669"/>
                </a:lnTo>
                <a:lnTo>
                  <a:pt x="856" y="1541"/>
                </a:lnTo>
                <a:lnTo>
                  <a:pt x="963" y="1391"/>
                </a:lnTo>
                <a:lnTo>
                  <a:pt x="985" y="1327"/>
                </a:lnTo>
                <a:lnTo>
                  <a:pt x="985" y="1263"/>
                </a:lnTo>
                <a:lnTo>
                  <a:pt x="985" y="1263"/>
                </a:lnTo>
                <a:lnTo>
                  <a:pt x="942" y="1220"/>
                </a:lnTo>
                <a:lnTo>
                  <a:pt x="899" y="1220"/>
                </a:lnTo>
                <a:lnTo>
                  <a:pt x="856" y="1242"/>
                </a:lnTo>
                <a:lnTo>
                  <a:pt x="813" y="1263"/>
                </a:lnTo>
                <a:lnTo>
                  <a:pt x="749" y="1349"/>
                </a:lnTo>
                <a:lnTo>
                  <a:pt x="706" y="1370"/>
                </a:lnTo>
                <a:lnTo>
                  <a:pt x="664" y="1370"/>
                </a:lnTo>
                <a:lnTo>
                  <a:pt x="664" y="1370"/>
                </a:lnTo>
                <a:lnTo>
                  <a:pt x="642" y="1177"/>
                </a:lnTo>
                <a:lnTo>
                  <a:pt x="642" y="1049"/>
                </a:lnTo>
                <a:lnTo>
                  <a:pt x="642" y="1006"/>
                </a:lnTo>
                <a:lnTo>
                  <a:pt x="664" y="985"/>
                </a:lnTo>
                <a:lnTo>
                  <a:pt x="664" y="985"/>
                </a:lnTo>
                <a:lnTo>
                  <a:pt x="642" y="771"/>
                </a:lnTo>
                <a:lnTo>
                  <a:pt x="664" y="664"/>
                </a:lnTo>
                <a:lnTo>
                  <a:pt x="664" y="621"/>
                </a:lnTo>
                <a:lnTo>
                  <a:pt x="706" y="578"/>
                </a:lnTo>
                <a:lnTo>
                  <a:pt x="706" y="578"/>
                </a:lnTo>
                <a:lnTo>
                  <a:pt x="749" y="557"/>
                </a:lnTo>
                <a:lnTo>
                  <a:pt x="813" y="535"/>
                </a:lnTo>
                <a:lnTo>
                  <a:pt x="920" y="557"/>
                </a:lnTo>
                <a:lnTo>
                  <a:pt x="1027" y="600"/>
                </a:lnTo>
                <a:lnTo>
                  <a:pt x="1091" y="664"/>
                </a:lnTo>
                <a:lnTo>
                  <a:pt x="1091" y="664"/>
                </a:lnTo>
                <a:lnTo>
                  <a:pt x="1113" y="771"/>
                </a:lnTo>
                <a:lnTo>
                  <a:pt x="1134" y="899"/>
                </a:lnTo>
                <a:lnTo>
                  <a:pt x="1134" y="1028"/>
                </a:lnTo>
                <a:lnTo>
                  <a:pt x="1134" y="1135"/>
                </a:lnTo>
                <a:lnTo>
                  <a:pt x="1134" y="1135"/>
                </a:lnTo>
                <a:lnTo>
                  <a:pt x="1198" y="1284"/>
                </a:lnTo>
                <a:lnTo>
                  <a:pt x="1241" y="1349"/>
                </a:lnTo>
                <a:lnTo>
                  <a:pt x="1305" y="1413"/>
                </a:lnTo>
                <a:lnTo>
                  <a:pt x="1305" y="1413"/>
                </a:lnTo>
                <a:lnTo>
                  <a:pt x="1391" y="1477"/>
                </a:lnTo>
                <a:lnTo>
                  <a:pt x="1498" y="1520"/>
                </a:lnTo>
                <a:lnTo>
                  <a:pt x="1584" y="1562"/>
                </a:lnTo>
                <a:lnTo>
                  <a:pt x="1691" y="1584"/>
                </a:lnTo>
                <a:lnTo>
                  <a:pt x="1905" y="1605"/>
                </a:lnTo>
                <a:lnTo>
                  <a:pt x="2140" y="1605"/>
                </a:lnTo>
                <a:lnTo>
                  <a:pt x="2140" y="1605"/>
                </a:lnTo>
                <a:lnTo>
                  <a:pt x="2375" y="1605"/>
                </a:lnTo>
                <a:lnTo>
                  <a:pt x="2439" y="1584"/>
                </a:lnTo>
                <a:lnTo>
                  <a:pt x="2504" y="1541"/>
                </a:lnTo>
                <a:lnTo>
                  <a:pt x="2568" y="1477"/>
                </a:lnTo>
                <a:lnTo>
                  <a:pt x="2589" y="1413"/>
                </a:lnTo>
                <a:lnTo>
                  <a:pt x="2611" y="1306"/>
                </a:lnTo>
                <a:lnTo>
                  <a:pt x="2611" y="1177"/>
                </a:lnTo>
                <a:lnTo>
                  <a:pt x="2611" y="1177"/>
                </a:lnTo>
                <a:lnTo>
                  <a:pt x="2611" y="1049"/>
                </a:lnTo>
                <a:lnTo>
                  <a:pt x="2589" y="921"/>
                </a:lnTo>
                <a:lnTo>
                  <a:pt x="2568" y="792"/>
                </a:lnTo>
                <a:lnTo>
                  <a:pt x="2568" y="685"/>
                </a:lnTo>
                <a:lnTo>
                  <a:pt x="2568" y="685"/>
                </a:lnTo>
                <a:lnTo>
                  <a:pt x="2589" y="621"/>
                </a:lnTo>
                <a:lnTo>
                  <a:pt x="2611" y="600"/>
                </a:lnTo>
                <a:lnTo>
                  <a:pt x="2739" y="578"/>
                </a:lnTo>
                <a:lnTo>
                  <a:pt x="2739" y="578"/>
                </a:lnTo>
                <a:lnTo>
                  <a:pt x="2953" y="578"/>
                </a:lnTo>
                <a:lnTo>
                  <a:pt x="3038" y="578"/>
                </a:lnTo>
                <a:lnTo>
                  <a:pt x="3103" y="600"/>
                </a:lnTo>
                <a:lnTo>
                  <a:pt x="3145" y="642"/>
                </a:lnTo>
                <a:lnTo>
                  <a:pt x="3210" y="707"/>
                </a:lnTo>
                <a:lnTo>
                  <a:pt x="3231" y="792"/>
                </a:lnTo>
                <a:lnTo>
                  <a:pt x="3252" y="899"/>
                </a:lnTo>
                <a:lnTo>
                  <a:pt x="3252" y="899"/>
                </a:lnTo>
                <a:lnTo>
                  <a:pt x="3295" y="1092"/>
                </a:lnTo>
                <a:lnTo>
                  <a:pt x="3338" y="1177"/>
                </a:lnTo>
                <a:lnTo>
                  <a:pt x="3381" y="1263"/>
                </a:lnTo>
                <a:lnTo>
                  <a:pt x="3424" y="1327"/>
                </a:lnTo>
                <a:lnTo>
                  <a:pt x="3488" y="1391"/>
                </a:lnTo>
                <a:lnTo>
                  <a:pt x="3573" y="1455"/>
                </a:lnTo>
                <a:lnTo>
                  <a:pt x="3680" y="1477"/>
                </a:lnTo>
                <a:lnTo>
                  <a:pt x="3680" y="1477"/>
                </a:lnTo>
                <a:lnTo>
                  <a:pt x="3873" y="1520"/>
                </a:lnTo>
                <a:lnTo>
                  <a:pt x="4065" y="1541"/>
                </a:lnTo>
                <a:lnTo>
                  <a:pt x="4279" y="1520"/>
                </a:lnTo>
                <a:lnTo>
                  <a:pt x="4472" y="1477"/>
                </a:lnTo>
                <a:lnTo>
                  <a:pt x="4472" y="1477"/>
                </a:lnTo>
                <a:lnTo>
                  <a:pt x="4579" y="1434"/>
                </a:lnTo>
                <a:lnTo>
                  <a:pt x="4622" y="1391"/>
                </a:lnTo>
                <a:lnTo>
                  <a:pt x="4643" y="1370"/>
                </a:lnTo>
                <a:lnTo>
                  <a:pt x="4686" y="1263"/>
                </a:lnTo>
                <a:lnTo>
                  <a:pt x="4686" y="1135"/>
                </a:lnTo>
                <a:lnTo>
                  <a:pt x="4686" y="1135"/>
                </a:lnTo>
                <a:lnTo>
                  <a:pt x="4686" y="921"/>
                </a:lnTo>
                <a:lnTo>
                  <a:pt x="4665" y="749"/>
                </a:lnTo>
                <a:lnTo>
                  <a:pt x="4686" y="685"/>
                </a:lnTo>
                <a:lnTo>
                  <a:pt x="4729" y="621"/>
                </a:lnTo>
                <a:lnTo>
                  <a:pt x="4814" y="578"/>
                </a:lnTo>
                <a:lnTo>
                  <a:pt x="4921" y="557"/>
                </a:lnTo>
                <a:lnTo>
                  <a:pt x="4921" y="557"/>
                </a:lnTo>
                <a:lnTo>
                  <a:pt x="5135" y="514"/>
                </a:lnTo>
                <a:lnTo>
                  <a:pt x="5221" y="514"/>
                </a:lnTo>
                <a:lnTo>
                  <a:pt x="5264" y="535"/>
                </a:lnTo>
                <a:lnTo>
                  <a:pt x="5306" y="578"/>
                </a:lnTo>
                <a:lnTo>
                  <a:pt x="5328" y="664"/>
                </a:lnTo>
                <a:lnTo>
                  <a:pt x="5371" y="878"/>
                </a:lnTo>
                <a:lnTo>
                  <a:pt x="5371" y="878"/>
                </a:lnTo>
                <a:lnTo>
                  <a:pt x="5435" y="1220"/>
                </a:lnTo>
                <a:lnTo>
                  <a:pt x="5456" y="1391"/>
                </a:lnTo>
                <a:lnTo>
                  <a:pt x="5435" y="1477"/>
                </a:lnTo>
                <a:lnTo>
                  <a:pt x="5413" y="1541"/>
                </a:lnTo>
                <a:lnTo>
                  <a:pt x="5413" y="1541"/>
                </a:lnTo>
                <a:lnTo>
                  <a:pt x="5349" y="1627"/>
                </a:lnTo>
                <a:lnTo>
                  <a:pt x="5264" y="1691"/>
                </a:lnTo>
                <a:lnTo>
                  <a:pt x="5092" y="1819"/>
                </a:lnTo>
                <a:lnTo>
                  <a:pt x="4729" y="2076"/>
                </a:lnTo>
                <a:lnTo>
                  <a:pt x="4729" y="2076"/>
                </a:lnTo>
                <a:lnTo>
                  <a:pt x="4579" y="2183"/>
                </a:lnTo>
                <a:lnTo>
                  <a:pt x="4451" y="2269"/>
                </a:lnTo>
                <a:lnTo>
                  <a:pt x="4301" y="2311"/>
                </a:lnTo>
                <a:lnTo>
                  <a:pt x="4215" y="2311"/>
                </a:lnTo>
                <a:lnTo>
                  <a:pt x="4130" y="2290"/>
                </a:lnTo>
                <a:lnTo>
                  <a:pt x="4130" y="229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1"/>
          <p:cNvSpPr/>
          <p:nvPr/>
        </p:nvSpPr>
        <p:spPr>
          <a:xfrm>
            <a:off x="3839670" y="3615034"/>
            <a:ext cx="242874" cy="221497"/>
          </a:xfrm>
          <a:custGeom>
            <a:rect b="b" l="l" r="r" t="t"/>
            <a:pathLst>
              <a:path extrusionOk="0" h="8196" w="8987">
                <a:moveTo>
                  <a:pt x="6911" y="2397"/>
                </a:moveTo>
                <a:lnTo>
                  <a:pt x="6911" y="2397"/>
                </a:lnTo>
                <a:lnTo>
                  <a:pt x="6890" y="1990"/>
                </a:lnTo>
                <a:lnTo>
                  <a:pt x="6869" y="1776"/>
                </a:lnTo>
                <a:lnTo>
                  <a:pt x="6826" y="1584"/>
                </a:lnTo>
                <a:lnTo>
                  <a:pt x="6762" y="1413"/>
                </a:lnTo>
                <a:lnTo>
                  <a:pt x="6676" y="1220"/>
                </a:lnTo>
                <a:lnTo>
                  <a:pt x="6569" y="1049"/>
                </a:lnTo>
                <a:lnTo>
                  <a:pt x="6419" y="899"/>
                </a:lnTo>
                <a:lnTo>
                  <a:pt x="6419" y="899"/>
                </a:lnTo>
                <a:lnTo>
                  <a:pt x="6141" y="600"/>
                </a:lnTo>
                <a:lnTo>
                  <a:pt x="5970" y="471"/>
                </a:lnTo>
                <a:lnTo>
                  <a:pt x="5820" y="343"/>
                </a:lnTo>
                <a:lnTo>
                  <a:pt x="5649" y="236"/>
                </a:lnTo>
                <a:lnTo>
                  <a:pt x="5456" y="150"/>
                </a:lnTo>
                <a:lnTo>
                  <a:pt x="5264" y="86"/>
                </a:lnTo>
                <a:lnTo>
                  <a:pt x="5071" y="22"/>
                </a:lnTo>
                <a:lnTo>
                  <a:pt x="5071" y="22"/>
                </a:lnTo>
                <a:lnTo>
                  <a:pt x="4879" y="1"/>
                </a:lnTo>
                <a:lnTo>
                  <a:pt x="4686" y="1"/>
                </a:lnTo>
                <a:lnTo>
                  <a:pt x="4494" y="1"/>
                </a:lnTo>
                <a:lnTo>
                  <a:pt x="4301" y="22"/>
                </a:lnTo>
                <a:lnTo>
                  <a:pt x="4109" y="65"/>
                </a:lnTo>
                <a:lnTo>
                  <a:pt x="3916" y="108"/>
                </a:lnTo>
                <a:lnTo>
                  <a:pt x="3552" y="236"/>
                </a:lnTo>
                <a:lnTo>
                  <a:pt x="3188" y="428"/>
                </a:lnTo>
                <a:lnTo>
                  <a:pt x="2868" y="642"/>
                </a:lnTo>
                <a:lnTo>
                  <a:pt x="2718" y="771"/>
                </a:lnTo>
                <a:lnTo>
                  <a:pt x="2589" y="899"/>
                </a:lnTo>
                <a:lnTo>
                  <a:pt x="2461" y="1049"/>
                </a:lnTo>
                <a:lnTo>
                  <a:pt x="2333" y="1199"/>
                </a:lnTo>
                <a:lnTo>
                  <a:pt x="2333" y="1199"/>
                </a:lnTo>
                <a:lnTo>
                  <a:pt x="2247" y="1370"/>
                </a:lnTo>
                <a:lnTo>
                  <a:pt x="2161" y="1520"/>
                </a:lnTo>
                <a:lnTo>
                  <a:pt x="2076" y="1712"/>
                </a:lnTo>
                <a:lnTo>
                  <a:pt x="2033" y="1905"/>
                </a:lnTo>
                <a:lnTo>
                  <a:pt x="1990" y="2076"/>
                </a:lnTo>
                <a:lnTo>
                  <a:pt x="1969" y="2290"/>
                </a:lnTo>
                <a:lnTo>
                  <a:pt x="1969" y="2482"/>
                </a:lnTo>
                <a:lnTo>
                  <a:pt x="1969" y="2675"/>
                </a:lnTo>
                <a:lnTo>
                  <a:pt x="1990" y="2889"/>
                </a:lnTo>
                <a:lnTo>
                  <a:pt x="2012" y="3082"/>
                </a:lnTo>
                <a:lnTo>
                  <a:pt x="2076" y="3274"/>
                </a:lnTo>
                <a:lnTo>
                  <a:pt x="2119" y="3467"/>
                </a:lnTo>
                <a:lnTo>
                  <a:pt x="2204" y="3638"/>
                </a:lnTo>
                <a:lnTo>
                  <a:pt x="2290" y="3809"/>
                </a:lnTo>
                <a:lnTo>
                  <a:pt x="2397" y="3959"/>
                </a:lnTo>
                <a:lnTo>
                  <a:pt x="2504" y="4109"/>
                </a:lnTo>
                <a:lnTo>
                  <a:pt x="2504" y="4109"/>
                </a:lnTo>
                <a:lnTo>
                  <a:pt x="2654" y="4258"/>
                </a:lnTo>
                <a:lnTo>
                  <a:pt x="2803" y="4387"/>
                </a:lnTo>
                <a:lnTo>
                  <a:pt x="2953" y="4515"/>
                </a:lnTo>
                <a:lnTo>
                  <a:pt x="3124" y="4622"/>
                </a:lnTo>
                <a:lnTo>
                  <a:pt x="3317" y="4708"/>
                </a:lnTo>
                <a:lnTo>
                  <a:pt x="3509" y="4793"/>
                </a:lnTo>
                <a:lnTo>
                  <a:pt x="3702" y="4857"/>
                </a:lnTo>
                <a:lnTo>
                  <a:pt x="3895" y="4900"/>
                </a:lnTo>
                <a:lnTo>
                  <a:pt x="4087" y="4922"/>
                </a:lnTo>
                <a:lnTo>
                  <a:pt x="4301" y="4943"/>
                </a:lnTo>
                <a:lnTo>
                  <a:pt x="4515" y="4964"/>
                </a:lnTo>
                <a:lnTo>
                  <a:pt x="4708" y="4964"/>
                </a:lnTo>
                <a:lnTo>
                  <a:pt x="5114" y="4900"/>
                </a:lnTo>
                <a:lnTo>
                  <a:pt x="5499" y="4815"/>
                </a:lnTo>
                <a:lnTo>
                  <a:pt x="5499" y="4815"/>
                </a:lnTo>
                <a:lnTo>
                  <a:pt x="5692" y="4750"/>
                </a:lnTo>
                <a:lnTo>
                  <a:pt x="5863" y="4665"/>
                </a:lnTo>
                <a:lnTo>
                  <a:pt x="6013" y="4558"/>
                </a:lnTo>
                <a:lnTo>
                  <a:pt x="6141" y="4430"/>
                </a:lnTo>
                <a:lnTo>
                  <a:pt x="6291" y="4301"/>
                </a:lnTo>
                <a:lnTo>
                  <a:pt x="6398" y="4173"/>
                </a:lnTo>
                <a:lnTo>
                  <a:pt x="6505" y="4023"/>
                </a:lnTo>
                <a:lnTo>
                  <a:pt x="6590" y="3852"/>
                </a:lnTo>
                <a:lnTo>
                  <a:pt x="6676" y="3681"/>
                </a:lnTo>
                <a:lnTo>
                  <a:pt x="6740" y="3509"/>
                </a:lnTo>
                <a:lnTo>
                  <a:pt x="6847" y="3146"/>
                </a:lnTo>
                <a:lnTo>
                  <a:pt x="6911" y="2761"/>
                </a:lnTo>
                <a:lnTo>
                  <a:pt x="6911" y="2397"/>
                </a:lnTo>
                <a:lnTo>
                  <a:pt x="6911" y="2397"/>
                </a:lnTo>
                <a:close/>
                <a:moveTo>
                  <a:pt x="3788" y="921"/>
                </a:moveTo>
                <a:lnTo>
                  <a:pt x="3788" y="921"/>
                </a:lnTo>
                <a:lnTo>
                  <a:pt x="3809" y="749"/>
                </a:lnTo>
                <a:lnTo>
                  <a:pt x="3830" y="707"/>
                </a:lnTo>
                <a:lnTo>
                  <a:pt x="3873" y="642"/>
                </a:lnTo>
                <a:lnTo>
                  <a:pt x="3980" y="578"/>
                </a:lnTo>
                <a:lnTo>
                  <a:pt x="4130" y="535"/>
                </a:lnTo>
                <a:lnTo>
                  <a:pt x="4130" y="535"/>
                </a:lnTo>
                <a:lnTo>
                  <a:pt x="4280" y="493"/>
                </a:lnTo>
                <a:lnTo>
                  <a:pt x="4322" y="493"/>
                </a:lnTo>
                <a:lnTo>
                  <a:pt x="4344" y="514"/>
                </a:lnTo>
                <a:lnTo>
                  <a:pt x="4365" y="557"/>
                </a:lnTo>
                <a:lnTo>
                  <a:pt x="4365" y="600"/>
                </a:lnTo>
                <a:lnTo>
                  <a:pt x="4344" y="749"/>
                </a:lnTo>
                <a:lnTo>
                  <a:pt x="4344" y="749"/>
                </a:lnTo>
                <a:lnTo>
                  <a:pt x="4322" y="899"/>
                </a:lnTo>
                <a:lnTo>
                  <a:pt x="4322" y="942"/>
                </a:lnTo>
                <a:lnTo>
                  <a:pt x="4280" y="963"/>
                </a:lnTo>
                <a:lnTo>
                  <a:pt x="4194" y="1006"/>
                </a:lnTo>
                <a:lnTo>
                  <a:pt x="4044" y="1028"/>
                </a:lnTo>
                <a:lnTo>
                  <a:pt x="4044" y="1028"/>
                </a:lnTo>
                <a:lnTo>
                  <a:pt x="3895" y="1049"/>
                </a:lnTo>
                <a:lnTo>
                  <a:pt x="3809" y="1070"/>
                </a:lnTo>
                <a:lnTo>
                  <a:pt x="3788" y="1070"/>
                </a:lnTo>
                <a:lnTo>
                  <a:pt x="3788" y="1028"/>
                </a:lnTo>
                <a:lnTo>
                  <a:pt x="3788" y="921"/>
                </a:lnTo>
                <a:lnTo>
                  <a:pt x="3788" y="921"/>
                </a:lnTo>
                <a:close/>
                <a:moveTo>
                  <a:pt x="4002" y="1349"/>
                </a:moveTo>
                <a:lnTo>
                  <a:pt x="4002" y="1349"/>
                </a:lnTo>
                <a:lnTo>
                  <a:pt x="4087" y="1349"/>
                </a:lnTo>
                <a:lnTo>
                  <a:pt x="4194" y="1327"/>
                </a:lnTo>
                <a:lnTo>
                  <a:pt x="4280" y="1349"/>
                </a:lnTo>
                <a:lnTo>
                  <a:pt x="4322" y="1370"/>
                </a:lnTo>
                <a:lnTo>
                  <a:pt x="4344" y="1413"/>
                </a:lnTo>
                <a:lnTo>
                  <a:pt x="4344" y="1413"/>
                </a:lnTo>
                <a:lnTo>
                  <a:pt x="4344" y="1669"/>
                </a:lnTo>
                <a:lnTo>
                  <a:pt x="4344" y="1883"/>
                </a:lnTo>
                <a:lnTo>
                  <a:pt x="4344" y="1883"/>
                </a:lnTo>
                <a:lnTo>
                  <a:pt x="4365" y="2162"/>
                </a:lnTo>
                <a:lnTo>
                  <a:pt x="4365" y="2311"/>
                </a:lnTo>
                <a:lnTo>
                  <a:pt x="4344" y="2354"/>
                </a:lnTo>
                <a:lnTo>
                  <a:pt x="4322" y="2397"/>
                </a:lnTo>
                <a:lnTo>
                  <a:pt x="4322" y="2397"/>
                </a:lnTo>
                <a:lnTo>
                  <a:pt x="4280" y="2440"/>
                </a:lnTo>
                <a:lnTo>
                  <a:pt x="4215" y="2440"/>
                </a:lnTo>
                <a:lnTo>
                  <a:pt x="4023" y="2440"/>
                </a:lnTo>
                <a:lnTo>
                  <a:pt x="3723" y="2440"/>
                </a:lnTo>
                <a:lnTo>
                  <a:pt x="3723" y="2440"/>
                </a:lnTo>
                <a:lnTo>
                  <a:pt x="3638" y="2418"/>
                </a:lnTo>
                <a:lnTo>
                  <a:pt x="3574" y="2397"/>
                </a:lnTo>
                <a:lnTo>
                  <a:pt x="3531" y="2354"/>
                </a:lnTo>
                <a:lnTo>
                  <a:pt x="3509" y="2311"/>
                </a:lnTo>
                <a:lnTo>
                  <a:pt x="3531" y="2162"/>
                </a:lnTo>
                <a:lnTo>
                  <a:pt x="3552" y="1990"/>
                </a:lnTo>
                <a:lnTo>
                  <a:pt x="3552" y="1990"/>
                </a:lnTo>
                <a:lnTo>
                  <a:pt x="3595" y="1734"/>
                </a:lnTo>
                <a:lnTo>
                  <a:pt x="3616" y="1627"/>
                </a:lnTo>
                <a:lnTo>
                  <a:pt x="3638" y="1541"/>
                </a:lnTo>
                <a:lnTo>
                  <a:pt x="3681" y="1477"/>
                </a:lnTo>
                <a:lnTo>
                  <a:pt x="3745" y="1434"/>
                </a:lnTo>
                <a:lnTo>
                  <a:pt x="3852" y="1391"/>
                </a:lnTo>
                <a:lnTo>
                  <a:pt x="4002" y="1349"/>
                </a:lnTo>
                <a:lnTo>
                  <a:pt x="4002" y="1349"/>
                </a:lnTo>
                <a:close/>
                <a:moveTo>
                  <a:pt x="3509" y="707"/>
                </a:moveTo>
                <a:lnTo>
                  <a:pt x="3509" y="707"/>
                </a:lnTo>
                <a:lnTo>
                  <a:pt x="3531" y="728"/>
                </a:lnTo>
                <a:lnTo>
                  <a:pt x="3552" y="792"/>
                </a:lnTo>
                <a:lnTo>
                  <a:pt x="3509" y="921"/>
                </a:lnTo>
                <a:lnTo>
                  <a:pt x="3445" y="1070"/>
                </a:lnTo>
                <a:lnTo>
                  <a:pt x="3381" y="1177"/>
                </a:lnTo>
                <a:lnTo>
                  <a:pt x="3381" y="1177"/>
                </a:lnTo>
                <a:lnTo>
                  <a:pt x="3317" y="1220"/>
                </a:lnTo>
                <a:lnTo>
                  <a:pt x="3253" y="1263"/>
                </a:lnTo>
                <a:lnTo>
                  <a:pt x="3060" y="1327"/>
                </a:lnTo>
                <a:lnTo>
                  <a:pt x="2718" y="1413"/>
                </a:lnTo>
                <a:lnTo>
                  <a:pt x="2718" y="1413"/>
                </a:lnTo>
                <a:lnTo>
                  <a:pt x="2718" y="1413"/>
                </a:lnTo>
                <a:lnTo>
                  <a:pt x="2718" y="1370"/>
                </a:lnTo>
                <a:lnTo>
                  <a:pt x="2782" y="1263"/>
                </a:lnTo>
                <a:lnTo>
                  <a:pt x="2889" y="1135"/>
                </a:lnTo>
                <a:lnTo>
                  <a:pt x="3017" y="1006"/>
                </a:lnTo>
                <a:lnTo>
                  <a:pt x="3167" y="878"/>
                </a:lnTo>
                <a:lnTo>
                  <a:pt x="3317" y="771"/>
                </a:lnTo>
                <a:lnTo>
                  <a:pt x="3445" y="707"/>
                </a:lnTo>
                <a:lnTo>
                  <a:pt x="3488" y="685"/>
                </a:lnTo>
                <a:lnTo>
                  <a:pt x="3509" y="707"/>
                </a:lnTo>
                <a:lnTo>
                  <a:pt x="3509" y="707"/>
                </a:lnTo>
                <a:close/>
                <a:moveTo>
                  <a:pt x="2375" y="2033"/>
                </a:moveTo>
                <a:lnTo>
                  <a:pt x="2375" y="2033"/>
                </a:lnTo>
                <a:lnTo>
                  <a:pt x="2418" y="1948"/>
                </a:lnTo>
                <a:lnTo>
                  <a:pt x="2504" y="1862"/>
                </a:lnTo>
                <a:lnTo>
                  <a:pt x="2589" y="1798"/>
                </a:lnTo>
                <a:lnTo>
                  <a:pt x="2696" y="1734"/>
                </a:lnTo>
                <a:lnTo>
                  <a:pt x="2910" y="1648"/>
                </a:lnTo>
                <a:lnTo>
                  <a:pt x="3124" y="1562"/>
                </a:lnTo>
                <a:lnTo>
                  <a:pt x="3124" y="1562"/>
                </a:lnTo>
                <a:lnTo>
                  <a:pt x="3253" y="1520"/>
                </a:lnTo>
                <a:lnTo>
                  <a:pt x="3295" y="1520"/>
                </a:lnTo>
                <a:lnTo>
                  <a:pt x="3317" y="1541"/>
                </a:lnTo>
                <a:lnTo>
                  <a:pt x="3317" y="1562"/>
                </a:lnTo>
                <a:lnTo>
                  <a:pt x="3317" y="1691"/>
                </a:lnTo>
                <a:lnTo>
                  <a:pt x="3317" y="1691"/>
                </a:lnTo>
                <a:lnTo>
                  <a:pt x="3274" y="1969"/>
                </a:lnTo>
                <a:lnTo>
                  <a:pt x="3253" y="2226"/>
                </a:lnTo>
                <a:lnTo>
                  <a:pt x="3253" y="2226"/>
                </a:lnTo>
                <a:lnTo>
                  <a:pt x="3231" y="2397"/>
                </a:lnTo>
                <a:lnTo>
                  <a:pt x="3188" y="2461"/>
                </a:lnTo>
                <a:lnTo>
                  <a:pt x="3146" y="2504"/>
                </a:lnTo>
                <a:lnTo>
                  <a:pt x="3146" y="2504"/>
                </a:lnTo>
                <a:lnTo>
                  <a:pt x="3060" y="2504"/>
                </a:lnTo>
                <a:lnTo>
                  <a:pt x="2953" y="2504"/>
                </a:lnTo>
                <a:lnTo>
                  <a:pt x="2846" y="2504"/>
                </a:lnTo>
                <a:lnTo>
                  <a:pt x="2803" y="2504"/>
                </a:lnTo>
                <a:lnTo>
                  <a:pt x="2803" y="2525"/>
                </a:lnTo>
                <a:lnTo>
                  <a:pt x="2803" y="2525"/>
                </a:lnTo>
                <a:lnTo>
                  <a:pt x="2568" y="2525"/>
                </a:lnTo>
                <a:lnTo>
                  <a:pt x="2461" y="2504"/>
                </a:lnTo>
                <a:lnTo>
                  <a:pt x="2418" y="2482"/>
                </a:lnTo>
                <a:lnTo>
                  <a:pt x="2375" y="2440"/>
                </a:lnTo>
                <a:lnTo>
                  <a:pt x="2375" y="2440"/>
                </a:lnTo>
                <a:lnTo>
                  <a:pt x="2354" y="2376"/>
                </a:lnTo>
                <a:lnTo>
                  <a:pt x="2354" y="2247"/>
                </a:lnTo>
                <a:lnTo>
                  <a:pt x="2375" y="2033"/>
                </a:lnTo>
                <a:lnTo>
                  <a:pt x="2375" y="2033"/>
                </a:lnTo>
                <a:close/>
                <a:moveTo>
                  <a:pt x="2440" y="3082"/>
                </a:moveTo>
                <a:lnTo>
                  <a:pt x="2440" y="3082"/>
                </a:lnTo>
                <a:lnTo>
                  <a:pt x="2397" y="2953"/>
                </a:lnTo>
                <a:lnTo>
                  <a:pt x="2375" y="2868"/>
                </a:lnTo>
                <a:lnTo>
                  <a:pt x="2375" y="2803"/>
                </a:lnTo>
                <a:lnTo>
                  <a:pt x="2375" y="2803"/>
                </a:lnTo>
                <a:lnTo>
                  <a:pt x="2418" y="2761"/>
                </a:lnTo>
                <a:lnTo>
                  <a:pt x="2461" y="2739"/>
                </a:lnTo>
                <a:lnTo>
                  <a:pt x="2568" y="2718"/>
                </a:lnTo>
                <a:lnTo>
                  <a:pt x="2803" y="2739"/>
                </a:lnTo>
                <a:lnTo>
                  <a:pt x="2803" y="2739"/>
                </a:lnTo>
                <a:lnTo>
                  <a:pt x="2953" y="2739"/>
                </a:lnTo>
                <a:lnTo>
                  <a:pt x="3060" y="2739"/>
                </a:lnTo>
                <a:lnTo>
                  <a:pt x="3103" y="2739"/>
                </a:lnTo>
                <a:lnTo>
                  <a:pt x="3146" y="2782"/>
                </a:lnTo>
                <a:lnTo>
                  <a:pt x="3167" y="2825"/>
                </a:lnTo>
                <a:lnTo>
                  <a:pt x="3188" y="2889"/>
                </a:lnTo>
                <a:lnTo>
                  <a:pt x="3188" y="2889"/>
                </a:lnTo>
                <a:lnTo>
                  <a:pt x="3210" y="3124"/>
                </a:lnTo>
                <a:lnTo>
                  <a:pt x="3231" y="3253"/>
                </a:lnTo>
                <a:lnTo>
                  <a:pt x="3210" y="3338"/>
                </a:lnTo>
                <a:lnTo>
                  <a:pt x="3210" y="3338"/>
                </a:lnTo>
                <a:lnTo>
                  <a:pt x="3167" y="3403"/>
                </a:lnTo>
                <a:lnTo>
                  <a:pt x="3124" y="3445"/>
                </a:lnTo>
                <a:lnTo>
                  <a:pt x="3082" y="3445"/>
                </a:lnTo>
                <a:lnTo>
                  <a:pt x="3017" y="3445"/>
                </a:lnTo>
                <a:lnTo>
                  <a:pt x="2868" y="3403"/>
                </a:lnTo>
                <a:lnTo>
                  <a:pt x="2739" y="3338"/>
                </a:lnTo>
                <a:lnTo>
                  <a:pt x="2739" y="3338"/>
                </a:lnTo>
                <a:lnTo>
                  <a:pt x="2611" y="3296"/>
                </a:lnTo>
                <a:lnTo>
                  <a:pt x="2525" y="3253"/>
                </a:lnTo>
                <a:lnTo>
                  <a:pt x="2482" y="3189"/>
                </a:lnTo>
                <a:lnTo>
                  <a:pt x="2440" y="3082"/>
                </a:lnTo>
                <a:lnTo>
                  <a:pt x="2440" y="3082"/>
                </a:lnTo>
                <a:close/>
                <a:moveTo>
                  <a:pt x="3488" y="4430"/>
                </a:moveTo>
                <a:lnTo>
                  <a:pt x="3488" y="4430"/>
                </a:lnTo>
                <a:lnTo>
                  <a:pt x="3424" y="4430"/>
                </a:lnTo>
                <a:lnTo>
                  <a:pt x="3360" y="4387"/>
                </a:lnTo>
                <a:lnTo>
                  <a:pt x="3188" y="4237"/>
                </a:lnTo>
                <a:lnTo>
                  <a:pt x="3039" y="4066"/>
                </a:lnTo>
                <a:lnTo>
                  <a:pt x="2953" y="3959"/>
                </a:lnTo>
                <a:lnTo>
                  <a:pt x="2953" y="3959"/>
                </a:lnTo>
                <a:lnTo>
                  <a:pt x="2846" y="3852"/>
                </a:lnTo>
                <a:lnTo>
                  <a:pt x="2761" y="3745"/>
                </a:lnTo>
                <a:lnTo>
                  <a:pt x="2761" y="3745"/>
                </a:lnTo>
                <a:lnTo>
                  <a:pt x="2739" y="3659"/>
                </a:lnTo>
                <a:lnTo>
                  <a:pt x="2739" y="3659"/>
                </a:lnTo>
                <a:lnTo>
                  <a:pt x="2846" y="3681"/>
                </a:lnTo>
                <a:lnTo>
                  <a:pt x="2996" y="3702"/>
                </a:lnTo>
                <a:lnTo>
                  <a:pt x="3124" y="3723"/>
                </a:lnTo>
                <a:lnTo>
                  <a:pt x="3231" y="3788"/>
                </a:lnTo>
                <a:lnTo>
                  <a:pt x="3231" y="3788"/>
                </a:lnTo>
                <a:lnTo>
                  <a:pt x="3274" y="3830"/>
                </a:lnTo>
                <a:lnTo>
                  <a:pt x="3274" y="3873"/>
                </a:lnTo>
                <a:lnTo>
                  <a:pt x="3317" y="3980"/>
                </a:lnTo>
                <a:lnTo>
                  <a:pt x="3317" y="3980"/>
                </a:lnTo>
                <a:lnTo>
                  <a:pt x="3445" y="4216"/>
                </a:lnTo>
                <a:lnTo>
                  <a:pt x="3509" y="4344"/>
                </a:lnTo>
                <a:lnTo>
                  <a:pt x="3509" y="4408"/>
                </a:lnTo>
                <a:lnTo>
                  <a:pt x="3488" y="4430"/>
                </a:lnTo>
                <a:lnTo>
                  <a:pt x="3488" y="4430"/>
                </a:lnTo>
                <a:close/>
                <a:moveTo>
                  <a:pt x="3509" y="2932"/>
                </a:moveTo>
                <a:lnTo>
                  <a:pt x="3509" y="2932"/>
                </a:lnTo>
                <a:lnTo>
                  <a:pt x="3531" y="2782"/>
                </a:lnTo>
                <a:lnTo>
                  <a:pt x="3552" y="2739"/>
                </a:lnTo>
                <a:lnTo>
                  <a:pt x="3574" y="2718"/>
                </a:lnTo>
                <a:lnTo>
                  <a:pt x="3681" y="2696"/>
                </a:lnTo>
                <a:lnTo>
                  <a:pt x="3830" y="2696"/>
                </a:lnTo>
                <a:lnTo>
                  <a:pt x="3830" y="2696"/>
                </a:lnTo>
                <a:lnTo>
                  <a:pt x="4087" y="2675"/>
                </a:lnTo>
                <a:lnTo>
                  <a:pt x="4237" y="2675"/>
                </a:lnTo>
                <a:lnTo>
                  <a:pt x="4280" y="2696"/>
                </a:lnTo>
                <a:lnTo>
                  <a:pt x="4322" y="2718"/>
                </a:lnTo>
                <a:lnTo>
                  <a:pt x="4322" y="2718"/>
                </a:lnTo>
                <a:lnTo>
                  <a:pt x="4344" y="2803"/>
                </a:lnTo>
                <a:lnTo>
                  <a:pt x="4344" y="2932"/>
                </a:lnTo>
                <a:lnTo>
                  <a:pt x="4344" y="3124"/>
                </a:lnTo>
                <a:lnTo>
                  <a:pt x="4344" y="3124"/>
                </a:lnTo>
                <a:lnTo>
                  <a:pt x="4344" y="3338"/>
                </a:lnTo>
                <a:lnTo>
                  <a:pt x="4344" y="3424"/>
                </a:lnTo>
                <a:lnTo>
                  <a:pt x="4322" y="3467"/>
                </a:lnTo>
                <a:lnTo>
                  <a:pt x="4301" y="3509"/>
                </a:lnTo>
                <a:lnTo>
                  <a:pt x="4237" y="3531"/>
                </a:lnTo>
                <a:lnTo>
                  <a:pt x="4151" y="3552"/>
                </a:lnTo>
                <a:lnTo>
                  <a:pt x="4044" y="3552"/>
                </a:lnTo>
                <a:lnTo>
                  <a:pt x="4044" y="3552"/>
                </a:lnTo>
                <a:lnTo>
                  <a:pt x="3788" y="3552"/>
                </a:lnTo>
                <a:lnTo>
                  <a:pt x="3638" y="3531"/>
                </a:lnTo>
                <a:lnTo>
                  <a:pt x="3595" y="3509"/>
                </a:lnTo>
                <a:lnTo>
                  <a:pt x="3552" y="3488"/>
                </a:lnTo>
                <a:lnTo>
                  <a:pt x="3552" y="3488"/>
                </a:lnTo>
                <a:lnTo>
                  <a:pt x="3531" y="3445"/>
                </a:lnTo>
                <a:lnTo>
                  <a:pt x="3509" y="3381"/>
                </a:lnTo>
                <a:lnTo>
                  <a:pt x="3488" y="3231"/>
                </a:lnTo>
                <a:lnTo>
                  <a:pt x="3509" y="2932"/>
                </a:lnTo>
                <a:lnTo>
                  <a:pt x="3509" y="2932"/>
                </a:lnTo>
                <a:close/>
                <a:moveTo>
                  <a:pt x="4130" y="4558"/>
                </a:moveTo>
                <a:lnTo>
                  <a:pt x="4130" y="4558"/>
                </a:lnTo>
                <a:lnTo>
                  <a:pt x="4066" y="4536"/>
                </a:lnTo>
                <a:lnTo>
                  <a:pt x="3980" y="4472"/>
                </a:lnTo>
                <a:lnTo>
                  <a:pt x="3852" y="4344"/>
                </a:lnTo>
                <a:lnTo>
                  <a:pt x="3745" y="4173"/>
                </a:lnTo>
                <a:lnTo>
                  <a:pt x="3659" y="4023"/>
                </a:lnTo>
                <a:lnTo>
                  <a:pt x="3659" y="4023"/>
                </a:lnTo>
                <a:lnTo>
                  <a:pt x="3659" y="3916"/>
                </a:lnTo>
                <a:lnTo>
                  <a:pt x="3659" y="3852"/>
                </a:lnTo>
                <a:lnTo>
                  <a:pt x="3702" y="3830"/>
                </a:lnTo>
                <a:lnTo>
                  <a:pt x="3745" y="3809"/>
                </a:lnTo>
                <a:lnTo>
                  <a:pt x="3916" y="3830"/>
                </a:lnTo>
                <a:lnTo>
                  <a:pt x="4087" y="3852"/>
                </a:lnTo>
                <a:lnTo>
                  <a:pt x="4087" y="3852"/>
                </a:lnTo>
                <a:lnTo>
                  <a:pt x="4258" y="3873"/>
                </a:lnTo>
                <a:lnTo>
                  <a:pt x="4322" y="3895"/>
                </a:lnTo>
                <a:lnTo>
                  <a:pt x="4365" y="3980"/>
                </a:lnTo>
                <a:lnTo>
                  <a:pt x="4365" y="3980"/>
                </a:lnTo>
                <a:lnTo>
                  <a:pt x="4387" y="4109"/>
                </a:lnTo>
                <a:lnTo>
                  <a:pt x="4387" y="4237"/>
                </a:lnTo>
                <a:lnTo>
                  <a:pt x="4387" y="4237"/>
                </a:lnTo>
                <a:lnTo>
                  <a:pt x="4387" y="4387"/>
                </a:lnTo>
                <a:lnTo>
                  <a:pt x="4365" y="4515"/>
                </a:lnTo>
                <a:lnTo>
                  <a:pt x="4344" y="4558"/>
                </a:lnTo>
                <a:lnTo>
                  <a:pt x="4301" y="4579"/>
                </a:lnTo>
                <a:lnTo>
                  <a:pt x="4215" y="4579"/>
                </a:lnTo>
                <a:lnTo>
                  <a:pt x="4130" y="4558"/>
                </a:lnTo>
                <a:lnTo>
                  <a:pt x="4130" y="4558"/>
                </a:lnTo>
                <a:close/>
                <a:moveTo>
                  <a:pt x="6505" y="2761"/>
                </a:moveTo>
                <a:lnTo>
                  <a:pt x="6505" y="2761"/>
                </a:lnTo>
                <a:lnTo>
                  <a:pt x="6505" y="2868"/>
                </a:lnTo>
                <a:lnTo>
                  <a:pt x="6483" y="2932"/>
                </a:lnTo>
                <a:lnTo>
                  <a:pt x="6441" y="2996"/>
                </a:lnTo>
                <a:lnTo>
                  <a:pt x="6398" y="3039"/>
                </a:lnTo>
                <a:lnTo>
                  <a:pt x="6269" y="3103"/>
                </a:lnTo>
                <a:lnTo>
                  <a:pt x="6120" y="3167"/>
                </a:lnTo>
                <a:lnTo>
                  <a:pt x="6120" y="3167"/>
                </a:lnTo>
                <a:lnTo>
                  <a:pt x="5927" y="3253"/>
                </a:lnTo>
                <a:lnTo>
                  <a:pt x="5884" y="3253"/>
                </a:lnTo>
                <a:lnTo>
                  <a:pt x="5842" y="3253"/>
                </a:lnTo>
                <a:lnTo>
                  <a:pt x="5820" y="3231"/>
                </a:lnTo>
                <a:lnTo>
                  <a:pt x="5820" y="3167"/>
                </a:lnTo>
                <a:lnTo>
                  <a:pt x="5842" y="2975"/>
                </a:lnTo>
                <a:lnTo>
                  <a:pt x="5842" y="2975"/>
                </a:lnTo>
                <a:lnTo>
                  <a:pt x="5863" y="2782"/>
                </a:lnTo>
                <a:lnTo>
                  <a:pt x="5884" y="2718"/>
                </a:lnTo>
                <a:lnTo>
                  <a:pt x="5927" y="2675"/>
                </a:lnTo>
                <a:lnTo>
                  <a:pt x="5970" y="2654"/>
                </a:lnTo>
                <a:lnTo>
                  <a:pt x="6034" y="2611"/>
                </a:lnTo>
                <a:lnTo>
                  <a:pt x="6227" y="2589"/>
                </a:lnTo>
                <a:lnTo>
                  <a:pt x="6227" y="2589"/>
                </a:lnTo>
                <a:lnTo>
                  <a:pt x="6355" y="2568"/>
                </a:lnTo>
                <a:lnTo>
                  <a:pt x="6419" y="2568"/>
                </a:lnTo>
                <a:lnTo>
                  <a:pt x="6483" y="2589"/>
                </a:lnTo>
                <a:lnTo>
                  <a:pt x="6483" y="2589"/>
                </a:lnTo>
                <a:lnTo>
                  <a:pt x="6505" y="2675"/>
                </a:lnTo>
                <a:lnTo>
                  <a:pt x="6505" y="2739"/>
                </a:lnTo>
                <a:lnTo>
                  <a:pt x="6505" y="2761"/>
                </a:lnTo>
                <a:lnTo>
                  <a:pt x="6505" y="2761"/>
                </a:lnTo>
                <a:close/>
                <a:moveTo>
                  <a:pt x="6398" y="1798"/>
                </a:moveTo>
                <a:lnTo>
                  <a:pt x="6398" y="1798"/>
                </a:lnTo>
                <a:lnTo>
                  <a:pt x="6441" y="1948"/>
                </a:lnTo>
                <a:lnTo>
                  <a:pt x="6462" y="2033"/>
                </a:lnTo>
                <a:lnTo>
                  <a:pt x="6462" y="2097"/>
                </a:lnTo>
                <a:lnTo>
                  <a:pt x="6462" y="2097"/>
                </a:lnTo>
                <a:lnTo>
                  <a:pt x="6483" y="2204"/>
                </a:lnTo>
                <a:lnTo>
                  <a:pt x="6462" y="2247"/>
                </a:lnTo>
                <a:lnTo>
                  <a:pt x="6419" y="2269"/>
                </a:lnTo>
                <a:lnTo>
                  <a:pt x="6312" y="2290"/>
                </a:lnTo>
                <a:lnTo>
                  <a:pt x="6312" y="2290"/>
                </a:lnTo>
                <a:lnTo>
                  <a:pt x="6141" y="2333"/>
                </a:lnTo>
                <a:lnTo>
                  <a:pt x="6034" y="2354"/>
                </a:lnTo>
                <a:lnTo>
                  <a:pt x="5949" y="2354"/>
                </a:lnTo>
                <a:lnTo>
                  <a:pt x="5949" y="2354"/>
                </a:lnTo>
                <a:lnTo>
                  <a:pt x="5906" y="2311"/>
                </a:lnTo>
                <a:lnTo>
                  <a:pt x="5863" y="2247"/>
                </a:lnTo>
                <a:lnTo>
                  <a:pt x="5842" y="2097"/>
                </a:lnTo>
                <a:lnTo>
                  <a:pt x="5799" y="1755"/>
                </a:lnTo>
                <a:lnTo>
                  <a:pt x="5799" y="1755"/>
                </a:lnTo>
                <a:lnTo>
                  <a:pt x="5756" y="1605"/>
                </a:lnTo>
                <a:lnTo>
                  <a:pt x="5756" y="1541"/>
                </a:lnTo>
                <a:lnTo>
                  <a:pt x="5756" y="1498"/>
                </a:lnTo>
                <a:lnTo>
                  <a:pt x="5777" y="1477"/>
                </a:lnTo>
                <a:lnTo>
                  <a:pt x="5777" y="1477"/>
                </a:lnTo>
                <a:lnTo>
                  <a:pt x="5820" y="1477"/>
                </a:lnTo>
                <a:lnTo>
                  <a:pt x="5863" y="1477"/>
                </a:lnTo>
                <a:lnTo>
                  <a:pt x="5970" y="1541"/>
                </a:lnTo>
                <a:lnTo>
                  <a:pt x="6141" y="1627"/>
                </a:lnTo>
                <a:lnTo>
                  <a:pt x="6141" y="1627"/>
                </a:lnTo>
                <a:lnTo>
                  <a:pt x="6269" y="1691"/>
                </a:lnTo>
                <a:lnTo>
                  <a:pt x="6355" y="1734"/>
                </a:lnTo>
                <a:lnTo>
                  <a:pt x="6398" y="1798"/>
                </a:lnTo>
                <a:lnTo>
                  <a:pt x="6398" y="1798"/>
                </a:lnTo>
                <a:close/>
                <a:moveTo>
                  <a:pt x="5842" y="835"/>
                </a:moveTo>
                <a:lnTo>
                  <a:pt x="5842" y="835"/>
                </a:lnTo>
                <a:lnTo>
                  <a:pt x="5949" y="899"/>
                </a:lnTo>
                <a:lnTo>
                  <a:pt x="6056" y="1006"/>
                </a:lnTo>
                <a:lnTo>
                  <a:pt x="6141" y="1113"/>
                </a:lnTo>
                <a:lnTo>
                  <a:pt x="6184" y="1220"/>
                </a:lnTo>
                <a:lnTo>
                  <a:pt x="6184" y="1220"/>
                </a:lnTo>
                <a:lnTo>
                  <a:pt x="6162" y="1242"/>
                </a:lnTo>
                <a:lnTo>
                  <a:pt x="6077" y="1220"/>
                </a:lnTo>
                <a:lnTo>
                  <a:pt x="5970" y="1199"/>
                </a:lnTo>
                <a:lnTo>
                  <a:pt x="5842" y="1135"/>
                </a:lnTo>
                <a:lnTo>
                  <a:pt x="5735" y="1070"/>
                </a:lnTo>
                <a:lnTo>
                  <a:pt x="5628" y="985"/>
                </a:lnTo>
                <a:lnTo>
                  <a:pt x="5563" y="899"/>
                </a:lnTo>
                <a:lnTo>
                  <a:pt x="5542" y="835"/>
                </a:lnTo>
                <a:lnTo>
                  <a:pt x="5542" y="792"/>
                </a:lnTo>
                <a:lnTo>
                  <a:pt x="5542" y="792"/>
                </a:lnTo>
                <a:lnTo>
                  <a:pt x="5563" y="728"/>
                </a:lnTo>
                <a:lnTo>
                  <a:pt x="5585" y="707"/>
                </a:lnTo>
                <a:lnTo>
                  <a:pt x="5606" y="685"/>
                </a:lnTo>
                <a:lnTo>
                  <a:pt x="5649" y="685"/>
                </a:lnTo>
                <a:lnTo>
                  <a:pt x="5735" y="749"/>
                </a:lnTo>
                <a:lnTo>
                  <a:pt x="5842" y="835"/>
                </a:lnTo>
                <a:lnTo>
                  <a:pt x="5842" y="835"/>
                </a:lnTo>
                <a:close/>
                <a:moveTo>
                  <a:pt x="4665" y="514"/>
                </a:moveTo>
                <a:lnTo>
                  <a:pt x="4665" y="514"/>
                </a:lnTo>
                <a:lnTo>
                  <a:pt x="4729" y="471"/>
                </a:lnTo>
                <a:lnTo>
                  <a:pt x="4815" y="471"/>
                </a:lnTo>
                <a:lnTo>
                  <a:pt x="4964" y="471"/>
                </a:lnTo>
                <a:lnTo>
                  <a:pt x="4964" y="471"/>
                </a:lnTo>
                <a:lnTo>
                  <a:pt x="5093" y="493"/>
                </a:lnTo>
                <a:lnTo>
                  <a:pt x="5157" y="514"/>
                </a:lnTo>
                <a:lnTo>
                  <a:pt x="5178" y="557"/>
                </a:lnTo>
                <a:lnTo>
                  <a:pt x="5221" y="664"/>
                </a:lnTo>
                <a:lnTo>
                  <a:pt x="5221" y="664"/>
                </a:lnTo>
                <a:lnTo>
                  <a:pt x="5285" y="814"/>
                </a:lnTo>
                <a:lnTo>
                  <a:pt x="5285" y="878"/>
                </a:lnTo>
                <a:lnTo>
                  <a:pt x="5264" y="921"/>
                </a:lnTo>
                <a:lnTo>
                  <a:pt x="5242" y="942"/>
                </a:lnTo>
                <a:lnTo>
                  <a:pt x="5200" y="963"/>
                </a:lnTo>
                <a:lnTo>
                  <a:pt x="5029" y="985"/>
                </a:lnTo>
                <a:lnTo>
                  <a:pt x="5029" y="985"/>
                </a:lnTo>
                <a:lnTo>
                  <a:pt x="4836" y="985"/>
                </a:lnTo>
                <a:lnTo>
                  <a:pt x="4729" y="963"/>
                </a:lnTo>
                <a:lnTo>
                  <a:pt x="4686" y="963"/>
                </a:lnTo>
                <a:lnTo>
                  <a:pt x="4643" y="921"/>
                </a:lnTo>
                <a:lnTo>
                  <a:pt x="4643" y="921"/>
                </a:lnTo>
                <a:lnTo>
                  <a:pt x="4622" y="835"/>
                </a:lnTo>
                <a:lnTo>
                  <a:pt x="4622" y="707"/>
                </a:lnTo>
                <a:lnTo>
                  <a:pt x="4643" y="578"/>
                </a:lnTo>
                <a:lnTo>
                  <a:pt x="4665" y="514"/>
                </a:lnTo>
                <a:lnTo>
                  <a:pt x="4665" y="514"/>
                </a:lnTo>
                <a:close/>
                <a:moveTo>
                  <a:pt x="4665" y="1327"/>
                </a:moveTo>
                <a:lnTo>
                  <a:pt x="4665" y="1327"/>
                </a:lnTo>
                <a:lnTo>
                  <a:pt x="4708" y="1306"/>
                </a:lnTo>
                <a:lnTo>
                  <a:pt x="4750" y="1284"/>
                </a:lnTo>
                <a:lnTo>
                  <a:pt x="4900" y="1284"/>
                </a:lnTo>
                <a:lnTo>
                  <a:pt x="5135" y="1327"/>
                </a:lnTo>
                <a:lnTo>
                  <a:pt x="5135" y="1327"/>
                </a:lnTo>
                <a:lnTo>
                  <a:pt x="5264" y="1349"/>
                </a:lnTo>
                <a:lnTo>
                  <a:pt x="5349" y="1391"/>
                </a:lnTo>
                <a:lnTo>
                  <a:pt x="5414" y="1455"/>
                </a:lnTo>
                <a:lnTo>
                  <a:pt x="5456" y="1541"/>
                </a:lnTo>
                <a:lnTo>
                  <a:pt x="5499" y="1627"/>
                </a:lnTo>
                <a:lnTo>
                  <a:pt x="5521" y="1734"/>
                </a:lnTo>
                <a:lnTo>
                  <a:pt x="5542" y="1969"/>
                </a:lnTo>
                <a:lnTo>
                  <a:pt x="5542" y="1969"/>
                </a:lnTo>
                <a:lnTo>
                  <a:pt x="5563" y="2183"/>
                </a:lnTo>
                <a:lnTo>
                  <a:pt x="5563" y="2290"/>
                </a:lnTo>
                <a:lnTo>
                  <a:pt x="5563" y="2333"/>
                </a:lnTo>
                <a:lnTo>
                  <a:pt x="5542" y="2376"/>
                </a:lnTo>
                <a:lnTo>
                  <a:pt x="5542" y="2376"/>
                </a:lnTo>
                <a:lnTo>
                  <a:pt x="5499" y="2397"/>
                </a:lnTo>
                <a:lnTo>
                  <a:pt x="5435" y="2418"/>
                </a:lnTo>
                <a:lnTo>
                  <a:pt x="5264" y="2418"/>
                </a:lnTo>
                <a:lnTo>
                  <a:pt x="4986" y="2418"/>
                </a:lnTo>
                <a:lnTo>
                  <a:pt x="4986" y="2418"/>
                </a:lnTo>
                <a:lnTo>
                  <a:pt x="4857" y="2418"/>
                </a:lnTo>
                <a:lnTo>
                  <a:pt x="4772" y="2418"/>
                </a:lnTo>
                <a:lnTo>
                  <a:pt x="4729" y="2418"/>
                </a:lnTo>
                <a:lnTo>
                  <a:pt x="4686" y="2376"/>
                </a:lnTo>
                <a:lnTo>
                  <a:pt x="4643" y="2290"/>
                </a:lnTo>
                <a:lnTo>
                  <a:pt x="4643" y="2290"/>
                </a:lnTo>
                <a:lnTo>
                  <a:pt x="4643" y="2055"/>
                </a:lnTo>
                <a:lnTo>
                  <a:pt x="4643" y="1862"/>
                </a:lnTo>
                <a:lnTo>
                  <a:pt x="4643" y="1862"/>
                </a:lnTo>
                <a:lnTo>
                  <a:pt x="4622" y="1584"/>
                </a:lnTo>
                <a:lnTo>
                  <a:pt x="4622" y="1434"/>
                </a:lnTo>
                <a:lnTo>
                  <a:pt x="4643" y="1370"/>
                </a:lnTo>
                <a:lnTo>
                  <a:pt x="4665" y="1327"/>
                </a:lnTo>
                <a:lnTo>
                  <a:pt x="4665" y="1327"/>
                </a:lnTo>
                <a:close/>
                <a:moveTo>
                  <a:pt x="4922" y="4515"/>
                </a:moveTo>
                <a:lnTo>
                  <a:pt x="4922" y="4515"/>
                </a:lnTo>
                <a:lnTo>
                  <a:pt x="4793" y="4536"/>
                </a:lnTo>
                <a:lnTo>
                  <a:pt x="4708" y="4536"/>
                </a:lnTo>
                <a:lnTo>
                  <a:pt x="4665" y="4515"/>
                </a:lnTo>
                <a:lnTo>
                  <a:pt x="4665" y="4515"/>
                </a:lnTo>
                <a:lnTo>
                  <a:pt x="4643" y="4451"/>
                </a:lnTo>
                <a:lnTo>
                  <a:pt x="4622" y="4344"/>
                </a:lnTo>
                <a:lnTo>
                  <a:pt x="4643" y="4194"/>
                </a:lnTo>
                <a:lnTo>
                  <a:pt x="4643" y="4194"/>
                </a:lnTo>
                <a:lnTo>
                  <a:pt x="4643" y="4066"/>
                </a:lnTo>
                <a:lnTo>
                  <a:pt x="4643" y="3980"/>
                </a:lnTo>
                <a:lnTo>
                  <a:pt x="4686" y="3916"/>
                </a:lnTo>
                <a:lnTo>
                  <a:pt x="4793" y="3873"/>
                </a:lnTo>
                <a:lnTo>
                  <a:pt x="4793" y="3873"/>
                </a:lnTo>
                <a:lnTo>
                  <a:pt x="4900" y="3830"/>
                </a:lnTo>
                <a:lnTo>
                  <a:pt x="5093" y="3809"/>
                </a:lnTo>
                <a:lnTo>
                  <a:pt x="5242" y="3809"/>
                </a:lnTo>
                <a:lnTo>
                  <a:pt x="5307" y="3830"/>
                </a:lnTo>
                <a:lnTo>
                  <a:pt x="5328" y="3852"/>
                </a:lnTo>
                <a:lnTo>
                  <a:pt x="5328" y="3852"/>
                </a:lnTo>
                <a:lnTo>
                  <a:pt x="5349" y="3916"/>
                </a:lnTo>
                <a:lnTo>
                  <a:pt x="5307" y="4023"/>
                </a:lnTo>
                <a:lnTo>
                  <a:pt x="5264" y="4130"/>
                </a:lnTo>
                <a:lnTo>
                  <a:pt x="5200" y="4216"/>
                </a:lnTo>
                <a:lnTo>
                  <a:pt x="5050" y="4408"/>
                </a:lnTo>
                <a:lnTo>
                  <a:pt x="4986" y="4472"/>
                </a:lnTo>
                <a:lnTo>
                  <a:pt x="4922" y="4515"/>
                </a:lnTo>
                <a:lnTo>
                  <a:pt x="4922" y="4515"/>
                </a:lnTo>
                <a:close/>
                <a:moveTo>
                  <a:pt x="5071" y="3531"/>
                </a:moveTo>
                <a:lnTo>
                  <a:pt x="5071" y="3531"/>
                </a:lnTo>
                <a:lnTo>
                  <a:pt x="4964" y="3552"/>
                </a:lnTo>
                <a:lnTo>
                  <a:pt x="4836" y="3574"/>
                </a:lnTo>
                <a:lnTo>
                  <a:pt x="4729" y="3552"/>
                </a:lnTo>
                <a:lnTo>
                  <a:pt x="4686" y="3531"/>
                </a:lnTo>
                <a:lnTo>
                  <a:pt x="4643" y="3488"/>
                </a:lnTo>
                <a:lnTo>
                  <a:pt x="4643" y="3488"/>
                </a:lnTo>
                <a:lnTo>
                  <a:pt x="4622" y="3381"/>
                </a:lnTo>
                <a:lnTo>
                  <a:pt x="4622" y="3253"/>
                </a:lnTo>
                <a:lnTo>
                  <a:pt x="4643" y="2996"/>
                </a:lnTo>
                <a:lnTo>
                  <a:pt x="4643" y="2996"/>
                </a:lnTo>
                <a:lnTo>
                  <a:pt x="4643" y="2825"/>
                </a:lnTo>
                <a:lnTo>
                  <a:pt x="4665" y="2761"/>
                </a:lnTo>
                <a:lnTo>
                  <a:pt x="4708" y="2696"/>
                </a:lnTo>
                <a:lnTo>
                  <a:pt x="4708" y="2696"/>
                </a:lnTo>
                <a:lnTo>
                  <a:pt x="4793" y="2696"/>
                </a:lnTo>
                <a:lnTo>
                  <a:pt x="4943" y="2696"/>
                </a:lnTo>
                <a:lnTo>
                  <a:pt x="5071" y="2696"/>
                </a:lnTo>
                <a:lnTo>
                  <a:pt x="5114" y="2696"/>
                </a:lnTo>
                <a:lnTo>
                  <a:pt x="5135" y="2675"/>
                </a:lnTo>
                <a:lnTo>
                  <a:pt x="5135" y="2675"/>
                </a:lnTo>
                <a:lnTo>
                  <a:pt x="5349" y="2675"/>
                </a:lnTo>
                <a:lnTo>
                  <a:pt x="5435" y="2675"/>
                </a:lnTo>
                <a:lnTo>
                  <a:pt x="5499" y="2696"/>
                </a:lnTo>
                <a:lnTo>
                  <a:pt x="5521" y="2739"/>
                </a:lnTo>
                <a:lnTo>
                  <a:pt x="5542" y="2782"/>
                </a:lnTo>
                <a:lnTo>
                  <a:pt x="5563" y="2868"/>
                </a:lnTo>
                <a:lnTo>
                  <a:pt x="5542" y="2996"/>
                </a:lnTo>
                <a:lnTo>
                  <a:pt x="5542" y="2996"/>
                </a:lnTo>
                <a:lnTo>
                  <a:pt x="5499" y="3231"/>
                </a:lnTo>
                <a:lnTo>
                  <a:pt x="5478" y="3317"/>
                </a:lnTo>
                <a:lnTo>
                  <a:pt x="5435" y="3381"/>
                </a:lnTo>
                <a:lnTo>
                  <a:pt x="5371" y="3424"/>
                </a:lnTo>
                <a:lnTo>
                  <a:pt x="5307" y="3467"/>
                </a:lnTo>
                <a:lnTo>
                  <a:pt x="5071" y="3531"/>
                </a:lnTo>
                <a:lnTo>
                  <a:pt x="5071" y="3531"/>
                </a:lnTo>
                <a:close/>
                <a:moveTo>
                  <a:pt x="5735" y="3681"/>
                </a:moveTo>
                <a:lnTo>
                  <a:pt x="5735" y="3681"/>
                </a:lnTo>
                <a:lnTo>
                  <a:pt x="5842" y="3616"/>
                </a:lnTo>
                <a:lnTo>
                  <a:pt x="6013" y="3531"/>
                </a:lnTo>
                <a:lnTo>
                  <a:pt x="6184" y="3488"/>
                </a:lnTo>
                <a:lnTo>
                  <a:pt x="6248" y="3488"/>
                </a:lnTo>
                <a:lnTo>
                  <a:pt x="6269" y="3509"/>
                </a:lnTo>
                <a:lnTo>
                  <a:pt x="6269" y="3509"/>
                </a:lnTo>
                <a:lnTo>
                  <a:pt x="6291" y="3552"/>
                </a:lnTo>
                <a:lnTo>
                  <a:pt x="6269" y="3616"/>
                </a:lnTo>
                <a:lnTo>
                  <a:pt x="6184" y="3766"/>
                </a:lnTo>
                <a:lnTo>
                  <a:pt x="6077" y="3916"/>
                </a:lnTo>
                <a:lnTo>
                  <a:pt x="5970" y="4023"/>
                </a:lnTo>
                <a:lnTo>
                  <a:pt x="5970" y="4023"/>
                </a:lnTo>
                <a:lnTo>
                  <a:pt x="5884" y="4109"/>
                </a:lnTo>
                <a:lnTo>
                  <a:pt x="5756" y="4216"/>
                </a:lnTo>
                <a:lnTo>
                  <a:pt x="5606" y="4301"/>
                </a:lnTo>
                <a:lnTo>
                  <a:pt x="5542" y="4323"/>
                </a:lnTo>
                <a:lnTo>
                  <a:pt x="5478" y="4323"/>
                </a:lnTo>
                <a:lnTo>
                  <a:pt x="5478" y="4323"/>
                </a:lnTo>
                <a:lnTo>
                  <a:pt x="5478" y="4280"/>
                </a:lnTo>
                <a:lnTo>
                  <a:pt x="5499" y="4216"/>
                </a:lnTo>
                <a:lnTo>
                  <a:pt x="5563" y="4023"/>
                </a:lnTo>
                <a:lnTo>
                  <a:pt x="5649" y="3809"/>
                </a:lnTo>
                <a:lnTo>
                  <a:pt x="5735" y="3681"/>
                </a:lnTo>
                <a:lnTo>
                  <a:pt x="5735" y="3681"/>
                </a:lnTo>
                <a:close/>
                <a:moveTo>
                  <a:pt x="8987" y="7468"/>
                </a:moveTo>
                <a:lnTo>
                  <a:pt x="8987" y="7468"/>
                </a:lnTo>
                <a:lnTo>
                  <a:pt x="8987" y="7275"/>
                </a:lnTo>
                <a:lnTo>
                  <a:pt x="8987" y="7104"/>
                </a:lnTo>
                <a:lnTo>
                  <a:pt x="8944" y="6911"/>
                </a:lnTo>
                <a:lnTo>
                  <a:pt x="8901" y="6826"/>
                </a:lnTo>
                <a:lnTo>
                  <a:pt x="8858" y="6740"/>
                </a:lnTo>
                <a:lnTo>
                  <a:pt x="8858" y="6740"/>
                </a:lnTo>
                <a:lnTo>
                  <a:pt x="8773" y="6612"/>
                </a:lnTo>
                <a:lnTo>
                  <a:pt x="8666" y="6505"/>
                </a:lnTo>
                <a:lnTo>
                  <a:pt x="8602" y="6462"/>
                </a:lnTo>
                <a:lnTo>
                  <a:pt x="8537" y="6441"/>
                </a:lnTo>
                <a:lnTo>
                  <a:pt x="8473" y="6441"/>
                </a:lnTo>
                <a:lnTo>
                  <a:pt x="8409" y="6462"/>
                </a:lnTo>
                <a:lnTo>
                  <a:pt x="8409" y="6462"/>
                </a:lnTo>
                <a:lnTo>
                  <a:pt x="8366" y="6505"/>
                </a:lnTo>
                <a:lnTo>
                  <a:pt x="8323" y="6569"/>
                </a:lnTo>
                <a:lnTo>
                  <a:pt x="8216" y="6740"/>
                </a:lnTo>
                <a:lnTo>
                  <a:pt x="8131" y="6890"/>
                </a:lnTo>
                <a:lnTo>
                  <a:pt x="8067" y="6933"/>
                </a:lnTo>
                <a:lnTo>
                  <a:pt x="8024" y="6954"/>
                </a:lnTo>
                <a:lnTo>
                  <a:pt x="8024" y="6954"/>
                </a:lnTo>
                <a:lnTo>
                  <a:pt x="7960" y="6911"/>
                </a:lnTo>
                <a:lnTo>
                  <a:pt x="7917" y="6847"/>
                </a:lnTo>
                <a:lnTo>
                  <a:pt x="7917" y="6783"/>
                </a:lnTo>
                <a:lnTo>
                  <a:pt x="7938" y="6697"/>
                </a:lnTo>
                <a:lnTo>
                  <a:pt x="7981" y="6526"/>
                </a:lnTo>
                <a:lnTo>
                  <a:pt x="7981" y="6462"/>
                </a:lnTo>
                <a:lnTo>
                  <a:pt x="7981" y="6419"/>
                </a:lnTo>
                <a:lnTo>
                  <a:pt x="7981" y="6419"/>
                </a:lnTo>
                <a:lnTo>
                  <a:pt x="7938" y="6398"/>
                </a:lnTo>
                <a:lnTo>
                  <a:pt x="7853" y="6398"/>
                </a:lnTo>
                <a:lnTo>
                  <a:pt x="7767" y="6398"/>
                </a:lnTo>
                <a:lnTo>
                  <a:pt x="7724" y="6419"/>
                </a:lnTo>
                <a:lnTo>
                  <a:pt x="7724" y="6419"/>
                </a:lnTo>
                <a:lnTo>
                  <a:pt x="7703" y="6441"/>
                </a:lnTo>
                <a:lnTo>
                  <a:pt x="7703" y="6483"/>
                </a:lnTo>
                <a:lnTo>
                  <a:pt x="7703" y="6548"/>
                </a:lnTo>
                <a:lnTo>
                  <a:pt x="7746" y="6612"/>
                </a:lnTo>
                <a:lnTo>
                  <a:pt x="7746" y="6676"/>
                </a:lnTo>
                <a:lnTo>
                  <a:pt x="7746" y="6676"/>
                </a:lnTo>
                <a:lnTo>
                  <a:pt x="7724" y="6804"/>
                </a:lnTo>
                <a:lnTo>
                  <a:pt x="7724" y="6847"/>
                </a:lnTo>
                <a:lnTo>
                  <a:pt x="7703" y="6869"/>
                </a:lnTo>
                <a:lnTo>
                  <a:pt x="7682" y="6869"/>
                </a:lnTo>
                <a:lnTo>
                  <a:pt x="7660" y="6869"/>
                </a:lnTo>
                <a:lnTo>
                  <a:pt x="7596" y="6804"/>
                </a:lnTo>
                <a:lnTo>
                  <a:pt x="7489" y="6633"/>
                </a:lnTo>
                <a:lnTo>
                  <a:pt x="7403" y="6505"/>
                </a:lnTo>
                <a:lnTo>
                  <a:pt x="7403" y="6505"/>
                </a:lnTo>
                <a:lnTo>
                  <a:pt x="7318" y="6377"/>
                </a:lnTo>
                <a:lnTo>
                  <a:pt x="7275" y="6334"/>
                </a:lnTo>
                <a:lnTo>
                  <a:pt x="7232" y="6312"/>
                </a:lnTo>
                <a:lnTo>
                  <a:pt x="7189" y="6312"/>
                </a:lnTo>
                <a:lnTo>
                  <a:pt x="7125" y="6312"/>
                </a:lnTo>
                <a:lnTo>
                  <a:pt x="6976" y="6355"/>
                </a:lnTo>
                <a:lnTo>
                  <a:pt x="6976" y="6355"/>
                </a:lnTo>
                <a:lnTo>
                  <a:pt x="6890" y="6419"/>
                </a:lnTo>
                <a:lnTo>
                  <a:pt x="6826" y="6462"/>
                </a:lnTo>
                <a:lnTo>
                  <a:pt x="6740" y="6612"/>
                </a:lnTo>
                <a:lnTo>
                  <a:pt x="6676" y="6783"/>
                </a:lnTo>
                <a:lnTo>
                  <a:pt x="6633" y="6933"/>
                </a:lnTo>
                <a:lnTo>
                  <a:pt x="6633" y="6933"/>
                </a:lnTo>
                <a:lnTo>
                  <a:pt x="6548" y="7083"/>
                </a:lnTo>
                <a:lnTo>
                  <a:pt x="6526" y="7147"/>
                </a:lnTo>
                <a:lnTo>
                  <a:pt x="6505" y="7211"/>
                </a:lnTo>
                <a:lnTo>
                  <a:pt x="6505" y="7211"/>
                </a:lnTo>
                <a:lnTo>
                  <a:pt x="6505" y="7275"/>
                </a:lnTo>
                <a:lnTo>
                  <a:pt x="6526" y="7339"/>
                </a:lnTo>
                <a:lnTo>
                  <a:pt x="6526" y="7404"/>
                </a:lnTo>
                <a:lnTo>
                  <a:pt x="6505" y="7446"/>
                </a:lnTo>
                <a:lnTo>
                  <a:pt x="6505" y="7446"/>
                </a:lnTo>
                <a:lnTo>
                  <a:pt x="6483" y="7468"/>
                </a:lnTo>
                <a:lnTo>
                  <a:pt x="6419" y="7468"/>
                </a:lnTo>
                <a:lnTo>
                  <a:pt x="6291" y="7468"/>
                </a:lnTo>
                <a:lnTo>
                  <a:pt x="6248" y="7489"/>
                </a:lnTo>
                <a:lnTo>
                  <a:pt x="6205" y="7510"/>
                </a:lnTo>
                <a:lnTo>
                  <a:pt x="6205" y="7553"/>
                </a:lnTo>
                <a:lnTo>
                  <a:pt x="6248" y="7617"/>
                </a:lnTo>
                <a:lnTo>
                  <a:pt x="6248" y="7617"/>
                </a:lnTo>
                <a:lnTo>
                  <a:pt x="6291" y="7682"/>
                </a:lnTo>
                <a:lnTo>
                  <a:pt x="6355" y="7703"/>
                </a:lnTo>
                <a:lnTo>
                  <a:pt x="6441" y="7703"/>
                </a:lnTo>
                <a:lnTo>
                  <a:pt x="6483" y="7703"/>
                </a:lnTo>
                <a:lnTo>
                  <a:pt x="6526" y="7724"/>
                </a:lnTo>
                <a:lnTo>
                  <a:pt x="6548" y="7767"/>
                </a:lnTo>
                <a:lnTo>
                  <a:pt x="6590" y="7853"/>
                </a:lnTo>
                <a:lnTo>
                  <a:pt x="6590" y="7853"/>
                </a:lnTo>
                <a:lnTo>
                  <a:pt x="6633" y="8003"/>
                </a:lnTo>
                <a:lnTo>
                  <a:pt x="6676" y="8110"/>
                </a:lnTo>
                <a:lnTo>
                  <a:pt x="6697" y="8131"/>
                </a:lnTo>
                <a:lnTo>
                  <a:pt x="6762" y="8152"/>
                </a:lnTo>
                <a:lnTo>
                  <a:pt x="6911" y="8174"/>
                </a:lnTo>
                <a:lnTo>
                  <a:pt x="6911" y="8174"/>
                </a:lnTo>
                <a:lnTo>
                  <a:pt x="7724" y="8174"/>
                </a:lnTo>
                <a:lnTo>
                  <a:pt x="8537" y="8174"/>
                </a:lnTo>
                <a:lnTo>
                  <a:pt x="8537" y="8174"/>
                </a:lnTo>
                <a:lnTo>
                  <a:pt x="8751" y="8152"/>
                </a:lnTo>
                <a:lnTo>
                  <a:pt x="8858" y="8131"/>
                </a:lnTo>
                <a:lnTo>
                  <a:pt x="8923" y="8067"/>
                </a:lnTo>
                <a:lnTo>
                  <a:pt x="8923" y="8067"/>
                </a:lnTo>
                <a:lnTo>
                  <a:pt x="8965" y="8003"/>
                </a:lnTo>
                <a:lnTo>
                  <a:pt x="8987" y="7938"/>
                </a:lnTo>
                <a:lnTo>
                  <a:pt x="8987" y="7767"/>
                </a:lnTo>
                <a:lnTo>
                  <a:pt x="8987" y="7468"/>
                </a:lnTo>
                <a:lnTo>
                  <a:pt x="8987" y="7468"/>
                </a:lnTo>
                <a:close/>
                <a:moveTo>
                  <a:pt x="2589" y="7190"/>
                </a:moveTo>
                <a:lnTo>
                  <a:pt x="2589" y="7190"/>
                </a:lnTo>
                <a:lnTo>
                  <a:pt x="2568" y="7190"/>
                </a:lnTo>
                <a:lnTo>
                  <a:pt x="2525" y="7232"/>
                </a:lnTo>
                <a:lnTo>
                  <a:pt x="2482" y="7254"/>
                </a:lnTo>
                <a:lnTo>
                  <a:pt x="2440" y="7275"/>
                </a:lnTo>
                <a:lnTo>
                  <a:pt x="2440" y="7275"/>
                </a:lnTo>
                <a:lnTo>
                  <a:pt x="2397" y="7232"/>
                </a:lnTo>
                <a:lnTo>
                  <a:pt x="2397" y="7168"/>
                </a:lnTo>
                <a:lnTo>
                  <a:pt x="2375" y="7061"/>
                </a:lnTo>
                <a:lnTo>
                  <a:pt x="2375" y="7061"/>
                </a:lnTo>
                <a:lnTo>
                  <a:pt x="2333" y="6911"/>
                </a:lnTo>
                <a:lnTo>
                  <a:pt x="2290" y="6783"/>
                </a:lnTo>
                <a:lnTo>
                  <a:pt x="2204" y="6655"/>
                </a:lnTo>
                <a:lnTo>
                  <a:pt x="2097" y="6548"/>
                </a:lnTo>
                <a:lnTo>
                  <a:pt x="2097" y="6548"/>
                </a:lnTo>
                <a:lnTo>
                  <a:pt x="2012" y="6483"/>
                </a:lnTo>
                <a:lnTo>
                  <a:pt x="1948" y="6462"/>
                </a:lnTo>
                <a:lnTo>
                  <a:pt x="1883" y="6441"/>
                </a:lnTo>
                <a:lnTo>
                  <a:pt x="1819" y="6462"/>
                </a:lnTo>
                <a:lnTo>
                  <a:pt x="1776" y="6505"/>
                </a:lnTo>
                <a:lnTo>
                  <a:pt x="1734" y="6569"/>
                </a:lnTo>
                <a:lnTo>
                  <a:pt x="1627" y="6719"/>
                </a:lnTo>
                <a:lnTo>
                  <a:pt x="1627" y="6719"/>
                </a:lnTo>
                <a:lnTo>
                  <a:pt x="1541" y="6826"/>
                </a:lnTo>
                <a:lnTo>
                  <a:pt x="1498" y="6890"/>
                </a:lnTo>
                <a:lnTo>
                  <a:pt x="1455" y="6911"/>
                </a:lnTo>
                <a:lnTo>
                  <a:pt x="1413" y="6933"/>
                </a:lnTo>
                <a:lnTo>
                  <a:pt x="1370" y="6911"/>
                </a:lnTo>
                <a:lnTo>
                  <a:pt x="1348" y="6847"/>
                </a:lnTo>
                <a:lnTo>
                  <a:pt x="1327" y="6719"/>
                </a:lnTo>
                <a:lnTo>
                  <a:pt x="1327" y="6719"/>
                </a:lnTo>
                <a:lnTo>
                  <a:pt x="1348" y="6612"/>
                </a:lnTo>
                <a:lnTo>
                  <a:pt x="1391" y="6483"/>
                </a:lnTo>
                <a:lnTo>
                  <a:pt x="1391" y="6419"/>
                </a:lnTo>
                <a:lnTo>
                  <a:pt x="1348" y="6377"/>
                </a:lnTo>
                <a:lnTo>
                  <a:pt x="1284" y="6377"/>
                </a:lnTo>
                <a:lnTo>
                  <a:pt x="1177" y="6419"/>
                </a:lnTo>
                <a:lnTo>
                  <a:pt x="1177" y="6419"/>
                </a:lnTo>
                <a:lnTo>
                  <a:pt x="1113" y="6441"/>
                </a:lnTo>
                <a:lnTo>
                  <a:pt x="1113" y="6441"/>
                </a:lnTo>
                <a:lnTo>
                  <a:pt x="1134" y="6462"/>
                </a:lnTo>
                <a:lnTo>
                  <a:pt x="1113" y="6505"/>
                </a:lnTo>
                <a:lnTo>
                  <a:pt x="1113" y="6505"/>
                </a:lnTo>
                <a:lnTo>
                  <a:pt x="1113" y="6569"/>
                </a:lnTo>
                <a:lnTo>
                  <a:pt x="1156" y="6697"/>
                </a:lnTo>
                <a:lnTo>
                  <a:pt x="1156" y="6762"/>
                </a:lnTo>
                <a:lnTo>
                  <a:pt x="1156" y="6826"/>
                </a:lnTo>
                <a:lnTo>
                  <a:pt x="1113" y="6869"/>
                </a:lnTo>
                <a:lnTo>
                  <a:pt x="1070" y="6890"/>
                </a:lnTo>
                <a:lnTo>
                  <a:pt x="1070" y="6890"/>
                </a:lnTo>
                <a:lnTo>
                  <a:pt x="1028" y="6869"/>
                </a:lnTo>
                <a:lnTo>
                  <a:pt x="985" y="6826"/>
                </a:lnTo>
                <a:lnTo>
                  <a:pt x="899" y="6697"/>
                </a:lnTo>
                <a:lnTo>
                  <a:pt x="792" y="6441"/>
                </a:lnTo>
                <a:lnTo>
                  <a:pt x="792" y="6441"/>
                </a:lnTo>
                <a:lnTo>
                  <a:pt x="728" y="6355"/>
                </a:lnTo>
                <a:lnTo>
                  <a:pt x="664" y="6312"/>
                </a:lnTo>
                <a:lnTo>
                  <a:pt x="600" y="6312"/>
                </a:lnTo>
                <a:lnTo>
                  <a:pt x="493" y="6334"/>
                </a:lnTo>
                <a:lnTo>
                  <a:pt x="493" y="6334"/>
                </a:lnTo>
                <a:lnTo>
                  <a:pt x="407" y="6377"/>
                </a:lnTo>
                <a:lnTo>
                  <a:pt x="321" y="6419"/>
                </a:lnTo>
                <a:lnTo>
                  <a:pt x="214" y="6526"/>
                </a:lnTo>
                <a:lnTo>
                  <a:pt x="108" y="6676"/>
                </a:lnTo>
                <a:lnTo>
                  <a:pt x="43" y="6847"/>
                </a:lnTo>
                <a:lnTo>
                  <a:pt x="22" y="7040"/>
                </a:lnTo>
                <a:lnTo>
                  <a:pt x="1" y="7211"/>
                </a:lnTo>
                <a:lnTo>
                  <a:pt x="1" y="7575"/>
                </a:lnTo>
                <a:lnTo>
                  <a:pt x="1" y="7575"/>
                </a:lnTo>
                <a:lnTo>
                  <a:pt x="1" y="7767"/>
                </a:lnTo>
                <a:lnTo>
                  <a:pt x="1" y="7938"/>
                </a:lnTo>
                <a:lnTo>
                  <a:pt x="22" y="8024"/>
                </a:lnTo>
                <a:lnTo>
                  <a:pt x="65" y="8088"/>
                </a:lnTo>
                <a:lnTo>
                  <a:pt x="129" y="8131"/>
                </a:lnTo>
                <a:lnTo>
                  <a:pt x="214" y="8174"/>
                </a:lnTo>
                <a:lnTo>
                  <a:pt x="214" y="8174"/>
                </a:lnTo>
                <a:lnTo>
                  <a:pt x="386" y="8195"/>
                </a:lnTo>
                <a:lnTo>
                  <a:pt x="578" y="8195"/>
                </a:lnTo>
                <a:lnTo>
                  <a:pt x="771" y="8195"/>
                </a:lnTo>
                <a:lnTo>
                  <a:pt x="963" y="8195"/>
                </a:lnTo>
                <a:lnTo>
                  <a:pt x="963" y="8195"/>
                </a:lnTo>
                <a:lnTo>
                  <a:pt x="1348" y="8195"/>
                </a:lnTo>
                <a:lnTo>
                  <a:pt x="1734" y="8174"/>
                </a:lnTo>
                <a:lnTo>
                  <a:pt x="1734" y="8174"/>
                </a:lnTo>
                <a:lnTo>
                  <a:pt x="1905" y="8174"/>
                </a:lnTo>
                <a:lnTo>
                  <a:pt x="2076" y="8174"/>
                </a:lnTo>
                <a:lnTo>
                  <a:pt x="2161" y="8152"/>
                </a:lnTo>
                <a:lnTo>
                  <a:pt x="2226" y="8131"/>
                </a:lnTo>
                <a:lnTo>
                  <a:pt x="2290" y="8088"/>
                </a:lnTo>
                <a:lnTo>
                  <a:pt x="2354" y="8024"/>
                </a:lnTo>
                <a:lnTo>
                  <a:pt x="2354" y="8024"/>
                </a:lnTo>
                <a:lnTo>
                  <a:pt x="2375" y="7960"/>
                </a:lnTo>
                <a:lnTo>
                  <a:pt x="2397" y="7896"/>
                </a:lnTo>
                <a:lnTo>
                  <a:pt x="2418" y="7767"/>
                </a:lnTo>
                <a:lnTo>
                  <a:pt x="2440" y="7660"/>
                </a:lnTo>
                <a:lnTo>
                  <a:pt x="2461" y="7596"/>
                </a:lnTo>
                <a:lnTo>
                  <a:pt x="2504" y="7532"/>
                </a:lnTo>
                <a:lnTo>
                  <a:pt x="2504" y="7532"/>
                </a:lnTo>
                <a:lnTo>
                  <a:pt x="2568" y="7468"/>
                </a:lnTo>
                <a:lnTo>
                  <a:pt x="2654" y="7361"/>
                </a:lnTo>
                <a:lnTo>
                  <a:pt x="2696" y="7297"/>
                </a:lnTo>
                <a:lnTo>
                  <a:pt x="2696" y="7254"/>
                </a:lnTo>
                <a:lnTo>
                  <a:pt x="2675" y="7211"/>
                </a:lnTo>
                <a:lnTo>
                  <a:pt x="2589" y="7190"/>
                </a:lnTo>
                <a:lnTo>
                  <a:pt x="2589" y="7190"/>
                </a:lnTo>
                <a:close/>
                <a:moveTo>
                  <a:pt x="1113" y="6441"/>
                </a:moveTo>
                <a:lnTo>
                  <a:pt x="1113" y="6441"/>
                </a:lnTo>
                <a:lnTo>
                  <a:pt x="1113" y="6441"/>
                </a:lnTo>
                <a:lnTo>
                  <a:pt x="1113" y="6441"/>
                </a:lnTo>
                <a:lnTo>
                  <a:pt x="1113" y="6441"/>
                </a:lnTo>
                <a:close/>
                <a:moveTo>
                  <a:pt x="7254" y="5606"/>
                </a:moveTo>
                <a:lnTo>
                  <a:pt x="7254" y="5606"/>
                </a:lnTo>
                <a:lnTo>
                  <a:pt x="7318" y="5756"/>
                </a:lnTo>
                <a:lnTo>
                  <a:pt x="7382" y="5884"/>
                </a:lnTo>
                <a:lnTo>
                  <a:pt x="7382" y="5884"/>
                </a:lnTo>
                <a:lnTo>
                  <a:pt x="7468" y="6034"/>
                </a:lnTo>
                <a:lnTo>
                  <a:pt x="7596" y="6163"/>
                </a:lnTo>
                <a:lnTo>
                  <a:pt x="7682" y="6205"/>
                </a:lnTo>
                <a:lnTo>
                  <a:pt x="7767" y="6248"/>
                </a:lnTo>
                <a:lnTo>
                  <a:pt x="7853" y="6248"/>
                </a:lnTo>
                <a:lnTo>
                  <a:pt x="7938" y="6248"/>
                </a:lnTo>
                <a:lnTo>
                  <a:pt x="7938" y="6248"/>
                </a:lnTo>
                <a:lnTo>
                  <a:pt x="8024" y="6205"/>
                </a:lnTo>
                <a:lnTo>
                  <a:pt x="8110" y="6163"/>
                </a:lnTo>
                <a:lnTo>
                  <a:pt x="8152" y="6098"/>
                </a:lnTo>
                <a:lnTo>
                  <a:pt x="8174" y="6013"/>
                </a:lnTo>
                <a:lnTo>
                  <a:pt x="8238" y="5863"/>
                </a:lnTo>
                <a:lnTo>
                  <a:pt x="8281" y="5692"/>
                </a:lnTo>
                <a:lnTo>
                  <a:pt x="8281" y="5692"/>
                </a:lnTo>
                <a:lnTo>
                  <a:pt x="8345" y="5585"/>
                </a:lnTo>
                <a:lnTo>
                  <a:pt x="8430" y="5457"/>
                </a:lnTo>
                <a:lnTo>
                  <a:pt x="8473" y="5350"/>
                </a:lnTo>
                <a:lnTo>
                  <a:pt x="8495" y="5285"/>
                </a:lnTo>
                <a:lnTo>
                  <a:pt x="8473" y="5200"/>
                </a:lnTo>
                <a:lnTo>
                  <a:pt x="8473" y="5200"/>
                </a:lnTo>
                <a:lnTo>
                  <a:pt x="8452" y="5136"/>
                </a:lnTo>
                <a:lnTo>
                  <a:pt x="8409" y="5093"/>
                </a:lnTo>
                <a:lnTo>
                  <a:pt x="8345" y="5029"/>
                </a:lnTo>
                <a:lnTo>
                  <a:pt x="8323" y="4964"/>
                </a:lnTo>
                <a:lnTo>
                  <a:pt x="8323" y="4964"/>
                </a:lnTo>
                <a:lnTo>
                  <a:pt x="8302" y="4815"/>
                </a:lnTo>
                <a:lnTo>
                  <a:pt x="8259" y="4686"/>
                </a:lnTo>
                <a:lnTo>
                  <a:pt x="8259" y="4686"/>
                </a:lnTo>
                <a:lnTo>
                  <a:pt x="8195" y="4536"/>
                </a:lnTo>
                <a:lnTo>
                  <a:pt x="8110" y="4451"/>
                </a:lnTo>
                <a:lnTo>
                  <a:pt x="7981" y="4387"/>
                </a:lnTo>
                <a:lnTo>
                  <a:pt x="7831" y="4365"/>
                </a:lnTo>
                <a:lnTo>
                  <a:pt x="7831" y="4365"/>
                </a:lnTo>
                <a:lnTo>
                  <a:pt x="7724" y="4387"/>
                </a:lnTo>
                <a:lnTo>
                  <a:pt x="7639" y="4408"/>
                </a:lnTo>
                <a:lnTo>
                  <a:pt x="7553" y="4451"/>
                </a:lnTo>
                <a:lnTo>
                  <a:pt x="7489" y="4515"/>
                </a:lnTo>
                <a:lnTo>
                  <a:pt x="7425" y="4601"/>
                </a:lnTo>
                <a:lnTo>
                  <a:pt x="7382" y="4686"/>
                </a:lnTo>
                <a:lnTo>
                  <a:pt x="7296" y="4857"/>
                </a:lnTo>
                <a:lnTo>
                  <a:pt x="7296" y="4857"/>
                </a:lnTo>
                <a:lnTo>
                  <a:pt x="7254" y="4986"/>
                </a:lnTo>
                <a:lnTo>
                  <a:pt x="7211" y="5093"/>
                </a:lnTo>
                <a:lnTo>
                  <a:pt x="7211" y="5093"/>
                </a:lnTo>
                <a:lnTo>
                  <a:pt x="7104" y="5221"/>
                </a:lnTo>
                <a:lnTo>
                  <a:pt x="7061" y="5285"/>
                </a:lnTo>
                <a:lnTo>
                  <a:pt x="7083" y="5392"/>
                </a:lnTo>
                <a:lnTo>
                  <a:pt x="7083" y="5392"/>
                </a:lnTo>
                <a:lnTo>
                  <a:pt x="7125" y="5457"/>
                </a:lnTo>
                <a:lnTo>
                  <a:pt x="7168" y="5521"/>
                </a:lnTo>
                <a:lnTo>
                  <a:pt x="7211" y="5563"/>
                </a:lnTo>
                <a:lnTo>
                  <a:pt x="7254" y="5606"/>
                </a:lnTo>
                <a:lnTo>
                  <a:pt x="7254" y="5606"/>
                </a:lnTo>
                <a:close/>
                <a:moveTo>
                  <a:pt x="7874" y="4857"/>
                </a:moveTo>
                <a:lnTo>
                  <a:pt x="7874" y="4857"/>
                </a:lnTo>
                <a:lnTo>
                  <a:pt x="7917" y="4750"/>
                </a:lnTo>
                <a:lnTo>
                  <a:pt x="7960" y="4729"/>
                </a:lnTo>
                <a:lnTo>
                  <a:pt x="7981" y="4729"/>
                </a:lnTo>
                <a:lnTo>
                  <a:pt x="8003" y="4772"/>
                </a:lnTo>
                <a:lnTo>
                  <a:pt x="8024" y="4857"/>
                </a:lnTo>
                <a:lnTo>
                  <a:pt x="8067" y="5093"/>
                </a:lnTo>
                <a:lnTo>
                  <a:pt x="8067" y="5221"/>
                </a:lnTo>
                <a:lnTo>
                  <a:pt x="8067" y="5221"/>
                </a:lnTo>
                <a:lnTo>
                  <a:pt x="8067" y="5478"/>
                </a:lnTo>
                <a:lnTo>
                  <a:pt x="8045" y="5628"/>
                </a:lnTo>
                <a:lnTo>
                  <a:pt x="8003" y="5692"/>
                </a:lnTo>
                <a:lnTo>
                  <a:pt x="7981" y="5692"/>
                </a:lnTo>
                <a:lnTo>
                  <a:pt x="7981" y="5692"/>
                </a:lnTo>
                <a:lnTo>
                  <a:pt x="7938" y="5670"/>
                </a:lnTo>
                <a:lnTo>
                  <a:pt x="7917" y="5585"/>
                </a:lnTo>
                <a:lnTo>
                  <a:pt x="7874" y="5307"/>
                </a:lnTo>
                <a:lnTo>
                  <a:pt x="7853" y="5029"/>
                </a:lnTo>
                <a:lnTo>
                  <a:pt x="7874" y="4857"/>
                </a:lnTo>
                <a:lnTo>
                  <a:pt x="7874" y="4857"/>
                </a:lnTo>
                <a:close/>
                <a:moveTo>
                  <a:pt x="642" y="5585"/>
                </a:moveTo>
                <a:lnTo>
                  <a:pt x="642" y="5585"/>
                </a:lnTo>
                <a:lnTo>
                  <a:pt x="707" y="5713"/>
                </a:lnTo>
                <a:lnTo>
                  <a:pt x="771" y="5863"/>
                </a:lnTo>
                <a:lnTo>
                  <a:pt x="771" y="5863"/>
                </a:lnTo>
                <a:lnTo>
                  <a:pt x="856" y="6013"/>
                </a:lnTo>
                <a:lnTo>
                  <a:pt x="963" y="6141"/>
                </a:lnTo>
                <a:lnTo>
                  <a:pt x="1049" y="6184"/>
                </a:lnTo>
                <a:lnTo>
                  <a:pt x="1113" y="6227"/>
                </a:lnTo>
                <a:lnTo>
                  <a:pt x="1199" y="6248"/>
                </a:lnTo>
                <a:lnTo>
                  <a:pt x="1284" y="6248"/>
                </a:lnTo>
                <a:lnTo>
                  <a:pt x="1284" y="6248"/>
                </a:lnTo>
                <a:lnTo>
                  <a:pt x="1370" y="6248"/>
                </a:lnTo>
                <a:lnTo>
                  <a:pt x="1455" y="6205"/>
                </a:lnTo>
                <a:lnTo>
                  <a:pt x="1520" y="6163"/>
                </a:lnTo>
                <a:lnTo>
                  <a:pt x="1562" y="6077"/>
                </a:lnTo>
                <a:lnTo>
                  <a:pt x="1648" y="5884"/>
                </a:lnTo>
                <a:lnTo>
                  <a:pt x="1691" y="5713"/>
                </a:lnTo>
                <a:lnTo>
                  <a:pt x="1691" y="5713"/>
                </a:lnTo>
                <a:lnTo>
                  <a:pt x="1755" y="5585"/>
                </a:lnTo>
                <a:lnTo>
                  <a:pt x="1841" y="5478"/>
                </a:lnTo>
                <a:lnTo>
                  <a:pt x="1862" y="5414"/>
                </a:lnTo>
                <a:lnTo>
                  <a:pt x="1905" y="5350"/>
                </a:lnTo>
                <a:lnTo>
                  <a:pt x="1905" y="5285"/>
                </a:lnTo>
                <a:lnTo>
                  <a:pt x="1883" y="5200"/>
                </a:lnTo>
                <a:lnTo>
                  <a:pt x="1883" y="5200"/>
                </a:lnTo>
                <a:lnTo>
                  <a:pt x="1862" y="5157"/>
                </a:lnTo>
                <a:lnTo>
                  <a:pt x="1819" y="5093"/>
                </a:lnTo>
                <a:lnTo>
                  <a:pt x="1776" y="5050"/>
                </a:lnTo>
                <a:lnTo>
                  <a:pt x="1734" y="5007"/>
                </a:lnTo>
                <a:lnTo>
                  <a:pt x="1734" y="5007"/>
                </a:lnTo>
                <a:lnTo>
                  <a:pt x="1712" y="4922"/>
                </a:lnTo>
                <a:lnTo>
                  <a:pt x="1712" y="4836"/>
                </a:lnTo>
                <a:lnTo>
                  <a:pt x="1691" y="4729"/>
                </a:lnTo>
                <a:lnTo>
                  <a:pt x="1669" y="4643"/>
                </a:lnTo>
                <a:lnTo>
                  <a:pt x="1669" y="4643"/>
                </a:lnTo>
                <a:lnTo>
                  <a:pt x="1605" y="4515"/>
                </a:lnTo>
                <a:lnTo>
                  <a:pt x="1477" y="4430"/>
                </a:lnTo>
                <a:lnTo>
                  <a:pt x="1348" y="4365"/>
                </a:lnTo>
                <a:lnTo>
                  <a:pt x="1199" y="4365"/>
                </a:lnTo>
                <a:lnTo>
                  <a:pt x="1199" y="4365"/>
                </a:lnTo>
                <a:lnTo>
                  <a:pt x="1113" y="4387"/>
                </a:lnTo>
                <a:lnTo>
                  <a:pt x="1028" y="4408"/>
                </a:lnTo>
                <a:lnTo>
                  <a:pt x="963" y="4472"/>
                </a:lnTo>
                <a:lnTo>
                  <a:pt x="899" y="4515"/>
                </a:lnTo>
                <a:lnTo>
                  <a:pt x="814" y="4665"/>
                </a:lnTo>
                <a:lnTo>
                  <a:pt x="728" y="4815"/>
                </a:lnTo>
                <a:lnTo>
                  <a:pt x="728" y="4815"/>
                </a:lnTo>
                <a:lnTo>
                  <a:pt x="621" y="5093"/>
                </a:lnTo>
                <a:lnTo>
                  <a:pt x="621" y="5093"/>
                </a:lnTo>
                <a:lnTo>
                  <a:pt x="578" y="5157"/>
                </a:lnTo>
                <a:lnTo>
                  <a:pt x="535" y="5178"/>
                </a:lnTo>
                <a:lnTo>
                  <a:pt x="514" y="5221"/>
                </a:lnTo>
                <a:lnTo>
                  <a:pt x="493" y="5307"/>
                </a:lnTo>
                <a:lnTo>
                  <a:pt x="493" y="5307"/>
                </a:lnTo>
                <a:lnTo>
                  <a:pt x="514" y="5392"/>
                </a:lnTo>
                <a:lnTo>
                  <a:pt x="535" y="5457"/>
                </a:lnTo>
                <a:lnTo>
                  <a:pt x="600" y="5521"/>
                </a:lnTo>
                <a:lnTo>
                  <a:pt x="642" y="5585"/>
                </a:lnTo>
                <a:lnTo>
                  <a:pt x="642" y="5585"/>
                </a:lnTo>
                <a:close/>
                <a:moveTo>
                  <a:pt x="1391" y="4729"/>
                </a:moveTo>
                <a:lnTo>
                  <a:pt x="1391" y="4729"/>
                </a:lnTo>
                <a:lnTo>
                  <a:pt x="1434" y="4772"/>
                </a:lnTo>
                <a:lnTo>
                  <a:pt x="1455" y="4836"/>
                </a:lnTo>
                <a:lnTo>
                  <a:pt x="1477" y="4986"/>
                </a:lnTo>
                <a:lnTo>
                  <a:pt x="1477" y="5157"/>
                </a:lnTo>
                <a:lnTo>
                  <a:pt x="1498" y="5221"/>
                </a:lnTo>
                <a:lnTo>
                  <a:pt x="1498" y="5243"/>
                </a:lnTo>
                <a:lnTo>
                  <a:pt x="1498" y="5243"/>
                </a:lnTo>
                <a:lnTo>
                  <a:pt x="1477" y="5499"/>
                </a:lnTo>
                <a:lnTo>
                  <a:pt x="1434" y="5628"/>
                </a:lnTo>
                <a:lnTo>
                  <a:pt x="1413" y="5670"/>
                </a:lnTo>
                <a:lnTo>
                  <a:pt x="1370" y="5649"/>
                </a:lnTo>
                <a:lnTo>
                  <a:pt x="1370" y="5649"/>
                </a:lnTo>
                <a:lnTo>
                  <a:pt x="1348" y="5628"/>
                </a:lnTo>
                <a:lnTo>
                  <a:pt x="1327" y="5585"/>
                </a:lnTo>
                <a:lnTo>
                  <a:pt x="1306" y="5457"/>
                </a:lnTo>
                <a:lnTo>
                  <a:pt x="1284" y="5243"/>
                </a:lnTo>
                <a:lnTo>
                  <a:pt x="1284" y="5243"/>
                </a:lnTo>
                <a:lnTo>
                  <a:pt x="1284" y="5114"/>
                </a:lnTo>
                <a:lnTo>
                  <a:pt x="1263" y="4922"/>
                </a:lnTo>
                <a:lnTo>
                  <a:pt x="1284" y="4857"/>
                </a:lnTo>
                <a:lnTo>
                  <a:pt x="1306" y="4772"/>
                </a:lnTo>
                <a:lnTo>
                  <a:pt x="1348" y="4729"/>
                </a:lnTo>
                <a:lnTo>
                  <a:pt x="1391" y="4729"/>
                </a:lnTo>
                <a:lnTo>
                  <a:pt x="1391" y="4729"/>
                </a:lnTo>
                <a:close/>
                <a:moveTo>
                  <a:pt x="4601" y="5221"/>
                </a:moveTo>
                <a:lnTo>
                  <a:pt x="4601" y="5221"/>
                </a:lnTo>
                <a:lnTo>
                  <a:pt x="4601" y="5264"/>
                </a:lnTo>
                <a:lnTo>
                  <a:pt x="4622" y="5328"/>
                </a:lnTo>
                <a:lnTo>
                  <a:pt x="4708" y="5435"/>
                </a:lnTo>
                <a:lnTo>
                  <a:pt x="4879" y="5606"/>
                </a:lnTo>
                <a:lnTo>
                  <a:pt x="4879" y="5606"/>
                </a:lnTo>
                <a:lnTo>
                  <a:pt x="4943" y="5649"/>
                </a:lnTo>
                <a:lnTo>
                  <a:pt x="5071" y="5735"/>
                </a:lnTo>
                <a:lnTo>
                  <a:pt x="5135" y="5777"/>
                </a:lnTo>
                <a:lnTo>
                  <a:pt x="5178" y="5777"/>
                </a:lnTo>
                <a:lnTo>
                  <a:pt x="5200" y="5756"/>
                </a:lnTo>
                <a:lnTo>
                  <a:pt x="5221" y="5692"/>
                </a:lnTo>
                <a:lnTo>
                  <a:pt x="5221" y="5692"/>
                </a:lnTo>
                <a:lnTo>
                  <a:pt x="5114" y="5542"/>
                </a:lnTo>
                <a:lnTo>
                  <a:pt x="4922" y="5350"/>
                </a:lnTo>
                <a:lnTo>
                  <a:pt x="4815" y="5264"/>
                </a:lnTo>
                <a:lnTo>
                  <a:pt x="4708" y="5200"/>
                </a:lnTo>
                <a:lnTo>
                  <a:pt x="4643" y="5200"/>
                </a:lnTo>
                <a:lnTo>
                  <a:pt x="4622" y="5200"/>
                </a:lnTo>
                <a:lnTo>
                  <a:pt x="4601" y="5221"/>
                </a:lnTo>
                <a:lnTo>
                  <a:pt x="4601" y="5221"/>
                </a:lnTo>
                <a:close/>
                <a:moveTo>
                  <a:pt x="3980" y="7510"/>
                </a:moveTo>
                <a:lnTo>
                  <a:pt x="3980" y="7510"/>
                </a:lnTo>
                <a:lnTo>
                  <a:pt x="3873" y="7510"/>
                </a:lnTo>
                <a:lnTo>
                  <a:pt x="3788" y="7532"/>
                </a:lnTo>
                <a:lnTo>
                  <a:pt x="3702" y="7575"/>
                </a:lnTo>
                <a:lnTo>
                  <a:pt x="3659" y="7617"/>
                </a:lnTo>
                <a:lnTo>
                  <a:pt x="3638" y="7660"/>
                </a:lnTo>
                <a:lnTo>
                  <a:pt x="3681" y="7703"/>
                </a:lnTo>
                <a:lnTo>
                  <a:pt x="3745" y="7746"/>
                </a:lnTo>
                <a:lnTo>
                  <a:pt x="3895" y="7746"/>
                </a:lnTo>
                <a:lnTo>
                  <a:pt x="3895" y="7746"/>
                </a:lnTo>
                <a:lnTo>
                  <a:pt x="3980" y="7724"/>
                </a:lnTo>
                <a:lnTo>
                  <a:pt x="4044" y="7703"/>
                </a:lnTo>
                <a:lnTo>
                  <a:pt x="4109" y="7660"/>
                </a:lnTo>
                <a:lnTo>
                  <a:pt x="4173" y="7617"/>
                </a:lnTo>
                <a:lnTo>
                  <a:pt x="4173" y="7575"/>
                </a:lnTo>
                <a:lnTo>
                  <a:pt x="4173" y="7553"/>
                </a:lnTo>
                <a:lnTo>
                  <a:pt x="4109" y="7510"/>
                </a:lnTo>
                <a:lnTo>
                  <a:pt x="3980" y="7510"/>
                </a:lnTo>
                <a:lnTo>
                  <a:pt x="3980" y="7510"/>
                </a:lnTo>
                <a:close/>
                <a:moveTo>
                  <a:pt x="3402" y="6184"/>
                </a:moveTo>
                <a:lnTo>
                  <a:pt x="3402" y="6184"/>
                </a:lnTo>
                <a:lnTo>
                  <a:pt x="3445" y="6227"/>
                </a:lnTo>
                <a:lnTo>
                  <a:pt x="3509" y="6227"/>
                </a:lnTo>
                <a:lnTo>
                  <a:pt x="3574" y="6184"/>
                </a:lnTo>
                <a:lnTo>
                  <a:pt x="3638" y="6120"/>
                </a:lnTo>
                <a:lnTo>
                  <a:pt x="3745" y="5970"/>
                </a:lnTo>
                <a:lnTo>
                  <a:pt x="3809" y="5863"/>
                </a:lnTo>
                <a:lnTo>
                  <a:pt x="3809" y="5863"/>
                </a:lnTo>
                <a:lnTo>
                  <a:pt x="3766" y="5820"/>
                </a:lnTo>
                <a:lnTo>
                  <a:pt x="3745" y="5799"/>
                </a:lnTo>
                <a:lnTo>
                  <a:pt x="3659" y="5799"/>
                </a:lnTo>
                <a:lnTo>
                  <a:pt x="3595" y="5842"/>
                </a:lnTo>
                <a:lnTo>
                  <a:pt x="3509" y="5884"/>
                </a:lnTo>
                <a:lnTo>
                  <a:pt x="3445" y="5970"/>
                </a:lnTo>
                <a:lnTo>
                  <a:pt x="3402" y="6056"/>
                </a:lnTo>
                <a:lnTo>
                  <a:pt x="3381" y="6141"/>
                </a:lnTo>
                <a:lnTo>
                  <a:pt x="3402" y="6184"/>
                </a:lnTo>
                <a:lnTo>
                  <a:pt x="3402" y="6184"/>
                </a:lnTo>
                <a:close/>
                <a:moveTo>
                  <a:pt x="6376" y="7040"/>
                </a:moveTo>
                <a:lnTo>
                  <a:pt x="6376" y="7040"/>
                </a:lnTo>
                <a:lnTo>
                  <a:pt x="6419" y="6997"/>
                </a:lnTo>
                <a:lnTo>
                  <a:pt x="6441" y="6933"/>
                </a:lnTo>
                <a:lnTo>
                  <a:pt x="6419" y="6869"/>
                </a:lnTo>
                <a:lnTo>
                  <a:pt x="6376" y="6783"/>
                </a:lnTo>
                <a:lnTo>
                  <a:pt x="6248" y="6655"/>
                </a:lnTo>
                <a:lnTo>
                  <a:pt x="6184" y="6612"/>
                </a:lnTo>
                <a:lnTo>
                  <a:pt x="6120" y="6590"/>
                </a:lnTo>
                <a:lnTo>
                  <a:pt x="6120" y="6590"/>
                </a:lnTo>
                <a:lnTo>
                  <a:pt x="6098" y="6590"/>
                </a:lnTo>
                <a:lnTo>
                  <a:pt x="6077" y="6612"/>
                </a:lnTo>
                <a:lnTo>
                  <a:pt x="6056" y="6676"/>
                </a:lnTo>
                <a:lnTo>
                  <a:pt x="6077" y="6762"/>
                </a:lnTo>
                <a:lnTo>
                  <a:pt x="6120" y="6847"/>
                </a:lnTo>
                <a:lnTo>
                  <a:pt x="6184" y="6933"/>
                </a:lnTo>
                <a:lnTo>
                  <a:pt x="6248" y="6997"/>
                </a:lnTo>
                <a:lnTo>
                  <a:pt x="6312" y="7040"/>
                </a:lnTo>
                <a:lnTo>
                  <a:pt x="6376" y="7040"/>
                </a:lnTo>
                <a:lnTo>
                  <a:pt x="6376" y="7040"/>
                </a:lnTo>
                <a:close/>
                <a:moveTo>
                  <a:pt x="2868" y="6911"/>
                </a:moveTo>
                <a:lnTo>
                  <a:pt x="2868" y="6911"/>
                </a:lnTo>
                <a:lnTo>
                  <a:pt x="2910" y="6954"/>
                </a:lnTo>
                <a:lnTo>
                  <a:pt x="2975" y="6933"/>
                </a:lnTo>
                <a:lnTo>
                  <a:pt x="3039" y="6890"/>
                </a:lnTo>
                <a:lnTo>
                  <a:pt x="3103" y="6826"/>
                </a:lnTo>
                <a:lnTo>
                  <a:pt x="3188" y="6676"/>
                </a:lnTo>
                <a:lnTo>
                  <a:pt x="3210" y="6612"/>
                </a:lnTo>
                <a:lnTo>
                  <a:pt x="3210" y="6548"/>
                </a:lnTo>
                <a:lnTo>
                  <a:pt x="3210" y="6548"/>
                </a:lnTo>
                <a:lnTo>
                  <a:pt x="3210" y="6526"/>
                </a:lnTo>
                <a:lnTo>
                  <a:pt x="3188" y="6505"/>
                </a:lnTo>
                <a:lnTo>
                  <a:pt x="3124" y="6505"/>
                </a:lnTo>
                <a:lnTo>
                  <a:pt x="3060" y="6526"/>
                </a:lnTo>
                <a:lnTo>
                  <a:pt x="2975" y="6590"/>
                </a:lnTo>
                <a:lnTo>
                  <a:pt x="2910" y="6676"/>
                </a:lnTo>
                <a:lnTo>
                  <a:pt x="2868" y="6762"/>
                </a:lnTo>
                <a:lnTo>
                  <a:pt x="2846" y="6847"/>
                </a:lnTo>
                <a:lnTo>
                  <a:pt x="2846" y="6890"/>
                </a:lnTo>
                <a:lnTo>
                  <a:pt x="2868" y="6911"/>
                </a:lnTo>
                <a:lnTo>
                  <a:pt x="2868" y="6911"/>
                </a:lnTo>
                <a:close/>
                <a:moveTo>
                  <a:pt x="5585" y="7489"/>
                </a:moveTo>
                <a:lnTo>
                  <a:pt x="5585" y="7489"/>
                </a:lnTo>
                <a:lnTo>
                  <a:pt x="5521" y="7489"/>
                </a:lnTo>
                <a:lnTo>
                  <a:pt x="5456" y="7510"/>
                </a:lnTo>
                <a:lnTo>
                  <a:pt x="5392" y="7553"/>
                </a:lnTo>
                <a:lnTo>
                  <a:pt x="5349" y="7596"/>
                </a:lnTo>
                <a:lnTo>
                  <a:pt x="5349" y="7639"/>
                </a:lnTo>
                <a:lnTo>
                  <a:pt x="5349" y="7682"/>
                </a:lnTo>
                <a:lnTo>
                  <a:pt x="5392" y="7703"/>
                </a:lnTo>
                <a:lnTo>
                  <a:pt x="5478" y="7724"/>
                </a:lnTo>
                <a:lnTo>
                  <a:pt x="5478" y="7724"/>
                </a:lnTo>
                <a:lnTo>
                  <a:pt x="5563" y="7746"/>
                </a:lnTo>
                <a:lnTo>
                  <a:pt x="5649" y="7724"/>
                </a:lnTo>
                <a:lnTo>
                  <a:pt x="5692" y="7682"/>
                </a:lnTo>
                <a:lnTo>
                  <a:pt x="5735" y="7639"/>
                </a:lnTo>
                <a:lnTo>
                  <a:pt x="5756" y="7575"/>
                </a:lnTo>
                <a:lnTo>
                  <a:pt x="5735" y="7532"/>
                </a:lnTo>
                <a:lnTo>
                  <a:pt x="5692" y="7489"/>
                </a:lnTo>
                <a:lnTo>
                  <a:pt x="5585" y="7489"/>
                </a:lnTo>
                <a:lnTo>
                  <a:pt x="5585" y="7489"/>
                </a:lnTo>
                <a:close/>
                <a:moveTo>
                  <a:pt x="3017" y="7553"/>
                </a:moveTo>
                <a:lnTo>
                  <a:pt x="3017" y="7553"/>
                </a:lnTo>
                <a:lnTo>
                  <a:pt x="2932" y="7553"/>
                </a:lnTo>
                <a:lnTo>
                  <a:pt x="2868" y="7553"/>
                </a:lnTo>
                <a:lnTo>
                  <a:pt x="2803" y="7596"/>
                </a:lnTo>
                <a:lnTo>
                  <a:pt x="2739" y="7617"/>
                </a:lnTo>
                <a:lnTo>
                  <a:pt x="2718" y="7660"/>
                </a:lnTo>
                <a:lnTo>
                  <a:pt x="2739" y="7703"/>
                </a:lnTo>
                <a:lnTo>
                  <a:pt x="2782" y="7746"/>
                </a:lnTo>
                <a:lnTo>
                  <a:pt x="2868" y="7789"/>
                </a:lnTo>
                <a:lnTo>
                  <a:pt x="2868" y="7789"/>
                </a:lnTo>
                <a:lnTo>
                  <a:pt x="2953" y="7789"/>
                </a:lnTo>
                <a:lnTo>
                  <a:pt x="3017" y="7767"/>
                </a:lnTo>
                <a:lnTo>
                  <a:pt x="3103" y="7724"/>
                </a:lnTo>
                <a:lnTo>
                  <a:pt x="3146" y="7682"/>
                </a:lnTo>
                <a:lnTo>
                  <a:pt x="3167" y="7660"/>
                </a:lnTo>
                <a:lnTo>
                  <a:pt x="3167" y="7617"/>
                </a:lnTo>
                <a:lnTo>
                  <a:pt x="3124" y="7575"/>
                </a:lnTo>
                <a:lnTo>
                  <a:pt x="3017" y="7553"/>
                </a:lnTo>
                <a:lnTo>
                  <a:pt x="3017" y="7553"/>
                </a:lnTo>
                <a:close/>
                <a:moveTo>
                  <a:pt x="5435" y="6013"/>
                </a:moveTo>
                <a:lnTo>
                  <a:pt x="5435" y="6013"/>
                </a:lnTo>
                <a:lnTo>
                  <a:pt x="5435" y="6077"/>
                </a:lnTo>
                <a:lnTo>
                  <a:pt x="5456" y="6141"/>
                </a:lnTo>
                <a:lnTo>
                  <a:pt x="5499" y="6205"/>
                </a:lnTo>
                <a:lnTo>
                  <a:pt x="5563" y="6270"/>
                </a:lnTo>
                <a:lnTo>
                  <a:pt x="5628" y="6312"/>
                </a:lnTo>
                <a:lnTo>
                  <a:pt x="5713" y="6334"/>
                </a:lnTo>
                <a:lnTo>
                  <a:pt x="5777" y="6312"/>
                </a:lnTo>
                <a:lnTo>
                  <a:pt x="5842" y="6291"/>
                </a:lnTo>
                <a:lnTo>
                  <a:pt x="5842" y="6291"/>
                </a:lnTo>
                <a:lnTo>
                  <a:pt x="5777" y="6184"/>
                </a:lnTo>
                <a:lnTo>
                  <a:pt x="5670" y="6034"/>
                </a:lnTo>
                <a:lnTo>
                  <a:pt x="5606" y="5991"/>
                </a:lnTo>
                <a:lnTo>
                  <a:pt x="5542" y="5949"/>
                </a:lnTo>
                <a:lnTo>
                  <a:pt x="5478" y="5949"/>
                </a:lnTo>
                <a:lnTo>
                  <a:pt x="5435" y="6013"/>
                </a:lnTo>
                <a:lnTo>
                  <a:pt x="5435" y="6013"/>
                </a:lnTo>
                <a:close/>
                <a:moveTo>
                  <a:pt x="4772" y="7510"/>
                </a:moveTo>
                <a:lnTo>
                  <a:pt x="4772" y="7510"/>
                </a:lnTo>
                <a:lnTo>
                  <a:pt x="4622" y="7553"/>
                </a:lnTo>
                <a:lnTo>
                  <a:pt x="4579" y="7596"/>
                </a:lnTo>
                <a:lnTo>
                  <a:pt x="4558" y="7617"/>
                </a:lnTo>
                <a:lnTo>
                  <a:pt x="4558" y="7660"/>
                </a:lnTo>
                <a:lnTo>
                  <a:pt x="4579" y="7682"/>
                </a:lnTo>
                <a:lnTo>
                  <a:pt x="4643" y="7703"/>
                </a:lnTo>
                <a:lnTo>
                  <a:pt x="4729" y="7724"/>
                </a:lnTo>
                <a:lnTo>
                  <a:pt x="4729" y="7724"/>
                </a:lnTo>
                <a:lnTo>
                  <a:pt x="4836" y="7746"/>
                </a:lnTo>
                <a:lnTo>
                  <a:pt x="4900" y="7724"/>
                </a:lnTo>
                <a:lnTo>
                  <a:pt x="4943" y="7703"/>
                </a:lnTo>
                <a:lnTo>
                  <a:pt x="4964" y="7660"/>
                </a:lnTo>
                <a:lnTo>
                  <a:pt x="4964" y="7639"/>
                </a:lnTo>
                <a:lnTo>
                  <a:pt x="4922" y="7596"/>
                </a:lnTo>
                <a:lnTo>
                  <a:pt x="4857" y="7553"/>
                </a:lnTo>
                <a:lnTo>
                  <a:pt x="4772" y="7510"/>
                </a:lnTo>
                <a:lnTo>
                  <a:pt x="4772" y="7510"/>
                </a:lnTo>
                <a:close/>
                <a:moveTo>
                  <a:pt x="4109" y="5221"/>
                </a:moveTo>
                <a:lnTo>
                  <a:pt x="4109" y="5221"/>
                </a:lnTo>
                <a:lnTo>
                  <a:pt x="4066" y="5200"/>
                </a:lnTo>
                <a:lnTo>
                  <a:pt x="4002" y="5243"/>
                </a:lnTo>
                <a:lnTo>
                  <a:pt x="3959" y="5285"/>
                </a:lnTo>
                <a:lnTo>
                  <a:pt x="3916" y="5350"/>
                </a:lnTo>
                <a:lnTo>
                  <a:pt x="3873" y="5414"/>
                </a:lnTo>
                <a:lnTo>
                  <a:pt x="3873" y="5478"/>
                </a:lnTo>
                <a:lnTo>
                  <a:pt x="3873" y="5542"/>
                </a:lnTo>
                <a:lnTo>
                  <a:pt x="3937" y="5606"/>
                </a:lnTo>
                <a:lnTo>
                  <a:pt x="3937" y="5606"/>
                </a:lnTo>
                <a:lnTo>
                  <a:pt x="4023" y="5521"/>
                </a:lnTo>
                <a:lnTo>
                  <a:pt x="4109" y="5414"/>
                </a:lnTo>
                <a:lnTo>
                  <a:pt x="4151" y="5350"/>
                </a:lnTo>
                <a:lnTo>
                  <a:pt x="4151" y="5307"/>
                </a:lnTo>
                <a:lnTo>
                  <a:pt x="4151" y="5243"/>
                </a:lnTo>
                <a:lnTo>
                  <a:pt x="4109" y="5221"/>
                </a:lnTo>
                <a:lnTo>
                  <a:pt x="4109" y="52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1"/>
          <p:cNvSpPr/>
          <p:nvPr/>
        </p:nvSpPr>
        <p:spPr>
          <a:xfrm>
            <a:off x="3421067" y="3617358"/>
            <a:ext cx="235361" cy="217416"/>
          </a:xfrm>
          <a:custGeom>
            <a:rect b="b" l="l" r="r" t="t"/>
            <a:pathLst>
              <a:path extrusionOk="0" h="8045" w="8709">
                <a:moveTo>
                  <a:pt x="8665" y="4793"/>
                </a:moveTo>
                <a:lnTo>
                  <a:pt x="8665" y="4793"/>
                </a:lnTo>
                <a:lnTo>
                  <a:pt x="8687" y="3916"/>
                </a:lnTo>
                <a:lnTo>
                  <a:pt x="8708" y="3038"/>
                </a:lnTo>
                <a:lnTo>
                  <a:pt x="8708" y="3038"/>
                </a:lnTo>
                <a:lnTo>
                  <a:pt x="8687" y="2717"/>
                </a:lnTo>
                <a:lnTo>
                  <a:pt x="8665" y="2396"/>
                </a:lnTo>
                <a:lnTo>
                  <a:pt x="8622" y="2225"/>
                </a:lnTo>
                <a:lnTo>
                  <a:pt x="8580" y="2076"/>
                </a:lnTo>
                <a:lnTo>
                  <a:pt x="8516" y="1926"/>
                </a:lnTo>
                <a:lnTo>
                  <a:pt x="8409" y="1797"/>
                </a:lnTo>
                <a:lnTo>
                  <a:pt x="8409" y="1797"/>
                </a:lnTo>
                <a:lnTo>
                  <a:pt x="8366" y="1733"/>
                </a:lnTo>
                <a:lnTo>
                  <a:pt x="8302" y="1690"/>
                </a:lnTo>
                <a:lnTo>
                  <a:pt x="8130" y="1626"/>
                </a:lnTo>
                <a:lnTo>
                  <a:pt x="7959" y="1583"/>
                </a:lnTo>
                <a:lnTo>
                  <a:pt x="7767" y="1541"/>
                </a:lnTo>
                <a:lnTo>
                  <a:pt x="7360" y="1541"/>
                </a:lnTo>
                <a:lnTo>
                  <a:pt x="7018" y="1541"/>
                </a:lnTo>
                <a:lnTo>
                  <a:pt x="7018" y="1541"/>
                </a:lnTo>
                <a:lnTo>
                  <a:pt x="6633" y="1541"/>
                </a:lnTo>
                <a:lnTo>
                  <a:pt x="6226" y="1562"/>
                </a:lnTo>
                <a:lnTo>
                  <a:pt x="6226" y="1562"/>
                </a:lnTo>
                <a:lnTo>
                  <a:pt x="6141" y="1562"/>
                </a:lnTo>
                <a:lnTo>
                  <a:pt x="6076" y="1541"/>
                </a:lnTo>
                <a:lnTo>
                  <a:pt x="6034" y="1519"/>
                </a:lnTo>
                <a:lnTo>
                  <a:pt x="6012" y="1476"/>
                </a:lnTo>
                <a:lnTo>
                  <a:pt x="6012" y="1348"/>
                </a:lnTo>
                <a:lnTo>
                  <a:pt x="6012" y="1177"/>
                </a:lnTo>
                <a:lnTo>
                  <a:pt x="6012" y="1177"/>
                </a:lnTo>
                <a:lnTo>
                  <a:pt x="6012" y="1006"/>
                </a:lnTo>
                <a:lnTo>
                  <a:pt x="6012" y="856"/>
                </a:lnTo>
                <a:lnTo>
                  <a:pt x="5991" y="770"/>
                </a:lnTo>
                <a:lnTo>
                  <a:pt x="5948" y="706"/>
                </a:lnTo>
                <a:lnTo>
                  <a:pt x="5905" y="663"/>
                </a:lnTo>
                <a:lnTo>
                  <a:pt x="5841" y="599"/>
                </a:lnTo>
                <a:lnTo>
                  <a:pt x="5841" y="599"/>
                </a:lnTo>
                <a:lnTo>
                  <a:pt x="5691" y="514"/>
                </a:lnTo>
                <a:lnTo>
                  <a:pt x="5520" y="428"/>
                </a:lnTo>
                <a:lnTo>
                  <a:pt x="5199" y="278"/>
                </a:lnTo>
                <a:lnTo>
                  <a:pt x="5199" y="278"/>
                </a:lnTo>
                <a:lnTo>
                  <a:pt x="4921" y="150"/>
                </a:lnTo>
                <a:lnTo>
                  <a:pt x="4793" y="86"/>
                </a:lnTo>
                <a:lnTo>
                  <a:pt x="4664" y="43"/>
                </a:lnTo>
                <a:lnTo>
                  <a:pt x="4515" y="22"/>
                </a:lnTo>
                <a:lnTo>
                  <a:pt x="4365" y="0"/>
                </a:lnTo>
                <a:lnTo>
                  <a:pt x="4236" y="22"/>
                </a:lnTo>
                <a:lnTo>
                  <a:pt x="4087" y="64"/>
                </a:lnTo>
                <a:lnTo>
                  <a:pt x="4087" y="64"/>
                </a:lnTo>
                <a:lnTo>
                  <a:pt x="3701" y="257"/>
                </a:lnTo>
                <a:lnTo>
                  <a:pt x="3316" y="428"/>
                </a:lnTo>
                <a:lnTo>
                  <a:pt x="3316" y="428"/>
                </a:lnTo>
                <a:lnTo>
                  <a:pt x="2995" y="599"/>
                </a:lnTo>
                <a:lnTo>
                  <a:pt x="2846" y="685"/>
                </a:lnTo>
                <a:lnTo>
                  <a:pt x="2717" y="792"/>
                </a:lnTo>
                <a:lnTo>
                  <a:pt x="2717" y="792"/>
                </a:lnTo>
                <a:lnTo>
                  <a:pt x="2674" y="856"/>
                </a:lnTo>
                <a:lnTo>
                  <a:pt x="2653" y="920"/>
                </a:lnTo>
                <a:lnTo>
                  <a:pt x="2632" y="984"/>
                </a:lnTo>
                <a:lnTo>
                  <a:pt x="2632" y="1049"/>
                </a:lnTo>
                <a:lnTo>
                  <a:pt x="2653" y="1177"/>
                </a:lnTo>
                <a:lnTo>
                  <a:pt x="2674" y="1327"/>
                </a:lnTo>
                <a:lnTo>
                  <a:pt x="2674" y="1327"/>
                </a:lnTo>
                <a:lnTo>
                  <a:pt x="2653" y="1391"/>
                </a:lnTo>
                <a:lnTo>
                  <a:pt x="2632" y="1455"/>
                </a:lnTo>
                <a:lnTo>
                  <a:pt x="2610" y="1476"/>
                </a:lnTo>
                <a:lnTo>
                  <a:pt x="2546" y="1498"/>
                </a:lnTo>
                <a:lnTo>
                  <a:pt x="2439" y="1498"/>
                </a:lnTo>
                <a:lnTo>
                  <a:pt x="2289" y="1498"/>
                </a:lnTo>
                <a:lnTo>
                  <a:pt x="2289" y="1498"/>
                </a:lnTo>
                <a:lnTo>
                  <a:pt x="1562" y="1519"/>
                </a:lnTo>
                <a:lnTo>
                  <a:pt x="1198" y="1562"/>
                </a:lnTo>
                <a:lnTo>
                  <a:pt x="856" y="1605"/>
                </a:lnTo>
                <a:lnTo>
                  <a:pt x="856" y="1605"/>
                </a:lnTo>
                <a:lnTo>
                  <a:pt x="706" y="1626"/>
                </a:lnTo>
                <a:lnTo>
                  <a:pt x="556" y="1669"/>
                </a:lnTo>
                <a:lnTo>
                  <a:pt x="407" y="1712"/>
                </a:lnTo>
                <a:lnTo>
                  <a:pt x="278" y="1797"/>
                </a:lnTo>
                <a:lnTo>
                  <a:pt x="278" y="1797"/>
                </a:lnTo>
                <a:lnTo>
                  <a:pt x="235" y="1862"/>
                </a:lnTo>
                <a:lnTo>
                  <a:pt x="193" y="1926"/>
                </a:lnTo>
                <a:lnTo>
                  <a:pt x="150" y="2097"/>
                </a:lnTo>
                <a:lnTo>
                  <a:pt x="86" y="2418"/>
                </a:lnTo>
                <a:lnTo>
                  <a:pt x="86" y="2418"/>
                </a:lnTo>
                <a:lnTo>
                  <a:pt x="43" y="2824"/>
                </a:lnTo>
                <a:lnTo>
                  <a:pt x="0" y="3231"/>
                </a:lnTo>
                <a:lnTo>
                  <a:pt x="0" y="3659"/>
                </a:lnTo>
                <a:lnTo>
                  <a:pt x="0" y="4065"/>
                </a:lnTo>
                <a:lnTo>
                  <a:pt x="43" y="4900"/>
                </a:lnTo>
                <a:lnTo>
                  <a:pt x="64" y="5734"/>
                </a:lnTo>
                <a:lnTo>
                  <a:pt x="64" y="5734"/>
                </a:lnTo>
                <a:lnTo>
                  <a:pt x="43" y="5798"/>
                </a:lnTo>
                <a:lnTo>
                  <a:pt x="43" y="5970"/>
                </a:lnTo>
                <a:lnTo>
                  <a:pt x="43" y="6483"/>
                </a:lnTo>
                <a:lnTo>
                  <a:pt x="86" y="7039"/>
                </a:lnTo>
                <a:lnTo>
                  <a:pt x="107" y="7253"/>
                </a:lnTo>
                <a:lnTo>
                  <a:pt x="128" y="7360"/>
                </a:lnTo>
                <a:lnTo>
                  <a:pt x="128" y="7360"/>
                </a:lnTo>
                <a:lnTo>
                  <a:pt x="214" y="7510"/>
                </a:lnTo>
                <a:lnTo>
                  <a:pt x="342" y="7617"/>
                </a:lnTo>
                <a:lnTo>
                  <a:pt x="514" y="7724"/>
                </a:lnTo>
                <a:lnTo>
                  <a:pt x="685" y="7810"/>
                </a:lnTo>
                <a:lnTo>
                  <a:pt x="877" y="7874"/>
                </a:lnTo>
                <a:lnTo>
                  <a:pt x="1070" y="7938"/>
                </a:lnTo>
                <a:lnTo>
                  <a:pt x="1412" y="8002"/>
                </a:lnTo>
                <a:lnTo>
                  <a:pt x="1412" y="8002"/>
                </a:lnTo>
                <a:lnTo>
                  <a:pt x="1861" y="8045"/>
                </a:lnTo>
                <a:lnTo>
                  <a:pt x="2332" y="8045"/>
                </a:lnTo>
                <a:lnTo>
                  <a:pt x="2803" y="8045"/>
                </a:lnTo>
                <a:lnTo>
                  <a:pt x="3252" y="8024"/>
                </a:lnTo>
                <a:lnTo>
                  <a:pt x="4194" y="7959"/>
                </a:lnTo>
                <a:lnTo>
                  <a:pt x="4664" y="7959"/>
                </a:lnTo>
                <a:lnTo>
                  <a:pt x="5114" y="7959"/>
                </a:lnTo>
                <a:lnTo>
                  <a:pt x="5114" y="7959"/>
                </a:lnTo>
                <a:lnTo>
                  <a:pt x="5969" y="7981"/>
                </a:lnTo>
                <a:lnTo>
                  <a:pt x="6397" y="7981"/>
                </a:lnTo>
                <a:lnTo>
                  <a:pt x="6825" y="7959"/>
                </a:lnTo>
                <a:lnTo>
                  <a:pt x="6825" y="7959"/>
                </a:lnTo>
                <a:lnTo>
                  <a:pt x="7210" y="7938"/>
                </a:lnTo>
                <a:lnTo>
                  <a:pt x="7617" y="7917"/>
                </a:lnTo>
                <a:lnTo>
                  <a:pt x="7809" y="7874"/>
                </a:lnTo>
                <a:lnTo>
                  <a:pt x="8023" y="7852"/>
                </a:lnTo>
                <a:lnTo>
                  <a:pt x="8195" y="7788"/>
                </a:lnTo>
                <a:lnTo>
                  <a:pt x="8366" y="7703"/>
                </a:lnTo>
                <a:lnTo>
                  <a:pt x="8366" y="7703"/>
                </a:lnTo>
                <a:lnTo>
                  <a:pt x="8430" y="7660"/>
                </a:lnTo>
                <a:lnTo>
                  <a:pt x="8494" y="7617"/>
                </a:lnTo>
                <a:lnTo>
                  <a:pt x="8580" y="7467"/>
                </a:lnTo>
                <a:lnTo>
                  <a:pt x="8622" y="7318"/>
                </a:lnTo>
                <a:lnTo>
                  <a:pt x="8665" y="7146"/>
                </a:lnTo>
                <a:lnTo>
                  <a:pt x="8665" y="6954"/>
                </a:lnTo>
                <a:lnTo>
                  <a:pt x="8665" y="6783"/>
                </a:lnTo>
                <a:lnTo>
                  <a:pt x="8644" y="6462"/>
                </a:lnTo>
                <a:lnTo>
                  <a:pt x="8644" y="6462"/>
                </a:lnTo>
                <a:lnTo>
                  <a:pt x="8665" y="4793"/>
                </a:lnTo>
                <a:lnTo>
                  <a:pt x="8665" y="4793"/>
                </a:lnTo>
                <a:close/>
                <a:moveTo>
                  <a:pt x="3124" y="1049"/>
                </a:moveTo>
                <a:lnTo>
                  <a:pt x="3124" y="1049"/>
                </a:lnTo>
                <a:lnTo>
                  <a:pt x="3167" y="963"/>
                </a:lnTo>
                <a:lnTo>
                  <a:pt x="3252" y="920"/>
                </a:lnTo>
                <a:lnTo>
                  <a:pt x="3252" y="920"/>
                </a:lnTo>
                <a:lnTo>
                  <a:pt x="3445" y="856"/>
                </a:lnTo>
                <a:lnTo>
                  <a:pt x="3637" y="792"/>
                </a:lnTo>
                <a:lnTo>
                  <a:pt x="3830" y="728"/>
                </a:lnTo>
                <a:lnTo>
                  <a:pt x="4022" y="642"/>
                </a:lnTo>
                <a:lnTo>
                  <a:pt x="4022" y="642"/>
                </a:lnTo>
                <a:lnTo>
                  <a:pt x="4236" y="535"/>
                </a:lnTo>
                <a:lnTo>
                  <a:pt x="4408" y="471"/>
                </a:lnTo>
                <a:lnTo>
                  <a:pt x="4493" y="471"/>
                </a:lnTo>
                <a:lnTo>
                  <a:pt x="4579" y="471"/>
                </a:lnTo>
                <a:lnTo>
                  <a:pt x="4664" y="492"/>
                </a:lnTo>
                <a:lnTo>
                  <a:pt x="4793" y="535"/>
                </a:lnTo>
                <a:lnTo>
                  <a:pt x="4793" y="535"/>
                </a:lnTo>
                <a:lnTo>
                  <a:pt x="5178" y="663"/>
                </a:lnTo>
                <a:lnTo>
                  <a:pt x="5370" y="749"/>
                </a:lnTo>
                <a:lnTo>
                  <a:pt x="5456" y="792"/>
                </a:lnTo>
                <a:lnTo>
                  <a:pt x="5499" y="856"/>
                </a:lnTo>
                <a:lnTo>
                  <a:pt x="5499" y="856"/>
                </a:lnTo>
                <a:lnTo>
                  <a:pt x="5542" y="920"/>
                </a:lnTo>
                <a:lnTo>
                  <a:pt x="5584" y="1006"/>
                </a:lnTo>
                <a:lnTo>
                  <a:pt x="5627" y="1198"/>
                </a:lnTo>
                <a:lnTo>
                  <a:pt x="5627" y="1412"/>
                </a:lnTo>
                <a:lnTo>
                  <a:pt x="5606" y="1498"/>
                </a:lnTo>
                <a:lnTo>
                  <a:pt x="5584" y="1583"/>
                </a:lnTo>
                <a:lnTo>
                  <a:pt x="5584" y="1583"/>
                </a:lnTo>
                <a:lnTo>
                  <a:pt x="5542" y="1626"/>
                </a:lnTo>
                <a:lnTo>
                  <a:pt x="5456" y="1669"/>
                </a:lnTo>
                <a:lnTo>
                  <a:pt x="5242" y="1755"/>
                </a:lnTo>
                <a:lnTo>
                  <a:pt x="5049" y="1797"/>
                </a:lnTo>
                <a:lnTo>
                  <a:pt x="4985" y="1797"/>
                </a:lnTo>
                <a:lnTo>
                  <a:pt x="4964" y="1776"/>
                </a:lnTo>
                <a:lnTo>
                  <a:pt x="4964" y="1776"/>
                </a:lnTo>
                <a:lnTo>
                  <a:pt x="3851" y="1755"/>
                </a:lnTo>
                <a:lnTo>
                  <a:pt x="3851" y="1755"/>
                </a:lnTo>
                <a:lnTo>
                  <a:pt x="3680" y="1755"/>
                </a:lnTo>
                <a:lnTo>
                  <a:pt x="3488" y="1755"/>
                </a:lnTo>
                <a:lnTo>
                  <a:pt x="3381" y="1733"/>
                </a:lnTo>
                <a:lnTo>
                  <a:pt x="3295" y="1712"/>
                </a:lnTo>
                <a:lnTo>
                  <a:pt x="3231" y="1669"/>
                </a:lnTo>
                <a:lnTo>
                  <a:pt x="3167" y="1605"/>
                </a:lnTo>
                <a:lnTo>
                  <a:pt x="3167" y="1605"/>
                </a:lnTo>
                <a:lnTo>
                  <a:pt x="3145" y="1519"/>
                </a:lnTo>
                <a:lnTo>
                  <a:pt x="3124" y="1327"/>
                </a:lnTo>
                <a:lnTo>
                  <a:pt x="3102" y="1156"/>
                </a:lnTo>
                <a:lnTo>
                  <a:pt x="3124" y="1049"/>
                </a:lnTo>
                <a:lnTo>
                  <a:pt x="3124" y="1049"/>
                </a:lnTo>
                <a:close/>
                <a:moveTo>
                  <a:pt x="8216" y="4108"/>
                </a:moveTo>
                <a:lnTo>
                  <a:pt x="8216" y="4108"/>
                </a:lnTo>
                <a:lnTo>
                  <a:pt x="8195" y="4429"/>
                </a:lnTo>
                <a:lnTo>
                  <a:pt x="8152" y="4750"/>
                </a:lnTo>
                <a:lnTo>
                  <a:pt x="8109" y="5092"/>
                </a:lnTo>
                <a:lnTo>
                  <a:pt x="8088" y="5413"/>
                </a:lnTo>
                <a:lnTo>
                  <a:pt x="8088" y="5413"/>
                </a:lnTo>
                <a:lnTo>
                  <a:pt x="8088" y="6077"/>
                </a:lnTo>
                <a:lnTo>
                  <a:pt x="8088" y="6419"/>
                </a:lnTo>
                <a:lnTo>
                  <a:pt x="8066" y="6740"/>
                </a:lnTo>
                <a:lnTo>
                  <a:pt x="8066" y="6740"/>
                </a:lnTo>
                <a:lnTo>
                  <a:pt x="8045" y="6868"/>
                </a:lnTo>
                <a:lnTo>
                  <a:pt x="8023" y="6997"/>
                </a:lnTo>
                <a:lnTo>
                  <a:pt x="7959" y="7104"/>
                </a:lnTo>
                <a:lnTo>
                  <a:pt x="7916" y="7146"/>
                </a:lnTo>
                <a:lnTo>
                  <a:pt x="7852" y="7189"/>
                </a:lnTo>
                <a:lnTo>
                  <a:pt x="7852" y="7189"/>
                </a:lnTo>
                <a:lnTo>
                  <a:pt x="7745" y="7253"/>
                </a:lnTo>
                <a:lnTo>
                  <a:pt x="7595" y="7296"/>
                </a:lnTo>
                <a:lnTo>
                  <a:pt x="7339" y="7360"/>
                </a:lnTo>
                <a:lnTo>
                  <a:pt x="7339" y="7360"/>
                </a:lnTo>
                <a:lnTo>
                  <a:pt x="6697" y="7382"/>
                </a:lnTo>
                <a:lnTo>
                  <a:pt x="6312" y="7382"/>
                </a:lnTo>
                <a:lnTo>
                  <a:pt x="6183" y="7360"/>
                </a:lnTo>
                <a:lnTo>
                  <a:pt x="6141" y="7360"/>
                </a:lnTo>
                <a:lnTo>
                  <a:pt x="6141" y="7360"/>
                </a:lnTo>
                <a:lnTo>
                  <a:pt x="4621" y="7403"/>
                </a:lnTo>
                <a:lnTo>
                  <a:pt x="3102" y="7424"/>
                </a:lnTo>
                <a:lnTo>
                  <a:pt x="3102" y="7424"/>
                </a:lnTo>
                <a:lnTo>
                  <a:pt x="2781" y="7424"/>
                </a:lnTo>
                <a:lnTo>
                  <a:pt x="2461" y="7403"/>
                </a:lnTo>
                <a:lnTo>
                  <a:pt x="1797" y="7382"/>
                </a:lnTo>
                <a:lnTo>
                  <a:pt x="1797" y="7382"/>
                </a:lnTo>
                <a:lnTo>
                  <a:pt x="1519" y="7360"/>
                </a:lnTo>
                <a:lnTo>
                  <a:pt x="1348" y="7339"/>
                </a:lnTo>
                <a:lnTo>
                  <a:pt x="1198" y="7318"/>
                </a:lnTo>
                <a:lnTo>
                  <a:pt x="1070" y="7275"/>
                </a:lnTo>
                <a:lnTo>
                  <a:pt x="941" y="7189"/>
                </a:lnTo>
                <a:lnTo>
                  <a:pt x="834" y="7104"/>
                </a:lnTo>
                <a:lnTo>
                  <a:pt x="749" y="6975"/>
                </a:lnTo>
                <a:lnTo>
                  <a:pt x="749" y="6975"/>
                </a:lnTo>
                <a:lnTo>
                  <a:pt x="685" y="6847"/>
                </a:lnTo>
                <a:lnTo>
                  <a:pt x="663" y="6718"/>
                </a:lnTo>
                <a:lnTo>
                  <a:pt x="642" y="6397"/>
                </a:lnTo>
                <a:lnTo>
                  <a:pt x="642" y="5820"/>
                </a:lnTo>
                <a:lnTo>
                  <a:pt x="642" y="5820"/>
                </a:lnTo>
                <a:lnTo>
                  <a:pt x="599" y="4536"/>
                </a:lnTo>
                <a:lnTo>
                  <a:pt x="599" y="4536"/>
                </a:lnTo>
                <a:lnTo>
                  <a:pt x="578" y="3830"/>
                </a:lnTo>
                <a:lnTo>
                  <a:pt x="578" y="3124"/>
                </a:lnTo>
                <a:lnTo>
                  <a:pt x="578" y="3124"/>
                </a:lnTo>
                <a:lnTo>
                  <a:pt x="599" y="2889"/>
                </a:lnTo>
                <a:lnTo>
                  <a:pt x="620" y="2653"/>
                </a:lnTo>
                <a:lnTo>
                  <a:pt x="663" y="2546"/>
                </a:lnTo>
                <a:lnTo>
                  <a:pt x="706" y="2439"/>
                </a:lnTo>
                <a:lnTo>
                  <a:pt x="770" y="2354"/>
                </a:lnTo>
                <a:lnTo>
                  <a:pt x="856" y="2268"/>
                </a:lnTo>
                <a:lnTo>
                  <a:pt x="856" y="2268"/>
                </a:lnTo>
                <a:lnTo>
                  <a:pt x="984" y="2183"/>
                </a:lnTo>
                <a:lnTo>
                  <a:pt x="1134" y="2118"/>
                </a:lnTo>
                <a:lnTo>
                  <a:pt x="1262" y="2097"/>
                </a:lnTo>
                <a:lnTo>
                  <a:pt x="1434" y="2076"/>
                </a:lnTo>
                <a:lnTo>
                  <a:pt x="1733" y="2054"/>
                </a:lnTo>
                <a:lnTo>
                  <a:pt x="2033" y="2054"/>
                </a:lnTo>
                <a:lnTo>
                  <a:pt x="2033" y="2054"/>
                </a:lnTo>
                <a:lnTo>
                  <a:pt x="2289" y="2033"/>
                </a:lnTo>
                <a:lnTo>
                  <a:pt x="2546" y="1990"/>
                </a:lnTo>
                <a:lnTo>
                  <a:pt x="2546" y="1990"/>
                </a:lnTo>
                <a:lnTo>
                  <a:pt x="2674" y="2011"/>
                </a:lnTo>
                <a:lnTo>
                  <a:pt x="2717" y="2033"/>
                </a:lnTo>
                <a:lnTo>
                  <a:pt x="2739" y="2054"/>
                </a:lnTo>
                <a:lnTo>
                  <a:pt x="2781" y="2140"/>
                </a:lnTo>
                <a:lnTo>
                  <a:pt x="2867" y="2247"/>
                </a:lnTo>
                <a:lnTo>
                  <a:pt x="2867" y="2247"/>
                </a:lnTo>
                <a:lnTo>
                  <a:pt x="2974" y="2311"/>
                </a:lnTo>
                <a:lnTo>
                  <a:pt x="3102" y="2354"/>
                </a:lnTo>
                <a:lnTo>
                  <a:pt x="3252" y="2375"/>
                </a:lnTo>
                <a:lnTo>
                  <a:pt x="3402" y="2375"/>
                </a:lnTo>
                <a:lnTo>
                  <a:pt x="3723" y="2354"/>
                </a:lnTo>
                <a:lnTo>
                  <a:pt x="4001" y="2332"/>
                </a:lnTo>
                <a:lnTo>
                  <a:pt x="4001" y="2332"/>
                </a:lnTo>
                <a:lnTo>
                  <a:pt x="4686" y="2354"/>
                </a:lnTo>
                <a:lnTo>
                  <a:pt x="5370" y="2354"/>
                </a:lnTo>
                <a:lnTo>
                  <a:pt x="5370" y="2354"/>
                </a:lnTo>
                <a:lnTo>
                  <a:pt x="5542" y="2354"/>
                </a:lnTo>
                <a:lnTo>
                  <a:pt x="5670" y="2332"/>
                </a:lnTo>
                <a:lnTo>
                  <a:pt x="5777" y="2290"/>
                </a:lnTo>
                <a:lnTo>
                  <a:pt x="5927" y="2225"/>
                </a:lnTo>
                <a:lnTo>
                  <a:pt x="5927" y="2225"/>
                </a:lnTo>
                <a:lnTo>
                  <a:pt x="6055" y="2161"/>
                </a:lnTo>
                <a:lnTo>
                  <a:pt x="6205" y="2140"/>
                </a:lnTo>
                <a:lnTo>
                  <a:pt x="6504" y="2118"/>
                </a:lnTo>
                <a:lnTo>
                  <a:pt x="6504" y="2118"/>
                </a:lnTo>
                <a:lnTo>
                  <a:pt x="7146" y="2076"/>
                </a:lnTo>
                <a:lnTo>
                  <a:pt x="7489" y="2076"/>
                </a:lnTo>
                <a:lnTo>
                  <a:pt x="7809" y="2097"/>
                </a:lnTo>
                <a:lnTo>
                  <a:pt x="7809" y="2097"/>
                </a:lnTo>
                <a:lnTo>
                  <a:pt x="7938" y="2140"/>
                </a:lnTo>
                <a:lnTo>
                  <a:pt x="8023" y="2183"/>
                </a:lnTo>
                <a:lnTo>
                  <a:pt x="8109" y="2268"/>
                </a:lnTo>
                <a:lnTo>
                  <a:pt x="8152" y="2375"/>
                </a:lnTo>
                <a:lnTo>
                  <a:pt x="8195" y="2482"/>
                </a:lnTo>
                <a:lnTo>
                  <a:pt x="8216" y="2610"/>
                </a:lnTo>
                <a:lnTo>
                  <a:pt x="8216" y="2846"/>
                </a:lnTo>
                <a:lnTo>
                  <a:pt x="8216" y="2846"/>
                </a:lnTo>
                <a:lnTo>
                  <a:pt x="8237" y="3488"/>
                </a:lnTo>
                <a:lnTo>
                  <a:pt x="8237" y="3787"/>
                </a:lnTo>
                <a:lnTo>
                  <a:pt x="8216" y="4108"/>
                </a:lnTo>
                <a:lnTo>
                  <a:pt x="8216" y="4108"/>
                </a:lnTo>
                <a:close/>
                <a:moveTo>
                  <a:pt x="3209" y="4557"/>
                </a:moveTo>
                <a:lnTo>
                  <a:pt x="3209" y="4557"/>
                </a:lnTo>
                <a:lnTo>
                  <a:pt x="3102" y="4515"/>
                </a:lnTo>
                <a:lnTo>
                  <a:pt x="2995" y="4472"/>
                </a:lnTo>
                <a:lnTo>
                  <a:pt x="2953" y="4450"/>
                </a:lnTo>
                <a:lnTo>
                  <a:pt x="2931" y="4429"/>
                </a:lnTo>
                <a:lnTo>
                  <a:pt x="2910" y="4386"/>
                </a:lnTo>
                <a:lnTo>
                  <a:pt x="2888" y="4322"/>
                </a:lnTo>
                <a:lnTo>
                  <a:pt x="2888" y="4322"/>
                </a:lnTo>
                <a:lnTo>
                  <a:pt x="2910" y="4194"/>
                </a:lnTo>
                <a:lnTo>
                  <a:pt x="2931" y="4044"/>
                </a:lnTo>
                <a:lnTo>
                  <a:pt x="2974" y="3787"/>
                </a:lnTo>
                <a:lnTo>
                  <a:pt x="2974" y="3637"/>
                </a:lnTo>
                <a:lnTo>
                  <a:pt x="2974" y="3509"/>
                </a:lnTo>
                <a:lnTo>
                  <a:pt x="2931" y="3381"/>
                </a:lnTo>
                <a:lnTo>
                  <a:pt x="2846" y="3274"/>
                </a:lnTo>
                <a:lnTo>
                  <a:pt x="2846" y="3274"/>
                </a:lnTo>
                <a:lnTo>
                  <a:pt x="2781" y="3231"/>
                </a:lnTo>
                <a:lnTo>
                  <a:pt x="2717" y="3188"/>
                </a:lnTo>
                <a:lnTo>
                  <a:pt x="2589" y="3145"/>
                </a:lnTo>
                <a:lnTo>
                  <a:pt x="2439" y="3167"/>
                </a:lnTo>
                <a:lnTo>
                  <a:pt x="2311" y="3210"/>
                </a:lnTo>
                <a:lnTo>
                  <a:pt x="2161" y="3274"/>
                </a:lnTo>
                <a:lnTo>
                  <a:pt x="2033" y="3359"/>
                </a:lnTo>
                <a:lnTo>
                  <a:pt x="1947" y="3466"/>
                </a:lnTo>
                <a:lnTo>
                  <a:pt x="1883" y="3595"/>
                </a:lnTo>
                <a:lnTo>
                  <a:pt x="1883" y="3595"/>
                </a:lnTo>
                <a:lnTo>
                  <a:pt x="1861" y="3702"/>
                </a:lnTo>
                <a:lnTo>
                  <a:pt x="1840" y="3830"/>
                </a:lnTo>
                <a:lnTo>
                  <a:pt x="1840" y="3958"/>
                </a:lnTo>
                <a:lnTo>
                  <a:pt x="1861" y="4065"/>
                </a:lnTo>
                <a:lnTo>
                  <a:pt x="1861" y="4065"/>
                </a:lnTo>
                <a:lnTo>
                  <a:pt x="1904" y="4172"/>
                </a:lnTo>
                <a:lnTo>
                  <a:pt x="1990" y="4279"/>
                </a:lnTo>
                <a:lnTo>
                  <a:pt x="2054" y="4408"/>
                </a:lnTo>
                <a:lnTo>
                  <a:pt x="2054" y="4450"/>
                </a:lnTo>
                <a:lnTo>
                  <a:pt x="2054" y="4515"/>
                </a:lnTo>
                <a:lnTo>
                  <a:pt x="2054" y="4515"/>
                </a:lnTo>
                <a:lnTo>
                  <a:pt x="2011" y="4557"/>
                </a:lnTo>
                <a:lnTo>
                  <a:pt x="1968" y="4600"/>
                </a:lnTo>
                <a:lnTo>
                  <a:pt x="1819" y="4664"/>
                </a:lnTo>
                <a:lnTo>
                  <a:pt x="1669" y="4729"/>
                </a:lnTo>
                <a:lnTo>
                  <a:pt x="1605" y="4771"/>
                </a:lnTo>
                <a:lnTo>
                  <a:pt x="1562" y="4814"/>
                </a:lnTo>
                <a:lnTo>
                  <a:pt x="1562" y="4814"/>
                </a:lnTo>
                <a:lnTo>
                  <a:pt x="1498" y="4943"/>
                </a:lnTo>
                <a:lnTo>
                  <a:pt x="1455" y="5071"/>
                </a:lnTo>
                <a:lnTo>
                  <a:pt x="1412" y="5371"/>
                </a:lnTo>
                <a:lnTo>
                  <a:pt x="1412" y="5371"/>
                </a:lnTo>
                <a:lnTo>
                  <a:pt x="1391" y="5520"/>
                </a:lnTo>
                <a:lnTo>
                  <a:pt x="1369" y="5691"/>
                </a:lnTo>
                <a:lnTo>
                  <a:pt x="1369" y="5863"/>
                </a:lnTo>
                <a:lnTo>
                  <a:pt x="1391" y="5927"/>
                </a:lnTo>
                <a:lnTo>
                  <a:pt x="1412" y="6012"/>
                </a:lnTo>
                <a:lnTo>
                  <a:pt x="1412" y="6012"/>
                </a:lnTo>
                <a:lnTo>
                  <a:pt x="1455" y="6055"/>
                </a:lnTo>
                <a:lnTo>
                  <a:pt x="1519" y="6098"/>
                </a:lnTo>
                <a:lnTo>
                  <a:pt x="1647" y="6162"/>
                </a:lnTo>
                <a:lnTo>
                  <a:pt x="1776" y="6184"/>
                </a:lnTo>
                <a:lnTo>
                  <a:pt x="1904" y="6184"/>
                </a:lnTo>
                <a:lnTo>
                  <a:pt x="1904" y="6184"/>
                </a:lnTo>
                <a:lnTo>
                  <a:pt x="2311" y="6162"/>
                </a:lnTo>
                <a:lnTo>
                  <a:pt x="2717" y="6119"/>
                </a:lnTo>
                <a:lnTo>
                  <a:pt x="2717" y="6119"/>
                </a:lnTo>
                <a:lnTo>
                  <a:pt x="3081" y="6098"/>
                </a:lnTo>
                <a:lnTo>
                  <a:pt x="3252" y="6055"/>
                </a:lnTo>
                <a:lnTo>
                  <a:pt x="3338" y="6034"/>
                </a:lnTo>
                <a:lnTo>
                  <a:pt x="3423" y="5991"/>
                </a:lnTo>
                <a:lnTo>
                  <a:pt x="3423" y="5991"/>
                </a:lnTo>
                <a:lnTo>
                  <a:pt x="3509" y="5905"/>
                </a:lnTo>
                <a:lnTo>
                  <a:pt x="3573" y="5777"/>
                </a:lnTo>
                <a:lnTo>
                  <a:pt x="3616" y="5649"/>
                </a:lnTo>
                <a:lnTo>
                  <a:pt x="3637" y="5499"/>
                </a:lnTo>
                <a:lnTo>
                  <a:pt x="3659" y="5349"/>
                </a:lnTo>
                <a:lnTo>
                  <a:pt x="3637" y="5199"/>
                </a:lnTo>
                <a:lnTo>
                  <a:pt x="3616" y="5071"/>
                </a:lnTo>
                <a:lnTo>
                  <a:pt x="3573" y="4943"/>
                </a:lnTo>
                <a:lnTo>
                  <a:pt x="3573" y="4943"/>
                </a:lnTo>
                <a:lnTo>
                  <a:pt x="3509" y="4836"/>
                </a:lnTo>
                <a:lnTo>
                  <a:pt x="3423" y="4729"/>
                </a:lnTo>
                <a:lnTo>
                  <a:pt x="3338" y="4643"/>
                </a:lnTo>
                <a:lnTo>
                  <a:pt x="3209" y="4557"/>
                </a:lnTo>
                <a:lnTo>
                  <a:pt x="3209" y="4557"/>
                </a:lnTo>
                <a:close/>
                <a:moveTo>
                  <a:pt x="3167" y="5349"/>
                </a:moveTo>
                <a:lnTo>
                  <a:pt x="3167" y="5349"/>
                </a:lnTo>
                <a:lnTo>
                  <a:pt x="3167" y="5477"/>
                </a:lnTo>
                <a:lnTo>
                  <a:pt x="3167" y="5542"/>
                </a:lnTo>
                <a:lnTo>
                  <a:pt x="3102" y="5606"/>
                </a:lnTo>
                <a:lnTo>
                  <a:pt x="2995" y="5649"/>
                </a:lnTo>
                <a:lnTo>
                  <a:pt x="2995" y="5649"/>
                </a:lnTo>
                <a:lnTo>
                  <a:pt x="2846" y="5691"/>
                </a:lnTo>
                <a:lnTo>
                  <a:pt x="2781" y="5691"/>
                </a:lnTo>
                <a:lnTo>
                  <a:pt x="2739" y="5691"/>
                </a:lnTo>
                <a:lnTo>
                  <a:pt x="2696" y="5649"/>
                </a:lnTo>
                <a:lnTo>
                  <a:pt x="2674" y="5627"/>
                </a:lnTo>
                <a:lnTo>
                  <a:pt x="2632" y="5477"/>
                </a:lnTo>
                <a:lnTo>
                  <a:pt x="2632" y="5477"/>
                </a:lnTo>
                <a:lnTo>
                  <a:pt x="2589" y="5221"/>
                </a:lnTo>
                <a:lnTo>
                  <a:pt x="2568" y="5092"/>
                </a:lnTo>
                <a:lnTo>
                  <a:pt x="2525" y="4985"/>
                </a:lnTo>
                <a:lnTo>
                  <a:pt x="2525" y="4985"/>
                </a:lnTo>
                <a:lnTo>
                  <a:pt x="2525" y="4921"/>
                </a:lnTo>
                <a:lnTo>
                  <a:pt x="2525" y="4857"/>
                </a:lnTo>
                <a:lnTo>
                  <a:pt x="2503" y="4814"/>
                </a:lnTo>
                <a:lnTo>
                  <a:pt x="2439" y="4793"/>
                </a:lnTo>
                <a:lnTo>
                  <a:pt x="2439" y="4793"/>
                </a:lnTo>
                <a:lnTo>
                  <a:pt x="2375" y="4793"/>
                </a:lnTo>
                <a:lnTo>
                  <a:pt x="2311" y="4814"/>
                </a:lnTo>
                <a:lnTo>
                  <a:pt x="2289" y="4878"/>
                </a:lnTo>
                <a:lnTo>
                  <a:pt x="2268" y="4943"/>
                </a:lnTo>
                <a:lnTo>
                  <a:pt x="2268" y="4943"/>
                </a:lnTo>
                <a:lnTo>
                  <a:pt x="2289" y="4985"/>
                </a:lnTo>
                <a:lnTo>
                  <a:pt x="2311" y="5028"/>
                </a:lnTo>
                <a:lnTo>
                  <a:pt x="2332" y="5114"/>
                </a:lnTo>
                <a:lnTo>
                  <a:pt x="2332" y="5114"/>
                </a:lnTo>
                <a:lnTo>
                  <a:pt x="2332" y="5242"/>
                </a:lnTo>
                <a:lnTo>
                  <a:pt x="2311" y="5371"/>
                </a:lnTo>
                <a:lnTo>
                  <a:pt x="2311" y="5371"/>
                </a:lnTo>
                <a:lnTo>
                  <a:pt x="2311" y="5520"/>
                </a:lnTo>
                <a:lnTo>
                  <a:pt x="2289" y="5649"/>
                </a:lnTo>
                <a:lnTo>
                  <a:pt x="2268" y="5691"/>
                </a:lnTo>
                <a:lnTo>
                  <a:pt x="2225" y="5734"/>
                </a:lnTo>
                <a:lnTo>
                  <a:pt x="2161" y="5756"/>
                </a:lnTo>
                <a:lnTo>
                  <a:pt x="2097" y="5777"/>
                </a:lnTo>
                <a:lnTo>
                  <a:pt x="2097" y="5777"/>
                </a:lnTo>
                <a:lnTo>
                  <a:pt x="1968" y="5777"/>
                </a:lnTo>
                <a:lnTo>
                  <a:pt x="1926" y="5756"/>
                </a:lnTo>
                <a:lnTo>
                  <a:pt x="1904" y="5713"/>
                </a:lnTo>
                <a:lnTo>
                  <a:pt x="1861" y="5627"/>
                </a:lnTo>
                <a:lnTo>
                  <a:pt x="1861" y="5627"/>
                </a:lnTo>
                <a:lnTo>
                  <a:pt x="1840" y="5499"/>
                </a:lnTo>
                <a:lnTo>
                  <a:pt x="1819" y="5328"/>
                </a:lnTo>
                <a:lnTo>
                  <a:pt x="1819" y="5157"/>
                </a:lnTo>
                <a:lnTo>
                  <a:pt x="1840" y="5050"/>
                </a:lnTo>
                <a:lnTo>
                  <a:pt x="1840" y="5050"/>
                </a:lnTo>
                <a:lnTo>
                  <a:pt x="1861" y="4985"/>
                </a:lnTo>
                <a:lnTo>
                  <a:pt x="1904" y="4964"/>
                </a:lnTo>
                <a:lnTo>
                  <a:pt x="2011" y="4900"/>
                </a:lnTo>
                <a:lnTo>
                  <a:pt x="2118" y="4836"/>
                </a:lnTo>
                <a:lnTo>
                  <a:pt x="2204" y="4771"/>
                </a:lnTo>
                <a:lnTo>
                  <a:pt x="2204" y="4771"/>
                </a:lnTo>
                <a:lnTo>
                  <a:pt x="2247" y="4707"/>
                </a:lnTo>
                <a:lnTo>
                  <a:pt x="2268" y="4643"/>
                </a:lnTo>
                <a:lnTo>
                  <a:pt x="2289" y="4515"/>
                </a:lnTo>
                <a:lnTo>
                  <a:pt x="2268" y="4386"/>
                </a:lnTo>
                <a:lnTo>
                  <a:pt x="2225" y="4237"/>
                </a:lnTo>
                <a:lnTo>
                  <a:pt x="2225" y="4237"/>
                </a:lnTo>
                <a:lnTo>
                  <a:pt x="2204" y="4108"/>
                </a:lnTo>
                <a:lnTo>
                  <a:pt x="2182" y="3980"/>
                </a:lnTo>
                <a:lnTo>
                  <a:pt x="2182" y="3830"/>
                </a:lnTo>
                <a:lnTo>
                  <a:pt x="2204" y="3766"/>
                </a:lnTo>
                <a:lnTo>
                  <a:pt x="2225" y="3702"/>
                </a:lnTo>
                <a:lnTo>
                  <a:pt x="2225" y="3702"/>
                </a:lnTo>
                <a:lnTo>
                  <a:pt x="2311" y="3616"/>
                </a:lnTo>
                <a:lnTo>
                  <a:pt x="2418" y="3573"/>
                </a:lnTo>
                <a:lnTo>
                  <a:pt x="2461" y="3573"/>
                </a:lnTo>
                <a:lnTo>
                  <a:pt x="2503" y="3595"/>
                </a:lnTo>
                <a:lnTo>
                  <a:pt x="2546" y="3616"/>
                </a:lnTo>
                <a:lnTo>
                  <a:pt x="2568" y="3680"/>
                </a:lnTo>
                <a:lnTo>
                  <a:pt x="2568" y="3680"/>
                </a:lnTo>
                <a:lnTo>
                  <a:pt x="2589" y="3744"/>
                </a:lnTo>
                <a:lnTo>
                  <a:pt x="2589" y="3809"/>
                </a:lnTo>
                <a:lnTo>
                  <a:pt x="2568" y="3958"/>
                </a:lnTo>
                <a:lnTo>
                  <a:pt x="2503" y="4237"/>
                </a:lnTo>
                <a:lnTo>
                  <a:pt x="2503" y="4237"/>
                </a:lnTo>
                <a:lnTo>
                  <a:pt x="2461" y="4386"/>
                </a:lnTo>
                <a:lnTo>
                  <a:pt x="2461" y="4493"/>
                </a:lnTo>
                <a:lnTo>
                  <a:pt x="2503" y="4557"/>
                </a:lnTo>
                <a:lnTo>
                  <a:pt x="2610" y="4664"/>
                </a:lnTo>
                <a:lnTo>
                  <a:pt x="2610" y="4664"/>
                </a:lnTo>
                <a:lnTo>
                  <a:pt x="2739" y="4729"/>
                </a:lnTo>
                <a:lnTo>
                  <a:pt x="2867" y="4793"/>
                </a:lnTo>
                <a:lnTo>
                  <a:pt x="2995" y="4878"/>
                </a:lnTo>
                <a:lnTo>
                  <a:pt x="3102" y="4964"/>
                </a:lnTo>
                <a:lnTo>
                  <a:pt x="3102" y="4964"/>
                </a:lnTo>
                <a:lnTo>
                  <a:pt x="3124" y="5028"/>
                </a:lnTo>
                <a:lnTo>
                  <a:pt x="3167" y="5157"/>
                </a:lnTo>
                <a:lnTo>
                  <a:pt x="3188" y="5285"/>
                </a:lnTo>
                <a:lnTo>
                  <a:pt x="3188" y="5328"/>
                </a:lnTo>
                <a:lnTo>
                  <a:pt x="3167" y="5349"/>
                </a:lnTo>
                <a:lnTo>
                  <a:pt x="3167" y="5349"/>
                </a:lnTo>
                <a:close/>
                <a:moveTo>
                  <a:pt x="4279" y="3787"/>
                </a:moveTo>
                <a:lnTo>
                  <a:pt x="4279" y="3787"/>
                </a:lnTo>
                <a:lnTo>
                  <a:pt x="4322" y="3744"/>
                </a:lnTo>
                <a:lnTo>
                  <a:pt x="4365" y="3702"/>
                </a:lnTo>
                <a:lnTo>
                  <a:pt x="4429" y="3595"/>
                </a:lnTo>
                <a:lnTo>
                  <a:pt x="4450" y="3552"/>
                </a:lnTo>
                <a:lnTo>
                  <a:pt x="4493" y="3530"/>
                </a:lnTo>
                <a:lnTo>
                  <a:pt x="4557" y="3530"/>
                </a:lnTo>
                <a:lnTo>
                  <a:pt x="4621" y="3573"/>
                </a:lnTo>
                <a:lnTo>
                  <a:pt x="4621" y="3573"/>
                </a:lnTo>
                <a:lnTo>
                  <a:pt x="4686" y="3616"/>
                </a:lnTo>
                <a:lnTo>
                  <a:pt x="4728" y="3680"/>
                </a:lnTo>
                <a:lnTo>
                  <a:pt x="4814" y="3809"/>
                </a:lnTo>
                <a:lnTo>
                  <a:pt x="4857" y="3873"/>
                </a:lnTo>
                <a:lnTo>
                  <a:pt x="4921" y="3894"/>
                </a:lnTo>
                <a:lnTo>
                  <a:pt x="5007" y="3916"/>
                </a:lnTo>
                <a:lnTo>
                  <a:pt x="5114" y="3894"/>
                </a:lnTo>
                <a:lnTo>
                  <a:pt x="5114" y="3894"/>
                </a:lnTo>
                <a:lnTo>
                  <a:pt x="5199" y="3851"/>
                </a:lnTo>
                <a:lnTo>
                  <a:pt x="5242" y="3809"/>
                </a:lnTo>
                <a:lnTo>
                  <a:pt x="5349" y="3702"/>
                </a:lnTo>
                <a:lnTo>
                  <a:pt x="5456" y="3637"/>
                </a:lnTo>
                <a:lnTo>
                  <a:pt x="5499" y="3616"/>
                </a:lnTo>
                <a:lnTo>
                  <a:pt x="5563" y="3637"/>
                </a:lnTo>
                <a:lnTo>
                  <a:pt x="5563" y="3637"/>
                </a:lnTo>
                <a:lnTo>
                  <a:pt x="5606" y="3680"/>
                </a:lnTo>
                <a:lnTo>
                  <a:pt x="5670" y="3766"/>
                </a:lnTo>
                <a:lnTo>
                  <a:pt x="5713" y="3851"/>
                </a:lnTo>
                <a:lnTo>
                  <a:pt x="5777" y="3916"/>
                </a:lnTo>
                <a:lnTo>
                  <a:pt x="5777" y="3916"/>
                </a:lnTo>
                <a:lnTo>
                  <a:pt x="5841" y="3958"/>
                </a:lnTo>
                <a:lnTo>
                  <a:pt x="5905" y="4001"/>
                </a:lnTo>
                <a:lnTo>
                  <a:pt x="5969" y="4023"/>
                </a:lnTo>
                <a:lnTo>
                  <a:pt x="6055" y="4023"/>
                </a:lnTo>
                <a:lnTo>
                  <a:pt x="6055" y="4023"/>
                </a:lnTo>
                <a:lnTo>
                  <a:pt x="6119" y="3980"/>
                </a:lnTo>
                <a:lnTo>
                  <a:pt x="6162" y="3937"/>
                </a:lnTo>
                <a:lnTo>
                  <a:pt x="6248" y="3809"/>
                </a:lnTo>
                <a:lnTo>
                  <a:pt x="6333" y="3702"/>
                </a:lnTo>
                <a:lnTo>
                  <a:pt x="6376" y="3637"/>
                </a:lnTo>
                <a:lnTo>
                  <a:pt x="6419" y="3616"/>
                </a:lnTo>
                <a:lnTo>
                  <a:pt x="6419" y="3616"/>
                </a:lnTo>
                <a:lnTo>
                  <a:pt x="6483" y="3595"/>
                </a:lnTo>
                <a:lnTo>
                  <a:pt x="6547" y="3616"/>
                </a:lnTo>
                <a:lnTo>
                  <a:pt x="6697" y="3723"/>
                </a:lnTo>
                <a:lnTo>
                  <a:pt x="6847" y="3830"/>
                </a:lnTo>
                <a:lnTo>
                  <a:pt x="6911" y="3873"/>
                </a:lnTo>
                <a:lnTo>
                  <a:pt x="6996" y="3873"/>
                </a:lnTo>
                <a:lnTo>
                  <a:pt x="6996" y="3873"/>
                </a:lnTo>
                <a:lnTo>
                  <a:pt x="7103" y="3873"/>
                </a:lnTo>
                <a:lnTo>
                  <a:pt x="7168" y="3851"/>
                </a:lnTo>
                <a:lnTo>
                  <a:pt x="7210" y="3809"/>
                </a:lnTo>
                <a:lnTo>
                  <a:pt x="7253" y="3766"/>
                </a:lnTo>
                <a:lnTo>
                  <a:pt x="7339" y="3637"/>
                </a:lnTo>
                <a:lnTo>
                  <a:pt x="7424" y="3509"/>
                </a:lnTo>
                <a:lnTo>
                  <a:pt x="7424" y="3509"/>
                </a:lnTo>
                <a:lnTo>
                  <a:pt x="7510" y="3423"/>
                </a:lnTo>
                <a:lnTo>
                  <a:pt x="7574" y="3317"/>
                </a:lnTo>
                <a:lnTo>
                  <a:pt x="7595" y="3274"/>
                </a:lnTo>
                <a:lnTo>
                  <a:pt x="7595" y="3210"/>
                </a:lnTo>
                <a:lnTo>
                  <a:pt x="7574" y="3167"/>
                </a:lnTo>
                <a:lnTo>
                  <a:pt x="7489" y="3103"/>
                </a:lnTo>
                <a:lnTo>
                  <a:pt x="7489" y="3103"/>
                </a:lnTo>
                <a:lnTo>
                  <a:pt x="7403" y="3081"/>
                </a:lnTo>
                <a:lnTo>
                  <a:pt x="7339" y="3103"/>
                </a:lnTo>
                <a:lnTo>
                  <a:pt x="7275" y="3124"/>
                </a:lnTo>
                <a:lnTo>
                  <a:pt x="7232" y="3167"/>
                </a:lnTo>
                <a:lnTo>
                  <a:pt x="7125" y="3295"/>
                </a:lnTo>
                <a:lnTo>
                  <a:pt x="7082" y="3338"/>
                </a:lnTo>
                <a:lnTo>
                  <a:pt x="7018" y="3359"/>
                </a:lnTo>
                <a:lnTo>
                  <a:pt x="7018" y="3359"/>
                </a:lnTo>
                <a:lnTo>
                  <a:pt x="6975" y="3359"/>
                </a:lnTo>
                <a:lnTo>
                  <a:pt x="6911" y="3338"/>
                </a:lnTo>
                <a:lnTo>
                  <a:pt x="6825" y="3252"/>
                </a:lnTo>
                <a:lnTo>
                  <a:pt x="6740" y="3167"/>
                </a:lnTo>
                <a:lnTo>
                  <a:pt x="6697" y="3145"/>
                </a:lnTo>
                <a:lnTo>
                  <a:pt x="6633" y="3124"/>
                </a:lnTo>
                <a:lnTo>
                  <a:pt x="6633" y="3124"/>
                </a:lnTo>
                <a:lnTo>
                  <a:pt x="6547" y="3103"/>
                </a:lnTo>
                <a:lnTo>
                  <a:pt x="6462" y="3124"/>
                </a:lnTo>
                <a:lnTo>
                  <a:pt x="6376" y="3167"/>
                </a:lnTo>
                <a:lnTo>
                  <a:pt x="6312" y="3210"/>
                </a:lnTo>
                <a:lnTo>
                  <a:pt x="6183" y="3317"/>
                </a:lnTo>
                <a:lnTo>
                  <a:pt x="6119" y="3359"/>
                </a:lnTo>
                <a:lnTo>
                  <a:pt x="6055" y="3381"/>
                </a:lnTo>
                <a:lnTo>
                  <a:pt x="6055" y="3381"/>
                </a:lnTo>
                <a:lnTo>
                  <a:pt x="5991" y="3359"/>
                </a:lnTo>
                <a:lnTo>
                  <a:pt x="5948" y="3338"/>
                </a:lnTo>
                <a:lnTo>
                  <a:pt x="5841" y="3252"/>
                </a:lnTo>
                <a:lnTo>
                  <a:pt x="5755" y="3145"/>
                </a:lnTo>
                <a:lnTo>
                  <a:pt x="5691" y="3124"/>
                </a:lnTo>
                <a:lnTo>
                  <a:pt x="5627" y="3103"/>
                </a:lnTo>
                <a:lnTo>
                  <a:pt x="5627" y="3103"/>
                </a:lnTo>
                <a:lnTo>
                  <a:pt x="5542" y="3103"/>
                </a:lnTo>
                <a:lnTo>
                  <a:pt x="5456" y="3124"/>
                </a:lnTo>
                <a:lnTo>
                  <a:pt x="5392" y="3167"/>
                </a:lnTo>
                <a:lnTo>
                  <a:pt x="5328" y="3231"/>
                </a:lnTo>
                <a:lnTo>
                  <a:pt x="5199" y="3359"/>
                </a:lnTo>
                <a:lnTo>
                  <a:pt x="5135" y="3423"/>
                </a:lnTo>
                <a:lnTo>
                  <a:pt x="5071" y="3466"/>
                </a:lnTo>
                <a:lnTo>
                  <a:pt x="5071" y="3466"/>
                </a:lnTo>
                <a:lnTo>
                  <a:pt x="5007" y="3466"/>
                </a:lnTo>
                <a:lnTo>
                  <a:pt x="4964" y="3466"/>
                </a:lnTo>
                <a:lnTo>
                  <a:pt x="4921" y="3423"/>
                </a:lnTo>
                <a:lnTo>
                  <a:pt x="4878" y="3381"/>
                </a:lnTo>
                <a:lnTo>
                  <a:pt x="4793" y="3295"/>
                </a:lnTo>
                <a:lnTo>
                  <a:pt x="4728" y="3252"/>
                </a:lnTo>
                <a:lnTo>
                  <a:pt x="4664" y="3210"/>
                </a:lnTo>
                <a:lnTo>
                  <a:pt x="4664" y="3210"/>
                </a:lnTo>
                <a:lnTo>
                  <a:pt x="4600" y="3188"/>
                </a:lnTo>
                <a:lnTo>
                  <a:pt x="4515" y="3188"/>
                </a:lnTo>
                <a:lnTo>
                  <a:pt x="4429" y="3210"/>
                </a:lnTo>
                <a:lnTo>
                  <a:pt x="4365" y="3231"/>
                </a:lnTo>
                <a:lnTo>
                  <a:pt x="4236" y="3338"/>
                </a:lnTo>
                <a:lnTo>
                  <a:pt x="4151" y="3466"/>
                </a:lnTo>
                <a:lnTo>
                  <a:pt x="4151" y="3466"/>
                </a:lnTo>
                <a:lnTo>
                  <a:pt x="4087" y="3595"/>
                </a:lnTo>
                <a:lnTo>
                  <a:pt x="4087" y="3659"/>
                </a:lnTo>
                <a:lnTo>
                  <a:pt x="4087" y="3723"/>
                </a:lnTo>
                <a:lnTo>
                  <a:pt x="4087" y="3787"/>
                </a:lnTo>
                <a:lnTo>
                  <a:pt x="4129" y="3830"/>
                </a:lnTo>
                <a:lnTo>
                  <a:pt x="4194" y="3830"/>
                </a:lnTo>
                <a:lnTo>
                  <a:pt x="4279" y="3787"/>
                </a:lnTo>
                <a:lnTo>
                  <a:pt x="4279" y="3787"/>
                </a:lnTo>
                <a:close/>
                <a:moveTo>
                  <a:pt x="4921" y="4643"/>
                </a:moveTo>
                <a:lnTo>
                  <a:pt x="4921" y="4643"/>
                </a:lnTo>
                <a:lnTo>
                  <a:pt x="6996" y="4557"/>
                </a:lnTo>
                <a:lnTo>
                  <a:pt x="6996" y="4557"/>
                </a:lnTo>
                <a:lnTo>
                  <a:pt x="7168" y="4557"/>
                </a:lnTo>
                <a:lnTo>
                  <a:pt x="7424" y="4536"/>
                </a:lnTo>
                <a:lnTo>
                  <a:pt x="7553" y="4493"/>
                </a:lnTo>
                <a:lnTo>
                  <a:pt x="7638" y="4450"/>
                </a:lnTo>
                <a:lnTo>
                  <a:pt x="7660" y="4429"/>
                </a:lnTo>
                <a:lnTo>
                  <a:pt x="7681" y="4386"/>
                </a:lnTo>
                <a:lnTo>
                  <a:pt x="7681" y="4344"/>
                </a:lnTo>
                <a:lnTo>
                  <a:pt x="7660" y="4279"/>
                </a:lnTo>
                <a:lnTo>
                  <a:pt x="7660" y="4279"/>
                </a:lnTo>
                <a:lnTo>
                  <a:pt x="7638" y="4237"/>
                </a:lnTo>
                <a:lnTo>
                  <a:pt x="7595" y="4215"/>
                </a:lnTo>
                <a:lnTo>
                  <a:pt x="7510" y="4172"/>
                </a:lnTo>
                <a:lnTo>
                  <a:pt x="7403" y="4151"/>
                </a:lnTo>
                <a:lnTo>
                  <a:pt x="7253" y="4151"/>
                </a:lnTo>
                <a:lnTo>
                  <a:pt x="6996" y="4194"/>
                </a:lnTo>
                <a:lnTo>
                  <a:pt x="6804" y="4215"/>
                </a:lnTo>
                <a:lnTo>
                  <a:pt x="6804" y="4215"/>
                </a:lnTo>
                <a:lnTo>
                  <a:pt x="5734" y="4258"/>
                </a:lnTo>
                <a:lnTo>
                  <a:pt x="4664" y="4301"/>
                </a:lnTo>
                <a:lnTo>
                  <a:pt x="4664" y="4301"/>
                </a:lnTo>
                <a:lnTo>
                  <a:pt x="4515" y="4301"/>
                </a:lnTo>
                <a:lnTo>
                  <a:pt x="4279" y="4322"/>
                </a:lnTo>
                <a:lnTo>
                  <a:pt x="4172" y="4344"/>
                </a:lnTo>
                <a:lnTo>
                  <a:pt x="4087" y="4386"/>
                </a:lnTo>
                <a:lnTo>
                  <a:pt x="4065" y="4408"/>
                </a:lnTo>
                <a:lnTo>
                  <a:pt x="4044" y="4450"/>
                </a:lnTo>
                <a:lnTo>
                  <a:pt x="4044" y="4493"/>
                </a:lnTo>
                <a:lnTo>
                  <a:pt x="4065" y="4536"/>
                </a:lnTo>
                <a:lnTo>
                  <a:pt x="4065" y="4536"/>
                </a:lnTo>
                <a:lnTo>
                  <a:pt x="4108" y="4600"/>
                </a:lnTo>
                <a:lnTo>
                  <a:pt x="4215" y="4643"/>
                </a:lnTo>
                <a:lnTo>
                  <a:pt x="4322" y="4664"/>
                </a:lnTo>
                <a:lnTo>
                  <a:pt x="4450" y="4664"/>
                </a:lnTo>
                <a:lnTo>
                  <a:pt x="4728" y="4643"/>
                </a:lnTo>
                <a:lnTo>
                  <a:pt x="4921" y="4643"/>
                </a:lnTo>
                <a:lnTo>
                  <a:pt x="4921" y="4643"/>
                </a:lnTo>
                <a:close/>
                <a:moveTo>
                  <a:pt x="6419" y="5477"/>
                </a:moveTo>
                <a:lnTo>
                  <a:pt x="6419" y="5477"/>
                </a:lnTo>
                <a:lnTo>
                  <a:pt x="6141" y="5456"/>
                </a:lnTo>
                <a:lnTo>
                  <a:pt x="5884" y="5477"/>
                </a:lnTo>
                <a:lnTo>
                  <a:pt x="5349" y="5499"/>
                </a:lnTo>
                <a:lnTo>
                  <a:pt x="5349" y="5499"/>
                </a:lnTo>
                <a:lnTo>
                  <a:pt x="4878" y="5520"/>
                </a:lnTo>
                <a:lnTo>
                  <a:pt x="4643" y="5542"/>
                </a:lnTo>
                <a:lnTo>
                  <a:pt x="4408" y="5606"/>
                </a:lnTo>
                <a:lnTo>
                  <a:pt x="4408" y="5606"/>
                </a:lnTo>
                <a:lnTo>
                  <a:pt x="4279" y="5649"/>
                </a:lnTo>
                <a:lnTo>
                  <a:pt x="4194" y="5713"/>
                </a:lnTo>
                <a:lnTo>
                  <a:pt x="4172" y="5756"/>
                </a:lnTo>
                <a:lnTo>
                  <a:pt x="4172" y="5798"/>
                </a:lnTo>
                <a:lnTo>
                  <a:pt x="4194" y="5841"/>
                </a:lnTo>
                <a:lnTo>
                  <a:pt x="4258" y="5884"/>
                </a:lnTo>
                <a:lnTo>
                  <a:pt x="4258" y="5884"/>
                </a:lnTo>
                <a:lnTo>
                  <a:pt x="4343" y="5905"/>
                </a:lnTo>
                <a:lnTo>
                  <a:pt x="4472" y="5884"/>
                </a:lnTo>
                <a:lnTo>
                  <a:pt x="4707" y="5841"/>
                </a:lnTo>
                <a:lnTo>
                  <a:pt x="4707" y="5841"/>
                </a:lnTo>
                <a:lnTo>
                  <a:pt x="4985" y="5841"/>
                </a:lnTo>
                <a:lnTo>
                  <a:pt x="5263" y="5820"/>
                </a:lnTo>
                <a:lnTo>
                  <a:pt x="5263" y="5820"/>
                </a:lnTo>
                <a:lnTo>
                  <a:pt x="6162" y="5798"/>
                </a:lnTo>
                <a:lnTo>
                  <a:pt x="7061" y="5777"/>
                </a:lnTo>
                <a:lnTo>
                  <a:pt x="7061" y="5777"/>
                </a:lnTo>
                <a:lnTo>
                  <a:pt x="7210" y="5777"/>
                </a:lnTo>
                <a:lnTo>
                  <a:pt x="7382" y="5734"/>
                </a:lnTo>
                <a:lnTo>
                  <a:pt x="7446" y="5691"/>
                </a:lnTo>
                <a:lnTo>
                  <a:pt x="7489" y="5649"/>
                </a:lnTo>
                <a:lnTo>
                  <a:pt x="7489" y="5584"/>
                </a:lnTo>
                <a:lnTo>
                  <a:pt x="7403" y="5499"/>
                </a:lnTo>
                <a:lnTo>
                  <a:pt x="7403" y="5499"/>
                </a:lnTo>
                <a:lnTo>
                  <a:pt x="7339" y="5456"/>
                </a:lnTo>
                <a:lnTo>
                  <a:pt x="7210" y="5413"/>
                </a:lnTo>
                <a:lnTo>
                  <a:pt x="7082" y="5413"/>
                </a:lnTo>
                <a:lnTo>
                  <a:pt x="6932" y="5413"/>
                </a:lnTo>
                <a:lnTo>
                  <a:pt x="6419" y="5477"/>
                </a:lnTo>
                <a:lnTo>
                  <a:pt x="6419" y="5477"/>
                </a:lnTo>
                <a:close/>
                <a:moveTo>
                  <a:pt x="6911" y="4857"/>
                </a:moveTo>
                <a:lnTo>
                  <a:pt x="6911" y="4857"/>
                </a:lnTo>
                <a:lnTo>
                  <a:pt x="5884" y="4921"/>
                </a:lnTo>
                <a:lnTo>
                  <a:pt x="5370" y="4964"/>
                </a:lnTo>
                <a:lnTo>
                  <a:pt x="4835" y="4985"/>
                </a:lnTo>
                <a:lnTo>
                  <a:pt x="4835" y="4985"/>
                </a:lnTo>
                <a:lnTo>
                  <a:pt x="4707" y="4985"/>
                </a:lnTo>
                <a:lnTo>
                  <a:pt x="4515" y="4985"/>
                </a:lnTo>
                <a:lnTo>
                  <a:pt x="4408" y="5007"/>
                </a:lnTo>
                <a:lnTo>
                  <a:pt x="4322" y="5028"/>
                </a:lnTo>
                <a:lnTo>
                  <a:pt x="4258" y="5071"/>
                </a:lnTo>
                <a:lnTo>
                  <a:pt x="4258" y="5092"/>
                </a:lnTo>
                <a:lnTo>
                  <a:pt x="4258" y="5135"/>
                </a:lnTo>
                <a:lnTo>
                  <a:pt x="4258" y="5135"/>
                </a:lnTo>
                <a:lnTo>
                  <a:pt x="4258" y="5157"/>
                </a:lnTo>
                <a:lnTo>
                  <a:pt x="4301" y="5178"/>
                </a:lnTo>
                <a:lnTo>
                  <a:pt x="4386" y="5199"/>
                </a:lnTo>
                <a:lnTo>
                  <a:pt x="4664" y="5221"/>
                </a:lnTo>
                <a:lnTo>
                  <a:pt x="5156" y="5199"/>
                </a:lnTo>
                <a:lnTo>
                  <a:pt x="5156" y="5199"/>
                </a:lnTo>
                <a:lnTo>
                  <a:pt x="5413" y="5199"/>
                </a:lnTo>
                <a:lnTo>
                  <a:pt x="6012" y="5178"/>
                </a:lnTo>
                <a:lnTo>
                  <a:pt x="7018" y="5135"/>
                </a:lnTo>
                <a:lnTo>
                  <a:pt x="7018" y="5135"/>
                </a:lnTo>
                <a:lnTo>
                  <a:pt x="7189" y="5135"/>
                </a:lnTo>
                <a:lnTo>
                  <a:pt x="7467" y="5135"/>
                </a:lnTo>
                <a:lnTo>
                  <a:pt x="7595" y="5114"/>
                </a:lnTo>
                <a:lnTo>
                  <a:pt x="7681" y="5071"/>
                </a:lnTo>
                <a:lnTo>
                  <a:pt x="7724" y="5050"/>
                </a:lnTo>
                <a:lnTo>
                  <a:pt x="7724" y="5007"/>
                </a:lnTo>
                <a:lnTo>
                  <a:pt x="7745" y="4985"/>
                </a:lnTo>
                <a:lnTo>
                  <a:pt x="7724" y="4943"/>
                </a:lnTo>
                <a:lnTo>
                  <a:pt x="7724" y="4943"/>
                </a:lnTo>
                <a:lnTo>
                  <a:pt x="7660" y="4878"/>
                </a:lnTo>
                <a:lnTo>
                  <a:pt x="7574" y="4836"/>
                </a:lnTo>
                <a:lnTo>
                  <a:pt x="7467" y="4814"/>
                </a:lnTo>
                <a:lnTo>
                  <a:pt x="7339" y="4814"/>
                </a:lnTo>
                <a:lnTo>
                  <a:pt x="7082" y="4836"/>
                </a:lnTo>
                <a:lnTo>
                  <a:pt x="6911" y="4857"/>
                </a:lnTo>
                <a:lnTo>
                  <a:pt x="6911" y="4857"/>
                </a:lnTo>
                <a:close/>
                <a:moveTo>
                  <a:pt x="6697" y="6141"/>
                </a:moveTo>
                <a:lnTo>
                  <a:pt x="6697" y="6141"/>
                </a:lnTo>
                <a:lnTo>
                  <a:pt x="6526" y="6184"/>
                </a:lnTo>
                <a:lnTo>
                  <a:pt x="6376" y="6269"/>
                </a:lnTo>
                <a:lnTo>
                  <a:pt x="6312" y="6312"/>
                </a:lnTo>
                <a:lnTo>
                  <a:pt x="6269" y="6376"/>
                </a:lnTo>
                <a:lnTo>
                  <a:pt x="6226" y="6462"/>
                </a:lnTo>
                <a:lnTo>
                  <a:pt x="6226" y="6547"/>
                </a:lnTo>
                <a:lnTo>
                  <a:pt x="6226" y="6547"/>
                </a:lnTo>
                <a:lnTo>
                  <a:pt x="6226" y="6611"/>
                </a:lnTo>
                <a:lnTo>
                  <a:pt x="6248" y="6697"/>
                </a:lnTo>
                <a:lnTo>
                  <a:pt x="6290" y="6740"/>
                </a:lnTo>
                <a:lnTo>
                  <a:pt x="6355" y="6783"/>
                </a:lnTo>
                <a:lnTo>
                  <a:pt x="6483" y="6847"/>
                </a:lnTo>
                <a:lnTo>
                  <a:pt x="6633" y="6868"/>
                </a:lnTo>
                <a:lnTo>
                  <a:pt x="6633" y="6868"/>
                </a:lnTo>
                <a:lnTo>
                  <a:pt x="6740" y="6847"/>
                </a:lnTo>
                <a:lnTo>
                  <a:pt x="6825" y="6825"/>
                </a:lnTo>
                <a:lnTo>
                  <a:pt x="6889" y="6804"/>
                </a:lnTo>
                <a:lnTo>
                  <a:pt x="6954" y="6761"/>
                </a:lnTo>
                <a:lnTo>
                  <a:pt x="7018" y="6697"/>
                </a:lnTo>
                <a:lnTo>
                  <a:pt x="7039" y="6654"/>
                </a:lnTo>
                <a:lnTo>
                  <a:pt x="7082" y="6590"/>
                </a:lnTo>
                <a:lnTo>
                  <a:pt x="7082" y="6526"/>
                </a:lnTo>
                <a:lnTo>
                  <a:pt x="7082" y="6462"/>
                </a:lnTo>
                <a:lnTo>
                  <a:pt x="7082" y="6397"/>
                </a:lnTo>
                <a:lnTo>
                  <a:pt x="7061" y="6333"/>
                </a:lnTo>
                <a:lnTo>
                  <a:pt x="7018" y="6291"/>
                </a:lnTo>
                <a:lnTo>
                  <a:pt x="6954" y="6248"/>
                </a:lnTo>
                <a:lnTo>
                  <a:pt x="6889" y="6205"/>
                </a:lnTo>
                <a:lnTo>
                  <a:pt x="6804" y="6162"/>
                </a:lnTo>
                <a:lnTo>
                  <a:pt x="6697" y="6141"/>
                </a:lnTo>
                <a:lnTo>
                  <a:pt x="6697" y="6141"/>
                </a:lnTo>
                <a:close/>
                <a:moveTo>
                  <a:pt x="4686" y="1134"/>
                </a:moveTo>
                <a:lnTo>
                  <a:pt x="4686" y="1134"/>
                </a:lnTo>
                <a:lnTo>
                  <a:pt x="4686" y="1070"/>
                </a:lnTo>
                <a:lnTo>
                  <a:pt x="4664" y="1027"/>
                </a:lnTo>
                <a:lnTo>
                  <a:pt x="4643" y="984"/>
                </a:lnTo>
                <a:lnTo>
                  <a:pt x="4600" y="942"/>
                </a:lnTo>
                <a:lnTo>
                  <a:pt x="4493" y="899"/>
                </a:lnTo>
                <a:lnTo>
                  <a:pt x="4386" y="899"/>
                </a:lnTo>
                <a:lnTo>
                  <a:pt x="4279" y="920"/>
                </a:lnTo>
                <a:lnTo>
                  <a:pt x="4194" y="963"/>
                </a:lnTo>
                <a:lnTo>
                  <a:pt x="4108" y="1049"/>
                </a:lnTo>
                <a:lnTo>
                  <a:pt x="4108" y="1113"/>
                </a:lnTo>
                <a:lnTo>
                  <a:pt x="4087" y="1177"/>
                </a:lnTo>
                <a:lnTo>
                  <a:pt x="4087" y="1177"/>
                </a:lnTo>
                <a:lnTo>
                  <a:pt x="4087" y="1241"/>
                </a:lnTo>
                <a:lnTo>
                  <a:pt x="4108" y="1284"/>
                </a:lnTo>
                <a:lnTo>
                  <a:pt x="4151" y="1327"/>
                </a:lnTo>
                <a:lnTo>
                  <a:pt x="4172" y="1369"/>
                </a:lnTo>
                <a:lnTo>
                  <a:pt x="4279" y="1412"/>
                </a:lnTo>
                <a:lnTo>
                  <a:pt x="4386" y="1412"/>
                </a:lnTo>
                <a:lnTo>
                  <a:pt x="4493" y="1391"/>
                </a:lnTo>
                <a:lnTo>
                  <a:pt x="4579" y="1327"/>
                </a:lnTo>
                <a:lnTo>
                  <a:pt x="4664" y="1241"/>
                </a:lnTo>
                <a:lnTo>
                  <a:pt x="4686" y="1198"/>
                </a:lnTo>
                <a:lnTo>
                  <a:pt x="4686" y="1134"/>
                </a:lnTo>
                <a:lnTo>
                  <a:pt x="4686" y="113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1"/>
          <p:cNvSpPr/>
          <p:nvPr/>
        </p:nvSpPr>
        <p:spPr>
          <a:xfrm>
            <a:off x="3046945" y="3608683"/>
            <a:ext cx="139962" cy="234199"/>
          </a:xfrm>
          <a:custGeom>
            <a:rect b="b" l="l" r="r" t="t"/>
            <a:pathLst>
              <a:path extrusionOk="0" h="8666" w="5179">
                <a:moveTo>
                  <a:pt x="5157" y="2803"/>
                </a:moveTo>
                <a:lnTo>
                  <a:pt x="5157" y="2803"/>
                </a:lnTo>
                <a:lnTo>
                  <a:pt x="5136" y="2161"/>
                </a:lnTo>
                <a:lnTo>
                  <a:pt x="5115" y="1840"/>
                </a:lnTo>
                <a:lnTo>
                  <a:pt x="5115" y="1519"/>
                </a:lnTo>
                <a:lnTo>
                  <a:pt x="5115" y="1519"/>
                </a:lnTo>
                <a:lnTo>
                  <a:pt x="5136" y="1241"/>
                </a:lnTo>
                <a:lnTo>
                  <a:pt x="5136" y="984"/>
                </a:lnTo>
                <a:lnTo>
                  <a:pt x="5136" y="856"/>
                </a:lnTo>
                <a:lnTo>
                  <a:pt x="5115" y="728"/>
                </a:lnTo>
                <a:lnTo>
                  <a:pt x="5072" y="599"/>
                </a:lnTo>
                <a:lnTo>
                  <a:pt x="4986" y="492"/>
                </a:lnTo>
                <a:lnTo>
                  <a:pt x="4986" y="492"/>
                </a:lnTo>
                <a:lnTo>
                  <a:pt x="4901" y="364"/>
                </a:lnTo>
                <a:lnTo>
                  <a:pt x="4794" y="278"/>
                </a:lnTo>
                <a:lnTo>
                  <a:pt x="4687" y="193"/>
                </a:lnTo>
                <a:lnTo>
                  <a:pt x="4558" y="150"/>
                </a:lnTo>
                <a:lnTo>
                  <a:pt x="4430" y="129"/>
                </a:lnTo>
                <a:lnTo>
                  <a:pt x="4302" y="107"/>
                </a:lnTo>
                <a:lnTo>
                  <a:pt x="4023" y="86"/>
                </a:lnTo>
                <a:lnTo>
                  <a:pt x="4023" y="86"/>
                </a:lnTo>
                <a:lnTo>
                  <a:pt x="3724" y="86"/>
                </a:lnTo>
                <a:lnTo>
                  <a:pt x="3424" y="86"/>
                </a:lnTo>
                <a:lnTo>
                  <a:pt x="2825" y="22"/>
                </a:lnTo>
                <a:lnTo>
                  <a:pt x="2825" y="22"/>
                </a:lnTo>
                <a:lnTo>
                  <a:pt x="2526" y="0"/>
                </a:lnTo>
                <a:lnTo>
                  <a:pt x="2226" y="0"/>
                </a:lnTo>
                <a:lnTo>
                  <a:pt x="1606" y="43"/>
                </a:lnTo>
                <a:lnTo>
                  <a:pt x="1606" y="43"/>
                </a:lnTo>
                <a:lnTo>
                  <a:pt x="1306" y="43"/>
                </a:lnTo>
                <a:lnTo>
                  <a:pt x="1007" y="64"/>
                </a:lnTo>
                <a:lnTo>
                  <a:pt x="857" y="86"/>
                </a:lnTo>
                <a:lnTo>
                  <a:pt x="707" y="129"/>
                </a:lnTo>
                <a:lnTo>
                  <a:pt x="579" y="171"/>
                </a:lnTo>
                <a:lnTo>
                  <a:pt x="450" y="257"/>
                </a:lnTo>
                <a:lnTo>
                  <a:pt x="450" y="257"/>
                </a:lnTo>
                <a:lnTo>
                  <a:pt x="322" y="364"/>
                </a:lnTo>
                <a:lnTo>
                  <a:pt x="236" y="514"/>
                </a:lnTo>
                <a:lnTo>
                  <a:pt x="172" y="642"/>
                </a:lnTo>
                <a:lnTo>
                  <a:pt x="129" y="792"/>
                </a:lnTo>
                <a:lnTo>
                  <a:pt x="108" y="963"/>
                </a:lnTo>
                <a:lnTo>
                  <a:pt x="87" y="1113"/>
                </a:lnTo>
                <a:lnTo>
                  <a:pt x="65" y="1455"/>
                </a:lnTo>
                <a:lnTo>
                  <a:pt x="65" y="1455"/>
                </a:lnTo>
                <a:lnTo>
                  <a:pt x="1" y="2611"/>
                </a:lnTo>
                <a:lnTo>
                  <a:pt x="1" y="2611"/>
                </a:lnTo>
                <a:lnTo>
                  <a:pt x="1" y="2953"/>
                </a:lnTo>
                <a:lnTo>
                  <a:pt x="1" y="3274"/>
                </a:lnTo>
                <a:lnTo>
                  <a:pt x="44" y="3916"/>
                </a:lnTo>
                <a:lnTo>
                  <a:pt x="65" y="4558"/>
                </a:lnTo>
                <a:lnTo>
                  <a:pt x="87" y="4878"/>
                </a:lnTo>
                <a:lnTo>
                  <a:pt x="65" y="5199"/>
                </a:lnTo>
                <a:lnTo>
                  <a:pt x="65" y="5199"/>
                </a:lnTo>
                <a:lnTo>
                  <a:pt x="44" y="5927"/>
                </a:lnTo>
                <a:lnTo>
                  <a:pt x="44" y="6633"/>
                </a:lnTo>
                <a:lnTo>
                  <a:pt x="44" y="6633"/>
                </a:lnTo>
                <a:lnTo>
                  <a:pt x="44" y="7253"/>
                </a:lnTo>
                <a:lnTo>
                  <a:pt x="65" y="7553"/>
                </a:lnTo>
                <a:lnTo>
                  <a:pt x="108" y="7703"/>
                </a:lnTo>
                <a:lnTo>
                  <a:pt x="151" y="7852"/>
                </a:lnTo>
                <a:lnTo>
                  <a:pt x="151" y="7852"/>
                </a:lnTo>
                <a:lnTo>
                  <a:pt x="194" y="7981"/>
                </a:lnTo>
                <a:lnTo>
                  <a:pt x="279" y="8088"/>
                </a:lnTo>
                <a:lnTo>
                  <a:pt x="365" y="8195"/>
                </a:lnTo>
                <a:lnTo>
                  <a:pt x="493" y="8280"/>
                </a:lnTo>
                <a:lnTo>
                  <a:pt x="600" y="8366"/>
                </a:lnTo>
                <a:lnTo>
                  <a:pt x="728" y="8430"/>
                </a:lnTo>
                <a:lnTo>
                  <a:pt x="985" y="8537"/>
                </a:lnTo>
                <a:lnTo>
                  <a:pt x="985" y="8537"/>
                </a:lnTo>
                <a:lnTo>
                  <a:pt x="1135" y="8559"/>
                </a:lnTo>
                <a:lnTo>
                  <a:pt x="1263" y="8580"/>
                </a:lnTo>
                <a:lnTo>
                  <a:pt x="1563" y="8580"/>
                </a:lnTo>
                <a:lnTo>
                  <a:pt x="1841" y="8601"/>
                </a:lnTo>
                <a:lnTo>
                  <a:pt x="1991" y="8623"/>
                </a:lnTo>
                <a:lnTo>
                  <a:pt x="2119" y="8666"/>
                </a:lnTo>
                <a:lnTo>
                  <a:pt x="2119" y="8666"/>
                </a:lnTo>
                <a:lnTo>
                  <a:pt x="2825" y="8644"/>
                </a:lnTo>
                <a:lnTo>
                  <a:pt x="3531" y="8623"/>
                </a:lnTo>
                <a:lnTo>
                  <a:pt x="3531" y="8623"/>
                </a:lnTo>
                <a:lnTo>
                  <a:pt x="3831" y="8601"/>
                </a:lnTo>
                <a:lnTo>
                  <a:pt x="3959" y="8580"/>
                </a:lnTo>
                <a:lnTo>
                  <a:pt x="4088" y="8516"/>
                </a:lnTo>
                <a:lnTo>
                  <a:pt x="4088" y="8516"/>
                </a:lnTo>
                <a:lnTo>
                  <a:pt x="4323" y="8409"/>
                </a:lnTo>
                <a:lnTo>
                  <a:pt x="4451" y="8366"/>
                </a:lnTo>
                <a:lnTo>
                  <a:pt x="4558" y="8302"/>
                </a:lnTo>
                <a:lnTo>
                  <a:pt x="4558" y="8302"/>
                </a:lnTo>
                <a:lnTo>
                  <a:pt x="4687" y="8195"/>
                </a:lnTo>
                <a:lnTo>
                  <a:pt x="4794" y="8088"/>
                </a:lnTo>
                <a:lnTo>
                  <a:pt x="4858" y="7981"/>
                </a:lnTo>
                <a:lnTo>
                  <a:pt x="4922" y="7852"/>
                </a:lnTo>
                <a:lnTo>
                  <a:pt x="4965" y="7724"/>
                </a:lnTo>
                <a:lnTo>
                  <a:pt x="5008" y="7596"/>
                </a:lnTo>
                <a:lnTo>
                  <a:pt x="5050" y="7296"/>
                </a:lnTo>
                <a:lnTo>
                  <a:pt x="5050" y="7296"/>
                </a:lnTo>
                <a:lnTo>
                  <a:pt x="5072" y="6868"/>
                </a:lnTo>
                <a:lnTo>
                  <a:pt x="5072" y="6440"/>
                </a:lnTo>
                <a:lnTo>
                  <a:pt x="5072" y="6012"/>
                </a:lnTo>
                <a:lnTo>
                  <a:pt x="5093" y="5585"/>
                </a:lnTo>
                <a:lnTo>
                  <a:pt x="5093" y="5585"/>
                </a:lnTo>
                <a:lnTo>
                  <a:pt x="5136" y="4900"/>
                </a:lnTo>
                <a:lnTo>
                  <a:pt x="5157" y="4194"/>
                </a:lnTo>
                <a:lnTo>
                  <a:pt x="5179" y="3509"/>
                </a:lnTo>
                <a:lnTo>
                  <a:pt x="5157" y="2803"/>
                </a:lnTo>
                <a:lnTo>
                  <a:pt x="5157" y="2803"/>
                </a:lnTo>
                <a:close/>
                <a:moveTo>
                  <a:pt x="301" y="7339"/>
                </a:moveTo>
                <a:lnTo>
                  <a:pt x="301" y="7339"/>
                </a:lnTo>
                <a:lnTo>
                  <a:pt x="301" y="7425"/>
                </a:lnTo>
                <a:lnTo>
                  <a:pt x="279" y="7489"/>
                </a:lnTo>
                <a:lnTo>
                  <a:pt x="279" y="7489"/>
                </a:lnTo>
                <a:lnTo>
                  <a:pt x="215" y="7425"/>
                </a:lnTo>
                <a:lnTo>
                  <a:pt x="194" y="7360"/>
                </a:lnTo>
                <a:lnTo>
                  <a:pt x="215" y="7275"/>
                </a:lnTo>
                <a:lnTo>
                  <a:pt x="279" y="7211"/>
                </a:lnTo>
                <a:lnTo>
                  <a:pt x="279" y="7211"/>
                </a:lnTo>
                <a:lnTo>
                  <a:pt x="301" y="7253"/>
                </a:lnTo>
                <a:lnTo>
                  <a:pt x="301" y="7339"/>
                </a:lnTo>
                <a:lnTo>
                  <a:pt x="301" y="7339"/>
                </a:lnTo>
                <a:close/>
                <a:moveTo>
                  <a:pt x="878" y="8216"/>
                </a:moveTo>
                <a:lnTo>
                  <a:pt x="878" y="8216"/>
                </a:lnTo>
                <a:lnTo>
                  <a:pt x="814" y="8259"/>
                </a:lnTo>
                <a:lnTo>
                  <a:pt x="771" y="8259"/>
                </a:lnTo>
                <a:lnTo>
                  <a:pt x="750" y="8238"/>
                </a:lnTo>
                <a:lnTo>
                  <a:pt x="750" y="8238"/>
                </a:lnTo>
                <a:lnTo>
                  <a:pt x="750" y="8195"/>
                </a:lnTo>
                <a:lnTo>
                  <a:pt x="793" y="8195"/>
                </a:lnTo>
                <a:lnTo>
                  <a:pt x="814" y="8195"/>
                </a:lnTo>
                <a:lnTo>
                  <a:pt x="878" y="8216"/>
                </a:lnTo>
                <a:lnTo>
                  <a:pt x="878" y="8216"/>
                </a:lnTo>
                <a:close/>
                <a:moveTo>
                  <a:pt x="1349" y="7425"/>
                </a:moveTo>
                <a:lnTo>
                  <a:pt x="1349" y="7425"/>
                </a:lnTo>
                <a:lnTo>
                  <a:pt x="1392" y="7339"/>
                </a:lnTo>
                <a:lnTo>
                  <a:pt x="1434" y="7296"/>
                </a:lnTo>
                <a:lnTo>
                  <a:pt x="1456" y="7275"/>
                </a:lnTo>
                <a:lnTo>
                  <a:pt x="1456" y="7275"/>
                </a:lnTo>
                <a:lnTo>
                  <a:pt x="1456" y="7339"/>
                </a:lnTo>
                <a:lnTo>
                  <a:pt x="1434" y="7403"/>
                </a:lnTo>
                <a:lnTo>
                  <a:pt x="1392" y="7446"/>
                </a:lnTo>
                <a:lnTo>
                  <a:pt x="1370" y="7446"/>
                </a:lnTo>
                <a:lnTo>
                  <a:pt x="1349" y="7425"/>
                </a:lnTo>
                <a:lnTo>
                  <a:pt x="1349" y="7425"/>
                </a:lnTo>
                <a:close/>
                <a:moveTo>
                  <a:pt x="1798" y="7959"/>
                </a:moveTo>
                <a:lnTo>
                  <a:pt x="1798" y="7959"/>
                </a:lnTo>
                <a:lnTo>
                  <a:pt x="1755" y="8002"/>
                </a:lnTo>
                <a:lnTo>
                  <a:pt x="1670" y="8045"/>
                </a:lnTo>
                <a:lnTo>
                  <a:pt x="1648" y="8045"/>
                </a:lnTo>
                <a:lnTo>
                  <a:pt x="1627" y="8045"/>
                </a:lnTo>
                <a:lnTo>
                  <a:pt x="1606" y="8002"/>
                </a:lnTo>
                <a:lnTo>
                  <a:pt x="1584" y="7959"/>
                </a:lnTo>
                <a:lnTo>
                  <a:pt x="1584" y="7959"/>
                </a:lnTo>
                <a:lnTo>
                  <a:pt x="1606" y="7917"/>
                </a:lnTo>
                <a:lnTo>
                  <a:pt x="1627" y="7895"/>
                </a:lnTo>
                <a:lnTo>
                  <a:pt x="1713" y="7852"/>
                </a:lnTo>
                <a:lnTo>
                  <a:pt x="1734" y="7852"/>
                </a:lnTo>
                <a:lnTo>
                  <a:pt x="1777" y="7874"/>
                </a:lnTo>
                <a:lnTo>
                  <a:pt x="1798" y="7895"/>
                </a:lnTo>
                <a:lnTo>
                  <a:pt x="1798" y="7959"/>
                </a:lnTo>
                <a:lnTo>
                  <a:pt x="1798" y="7959"/>
                </a:lnTo>
                <a:close/>
                <a:moveTo>
                  <a:pt x="1820" y="7061"/>
                </a:moveTo>
                <a:lnTo>
                  <a:pt x="1820" y="7061"/>
                </a:lnTo>
                <a:lnTo>
                  <a:pt x="1734" y="7104"/>
                </a:lnTo>
                <a:lnTo>
                  <a:pt x="1606" y="7146"/>
                </a:lnTo>
                <a:lnTo>
                  <a:pt x="1541" y="7146"/>
                </a:lnTo>
                <a:lnTo>
                  <a:pt x="1499" y="7146"/>
                </a:lnTo>
                <a:lnTo>
                  <a:pt x="1477" y="7125"/>
                </a:lnTo>
                <a:lnTo>
                  <a:pt x="1499" y="7082"/>
                </a:lnTo>
                <a:lnTo>
                  <a:pt x="1499" y="7082"/>
                </a:lnTo>
                <a:lnTo>
                  <a:pt x="1584" y="7039"/>
                </a:lnTo>
                <a:lnTo>
                  <a:pt x="1691" y="7018"/>
                </a:lnTo>
                <a:lnTo>
                  <a:pt x="1798" y="7018"/>
                </a:lnTo>
                <a:lnTo>
                  <a:pt x="1820" y="7039"/>
                </a:lnTo>
                <a:lnTo>
                  <a:pt x="1820" y="7061"/>
                </a:lnTo>
                <a:lnTo>
                  <a:pt x="1820" y="7061"/>
                </a:lnTo>
                <a:close/>
                <a:moveTo>
                  <a:pt x="1969" y="7510"/>
                </a:moveTo>
                <a:lnTo>
                  <a:pt x="1969" y="7510"/>
                </a:lnTo>
                <a:lnTo>
                  <a:pt x="1991" y="7425"/>
                </a:lnTo>
                <a:lnTo>
                  <a:pt x="2034" y="7339"/>
                </a:lnTo>
                <a:lnTo>
                  <a:pt x="2098" y="7253"/>
                </a:lnTo>
                <a:lnTo>
                  <a:pt x="2183" y="7189"/>
                </a:lnTo>
                <a:lnTo>
                  <a:pt x="2290" y="7125"/>
                </a:lnTo>
                <a:lnTo>
                  <a:pt x="2397" y="7082"/>
                </a:lnTo>
                <a:lnTo>
                  <a:pt x="2504" y="7061"/>
                </a:lnTo>
                <a:lnTo>
                  <a:pt x="2590" y="7061"/>
                </a:lnTo>
                <a:lnTo>
                  <a:pt x="2590" y="7061"/>
                </a:lnTo>
                <a:lnTo>
                  <a:pt x="2697" y="7082"/>
                </a:lnTo>
                <a:lnTo>
                  <a:pt x="2782" y="7125"/>
                </a:lnTo>
                <a:lnTo>
                  <a:pt x="2847" y="7189"/>
                </a:lnTo>
                <a:lnTo>
                  <a:pt x="2911" y="7296"/>
                </a:lnTo>
                <a:lnTo>
                  <a:pt x="2954" y="7382"/>
                </a:lnTo>
                <a:lnTo>
                  <a:pt x="2975" y="7489"/>
                </a:lnTo>
                <a:lnTo>
                  <a:pt x="2996" y="7703"/>
                </a:lnTo>
                <a:lnTo>
                  <a:pt x="2996" y="7703"/>
                </a:lnTo>
                <a:lnTo>
                  <a:pt x="2996" y="7788"/>
                </a:lnTo>
                <a:lnTo>
                  <a:pt x="2954" y="7874"/>
                </a:lnTo>
                <a:lnTo>
                  <a:pt x="2911" y="7938"/>
                </a:lnTo>
                <a:lnTo>
                  <a:pt x="2847" y="8002"/>
                </a:lnTo>
                <a:lnTo>
                  <a:pt x="2761" y="8045"/>
                </a:lnTo>
                <a:lnTo>
                  <a:pt x="2675" y="8066"/>
                </a:lnTo>
                <a:lnTo>
                  <a:pt x="2568" y="8066"/>
                </a:lnTo>
                <a:lnTo>
                  <a:pt x="2461" y="8066"/>
                </a:lnTo>
                <a:lnTo>
                  <a:pt x="2376" y="8045"/>
                </a:lnTo>
                <a:lnTo>
                  <a:pt x="2269" y="8002"/>
                </a:lnTo>
                <a:lnTo>
                  <a:pt x="2183" y="7959"/>
                </a:lnTo>
                <a:lnTo>
                  <a:pt x="2098" y="7895"/>
                </a:lnTo>
                <a:lnTo>
                  <a:pt x="2034" y="7831"/>
                </a:lnTo>
                <a:lnTo>
                  <a:pt x="1991" y="7724"/>
                </a:lnTo>
                <a:lnTo>
                  <a:pt x="1969" y="7639"/>
                </a:lnTo>
                <a:lnTo>
                  <a:pt x="1969" y="7510"/>
                </a:lnTo>
                <a:lnTo>
                  <a:pt x="1969" y="7510"/>
                </a:lnTo>
                <a:close/>
                <a:moveTo>
                  <a:pt x="3767" y="7532"/>
                </a:moveTo>
                <a:lnTo>
                  <a:pt x="3767" y="7532"/>
                </a:lnTo>
                <a:lnTo>
                  <a:pt x="3745" y="7489"/>
                </a:lnTo>
                <a:lnTo>
                  <a:pt x="3767" y="7425"/>
                </a:lnTo>
                <a:lnTo>
                  <a:pt x="3788" y="7382"/>
                </a:lnTo>
                <a:lnTo>
                  <a:pt x="3831" y="7339"/>
                </a:lnTo>
                <a:lnTo>
                  <a:pt x="3916" y="7296"/>
                </a:lnTo>
                <a:lnTo>
                  <a:pt x="3938" y="7296"/>
                </a:lnTo>
                <a:lnTo>
                  <a:pt x="3959" y="7318"/>
                </a:lnTo>
                <a:lnTo>
                  <a:pt x="3959" y="7318"/>
                </a:lnTo>
                <a:lnTo>
                  <a:pt x="3938" y="7403"/>
                </a:lnTo>
                <a:lnTo>
                  <a:pt x="3895" y="7489"/>
                </a:lnTo>
                <a:lnTo>
                  <a:pt x="3874" y="7532"/>
                </a:lnTo>
                <a:lnTo>
                  <a:pt x="3852" y="7553"/>
                </a:lnTo>
                <a:lnTo>
                  <a:pt x="3809" y="7553"/>
                </a:lnTo>
                <a:lnTo>
                  <a:pt x="3767" y="7532"/>
                </a:lnTo>
                <a:lnTo>
                  <a:pt x="3767" y="7532"/>
                </a:lnTo>
                <a:close/>
                <a:moveTo>
                  <a:pt x="4387" y="3851"/>
                </a:moveTo>
                <a:lnTo>
                  <a:pt x="4387" y="3851"/>
                </a:lnTo>
                <a:lnTo>
                  <a:pt x="4323" y="4707"/>
                </a:lnTo>
                <a:lnTo>
                  <a:pt x="4302" y="5157"/>
                </a:lnTo>
                <a:lnTo>
                  <a:pt x="4280" y="5585"/>
                </a:lnTo>
                <a:lnTo>
                  <a:pt x="4280" y="5585"/>
                </a:lnTo>
                <a:lnTo>
                  <a:pt x="4302" y="5927"/>
                </a:lnTo>
                <a:lnTo>
                  <a:pt x="4280" y="6119"/>
                </a:lnTo>
                <a:lnTo>
                  <a:pt x="4259" y="6184"/>
                </a:lnTo>
                <a:lnTo>
                  <a:pt x="4216" y="6269"/>
                </a:lnTo>
                <a:lnTo>
                  <a:pt x="4216" y="6269"/>
                </a:lnTo>
                <a:lnTo>
                  <a:pt x="4173" y="6333"/>
                </a:lnTo>
                <a:lnTo>
                  <a:pt x="4109" y="6376"/>
                </a:lnTo>
                <a:lnTo>
                  <a:pt x="4023" y="6419"/>
                </a:lnTo>
                <a:lnTo>
                  <a:pt x="3959" y="6440"/>
                </a:lnTo>
                <a:lnTo>
                  <a:pt x="3788" y="6462"/>
                </a:lnTo>
                <a:lnTo>
                  <a:pt x="3617" y="6440"/>
                </a:lnTo>
                <a:lnTo>
                  <a:pt x="3617" y="6440"/>
                </a:lnTo>
                <a:lnTo>
                  <a:pt x="2718" y="6462"/>
                </a:lnTo>
                <a:lnTo>
                  <a:pt x="1820" y="6505"/>
                </a:lnTo>
                <a:lnTo>
                  <a:pt x="1820" y="6505"/>
                </a:lnTo>
                <a:lnTo>
                  <a:pt x="1456" y="6505"/>
                </a:lnTo>
                <a:lnTo>
                  <a:pt x="1285" y="6505"/>
                </a:lnTo>
                <a:lnTo>
                  <a:pt x="1156" y="6483"/>
                </a:lnTo>
                <a:lnTo>
                  <a:pt x="1028" y="6419"/>
                </a:lnTo>
                <a:lnTo>
                  <a:pt x="942" y="6312"/>
                </a:lnTo>
                <a:lnTo>
                  <a:pt x="878" y="6141"/>
                </a:lnTo>
                <a:lnTo>
                  <a:pt x="835" y="5948"/>
                </a:lnTo>
                <a:lnTo>
                  <a:pt x="835" y="5948"/>
                </a:lnTo>
                <a:lnTo>
                  <a:pt x="814" y="5007"/>
                </a:lnTo>
                <a:lnTo>
                  <a:pt x="793" y="4451"/>
                </a:lnTo>
                <a:lnTo>
                  <a:pt x="814" y="4215"/>
                </a:lnTo>
                <a:lnTo>
                  <a:pt x="814" y="4215"/>
                </a:lnTo>
                <a:lnTo>
                  <a:pt x="835" y="3124"/>
                </a:lnTo>
                <a:lnTo>
                  <a:pt x="835" y="2589"/>
                </a:lnTo>
                <a:lnTo>
                  <a:pt x="878" y="2054"/>
                </a:lnTo>
                <a:lnTo>
                  <a:pt x="878" y="2054"/>
                </a:lnTo>
                <a:lnTo>
                  <a:pt x="878" y="1840"/>
                </a:lnTo>
                <a:lnTo>
                  <a:pt x="878" y="1584"/>
                </a:lnTo>
                <a:lnTo>
                  <a:pt x="878" y="1327"/>
                </a:lnTo>
                <a:lnTo>
                  <a:pt x="900" y="1220"/>
                </a:lnTo>
                <a:lnTo>
                  <a:pt x="942" y="1134"/>
                </a:lnTo>
                <a:lnTo>
                  <a:pt x="942" y="1134"/>
                </a:lnTo>
                <a:lnTo>
                  <a:pt x="1007" y="1091"/>
                </a:lnTo>
                <a:lnTo>
                  <a:pt x="1092" y="1049"/>
                </a:lnTo>
                <a:lnTo>
                  <a:pt x="1199" y="1027"/>
                </a:lnTo>
                <a:lnTo>
                  <a:pt x="1328" y="1006"/>
                </a:lnTo>
                <a:lnTo>
                  <a:pt x="1755" y="1006"/>
                </a:lnTo>
                <a:lnTo>
                  <a:pt x="1755" y="1006"/>
                </a:lnTo>
                <a:lnTo>
                  <a:pt x="2226" y="963"/>
                </a:lnTo>
                <a:lnTo>
                  <a:pt x="2697" y="963"/>
                </a:lnTo>
                <a:lnTo>
                  <a:pt x="3638" y="942"/>
                </a:lnTo>
                <a:lnTo>
                  <a:pt x="3638" y="942"/>
                </a:lnTo>
                <a:lnTo>
                  <a:pt x="3809" y="942"/>
                </a:lnTo>
                <a:lnTo>
                  <a:pt x="4002" y="942"/>
                </a:lnTo>
                <a:lnTo>
                  <a:pt x="4088" y="942"/>
                </a:lnTo>
                <a:lnTo>
                  <a:pt x="4152" y="963"/>
                </a:lnTo>
                <a:lnTo>
                  <a:pt x="4237" y="1006"/>
                </a:lnTo>
                <a:lnTo>
                  <a:pt x="4280" y="1070"/>
                </a:lnTo>
                <a:lnTo>
                  <a:pt x="4280" y="1070"/>
                </a:lnTo>
                <a:lnTo>
                  <a:pt x="4302" y="1156"/>
                </a:lnTo>
                <a:lnTo>
                  <a:pt x="4323" y="1263"/>
                </a:lnTo>
                <a:lnTo>
                  <a:pt x="4323" y="1477"/>
                </a:lnTo>
                <a:lnTo>
                  <a:pt x="4280" y="1904"/>
                </a:lnTo>
                <a:lnTo>
                  <a:pt x="4280" y="1904"/>
                </a:lnTo>
                <a:lnTo>
                  <a:pt x="4302" y="2418"/>
                </a:lnTo>
                <a:lnTo>
                  <a:pt x="4323" y="2931"/>
                </a:lnTo>
                <a:lnTo>
                  <a:pt x="4323" y="2931"/>
                </a:lnTo>
                <a:lnTo>
                  <a:pt x="4366" y="3402"/>
                </a:lnTo>
                <a:lnTo>
                  <a:pt x="4387" y="3616"/>
                </a:lnTo>
                <a:lnTo>
                  <a:pt x="4387" y="3851"/>
                </a:lnTo>
                <a:lnTo>
                  <a:pt x="4387" y="3851"/>
                </a:lnTo>
                <a:close/>
                <a:moveTo>
                  <a:pt x="4023" y="2439"/>
                </a:moveTo>
                <a:lnTo>
                  <a:pt x="4023" y="2439"/>
                </a:lnTo>
                <a:lnTo>
                  <a:pt x="3981" y="2332"/>
                </a:lnTo>
                <a:lnTo>
                  <a:pt x="3938" y="2225"/>
                </a:lnTo>
                <a:lnTo>
                  <a:pt x="3874" y="2140"/>
                </a:lnTo>
                <a:lnTo>
                  <a:pt x="3788" y="2054"/>
                </a:lnTo>
                <a:lnTo>
                  <a:pt x="3681" y="1990"/>
                </a:lnTo>
                <a:lnTo>
                  <a:pt x="3574" y="1969"/>
                </a:lnTo>
                <a:lnTo>
                  <a:pt x="3467" y="1969"/>
                </a:lnTo>
                <a:lnTo>
                  <a:pt x="3360" y="2033"/>
                </a:lnTo>
                <a:lnTo>
                  <a:pt x="3360" y="2033"/>
                </a:lnTo>
                <a:lnTo>
                  <a:pt x="3296" y="2118"/>
                </a:lnTo>
                <a:lnTo>
                  <a:pt x="3253" y="2247"/>
                </a:lnTo>
                <a:lnTo>
                  <a:pt x="3232" y="2397"/>
                </a:lnTo>
                <a:lnTo>
                  <a:pt x="3210" y="2546"/>
                </a:lnTo>
                <a:lnTo>
                  <a:pt x="3232" y="2867"/>
                </a:lnTo>
                <a:lnTo>
                  <a:pt x="3253" y="3103"/>
                </a:lnTo>
                <a:lnTo>
                  <a:pt x="3253" y="3103"/>
                </a:lnTo>
                <a:lnTo>
                  <a:pt x="3275" y="5435"/>
                </a:lnTo>
                <a:lnTo>
                  <a:pt x="3275" y="5435"/>
                </a:lnTo>
                <a:lnTo>
                  <a:pt x="3296" y="5542"/>
                </a:lnTo>
                <a:lnTo>
                  <a:pt x="3339" y="5627"/>
                </a:lnTo>
                <a:lnTo>
                  <a:pt x="3424" y="5692"/>
                </a:lnTo>
                <a:lnTo>
                  <a:pt x="3510" y="5713"/>
                </a:lnTo>
                <a:lnTo>
                  <a:pt x="3617" y="5734"/>
                </a:lnTo>
                <a:lnTo>
                  <a:pt x="3724" y="5713"/>
                </a:lnTo>
                <a:lnTo>
                  <a:pt x="3831" y="5670"/>
                </a:lnTo>
                <a:lnTo>
                  <a:pt x="3938" y="5585"/>
                </a:lnTo>
                <a:lnTo>
                  <a:pt x="3938" y="5585"/>
                </a:lnTo>
                <a:lnTo>
                  <a:pt x="3981" y="5499"/>
                </a:lnTo>
                <a:lnTo>
                  <a:pt x="4023" y="5392"/>
                </a:lnTo>
                <a:lnTo>
                  <a:pt x="4045" y="5285"/>
                </a:lnTo>
                <a:lnTo>
                  <a:pt x="4023" y="5157"/>
                </a:lnTo>
                <a:lnTo>
                  <a:pt x="4002" y="4900"/>
                </a:lnTo>
                <a:lnTo>
                  <a:pt x="3981" y="4686"/>
                </a:lnTo>
                <a:lnTo>
                  <a:pt x="3981" y="4686"/>
                </a:lnTo>
                <a:lnTo>
                  <a:pt x="3981" y="3552"/>
                </a:lnTo>
                <a:lnTo>
                  <a:pt x="4023" y="2439"/>
                </a:lnTo>
                <a:lnTo>
                  <a:pt x="4023" y="2439"/>
                </a:lnTo>
                <a:close/>
                <a:moveTo>
                  <a:pt x="3660" y="5199"/>
                </a:moveTo>
                <a:lnTo>
                  <a:pt x="3660" y="5199"/>
                </a:lnTo>
                <a:lnTo>
                  <a:pt x="3617" y="5285"/>
                </a:lnTo>
                <a:lnTo>
                  <a:pt x="3617" y="5285"/>
                </a:lnTo>
                <a:lnTo>
                  <a:pt x="3595" y="5285"/>
                </a:lnTo>
                <a:lnTo>
                  <a:pt x="3574" y="5199"/>
                </a:lnTo>
                <a:lnTo>
                  <a:pt x="3553" y="5092"/>
                </a:lnTo>
                <a:lnTo>
                  <a:pt x="3553" y="5092"/>
                </a:lnTo>
                <a:lnTo>
                  <a:pt x="3510" y="4215"/>
                </a:lnTo>
                <a:lnTo>
                  <a:pt x="3510" y="3659"/>
                </a:lnTo>
                <a:lnTo>
                  <a:pt x="3510" y="3424"/>
                </a:lnTo>
                <a:lnTo>
                  <a:pt x="3510" y="3424"/>
                </a:lnTo>
                <a:lnTo>
                  <a:pt x="3488" y="2931"/>
                </a:lnTo>
                <a:lnTo>
                  <a:pt x="3488" y="2696"/>
                </a:lnTo>
                <a:lnTo>
                  <a:pt x="3510" y="2439"/>
                </a:lnTo>
                <a:lnTo>
                  <a:pt x="3510" y="2439"/>
                </a:lnTo>
                <a:lnTo>
                  <a:pt x="3531" y="2354"/>
                </a:lnTo>
                <a:lnTo>
                  <a:pt x="3553" y="2311"/>
                </a:lnTo>
                <a:lnTo>
                  <a:pt x="3574" y="2290"/>
                </a:lnTo>
                <a:lnTo>
                  <a:pt x="3617" y="2311"/>
                </a:lnTo>
                <a:lnTo>
                  <a:pt x="3638" y="2332"/>
                </a:lnTo>
                <a:lnTo>
                  <a:pt x="3681" y="2397"/>
                </a:lnTo>
                <a:lnTo>
                  <a:pt x="3702" y="2525"/>
                </a:lnTo>
                <a:lnTo>
                  <a:pt x="3702" y="2525"/>
                </a:lnTo>
                <a:lnTo>
                  <a:pt x="3702" y="2739"/>
                </a:lnTo>
                <a:lnTo>
                  <a:pt x="3702" y="2974"/>
                </a:lnTo>
                <a:lnTo>
                  <a:pt x="3681" y="3424"/>
                </a:lnTo>
                <a:lnTo>
                  <a:pt x="3681" y="3424"/>
                </a:lnTo>
                <a:lnTo>
                  <a:pt x="3681" y="4344"/>
                </a:lnTo>
                <a:lnTo>
                  <a:pt x="3681" y="4344"/>
                </a:lnTo>
                <a:lnTo>
                  <a:pt x="3702" y="4771"/>
                </a:lnTo>
                <a:lnTo>
                  <a:pt x="3702" y="5007"/>
                </a:lnTo>
                <a:lnTo>
                  <a:pt x="3681" y="5114"/>
                </a:lnTo>
                <a:lnTo>
                  <a:pt x="3660" y="5199"/>
                </a:lnTo>
                <a:lnTo>
                  <a:pt x="3660" y="5199"/>
                </a:lnTo>
                <a:close/>
                <a:moveTo>
                  <a:pt x="2419" y="2889"/>
                </a:moveTo>
                <a:lnTo>
                  <a:pt x="2419" y="2889"/>
                </a:lnTo>
                <a:lnTo>
                  <a:pt x="2333" y="2953"/>
                </a:lnTo>
                <a:lnTo>
                  <a:pt x="2290" y="2996"/>
                </a:lnTo>
                <a:lnTo>
                  <a:pt x="2248" y="3081"/>
                </a:lnTo>
                <a:lnTo>
                  <a:pt x="2226" y="3145"/>
                </a:lnTo>
                <a:lnTo>
                  <a:pt x="2226" y="3338"/>
                </a:lnTo>
                <a:lnTo>
                  <a:pt x="2226" y="3509"/>
                </a:lnTo>
                <a:lnTo>
                  <a:pt x="2226" y="3509"/>
                </a:lnTo>
                <a:lnTo>
                  <a:pt x="2205" y="4451"/>
                </a:lnTo>
                <a:lnTo>
                  <a:pt x="2205" y="4451"/>
                </a:lnTo>
                <a:lnTo>
                  <a:pt x="2183" y="4857"/>
                </a:lnTo>
                <a:lnTo>
                  <a:pt x="2183" y="5135"/>
                </a:lnTo>
                <a:lnTo>
                  <a:pt x="2205" y="5392"/>
                </a:lnTo>
                <a:lnTo>
                  <a:pt x="2226" y="5520"/>
                </a:lnTo>
                <a:lnTo>
                  <a:pt x="2248" y="5627"/>
                </a:lnTo>
                <a:lnTo>
                  <a:pt x="2290" y="5713"/>
                </a:lnTo>
                <a:lnTo>
                  <a:pt x="2355" y="5798"/>
                </a:lnTo>
                <a:lnTo>
                  <a:pt x="2440" y="5841"/>
                </a:lnTo>
                <a:lnTo>
                  <a:pt x="2526" y="5841"/>
                </a:lnTo>
                <a:lnTo>
                  <a:pt x="2633" y="5820"/>
                </a:lnTo>
                <a:lnTo>
                  <a:pt x="2761" y="5756"/>
                </a:lnTo>
                <a:lnTo>
                  <a:pt x="2761" y="5756"/>
                </a:lnTo>
                <a:lnTo>
                  <a:pt x="2847" y="5692"/>
                </a:lnTo>
                <a:lnTo>
                  <a:pt x="2911" y="5606"/>
                </a:lnTo>
                <a:lnTo>
                  <a:pt x="2932" y="5520"/>
                </a:lnTo>
                <a:lnTo>
                  <a:pt x="2954" y="5413"/>
                </a:lnTo>
                <a:lnTo>
                  <a:pt x="2954" y="5199"/>
                </a:lnTo>
                <a:lnTo>
                  <a:pt x="2954" y="4985"/>
                </a:lnTo>
                <a:lnTo>
                  <a:pt x="2954" y="4985"/>
                </a:lnTo>
                <a:lnTo>
                  <a:pt x="2954" y="4493"/>
                </a:lnTo>
                <a:lnTo>
                  <a:pt x="2954" y="4023"/>
                </a:lnTo>
                <a:lnTo>
                  <a:pt x="2954" y="4023"/>
                </a:lnTo>
                <a:lnTo>
                  <a:pt x="2996" y="3445"/>
                </a:lnTo>
                <a:lnTo>
                  <a:pt x="2996" y="3445"/>
                </a:lnTo>
                <a:lnTo>
                  <a:pt x="3039" y="3210"/>
                </a:lnTo>
                <a:lnTo>
                  <a:pt x="3039" y="3081"/>
                </a:lnTo>
                <a:lnTo>
                  <a:pt x="3018" y="2974"/>
                </a:lnTo>
                <a:lnTo>
                  <a:pt x="3018" y="2974"/>
                </a:lnTo>
                <a:lnTo>
                  <a:pt x="2975" y="2910"/>
                </a:lnTo>
                <a:lnTo>
                  <a:pt x="2911" y="2867"/>
                </a:lnTo>
                <a:lnTo>
                  <a:pt x="2847" y="2846"/>
                </a:lnTo>
                <a:lnTo>
                  <a:pt x="2740" y="2824"/>
                </a:lnTo>
                <a:lnTo>
                  <a:pt x="2568" y="2846"/>
                </a:lnTo>
                <a:lnTo>
                  <a:pt x="2419" y="2889"/>
                </a:lnTo>
                <a:lnTo>
                  <a:pt x="2419" y="2889"/>
                </a:lnTo>
                <a:close/>
                <a:moveTo>
                  <a:pt x="2633" y="5007"/>
                </a:moveTo>
                <a:lnTo>
                  <a:pt x="2633" y="5007"/>
                </a:lnTo>
                <a:lnTo>
                  <a:pt x="2590" y="5092"/>
                </a:lnTo>
                <a:lnTo>
                  <a:pt x="2568" y="5092"/>
                </a:lnTo>
                <a:lnTo>
                  <a:pt x="2547" y="5071"/>
                </a:lnTo>
                <a:lnTo>
                  <a:pt x="2568" y="5007"/>
                </a:lnTo>
                <a:lnTo>
                  <a:pt x="2568" y="4943"/>
                </a:lnTo>
                <a:lnTo>
                  <a:pt x="2590" y="4921"/>
                </a:lnTo>
                <a:lnTo>
                  <a:pt x="2611" y="4921"/>
                </a:lnTo>
                <a:lnTo>
                  <a:pt x="2611" y="4921"/>
                </a:lnTo>
                <a:lnTo>
                  <a:pt x="2633" y="5007"/>
                </a:lnTo>
                <a:lnTo>
                  <a:pt x="2633" y="5007"/>
                </a:lnTo>
                <a:close/>
                <a:moveTo>
                  <a:pt x="1841" y="3873"/>
                </a:moveTo>
                <a:lnTo>
                  <a:pt x="1841" y="3873"/>
                </a:lnTo>
                <a:lnTo>
                  <a:pt x="1713" y="3851"/>
                </a:lnTo>
                <a:lnTo>
                  <a:pt x="1563" y="3873"/>
                </a:lnTo>
                <a:lnTo>
                  <a:pt x="1434" y="3916"/>
                </a:lnTo>
                <a:lnTo>
                  <a:pt x="1392" y="3958"/>
                </a:lnTo>
                <a:lnTo>
                  <a:pt x="1349" y="4001"/>
                </a:lnTo>
                <a:lnTo>
                  <a:pt x="1349" y="4001"/>
                </a:lnTo>
                <a:lnTo>
                  <a:pt x="1328" y="4065"/>
                </a:lnTo>
                <a:lnTo>
                  <a:pt x="1328" y="4130"/>
                </a:lnTo>
                <a:lnTo>
                  <a:pt x="1328" y="4301"/>
                </a:lnTo>
                <a:lnTo>
                  <a:pt x="1328" y="4600"/>
                </a:lnTo>
                <a:lnTo>
                  <a:pt x="1328" y="4600"/>
                </a:lnTo>
                <a:lnTo>
                  <a:pt x="1328" y="4943"/>
                </a:lnTo>
                <a:lnTo>
                  <a:pt x="1285" y="5306"/>
                </a:lnTo>
                <a:lnTo>
                  <a:pt x="1285" y="5306"/>
                </a:lnTo>
                <a:lnTo>
                  <a:pt x="1306" y="5435"/>
                </a:lnTo>
                <a:lnTo>
                  <a:pt x="1349" y="5542"/>
                </a:lnTo>
                <a:lnTo>
                  <a:pt x="1413" y="5670"/>
                </a:lnTo>
                <a:lnTo>
                  <a:pt x="1499" y="5756"/>
                </a:lnTo>
                <a:lnTo>
                  <a:pt x="1584" y="5820"/>
                </a:lnTo>
                <a:lnTo>
                  <a:pt x="1713" y="5863"/>
                </a:lnTo>
                <a:lnTo>
                  <a:pt x="1755" y="5863"/>
                </a:lnTo>
                <a:lnTo>
                  <a:pt x="1820" y="5841"/>
                </a:lnTo>
                <a:lnTo>
                  <a:pt x="1884" y="5820"/>
                </a:lnTo>
                <a:lnTo>
                  <a:pt x="1948" y="5756"/>
                </a:lnTo>
                <a:lnTo>
                  <a:pt x="1948" y="5756"/>
                </a:lnTo>
                <a:lnTo>
                  <a:pt x="1991" y="5713"/>
                </a:lnTo>
                <a:lnTo>
                  <a:pt x="2012" y="5670"/>
                </a:lnTo>
                <a:lnTo>
                  <a:pt x="2055" y="5520"/>
                </a:lnTo>
                <a:lnTo>
                  <a:pt x="2076" y="5349"/>
                </a:lnTo>
                <a:lnTo>
                  <a:pt x="2076" y="5157"/>
                </a:lnTo>
                <a:lnTo>
                  <a:pt x="2034" y="4771"/>
                </a:lnTo>
                <a:lnTo>
                  <a:pt x="2012" y="4472"/>
                </a:lnTo>
                <a:lnTo>
                  <a:pt x="2012" y="4472"/>
                </a:lnTo>
                <a:lnTo>
                  <a:pt x="2012" y="4322"/>
                </a:lnTo>
                <a:lnTo>
                  <a:pt x="1991" y="4151"/>
                </a:lnTo>
                <a:lnTo>
                  <a:pt x="1991" y="4065"/>
                </a:lnTo>
                <a:lnTo>
                  <a:pt x="1948" y="3980"/>
                </a:lnTo>
                <a:lnTo>
                  <a:pt x="1905" y="3916"/>
                </a:lnTo>
                <a:lnTo>
                  <a:pt x="1841" y="3873"/>
                </a:lnTo>
                <a:lnTo>
                  <a:pt x="1841" y="3873"/>
                </a:lnTo>
                <a:close/>
                <a:moveTo>
                  <a:pt x="1691" y="5478"/>
                </a:moveTo>
                <a:lnTo>
                  <a:pt x="1691" y="5478"/>
                </a:lnTo>
                <a:lnTo>
                  <a:pt x="1648" y="5478"/>
                </a:lnTo>
                <a:lnTo>
                  <a:pt x="1627" y="5456"/>
                </a:lnTo>
                <a:lnTo>
                  <a:pt x="1606" y="5413"/>
                </a:lnTo>
                <a:lnTo>
                  <a:pt x="1606" y="5371"/>
                </a:lnTo>
                <a:lnTo>
                  <a:pt x="1627" y="5221"/>
                </a:lnTo>
                <a:lnTo>
                  <a:pt x="1627" y="5221"/>
                </a:lnTo>
                <a:lnTo>
                  <a:pt x="1670" y="4643"/>
                </a:lnTo>
                <a:lnTo>
                  <a:pt x="1670" y="4322"/>
                </a:lnTo>
                <a:lnTo>
                  <a:pt x="1670" y="4194"/>
                </a:lnTo>
                <a:lnTo>
                  <a:pt x="1670" y="4151"/>
                </a:lnTo>
                <a:lnTo>
                  <a:pt x="1670" y="4151"/>
                </a:lnTo>
                <a:lnTo>
                  <a:pt x="1691" y="4194"/>
                </a:lnTo>
                <a:lnTo>
                  <a:pt x="1713" y="4301"/>
                </a:lnTo>
                <a:lnTo>
                  <a:pt x="1734" y="4579"/>
                </a:lnTo>
                <a:lnTo>
                  <a:pt x="1734" y="4943"/>
                </a:lnTo>
                <a:lnTo>
                  <a:pt x="1734" y="4943"/>
                </a:lnTo>
                <a:lnTo>
                  <a:pt x="1755" y="5242"/>
                </a:lnTo>
                <a:lnTo>
                  <a:pt x="1734" y="5392"/>
                </a:lnTo>
                <a:lnTo>
                  <a:pt x="1734" y="5456"/>
                </a:lnTo>
                <a:lnTo>
                  <a:pt x="1691" y="5478"/>
                </a:lnTo>
                <a:lnTo>
                  <a:pt x="1691" y="547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p:nvPr/>
        </p:nvSpPr>
        <p:spPr>
          <a:xfrm>
            <a:off x="2575159" y="3608683"/>
            <a:ext cx="239387" cy="233631"/>
          </a:xfrm>
          <a:custGeom>
            <a:rect b="b" l="l" r="r" t="t"/>
            <a:pathLst>
              <a:path extrusionOk="0" h="8645" w="8858">
                <a:moveTo>
                  <a:pt x="8280" y="2696"/>
                </a:moveTo>
                <a:lnTo>
                  <a:pt x="8280" y="2696"/>
                </a:lnTo>
                <a:lnTo>
                  <a:pt x="8409" y="2525"/>
                </a:lnTo>
                <a:lnTo>
                  <a:pt x="8537" y="2290"/>
                </a:lnTo>
                <a:lnTo>
                  <a:pt x="8687" y="2054"/>
                </a:lnTo>
                <a:lnTo>
                  <a:pt x="8772" y="1776"/>
                </a:lnTo>
                <a:lnTo>
                  <a:pt x="8836" y="1498"/>
                </a:lnTo>
                <a:lnTo>
                  <a:pt x="8858" y="1370"/>
                </a:lnTo>
                <a:lnTo>
                  <a:pt x="8858" y="1241"/>
                </a:lnTo>
                <a:lnTo>
                  <a:pt x="8815" y="1134"/>
                </a:lnTo>
                <a:lnTo>
                  <a:pt x="8772" y="1027"/>
                </a:lnTo>
                <a:lnTo>
                  <a:pt x="8708" y="920"/>
                </a:lnTo>
                <a:lnTo>
                  <a:pt x="8601" y="835"/>
                </a:lnTo>
                <a:lnTo>
                  <a:pt x="8601" y="835"/>
                </a:lnTo>
                <a:lnTo>
                  <a:pt x="8494" y="749"/>
                </a:lnTo>
                <a:lnTo>
                  <a:pt x="8366" y="706"/>
                </a:lnTo>
                <a:lnTo>
                  <a:pt x="8216" y="663"/>
                </a:lnTo>
                <a:lnTo>
                  <a:pt x="8066" y="663"/>
                </a:lnTo>
                <a:lnTo>
                  <a:pt x="7938" y="663"/>
                </a:lnTo>
                <a:lnTo>
                  <a:pt x="7788" y="663"/>
                </a:lnTo>
                <a:lnTo>
                  <a:pt x="7510" y="728"/>
                </a:lnTo>
                <a:lnTo>
                  <a:pt x="7510" y="728"/>
                </a:lnTo>
                <a:lnTo>
                  <a:pt x="7382" y="770"/>
                </a:lnTo>
                <a:lnTo>
                  <a:pt x="7253" y="835"/>
                </a:lnTo>
                <a:lnTo>
                  <a:pt x="7125" y="899"/>
                </a:lnTo>
                <a:lnTo>
                  <a:pt x="6996" y="920"/>
                </a:lnTo>
                <a:lnTo>
                  <a:pt x="6996" y="920"/>
                </a:lnTo>
                <a:lnTo>
                  <a:pt x="6889" y="920"/>
                </a:lnTo>
                <a:lnTo>
                  <a:pt x="6868" y="920"/>
                </a:lnTo>
                <a:lnTo>
                  <a:pt x="6868" y="899"/>
                </a:lnTo>
                <a:lnTo>
                  <a:pt x="6889" y="835"/>
                </a:lnTo>
                <a:lnTo>
                  <a:pt x="6932" y="706"/>
                </a:lnTo>
                <a:lnTo>
                  <a:pt x="6932" y="706"/>
                </a:lnTo>
                <a:lnTo>
                  <a:pt x="6996" y="428"/>
                </a:lnTo>
                <a:lnTo>
                  <a:pt x="7018" y="321"/>
                </a:lnTo>
                <a:lnTo>
                  <a:pt x="6996" y="214"/>
                </a:lnTo>
                <a:lnTo>
                  <a:pt x="6975" y="150"/>
                </a:lnTo>
                <a:lnTo>
                  <a:pt x="6889" y="86"/>
                </a:lnTo>
                <a:lnTo>
                  <a:pt x="6783" y="43"/>
                </a:lnTo>
                <a:lnTo>
                  <a:pt x="6611" y="0"/>
                </a:lnTo>
                <a:lnTo>
                  <a:pt x="6611" y="0"/>
                </a:lnTo>
                <a:lnTo>
                  <a:pt x="6290" y="0"/>
                </a:lnTo>
                <a:lnTo>
                  <a:pt x="5991" y="0"/>
                </a:lnTo>
                <a:lnTo>
                  <a:pt x="5349" y="43"/>
                </a:lnTo>
                <a:lnTo>
                  <a:pt x="5349" y="43"/>
                </a:lnTo>
                <a:lnTo>
                  <a:pt x="4750" y="107"/>
                </a:lnTo>
                <a:lnTo>
                  <a:pt x="4129" y="150"/>
                </a:lnTo>
                <a:lnTo>
                  <a:pt x="3530" y="193"/>
                </a:lnTo>
                <a:lnTo>
                  <a:pt x="2910" y="193"/>
                </a:lnTo>
                <a:lnTo>
                  <a:pt x="2910" y="193"/>
                </a:lnTo>
                <a:lnTo>
                  <a:pt x="2546" y="171"/>
                </a:lnTo>
                <a:lnTo>
                  <a:pt x="2332" y="193"/>
                </a:lnTo>
                <a:lnTo>
                  <a:pt x="2268" y="214"/>
                </a:lnTo>
                <a:lnTo>
                  <a:pt x="2204" y="236"/>
                </a:lnTo>
                <a:lnTo>
                  <a:pt x="2204" y="236"/>
                </a:lnTo>
                <a:lnTo>
                  <a:pt x="2161" y="300"/>
                </a:lnTo>
                <a:lnTo>
                  <a:pt x="2140" y="343"/>
                </a:lnTo>
                <a:lnTo>
                  <a:pt x="2118" y="471"/>
                </a:lnTo>
                <a:lnTo>
                  <a:pt x="2182" y="728"/>
                </a:lnTo>
                <a:lnTo>
                  <a:pt x="2182" y="728"/>
                </a:lnTo>
                <a:lnTo>
                  <a:pt x="2182" y="856"/>
                </a:lnTo>
                <a:lnTo>
                  <a:pt x="2182" y="899"/>
                </a:lnTo>
                <a:lnTo>
                  <a:pt x="2182" y="899"/>
                </a:lnTo>
                <a:lnTo>
                  <a:pt x="2118" y="877"/>
                </a:lnTo>
                <a:lnTo>
                  <a:pt x="1990" y="813"/>
                </a:lnTo>
                <a:lnTo>
                  <a:pt x="1990" y="813"/>
                </a:lnTo>
                <a:lnTo>
                  <a:pt x="1755" y="728"/>
                </a:lnTo>
                <a:lnTo>
                  <a:pt x="1648" y="685"/>
                </a:lnTo>
                <a:lnTo>
                  <a:pt x="1519" y="663"/>
                </a:lnTo>
                <a:lnTo>
                  <a:pt x="1519" y="663"/>
                </a:lnTo>
                <a:lnTo>
                  <a:pt x="1220" y="642"/>
                </a:lnTo>
                <a:lnTo>
                  <a:pt x="1091" y="642"/>
                </a:lnTo>
                <a:lnTo>
                  <a:pt x="941" y="663"/>
                </a:lnTo>
                <a:lnTo>
                  <a:pt x="792" y="685"/>
                </a:lnTo>
                <a:lnTo>
                  <a:pt x="663" y="749"/>
                </a:lnTo>
                <a:lnTo>
                  <a:pt x="535" y="813"/>
                </a:lnTo>
                <a:lnTo>
                  <a:pt x="428" y="899"/>
                </a:lnTo>
                <a:lnTo>
                  <a:pt x="428" y="899"/>
                </a:lnTo>
                <a:lnTo>
                  <a:pt x="321" y="1006"/>
                </a:lnTo>
                <a:lnTo>
                  <a:pt x="235" y="1113"/>
                </a:lnTo>
                <a:lnTo>
                  <a:pt x="171" y="1241"/>
                </a:lnTo>
                <a:lnTo>
                  <a:pt x="107" y="1348"/>
                </a:lnTo>
                <a:lnTo>
                  <a:pt x="64" y="1477"/>
                </a:lnTo>
                <a:lnTo>
                  <a:pt x="43" y="1605"/>
                </a:lnTo>
                <a:lnTo>
                  <a:pt x="21" y="1883"/>
                </a:lnTo>
                <a:lnTo>
                  <a:pt x="21" y="1883"/>
                </a:lnTo>
                <a:lnTo>
                  <a:pt x="0" y="2204"/>
                </a:lnTo>
                <a:lnTo>
                  <a:pt x="21" y="2504"/>
                </a:lnTo>
                <a:lnTo>
                  <a:pt x="43" y="2675"/>
                </a:lnTo>
                <a:lnTo>
                  <a:pt x="64" y="2824"/>
                </a:lnTo>
                <a:lnTo>
                  <a:pt x="128" y="2974"/>
                </a:lnTo>
                <a:lnTo>
                  <a:pt x="193" y="3103"/>
                </a:lnTo>
                <a:lnTo>
                  <a:pt x="193" y="3103"/>
                </a:lnTo>
                <a:lnTo>
                  <a:pt x="300" y="3231"/>
                </a:lnTo>
                <a:lnTo>
                  <a:pt x="407" y="3359"/>
                </a:lnTo>
                <a:lnTo>
                  <a:pt x="514" y="3466"/>
                </a:lnTo>
                <a:lnTo>
                  <a:pt x="642" y="3552"/>
                </a:lnTo>
                <a:lnTo>
                  <a:pt x="920" y="3723"/>
                </a:lnTo>
                <a:lnTo>
                  <a:pt x="1177" y="3894"/>
                </a:lnTo>
                <a:lnTo>
                  <a:pt x="1177" y="3894"/>
                </a:lnTo>
                <a:lnTo>
                  <a:pt x="1412" y="4065"/>
                </a:lnTo>
                <a:lnTo>
                  <a:pt x="1669" y="4237"/>
                </a:lnTo>
                <a:lnTo>
                  <a:pt x="1904" y="4451"/>
                </a:lnTo>
                <a:lnTo>
                  <a:pt x="1990" y="4558"/>
                </a:lnTo>
                <a:lnTo>
                  <a:pt x="2075" y="4665"/>
                </a:lnTo>
                <a:lnTo>
                  <a:pt x="2075" y="4665"/>
                </a:lnTo>
                <a:lnTo>
                  <a:pt x="2140" y="4771"/>
                </a:lnTo>
                <a:lnTo>
                  <a:pt x="2204" y="4900"/>
                </a:lnTo>
                <a:lnTo>
                  <a:pt x="2225" y="5028"/>
                </a:lnTo>
                <a:lnTo>
                  <a:pt x="2225" y="5092"/>
                </a:lnTo>
                <a:lnTo>
                  <a:pt x="2182" y="5157"/>
                </a:lnTo>
                <a:lnTo>
                  <a:pt x="2182" y="5157"/>
                </a:lnTo>
                <a:lnTo>
                  <a:pt x="2140" y="5199"/>
                </a:lnTo>
                <a:lnTo>
                  <a:pt x="2075" y="5242"/>
                </a:lnTo>
                <a:lnTo>
                  <a:pt x="2011" y="5264"/>
                </a:lnTo>
                <a:lnTo>
                  <a:pt x="1947" y="5242"/>
                </a:lnTo>
                <a:lnTo>
                  <a:pt x="1883" y="5221"/>
                </a:lnTo>
                <a:lnTo>
                  <a:pt x="1840" y="5199"/>
                </a:lnTo>
                <a:lnTo>
                  <a:pt x="1797" y="5135"/>
                </a:lnTo>
                <a:lnTo>
                  <a:pt x="1755" y="5071"/>
                </a:lnTo>
                <a:lnTo>
                  <a:pt x="1755" y="5071"/>
                </a:lnTo>
                <a:lnTo>
                  <a:pt x="1755" y="5028"/>
                </a:lnTo>
                <a:lnTo>
                  <a:pt x="1755" y="4985"/>
                </a:lnTo>
                <a:lnTo>
                  <a:pt x="1776" y="4878"/>
                </a:lnTo>
                <a:lnTo>
                  <a:pt x="1776" y="4836"/>
                </a:lnTo>
                <a:lnTo>
                  <a:pt x="1755" y="4793"/>
                </a:lnTo>
                <a:lnTo>
                  <a:pt x="1712" y="4771"/>
                </a:lnTo>
                <a:lnTo>
                  <a:pt x="1648" y="4750"/>
                </a:lnTo>
                <a:lnTo>
                  <a:pt x="1648" y="4750"/>
                </a:lnTo>
                <a:lnTo>
                  <a:pt x="1541" y="4771"/>
                </a:lnTo>
                <a:lnTo>
                  <a:pt x="1455" y="4836"/>
                </a:lnTo>
                <a:lnTo>
                  <a:pt x="1348" y="4900"/>
                </a:lnTo>
                <a:lnTo>
                  <a:pt x="1305" y="4985"/>
                </a:lnTo>
                <a:lnTo>
                  <a:pt x="1305" y="4985"/>
                </a:lnTo>
                <a:lnTo>
                  <a:pt x="1284" y="5092"/>
                </a:lnTo>
                <a:lnTo>
                  <a:pt x="1305" y="5199"/>
                </a:lnTo>
                <a:lnTo>
                  <a:pt x="1327" y="5285"/>
                </a:lnTo>
                <a:lnTo>
                  <a:pt x="1391" y="5371"/>
                </a:lnTo>
                <a:lnTo>
                  <a:pt x="1455" y="5456"/>
                </a:lnTo>
                <a:lnTo>
                  <a:pt x="1541" y="5520"/>
                </a:lnTo>
                <a:lnTo>
                  <a:pt x="1626" y="5563"/>
                </a:lnTo>
                <a:lnTo>
                  <a:pt x="1712" y="5606"/>
                </a:lnTo>
                <a:lnTo>
                  <a:pt x="1712" y="5606"/>
                </a:lnTo>
                <a:lnTo>
                  <a:pt x="1840" y="5627"/>
                </a:lnTo>
                <a:lnTo>
                  <a:pt x="1968" y="5606"/>
                </a:lnTo>
                <a:lnTo>
                  <a:pt x="2118" y="5585"/>
                </a:lnTo>
                <a:lnTo>
                  <a:pt x="2225" y="5542"/>
                </a:lnTo>
                <a:lnTo>
                  <a:pt x="2332" y="5478"/>
                </a:lnTo>
                <a:lnTo>
                  <a:pt x="2439" y="5392"/>
                </a:lnTo>
                <a:lnTo>
                  <a:pt x="2503" y="5285"/>
                </a:lnTo>
                <a:lnTo>
                  <a:pt x="2546" y="5157"/>
                </a:lnTo>
                <a:lnTo>
                  <a:pt x="2546" y="5157"/>
                </a:lnTo>
                <a:lnTo>
                  <a:pt x="2546" y="5007"/>
                </a:lnTo>
                <a:lnTo>
                  <a:pt x="2568" y="4943"/>
                </a:lnTo>
                <a:lnTo>
                  <a:pt x="2589" y="4921"/>
                </a:lnTo>
                <a:lnTo>
                  <a:pt x="2632" y="4900"/>
                </a:lnTo>
                <a:lnTo>
                  <a:pt x="2632" y="4900"/>
                </a:lnTo>
                <a:lnTo>
                  <a:pt x="2675" y="4921"/>
                </a:lnTo>
                <a:lnTo>
                  <a:pt x="2739" y="4943"/>
                </a:lnTo>
                <a:lnTo>
                  <a:pt x="2867" y="5028"/>
                </a:lnTo>
                <a:lnTo>
                  <a:pt x="3081" y="5199"/>
                </a:lnTo>
                <a:lnTo>
                  <a:pt x="3081" y="5199"/>
                </a:lnTo>
                <a:lnTo>
                  <a:pt x="3316" y="5349"/>
                </a:lnTo>
                <a:lnTo>
                  <a:pt x="3445" y="5435"/>
                </a:lnTo>
                <a:lnTo>
                  <a:pt x="3509" y="5520"/>
                </a:lnTo>
                <a:lnTo>
                  <a:pt x="3509" y="5520"/>
                </a:lnTo>
                <a:lnTo>
                  <a:pt x="3530" y="5606"/>
                </a:lnTo>
                <a:lnTo>
                  <a:pt x="3530" y="5713"/>
                </a:lnTo>
                <a:lnTo>
                  <a:pt x="3530" y="5820"/>
                </a:lnTo>
                <a:lnTo>
                  <a:pt x="3552" y="5927"/>
                </a:lnTo>
                <a:lnTo>
                  <a:pt x="3552" y="5927"/>
                </a:lnTo>
                <a:lnTo>
                  <a:pt x="3616" y="6055"/>
                </a:lnTo>
                <a:lnTo>
                  <a:pt x="3702" y="6162"/>
                </a:lnTo>
                <a:lnTo>
                  <a:pt x="3787" y="6248"/>
                </a:lnTo>
                <a:lnTo>
                  <a:pt x="3894" y="6333"/>
                </a:lnTo>
                <a:lnTo>
                  <a:pt x="3894" y="6333"/>
                </a:lnTo>
                <a:lnTo>
                  <a:pt x="4044" y="6398"/>
                </a:lnTo>
                <a:lnTo>
                  <a:pt x="4108" y="6440"/>
                </a:lnTo>
                <a:lnTo>
                  <a:pt x="4172" y="6483"/>
                </a:lnTo>
                <a:lnTo>
                  <a:pt x="4172" y="6483"/>
                </a:lnTo>
                <a:lnTo>
                  <a:pt x="4215" y="6612"/>
                </a:lnTo>
                <a:lnTo>
                  <a:pt x="4258" y="6761"/>
                </a:lnTo>
                <a:lnTo>
                  <a:pt x="4258" y="6932"/>
                </a:lnTo>
                <a:lnTo>
                  <a:pt x="4258" y="7018"/>
                </a:lnTo>
                <a:lnTo>
                  <a:pt x="4236" y="7061"/>
                </a:lnTo>
                <a:lnTo>
                  <a:pt x="4236" y="7061"/>
                </a:lnTo>
                <a:lnTo>
                  <a:pt x="4194" y="7104"/>
                </a:lnTo>
                <a:lnTo>
                  <a:pt x="4151" y="7125"/>
                </a:lnTo>
                <a:lnTo>
                  <a:pt x="4044" y="7146"/>
                </a:lnTo>
                <a:lnTo>
                  <a:pt x="3937" y="7146"/>
                </a:lnTo>
                <a:lnTo>
                  <a:pt x="3851" y="7168"/>
                </a:lnTo>
                <a:lnTo>
                  <a:pt x="3851" y="7168"/>
                </a:lnTo>
                <a:lnTo>
                  <a:pt x="3723" y="7211"/>
                </a:lnTo>
                <a:lnTo>
                  <a:pt x="3595" y="7275"/>
                </a:lnTo>
                <a:lnTo>
                  <a:pt x="3359" y="7425"/>
                </a:lnTo>
                <a:lnTo>
                  <a:pt x="3145" y="7596"/>
                </a:lnTo>
                <a:lnTo>
                  <a:pt x="2931" y="7745"/>
                </a:lnTo>
                <a:lnTo>
                  <a:pt x="2931" y="7745"/>
                </a:lnTo>
                <a:lnTo>
                  <a:pt x="2824" y="7831"/>
                </a:lnTo>
                <a:lnTo>
                  <a:pt x="2717" y="7938"/>
                </a:lnTo>
                <a:lnTo>
                  <a:pt x="2675" y="7981"/>
                </a:lnTo>
                <a:lnTo>
                  <a:pt x="2653" y="8045"/>
                </a:lnTo>
                <a:lnTo>
                  <a:pt x="2653" y="8109"/>
                </a:lnTo>
                <a:lnTo>
                  <a:pt x="2653" y="8173"/>
                </a:lnTo>
                <a:lnTo>
                  <a:pt x="2653" y="8173"/>
                </a:lnTo>
                <a:lnTo>
                  <a:pt x="2696" y="8216"/>
                </a:lnTo>
                <a:lnTo>
                  <a:pt x="2739" y="8259"/>
                </a:lnTo>
                <a:lnTo>
                  <a:pt x="2867" y="8345"/>
                </a:lnTo>
                <a:lnTo>
                  <a:pt x="2995" y="8409"/>
                </a:lnTo>
                <a:lnTo>
                  <a:pt x="3124" y="8430"/>
                </a:lnTo>
                <a:lnTo>
                  <a:pt x="3124" y="8430"/>
                </a:lnTo>
                <a:lnTo>
                  <a:pt x="3381" y="8494"/>
                </a:lnTo>
                <a:lnTo>
                  <a:pt x="3659" y="8559"/>
                </a:lnTo>
                <a:lnTo>
                  <a:pt x="3937" y="8580"/>
                </a:lnTo>
                <a:lnTo>
                  <a:pt x="4215" y="8623"/>
                </a:lnTo>
                <a:lnTo>
                  <a:pt x="4215" y="8623"/>
                </a:lnTo>
                <a:lnTo>
                  <a:pt x="4793" y="8644"/>
                </a:lnTo>
                <a:lnTo>
                  <a:pt x="5071" y="8623"/>
                </a:lnTo>
                <a:lnTo>
                  <a:pt x="5370" y="8580"/>
                </a:lnTo>
                <a:lnTo>
                  <a:pt x="5370" y="8580"/>
                </a:lnTo>
                <a:lnTo>
                  <a:pt x="5927" y="8473"/>
                </a:lnTo>
                <a:lnTo>
                  <a:pt x="6205" y="8409"/>
                </a:lnTo>
                <a:lnTo>
                  <a:pt x="6483" y="8323"/>
                </a:lnTo>
                <a:lnTo>
                  <a:pt x="6483" y="8323"/>
                </a:lnTo>
                <a:lnTo>
                  <a:pt x="6611" y="8238"/>
                </a:lnTo>
                <a:lnTo>
                  <a:pt x="6697" y="8152"/>
                </a:lnTo>
                <a:lnTo>
                  <a:pt x="6697" y="8109"/>
                </a:lnTo>
                <a:lnTo>
                  <a:pt x="6697" y="8066"/>
                </a:lnTo>
                <a:lnTo>
                  <a:pt x="6676" y="7981"/>
                </a:lnTo>
                <a:lnTo>
                  <a:pt x="6611" y="7895"/>
                </a:lnTo>
                <a:lnTo>
                  <a:pt x="6526" y="7810"/>
                </a:lnTo>
                <a:lnTo>
                  <a:pt x="6312" y="7681"/>
                </a:lnTo>
                <a:lnTo>
                  <a:pt x="6312" y="7681"/>
                </a:lnTo>
                <a:lnTo>
                  <a:pt x="6141" y="7532"/>
                </a:lnTo>
                <a:lnTo>
                  <a:pt x="5948" y="7382"/>
                </a:lnTo>
                <a:lnTo>
                  <a:pt x="5756" y="7232"/>
                </a:lnTo>
                <a:lnTo>
                  <a:pt x="5563" y="7125"/>
                </a:lnTo>
                <a:lnTo>
                  <a:pt x="5563" y="7125"/>
                </a:lnTo>
                <a:lnTo>
                  <a:pt x="5477" y="7082"/>
                </a:lnTo>
                <a:lnTo>
                  <a:pt x="5413" y="7082"/>
                </a:lnTo>
                <a:lnTo>
                  <a:pt x="5306" y="7061"/>
                </a:lnTo>
                <a:lnTo>
                  <a:pt x="5263" y="7039"/>
                </a:lnTo>
                <a:lnTo>
                  <a:pt x="5221" y="6997"/>
                </a:lnTo>
                <a:lnTo>
                  <a:pt x="5199" y="6954"/>
                </a:lnTo>
                <a:lnTo>
                  <a:pt x="5178" y="6847"/>
                </a:lnTo>
                <a:lnTo>
                  <a:pt x="5178" y="6847"/>
                </a:lnTo>
                <a:lnTo>
                  <a:pt x="5178" y="6612"/>
                </a:lnTo>
                <a:lnTo>
                  <a:pt x="5178" y="6505"/>
                </a:lnTo>
                <a:lnTo>
                  <a:pt x="5221" y="6398"/>
                </a:lnTo>
                <a:lnTo>
                  <a:pt x="5221" y="6398"/>
                </a:lnTo>
                <a:lnTo>
                  <a:pt x="5285" y="6333"/>
                </a:lnTo>
                <a:lnTo>
                  <a:pt x="5392" y="6269"/>
                </a:lnTo>
                <a:lnTo>
                  <a:pt x="5499" y="6226"/>
                </a:lnTo>
                <a:lnTo>
                  <a:pt x="5606" y="6162"/>
                </a:lnTo>
                <a:lnTo>
                  <a:pt x="5606" y="6162"/>
                </a:lnTo>
                <a:lnTo>
                  <a:pt x="5798" y="6012"/>
                </a:lnTo>
                <a:lnTo>
                  <a:pt x="5884" y="5927"/>
                </a:lnTo>
                <a:lnTo>
                  <a:pt x="5948" y="5820"/>
                </a:lnTo>
                <a:lnTo>
                  <a:pt x="5948" y="5820"/>
                </a:lnTo>
                <a:lnTo>
                  <a:pt x="5969" y="5756"/>
                </a:lnTo>
                <a:lnTo>
                  <a:pt x="5969" y="5713"/>
                </a:lnTo>
                <a:lnTo>
                  <a:pt x="5969" y="5606"/>
                </a:lnTo>
                <a:lnTo>
                  <a:pt x="5948" y="5499"/>
                </a:lnTo>
                <a:lnTo>
                  <a:pt x="5948" y="5456"/>
                </a:lnTo>
                <a:lnTo>
                  <a:pt x="5969" y="5413"/>
                </a:lnTo>
                <a:lnTo>
                  <a:pt x="5969" y="5413"/>
                </a:lnTo>
                <a:lnTo>
                  <a:pt x="6034" y="5306"/>
                </a:lnTo>
                <a:lnTo>
                  <a:pt x="6162" y="5221"/>
                </a:lnTo>
                <a:lnTo>
                  <a:pt x="6376" y="5071"/>
                </a:lnTo>
                <a:lnTo>
                  <a:pt x="6376" y="5071"/>
                </a:lnTo>
                <a:lnTo>
                  <a:pt x="6547" y="4921"/>
                </a:lnTo>
                <a:lnTo>
                  <a:pt x="6633" y="4857"/>
                </a:lnTo>
                <a:lnTo>
                  <a:pt x="6676" y="4836"/>
                </a:lnTo>
                <a:lnTo>
                  <a:pt x="6697" y="4836"/>
                </a:lnTo>
                <a:lnTo>
                  <a:pt x="6697" y="4836"/>
                </a:lnTo>
                <a:lnTo>
                  <a:pt x="6761" y="4878"/>
                </a:lnTo>
                <a:lnTo>
                  <a:pt x="6804" y="4943"/>
                </a:lnTo>
                <a:lnTo>
                  <a:pt x="6868" y="5071"/>
                </a:lnTo>
                <a:lnTo>
                  <a:pt x="6868" y="5071"/>
                </a:lnTo>
                <a:lnTo>
                  <a:pt x="6954" y="5157"/>
                </a:lnTo>
                <a:lnTo>
                  <a:pt x="7061" y="5221"/>
                </a:lnTo>
                <a:lnTo>
                  <a:pt x="7168" y="5264"/>
                </a:lnTo>
                <a:lnTo>
                  <a:pt x="7296" y="5285"/>
                </a:lnTo>
                <a:lnTo>
                  <a:pt x="7424" y="5285"/>
                </a:lnTo>
                <a:lnTo>
                  <a:pt x="7531" y="5264"/>
                </a:lnTo>
                <a:lnTo>
                  <a:pt x="7660" y="5199"/>
                </a:lnTo>
                <a:lnTo>
                  <a:pt x="7745" y="5135"/>
                </a:lnTo>
                <a:lnTo>
                  <a:pt x="7745" y="5135"/>
                </a:lnTo>
                <a:lnTo>
                  <a:pt x="7809" y="5028"/>
                </a:lnTo>
                <a:lnTo>
                  <a:pt x="7852" y="4921"/>
                </a:lnTo>
                <a:lnTo>
                  <a:pt x="7874" y="4814"/>
                </a:lnTo>
                <a:lnTo>
                  <a:pt x="7874" y="4686"/>
                </a:lnTo>
                <a:lnTo>
                  <a:pt x="7852" y="4579"/>
                </a:lnTo>
                <a:lnTo>
                  <a:pt x="7809" y="4472"/>
                </a:lnTo>
                <a:lnTo>
                  <a:pt x="7745" y="4365"/>
                </a:lnTo>
                <a:lnTo>
                  <a:pt x="7638" y="4301"/>
                </a:lnTo>
                <a:lnTo>
                  <a:pt x="7638" y="4301"/>
                </a:lnTo>
                <a:lnTo>
                  <a:pt x="7553" y="4258"/>
                </a:lnTo>
                <a:lnTo>
                  <a:pt x="7424" y="4237"/>
                </a:lnTo>
                <a:lnTo>
                  <a:pt x="7382" y="4237"/>
                </a:lnTo>
                <a:lnTo>
                  <a:pt x="7317" y="4258"/>
                </a:lnTo>
                <a:lnTo>
                  <a:pt x="7275" y="4279"/>
                </a:lnTo>
                <a:lnTo>
                  <a:pt x="7253" y="4322"/>
                </a:lnTo>
                <a:lnTo>
                  <a:pt x="7253" y="4322"/>
                </a:lnTo>
                <a:lnTo>
                  <a:pt x="7253" y="4386"/>
                </a:lnTo>
                <a:lnTo>
                  <a:pt x="7253" y="4429"/>
                </a:lnTo>
                <a:lnTo>
                  <a:pt x="7296" y="4493"/>
                </a:lnTo>
                <a:lnTo>
                  <a:pt x="7360" y="4558"/>
                </a:lnTo>
                <a:lnTo>
                  <a:pt x="7424" y="4622"/>
                </a:lnTo>
                <a:lnTo>
                  <a:pt x="7424" y="4622"/>
                </a:lnTo>
                <a:lnTo>
                  <a:pt x="7446" y="4729"/>
                </a:lnTo>
                <a:lnTo>
                  <a:pt x="7446" y="4814"/>
                </a:lnTo>
                <a:lnTo>
                  <a:pt x="7403" y="4857"/>
                </a:lnTo>
                <a:lnTo>
                  <a:pt x="7360" y="4878"/>
                </a:lnTo>
                <a:lnTo>
                  <a:pt x="7275" y="4878"/>
                </a:lnTo>
                <a:lnTo>
                  <a:pt x="7210" y="4836"/>
                </a:lnTo>
                <a:lnTo>
                  <a:pt x="7146" y="4771"/>
                </a:lnTo>
                <a:lnTo>
                  <a:pt x="7082" y="4686"/>
                </a:lnTo>
                <a:lnTo>
                  <a:pt x="7082" y="4686"/>
                </a:lnTo>
                <a:lnTo>
                  <a:pt x="7039" y="4536"/>
                </a:lnTo>
                <a:lnTo>
                  <a:pt x="7018" y="4386"/>
                </a:lnTo>
                <a:lnTo>
                  <a:pt x="7039" y="4237"/>
                </a:lnTo>
                <a:lnTo>
                  <a:pt x="7061" y="4108"/>
                </a:lnTo>
                <a:lnTo>
                  <a:pt x="7125" y="4001"/>
                </a:lnTo>
                <a:lnTo>
                  <a:pt x="7210" y="3873"/>
                </a:lnTo>
                <a:lnTo>
                  <a:pt x="7403" y="3659"/>
                </a:lnTo>
                <a:lnTo>
                  <a:pt x="7403" y="3659"/>
                </a:lnTo>
                <a:lnTo>
                  <a:pt x="7852" y="3188"/>
                </a:lnTo>
                <a:lnTo>
                  <a:pt x="8066" y="2953"/>
                </a:lnTo>
                <a:lnTo>
                  <a:pt x="8280" y="2696"/>
                </a:lnTo>
                <a:lnTo>
                  <a:pt x="8280" y="2696"/>
                </a:lnTo>
                <a:close/>
                <a:moveTo>
                  <a:pt x="2075" y="1327"/>
                </a:moveTo>
                <a:lnTo>
                  <a:pt x="2075" y="1327"/>
                </a:lnTo>
                <a:lnTo>
                  <a:pt x="2247" y="1412"/>
                </a:lnTo>
                <a:lnTo>
                  <a:pt x="2311" y="1455"/>
                </a:lnTo>
                <a:lnTo>
                  <a:pt x="2354" y="1498"/>
                </a:lnTo>
                <a:lnTo>
                  <a:pt x="2396" y="1626"/>
                </a:lnTo>
                <a:lnTo>
                  <a:pt x="2439" y="1840"/>
                </a:lnTo>
                <a:lnTo>
                  <a:pt x="2439" y="1840"/>
                </a:lnTo>
                <a:lnTo>
                  <a:pt x="2418" y="1862"/>
                </a:lnTo>
                <a:lnTo>
                  <a:pt x="2354" y="1840"/>
                </a:lnTo>
                <a:lnTo>
                  <a:pt x="2247" y="1733"/>
                </a:lnTo>
                <a:lnTo>
                  <a:pt x="2054" y="1498"/>
                </a:lnTo>
                <a:lnTo>
                  <a:pt x="2054" y="1498"/>
                </a:lnTo>
                <a:lnTo>
                  <a:pt x="1904" y="1391"/>
                </a:lnTo>
                <a:lnTo>
                  <a:pt x="1755" y="1305"/>
                </a:lnTo>
                <a:lnTo>
                  <a:pt x="1605" y="1198"/>
                </a:lnTo>
                <a:lnTo>
                  <a:pt x="1476" y="1091"/>
                </a:lnTo>
                <a:lnTo>
                  <a:pt x="1476" y="1091"/>
                </a:lnTo>
                <a:lnTo>
                  <a:pt x="1562" y="1091"/>
                </a:lnTo>
                <a:lnTo>
                  <a:pt x="1626" y="1091"/>
                </a:lnTo>
                <a:lnTo>
                  <a:pt x="1797" y="1177"/>
                </a:lnTo>
                <a:lnTo>
                  <a:pt x="1926" y="1263"/>
                </a:lnTo>
                <a:lnTo>
                  <a:pt x="2075" y="1327"/>
                </a:lnTo>
                <a:lnTo>
                  <a:pt x="2075" y="1327"/>
                </a:lnTo>
                <a:close/>
                <a:moveTo>
                  <a:pt x="2461" y="2653"/>
                </a:moveTo>
                <a:lnTo>
                  <a:pt x="2461" y="2653"/>
                </a:lnTo>
                <a:lnTo>
                  <a:pt x="2396" y="2931"/>
                </a:lnTo>
                <a:lnTo>
                  <a:pt x="2354" y="3188"/>
                </a:lnTo>
                <a:lnTo>
                  <a:pt x="2289" y="3466"/>
                </a:lnTo>
                <a:lnTo>
                  <a:pt x="2247" y="3744"/>
                </a:lnTo>
                <a:lnTo>
                  <a:pt x="2247" y="3744"/>
                </a:lnTo>
                <a:lnTo>
                  <a:pt x="2225" y="3937"/>
                </a:lnTo>
                <a:lnTo>
                  <a:pt x="2204" y="4044"/>
                </a:lnTo>
                <a:lnTo>
                  <a:pt x="2182" y="4087"/>
                </a:lnTo>
                <a:lnTo>
                  <a:pt x="2161" y="4087"/>
                </a:lnTo>
                <a:lnTo>
                  <a:pt x="2161" y="4087"/>
                </a:lnTo>
                <a:lnTo>
                  <a:pt x="2118" y="4087"/>
                </a:lnTo>
                <a:lnTo>
                  <a:pt x="2075" y="4065"/>
                </a:lnTo>
                <a:lnTo>
                  <a:pt x="1990" y="4001"/>
                </a:lnTo>
                <a:lnTo>
                  <a:pt x="1861" y="3851"/>
                </a:lnTo>
                <a:lnTo>
                  <a:pt x="1861" y="3851"/>
                </a:lnTo>
                <a:lnTo>
                  <a:pt x="1648" y="3702"/>
                </a:lnTo>
                <a:lnTo>
                  <a:pt x="1455" y="3552"/>
                </a:lnTo>
                <a:lnTo>
                  <a:pt x="1027" y="3274"/>
                </a:lnTo>
                <a:lnTo>
                  <a:pt x="1027" y="3274"/>
                </a:lnTo>
                <a:lnTo>
                  <a:pt x="941" y="3188"/>
                </a:lnTo>
                <a:lnTo>
                  <a:pt x="856" y="3103"/>
                </a:lnTo>
                <a:lnTo>
                  <a:pt x="728" y="2910"/>
                </a:lnTo>
                <a:lnTo>
                  <a:pt x="621" y="2696"/>
                </a:lnTo>
                <a:lnTo>
                  <a:pt x="556" y="2482"/>
                </a:lnTo>
                <a:lnTo>
                  <a:pt x="556" y="2482"/>
                </a:lnTo>
                <a:lnTo>
                  <a:pt x="514" y="2247"/>
                </a:lnTo>
                <a:lnTo>
                  <a:pt x="514" y="2011"/>
                </a:lnTo>
                <a:lnTo>
                  <a:pt x="556" y="1776"/>
                </a:lnTo>
                <a:lnTo>
                  <a:pt x="578" y="1669"/>
                </a:lnTo>
                <a:lnTo>
                  <a:pt x="621" y="1562"/>
                </a:lnTo>
                <a:lnTo>
                  <a:pt x="685" y="1477"/>
                </a:lnTo>
                <a:lnTo>
                  <a:pt x="749" y="1412"/>
                </a:lnTo>
                <a:lnTo>
                  <a:pt x="834" y="1370"/>
                </a:lnTo>
                <a:lnTo>
                  <a:pt x="920" y="1327"/>
                </a:lnTo>
                <a:lnTo>
                  <a:pt x="1027" y="1305"/>
                </a:lnTo>
                <a:lnTo>
                  <a:pt x="1134" y="1327"/>
                </a:lnTo>
                <a:lnTo>
                  <a:pt x="1241" y="1370"/>
                </a:lnTo>
                <a:lnTo>
                  <a:pt x="1391" y="1434"/>
                </a:lnTo>
                <a:lnTo>
                  <a:pt x="1391" y="1434"/>
                </a:lnTo>
                <a:lnTo>
                  <a:pt x="1562" y="1541"/>
                </a:lnTo>
                <a:lnTo>
                  <a:pt x="1733" y="1669"/>
                </a:lnTo>
                <a:lnTo>
                  <a:pt x="1883" y="1819"/>
                </a:lnTo>
                <a:lnTo>
                  <a:pt x="2011" y="1969"/>
                </a:lnTo>
                <a:lnTo>
                  <a:pt x="2011" y="1969"/>
                </a:lnTo>
                <a:lnTo>
                  <a:pt x="2289" y="2290"/>
                </a:lnTo>
                <a:lnTo>
                  <a:pt x="2354" y="2375"/>
                </a:lnTo>
                <a:lnTo>
                  <a:pt x="2418" y="2482"/>
                </a:lnTo>
                <a:lnTo>
                  <a:pt x="2439" y="2568"/>
                </a:lnTo>
                <a:lnTo>
                  <a:pt x="2461" y="2653"/>
                </a:lnTo>
                <a:lnTo>
                  <a:pt x="2461" y="2653"/>
                </a:lnTo>
                <a:close/>
                <a:moveTo>
                  <a:pt x="5563" y="7553"/>
                </a:moveTo>
                <a:lnTo>
                  <a:pt x="5563" y="7553"/>
                </a:lnTo>
                <a:lnTo>
                  <a:pt x="5820" y="7745"/>
                </a:lnTo>
                <a:lnTo>
                  <a:pt x="5948" y="7874"/>
                </a:lnTo>
                <a:lnTo>
                  <a:pt x="5991" y="7917"/>
                </a:lnTo>
                <a:lnTo>
                  <a:pt x="6012" y="7959"/>
                </a:lnTo>
                <a:lnTo>
                  <a:pt x="6012" y="7959"/>
                </a:lnTo>
                <a:lnTo>
                  <a:pt x="5991" y="8002"/>
                </a:lnTo>
                <a:lnTo>
                  <a:pt x="5969" y="8024"/>
                </a:lnTo>
                <a:lnTo>
                  <a:pt x="5862" y="8088"/>
                </a:lnTo>
                <a:lnTo>
                  <a:pt x="5734" y="8131"/>
                </a:lnTo>
                <a:lnTo>
                  <a:pt x="5584" y="8152"/>
                </a:lnTo>
                <a:lnTo>
                  <a:pt x="5263" y="8195"/>
                </a:lnTo>
                <a:lnTo>
                  <a:pt x="5049" y="8216"/>
                </a:lnTo>
                <a:lnTo>
                  <a:pt x="5049" y="8216"/>
                </a:lnTo>
                <a:lnTo>
                  <a:pt x="4793" y="8238"/>
                </a:lnTo>
                <a:lnTo>
                  <a:pt x="4643" y="8259"/>
                </a:lnTo>
                <a:lnTo>
                  <a:pt x="4536" y="8238"/>
                </a:lnTo>
                <a:lnTo>
                  <a:pt x="4536" y="8238"/>
                </a:lnTo>
                <a:lnTo>
                  <a:pt x="4429" y="8152"/>
                </a:lnTo>
                <a:lnTo>
                  <a:pt x="4386" y="8088"/>
                </a:lnTo>
                <a:lnTo>
                  <a:pt x="4343" y="8045"/>
                </a:lnTo>
                <a:lnTo>
                  <a:pt x="4343" y="8045"/>
                </a:lnTo>
                <a:lnTo>
                  <a:pt x="4365" y="8002"/>
                </a:lnTo>
                <a:lnTo>
                  <a:pt x="4365" y="7981"/>
                </a:lnTo>
                <a:lnTo>
                  <a:pt x="4408" y="7917"/>
                </a:lnTo>
                <a:lnTo>
                  <a:pt x="4429" y="7831"/>
                </a:lnTo>
                <a:lnTo>
                  <a:pt x="4429" y="7788"/>
                </a:lnTo>
                <a:lnTo>
                  <a:pt x="4408" y="7745"/>
                </a:lnTo>
                <a:lnTo>
                  <a:pt x="4408" y="7745"/>
                </a:lnTo>
                <a:lnTo>
                  <a:pt x="4365" y="7724"/>
                </a:lnTo>
                <a:lnTo>
                  <a:pt x="4322" y="7703"/>
                </a:lnTo>
                <a:lnTo>
                  <a:pt x="4215" y="7703"/>
                </a:lnTo>
                <a:lnTo>
                  <a:pt x="4108" y="7703"/>
                </a:lnTo>
                <a:lnTo>
                  <a:pt x="4065" y="7681"/>
                </a:lnTo>
                <a:lnTo>
                  <a:pt x="4022" y="7660"/>
                </a:lnTo>
                <a:lnTo>
                  <a:pt x="4022" y="7660"/>
                </a:lnTo>
                <a:lnTo>
                  <a:pt x="4108" y="7617"/>
                </a:lnTo>
                <a:lnTo>
                  <a:pt x="4215" y="7574"/>
                </a:lnTo>
                <a:lnTo>
                  <a:pt x="4557" y="7489"/>
                </a:lnTo>
                <a:lnTo>
                  <a:pt x="4900" y="7446"/>
                </a:lnTo>
                <a:lnTo>
                  <a:pt x="5007" y="7425"/>
                </a:lnTo>
                <a:lnTo>
                  <a:pt x="5028" y="7446"/>
                </a:lnTo>
                <a:lnTo>
                  <a:pt x="5049" y="7446"/>
                </a:lnTo>
                <a:lnTo>
                  <a:pt x="5049" y="7446"/>
                </a:lnTo>
                <a:lnTo>
                  <a:pt x="5199" y="7425"/>
                </a:lnTo>
                <a:lnTo>
                  <a:pt x="5328" y="7446"/>
                </a:lnTo>
                <a:lnTo>
                  <a:pt x="5435" y="7467"/>
                </a:lnTo>
                <a:lnTo>
                  <a:pt x="5563" y="7553"/>
                </a:lnTo>
                <a:lnTo>
                  <a:pt x="5563" y="7553"/>
                </a:lnTo>
                <a:close/>
                <a:moveTo>
                  <a:pt x="4493" y="5991"/>
                </a:moveTo>
                <a:lnTo>
                  <a:pt x="4493" y="5991"/>
                </a:lnTo>
                <a:lnTo>
                  <a:pt x="4450" y="6012"/>
                </a:lnTo>
                <a:lnTo>
                  <a:pt x="4429" y="6012"/>
                </a:lnTo>
                <a:lnTo>
                  <a:pt x="4386" y="5970"/>
                </a:lnTo>
                <a:lnTo>
                  <a:pt x="4365" y="5905"/>
                </a:lnTo>
                <a:lnTo>
                  <a:pt x="4365" y="5841"/>
                </a:lnTo>
                <a:lnTo>
                  <a:pt x="4365" y="5777"/>
                </a:lnTo>
                <a:lnTo>
                  <a:pt x="4386" y="5777"/>
                </a:lnTo>
                <a:lnTo>
                  <a:pt x="4408" y="5777"/>
                </a:lnTo>
                <a:lnTo>
                  <a:pt x="4429" y="5841"/>
                </a:lnTo>
                <a:lnTo>
                  <a:pt x="4493" y="5991"/>
                </a:lnTo>
                <a:lnTo>
                  <a:pt x="4493" y="5991"/>
                </a:lnTo>
                <a:close/>
                <a:moveTo>
                  <a:pt x="4643" y="6462"/>
                </a:moveTo>
                <a:lnTo>
                  <a:pt x="4643" y="6462"/>
                </a:lnTo>
                <a:lnTo>
                  <a:pt x="4707" y="6462"/>
                </a:lnTo>
                <a:lnTo>
                  <a:pt x="4771" y="6483"/>
                </a:lnTo>
                <a:lnTo>
                  <a:pt x="4793" y="6526"/>
                </a:lnTo>
                <a:lnTo>
                  <a:pt x="4814" y="6612"/>
                </a:lnTo>
                <a:lnTo>
                  <a:pt x="4814" y="6612"/>
                </a:lnTo>
                <a:lnTo>
                  <a:pt x="4793" y="6868"/>
                </a:lnTo>
                <a:lnTo>
                  <a:pt x="4771" y="7039"/>
                </a:lnTo>
                <a:lnTo>
                  <a:pt x="4750" y="7082"/>
                </a:lnTo>
                <a:lnTo>
                  <a:pt x="4729" y="7104"/>
                </a:lnTo>
                <a:lnTo>
                  <a:pt x="4729" y="7104"/>
                </a:lnTo>
                <a:lnTo>
                  <a:pt x="4686" y="7104"/>
                </a:lnTo>
                <a:lnTo>
                  <a:pt x="4664" y="7082"/>
                </a:lnTo>
                <a:lnTo>
                  <a:pt x="4643" y="7018"/>
                </a:lnTo>
                <a:lnTo>
                  <a:pt x="4622" y="6847"/>
                </a:lnTo>
                <a:lnTo>
                  <a:pt x="4622" y="6847"/>
                </a:lnTo>
                <a:lnTo>
                  <a:pt x="4579" y="6633"/>
                </a:lnTo>
                <a:lnTo>
                  <a:pt x="4600" y="6526"/>
                </a:lnTo>
                <a:lnTo>
                  <a:pt x="4600" y="6483"/>
                </a:lnTo>
                <a:lnTo>
                  <a:pt x="4643" y="6462"/>
                </a:lnTo>
                <a:lnTo>
                  <a:pt x="4643" y="6462"/>
                </a:lnTo>
                <a:close/>
                <a:moveTo>
                  <a:pt x="5413" y="5863"/>
                </a:moveTo>
                <a:lnTo>
                  <a:pt x="5413" y="5863"/>
                </a:lnTo>
                <a:lnTo>
                  <a:pt x="5178" y="5970"/>
                </a:lnTo>
                <a:lnTo>
                  <a:pt x="5049" y="6012"/>
                </a:lnTo>
                <a:lnTo>
                  <a:pt x="4985" y="6034"/>
                </a:lnTo>
                <a:lnTo>
                  <a:pt x="4942" y="6012"/>
                </a:lnTo>
                <a:lnTo>
                  <a:pt x="4942" y="6012"/>
                </a:lnTo>
                <a:lnTo>
                  <a:pt x="4900" y="5970"/>
                </a:lnTo>
                <a:lnTo>
                  <a:pt x="4857" y="5948"/>
                </a:lnTo>
                <a:lnTo>
                  <a:pt x="4857" y="5905"/>
                </a:lnTo>
                <a:lnTo>
                  <a:pt x="4878" y="5884"/>
                </a:lnTo>
                <a:lnTo>
                  <a:pt x="4964" y="5820"/>
                </a:lnTo>
                <a:lnTo>
                  <a:pt x="5092" y="5756"/>
                </a:lnTo>
                <a:lnTo>
                  <a:pt x="5392" y="5649"/>
                </a:lnTo>
                <a:lnTo>
                  <a:pt x="5584" y="5606"/>
                </a:lnTo>
                <a:lnTo>
                  <a:pt x="5584" y="5606"/>
                </a:lnTo>
                <a:lnTo>
                  <a:pt x="5649" y="5627"/>
                </a:lnTo>
                <a:lnTo>
                  <a:pt x="5649" y="5670"/>
                </a:lnTo>
                <a:lnTo>
                  <a:pt x="5649" y="5713"/>
                </a:lnTo>
                <a:lnTo>
                  <a:pt x="5606" y="5734"/>
                </a:lnTo>
                <a:lnTo>
                  <a:pt x="5499" y="5820"/>
                </a:lnTo>
                <a:lnTo>
                  <a:pt x="5413" y="5863"/>
                </a:lnTo>
                <a:lnTo>
                  <a:pt x="5413" y="5863"/>
                </a:lnTo>
                <a:close/>
                <a:moveTo>
                  <a:pt x="6248" y="4536"/>
                </a:moveTo>
                <a:lnTo>
                  <a:pt x="6248" y="4536"/>
                </a:lnTo>
                <a:lnTo>
                  <a:pt x="6034" y="4686"/>
                </a:lnTo>
                <a:lnTo>
                  <a:pt x="5798" y="4836"/>
                </a:lnTo>
                <a:lnTo>
                  <a:pt x="5563" y="4943"/>
                </a:lnTo>
                <a:lnTo>
                  <a:pt x="5306" y="5050"/>
                </a:lnTo>
                <a:lnTo>
                  <a:pt x="5028" y="5135"/>
                </a:lnTo>
                <a:lnTo>
                  <a:pt x="4771" y="5178"/>
                </a:lnTo>
                <a:lnTo>
                  <a:pt x="4515" y="5157"/>
                </a:lnTo>
                <a:lnTo>
                  <a:pt x="4365" y="5157"/>
                </a:lnTo>
                <a:lnTo>
                  <a:pt x="4236" y="5114"/>
                </a:lnTo>
                <a:lnTo>
                  <a:pt x="4236" y="5114"/>
                </a:lnTo>
                <a:lnTo>
                  <a:pt x="3980" y="5007"/>
                </a:lnTo>
                <a:lnTo>
                  <a:pt x="3702" y="4878"/>
                </a:lnTo>
                <a:lnTo>
                  <a:pt x="3466" y="4729"/>
                </a:lnTo>
                <a:lnTo>
                  <a:pt x="3359" y="4622"/>
                </a:lnTo>
                <a:lnTo>
                  <a:pt x="3252" y="4515"/>
                </a:lnTo>
                <a:lnTo>
                  <a:pt x="3252" y="4515"/>
                </a:lnTo>
                <a:lnTo>
                  <a:pt x="3145" y="4365"/>
                </a:lnTo>
                <a:lnTo>
                  <a:pt x="3081" y="4258"/>
                </a:lnTo>
                <a:lnTo>
                  <a:pt x="3060" y="4194"/>
                </a:lnTo>
                <a:lnTo>
                  <a:pt x="3060" y="4194"/>
                </a:lnTo>
                <a:lnTo>
                  <a:pt x="3081" y="4130"/>
                </a:lnTo>
                <a:lnTo>
                  <a:pt x="3102" y="4108"/>
                </a:lnTo>
                <a:lnTo>
                  <a:pt x="3124" y="4087"/>
                </a:lnTo>
                <a:lnTo>
                  <a:pt x="3167" y="4087"/>
                </a:lnTo>
                <a:lnTo>
                  <a:pt x="3338" y="4108"/>
                </a:lnTo>
                <a:lnTo>
                  <a:pt x="3338" y="4108"/>
                </a:lnTo>
                <a:lnTo>
                  <a:pt x="3445" y="4108"/>
                </a:lnTo>
                <a:lnTo>
                  <a:pt x="3573" y="4087"/>
                </a:lnTo>
                <a:lnTo>
                  <a:pt x="3637" y="4065"/>
                </a:lnTo>
                <a:lnTo>
                  <a:pt x="3702" y="4044"/>
                </a:lnTo>
                <a:lnTo>
                  <a:pt x="3723" y="4001"/>
                </a:lnTo>
                <a:lnTo>
                  <a:pt x="3744" y="3937"/>
                </a:lnTo>
                <a:lnTo>
                  <a:pt x="3744" y="3937"/>
                </a:lnTo>
                <a:lnTo>
                  <a:pt x="3723" y="3894"/>
                </a:lnTo>
                <a:lnTo>
                  <a:pt x="3702" y="3851"/>
                </a:lnTo>
                <a:lnTo>
                  <a:pt x="3659" y="3809"/>
                </a:lnTo>
                <a:lnTo>
                  <a:pt x="3595" y="3787"/>
                </a:lnTo>
                <a:lnTo>
                  <a:pt x="3466" y="3766"/>
                </a:lnTo>
                <a:lnTo>
                  <a:pt x="3359" y="3766"/>
                </a:lnTo>
                <a:lnTo>
                  <a:pt x="3359" y="3766"/>
                </a:lnTo>
                <a:lnTo>
                  <a:pt x="3167" y="3744"/>
                </a:lnTo>
                <a:lnTo>
                  <a:pt x="3081" y="3723"/>
                </a:lnTo>
                <a:lnTo>
                  <a:pt x="3038" y="3702"/>
                </a:lnTo>
                <a:lnTo>
                  <a:pt x="3017" y="3638"/>
                </a:lnTo>
                <a:lnTo>
                  <a:pt x="3017" y="3638"/>
                </a:lnTo>
                <a:lnTo>
                  <a:pt x="2995" y="3573"/>
                </a:lnTo>
                <a:lnTo>
                  <a:pt x="3017" y="3488"/>
                </a:lnTo>
                <a:lnTo>
                  <a:pt x="3038" y="3424"/>
                </a:lnTo>
                <a:lnTo>
                  <a:pt x="3081" y="3381"/>
                </a:lnTo>
                <a:lnTo>
                  <a:pt x="3081" y="3381"/>
                </a:lnTo>
                <a:lnTo>
                  <a:pt x="3124" y="3359"/>
                </a:lnTo>
                <a:lnTo>
                  <a:pt x="3188" y="3359"/>
                </a:lnTo>
                <a:lnTo>
                  <a:pt x="3338" y="3359"/>
                </a:lnTo>
                <a:lnTo>
                  <a:pt x="3402" y="3359"/>
                </a:lnTo>
                <a:lnTo>
                  <a:pt x="3466" y="3338"/>
                </a:lnTo>
                <a:lnTo>
                  <a:pt x="3530" y="3317"/>
                </a:lnTo>
                <a:lnTo>
                  <a:pt x="3552" y="3252"/>
                </a:lnTo>
                <a:lnTo>
                  <a:pt x="3552" y="3252"/>
                </a:lnTo>
                <a:lnTo>
                  <a:pt x="3552" y="3210"/>
                </a:lnTo>
                <a:lnTo>
                  <a:pt x="3530" y="3188"/>
                </a:lnTo>
                <a:lnTo>
                  <a:pt x="3466" y="3145"/>
                </a:lnTo>
                <a:lnTo>
                  <a:pt x="3295" y="3124"/>
                </a:lnTo>
                <a:lnTo>
                  <a:pt x="3295" y="3124"/>
                </a:lnTo>
                <a:lnTo>
                  <a:pt x="3209" y="3103"/>
                </a:lnTo>
                <a:lnTo>
                  <a:pt x="3102" y="3081"/>
                </a:lnTo>
                <a:lnTo>
                  <a:pt x="3060" y="3038"/>
                </a:lnTo>
                <a:lnTo>
                  <a:pt x="3038" y="3017"/>
                </a:lnTo>
                <a:lnTo>
                  <a:pt x="3038" y="2974"/>
                </a:lnTo>
                <a:lnTo>
                  <a:pt x="3081" y="2910"/>
                </a:lnTo>
                <a:lnTo>
                  <a:pt x="3081" y="2910"/>
                </a:lnTo>
                <a:lnTo>
                  <a:pt x="3124" y="2889"/>
                </a:lnTo>
                <a:lnTo>
                  <a:pt x="3167" y="2889"/>
                </a:lnTo>
                <a:lnTo>
                  <a:pt x="3295" y="2910"/>
                </a:lnTo>
                <a:lnTo>
                  <a:pt x="3423" y="2931"/>
                </a:lnTo>
                <a:lnTo>
                  <a:pt x="3530" y="2931"/>
                </a:lnTo>
                <a:lnTo>
                  <a:pt x="3530" y="2931"/>
                </a:lnTo>
                <a:lnTo>
                  <a:pt x="3637" y="2889"/>
                </a:lnTo>
                <a:lnTo>
                  <a:pt x="3723" y="2846"/>
                </a:lnTo>
                <a:lnTo>
                  <a:pt x="3744" y="2803"/>
                </a:lnTo>
                <a:lnTo>
                  <a:pt x="3766" y="2760"/>
                </a:lnTo>
                <a:lnTo>
                  <a:pt x="3744" y="2696"/>
                </a:lnTo>
                <a:lnTo>
                  <a:pt x="3723" y="2653"/>
                </a:lnTo>
                <a:lnTo>
                  <a:pt x="3723" y="2653"/>
                </a:lnTo>
                <a:lnTo>
                  <a:pt x="3680" y="2611"/>
                </a:lnTo>
                <a:lnTo>
                  <a:pt x="3637" y="2589"/>
                </a:lnTo>
                <a:lnTo>
                  <a:pt x="3530" y="2546"/>
                </a:lnTo>
                <a:lnTo>
                  <a:pt x="3295" y="2525"/>
                </a:lnTo>
                <a:lnTo>
                  <a:pt x="3295" y="2525"/>
                </a:lnTo>
                <a:lnTo>
                  <a:pt x="3209" y="2525"/>
                </a:lnTo>
                <a:lnTo>
                  <a:pt x="3145" y="2525"/>
                </a:lnTo>
                <a:lnTo>
                  <a:pt x="3081" y="2482"/>
                </a:lnTo>
                <a:lnTo>
                  <a:pt x="3060" y="2439"/>
                </a:lnTo>
                <a:lnTo>
                  <a:pt x="3060" y="2397"/>
                </a:lnTo>
                <a:lnTo>
                  <a:pt x="3060" y="2397"/>
                </a:lnTo>
                <a:lnTo>
                  <a:pt x="3060" y="2311"/>
                </a:lnTo>
                <a:lnTo>
                  <a:pt x="3081" y="2290"/>
                </a:lnTo>
                <a:lnTo>
                  <a:pt x="3124" y="2290"/>
                </a:lnTo>
                <a:lnTo>
                  <a:pt x="3188" y="2290"/>
                </a:lnTo>
                <a:lnTo>
                  <a:pt x="3274" y="2332"/>
                </a:lnTo>
                <a:lnTo>
                  <a:pt x="3274" y="2332"/>
                </a:lnTo>
                <a:lnTo>
                  <a:pt x="3402" y="2354"/>
                </a:lnTo>
                <a:lnTo>
                  <a:pt x="3552" y="2332"/>
                </a:lnTo>
                <a:lnTo>
                  <a:pt x="3616" y="2311"/>
                </a:lnTo>
                <a:lnTo>
                  <a:pt x="3680" y="2290"/>
                </a:lnTo>
                <a:lnTo>
                  <a:pt x="3723" y="2247"/>
                </a:lnTo>
                <a:lnTo>
                  <a:pt x="3723" y="2161"/>
                </a:lnTo>
                <a:lnTo>
                  <a:pt x="3723" y="2161"/>
                </a:lnTo>
                <a:lnTo>
                  <a:pt x="3723" y="2097"/>
                </a:lnTo>
                <a:lnTo>
                  <a:pt x="3702" y="2054"/>
                </a:lnTo>
                <a:lnTo>
                  <a:pt x="3659" y="2033"/>
                </a:lnTo>
                <a:lnTo>
                  <a:pt x="3595" y="2011"/>
                </a:lnTo>
                <a:lnTo>
                  <a:pt x="3466" y="1990"/>
                </a:lnTo>
                <a:lnTo>
                  <a:pt x="3359" y="1969"/>
                </a:lnTo>
                <a:lnTo>
                  <a:pt x="3359" y="1969"/>
                </a:lnTo>
                <a:lnTo>
                  <a:pt x="3209" y="1947"/>
                </a:lnTo>
                <a:lnTo>
                  <a:pt x="3102" y="1926"/>
                </a:lnTo>
                <a:lnTo>
                  <a:pt x="3060" y="1883"/>
                </a:lnTo>
                <a:lnTo>
                  <a:pt x="3038" y="1840"/>
                </a:lnTo>
                <a:lnTo>
                  <a:pt x="2995" y="1712"/>
                </a:lnTo>
                <a:lnTo>
                  <a:pt x="2995" y="1712"/>
                </a:lnTo>
                <a:lnTo>
                  <a:pt x="2931" y="1412"/>
                </a:lnTo>
                <a:lnTo>
                  <a:pt x="2888" y="1263"/>
                </a:lnTo>
                <a:lnTo>
                  <a:pt x="2846" y="1134"/>
                </a:lnTo>
                <a:lnTo>
                  <a:pt x="2846" y="1134"/>
                </a:lnTo>
                <a:lnTo>
                  <a:pt x="2696" y="877"/>
                </a:lnTo>
                <a:lnTo>
                  <a:pt x="2632" y="728"/>
                </a:lnTo>
                <a:lnTo>
                  <a:pt x="2610" y="663"/>
                </a:lnTo>
                <a:lnTo>
                  <a:pt x="2610" y="621"/>
                </a:lnTo>
                <a:lnTo>
                  <a:pt x="2610" y="621"/>
                </a:lnTo>
                <a:lnTo>
                  <a:pt x="2632" y="557"/>
                </a:lnTo>
                <a:lnTo>
                  <a:pt x="2675" y="535"/>
                </a:lnTo>
                <a:lnTo>
                  <a:pt x="2739" y="514"/>
                </a:lnTo>
                <a:lnTo>
                  <a:pt x="2803" y="492"/>
                </a:lnTo>
                <a:lnTo>
                  <a:pt x="2953" y="514"/>
                </a:lnTo>
                <a:lnTo>
                  <a:pt x="3081" y="535"/>
                </a:lnTo>
                <a:lnTo>
                  <a:pt x="3081" y="535"/>
                </a:lnTo>
                <a:lnTo>
                  <a:pt x="3423" y="557"/>
                </a:lnTo>
                <a:lnTo>
                  <a:pt x="3744" y="578"/>
                </a:lnTo>
                <a:lnTo>
                  <a:pt x="4408" y="557"/>
                </a:lnTo>
                <a:lnTo>
                  <a:pt x="4408" y="557"/>
                </a:lnTo>
                <a:lnTo>
                  <a:pt x="5092" y="535"/>
                </a:lnTo>
                <a:lnTo>
                  <a:pt x="5756" y="492"/>
                </a:lnTo>
                <a:lnTo>
                  <a:pt x="5756" y="492"/>
                </a:lnTo>
                <a:lnTo>
                  <a:pt x="5948" y="471"/>
                </a:lnTo>
                <a:lnTo>
                  <a:pt x="6183" y="450"/>
                </a:lnTo>
                <a:lnTo>
                  <a:pt x="6290" y="450"/>
                </a:lnTo>
                <a:lnTo>
                  <a:pt x="6397" y="471"/>
                </a:lnTo>
                <a:lnTo>
                  <a:pt x="6462" y="514"/>
                </a:lnTo>
                <a:lnTo>
                  <a:pt x="6526" y="557"/>
                </a:lnTo>
                <a:lnTo>
                  <a:pt x="6526" y="557"/>
                </a:lnTo>
                <a:lnTo>
                  <a:pt x="6526" y="663"/>
                </a:lnTo>
                <a:lnTo>
                  <a:pt x="6504" y="792"/>
                </a:lnTo>
                <a:lnTo>
                  <a:pt x="6462" y="1027"/>
                </a:lnTo>
                <a:lnTo>
                  <a:pt x="6462" y="1027"/>
                </a:lnTo>
                <a:lnTo>
                  <a:pt x="6419" y="1241"/>
                </a:lnTo>
                <a:lnTo>
                  <a:pt x="6376" y="1455"/>
                </a:lnTo>
                <a:lnTo>
                  <a:pt x="6376" y="1455"/>
                </a:lnTo>
                <a:lnTo>
                  <a:pt x="6333" y="1755"/>
                </a:lnTo>
                <a:lnTo>
                  <a:pt x="6312" y="2033"/>
                </a:lnTo>
                <a:lnTo>
                  <a:pt x="6312" y="2589"/>
                </a:lnTo>
                <a:lnTo>
                  <a:pt x="6312" y="2589"/>
                </a:lnTo>
                <a:lnTo>
                  <a:pt x="6333" y="2889"/>
                </a:lnTo>
                <a:lnTo>
                  <a:pt x="6376" y="3167"/>
                </a:lnTo>
                <a:lnTo>
                  <a:pt x="6504" y="3723"/>
                </a:lnTo>
                <a:lnTo>
                  <a:pt x="6504" y="3723"/>
                </a:lnTo>
                <a:lnTo>
                  <a:pt x="6547" y="3958"/>
                </a:lnTo>
                <a:lnTo>
                  <a:pt x="6547" y="4065"/>
                </a:lnTo>
                <a:lnTo>
                  <a:pt x="6526" y="4172"/>
                </a:lnTo>
                <a:lnTo>
                  <a:pt x="6483" y="4279"/>
                </a:lnTo>
                <a:lnTo>
                  <a:pt x="6440" y="4386"/>
                </a:lnTo>
                <a:lnTo>
                  <a:pt x="6355" y="4472"/>
                </a:lnTo>
                <a:lnTo>
                  <a:pt x="6248" y="4536"/>
                </a:lnTo>
                <a:lnTo>
                  <a:pt x="6248" y="4536"/>
                </a:lnTo>
                <a:close/>
                <a:moveTo>
                  <a:pt x="7831" y="877"/>
                </a:moveTo>
                <a:lnTo>
                  <a:pt x="7831" y="877"/>
                </a:lnTo>
                <a:lnTo>
                  <a:pt x="7852" y="899"/>
                </a:lnTo>
                <a:lnTo>
                  <a:pt x="7874" y="942"/>
                </a:lnTo>
                <a:lnTo>
                  <a:pt x="7895" y="1006"/>
                </a:lnTo>
                <a:lnTo>
                  <a:pt x="7874" y="1027"/>
                </a:lnTo>
                <a:lnTo>
                  <a:pt x="7852" y="1049"/>
                </a:lnTo>
                <a:lnTo>
                  <a:pt x="7852" y="1049"/>
                </a:lnTo>
                <a:lnTo>
                  <a:pt x="7809" y="1027"/>
                </a:lnTo>
                <a:lnTo>
                  <a:pt x="7809" y="963"/>
                </a:lnTo>
                <a:lnTo>
                  <a:pt x="7809" y="920"/>
                </a:lnTo>
                <a:lnTo>
                  <a:pt x="7831" y="877"/>
                </a:lnTo>
                <a:lnTo>
                  <a:pt x="7831" y="877"/>
                </a:lnTo>
                <a:close/>
                <a:moveTo>
                  <a:pt x="7553" y="1049"/>
                </a:moveTo>
                <a:lnTo>
                  <a:pt x="7553" y="1049"/>
                </a:lnTo>
                <a:lnTo>
                  <a:pt x="7531" y="1134"/>
                </a:lnTo>
                <a:lnTo>
                  <a:pt x="7446" y="1241"/>
                </a:lnTo>
                <a:lnTo>
                  <a:pt x="7424" y="1284"/>
                </a:lnTo>
                <a:lnTo>
                  <a:pt x="7382" y="1284"/>
                </a:lnTo>
                <a:lnTo>
                  <a:pt x="7339" y="1284"/>
                </a:lnTo>
                <a:lnTo>
                  <a:pt x="7317" y="1220"/>
                </a:lnTo>
                <a:lnTo>
                  <a:pt x="7317" y="1220"/>
                </a:lnTo>
                <a:lnTo>
                  <a:pt x="7296" y="1156"/>
                </a:lnTo>
                <a:lnTo>
                  <a:pt x="7317" y="1113"/>
                </a:lnTo>
                <a:lnTo>
                  <a:pt x="7360" y="1049"/>
                </a:lnTo>
                <a:lnTo>
                  <a:pt x="7403" y="1027"/>
                </a:lnTo>
                <a:lnTo>
                  <a:pt x="7467" y="984"/>
                </a:lnTo>
                <a:lnTo>
                  <a:pt x="7510" y="984"/>
                </a:lnTo>
                <a:lnTo>
                  <a:pt x="7531" y="1006"/>
                </a:lnTo>
                <a:lnTo>
                  <a:pt x="7553" y="1049"/>
                </a:lnTo>
                <a:lnTo>
                  <a:pt x="7553" y="1049"/>
                </a:lnTo>
                <a:close/>
                <a:moveTo>
                  <a:pt x="6825" y="1284"/>
                </a:moveTo>
                <a:lnTo>
                  <a:pt x="6825" y="1284"/>
                </a:lnTo>
                <a:lnTo>
                  <a:pt x="6889" y="1263"/>
                </a:lnTo>
                <a:lnTo>
                  <a:pt x="6932" y="1284"/>
                </a:lnTo>
                <a:lnTo>
                  <a:pt x="6932" y="1305"/>
                </a:lnTo>
                <a:lnTo>
                  <a:pt x="6932" y="1327"/>
                </a:lnTo>
                <a:lnTo>
                  <a:pt x="6932" y="1391"/>
                </a:lnTo>
                <a:lnTo>
                  <a:pt x="6932" y="1412"/>
                </a:lnTo>
                <a:lnTo>
                  <a:pt x="6932" y="1434"/>
                </a:lnTo>
                <a:lnTo>
                  <a:pt x="6932" y="1434"/>
                </a:lnTo>
                <a:lnTo>
                  <a:pt x="6911" y="1519"/>
                </a:lnTo>
                <a:lnTo>
                  <a:pt x="6889" y="1669"/>
                </a:lnTo>
                <a:lnTo>
                  <a:pt x="6847" y="1712"/>
                </a:lnTo>
                <a:lnTo>
                  <a:pt x="6804" y="1755"/>
                </a:lnTo>
                <a:lnTo>
                  <a:pt x="6761" y="1776"/>
                </a:lnTo>
                <a:lnTo>
                  <a:pt x="6718" y="1776"/>
                </a:lnTo>
                <a:lnTo>
                  <a:pt x="6718" y="1776"/>
                </a:lnTo>
                <a:lnTo>
                  <a:pt x="6697" y="1755"/>
                </a:lnTo>
                <a:lnTo>
                  <a:pt x="6697" y="1690"/>
                </a:lnTo>
                <a:lnTo>
                  <a:pt x="6718" y="1519"/>
                </a:lnTo>
                <a:lnTo>
                  <a:pt x="6761" y="1370"/>
                </a:lnTo>
                <a:lnTo>
                  <a:pt x="6804" y="1305"/>
                </a:lnTo>
                <a:lnTo>
                  <a:pt x="6825" y="1284"/>
                </a:lnTo>
                <a:lnTo>
                  <a:pt x="6825" y="1284"/>
                </a:lnTo>
                <a:close/>
                <a:moveTo>
                  <a:pt x="6847" y="3402"/>
                </a:moveTo>
                <a:lnTo>
                  <a:pt x="6847" y="3402"/>
                </a:lnTo>
                <a:lnTo>
                  <a:pt x="6804" y="3317"/>
                </a:lnTo>
                <a:lnTo>
                  <a:pt x="6761" y="3231"/>
                </a:lnTo>
                <a:lnTo>
                  <a:pt x="6697" y="3017"/>
                </a:lnTo>
                <a:lnTo>
                  <a:pt x="6676" y="2782"/>
                </a:lnTo>
                <a:lnTo>
                  <a:pt x="6676" y="2589"/>
                </a:lnTo>
                <a:lnTo>
                  <a:pt x="6676" y="2589"/>
                </a:lnTo>
                <a:lnTo>
                  <a:pt x="6676" y="2418"/>
                </a:lnTo>
                <a:lnTo>
                  <a:pt x="6697" y="2290"/>
                </a:lnTo>
                <a:lnTo>
                  <a:pt x="6718" y="2247"/>
                </a:lnTo>
                <a:lnTo>
                  <a:pt x="6761" y="2204"/>
                </a:lnTo>
                <a:lnTo>
                  <a:pt x="6889" y="2097"/>
                </a:lnTo>
                <a:lnTo>
                  <a:pt x="6889" y="2097"/>
                </a:lnTo>
                <a:lnTo>
                  <a:pt x="7189" y="1883"/>
                </a:lnTo>
                <a:lnTo>
                  <a:pt x="7339" y="1776"/>
                </a:lnTo>
                <a:lnTo>
                  <a:pt x="7489" y="1669"/>
                </a:lnTo>
                <a:lnTo>
                  <a:pt x="7489" y="1669"/>
                </a:lnTo>
                <a:lnTo>
                  <a:pt x="7767" y="1562"/>
                </a:lnTo>
                <a:lnTo>
                  <a:pt x="7916" y="1498"/>
                </a:lnTo>
                <a:lnTo>
                  <a:pt x="8088" y="1455"/>
                </a:lnTo>
                <a:lnTo>
                  <a:pt x="8216" y="1434"/>
                </a:lnTo>
                <a:lnTo>
                  <a:pt x="8280" y="1455"/>
                </a:lnTo>
                <a:lnTo>
                  <a:pt x="8323" y="1477"/>
                </a:lnTo>
                <a:lnTo>
                  <a:pt x="8344" y="1519"/>
                </a:lnTo>
                <a:lnTo>
                  <a:pt x="8366" y="1562"/>
                </a:lnTo>
                <a:lnTo>
                  <a:pt x="8366" y="1648"/>
                </a:lnTo>
                <a:lnTo>
                  <a:pt x="8344" y="1733"/>
                </a:lnTo>
                <a:lnTo>
                  <a:pt x="8344" y="1733"/>
                </a:lnTo>
                <a:lnTo>
                  <a:pt x="8259" y="1947"/>
                </a:lnTo>
                <a:lnTo>
                  <a:pt x="8152" y="2140"/>
                </a:lnTo>
                <a:lnTo>
                  <a:pt x="8023" y="2332"/>
                </a:lnTo>
                <a:lnTo>
                  <a:pt x="7895" y="2525"/>
                </a:lnTo>
                <a:lnTo>
                  <a:pt x="7574" y="2846"/>
                </a:lnTo>
                <a:lnTo>
                  <a:pt x="7275" y="3167"/>
                </a:lnTo>
                <a:lnTo>
                  <a:pt x="7275" y="3167"/>
                </a:lnTo>
                <a:lnTo>
                  <a:pt x="7168" y="3295"/>
                </a:lnTo>
                <a:lnTo>
                  <a:pt x="7061" y="3424"/>
                </a:lnTo>
                <a:lnTo>
                  <a:pt x="6996" y="3445"/>
                </a:lnTo>
                <a:lnTo>
                  <a:pt x="6954" y="3466"/>
                </a:lnTo>
                <a:lnTo>
                  <a:pt x="6889" y="3445"/>
                </a:lnTo>
                <a:lnTo>
                  <a:pt x="6847" y="3402"/>
                </a:lnTo>
                <a:lnTo>
                  <a:pt x="6847" y="3402"/>
                </a:lnTo>
                <a:close/>
                <a:moveTo>
                  <a:pt x="5670" y="1027"/>
                </a:moveTo>
                <a:lnTo>
                  <a:pt x="5670" y="1027"/>
                </a:lnTo>
                <a:lnTo>
                  <a:pt x="5563" y="1027"/>
                </a:lnTo>
                <a:lnTo>
                  <a:pt x="5413" y="1049"/>
                </a:lnTo>
                <a:lnTo>
                  <a:pt x="5349" y="1070"/>
                </a:lnTo>
                <a:lnTo>
                  <a:pt x="5306" y="1091"/>
                </a:lnTo>
                <a:lnTo>
                  <a:pt x="5263" y="1134"/>
                </a:lnTo>
                <a:lnTo>
                  <a:pt x="5242" y="1177"/>
                </a:lnTo>
                <a:lnTo>
                  <a:pt x="5242" y="1177"/>
                </a:lnTo>
                <a:lnTo>
                  <a:pt x="5242" y="1241"/>
                </a:lnTo>
                <a:lnTo>
                  <a:pt x="5285" y="1284"/>
                </a:lnTo>
                <a:lnTo>
                  <a:pt x="5328" y="1305"/>
                </a:lnTo>
                <a:lnTo>
                  <a:pt x="5392" y="1305"/>
                </a:lnTo>
                <a:lnTo>
                  <a:pt x="5520" y="1327"/>
                </a:lnTo>
                <a:lnTo>
                  <a:pt x="5627" y="1327"/>
                </a:lnTo>
                <a:lnTo>
                  <a:pt x="5627" y="1327"/>
                </a:lnTo>
                <a:lnTo>
                  <a:pt x="5691" y="1327"/>
                </a:lnTo>
                <a:lnTo>
                  <a:pt x="5798" y="1327"/>
                </a:lnTo>
                <a:lnTo>
                  <a:pt x="5862" y="1305"/>
                </a:lnTo>
                <a:lnTo>
                  <a:pt x="5905" y="1284"/>
                </a:lnTo>
                <a:lnTo>
                  <a:pt x="5948" y="1241"/>
                </a:lnTo>
                <a:lnTo>
                  <a:pt x="5948" y="1177"/>
                </a:lnTo>
                <a:lnTo>
                  <a:pt x="5948" y="1177"/>
                </a:lnTo>
                <a:lnTo>
                  <a:pt x="5948" y="1134"/>
                </a:lnTo>
                <a:lnTo>
                  <a:pt x="5927" y="1091"/>
                </a:lnTo>
                <a:lnTo>
                  <a:pt x="5841" y="1049"/>
                </a:lnTo>
                <a:lnTo>
                  <a:pt x="5756" y="1027"/>
                </a:lnTo>
                <a:lnTo>
                  <a:pt x="5670" y="1027"/>
                </a:lnTo>
                <a:lnTo>
                  <a:pt x="5670" y="1027"/>
                </a:lnTo>
                <a:close/>
                <a:moveTo>
                  <a:pt x="5691" y="1498"/>
                </a:moveTo>
                <a:lnTo>
                  <a:pt x="5691" y="1498"/>
                </a:lnTo>
                <a:lnTo>
                  <a:pt x="5627" y="1498"/>
                </a:lnTo>
                <a:lnTo>
                  <a:pt x="5477" y="1541"/>
                </a:lnTo>
                <a:lnTo>
                  <a:pt x="5435" y="1562"/>
                </a:lnTo>
                <a:lnTo>
                  <a:pt x="5435" y="1584"/>
                </a:lnTo>
                <a:lnTo>
                  <a:pt x="5435" y="1605"/>
                </a:lnTo>
                <a:lnTo>
                  <a:pt x="5499" y="1626"/>
                </a:lnTo>
                <a:lnTo>
                  <a:pt x="5649" y="1648"/>
                </a:lnTo>
                <a:lnTo>
                  <a:pt x="5649" y="1648"/>
                </a:lnTo>
                <a:lnTo>
                  <a:pt x="5734" y="1648"/>
                </a:lnTo>
                <a:lnTo>
                  <a:pt x="5798" y="1626"/>
                </a:lnTo>
                <a:lnTo>
                  <a:pt x="5862" y="1605"/>
                </a:lnTo>
                <a:lnTo>
                  <a:pt x="5905" y="1562"/>
                </a:lnTo>
                <a:lnTo>
                  <a:pt x="5905" y="1541"/>
                </a:lnTo>
                <a:lnTo>
                  <a:pt x="5884" y="1519"/>
                </a:lnTo>
                <a:lnTo>
                  <a:pt x="5798" y="1498"/>
                </a:lnTo>
                <a:lnTo>
                  <a:pt x="5691" y="1498"/>
                </a:lnTo>
                <a:lnTo>
                  <a:pt x="5691" y="149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1"/>
          <p:cNvSpPr/>
          <p:nvPr/>
        </p:nvSpPr>
        <p:spPr>
          <a:xfrm>
            <a:off x="2151313" y="3645679"/>
            <a:ext cx="242306" cy="159610"/>
          </a:xfrm>
          <a:custGeom>
            <a:rect b="b" l="l" r="r" t="t"/>
            <a:pathLst>
              <a:path extrusionOk="0" h="5906" w="8966">
                <a:moveTo>
                  <a:pt x="7404" y="86"/>
                </a:moveTo>
                <a:lnTo>
                  <a:pt x="7404" y="86"/>
                </a:lnTo>
                <a:lnTo>
                  <a:pt x="7340" y="22"/>
                </a:lnTo>
                <a:lnTo>
                  <a:pt x="7254" y="22"/>
                </a:lnTo>
                <a:lnTo>
                  <a:pt x="7169" y="43"/>
                </a:lnTo>
                <a:lnTo>
                  <a:pt x="7083" y="108"/>
                </a:lnTo>
                <a:lnTo>
                  <a:pt x="6933" y="279"/>
                </a:lnTo>
                <a:lnTo>
                  <a:pt x="6826" y="407"/>
                </a:lnTo>
                <a:lnTo>
                  <a:pt x="6826" y="407"/>
                </a:lnTo>
                <a:lnTo>
                  <a:pt x="6142" y="1177"/>
                </a:lnTo>
                <a:lnTo>
                  <a:pt x="5799" y="1562"/>
                </a:lnTo>
                <a:lnTo>
                  <a:pt x="5478" y="1948"/>
                </a:lnTo>
                <a:lnTo>
                  <a:pt x="5478" y="1948"/>
                </a:lnTo>
                <a:lnTo>
                  <a:pt x="4836" y="2739"/>
                </a:lnTo>
                <a:lnTo>
                  <a:pt x="4195" y="3531"/>
                </a:lnTo>
                <a:lnTo>
                  <a:pt x="4195" y="3531"/>
                </a:lnTo>
                <a:lnTo>
                  <a:pt x="3895" y="3937"/>
                </a:lnTo>
                <a:lnTo>
                  <a:pt x="3745" y="4151"/>
                </a:lnTo>
                <a:lnTo>
                  <a:pt x="3617" y="4365"/>
                </a:lnTo>
                <a:lnTo>
                  <a:pt x="3617" y="4365"/>
                </a:lnTo>
                <a:lnTo>
                  <a:pt x="3510" y="4558"/>
                </a:lnTo>
                <a:lnTo>
                  <a:pt x="3467" y="4772"/>
                </a:lnTo>
                <a:lnTo>
                  <a:pt x="3382" y="5200"/>
                </a:lnTo>
                <a:lnTo>
                  <a:pt x="3382" y="5200"/>
                </a:lnTo>
                <a:lnTo>
                  <a:pt x="3382" y="5307"/>
                </a:lnTo>
                <a:lnTo>
                  <a:pt x="3403" y="5392"/>
                </a:lnTo>
                <a:lnTo>
                  <a:pt x="3424" y="5478"/>
                </a:lnTo>
                <a:lnTo>
                  <a:pt x="3488" y="5542"/>
                </a:lnTo>
                <a:lnTo>
                  <a:pt x="3553" y="5628"/>
                </a:lnTo>
                <a:lnTo>
                  <a:pt x="3617" y="5692"/>
                </a:lnTo>
                <a:lnTo>
                  <a:pt x="3809" y="5799"/>
                </a:lnTo>
                <a:lnTo>
                  <a:pt x="4002" y="5863"/>
                </a:lnTo>
                <a:lnTo>
                  <a:pt x="4195" y="5906"/>
                </a:lnTo>
                <a:lnTo>
                  <a:pt x="4387" y="5906"/>
                </a:lnTo>
                <a:lnTo>
                  <a:pt x="4558" y="5884"/>
                </a:lnTo>
                <a:lnTo>
                  <a:pt x="4558" y="5884"/>
                </a:lnTo>
                <a:lnTo>
                  <a:pt x="4729" y="5799"/>
                </a:lnTo>
                <a:lnTo>
                  <a:pt x="4901" y="5670"/>
                </a:lnTo>
                <a:lnTo>
                  <a:pt x="5029" y="5521"/>
                </a:lnTo>
                <a:lnTo>
                  <a:pt x="5136" y="5371"/>
                </a:lnTo>
                <a:lnTo>
                  <a:pt x="5136" y="5371"/>
                </a:lnTo>
                <a:lnTo>
                  <a:pt x="5329" y="4922"/>
                </a:lnTo>
                <a:lnTo>
                  <a:pt x="5542" y="4494"/>
                </a:lnTo>
                <a:lnTo>
                  <a:pt x="5542" y="4494"/>
                </a:lnTo>
                <a:lnTo>
                  <a:pt x="5756" y="4002"/>
                </a:lnTo>
                <a:lnTo>
                  <a:pt x="5970" y="3509"/>
                </a:lnTo>
                <a:lnTo>
                  <a:pt x="6334" y="2525"/>
                </a:lnTo>
                <a:lnTo>
                  <a:pt x="6334" y="2525"/>
                </a:lnTo>
                <a:lnTo>
                  <a:pt x="6527" y="2076"/>
                </a:lnTo>
                <a:lnTo>
                  <a:pt x="6719" y="1648"/>
                </a:lnTo>
                <a:lnTo>
                  <a:pt x="7147" y="814"/>
                </a:lnTo>
                <a:lnTo>
                  <a:pt x="7147" y="814"/>
                </a:lnTo>
                <a:lnTo>
                  <a:pt x="7254" y="642"/>
                </a:lnTo>
                <a:lnTo>
                  <a:pt x="7383" y="471"/>
                </a:lnTo>
                <a:lnTo>
                  <a:pt x="7425" y="364"/>
                </a:lnTo>
                <a:lnTo>
                  <a:pt x="7468" y="257"/>
                </a:lnTo>
                <a:lnTo>
                  <a:pt x="7447" y="172"/>
                </a:lnTo>
                <a:lnTo>
                  <a:pt x="7404" y="86"/>
                </a:lnTo>
                <a:lnTo>
                  <a:pt x="7404" y="86"/>
                </a:lnTo>
                <a:close/>
                <a:moveTo>
                  <a:pt x="4473" y="5178"/>
                </a:moveTo>
                <a:lnTo>
                  <a:pt x="4473" y="5178"/>
                </a:lnTo>
                <a:lnTo>
                  <a:pt x="4494" y="5114"/>
                </a:lnTo>
                <a:lnTo>
                  <a:pt x="4537" y="5071"/>
                </a:lnTo>
                <a:lnTo>
                  <a:pt x="4558" y="5071"/>
                </a:lnTo>
                <a:lnTo>
                  <a:pt x="4580" y="5071"/>
                </a:lnTo>
                <a:lnTo>
                  <a:pt x="4601" y="5093"/>
                </a:lnTo>
                <a:lnTo>
                  <a:pt x="4622" y="5114"/>
                </a:lnTo>
                <a:lnTo>
                  <a:pt x="4622" y="5114"/>
                </a:lnTo>
                <a:lnTo>
                  <a:pt x="4601" y="5178"/>
                </a:lnTo>
                <a:lnTo>
                  <a:pt x="4558" y="5221"/>
                </a:lnTo>
                <a:lnTo>
                  <a:pt x="4494" y="5221"/>
                </a:lnTo>
                <a:lnTo>
                  <a:pt x="4473" y="5221"/>
                </a:lnTo>
                <a:lnTo>
                  <a:pt x="4473" y="5178"/>
                </a:lnTo>
                <a:lnTo>
                  <a:pt x="4473" y="5178"/>
                </a:lnTo>
                <a:close/>
                <a:moveTo>
                  <a:pt x="5179" y="4216"/>
                </a:moveTo>
                <a:lnTo>
                  <a:pt x="5179" y="4216"/>
                </a:lnTo>
                <a:lnTo>
                  <a:pt x="5157" y="4194"/>
                </a:lnTo>
                <a:lnTo>
                  <a:pt x="5179" y="4194"/>
                </a:lnTo>
                <a:lnTo>
                  <a:pt x="5179" y="4194"/>
                </a:lnTo>
                <a:lnTo>
                  <a:pt x="5200" y="4216"/>
                </a:lnTo>
                <a:lnTo>
                  <a:pt x="5179" y="4216"/>
                </a:lnTo>
                <a:lnTo>
                  <a:pt x="5179" y="4216"/>
                </a:lnTo>
                <a:close/>
                <a:moveTo>
                  <a:pt x="5928" y="2397"/>
                </a:moveTo>
                <a:lnTo>
                  <a:pt x="5928" y="2397"/>
                </a:lnTo>
                <a:lnTo>
                  <a:pt x="5692" y="3017"/>
                </a:lnTo>
                <a:lnTo>
                  <a:pt x="5692" y="3017"/>
                </a:lnTo>
                <a:lnTo>
                  <a:pt x="5585" y="3338"/>
                </a:lnTo>
                <a:lnTo>
                  <a:pt x="5521" y="3509"/>
                </a:lnTo>
                <a:lnTo>
                  <a:pt x="5457" y="3659"/>
                </a:lnTo>
                <a:lnTo>
                  <a:pt x="5457" y="3659"/>
                </a:lnTo>
                <a:lnTo>
                  <a:pt x="5371" y="3766"/>
                </a:lnTo>
                <a:lnTo>
                  <a:pt x="5264" y="3830"/>
                </a:lnTo>
                <a:lnTo>
                  <a:pt x="5029" y="3959"/>
                </a:lnTo>
                <a:lnTo>
                  <a:pt x="5029" y="3959"/>
                </a:lnTo>
                <a:lnTo>
                  <a:pt x="4922" y="4023"/>
                </a:lnTo>
                <a:lnTo>
                  <a:pt x="4815" y="4109"/>
                </a:lnTo>
                <a:lnTo>
                  <a:pt x="4794" y="4173"/>
                </a:lnTo>
                <a:lnTo>
                  <a:pt x="4772" y="4216"/>
                </a:lnTo>
                <a:lnTo>
                  <a:pt x="4772" y="4280"/>
                </a:lnTo>
                <a:lnTo>
                  <a:pt x="4772" y="4365"/>
                </a:lnTo>
                <a:lnTo>
                  <a:pt x="4772" y="4365"/>
                </a:lnTo>
                <a:lnTo>
                  <a:pt x="4815" y="4429"/>
                </a:lnTo>
                <a:lnTo>
                  <a:pt x="4858" y="4451"/>
                </a:lnTo>
                <a:lnTo>
                  <a:pt x="4922" y="4515"/>
                </a:lnTo>
                <a:lnTo>
                  <a:pt x="4943" y="4536"/>
                </a:lnTo>
                <a:lnTo>
                  <a:pt x="4965" y="4579"/>
                </a:lnTo>
                <a:lnTo>
                  <a:pt x="4943" y="4643"/>
                </a:lnTo>
                <a:lnTo>
                  <a:pt x="4922" y="4708"/>
                </a:lnTo>
                <a:lnTo>
                  <a:pt x="4922" y="4708"/>
                </a:lnTo>
                <a:lnTo>
                  <a:pt x="4879" y="4750"/>
                </a:lnTo>
                <a:lnTo>
                  <a:pt x="4836" y="4793"/>
                </a:lnTo>
                <a:lnTo>
                  <a:pt x="4794" y="4793"/>
                </a:lnTo>
                <a:lnTo>
                  <a:pt x="4751" y="4772"/>
                </a:lnTo>
                <a:lnTo>
                  <a:pt x="4665" y="4708"/>
                </a:lnTo>
                <a:lnTo>
                  <a:pt x="4580" y="4579"/>
                </a:lnTo>
                <a:lnTo>
                  <a:pt x="4515" y="4429"/>
                </a:lnTo>
                <a:lnTo>
                  <a:pt x="4451" y="4280"/>
                </a:lnTo>
                <a:lnTo>
                  <a:pt x="4408" y="4044"/>
                </a:lnTo>
                <a:lnTo>
                  <a:pt x="4408" y="4044"/>
                </a:lnTo>
                <a:lnTo>
                  <a:pt x="4387" y="3980"/>
                </a:lnTo>
                <a:lnTo>
                  <a:pt x="4430" y="3916"/>
                </a:lnTo>
                <a:lnTo>
                  <a:pt x="4473" y="3830"/>
                </a:lnTo>
                <a:lnTo>
                  <a:pt x="4537" y="3745"/>
                </a:lnTo>
                <a:lnTo>
                  <a:pt x="4772" y="3488"/>
                </a:lnTo>
                <a:lnTo>
                  <a:pt x="4772" y="3488"/>
                </a:lnTo>
                <a:lnTo>
                  <a:pt x="5286" y="2846"/>
                </a:lnTo>
                <a:lnTo>
                  <a:pt x="5286" y="2846"/>
                </a:lnTo>
                <a:lnTo>
                  <a:pt x="5778" y="2226"/>
                </a:lnTo>
                <a:lnTo>
                  <a:pt x="5778" y="2226"/>
                </a:lnTo>
                <a:lnTo>
                  <a:pt x="5949" y="1948"/>
                </a:lnTo>
                <a:lnTo>
                  <a:pt x="6056" y="1819"/>
                </a:lnTo>
                <a:lnTo>
                  <a:pt x="6120" y="1776"/>
                </a:lnTo>
                <a:lnTo>
                  <a:pt x="6184" y="1734"/>
                </a:lnTo>
                <a:lnTo>
                  <a:pt x="6184" y="1734"/>
                </a:lnTo>
                <a:lnTo>
                  <a:pt x="6184" y="1776"/>
                </a:lnTo>
                <a:lnTo>
                  <a:pt x="6163" y="1862"/>
                </a:lnTo>
                <a:lnTo>
                  <a:pt x="6099" y="2055"/>
                </a:lnTo>
                <a:lnTo>
                  <a:pt x="5928" y="2397"/>
                </a:lnTo>
                <a:lnTo>
                  <a:pt x="5928" y="2397"/>
                </a:lnTo>
                <a:close/>
                <a:moveTo>
                  <a:pt x="686" y="4900"/>
                </a:moveTo>
                <a:lnTo>
                  <a:pt x="686" y="4900"/>
                </a:lnTo>
                <a:lnTo>
                  <a:pt x="450" y="4900"/>
                </a:lnTo>
                <a:lnTo>
                  <a:pt x="322" y="4922"/>
                </a:lnTo>
                <a:lnTo>
                  <a:pt x="215" y="4943"/>
                </a:lnTo>
                <a:lnTo>
                  <a:pt x="108" y="5007"/>
                </a:lnTo>
                <a:lnTo>
                  <a:pt x="44" y="5093"/>
                </a:lnTo>
                <a:lnTo>
                  <a:pt x="1" y="5200"/>
                </a:lnTo>
                <a:lnTo>
                  <a:pt x="1" y="5328"/>
                </a:lnTo>
                <a:lnTo>
                  <a:pt x="1" y="5328"/>
                </a:lnTo>
                <a:lnTo>
                  <a:pt x="44" y="5456"/>
                </a:lnTo>
                <a:lnTo>
                  <a:pt x="108" y="5563"/>
                </a:lnTo>
                <a:lnTo>
                  <a:pt x="194" y="5628"/>
                </a:lnTo>
                <a:lnTo>
                  <a:pt x="301" y="5670"/>
                </a:lnTo>
                <a:lnTo>
                  <a:pt x="429" y="5692"/>
                </a:lnTo>
                <a:lnTo>
                  <a:pt x="557" y="5713"/>
                </a:lnTo>
                <a:lnTo>
                  <a:pt x="793" y="5713"/>
                </a:lnTo>
                <a:lnTo>
                  <a:pt x="793" y="5713"/>
                </a:lnTo>
                <a:lnTo>
                  <a:pt x="1028" y="5713"/>
                </a:lnTo>
                <a:lnTo>
                  <a:pt x="1156" y="5713"/>
                </a:lnTo>
                <a:lnTo>
                  <a:pt x="1285" y="5692"/>
                </a:lnTo>
                <a:lnTo>
                  <a:pt x="1392" y="5628"/>
                </a:lnTo>
                <a:lnTo>
                  <a:pt x="1477" y="5563"/>
                </a:lnTo>
                <a:lnTo>
                  <a:pt x="1520" y="5456"/>
                </a:lnTo>
                <a:lnTo>
                  <a:pt x="1541" y="5328"/>
                </a:lnTo>
                <a:lnTo>
                  <a:pt x="1541" y="5328"/>
                </a:lnTo>
                <a:lnTo>
                  <a:pt x="1520" y="5264"/>
                </a:lnTo>
                <a:lnTo>
                  <a:pt x="1499" y="5200"/>
                </a:lnTo>
                <a:lnTo>
                  <a:pt x="1434" y="5093"/>
                </a:lnTo>
                <a:lnTo>
                  <a:pt x="1328" y="5029"/>
                </a:lnTo>
                <a:lnTo>
                  <a:pt x="1199" y="4964"/>
                </a:lnTo>
                <a:lnTo>
                  <a:pt x="1071" y="4922"/>
                </a:lnTo>
                <a:lnTo>
                  <a:pt x="921" y="4900"/>
                </a:lnTo>
                <a:lnTo>
                  <a:pt x="686" y="4900"/>
                </a:lnTo>
                <a:lnTo>
                  <a:pt x="686" y="4900"/>
                </a:lnTo>
                <a:close/>
                <a:moveTo>
                  <a:pt x="4109" y="1199"/>
                </a:moveTo>
                <a:lnTo>
                  <a:pt x="4109" y="1199"/>
                </a:lnTo>
                <a:lnTo>
                  <a:pt x="4237" y="1156"/>
                </a:lnTo>
                <a:lnTo>
                  <a:pt x="4302" y="1113"/>
                </a:lnTo>
                <a:lnTo>
                  <a:pt x="4366" y="1049"/>
                </a:lnTo>
                <a:lnTo>
                  <a:pt x="4408" y="963"/>
                </a:lnTo>
                <a:lnTo>
                  <a:pt x="4451" y="771"/>
                </a:lnTo>
                <a:lnTo>
                  <a:pt x="4473" y="557"/>
                </a:lnTo>
                <a:lnTo>
                  <a:pt x="4473" y="557"/>
                </a:lnTo>
                <a:lnTo>
                  <a:pt x="4473" y="343"/>
                </a:lnTo>
                <a:lnTo>
                  <a:pt x="4451" y="236"/>
                </a:lnTo>
                <a:lnTo>
                  <a:pt x="4408" y="150"/>
                </a:lnTo>
                <a:lnTo>
                  <a:pt x="4344" y="65"/>
                </a:lnTo>
                <a:lnTo>
                  <a:pt x="4280" y="22"/>
                </a:lnTo>
                <a:lnTo>
                  <a:pt x="4173" y="1"/>
                </a:lnTo>
                <a:lnTo>
                  <a:pt x="4066" y="22"/>
                </a:lnTo>
                <a:lnTo>
                  <a:pt x="4066" y="22"/>
                </a:lnTo>
                <a:lnTo>
                  <a:pt x="3959" y="65"/>
                </a:lnTo>
                <a:lnTo>
                  <a:pt x="3895" y="129"/>
                </a:lnTo>
                <a:lnTo>
                  <a:pt x="3852" y="193"/>
                </a:lnTo>
                <a:lnTo>
                  <a:pt x="3809" y="279"/>
                </a:lnTo>
                <a:lnTo>
                  <a:pt x="3767" y="471"/>
                </a:lnTo>
                <a:lnTo>
                  <a:pt x="3745" y="642"/>
                </a:lnTo>
                <a:lnTo>
                  <a:pt x="3745" y="642"/>
                </a:lnTo>
                <a:lnTo>
                  <a:pt x="3724" y="878"/>
                </a:lnTo>
                <a:lnTo>
                  <a:pt x="3745" y="985"/>
                </a:lnTo>
                <a:lnTo>
                  <a:pt x="3767" y="1070"/>
                </a:lnTo>
                <a:lnTo>
                  <a:pt x="3809" y="1135"/>
                </a:lnTo>
                <a:lnTo>
                  <a:pt x="3874" y="1177"/>
                </a:lnTo>
                <a:lnTo>
                  <a:pt x="3981" y="1199"/>
                </a:lnTo>
                <a:lnTo>
                  <a:pt x="4109" y="1199"/>
                </a:lnTo>
                <a:lnTo>
                  <a:pt x="4109" y="1199"/>
                </a:lnTo>
                <a:close/>
                <a:moveTo>
                  <a:pt x="7746" y="3980"/>
                </a:moveTo>
                <a:lnTo>
                  <a:pt x="7746" y="3980"/>
                </a:lnTo>
                <a:lnTo>
                  <a:pt x="7746" y="4066"/>
                </a:lnTo>
                <a:lnTo>
                  <a:pt x="7768" y="4151"/>
                </a:lnTo>
                <a:lnTo>
                  <a:pt x="7810" y="4216"/>
                </a:lnTo>
                <a:lnTo>
                  <a:pt x="7875" y="4258"/>
                </a:lnTo>
                <a:lnTo>
                  <a:pt x="7939" y="4280"/>
                </a:lnTo>
                <a:lnTo>
                  <a:pt x="8003" y="4301"/>
                </a:lnTo>
                <a:lnTo>
                  <a:pt x="8089" y="4301"/>
                </a:lnTo>
                <a:lnTo>
                  <a:pt x="8174" y="4280"/>
                </a:lnTo>
                <a:lnTo>
                  <a:pt x="8174" y="4280"/>
                </a:lnTo>
                <a:lnTo>
                  <a:pt x="8388" y="4194"/>
                </a:lnTo>
                <a:lnTo>
                  <a:pt x="8495" y="4151"/>
                </a:lnTo>
                <a:lnTo>
                  <a:pt x="8602" y="4087"/>
                </a:lnTo>
                <a:lnTo>
                  <a:pt x="8688" y="4002"/>
                </a:lnTo>
                <a:lnTo>
                  <a:pt x="8752" y="3916"/>
                </a:lnTo>
                <a:lnTo>
                  <a:pt x="8795" y="3809"/>
                </a:lnTo>
                <a:lnTo>
                  <a:pt x="8816" y="3702"/>
                </a:lnTo>
                <a:lnTo>
                  <a:pt x="8816" y="3702"/>
                </a:lnTo>
                <a:lnTo>
                  <a:pt x="8795" y="3595"/>
                </a:lnTo>
                <a:lnTo>
                  <a:pt x="8773" y="3509"/>
                </a:lnTo>
                <a:lnTo>
                  <a:pt x="8730" y="3445"/>
                </a:lnTo>
                <a:lnTo>
                  <a:pt x="8688" y="3381"/>
                </a:lnTo>
                <a:lnTo>
                  <a:pt x="8623" y="3360"/>
                </a:lnTo>
                <a:lnTo>
                  <a:pt x="8559" y="3338"/>
                </a:lnTo>
                <a:lnTo>
                  <a:pt x="8474" y="3360"/>
                </a:lnTo>
                <a:lnTo>
                  <a:pt x="8367" y="3381"/>
                </a:lnTo>
                <a:lnTo>
                  <a:pt x="8367" y="3381"/>
                </a:lnTo>
                <a:lnTo>
                  <a:pt x="8174" y="3467"/>
                </a:lnTo>
                <a:lnTo>
                  <a:pt x="7982" y="3616"/>
                </a:lnTo>
                <a:lnTo>
                  <a:pt x="7875" y="3702"/>
                </a:lnTo>
                <a:lnTo>
                  <a:pt x="7810" y="3788"/>
                </a:lnTo>
                <a:lnTo>
                  <a:pt x="7746" y="3873"/>
                </a:lnTo>
                <a:lnTo>
                  <a:pt x="7746" y="3980"/>
                </a:lnTo>
                <a:lnTo>
                  <a:pt x="7746" y="3980"/>
                </a:lnTo>
                <a:close/>
                <a:moveTo>
                  <a:pt x="8410" y="5221"/>
                </a:moveTo>
                <a:lnTo>
                  <a:pt x="8410" y="5221"/>
                </a:lnTo>
                <a:lnTo>
                  <a:pt x="8217" y="5221"/>
                </a:lnTo>
                <a:lnTo>
                  <a:pt x="8003" y="5221"/>
                </a:lnTo>
                <a:lnTo>
                  <a:pt x="7896" y="5243"/>
                </a:lnTo>
                <a:lnTo>
                  <a:pt x="7810" y="5285"/>
                </a:lnTo>
                <a:lnTo>
                  <a:pt x="7725" y="5328"/>
                </a:lnTo>
                <a:lnTo>
                  <a:pt x="7661" y="5414"/>
                </a:lnTo>
                <a:lnTo>
                  <a:pt x="7661" y="5414"/>
                </a:lnTo>
                <a:lnTo>
                  <a:pt x="7639" y="5521"/>
                </a:lnTo>
                <a:lnTo>
                  <a:pt x="7639" y="5606"/>
                </a:lnTo>
                <a:lnTo>
                  <a:pt x="7682" y="5670"/>
                </a:lnTo>
                <a:lnTo>
                  <a:pt x="7746" y="5735"/>
                </a:lnTo>
                <a:lnTo>
                  <a:pt x="7832" y="5799"/>
                </a:lnTo>
                <a:lnTo>
                  <a:pt x="7939" y="5820"/>
                </a:lnTo>
                <a:lnTo>
                  <a:pt x="8024" y="5842"/>
                </a:lnTo>
                <a:lnTo>
                  <a:pt x="8131" y="5863"/>
                </a:lnTo>
                <a:lnTo>
                  <a:pt x="8131" y="5863"/>
                </a:lnTo>
                <a:lnTo>
                  <a:pt x="8345" y="5842"/>
                </a:lnTo>
                <a:lnTo>
                  <a:pt x="8623" y="5820"/>
                </a:lnTo>
                <a:lnTo>
                  <a:pt x="8752" y="5777"/>
                </a:lnTo>
                <a:lnTo>
                  <a:pt x="8859" y="5713"/>
                </a:lnTo>
                <a:lnTo>
                  <a:pt x="8944" y="5649"/>
                </a:lnTo>
                <a:lnTo>
                  <a:pt x="8966" y="5585"/>
                </a:lnTo>
                <a:lnTo>
                  <a:pt x="8966" y="5542"/>
                </a:lnTo>
                <a:lnTo>
                  <a:pt x="8966" y="5542"/>
                </a:lnTo>
                <a:lnTo>
                  <a:pt x="8966" y="5435"/>
                </a:lnTo>
                <a:lnTo>
                  <a:pt x="8923" y="5349"/>
                </a:lnTo>
                <a:lnTo>
                  <a:pt x="8859" y="5307"/>
                </a:lnTo>
                <a:lnTo>
                  <a:pt x="8773" y="5264"/>
                </a:lnTo>
                <a:lnTo>
                  <a:pt x="8688" y="5221"/>
                </a:lnTo>
                <a:lnTo>
                  <a:pt x="8581" y="5221"/>
                </a:lnTo>
                <a:lnTo>
                  <a:pt x="8410" y="5221"/>
                </a:lnTo>
                <a:lnTo>
                  <a:pt x="8410" y="5221"/>
                </a:lnTo>
                <a:close/>
                <a:moveTo>
                  <a:pt x="2012" y="878"/>
                </a:moveTo>
                <a:lnTo>
                  <a:pt x="2012" y="878"/>
                </a:lnTo>
                <a:lnTo>
                  <a:pt x="1905" y="878"/>
                </a:lnTo>
                <a:lnTo>
                  <a:pt x="1820" y="899"/>
                </a:lnTo>
                <a:lnTo>
                  <a:pt x="1755" y="942"/>
                </a:lnTo>
                <a:lnTo>
                  <a:pt x="1713" y="1028"/>
                </a:lnTo>
                <a:lnTo>
                  <a:pt x="1691" y="1113"/>
                </a:lnTo>
                <a:lnTo>
                  <a:pt x="1691" y="1199"/>
                </a:lnTo>
                <a:lnTo>
                  <a:pt x="1691" y="1306"/>
                </a:lnTo>
                <a:lnTo>
                  <a:pt x="1734" y="1413"/>
                </a:lnTo>
                <a:lnTo>
                  <a:pt x="1820" y="1605"/>
                </a:lnTo>
                <a:lnTo>
                  <a:pt x="1884" y="1712"/>
                </a:lnTo>
                <a:lnTo>
                  <a:pt x="1969" y="1798"/>
                </a:lnTo>
                <a:lnTo>
                  <a:pt x="2055" y="1862"/>
                </a:lnTo>
                <a:lnTo>
                  <a:pt x="2141" y="1926"/>
                </a:lnTo>
                <a:lnTo>
                  <a:pt x="2248" y="1969"/>
                </a:lnTo>
                <a:lnTo>
                  <a:pt x="2333" y="1969"/>
                </a:lnTo>
                <a:lnTo>
                  <a:pt x="2333" y="1969"/>
                </a:lnTo>
                <a:lnTo>
                  <a:pt x="2461" y="1948"/>
                </a:lnTo>
                <a:lnTo>
                  <a:pt x="2547" y="1905"/>
                </a:lnTo>
                <a:lnTo>
                  <a:pt x="2611" y="1841"/>
                </a:lnTo>
                <a:lnTo>
                  <a:pt x="2633" y="1776"/>
                </a:lnTo>
                <a:lnTo>
                  <a:pt x="2633" y="1691"/>
                </a:lnTo>
                <a:lnTo>
                  <a:pt x="2590" y="1605"/>
                </a:lnTo>
                <a:lnTo>
                  <a:pt x="2483" y="1413"/>
                </a:lnTo>
                <a:lnTo>
                  <a:pt x="2483" y="1413"/>
                </a:lnTo>
                <a:lnTo>
                  <a:pt x="2290" y="1070"/>
                </a:lnTo>
                <a:lnTo>
                  <a:pt x="2226" y="1006"/>
                </a:lnTo>
                <a:lnTo>
                  <a:pt x="2162" y="942"/>
                </a:lnTo>
                <a:lnTo>
                  <a:pt x="2098" y="899"/>
                </a:lnTo>
                <a:lnTo>
                  <a:pt x="2012" y="878"/>
                </a:lnTo>
                <a:lnTo>
                  <a:pt x="2012" y="878"/>
                </a:lnTo>
                <a:close/>
                <a:moveTo>
                  <a:pt x="7554" y="1776"/>
                </a:moveTo>
                <a:lnTo>
                  <a:pt x="7554" y="1776"/>
                </a:lnTo>
                <a:lnTo>
                  <a:pt x="7404" y="1948"/>
                </a:lnTo>
                <a:lnTo>
                  <a:pt x="7254" y="2140"/>
                </a:lnTo>
                <a:lnTo>
                  <a:pt x="7211" y="2247"/>
                </a:lnTo>
                <a:lnTo>
                  <a:pt x="7169" y="2354"/>
                </a:lnTo>
                <a:lnTo>
                  <a:pt x="7147" y="2461"/>
                </a:lnTo>
                <a:lnTo>
                  <a:pt x="7147" y="2568"/>
                </a:lnTo>
                <a:lnTo>
                  <a:pt x="7147" y="2568"/>
                </a:lnTo>
                <a:lnTo>
                  <a:pt x="7211" y="2675"/>
                </a:lnTo>
                <a:lnTo>
                  <a:pt x="7254" y="2739"/>
                </a:lnTo>
                <a:lnTo>
                  <a:pt x="7318" y="2761"/>
                </a:lnTo>
                <a:lnTo>
                  <a:pt x="7404" y="2761"/>
                </a:lnTo>
                <a:lnTo>
                  <a:pt x="7468" y="2739"/>
                </a:lnTo>
                <a:lnTo>
                  <a:pt x="7532" y="2675"/>
                </a:lnTo>
                <a:lnTo>
                  <a:pt x="7682" y="2525"/>
                </a:lnTo>
                <a:lnTo>
                  <a:pt x="7810" y="2311"/>
                </a:lnTo>
                <a:lnTo>
                  <a:pt x="7939" y="2097"/>
                </a:lnTo>
                <a:lnTo>
                  <a:pt x="8003" y="1926"/>
                </a:lnTo>
                <a:lnTo>
                  <a:pt x="8067" y="1798"/>
                </a:lnTo>
                <a:lnTo>
                  <a:pt x="8067" y="1798"/>
                </a:lnTo>
                <a:lnTo>
                  <a:pt x="8046" y="1669"/>
                </a:lnTo>
                <a:lnTo>
                  <a:pt x="8003" y="1584"/>
                </a:lnTo>
                <a:lnTo>
                  <a:pt x="7939" y="1562"/>
                </a:lnTo>
                <a:lnTo>
                  <a:pt x="7875" y="1562"/>
                </a:lnTo>
                <a:lnTo>
                  <a:pt x="7789" y="1605"/>
                </a:lnTo>
                <a:lnTo>
                  <a:pt x="7682" y="1648"/>
                </a:lnTo>
                <a:lnTo>
                  <a:pt x="7554" y="1776"/>
                </a:lnTo>
                <a:lnTo>
                  <a:pt x="7554" y="1776"/>
                </a:lnTo>
                <a:close/>
                <a:moveTo>
                  <a:pt x="1114" y="3467"/>
                </a:moveTo>
                <a:lnTo>
                  <a:pt x="1114" y="3467"/>
                </a:lnTo>
                <a:lnTo>
                  <a:pt x="1263" y="3445"/>
                </a:lnTo>
                <a:lnTo>
                  <a:pt x="1328" y="3424"/>
                </a:lnTo>
                <a:lnTo>
                  <a:pt x="1392" y="3402"/>
                </a:lnTo>
                <a:lnTo>
                  <a:pt x="1456" y="3360"/>
                </a:lnTo>
                <a:lnTo>
                  <a:pt x="1477" y="3296"/>
                </a:lnTo>
                <a:lnTo>
                  <a:pt x="1499" y="3210"/>
                </a:lnTo>
                <a:lnTo>
                  <a:pt x="1477" y="3124"/>
                </a:lnTo>
                <a:lnTo>
                  <a:pt x="1477" y="3124"/>
                </a:lnTo>
                <a:lnTo>
                  <a:pt x="1434" y="3039"/>
                </a:lnTo>
                <a:lnTo>
                  <a:pt x="1349" y="2975"/>
                </a:lnTo>
                <a:lnTo>
                  <a:pt x="1263" y="2910"/>
                </a:lnTo>
                <a:lnTo>
                  <a:pt x="1156" y="2846"/>
                </a:lnTo>
                <a:lnTo>
                  <a:pt x="942" y="2739"/>
                </a:lnTo>
                <a:lnTo>
                  <a:pt x="835" y="2718"/>
                </a:lnTo>
                <a:lnTo>
                  <a:pt x="750" y="2718"/>
                </a:lnTo>
                <a:lnTo>
                  <a:pt x="750" y="2718"/>
                </a:lnTo>
                <a:lnTo>
                  <a:pt x="643" y="2739"/>
                </a:lnTo>
                <a:lnTo>
                  <a:pt x="557" y="2761"/>
                </a:lnTo>
                <a:lnTo>
                  <a:pt x="472" y="2803"/>
                </a:lnTo>
                <a:lnTo>
                  <a:pt x="407" y="2868"/>
                </a:lnTo>
                <a:lnTo>
                  <a:pt x="365" y="2932"/>
                </a:lnTo>
                <a:lnTo>
                  <a:pt x="365" y="2996"/>
                </a:lnTo>
                <a:lnTo>
                  <a:pt x="365" y="3082"/>
                </a:lnTo>
                <a:lnTo>
                  <a:pt x="429" y="3189"/>
                </a:lnTo>
                <a:lnTo>
                  <a:pt x="429" y="3189"/>
                </a:lnTo>
                <a:lnTo>
                  <a:pt x="493" y="3253"/>
                </a:lnTo>
                <a:lnTo>
                  <a:pt x="557" y="3317"/>
                </a:lnTo>
                <a:lnTo>
                  <a:pt x="643" y="3360"/>
                </a:lnTo>
                <a:lnTo>
                  <a:pt x="728" y="3402"/>
                </a:lnTo>
                <a:lnTo>
                  <a:pt x="921" y="3445"/>
                </a:lnTo>
                <a:lnTo>
                  <a:pt x="1114" y="3467"/>
                </a:lnTo>
                <a:lnTo>
                  <a:pt x="1114" y="346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1"/>
          <p:cNvSpPr/>
          <p:nvPr/>
        </p:nvSpPr>
        <p:spPr>
          <a:xfrm>
            <a:off x="1723468" y="3615601"/>
            <a:ext cx="253846" cy="220929"/>
          </a:xfrm>
          <a:custGeom>
            <a:rect b="b" l="l" r="r" t="t"/>
            <a:pathLst>
              <a:path extrusionOk="0" h="8175" w="9393">
                <a:moveTo>
                  <a:pt x="9393" y="4922"/>
                </a:moveTo>
                <a:lnTo>
                  <a:pt x="9393" y="4922"/>
                </a:lnTo>
                <a:lnTo>
                  <a:pt x="9350" y="4858"/>
                </a:lnTo>
                <a:lnTo>
                  <a:pt x="9286" y="4794"/>
                </a:lnTo>
                <a:lnTo>
                  <a:pt x="9222" y="4729"/>
                </a:lnTo>
                <a:lnTo>
                  <a:pt x="9158" y="4665"/>
                </a:lnTo>
                <a:lnTo>
                  <a:pt x="9158" y="4665"/>
                </a:lnTo>
                <a:lnTo>
                  <a:pt x="9051" y="4451"/>
                </a:lnTo>
                <a:lnTo>
                  <a:pt x="8965" y="4237"/>
                </a:lnTo>
                <a:lnTo>
                  <a:pt x="8965" y="4237"/>
                </a:lnTo>
                <a:lnTo>
                  <a:pt x="8537" y="3296"/>
                </a:lnTo>
                <a:lnTo>
                  <a:pt x="8088" y="2376"/>
                </a:lnTo>
                <a:lnTo>
                  <a:pt x="8088" y="2376"/>
                </a:lnTo>
                <a:lnTo>
                  <a:pt x="7981" y="2162"/>
                </a:lnTo>
                <a:lnTo>
                  <a:pt x="7938" y="2055"/>
                </a:lnTo>
                <a:lnTo>
                  <a:pt x="7938" y="1927"/>
                </a:lnTo>
                <a:lnTo>
                  <a:pt x="7938" y="1927"/>
                </a:lnTo>
                <a:lnTo>
                  <a:pt x="7938" y="1841"/>
                </a:lnTo>
                <a:lnTo>
                  <a:pt x="7959" y="1755"/>
                </a:lnTo>
                <a:lnTo>
                  <a:pt x="7981" y="1648"/>
                </a:lnTo>
                <a:lnTo>
                  <a:pt x="7981" y="1563"/>
                </a:lnTo>
                <a:lnTo>
                  <a:pt x="7981" y="1563"/>
                </a:lnTo>
                <a:lnTo>
                  <a:pt x="7981" y="1477"/>
                </a:lnTo>
                <a:lnTo>
                  <a:pt x="7938" y="1413"/>
                </a:lnTo>
                <a:lnTo>
                  <a:pt x="7895" y="1349"/>
                </a:lnTo>
                <a:lnTo>
                  <a:pt x="7852" y="1328"/>
                </a:lnTo>
                <a:lnTo>
                  <a:pt x="7788" y="1306"/>
                </a:lnTo>
                <a:lnTo>
                  <a:pt x="7724" y="1306"/>
                </a:lnTo>
                <a:lnTo>
                  <a:pt x="7660" y="1306"/>
                </a:lnTo>
                <a:lnTo>
                  <a:pt x="7596" y="1349"/>
                </a:lnTo>
                <a:lnTo>
                  <a:pt x="7596" y="1349"/>
                </a:lnTo>
                <a:lnTo>
                  <a:pt x="7510" y="1434"/>
                </a:lnTo>
                <a:lnTo>
                  <a:pt x="7446" y="1520"/>
                </a:lnTo>
                <a:lnTo>
                  <a:pt x="7403" y="1606"/>
                </a:lnTo>
                <a:lnTo>
                  <a:pt x="7317" y="1670"/>
                </a:lnTo>
                <a:lnTo>
                  <a:pt x="7317" y="1670"/>
                </a:lnTo>
                <a:lnTo>
                  <a:pt x="7253" y="1691"/>
                </a:lnTo>
                <a:lnTo>
                  <a:pt x="7146" y="1691"/>
                </a:lnTo>
                <a:lnTo>
                  <a:pt x="6975" y="1691"/>
                </a:lnTo>
                <a:lnTo>
                  <a:pt x="6975" y="1691"/>
                </a:lnTo>
                <a:lnTo>
                  <a:pt x="6034" y="1691"/>
                </a:lnTo>
                <a:lnTo>
                  <a:pt x="6034" y="1691"/>
                </a:lnTo>
                <a:lnTo>
                  <a:pt x="5863" y="1691"/>
                </a:lnTo>
                <a:lnTo>
                  <a:pt x="5435" y="1691"/>
                </a:lnTo>
                <a:lnTo>
                  <a:pt x="5007" y="1713"/>
                </a:lnTo>
                <a:lnTo>
                  <a:pt x="4857" y="1691"/>
                </a:lnTo>
                <a:lnTo>
                  <a:pt x="4771" y="1691"/>
                </a:lnTo>
                <a:lnTo>
                  <a:pt x="4771" y="1691"/>
                </a:lnTo>
                <a:lnTo>
                  <a:pt x="4707" y="1606"/>
                </a:lnTo>
                <a:lnTo>
                  <a:pt x="4686" y="1499"/>
                </a:lnTo>
                <a:lnTo>
                  <a:pt x="4664" y="1370"/>
                </a:lnTo>
                <a:lnTo>
                  <a:pt x="4664" y="1221"/>
                </a:lnTo>
                <a:lnTo>
                  <a:pt x="4686" y="1071"/>
                </a:lnTo>
                <a:lnTo>
                  <a:pt x="4707" y="921"/>
                </a:lnTo>
                <a:lnTo>
                  <a:pt x="4750" y="814"/>
                </a:lnTo>
                <a:lnTo>
                  <a:pt x="4793" y="728"/>
                </a:lnTo>
                <a:lnTo>
                  <a:pt x="4793" y="728"/>
                </a:lnTo>
                <a:lnTo>
                  <a:pt x="4921" y="579"/>
                </a:lnTo>
                <a:lnTo>
                  <a:pt x="4964" y="493"/>
                </a:lnTo>
                <a:lnTo>
                  <a:pt x="4964" y="365"/>
                </a:lnTo>
                <a:lnTo>
                  <a:pt x="4964" y="365"/>
                </a:lnTo>
                <a:lnTo>
                  <a:pt x="4943" y="236"/>
                </a:lnTo>
                <a:lnTo>
                  <a:pt x="4878" y="129"/>
                </a:lnTo>
                <a:lnTo>
                  <a:pt x="4793" y="44"/>
                </a:lnTo>
                <a:lnTo>
                  <a:pt x="4729" y="22"/>
                </a:lnTo>
                <a:lnTo>
                  <a:pt x="4664" y="1"/>
                </a:lnTo>
                <a:lnTo>
                  <a:pt x="4664" y="1"/>
                </a:lnTo>
                <a:lnTo>
                  <a:pt x="4536" y="1"/>
                </a:lnTo>
                <a:lnTo>
                  <a:pt x="4408" y="22"/>
                </a:lnTo>
                <a:lnTo>
                  <a:pt x="4322" y="87"/>
                </a:lnTo>
                <a:lnTo>
                  <a:pt x="4236" y="172"/>
                </a:lnTo>
                <a:lnTo>
                  <a:pt x="4194" y="258"/>
                </a:lnTo>
                <a:lnTo>
                  <a:pt x="4172" y="365"/>
                </a:lnTo>
                <a:lnTo>
                  <a:pt x="4194" y="493"/>
                </a:lnTo>
                <a:lnTo>
                  <a:pt x="4258" y="600"/>
                </a:lnTo>
                <a:lnTo>
                  <a:pt x="4258" y="600"/>
                </a:lnTo>
                <a:lnTo>
                  <a:pt x="4322" y="707"/>
                </a:lnTo>
                <a:lnTo>
                  <a:pt x="4365" y="814"/>
                </a:lnTo>
                <a:lnTo>
                  <a:pt x="4386" y="921"/>
                </a:lnTo>
                <a:lnTo>
                  <a:pt x="4386" y="1028"/>
                </a:lnTo>
                <a:lnTo>
                  <a:pt x="4386" y="1263"/>
                </a:lnTo>
                <a:lnTo>
                  <a:pt x="4365" y="1520"/>
                </a:lnTo>
                <a:lnTo>
                  <a:pt x="4365" y="1520"/>
                </a:lnTo>
                <a:lnTo>
                  <a:pt x="4343" y="1627"/>
                </a:lnTo>
                <a:lnTo>
                  <a:pt x="4301" y="1691"/>
                </a:lnTo>
                <a:lnTo>
                  <a:pt x="4236" y="1734"/>
                </a:lnTo>
                <a:lnTo>
                  <a:pt x="4108" y="1734"/>
                </a:lnTo>
                <a:lnTo>
                  <a:pt x="4108" y="1734"/>
                </a:lnTo>
                <a:lnTo>
                  <a:pt x="3809" y="1777"/>
                </a:lnTo>
                <a:lnTo>
                  <a:pt x="3488" y="1777"/>
                </a:lnTo>
                <a:lnTo>
                  <a:pt x="3488" y="1777"/>
                </a:lnTo>
                <a:lnTo>
                  <a:pt x="2846" y="1798"/>
                </a:lnTo>
                <a:lnTo>
                  <a:pt x="2183" y="1777"/>
                </a:lnTo>
                <a:lnTo>
                  <a:pt x="2183" y="1777"/>
                </a:lnTo>
                <a:lnTo>
                  <a:pt x="1990" y="1777"/>
                </a:lnTo>
                <a:lnTo>
                  <a:pt x="1883" y="1755"/>
                </a:lnTo>
                <a:lnTo>
                  <a:pt x="1819" y="1713"/>
                </a:lnTo>
                <a:lnTo>
                  <a:pt x="1819" y="1713"/>
                </a:lnTo>
                <a:lnTo>
                  <a:pt x="1776" y="1648"/>
                </a:lnTo>
                <a:lnTo>
                  <a:pt x="1755" y="1584"/>
                </a:lnTo>
                <a:lnTo>
                  <a:pt x="1733" y="1499"/>
                </a:lnTo>
                <a:lnTo>
                  <a:pt x="1690" y="1413"/>
                </a:lnTo>
                <a:lnTo>
                  <a:pt x="1690" y="1413"/>
                </a:lnTo>
                <a:lnTo>
                  <a:pt x="1605" y="1349"/>
                </a:lnTo>
                <a:lnTo>
                  <a:pt x="1498" y="1306"/>
                </a:lnTo>
                <a:lnTo>
                  <a:pt x="1434" y="1306"/>
                </a:lnTo>
                <a:lnTo>
                  <a:pt x="1391" y="1328"/>
                </a:lnTo>
                <a:lnTo>
                  <a:pt x="1327" y="1349"/>
                </a:lnTo>
                <a:lnTo>
                  <a:pt x="1284" y="1392"/>
                </a:lnTo>
                <a:lnTo>
                  <a:pt x="1284" y="1392"/>
                </a:lnTo>
                <a:lnTo>
                  <a:pt x="1262" y="1456"/>
                </a:lnTo>
                <a:lnTo>
                  <a:pt x="1262" y="1541"/>
                </a:lnTo>
                <a:lnTo>
                  <a:pt x="1305" y="1691"/>
                </a:lnTo>
                <a:lnTo>
                  <a:pt x="1305" y="1691"/>
                </a:lnTo>
                <a:lnTo>
                  <a:pt x="1305" y="1820"/>
                </a:lnTo>
                <a:lnTo>
                  <a:pt x="1284" y="1948"/>
                </a:lnTo>
                <a:lnTo>
                  <a:pt x="1220" y="2183"/>
                </a:lnTo>
                <a:lnTo>
                  <a:pt x="1049" y="2675"/>
                </a:lnTo>
                <a:lnTo>
                  <a:pt x="1049" y="2675"/>
                </a:lnTo>
                <a:lnTo>
                  <a:pt x="856" y="3189"/>
                </a:lnTo>
                <a:lnTo>
                  <a:pt x="642" y="3724"/>
                </a:lnTo>
                <a:lnTo>
                  <a:pt x="407" y="4237"/>
                </a:lnTo>
                <a:lnTo>
                  <a:pt x="171" y="4729"/>
                </a:lnTo>
                <a:lnTo>
                  <a:pt x="171" y="4729"/>
                </a:lnTo>
                <a:lnTo>
                  <a:pt x="43" y="4986"/>
                </a:lnTo>
                <a:lnTo>
                  <a:pt x="0" y="5115"/>
                </a:lnTo>
                <a:lnTo>
                  <a:pt x="0" y="5179"/>
                </a:lnTo>
                <a:lnTo>
                  <a:pt x="0" y="5243"/>
                </a:lnTo>
                <a:lnTo>
                  <a:pt x="0" y="5243"/>
                </a:lnTo>
                <a:lnTo>
                  <a:pt x="43" y="5350"/>
                </a:lnTo>
                <a:lnTo>
                  <a:pt x="129" y="5457"/>
                </a:lnTo>
                <a:lnTo>
                  <a:pt x="300" y="5671"/>
                </a:lnTo>
                <a:lnTo>
                  <a:pt x="300" y="5671"/>
                </a:lnTo>
                <a:lnTo>
                  <a:pt x="471" y="5799"/>
                </a:lnTo>
                <a:lnTo>
                  <a:pt x="642" y="5885"/>
                </a:lnTo>
                <a:lnTo>
                  <a:pt x="813" y="5928"/>
                </a:lnTo>
                <a:lnTo>
                  <a:pt x="1027" y="5970"/>
                </a:lnTo>
                <a:lnTo>
                  <a:pt x="1027" y="5970"/>
                </a:lnTo>
                <a:lnTo>
                  <a:pt x="1305" y="6013"/>
                </a:lnTo>
                <a:lnTo>
                  <a:pt x="1583" y="6056"/>
                </a:lnTo>
                <a:lnTo>
                  <a:pt x="1862" y="6056"/>
                </a:lnTo>
                <a:lnTo>
                  <a:pt x="2011" y="6056"/>
                </a:lnTo>
                <a:lnTo>
                  <a:pt x="2161" y="6013"/>
                </a:lnTo>
                <a:lnTo>
                  <a:pt x="2161" y="6013"/>
                </a:lnTo>
                <a:lnTo>
                  <a:pt x="2418" y="5949"/>
                </a:lnTo>
                <a:lnTo>
                  <a:pt x="2675" y="5842"/>
                </a:lnTo>
                <a:lnTo>
                  <a:pt x="2931" y="5714"/>
                </a:lnTo>
                <a:lnTo>
                  <a:pt x="3167" y="5585"/>
                </a:lnTo>
                <a:lnTo>
                  <a:pt x="3167" y="5585"/>
                </a:lnTo>
                <a:lnTo>
                  <a:pt x="3338" y="5478"/>
                </a:lnTo>
                <a:lnTo>
                  <a:pt x="3530" y="5307"/>
                </a:lnTo>
                <a:lnTo>
                  <a:pt x="3595" y="5222"/>
                </a:lnTo>
                <a:lnTo>
                  <a:pt x="3659" y="5115"/>
                </a:lnTo>
                <a:lnTo>
                  <a:pt x="3680" y="5029"/>
                </a:lnTo>
                <a:lnTo>
                  <a:pt x="3659" y="4922"/>
                </a:lnTo>
                <a:lnTo>
                  <a:pt x="3659" y="4922"/>
                </a:lnTo>
                <a:lnTo>
                  <a:pt x="3595" y="4879"/>
                </a:lnTo>
                <a:lnTo>
                  <a:pt x="3530" y="4836"/>
                </a:lnTo>
                <a:lnTo>
                  <a:pt x="3466" y="4772"/>
                </a:lnTo>
                <a:lnTo>
                  <a:pt x="3423" y="4729"/>
                </a:lnTo>
                <a:lnTo>
                  <a:pt x="3423" y="4729"/>
                </a:lnTo>
                <a:lnTo>
                  <a:pt x="3338" y="4622"/>
                </a:lnTo>
                <a:lnTo>
                  <a:pt x="3295" y="4494"/>
                </a:lnTo>
                <a:lnTo>
                  <a:pt x="3167" y="4259"/>
                </a:lnTo>
                <a:lnTo>
                  <a:pt x="3167" y="4259"/>
                </a:lnTo>
                <a:lnTo>
                  <a:pt x="2910" y="3724"/>
                </a:lnTo>
                <a:lnTo>
                  <a:pt x="2610" y="3210"/>
                </a:lnTo>
                <a:lnTo>
                  <a:pt x="2332" y="2697"/>
                </a:lnTo>
                <a:lnTo>
                  <a:pt x="2076" y="2183"/>
                </a:lnTo>
                <a:lnTo>
                  <a:pt x="2076" y="2183"/>
                </a:lnTo>
                <a:lnTo>
                  <a:pt x="2118" y="2162"/>
                </a:lnTo>
                <a:lnTo>
                  <a:pt x="2161" y="2141"/>
                </a:lnTo>
                <a:lnTo>
                  <a:pt x="2289" y="2141"/>
                </a:lnTo>
                <a:lnTo>
                  <a:pt x="2525" y="2183"/>
                </a:lnTo>
                <a:lnTo>
                  <a:pt x="2525" y="2183"/>
                </a:lnTo>
                <a:lnTo>
                  <a:pt x="2824" y="2205"/>
                </a:lnTo>
                <a:lnTo>
                  <a:pt x="3124" y="2205"/>
                </a:lnTo>
                <a:lnTo>
                  <a:pt x="3124" y="2205"/>
                </a:lnTo>
                <a:lnTo>
                  <a:pt x="3637" y="2205"/>
                </a:lnTo>
                <a:lnTo>
                  <a:pt x="3894" y="2183"/>
                </a:lnTo>
                <a:lnTo>
                  <a:pt x="4151" y="2205"/>
                </a:lnTo>
                <a:lnTo>
                  <a:pt x="4151" y="2205"/>
                </a:lnTo>
                <a:lnTo>
                  <a:pt x="4258" y="2205"/>
                </a:lnTo>
                <a:lnTo>
                  <a:pt x="4301" y="2205"/>
                </a:lnTo>
                <a:lnTo>
                  <a:pt x="4343" y="2248"/>
                </a:lnTo>
                <a:lnTo>
                  <a:pt x="4343" y="2355"/>
                </a:lnTo>
                <a:lnTo>
                  <a:pt x="4343" y="2355"/>
                </a:lnTo>
                <a:lnTo>
                  <a:pt x="4365" y="2611"/>
                </a:lnTo>
                <a:lnTo>
                  <a:pt x="4386" y="2868"/>
                </a:lnTo>
                <a:lnTo>
                  <a:pt x="4386" y="2868"/>
                </a:lnTo>
                <a:lnTo>
                  <a:pt x="4386" y="3424"/>
                </a:lnTo>
                <a:lnTo>
                  <a:pt x="4408" y="3981"/>
                </a:lnTo>
                <a:lnTo>
                  <a:pt x="4408" y="3981"/>
                </a:lnTo>
                <a:lnTo>
                  <a:pt x="4429" y="4986"/>
                </a:lnTo>
                <a:lnTo>
                  <a:pt x="4429" y="4986"/>
                </a:lnTo>
                <a:lnTo>
                  <a:pt x="4429" y="5264"/>
                </a:lnTo>
                <a:lnTo>
                  <a:pt x="4408" y="5521"/>
                </a:lnTo>
                <a:lnTo>
                  <a:pt x="4343" y="6077"/>
                </a:lnTo>
                <a:lnTo>
                  <a:pt x="4343" y="6077"/>
                </a:lnTo>
                <a:lnTo>
                  <a:pt x="4365" y="6291"/>
                </a:lnTo>
                <a:lnTo>
                  <a:pt x="4386" y="6398"/>
                </a:lnTo>
                <a:lnTo>
                  <a:pt x="4386" y="6462"/>
                </a:lnTo>
                <a:lnTo>
                  <a:pt x="4386" y="6462"/>
                </a:lnTo>
                <a:lnTo>
                  <a:pt x="4343" y="6484"/>
                </a:lnTo>
                <a:lnTo>
                  <a:pt x="4301" y="6505"/>
                </a:lnTo>
                <a:lnTo>
                  <a:pt x="4151" y="6505"/>
                </a:lnTo>
                <a:lnTo>
                  <a:pt x="3916" y="6484"/>
                </a:lnTo>
                <a:lnTo>
                  <a:pt x="3916" y="6484"/>
                </a:lnTo>
                <a:lnTo>
                  <a:pt x="3359" y="6484"/>
                </a:lnTo>
                <a:lnTo>
                  <a:pt x="2803" y="6505"/>
                </a:lnTo>
                <a:lnTo>
                  <a:pt x="2803" y="6505"/>
                </a:lnTo>
                <a:lnTo>
                  <a:pt x="2675" y="6505"/>
                </a:lnTo>
                <a:lnTo>
                  <a:pt x="2503" y="6548"/>
                </a:lnTo>
                <a:lnTo>
                  <a:pt x="2418" y="6569"/>
                </a:lnTo>
                <a:lnTo>
                  <a:pt x="2396" y="6612"/>
                </a:lnTo>
                <a:lnTo>
                  <a:pt x="2396" y="6698"/>
                </a:lnTo>
                <a:lnTo>
                  <a:pt x="2461" y="6783"/>
                </a:lnTo>
                <a:lnTo>
                  <a:pt x="2461" y="6783"/>
                </a:lnTo>
                <a:lnTo>
                  <a:pt x="2503" y="6826"/>
                </a:lnTo>
                <a:lnTo>
                  <a:pt x="2610" y="6848"/>
                </a:lnTo>
                <a:lnTo>
                  <a:pt x="2824" y="6869"/>
                </a:lnTo>
                <a:lnTo>
                  <a:pt x="3231" y="6869"/>
                </a:lnTo>
                <a:lnTo>
                  <a:pt x="3231" y="6869"/>
                </a:lnTo>
                <a:lnTo>
                  <a:pt x="5242" y="6912"/>
                </a:lnTo>
                <a:lnTo>
                  <a:pt x="5242" y="6912"/>
                </a:lnTo>
                <a:lnTo>
                  <a:pt x="5756" y="6912"/>
                </a:lnTo>
                <a:lnTo>
                  <a:pt x="6290" y="6912"/>
                </a:lnTo>
                <a:lnTo>
                  <a:pt x="6290" y="6912"/>
                </a:lnTo>
                <a:lnTo>
                  <a:pt x="6440" y="6912"/>
                </a:lnTo>
                <a:lnTo>
                  <a:pt x="6526" y="6890"/>
                </a:lnTo>
                <a:lnTo>
                  <a:pt x="6611" y="6869"/>
                </a:lnTo>
                <a:lnTo>
                  <a:pt x="6676" y="6826"/>
                </a:lnTo>
                <a:lnTo>
                  <a:pt x="6718" y="6783"/>
                </a:lnTo>
                <a:lnTo>
                  <a:pt x="6718" y="6719"/>
                </a:lnTo>
                <a:lnTo>
                  <a:pt x="6676" y="6612"/>
                </a:lnTo>
                <a:lnTo>
                  <a:pt x="6676" y="6612"/>
                </a:lnTo>
                <a:lnTo>
                  <a:pt x="6611" y="6548"/>
                </a:lnTo>
                <a:lnTo>
                  <a:pt x="6504" y="6505"/>
                </a:lnTo>
                <a:lnTo>
                  <a:pt x="6397" y="6505"/>
                </a:lnTo>
                <a:lnTo>
                  <a:pt x="6269" y="6484"/>
                </a:lnTo>
                <a:lnTo>
                  <a:pt x="6012" y="6505"/>
                </a:lnTo>
                <a:lnTo>
                  <a:pt x="5820" y="6505"/>
                </a:lnTo>
                <a:lnTo>
                  <a:pt x="5820" y="6505"/>
                </a:lnTo>
                <a:lnTo>
                  <a:pt x="5435" y="6527"/>
                </a:lnTo>
                <a:lnTo>
                  <a:pt x="5199" y="6527"/>
                </a:lnTo>
                <a:lnTo>
                  <a:pt x="5135" y="6505"/>
                </a:lnTo>
                <a:lnTo>
                  <a:pt x="5071" y="6462"/>
                </a:lnTo>
                <a:lnTo>
                  <a:pt x="5071" y="6462"/>
                </a:lnTo>
                <a:lnTo>
                  <a:pt x="5050" y="6420"/>
                </a:lnTo>
                <a:lnTo>
                  <a:pt x="5050" y="6377"/>
                </a:lnTo>
                <a:lnTo>
                  <a:pt x="5050" y="6249"/>
                </a:lnTo>
                <a:lnTo>
                  <a:pt x="5050" y="6013"/>
                </a:lnTo>
                <a:lnTo>
                  <a:pt x="5050" y="6013"/>
                </a:lnTo>
                <a:lnTo>
                  <a:pt x="5007" y="5799"/>
                </a:lnTo>
                <a:lnTo>
                  <a:pt x="4964" y="5585"/>
                </a:lnTo>
                <a:lnTo>
                  <a:pt x="4964" y="5585"/>
                </a:lnTo>
                <a:lnTo>
                  <a:pt x="4900" y="5157"/>
                </a:lnTo>
                <a:lnTo>
                  <a:pt x="4857" y="4708"/>
                </a:lnTo>
                <a:lnTo>
                  <a:pt x="4857" y="4708"/>
                </a:lnTo>
                <a:lnTo>
                  <a:pt x="4814" y="4259"/>
                </a:lnTo>
                <a:lnTo>
                  <a:pt x="4793" y="3809"/>
                </a:lnTo>
                <a:lnTo>
                  <a:pt x="4771" y="2911"/>
                </a:lnTo>
                <a:lnTo>
                  <a:pt x="4771" y="2911"/>
                </a:lnTo>
                <a:lnTo>
                  <a:pt x="4750" y="2697"/>
                </a:lnTo>
                <a:lnTo>
                  <a:pt x="4729" y="2461"/>
                </a:lnTo>
                <a:lnTo>
                  <a:pt x="4729" y="2333"/>
                </a:lnTo>
                <a:lnTo>
                  <a:pt x="4750" y="2226"/>
                </a:lnTo>
                <a:lnTo>
                  <a:pt x="4793" y="2141"/>
                </a:lnTo>
                <a:lnTo>
                  <a:pt x="4857" y="2076"/>
                </a:lnTo>
                <a:lnTo>
                  <a:pt x="4857" y="2076"/>
                </a:lnTo>
                <a:lnTo>
                  <a:pt x="4943" y="2055"/>
                </a:lnTo>
                <a:lnTo>
                  <a:pt x="5050" y="2034"/>
                </a:lnTo>
                <a:lnTo>
                  <a:pt x="5285" y="2034"/>
                </a:lnTo>
                <a:lnTo>
                  <a:pt x="5734" y="2055"/>
                </a:lnTo>
                <a:lnTo>
                  <a:pt x="5734" y="2055"/>
                </a:lnTo>
                <a:lnTo>
                  <a:pt x="6825" y="2076"/>
                </a:lnTo>
                <a:lnTo>
                  <a:pt x="6825" y="2076"/>
                </a:lnTo>
                <a:lnTo>
                  <a:pt x="7039" y="2076"/>
                </a:lnTo>
                <a:lnTo>
                  <a:pt x="7125" y="2076"/>
                </a:lnTo>
                <a:lnTo>
                  <a:pt x="7168" y="2098"/>
                </a:lnTo>
                <a:lnTo>
                  <a:pt x="7210" y="2119"/>
                </a:lnTo>
                <a:lnTo>
                  <a:pt x="7210" y="2183"/>
                </a:lnTo>
                <a:lnTo>
                  <a:pt x="7189" y="2269"/>
                </a:lnTo>
                <a:lnTo>
                  <a:pt x="7125" y="2376"/>
                </a:lnTo>
                <a:lnTo>
                  <a:pt x="7125" y="2376"/>
                </a:lnTo>
                <a:lnTo>
                  <a:pt x="6034" y="4023"/>
                </a:lnTo>
                <a:lnTo>
                  <a:pt x="6034" y="4023"/>
                </a:lnTo>
                <a:lnTo>
                  <a:pt x="5841" y="4280"/>
                </a:lnTo>
                <a:lnTo>
                  <a:pt x="5756" y="4409"/>
                </a:lnTo>
                <a:lnTo>
                  <a:pt x="5670" y="4537"/>
                </a:lnTo>
                <a:lnTo>
                  <a:pt x="5670" y="4537"/>
                </a:lnTo>
                <a:lnTo>
                  <a:pt x="5627" y="4687"/>
                </a:lnTo>
                <a:lnTo>
                  <a:pt x="5584" y="4794"/>
                </a:lnTo>
                <a:lnTo>
                  <a:pt x="5584" y="4794"/>
                </a:lnTo>
                <a:lnTo>
                  <a:pt x="5542" y="4858"/>
                </a:lnTo>
                <a:lnTo>
                  <a:pt x="5499" y="4879"/>
                </a:lnTo>
                <a:lnTo>
                  <a:pt x="5477" y="4922"/>
                </a:lnTo>
                <a:lnTo>
                  <a:pt x="5477" y="5008"/>
                </a:lnTo>
                <a:lnTo>
                  <a:pt x="5477" y="5008"/>
                </a:lnTo>
                <a:lnTo>
                  <a:pt x="5499" y="5093"/>
                </a:lnTo>
                <a:lnTo>
                  <a:pt x="5542" y="5157"/>
                </a:lnTo>
                <a:lnTo>
                  <a:pt x="5649" y="5243"/>
                </a:lnTo>
                <a:lnTo>
                  <a:pt x="5649" y="5243"/>
                </a:lnTo>
                <a:lnTo>
                  <a:pt x="5820" y="5371"/>
                </a:lnTo>
                <a:lnTo>
                  <a:pt x="5991" y="5478"/>
                </a:lnTo>
                <a:lnTo>
                  <a:pt x="6205" y="5564"/>
                </a:lnTo>
                <a:lnTo>
                  <a:pt x="6397" y="5628"/>
                </a:lnTo>
                <a:lnTo>
                  <a:pt x="6825" y="5735"/>
                </a:lnTo>
                <a:lnTo>
                  <a:pt x="7253" y="5799"/>
                </a:lnTo>
                <a:lnTo>
                  <a:pt x="7253" y="5799"/>
                </a:lnTo>
                <a:lnTo>
                  <a:pt x="7467" y="5821"/>
                </a:lnTo>
                <a:lnTo>
                  <a:pt x="7681" y="5821"/>
                </a:lnTo>
                <a:lnTo>
                  <a:pt x="7874" y="5799"/>
                </a:lnTo>
                <a:lnTo>
                  <a:pt x="8066" y="5756"/>
                </a:lnTo>
                <a:lnTo>
                  <a:pt x="8259" y="5692"/>
                </a:lnTo>
                <a:lnTo>
                  <a:pt x="8430" y="5607"/>
                </a:lnTo>
                <a:lnTo>
                  <a:pt x="8815" y="5414"/>
                </a:lnTo>
                <a:lnTo>
                  <a:pt x="8815" y="5414"/>
                </a:lnTo>
                <a:lnTo>
                  <a:pt x="8986" y="5329"/>
                </a:lnTo>
                <a:lnTo>
                  <a:pt x="9200" y="5222"/>
                </a:lnTo>
                <a:lnTo>
                  <a:pt x="9286" y="5157"/>
                </a:lnTo>
                <a:lnTo>
                  <a:pt x="9350" y="5093"/>
                </a:lnTo>
                <a:lnTo>
                  <a:pt x="9393" y="5008"/>
                </a:lnTo>
                <a:lnTo>
                  <a:pt x="9393" y="4922"/>
                </a:lnTo>
                <a:lnTo>
                  <a:pt x="9393" y="4922"/>
                </a:lnTo>
                <a:close/>
                <a:moveTo>
                  <a:pt x="578" y="5350"/>
                </a:moveTo>
                <a:lnTo>
                  <a:pt x="578" y="5350"/>
                </a:lnTo>
                <a:lnTo>
                  <a:pt x="492" y="5329"/>
                </a:lnTo>
                <a:lnTo>
                  <a:pt x="449" y="5286"/>
                </a:lnTo>
                <a:lnTo>
                  <a:pt x="449" y="5264"/>
                </a:lnTo>
                <a:lnTo>
                  <a:pt x="471" y="5243"/>
                </a:lnTo>
                <a:lnTo>
                  <a:pt x="492" y="5222"/>
                </a:lnTo>
                <a:lnTo>
                  <a:pt x="556" y="5222"/>
                </a:lnTo>
                <a:lnTo>
                  <a:pt x="556" y="5222"/>
                </a:lnTo>
                <a:lnTo>
                  <a:pt x="621" y="5222"/>
                </a:lnTo>
                <a:lnTo>
                  <a:pt x="642" y="5243"/>
                </a:lnTo>
                <a:lnTo>
                  <a:pt x="663" y="5264"/>
                </a:lnTo>
                <a:lnTo>
                  <a:pt x="685" y="5307"/>
                </a:lnTo>
                <a:lnTo>
                  <a:pt x="663" y="5329"/>
                </a:lnTo>
                <a:lnTo>
                  <a:pt x="642" y="5350"/>
                </a:lnTo>
                <a:lnTo>
                  <a:pt x="621" y="5350"/>
                </a:lnTo>
                <a:lnTo>
                  <a:pt x="578" y="5350"/>
                </a:lnTo>
                <a:lnTo>
                  <a:pt x="578" y="5350"/>
                </a:lnTo>
                <a:close/>
                <a:moveTo>
                  <a:pt x="920" y="5500"/>
                </a:moveTo>
                <a:lnTo>
                  <a:pt x="920" y="5500"/>
                </a:lnTo>
                <a:lnTo>
                  <a:pt x="877" y="5478"/>
                </a:lnTo>
                <a:lnTo>
                  <a:pt x="856" y="5457"/>
                </a:lnTo>
                <a:lnTo>
                  <a:pt x="835" y="5414"/>
                </a:lnTo>
                <a:lnTo>
                  <a:pt x="835" y="5350"/>
                </a:lnTo>
                <a:lnTo>
                  <a:pt x="856" y="5307"/>
                </a:lnTo>
                <a:lnTo>
                  <a:pt x="877" y="5264"/>
                </a:lnTo>
                <a:lnTo>
                  <a:pt x="920" y="5243"/>
                </a:lnTo>
                <a:lnTo>
                  <a:pt x="984" y="5222"/>
                </a:lnTo>
                <a:lnTo>
                  <a:pt x="984" y="5222"/>
                </a:lnTo>
                <a:lnTo>
                  <a:pt x="1006" y="5243"/>
                </a:lnTo>
                <a:lnTo>
                  <a:pt x="1027" y="5264"/>
                </a:lnTo>
                <a:lnTo>
                  <a:pt x="1027" y="5307"/>
                </a:lnTo>
                <a:lnTo>
                  <a:pt x="1027" y="5350"/>
                </a:lnTo>
                <a:lnTo>
                  <a:pt x="984" y="5457"/>
                </a:lnTo>
                <a:lnTo>
                  <a:pt x="942" y="5478"/>
                </a:lnTo>
                <a:lnTo>
                  <a:pt x="920" y="5500"/>
                </a:lnTo>
                <a:lnTo>
                  <a:pt x="920" y="5500"/>
                </a:lnTo>
                <a:close/>
                <a:moveTo>
                  <a:pt x="1241" y="5542"/>
                </a:moveTo>
                <a:lnTo>
                  <a:pt x="1241" y="5542"/>
                </a:lnTo>
                <a:lnTo>
                  <a:pt x="1220" y="5457"/>
                </a:lnTo>
                <a:lnTo>
                  <a:pt x="1220" y="5371"/>
                </a:lnTo>
                <a:lnTo>
                  <a:pt x="1220" y="5371"/>
                </a:lnTo>
                <a:lnTo>
                  <a:pt x="1220" y="5264"/>
                </a:lnTo>
                <a:lnTo>
                  <a:pt x="1241" y="5222"/>
                </a:lnTo>
                <a:lnTo>
                  <a:pt x="1284" y="5200"/>
                </a:lnTo>
                <a:lnTo>
                  <a:pt x="1327" y="5243"/>
                </a:lnTo>
                <a:lnTo>
                  <a:pt x="1348" y="5307"/>
                </a:lnTo>
                <a:lnTo>
                  <a:pt x="1348" y="5371"/>
                </a:lnTo>
                <a:lnTo>
                  <a:pt x="1305" y="5457"/>
                </a:lnTo>
                <a:lnTo>
                  <a:pt x="1241" y="5542"/>
                </a:lnTo>
                <a:lnTo>
                  <a:pt x="1241" y="5542"/>
                </a:lnTo>
                <a:close/>
                <a:moveTo>
                  <a:pt x="2696" y="5307"/>
                </a:moveTo>
                <a:lnTo>
                  <a:pt x="2696" y="5307"/>
                </a:lnTo>
                <a:lnTo>
                  <a:pt x="2632" y="5307"/>
                </a:lnTo>
                <a:lnTo>
                  <a:pt x="2589" y="5307"/>
                </a:lnTo>
                <a:lnTo>
                  <a:pt x="2568" y="5286"/>
                </a:lnTo>
                <a:lnTo>
                  <a:pt x="2503" y="5307"/>
                </a:lnTo>
                <a:lnTo>
                  <a:pt x="2503" y="5307"/>
                </a:lnTo>
                <a:lnTo>
                  <a:pt x="2482" y="5329"/>
                </a:lnTo>
                <a:lnTo>
                  <a:pt x="2461" y="5371"/>
                </a:lnTo>
                <a:lnTo>
                  <a:pt x="2439" y="5414"/>
                </a:lnTo>
                <a:lnTo>
                  <a:pt x="2418" y="5436"/>
                </a:lnTo>
                <a:lnTo>
                  <a:pt x="2418" y="5436"/>
                </a:lnTo>
                <a:lnTo>
                  <a:pt x="2354" y="5457"/>
                </a:lnTo>
                <a:lnTo>
                  <a:pt x="2311" y="5457"/>
                </a:lnTo>
                <a:lnTo>
                  <a:pt x="2289" y="5436"/>
                </a:lnTo>
                <a:lnTo>
                  <a:pt x="2268" y="5414"/>
                </a:lnTo>
                <a:lnTo>
                  <a:pt x="2225" y="5329"/>
                </a:lnTo>
                <a:lnTo>
                  <a:pt x="2204" y="5307"/>
                </a:lnTo>
                <a:lnTo>
                  <a:pt x="2140" y="5286"/>
                </a:lnTo>
                <a:lnTo>
                  <a:pt x="2140" y="5286"/>
                </a:lnTo>
                <a:lnTo>
                  <a:pt x="2097" y="5286"/>
                </a:lnTo>
                <a:lnTo>
                  <a:pt x="2054" y="5307"/>
                </a:lnTo>
                <a:lnTo>
                  <a:pt x="2033" y="5329"/>
                </a:lnTo>
                <a:lnTo>
                  <a:pt x="2011" y="5371"/>
                </a:lnTo>
                <a:lnTo>
                  <a:pt x="2011" y="5478"/>
                </a:lnTo>
                <a:lnTo>
                  <a:pt x="1990" y="5521"/>
                </a:lnTo>
                <a:lnTo>
                  <a:pt x="1969" y="5564"/>
                </a:lnTo>
                <a:lnTo>
                  <a:pt x="1969" y="5564"/>
                </a:lnTo>
                <a:lnTo>
                  <a:pt x="1904" y="5478"/>
                </a:lnTo>
                <a:lnTo>
                  <a:pt x="1862" y="5414"/>
                </a:lnTo>
                <a:lnTo>
                  <a:pt x="1840" y="5393"/>
                </a:lnTo>
                <a:lnTo>
                  <a:pt x="1819" y="5393"/>
                </a:lnTo>
                <a:lnTo>
                  <a:pt x="1776" y="5393"/>
                </a:lnTo>
                <a:lnTo>
                  <a:pt x="1733" y="5436"/>
                </a:lnTo>
                <a:lnTo>
                  <a:pt x="1733" y="5436"/>
                </a:lnTo>
                <a:lnTo>
                  <a:pt x="1690" y="5521"/>
                </a:lnTo>
                <a:lnTo>
                  <a:pt x="1669" y="5607"/>
                </a:lnTo>
                <a:lnTo>
                  <a:pt x="1648" y="5607"/>
                </a:lnTo>
                <a:lnTo>
                  <a:pt x="1648" y="5607"/>
                </a:lnTo>
                <a:lnTo>
                  <a:pt x="1583" y="5457"/>
                </a:lnTo>
                <a:lnTo>
                  <a:pt x="1583" y="5457"/>
                </a:lnTo>
                <a:lnTo>
                  <a:pt x="1562" y="5350"/>
                </a:lnTo>
                <a:lnTo>
                  <a:pt x="1583" y="5264"/>
                </a:lnTo>
                <a:lnTo>
                  <a:pt x="1605" y="5200"/>
                </a:lnTo>
                <a:lnTo>
                  <a:pt x="1648" y="5157"/>
                </a:lnTo>
                <a:lnTo>
                  <a:pt x="1712" y="5115"/>
                </a:lnTo>
                <a:lnTo>
                  <a:pt x="1776" y="5093"/>
                </a:lnTo>
                <a:lnTo>
                  <a:pt x="1947" y="5093"/>
                </a:lnTo>
                <a:lnTo>
                  <a:pt x="2289" y="5136"/>
                </a:lnTo>
                <a:lnTo>
                  <a:pt x="2396" y="5157"/>
                </a:lnTo>
                <a:lnTo>
                  <a:pt x="2439" y="5136"/>
                </a:lnTo>
                <a:lnTo>
                  <a:pt x="2461" y="5115"/>
                </a:lnTo>
                <a:lnTo>
                  <a:pt x="2461" y="5115"/>
                </a:lnTo>
                <a:lnTo>
                  <a:pt x="2803" y="5093"/>
                </a:lnTo>
                <a:lnTo>
                  <a:pt x="2996" y="5115"/>
                </a:lnTo>
                <a:lnTo>
                  <a:pt x="3081" y="5115"/>
                </a:lnTo>
                <a:lnTo>
                  <a:pt x="3145" y="5157"/>
                </a:lnTo>
                <a:lnTo>
                  <a:pt x="3145" y="5157"/>
                </a:lnTo>
                <a:lnTo>
                  <a:pt x="3038" y="5222"/>
                </a:lnTo>
                <a:lnTo>
                  <a:pt x="2931" y="5264"/>
                </a:lnTo>
                <a:lnTo>
                  <a:pt x="2803" y="5286"/>
                </a:lnTo>
                <a:lnTo>
                  <a:pt x="2696" y="5307"/>
                </a:lnTo>
                <a:lnTo>
                  <a:pt x="2696" y="5307"/>
                </a:lnTo>
                <a:close/>
                <a:moveTo>
                  <a:pt x="2525" y="3617"/>
                </a:moveTo>
                <a:lnTo>
                  <a:pt x="2525" y="3617"/>
                </a:lnTo>
                <a:lnTo>
                  <a:pt x="2803" y="4173"/>
                </a:lnTo>
                <a:lnTo>
                  <a:pt x="2803" y="4173"/>
                </a:lnTo>
                <a:lnTo>
                  <a:pt x="2974" y="4430"/>
                </a:lnTo>
                <a:lnTo>
                  <a:pt x="3038" y="4558"/>
                </a:lnTo>
                <a:lnTo>
                  <a:pt x="3060" y="4622"/>
                </a:lnTo>
                <a:lnTo>
                  <a:pt x="3081" y="4687"/>
                </a:lnTo>
                <a:lnTo>
                  <a:pt x="3081" y="4687"/>
                </a:lnTo>
                <a:lnTo>
                  <a:pt x="3060" y="4729"/>
                </a:lnTo>
                <a:lnTo>
                  <a:pt x="3038" y="4772"/>
                </a:lnTo>
                <a:lnTo>
                  <a:pt x="2974" y="4794"/>
                </a:lnTo>
                <a:lnTo>
                  <a:pt x="2846" y="4815"/>
                </a:lnTo>
                <a:lnTo>
                  <a:pt x="2717" y="4815"/>
                </a:lnTo>
                <a:lnTo>
                  <a:pt x="2461" y="4794"/>
                </a:lnTo>
                <a:lnTo>
                  <a:pt x="2375" y="4794"/>
                </a:lnTo>
                <a:lnTo>
                  <a:pt x="2354" y="4794"/>
                </a:lnTo>
                <a:lnTo>
                  <a:pt x="2354" y="4794"/>
                </a:lnTo>
                <a:lnTo>
                  <a:pt x="2011" y="4815"/>
                </a:lnTo>
                <a:lnTo>
                  <a:pt x="1669" y="4836"/>
                </a:lnTo>
                <a:lnTo>
                  <a:pt x="1006" y="4922"/>
                </a:lnTo>
                <a:lnTo>
                  <a:pt x="1006" y="4922"/>
                </a:lnTo>
                <a:lnTo>
                  <a:pt x="706" y="4922"/>
                </a:lnTo>
                <a:lnTo>
                  <a:pt x="556" y="4943"/>
                </a:lnTo>
                <a:lnTo>
                  <a:pt x="492" y="4922"/>
                </a:lnTo>
                <a:lnTo>
                  <a:pt x="449" y="4901"/>
                </a:lnTo>
                <a:lnTo>
                  <a:pt x="449" y="4901"/>
                </a:lnTo>
                <a:lnTo>
                  <a:pt x="449" y="4879"/>
                </a:lnTo>
                <a:lnTo>
                  <a:pt x="449" y="4836"/>
                </a:lnTo>
                <a:lnTo>
                  <a:pt x="492" y="4751"/>
                </a:lnTo>
                <a:lnTo>
                  <a:pt x="599" y="4558"/>
                </a:lnTo>
                <a:lnTo>
                  <a:pt x="599" y="4558"/>
                </a:lnTo>
                <a:lnTo>
                  <a:pt x="1049" y="3510"/>
                </a:lnTo>
                <a:lnTo>
                  <a:pt x="1262" y="2975"/>
                </a:lnTo>
                <a:lnTo>
                  <a:pt x="1476" y="2440"/>
                </a:lnTo>
                <a:lnTo>
                  <a:pt x="1476" y="2440"/>
                </a:lnTo>
                <a:lnTo>
                  <a:pt x="1541" y="2226"/>
                </a:lnTo>
                <a:lnTo>
                  <a:pt x="1583" y="2119"/>
                </a:lnTo>
                <a:lnTo>
                  <a:pt x="1626" y="2076"/>
                </a:lnTo>
                <a:lnTo>
                  <a:pt x="1648" y="2076"/>
                </a:lnTo>
                <a:lnTo>
                  <a:pt x="1648" y="2076"/>
                </a:lnTo>
                <a:lnTo>
                  <a:pt x="1690" y="2098"/>
                </a:lnTo>
                <a:lnTo>
                  <a:pt x="1733" y="2141"/>
                </a:lnTo>
                <a:lnTo>
                  <a:pt x="1819" y="2290"/>
                </a:lnTo>
                <a:lnTo>
                  <a:pt x="1926" y="2547"/>
                </a:lnTo>
                <a:lnTo>
                  <a:pt x="1926" y="2547"/>
                </a:lnTo>
                <a:lnTo>
                  <a:pt x="2225" y="3082"/>
                </a:lnTo>
                <a:lnTo>
                  <a:pt x="2525" y="3617"/>
                </a:lnTo>
                <a:lnTo>
                  <a:pt x="2525" y="3617"/>
                </a:lnTo>
                <a:close/>
                <a:moveTo>
                  <a:pt x="4557" y="386"/>
                </a:moveTo>
                <a:lnTo>
                  <a:pt x="4557" y="386"/>
                </a:lnTo>
                <a:lnTo>
                  <a:pt x="4600" y="365"/>
                </a:lnTo>
                <a:lnTo>
                  <a:pt x="4622" y="386"/>
                </a:lnTo>
                <a:lnTo>
                  <a:pt x="4622" y="386"/>
                </a:lnTo>
                <a:lnTo>
                  <a:pt x="4600" y="407"/>
                </a:lnTo>
                <a:lnTo>
                  <a:pt x="4557" y="386"/>
                </a:lnTo>
                <a:lnTo>
                  <a:pt x="4557" y="386"/>
                </a:lnTo>
                <a:close/>
                <a:moveTo>
                  <a:pt x="6440" y="5115"/>
                </a:moveTo>
                <a:lnTo>
                  <a:pt x="6440" y="5115"/>
                </a:lnTo>
                <a:lnTo>
                  <a:pt x="6397" y="5157"/>
                </a:lnTo>
                <a:lnTo>
                  <a:pt x="6376" y="5157"/>
                </a:lnTo>
                <a:lnTo>
                  <a:pt x="6355" y="5115"/>
                </a:lnTo>
                <a:lnTo>
                  <a:pt x="6355" y="5115"/>
                </a:lnTo>
                <a:lnTo>
                  <a:pt x="6355" y="5093"/>
                </a:lnTo>
                <a:lnTo>
                  <a:pt x="6376" y="5093"/>
                </a:lnTo>
                <a:lnTo>
                  <a:pt x="6440" y="5115"/>
                </a:lnTo>
                <a:lnTo>
                  <a:pt x="6440" y="5115"/>
                </a:lnTo>
                <a:lnTo>
                  <a:pt x="6440" y="5115"/>
                </a:lnTo>
                <a:lnTo>
                  <a:pt x="6440" y="5115"/>
                </a:lnTo>
                <a:lnTo>
                  <a:pt x="6462" y="5136"/>
                </a:lnTo>
                <a:lnTo>
                  <a:pt x="6462" y="5136"/>
                </a:lnTo>
                <a:lnTo>
                  <a:pt x="6440" y="5115"/>
                </a:lnTo>
                <a:lnTo>
                  <a:pt x="6440" y="5115"/>
                </a:lnTo>
                <a:close/>
                <a:moveTo>
                  <a:pt x="6676" y="5200"/>
                </a:moveTo>
                <a:lnTo>
                  <a:pt x="6676" y="5200"/>
                </a:lnTo>
                <a:lnTo>
                  <a:pt x="6697" y="5157"/>
                </a:lnTo>
                <a:lnTo>
                  <a:pt x="6697" y="5115"/>
                </a:lnTo>
                <a:lnTo>
                  <a:pt x="6761" y="5072"/>
                </a:lnTo>
                <a:lnTo>
                  <a:pt x="6783" y="5072"/>
                </a:lnTo>
                <a:lnTo>
                  <a:pt x="6804" y="5072"/>
                </a:lnTo>
                <a:lnTo>
                  <a:pt x="6825" y="5115"/>
                </a:lnTo>
                <a:lnTo>
                  <a:pt x="6825" y="5157"/>
                </a:lnTo>
                <a:lnTo>
                  <a:pt x="6825" y="5157"/>
                </a:lnTo>
                <a:lnTo>
                  <a:pt x="6804" y="5264"/>
                </a:lnTo>
                <a:lnTo>
                  <a:pt x="6783" y="5286"/>
                </a:lnTo>
                <a:lnTo>
                  <a:pt x="6761" y="5307"/>
                </a:lnTo>
                <a:lnTo>
                  <a:pt x="6718" y="5264"/>
                </a:lnTo>
                <a:lnTo>
                  <a:pt x="6676" y="5200"/>
                </a:lnTo>
                <a:lnTo>
                  <a:pt x="6676" y="5200"/>
                </a:lnTo>
                <a:close/>
                <a:moveTo>
                  <a:pt x="7553" y="5329"/>
                </a:moveTo>
                <a:lnTo>
                  <a:pt x="7553" y="5329"/>
                </a:lnTo>
                <a:lnTo>
                  <a:pt x="7510" y="5393"/>
                </a:lnTo>
                <a:lnTo>
                  <a:pt x="7489" y="5393"/>
                </a:lnTo>
                <a:lnTo>
                  <a:pt x="7489" y="5371"/>
                </a:lnTo>
                <a:lnTo>
                  <a:pt x="7446" y="5307"/>
                </a:lnTo>
                <a:lnTo>
                  <a:pt x="7403" y="5243"/>
                </a:lnTo>
                <a:lnTo>
                  <a:pt x="7403" y="5243"/>
                </a:lnTo>
                <a:lnTo>
                  <a:pt x="7317" y="5200"/>
                </a:lnTo>
                <a:lnTo>
                  <a:pt x="7275" y="5200"/>
                </a:lnTo>
                <a:lnTo>
                  <a:pt x="7232" y="5222"/>
                </a:lnTo>
                <a:lnTo>
                  <a:pt x="7189" y="5264"/>
                </a:lnTo>
                <a:lnTo>
                  <a:pt x="7125" y="5329"/>
                </a:lnTo>
                <a:lnTo>
                  <a:pt x="7104" y="5329"/>
                </a:lnTo>
                <a:lnTo>
                  <a:pt x="7082" y="5286"/>
                </a:lnTo>
                <a:lnTo>
                  <a:pt x="7082" y="5286"/>
                </a:lnTo>
                <a:lnTo>
                  <a:pt x="7039" y="5179"/>
                </a:lnTo>
                <a:lnTo>
                  <a:pt x="7039" y="5115"/>
                </a:lnTo>
                <a:lnTo>
                  <a:pt x="7082" y="5072"/>
                </a:lnTo>
                <a:lnTo>
                  <a:pt x="7146" y="5072"/>
                </a:lnTo>
                <a:lnTo>
                  <a:pt x="7275" y="5093"/>
                </a:lnTo>
                <a:lnTo>
                  <a:pt x="7317" y="5093"/>
                </a:lnTo>
                <a:lnTo>
                  <a:pt x="7339" y="5072"/>
                </a:lnTo>
                <a:lnTo>
                  <a:pt x="7339" y="5072"/>
                </a:lnTo>
                <a:lnTo>
                  <a:pt x="7489" y="5072"/>
                </a:lnTo>
                <a:lnTo>
                  <a:pt x="7553" y="5072"/>
                </a:lnTo>
                <a:lnTo>
                  <a:pt x="7596" y="5115"/>
                </a:lnTo>
                <a:lnTo>
                  <a:pt x="7596" y="5115"/>
                </a:lnTo>
                <a:lnTo>
                  <a:pt x="7574" y="5243"/>
                </a:lnTo>
                <a:lnTo>
                  <a:pt x="7553" y="5329"/>
                </a:lnTo>
                <a:lnTo>
                  <a:pt x="7553" y="5329"/>
                </a:lnTo>
                <a:lnTo>
                  <a:pt x="7553" y="5329"/>
                </a:lnTo>
                <a:lnTo>
                  <a:pt x="7553" y="5329"/>
                </a:lnTo>
                <a:close/>
                <a:moveTo>
                  <a:pt x="8152" y="5179"/>
                </a:moveTo>
                <a:lnTo>
                  <a:pt x="8152" y="5179"/>
                </a:lnTo>
                <a:lnTo>
                  <a:pt x="8109" y="5200"/>
                </a:lnTo>
                <a:lnTo>
                  <a:pt x="8109" y="5243"/>
                </a:lnTo>
                <a:lnTo>
                  <a:pt x="8088" y="5329"/>
                </a:lnTo>
                <a:lnTo>
                  <a:pt x="8066" y="5371"/>
                </a:lnTo>
                <a:lnTo>
                  <a:pt x="8045" y="5393"/>
                </a:lnTo>
                <a:lnTo>
                  <a:pt x="8002" y="5414"/>
                </a:lnTo>
                <a:lnTo>
                  <a:pt x="7938" y="5414"/>
                </a:lnTo>
                <a:lnTo>
                  <a:pt x="7938" y="5414"/>
                </a:lnTo>
                <a:lnTo>
                  <a:pt x="7852" y="5393"/>
                </a:lnTo>
                <a:lnTo>
                  <a:pt x="7767" y="5307"/>
                </a:lnTo>
                <a:lnTo>
                  <a:pt x="7724" y="5222"/>
                </a:lnTo>
                <a:lnTo>
                  <a:pt x="7703" y="5179"/>
                </a:lnTo>
                <a:lnTo>
                  <a:pt x="7703" y="5136"/>
                </a:lnTo>
                <a:lnTo>
                  <a:pt x="7703" y="5136"/>
                </a:lnTo>
                <a:lnTo>
                  <a:pt x="7724" y="5115"/>
                </a:lnTo>
                <a:lnTo>
                  <a:pt x="7788" y="5115"/>
                </a:lnTo>
                <a:lnTo>
                  <a:pt x="7917" y="5115"/>
                </a:lnTo>
                <a:lnTo>
                  <a:pt x="8109" y="5115"/>
                </a:lnTo>
                <a:lnTo>
                  <a:pt x="8109" y="5115"/>
                </a:lnTo>
                <a:lnTo>
                  <a:pt x="8302" y="5115"/>
                </a:lnTo>
                <a:lnTo>
                  <a:pt x="8494" y="5136"/>
                </a:lnTo>
                <a:lnTo>
                  <a:pt x="8494" y="5136"/>
                </a:lnTo>
                <a:lnTo>
                  <a:pt x="8473" y="5222"/>
                </a:lnTo>
                <a:lnTo>
                  <a:pt x="8430" y="5264"/>
                </a:lnTo>
                <a:lnTo>
                  <a:pt x="8387" y="5264"/>
                </a:lnTo>
                <a:lnTo>
                  <a:pt x="8323" y="5264"/>
                </a:lnTo>
                <a:lnTo>
                  <a:pt x="8216" y="5200"/>
                </a:lnTo>
                <a:lnTo>
                  <a:pt x="8152" y="5179"/>
                </a:lnTo>
                <a:lnTo>
                  <a:pt x="8152" y="5179"/>
                </a:lnTo>
                <a:close/>
                <a:moveTo>
                  <a:pt x="8901" y="4858"/>
                </a:moveTo>
                <a:lnTo>
                  <a:pt x="8901" y="4858"/>
                </a:lnTo>
                <a:lnTo>
                  <a:pt x="8879" y="4879"/>
                </a:lnTo>
                <a:lnTo>
                  <a:pt x="8837" y="4879"/>
                </a:lnTo>
                <a:lnTo>
                  <a:pt x="8708" y="4858"/>
                </a:lnTo>
                <a:lnTo>
                  <a:pt x="8601" y="4858"/>
                </a:lnTo>
                <a:lnTo>
                  <a:pt x="8558" y="4858"/>
                </a:lnTo>
                <a:lnTo>
                  <a:pt x="8537" y="4879"/>
                </a:lnTo>
                <a:lnTo>
                  <a:pt x="8537" y="4879"/>
                </a:lnTo>
                <a:lnTo>
                  <a:pt x="7874" y="4815"/>
                </a:lnTo>
                <a:lnTo>
                  <a:pt x="7531" y="4815"/>
                </a:lnTo>
                <a:lnTo>
                  <a:pt x="7189" y="4815"/>
                </a:lnTo>
                <a:lnTo>
                  <a:pt x="7189" y="4815"/>
                </a:lnTo>
                <a:lnTo>
                  <a:pt x="6611" y="4879"/>
                </a:lnTo>
                <a:lnTo>
                  <a:pt x="6312" y="4879"/>
                </a:lnTo>
                <a:lnTo>
                  <a:pt x="6184" y="4858"/>
                </a:lnTo>
                <a:lnTo>
                  <a:pt x="6055" y="4815"/>
                </a:lnTo>
                <a:lnTo>
                  <a:pt x="6055" y="4815"/>
                </a:lnTo>
                <a:lnTo>
                  <a:pt x="5991" y="4794"/>
                </a:lnTo>
                <a:lnTo>
                  <a:pt x="5970" y="4751"/>
                </a:lnTo>
                <a:lnTo>
                  <a:pt x="5948" y="4729"/>
                </a:lnTo>
                <a:lnTo>
                  <a:pt x="5970" y="4687"/>
                </a:lnTo>
                <a:lnTo>
                  <a:pt x="6012" y="4622"/>
                </a:lnTo>
                <a:lnTo>
                  <a:pt x="6077" y="4515"/>
                </a:lnTo>
                <a:lnTo>
                  <a:pt x="6077" y="4515"/>
                </a:lnTo>
                <a:lnTo>
                  <a:pt x="6462" y="3938"/>
                </a:lnTo>
                <a:lnTo>
                  <a:pt x="6462" y="3938"/>
                </a:lnTo>
                <a:lnTo>
                  <a:pt x="6804" y="3424"/>
                </a:lnTo>
                <a:lnTo>
                  <a:pt x="7125" y="2911"/>
                </a:lnTo>
                <a:lnTo>
                  <a:pt x="7125" y="2911"/>
                </a:lnTo>
                <a:lnTo>
                  <a:pt x="7446" y="2355"/>
                </a:lnTo>
                <a:lnTo>
                  <a:pt x="7446" y="2355"/>
                </a:lnTo>
                <a:lnTo>
                  <a:pt x="7510" y="2248"/>
                </a:lnTo>
                <a:lnTo>
                  <a:pt x="7553" y="2162"/>
                </a:lnTo>
                <a:lnTo>
                  <a:pt x="7596" y="2141"/>
                </a:lnTo>
                <a:lnTo>
                  <a:pt x="7617" y="2141"/>
                </a:lnTo>
                <a:lnTo>
                  <a:pt x="7660" y="2162"/>
                </a:lnTo>
                <a:lnTo>
                  <a:pt x="7724" y="2205"/>
                </a:lnTo>
                <a:lnTo>
                  <a:pt x="7724" y="2205"/>
                </a:lnTo>
                <a:lnTo>
                  <a:pt x="7810" y="2333"/>
                </a:lnTo>
                <a:lnTo>
                  <a:pt x="7874" y="2504"/>
                </a:lnTo>
                <a:lnTo>
                  <a:pt x="8002" y="2825"/>
                </a:lnTo>
                <a:lnTo>
                  <a:pt x="8002" y="2825"/>
                </a:lnTo>
                <a:lnTo>
                  <a:pt x="8280" y="3403"/>
                </a:lnTo>
                <a:lnTo>
                  <a:pt x="8280" y="3403"/>
                </a:lnTo>
                <a:lnTo>
                  <a:pt x="8815" y="4537"/>
                </a:lnTo>
                <a:lnTo>
                  <a:pt x="8815" y="4537"/>
                </a:lnTo>
                <a:lnTo>
                  <a:pt x="8901" y="4708"/>
                </a:lnTo>
                <a:lnTo>
                  <a:pt x="8922" y="4794"/>
                </a:lnTo>
                <a:lnTo>
                  <a:pt x="8922" y="4815"/>
                </a:lnTo>
                <a:lnTo>
                  <a:pt x="8901" y="4858"/>
                </a:lnTo>
                <a:lnTo>
                  <a:pt x="8901" y="4858"/>
                </a:lnTo>
                <a:close/>
                <a:moveTo>
                  <a:pt x="7296" y="6976"/>
                </a:moveTo>
                <a:lnTo>
                  <a:pt x="7296" y="6976"/>
                </a:lnTo>
                <a:lnTo>
                  <a:pt x="7082" y="6955"/>
                </a:lnTo>
                <a:lnTo>
                  <a:pt x="6847" y="6955"/>
                </a:lnTo>
                <a:lnTo>
                  <a:pt x="6397" y="6976"/>
                </a:lnTo>
                <a:lnTo>
                  <a:pt x="6397" y="6976"/>
                </a:lnTo>
                <a:lnTo>
                  <a:pt x="4515" y="6955"/>
                </a:lnTo>
                <a:lnTo>
                  <a:pt x="4515" y="6955"/>
                </a:lnTo>
                <a:lnTo>
                  <a:pt x="4065" y="6976"/>
                </a:lnTo>
                <a:lnTo>
                  <a:pt x="3616" y="6976"/>
                </a:lnTo>
                <a:lnTo>
                  <a:pt x="2717" y="7019"/>
                </a:lnTo>
                <a:lnTo>
                  <a:pt x="2717" y="7019"/>
                </a:lnTo>
                <a:lnTo>
                  <a:pt x="2375" y="7019"/>
                </a:lnTo>
                <a:lnTo>
                  <a:pt x="2375" y="7019"/>
                </a:lnTo>
                <a:lnTo>
                  <a:pt x="2268" y="7019"/>
                </a:lnTo>
                <a:lnTo>
                  <a:pt x="2140" y="6976"/>
                </a:lnTo>
                <a:lnTo>
                  <a:pt x="2033" y="6976"/>
                </a:lnTo>
                <a:lnTo>
                  <a:pt x="1926" y="6976"/>
                </a:lnTo>
                <a:lnTo>
                  <a:pt x="1926" y="6976"/>
                </a:lnTo>
                <a:lnTo>
                  <a:pt x="1840" y="6997"/>
                </a:lnTo>
                <a:lnTo>
                  <a:pt x="1797" y="7040"/>
                </a:lnTo>
                <a:lnTo>
                  <a:pt x="1755" y="7104"/>
                </a:lnTo>
                <a:lnTo>
                  <a:pt x="1733" y="7169"/>
                </a:lnTo>
                <a:lnTo>
                  <a:pt x="1733" y="7318"/>
                </a:lnTo>
                <a:lnTo>
                  <a:pt x="1712" y="7468"/>
                </a:lnTo>
                <a:lnTo>
                  <a:pt x="1712" y="7468"/>
                </a:lnTo>
                <a:lnTo>
                  <a:pt x="1690" y="7661"/>
                </a:lnTo>
                <a:lnTo>
                  <a:pt x="1690" y="7832"/>
                </a:lnTo>
                <a:lnTo>
                  <a:pt x="1690" y="7939"/>
                </a:lnTo>
                <a:lnTo>
                  <a:pt x="1712" y="8003"/>
                </a:lnTo>
                <a:lnTo>
                  <a:pt x="1776" y="8067"/>
                </a:lnTo>
                <a:lnTo>
                  <a:pt x="1840" y="8131"/>
                </a:lnTo>
                <a:lnTo>
                  <a:pt x="1840" y="8131"/>
                </a:lnTo>
                <a:lnTo>
                  <a:pt x="1926" y="8153"/>
                </a:lnTo>
                <a:lnTo>
                  <a:pt x="2033" y="8174"/>
                </a:lnTo>
                <a:lnTo>
                  <a:pt x="2268" y="8174"/>
                </a:lnTo>
                <a:lnTo>
                  <a:pt x="2696" y="8131"/>
                </a:lnTo>
                <a:lnTo>
                  <a:pt x="2696" y="8131"/>
                </a:lnTo>
                <a:lnTo>
                  <a:pt x="3680" y="8110"/>
                </a:lnTo>
                <a:lnTo>
                  <a:pt x="4643" y="8089"/>
                </a:lnTo>
                <a:lnTo>
                  <a:pt x="4643" y="8089"/>
                </a:lnTo>
                <a:lnTo>
                  <a:pt x="5627" y="8089"/>
                </a:lnTo>
                <a:lnTo>
                  <a:pt x="6119" y="8089"/>
                </a:lnTo>
                <a:lnTo>
                  <a:pt x="6611" y="8110"/>
                </a:lnTo>
                <a:lnTo>
                  <a:pt x="6611" y="8110"/>
                </a:lnTo>
                <a:lnTo>
                  <a:pt x="6997" y="8110"/>
                </a:lnTo>
                <a:lnTo>
                  <a:pt x="7168" y="8110"/>
                </a:lnTo>
                <a:lnTo>
                  <a:pt x="7317" y="8067"/>
                </a:lnTo>
                <a:lnTo>
                  <a:pt x="7382" y="8024"/>
                </a:lnTo>
                <a:lnTo>
                  <a:pt x="7424" y="7982"/>
                </a:lnTo>
                <a:lnTo>
                  <a:pt x="7467" y="7917"/>
                </a:lnTo>
                <a:lnTo>
                  <a:pt x="7510" y="7853"/>
                </a:lnTo>
                <a:lnTo>
                  <a:pt x="7531" y="7789"/>
                </a:lnTo>
                <a:lnTo>
                  <a:pt x="7553" y="7682"/>
                </a:lnTo>
                <a:lnTo>
                  <a:pt x="7553" y="7447"/>
                </a:lnTo>
                <a:lnTo>
                  <a:pt x="7553" y="7447"/>
                </a:lnTo>
                <a:lnTo>
                  <a:pt x="7553" y="7276"/>
                </a:lnTo>
                <a:lnTo>
                  <a:pt x="7531" y="7147"/>
                </a:lnTo>
                <a:lnTo>
                  <a:pt x="7510" y="7083"/>
                </a:lnTo>
                <a:lnTo>
                  <a:pt x="7467" y="7040"/>
                </a:lnTo>
                <a:lnTo>
                  <a:pt x="7403" y="6997"/>
                </a:lnTo>
                <a:lnTo>
                  <a:pt x="7296" y="6976"/>
                </a:lnTo>
                <a:lnTo>
                  <a:pt x="7296" y="6976"/>
                </a:lnTo>
                <a:close/>
                <a:moveTo>
                  <a:pt x="2311" y="7532"/>
                </a:moveTo>
                <a:lnTo>
                  <a:pt x="2311" y="7532"/>
                </a:lnTo>
                <a:lnTo>
                  <a:pt x="2311" y="7468"/>
                </a:lnTo>
                <a:lnTo>
                  <a:pt x="2354" y="7404"/>
                </a:lnTo>
                <a:lnTo>
                  <a:pt x="2375" y="7383"/>
                </a:lnTo>
                <a:lnTo>
                  <a:pt x="2396" y="7383"/>
                </a:lnTo>
                <a:lnTo>
                  <a:pt x="2418" y="7383"/>
                </a:lnTo>
                <a:lnTo>
                  <a:pt x="2439" y="7425"/>
                </a:lnTo>
                <a:lnTo>
                  <a:pt x="2439" y="7425"/>
                </a:lnTo>
                <a:lnTo>
                  <a:pt x="2461" y="7468"/>
                </a:lnTo>
                <a:lnTo>
                  <a:pt x="2439" y="7532"/>
                </a:lnTo>
                <a:lnTo>
                  <a:pt x="2396" y="7618"/>
                </a:lnTo>
                <a:lnTo>
                  <a:pt x="2375" y="7639"/>
                </a:lnTo>
                <a:lnTo>
                  <a:pt x="2354" y="7639"/>
                </a:lnTo>
                <a:lnTo>
                  <a:pt x="2311" y="7618"/>
                </a:lnTo>
                <a:lnTo>
                  <a:pt x="2311" y="7532"/>
                </a:lnTo>
                <a:lnTo>
                  <a:pt x="2311" y="7532"/>
                </a:lnTo>
                <a:close/>
                <a:moveTo>
                  <a:pt x="2589" y="7554"/>
                </a:moveTo>
                <a:lnTo>
                  <a:pt x="2589" y="7554"/>
                </a:lnTo>
                <a:lnTo>
                  <a:pt x="2632" y="7468"/>
                </a:lnTo>
                <a:lnTo>
                  <a:pt x="2675" y="7404"/>
                </a:lnTo>
                <a:lnTo>
                  <a:pt x="2696" y="7383"/>
                </a:lnTo>
                <a:lnTo>
                  <a:pt x="2717" y="7404"/>
                </a:lnTo>
                <a:lnTo>
                  <a:pt x="2739" y="7425"/>
                </a:lnTo>
                <a:lnTo>
                  <a:pt x="2739" y="7468"/>
                </a:lnTo>
                <a:lnTo>
                  <a:pt x="2739" y="7468"/>
                </a:lnTo>
                <a:lnTo>
                  <a:pt x="2739" y="7554"/>
                </a:lnTo>
                <a:lnTo>
                  <a:pt x="2675" y="7618"/>
                </a:lnTo>
                <a:lnTo>
                  <a:pt x="2653" y="7639"/>
                </a:lnTo>
                <a:lnTo>
                  <a:pt x="2632" y="7639"/>
                </a:lnTo>
                <a:lnTo>
                  <a:pt x="2610" y="7596"/>
                </a:lnTo>
                <a:lnTo>
                  <a:pt x="2589" y="7554"/>
                </a:lnTo>
                <a:lnTo>
                  <a:pt x="2589" y="7554"/>
                </a:lnTo>
                <a:close/>
                <a:moveTo>
                  <a:pt x="2931" y="7532"/>
                </a:moveTo>
                <a:lnTo>
                  <a:pt x="2931" y="7532"/>
                </a:lnTo>
                <a:lnTo>
                  <a:pt x="2910" y="7511"/>
                </a:lnTo>
                <a:lnTo>
                  <a:pt x="2931" y="7468"/>
                </a:lnTo>
                <a:lnTo>
                  <a:pt x="2953" y="7447"/>
                </a:lnTo>
                <a:lnTo>
                  <a:pt x="2996" y="7447"/>
                </a:lnTo>
                <a:lnTo>
                  <a:pt x="2996" y="7447"/>
                </a:lnTo>
                <a:lnTo>
                  <a:pt x="2931" y="7532"/>
                </a:lnTo>
                <a:lnTo>
                  <a:pt x="2931" y="7532"/>
                </a:lnTo>
                <a:close/>
                <a:moveTo>
                  <a:pt x="3209" y="7575"/>
                </a:moveTo>
                <a:lnTo>
                  <a:pt x="3209" y="7575"/>
                </a:lnTo>
                <a:lnTo>
                  <a:pt x="3188" y="7661"/>
                </a:lnTo>
                <a:lnTo>
                  <a:pt x="3167" y="7703"/>
                </a:lnTo>
                <a:lnTo>
                  <a:pt x="3145" y="7703"/>
                </a:lnTo>
                <a:lnTo>
                  <a:pt x="3145" y="7703"/>
                </a:lnTo>
                <a:lnTo>
                  <a:pt x="3124" y="7618"/>
                </a:lnTo>
                <a:lnTo>
                  <a:pt x="3124" y="7618"/>
                </a:lnTo>
                <a:lnTo>
                  <a:pt x="3124" y="7511"/>
                </a:lnTo>
                <a:lnTo>
                  <a:pt x="3167" y="7468"/>
                </a:lnTo>
                <a:lnTo>
                  <a:pt x="3188" y="7468"/>
                </a:lnTo>
                <a:lnTo>
                  <a:pt x="3209" y="7468"/>
                </a:lnTo>
                <a:lnTo>
                  <a:pt x="3209" y="7575"/>
                </a:lnTo>
                <a:lnTo>
                  <a:pt x="3209" y="7575"/>
                </a:lnTo>
                <a:close/>
                <a:moveTo>
                  <a:pt x="7146" y="7661"/>
                </a:moveTo>
                <a:lnTo>
                  <a:pt x="7146" y="7661"/>
                </a:lnTo>
                <a:lnTo>
                  <a:pt x="7104" y="7682"/>
                </a:lnTo>
                <a:lnTo>
                  <a:pt x="7061" y="7682"/>
                </a:lnTo>
                <a:lnTo>
                  <a:pt x="6890" y="7703"/>
                </a:lnTo>
                <a:lnTo>
                  <a:pt x="6397" y="7703"/>
                </a:lnTo>
                <a:lnTo>
                  <a:pt x="5927" y="7703"/>
                </a:lnTo>
                <a:lnTo>
                  <a:pt x="5777" y="7703"/>
                </a:lnTo>
                <a:lnTo>
                  <a:pt x="5734" y="7725"/>
                </a:lnTo>
                <a:lnTo>
                  <a:pt x="5734" y="7725"/>
                </a:lnTo>
                <a:lnTo>
                  <a:pt x="5477" y="7746"/>
                </a:lnTo>
                <a:lnTo>
                  <a:pt x="5349" y="7746"/>
                </a:lnTo>
                <a:lnTo>
                  <a:pt x="5242" y="7725"/>
                </a:lnTo>
                <a:lnTo>
                  <a:pt x="5242" y="7725"/>
                </a:lnTo>
                <a:lnTo>
                  <a:pt x="5135" y="7703"/>
                </a:lnTo>
                <a:lnTo>
                  <a:pt x="5071" y="7639"/>
                </a:lnTo>
                <a:lnTo>
                  <a:pt x="5071" y="7639"/>
                </a:lnTo>
                <a:lnTo>
                  <a:pt x="5050" y="7618"/>
                </a:lnTo>
                <a:lnTo>
                  <a:pt x="5028" y="7575"/>
                </a:lnTo>
                <a:lnTo>
                  <a:pt x="4985" y="7532"/>
                </a:lnTo>
                <a:lnTo>
                  <a:pt x="4943" y="7532"/>
                </a:lnTo>
                <a:lnTo>
                  <a:pt x="4943" y="7532"/>
                </a:lnTo>
                <a:lnTo>
                  <a:pt x="4900" y="7554"/>
                </a:lnTo>
                <a:lnTo>
                  <a:pt x="4878" y="7618"/>
                </a:lnTo>
                <a:lnTo>
                  <a:pt x="4836" y="7682"/>
                </a:lnTo>
                <a:lnTo>
                  <a:pt x="4793" y="7725"/>
                </a:lnTo>
                <a:lnTo>
                  <a:pt x="4793" y="7725"/>
                </a:lnTo>
                <a:lnTo>
                  <a:pt x="4750" y="7725"/>
                </a:lnTo>
                <a:lnTo>
                  <a:pt x="4729" y="7725"/>
                </a:lnTo>
                <a:lnTo>
                  <a:pt x="4686" y="7682"/>
                </a:lnTo>
                <a:lnTo>
                  <a:pt x="4643" y="7639"/>
                </a:lnTo>
                <a:lnTo>
                  <a:pt x="4600" y="7596"/>
                </a:lnTo>
                <a:lnTo>
                  <a:pt x="4600" y="7596"/>
                </a:lnTo>
                <a:lnTo>
                  <a:pt x="4557" y="7596"/>
                </a:lnTo>
                <a:lnTo>
                  <a:pt x="4536" y="7618"/>
                </a:lnTo>
                <a:lnTo>
                  <a:pt x="4515" y="7639"/>
                </a:lnTo>
                <a:lnTo>
                  <a:pt x="4450" y="7661"/>
                </a:lnTo>
                <a:lnTo>
                  <a:pt x="4450" y="7661"/>
                </a:lnTo>
                <a:lnTo>
                  <a:pt x="4343" y="7725"/>
                </a:lnTo>
                <a:lnTo>
                  <a:pt x="4279" y="7725"/>
                </a:lnTo>
                <a:lnTo>
                  <a:pt x="4215" y="7703"/>
                </a:lnTo>
                <a:lnTo>
                  <a:pt x="4215" y="7703"/>
                </a:lnTo>
                <a:lnTo>
                  <a:pt x="4194" y="7682"/>
                </a:lnTo>
                <a:lnTo>
                  <a:pt x="4194" y="7639"/>
                </a:lnTo>
                <a:lnTo>
                  <a:pt x="4194" y="7596"/>
                </a:lnTo>
                <a:lnTo>
                  <a:pt x="4172" y="7575"/>
                </a:lnTo>
                <a:lnTo>
                  <a:pt x="4172" y="7575"/>
                </a:lnTo>
                <a:lnTo>
                  <a:pt x="4130" y="7554"/>
                </a:lnTo>
                <a:lnTo>
                  <a:pt x="4087" y="7554"/>
                </a:lnTo>
                <a:lnTo>
                  <a:pt x="4065" y="7596"/>
                </a:lnTo>
                <a:lnTo>
                  <a:pt x="4023" y="7639"/>
                </a:lnTo>
                <a:lnTo>
                  <a:pt x="3980" y="7725"/>
                </a:lnTo>
                <a:lnTo>
                  <a:pt x="3937" y="7768"/>
                </a:lnTo>
                <a:lnTo>
                  <a:pt x="3894" y="7768"/>
                </a:lnTo>
                <a:lnTo>
                  <a:pt x="3894" y="7768"/>
                </a:lnTo>
                <a:lnTo>
                  <a:pt x="3830" y="7746"/>
                </a:lnTo>
                <a:lnTo>
                  <a:pt x="3809" y="7725"/>
                </a:lnTo>
                <a:lnTo>
                  <a:pt x="3787" y="7618"/>
                </a:lnTo>
                <a:lnTo>
                  <a:pt x="3766" y="7532"/>
                </a:lnTo>
                <a:lnTo>
                  <a:pt x="3744" y="7511"/>
                </a:lnTo>
                <a:lnTo>
                  <a:pt x="3702" y="7489"/>
                </a:lnTo>
                <a:lnTo>
                  <a:pt x="3702" y="7489"/>
                </a:lnTo>
                <a:lnTo>
                  <a:pt x="3659" y="7511"/>
                </a:lnTo>
                <a:lnTo>
                  <a:pt x="3637" y="7554"/>
                </a:lnTo>
                <a:lnTo>
                  <a:pt x="3616" y="7661"/>
                </a:lnTo>
                <a:lnTo>
                  <a:pt x="3595" y="7703"/>
                </a:lnTo>
                <a:lnTo>
                  <a:pt x="3573" y="7746"/>
                </a:lnTo>
                <a:lnTo>
                  <a:pt x="3530" y="7768"/>
                </a:lnTo>
                <a:lnTo>
                  <a:pt x="3466" y="7746"/>
                </a:lnTo>
                <a:lnTo>
                  <a:pt x="3466" y="7746"/>
                </a:lnTo>
                <a:lnTo>
                  <a:pt x="3423" y="7703"/>
                </a:lnTo>
                <a:lnTo>
                  <a:pt x="3402" y="7618"/>
                </a:lnTo>
                <a:lnTo>
                  <a:pt x="3381" y="7532"/>
                </a:lnTo>
                <a:lnTo>
                  <a:pt x="3402" y="7468"/>
                </a:lnTo>
                <a:lnTo>
                  <a:pt x="3402" y="7468"/>
                </a:lnTo>
                <a:lnTo>
                  <a:pt x="3445" y="7425"/>
                </a:lnTo>
                <a:lnTo>
                  <a:pt x="3488" y="7425"/>
                </a:lnTo>
                <a:lnTo>
                  <a:pt x="3637" y="7404"/>
                </a:lnTo>
                <a:lnTo>
                  <a:pt x="3916" y="7425"/>
                </a:lnTo>
                <a:lnTo>
                  <a:pt x="3916" y="7425"/>
                </a:lnTo>
                <a:lnTo>
                  <a:pt x="4301" y="7425"/>
                </a:lnTo>
                <a:lnTo>
                  <a:pt x="4686" y="7383"/>
                </a:lnTo>
                <a:lnTo>
                  <a:pt x="4686" y="7383"/>
                </a:lnTo>
                <a:lnTo>
                  <a:pt x="5028" y="7361"/>
                </a:lnTo>
                <a:lnTo>
                  <a:pt x="5392" y="7383"/>
                </a:lnTo>
                <a:lnTo>
                  <a:pt x="6098" y="7404"/>
                </a:lnTo>
                <a:lnTo>
                  <a:pt x="6098" y="7404"/>
                </a:lnTo>
                <a:lnTo>
                  <a:pt x="6890" y="7425"/>
                </a:lnTo>
                <a:lnTo>
                  <a:pt x="6890" y="7425"/>
                </a:lnTo>
                <a:lnTo>
                  <a:pt x="6997" y="7425"/>
                </a:lnTo>
                <a:lnTo>
                  <a:pt x="7125" y="7468"/>
                </a:lnTo>
                <a:lnTo>
                  <a:pt x="7168" y="7489"/>
                </a:lnTo>
                <a:lnTo>
                  <a:pt x="7189" y="7532"/>
                </a:lnTo>
                <a:lnTo>
                  <a:pt x="7189" y="7575"/>
                </a:lnTo>
                <a:lnTo>
                  <a:pt x="7146" y="7661"/>
                </a:lnTo>
                <a:lnTo>
                  <a:pt x="7146" y="766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1"/>
          <p:cNvSpPr/>
          <p:nvPr/>
        </p:nvSpPr>
        <p:spPr>
          <a:xfrm>
            <a:off x="1323349" y="3609251"/>
            <a:ext cx="209903" cy="231902"/>
          </a:xfrm>
          <a:custGeom>
            <a:rect b="b" l="l" r="r" t="t"/>
            <a:pathLst>
              <a:path extrusionOk="0" h="8581" w="7767">
                <a:moveTo>
                  <a:pt x="6569" y="5071"/>
                </a:moveTo>
                <a:lnTo>
                  <a:pt x="6569" y="5071"/>
                </a:lnTo>
                <a:lnTo>
                  <a:pt x="6376" y="5007"/>
                </a:lnTo>
                <a:lnTo>
                  <a:pt x="6162" y="4943"/>
                </a:lnTo>
                <a:lnTo>
                  <a:pt x="5927" y="4922"/>
                </a:lnTo>
                <a:lnTo>
                  <a:pt x="5692" y="4922"/>
                </a:lnTo>
                <a:lnTo>
                  <a:pt x="5242" y="4964"/>
                </a:lnTo>
                <a:lnTo>
                  <a:pt x="4793" y="4986"/>
                </a:lnTo>
                <a:lnTo>
                  <a:pt x="4793" y="4986"/>
                </a:lnTo>
                <a:lnTo>
                  <a:pt x="4215" y="4986"/>
                </a:lnTo>
                <a:lnTo>
                  <a:pt x="4215" y="4986"/>
                </a:lnTo>
                <a:lnTo>
                  <a:pt x="3980" y="4986"/>
                </a:lnTo>
                <a:lnTo>
                  <a:pt x="3873" y="4986"/>
                </a:lnTo>
                <a:lnTo>
                  <a:pt x="3766" y="4986"/>
                </a:lnTo>
                <a:lnTo>
                  <a:pt x="3766" y="4986"/>
                </a:lnTo>
                <a:lnTo>
                  <a:pt x="3680" y="5029"/>
                </a:lnTo>
                <a:lnTo>
                  <a:pt x="3616" y="5071"/>
                </a:lnTo>
                <a:lnTo>
                  <a:pt x="3595" y="5136"/>
                </a:lnTo>
                <a:lnTo>
                  <a:pt x="3573" y="5221"/>
                </a:lnTo>
                <a:lnTo>
                  <a:pt x="3552" y="5414"/>
                </a:lnTo>
                <a:lnTo>
                  <a:pt x="3552" y="5606"/>
                </a:lnTo>
                <a:lnTo>
                  <a:pt x="3552" y="5606"/>
                </a:lnTo>
                <a:lnTo>
                  <a:pt x="3552" y="5735"/>
                </a:lnTo>
                <a:lnTo>
                  <a:pt x="3531" y="5820"/>
                </a:lnTo>
                <a:lnTo>
                  <a:pt x="3466" y="5863"/>
                </a:lnTo>
                <a:lnTo>
                  <a:pt x="3338" y="5906"/>
                </a:lnTo>
                <a:lnTo>
                  <a:pt x="3338" y="5906"/>
                </a:lnTo>
                <a:lnTo>
                  <a:pt x="3103" y="5927"/>
                </a:lnTo>
                <a:lnTo>
                  <a:pt x="2846" y="5949"/>
                </a:lnTo>
                <a:lnTo>
                  <a:pt x="2846" y="5949"/>
                </a:lnTo>
                <a:lnTo>
                  <a:pt x="2632" y="5949"/>
                </a:lnTo>
                <a:lnTo>
                  <a:pt x="2375" y="5949"/>
                </a:lnTo>
                <a:lnTo>
                  <a:pt x="2140" y="5970"/>
                </a:lnTo>
                <a:lnTo>
                  <a:pt x="2033" y="6013"/>
                </a:lnTo>
                <a:lnTo>
                  <a:pt x="1947" y="6034"/>
                </a:lnTo>
                <a:lnTo>
                  <a:pt x="1947" y="6034"/>
                </a:lnTo>
                <a:lnTo>
                  <a:pt x="1883" y="6077"/>
                </a:lnTo>
                <a:lnTo>
                  <a:pt x="1840" y="6141"/>
                </a:lnTo>
                <a:lnTo>
                  <a:pt x="1798" y="6270"/>
                </a:lnTo>
                <a:lnTo>
                  <a:pt x="1776" y="6398"/>
                </a:lnTo>
                <a:lnTo>
                  <a:pt x="1755" y="6548"/>
                </a:lnTo>
                <a:lnTo>
                  <a:pt x="1755" y="6548"/>
                </a:lnTo>
                <a:lnTo>
                  <a:pt x="1755" y="6740"/>
                </a:lnTo>
                <a:lnTo>
                  <a:pt x="1733" y="6847"/>
                </a:lnTo>
                <a:lnTo>
                  <a:pt x="1712" y="6911"/>
                </a:lnTo>
                <a:lnTo>
                  <a:pt x="1712" y="6911"/>
                </a:lnTo>
                <a:lnTo>
                  <a:pt x="1648" y="6954"/>
                </a:lnTo>
                <a:lnTo>
                  <a:pt x="1562" y="6976"/>
                </a:lnTo>
                <a:lnTo>
                  <a:pt x="1348" y="6997"/>
                </a:lnTo>
                <a:lnTo>
                  <a:pt x="963" y="6976"/>
                </a:lnTo>
                <a:lnTo>
                  <a:pt x="963" y="6976"/>
                </a:lnTo>
                <a:lnTo>
                  <a:pt x="835" y="6954"/>
                </a:lnTo>
                <a:lnTo>
                  <a:pt x="535" y="6954"/>
                </a:lnTo>
                <a:lnTo>
                  <a:pt x="214" y="6997"/>
                </a:lnTo>
                <a:lnTo>
                  <a:pt x="107" y="7040"/>
                </a:lnTo>
                <a:lnTo>
                  <a:pt x="22" y="7083"/>
                </a:lnTo>
                <a:lnTo>
                  <a:pt x="22" y="7083"/>
                </a:lnTo>
                <a:lnTo>
                  <a:pt x="0" y="7168"/>
                </a:lnTo>
                <a:lnTo>
                  <a:pt x="0" y="7275"/>
                </a:lnTo>
                <a:lnTo>
                  <a:pt x="22" y="7468"/>
                </a:lnTo>
                <a:lnTo>
                  <a:pt x="22" y="7468"/>
                </a:lnTo>
                <a:lnTo>
                  <a:pt x="43" y="8110"/>
                </a:lnTo>
                <a:lnTo>
                  <a:pt x="43" y="8110"/>
                </a:lnTo>
                <a:lnTo>
                  <a:pt x="64" y="8281"/>
                </a:lnTo>
                <a:lnTo>
                  <a:pt x="107" y="8388"/>
                </a:lnTo>
                <a:lnTo>
                  <a:pt x="150" y="8473"/>
                </a:lnTo>
                <a:lnTo>
                  <a:pt x="214" y="8538"/>
                </a:lnTo>
                <a:lnTo>
                  <a:pt x="278" y="8559"/>
                </a:lnTo>
                <a:lnTo>
                  <a:pt x="385" y="8580"/>
                </a:lnTo>
                <a:lnTo>
                  <a:pt x="664" y="8559"/>
                </a:lnTo>
                <a:lnTo>
                  <a:pt x="664" y="8559"/>
                </a:lnTo>
                <a:lnTo>
                  <a:pt x="1284" y="8538"/>
                </a:lnTo>
                <a:lnTo>
                  <a:pt x="1905" y="8516"/>
                </a:lnTo>
                <a:lnTo>
                  <a:pt x="1905" y="8516"/>
                </a:lnTo>
                <a:lnTo>
                  <a:pt x="2996" y="8452"/>
                </a:lnTo>
                <a:lnTo>
                  <a:pt x="4087" y="8431"/>
                </a:lnTo>
                <a:lnTo>
                  <a:pt x="4087" y="8431"/>
                </a:lnTo>
                <a:lnTo>
                  <a:pt x="4579" y="8409"/>
                </a:lnTo>
                <a:lnTo>
                  <a:pt x="5071" y="8388"/>
                </a:lnTo>
                <a:lnTo>
                  <a:pt x="5585" y="8345"/>
                </a:lnTo>
                <a:lnTo>
                  <a:pt x="6077" y="8324"/>
                </a:lnTo>
                <a:lnTo>
                  <a:pt x="6077" y="8324"/>
                </a:lnTo>
                <a:lnTo>
                  <a:pt x="6205" y="8324"/>
                </a:lnTo>
                <a:lnTo>
                  <a:pt x="6312" y="8302"/>
                </a:lnTo>
                <a:lnTo>
                  <a:pt x="6398" y="8259"/>
                </a:lnTo>
                <a:lnTo>
                  <a:pt x="6483" y="8217"/>
                </a:lnTo>
                <a:lnTo>
                  <a:pt x="6526" y="8152"/>
                </a:lnTo>
                <a:lnTo>
                  <a:pt x="6569" y="8067"/>
                </a:lnTo>
                <a:lnTo>
                  <a:pt x="6590" y="7938"/>
                </a:lnTo>
                <a:lnTo>
                  <a:pt x="6612" y="7810"/>
                </a:lnTo>
                <a:lnTo>
                  <a:pt x="6612" y="7810"/>
                </a:lnTo>
                <a:lnTo>
                  <a:pt x="6654" y="7339"/>
                </a:lnTo>
                <a:lnTo>
                  <a:pt x="6654" y="6869"/>
                </a:lnTo>
                <a:lnTo>
                  <a:pt x="6654" y="6869"/>
                </a:lnTo>
                <a:lnTo>
                  <a:pt x="6697" y="6312"/>
                </a:lnTo>
                <a:lnTo>
                  <a:pt x="6740" y="5777"/>
                </a:lnTo>
                <a:lnTo>
                  <a:pt x="6740" y="5777"/>
                </a:lnTo>
                <a:lnTo>
                  <a:pt x="6761" y="5542"/>
                </a:lnTo>
                <a:lnTo>
                  <a:pt x="6761" y="5307"/>
                </a:lnTo>
                <a:lnTo>
                  <a:pt x="6761" y="5307"/>
                </a:lnTo>
                <a:lnTo>
                  <a:pt x="6740" y="5200"/>
                </a:lnTo>
                <a:lnTo>
                  <a:pt x="6719" y="5157"/>
                </a:lnTo>
                <a:lnTo>
                  <a:pt x="6569" y="5071"/>
                </a:lnTo>
                <a:lnTo>
                  <a:pt x="6569" y="5071"/>
                </a:lnTo>
                <a:close/>
                <a:moveTo>
                  <a:pt x="6355" y="5863"/>
                </a:moveTo>
                <a:lnTo>
                  <a:pt x="6355" y="5863"/>
                </a:lnTo>
                <a:lnTo>
                  <a:pt x="6312" y="6355"/>
                </a:lnTo>
                <a:lnTo>
                  <a:pt x="6269" y="6826"/>
                </a:lnTo>
                <a:lnTo>
                  <a:pt x="6269" y="6826"/>
                </a:lnTo>
                <a:lnTo>
                  <a:pt x="6269" y="7018"/>
                </a:lnTo>
                <a:lnTo>
                  <a:pt x="6291" y="7275"/>
                </a:lnTo>
                <a:lnTo>
                  <a:pt x="6291" y="7511"/>
                </a:lnTo>
                <a:lnTo>
                  <a:pt x="6269" y="7618"/>
                </a:lnTo>
                <a:lnTo>
                  <a:pt x="6248" y="7703"/>
                </a:lnTo>
                <a:lnTo>
                  <a:pt x="6248" y="7703"/>
                </a:lnTo>
                <a:lnTo>
                  <a:pt x="6205" y="7724"/>
                </a:lnTo>
                <a:lnTo>
                  <a:pt x="6162" y="7746"/>
                </a:lnTo>
                <a:lnTo>
                  <a:pt x="5970" y="7789"/>
                </a:lnTo>
                <a:lnTo>
                  <a:pt x="5734" y="7831"/>
                </a:lnTo>
                <a:lnTo>
                  <a:pt x="5456" y="7853"/>
                </a:lnTo>
                <a:lnTo>
                  <a:pt x="4985" y="7874"/>
                </a:lnTo>
                <a:lnTo>
                  <a:pt x="4750" y="7896"/>
                </a:lnTo>
                <a:lnTo>
                  <a:pt x="4750" y="7896"/>
                </a:lnTo>
                <a:lnTo>
                  <a:pt x="4493" y="7917"/>
                </a:lnTo>
                <a:lnTo>
                  <a:pt x="4344" y="7896"/>
                </a:lnTo>
                <a:lnTo>
                  <a:pt x="4279" y="7896"/>
                </a:lnTo>
                <a:lnTo>
                  <a:pt x="4237" y="7853"/>
                </a:lnTo>
                <a:lnTo>
                  <a:pt x="4237" y="7853"/>
                </a:lnTo>
                <a:lnTo>
                  <a:pt x="4301" y="7724"/>
                </a:lnTo>
                <a:lnTo>
                  <a:pt x="4322" y="7575"/>
                </a:lnTo>
                <a:lnTo>
                  <a:pt x="4322" y="7532"/>
                </a:lnTo>
                <a:lnTo>
                  <a:pt x="4301" y="7511"/>
                </a:lnTo>
                <a:lnTo>
                  <a:pt x="4258" y="7532"/>
                </a:lnTo>
                <a:lnTo>
                  <a:pt x="4172" y="7618"/>
                </a:lnTo>
                <a:lnTo>
                  <a:pt x="4172" y="7618"/>
                </a:lnTo>
                <a:lnTo>
                  <a:pt x="4065" y="7746"/>
                </a:lnTo>
                <a:lnTo>
                  <a:pt x="3980" y="7853"/>
                </a:lnTo>
                <a:lnTo>
                  <a:pt x="3916" y="7874"/>
                </a:lnTo>
                <a:lnTo>
                  <a:pt x="3852" y="7917"/>
                </a:lnTo>
                <a:lnTo>
                  <a:pt x="3787" y="7917"/>
                </a:lnTo>
                <a:lnTo>
                  <a:pt x="3702" y="7917"/>
                </a:lnTo>
                <a:lnTo>
                  <a:pt x="3702" y="7917"/>
                </a:lnTo>
                <a:lnTo>
                  <a:pt x="3595" y="7917"/>
                </a:lnTo>
                <a:lnTo>
                  <a:pt x="3552" y="7917"/>
                </a:lnTo>
                <a:lnTo>
                  <a:pt x="3552" y="7853"/>
                </a:lnTo>
                <a:lnTo>
                  <a:pt x="3552" y="7853"/>
                </a:lnTo>
                <a:lnTo>
                  <a:pt x="3573" y="7789"/>
                </a:lnTo>
                <a:lnTo>
                  <a:pt x="3616" y="7703"/>
                </a:lnTo>
                <a:lnTo>
                  <a:pt x="3723" y="7553"/>
                </a:lnTo>
                <a:lnTo>
                  <a:pt x="3723" y="7553"/>
                </a:lnTo>
                <a:lnTo>
                  <a:pt x="3766" y="7468"/>
                </a:lnTo>
                <a:lnTo>
                  <a:pt x="3809" y="7361"/>
                </a:lnTo>
                <a:lnTo>
                  <a:pt x="3809" y="7318"/>
                </a:lnTo>
                <a:lnTo>
                  <a:pt x="3787" y="7275"/>
                </a:lnTo>
                <a:lnTo>
                  <a:pt x="3745" y="7232"/>
                </a:lnTo>
                <a:lnTo>
                  <a:pt x="3680" y="7211"/>
                </a:lnTo>
                <a:lnTo>
                  <a:pt x="3680" y="7211"/>
                </a:lnTo>
                <a:lnTo>
                  <a:pt x="3638" y="7211"/>
                </a:lnTo>
                <a:lnTo>
                  <a:pt x="3573" y="7254"/>
                </a:lnTo>
                <a:lnTo>
                  <a:pt x="3445" y="7382"/>
                </a:lnTo>
                <a:lnTo>
                  <a:pt x="3252" y="7618"/>
                </a:lnTo>
                <a:lnTo>
                  <a:pt x="3252" y="7618"/>
                </a:lnTo>
                <a:lnTo>
                  <a:pt x="3167" y="7724"/>
                </a:lnTo>
                <a:lnTo>
                  <a:pt x="3060" y="7853"/>
                </a:lnTo>
                <a:lnTo>
                  <a:pt x="3017" y="7896"/>
                </a:lnTo>
                <a:lnTo>
                  <a:pt x="2953" y="7938"/>
                </a:lnTo>
                <a:lnTo>
                  <a:pt x="2867" y="7960"/>
                </a:lnTo>
                <a:lnTo>
                  <a:pt x="2803" y="7938"/>
                </a:lnTo>
                <a:lnTo>
                  <a:pt x="2803" y="7938"/>
                </a:lnTo>
                <a:lnTo>
                  <a:pt x="2718" y="7917"/>
                </a:lnTo>
                <a:lnTo>
                  <a:pt x="2696" y="7896"/>
                </a:lnTo>
                <a:lnTo>
                  <a:pt x="2696" y="7853"/>
                </a:lnTo>
                <a:lnTo>
                  <a:pt x="2718" y="7831"/>
                </a:lnTo>
                <a:lnTo>
                  <a:pt x="2782" y="7724"/>
                </a:lnTo>
                <a:lnTo>
                  <a:pt x="2803" y="7682"/>
                </a:lnTo>
                <a:lnTo>
                  <a:pt x="2803" y="7596"/>
                </a:lnTo>
                <a:lnTo>
                  <a:pt x="2803" y="7596"/>
                </a:lnTo>
                <a:lnTo>
                  <a:pt x="2782" y="7532"/>
                </a:lnTo>
                <a:lnTo>
                  <a:pt x="2739" y="7489"/>
                </a:lnTo>
                <a:lnTo>
                  <a:pt x="2675" y="7489"/>
                </a:lnTo>
                <a:lnTo>
                  <a:pt x="2632" y="7511"/>
                </a:lnTo>
                <a:lnTo>
                  <a:pt x="2504" y="7618"/>
                </a:lnTo>
                <a:lnTo>
                  <a:pt x="2418" y="7724"/>
                </a:lnTo>
                <a:lnTo>
                  <a:pt x="2418" y="7724"/>
                </a:lnTo>
                <a:lnTo>
                  <a:pt x="2311" y="7896"/>
                </a:lnTo>
                <a:lnTo>
                  <a:pt x="2225" y="7960"/>
                </a:lnTo>
                <a:lnTo>
                  <a:pt x="2183" y="7960"/>
                </a:lnTo>
                <a:lnTo>
                  <a:pt x="2161" y="7938"/>
                </a:lnTo>
                <a:lnTo>
                  <a:pt x="2161" y="7938"/>
                </a:lnTo>
                <a:lnTo>
                  <a:pt x="2161" y="7896"/>
                </a:lnTo>
                <a:lnTo>
                  <a:pt x="2183" y="7853"/>
                </a:lnTo>
                <a:lnTo>
                  <a:pt x="2225" y="7724"/>
                </a:lnTo>
                <a:lnTo>
                  <a:pt x="2247" y="7682"/>
                </a:lnTo>
                <a:lnTo>
                  <a:pt x="2247" y="7618"/>
                </a:lnTo>
                <a:lnTo>
                  <a:pt x="2204" y="7596"/>
                </a:lnTo>
                <a:lnTo>
                  <a:pt x="2140" y="7553"/>
                </a:lnTo>
                <a:lnTo>
                  <a:pt x="2140" y="7553"/>
                </a:lnTo>
                <a:lnTo>
                  <a:pt x="2076" y="7575"/>
                </a:lnTo>
                <a:lnTo>
                  <a:pt x="2011" y="7596"/>
                </a:lnTo>
                <a:lnTo>
                  <a:pt x="1947" y="7639"/>
                </a:lnTo>
                <a:lnTo>
                  <a:pt x="1905" y="7724"/>
                </a:lnTo>
                <a:lnTo>
                  <a:pt x="1819" y="7853"/>
                </a:lnTo>
                <a:lnTo>
                  <a:pt x="1733" y="7960"/>
                </a:lnTo>
                <a:lnTo>
                  <a:pt x="1733" y="7960"/>
                </a:lnTo>
                <a:lnTo>
                  <a:pt x="1626" y="8024"/>
                </a:lnTo>
                <a:lnTo>
                  <a:pt x="1584" y="8024"/>
                </a:lnTo>
                <a:lnTo>
                  <a:pt x="1519" y="8024"/>
                </a:lnTo>
                <a:lnTo>
                  <a:pt x="1519" y="8024"/>
                </a:lnTo>
                <a:lnTo>
                  <a:pt x="1477" y="7981"/>
                </a:lnTo>
                <a:lnTo>
                  <a:pt x="1477" y="7960"/>
                </a:lnTo>
                <a:lnTo>
                  <a:pt x="1498" y="7917"/>
                </a:lnTo>
                <a:lnTo>
                  <a:pt x="1519" y="7874"/>
                </a:lnTo>
                <a:lnTo>
                  <a:pt x="1519" y="7874"/>
                </a:lnTo>
                <a:lnTo>
                  <a:pt x="1519" y="7767"/>
                </a:lnTo>
                <a:lnTo>
                  <a:pt x="1498" y="7703"/>
                </a:lnTo>
                <a:lnTo>
                  <a:pt x="1477" y="7660"/>
                </a:lnTo>
                <a:lnTo>
                  <a:pt x="1455" y="7639"/>
                </a:lnTo>
                <a:lnTo>
                  <a:pt x="1412" y="7660"/>
                </a:lnTo>
                <a:lnTo>
                  <a:pt x="1370" y="7682"/>
                </a:lnTo>
                <a:lnTo>
                  <a:pt x="1263" y="7789"/>
                </a:lnTo>
                <a:lnTo>
                  <a:pt x="1070" y="8003"/>
                </a:lnTo>
                <a:lnTo>
                  <a:pt x="963" y="8067"/>
                </a:lnTo>
                <a:lnTo>
                  <a:pt x="942" y="8067"/>
                </a:lnTo>
                <a:lnTo>
                  <a:pt x="899" y="8045"/>
                </a:lnTo>
                <a:lnTo>
                  <a:pt x="899" y="8045"/>
                </a:lnTo>
                <a:lnTo>
                  <a:pt x="899" y="8024"/>
                </a:lnTo>
                <a:lnTo>
                  <a:pt x="899" y="7960"/>
                </a:lnTo>
                <a:lnTo>
                  <a:pt x="963" y="7853"/>
                </a:lnTo>
                <a:lnTo>
                  <a:pt x="1027" y="7746"/>
                </a:lnTo>
                <a:lnTo>
                  <a:pt x="1049" y="7703"/>
                </a:lnTo>
                <a:lnTo>
                  <a:pt x="1049" y="7660"/>
                </a:lnTo>
                <a:lnTo>
                  <a:pt x="1049" y="7660"/>
                </a:lnTo>
                <a:lnTo>
                  <a:pt x="1006" y="7553"/>
                </a:lnTo>
                <a:lnTo>
                  <a:pt x="963" y="7532"/>
                </a:lnTo>
                <a:lnTo>
                  <a:pt x="899" y="7553"/>
                </a:lnTo>
                <a:lnTo>
                  <a:pt x="856" y="7596"/>
                </a:lnTo>
                <a:lnTo>
                  <a:pt x="749" y="7703"/>
                </a:lnTo>
                <a:lnTo>
                  <a:pt x="728" y="7746"/>
                </a:lnTo>
                <a:lnTo>
                  <a:pt x="706" y="7746"/>
                </a:lnTo>
                <a:lnTo>
                  <a:pt x="706" y="7746"/>
                </a:lnTo>
                <a:lnTo>
                  <a:pt x="664" y="7703"/>
                </a:lnTo>
                <a:lnTo>
                  <a:pt x="642" y="7660"/>
                </a:lnTo>
                <a:lnTo>
                  <a:pt x="664" y="7553"/>
                </a:lnTo>
                <a:lnTo>
                  <a:pt x="685" y="7468"/>
                </a:lnTo>
                <a:lnTo>
                  <a:pt x="749" y="7404"/>
                </a:lnTo>
                <a:lnTo>
                  <a:pt x="749" y="7404"/>
                </a:lnTo>
                <a:lnTo>
                  <a:pt x="899" y="7339"/>
                </a:lnTo>
                <a:lnTo>
                  <a:pt x="1070" y="7318"/>
                </a:lnTo>
                <a:lnTo>
                  <a:pt x="1412" y="7275"/>
                </a:lnTo>
                <a:lnTo>
                  <a:pt x="1412" y="7275"/>
                </a:lnTo>
                <a:lnTo>
                  <a:pt x="1562" y="7297"/>
                </a:lnTo>
                <a:lnTo>
                  <a:pt x="1733" y="7318"/>
                </a:lnTo>
                <a:lnTo>
                  <a:pt x="1883" y="7339"/>
                </a:lnTo>
                <a:lnTo>
                  <a:pt x="1969" y="7339"/>
                </a:lnTo>
                <a:lnTo>
                  <a:pt x="2033" y="7318"/>
                </a:lnTo>
                <a:lnTo>
                  <a:pt x="2033" y="7318"/>
                </a:lnTo>
                <a:lnTo>
                  <a:pt x="2140" y="7275"/>
                </a:lnTo>
                <a:lnTo>
                  <a:pt x="2204" y="7211"/>
                </a:lnTo>
                <a:lnTo>
                  <a:pt x="2247" y="7147"/>
                </a:lnTo>
                <a:lnTo>
                  <a:pt x="2290" y="7061"/>
                </a:lnTo>
                <a:lnTo>
                  <a:pt x="2290" y="6976"/>
                </a:lnTo>
                <a:lnTo>
                  <a:pt x="2290" y="6869"/>
                </a:lnTo>
                <a:lnTo>
                  <a:pt x="2268" y="6676"/>
                </a:lnTo>
                <a:lnTo>
                  <a:pt x="2268" y="6676"/>
                </a:lnTo>
                <a:lnTo>
                  <a:pt x="2247" y="6505"/>
                </a:lnTo>
                <a:lnTo>
                  <a:pt x="2247" y="6441"/>
                </a:lnTo>
                <a:lnTo>
                  <a:pt x="2268" y="6398"/>
                </a:lnTo>
                <a:lnTo>
                  <a:pt x="2290" y="6377"/>
                </a:lnTo>
                <a:lnTo>
                  <a:pt x="2332" y="6355"/>
                </a:lnTo>
                <a:lnTo>
                  <a:pt x="2504" y="6355"/>
                </a:lnTo>
                <a:lnTo>
                  <a:pt x="2504" y="6355"/>
                </a:lnTo>
                <a:lnTo>
                  <a:pt x="2910" y="6334"/>
                </a:lnTo>
                <a:lnTo>
                  <a:pt x="3338" y="6312"/>
                </a:lnTo>
                <a:lnTo>
                  <a:pt x="3338" y="6312"/>
                </a:lnTo>
                <a:lnTo>
                  <a:pt x="3488" y="6312"/>
                </a:lnTo>
                <a:lnTo>
                  <a:pt x="3638" y="6312"/>
                </a:lnTo>
                <a:lnTo>
                  <a:pt x="3787" y="6312"/>
                </a:lnTo>
                <a:lnTo>
                  <a:pt x="3873" y="6291"/>
                </a:lnTo>
                <a:lnTo>
                  <a:pt x="3916" y="6270"/>
                </a:lnTo>
                <a:lnTo>
                  <a:pt x="3916" y="6270"/>
                </a:lnTo>
                <a:lnTo>
                  <a:pt x="3980" y="6205"/>
                </a:lnTo>
                <a:lnTo>
                  <a:pt x="4023" y="6120"/>
                </a:lnTo>
                <a:lnTo>
                  <a:pt x="4065" y="6034"/>
                </a:lnTo>
                <a:lnTo>
                  <a:pt x="4065" y="5949"/>
                </a:lnTo>
                <a:lnTo>
                  <a:pt x="4087" y="5756"/>
                </a:lnTo>
                <a:lnTo>
                  <a:pt x="4087" y="5606"/>
                </a:lnTo>
                <a:lnTo>
                  <a:pt x="4087" y="5606"/>
                </a:lnTo>
                <a:lnTo>
                  <a:pt x="4108" y="5392"/>
                </a:lnTo>
                <a:lnTo>
                  <a:pt x="4130" y="5350"/>
                </a:lnTo>
                <a:lnTo>
                  <a:pt x="4151" y="5307"/>
                </a:lnTo>
                <a:lnTo>
                  <a:pt x="4194" y="5285"/>
                </a:lnTo>
                <a:lnTo>
                  <a:pt x="4258" y="5285"/>
                </a:lnTo>
                <a:lnTo>
                  <a:pt x="4472" y="5285"/>
                </a:lnTo>
                <a:lnTo>
                  <a:pt x="4472" y="5285"/>
                </a:lnTo>
                <a:lnTo>
                  <a:pt x="5413" y="5307"/>
                </a:lnTo>
                <a:lnTo>
                  <a:pt x="5413" y="5307"/>
                </a:lnTo>
                <a:lnTo>
                  <a:pt x="5820" y="5328"/>
                </a:lnTo>
                <a:lnTo>
                  <a:pt x="5820" y="5328"/>
                </a:lnTo>
                <a:lnTo>
                  <a:pt x="6077" y="5307"/>
                </a:lnTo>
                <a:lnTo>
                  <a:pt x="6205" y="5307"/>
                </a:lnTo>
                <a:lnTo>
                  <a:pt x="6312" y="5350"/>
                </a:lnTo>
                <a:lnTo>
                  <a:pt x="6312" y="5350"/>
                </a:lnTo>
                <a:lnTo>
                  <a:pt x="6376" y="5392"/>
                </a:lnTo>
                <a:lnTo>
                  <a:pt x="6398" y="5435"/>
                </a:lnTo>
                <a:lnTo>
                  <a:pt x="6419" y="5499"/>
                </a:lnTo>
                <a:lnTo>
                  <a:pt x="6419" y="5564"/>
                </a:lnTo>
                <a:lnTo>
                  <a:pt x="6376" y="5713"/>
                </a:lnTo>
                <a:lnTo>
                  <a:pt x="6355" y="5863"/>
                </a:lnTo>
                <a:lnTo>
                  <a:pt x="6355" y="5863"/>
                </a:lnTo>
                <a:close/>
                <a:moveTo>
                  <a:pt x="7660" y="642"/>
                </a:moveTo>
                <a:lnTo>
                  <a:pt x="7660" y="642"/>
                </a:lnTo>
                <a:lnTo>
                  <a:pt x="7574" y="536"/>
                </a:lnTo>
                <a:lnTo>
                  <a:pt x="7446" y="471"/>
                </a:lnTo>
                <a:lnTo>
                  <a:pt x="7318" y="450"/>
                </a:lnTo>
                <a:lnTo>
                  <a:pt x="7189" y="450"/>
                </a:lnTo>
                <a:lnTo>
                  <a:pt x="7189" y="450"/>
                </a:lnTo>
                <a:lnTo>
                  <a:pt x="7082" y="493"/>
                </a:lnTo>
                <a:lnTo>
                  <a:pt x="6954" y="536"/>
                </a:lnTo>
                <a:lnTo>
                  <a:pt x="6847" y="578"/>
                </a:lnTo>
                <a:lnTo>
                  <a:pt x="6740" y="600"/>
                </a:lnTo>
                <a:lnTo>
                  <a:pt x="6740" y="600"/>
                </a:lnTo>
                <a:lnTo>
                  <a:pt x="6676" y="578"/>
                </a:lnTo>
                <a:lnTo>
                  <a:pt x="6633" y="536"/>
                </a:lnTo>
                <a:lnTo>
                  <a:pt x="6612" y="471"/>
                </a:lnTo>
                <a:lnTo>
                  <a:pt x="6612" y="407"/>
                </a:lnTo>
                <a:lnTo>
                  <a:pt x="6612" y="236"/>
                </a:lnTo>
                <a:lnTo>
                  <a:pt x="6590" y="172"/>
                </a:lnTo>
                <a:lnTo>
                  <a:pt x="6526" y="108"/>
                </a:lnTo>
                <a:lnTo>
                  <a:pt x="6526" y="108"/>
                </a:lnTo>
                <a:lnTo>
                  <a:pt x="6440" y="43"/>
                </a:lnTo>
                <a:lnTo>
                  <a:pt x="6312" y="22"/>
                </a:lnTo>
                <a:lnTo>
                  <a:pt x="6162" y="1"/>
                </a:lnTo>
                <a:lnTo>
                  <a:pt x="6012" y="22"/>
                </a:lnTo>
                <a:lnTo>
                  <a:pt x="5713" y="65"/>
                </a:lnTo>
                <a:lnTo>
                  <a:pt x="5478" y="108"/>
                </a:lnTo>
                <a:lnTo>
                  <a:pt x="5478" y="108"/>
                </a:lnTo>
                <a:lnTo>
                  <a:pt x="5199" y="129"/>
                </a:lnTo>
                <a:lnTo>
                  <a:pt x="4900" y="150"/>
                </a:lnTo>
                <a:lnTo>
                  <a:pt x="4344" y="193"/>
                </a:lnTo>
                <a:lnTo>
                  <a:pt x="4344" y="193"/>
                </a:lnTo>
                <a:lnTo>
                  <a:pt x="4023" y="193"/>
                </a:lnTo>
                <a:lnTo>
                  <a:pt x="3873" y="215"/>
                </a:lnTo>
                <a:lnTo>
                  <a:pt x="3809" y="236"/>
                </a:lnTo>
                <a:lnTo>
                  <a:pt x="3745" y="279"/>
                </a:lnTo>
                <a:lnTo>
                  <a:pt x="3745" y="279"/>
                </a:lnTo>
                <a:lnTo>
                  <a:pt x="3723" y="322"/>
                </a:lnTo>
                <a:lnTo>
                  <a:pt x="3723" y="364"/>
                </a:lnTo>
                <a:lnTo>
                  <a:pt x="3723" y="471"/>
                </a:lnTo>
                <a:lnTo>
                  <a:pt x="3723" y="578"/>
                </a:lnTo>
                <a:lnTo>
                  <a:pt x="3702" y="621"/>
                </a:lnTo>
                <a:lnTo>
                  <a:pt x="3680" y="664"/>
                </a:lnTo>
                <a:lnTo>
                  <a:pt x="3680" y="664"/>
                </a:lnTo>
                <a:lnTo>
                  <a:pt x="3616" y="685"/>
                </a:lnTo>
                <a:lnTo>
                  <a:pt x="3488" y="664"/>
                </a:lnTo>
                <a:lnTo>
                  <a:pt x="3381" y="642"/>
                </a:lnTo>
                <a:lnTo>
                  <a:pt x="3274" y="642"/>
                </a:lnTo>
                <a:lnTo>
                  <a:pt x="3274" y="642"/>
                </a:lnTo>
                <a:lnTo>
                  <a:pt x="3188" y="685"/>
                </a:lnTo>
                <a:lnTo>
                  <a:pt x="3081" y="749"/>
                </a:lnTo>
                <a:lnTo>
                  <a:pt x="2910" y="899"/>
                </a:lnTo>
                <a:lnTo>
                  <a:pt x="2910" y="899"/>
                </a:lnTo>
                <a:lnTo>
                  <a:pt x="2825" y="985"/>
                </a:lnTo>
                <a:lnTo>
                  <a:pt x="2739" y="1092"/>
                </a:lnTo>
                <a:lnTo>
                  <a:pt x="2675" y="1177"/>
                </a:lnTo>
                <a:lnTo>
                  <a:pt x="2653" y="1284"/>
                </a:lnTo>
                <a:lnTo>
                  <a:pt x="2653" y="1370"/>
                </a:lnTo>
                <a:lnTo>
                  <a:pt x="2696" y="1456"/>
                </a:lnTo>
                <a:lnTo>
                  <a:pt x="2782" y="1563"/>
                </a:lnTo>
                <a:lnTo>
                  <a:pt x="2910" y="1648"/>
                </a:lnTo>
                <a:lnTo>
                  <a:pt x="2910" y="1648"/>
                </a:lnTo>
                <a:lnTo>
                  <a:pt x="2996" y="1712"/>
                </a:lnTo>
                <a:lnTo>
                  <a:pt x="3103" y="1734"/>
                </a:lnTo>
                <a:lnTo>
                  <a:pt x="3317" y="1798"/>
                </a:lnTo>
                <a:lnTo>
                  <a:pt x="3531" y="1883"/>
                </a:lnTo>
                <a:lnTo>
                  <a:pt x="3616" y="1948"/>
                </a:lnTo>
                <a:lnTo>
                  <a:pt x="3680" y="2012"/>
                </a:lnTo>
                <a:lnTo>
                  <a:pt x="3680" y="2012"/>
                </a:lnTo>
                <a:lnTo>
                  <a:pt x="3723" y="2076"/>
                </a:lnTo>
                <a:lnTo>
                  <a:pt x="3745" y="2140"/>
                </a:lnTo>
                <a:lnTo>
                  <a:pt x="3745" y="2183"/>
                </a:lnTo>
                <a:lnTo>
                  <a:pt x="3723" y="2226"/>
                </a:lnTo>
                <a:lnTo>
                  <a:pt x="3638" y="2311"/>
                </a:lnTo>
                <a:lnTo>
                  <a:pt x="3531" y="2376"/>
                </a:lnTo>
                <a:lnTo>
                  <a:pt x="3531" y="2376"/>
                </a:lnTo>
                <a:lnTo>
                  <a:pt x="3445" y="2397"/>
                </a:lnTo>
                <a:lnTo>
                  <a:pt x="3338" y="2418"/>
                </a:lnTo>
                <a:lnTo>
                  <a:pt x="3231" y="2418"/>
                </a:lnTo>
                <a:lnTo>
                  <a:pt x="3167" y="2461"/>
                </a:lnTo>
                <a:lnTo>
                  <a:pt x="3167" y="2461"/>
                </a:lnTo>
                <a:lnTo>
                  <a:pt x="3081" y="2547"/>
                </a:lnTo>
                <a:lnTo>
                  <a:pt x="3081" y="2611"/>
                </a:lnTo>
                <a:lnTo>
                  <a:pt x="3103" y="2675"/>
                </a:lnTo>
                <a:lnTo>
                  <a:pt x="3167" y="2718"/>
                </a:lnTo>
                <a:lnTo>
                  <a:pt x="3274" y="2761"/>
                </a:lnTo>
                <a:lnTo>
                  <a:pt x="3359" y="2761"/>
                </a:lnTo>
                <a:lnTo>
                  <a:pt x="3445" y="2782"/>
                </a:lnTo>
                <a:lnTo>
                  <a:pt x="3531" y="2761"/>
                </a:lnTo>
                <a:lnTo>
                  <a:pt x="3531" y="2761"/>
                </a:lnTo>
                <a:lnTo>
                  <a:pt x="3638" y="2718"/>
                </a:lnTo>
                <a:lnTo>
                  <a:pt x="3766" y="2632"/>
                </a:lnTo>
                <a:lnTo>
                  <a:pt x="3894" y="2547"/>
                </a:lnTo>
                <a:lnTo>
                  <a:pt x="3980" y="2525"/>
                </a:lnTo>
                <a:lnTo>
                  <a:pt x="3980" y="2525"/>
                </a:lnTo>
                <a:lnTo>
                  <a:pt x="4023" y="2525"/>
                </a:lnTo>
                <a:lnTo>
                  <a:pt x="4065" y="2568"/>
                </a:lnTo>
                <a:lnTo>
                  <a:pt x="4130" y="2654"/>
                </a:lnTo>
                <a:lnTo>
                  <a:pt x="4237" y="2825"/>
                </a:lnTo>
                <a:lnTo>
                  <a:pt x="4237" y="2825"/>
                </a:lnTo>
                <a:lnTo>
                  <a:pt x="4365" y="2975"/>
                </a:lnTo>
                <a:lnTo>
                  <a:pt x="4515" y="3103"/>
                </a:lnTo>
                <a:lnTo>
                  <a:pt x="4515" y="3103"/>
                </a:lnTo>
                <a:lnTo>
                  <a:pt x="4686" y="3210"/>
                </a:lnTo>
                <a:lnTo>
                  <a:pt x="4772" y="3274"/>
                </a:lnTo>
                <a:lnTo>
                  <a:pt x="4836" y="3338"/>
                </a:lnTo>
                <a:lnTo>
                  <a:pt x="4836" y="3338"/>
                </a:lnTo>
                <a:lnTo>
                  <a:pt x="4836" y="3403"/>
                </a:lnTo>
                <a:lnTo>
                  <a:pt x="4814" y="3488"/>
                </a:lnTo>
                <a:lnTo>
                  <a:pt x="4793" y="3574"/>
                </a:lnTo>
                <a:lnTo>
                  <a:pt x="4814" y="3659"/>
                </a:lnTo>
                <a:lnTo>
                  <a:pt x="4814" y="3659"/>
                </a:lnTo>
                <a:lnTo>
                  <a:pt x="4857" y="3723"/>
                </a:lnTo>
                <a:lnTo>
                  <a:pt x="4921" y="3788"/>
                </a:lnTo>
                <a:lnTo>
                  <a:pt x="4985" y="3852"/>
                </a:lnTo>
                <a:lnTo>
                  <a:pt x="5007" y="3895"/>
                </a:lnTo>
                <a:lnTo>
                  <a:pt x="5007" y="3937"/>
                </a:lnTo>
                <a:lnTo>
                  <a:pt x="5007" y="3937"/>
                </a:lnTo>
                <a:lnTo>
                  <a:pt x="5007" y="4023"/>
                </a:lnTo>
                <a:lnTo>
                  <a:pt x="4943" y="4109"/>
                </a:lnTo>
                <a:lnTo>
                  <a:pt x="4857" y="4173"/>
                </a:lnTo>
                <a:lnTo>
                  <a:pt x="4772" y="4237"/>
                </a:lnTo>
                <a:lnTo>
                  <a:pt x="4558" y="4323"/>
                </a:lnTo>
                <a:lnTo>
                  <a:pt x="4386" y="4365"/>
                </a:lnTo>
                <a:lnTo>
                  <a:pt x="4386" y="4365"/>
                </a:lnTo>
                <a:lnTo>
                  <a:pt x="4194" y="4451"/>
                </a:lnTo>
                <a:lnTo>
                  <a:pt x="4087" y="4515"/>
                </a:lnTo>
                <a:lnTo>
                  <a:pt x="4001" y="4579"/>
                </a:lnTo>
                <a:lnTo>
                  <a:pt x="3916" y="4644"/>
                </a:lnTo>
                <a:lnTo>
                  <a:pt x="3916" y="4686"/>
                </a:lnTo>
                <a:lnTo>
                  <a:pt x="3894" y="4708"/>
                </a:lnTo>
                <a:lnTo>
                  <a:pt x="3916" y="4750"/>
                </a:lnTo>
                <a:lnTo>
                  <a:pt x="3937" y="4772"/>
                </a:lnTo>
                <a:lnTo>
                  <a:pt x="4065" y="4836"/>
                </a:lnTo>
                <a:lnTo>
                  <a:pt x="4065" y="4836"/>
                </a:lnTo>
                <a:lnTo>
                  <a:pt x="4194" y="4857"/>
                </a:lnTo>
                <a:lnTo>
                  <a:pt x="4344" y="4879"/>
                </a:lnTo>
                <a:lnTo>
                  <a:pt x="4643" y="4857"/>
                </a:lnTo>
                <a:lnTo>
                  <a:pt x="5199" y="4836"/>
                </a:lnTo>
                <a:lnTo>
                  <a:pt x="5199" y="4836"/>
                </a:lnTo>
                <a:lnTo>
                  <a:pt x="5264" y="4815"/>
                </a:lnTo>
                <a:lnTo>
                  <a:pt x="5413" y="4815"/>
                </a:lnTo>
                <a:lnTo>
                  <a:pt x="5841" y="4857"/>
                </a:lnTo>
                <a:lnTo>
                  <a:pt x="6098" y="4857"/>
                </a:lnTo>
                <a:lnTo>
                  <a:pt x="6291" y="4836"/>
                </a:lnTo>
                <a:lnTo>
                  <a:pt x="6376" y="4793"/>
                </a:lnTo>
                <a:lnTo>
                  <a:pt x="6440" y="4772"/>
                </a:lnTo>
                <a:lnTo>
                  <a:pt x="6483" y="4729"/>
                </a:lnTo>
                <a:lnTo>
                  <a:pt x="6483" y="4665"/>
                </a:lnTo>
                <a:lnTo>
                  <a:pt x="6483" y="4665"/>
                </a:lnTo>
                <a:lnTo>
                  <a:pt x="6483" y="4601"/>
                </a:lnTo>
                <a:lnTo>
                  <a:pt x="6440" y="4558"/>
                </a:lnTo>
                <a:lnTo>
                  <a:pt x="6376" y="4515"/>
                </a:lnTo>
                <a:lnTo>
                  <a:pt x="6291" y="4494"/>
                </a:lnTo>
                <a:lnTo>
                  <a:pt x="5991" y="4430"/>
                </a:lnTo>
                <a:lnTo>
                  <a:pt x="5991" y="4430"/>
                </a:lnTo>
                <a:lnTo>
                  <a:pt x="5820" y="4365"/>
                </a:lnTo>
                <a:lnTo>
                  <a:pt x="5692" y="4301"/>
                </a:lnTo>
                <a:lnTo>
                  <a:pt x="5585" y="4216"/>
                </a:lnTo>
                <a:lnTo>
                  <a:pt x="5478" y="4109"/>
                </a:lnTo>
                <a:lnTo>
                  <a:pt x="5478" y="4109"/>
                </a:lnTo>
                <a:lnTo>
                  <a:pt x="5392" y="3959"/>
                </a:lnTo>
                <a:lnTo>
                  <a:pt x="5392" y="3916"/>
                </a:lnTo>
                <a:lnTo>
                  <a:pt x="5413" y="3873"/>
                </a:lnTo>
                <a:lnTo>
                  <a:pt x="5456" y="3809"/>
                </a:lnTo>
                <a:lnTo>
                  <a:pt x="5499" y="3745"/>
                </a:lnTo>
                <a:lnTo>
                  <a:pt x="5542" y="3659"/>
                </a:lnTo>
                <a:lnTo>
                  <a:pt x="5542" y="3659"/>
                </a:lnTo>
                <a:lnTo>
                  <a:pt x="5585" y="3531"/>
                </a:lnTo>
                <a:lnTo>
                  <a:pt x="5585" y="3445"/>
                </a:lnTo>
                <a:lnTo>
                  <a:pt x="5627" y="3360"/>
                </a:lnTo>
                <a:lnTo>
                  <a:pt x="5713" y="3274"/>
                </a:lnTo>
                <a:lnTo>
                  <a:pt x="5713" y="3274"/>
                </a:lnTo>
                <a:lnTo>
                  <a:pt x="5863" y="3167"/>
                </a:lnTo>
                <a:lnTo>
                  <a:pt x="5970" y="3039"/>
                </a:lnTo>
                <a:lnTo>
                  <a:pt x="6077" y="2910"/>
                </a:lnTo>
                <a:lnTo>
                  <a:pt x="6162" y="2761"/>
                </a:lnTo>
                <a:lnTo>
                  <a:pt x="6162" y="2761"/>
                </a:lnTo>
                <a:lnTo>
                  <a:pt x="6248" y="2611"/>
                </a:lnTo>
                <a:lnTo>
                  <a:pt x="6312" y="2440"/>
                </a:lnTo>
                <a:lnTo>
                  <a:pt x="6398" y="2269"/>
                </a:lnTo>
                <a:lnTo>
                  <a:pt x="6483" y="2119"/>
                </a:lnTo>
                <a:lnTo>
                  <a:pt x="6483" y="2119"/>
                </a:lnTo>
                <a:lnTo>
                  <a:pt x="6505" y="2247"/>
                </a:lnTo>
                <a:lnTo>
                  <a:pt x="6505" y="2376"/>
                </a:lnTo>
                <a:lnTo>
                  <a:pt x="6526" y="2504"/>
                </a:lnTo>
                <a:lnTo>
                  <a:pt x="6547" y="2568"/>
                </a:lnTo>
                <a:lnTo>
                  <a:pt x="6569" y="2611"/>
                </a:lnTo>
                <a:lnTo>
                  <a:pt x="6569" y="2611"/>
                </a:lnTo>
                <a:lnTo>
                  <a:pt x="6654" y="2696"/>
                </a:lnTo>
                <a:lnTo>
                  <a:pt x="6761" y="2761"/>
                </a:lnTo>
                <a:lnTo>
                  <a:pt x="6868" y="2803"/>
                </a:lnTo>
                <a:lnTo>
                  <a:pt x="6933" y="2803"/>
                </a:lnTo>
                <a:lnTo>
                  <a:pt x="6975" y="2782"/>
                </a:lnTo>
                <a:lnTo>
                  <a:pt x="6975" y="2782"/>
                </a:lnTo>
                <a:lnTo>
                  <a:pt x="7039" y="2739"/>
                </a:lnTo>
                <a:lnTo>
                  <a:pt x="7061" y="2696"/>
                </a:lnTo>
                <a:lnTo>
                  <a:pt x="7061" y="2654"/>
                </a:lnTo>
                <a:lnTo>
                  <a:pt x="7039" y="2611"/>
                </a:lnTo>
                <a:lnTo>
                  <a:pt x="6975" y="2525"/>
                </a:lnTo>
                <a:lnTo>
                  <a:pt x="6890" y="2461"/>
                </a:lnTo>
                <a:lnTo>
                  <a:pt x="6890" y="2461"/>
                </a:lnTo>
                <a:lnTo>
                  <a:pt x="6826" y="2376"/>
                </a:lnTo>
                <a:lnTo>
                  <a:pt x="6783" y="2290"/>
                </a:lnTo>
                <a:lnTo>
                  <a:pt x="6761" y="2204"/>
                </a:lnTo>
                <a:lnTo>
                  <a:pt x="6761" y="2097"/>
                </a:lnTo>
                <a:lnTo>
                  <a:pt x="6761" y="2097"/>
                </a:lnTo>
                <a:lnTo>
                  <a:pt x="6804" y="1948"/>
                </a:lnTo>
                <a:lnTo>
                  <a:pt x="6868" y="1841"/>
                </a:lnTo>
                <a:lnTo>
                  <a:pt x="6954" y="1776"/>
                </a:lnTo>
                <a:lnTo>
                  <a:pt x="7039" y="1734"/>
                </a:lnTo>
                <a:lnTo>
                  <a:pt x="7275" y="1648"/>
                </a:lnTo>
                <a:lnTo>
                  <a:pt x="7382" y="1605"/>
                </a:lnTo>
                <a:lnTo>
                  <a:pt x="7489" y="1520"/>
                </a:lnTo>
                <a:lnTo>
                  <a:pt x="7489" y="1520"/>
                </a:lnTo>
                <a:lnTo>
                  <a:pt x="7574" y="1434"/>
                </a:lnTo>
                <a:lnTo>
                  <a:pt x="7660" y="1349"/>
                </a:lnTo>
                <a:lnTo>
                  <a:pt x="7724" y="1242"/>
                </a:lnTo>
                <a:lnTo>
                  <a:pt x="7767" y="1113"/>
                </a:lnTo>
                <a:lnTo>
                  <a:pt x="7767" y="985"/>
                </a:lnTo>
                <a:lnTo>
                  <a:pt x="7767" y="878"/>
                </a:lnTo>
                <a:lnTo>
                  <a:pt x="7724" y="749"/>
                </a:lnTo>
                <a:lnTo>
                  <a:pt x="7660" y="642"/>
                </a:lnTo>
                <a:lnTo>
                  <a:pt x="7660" y="642"/>
                </a:lnTo>
                <a:close/>
                <a:moveTo>
                  <a:pt x="3445" y="1541"/>
                </a:moveTo>
                <a:lnTo>
                  <a:pt x="3445" y="1541"/>
                </a:lnTo>
                <a:lnTo>
                  <a:pt x="3317" y="1520"/>
                </a:lnTo>
                <a:lnTo>
                  <a:pt x="3188" y="1477"/>
                </a:lnTo>
                <a:lnTo>
                  <a:pt x="3145" y="1434"/>
                </a:lnTo>
                <a:lnTo>
                  <a:pt x="3103" y="1391"/>
                </a:lnTo>
                <a:lnTo>
                  <a:pt x="3081" y="1327"/>
                </a:lnTo>
                <a:lnTo>
                  <a:pt x="3081" y="1242"/>
                </a:lnTo>
                <a:lnTo>
                  <a:pt x="3081" y="1242"/>
                </a:lnTo>
                <a:lnTo>
                  <a:pt x="3103" y="1177"/>
                </a:lnTo>
                <a:lnTo>
                  <a:pt x="3124" y="1135"/>
                </a:lnTo>
                <a:lnTo>
                  <a:pt x="3210" y="1028"/>
                </a:lnTo>
                <a:lnTo>
                  <a:pt x="3317" y="963"/>
                </a:lnTo>
                <a:lnTo>
                  <a:pt x="3445" y="942"/>
                </a:lnTo>
                <a:lnTo>
                  <a:pt x="3445" y="942"/>
                </a:lnTo>
                <a:lnTo>
                  <a:pt x="3509" y="942"/>
                </a:lnTo>
                <a:lnTo>
                  <a:pt x="3573" y="963"/>
                </a:lnTo>
                <a:lnTo>
                  <a:pt x="3616" y="985"/>
                </a:lnTo>
                <a:lnTo>
                  <a:pt x="3638" y="1028"/>
                </a:lnTo>
                <a:lnTo>
                  <a:pt x="3659" y="1135"/>
                </a:lnTo>
                <a:lnTo>
                  <a:pt x="3659" y="1263"/>
                </a:lnTo>
                <a:lnTo>
                  <a:pt x="3659" y="1263"/>
                </a:lnTo>
                <a:lnTo>
                  <a:pt x="3680" y="1434"/>
                </a:lnTo>
                <a:lnTo>
                  <a:pt x="3659" y="1520"/>
                </a:lnTo>
                <a:lnTo>
                  <a:pt x="3638" y="1563"/>
                </a:lnTo>
                <a:lnTo>
                  <a:pt x="3595" y="1563"/>
                </a:lnTo>
                <a:lnTo>
                  <a:pt x="3445" y="1541"/>
                </a:lnTo>
                <a:lnTo>
                  <a:pt x="3445" y="1541"/>
                </a:lnTo>
                <a:close/>
                <a:moveTo>
                  <a:pt x="6291" y="771"/>
                </a:moveTo>
                <a:lnTo>
                  <a:pt x="6291" y="771"/>
                </a:lnTo>
                <a:lnTo>
                  <a:pt x="6248" y="1242"/>
                </a:lnTo>
                <a:lnTo>
                  <a:pt x="6184" y="1691"/>
                </a:lnTo>
                <a:lnTo>
                  <a:pt x="6141" y="1905"/>
                </a:lnTo>
                <a:lnTo>
                  <a:pt x="6098" y="2119"/>
                </a:lnTo>
                <a:lnTo>
                  <a:pt x="6012" y="2333"/>
                </a:lnTo>
                <a:lnTo>
                  <a:pt x="5906" y="2547"/>
                </a:lnTo>
                <a:lnTo>
                  <a:pt x="5906" y="2547"/>
                </a:lnTo>
                <a:lnTo>
                  <a:pt x="5841" y="2654"/>
                </a:lnTo>
                <a:lnTo>
                  <a:pt x="5734" y="2782"/>
                </a:lnTo>
                <a:lnTo>
                  <a:pt x="5606" y="2910"/>
                </a:lnTo>
                <a:lnTo>
                  <a:pt x="5478" y="3039"/>
                </a:lnTo>
                <a:lnTo>
                  <a:pt x="5349" y="3103"/>
                </a:lnTo>
                <a:lnTo>
                  <a:pt x="5306" y="3103"/>
                </a:lnTo>
                <a:lnTo>
                  <a:pt x="5264" y="3103"/>
                </a:lnTo>
                <a:lnTo>
                  <a:pt x="5221" y="3060"/>
                </a:lnTo>
                <a:lnTo>
                  <a:pt x="5199" y="3017"/>
                </a:lnTo>
                <a:lnTo>
                  <a:pt x="5199" y="2932"/>
                </a:lnTo>
                <a:lnTo>
                  <a:pt x="5199" y="2825"/>
                </a:lnTo>
                <a:lnTo>
                  <a:pt x="5199" y="2825"/>
                </a:lnTo>
                <a:lnTo>
                  <a:pt x="5242" y="2696"/>
                </a:lnTo>
                <a:lnTo>
                  <a:pt x="5306" y="2547"/>
                </a:lnTo>
                <a:lnTo>
                  <a:pt x="5306" y="2461"/>
                </a:lnTo>
                <a:lnTo>
                  <a:pt x="5306" y="2418"/>
                </a:lnTo>
                <a:lnTo>
                  <a:pt x="5264" y="2376"/>
                </a:lnTo>
                <a:lnTo>
                  <a:pt x="5199" y="2376"/>
                </a:lnTo>
                <a:lnTo>
                  <a:pt x="5199" y="2376"/>
                </a:lnTo>
                <a:lnTo>
                  <a:pt x="5157" y="2397"/>
                </a:lnTo>
                <a:lnTo>
                  <a:pt x="5114" y="2461"/>
                </a:lnTo>
                <a:lnTo>
                  <a:pt x="5007" y="2590"/>
                </a:lnTo>
                <a:lnTo>
                  <a:pt x="4964" y="2654"/>
                </a:lnTo>
                <a:lnTo>
                  <a:pt x="4921" y="2675"/>
                </a:lnTo>
                <a:lnTo>
                  <a:pt x="4900" y="2675"/>
                </a:lnTo>
                <a:lnTo>
                  <a:pt x="4879" y="2675"/>
                </a:lnTo>
                <a:lnTo>
                  <a:pt x="4836" y="2590"/>
                </a:lnTo>
                <a:lnTo>
                  <a:pt x="4836" y="2590"/>
                </a:lnTo>
                <a:lnTo>
                  <a:pt x="4814" y="2547"/>
                </a:lnTo>
                <a:lnTo>
                  <a:pt x="4836" y="2483"/>
                </a:lnTo>
                <a:lnTo>
                  <a:pt x="4879" y="2354"/>
                </a:lnTo>
                <a:lnTo>
                  <a:pt x="4985" y="2097"/>
                </a:lnTo>
                <a:lnTo>
                  <a:pt x="4985" y="2097"/>
                </a:lnTo>
                <a:lnTo>
                  <a:pt x="5028" y="1969"/>
                </a:lnTo>
                <a:lnTo>
                  <a:pt x="5071" y="1883"/>
                </a:lnTo>
                <a:lnTo>
                  <a:pt x="5071" y="1819"/>
                </a:lnTo>
                <a:lnTo>
                  <a:pt x="5071" y="1819"/>
                </a:lnTo>
                <a:lnTo>
                  <a:pt x="5028" y="1755"/>
                </a:lnTo>
                <a:lnTo>
                  <a:pt x="4964" y="1734"/>
                </a:lnTo>
                <a:lnTo>
                  <a:pt x="4921" y="1755"/>
                </a:lnTo>
                <a:lnTo>
                  <a:pt x="4857" y="1798"/>
                </a:lnTo>
                <a:lnTo>
                  <a:pt x="4750" y="1926"/>
                </a:lnTo>
                <a:lnTo>
                  <a:pt x="4686" y="1990"/>
                </a:lnTo>
                <a:lnTo>
                  <a:pt x="4643" y="2012"/>
                </a:lnTo>
                <a:lnTo>
                  <a:pt x="4643" y="2012"/>
                </a:lnTo>
                <a:lnTo>
                  <a:pt x="4643" y="1926"/>
                </a:lnTo>
                <a:lnTo>
                  <a:pt x="4665" y="1841"/>
                </a:lnTo>
                <a:lnTo>
                  <a:pt x="4750" y="1669"/>
                </a:lnTo>
                <a:lnTo>
                  <a:pt x="4814" y="1477"/>
                </a:lnTo>
                <a:lnTo>
                  <a:pt x="4836" y="1413"/>
                </a:lnTo>
                <a:lnTo>
                  <a:pt x="4836" y="1327"/>
                </a:lnTo>
                <a:lnTo>
                  <a:pt x="4836" y="1327"/>
                </a:lnTo>
                <a:lnTo>
                  <a:pt x="4793" y="1263"/>
                </a:lnTo>
                <a:lnTo>
                  <a:pt x="4750" y="1242"/>
                </a:lnTo>
                <a:lnTo>
                  <a:pt x="4707" y="1242"/>
                </a:lnTo>
                <a:lnTo>
                  <a:pt x="4665" y="1284"/>
                </a:lnTo>
                <a:lnTo>
                  <a:pt x="4579" y="1391"/>
                </a:lnTo>
                <a:lnTo>
                  <a:pt x="4493" y="1477"/>
                </a:lnTo>
                <a:lnTo>
                  <a:pt x="4493" y="1477"/>
                </a:lnTo>
                <a:lnTo>
                  <a:pt x="4472" y="1413"/>
                </a:lnTo>
                <a:lnTo>
                  <a:pt x="4493" y="1327"/>
                </a:lnTo>
                <a:lnTo>
                  <a:pt x="4558" y="1156"/>
                </a:lnTo>
                <a:lnTo>
                  <a:pt x="4622" y="985"/>
                </a:lnTo>
                <a:lnTo>
                  <a:pt x="4643" y="899"/>
                </a:lnTo>
                <a:lnTo>
                  <a:pt x="4665" y="835"/>
                </a:lnTo>
                <a:lnTo>
                  <a:pt x="4665" y="835"/>
                </a:lnTo>
                <a:lnTo>
                  <a:pt x="4643" y="728"/>
                </a:lnTo>
                <a:lnTo>
                  <a:pt x="4622" y="685"/>
                </a:lnTo>
                <a:lnTo>
                  <a:pt x="4579" y="685"/>
                </a:lnTo>
                <a:lnTo>
                  <a:pt x="4536" y="707"/>
                </a:lnTo>
                <a:lnTo>
                  <a:pt x="4451" y="771"/>
                </a:lnTo>
                <a:lnTo>
                  <a:pt x="4408" y="792"/>
                </a:lnTo>
                <a:lnTo>
                  <a:pt x="4386" y="792"/>
                </a:lnTo>
                <a:lnTo>
                  <a:pt x="4386" y="792"/>
                </a:lnTo>
                <a:lnTo>
                  <a:pt x="4344" y="728"/>
                </a:lnTo>
                <a:lnTo>
                  <a:pt x="4322" y="707"/>
                </a:lnTo>
                <a:lnTo>
                  <a:pt x="4344" y="664"/>
                </a:lnTo>
                <a:lnTo>
                  <a:pt x="4386" y="642"/>
                </a:lnTo>
                <a:lnTo>
                  <a:pt x="4451" y="600"/>
                </a:lnTo>
                <a:lnTo>
                  <a:pt x="4622" y="557"/>
                </a:lnTo>
                <a:lnTo>
                  <a:pt x="4729" y="557"/>
                </a:lnTo>
                <a:lnTo>
                  <a:pt x="4729" y="557"/>
                </a:lnTo>
                <a:lnTo>
                  <a:pt x="5649" y="471"/>
                </a:lnTo>
                <a:lnTo>
                  <a:pt x="5649" y="471"/>
                </a:lnTo>
                <a:lnTo>
                  <a:pt x="5948" y="429"/>
                </a:lnTo>
                <a:lnTo>
                  <a:pt x="6098" y="407"/>
                </a:lnTo>
                <a:lnTo>
                  <a:pt x="6184" y="429"/>
                </a:lnTo>
                <a:lnTo>
                  <a:pt x="6226" y="429"/>
                </a:lnTo>
                <a:lnTo>
                  <a:pt x="6226" y="429"/>
                </a:lnTo>
                <a:lnTo>
                  <a:pt x="6269" y="471"/>
                </a:lnTo>
                <a:lnTo>
                  <a:pt x="6291" y="514"/>
                </a:lnTo>
                <a:lnTo>
                  <a:pt x="6312" y="600"/>
                </a:lnTo>
                <a:lnTo>
                  <a:pt x="6291" y="771"/>
                </a:lnTo>
                <a:lnTo>
                  <a:pt x="6291" y="771"/>
                </a:lnTo>
                <a:close/>
                <a:moveTo>
                  <a:pt x="6612" y="1520"/>
                </a:moveTo>
                <a:lnTo>
                  <a:pt x="6612" y="1520"/>
                </a:lnTo>
                <a:lnTo>
                  <a:pt x="6612" y="1349"/>
                </a:lnTo>
                <a:lnTo>
                  <a:pt x="6633" y="1199"/>
                </a:lnTo>
                <a:lnTo>
                  <a:pt x="6633" y="1135"/>
                </a:lnTo>
                <a:lnTo>
                  <a:pt x="6676" y="1070"/>
                </a:lnTo>
                <a:lnTo>
                  <a:pt x="6719" y="1006"/>
                </a:lnTo>
                <a:lnTo>
                  <a:pt x="6783" y="963"/>
                </a:lnTo>
                <a:lnTo>
                  <a:pt x="6783" y="963"/>
                </a:lnTo>
                <a:lnTo>
                  <a:pt x="6890" y="899"/>
                </a:lnTo>
                <a:lnTo>
                  <a:pt x="7039" y="878"/>
                </a:lnTo>
                <a:lnTo>
                  <a:pt x="7104" y="878"/>
                </a:lnTo>
                <a:lnTo>
                  <a:pt x="7168" y="921"/>
                </a:lnTo>
                <a:lnTo>
                  <a:pt x="7211" y="963"/>
                </a:lnTo>
                <a:lnTo>
                  <a:pt x="7232" y="1028"/>
                </a:lnTo>
                <a:lnTo>
                  <a:pt x="7232" y="1028"/>
                </a:lnTo>
                <a:lnTo>
                  <a:pt x="7253" y="1070"/>
                </a:lnTo>
                <a:lnTo>
                  <a:pt x="7232" y="1135"/>
                </a:lnTo>
                <a:lnTo>
                  <a:pt x="7168" y="1220"/>
                </a:lnTo>
                <a:lnTo>
                  <a:pt x="7082" y="1327"/>
                </a:lnTo>
                <a:lnTo>
                  <a:pt x="6954" y="1413"/>
                </a:lnTo>
                <a:lnTo>
                  <a:pt x="6826" y="1477"/>
                </a:lnTo>
                <a:lnTo>
                  <a:pt x="6719" y="1520"/>
                </a:lnTo>
                <a:lnTo>
                  <a:pt x="6633" y="1541"/>
                </a:lnTo>
                <a:lnTo>
                  <a:pt x="6612" y="1541"/>
                </a:lnTo>
                <a:lnTo>
                  <a:pt x="6612" y="1520"/>
                </a:lnTo>
                <a:lnTo>
                  <a:pt x="6612" y="152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1"/>
          <p:cNvSpPr/>
          <p:nvPr/>
        </p:nvSpPr>
        <p:spPr>
          <a:xfrm>
            <a:off x="885640" y="3606954"/>
            <a:ext cx="241739" cy="237090"/>
          </a:xfrm>
          <a:custGeom>
            <a:rect b="b" l="l" r="r" t="t"/>
            <a:pathLst>
              <a:path extrusionOk="0" h="8773" w="8945">
                <a:moveTo>
                  <a:pt x="6205" y="385"/>
                </a:moveTo>
                <a:lnTo>
                  <a:pt x="6419" y="407"/>
                </a:lnTo>
                <a:lnTo>
                  <a:pt x="6633" y="449"/>
                </a:lnTo>
                <a:lnTo>
                  <a:pt x="6847" y="535"/>
                </a:lnTo>
                <a:lnTo>
                  <a:pt x="7040" y="663"/>
                </a:lnTo>
                <a:lnTo>
                  <a:pt x="7147" y="749"/>
                </a:lnTo>
                <a:lnTo>
                  <a:pt x="7232" y="834"/>
                </a:lnTo>
                <a:lnTo>
                  <a:pt x="7297" y="941"/>
                </a:lnTo>
                <a:lnTo>
                  <a:pt x="7361" y="1048"/>
                </a:lnTo>
                <a:lnTo>
                  <a:pt x="7404" y="1177"/>
                </a:lnTo>
                <a:lnTo>
                  <a:pt x="7425" y="1305"/>
                </a:lnTo>
                <a:lnTo>
                  <a:pt x="7425" y="1412"/>
                </a:lnTo>
                <a:lnTo>
                  <a:pt x="7382" y="1541"/>
                </a:lnTo>
                <a:lnTo>
                  <a:pt x="7339" y="1648"/>
                </a:lnTo>
                <a:lnTo>
                  <a:pt x="7254" y="1754"/>
                </a:lnTo>
                <a:lnTo>
                  <a:pt x="7061" y="1926"/>
                </a:lnTo>
                <a:lnTo>
                  <a:pt x="6890" y="2033"/>
                </a:lnTo>
                <a:lnTo>
                  <a:pt x="6805" y="2097"/>
                </a:lnTo>
                <a:lnTo>
                  <a:pt x="6740" y="2161"/>
                </a:lnTo>
                <a:lnTo>
                  <a:pt x="6719" y="2225"/>
                </a:lnTo>
                <a:lnTo>
                  <a:pt x="6719" y="2268"/>
                </a:lnTo>
                <a:lnTo>
                  <a:pt x="6719" y="2311"/>
                </a:lnTo>
                <a:lnTo>
                  <a:pt x="6762" y="2354"/>
                </a:lnTo>
                <a:lnTo>
                  <a:pt x="6847" y="2396"/>
                </a:lnTo>
                <a:lnTo>
                  <a:pt x="6954" y="2396"/>
                </a:lnTo>
                <a:lnTo>
                  <a:pt x="7061" y="2375"/>
                </a:lnTo>
                <a:lnTo>
                  <a:pt x="7147" y="2332"/>
                </a:lnTo>
                <a:lnTo>
                  <a:pt x="7318" y="2204"/>
                </a:lnTo>
                <a:lnTo>
                  <a:pt x="7446" y="2075"/>
                </a:lnTo>
                <a:lnTo>
                  <a:pt x="7532" y="2033"/>
                </a:lnTo>
                <a:lnTo>
                  <a:pt x="7596" y="2033"/>
                </a:lnTo>
                <a:lnTo>
                  <a:pt x="7639" y="2075"/>
                </a:lnTo>
                <a:lnTo>
                  <a:pt x="7660" y="2118"/>
                </a:lnTo>
                <a:lnTo>
                  <a:pt x="7660" y="2247"/>
                </a:lnTo>
                <a:lnTo>
                  <a:pt x="7660" y="2375"/>
                </a:lnTo>
                <a:lnTo>
                  <a:pt x="7660" y="2461"/>
                </a:lnTo>
                <a:lnTo>
                  <a:pt x="7618" y="2568"/>
                </a:lnTo>
                <a:lnTo>
                  <a:pt x="7553" y="2675"/>
                </a:lnTo>
                <a:lnTo>
                  <a:pt x="7468" y="2760"/>
                </a:lnTo>
                <a:lnTo>
                  <a:pt x="7382" y="2824"/>
                </a:lnTo>
                <a:lnTo>
                  <a:pt x="7254" y="2867"/>
                </a:lnTo>
                <a:lnTo>
                  <a:pt x="7147" y="2910"/>
                </a:lnTo>
                <a:lnTo>
                  <a:pt x="7019" y="2931"/>
                </a:lnTo>
                <a:lnTo>
                  <a:pt x="6826" y="2931"/>
                </a:lnTo>
                <a:lnTo>
                  <a:pt x="6698" y="2888"/>
                </a:lnTo>
                <a:lnTo>
                  <a:pt x="6462" y="2846"/>
                </a:lnTo>
                <a:lnTo>
                  <a:pt x="6334" y="2824"/>
                </a:lnTo>
                <a:lnTo>
                  <a:pt x="6248" y="2846"/>
                </a:lnTo>
                <a:lnTo>
                  <a:pt x="6227" y="2888"/>
                </a:lnTo>
                <a:lnTo>
                  <a:pt x="6205" y="2910"/>
                </a:lnTo>
                <a:lnTo>
                  <a:pt x="6205" y="2974"/>
                </a:lnTo>
                <a:lnTo>
                  <a:pt x="6205" y="3038"/>
                </a:lnTo>
                <a:lnTo>
                  <a:pt x="6227" y="3124"/>
                </a:lnTo>
                <a:lnTo>
                  <a:pt x="6270" y="3167"/>
                </a:lnTo>
                <a:lnTo>
                  <a:pt x="6270" y="3209"/>
                </a:lnTo>
                <a:lnTo>
                  <a:pt x="6227" y="3274"/>
                </a:lnTo>
                <a:lnTo>
                  <a:pt x="6163" y="3338"/>
                </a:lnTo>
                <a:lnTo>
                  <a:pt x="6056" y="3359"/>
                </a:lnTo>
                <a:lnTo>
                  <a:pt x="5970" y="3381"/>
                </a:lnTo>
                <a:lnTo>
                  <a:pt x="5863" y="3381"/>
                </a:lnTo>
                <a:lnTo>
                  <a:pt x="5778" y="3359"/>
                </a:lnTo>
                <a:lnTo>
                  <a:pt x="5692" y="3338"/>
                </a:lnTo>
                <a:lnTo>
                  <a:pt x="5649" y="3295"/>
                </a:lnTo>
                <a:lnTo>
                  <a:pt x="5628" y="3274"/>
                </a:lnTo>
                <a:lnTo>
                  <a:pt x="5606" y="3188"/>
                </a:lnTo>
                <a:lnTo>
                  <a:pt x="5606" y="3102"/>
                </a:lnTo>
                <a:lnTo>
                  <a:pt x="5564" y="3038"/>
                </a:lnTo>
                <a:lnTo>
                  <a:pt x="5499" y="2995"/>
                </a:lnTo>
                <a:lnTo>
                  <a:pt x="5414" y="2953"/>
                </a:lnTo>
                <a:lnTo>
                  <a:pt x="5307" y="2931"/>
                </a:lnTo>
                <a:lnTo>
                  <a:pt x="5221" y="2953"/>
                </a:lnTo>
                <a:lnTo>
                  <a:pt x="5178" y="2995"/>
                </a:lnTo>
                <a:lnTo>
                  <a:pt x="5136" y="3060"/>
                </a:lnTo>
                <a:lnTo>
                  <a:pt x="5093" y="3102"/>
                </a:lnTo>
                <a:lnTo>
                  <a:pt x="5050" y="3124"/>
                </a:lnTo>
                <a:lnTo>
                  <a:pt x="5007" y="3102"/>
                </a:lnTo>
                <a:lnTo>
                  <a:pt x="4965" y="3081"/>
                </a:lnTo>
                <a:lnTo>
                  <a:pt x="4943" y="3060"/>
                </a:lnTo>
                <a:lnTo>
                  <a:pt x="4922" y="2974"/>
                </a:lnTo>
                <a:lnTo>
                  <a:pt x="4900" y="2888"/>
                </a:lnTo>
                <a:lnTo>
                  <a:pt x="4879" y="2867"/>
                </a:lnTo>
                <a:lnTo>
                  <a:pt x="4815" y="2867"/>
                </a:lnTo>
                <a:lnTo>
                  <a:pt x="4793" y="2888"/>
                </a:lnTo>
                <a:lnTo>
                  <a:pt x="4772" y="2910"/>
                </a:lnTo>
                <a:lnTo>
                  <a:pt x="4751" y="2974"/>
                </a:lnTo>
                <a:lnTo>
                  <a:pt x="4729" y="3017"/>
                </a:lnTo>
                <a:lnTo>
                  <a:pt x="4708" y="3038"/>
                </a:lnTo>
                <a:lnTo>
                  <a:pt x="4665" y="3038"/>
                </a:lnTo>
                <a:lnTo>
                  <a:pt x="4644" y="3017"/>
                </a:lnTo>
                <a:lnTo>
                  <a:pt x="4622" y="2974"/>
                </a:lnTo>
                <a:lnTo>
                  <a:pt x="4622" y="2888"/>
                </a:lnTo>
                <a:lnTo>
                  <a:pt x="4622" y="2781"/>
                </a:lnTo>
                <a:lnTo>
                  <a:pt x="4622" y="2632"/>
                </a:lnTo>
                <a:lnTo>
                  <a:pt x="4622" y="2568"/>
                </a:lnTo>
                <a:lnTo>
                  <a:pt x="4601" y="2525"/>
                </a:lnTo>
                <a:lnTo>
                  <a:pt x="4558" y="2503"/>
                </a:lnTo>
                <a:lnTo>
                  <a:pt x="4515" y="2525"/>
                </a:lnTo>
                <a:lnTo>
                  <a:pt x="4451" y="2546"/>
                </a:lnTo>
                <a:lnTo>
                  <a:pt x="4430" y="2503"/>
                </a:lnTo>
                <a:lnTo>
                  <a:pt x="4430" y="2482"/>
                </a:lnTo>
                <a:lnTo>
                  <a:pt x="4451" y="2396"/>
                </a:lnTo>
                <a:lnTo>
                  <a:pt x="4451" y="2311"/>
                </a:lnTo>
                <a:lnTo>
                  <a:pt x="4451" y="2268"/>
                </a:lnTo>
                <a:lnTo>
                  <a:pt x="4430" y="2225"/>
                </a:lnTo>
                <a:lnTo>
                  <a:pt x="4344" y="2225"/>
                </a:lnTo>
                <a:lnTo>
                  <a:pt x="4301" y="2247"/>
                </a:lnTo>
                <a:lnTo>
                  <a:pt x="4280" y="2247"/>
                </a:lnTo>
                <a:lnTo>
                  <a:pt x="4237" y="2204"/>
                </a:lnTo>
                <a:lnTo>
                  <a:pt x="4258" y="2140"/>
                </a:lnTo>
                <a:lnTo>
                  <a:pt x="4258" y="2075"/>
                </a:lnTo>
                <a:lnTo>
                  <a:pt x="4258" y="2011"/>
                </a:lnTo>
                <a:lnTo>
                  <a:pt x="4216" y="1968"/>
                </a:lnTo>
                <a:lnTo>
                  <a:pt x="4194" y="1947"/>
                </a:lnTo>
                <a:lnTo>
                  <a:pt x="4109" y="1926"/>
                </a:lnTo>
                <a:lnTo>
                  <a:pt x="4087" y="1947"/>
                </a:lnTo>
                <a:lnTo>
                  <a:pt x="3873" y="1947"/>
                </a:lnTo>
                <a:lnTo>
                  <a:pt x="3809" y="1926"/>
                </a:lnTo>
                <a:lnTo>
                  <a:pt x="3788" y="1904"/>
                </a:lnTo>
                <a:lnTo>
                  <a:pt x="3745" y="1926"/>
                </a:lnTo>
                <a:lnTo>
                  <a:pt x="3724" y="1947"/>
                </a:lnTo>
                <a:lnTo>
                  <a:pt x="3724" y="1990"/>
                </a:lnTo>
                <a:lnTo>
                  <a:pt x="3724" y="2075"/>
                </a:lnTo>
                <a:lnTo>
                  <a:pt x="3681" y="2054"/>
                </a:lnTo>
                <a:lnTo>
                  <a:pt x="3659" y="2011"/>
                </a:lnTo>
                <a:lnTo>
                  <a:pt x="3659" y="1883"/>
                </a:lnTo>
                <a:lnTo>
                  <a:pt x="3638" y="1754"/>
                </a:lnTo>
                <a:lnTo>
                  <a:pt x="3638" y="1690"/>
                </a:lnTo>
                <a:lnTo>
                  <a:pt x="3595" y="1669"/>
                </a:lnTo>
                <a:lnTo>
                  <a:pt x="3552" y="1648"/>
                </a:lnTo>
                <a:lnTo>
                  <a:pt x="3510" y="1648"/>
                </a:lnTo>
                <a:lnTo>
                  <a:pt x="3488" y="1669"/>
                </a:lnTo>
                <a:lnTo>
                  <a:pt x="3467" y="1690"/>
                </a:lnTo>
                <a:lnTo>
                  <a:pt x="3424" y="1776"/>
                </a:lnTo>
                <a:lnTo>
                  <a:pt x="3381" y="1840"/>
                </a:lnTo>
                <a:lnTo>
                  <a:pt x="3381" y="1605"/>
                </a:lnTo>
                <a:lnTo>
                  <a:pt x="3360" y="1541"/>
                </a:lnTo>
                <a:lnTo>
                  <a:pt x="3338" y="1498"/>
                </a:lnTo>
                <a:lnTo>
                  <a:pt x="3317" y="1455"/>
                </a:lnTo>
                <a:lnTo>
                  <a:pt x="3253" y="1434"/>
                </a:lnTo>
                <a:lnTo>
                  <a:pt x="3189" y="1434"/>
                </a:lnTo>
                <a:lnTo>
                  <a:pt x="3124" y="1455"/>
                </a:lnTo>
                <a:lnTo>
                  <a:pt x="2996" y="1498"/>
                </a:lnTo>
                <a:lnTo>
                  <a:pt x="2632" y="1605"/>
                </a:lnTo>
                <a:lnTo>
                  <a:pt x="2525" y="1669"/>
                </a:lnTo>
                <a:lnTo>
                  <a:pt x="2418" y="1733"/>
                </a:lnTo>
                <a:lnTo>
                  <a:pt x="2290" y="1797"/>
                </a:lnTo>
                <a:lnTo>
                  <a:pt x="2204" y="1840"/>
                </a:lnTo>
                <a:lnTo>
                  <a:pt x="2162" y="1819"/>
                </a:lnTo>
                <a:lnTo>
                  <a:pt x="2140" y="1819"/>
                </a:lnTo>
                <a:lnTo>
                  <a:pt x="2076" y="1754"/>
                </a:lnTo>
                <a:lnTo>
                  <a:pt x="2076" y="1669"/>
                </a:lnTo>
                <a:lnTo>
                  <a:pt x="2076" y="1583"/>
                </a:lnTo>
                <a:lnTo>
                  <a:pt x="2119" y="1519"/>
                </a:lnTo>
                <a:lnTo>
                  <a:pt x="2162" y="1498"/>
                </a:lnTo>
                <a:lnTo>
                  <a:pt x="2226" y="1498"/>
                </a:lnTo>
                <a:lnTo>
                  <a:pt x="2290" y="1541"/>
                </a:lnTo>
                <a:lnTo>
                  <a:pt x="2376" y="1583"/>
                </a:lnTo>
                <a:lnTo>
                  <a:pt x="2483" y="1583"/>
                </a:lnTo>
                <a:lnTo>
                  <a:pt x="2525" y="1562"/>
                </a:lnTo>
                <a:lnTo>
                  <a:pt x="2547" y="1519"/>
                </a:lnTo>
                <a:lnTo>
                  <a:pt x="2568" y="1434"/>
                </a:lnTo>
                <a:lnTo>
                  <a:pt x="2590" y="1348"/>
                </a:lnTo>
                <a:lnTo>
                  <a:pt x="2611" y="1220"/>
                </a:lnTo>
                <a:lnTo>
                  <a:pt x="2632" y="1134"/>
                </a:lnTo>
                <a:lnTo>
                  <a:pt x="2675" y="1048"/>
                </a:lnTo>
                <a:lnTo>
                  <a:pt x="2761" y="963"/>
                </a:lnTo>
                <a:lnTo>
                  <a:pt x="2932" y="813"/>
                </a:lnTo>
                <a:lnTo>
                  <a:pt x="3146" y="685"/>
                </a:lnTo>
                <a:lnTo>
                  <a:pt x="3403" y="578"/>
                </a:lnTo>
                <a:lnTo>
                  <a:pt x="3659" y="535"/>
                </a:lnTo>
                <a:lnTo>
                  <a:pt x="3788" y="514"/>
                </a:lnTo>
                <a:lnTo>
                  <a:pt x="3916" y="535"/>
                </a:lnTo>
                <a:lnTo>
                  <a:pt x="4045" y="535"/>
                </a:lnTo>
                <a:lnTo>
                  <a:pt x="4173" y="578"/>
                </a:lnTo>
                <a:lnTo>
                  <a:pt x="4280" y="642"/>
                </a:lnTo>
                <a:lnTo>
                  <a:pt x="4365" y="706"/>
                </a:lnTo>
                <a:lnTo>
                  <a:pt x="4451" y="792"/>
                </a:lnTo>
                <a:lnTo>
                  <a:pt x="4537" y="920"/>
                </a:lnTo>
                <a:lnTo>
                  <a:pt x="4558" y="1006"/>
                </a:lnTo>
                <a:lnTo>
                  <a:pt x="4558" y="1113"/>
                </a:lnTo>
                <a:lnTo>
                  <a:pt x="4579" y="1220"/>
                </a:lnTo>
                <a:lnTo>
                  <a:pt x="4601" y="1262"/>
                </a:lnTo>
                <a:lnTo>
                  <a:pt x="4622" y="1284"/>
                </a:lnTo>
                <a:lnTo>
                  <a:pt x="4665" y="1305"/>
                </a:lnTo>
                <a:lnTo>
                  <a:pt x="4708" y="1305"/>
                </a:lnTo>
                <a:lnTo>
                  <a:pt x="4772" y="1284"/>
                </a:lnTo>
                <a:lnTo>
                  <a:pt x="4836" y="1220"/>
                </a:lnTo>
                <a:lnTo>
                  <a:pt x="4879" y="1155"/>
                </a:lnTo>
                <a:lnTo>
                  <a:pt x="5050" y="834"/>
                </a:lnTo>
                <a:lnTo>
                  <a:pt x="5093" y="749"/>
                </a:lnTo>
                <a:lnTo>
                  <a:pt x="5157" y="685"/>
                </a:lnTo>
                <a:lnTo>
                  <a:pt x="5221" y="642"/>
                </a:lnTo>
                <a:lnTo>
                  <a:pt x="5328" y="578"/>
                </a:lnTo>
                <a:lnTo>
                  <a:pt x="5542" y="492"/>
                </a:lnTo>
                <a:lnTo>
                  <a:pt x="5756" y="428"/>
                </a:lnTo>
                <a:lnTo>
                  <a:pt x="5970" y="385"/>
                </a:lnTo>
                <a:close/>
                <a:moveTo>
                  <a:pt x="6141" y="0"/>
                </a:moveTo>
                <a:lnTo>
                  <a:pt x="5885" y="21"/>
                </a:lnTo>
                <a:lnTo>
                  <a:pt x="5606" y="64"/>
                </a:lnTo>
                <a:lnTo>
                  <a:pt x="5478" y="107"/>
                </a:lnTo>
                <a:lnTo>
                  <a:pt x="5371" y="171"/>
                </a:lnTo>
                <a:lnTo>
                  <a:pt x="5264" y="235"/>
                </a:lnTo>
                <a:lnTo>
                  <a:pt x="5157" y="300"/>
                </a:lnTo>
                <a:lnTo>
                  <a:pt x="4986" y="492"/>
                </a:lnTo>
                <a:lnTo>
                  <a:pt x="4922" y="578"/>
                </a:lnTo>
                <a:lnTo>
                  <a:pt x="4879" y="621"/>
                </a:lnTo>
                <a:lnTo>
                  <a:pt x="4815" y="621"/>
                </a:lnTo>
                <a:lnTo>
                  <a:pt x="4729" y="599"/>
                </a:lnTo>
                <a:lnTo>
                  <a:pt x="4644" y="535"/>
                </a:lnTo>
                <a:lnTo>
                  <a:pt x="4558" y="471"/>
                </a:lnTo>
                <a:lnTo>
                  <a:pt x="4472" y="385"/>
                </a:lnTo>
                <a:lnTo>
                  <a:pt x="4365" y="321"/>
                </a:lnTo>
                <a:lnTo>
                  <a:pt x="4173" y="257"/>
                </a:lnTo>
                <a:lnTo>
                  <a:pt x="3980" y="214"/>
                </a:lnTo>
                <a:lnTo>
                  <a:pt x="3788" y="193"/>
                </a:lnTo>
                <a:lnTo>
                  <a:pt x="3595" y="193"/>
                </a:lnTo>
                <a:lnTo>
                  <a:pt x="3403" y="214"/>
                </a:lnTo>
                <a:lnTo>
                  <a:pt x="3231" y="257"/>
                </a:lnTo>
                <a:lnTo>
                  <a:pt x="3018" y="364"/>
                </a:lnTo>
                <a:lnTo>
                  <a:pt x="2825" y="492"/>
                </a:lnTo>
                <a:lnTo>
                  <a:pt x="2654" y="642"/>
                </a:lnTo>
                <a:lnTo>
                  <a:pt x="2504" y="792"/>
                </a:lnTo>
                <a:lnTo>
                  <a:pt x="2397" y="963"/>
                </a:lnTo>
                <a:lnTo>
                  <a:pt x="2354" y="1027"/>
                </a:lnTo>
                <a:lnTo>
                  <a:pt x="2269" y="1091"/>
                </a:lnTo>
                <a:lnTo>
                  <a:pt x="2204" y="1134"/>
                </a:lnTo>
                <a:lnTo>
                  <a:pt x="2119" y="1155"/>
                </a:lnTo>
                <a:lnTo>
                  <a:pt x="2033" y="1177"/>
                </a:lnTo>
                <a:lnTo>
                  <a:pt x="1948" y="1220"/>
                </a:lnTo>
                <a:lnTo>
                  <a:pt x="1862" y="1305"/>
                </a:lnTo>
                <a:lnTo>
                  <a:pt x="1798" y="1391"/>
                </a:lnTo>
                <a:lnTo>
                  <a:pt x="1755" y="1455"/>
                </a:lnTo>
                <a:lnTo>
                  <a:pt x="1712" y="1541"/>
                </a:lnTo>
                <a:lnTo>
                  <a:pt x="1712" y="1626"/>
                </a:lnTo>
                <a:lnTo>
                  <a:pt x="1712" y="1690"/>
                </a:lnTo>
                <a:lnTo>
                  <a:pt x="1734" y="1776"/>
                </a:lnTo>
                <a:lnTo>
                  <a:pt x="1777" y="1840"/>
                </a:lnTo>
                <a:lnTo>
                  <a:pt x="1819" y="1904"/>
                </a:lnTo>
                <a:lnTo>
                  <a:pt x="1884" y="1947"/>
                </a:lnTo>
                <a:lnTo>
                  <a:pt x="1948" y="1990"/>
                </a:lnTo>
                <a:lnTo>
                  <a:pt x="2033" y="2011"/>
                </a:lnTo>
                <a:lnTo>
                  <a:pt x="2119" y="2033"/>
                </a:lnTo>
                <a:lnTo>
                  <a:pt x="2311" y="2033"/>
                </a:lnTo>
                <a:lnTo>
                  <a:pt x="2418" y="2011"/>
                </a:lnTo>
                <a:lnTo>
                  <a:pt x="2632" y="1926"/>
                </a:lnTo>
                <a:lnTo>
                  <a:pt x="2761" y="1883"/>
                </a:lnTo>
                <a:lnTo>
                  <a:pt x="2846" y="1883"/>
                </a:lnTo>
                <a:lnTo>
                  <a:pt x="2889" y="1926"/>
                </a:lnTo>
                <a:lnTo>
                  <a:pt x="2932" y="2011"/>
                </a:lnTo>
                <a:lnTo>
                  <a:pt x="2975" y="2075"/>
                </a:lnTo>
                <a:lnTo>
                  <a:pt x="3018" y="2140"/>
                </a:lnTo>
                <a:lnTo>
                  <a:pt x="3189" y="2268"/>
                </a:lnTo>
                <a:lnTo>
                  <a:pt x="3403" y="2375"/>
                </a:lnTo>
                <a:lnTo>
                  <a:pt x="3510" y="2396"/>
                </a:lnTo>
                <a:lnTo>
                  <a:pt x="3766" y="2396"/>
                </a:lnTo>
                <a:lnTo>
                  <a:pt x="3873" y="2418"/>
                </a:lnTo>
                <a:lnTo>
                  <a:pt x="3916" y="2461"/>
                </a:lnTo>
                <a:lnTo>
                  <a:pt x="3938" y="2525"/>
                </a:lnTo>
                <a:lnTo>
                  <a:pt x="3980" y="2675"/>
                </a:lnTo>
                <a:lnTo>
                  <a:pt x="4023" y="2867"/>
                </a:lnTo>
                <a:lnTo>
                  <a:pt x="4066" y="2995"/>
                </a:lnTo>
                <a:lnTo>
                  <a:pt x="4173" y="3167"/>
                </a:lnTo>
                <a:lnTo>
                  <a:pt x="4323" y="3295"/>
                </a:lnTo>
                <a:lnTo>
                  <a:pt x="4472" y="3402"/>
                </a:lnTo>
                <a:lnTo>
                  <a:pt x="4665" y="3466"/>
                </a:lnTo>
                <a:lnTo>
                  <a:pt x="4793" y="3488"/>
                </a:lnTo>
                <a:lnTo>
                  <a:pt x="4922" y="3488"/>
                </a:lnTo>
                <a:lnTo>
                  <a:pt x="5050" y="3466"/>
                </a:lnTo>
                <a:lnTo>
                  <a:pt x="5178" y="3466"/>
                </a:lnTo>
                <a:lnTo>
                  <a:pt x="5264" y="3509"/>
                </a:lnTo>
                <a:lnTo>
                  <a:pt x="5350" y="3552"/>
                </a:lnTo>
                <a:lnTo>
                  <a:pt x="5521" y="3659"/>
                </a:lnTo>
                <a:lnTo>
                  <a:pt x="5735" y="3723"/>
                </a:lnTo>
                <a:lnTo>
                  <a:pt x="5949" y="3744"/>
                </a:lnTo>
                <a:lnTo>
                  <a:pt x="6056" y="3723"/>
                </a:lnTo>
                <a:lnTo>
                  <a:pt x="6163" y="3702"/>
                </a:lnTo>
                <a:lnTo>
                  <a:pt x="6270" y="3680"/>
                </a:lnTo>
                <a:lnTo>
                  <a:pt x="6377" y="3637"/>
                </a:lnTo>
                <a:lnTo>
                  <a:pt x="6441" y="3552"/>
                </a:lnTo>
                <a:lnTo>
                  <a:pt x="6526" y="3466"/>
                </a:lnTo>
                <a:lnTo>
                  <a:pt x="6591" y="3402"/>
                </a:lnTo>
                <a:lnTo>
                  <a:pt x="6676" y="3338"/>
                </a:lnTo>
                <a:lnTo>
                  <a:pt x="6762" y="3316"/>
                </a:lnTo>
                <a:lnTo>
                  <a:pt x="6869" y="3295"/>
                </a:lnTo>
                <a:lnTo>
                  <a:pt x="7083" y="3295"/>
                </a:lnTo>
                <a:lnTo>
                  <a:pt x="7297" y="3252"/>
                </a:lnTo>
                <a:lnTo>
                  <a:pt x="7468" y="3188"/>
                </a:lnTo>
                <a:lnTo>
                  <a:pt x="7639" y="3081"/>
                </a:lnTo>
                <a:lnTo>
                  <a:pt x="7810" y="2931"/>
                </a:lnTo>
                <a:lnTo>
                  <a:pt x="7874" y="2846"/>
                </a:lnTo>
                <a:lnTo>
                  <a:pt x="7939" y="2760"/>
                </a:lnTo>
                <a:lnTo>
                  <a:pt x="7981" y="2653"/>
                </a:lnTo>
                <a:lnTo>
                  <a:pt x="8003" y="2546"/>
                </a:lnTo>
                <a:lnTo>
                  <a:pt x="8003" y="2439"/>
                </a:lnTo>
                <a:lnTo>
                  <a:pt x="8003" y="2332"/>
                </a:lnTo>
                <a:lnTo>
                  <a:pt x="7981" y="2204"/>
                </a:lnTo>
                <a:lnTo>
                  <a:pt x="7960" y="2097"/>
                </a:lnTo>
                <a:lnTo>
                  <a:pt x="7896" y="2011"/>
                </a:lnTo>
                <a:lnTo>
                  <a:pt x="7832" y="1926"/>
                </a:lnTo>
                <a:lnTo>
                  <a:pt x="7767" y="1840"/>
                </a:lnTo>
                <a:lnTo>
                  <a:pt x="7746" y="1754"/>
                </a:lnTo>
                <a:lnTo>
                  <a:pt x="7746" y="1669"/>
                </a:lnTo>
                <a:lnTo>
                  <a:pt x="7767" y="1562"/>
                </a:lnTo>
                <a:lnTo>
                  <a:pt x="7810" y="1455"/>
                </a:lnTo>
                <a:lnTo>
                  <a:pt x="7810" y="1369"/>
                </a:lnTo>
                <a:lnTo>
                  <a:pt x="7810" y="1220"/>
                </a:lnTo>
                <a:lnTo>
                  <a:pt x="7789" y="1091"/>
                </a:lnTo>
                <a:lnTo>
                  <a:pt x="7746" y="963"/>
                </a:lnTo>
                <a:lnTo>
                  <a:pt x="7682" y="856"/>
                </a:lnTo>
                <a:lnTo>
                  <a:pt x="7618" y="727"/>
                </a:lnTo>
                <a:lnTo>
                  <a:pt x="7553" y="621"/>
                </a:lnTo>
                <a:lnTo>
                  <a:pt x="7361" y="449"/>
                </a:lnTo>
                <a:lnTo>
                  <a:pt x="7147" y="278"/>
                </a:lnTo>
                <a:lnTo>
                  <a:pt x="6912" y="150"/>
                </a:lnTo>
                <a:lnTo>
                  <a:pt x="6655" y="64"/>
                </a:lnTo>
                <a:lnTo>
                  <a:pt x="6398" y="21"/>
                </a:lnTo>
                <a:lnTo>
                  <a:pt x="6141" y="0"/>
                </a:lnTo>
                <a:close/>
                <a:moveTo>
                  <a:pt x="2311" y="2568"/>
                </a:moveTo>
                <a:lnTo>
                  <a:pt x="2397" y="2589"/>
                </a:lnTo>
                <a:lnTo>
                  <a:pt x="2483" y="2632"/>
                </a:lnTo>
                <a:lnTo>
                  <a:pt x="2525" y="2675"/>
                </a:lnTo>
                <a:lnTo>
                  <a:pt x="2547" y="2781"/>
                </a:lnTo>
                <a:lnTo>
                  <a:pt x="2568" y="2931"/>
                </a:lnTo>
                <a:lnTo>
                  <a:pt x="2590" y="3188"/>
                </a:lnTo>
                <a:lnTo>
                  <a:pt x="2697" y="3702"/>
                </a:lnTo>
                <a:lnTo>
                  <a:pt x="2804" y="4236"/>
                </a:lnTo>
                <a:lnTo>
                  <a:pt x="2846" y="4493"/>
                </a:lnTo>
                <a:lnTo>
                  <a:pt x="2889" y="4771"/>
                </a:lnTo>
                <a:lnTo>
                  <a:pt x="2889" y="4921"/>
                </a:lnTo>
                <a:lnTo>
                  <a:pt x="2868" y="5092"/>
                </a:lnTo>
                <a:lnTo>
                  <a:pt x="2846" y="5156"/>
                </a:lnTo>
                <a:lnTo>
                  <a:pt x="2804" y="5178"/>
                </a:lnTo>
                <a:lnTo>
                  <a:pt x="2761" y="5156"/>
                </a:lnTo>
                <a:lnTo>
                  <a:pt x="2675" y="5092"/>
                </a:lnTo>
                <a:lnTo>
                  <a:pt x="2697" y="5049"/>
                </a:lnTo>
                <a:lnTo>
                  <a:pt x="2697" y="4985"/>
                </a:lnTo>
                <a:lnTo>
                  <a:pt x="2654" y="4942"/>
                </a:lnTo>
                <a:lnTo>
                  <a:pt x="2611" y="4921"/>
                </a:lnTo>
                <a:lnTo>
                  <a:pt x="2547" y="4814"/>
                </a:lnTo>
                <a:lnTo>
                  <a:pt x="2525" y="4793"/>
                </a:lnTo>
                <a:lnTo>
                  <a:pt x="2461" y="4750"/>
                </a:lnTo>
                <a:lnTo>
                  <a:pt x="2440" y="4793"/>
                </a:lnTo>
                <a:lnTo>
                  <a:pt x="2440" y="4771"/>
                </a:lnTo>
                <a:lnTo>
                  <a:pt x="2440" y="4750"/>
                </a:lnTo>
                <a:lnTo>
                  <a:pt x="2461" y="4729"/>
                </a:lnTo>
                <a:lnTo>
                  <a:pt x="2461" y="4622"/>
                </a:lnTo>
                <a:lnTo>
                  <a:pt x="2440" y="4429"/>
                </a:lnTo>
                <a:lnTo>
                  <a:pt x="2440" y="4322"/>
                </a:lnTo>
                <a:lnTo>
                  <a:pt x="2440" y="4258"/>
                </a:lnTo>
                <a:lnTo>
                  <a:pt x="2397" y="4215"/>
                </a:lnTo>
                <a:lnTo>
                  <a:pt x="2376" y="4194"/>
                </a:lnTo>
                <a:lnTo>
                  <a:pt x="2290" y="4194"/>
                </a:lnTo>
                <a:lnTo>
                  <a:pt x="2247" y="4129"/>
                </a:lnTo>
                <a:lnTo>
                  <a:pt x="2247" y="4087"/>
                </a:lnTo>
                <a:lnTo>
                  <a:pt x="2269" y="4044"/>
                </a:lnTo>
                <a:lnTo>
                  <a:pt x="2290" y="4022"/>
                </a:lnTo>
                <a:lnTo>
                  <a:pt x="2376" y="3937"/>
                </a:lnTo>
                <a:lnTo>
                  <a:pt x="2418" y="3894"/>
                </a:lnTo>
                <a:lnTo>
                  <a:pt x="2440" y="3830"/>
                </a:lnTo>
                <a:lnTo>
                  <a:pt x="2418" y="3766"/>
                </a:lnTo>
                <a:lnTo>
                  <a:pt x="2397" y="3744"/>
                </a:lnTo>
                <a:lnTo>
                  <a:pt x="2333" y="3723"/>
                </a:lnTo>
                <a:lnTo>
                  <a:pt x="2269" y="3723"/>
                </a:lnTo>
                <a:lnTo>
                  <a:pt x="2290" y="3702"/>
                </a:lnTo>
                <a:lnTo>
                  <a:pt x="2333" y="3659"/>
                </a:lnTo>
                <a:lnTo>
                  <a:pt x="2397" y="3509"/>
                </a:lnTo>
                <a:lnTo>
                  <a:pt x="2440" y="3316"/>
                </a:lnTo>
                <a:lnTo>
                  <a:pt x="2418" y="3252"/>
                </a:lnTo>
                <a:lnTo>
                  <a:pt x="2397" y="3188"/>
                </a:lnTo>
                <a:lnTo>
                  <a:pt x="2354" y="3167"/>
                </a:lnTo>
                <a:lnTo>
                  <a:pt x="2311" y="3145"/>
                </a:lnTo>
                <a:lnTo>
                  <a:pt x="2226" y="3145"/>
                </a:lnTo>
                <a:lnTo>
                  <a:pt x="2140" y="3167"/>
                </a:lnTo>
                <a:lnTo>
                  <a:pt x="2097" y="3145"/>
                </a:lnTo>
                <a:lnTo>
                  <a:pt x="2055" y="3145"/>
                </a:lnTo>
                <a:lnTo>
                  <a:pt x="2033" y="3102"/>
                </a:lnTo>
                <a:lnTo>
                  <a:pt x="2033" y="3081"/>
                </a:lnTo>
                <a:lnTo>
                  <a:pt x="2076" y="3060"/>
                </a:lnTo>
                <a:lnTo>
                  <a:pt x="2140" y="3017"/>
                </a:lnTo>
                <a:lnTo>
                  <a:pt x="2183" y="2995"/>
                </a:lnTo>
                <a:lnTo>
                  <a:pt x="2226" y="2910"/>
                </a:lnTo>
                <a:lnTo>
                  <a:pt x="2226" y="2867"/>
                </a:lnTo>
                <a:lnTo>
                  <a:pt x="2183" y="2846"/>
                </a:lnTo>
                <a:lnTo>
                  <a:pt x="2140" y="2846"/>
                </a:lnTo>
                <a:lnTo>
                  <a:pt x="2076" y="2824"/>
                </a:lnTo>
                <a:lnTo>
                  <a:pt x="2033" y="2803"/>
                </a:lnTo>
                <a:lnTo>
                  <a:pt x="1991" y="2781"/>
                </a:lnTo>
                <a:lnTo>
                  <a:pt x="1991" y="2717"/>
                </a:lnTo>
                <a:lnTo>
                  <a:pt x="2012" y="2653"/>
                </a:lnTo>
                <a:lnTo>
                  <a:pt x="2055" y="2610"/>
                </a:lnTo>
                <a:lnTo>
                  <a:pt x="2140" y="2568"/>
                </a:lnTo>
                <a:close/>
                <a:moveTo>
                  <a:pt x="5906" y="4900"/>
                </a:moveTo>
                <a:lnTo>
                  <a:pt x="5949" y="4942"/>
                </a:lnTo>
                <a:lnTo>
                  <a:pt x="5970" y="4985"/>
                </a:lnTo>
                <a:lnTo>
                  <a:pt x="6013" y="5092"/>
                </a:lnTo>
                <a:lnTo>
                  <a:pt x="6013" y="5199"/>
                </a:lnTo>
                <a:lnTo>
                  <a:pt x="5992" y="5242"/>
                </a:lnTo>
                <a:lnTo>
                  <a:pt x="5949" y="5263"/>
                </a:lnTo>
                <a:lnTo>
                  <a:pt x="5885" y="5285"/>
                </a:lnTo>
                <a:lnTo>
                  <a:pt x="5542" y="5285"/>
                </a:lnTo>
                <a:lnTo>
                  <a:pt x="4900" y="5263"/>
                </a:lnTo>
                <a:lnTo>
                  <a:pt x="4579" y="5285"/>
                </a:lnTo>
                <a:lnTo>
                  <a:pt x="4430" y="5285"/>
                </a:lnTo>
                <a:lnTo>
                  <a:pt x="4344" y="5263"/>
                </a:lnTo>
                <a:lnTo>
                  <a:pt x="4301" y="5242"/>
                </a:lnTo>
                <a:lnTo>
                  <a:pt x="4194" y="5178"/>
                </a:lnTo>
                <a:lnTo>
                  <a:pt x="4194" y="5135"/>
                </a:lnTo>
                <a:lnTo>
                  <a:pt x="4194" y="5114"/>
                </a:lnTo>
                <a:lnTo>
                  <a:pt x="4258" y="5071"/>
                </a:lnTo>
                <a:lnTo>
                  <a:pt x="4387" y="5049"/>
                </a:lnTo>
                <a:lnTo>
                  <a:pt x="4644" y="5028"/>
                </a:lnTo>
                <a:lnTo>
                  <a:pt x="4815" y="5028"/>
                </a:lnTo>
                <a:lnTo>
                  <a:pt x="5136" y="5007"/>
                </a:lnTo>
                <a:lnTo>
                  <a:pt x="5457" y="4985"/>
                </a:lnTo>
                <a:lnTo>
                  <a:pt x="5692" y="4921"/>
                </a:lnTo>
                <a:lnTo>
                  <a:pt x="5820" y="4900"/>
                </a:lnTo>
                <a:close/>
                <a:moveTo>
                  <a:pt x="7211" y="5199"/>
                </a:moveTo>
                <a:lnTo>
                  <a:pt x="7275" y="5221"/>
                </a:lnTo>
                <a:lnTo>
                  <a:pt x="7361" y="5221"/>
                </a:lnTo>
                <a:lnTo>
                  <a:pt x="7404" y="5263"/>
                </a:lnTo>
                <a:lnTo>
                  <a:pt x="7318" y="5285"/>
                </a:lnTo>
                <a:lnTo>
                  <a:pt x="7232" y="5285"/>
                </a:lnTo>
                <a:lnTo>
                  <a:pt x="7147" y="5263"/>
                </a:lnTo>
                <a:lnTo>
                  <a:pt x="7125" y="5242"/>
                </a:lnTo>
                <a:lnTo>
                  <a:pt x="7125" y="5221"/>
                </a:lnTo>
                <a:lnTo>
                  <a:pt x="7168" y="5221"/>
                </a:lnTo>
                <a:lnTo>
                  <a:pt x="7211" y="5199"/>
                </a:lnTo>
                <a:close/>
                <a:moveTo>
                  <a:pt x="2911" y="5263"/>
                </a:moveTo>
                <a:lnTo>
                  <a:pt x="2932" y="5306"/>
                </a:lnTo>
                <a:lnTo>
                  <a:pt x="2889" y="5328"/>
                </a:lnTo>
                <a:lnTo>
                  <a:pt x="2868" y="5306"/>
                </a:lnTo>
                <a:lnTo>
                  <a:pt x="2889" y="5263"/>
                </a:lnTo>
                <a:close/>
                <a:moveTo>
                  <a:pt x="7019" y="6504"/>
                </a:moveTo>
                <a:lnTo>
                  <a:pt x="7061" y="6547"/>
                </a:lnTo>
                <a:lnTo>
                  <a:pt x="7083" y="6611"/>
                </a:lnTo>
                <a:lnTo>
                  <a:pt x="7104" y="6676"/>
                </a:lnTo>
                <a:lnTo>
                  <a:pt x="7083" y="6718"/>
                </a:lnTo>
                <a:lnTo>
                  <a:pt x="7061" y="6740"/>
                </a:lnTo>
                <a:lnTo>
                  <a:pt x="7040" y="6740"/>
                </a:lnTo>
                <a:lnTo>
                  <a:pt x="7019" y="6718"/>
                </a:lnTo>
                <a:lnTo>
                  <a:pt x="6997" y="6633"/>
                </a:lnTo>
                <a:lnTo>
                  <a:pt x="6997" y="6569"/>
                </a:lnTo>
                <a:lnTo>
                  <a:pt x="7019" y="6504"/>
                </a:lnTo>
                <a:close/>
                <a:moveTo>
                  <a:pt x="5949" y="6483"/>
                </a:moveTo>
                <a:lnTo>
                  <a:pt x="6013" y="6526"/>
                </a:lnTo>
                <a:lnTo>
                  <a:pt x="6034" y="6569"/>
                </a:lnTo>
                <a:lnTo>
                  <a:pt x="6056" y="6633"/>
                </a:lnTo>
                <a:lnTo>
                  <a:pt x="6056" y="6697"/>
                </a:lnTo>
                <a:lnTo>
                  <a:pt x="6034" y="6740"/>
                </a:lnTo>
                <a:lnTo>
                  <a:pt x="5992" y="6761"/>
                </a:lnTo>
                <a:lnTo>
                  <a:pt x="5927" y="6782"/>
                </a:lnTo>
                <a:lnTo>
                  <a:pt x="5863" y="6761"/>
                </a:lnTo>
                <a:lnTo>
                  <a:pt x="5799" y="6740"/>
                </a:lnTo>
                <a:lnTo>
                  <a:pt x="5778" y="6697"/>
                </a:lnTo>
                <a:lnTo>
                  <a:pt x="5756" y="6654"/>
                </a:lnTo>
                <a:lnTo>
                  <a:pt x="5756" y="6590"/>
                </a:lnTo>
                <a:lnTo>
                  <a:pt x="5778" y="6547"/>
                </a:lnTo>
                <a:lnTo>
                  <a:pt x="5820" y="6504"/>
                </a:lnTo>
                <a:lnTo>
                  <a:pt x="5885" y="6483"/>
                </a:lnTo>
                <a:close/>
                <a:moveTo>
                  <a:pt x="4708" y="6440"/>
                </a:moveTo>
                <a:lnTo>
                  <a:pt x="4772" y="6462"/>
                </a:lnTo>
                <a:lnTo>
                  <a:pt x="4793" y="6526"/>
                </a:lnTo>
                <a:lnTo>
                  <a:pt x="4772" y="6590"/>
                </a:lnTo>
                <a:lnTo>
                  <a:pt x="4729" y="6654"/>
                </a:lnTo>
                <a:lnTo>
                  <a:pt x="4601" y="6782"/>
                </a:lnTo>
                <a:lnTo>
                  <a:pt x="4558" y="6847"/>
                </a:lnTo>
                <a:lnTo>
                  <a:pt x="4537" y="6825"/>
                </a:lnTo>
                <a:lnTo>
                  <a:pt x="4537" y="6804"/>
                </a:lnTo>
                <a:lnTo>
                  <a:pt x="4558" y="6697"/>
                </a:lnTo>
                <a:lnTo>
                  <a:pt x="4601" y="6547"/>
                </a:lnTo>
                <a:lnTo>
                  <a:pt x="4622" y="6526"/>
                </a:lnTo>
                <a:lnTo>
                  <a:pt x="4622" y="6504"/>
                </a:lnTo>
                <a:lnTo>
                  <a:pt x="4601" y="6462"/>
                </a:lnTo>
                <a:lnTo>
                  <a:pt x="4601" y="6440"/>
                </a:lnTo>
                <a:close/>
                <a:moveTo>
                  <a:pt x="7019" y="6205"/>
                </a:moveTo>
                <a:lnTo>
                  <a:pt x="6783" y="6248"/>
                </a:lnTo>
                <a:lnTo>
                  <a:pt x="6698" y="6290"/>
                </a:lnTo>
                <a:lnTo>
                  <a:pt x="6655" y="6312"/>
                </a:lnTo>
                <a:lnTo>
                  <a:pt x="6633" y="6355"/>
                </a:lnTo>
                <a:lnTo>
                  <a:pt x="6612" y="6440"/>
                </a:lnTo>
                <a:lnTo>
                  <a:pt x="6633" y="6569"/>
                </a:lnTo>
                <a:lnTo>
                  <a:pt x="6676" y="6782"/>
                </a:lnTo>
                <a:lnTo>
                  <a:pt x="6698" y="6868"/>
                </a:lnTo>
                <a:lnTo>
                  <a:pt x="6762" y="6954"/>
                </a:lnTo>
                <a:lnTo>
                  <a:pt x="6826" y="7018"/>
                </a:lnTo>
                <a:lnTo>
                  <a:pt x="6912" y="7061"/>
                </a:lnTo>
                <a:lnTo>
                  <a:pt x="6997" y="7082"/>
                </a:lnTo>
                <a:lnTo>
                  <a:pt x="7104" y="7103"/>
                </a:lnTo>
                <a:lnTo>
                  <a:pt x="7211" y="7103"/>
                </a:lnTo>
                <a:lnTo>
                  <a:pt x="7297" y="7082"/>
                </a:lnTo>
                <a:lnTo>
                  <a:pt x="7382" y="7039"/>
                </a:lnTo>
                <a:lnTo>
                  <a:pt x="7446" y="6975"/>
                </a:lnTo>
                <a:lnTo>
                  <a:pt x="7468" y="6911"/>
                </a:lnTo>
                <a:lnTo>
                  <a:pt x="7468" y="6847"/>
                </a:lnTo>
                <a:lnTo>
                  <a:pt x="7446" y="6654"/>
                </a:lnTo>
                <a:lnTo>
                  <a:pt x="7382" y="6483"/>
                </a:lnTo>
                <a:lnTo>
                  <a:pt x="7339" y="6333"/>
                </a:lnTo>
                <a:lnTo>
                  <a:pt x="7318" y="6290"/>
                </a:lnTo>
                <a:lnTo>
                  <a:pt x="7275" y="6269"/>
                </a:lnTo>
                <a:lnTo>
                  <a:pt x="7168" y="6226"/>
                </a:lnTo>
                <a:lnTo>
                  <a:pt x="7019" y="6205"/>
                </a:lnTo>
                <a:close/>
                <a:moveTo>
                  <a:pt x="5842" y="6141"/>
                </a:moveTo>
                <a:lnTo>
                  <a:pt x="5735" y="6162"/>
                </a:lnTo>
                <a:lnTo>
                  <a:pt x="5606" y="6183"/>
                </a:lnTo>
                <a:lnTo>
                  <a:pt x="5499" y="6248"/>
                </a:lnTo>
                <a:lnTo>
                  <a:pt x="5414" y="6312"/>
                </a:lnTo>
                <a:lnTo>
                  <a:pt x="5371" y="6397"/>
                </a:lnTo>
                <a:lnTo>
                  <a:pt x="5371" y="6526"/>
                </a:lnTo>
                <a:lnTo>
                  <a:pt x="5414" y="6782"/>
                </a:lnTo>
                <a:lnTo>
                  <a:pt x="5457" y="6932"/>
                </a:lnTo>
                <a:lnTo>
                  <a:pt x="5499" y="7018"/>
                </a:lnTo>
                <a:lnTo>
                  <a:pt x="5542" y="7061"/>
                </a:lnTo>
                <a:lnTo>
                  <a:pt x="5585" y="7082"/>
                </a:lnTo>
                <a:lnTo>
                  <a:pt x="5713" y="7103"/>
                </a:lnTo>
                <a:lnTo>
                  <a:pt x="5949" y="7103"/>
                </a:lnTo>
                <a:lnTo>
                  <a:pt x="5992" y="7125"/>
                </a:lnTo>
                <a:lnTo>
                  <a:pt x="6120" y="7103"/>
                </a:lnTo>
                <a:lnTo>
                  <a:pt x="6227" y="7103"/>
                </a:lnTo>
                <a:lnTo>
                  <a:pt x="6312" y="7082"/>
                </a:lnTo>
                <a:lnTo>
                  <a:pt x="6377" y="7018"/>
                </a:lnTo>
                <a:lnTo>
                  <a:pt x="6419" y="6932"/>
                </a:lnTo>
                <a:lnTo>
                  <a:pt x="6419" y="6847"/>
                </a:lnTo>
                <a:lnTo>
                  <a:pt x="6419" y="6761"/>
                </a:lnTo>
                <a:lnTo>
                  <a:pt x="6398" y="6547"/>
                </a:lnTo>
                <a:lnTo>
                  <a:pt x="6355" y="6376"/>
                </a:lnTo>
                <a:lnTo>
                  <a:pt x="6312" y="6290"/>
                </a:lnTo>
                <a:lnTo>
                  <a:pt x="6248" y="6226"/>
                </a:lnTo>
                <a:lnTo>
                  <a:pt x="6184" y="6183"/>
                </a:lnTo>
                <a:lnTo>
                  <a:pt x="6077" y="6162"/>
                </a:lnTo>
                <a:lnTo>
                  <a:pt x="5842" y="6141"/>
                </a:lnTo>
                <a:close/>
                <a:moveTo>
                  <a:pt x="4622" y="6098"/>
                </a:moveTo>
                <a:lnTo>
                  <a:pt x="4494" y="6119"/>
                </a:lnTo>
                <a:lnTo>
                  <a:pt x="4387" y="6141"/>
                </a:lnTo>
                <a:lnTo>
                  <a:pt x="4280" y="6183"/>
                </a:lnTo>
                <a:lnTo>
                  <a:pt x="4194" y="6248"/>
                </a:lnTo>
                <a:lnTo>
                  <a:pt x="4130" y="6333"/>
                </a:lnTo>
                <a:lnTo>
                  <a:pt x="4087" y="6462"/>
                </a:lnTo>
                <a:lnTo>
                  <a:pt x="4087" y="6590"/>
                </a:lnTo>
                <a:lnTo>
                  <a:pt x="4109" y="6868"/>
                </a:lnTo>
                <a:lnTo>
                  <a:pt x="4130" y="6954"/>
                </a:lnTo>
                <a:lnTo>
                  <a:pt x="4173" y="7039"/>
                </a:lnTo>
                <a:lnTo>
                  <a:pt x="4237" y="7082"/>
                </a:lnTo>
                <a:lnTo>
                  <a:pt x="4323" y="7125"/>
                </a:lnTo>
                <a:lnTo>
                  <a:pt x="4430" y="7146"/>
                </a:lnTo>
                <a:lnTo>
                  <a:pt x="4579" y="7168"/>
                </a:lnTo>
                <a:lnTo>
                  <a:pt x="4601" y="7146"/>
                </a:lnTo>
                <a:lnTo>
                  <a:pt x="4644" y="7146"/>
                </a:lnTo>
                <a:lnTo>
                  <a:pt x="4793" y="7168"/>
                </a:lnTo>
                <a:lnTo>
                  <a:pt x="5072" y="7168"/>
                </a:lnTo>
                <a:lnTo>
                  <a:pt x="5114" y="7125"/>
                </a:lnTo>
                <a:lnTo>
                  <a:pt x="5136" y="7103"/>
                </a:lnTo>
                <a:lnTo>
                  <a:pt x="5178" y="6996"/>
                </a:lnTo>
                <a:lnTo>
                  <a:pt x="5178" y="6889"/>
                </a:lnTo>
                <a:lnTo>
                  <a:pt x="5157" y="6782"/>
                </a:lnTo>
                <a:lnTo>
                  <a:pt x="5136" y="6526"/>
                </a:lnTo>
                <a:lnTo>
                  <a:pt x="5136" y="6419"/>
                </a:lnTo>
                <a:lnTo>
                  <a:pt x="5093" y="6333"/>
                </a:lnTo>
                <a:lnTo>
                  <a:pt x="5050" y="6248"/>
                </a:lnTo>
                <a:lnTo>
                  <a:pt x="4986" y="6183"/>
                </a:lnTo>
                <a:lnTo>
                  <a:pt x="4879" y="6141"/>
                </a:lnTo>
                <a:lnTo>
                  <a:pt x="4751" y="6098"/>
                </a:lnTo>
                <a:close/>
                <a:moveTo>
                  <a:pt x="3510" y="6248"/>
                </a:moveTo>
                <a:lnTo>
                  <a:pt x="3231" y="6290"/>
                </a:lnTo>
                <a:lnTo>
                  <a:pt x="3082" y="6312"/>
                </a:lnTo>
                <a:lnTo>
                  <a:pt x="2975" y="6355"/>
                </a:lnTo>
                <a:lnTo>
                  <a:pt x="2911" y="6397"/>
                </a:lnTo>
                <a:lnTo>
                  <a:pt x="2868" y="6440"/>
                </a:lnTo>
                <a:lnTo>
                  <a:pt x="2846" y="6483"/>
                </a:lnTo>
                <a:lnTo>
                  <a:pt x="2846" y="6526"/>
                </a:lnTo>
                <a:lnTo>
                  <a:pt x="2825" y="6654"/>
                </a:lnTo>
                <a:lnTo>
                  <a:pt x="2846" y="6761"/>
                </a:lnTo>
                <a:lnTo>
                  <a:pt x="2825" y="6782"/>
                </a:lnTo>
                <a:lnTo>
                  <a:pt x="2825" y="6825"/>
                </a:lnTo>
                <a:lnTo>
                  <a:pt x="2825" y="6932"/>
                </a:lnTo>
                <a:lnTo>
                  <a:pt x="2889" y="7146"/>
                </a:lnTo>
                <a:lnTo>
                  <a:pt x="2975" y="7210"/>
                </a:lnTo>
                <a:lnTo>
                  <a:pt x="3060" y="7253"/>
                </a:lnTo>
                <a:lnTo>
                  <a:pt x="3274" y="7253"/>
                </a:lnTo>
                <a:lnTo>
                  <a:pt x="3403" y="7232"/>
                </a:lnTo>
                <a:lnTo>
                  <a:pt x="3574" y="7168"/>
                </a:lnTo>
                <a:lnTo>
                  <a:pt x="3724" y="7082"/>
                </a:lnTo>
                <a:lnTo>
                  <a:pt x="3766" y="7039"/>
                </a:lnTo>
                <a:lnTo>
                  <a:pt x="3788" y="6996"/>
                </a:lnTo>
                <a:lnTo>
                  <a:pt x="3809" y="6889"/>
                </a:lnTo>
                <a:lnTo>
                  <a:pt x="3788" y="6761"/>
                </a:lnTo>
                <a:lnTo>
                  <a:pt x="3745" y="6526"/>
                </a:lnTo>
                <a:lnTo>
                  <a:pt x="3724" y="6397"/>
                </a:lnTo>
                <a:lnTo>
                  <a:pt x="3702" y="6312"/>
                </a:lnTo>
                <a:lnTo>
                  <a:pt x="3638" y="6269"/>
                </a:lnTo>
                <a:lnTo>
                  <a:pt x="3510" y="6248"/>
                </a:lnTo>
                <a:close/>
                <a:moveTo>
                  <a:pt x="7446" y="5713"/>
                </a:moveTo>
                <a:lnTo>
                  <a:pt x="7575" y="5734"/>
                </a:lnTo>
                <a:lnTo>
                  <a:pt x="7660" y="5777"/>
                </a:lnTo>
                <a:lnTo>
                  <a:pt x="7725" y="5841"/>
                </a:lnTo>
                <a:lnTo>
                  <a:pt x="7746" y="5884"/>
                </a:lnTo>
                <a:lnTo>
                  <a:pt x="7746" y="5948"/>
                </a:lnTo>
                <a:lnTo>
                  <a:pt x="7746" y="6098"/>
                </a:lnTo>
                <a:lnTo>
                  <a:pt x="7703" y="6355"/>
                </a:lnTo>
                <a:lnTo>
                  <a:pt x="7682" y="6889"/>
                </a:lnTo>
                <a:lnTo>
                  <a:pt x="7703" y="7424"/>
                </a:lnTo>
                <a:lnTo>
                  <a:pt x="7703" y="7703"/>
                </a:lnTo>
                <a:lnTo>
                  <a:pt x="7703" y="7981"/>
                </a:lnTo>
                <a:lnTo>
                  <a:pt x="7682" y="8109"/>
                </a:lnTo>
                <a:lnTo>
                  <a:pt x="7660" y="8152"/>
                </a:lnTo>
                <a:lnTo>
                  <a:pt x="7639" y="8173"/>
                </a:lnTo>
                <a:lnTo>
                  <a:pt x="7553" y="8195"/>
                </a:lnTo>
                <a:lnTo>
                  <a:pt x="6013" y="8195"/>
                </a:lnTo>
                <a:lnTo>
                  <a:pt x="5863" y="8216"/>
                </a:lnTo>
                <a:lnTo>
                  <a:pt x="4194" y="8216"/>
                </a:lnTo>
                <a:lnTo>
                  <a:pt x="3809" y="8237"/>
                </a:lnTo>
                <a:lnTo>
                  <a:pt x="3424" y="8259"/>
                </a:lnTo>
                <a:lnTo>
                  <a:pt x="3338" y="8259"/>
                </a:lnTo>
                <a:lnTo>
                  <a:pt x="3231" y="8216"/>
                </a:lnTo>
                <a:lnTo>
                  <a:pt x="3189" y="8195"/>
                </a:lnTo>
                <a:lnTo>
                  <a:pt x="3167" y="8152"/>
                </a:lnTo>
                <a:lnTo>
                  <a:pt x="3146" y="8130"/>
                </a:lnTo>
                <a:lnTo>
                  <a:pt x="3082" y="8109"/>
                </a:lnTo>
                <a:lnTo>
                  <a:pt x="3060" y="8130"/>
                </a:lnTo>
                <a:lnTo>
                  <a:pt x="3018" y="8152"/>
                </a:lnTo>
                <a:lnTo>
                  <a:pt x="2932" y="8237"/>
                </a:lnTo>
                <a:lnTo>
                  <a:pt x="2889" y="8280"/>
                </a:lnTo>
                <a:lnTo>
                  <a:pt x="2846" y="8302"/>
                </a:lnTo>
                <a:lnTo>
                  <a:pt x="2804" y="8302"/>
                </a:lnTo>
                <a:lnTo>
                  <a:pt x="2761" y="8259"/>
                </a:lnTo>
                <a:lnTo>
                  <a:pt x="2761" y="8237"/>
                </a:lnTo>
                <a:lnTo>
                  <a:pt x="2782" y="8195"/>
                </a:lnTo>
                <a:lnTo>
                  <a:pt x="2846" y="8109"/>
                </a:lnTo>
                <a:lnTo>
                  <a:pt x="2868" y="8045"/>
                </a:lnTo>
                <a:lnTo>
                  <a:pt x="2889" y="8002"/>
                </a:lnTo>
                <a:lnTo>
                  <a:pt x="2868" y="7981"/>
                </a:lnTo>
                <a:lnTo>
                  <a:pt x="2804" y="7938"/>
                </a:lnTo>
                <a:lnTo>
                  <a:pt x="2418" y="8173"/>
                </a:lnTo>
                <a:lnTo>
                  <a:pt x="2290" y="8259"/>
                </a:lnTo>
                <a:lnTo>
                  <a:pt x="2162" y="8323"/>
                </a:lnTo>
                <a:lnTo>
                  <a:pt x="2076" y="8344"/>
                </a:lnTo>
                <a:lnTo>
                  <a:pt x="2055" y="8344"/>
                </a:lnTo>
                <a:lnTo>
                  <a:pt x="2033" y="8323"/>
                </a:lnTo>
                <a:lnTo>
                  <a:pt x="2055" y="8280"/>
                </a:lnTo>
                <a:lnTo>
                  <a:pt x="2076" y="8237"/>
                </a:lnTo>
                <a:lnTo>
                  <a:pt x="2162" y="8173"/>
                </a:lnTo>
                <a:lnTo>
                  <a:pt x="2226" y="8088"/>
                </a:lnTo>
                <a:lnTo>
                  <a:pt x="2247" y="8023"/>
                </a:lnTo>
                <a:lnTo>
                  <a:pt x="2247" y="7981"/>
                </a:lnTo>
                <a:lnTo>
                  <a:pt x="2226" y="7938"/>
                </a:lnTo>
                <a:lnTo>
                  <a:pt x="2204" y="7895"/>
                </a:lnTo>
                <a:lnTo>
                  <a:pt x="2119" y="7895"/>
                </a:lnTo>
                <a:lnTo>
                  <a:pt x="2033" y="7916"/>
                </a:lnTo>
                <a:lnTo>
                  <a:pt x="1948" y="7959"/>
                </a:lnTo>
                <a:lnTo>
                  <a:pt x="1798" y="8066"/>
                </a:lnTo>
                <a:lnTo>
                  <a:pt x="1584" y="8216"/>
                </a:lnTo>
                <a:lnTo>
                  <a:pt x="1477" y="8302"/>
                </a:lnTo>
                <a:lnTo>
                  <a:pt x="1391" y="8323"/>
                </a:lnTo>
                <a:lnTo>
                  <a:pt x="1349" y="8323"/>
                </a:lnTo>
                <a:lnTo>
                  <a:pt x="1349" y="8280"/>
                </a:lnTo>
                <a:lnTo>
                  <a:pt x="1349" y="8237"/>
                </a:lnTo>
                <a:lnTo>
                  <a:pt x="1370" y="8173"/>
                </a:lnTo>
                <a:lnTo>
                  <a:pt x="1477" y="8109"/>
                </a:lnTo>
                <a:lnTo>
                  <a:pt x="1691" y="7916"/>
                </a:lnTo>
                <a:lnTo>
                  <a:pt x="1798" y="7831"/>
                </a:lnTo>
                <a:lnTo>
                  <a:pt x="1862" y="7724"/>
                </a:lnTo>
                <a:lnTo>
                  <a:pt x="1862" y="7703"/>
                </a:lnTo>
                <a:lnTo>
                  <a:pt x="1862" y="7660"/>
                </a:lnTo>
                <a:lnTo>
                  <a:pt x="1819" y="7617"/>
                </a:lnTo>
                <a:lnTo>
                  <a:pt x="1777" y="7596"/>
                </a:lnTo>
                <a:lnTo>
                  <a:pt x="1712" y="7596"/>
                </a:lnTo>
                <a:lnTo>
                  <a:pt x="1627" y="7638"/>
                </a:lnTo>
                <a:lnTo>
                  <a:pt x="1391" y="7767"/>
                </a:lnTo>
                <a:lnTo>
                  <a:pt x="1284" y="7788"/>
                </a:lnTo>
                <a:lnTo>
                  <a:pt x="1199" y="7809"/>
                </a:lnTo>
                <a:lnTo>
                  <a:pt x="1177" y="7788"/>
                </a:lnTo>
                <a:lnTo>
                  <a:pt x="1156" y="7745"/>
                </a:lnTo>
                <a:lnTo>
                  <a:pt x="1199" y="7638"/>
                </a:lnTo>
                <a:lnTo>
                  <a:pt x="1242" y="7553"/>
                </a:lnTo>
                <a:lnTo>
                  <a:pt x="1327" y="7489"/>
                </a:lnTo>
                <a:lnTo>
                  <a:pt x="1541" y="7360"/>
                </a:lnTo>
                <a:lnTo>
                  <a:pt x="1648" y="7317"/>
                </a:lnTo>
                <a:lnTo>
                  <a:pt x="1734" y="7253"/>
                </a:lnTo>
                <a:lnTo>
                  <a:pt x="1819" y="7168"/>
                </a:lnTo>
                <a:lnTo>
                  <a:pt x="1884" y="7082"/>
                </a:lnTo>
                <a:lnTo>
                  <a:pt x="1905" y="6975"/>
                </a:lnTo>
                <a:lnTo>
                  <a:pt x="1884" y="6911"/>
                </a:lnTo>
                <a:lnTo>
                  <a:pt x="1841" y="6868"/>
                </a:lnTo>
                <a:lnTo>
                  <a:pt x="1691" y="6868"/>
                </a:lnTo>
                <a:lnTo>
                  <a:pt x="1605" y="6911"/>
                </a:lnTo>
                <a:lnTo>
                  <a:pt x="1456" y="6975"/>
                </a:lnTo>
                <a:lnTo>
                  <a:pt x="1306" y="7125"/>
                </a:lnTo>
                <a:lnTo>
                  <a:pt x="1199" y="7168"/>
                </a:lnTo>
                <a:lnTo>
                  <a:pt x="1177" y="7168"/>
                </a:lnTo>
                <a:lnTo>
                  <a:pt x="1135" y="7146"/>
                </a:lnTo>
                <a:lnTo>
                  <a:pt x="1113" y="7103"/>
                </a:lnTo>
                <a:lnTo>
                  <a:pt x="1113" y="7082"/>
                </a:lnTo>
                <a:lnTo>
                  <a:pt x="1156" y="7018"/>
                </a:lnTo>
                <a:lnTo>
                  <a:pt x="1284" y="6911"/>
                </a:lnTo>
                <a:lnTo>
                  <a:pt x="1391" y="6804"/>
                </a:lnTo>
                <a:lnTo>
                  <a:pt x="1520" y="6676"/>
                </a:lnTo>
                <a:lnTo>
                  <a:pt x="1563" y="6611"/>
                </a:lnTo>
                <a:lnTo>
                  <a:pt x="1584" y="6547"/>
                </a:lnTo>
                <a:lnTo>
                  <a:pt x="1563" y="6483"/>
                </a:lnTo>
                <a:lnTo>
                  <a:pt x="1498" y="6440"/>
                </a:lnTo>
                <a:lnTo>
                  <a:pt x="1413" y="6419"/>
                </a:lnTo>
                <a:lnTo>
                  <a:pt x="1327" y="6440"/>
                </a:lnTo>
                <a:lnTo>
                  <a:pt x="1199" y="6526"/>
                </a:lnTo>
                <a:lnTo>
                  <a:pt x="1156" y="6547"/>
                </a:lnTo>
                <a:lnTo>
                  <a:pt x="1113" y="6547"/>
                </a:lnTo>
                <a:lnTo>
                  <a:pt x="1071" y="6504"/>
                </a:lnTo>
                <a:lnTo>
                  <a:pt x="1028" y="6397"/>
                </a:lnTo>
                <a:lnTo>
                  <a:pt x="964" y="6141"/>
                </a:lnTo>
                <a:lnTo>
                  <a:pt x="942" y="6012"/>
                </a:lnTo>
                <a:lnTo>
                  <a:pt x="921" y="5905"/>
                </a:lnTo>
                <a:lnTo>
                  <a:pt x="942" y="5841"/>
                </a:lnTo>
                <a:lnTo>
                  <a:pt x="964" y="5798"/>
                </a:lnTo>
                <a:lnTo>
                  <a:pt x="1071" y="5777"/>
                </a:lnTo>
                <a:lnTo>
                  <a:pt x="1327" y="5756"/>
                </a:lnTo>
                <a:lnTo>
                  <a:pt x="1584" y="5777"/>
                </a:lnTo>
                <a:lnTo>
                  <a:pt x="1862" y="5798"/>
                </a:lnTo>
                <a:lnTo>
                  <a:pt x="2119" y="5798"/>
                </a:lnTo>
                <a:lnTo>
                  <a:pt x="2697" y="5777"/>
                </a:lnTo>
                <a:lnTo>
                  <a:pt x="3274" y="5734"/>
                </a:lnTo>
                <a:lnTo>
                  <a:pt x="3873" y="5713"/>
                </a:lnTo>
                <a:close/>
                <a:moveTo>
                  <a:pt x="2440" y="2161"/>
                </a:moveTo>
                <a:lnTo>
                  <a:pt x="2226" y="2182"/>
                </a:lnTo>
                <a:lnTo>
                  <a:pt x="2012" y="2225"/>
                </a:lnTo>
                <a:lnTo>
                  <a:pt x="1862" y="2289"/>
                </a:lnTo>
                <a:lnTo>
                  <a:pt x="1798" y="2332"/>
                </a:lnTo>
                <a:lnTo>
                  <a:pt x="1755" y="2418"/>
                </a:lnTo>
                <a:lnTo>
                  <a:pt x="1712" y="2482"/>
                </a:lnTo>
                <a:lnTo>
                  <a:pt x="1712" y="2589"/>
                </a:lnTo>
                <a:lnTo>
                  <a:pt x="1691" y="2781"/>
                </a:lnTo>
                <a:lnTo>
                  <a:pt x="1691" y="2931"/>
                </a:lnTo>
                <a:lnTo>
                  <a:pt x="1627" y="3851"/>
                </a:lnTo>
                <a:lnTo>
                  <a:pt x="1563" y="4771"/>
                </a:lnTo>
                <a:lnTo>
                  <a:pt x="1563" y="5092"/>
                </a:lnTo>
                <a:lnTo>
                  <a:pt x="1541" y="5263"/>
                </a:lnTo>
                <a:lnTo>
                  <a:pt x="1520" y="5328"/>
                </a:lnTo>
                <a:lnTo>
                  <a:pt x="1477" y="5392"/>
                </a:lnTo>
                <a:lnTo>
                  <a:pt x="1391" y="5435"/>
                </a:lnTo>
                <a:lnTo>
                  <a:pt x="1092" y="5435"/>
                </a:lnTo>
                <a:lnTo>
                  <a:pt x="857" y="5413"/>
                </a:lnTo>
                <a:lnTo>
                  <a:pt x="750" y="5435"/>
                </a:lnTo>
                <a:lnTo>
                  <a:pt x="664" y="5477"/>
                </a:lnTo>
                <a:lnTo>
                  <a:pt x="600" y="5520"/>
                </a:lnTo>
                <a:lnTo>
                  <a:pt x="578" y="5584"/>
                </a:lnTo>
                <a:lnTo>
                  <a:pt x="557" y="5670"/>
                </a:lnTo>
                <a:lnTo>
                  <a:pt x="578" y="5756"/>
                </a:lnTo>
                <a:lnTo>
                  <a:pt x="600" y="5927"/>
                </a:lnTo>
                <a:lnTo>
                  <a:pt x="643" y="6098"/>
                </a:lnTo>
                <a:lnTo>
                  <a:pt x="707" y="6504"/>
                </a:lnTo>
                <a:lnTo>
                  <a:pt x="750" y="6932"/>
                </a:lnTo>
                <a:lnTo>
                  <a:pt x="835" y="7874"/>
                </a:lnTo>
                <a:lnTo>
                  <a:pt x="878" y="8109"/>
                </a:lnTo>
                <a:lnTo>
                  <a:pt x="899" y="8237"/>
                </a:lnTo>
                <a:lnTo>
                  <a:pt x="899" y="8323"/>
                </a:lnTo>
                <a:lnTo>
                  <a:pt x="878" y="8387"/>
                </a:lnTo>
                <a:lnTo>
                  <a:pt x="857" y="8409"/>
                </a:lnTo>
                <a:lnTo>
                  <a:pt x="750" y="8430"/>
                </a:lnTo>
                <a:lnTo>
                  <a:pt x="600" y="8451"/>
                </a:lnTo>
                <a:lnTo>
                  <a:pt x="364" y="8473"/>
                </a:lnTo>
                <a:lnTo>
                  <a:pt x="150" y="8494"/>
                </a:lnTo>
                <a:lnTo>
                  <a:pt x="86" y="8516"/>
                </a:lnTo>
                <a:lnTo>
                  <a:pt x="44" y="8558"/>
                </a:lnTo>
                <a:lnTo>
                  <a:pt x="1" y="8644"/>
                </a:lnTo>
                <a:lnTo>
                  <a:pt x="22" y="8687"/>
                </a:lnTo>
                <a:lnTo>
                  <a:pt x="65" y="8730"/>
                </a:lnTo>
                <a:lnTo>
                  <a:pt x="150" y="8751"/>
                </a:lnTo>
                <a:lnTo>
                  <a:pt x="343" y="8772"/>
                </a:lnTo>
                <a:lnTo>
                  <a:pt x="493" y="8772"/>
                </a:lnTo>
                <a:lnTo>
                  <a:pt x="1349" y="8730"/>
                </a:lnTo>
                <a:lnTo>
                  <a:pt x="2204" y="8665"/>
                </a:lnTo>
                <a:lnTo>
                  <a:pt x="3082" y="8623"/>
                </a:lnTo>
                <a:lnTo>
                  <a:pt x="3938" y="8601"/>
                </a:lnTo>
                <a:lnTo>
                  <a:pt x="5799" y="8623"/>
                </a:lnTo>
                <a:lnTo>
                  <a:pt x="7660" y="8623"/>
                </a:lnTo>
                <a:lnTo>
                  <a:pt x="7917" y="8644"/>
                </a:lnTo>
                <a:lnTo>
                  <a:pt x="8431" y="8644"/>
                </a:lnTo>
                <a:lnTo>
                  <a:pt x="8687" y="8601"/>
                </a:lnTo>
                <a:lnTo>
                  <a:pt x="8794" y="8580"/>
                </a:lnTo>
                <a:lnTo>
                  <a:pt x="8880" y="8537"/>
                </a:lnTo>
                <a:lnTo>
                  <a:pt x="8923" y="8494"/>
                </a:lnTo>
                <a:lnTo>
                  <a:pt x="8944" y="8430"/>
                </a:lnTo>
                <a:lnTo>
                  <a:pt x="8923" y="8366"/>
                </a:lnTo>
                <a:lnTo>
                  <a:pt x="8859" y="8280"/>
                </a:lnTo>
                <a:lnTo>
                  <a:pt x="8794" y="8216"/>
                </a:lnTo>
                <a:lnTo>
                  <a:pt x="8709" y="8195"/>
                </a:lnTo>
                <a:lnTo>
                  <a:pt x="8602" y="8195"/>
                </a:lnTo>
                <a:lnTo>
                  <a:pt x="8495" y="8216"/>
                </a:lnTo>
                <a:lnTo>
                  <a:pt x="8302" y="8237"/>
                </a:lnTo>
                <a:lnTo>
                  <a:pt x="8217" y="8216"/>
                </a:lnTo>
                <a:lnTo>
                  <a:pt x="8152" y="8173"/>
                </a:lnTo>
                <a:lnTo>
                  <a:pt x="8110" y="8109"/>
                </a:lnTo>
                <a:lnTo>
                  <a:pt x="8088" y="8002"/>
                </a:lnTo>
                <a:lnTo>
                  <a:pt x="8088" y="7724"/>
                </a:lnTo>
                <a:lnTo>
                  <a:pt x="8110" y="7253"/>
                </a:lnTo>
                <a:lnTo>
                  <a:pt x="8131" y="6290"/>
                </a:lnTo>
                <a:lnTo>
                  <a:pt x="8174" y="5841"/>
                </a:lnTo>
                <a:lnTo>
                  <a:pt x="8174" y="5713"/>
                </a:lnTo>
                <a:lnTo>
                  <a:pt x="8174" y="5606"/>
                </a:lnTo>
                <a:lnTo>
                  <a:pt x="8131" y="5499"/>
                </a:lnTo>
                <a:lnTo>
                  <a:pt x="8088" y="5413"/>
                </a:lnTo>
                <a:lnTo>
                  <a:pt x="8003" y="5392"/>
                </a:lnTo>
                <a:lnTo>
                  <a:pt x="7939" y="5370"/>
                </a:lnTo>
                <a:lnTo>
                  <a:pt x="7853" y="5370"/>
                </a:lnTo>
                <a:lnTo>
                  <a:pt x="7789" y="5328"/>
                </a:lnTo>
                <a:lnTo>
                  <a:pt x="7746" y="5285"/>
                </a:lnTo>
                <a:lnTo>
                  <a:pt x="7746" y="5242"/>
                </a:lnTo>
                <a:lnTo>
                  <a:pt x="7725" y="5178"/>
                </a:lnTo>
                <a:lnTo>
                  <a:pt x="7725" y="5114"/>
                </a:lnTo>
                <a:lnTo>
                  <a:pt x="7682" y="5049"/>
                </a:lnTo>
                <a:lnTo>
                  <a:pt x="7639" y="5007"/>
                </a:lnTo>
                <a:lnTo>
                  <a:pt x="7575" y="4985"/>
                </a:lnTo>
                <a:lnTo>
                  <a:pt x="7532" y="4964"/>
                </a:lnTo>
                <a:lnTo>
                  <a:pt x="7404" y="4942"/>
                </a:lnTo>
                <a:lnTo>
                  <a:pt x="7254" y="4942"/>
                </a:lnTo>
                <a:lnTo>
                  <a:pt x="7061" y="4900"/>
                </a:lnTo>
                <a:lnTo>
                  <a:pt x="6954" y="4900"/>
                </a:lnTo>
                <a:lnTo>
                  <a:pt x="6869" y="4921"/>
                </a:lnTo>
                <a:lnTo>
                  <a:pt x="6805" y="4964"/>
                </a:lnTo>
                <a:lnTo>
                  <a:pt x="6783" y="5028"/>
                </a:lnTo>
                <a:lnTo>
                  <a:pt x="6805" y="5071"/>
                </a:lnTo>
                <a:lnTo>
                  <a:pt x="6805" y="5156"/>
                </a:lnTo>
                <a:lnTo>
                  <a:pt x="6783" y="5221"/>
                </a:lnTo>
                <a:lnTo>
                  <a:pt x="6805" y="5242"/>
                </a:lnTo>
                <a:lnTo>
                  <a:pt x="6698" y="5285"/>
                </a:lnTo>
                <a:lnTo>
                  <a:pt x="6398" y="5285"/>
                </a:lnTo>
                <a:lnTo>
                  <a:pt x="6312" y="5263"/>
                </a:lnTo>
                <a:lnTo>
                  <a:pt x="6270" y="5199"/>
                </a:lnTo>
                <a:lnTo>
                  <a:pt x="6270" y="5114"/>
                </a:lnTo>
                <a:lnTo>
                  <a:pt x="6270" y="4964"/>
                </a:lnTo>
                <a:lnTo>
                  <a:pt x="6291" y="4878"/>
                </a:lnTo>
                <a:lnTo>
                  <a:pt x="6270" y="4793"/>
                </a:lnTo>
                <a:lnTo>
                  <a:pt x="6248" y="4729"/>
                </a:lnTo>
                <a:lnTo>
                  <a:pt x="6184" y="4664"/>
                </a:lnTo>
                <a:lnTo>
                  <a:pt x="6120" y="4622"/>
                </a:lnTo>
                <a:lnTo>
                  <a:pt x="5820" y="4622"/>
                </a:lnTo>
                <a:lnTo>
                  <a:pt x="5457" y="4686"/>
                </a:lnTo>
                <a:lnTo>
                  <a:pt x="5243" y="4707"/>
                </a:lnTo>
                <a:lnTo>
                  <a:pt x="5029" y="4729"/>
                </a:lnTo>
                <a:lnTo>
                  <a:pt x="4601" y="4750"/>
                </a:lnTo>
                <a:lnTo>
                  <a:pt x="4280" y="4729"/>
                </a:lnTo>
                <a:lnTo>
                  <a:pt x="4087" y="4750"/>
                </a:lnTo>
                <a:lnTo>
                  <a:pt x="4023" y="4771"/>
                </a:lnTo>
                <a:lnTo>
                  <a:pt x="3980" y="4814"/>
                </a:lnTo>
                <a:lnTo>
                  <a:pt x="3938" y="4878"/>
                </a:lnTo>
                <a:lnTo>
                  <a:pt x="3938" y="4942"/>
                </a:lnTo>
                <a:lnTo>
                  <a:pt x="3959" y="5049"/>
                </a:lnTo>
                <a:lnTo>
                  <a:pt x="3959" y="5114"/>
                </a:lnTo>
                <a:lnTo>
                  <a:pt x="3959" y="5178"/>
                </a:lnTo>
                <a:lnTo>
                  <a:pt x="3938" y="5221"/>
                </a:lnTo>
                <a:lnTo>
                  <a:pt x="3873" y="5263"/>
                </a:lnTo>
                <a:lnTo>
                  <a:pt x="3766" y="5285"/>
                </a:lnTo>
                <a:lnTo>
                  <a:pt x="3595" y="5306"/>
                </a:lnTo>
                <a:lnTo>
                  <a:pt x="3424" y="5285"/>
                </a:lnTo>
                <a:lnTo>
                  <a:pt x="3360" y="5285"/>
                </a:lnTo>
                <a:lnTo>
                  <a:pt x="3317" y="5263"/>
                </a:lnTo>
                <a:lnTo>
                  <a:pt x="3274" y="5199"/>
                </a:lnTo>
                <a:lnTo>
                  <a:pt x="3253" y="5114"/>
                </a:lnTo>
                <a:lnTo>
                  <a:pt x="3231" y="4921"/>
                </a:lnTo>
                <a:lnTo>
                  <a:pt x="3231" y="4707"/>
                </a:lnTo>
                <a:lnTo>
                  <a:pt x="3231" y="4536"/>
                </a:lnTo>
                <a:lnTo>
                  <a:pt x="3167" y="4129"/>
                </a:lnTo>
                <a:lnTo>
                  <a:pt x="3082" y="3723"/>
                </a:lnTo>
                <a:lnTo>
                  <a:pt x="2868" y="2739"/>
                </a:lnTo>
                <a:lnTo>
                  <a:pt x="2825" y="2589"/>
                </a:lnTo>
                <a:lnTo>
                  <a:pt x="2804" y="2418"/>
                </a:lnTo>
                <a:lnTo>
                  <a:pt x="2761" y="2354"/>
                </a:lnTo>
                <a:lnTo>
                  <a:pt x="2718" y="2268"/>
                </a:lnTo>
                <a:lnTo>
                  <a:pt x="2675" y="2225"/>
                </a:lnTo>
                <a:lnTo>
                  <a:pt x="2611" y="2182"/>
                </a:lnTo>
                <a:lnTo>
                  <a:pt x="2525" y="216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1"/>
          <p:cNvSpPr/>
          <p:nvPr/>
        </p:nvSpPr>
        <p:spPr>
          <a:xfrm>
            <a:off x="464145" y="3615034"/>
            <a:ext cx="239982" cy="220902"/>
          </a:xfrm>
          <a:custGeom>
            <a:rect b="b" l="l" r="r" t="t"/>
            <a:pathLst>
              <a:path extrusionOk="0" h="8174" w="8880">
                <a:moveTo>
                  <a:pt x="6847" y="792"/>
                </a:moveTo>
                <a:lnTo>
                  <a:pt x="6975" y="835"/>
                </a:lnTo>
                <a:lnTo>
                  <a:pt x="7061" y="878"/>
                </a:lnTo>
                <a:lnTo>
                  <a:pt x="7082" y="899"/>
                </a:lnTo>
                <a:lnTo>
                  <a:pt x="7082" y="942"/>
                </a:lnTo>
                <a:lnTo>
                  <a:pt x="7061" y="985"/>
                </a:lnTo>
                <a:lnTo>
                  <a:pt x="7018" y="1006"/>
                </a:lnTo>
                <a:lnTo>
                  <a:pt x="6975" y="1006"/>
                </a:lnTo>
                <a:lnTo>
                  <a:pt x="6954" y="985"/>
                </a:lnTo>
                <a:lnTo>
                  <a:pt x="6911" y="963"/>
                </a:lnTo>
                <a:lnTo>
                  <a:pt x="6868" y="878"/>
                </a:lnTo>
                <a:lnTo>
                  <a:pt x="6847" y="792"/>
                </a:lnTo>
                <a:close/>
                <a:moveTo>
                  <a:pt x="6333" y="856"/>
                </a:moveTo>
                <a:lnTo>
                  <a:pt x="6462" y="921"/>
                </a:lnTo>
                <a:lnTo>
                  <a:pt x="6633" y="1028"/>
                </a:lnTo>
                <a:lnTo>
                  <a:pt x="6697" y="1092"/>
                </a:lnTo>
                <a:lnTo>
                  <a:pt x="6718" y="1156"/>
                </a:lnTo>
                <a:lnTo>
                  <a:pt x="6718" y="1177"/>
                </a:lnTo>
                <a:lnTo>
                  <a:pt x="6718" y="1220"/>
                </a:lnTo>
                <a:lnTo>
                  <a:pt x="6654" y="1263"/>
                </a:lnTo>
                <a:lnTo>
                  <a:pt x="6612" y="1263"/>
                </a:lnTo>
                <a:lnTo>
                  <a:pt x="6569" y="1242"/>
                </a:lnTo>
                <a:lnTo>
                  <a:pt x="6483" y="1199"/>
                </a:lnTo>
                <a:lnTo>
                  <a:pt x="6355" y="1092"/>
                </a:lnTo>
                <a:lnTo>
                  <a:pt x="6248" y="1028"/>
                </a:lnTo>
                <a:lnTo>
                  <a:pt x="6226" y="985"/>
                </a:lnTo>
                <a:lnTo>
                  <a:pt x="6248" y="942"/>
                </a:lnTo>
                <a:lnTo>
                  <a:pt x="6333" y="856"/>
                </a:lnTo>
                <a:close/>
                <a:moveTo>
                  <a:pt x="5863" y="1263"/>
                </a:moveTo>
                <a:lnTo>
                  <a:pt x="6055" y="1391"/>
                </a:lnTo>
                <a:lnTo>
                  <a:pt x="6162" y="1477"/>
                </a:lnTo>
                <a:lnTo>
                  <a:pt x="6226" y="1541"/>
                </a:lnTo>
                <a:lnTo>
                  <a:pt x="6205" y="1605"/>
                </a:lnTo>
                <a:lnTo>
                  <a:pt x="6184" y="1669"/>
                </a:lnTo>
                <a:lnTo>
                  <a:pt x="6119" y="1734"/>
                </a:lnTo>
                <a:lnTo>
                  <a:pt x="6077" y="1776"/>
                </a:lnTo>
                <a:lnTo>
                  <a:pt x="5884" y="1648"/>
                </a:lnTo>
                <a:lnTo>
                  <a:pt x="5691" y="1498"/>
                </a:lnTo>
                <a:lnTo>
                  <a:pt x="5691" y="1455"/>
                </a:lnTo>
                <a:lnTo>
                  <a:pt x="5691" y="1434"/>
                </a:lnTo>
                <a:lnTo>
                  <a:pt x="5734" y="1370"/>
                </a:lnTo>
                <a:lnTo>
                  <a:pt x="5798" y="1306"/>
                </a:lnTo>
                <a:lnTo>
                  <a:pt x="5863" y="1263"/>
                </a:lnTo>
                <a:close/>
                <a:moveTo>
                  <a:pt x="5392" y="1841"/>
                </a:moveTo>
                <a:lnTo>
                  <a:pt x="5478" y="1883"/>
                </a:lnTo>
                <a:lnTo>
                  <a:pt x="5563" y="1948"/>
                </a:lnTo>
                <a:lnTo>
                  <a:pt x="5627" y="1990"/>
                </a:lnTo>
                <a:lnTo>
                  <a:pt x="5670" y="2055"/>
                </a:lnTo>
                <a:lnTo>
                  <a:pt x="5691" y="2097"/>
                </a:lnTo>
                <a:lnTo>
                  <a:pt x="5670" y="2119"/>
                </a:lnTo>
                <a:lnTo>
                  <a:pt x="5649" y="2140"/>
                </a:lnTo>
                <a:lnTo>
                  <a:pt x="5542" y="2162"/>
                </a:lnTo>
                <a:lnTo>
                  <a:pt x="5456" y="2162"/>
                </a:lnTo>
                <a:lnTo>
                  <a:pt x="5371" y="2097"/>
                </a:lnTo>
                <a:lnTo>
                  <a:pt x="5285" y="2055"/>
                </a:lnTo>
                <a:lnTo>
                  <a:pt x="5199" y="2055"/>
                </a:lnTo>
                <a:lnTo>
                  <a:pt x="5135" y="2076"/>
                </a:lnTo>
                <a:lnTo>
                  <a:pt x="5071" y="2097"/>
                </a:lnTo>
                <a:lnTo>
                  <a:pt x="5028" y="2119"/>
                </a:lnTo>
                <a:lnTo>
                  <a:pt x="4964" y="2119"/>
                </a:lnTo>
                <a:lnTo>
                  <a:pt x="5007" y="2012"/>
                </a:lnTo>
                <a:lnTo>
                  <a:pt x="5092" y="1905"/>
                </a:lnTo>
                <a:lnTo>
                  <a:pt x="5199" y="1841"/>
                </a:lnTo>
                <a:close/>
                <a:moveTo>
                  <a:pt x="4643" y="2525"/>
                </a:moveTo>
                <a:lnTo>
                  <a:pt x="4814" y="2568"/>
                </a:lnTo>
                <a:lnTo>
                  <a:pt x="5050" y="2654"/>
                </a:lnTo>
                <a:lnTo>
                  <a:pt x="4900" y="2803"/>
                </a:lnTo>
                <a:lnTo>
                  <a:pt x="4814" y="2868"/>
                </a:lnTo>
                <a:lnTo>
                  <a:pt x="4771" y="2889"/>
                </a:lnTo>
                <a:lnTo>
                  <a:pt x="4729" y="2889"/>
                </a:lnTo>
                <a:lnTo>
                  <a:pt x="4686" y="2825"/>
                </a:lnTo>
                <a:lnTo>
                  <a:pt x="4600" y="2718"/>
                </a:lnTo>
                <a:lnTo>
                  <a:pt x="4558" y="2611"/>
                </a:lnTo>
                <a:lnTo>
                  <a:pt x="4536" y="2547"/>
                </a:lnTo>
                <a:lnTo>
                  <a:pt x="4536" y="2525"/>
                </a:lnTo>
                <a:close/>
                <a:moveTo>
                  <a:pt x="4258" y="2910"/>
                </a:moveTo>
                <a:lnTo>
                  <a:pt x="4322" y="2932"/>
                </a:lnTo>
                <a:lnTo>
                  <a:pt x="4408" y="2996"/>
                </a:lnTo>
                <a:lnTo>
                  <a:pt x="4472" y="3060"/>
                </a:lnTo>
                <a:lnTo>
                  <a:pt x="4515" y="3103"/>
                </a:lnTo>
                <a:lnTo>
                  <a:pt x="4493" y="3167"/>
                </a:lnTo>
                <a:lnTo>
                  <a:pt x="4429" y="3210"/>
                </a:lnTo>
                <a:lnTo>
                  <a:pt x="4322" y="3296"/>
                </a:lnTo>
                <a:lnTo>
                  <a:pt x="4237" y="3210"/>
                </a:lnTo>
                <a:lnTo>
                  <a:pt x="4172" y="3082"/>
                </a:lnTo>
                <a:lnTo>
                  <a:pt x="4151" y="3017"/>
                </a:lnTo>
                <a:lnTo>
                  <a:pt x="4151" y="2953"/>
                </a:lnTo>
                <a:lnTo>
                  <a:pt x="4194" y="2932"/>
                </a:lnTo>
                <a:lnTo>
                  <a:pt x="4258" y="2910"/>
                </a:lnTo>
                <a:close/>
                <a:moveTo>
                  <a:pt x="4087" y="3467"/>
                </a:moveTo>
                <a:lnTo>
                  <a:pt x="4065" y="3488"/>
                </a:lnTo>
                <a:lnTo>
                  <a:pt x="4065" y="3467"/>
                </a:lnTo>
                <a:close/>
                <a:moveTo>
                  <a:pt x="3616" y="3638"/>
                </a:moveTo>
                <a:lnTo>
                  <a:pt x="3702" y="3659"/>
                </a:lnTo>
                <a:lnTo>
                  <a:pt x="3787" y="3723"/>
                </a:lnTo>
                <a:lnTo>
                  <a:pt x="3787" y="3745"/>
                </a:lnTo>
                <a:lnTo>
                  <a:pt x="3787" y="3766"/>
                </a:lnTo>
                <a:lnTo>
                  <a:pt x="3744" y="3809"/>
                </a:lnTo>
                <a:lnTo>
                  <a:pt x="3659" y="3895"/>
                </a:lnTo>
                <a:lnTo>
                  <a:pt x="3402" y="4109"/>
                </a:lnTo>
                <a:lnTo>
                  <a:pt x="3145" y="4323"/>
                </a:lnTo>
                <a:lnTo>
                  <a:pt x="2931" y="4515"/>
                </a:lnTo>
                <a:lnTo>
                  <a:pt x="2824" y="4622"/>
                </a:lnTo>
                <a:lnTo>
                  <a:pt x="2696" y="4665"/>
                </a:lnTo>
                <a:lnTo>
                  <a:pt x="2589" y="4665"/>
                </a:lnTo>
                <a:lnTo>
                  <a:pt x="2568" y="4643"/>
                </a:lnTo>
                <a:lnTo>
                  <a:pt x="2546" y="4622"/>
                </a:lnTo>
                <a:lnTo>
                  <a:pt x="2525" y="4536"/>
                </a:lnTo>
                <a:lnTo>
                  <a:pt x="2568" y="4430"/>
                </a:lnTo>
                <a:lnTo>
                  <a:pt x="2632" y="4344"/>
                </a:lnTo>
                <a:lnTo>
                  <a:pt x="2717" y="4258"/>
                </a:lnTo>
                <a:lnTo>
                  <a:pt x="2824" y="4216"/>
                </a:lnTo>
                <a:lnTo>
                  <a:pt x="2910" y="4216"/>
                </a:lnTo>
                <a:lnTo>
                  <a:pt x="3038" y="4194"/>
                </a:lnTo>
                <a:lnTo>
                  <a:pt x="3103" y="4173"/>
                </a:lnTo>
                <a:lnTo>
                  <a:pt x="3145" y="4109"/>
                </a:lnTo>
                <a:lnTo>
                  <a:pt x="3188" y="4023"/>
                </a:lnTo>
                <a:lnTo>
                  <a:pt x="3231" y="3852"/>
                </a:lnTo>
                <a:lnTo>
                  <a:pt x="3274" y="3766"/>
                </a:lnTo>
                <a:lnTo>
                  <a:pt x="3359" y="3681"/>
                </a:lnTo>
                <a:lnTo>
                  <a:pt x="3445" y="3659"/>
                </a:lnTo>
                <a:lnTo>
                  <a:pt x="3531" y="3638"/>
                </a:lnTo>
                <a:close/>
                <a:moveTo>
                  <a:pt x="7596" y="1520"/>
                </a:moveTo>
                <a:lnTo>
                  <a:pt x="7639" y="1541"/>
                </a:lnTo>
                <a:lnTo>
                  <a:pt x="7681" y="1562"/>
                </a:lnTo>
                <a:lnTo>
                  <a:pt x="7767" y="1669"/>
                </a:lnTo>
                <a:lnTo>
                  <a:pt x="7810" y="1776"/>
                </a:lnTo>
                <a:lnTo>
                  <a:pt x="7831" y="1841"/>
                </a:lnTo>
                <a:lnTo>
                  <a:pt x="7831" y="1883"/>
                </a:lnTo>
                <a:lnTo>
                  <a:pt x="7788" y="1948"/>
                </a:lnTo>
                <a:lnTo>
                  <a:pt x="7724" y="2033"/>
                </a:lnTo>
                <a:lnTo>
                  <a:pt x="7553" y="2162"/>
                </a:lnTo>
                <a:lnTo>
                  <a:pt x="7211" y="2397"/>
                </a:lnTo>
                <a:lnTo>
                  <a:pt x="6868" y="2675"/>
                </a:lnTo>
                <a:lnTo>
                  <a:pt x="6526" y="2975"/>
                </a:lnTo>
                <a:lnTo>
                  <a:pt x="5734" y="3574"/>
                </a:lnTo>
                <a:lnTo>
                  <a:pt x="4921" y="4194"/>
                </a:lnTo>
                <a:lnTo>
                  <a:pt x="4151" y="4772"/>
                </a:lnTo>
                <a:lnTo>
                  <a:pt x="3787" y="5071"/>
                </a:lnTo>
                <a:lnTo>
                  <a:pt x="3424" y="5392"/>
                </a:lnTo>
                <a:lnTo>
                  <a:pt x="3317" y="5521"/>
                </a:lnTo>
                <a:lnTo>
                  <a:pt x="3188" y="5692"/>
                </a:lnTo>
                <a:lnTo>
                  <a:pt x="3060" y="5842"/>
                </a:lnTo>
                <a:lnTo>
                  <a:pt x="2910" y="5949"/>
                </a:lnTo>
                <a:lnTo>
                  <a:pt x="2824" y="5991"/>
                </a:lnTo>
                <a:lnTo>
                  <a:pt x="2760" y="6013"/>
                </a:lnTo>
                <a:lnTo>
                  <a:pt x="2696" y="6013"/>
                </a:lnTo>
                <a:lnTo>
                  <a:pt x="2653" y="5991"/>
                </a:lnTo>
                <a:lnTo>
                  <a:pt x="2611" y="5949"/>
                </a:lnTo>
                <a:lnTo>
                  <a:pt x="2568" y="5884"/>
                </a:lnTo>
                <a:lnTo>
                  <a:pt x="2546" y="5820"/>
                </a:lnTo>
                <a:lnTo>
                  <a:pt x="2546" y="5735"/>
                </a:lnTo>
                <a:lnTo>
                  <a:pt x="2546" y="5649"/>
                </a:lnTo>
                <a:lnTo>
                  <a:pt x="2611" y="5563"/>
                </a:lnTo>
                <a:lnTo>
                  <a:pt x="2675" y="5478"/>
                </a:lnTo>
                <a:lnTo>
                  <a:pt x="2782" y="5392"/>
                </a:lnTo>
                <a:lnTo>
                  <a:pt x="3145" y="5093"/>
                </a:lnTo>
                <a:lnTo>
                  <a:pt x="3809" y="4494"/>
                </a:lnTo>
                <a:lnTo>
                  <a:pt x="4558" y="3809"/>
                </a:lnTo>
                <a:lnTo>
                  <a:pt x="5306" y="3103"/>
                </a:lnTo>
                <a:lnTo>
                  <a:pt x="5670" y="2761"/>
                </a:lnTo>
                <a:lnTo>
                  <a:pt x="5863" y="2611"/>
                </a:lnTo>
                <a:lnTo>
                  <a:pt x="6055" y="2461"/>
                </a:lnTo>
                <a:lnTo>
                  <a:pt x="6440" y="2247"/>
                </a:lnTo>
                <a:lnTo>
                  <a:pt x="6633" y="2119"/>
                </a:lnTo>
                <a:lnTo>
                  <a:pt x="6804" y="1990"/>
                </a:lnTo>
                <a:lnTo>
                  <a:pt x="7189" y="1691"/>
                </a:lnTo>
                <a:lnTo>
                  <a:pt x="7296" y="1627"/>
                </a:lnTo>
                <a:lnTo>
                  <a:pt x="7403" y="1562"/>
                </a:lnTo>
                <a:lnTo>
                  <a:pt x="7510" y="1520"/>
                </a:lnTo>
                <a:close/>
                <a:moveTo>
                  <a:pt x="8216" y="2226"/>
                </a:moveTo>
                <a:lnTo>
                  <a:pt x="8302" y="2247"/>
                </a:lnTo>
                <a:lnTo>
                  <a:pt x="8345" y="2269"/>
                </a:lnTo>
                <a:lnTo>
                  <a:pt x="8366" y="2311"/>
                </a:lnTo>
                <a:lnTo>
                  <a:pt x="8345" y="2354"/>
                </a:lnTo>
                <a:lnTo>
                  <a:pt x="8280" y="2440"/>
                </a:lnTo>
                <a:lnTo>
                  <a:pt x="8195" y="2547"/>
                </a:lnTo>
                <a:lnTo>
                  <a:pt x="7874" y="2825"/>
                </a:lnTo>
                <a:lnTo>
                  <a:pt x="7532" y="3124"/>
                </a:lnTo>
                <a:lnTo>
                  <a:pt x="6868" y="3702"/>
                </a:lnTo>
                <a:lnTo>
                  <a:pt x="6205" y="4323"/>
                </a:lnTo>
                <a:lnTo>
                  <a:pt x="5563" y="4922"/>
                </a:lnTo>
                <a:lnTo>
                  <a:pt x="5242" y="5200"/>
                </a:lnTo>
                <a:lnTo>
                  <a:pt x="4900" y="5478"/>
                </a:lnTo>
                <a:lnTo>
                  <a:pt x="4536" y="5756"/>
                </a:lnTo>
                <a:lnTo>
                  <a:pt x="4172" y="6056"/>
                </a:lnTo>
                <a:lnTo>
                  <a:pt x="4044" y="6205"/>
                </a:lnTo>
                <a:lnTo>
                  <a:pt x="3894" y="6377"/>
                </a:lnTo>
                <a:lnTo>
                  <a:pt x="3723" y="6526"/>
                </a:lnTo>
                <a:lnTo>
                  <a:pt x="3659" y="6590"/>
                </a:lnTo>
                <a:lnTo>
                  <a:pt x="3573" y="6633"/>
                </a:lnTo>
                <a:lnTo>
                  <a:pt x="3531" y="6590"/>
                </a:lnTo>
                <a:lnTo>
                  <a:pt x="3488" y="6526"/>
                </a:lnTo>
                <a:lnTo>
                  <a:pt x="3424" y="6377"/>
                </a:lnTo>
                <a:lnTo>
                  <a:pt x="3381" y="6205"/>
                </a:lnTo>
                <a:lnTo>
                  <a:pt x="3381" y="6141"/>
                </a:lnTo>
                <a:lnTo>
                  <a:pt x="3381" y="6077"/>
                </a:lnTo>
                <a:lnTo>
                  <a:pt x="3424" y="5991"/>
                </a:lnTo>
                <a:lnTo>
                  <a:pt x="3488" y="5927"/>
                </a:lnTo>
                <a:lnTo>
                  <a:pt x="3680" y="5756"/>
                </a:lnTo>
                <a:lnTo>
                  <a:pt x="4044" y="5499"/>
                </a:lnTo>
                <a:lnTo>
                  <a:pt x="5499" y="4387"/>
                </a:lnTo>
                <a:lnTo>
                  <a:pt x="6184" y="3852"/>
                </a:lnTo>
                <a:lnTo>
                  <a:pt x="6890" y="3317"/>
                </a:lnTo>
                <a:lnTo>
                  <a:pt x="7596" y="2718"/>
                </a:lnTo>
                <a:lnTo>
                  <a:pt x="7895" y="2440"/>
                </a:lnTo>
                <a:lnTo>
                  <a:pt x="8088" y="2290"/>
                </a:lnTo>
                <a:lnTo>
                  <a:pt x="8152" y="2247"/>
                </a:lnTo>
                <a:lnTo>
                  <a:pt x="8216" y="2226"/>
                </a:lnTo>
                <a:close/>
                <a:moveTo>
                  <a:pt x="1477" y="5414"/>
                </a:moveTo>
                <a:lnTo>
                  <a:pt x="1584" y="5457"/>
                </a:lnTo>
                <a:lnTo>
                  <a:pt x="1797" y="5563"/>
                </a:lnTo>
                <a:lnTo>
                  <a:pt x="2011" y="5670"/>
                </a:lnTo>
                <a:lnTo>
                  <a:pt x="2076" y="5735"/>
                </a:lnTo>
                <a:lnTo>
                  <a:pt x="2118" y="5820"/>
                </a:lnTo>
                <a:lnTo>
                  <a:pt x="2140" y="5884"/>
                </a:lnTo>
                <a:lnTo>
                  <a:pt x="2161" y="5970"/>
                </a:lnTo>
                <a:lnTo>
                  <a:pt x="2183" y="6120"/>
                </a:lnTo>
                <a:lnTo>
                  <a:pt x="2204" y="6205"/>
                </a:lnTo>
                <a:lnTo>
                  <a:pt x="2247" y="6270"/>
                </a:lnTo>
                <a:lnTo>
                  <a:pt x="2311" y="6312"/>
                </a:lnTo>
                <a:lnTo>
                  <a:pt x="2375" y="6334"/>
                </a:lnTo>
                <a:lnTo>
                  <a:pt x="2525" y="6355"/>
                </a:lnTo>
                <a:lnTo>
                  <a:pt x="2846" y="6355"/>
                </a:lnTo>
                <a:lnTo>
                  <a:pt x="2931" y="6398"/>
                </a:lnTo>
                <a:lnTo>
                  <a:pt x="2996" y="6441"/>
                </a:lnTo>
                <a:lnTo>
                  <a:pt x="3038" y="6505"/>
                </a:lnTo>
                <a:lnTo>
                  <a:pt x="3081" y="6569"/>
                </a:lnTo>
                <a:lnTo>
                  <a:pt x="3145" y="6740"/>
                </a:lnTo>
                <a:lnTo>
                  <a:pt x="3188" y="6911"/>
                </a:lnTo>
                <a:lnTo>
                  <a:pt x="3145" y="6976"/>
                </a:lnTo>
                <a:lnTo>
                  <a:pt x="3038" y="7018"/>
                </a:lnTo>
                <a:lnTo>
                  <a:pt x="2931" y="7061"/>
                </a:lnTo>
                <a:lnTo>
                  <a:pt x="2803" y="7083"/>
                </a:lnTo>
                <a:lnTo>
                  <a:pt x="2332" y="7168"/>
                </a:lnTo>
                <a:lnTo>
                  <a:pt x="1797" y="7297"/>
                </a:lnTo>
                <a:lnTo>
                  <a:pt x="1669" y="7318"/>
                </a:lnTo>
                <a:lnTo>
                  <a:pt x="1626" y="7318"/>
                </a:lnTo>
                <a:lnTo>
                  <a:pt x="1584" y="7275"/>
                </a:lnTo>
                <a:lnTo>
                  <a:pt x="1519" y="7190"/>
                </a:lnTo>
                <a:lnTo>
                  <a:pt x="1241" y="6933"/>
                </a:lnTo>
                <a:lnTo>
                  <a:pt x="1113" y="6762"/>
                </a:lnTo>
                <a:lnTo>
                  <a:pt x="1070" y="6676"/>
                </a:lnTo>
                <a:lnTo>
                  <a:pt x="1049" y="6590"/>
                </a:lnTo>
                <a:lnTo>
                  <a:pt x="1049" y="6483"/>
                </a:lnTo>
                <a:lnTo>
                  <a:pt x="1091" y="6334"/>
                </a:lnTo>
                <a:lnTo>
                  <a:pt x="1177" y="6098"/>
                </a:lnTo>
                <a:lnTo>
                  <a:pt x="1241" y="5820"/>
                </a:lnTo>
                <a:lnTo>
                  <a:pt x="1263" y="5692"/>
                </a:lnTo>
                <a:lnTo>
                  <a:pt x="1305" y="5563"/>
                </a:lnTo>
                <a:lnTo>
                  <a:pt x="1348" y="5457"/>
                </a:lnTo>
                <a:lnTo>
                  <a:pt x="1412" y="5414"/>
                </a:lnTo>
                <a:close/>
                <a:moveTo>
                  <a:pt x="6676" y="1"/>
                </a:moveTo>
                <a:lnTo>
                  <a:pt x="6547" y="22"/>
                </a:lnTo>
                <a:lnTo>
                  <a:pt x="6462" y="43"/>
                </a:lnTo>
                <a:lnTo>
                  <a:pt x="6376" y="86"/>
                </a:lnTo>
                <a:lnTo>
                  <a:pt x="6291" y="172"/>
                </a:lnTo>
                <a:lnTo>
                  <a:pt x="6226" y="236"/>
                </a:lnTo>
                <a:lnTo>
                  <a:pt x="6098" y="407"/>
                </a:lnTo>
                <a:lnTo>
                  <a:pt x="5970" y="578"/>
                </a:lnTo>
                <a:lnTo>
                  <a:pt x="5734" y="792"/>
                </a:lnTo>
                <a:lnTo>
                  <a:pt x="5499" y="1006"/>
                </a:lnTo>
                <a:lnTo>
                  <a:pt x="5028" y="1413"/>
                </a:lnTo>
                <a:lnTo>
                  <a:pt x="4536" y="1841"/>
                </a:lnTo>
                <a:lnTo>
                  <a:pt x="4301" y="2055"/>
                </a:lnTo>
                <a:lnTo>
                  <a:pt x="4087" y="2290"/>
                </a:lnTo>
                <a:lnTo>
                  <a:pt x="3616" y="2803"/>
                </a:lnTo>
                <a:lnTo>
                  <a:pt x="3145" y="3296"/>
                </a:lnTo>
                <a:lnTo>
                  <a:pt x="2632" y="3766"/>
                </a:lnTo>
                <a:lnTo>
                  <a:pt x="2118" y="4216"/>
                </a:lnTo>
                <a:lnTo>
                  <a:pt x="1605" y="4622"/>
                </a:lnTo>
                <a:lnTo>
                  <a:pt x="1370" y="4836"/>
                </a:lnTo>
                <a:lnTo>
                  <a:pt x="1263" y="4964"/>
                </a:lnTo>
                <a:lnTo>
                  <a:pt x="1156" y="5071"/>
                </a:lnTo>
                <a:lnTo>
                  <a:pt x="1091" y="5200"/>
                </a:lnTo>
                <a:lnTo>
                  <a:pt x="1027" y="5328"/>
                </a:lnTo>
                <a:lnTo>
                  <a:pt x="899" y="5628"/>
                </a:lnTo>
                <a:lnTo>
                  <a:pt x="706" y="6184"/>
                </a:lnTo>
                <a:lnTo>
                  <a:pt x="578" y="6505"/>
                </a:lnTo>
                <a:lnTo>
                  <a:pt x="471" y="6826"/>
                </a:lnTo>
                <a:lnTo>
                  <a:pt x="364" y="7147"/>
                </a:lnTo>
                <a:lnTo>
                  <a:pt x="278" y="7297"/>
                </a:lnTo>
                <a:lnTo>
                  <a:pt x="193" y="7446"/>
                </a:lnTo>
                <a:lnTo>
                  <a:pt x="86" y="7660"/>
                </a:lnTo>
                <a:lnTo>
                  <a:pt x="43" y="7789"/>
                </a:lnTo>
                <a:lnTo>
                  <a:pt x="0" y="7896"/>
                </a:lnTo>
                <a:lnTo>
                  <a:pt x="0" y="8024"/>
                </a:lnTo>
                <a:lnTo>
                  <a:pt x="22" y="8067"/>
                </a:lnTo>
                <a:lnTo>
                  <a:pt x="43" y="8110"/>
                </a:lnTo>
                <a:lnTo>
                  <a:pt x="86" y="8131"/>
                </a:lnTo>
                <a:lnTo>
                  <a:pt x="129" y="8152"/>
                </a:lnTo>
                <a:lnTo>
                  <a:pt x="193" y="8174"/>
                </a:lnTo>
                <a:lnTo>
                  <a:pt x="278" y="8152"/>
                </a:lnTo>
                <a:lnTo>
                  <a:pt x="450" y="8152"/>
                </a:lnTo>
                <a:lnTo>
                  <a:pt x="599" y="8110"/>
                </a:lnTo>
                <a:lnTo>
                  <a:pt x="877" y="8003"/>
                </a:lnTo>
                <a:lnTo>
                  <a:pt x="1049" y="7938"/>
                </a:lnTo>
                <a:lnTo>
                  <a:pt x="1220" y="7896"/>
                </a:lnTo>
                <a:lnTo>
                  <a:pt x="1541" y="7810"/>
                </a:lnTo>
                <a:lnTo>
                  <a:pt x="2311" y="7660"/>
                </a:lnTo>
                <a:lnTo>
                  <a:pt x="2675" y="7575"/>
                </a:lnTo>
                <a:lnTo>
                  <a:pt x="3038" y="7489"/>
                </a:lnTo>
                <a:lnTo>
                  <a:pt x="3210" y="7425"/>
                </a:lnTo>
                <a:lnTo>
                  <a:pt x="3359" y="7361"/>
                </a:lnTo>
                <a:lnTo>
                  <a:pt x="3488" y="7275"/>
                </a:lnTo>
                <a:lnTo>
                  <a:pt x="3638" y="7190"/>
                </a:lnTo>
                <a:lnTo>
                  <a:pt x="3894" y="6976"/>
                </a:lnTo>
                <a:lnTo>
                  <a:pt x="4130" y="6762"/>
                </a:lnTo>
                <a:lnTo>
                  <a:pt x="4729" y="6248"/>
                </a:lnTo>
                <a:lnTo>
                  <a:pt x="5328" y="5777"/>
                </a:lnTo>
                <a:lnTo>
                  <a:pt x="5841" y="5328"/>
                </a:lnTo>
                <a:lnTo>
                  <a:pt x="6355" y="4857"/>
                </a:lnTo>
                <a:lnTo>
                  <a:pt x="7360" y="3937"/>
                </a:lnTo>
                <a:lnTo>
                  <a:pt x="8452" y="3017"/>
                </a:lnTo>
                <a:lnTo>
                  <a:pt x="8665" y="2825"/>
                </a:lnTo>
                <a:lnTo>
                  <a:pt x="8772" y="2718"/>
                </a:lnTo>
                <a:lnTo>
                  <a:pt x="8837" y="2589"/>
                </a:lnTo>
                <a:lnTo>
                  <a:pt x="8879" y="2482"/>
                </a:lnTo>
                <a:lnTo>
                  <a:pt x="8879" y="2397"/>
                </a:lnTo>
                <a:lnTo>
                  <a:pt x="8794" y="2183"/>
                </a:lnTo>
                <a:lnTo>
                  <a:pt x="8687" y="1905"/>
                </a:lnTo>
                <a:lnTo>
                  <a:pt x="8559" y="1648"/>
                </a:lnTo>
                <a:lnTo>
                  <a:pt x="8238" y="1135"/>
                </a:lnTo>
                <a:lnTo>
                  <a:pt x="8109" y="921"/>
                </a:lnTo>
                <a:lnTo>
                  <a:pt x="7981" y="707"/>
                </a:lnTo>
                <a:lnTo>
                  <a:pt x="7810" y="535"/>
                </a:lnTo>
                <a:lnTo>
                  <a:pt x="7724" y="450"/>
                </a:lnTo>
                <a:lnTo>
                  <a:pt x="7617" y="386"/>
                </a:lnTo>
                <a:lnTo>
                  <a:pt x="7382" y="257"/>
                </a:lnTo>
                <a:lnTo>
                  <a:pt x="7104" y="108"/>
                </a:lnTo>
                <a:lnTo>
                  <a:pt x="6954" y="65"/>
                </a:lnTo>
                <a:lnTo>
                  <a:pt x="6825" y="22"/>
                </a:lnTo>
                <a:lnTo>
                  <a:pt x="6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1"/>
          <p:cNvSpPr/>
          <p:nvPr/>
        </p:nvSpPr>
        <p:spPr>
          <a:xfrm>
            <a:off x="5951251" y="3123122"/>
            <a:ext cx="241144" cy="156123"/>
          </a:xfrm>
          <a:custGeom>
            <a:rect b="b" l="l" r="r" t="t"/>
            <a:pathLst>
              <a:path extrusionOk="0" h="5777" w="8923">
                <a:moveTo>
                  <a:pt x="4922" y="492"/>
                </a:moveTo>
                <a:lnTo>
                  <a:pt x="5029" y="514"/>
                </a:lnTo>
                <a:lnTo>
                  <a:pt x="5136" y="535"/>
                </a:lnTo>
                <a:lnTo>
                  <a:pt x="5200" y="556"/>
                </a:lnTo>
                <a:lnTo>
                  <a:pt x="5243" y="599"/>
                </a:lnTo>
                <a:lnTo>
                  <a:pt x="5264" y="642"/>
                </a:lnTo>
                <a:lnTo>
                  <a:pt x="5285" y="685"/>
                </a:lnTo>
                <a:lnTo>
                  <a:pt x="5307" y="792"/>
                </a:lnTo>
                <a:lnTo>
                  <a:pt x="5307" y="963"/>
                </a:lnTo>
                <a:lnTo>
                  <a:pt x="5350" y="1070"/>
                </a:lnTo>
                <a:lnTo>
                  <a:pt x="5350" y="1113"/>
                </a:lnTo>
                <a:lnTo>
                  <a:pt x="5307" y="1155"/>
                </a:lnTo>
                <a:lnTo>
                  <a:pt x="5093" y="1155"/>
                </a:lnTo>
                <a:lnTo>
                  <a:pt x="4900" y="1134"/>
                </a:lnTo>
                <a:lnTo>
                  <a:pt x="4002" y="1134"/>
                </a:lnTo>
                <a:lnTo>
                  <a:pt x="3595" y="1177"/>
                </a:lnTo>
                <a:lnTo>
                  <a:pt x="3360" y="1155"/>
                </a:lnTo>
                <a:lnTo>
                  <a:pt x="3274" y="1155"/>
                </a:lnTo>
                <a:lnTo>
                  <a:pt x="3189" y="1113"/>
                </a:lnTo>
                <a:lnTo>
                  <a:pt x="3167" y="1070"/>
                </a:lnTo>
                <a:lnTo>
                  <a:pt x="3146" y="1006"/>
                </a:lnTo>
                <a:lnTo>
                  <a:pt x="3125" y="856"/>
                </a:lnTo>
                <a:lnTo>
                  <a:pt x="3103" y="706"/>
                </a:lnTo>
                <a:lnTo>
                  <a:pt x="3125" y="642"/>
                </a:lnTo>
                <a:lnTo>
                  <a:pt x="3146" y="599"/>
                </a:lnTo>
                <a:lnTo>
                  <a:pt x="3167" y="578"/>
                </a:lnTo>
                <a:lnTo>
                  <a:pt x="3210" y="556"/>
                </a:lnTo>
                <a:lnTo>
                  <a:pt x="3338" y="535"/>
                </a:lnTo>
                <a:lnTo>
                  <a:pt x="4194" y="535"/>
                </a:lnTo>
                <a:lnTo>
                  <a:pt x="4665" y="492"/>
                </a:lnTo>
                <a:close/>
                <a:moveTo>
                  <a:pt x="5328" y="4129"/>
                </a:moveTo>
                <a:lnTo>
                  <a:pt x="5414" y="4151"/>
                </a:lnTo>
                <a:lnTo>
                  <a:pt x="5457" y="4172"/>
                </a:lnTo>
                <a:lnTo>
                  <a:pt x="5478" y="4236"/>
                </a:lnTo>
                <a:lnTo>
                  <a:pt x="5478" y="4301"/>
                </a:lnTo>
                <a:lnTo>
                  <a:pt x="5457" y="4493"/>
                </a:lnTo>
                <a:lnTo>
                  <a:pt x="5392" y="4707"/>
                </a:lnTo>
                <a:lnTo>
                  <a:pt x="5371" y="4857"/>
                </a:lnTo>
                <a:lnTo>
                  <a:pt x="5350" y="4985"/>
                </a:lnTo>
                <a:lnTo>
                  <a:pt x="5328" y="5071"/>
                </a:lnTo>
                <a:lnTo>
                  <a:pt x="5285" y="5114"/>
                </a:lnTo>
                <a:lnTo>
                  <a:pt x="5243" y="5114"/>
                </a:lnTo>
                <a:lnTo>
                  <a:pt x="5114" y="5135"/>
                </a:lnTo>
                <a:lnTo>
                  <a:pt x="4622" y="5135"/>
                </a:lnTo>
                <a:lnTo>
                  <a:pt x="4558" y="5156"/>
                </a:lnTo>
                <a:lnTo>
                  <a:pt x="4130" y="5178"/>
                </a:lnTo>
                <a:lnTo>
                  <a:pt x="3916" y="5156"/>
                </a:lnTo>
                <a:lnTo>
                  <a:pt x="3831" y="5135"/>
                </a:lnTo>
                <a:lnTo>
                  <a:pt x="3766" y="5092"/>
                </a:lnTo>
                <a:lnTo>
                  <a:pt x="3745" y="5049"/>
                </a:lnTo>
                <a:lnTo>
                  <a:pt x="3745" y="4964"/>
                </a:lnTo>
                <a:lnTo>
                  <a:pt x="3724" y="4771"/>
                </a:lnTo>
                <a:lnTo>
                  <a:pt x="3745" y="4450"/>
                </a:lnTo>
                <a:lnTo>
                  <a:pt x="3766" y="4322"/>
                </a:lnTo>
                <a:lnTo>
                  <a:pt x="3766" y="4279"/>
                </a:lnTo>
                <a:lnTo>
                  <a:pt x="3809" y="4236"/>
                </a:lnTo>
                <a:lnTo>
                  <a:pt x="3895" y="4215"/>
                </a:lnTo>
                <a:lnTo>
                  <a:pt x="4023" y="4215"/>
                </a:lnTo>
                <a:lnTo>
                  <a:pt x="4408" y="4236"/>
                </a:lnTo>
                <a:lnTo>
                  <a:pt x="4579" y="4215"/>
                </a:lnTo>
                <a:lnTo>
                  <a:pt x="4772" y="4215"/>
                </a:lnTo>
                <a:lnTo>
                  <a:pt x="5136" y="4129"/>
                </a:lnTo>
                <a:close/>
                <a:moveTo>
                  <a:pt x="8345" y="4215"/>
                </a:moveTo>
                <a:lnTo>
                  <a:pt x="8431" y="4236"/>
                </a:lnTo>
                <a:lnTo>
                  <a:pt x="8495" y="4258"/>
                </a:lnTo>
                <a:lnTo>
                  <a:pt x="8516" y="4301"/>
                </a:lnTo>
                <a:lnTo>
                  <a:pt x="8538" y="4365"/>
                </a:lnTo>
                <a:lnTo>
                  <a:pt x="8538" y="4493"/>
                </a:lnTo>
                <a:lnTo>
                  <a:pt x="8495" y="4750"/>
                </a:lnTo>
                <a:lnTo>
                  <a:pt x="8495" y="4942"/>
                </a:lnTo>
                <a:lnTo>
                  <a:pt x="8495" y="5071"/>
                </a:lnTo>
                <a:lnTo>
                  <a:pt x="8473" y="5135"/>
                </a:lnTo>
                <a:lnTo>
                  <a:pt x="8431" y="5156"/>
                </a:lnTo>
                <a:lnTo>
                  <a:pt x="8366" y="5199"/>
                </a:lnTo>
                <a:lnTo>
                  <a:pt x="8281" y="5199"/>
                </a:lnTo>
                <a:lnTo>
                  <a:pt x="7874" y="5221"/>
                </a:lnTo>
                <a:lnTo>
                  <a:pt x="7489" y="5199"/>
                </a:lnTo>
                <a:lnTo>
                  <a:pt x="7318" y="5221"/>
                </a:lnTo>
                <a:lnTo>
                  <a:pt x="7104" y="5242"/>
                </a:lnTo>
                <a:lnTo>
                  <a:pt x="6912" y="5263"/>
                </a:lnTo>
                <a:lnTo>
                  <a:pt x="6826" y="5263"/>
                </a:lnTo>
                <a:lnTo>
                  <a:pt x="6783" y="5242"/>
                </a:lnTo>
                <a:lnTo>
                  <a:pt x="6740" y="5199"/>
                </a:lnTo>
                <a:lnTo>
                  <a:pt x="6719" y="5114"/>
                </a:lnTo>
                <a:lnTo>
                  <a:pt x="6719" y="4942"/>
                </a:lnTo>
                <a:lnTo>
                  <a:pt x="6719" y="4622"/>
                </a:lnTo>
                <a:lnTo>
                  <a:pt x="6698" y="4472"/>
                </a:lnTo>
                <a:lnTo>
                  <a:pt x="6698" y="4343"/>
                </a:lnTo>
                <a:lnTo>
                  <a:pt x="6719" y="4301"/>
                </a:lnTo>
                <a:lnTo>
                  <a:pt x="6762" y="4279"/>
                </a:lnTo>
                <a:lnTo>
                  <a:pt x="6826" y="4258"/>
                </a:lnTo>
                <a:lnTo>
                  <a:pt x="6912" y="4236"/>
                </a:lnTo>
                <a:lnTo>
                  <a:pt x="7532" y="4236"/>
                </a:lnTo>
                <a:lnTo>
                  <a:pt x="7618" y="4258"/>
                </a:lnTo>
                <a:lnTo>
                  <a:pt x="8067" y="4215"/>
                </a:lnTo>
                <a:close/>
                <a:moveTo>
                  <a:pt x="2055" y="4408"/>
                </a:moveTo>
                <a:lnTo>
                  <a:pt x="2119" y="4429"/>
                </a:lnTo>
                <a:lnTo>
                  <a:pt x="2140" y="4450"/>
                </a:lnTo>
                <a:lnTo>
                  <a:pt x="2183" y="4493"/>
                </a:lnTo>
                <a:lnTo>
                  <a:pt x="2205" y="4600"/>
                </a:lnTo>
                <a:lnTo>
                  <a:pt x="2226" y="4814"/>
                </a:lnTo>
                <a:lnTo>
                  <a:pt x="2226" y="4878"/>
                </a:lnTo>
                <a:lnTo>
                  <a:pt x="2247" y="4942"/>
                </a:lnTo>
                <a:lnTo>
                  <a:pt x="2269" y="5007"/>
                </a:lnTo>
                <a:lnTo>
                  <a:pt x="2247" y="5071"/>
                </a:lnTo>
                <a:lnTo>
                  <a:pt x="2183" y="5092"/>
                </a:lnTo>
                <a:lnTo>
                  <a:pt x="2098" y="5114"/>
                </a:lnTo>
                <a:lnTo>
                  <a:pt x="1926" y="5114"/>
                </a:lnTo>
                <a:lnTo>
                  <a:pt x="1605" y="5199"/>
                </a:lnTo>
                <a:lnTo>
                  <a:pt x="1263" y="5242"/>
                </a:lnTo>
                <a:lnTo>
                  <a:pt x="964" y="5285"/>
                </a:lnTo>
                <a:lnTo>
                  <a:pt x="814" y="5263"/>
                </a:lnTo>
                <a:lnTo>
                  <a:pt x="750" y="5263"/>
                </a:lnTo>
                <a:lnTo>
                  <a:pt x="685" y="5242"/>
                </a:lnTo>
                <a:lnTo>
                  <a:pt x="621" y="5156"/>
                </a:lnTo>
                <a:lnTo>
                  <a:pt x="578" y="5071"/>
                </a:lnTo>
                <a:lnTo>
                  <a:pt x="557" y="4857"/>
                </a:lnTo>
                <a:lnTo>
                  <a:pt x="557" y="4686"/>
                </a:lnTo>
                <a:lnTo>
                  <a:pt x="557" y="4643"/>
                </a:lnTo>
                <a:lnTo>
                  <a:pt x="578" y="4622"/>
                </a:lnTo>
                <a:lnTo>
                  <a:pt x="621" y="4600"/>
                </a:lnTo>
                <a:lnTo>
                  <a:pt x="664" y="4579"/>
                </a:lnTo>
                <a:lnTo>
                  <a:pt x="835" y="4579"/>
                </a:lnTo>
                <a:lnTo>
                  <a:pt x="1156" y="4557"/>
                </a:lnTo>
                <a:lnTo>
                  <a:pt x="1477" y="4515"/>
                </a:lnTo>
                <a:lnTo>
                  <a:pt x="1798" y="4450"/>
                </a:lnTo>
                <a:lnTo>
                  <a:pt x="1969" y="4408"/>
                </a:lnTo>
                <a:close/>
                <a:moveTo>
                  <a:pt x="4772" y="0"/>
                </a:moveTo>
                <a:lnTo>
                  <a:pt x="4301" y="21"/>
                </a:lnTo>
                <a:lnTo>
                  <a:pt x="3938" y="43"/>
                </a:lnTo>
                <a:lnTo>
                  <a:pt x="3552" y="64"/>
                </a:lnTo>
                <a:lnTo>
                  <a:pt x="3403" y="64"/>
                </a:lnTo>
                <a:lnTo>
                  <a:pt x="3210" y="43"/>
                </a:lnTo>
                <a:lnTo>
                  <a:pt x="3018" y="21"/>
                </a:lnTo>
                <a:lnTo>
                  <a:pt x="2932" y="43"/>
                </a:lnTo>
                <a:lnTo>
                  <a:pt x="2846" y="64"/>
                </a:lnTo>
                <a:lnTo>
                  <a:pt x="2804" y="107"/>
                </a:lnTo>
                <a:lnTo>
                  <a:pt x="2761" y="150"/>
                </a:lnTo>
                <a:lnTo>
                  <a:pt x="2718" y="300"/>
                </a:lnTo>
                <a:lnTo>
                  <a:pt x="2697" y="492"/>
                </a:lnTo>
                <a:lnTo>
                  <a:pt x="2697" y="727"/>
                </a:lnTo>
                <a:lnTo>
                  <a:pt x="2739" y="941"/>
                </a:lnTo>
                <a:lnTo>
                  <a:pt x="2761" y="1155"/>
                </a:lnTo>
                <a:lnTo>
                  <a:pt x="2804" y="1327"/>
                </a:lnTo>
                <a:lnTo>
                  <a:pt x="2868" y="1455"/>
                </a:lnTo>
                <a:lnTo>
                  <a:pt x="2889" y="1519"/>
                </a:lnTo>
                <a:lnTo>
                  <a:pt x="2932" y="1562"/>
                </a:lnTo>
                <a:lnTo>
                  <a:pt x="3039" y="1626"/>
                </a:lnTo>
                <a:lnTo>
                  <a:pt x="3167" y="1648"/>
                </a:lnTo>
                <a:lnTo>
                  <a:pt x="3296" y="1669"/>
                </a:lnTo>
                <a:lnTo>
                  <a:pt x="3445" y="1648"/>
                </a:lnTo>
                <a:lnTo>
                  <a:pt x="3638" y="1626"/>
                </a:lnTo>
                <a:lnTo>
                  <a:pt x="3831" y="1648"/>
                </a:lnTo>
                <a:lnTo>
                  <a:pt x="3895" y="1669"/>
                </a:lnTo>
                <a:lnTo>
                  <a:pt x="3938" y="1712"/>
                </a:lnTo>
                <a:lnTo>
                  <a:pt x="3959" y="1819"/>
                </a:lnTo>
                <a:lnTo>
                  <a:pt x="3959" y="1990"/>
                </a:lnTo>
                <a:lnTo>
                  <a:pt x="3938" y="2161"/>
                </a:lnTo>
                <a:lnTo>
                  <a:pt x="3916" y="2225"/>
                </a:lnTo>
                <a:lnTo>
                  <a:pt x="3873" y="2268"/>
                </a:lnTo>
                <a:lnTo>
                  <a:pt x="3831" y="2289"/>
                </a:lnTo>
                <a:lnTo>
                  <a:pt x="3766" y="2311"/>
                </a:lnTo>
                <a:lnTo>
                  <a:pt x="3595" y="2311"/>
                </a:lnTo>
                <a:lnTo>
                  <a:pt x="3274" y="2332"/>
                </a:lnTo>
                <a:lnTo>
                  <a:pt x="2525" y="2396"/>
                </a:lnTo>
                <a:lnTo>
                  <a:pt x="2162" y="2439"/>
                </a:lnTo>
                <a:lnTo>
                  <a:pt x="1798" y="2525"/>
                </a:lnTo>
                <a:lnTo>
                  <a:pt x="1605" y="2610"/>
                </a:lnTo>
                <a:lnTo>
                  <a:pt x="1477" y="2696"/>
                </a:lnTo>
                <a:lnTo>
                  <a:pt x="1370" y="2824"/>
                </a:lnTo>
                <a:lnTo>
                  <a:pt x="1327" y="2953"/>
                </a:lnTo>
                <a:lnTo>
                  <a:pt x="1306" y="3102"/>
                </a:lnTo>
                <a:lnTo>
                  <a:pt x="1306" y="3252"/>
                </a:lnTo>
                <a:lnTo>
                  <a:pt x="1327" y="3637"/>
                </a:lnTo>
                <a:lnTo>
                  <a:pt x="1327" y="3766"/>
                </a:lnTo>
                <a:lnTo>
                  <a:pt x="1327" y="3851"/>
                </a:lnTo>
                <a:lnTo>
                  <a:pt x="1284" y="3937"/>
                </a:lnTo>
                <a:lnTo>
                  <a:pt x="1242" y="3980"/>
                </a:lnTo>
                <a:lnTo>
                  <a:pt x="1199" y="4001"/>
                </a:lnTo>
                <a:lnTo>
                  <a:pt x="1113" y="4022"/>
                </a:lnTo>
                <a:lnTo>
                  <a:pt x="814" y="4022"/>
                </a:lnTo>
                <a:lnTo>
                  <a:pt x="621" y="4001"/>
                </a:lnTo>
                <a:lnTo>
                  <a:pt x="429" y="3980"/>
                </a:lnTo>
                <a:lnTo>
                  <a:pt x="215" y="3980"/>
                </a:lnTo>
                <a:lnTo>
                  <a:pt x="151" y="4022"/>
                </a:lnTo>
                <a:lnTo>
                  <a:pt x="65" y="4108"/>
                </a:lnTo>
                <a:lnTo>
                  <a:pt x="22" y="4215"/>
                </a:lnTo>
                <a:lnTo>
                  <a:pt x="1" y="4343"/>
                </a:lnTo>
                <a:lnTo>
                  <a:pt x="1" y="4600"/>
                </a:lnTo>
                <a:lnTo>
                  <a:pt x="1" y="5028"/>
                </a:lnTo>
                <a:lnTo>
                  <a:pt x="1" y="5456"/>
                </a:lnTo>
                <a:lnTo>
                  <a:pt x="1" y="5606"/>
                </a:lnTo>
                <a:lnTo>
                  <a:pt x="22" y="5670"/>
                </a:lnTo>
                <a:lnTo>
                  <a:pt x="65" y="5713"/>
                </a:lnTo>
                <a:lnTo>
                  <a:pt x="129" y="5755"/>
                </a:lnTo>
                <a:lnTo>
                  <a:pt x="215" y="5777"/>
                </a:lnTo>
                <a:lnTo>
                  <a:pt x="407" y="5777"/>
                </a:lnTo>
                <a:lnTo>
                  <a:pt x="621" y="5755"/>
                </a:lnTo>
                <a:lnTo>
                  <a:pt x="771" y="5755"/>
                </a:lnTo>
                <a:lnTo>
                  <a:pt x="1135" y="5777"/>
                </a:lnTo>
                <a:lnTo>
                  <a:pt x="2290" y="5777"/>
                </a:lnTo>
                <a:lnTo>
                  <a:pt x="2461" y="5734"/>
                </a:lnTo>
                <a:lnTo>
                  <a:pt x="2590" y="5670"/>
                </a:lnTo>
                <a:lnTo>
                  <a:pt x="2632" y="5627"/>
                </a:lnTo>
                <a:lnTo>
                  <a:pt x="2654" y="5584"/>
                </a:lnTo>
                <a:lnTo>
                  <a:pt x="2675" y="5520"/>
                </a:lnTo>
                <a:lnTo>
                  <a:pt x="2697" y="5456"/>
                </a:lnTo>
                <a:lnTo>
                  <a:pt x="2675" y="5306"/>
                </a:lnTo>
                <a:lnTo>
                  <a:pt x="2611" y="5007"/>
                </a:lnTo>
                <a:lnTo>
                  <a:pt x="2547" y="4600"/>
                </a:lnTo>
                <a:lnTo>
                  <a:pt x="2504" y="4194"/>
                </a:lnTo>
                <a:lnTo>
                  <a:pt x="2483" y="4087"/>
                </a:lnTo>
                <a:lnTo>
                  <a:pt x="2461" y="4022"/>
                </a:lnTo>
                <a:lnTo>
                  <a:pt x="2418" y="3980"/>
                </a:lnTo>
                <a:lnTo>
                  <a:pt x="2333" y="3937"/>
                </a:lnTo>
                <a:lnTo>
                  <a:pt x="2269" y="3915"/>
                </a:lnTo>
                <a:lnTo>
                  <a:pt x="2183" y="3937"/>
                </a:lnTo>
                <a:lnTo>
                  <a:pt x="1991" y="3937"/>
                </a:lnTo>
                <a:lnTo>
                  <a:pt x="1819" y="3958"/>
                </a:lnTo>
                <a:lnTo>
                  <a:pt x="1734" y="3937"/>
                </a:lnTo>
                <a:lnTo>
                  <a:pt x="1691" y="3915"/>
                </a:lnTo>
                <a:lnTo>
                  <a:pt x="1670" y="3873"/>
                </a:lnTo>
                <a:lnTo>
                  <a:pt x="1648" y="3787"/>
                </a:lnTo>
                <a:lnTo>
                  <a:pt x="1627" y="3573"/>
                </a:lnTo>
                <a:lnTo>
                  <a:pt x="1648" y="3338"/>
                </a:lnTo>
                <a:lnTo>
                  <a:pt x="1670" y="3188"/>
                </a:lnTo>
                <a:lnTo>
                  <a:pt x="1691" y="3081"/>
                </a:lnTo>
                <a:lnTo>
                  <a:pt x="1777" y="2974"/>
                </a:lnTo>
                <a:lnTo>
                  <a:pt x="1862" y="2910"/>
                </a:lnTo>
                <a:lnTo>
                  <a:pt x="1969" y="2846"/>
                </a:lnTo>
                <a:lnTo>
                  <a:pt x="2119" y="2803"/>
                </a:lnTo>
                <a:lnTo>
                  <a:pt x="2590" y="2803"/>
                </a:lnTo>
                <a:lnTo>
                  <a:pt x="2975" y="2760"/>
                </a:lnTo>
                <a:lnTo>
                  <a:pt x="3360" y="2717"/>
                </a:lnTo>
                <a:lnTo>
                  <a:pt x="3638" y="2653"/>
                </a:lnTo>
                <a:lnTo>
                  <a:pt x="3873" y="2653"/>
                </a:lnTo>
                <a:lnTo>
                  <a:pt x="3916" y="2696"/>
                </a:lnTo>
                <a:lnTo>
                  <a:pt x="3938" y="2739"/>
                </a:lnTo>
                <a:lnTo>
                  <a:pt x="3959" y="2824"/>
                </a:lnTo>
                <a:lnTo>
                  <a:pt x="3959" y="3060"/>
                </a:lnTo>
                <a:lnTo>
                  <a:pt x="3916" y="3445"/>
                </a:lnTo>
                <a:lnTo>
                  <a:pt x="3895" y="3659"/>
                </a:lnTo>
                <a:lnTo>
                  <a:pt x="3873" y="3744"/>
                </a:lnTo>
                <a:lnTo>
                  <a:pt x="3809" y="3808"/>
                </a:lnTo>
                <a:lnTo>
                  <a:pt x="3766" y="3851"/>
                </a:lnTo>
                <a:lnTo>
                  <a:pt x="3681" y="3851"/>
                </a:lnTo>
                <a:lnTo>
                  <a:pt x="3531" y="3830"/>
                </a:lnTo>
                <a:lnTo>
                  <a:pt x="3360" y="3808"/>
                </a:lnTo>
                <a:lnTo>
                  <a:pt x="3274" y="3808"/>
                </a:lnTo>
                <a:lnTo>
                  <a:pt x="3210" y="3830"/>
                </a:lnTo>
                <a:lnTo>
                  <a:pt x="3146" y="3873"/>
                </a:lnTo>
                <a:lnTo>
                  <a:pt x="3103" y="3915"/>
                </a:lnTo>
                <a:lnTo>
                  <a:pt x="3082" y="3980"/>
                </a:lnTo>
                <a:lnTo>
                  <a:pt x="3060" y="4044"/>
                </a:lnTo>
                <a:lnTo>
                  <a:pt x="3082" y="4194"/>
                </a:lnTo>
                <a:lnTo>
                  <a:pt x="3103" y="4343"/>
                </a:lnTo>
                <a:lnTo>
                  <a:pt x="3146" y="4643"/>
                </a:lnTo>
                <a:lnTo>
                  <a:pt x="3146" y="4942"/>
                </a:lnTo>
                <a:lnTo>
                  <a:pt x="3125" y="5199"/>
                </a:lnTo>
                <a:lnTo>
                  <a:pt x="3125" y="5306"/>
                </a:lnTo>
                <a:lnTo>
                  <a:pt x="3125" y="5413"/>
                </a:lnTo>
                <a:lnTo>
                  <a:pt x="3167" y="5477"/>
                </a:lnTo>
                <a:lnTo>
                  <a:pt x="3231" y="5542"/>
                </a:lnTo>
                <a:lnTo>
                  <a:pt x="3317" y="5563"/>
                </a:lnTo>
                <a:lnTo>
                  <a:pt x="3467" y="5584"/>
                </a:lnTo>
                <a:lnTo>
                  <a:pt x="3852" y="5584"/>
                </a:lnTo>
                <a:lnTo>
                  <a:pt x="4258" y="5563"/>
                </a:lnTo>
                <a:lnTo>
                  <a:pt x="5050" y="5520"/>
                </a:lnTo>
                <a:lnTo>
                  <a:pt x="5328" y="5542"/>
                </a:lnTo>
                <a:lnTo>
                  <a:pt x="5457" y="5520"/>
                </a:lnTo>
                <a:lnTo>
                  <a:pt x="5585" y="5499"/>
                </a:lnTo>
                <a:lnTo>
                  <a:pt x="5649" y="5435"/>
                </a:lnTo>
                <a:lnTo>
                  <a:pt x="5692" y="5370"/>
                </a:lnTo>
                <a:lnTo>
                  <a:pt x="5735" y="5306"/>
                </a:lnTo>
                <a:lnTo>
                  <a:pt x="5735" y="5221"/>
                </a:lnTo>
                <a:lnTo>
                  <a:pt x="5735" y="5028"/>
                </a:lnTo>
                <a:lnTo>
                  <a:pt x="5735" y="4857"/>
                </a:lnTo>
                <a:lnTo>
                  <a:pt x="5756" y="4600"/>
                </a:lnTo>
                <a:lnTo>
                  <a:pt x="5778" y="4301"/>
                </a:lnTo>
                <a:lnTo>
                  <a:pt x="5756" y="4151"/>
                </a:lnTo>
                <a:lnTo>
                  <a:pt x="5735" y="4001"/>
                </a:lnTo>
                <a:lnTo>
                  <a:pt x="5671" y="3894"/>
                </a:lnTo>
                <a:lnTo>
                  <a:pt x="5628" y="3851"/>
                </a:lnTo>
                <a:lnTo>
                  <a:pt x="5564" y="3830"/>
                </a:lnTo>
                <a:lnTo>
                  <a:pt x="5499" y="3808"/>
                </a:lnTo>
                <a:lnTo>
                  <a:pt x="5221" y="3808"/>
                </a:lnTo>
                <a:lnTo>
                  <a:pt x="4879" y="3830"/>
                </a:lnTo>
                <a:lnTo>
                  <a:pt x="4579" y="3851"/>
                </a:lnTo>
                <a:lnTo>
                  <a:pt x="4430" y="3851"/>
                </a:lnTo>
                <a:lnTo>
                  <a:pt x="4365" y="3830"/>
                </a:lnTo>
                <a:lnTo>
                  <a:pt x="4323" y="3808"/>
                </a:lnTo>
                <a:lnTo>
                  <a:pt x="4280" y="3744"/>
                </a:lnTo>
                <a:lnTo>
                  <a:pt x="4258" y="3659"/>
                </a:lnTo>
                <a:lnTo>
                  <a:pt x="4237" y="3423"/>
                </a:lnTo>
                <a:lnTo>
                  <a:pt x="4237" y="2974"/>
                </a:lnTo>
                <a:lnTo>
                  <a:pt x="4237" y="2846"/>
                </a:lnTo>
                <a:lnTo>
                  <a:pt x="4258" y="2739"/>
                </a:lnTo>
                <a:lnTo>
                  <a:pt x="4258" y="2696"/>
                </a:lnTo>
                <a:lnTo>
                  <a:pt x="4301" y="2675"/>
                </a:lnTo>
                <a:lnTo>
                  <a:pt x="4430" y="2653"/>
                </a:lnTo>
                <a:lnTo>
                  <a:pt x="4793" y="2653"/>
                </a:lnTo>
                <a:lnTo>
                  <a:pt x="5157" y="2675"/>
                </a:lnTo>
                <a:lnTo>
                  <a:pt x="5863" y="2760"/>
                </a:lnTo>
                <a:lnTo>
                  <a:pt x="6227" y="2803"/>
                </a:lnTo>
                <a:lnTo>
                  <a:pt x="6612" y="2867"/>
                </a:lnTo>
                <a:lnTo>
                  <a:pt x="6740" y="2888"/>
                </a:lnTo>
                <a:lnTo>
                  <a:pt x="6783" y="2910"/>
                </a:lnTo>
                <a:lnTo>
                  <a:pt x="6805" y="2953"/>
                </a:lnTo>
                <a:lnTo>
                  <a:pt x="6847" y="3038"/>
                </a:lnTo>
                <a:lnTo>
                  <a:pt x="6847" y="3167"/>
                </a:lnTo>
                <a:lnTo>
                  <a:pt x="6869" y="3316"/>
                </a:lnTo>
                <a:lnTo>
                  <a:pt x="6912" y="3509"/>
                </a:lnTo>
                <a:lnTo>
                  <a:pt x="6933" y="3680"/>
                </a:lnTo>
                <a:lnTo>
                  <a:pt x="6933" y="3766"/>
                </a:lnTo>
                <a:lnTo>
                  <a:pt x="6912" y="3808"/>
                </a:lnTo>
                <a:lnTo>
                  <a:pt x="6869" y="3851"/>
                </a:lnTo>
                <a:lnTo>
                  <a:pt x="6826" y="3873"/>
                </a:lnTo>
                <a:lnTo>
                  <a:pt x="6612" y="3873"/>
                </a:lnTo>
                <a:lnTo>
                  <a:pt x="6548" y="3851"/>
                </a:lnTo>
                <a:lnTo>
                  <a:pt x="6484" y="3873"/>
                </a:lnTo>
                <a:lnTo>
                  <a:pt x="6441" y="3894"/>
                </a:lnTo>
                <a:lnTo>
                  <a:pt x="6419" y="3937"/>
                </a:lnTo>
                <a:lnTo>
                  <a:pt x="6355" y="4065"/>
                </a:lnTo>
                <a:lnTo>
                  <a:pt x="6334" y="4215"/>
                </a:lnTo>
                <a:lnTo>
                  <a:pt x="6334" y="4408"/>
                </a:lnTo>
                <a:lnTo>
                  <a:pt x="6355" y="4793"/>
                </a:lnTo>
                <a:lnTo>
                  <a:pt x="6398" y="5071"/>
                </a:lnTo>
                <a:lnTo>
                  <a:pt x="6398" y="5242"/>
                </a:lnTo>
                <a:lnTo>
                  <a:pt x="6441" y="5392"/>
                </a:lnTo>
                <a:lnTo>
                  <a:pt x="6484" y="5499"/>
                </a:lnTo>
                <a:lnTo>
                  <a:pt x="6548" y="5584"/>
                </a:lnTo>
                <a:lnTo>
                  <a:pt x="6633" y="5649"/>
                </a:lnTo>
                <a:lnTo>
                  <a:pt x="6740" y="5691"/>
                </a:lnTo>
                <a:lnTo>
                  <a:pt x="6890" y="5713"/>
                </a:lnTo>
                <a:lnTo>
                  <a:pt x="7061" y="5734"/>
                </a:lnTo>
                <a:lnTo>
                  <a:pt x="7832" y="5755"/>
                </a:lnTo>
                <a:lnTo>
                  <a:pt x="8217" y="5734"/>
                </a:lnTo>
                <a:lnTo>
                  <a:pt x="8409" y="5713"/>
                </a:lnTo>
                <a:lnTo>
                  <a:pt x="8580" y="5670"/>
                </a:lnTo>
                <a:lnTo>
                  <a:pt x="8709" y="5606"/>
                </a:lnTo>
                <a:lnTo>
                  <a:pt x="8794" y="5520"/>
                </a:lnTo>
                <a:lnTo>
                  <a:pt x="8859" y="5413"/>
                </a:lnTo>
                <a:lnTo>
                  <a:pt x="8880" y="5285"/>
                </a:lnTo>
                <a:lnTo>
                  <a:pt x="8901" y="5156"/>
                </a:lnTo>
                <a:lnTo>
                  <a:pt x="8901" y="5007"/>
                </a:lnTo>
                <a:lnTo>
                  <a:pt x="8901" y="4750"/>
                </a:lnTo>
                <a:lnTo>
                  <a:pt x="8923" y="4343"/>
                </a:lnTo>
                <a:lnTo>
                  <a:pt x="8923" y="4129"/>
                </a:lnTo>
                <a:lnTo>
                  <a:pt x="8901" y="4044"/>
                </a:lnTo>
                <a:lnTo>
                  <a:pt x="8859" y="3980"/>
                </a:lnTo>
                <a:lnTo>
                  <a:pt x="8794" y="3937"/>
                </a:lnTo>
                <a:lnTo>
                  <a:pt x="8752" y="3915"/>
                </a:lnTo>
                <a:lnTo>
                  <a:pt x="8623" y="3894"/>
                </a:lnTo>
                <a:lnTo>
                  <a:pt x="8388" y="3894"/>
                </a:lnTo>
                <a:lnTo>
                  <a:pt x="8003" y="3915"/>
                </a:lnTo>
                <a:lnTo>
                  <a:pt x="7618" y="3915"/>
                </a:lnTo>
                <a:lnTo>
                  <a:pt x="7489" y="3894"/>
                </a:lnTo>
                <a:lnTo>
                  <a:pt x="7425" y="3851"/>
                </a:lnTo>
                <a:lnTo>
                  <a:pt x="7382" y="3787"/>
                </a:lnTo>
                <a:lnTo>
                  <a:pt x="7361" y="3659"/>
                </a:lnTo>
                <a:lnTo>
                  <a:pt x="7339" y="3338"/>
                </a:lnTo>
                <a:lnTo>
                  <a:pt x="7297" y="3017"/>
                </a:lnTo>
                <a:lnTo>
                  <a:pt x="7254" y="2846"/>
                </a:lnTo>
                <a:lnTo>
                  <a:pt x="7190" y="2717"/>
                </a:lnTo>
                <a:lnTo>
                  <a:pt x="7104" y="2589"/>
                </a:lnTo>
                <a:lnTo>
                  <a:pt x="6976" y="2482"/>
                </a:lnTo>
                <a:lnTo>
                  <a:pt x="6847" y="2418"/>
                </a:lnTo>
                <a:lnTo>
                  <a:pt x="6698" y="2375"/>
                </a:lnTo>
                <a:lnTo>
                  <a:pt x="6526" y="2354"/>
                </a:lnTo>
                <a:lnTo>
                  <a:pt x="6377" y="2332"/>
                </a:lnTo>
                <a:lnTo>
                  <a:pt x="6034" y="2332"/>
                </a:lnTo>
                <a:lnTo>
                  <a:pt x="5735" y="2354"/>
                </a:lnTo>
                <a:lnTo>
                  <a:pt x="5671" y="2332"/>
                </a:lnTo>
                <a:lnTo>
                  <a:pt x="5072" y="2332"/>
                </a:lnTo>
                <a:lnTo>
                  <a:pt x="4601" y="2311"/>
                </a:lnTo>
                <a:lnTo>
                  <a:pt x="4430" y="2311"/>
                </a:lnTo>
                <a:lnTo>
                  <a:pt x="4344" y="2268"/>
                </a:lnTo>
                <a:lnTo>
                  <a:pt x="4280" y="2204"/>
                </a:lnTo>
                <a:lnTo>
                  <a:pt x="4258" y="2118"/>
                </a:lnTo>
                <a:lnTo>
                  <a:pt x="4258" y="1904"/>
                </a:lnTo>
                <a:lnTo>
                  <a:pt x="4301" y="1733"/>
                </a:lnTo>
                <a:lnTo>
                  <a:pt x="4323" y="1690"/>
                </a:lnTo>
                <a:lnTo>
                  <a:pt x="4365" y="1648"/>
                </a:lnTo>
                <a:lnTo>
                  <a:pt x="4430" y="1626"/>
                </a:lnTo>
                <a:lnTo>
                  <a:pt x="4494" y="1626"/>
                </a:lnTo>
                <a:lnTo>
                  <a:pt x="4686" y="1605"/>
                </a:lnTo>
                <a:lnTo>
                  <a:pt x="5414" y="1562"/>
                </a:lnTo>
                <a:lnTo>
                  <a:pt x="5521" y="1562"/>
                </a:lnTo>
                <a:lnTo>
                  <a:pt x="5649" y="1541"/>
                </a:lnTo>
                <a:lnTo>
                  <a:pt x="5735" y="1498"/>
                </a:lnTo>
                <a:lnTo>
                  <a:pt x="5778" y="1455"/>
                </a:lnTo>
                <a:lnTo>
                  <a:pt x="5799" y="1412"/>
                </a:lnTo>
                <a:lnTo>
                  <a:pt x="5820" y="1327"/>
                </a:lnTo>
                <a:lnTo>
                  <a:pt x="5842" y="1241"/>
                </a:lnTo>
                <a:lnTo>
                  <a:pt x="5820" y="1027"/>
                </a:lnTo>
                <a:lnTo>
                  <a:pt x="5778" y="642"/>
                </a:lnTo>
                <a:lnTo>
                  <a:pt x="5756" y="385"/>
                </a:lnTo>
                <a:lnTo>
                  <a:pt x="5735" y="235"/>
                </a:lnTo>
                <a:lnTo>
                  <a:pt x="5713" y="171"/>
                </a:lnTo>
                <a:lnTo>
                  <a:pt x="5671" y="128"/>
                </a:lnTo>
                <a:lnTo>
                  <a:pt x="5585" y="64"/>
                </a:lnTo>
                <a:lnTo>
                  <a:pt x="5478" y="43"/>
                </a:lnTo>
                <a:lnTo>
                  <a:pt x="5264" y="21"/>
                </a:lnTo>
                <a:lnTo>
                  <a:pt x="4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1"/>
          <p:cNvSpPr/>
          <p:nvPr/>
        </p:nvSpPr>
        <p:spPr>
          <a:xfrm>
            <a:off x="5529162" y="3090153"/>
            <a:ext cx="241144" cy="222632"/>
          </a:xfrm>
          <a:custGeom>
            <a:rect b="b" l="l" r="r" t="t"/>
            <a:pathLst>
              <a:path extrusionOk="0" h="8238" w="8923">
                <a:moveTo>
                  <a:pt x="6420" y="514"/>
                </a:moveTo>
                <a:lnTo>
                  <a:pt x="6420" y="535"/>
                </a:lnTo>
                <a:lnTo>
                  <a:pt x="6377" y="514"/>
                </a:lnTo>
                <a:close/>
                <a:moveTo>
                  <a:pt x="6420" y="535"/>
                </a:moveTo>
                <a:lnTo>
                  <a:pt x="6505" y="557"/>
                </a:lnTo>
                <a:lnTo>
                  <a:pt x="6634" y="621"/>
                </a:lnTo>
                <a:lnTo>
                  <a:pt x="6762" y="685"/>
                </a:lnTo>
                <a:lnTo>
                  <a:pt x="6890" y="771"/>
                </a:lnTo>
                <a:lnTo>
                  <a:pt x="7019" y="856"/>
                </a:lnTo>
                <a:lnTo>
                  <a:pt x="7083" y="942"/>
                </a:lnTo>
                <a:lnTo>
                  <a:pt x="7104" y="985"/>
                </a:lnTo>
                <a:lnTo>
                  <a:pt x="7104" y="1027"/>
                </a:lnTo>
                <a:lnTo>
                  <a:pt x="7083" y="1070"/>
                </a:lnTo>
                <a:lnTo>
                  <a:pt x="7040" y="1092"/>
                </a:lnTo>
                <a:lnTo>
                  <a:pt x="6997" y="1113"/>
                </a:lnTo>
                <a:lnTo>
                  <a:pt x="6954" y="1113"/>
                </a:lnTo>
                <a:lnTo>
                  <a:pt x="6869" y="1092"/>
                </a:lnTo>
                <a:lnTo>
                  <a:pt x="6783" y="1006"/>
                </a:lnTo>
                <a:lnTo>
                  <a:pt x="6719" y="920"/>
                </a:lnTo>
                <a:lnTo>
                  <a:pt x="6548" y="707"/>
                </a:lnTo>
                <a:lnTo>
                  <a:pt x="6484" y="621"/>
                </a:lnTo>
                <a:lnTo>
                  <a:pt x="6420" y="535"/>
                </a:lnTo>
                <a:close/>
                <a:moveTo>
                  <a:pt x="5949" y="343"/>
                </a:moveTo>
                <a:lnTo>
                  <a:pt x="6013" y="386"/>
                </a:lnTo>
                <a:lnTo>
                  <a:pt x="6099" y="428"/>
                </a:lnTo>
                <a:lnTo>
                  <a:pt x="6141" y="493"/>
                </a:lnTo>
                <a:lnTo>
                  <a:pt x="6227" y="642"/>
                </a:lnTo>
                <a:lnTo>
                  <a:pt x="6398" y="856"/>
                </a:lnTo>
                <a:lnTo>
                  <a:pt x="6591" y="1070"/>
                </a:lnTo>
                <a:lnTo>
                  <a:pt x="6676" y="1156"/>
                </a:lnTo>
                <a:lnTo>
                  <a:pt x="6719" y="1220"/>
                </a:lnTo>
                <a:lnTo>
                  <a:pt x="6741" y="1284"/>
                </a:lnTo>
                <a:lnTo>
                  <a:pt x="6698" y="1370"/>
                </a:lnTo>
                <a:lnTo>
                  <a:pt x="6612" y="1498"/>
                </a:lnTo>
                <a:lnTo>
                  <a:pt x="6527" y="1562"/>
                </a:lnTo>
                <a:lnTo>
                  <a:pt x="6441" y="1584"/>
                </a:lnTo>
                <a:lnTo>
                  <a:pt x="6377" y="1584"/>
                </a:lnTo>
                <a:lnTo>
                  <a:pt x="6291" y="1541"/>
                </a:lnTo>
                <a:lnTo>
                  <a:pt x="6227" y="1477"/>
                </a:lnTo>
                <a:lnTo>
                  <a:pt x="6056" y="1306"/>
                </a:lnTo>
                <a:lnTo>
                  <a:pt x="5970" y="1220"/>
                </a:lnTo>
                <a:lnTo>
                  <a:pt x="5906" y="1134"/>
                </a:lnTo>
                <a:lnTo>
                  <a:pt x="5863" y="1049"/>
                </a:lnTo>
                <a:lnTo>
                  <a:pt x="5842" y="920"/>
                </a:lnTo>
                <a:lnTo>
                  <a:pt x="5820" y="642"/>
                </a:lnTo>
                <a:lnTo>
                  <a:pt x="5820" y="493"/>
                </a:lnTo>
                <a:lnTo>
                  <a:pt x="5799" y="428"/>
                </a:lnTo>
                <a:lnTo>
                  <a:pt x="5820" y="386"/>
                </a:lnTo>
                <a:lnTo>
                  <a:pt x="5842" y="364"/>
                </a:lnTo>
                <a:lnTo>
                  <a:pt x="5885" y="343"/>
                </a:lnTo>
                <a:close/>
                <a:moveTo>
                  <a:pt x="7275" y="1134"/>
                </a:moveTo>
                <a:lnTo>
                  <a:pt x="7340" y="1177"/>
                </a:lnTo>
                <a:lnTo>
                  <a:pt x="7425" y="1263"/>
                </a:lnTo>
                <a:lnTo>
                  <a:pt x="7639" y="1520"/>
                </a:lnTo>
                <a:lnTo>
                  <a:pt x="7725" y="1669"/>
                </a:lnTo>
                <a:lnTo>
                  <a:pt x="7768" y="1776"/>
                </a:lnTo>
                <a:lnTo>
                  <a:pt x="7768" y="1841"/>
                </a:lnTo>
                <a:lnTo>
                  <a:pt x="7768" y="1862"/>
                </a:lnTo>
                <a:lnTo>
                  <a:pt x="7746" y="1905"/>
                </a:lnTo>
                <a:lnTo>
                  <a:pt x="7661" y="1905"/>
                </a:lnTo>
                <a:lnTo>
                  <a:pt x="7596" y="1862"/>
                </a:lnTo>
                <a:lnTo>
                  <a:pt x="7468" y="1734"/>
                </a:lnTo>
                <a:lnTo>
                  <a:pt x="7275" y="1498"/>
                </a:lnTo>
                <a:lnTo>
                  <a:pt x="7190" y="1391"/>
                </a:lnTo>
                <a:lnTo>
                  <a:pt x="7147" y="1306"/>
                </a:lnTo>
                <a:lnTo>
                  <a:pt x="7126" y="1263"/>
                </a:lnTo>
                <a:lnTo>
                  <a:pt x="7147" y="1220"/>
                </a:lnTo>
                <a:lnTo>
                  <a:pt x="7190" y="1177"/>
                </a:lnTo>
                <a:lnTo>
                  <a:pt x="7275" y="1134"/>
                </a:lnTo>
                <a:close/>
                <a:moveTo>
                  <a:pt x="4002" y="749"/>
                </a:moveTo>
                <a:lnTo>
                  <a:pt x="4152" y="771"/>
                </a:lnTo>
                <a:lnTo>
                  <a:pt x="4194" y="771"/>
                </a:lnTo>
                <a:lnTo>
                  <a:pt x="4216" y="814"/>
                </a:lnTo>
                <a:lnTo>
                  <a:pt x="4237" y="835"/>
                </a:lnTo>
                <a:lnTo>
                  <a:pt x="4237" y="899"/>
                </a:lnTo>
                <a:lnTo>
                  <a:pt x="4216" y="1049"/>
                </a:lnTo>
                <a:lnTo>
                  <a:pt x="4216" y="1284"/>
                </a:lnTo>
                <a:lnTo>
                  <a:pt x="4194" y="1541"/>
                </a:lnTo>
                <a:lnTo>
                  <a:pt x="4173" y="1798"/>
                </a:lnTo>
                <a:lnTo>
                  <a:pt x="4152" y="1905"/>
                </a:lnTo>
                <a:lnTo>
                  <a:pt x="4130" y="2012"/>
                </a:lnTo>
                <a:lnTo>
                  <a:pt x="4023" y="1947"/>
                </a:lnTo>
                <a:lnTo>
                  <a:pt x="3916" y="1862"/>
                </a:lnTo>
                <a:lnTo>
                  <a:pt x="3831" y="1734"/>
                </a:lnTo>
                <a:lnTo>
                  <a:pt x="3724" y="1605"/>
                </a:lnTo>
                <a:lnTo>
                  <a:pt x="3553" y="1348"/>
                </a:lnTo>
                <a:lnTo>
                  <a:pt x="3424" y="1113"/>
                </a:lnTo>
                <a:lnTo>
                  <a:pt x="3339" y="1006"/>
                </a:lnTo>
                <a:lnTo>
                  <a:pt x="3296" y="920"/>
                </a:lnTo>
                <a:lnTo>
                  <a:pt x="3317" y="899"/>
                </a:lnTo>
                <a:lnTo>
                  <a:pt x="3339" y="878"/>
                </a:lnTo>
                <a:lnTo>
                  <a:pt x="3467" y="835"/>
                </a:lnTo>
                <a:lnTo>
                  <a:pt x="3724" y="792"/>
                </a:lnTo>
                <a:lnTo>
                  <a:pt x="4002" y="749"/>
                </a:lnTo>
                <a:close/>
                <a:moveTo>
                  <a:pt x="5863" y="1413"/>
                </a:moveTo>
                <a:lnTo>
                  <a:pt x="5906" y="1455"/>
                </a:lnTo>
                <a:lnTo>
                  <a:pt x="6034" y="1562"/>
                </a:lnTo>
                <a:lnTo>
                  <a:pt x="6120" y="1691"/>
                </a:lnTo>
                <a:lnTo>
                  <a:pt x="6163" y="1776"/>
                </a:lnTo>
                <a:lnTo>
                  <a:pt x="6163" y="1883"/>
                </a:lnTo>
                <a:lnTo>
                  <a:pt x="6099" y="2033"/>
                </a:lnTo>
                <a:lnTo>
                  <a:pt x="5992" y="2161"/>
                </a:lnTo>
                <a:lnTo>
                  <a:pt x="5949" y="2204"/>
                </a:lnTo>
                <a:lnTo>
                  <a:pt x="5906" y="2226"/>
                </a:lnTo>
                <a:lnTo>
                  <a:pt x="5863" y="2204"/>
                </a:lnTo>
                <a:lnTo>
                  <a:pt x="5820" y="2183"/>
                </a:lnTo>
                <a:lnTo>
                  <a:pt x="5778" y="2097"/>
                </a:lnTo>
                <a:lnTo>
                  <a:pt x="5735" y="1990"/>
                </a:lnTo>
                <a:lnTo>
                  <a:pt x="5735" y="1905"/>
                </a:lnTo>
                <a:lnTo>
                  <a:pt x="5756" y="1648"/>
                </a:lnTo>
                <a:lnTo>
                  <a:pt x="5799" y="1477"/>
                </a:lnTo>
                <a:lnTo>
                  <a:pt x="5820" y="1434"/>
                </a:lnTo>
                <a:lnTo>
                  <a:pt x="5842" y="1413"/>
                </a:lnTo>
                <a:close/>
                <a:moveTo>
                  <a:pt x="7939" y="2054"/>
                </a:moveTo>
                <a:lnTo>
                  <a:pt x="7960" y="2076"/>
                </a:lnTo>
                <a:lnTo>
                  <a:pt x="8003" y="2119"/>
                </a:lnTo>
                <a:lnTo>
                  <a:pt x="8046" y="2204"/>
                </a:lnTo>
                <a:lnTo>
                  <a:pt x="8067" y="2290"/>
                </a:lnTo>
                <a:lnTo>
                  <a:pt x="8067" y="2290"/>
                </a:lnTo>
                <a:lnTo>
                  <a:pt x="8003" y="2247"/>
                </a:lnTo>
                <a:lnTo>
                  <a:pt x="7917" y="2161"/>
                </a:lnTo>
                <a:lnTo>
                  <a:pt x="7896" y="2119"/>
                </a:lnTo>
                <a:lnTo>
                  <a:pt x="7874" y="2076"/>
                </a:lnTo>
                <a:lnTo>
                  <a:pt x="7896" y="2054"/>
                </a:lnTo>
                <a:close/>
                <a:moveTo>
                  <a:pt x="6997" y="1520"/>
                </a:moveTo>
                <a:lnTo>
                  <a:pt x="7061" y="1541"/>
                </a:lnTo>
                <a:lnTo>
                  <a:pt x="7126" y="1605"/>
                </a:lnTo>
                <a:lnTo>
                  <a:pt x="7275" y="1734"/>
                </a:lnTo>
                <a:lnTo>
                  <a:pt x="7404" y="1905"/>
                </a:lnTo>
                <a:lnTo>
                  <a:pt x="7489" y="2033"/>
                </a:lnTo>
                <a:lnTo>
                  <a:pt x="7404" y="2140"/>
                </a:lnTo>
                <a:lnTo>
                  <a:pt x="7254" y="2247"/>
                </a:lnTo>
                <a:lnTo>
                  <a:pt x="7126" y="2311"/>
                </a:lnTo>
                <a:lnTo>
                  <a:pt x="7061" y="2333"/>
                </a:lnTo>
                <a:lnTo>
                  <a:pt x="6997" y="2311"/>
                </a:lnTo>
                <a:lnTo>
                  <a:pt x="6890" y="2226"/>
                </a:lnTo>
                <a:lnTo>
                  <a:pt x="6762" y="2097"/>
                </a:lnTo>
                <a:lnTo>
                  <a:pt x="6655" y="1947"/>
                </a:lnTo>
                <a:lnTo>
                  <a:pt x="6634" y="1883"/>
                </a:lnTo>
                <a:lnTo>
                  <a:pt x="6612" y="1819"/>
                </a:lnTo>
                <a:lnTo>
                  <a:pt x="6634" y="1776"/>
                </a:lnTo>
                <a:lnTo>
                  <a:pt x="6655" y="1734"/>
                </a:lnTo>
                <a:lnTo>
                  <a:pt x="6762" y="1627"/>
                </a:lnTo>
                <a:lnTo>
                  <a:pt x="6890" y="1541"/>
                </a:lnTo>
                <a:lnTo>
                  <a:pt x="6954" y="1520"/>
                </a:lnTo>
                <a:close/>
                <a:moveTo>
                  <a:pt x="2526" y="1434"/>
                </a:moveTo>
                <a:lnTo>
                  <a:pt x="2504" y="1477"/>
                </a:lnTo>
                <a:lnTo>
                  <a:pt x="2504" y="1520"/>
                </a:lnTo>
                <a:lnTo>
                  <a:pt x="2526" y="1627"/>
                </a:lnTo>
                <a:lnTo>
                  <a:pt x="2590" y="1734"/>
                </a:lnTo>
                <a:lnTo>
                  <a:pt x="2654" y="1862"/>
                </a:lnTo>
                <a:lnTo>
                  <a:pt x="2846" y="2076"/>
                </a:lnTo>
                <a:lnTo>
                  <a:pt x="2996" y="2226"/>
                </a:lnTo>
                <a:lnTo>
                  <a:pt x="3339" y="2568"/>
                </a:lnTo>
                <a:lnTo>
                  <a:pt x="3553" y="2761"/>
                </a:lnTo>
                <a:lnTo>
                  <a:pt x="3638" y="2803"/>
                </a:lnTo>
                <a:lnTo>
                  <a:pt x="3681" y="2803"/>
                </a:lnTo>
                <a:lnTo>
                  <a:pt x="3702" y="2761"/>
                </a:lnTo>
                <a:lnTo>
                  <a:pt x="3681" y="2718"/>
                </a:lnTo>
                <a:lnTo>
                  <a:pt x="3638" y="2632"/>
                </a:lnTo>
                <a:lnTo>
                  <a:pt x="3574" y="2525"/>
                </a:lnTo>
                <a:lnTo>
                  <a:pt x="3488" y="2418"/>
                </a:lnTo>
                <a:lnTo>
                  <a:pt x="3146" y="2076"/>
                </a:lnTo>
                <a:lnTo>
                  <a:pt x="2846" y="1734"/>
                </a:lnTo>
                <a:lnTo>
                  <a:pt x="2697" y="1541"/>
                </a:lnTo>
                <a:lnTo>
                  <a:pt x="2611" y="1477"/>
                </a:lnTo>
                <a:lnTo>
                  <a:pt x="2526" y="1434"/>
                </a:lnTo>
                <a:close/>
                <a:moveTo>
                  <a:pt x="6398" y="2076"/>
                </a:moveTo>
                <a:lnTo>
                  <a:pt x="6505" y="2161"/>
                </a:lnTo>
                <a:lnTo>
                  <a:pt x="6655" y="2290"/>
                </a:lnTo>
                <a:lnTo>
                  <a:pt x="6783" y="2440"/>
                </a:lnTo>
                <a:lnTo>
                  <a:pt x="6805" y="2504"/>
                </a:lnTo>
                <a:lnTo>
                  <a:pt x="6826" y="2547"/>
                </a:lnTo>
                <a:lnTo>
                  <a:pt x="6783" y="2632"/>
                </a:lnTo>
                <a:lnTo>
                  <a:pt x="6676" y="2718"/>
                </a:lnTo>
                <a:lnTo>
                  <a:pt x="6569" y="2825"/>
                </a:lnTo>
                <a:lnTo>
                  <a:pt x="6505" y="2868"/>
                </a:lnTo>
                <a:lnTo>
                  <a:pt x="6462" y="2846"/>
                </a:lnTo>
                <a:lnTo>
                  <a:pt x="6420" y="2825"/>
                </a:lnTo>
                <a:lnTo>
                  <a:pt x="6313" y="2718"/>
                </a:lnTo>
                <a:lnTo>
                  <a:pt x="6163" y="2525"/>
                </a:lnTo>
                <a:lnTo>
                  <a:pt x="6120" y="2461"/>
                </a:lnTo>
                <a:lnTo>
                  <a:pt x="6099" y="2418"/>
                </a:lnTo>
                <a:lnTo>
                  <a:pt x="6120" y="2375"/>
                </a:lnTo>
                <a:lnTo>
                  <a:pt x="6184" y="2311"/>
                </a:lnTo>
                <a:lnTo>
                  <a:pt x="6270" y="2183"/>
                </a:lnTo>
                <a:lnTo>
                  <a:pt x="6398" y="2076"/>
                </a:lnTo>
                <a:close/>
                <a:moveTo>
                  <a:pt x="664" y="2996"/>
                </a:moveTo>
                <a:lnTo>
                  <a:pt x="686" y="3081"/>
                </a:lnTo>
                <a:lnTo>
                  <a:pt x="664" y="3103"/>
                </a:lnTo>
                <a:lnTo>
                  <a:pt x="621" y="3124"/>
                </a:lnTo>
                <a:lnTo>
                  <a:pt x="621" y="3167"/>
                </a:lnTo>
                <a:lnTo>
                  <a:pt x="600" y="3124"/>
                </a:lnTo>
                <a:lnTo>
                  <a:pt x="643" y="3103"/>
                </a:lnTo>
                <a:lnTo>
                  <a:pt x="643" y="3081"/>
                </a:lnTo>
                <a:lnTo>
                  <a:pt x="643" y="3039"/>
                </a:lnTo>
                <a:lnTo>
                  <a:pt x="664" y="2996"/>
                </a:lnTo>
                <a:close/>
                <a:moveTo>
                  <a:pt x="899" y="3360"/>
                </a:moveTo>
                <a:lnTo>
                  <a:pt x="921" y="3381"/>
                </a:lnTo>
                <a:lnTo>
                  <a:pt x="857" y="3509"/>
                </a:lnTo>
                <a:lnTo>
                  <a:pt x="707" y="3702"/>
                </a:lnTo>
                <a:lnTo>
                  <a:pt x="643" y="3788"/>
                </a:lnTo>
                <a:lnTo>
                  <a:pt x="579" y="3852"/>
                </a:lnTo>
                <a:lnTo>
                  <a:pt x="536" y="3873"/>
                </a:lnTo>
                <a:lnTo>
                  <a:pt x="514" y="3852"/>
                </a:lnTo>
                <a:lnTo>
                  <a:pt x="514" y="3830"/>
                </a:lnTo>
                <a:lnTo>
                  <a:pt x="514" y="3788"/>
                </a:lnTo>
                <a:lnTo>
                  <a:pt x="557" y="3702"/>
                </a:lnTo>
                <a:lnTo>
                  <a:pt x="664" y="3509"/>
                </a:lnTo>
                <a:lnTo>
                  <a:pt x="750" y="3445"/>
                </a:lnTo>
                <a:lnTo>
                  <a:pt x="814" y="3381"/>
                </a:lnTo>
                <a:lnTo>
                  <a:pt x="878" y="3360"/>
                </a:lnTo>
                <a:close/>
                <a:moveTo>
                  <a:pt x="1777" y="1605"/>
                </a:moveTo>
                <a:lnTo>
                  <a:pt x="1755" y="1669"/>
                </a:lnTo>
                <a:lnTo>
                  <a:pt x="1734" y="1734"/>
                </a:lnTo>
                <a:lnTo>
                  <a:pt x="1755" y="1819"/>
                </a:lnTo>
                <a:lnTo>
                  <a:pt x="1777" y="1905"/>
                </a:lnTo>
                <a:lnTo>
                  <a:pt x="1862" y="2097"/>
                </a:lnTo>
                <a:lnTo>
                  <a:pt x="1991" y="2290"/>
                </a:lnTo>
                <a:lnTo>
                  <a:pt x="2290" y="2675"/>
                </a:lnTo>
                <a:lnTo>
                  <a:pt x="2504" y="2953"/>
                </a:lnTo>
                <a:lnTo>
                  <a:pt x="2697" y="3210"/>
                </a:lnTo>
                <a:lnTo>
                  <a:pt x="3018" y="3638"/>
                </a:lnTo>
                <a:lnTo>
                  <a:pt x="3210" y="3830"/>
                </a:lnTo>
                <a:lnTo>
                  <a:pt x="3381" y="4001"/>
                </a:lnTo>
                <a:lnTo>
                  <a:pt x="3446" y="4044"/>
                </a:lnTo>
                <a:lnTo>
                  <a:pt x="3510" y="4087"/>
                </a:lnTo>
                <a:lnTo>
                  <a:pt x="3574" y="4087"/>
                </a:lnTo>
                <a:lnTo>
                  <a:pt x="3638" y="4066"/>
                </a:lnTo>
                <a:lnTo>
                  <a:pt x="3660" y="4044"/>
                </a:lnTo>
                <a:lnTo>
                  <a:pt x="3660" y="4001"/>
                </a:lnTo>
                <a:lnTo>
                  <a:pt x="3595" y="3852"/>
                </a:lnTo>
                <a:lnTo>
                  <a:pt x="3510" y="3681"/>
                </a:lnTo>
                <a:lnTo>
                  <a:pt x="3360" y="3488"/>
                </a:lnTo>
                <a:lnTo>
                  <a:pt x="3060" y="3103"/>
                </a:lnTo>
                <a:lnTo>
                  <a:pt x="2868" y="2868"/>
                </a:lnTo>
                <a:lnTo>
                  <a:pt x="2633" y="2525"/>
                </a:lnTo>
                <a:lnTo>
                  <a:pt x="2376" y="2161"/>
                </a:lnTo>
                <a:lnTo>
                  <a:pt x="2247" y="1990"/>
                </a:lnTo>
                <a:lnTo>
                  <a:pt x="2098" y="1819"/>
                </a:lnTo>
                <a:lnTo>
                  <a:pt x="1948" y="1691"/>
                </a:lnTo>
                <a:lnTo>
                  <a:pt x="1777" y="1605"/>
                </a:lnTo>
                <a:close/>
                <a:moveTo>
                  <a:pt x="407" y="4130"/>
                </a:moveTo>
                <a:lnTo>
                  <a:pt x="429" y="4151"/>
                </a:lnTo>
                <a:lnTo>
                  <a:pt x="407" y="4194"/>
                </a:lnTo>
                <a:lnTo>
                  <a:pt x="386" y="4151"/>
                </a:lnTo>
                <a:lnTo>
                  <a:pt x="407" y="4130"/>
                </a:lnTo>
                <a:close/>
                <a:moveTo>
                  <a:pt x="7725" y="2247"/>
                </a:moveTo>
                <a:lnTo>
                  <a:pt x="7789" y="2268"/>
                </a:lnTo>
                <a:lnTo>
                  <a:pt x="7939" y="2354"/>
                </a:lnTo>
                <a:lnTo>
                  <a:pt x="8088" y="2461"/>
                </a:lnTo>
                <a:lnTo>
                  <a:pt x="8153" y="2525"/>
                </a:lnTo>
                <a:lnTo>
                  <a:pt x="8217" y="2611"/>
                </a:lnTo>
                <a:lnTo>
                  <a:pt x="8260" y="2718"/>
                </a:lnTo>
                <a:lnTo>
                  <a:pt x="8302" y="2825"/>
                </a:lnTo>
                <a:lnTo>
                  <a:pt x="8367" y="3081"/>
                </a:lnTo>
                <a:lnTo>
                  <a:pt x="8409" y="3295"/>
                </a:lnTo>
                <a:lnTo>
                  <a:pt x="8452" y="3488"/>
                </a:lnTo>
                <a:lnTo>
                  <a:pt x="8495" y="3788"/>
                </a:lnTo>
                <a:lnTo>
                  <a:pt x="8516" y="4066"/>
                </a:lnTo>
                <a:lnTo>
                  <a:pt x="8516" y="4173"/>
                </a:lnTo>
                <a:lnTo>
                  <a:pt x="8474" y="4215"/>
                </a:lnTo>
                <a:lnTo>
                  <a:pt x="8388" y="4194"/>
                </a:lnTo>
                <a:lnTo>
                  <a:pt x="8238" y="4130"/>
                </a:lnTo>
                <a:lnTo>
                  <a:pt x="7939" y="4001"/>
                </a:lnTo>
                <a:lnTo>
                  <a:pt x="7489" y="3873"/>
                </a:lnTo>
                <a:lnTo>
                  <a:pt x="7019" y="3788"/>
                </a:lnTo>
                <a:lnTo>
                  <a:pt x="6099" y="3638"/>
                </a:lnTo>
                <a:lnTo>
                  <a:pt x="5863" y="3616"/>
                </a:lnTo>
                <a:lnTo>
                  <a:pt x="5735" y="3595"/>
                </a:lnTo>
                <a:lnTo>
                  <a:pt x="5649" y="3574"/>
                </a:lnTo>
                <a:lnTo>
                  <a:pt x="5607" y="3531"/>
                </a:lnTo>
                <a:lnTo>
                  <a:pt x="5585" y="3488"/>
                </a:lnTo>
                <a:lnTo>
                  <a:pt x="5585" y="3402"/>
                </a:lnTo>
                <a:lnTo>
                  <a:pt x="5607" y="3210"/>
                </a:lnTo>
                <a:lnTo>
                  <a:pt x="5628" y="2825"/>
                </a:lnTo>
                <a:lnTo>
                  <a:pt x="5671" y="2589"/>
                </a:lnTo>
                <a:lnTo>
                  <a:pt x="5692" y="2504"/>
                </a:lnTo>
                <a:lnTo>
                  <a:pt x="5714" y="2461"/>
                </a:lnTo>
                <a:lnTo>
                  <a:pt x="5756" y="2482"/>
                </a:lnTo>
                <a:lnTo>
                  <a:pt x="5820" y="2525"/>
                </a:lnTo>
                <a:lnTo>
                  <a:pt x="6034" y="2718"/>
                </a:lnTo>
                <a:lnTo>
                  <a:pt x="6206" y="2910"/>
                </a:lnTo>
                <a:lnTo>
                  <a:pt x="6291" y="3039"/>
                </a:lnTo>
                <a:lnTo>
                  <a:pt x="6291" y="3081"/>
                </a:lnTo>
                <a:lnTo>
                  <a:pt x="6248" y="3146"/>
                </a:lnTo>
                <a:lnTo>
                  <a:pt x="6184" y="3274"/>
                </a:lnTo>
                <a:lnTo>
                  <a:pt x="6163" y="3338"/>
                </a:lnTo>
                <a:lnTo>
                  <a:pt x="6163" y="3360"/>
                </a:lnTo>
                <a:lnTo>
                  <a:pt x="6206" y="3381"/>
                </a:lnTo>
                <a:lnTo>
                  <a:pt x="6313" y="3360"/>
                </a:lnTo>
                <a:lnTo>
                  <a:pt x="6377" y="3317"/>
                </a:lnTo>
                <a:lnTo>
                  <a:pt x="6420" y="3295"/>
                </a:lnTo>
                <a:lnTo>
                  <a:pt x="6484" y="3274"/>
                </a:lnTo>
                <a:lnTo>
                  <a:pt x="6548" y="3274"/>
                </a:lnTo>
                <a:lnTo>
                  <a:pt x="6591" y="3295"/>
                </a:lnTo>
                <a:lnTo>
                  <a:pt x="6655" y="3360"/>
                </a:lnTo>
                <a:lnTo>
                  <a:pt x="6719" y="3402"/>
                </a:lnTo>
                <a:lnTo>
                  <a:pt x="6762" y="3424"/>
                </a:lnTo>
                <a:lnTo>
                  <a:pt x="6783" y="3402"/>
                </a:lnTo>
                <a:lnTo>
                  <a:pt x="6783" y="3360"/>
                </a:lnTo>
                <a:lnTo>
                  <a:pt x="6741" y="3253"/>
                </a:lnTo>
                <a:lnTo>
                  <a:pt x="6698" y="3124"/>
                </a:lnTo>
                <a:lnTo>
                  <a:pt x="6698" y="3060"/>
                </a:lnTo>
                <a:lnTo>
                  <a:pt x="6698" y="3017"/>
                </a:lnTo>
                <a:lnTo>
                  <a:pt x="6805" y="2889"/>
                </a:lnTo>
                <a:lnTo>
                  <a:pt x="6933" y="2782"/>
                </a:lnTo>
                <a:lnTo>
                  <a:pt x="6997" y="2761"/>
                </a:lnTo>
                <a:lnTo>
                  <a:pt x="7040" y="2761"/>
                </a:lnTo>
                <a:lnTo>
                  <a:pt x="7126" y="2803"/>
                </a:lnTo>
                <a:lnTo>
                  <a:pt x="7275" y="2953"/>
                </a:lnTo>
                <a:lnTo>
                  <a:pt x="7382" y="3081"/>
                </a:lnTo>
                <a:lnTo>
                  <a:pt x="7404" y="3124"/>
                </a:lnTo>
                <a:lnTo>
                  <a:pt x="7404" y="3167"/>
                </a:lnTo>
                <a:lnTo>
                  <a:pt x="7361" y="3210"/>
                </a:lnTo>
                <a:lnTo>
                  <a:pt x="7318" y="3253"/>
                </a:lnTo>
                <a:lnTo>
                  <a:pt x="7190" y="3360"/>
                </a:lnTo>
                <a:lnTo>
                  <a:pt x="7061" y="3445"/>
                </a:lnTo>
                <a:lnTo>
                  <a:pt x="6976" y="3574"/>
                </a:lnTo>
                <a:lnTo>
                  <a:pt x="6954" y="3616"/>
                </a:lnTo>
                <a:lnTo>
                  <a:pt x="6954" y="3659"/>
                </a:lnTo>
                <a:lnTo>
                  <a:pt x="7019" y="3702"/>
                </a:lnTo>
                <a:lnTo>
                  <a:pt x="7104" y="3702"/>
                </a:lnTo>
                <a:lnTo>
                  <a:pt x="7190" y="3681"/>
                </a:lnTo>
                <a:lnTo>
                  <a:pt x="7275" y="3638"/>
                </a:lnTo>
                <a:lnTo>
                  <a:pt x="7447" y="3531"/>
                </a:lnTo>
                <a:lnTo>
                  <a:pt x="7596" y="3402"/>
                </a:lnTo>
                <a:lnTo>
                  <a:pt x="7682" y="3381"/>
                </a:lnTo>
                <a:lnTo>
                  <a:pt x="7768" y="3381"/>
                </a:lnTo>
                <a:lnTo>
                  <a:pt x="7832" y="3402"/>
                </a:lnTo>
                <a:lnTo>
                  <a:pt x="7896" y="3445"/>
                </a:lnTo>
                <a:lnTo>
                  <a:pt x="7939" y="3467"/>
                </a:lnTo>
                <a:lnTo>
                  <a:pt x="7981" y="3467"/>
                </a:lnTo>
                <a:lnTo>
                  <a:pt x="8003" y="3445"/>
                </a:lnTo>
                <a:lnTo>
                  <a:pt x="7981" y="3402"/>
                </a:lnTo>
                <a:lnTo>
                  <a:pt x="7939" y="3360"/>
                </a:lnTo>
                <a:lnTo>
                  <a:pt x="7896" y="3295"/>
                </a:lnTo>
                <a:lnTo>
                  <a:pt x="7874" y="3253"/>
                </a:lnTo>
                <a:lnTo>
                  <a:pt x="7896" y="3188"/>
                </a:lnTo>
                <a:lnTo>
                  <a:pt x="7917" y="3124"/>
                </a:lnTo>
                <a:lnTo>
                  <a:pt x="8024" y="3039"/>
                </a:lnTo>
                <a:lnTo>
                  <a:pt x="8131" y="2932"/>
                </a:lnTo>
                <a:lnTo>
                  <a:pt x="8153" y="2868"/>
                </a:lnTo>
                <a:lnTo>
                  <a:pt x="8174" y="2803"/>
                </a:lnTo>
                <a:lnTo>
                  <a:pt x="8067" y="2803"/>
                </a:lnTo>
                <a:lnTo>
                  <a:pt x="8003" y="2825"/>
                </a:lnTo>
                <a:lnTo>
                  <a:pt x="7853" y="2889"/>
                </a:lnTo>
                <a:lnTo>
                  <a:pt x="7789" y="2932"/>
                </a:lnTo>
                <a:lnTo>
                  <a:pt x="7639" y="2932"/>
                </a:lnTo>
                <a:lnTo>
                  <a:pt x="7554" y="2889"/>
                </a:lnTo>
                <a:lnTo>
                  <a:pt x="7382" y="2739"/>
                </a:lnTo>
                <a:lnTo>
                  <a:pt x="7297" y="2632"/>
                </a:lnTo>
                <a:lnTo>
                  <a:pt x="7254" y="2568"/>
                </a:lnTo>
                <a:lnTo>
                  <a:pt x="7254" y="2525"/>
                </a:lnTo>
                <a:lnTo>
                  <a:pt x="7275" y="2482"/>
                </a:lnTo>
                <a:lnTo>
                  <a:pt x="7361" y="2418"/>
                </a:lnTo>
                <a:lnTo>
                  <a:pt x="7511" y="2311"/>
                </a:lnTo>
                <a:lnTo>
                  <a:pt x="7596" y="2268"/>
                </a:lnTo>
                <a:lnTo>
                  <a:pt x="7661" y="2247"/>
                </a:lnTo>
                <a:close/>
                <a:moveTo>
                  <a:pt x="1028" y="3659"/>
                </a:moveTo>
                <a:lnTo>
                  <a:pt x="1049" y="3681"/>
                </a:lnTo>
                <a:lnTo>
                  <a:pt x="1092" y="3681"/>
                </a:lnTo>
                <a:lnTo>
                  <a:pt x="1135" y="3745"/>
                </a:lnTo>
                <a:lnTo>
                  <a:pt x="1178" y="3830"/>
                </a:lnTo>
                <a:lnTo>
                  <a:pt x="1199" y="3895"/>
                </a:lnTo>
                <a:lnTo>
                  <a:pt x="1135" y="4044"/>
                </a:lnTo>
                <a:lnTo>
                  <a:pt x="1049" y="4130"/>
                </a:lnTo>
                <a:lnTo>
                  <a:pt x="985" y="4194"/>
                </a:lnTo>
                <a:lnTo>
                  <a:pt x="921" y="4258"/>
                </a:lnTo>
                <a:lnTo>
                  <a:pt x="814" y="4258"/>
                </a:lnTo>
                <a:lnTo>
                  <a:pt x="792" y="4237"/>
                </a:lnTo>
                <a:lnTo>
                  <a:pt x="771" y="4130"/>
                </a:lnTo>
                <a:lnTo>
                  <a:pt x="792" y="4023"/>
                </a:lnTo>
                <a:lnTo>
                  <a:pt x="878" y="3873"/>
                </a:lnTo>
                <a:lnTo>
                  <a:pt x="964" y="3745"/>
                </a:lnTo>
                <a:lnTo>
                  <a:pt x="985" y="3681"/>
                </a:lnTo>
                <a:lnTo>
                  <a:pt x="1028" y="3659"/>
                </a:lnTo>
                <a:close/>
                <a:moveTo>
                  <a:pt x="6034" y="0"/>
                </a:moveTo>
                <a:lnTo>
                  <a:pt x="5927" y="22"/>
                </a:lnTo>
                <a:lnTo>
                  <a:pt x="5628" y="43"/>
                </a:lnTo>
                <a:lnTo>
                  <a:pt x="5585" y="86"/>
                </a:lnTo>
                <a:lnTo>
                  <a:pt x="5542" y="193"/>
                </a:lnTo>
                <a:lnTo>
                  <a:pt x="5521" y="450"/>
                </a:lnTo>
                <a:lnTo>
                  <a:pt x="5478" y="899"/>
                </a:lnTo>
                <a:lnTo>
                  <a:pt x="5328" y="1905"/>
                </a:lnTo>
                <a:lnTo>
                  <a:pt x="5243" y="2290"/>
                </a:lnTo>
                <a:lnTo>
                  <a:pt x="5157" y="2739"/>
                </a:lnTo>
                <a:lnTo>
                  <a:pt x="5114" y="2953"/>
                </a:lnTo>
                <a:lnTo>
                  <a:pt x="5114" y="3167"/>
                </a:lnTo>
                <a:lnTo>
                  <a:pt x="5114" y="3381"/>
                </a:lnTo>
                <a:lnTo>
                  <a:pt x="5179" y="3552"/>
                </a:lnTo>
                <a:lnTo>
                  <a:pt x="5221" y="3659"/>
                </a:lnTo>
                <a:lnTo>
                  <a:pt x="5286" y="3745"/>
                </a:lnTo>
                <a:lnTo>
                  <a:pt x="5371" y="3809"/>
                </a:lnTo>
                <a:lnTo>
                  <a:pt x="5457" y="3852"/>
                </a:lnTo>
                <a:lnTo>
                  <a:pt x="5649" y="3916"/>
                </a:lnTo>
                <a:lnTo>
                  <a:pt x="5863" y="3959"/>
                </a:lnTo>
                <a:lnTo>
                  <a:pt x="6912" y="4151"/>
                </a:lnTo>
                <a:lnTo>
                  <a:pt x="7126" y="4194"/>
                </a:lnTo>
                <a:lnTo>
                  <a:pt x="7318" y="4237"/>
                </a:lnTo>
                <a:lnTo>
                  <a:pt x="7489" y="4301"/>
                </a:lnTo>
                <a:lnTo>
                  <a:pt x="7682" y="4408"/>
                </a:lnTo>
                <a:lnTo>
                  <a:pt x="7874" y="4494"/>
                </a:lnTo>
                <a:lnTo>
                  <a:pt x="8067" y="4579"/>
                </a:lnTo>
                <a:lnTo>
                  <a:pt x="8260" y="4622"/>
                </a:lnTo>
                <a:lnTo>
                  <a:pt x="8581" y="4622"/>
                </a:lnTo>
                <a:lnTo>
                  <a:pt x="8666" y="4579"/>
                </a:lnTo>
                <a:lnTo>
                  <a:pt x="8730" y="4536"/>
                </a:lnTo>
                <a:lnTo>
                  <a:pt x="8795" y="4472"/>
                </a:lnTo>
                <a:lnTo>
                  <a:pt x="8837" y="4408"/>
                </a:lnTo>
                <a:lnTo>
                  <a:pt x="8880" y="4322"/>
                </a:lnTo>
                <a:lnTo>
                  <a:pt x="8923" y="4130"/>
                </a:lnTo>
                <a:lnTo>
                  <a:pt x="8923" y="3916"/>
                </a:lnTo>
                <a:lnTo>
                  <a:pt x="8923" y="3702"/>
                </a:lnTo>
                <a:lnTo>
                  <a:pt x="8880" y="3338"/>
                </a:lnTo>
                <a:lnTo>
                  <a:pt x="8816" y="3081"/>
                </a:lnTo>
                <a:lnTo>
                  <a:pt x="8773" y="2825"/>
                </a:lnTo>
                <a:lnTo>
                  <a:pt x="8688" y="2589"/>
                </a:lnTo>
                <a:lnTo>
                  <a:pt x="8602" y="2354"/>
                </a:lnTo>
                <a:lnTo>
                  <a:pt x="8495" y="2119"/>
                </a:lnTo>
                <a:lnTo>
                  <a:pt x="8431" y="1990"/>
                </a:lnTo>
                <a:lnTo>
                  <a:pt x="8388" y="1883"/>
                </a:lnTo>
                <a:lnTo>
                  <a:pt x="8367" y="1755"/>
                </a:lnTo>
                <a:lnTo>
                  <a:pt x="8345" y="1712"/>
                </a:lnTo>
                <a:lnTo>
                  <a:pt x="8324" y="1648"/>
                </a:lnTo>
                <a:lnTo>
                  <a:pt x="8217" y="1520"/>
                </a:lnTo>
                <a:lnTo>
                  <a:pt x="8067" y="1391"/>
                </a:lnTo>
                <a:lnTo>
                  <a:pt x="7789" y="1006"/>
                </a:lnTo>
                <a:lnTo>
                  <a:pt x="7511" y="707"/>
                </a:lnTo>
                <a:lnTo>
                  <a:pt x="7361" y="578"/>
                </a:lnTo>
                <a:lnTo>
                  <a:pt x="7190" y="450"/>
                </a:lnTo>
                <a:lnTo>
                  <a:pt x="6997" y="321"/>
                </a:lnTo>
                <a:lnTo>
                  <a:pt x="6783" y="214"/>
                </a:lnTo>
                <a:lnTo>
                  <a:pt x="6569" y="107"/>
                </a:lnTo>
                <a:lnTo>
                  <a:pt x="6355" y="43"/>
                </a:lnTo>
                <a:lnTo>
                  <a:pt x="6141" y="0"/>
                </a:lnTo>
                <a:close/>
                <a:moveTo>
                  <a:pt x="664" y="4408"/>
                </a:moveTo>
                <a:lnTo>
                  <a:pt x="707" y="4429"/>
                </a:lnTo>
                <a:lnTo>
                  <a:pt x="707" y="4451"/>
                </a:lnTo>
                <a:lnTo>
                  <a:pt x="728" y="4494"/>
                </a:lnTo>
                <a:lnTo>
                  <a:pt x="707" y="4579"/>
                </a:lnTo>
                <a:lnTo>
                  <a:pt x="664" y="4686"/>
                </a:lnTo>
                <a:lnTo>
                  <a:pt x="557" y="4879"/>
                </a:lnTo>
                <a:lnTo>
                  <a:pt x="472" y="5007"/>
                </a:lnTo>
                <a:lnTo>
                  <a:pt x="429" y="4943"/>
                </a:lnTo>
                <a:lnTo>
                  <a:pt x="407" y="4879"/>
                </a:lnTo>
                <a:lnTo>
                  <a:pt x="407" y="4772"/>
                </a:lnTo>
                <a:lnTo>
                  <a:pt x="429" y="4665"/>
                </a:lnTo>
                <a:lnTo>
                  <a:pt x="472" y="4579"/>
                </a:lnTo>
                <a:lnTo>
                  <a:pt x="514" y="4494"/>
                </a:lnTo>
                <a:lnTo>
                  <a:pt x="579" y="4429"/>
                </a:lnTo>
                <a:lnTo>
                  <a:pt x="621" y="4408"/>
                </a:lnTo>
                <a:close/>
                <a:moveTo>
                  <a:pt x="985" y="4879"/>
                </a:moveTo>
                <a:lnTo>
                  <a:pt x="1028" y="4900"/>
                </a:lnTo>
                <a:lnTo>
                  <a:pt x="1092" y="4964"/>
                </a:lnTo>
                <a:lnTo>
                  <a:pt x="1113" y="5007"/>
                </a:lnTo>
                <a:lnTo>
                  <a:pt x="1113" y="5050"/>
                </a:lnTo>
                <a:lnTo>
                  <a:pt x="1092" y="5071"/>
                </a:lnTo>
                <a:lnTo>
                  <a:pt x="1028" y="5135"/>
                </a:lnTo>
                <a:lnTo>
                  <a:pt x="942" y="5221"/>
                </a:lnTo>
                <a:lnTo>
                  <a:pt x="857" y="5307"/>
                </a:lnTo>
                <a:lnTo>
                  <a:pt x="792" y="5392"/>
                </a:lnTo>
                <a:lnTo>
                  <a:pt x="728" y="5478"/>
                </a:lnTo>
                <a:lnTo>
                  <a:pt x="643" y="5563"/>
                </a:lnTo>
                <a:lnTo>
                  <a:pt x="621" y="5521"/>
                </a:lnTo>
                <a:lnTo>
                  <a:pt x="621" y="5478"/>
                </a:lnTo>
                <a:lnTo>
                  <a:pt x="664" y="5371"/>
                </a:lnTo>
                <a:lnTo>
                  <a:pt x="771" y="5157"/>
                </a:lnTo>
                <a:lnTo>
                  <a:pt x="814" y="5050"/>
                </a:lnTo>
                <a:lnTo>
                  <a:pt x="878" y="4943"/>
                </a:lnTo>
                <a:lnTo>
                  <a:pt x="899" y="4900"/>
                </a:lnTo>
                <a:lnTo>
                  <a:pt x="942" y="4879"/>
                </a:lnTo>
                <a:close/>
                <a:moveTo>
                  <a:pt x="3103" y="963"/>
                </a:moveTo>
                <a:lnTo>
                  <a:pt x="3146" y="1006"/>
                </a:lnTo>
                <a:lnTo>
                  <a:pt x="3210" y="1092"/>
                </a:lnTo>
                <a:lnTo>
                  <a:pt x="3317" y="1284"/>
                </a:lnTo>
                <a:lnTo>
                  <a:pt x="3617" y="1755"/>
                </a:lnTo>
                <a:lnTo>
                  <a:pt x="3788" y="1969"/>
                </a:lnTo>
                <a:lnTo>
                  <a:pt x="3980" y="2161"/>
                </a:lnTo>
                <a:lnTo>
                  <a:pt x="4066" y="2247"/>
                </a:lnTo>
                <a:lnTo>
                  <a:pt x="4109" y="2333"/>
                </a:lnTo>
                <a:lnTo>
                  <a:pt x="4130" y="2418"/>
                </a:lnTo>
                <a:lnTo>
                  <a:pt x="4109" y="2547"/>
                </a:lnTo>
                <a:lnTo>
                  <a:pt x="4045" y="3039"/>
                </a:lnTo>
                <a:lnTo>
                  <a:pt x="3980" y="3638"/>
                </a:lnTo>
                <a:lnTo>
                  <a:pt x="3938" y="3959"/>
                </a:lnTo>
                <a:lnTo>
                  <a:pt x="3938" y="4258"/>
                </a:lnTo>
                <a:lnTo>
                  <a:pt x="3938" y="4472"/>
                </a:lnTo>
                <a:lnTo>
                  <a:pt x="3959" y="4579"/>
                </a:lnTo>
                <a:lnTo>
                  <a:pt x="3938" y="4686"/>
                </a:lnTo>
                <a:lnTo>
                  <a:pt x="3895" y="4772"/>
                </a:lnTo>
                <a:lnTo>
                  <a:pt x="3831" y="4857"/>
                </a:lnTo>
                <a:lnTo>
                  <a:pt x="3660" y="5007"/>
                </a:lnTo>
                <a:lnTo>
                  <a:pt x="3317" y="5371"/>
                </a:lnTo>
                <a:lnTo>
                  <a:pt x="3189" y="5478"/>
                </a:lnTo>
                <a:lnTo>
                  <a:pt x="3082" y="5563"/>
                </a:lnTo>
                <a:lnTo>
                  <a:pt x="2996" y="5628"/>
                </a:lnTo>
                <a:lnTo>
                  <a:pt x="2911" y="5628"/>
                </a:lnTo>
                <a:lnTo>
                  <a:pt x="2846" y="5585"/>
                </a:lnTo>
                <a:lnTo>
                  <a:pt x="2782" y="5499"/>
                </a:lnTo>
                <a:lnTo>
                  <a:pt x="2654" y="5328"/>
                </a:lnTo>
                <a:lnTo>
                  <a:pt x="2333" y="4922"/>
                </a:lnTo>
                <a:lnTo>
                  <a:pt x="1969" y="4451"/>
                </a:lnTo>
                <a:lnTo>
                  <a:pt x="1606" y="3959"/>
                </a:lnTo>
                <a:lnTo>
                  <a:pt x="1456" y="3745"/>
                </a:lnTo>
                <a:lnTo>
                  <a:pt x="1306" y="3531"/>
                </a:lnTo>
                <a:lnTo>
                  <a:pt x="1242" y="3424"/>
                </a:lnTo>
                <a:lnTo>
                  <a:pt x="1220" y="3360"/>
                </a:lnTo>
                <a:lnTo>
                  <a:pt x="1220" y="3295"/>
                </a:lnTo>
                <a:lnTo>
                  <a:pt x="1242" y="3253"/>
                </a:lnTo>
                <a:lnTo>
                  <a:pt x="1285" y="3210"/>
                </a:lnTo>
                <a:lnTo>
                  <a:pt x="1327" y="3167"/>
                </a:lnTo>
                <a:lnTo>
                  <a:pt x="1349" y="3124"/>
                </a:lnTo>
                <a:lnTo>
                  <a:pt x="1370" y="3060"/>
                </a:lnTo>
                <a:lnTo>
                  <a:pt x="1349" y="3039"/>
                </a:lnTo>
                <a:lnTo>
                  <a:pt x="1306" y="3060"/>
                </a:lnTo>
                <a:lnTo>
                  <a:pt x="1263" y="3081"/>
                </a:lnTo>
                <a:lnTo>
                  <a:pt x="1135" y="3146"/>
                </a:lnTo>
                <a:lnTo>
                  <a:pt x="1092" y="3167"/>
                </a:lnTo>
                <a:lnTo>
                  <a:pt x="1028" y="3124"/>
                </a:lnTo>
                <a:lnTo>
                  <a:pt x="1028" y="3103"/>
                </a:lnTo>
                <a:lnTo>
                  <a:pt x="1028" y="3081"/>
                </a:lnTo>
                <a:lnTo>
                  <a:pt x="1049" y="2996"/>
                </a:lnTo>
                <a:lnTo>
                  <a:pt x="1178" y="2846"/>
                </a:lnTo>
                <a:lnTo>
                  <a:pt x="1242" y="2782"/>
                </a:lnTo>
                <a:lnTo>
                  <a:pt x="1285" y="2696"/>
                </a:lnTo>
                <a:lnTo>
                  <a:pt x="1285" y="2611"/>
                </a:lnTo>
                <a:lnTo>
                  <a:pt x="1285" y="2589"/>
                </a:lnTo>
                <a:lnTo>
                  <a:pt x="1263" y="2547"/>
                </a:lnTo>
                <a:lnTo>
                  <a:pt x="1178" y="2547"/>
                </a:lnTo>
                <a:lnTo>
                  <a:pt x="1135" y="2589"/>
                </a:lnTo>
                <a:lnTo>
                  <a:pt x="1028" y="2675"/>
                </a:lnTo>
                <a:lnTo>
                  <a:pt x="942" y="2761"/>
                </a:lnTo>
                <a:lnTo>
                  <a:pt x="899" y="2782"/>
                </a:lnTo>
                <a:lnTo>
                  <a:pt x="835" y="2803"/>
                </a:lnTo>
                <a:lnTo>
                  <a:pt x="792" y="2782"/>
                </a:lnTo>
                <a:lnTo>
                  <a:pt x="792" y="2739"/>
                </a:lnTo>
                <a:lnTo>
                  <a:pt x="814" y="2654"/>
                </a:lnTo>
                <a:lnTo>
                  <a:pt x="942" y="2504"/>
                </a:lnTo>
                <a:lnTo>
                  <a:pt x="1006" y="2397"/>
                </a:lnTo>
                <a:lnTo>
                  <a:pt x="1049" y="2311"/>
                </a:lnTo>
                <a:lnTo>
                  <a:pt x="1092" y="2290"/>
                </a:lnTo>
                <a:lnTo>
                  <a:pt x="1113" y="2311"/>
                </a:lnTo>
                <a:lnTo>
                  <a:pt x="1156" y="2333"/>
                </a:lnTo>
                <a:lnTo>
                  <a:pt x="1199" y="2375"/>
                </a:lnTo>
                <a:lnTo>
                  <a:pt x="1242" y="2482"/>
                </a:lnTo>
                <a:lnTo>
                  <a:pt x="1285" y="2568"/>
                </a:lnTo>
                <a:lnTo>
                  <a:pt x="1349" y="2654"/>
                </a:lnTo>
                <a:lnTo>
                  <a:pt x="1713" y="3167"/>
                </a:lnTo>
                <a:lnTo>
                  <a:pt x="2098" y="3681"/>
                </a:lnTo>
                <a:lnTo>
                  <a:pt x="2461" y="4173"/>
                </a:lnTo>
                <a:lnTo>
                  <a:pt x="2654" y="4408"/>
                </a:lnTo>
                <a:lnTo>
                  <a:pt x="2868" y="4601"/>
                </a:lnTo>
                <a:lnTo>
                  <a:pt x="2996" y="4686"/>
                </a:lnTo>
                <a:lnTo>
                  <a:pt x="3039" y="4708"/>
                </a:lnTo>
                <a:lnTo>
                  <a:pt x="3060" y="4665"/>
                </a:lnTo>
                <a:lnTo>
                  <a:pt x="3018" y="4579"/>
                </a:lnTo>
                <a:lnTo>
                  <a:pt x="2889" y="4387"/>
                </a:lnTo>
                <a:lnTo>
                  <a:pt x="2782" y="4237"/>
                </a:lnTo>
                <a:lnTo>
                  <a:pt x="2076" y="3338"/>
                </a:lnTo>
                <a:lnTo>
                  <a:pt x="1370" y="2354"/>
                </a:lnTo>
                <a:lnTo>
                  <a:pt x="1285" y="2247"/>
                </a:lnTo>
                <a:lnTo>
                  <a:pt x="1242" y="2161"/>
                </a:lnTo>
                <a:lnTo>
                  <a:pt x="1242" y="2119"/>
                </a:lnTo>
                <a:lnTo>
                  <a:pt x="1242" y="2054"/>
                </a:lnTo>
                <a:lnTo>
                  <a:pt x="1306" y="1947"/>
                </a:lnTo>
                <a:lnTo>
                  <a:pt x="1477" y="1776"/>
                </a:lnTo>
                <a:lnTo>
                  <a:pt x="1648" y="1627"/>
                </a:lnTo>
                <a:lnTo>
                  <a:pt x="1862" y="1477"/>
                </a:lnTo>
                <a:lnTo>
                  <a:pt x="2119" y="1348"/>
                </a:lnTo>
                <a:lnTo>
                  <a:pt x="2611" y="1134"/>
                </a:lnTo>
                <a:lnTo>
                  <a:pt x="2825" y="1006"/>
                </a:lnTo>
                <a:lnTo>
                  <a:pt x="2953" y="963"/>
                </a:lnTo>
                <a:close/>
                <a:moveTo>
                  <a:pt x="4152" y="5521"/>
                </a:moveTo>
                <a:lnTo>
                  <a:pt x="4130" y="5542"/>
                </a:lnTo>
                <a:lnTo>
                  <a:pt x="4109" y="5585"/>
                </a:lnTo>
                <a:lnTo>
                  <a:pt x="4087" y="5628"/>
                </a:lnTo>
                <a:lnTo>
                  <a:pt x="4109" y="5670"/>
                </a:lnTo>
                <a:lnTo>
                  <a:pt x="4130" y="5713"/>
                </a:lnTo>
                <a:lnTo>
                  <a:pt x="4194" y="5756"/>
                </a:lnTo>
                <a:lnTo>
                  <a:pt x="4259" y="5756"/>
                </a:lnTo>
                <a:lnTo>
                  <a:pt x="4280" y="5713"/>
                </a:lnTo>
                <a:lnTo>
                  <a:pt x="4280" y="5649"/>
                </a:lnTo>
                <a:lnTo>
                  <a:pt x="4280" y="5585"/>
                </a:lnTo>
                <a:lnTo>
                  <a:pt x="4259" y="5542"/>
                </a:lnTo>
                <a:lnTo>
                  <a:pt x="4237" y="5521"/>
                </a:lnTo>
                <a:close/>
                <a:moveTo>
                  <a:pt x="2033" y="5970"/>
                </a:moveTo>
                <a:lnTo>
                  <a:pt x="2033" y="5991"/>
                </a:lnTo>
                <a:lnTo>
                  <a:pt x="2055" y="5991"/>
                </a:lnTo>
                <a:lnTo>
                  <a:pt x="2055" y="5970"/>
                </a:lnTo>
                <a:close/>
                <a:moveTo>
                  <a:pt x="4087" y="6013"/>
                </a:moveTo>
                <a:lnTo>
                  <a:pt x="4023" y="6034"/>
                </a:lnTo>
                <a:lnTo>
                  <a:pt x="3980" y="6055"/>
                </a:lnTo>
                <a:lnTo>
                  <a:pt x="3959" y="6120"/>
                </a:lnTo>
                <a:lnTo>
                  <a:pt x="3959" y="6162"/>
                </a:lnTo>
                <a:lnTo>
                  <a:pt x="3959" y="6227"/>
                </a:lnTo>
                <a:lnTo>
                  <a:pt x="3980" y="6269"/>
                </a:lnTo>
                <a:lnTo>
                  <a:pt x="4023" y="6312"/>
                </a:lnTo>
                <a:lnTo>
                  <a:pt x="4087" y="6334"/>
                </a:lnTo>
                <a:lnTo>
                  <a:pt x="4130" y="6334"/>
                </a:lnTo>
                <a:lnTo>
                  <a:pt x="4173" y="6312"/>
                </a:lnTo>
                <a:lnTo>
                  <a:pt x="4216" y="6269"/>
                </a:lnTo>
                <a:lnTo>
                  <a:pt x="4237" y="6205"/>
                </a:lnTo>
                <a:lnTo>
                  <a:pt x="4237" y="6141"/>
                </a:lnTo>
                <a:lnTo>
                  <a:pt x="4216" y="6077"/>
                </a:lnTo>
                <a:lnTo>
                  <a:pt x="4173" y="6034"/>
                </a:lnTo>
                <a:lnTo>
                  <a:pt x="4087" y="6013"/>
                </a:lnTo>
                <a:close/>
                <a:moveTo>
                  <a:pt x="3381" y="6376"/>
                </a:moveTo>
                <a:lnTo>
                  <a:pt x="3339" y="6398"/>
                </a:lnTo>
                <a:lnTo>
                  <a:pt x="3317" y="6441"/>
                </a:lnTo>
                <a:lnTo>
                  <a:pt x="3317" y="6526"/>
                </a:lnTo>
                <a:lnTo>
                  <a:pt x="3339" y="6590"/>
                </a:lnTo>
                <a:lnTo>
                  <a:pt x="3360" y="6655"/>
                </a:lnTo>
                <a:lnTo>
                  <a:pt x="3403" y="6697"/>
                </a:lnTo>
                <a:lnTo>
                  <a:pt x="3446" y="6719"/>
                </a:lnTo>
                <a:lnTo>
                  <a:pt x="3488" y="6719"/>
                </a:lnTo>
                <a:lnTo>
                  <a:pt x="3531" y="6697"/>
                </a:lnTo>
                <a:lnTo>
                  <a:pt x="3553" y="6633"/>
                </a:lnTo>
                <a:lnTo>
                  <a:pt x="3553" y="6548"/>
                </a:lnTo>
                <a:lnTo>
                  <a:pt x="3553" y="6483"/>
                </a:lnTo>
                <a:lnTo>
                  <a:pt x="3510" y="6441"/>
                </a:lnTo>
                <a:lnTo>
                  <a:pt x="3467" y="6398"/>
                </a:lnTo>
                <a:lnTo>
                  <a:pt x="3424" y="6376"/>
                </a:lnTo>
                <a:close/>
                <a:moveTo>
                  <a:pt x="4858" y="6398"/>
                </a:moveTo>
                <a:lnTo>
                  <a:pt x="4836" y="6419"/>
                </a:lnTo>
                <a:lnTo>
                  <a:pt x="4772" y="6483"/>
                </a:lnTo>
                <a:lnTo>
                  <a:pt x="4751" y="6569"/>
                </a:lnTo>
                <a:lnTo>
                  <a:pt x="4751" y="6633"/>
                </a:lnTo>
                <a:lnTo>
                  <a:pt x="4772" y="6697"/>
                </a:lnTo>
                <a:lnTo>
                  <a:pt x="4793" y="6719"/>
                </a:lnTo>
                <a:lnTo>
                  <a:pt x="4858" y="6719"/>
                </a:lnTo>
                <a:lnTo>
                  <a:pt x="4900" y="6697"/>
                </a:lnTo>
                <a:lnTo>
                  <a:pt x="4943" y="6655"/>
                </a:lnTo>
                <a:lnTo>
                  <a:pt x="4986" y="6569"/>
                </a:lnTo>
                <a:lnTo>
                  <a:pt x="4943" y="6462"/>
                </a:lnTo>
                <a:lnTo>
                  <a:pt x="4900" y="6419"/>
                </a:lnTo>
                <a:lnTo>
                  <a:pt x="4858" y="6398"/>
                </a:lnTo>
                <a:close/>
                <a:moveTo>
                  <a:pt x="4601" y="4943"/>
                </a:moveTo>
                <a:lnTo>
                  <a:pt x="5072" y="5050"/>
                </a:lnTo>
                <a:lnTo>
                  <a:pt x="5564" y="5157"/>
                </a:lnTo>
                <a:lnTo>
                  <a:pt x="6056" y="5242"/>
                </a:lnTo>
                <a:lnTo>
                  <a:pt x="6527" y="5371"/>
                </a:lnTo>
                <a:lnTo>
                  <a:pt x="7019" y="5499"/>
                </a:lnTo>
                <a:lnTo>
                  <a:pt x="7275" y="5606"/>
                </a:lnTo>
                <a:lnTo>
                  <a:pt x="7382" y="5649"/>
                </a:lnTo>
                <a:lnTo>
                  <a:pt x="7425" y="5713"/>
                </a:lnTo>
                <a:lnTo>
                  <a:pt x="7425" y="5777"/>
                </a:lnTo>
                <a:lnTo>
                  <a:pt x="7382" y="5863"/>
                </a:lnTo>
                <a:lnTo>
                  <a:pt x="7254" y="6077"/>
                </a:lnTo>
                <a:lnTo>
                  <a:pt x="7104" y="6269"/>
                </a:lnTo>
                <a:lnTo>
                  <a:pt x="6997" y="6398"/>
                </a:lnTo>
                <a:lnTo>
                  <a:pt x="6869" y="6548"/>
                </a:lnTo>
                <a:lnTo>
                  <a:pt x="6719" y="6719"/>
                </a:lnTo>
                <a:lnTo>
                  <a:pt x="6548" y="6847"/>
                </a:lnTo>
                <a:lnTo>
                  <a:pt x="6462" y="6911"/>
                </a:lnTo>
                <a:lnTo>
                  <a:pt x="6377" y="6933"/>
                </a:lnTo>
                <a:lnTo>
                  <a:pt x="6291" y="6933"/>
                </a:lnTo>
                <a:lnTo>
                  <a:pt x="6206" y="6890"/>
                </a:lnTo>
                <a:lnTo>
                  <a:pt x="6099" y="6804"/>
                </a:lnTo>
                <a:lnTo>
                  <a:pt x="6013" y="6697"/>
                </a:lnTo>
                <a:lnTo>
                  <a:pt x="5820" y="6483"/>
                </a:lnTo>
                <a:lnTo>
                  <a:pt x="5692" y="6291"/>
                </a:lnTo>
                <a:lnTo>
                  <a:pt x="5072" y="5585"/>
                </a:lnTo>
                <a:lnTo>
                  <a:pt x="4708" y="5157"/>
                </a:lnTo>
                <a:lnTo>
                  <a:pt x="4622" y="5007"/>
                </a:lnTo>
                <a:lnTo>
                  <a:pt x="4601" y="4964"/>
                </a:lnTo>
                <a:lnTo>
                  <a:pt x="4601" y="4943"/>
                </a:lnTo>
                <a:close/>
                <a:moveTo>
                  <a:pt x="1349" y="4194"/>
                </a:moveTo>
                <a:lnTo>
                  <a:pt x="1413" y="4215"/>
                </a:lnTo>
                <a:lnTo>
                  <a:pt x="1477" y="4258"/>
                </a:lnTo>
                <a:lnTo>
                  <a:pt x="1541" y="4322"/>
                </a:lnTo>
                <a:lnTo>
                  <a:pt x="1713" y="4622"/>
                </a:lnTo>
                <a:lnTo>
                  <a:pt x="1926" y="4900"/>
                </a:lnTo>
                <a:lnTo>
                  <a:pt x="2162" y="5157"/>
                </a:lnTo>
                <a:lnTo>
                  <a:pt x="2397" y="5414"/>
                </a:lnTo>
                <a:lnTo>
                  <a:pt x="2675" y="5628"/>
                </a:lnTo>
                <a:lnTo>
                  <a:pt x="2782" y="5692"/>
                </a:lnTo>
                <a:lnTo>
                  <a:pt x="2804" y="5735"/>
                </a:lnTo>
                <a:lnTo>
                  <a:pt x="2782" y="5799"/>
                </a:lnTo>
                <a:lnTo>
                  <a:pt x="2740" y="5863"/>
                </a:lnTo>
                <a:lnTo>
                  <a:pt x="2654" y="5948"/>
                </a:lnTo>
                <a:lnTo>
                  <a:pt x="2483" y="6077"/>
                </a:lnTo>
                <a:lnTo>
                  <a:pt x="1948" y="6590"/>
                </a:lnTo>
                <a:lnTo>
                  <a:pt x="1734" y="6826"/>
                </a:lnTo>
                <a:lnTo>
                  <a:pt x="1606" y="6933"/>
                </a:lnTo>
                <a:lnTo>
                  <a:pt x="1541" y="6975"/>
                </a:lnTo>
                <a:lnTo>
                  <a:pt x="1499" y="6975"/>
                </a:lnTo>
                <a:lnTo>
                  <a:pt x="1413" y="6933"/>
                </a:lnTo>
                <a:lnTo>
                  <a:pt x="1349" y="6847"/>
                </a:lnTo>
                <a:lnTo>
                  <a:pt x="1285" y="6762"/>
                </a:lnTo>
                <a:lnTo>
                  <a:pt x="1263" y="6676"/>
                </a:lnTo>
                <a:lnTo>
                  <a:pt x="1263" y="6590"/>
                </a:lnTo>
                <a:lnTo>
                  <a:pt x="1306" y="6483"/>
                </a:lnTo>
                <a:lnTo>
                  <a:pt x="1434" y="6227"/>
                </a:lnTo>
                <a:lnTo>
                  <a:pt x="1477" y="6077"/>
                </a:lnTo>
                <a:lnTo>
                  <a:pt x="1499" y="5991"/>
                </a:lnTo>
                <a:lnTo>
                  <a:pt x="1499" y="5948"/>
                </a:lnTo>
                <a:lnTo>
                  <a:pt x="1477" y="5927"/>
                </a:lnTo>
                <a:lnTo>
                  <a:pt x="1456" y="5906"/>
                </a:lnTo>
                <a:lnTo>
                  <a:pt x="1392" y="5927"/>
                </a:lnTo>
                <a:lnTo>
                  <a:pt x="1370" y="5948"/>
                </a:lnTo>
                <a:lnTo>
                  <a:pt x="1327" y="6013"/>
                </a:lnTo>
                <a:lnTo>
                  <a:pt x="1220" y="6184"/>
                </a:lnTo>
                <a:lnTo>
                  <a:pt x="1135" y="6334"/>
                </a:lnTo>
                <a:lnTo>
                  <a:pt x="1092" y="6398"/>
                </a:lnTo>
                <a:lnTo>
                  <a:pt x="1049" y="6398"/>
                </a:lnTo>
                <a:lnTo>
                  <a:pt x="1006" y="6376"/>
                </a:lnTo>
                <a:lnTo>
                  <a:pt x="1006" y="6355"/>
                </a:lnTo>
                <a:lnTo>
                  <a:pt x="985" y="6269"/>
                </a:lnTo>
                <a:lnTo>
                  <a:pt x="1028" y="6184"/>
                </a:lnTo>
                <a:lnTo>
                  <a:pt x="1049" y="6077"/>
                </a:lnTo>
                <a:lnTo>
                  <a:pt x="1156" y="5884"/>
                </a:lnTo>
                <a:lnTo>
                  <a:pt x="1242" y="5756"/>
                </a:lnTo>
                <a:lnTo>
                  <a:pt x="1285" y="5670"/>
                </a:lnTo>
                <a:lnTo>
                  <a:pt x="1327" y="5563"/>
                </a:lnTo>
                <a:lnTo>
                  <a:pt x="1327" y="5521"/>
                </a:lnTo>
                <a:lnTo>
                  <a:pt x="1327" y="5478"/>
                </a:lnTo>
                <a:lnTo>
                  <a:pt x="1285" y="5456"/>
                </a:lnTo>
                <a:lnTo>
                  <a:pt x="1242" y="5435"/>
                </a:lnTo>
                <a:lnTo>
                  <a:pt x="1199" y="5456"/>
                </a:lnTo>
                <a:lnTo>
                  <a:pt x="1135" y="5521"/>
                </a:lnTo>
                <a:lnTo>
                  <a:pt x="1006" y="5670"/>
                </a:lnTo>
                <a:lnTo>
                  <a:pt x="899" y="5863"/>
                </a:lnTo>
                <a:lnTo>
                  <a:pt x="835" y="5991"/>
                </a:lnTo>
                <a:lnTo>
                  <a:pt x="878" y="5820"/>
                </a:lnTo>
                <a:lnTo>
                  <a:pt x="942" y="5628"/>
                </a:lnTo>
                <a:lnTo>
                  <a:pt x="1071" y="5392"/>
                </a:lnTo>
                <a:lnTo>
                  <a:pt x="1156" y="5264"/>
                </a:lnTo>
                <a:lnTo>
                  <a:pt x="1199" y="5221"/>
                </a:lnTo>
                <a:lnTo>
                  <a:pt x="1242" y="5200"/>
                </a:lnTo>
                <a:lnTo>
                  <a:pt x="1263" y="5221"/>
                </a:lnTo>
                <a:lnTo>
                  <a:pt x="1327" y="5264"/>
                </a:lnTo>
                <a:lnTo>
                  <a:pt x="1434" y="5392"/>
                </a:lnTo>
                <a:lnTo>
                  <a:pt x="1584" y="5649"/>
                </a:lnTo>
                <a:lnTo>
                  <a:pt x="1691" y="5756"/>
                </a:lnTo>
                <a:lnTo>
                  <a:pt x="1777" y="5842"/>
                </a:lnTo>
                <a:lnTo>
                  <a:pt x="1905" y="5906"/>
                </a:lnTo>
                <a:lnTo>
                  <a:pt x="2033" y="5970"/>
                </a:lnTo>
                <a:lnTo>
                  <a:pt x="1862" y="5649"/>
                </a:lnTo>
                <a:lnTo>
                  <a:pt x="1648" y="5371"/>
                </a:lnTo>
                <a:lnTo>
                  <a:pt x="1434" y="5071"/>
                </a:lnTo>
                <a:lnTo>
                  <a:pt x="1220" y="4772"/>
                </a:lnTo>
                <a:lnTo>
                  <a:pt x="1178" y="4686"/>
                </a:lnTo>
                <a:lnTo>
                  <a:pt x="1135" y="4622"/>
                </a:lnTo>
                <a:lnTo>
                  <a:pt x="1113" y="4558"/>
                </a:lnTo>
                <a:lnTo>
                  <a:pt x="1135" y="4451"/>
                </a:lnTo>
                <a:lnTo>
                  <a:pt x="1199" y="4322"/>
                </a:lnTo>
                <a:lnTo>
                  <a:pt x="1263" y="4237"/>
                </a:lnTo>
                <a:lnTo>
                  <a:pt x="1306" y="4194"/>
                </a:lnTo>
                <a:close/>
                <a:moveTo>
                  <a:pt x="4237" y="6826"/>
                </a:moveTo>
                <a:lnTo>
                  <a:pt x="4194" y="6847"/>
                </a:lnTo>
                <a:lnTo>
                  <a:pt x="4152" y="6911"/>
                </a:lnTo>
                <a:lnTo>
                  <a:pt x="4152" y="6997"/>
                </a:lnTo>
                <a:lnTo>
                  <a:pt x="4152" y="7082"/>
                </a:lnTo>
                <a:lnTo>
                  <a:pt x="4194" y="7147"/>
                </a:lnTo>
                <a:lnTo>
                  <a:pt x="4237" y="7211"/>
                </a:lnTo>
                <a:lnTo>
                  <a:pt x="4301" y="7232"/>
                </a:lnTo>
                <a:lnTo>
                  <a:pt x="4366" y="7232"/>
                </a:lnTo>
                <a:lnTo>
                  <a:pt x="4408" y="7189"/>
                </a:lnTo>
                <a:lnTo>
                  <a:pt x="4451" y="7147"/>
                </a:lnTo>
                <a:lnTo>
                  <a:pt x="4451" y="7061"/>
                </a:lnTo>
                <a:lnTo>
                  <a:pt x="4451" y="6975"/>
                </a:lnTo>
                <a:lnTo>
                  <a:pt x="4408" y="6911"/>
                </a:lnTo>
                <a:lnTo>
                  <a:pt x="4366" y="6869"/>
                </a:lnTo>
                <a:lnTo>
                  <a:pt x="4301" y="6826"/>
                </a:lnTo>
                <a:close/>
                <a:moveTo>
                  <a:pt x="5307" y="6954"/>
                </a:moveTo>
                <a:lnTo>
                  <a:pt x="5264" y="6975"/>
                </a:lnTo>
                <a:lnTo>
                  <a:pt x="5221" y="7018"/>
                </a:lnTo>
                <a:lnTo>
                  <a:pt x="5200" y="7082"/>
                </a:lnTo>
                <a:lnTo>
                  <a:pt x="5200" y="7147"/>
                </a:lnTo>
                <a:lnTo>
                  <a:pt x="5221" y="7211"/>
                </a:lnTo>
                <a:lnTo>
                  <a:pt x="5243" y="7254"/>
                </a:lnTo>
                <a:lnTo>
                  <a:pt x="5307" y="7254"/>
                </a:lnTo>
                <a:lnTo>
                  <a:pt x="5393" y="7211"/>
                </a:lnTo>
                <a:lnTo>
                  <a:pt x="5435" y="7125"/>
                </a:lnTo>
                <a:lnTo>
                  <a:pt x="5435" y="7082"/>
                </a:lnTo>
                <a:lnTo>
                  <a:pt x="5435" y="7040"/>
                </a:lnTo>
                <a:lnTo>
                  <a:pt x="5414" y="6997"/>
                </a:lnTo>
                <a:lnTo>
                  <a:pt x="5371" y="6975"/>
                </a:lnTo>
                <a:lnTo>
                  <a:pt x="5307" y="6954"/>
                </a:lnTo>
                <a:close/>
                <a:moveTo>
                  <a:pt x="2675" y="7040"/>
                </a:moveTo>
                <a:lnTo>
                  <a:pt x="2547" y="7082"/>
                </a:lnTo>
                <a:lnTo>
                  <a:pt x="2397" y="7147"/>
                </a:lnTo>
                <a:lnTo>
                  <a:pt x="2354" y="7189"/>
                </a:lnTo>
                <a:lnTo>
                  <a:pt x="2333" y="7254"/>
                </a:lnTo>
                <a:lnTo>
                  <a:pt x="2354" y="7318"/>
                </a:lnTo>
                <a:lnTo>
                  <a:pt x="2419" y="7382"/>
                </a:lnTo>
                <a:lnTo>
                  <a:pt x="2483" y="7403"/>
                </a:lnTo>
                <a:lnTo>
                  <a:pt x="2547" y="7382"/>
                </a:lnTo>
                <a:lnTo>
                  <a:pt x="2611" y="7361"/>
                </a:lnTo>
                <a:lnTo>
                  <a:pt x="2675" y="7296"/>
                </a:lnTo>
                <a:lnTo>
                  <a:pt x="2718" y="7232"/>
                </a:lnTo>
                <a:lnTo>
                  <a:pt x="2718" y="7168"/>
                </a:lnTo>
                <a:lnTo>
                  <a:pt x="2718" y="7104"/>
                </a:lnTo>
                <a:lnTo>
                  <a:pt x="2675" y="7040"/>
                </a:lnTo>
                <a:close/>
                <a:moveTo>
                  <a:pt x="3082" y="7061"/>
                </a:moveTo>
                <a:lnTo>
                  <a:pt x="3039" y="7104"/>
                </a:lnTo>
                <a:lnTo>
                  <a:pt x="3018" y="7168"/>
                </a:lnTo>
                <a:lnTo>
                  <a:pt x="3018" y="7232"/>
                </a:lnTo>
                <a:lnTo>
                  <a:pt x="3018" y="7318"/>
                </a:lnTo>
                <a:lnTo>
                  <a:pt x="3018" y="7382"/>
                </a:lnTo>
                <a:lnTo>
                  <a:pt x="3060" y="7425"/>
                </a:lnTo>
                <a:lnTo>
                  <a:pt x="3103" y="7468"/>
                </a:lnTo>
                <a:lnTo>
                  <a:pt x="3167" y="7468"/>
                </a:lnTo>
                <a:lnTo>
                  <a:pt x="3253" y="7446"/>
                </a:lnTo>
                <a:lnTo>
                  <a:pt x="3296" y="7382"/>
                </a:lnTo>
                <a:lnTo>
                  <a:pt x="3296" y="7318"/>
                </a:lnTo>
                <a:lnTo>
                  <a:pt x="3274" y="7254"/>
                </a:lnTo>
                <a:lnTo>
                  <a:pt x="3232" y="7189"/>
                </a:lnTo>
                <a:lnTo>
                  <a:pt x="3189" y="7125"/>
                </a:lnTo>
                <a:lnTo>
                  <a:pt x="3146" y="7082"/>
                </a:lnTo>
                <a:lnTo>
                  <a:pt x="3082" y="7061"/>
                </a:lnTo>
                <a:close/>
                <a:moveTo>
                  <a:pt x="4130" y="5093"/>
                </a:moveTo>
                <a:lnTo>
                  <a:pt x="4216" y="5200"/>
                </a:lnTo>
                <a:lnTo>
                  <a:pt x="4430" y="5414"/>
                </a:lnTo>
                <a:lnTo>
                  <a:pt x="4622" y="5649"/>
                </a:lnTo>
                <a:lnTo>
                  <a:pt x="5050" y="6184"/>
                </a:lnTo>
                <a:lnTo>
                  <a:pt x="5478" y="6697"/>
                </a:lnTo>
                <a:lnTo>
                  <a:pt x="5714" y="6911"/>
                </a:lnTo>
                <a:lnTo>
                  <a:pt x="5842" y="7061"/>
                </a:lnTo>
                <a:lnTo>
                  <a:pt x="5885" y="7125"/>
                </a:lnTo>
                <a:lnTo>
                  <a:pt x="5906" y="7168"/>
                </a:lnTo>
                <a:lnTo>
                  <a:pt x="5885" y="7211"/>
                </a:lnTo>
                <a:lnTo>
                  <a:pt x="5842" y="7254"/>
                </a:lnTo>
                <a:lnTo>
                  <a:pt x="5714" y="7339"/>
                </a:lnTo>
                <a:lnTo>
                  <a:pt x="5435" y="7446"/>
                </a:lnTo>
                <a:lnTo>
                  <a:pt x="5136" y="7553"/>
                </a:lnTo>
                <a:lnTo>
                  <a:pt x="4836" y="7660"/>
                </a:lnTo>
                <a:lnTo>
                  <a:pt x="4216" y="7810"/>
                </a:lnTo>
                <a:lnTo>
                  <a:pt x="3873" y="7789"/>
                </a:lnTo>
                <a:lnTo>
                  <a:pt x="3531" y="7789"/>
                </a:lnTo>
                <a:lnTo>
                  <a:pt x="3189" y="7767"/>
                </a:lnTo>
                <a:lnTo>
                  <a:pt x="2846" y="7703"/>
                </a:lnTo>
                <a:lnTo>
                  <a:pt x="2611" y="7639"/>
                </a:lnTo>
                <a:lnTo>
                  <a:pt x="2269" y="7532"/>
                </a:lnTo>
                <a:lnTo>
                  <a:pt x="2076" y="7468"/>
                </a:lnTo>
                <a:lnTo>
                  <a:pt x="1926" y="7382"/>
                </a:lnTo>
                <a:lnTo>
                  <a:pt x="1841" y="7296"/>
                </a:lnTo>
                <a:lnTo>
                  <a:pt x="1798" y="7275"/>
                </a:lnTo>
                <a:lnTo>
                  <a:pt x="1798" y="7232"/>
                </a:lnTo>
                <a:lnTo>
                  <a:pt x="1798" y="7168"/>
                </a:lnTo>
                <a:lnTo>
                  <a:pt x="1841" y="7104"/>
                </a:lnTo>
                <a:lnTo>
                  <a:pt x="1991" y="6975"/>
                </a:lnTo>
                <a:lnTo>
                  <a:pt x="2247" y="6762"/>
                </a:lnTo>
                <a:lnTo>
                  <a:pt x="2782" y="6269"/>
                </a:lnTo>
                <a:lnTo>
                  <a:pt x="3895" y="5242"/>
                </a:lnTo>
                <a:lnTo>
                  <a:pt x="4002" y="5135"/>
                </a:lnTo>
                <a:lnTo>
                  <a:pt x="4066" y="5093"/>
                </a:lnTo>
                <a:close/>
                <a:moveTo>
                  <a:pt x="4045" y="65"/>
                </a:moveTo>
                <a:lnTo>
                  <a:pt x="3724" y="86"/>
                </a:lnTo>
                <a:lnTo>
                  <a:pt x="3403" y="150"/>
                </a:lnTo>
                <a:lnTo>
                  <a:pt x="3060" y="236"/>
                </a:lnTo>
                <a:lnTo>
                  <a:pt x="2761" y="386"/>
                </a:lnTo>
                <a:lnTo>
                  <a:pt x="2440" y="535"/>
                </a:lnTo>
                <a:lnTo>
                  <a:pt x="2162" y="707"/>
                </a:lnTo>
                <a:lnTo>
                  <a:pt x="1905" y="878"/>
                </a:lnTo>
                <a:lnTo>
                  <a:pt x="1670" y="1070"/>
                </a:lnTo>
                <a:lnTo>
                  <a:pt x="1434" y="1263"/>
                </a:lnTo>
                <a:lnTo>
                  <a:pt x="1199" y="1477"/>
                </a:lnTo>
                <a:lnTo>
                  <a:pt x="985" y="1712"/>
                </a:lnTo>
                <a:lnTo>
                  <a:pt x="792" y="1969"/>
                </a:lnTo>
                <a:lnTo>
                  <a:pt x="621" y="2226"/>
                </a:lnTo>
                <a:lnTo>
                  <a:pt x="472" y="2504"/>
                </a:lnTo>
                <a:lnTo>
                  <a:pt x="365" y="2782"/>
                </a:lnTo>
                <a:lnTo>
                  <a:pt x="172" y="3424"/>
                </a:lnTo>
                <a:lnTo>
                  <a:pt x="108" y="3745"/>
                </a:lnTo>
                <a:lnTo>
                  <a:pt x="44" y="4066"/>
                </a:lnTo>
                <a:lnTo>
                  <a:pt x="22" y="4387"/>
                </a:lnTo>
                <a:lnTo>
                  <a:pt x="1" y="4708"/>
                </a:lnTo>
                <a:lnTo>
                  <a:pt x="22" y="5050"/>
                </a:lnTo>
                <a:lnTo>
                  <a:pt x="86" y="5371"/>
                </a:lnTo>
                <a:lnTo>
                  <a:pt x="172" y="5670"/>
                </a:lnTo>
                <a:lnTo>
                  <a:pt x="279" y="5948"/>
                </a:lnTo>
                <a:lnTo>
                  <a:pt x="429" y="6248"/>
                </a:lnTo>
                <a:lnTo>
                  <a:pt x="579" y="6505"/>
                </a:lnTo>
                <a:lnTo>
                  <a:pt x="750" y="6783"/>
                </a:lnTo>
                <a:lnTo>
                  <a:pt x="942" y="7018"/>
                </a:lnTo>
                <a:lnTo>
                  <a:pt x="1156" y="7254"/>
                </a:lnTo>
                <a:lnTo>
                  <a:pt x="1370" y="7468"/>
                </a:lnTo>
                <a:lnTo>
                  <a:pt x="1627" y="7660"/>
                </a:lnTo>
                <a:lnTo>
                  <a:pt x="1905" y="7831"/>
                </a:lnTo>
                <a:lnTo>
                  <a:pt x="2205" y="7960"/>
                </a:lnTo>
                <a:lnTo>
                  <a:pt x="2504" y="8067"/>
                </a:lnTo>
                <a:lnTo>
                  <a:pt x="2825" y="8152"/>
                </a:lnTo>
                <a:lnTo>
                  <a:pt x="3146" y="8195"/>
                </a:lnTo>
                <a:lnTo>
                  <a:pt x="3467" y="8216"/>
                </a:lnTo>
                <a:lnTo>
                  <a:pt x="3809" y="8238"/>
                </a:lnTo>
                <a:lnTo>
                  <a:pt x="4194" y="8238"/>
                </a:lnTo>
                <a:lnTo>
                  <a:pt x="4580" y="8174"/>
                </a:lnTo>
                <a:lnTo>
                  <a:pt x="4965" y="8088"/>
                </a:lnTo>
                <a:lnTo>
                  <a:pt x="5350" y="7981"/>
                </a:lnTo>
                <a:lnTo>
                  <a:pt x="5735" y="7831"/>
                </a:lnTo>
                <a:lnTo>
                  <a:pt x="6099" y="7660"/>
                </a:lnTo>
                <a:lnTo>
                  <a:pt x="6441" y="7468"/>
                </a:lnTo>
                <a:lnTo>
                  <a:pt x="6762" y="7254"/>
                </a:lnTo>
                <a:lnTo>
                  <a:pt x="7040" y="7018"/>
                </a:lnTo>
                <a:lnTo>
                  <a:pt x="7297" y="6762"/>
                </a:lnTo>
                <a:lnTo>
                  <a:pt x="7532" y="6483"/>
                </a:lnTo>
                <a:lnTo>
                  <a:pt x="7725" y="6162"/>
                </a:lnTo>
                <a:lnTo>
                  <a:pt x="7896" y="5863"/>
                </a:lnTo>
                <a:lnTo>
                  <a:pt x="7981" y="5692"/>
                </a:lnTo>
                <a:lnTo>
                  <a:pt x="8003" y="5628"/>
                </a:lnTo>
                <a:lnTo>
                  <a:pt x="8003" y="5563"/>
                </a:lnTo>
                <a:lnTo>
                  <a:pt x="7981" y="5499"/>
                </a:lnTo>
                <a:lnTo>
                  <a:pt x="7939" y="5456"/>
                </a:lnTo>
                <a:lnTo>
                  <a:pt x="7832" y="5392"/>
                </a:lnTo>
                <a:lnTo>
                  <a:pt x="7596" y="5264"/>
                </a:lnTo>
                <a:lnTo>
                  <a:pt x="7275" y="5135"/>
                </a:lnTo>
                <a:lnTo>
                  <a:pt x="6933" y="5007"/>
                </a:lnTo>
                <a:lnTo>
                  <a:pt x="6591" y="4900"/>
                </a:lnTo>
                <a:lnTo>
                  <a:pt x="6227" y="4815"/>
                </a:lnTo>
                <a:lnTo>
                  <a:pt x="5521" y="4665"/>
                </a:lnTo>
                <a:lnTo>
                  <a:pt x="4836" y="4515"/>
                </a:lnTo>
                <a:lnTo>
                  <a:pt x="4644" y="4472"/>
                </a:lnTo>
                <a:lnTo>
                  <a:pt x="4537" y="4429"/>
                </a:lnTo>
                <a:lnTo>
                  <a:pt x="4494" y="4408"/>
                </a:lnTo>
                <a:lnTo>
                  <a:pt x="4473" y="4344"/>
                </a:lnTo>
                <a:lnTo>
                  <a:pt x="4473" y="4194"/>
                </a:lnTo>
                <a:lnTo>
                  <a:pt x="4494" y="3852"/>
                </a:lnTo>
                <a:lnTo>
                  <a:pt x="4515" y="3531"/>
                </a:lnTo>
                <a:lnTo>
                  <a:pt x="4601" y="2846"/>
                </a:lnTo>
                <a:lnTo>
                  <a:pt x="4644" y="2183"/>
                </a:lnTo>
                <a:lnTo>
                  <a:pt x="4687" y="1434"/>
                </a:lnTo>
                <a:lnTo>
                  <a:pt x="4708" y="707"/>
                </a:lnTo>
                <a:lnTo>
                  <a:pt x="4729" y="428"/>
                </a:lnTo>
                <a:lnTo>
                  <a:pt x="4729" y="279"/>
                </a:lnTo>
                <a:lnTo>
                  <a:pt x="4708" y="193"/>
                </a:lnTo>
                <a:lnTo>
                  <a:pt x="4558" y="129"/>
                </a:lnTo>
                <a:lnTo>
                  <a:pt x="4366" y="86"/>
                </a:lnTo>
                <a:lnTo>
                  <a:pt x="4216" y="6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1"/>
          <p:cNvSpPr/>
          <p:nvPr/>
        </p:nvSpPr>
        <p:spPr>
          <a:xfrm>
            <a:off x="5110559" y="3080911"/>
            <a:ext cx="233631" cy="241144"/>
          </a:xfrm>
          <a:custGeom>
            <a:rect b="b" l="l" r="r" t="t"/>
            <a:pathLst>
              <a:path extrusionOk="0" h="8923" w="8645">
                <a:moveTo>
                  <a:pt x="4836" y="342"/>
                </a:moveTo>
                <a:lnTo>
                  <a:pt x="4943" y="385"/>
                </a:lnTo>
                <a:lnTo>
                  <a:pt x="4964" y="407"/>
                </a:lnTo>
                <a:lnTo>
                  <a:pt x="4964" y="428"/>
                </a:lnTo>
                <a:lnTo>
                  <a:pt x="4921" y="471"/>
                </a:lnTo>
                <a:lnTo>
                  <a:pt x="4879" y="492"/>
                </a:lnTo>
                <a:lnTo>
                  <a:pt x="4814" y="492"/>
                </a:lnTo>
                <a:lnTo>
                  <a:pt x="4772" y="471"/>
                </a:lnTo>
                <a:lnTo>
                  <a:pt x="4750" y="449"/>
                </a:lnTo>
                <a:lnTo>
                  <a:pt x="4772" y="428"/>
                </a:lnTo>
                <a:lnTo>
                  <a:pt x="4836" y="342"/>
                </a:lnTo>
                <a:close/>
                <a:moveTo>
                  <a:pt x="1840" y="471"/>
                </a:moveTo>
                <a:lnTo>
                  <a:pt x="1883" y="514"/>
                </a:lnTo>
                <a:lnTo>
                  <a:pt x="1926" y="556"/>
                </a:lnTo>
                <a:lnTo>
                  <a:pt x="1947" y="706"/>
                </a:lnTo>
                <a:lnTo>
                  <a:pt x="1969" y="856"/>
                </a:lnTo>
                <a:lnTo>
                  <a:pt x="1969" y="984"/>
                </a:lnTo>
                <a:lnTo>
                  <a:pt x="1969" y="1134"/>
                </a:lnTo>
                <a:lnTo>
                  <a:pt x="1969" y="1348"/>
                </a:lnTo>
                <a:lnTo>
                  <a:pt x="1947" y="1541"/>
                </a:lnTo>
                <a:lnTo>
                  <a:pt x="1905" y="1626"/>
                </a:lnTo>
                <a:lnTo>
                  <a:pt x="1862" y="1690"/>
                </a:lnTo>
                <a:lnTo>
                  <a:pt x="1776" y="1755"/>
                </a:lnTo>
                <a:lnTo>
                  <a:pt x="1755" y="1733"/>
                </a:lnTo>
                <a:lnTo>
                  <a:pt x="1755" y="1712"/>
                </a:lnTo>
                <a:lnTo>
                  <a:pt x="1798" y="1541"/>
                </a:lnTo>
                <a:lnTo>
                  <a:pt x="1798" y="1455"/>
                </a:lnTo>
                <a:lnTo>
                  <a:pt x="1798" y="1412"/>
                </a:lnTo>
                <a:lnTo>
                  <a:pt x="1776" y="1369"/>
                </a:lnTo>
                <a:lnTo>
                  <a:pt x="1755" y="1284"/>
                </a:lnTo>
                <a:lnTo>
                  <a:pt x="1733" y="1156"/>
                </a:lnTo>
                <a:lnTo>
                  <a:pt x="1733" y="1006"/>
                </a:lnTo>
                <a:lnTo>
                  <a:pt x="1691" y="835"/>
                </a:lnTo>
                <a:lnTo>
                  <a:pt x="1691" y="770"/>
                </a:lnTo>
                <a:lnTo>
                  <a:pt x="1712" y="685"/>
                </a:lnTo>
                <a:lnTo>
                  <a:pt x="1776" y="556"/>
                </a:lnTo>
                <a:lnTo>
                  <a:pt x="1819" y="492"/>
                </a:lnTo>
                <a:lnTo>
                  <a:pt x="1840" y="471"/>
                </a:lnTo>
                <a:close/>
                <a:moveTo>
                  <a:pt x="1691" y="107"/>
                </a:moveTo>
                <a:lnTo>
                  <a:pt x="1584" y="129"/>
                </a:lnTo>
                <a:lnTo>
                  <a:pt x="1498" y="150"/>
                </a:lnTo>
                <a:lnTo>
                  <a:pt x="1434" y="193"/>
                </a:lnTo>
                <a:lnTo>
                  <a:pt x="1348" y="236"/>
                </a:lnTo>
                <a:lnTo>
                  <a:pt x="1241" y="364"/>
                </a:lnTo>
                <a:lnTo>
                  <a:pt x="1156" y="535"/>
                </a:lnTo>
                <a:lnTo>
                  <a:pt x="1092" y="728"/>
                </a:lnTo>
                <a:lnTo>
                  <a:pt x="1070" y="813"/>
                </a:lnTo>
                <a:lnTo>
                  <a:pt x="1006" y="877"/>
                </a:lnTo>
                <a:lnTo>
                  <a:pt x="942" y="963"/>
                </a:lnTo>
                <a:lnTo>
                  <a:pt x="878" y="1027"/>
                </a:lnTo>
                <a:lnTo>
                  <a:pt x="835" y="1091"/>
                </a:lnTo>
                <a:lnTo>
                  <a:pt x="813" y="1156"/>
                </a:lnTo>
                <a:lnTo>
                  <a:pt x="835" y="1198"/>
                </a:lnTo>
                <a:lnTo>
                  <a:pt x="835" y="1262"/>
                </a:lnTo>
                <a:lnTo>
                  <a:pt x="878" y="1305"/>
                </a:lnTo>
                <a:lnTo>
                  <a:pt x="963" y="1391"/>
                </a:lnTo>
                <a:lnTo>
                  <a:pt x="1070" y="1541"/>
                </a:lnTo>
                <a:lnTo>
                  <a:pt x="1156" y="1712"/>
                </a:lnTo>
                <a:lnTo>
                  <a:pt x="1241" y="1883"/>
                </a:lnTo>
                <a:lnTo>
                  <a:pt x="1370" y="2033"/>
                </a:lnTo>
                <a:lnTo>
                  <a:pt x="1455" y="2097"/>
                </a:lnTo>
                <a:lnTo>
                  <a:pt x="1541" y="2140"/>
                </a:lnTo>
                <a:lnTo>
                  <a:pt x="1626" y="2183"/>
                </a:lnTo>
                <a:lnTo>
                  <a:pt x="1733" y="2204"/>
                </a:lnTo>
                <a:lnTo>
                  <a:pt x="1840" y="2183"/>
                </a:lnTo>
                <a:lnTo>
                  <a:pt x="1905" y="2140"/>
                </a:lnTo>
                <a:lnTo>
                  <a:pt x="1990" y="2097"/>
                </a:lnTo>
                <a:lnTo>
                  <a:pt x="2033" y="2033"/>
                </a:lnTo>
                <a:lnTo>
                  <a:pt x="2119" y="1862"/>
                </a:lnTo>
                <a:lnTo>
                  <a:pt x="2183" y="1690"/>
                </a:lnTo>
                <a:lnTo>
                  <a:pt x="2247" y="1498"/>
                </a:lnTo>
                <a:lnTo>
                  <a:pt x="2290" y="1434"/>
                </a:lnTo>
                <a:lnTo>
                  <a:pt x="2332" y="1348"/>
                </a:lnTo>
                <a:lnTo>
                  <a:pt x="2439" y="1241"/>
                </a:lnTo>
                <a:lnTo>
                  <a:pt x="2461" y="1198"/>
                </a:lnTo>
                <a:lnTo>
                  <a:pt x="2461" y="1113"/>
                </a:lnTo>
                <a:lnTo>
                  <a:pt x="2461" y="1027"/>
                </a:lnTo>
                <a:lnTo>
                  <a:pt x="2418" y="984"/>
                </a:lnTo>
                <a:lnTo>
                  <a:pt x="2354" y="920"/>
                </a:lnTo>
                <a:lnTo>
                  <a:pt x="2311" y="877"/>
                </a:lnTo>
                <a:lnTo>
                  <a:pt x="2247" y="792"/>
                </a:lnTo>
                <a:lnTo>
                  <a:pt x="2226" y="706"/>
                </a:lnTo>
                <a:lnTo>
                  <a:pt x="2204" y="492"/>
                </a:lnTo>
                <a:lnTo>
                  <a:pt x="2183" y="407"/>
                </a:lnTo>
                <a:lnTo>
                  <a:pt x="2140" y="321"/>
                </a:lnTo>
                <a:lnTo>
                  <a:pt x="2076" y="257"/>
                </a:lnTo>
                <a:lnTo>
                  <a:pt x="2012" y="193"/>
                </a:lnTo>
                <a:lnTo>
                  <a:pt x="1947" y="150"/>
                </a:lnTo>
                <a:lnTo>
                  <a:pt x="1862" y="129"/>
                </a:lnTo>
                <a:lnTo>
                  <a:pt x="1776" y="107"/>
                </a:lnTo>
                <a:close/>
                <a:moveTo>
                  <a:pt x="7275" y="1904"/>
                </a:moveTo>
                <a:lnTo>
                  <a:pt x="7211" y="1947"/>
                </a:lnTo>
                <a:lnTo>
                  <a:pt x="7168" y="1990"/>
                </a:lnTo>
                <a:lnTo>
                  <a:pt x="7104" y="2054"/>
                </a:lnTo>
                <a:lnTo>
                  <a:pt x="7040" y="2225"/>
                </a:lnTo>
                <a:lnTo>
                  <a:pt x="6954" y="2568"/>
                </a:lnTo>
                <a:lnTo>
                  <a:pt x="6911" y="2717"/>
                </a:lnTo>
                <a:lnTo>
                  <a:pt x="6868" y="2739"/>
                </a:lnTo>
                <a:lnTo>
                  <a:pt x="6847" y="2760"/>
                </a:lnTo>
                <a:lnTo>
                  <a:pt x="6740" y="2739"/>
                </a:lnTo>
                <a:lnTo>
                  <a:pt x="6590" y="2696"/>
                </a:lnTo>
                <a:lnTo>
                  <a:pt x="6440" y="2717"/>
                </a:lnTo>
                <a:lnTo>
                  <a:pt x="6291" y="2760"/>
                </a:lnTo>
                <a:lnTo>
                  <a:pt x="6162" y="2846"/>
                </a:lnTo>
                <a:lnTo>
                  <a:pt x="6055" y="2953"/>
                </a:lnTo>
                <a:lnTo>
                  <a:pt x="5970" y="3081"/>
                </a:lnTo>
                <a:lnTo>
                  <a:pt x="5906" y="3188"/>
                </a:lnTo>
                <a:lnTo>
                  <a:pt x="5863" y="3231"/>
                </a:lnTo>
                <a:lnTo>
                  <a:pt x="5799" y="3274"/>
                </a:lnTo>
                <a:lnTo>
                  <a:pt x="5756" y="3295"/>
                </a:lnTo>
                <a:lnTo>
                  <a:pt x="5670" y="3295"/>
                </a:lnTo>
                <a:lnTo>
                  <a:pt x="5542" y="3252"/>
                </a:lnTo>
                <a:lnTo>
                  <a:pt x="5435" y="3210"/>
                </a:lnTo>
                <a:lnTo>
                  <a:pt x="5392" y="3188"/>
                </a:lnTo>
                <a:lnTo>
                  <a:pt x="5328" y="3188"/>
                </a:lnTo>
                <a:lnTo>
                  <a:pt x="5264" y="3210"/>
                </a:lnTo>
                <a:lnTo>
                  <a:pt x="5178" y="3231"/>
                </a:lnTo>
                <a:lnTo>
                  <a:pt x="5007" y="3338"/>
                </a:lnTo>
                <a:lnTo>
                  <a:pt x="4836" y="3445"/>
                </a:lnTo>
                <a:lnTo>
                  <a:pt x="4665" y="3552"/>
                </a:lnTo>
                <a:lnTo>
                  <a:pt x="4472" y="3659"/>
                </a:lnTo>
                <a:lnTo>
                  <a:pt x="4215" y="3766"/>
                </a:lnTo>
                <a:lnTo>
                  <a:pt x="4087" y="3851"/>
                </a:lnTo>
                <a:lnTo>
                  <a:pt x="4044" y="3894"/>
                </a:lnTo>
                <a:lnTo>
                  <a:pt x="4023" y="3958"/>
                </a:lnTo>
                <a:lnTo>
                  <a:pt x="4023" y="4023"/>
                </a:lnTo>
                <a:lnTo>
                  <a:pt x="4044" y="4065"/>
                </a:lnTo>
                <a:lnTo>
                  <a:pt x="4108" y="4108"/>
                </a:lnTo>
                <a:lnTo>
                  <a:pt x="4173" y="4108"/>
                </a:lnTo>
                <a:lnTo>
                  <a:pt x="4322" y="4087"/>
                </a:lnTo>
                <a:lnTo>
                  <a:pt x="4536" y="4023"/>
                </a:lnTo>
                <a:lnTo>
                  <a:pt x="4729" y="3937"/>
                </a:lnTo>
                <a:lnTo>
                  <a:pt x="4921" y="3851"/>
                </a:lnTo>
                <a:lnTo>
                  <a:pt x="5178" y="3723"/>
                </a:lnTo>
                <a:lnTo>
                  <a:pt x="5264" y="3659"/>
                </a:lnTo>
                <a:lnTo>
                  <a:pt x="5328" y="3637"/>
                </a:lnTo>
                <a:lnTo>
                  <a:pt x="5392" y="3637"/>
                </a:lnTo>
                <a:lnTo>
                  <a:pt x="5435" y="3659"/>
                </a:lnTo>
                <a:lnTo>
                  <a:pt x="5563" y="3723"/>
                </a:lnTo>
                <a:lnTo>
                  <a:pt x="5713" y="3787"/>
                </a:lnTo>
                <a:lnTo>
                  <a:pt x="5863" y="3830"/>
                </a:lnTo>
                <a:lnTo>
                  <a:pt x="5970" y="3809"/>
                </a:lnTo>
                <a:lnTo>
                  <a:pt x="6055" y="3766"/>
                </a:lnTo>
                <a:lnTo>
                  <a:pt x="6141" y="3659"/>
                </a:lnTo>
                <a:lnTo>
                  <a:pt x="6205" y="3530"/>
                </a:lnTo>
                <a:lnTo>
                  <a:pt x="6291" y="3359"/>
                </a:lnTo>
                <a:lnTo>
                  <a:pt x="6398" y="3231"/>
                </a:lnTo>
                <a:lnTo>
                  <a:pt x="6462" y="3188"/>
                </a:lnTo>
                <a:lnTo>
                  <a:pt x="6505" y="3167"/>
                </a:lnTo>
                <a:lnTo>
                  <a:pt x="6590" y="3167"/>
                </a:lnTo>
                <a:lnTo>
                  <a:pt x="6676" y="3188"/>
                </a:lnTo>
                <a:lnTo>
                  <a:pt x="6826" y="3274"/>
                </a:lnTo>
                <a:lnTo>
                  <a:pt x="6911" y="3316"/>
                </a:lnTo>
                <a:lnTo>
                  <a:pt x="6997" y="3359"/>
                </a:lnTo>
                <a:lnTo>
                  <a:pt x="7082" y="3359"/>
                </a:lnTo>
                <a:lnTo>
                  <a:pt x="7168" y="3338"/>
                </a:lnTo>
                <a:lnTo>
                  <a:pt x="7232" y="3316"/>
                </a:lnTo>
                <a:lnTo>
                  <a:pt x="7275" y="3252"/>
                </a:lnTo>
                <a:lnTo>
                  <a:pt x="7318" y="3188"/>
                </a:lnTo>
                <a:lnTo>
                  <a:pt x="7339" y="3124"/>
                </a:lnTo>
                <a:lnTo>
                  <a:pt x="7382" y="2974"/>
                </a:lnTo>
                <a:lnTo>
                  <a:pt x="7403" y="2846"/>
                </a:lnTo>
                <a:lnTo>
                  <a:pt x="7510" y="2503"/>
                </a:lnTo>
                <a:lnTo>
                  <a:pt x="7596" y="2161"/>
                </a:lnTo>
                <a:lnTo>
                  <a:pt x="7596" y="2097"/>
                </a:lnTo>
                <a:lnTo>
                  <a:pt x="7553" y="2033"/>
                </a:lnTo>
                <a:lnTo>
                  <a:pt x="7532" y="1969"/>
                </a:lnTo>
                <a:lnTo>
                  <a:pt x="7467" y="1926"/>
                </a:lnTo>
                <a:lnTo>
                  <a:pt x="7425" y="1904"/>
                </a:lnTo>
                <a:close/>
                <a:moveTo>
                  <a:pt x="4729" y="0"/>
                </a:moveTo>
                <a:lnTo>
                  <a:pt x="4643" y="22"/>
                </a:lnTo>
                <a:lnTo>
                  <a:pt x="4600" y="43"/>
                </a:lnTo>
                <a:lnTo>
                  <a:pt x="4558" y="86"/>
                </a:lnTo>
                <a:lnTo>
                  <a:pt x="4536" y="150"/>
                </a:lnTo>
                <a:lnTo>
                  <a:pt x="4515" y="321"/>
                </a:lnTo>
                <a:lnTo>
                  <a:pt x="4515" y="449"/>
                </a:lnTo>
                <a:lnTo>
                  <a:pt x="4493" y="514"/>
                </a:lnTo>
                <a:lnTo>
                  <a:pt x="4472" y="556"/>
                </a:lnTo>
                <a:lnTo>
                  <a:pt x="4408" y="599"/>
                </a:lnTo>
                <a:lnTo>
                  <a:pt x="4301" y="621"/>
                </a:lnTo>
                <a:lnTo>
                  <a:pt x="4087" y="621"/>
                </a:lnTo>
                <a:lnTo>
                  <a:pt x="3680" y="599"/>
                </a:lnTo>
                <a:lnTo>
                  <a:pt x="3274" y="599"/>
                </a:lnTo>
                <a:lnTo>
                  <a:pt x="3146" y="621"/>
                </a:lnTo>
                <a:lnTo>
                  <a:pt x="3039" y="663"/>
                </a:lnTo>
                <a:lnTo>
                  <a:pt x="2974" y="706"/>
                </a:lnTo>
                <a:lnTo>
                  <a:pt x="2932" y="770"/>
                </a:lnTo>
                <a:lnTo>
                  <a:pt x="2910" y="835"/>
                </a:lnTo>
                <a:lnTo>
                  <a:pt x="2932" y="877"/>
                </a:lnTo>
                <a:lnTo>
                  <a:pt x="2974" y="920"/>
                </a:lnTo>
                <a:lnTo>
                  <a:pt x="3039" y="963"/>
                </a:lnTo>
                <a:lnTo>
                  <a:pt x="3231" y="1006"/>
                </a:lnTo>
                <a:lnTo>
                  <a:pt x="3466" y="1027"/>
                </a:lnTo>
                <a:lnTo>
                  <a:pt x="3916" y="1027"/>
                </a:lnTo>
                <a:lnTo>
                  <a:pt x="4215" y="1006"/>
                </a:lnTo>
                <a:lnTo>
                  <a:pt x="5007" y="984"/>
                </a:lnTo>
                <a:lnTo>
                  <a:pt x="5799" y="963"/>
                </a:lnTo>
                <a:lnTo>
                  <a:pt x="6590" y="942"/>
                </a:lnTo>
                <a:lnTo>
                  <a:pt x="6975" y="963"/>
                </a:lnTo>
                <a:lnTo>
                  <a:pt x="7360" y="984"/>
                </a:lnTo>
                <a:lnTo>
                  <a:pt x="7596" y="984"/>
                </a:lnTo>
                <a:lnTo>
                  <a:pt x="7810" y="963"/>
                </a:lnTo>
                <a:lnTo>
                  <a:pt x="7938" y="942"/>
                </a:lnTo>
                <a:lnTo>
                  <a:pt x="8024" y="942"/>
                </a:lnTo>
                <a:lnTo>
                  <a:pt x="8088" y="963"/>
                </a:lnTo>
                <a:lnTo>
                  <a:pt x="8109" y="1049"/>
                </a:lnTo>
                <a:lnTo>
                  <a:pt x="8131" y="1177"/>
                </a:lnTo>
                <a:lnTo>
                  <a:pt x="8131" y="1412"/>
                </a:lnTo>
                <a:lnTo>
                  <a:pt x="8109" y="1776"/>
                </a:lnTo>
                <a:lnTo>
                  <a:pt x="8088" y="2161"/>
                </a:lnTo>
                <a:lnTo>
                  <a:pt x="8088" y="2525"/>
                </a:lnTo>
                <a:lnTo>
                  <a:pt x="8109" y="2717"/>
                </a:lnTo>
                <a:lnTo>
                  <a:pt x="8131" y="2910"/>
                </a:lnTo>
                <a:lnTo>
                  <a:pt x="8174" y="3103"/>
                </a:lnTo>
                <a:lnTo>
                  <a:pt x="8174" y="3316"/>
                </a:lnTo>
                <a:lnTo>
                  <a:pt x="8174" y="3744"/>
                </a:lnTo>
                <a:lnTo>
                  <a:pt x="8131" y="4579"/>
                </a:lnTo>
                <a:lnTo>
                  <a:pt x="8131" y="4750"/>
                </a:lnTo>
                <a:lnTo>
                  <a:pt x="8109" y="4857"/>
                </a:lnTo>
                <a:lnTo>
                  <a:pt x="8088" y="4900"/>
                </a:lnTo>
                <a:lnTo>
                  <a:pt x="8067" y="4921"/>
                </a:lnTo>
                <a:lnTo>
                  <a:pt x="7917" y="4964"/>
                </a:lnTo>
                <a:lnTo>
                  <a:pt x="7574" y="4985"/>
                </a:lnTo>
                <a:lnTo>
                  <a:pt x="7232" y="5028"/>
                </a:lnTo>
                <a:lnTo>
                  <a:pt x="6205" y="5028"/>
                </a:lnTo>
                <a:lnTo>
                  <a:pt x="5841" y="5050"/>
                </a:lnTo>
                <a:lnTo>
                  <a:pt x="5435" y="5071"/>
                </a:lnTo>
                <a:lnTo>
                  <a:pt x="5028" y="5092"/>
                </a:lnTo>
                <a:lnTo>
                  <a:pt x="4194" y="5114"/>
                </a:lnTo>
                <a:lnTo>
                  <a:pt x="4023" y="5092"/>
                </a:lnTo>
                <a:lnTo>
                  <a:pt x="3787" y="5092"/>
                </a:lnTo>
                <a:lnTo>
                  <a:pt x="3659" y="5114"/>
                </a:lnTo>
                <a:lnTo>
                  <a:pt x="3552" y="5135"/>
                </a:lnTo>
                <a:lnTo>
                  <a:pt x="3466" y="5178"/>
                </a:lnTo>
                <a:lnTo>
                  <a:pt x="3424" y="5242"/>
                </a:lnTo>
                <a:lnTo>
                  <a:pt x="3402" y="5306"/>
                </a:lnTo>
                <a:lnTo>
                  <a:pt x="3402" y="5349"/>
                </a:lnTo>
                <a:lnTo>
                  <a:pt x="3424" y="5392"/>
                </a:lnTo>
                <a:lnTo>
                  <a:pt x="3466" y="5413"/>
                </a:lnTo>
                <a:lnTo>
                  <a:pt x="3573" y="5456"/>
                </a:lnTo>
                <a:lnTo>
                  <a:pt x="3680" y="5477"/>
                </a:lnTo>
                <a:lnTo>
                  <a:pt x="4194" y="5477"/>
                </a:lnTo>
                <a:lnTo>
                  <a:pt x="4279" y="5499"/>
                </a:lnTo>
                <a:lnTo>
                  <a:pt x="4344" y="5542"/>
                </a:lnTo>
                <a:lnTo>
                  <a:pt x="4365" y="5584"/>
                </a:lnTo>
                <a:lnTo>
                  <a:pt x="4386" y="5627"/>
                </a:lnTo>
                <a:lnTo>
                  <a:pt x="4429" y="5691"/>
                </a:lnTo>
                <a:lnTo>
                  <a:pt x="4451" y="5734"/>
                </a:lnTo>
                <a:lnTo>
                  <a:pt x="4493" y="5777"/>
                </a:lnTo>
                <a:lnTo>
                  <a:pt x="4558" y="5798"/>
                </a:lnTo>
                <a:lnTo>
                  <a:pt x="4622" y="5820"/>
                </a:lnTo>
                <a:lnTo>
                  <a:pt x="4665" y="5841"/>
                </a:lnTo>
                <a:lnTo>
                  <a:pt x="4686" y="5905"/>
                </a:lnTo>
                <a:lnTo>
                  <a:pt x="4686" y="5991"/>
                </a:lnTo>
                <a:lnTo>
                  <a:pt x="4686" y="6226"/>
                </a:lnTo>
                <a:lnTo>
                  <a:pt x="4686" y="6440"/>
                </a:lnTo>
                <a:lnTo>
                  <a:pt x="4643" y="6611"/>
                </a:lnTo>
                <a:lnTo>
                  <a:pt x="4622" y="6676"/>
                </a:lnTo>
                <a:lnTo>
                  <a:pt x="4579" y="6761"/>
                </a:lnTo>
                <a:lnTo>
                  <a:pt x="4472" y="6868"/>
                </a:lnTo>
                <a:lnTo>
                  <a:pt x="4215" y="7082"/>
                </a:lnTo>
                <a:lnTo>
                  <a:pt x="3959" y="7275"/>
                </a:lnTo>
                <a:lnTo>
                  <a:pt x="3787" y="7403"/>
                </a:lnTo>
                <a:lnTo>
                  <a:pt x="3638" y="7531"/>
                </a:lnTo>
                <a:lnTo>
                  <a:pt x="3509" y="7681"/>
                </a:lnTo>
                <a:lnTo>
                  <a:pt x="3466" y="7745"/>
                </a:lnTo>
                <a:lnTo>
                  <a:pt x="3424" y="7831"/>
                </a:lnTo>
                <a:lnTo>
                  <a:pt x="3402" y="7917"/>
                </a:lnTo>
                <a:lnTo>
                  <a:pt x="3424" y="7981"/>
                </a:lnTo>
                <a:lnTo>
                  <a:pt x="3445" y="8066"/>
                </a:lnTo>
                <a:lnTo>
                  <a:pt x="3488" y="8131"/>
                </a:lnTo>
                <a:lnTo>
                  <a:pt x="3552" y="8173"/>
                </a:lnTo>
                <a:lnTo>
                  <a:pt x="3616" y="8195"/>
                </a:lnTo>
                <a:lnTo>
                  <a:pt x="3680" y="8216"/>
                </a:lnTo>
                <a:lnTo>
                  <a:pt x="3766" y="8195"/>
                </a:lnTo>
                <a:lnTo>
                  <a:pt x="3916" y="8131"/>
                </a:lnTo>
                <a:lnTo>
                  <a:pt x="4066" y="8002"/>
                </a:lnTo>
                <a:lnTo>
                  <a:pt x="4215" y="7874"/>
                </a:lnTo>
                <a:lnTo>
                  <a:pt x="4365" y="7724"/>
                </a:lnTo>
                <a:lnTo>
                  <a:pt x="4558" y="7510"/>
                </a:lnTo>
                <a:lnTo>
                  <a:pt x="4707" y="7382"/>
                </a:lnTo>
                <a:lnTo>
                  <a:pt x="4772" y="7339"/>
                </a:lnTo>
                <a:lnTo>
                  <a:pt x="4814" y="7317"/>
                </a:lnTo>
                <a:lnTo>
                  <a:pt x="4879" y="7296"/>
                </a:lnTo>
                <a:lnTo>
                  <a:pt x="4943" y="7317"/>
                </a:lnTo>
                <a:lnTo>
                  <a:pt x="5007" y="7339"/>
                </a:lnTo>
                <a:lnTo>
                  <a:pt x="5093" y="7403"/>
                </a:lnTo>
                <a:lnTo>
                  <a:pt x="5413" y="7617"/>
                </a:lnTo>
                <a:lnTo>
                  <a:pt x="5734" y="7831"/>
                </a:lnTo>
                <a:lnTo>
                  <a:pt x="5948" y="8024"/>
                </a:lnTo>
                <a:lnTo>
                  <a:pt x="6098" y="8131"/>
                </a:lnTo>
                <a:lnTo>
                  <a:pt x="6248" y="8216"/>
                </a:lnTo>
                <a:lnTo>
                  <a:pt x="6398" y="8280"/>
                </a:lnTo>
                <a:lnTo>
                  <a:pt x="6526" y="8280"/>
                </a:lnTo>
                <a:lnTo>
                  <a:pt x="6590" y="8259"/>
                </a:lnTo>
                <a:lnTo>
                  <a:pt x="6633" y="8216"/>
                </a:lnTo>
                <a:lnTo>
                  <a:pt x="6676" y="8173"/>
                </a:lnTo>
                <a:lnTo>
                  <a:pt x="6697" y="8066"/>
                </a:lnTo>
                <a:lnTo>
                  <a:pt x="6697" y="8002"/>
                </a:lnTo>
                <a:lnTo>
                  <a:pt x="6697" y="7917"/>
                </a:lnTo>
                <a:lnTo>
                  <a:pt x="6654" y="7852"/>
                </a:lnTo>
                <a:lnTo>
                  <a:pt x="6612" y="7788"/>
                </a:lnTo>
                <a:lnTo>
                  <a:pt x="6505" y="7660"/>
                </a:lnTo>
                <a:lnTo>
                  <a:pt x="6355" y="7553"/>
                </a:lnTo>
                <a:lnTo>
                  <a:pt x="6013" y="7339"/>
                </a:lnTo>
                <a:lnTo>
                  <a:pt x="5863" y="7253"/>
                </a:lnTo>
                <a:lnTo>
                  <a:pt x="5777" y="7146"/>
                </a:lnTo>
                <a:lnTo>
                  <a:pt x="5884" y="7125"/>
                </a:lnTo>
                <a:lnTo>
                  <a:pt x="5991" y="7125"/>
                </a:lnTo>
                <a:lnTo>
                  <a:pt x="6205" y="7168"/>
                </a:lnTo>
                <a:lnTo>
                  <a:pt x="6419" y="7211"/>
                </a:lnTo>
                <a:lnTo>
                  <a:pt x="6547" y="7232"/>
                </a:lnTo>
                <a:lnTo>
                  <a:pt x="6633" y="7232"/>
                </a:lnTo>
                <a:lnTo>
                  <a:pt x="6740" y="7211"/>
                </a:lnTo>
                <a:lnTo>
                  <a:pt x="6804" y="7189"/>
                </a:lnTo>
                <a:lnTo>
                  <a:pt x="6868" y="7146"/>
                </a:lnTo>
                <a:lnTo>
                  <a:pt x="6890" y="7082"/>
                </a:lnTo>
                <a:lnTo>
                  <a:pt x="6911" y="7018"/>
                </a:lnTo>
                <a:lnTo>
                  <a:pt x="6911" y="6932"/>
                </a:lnTo>
                <a:lnTo>
                  <a:pt x="6868" y="6868"/>
                </a:lnTo>
                <a:lnTo>
                  <a:pt x="6804" y="6783"/>
                </a:lnTo>
                <a:lnTo>
                  <a:pt x="6740" y="6740"/>
                </a:lnTo>
                <a:lnTo>
                  <a:pt x="6654" y="6697"/>
                </a:lnTo>
                <a:lnTo>
                  <a:pt x="6440" y="6654"/>
                </a:lnTo>
                <a:lnTo>
                  <a:pt x="6034" y="6633"/>
                </a:lnTo>
                <a:lnTo>
                  <a:pt x="5606" y="6633"/>
                </a:lnTo>
                <a:lnTo>
                  <a:pt x="5478" y="6611"/>
                </a:lnTo>
                <a:lnTo>
                  <a:pt x="5392" y="6590"/>
                </a:lnTo>
                <a:lnTo>
                  <a:pt x="5306" y="6547"/>
                </a:lnTo>
                <a:lnTo>
                  <a:pt x="5242" y="6504"/>
                </a:lnTo>
                <a:lnTo>
                  <a:pt x="5200" y="6397"/>
                </a:lnTo>
                <a:lnTo>
                  <a:pt x="5178" y="6248"/>
                </a:lnTo>
                <a:lnTo>
                  <a:pt x="5178" y="6012"/>
                </a:lnTo>
                <a:lnTo>
                  <a:pt x="5200" y="5905"/>
                </a:lnTo>
                <a:lnTo>
                  <a:pt x="5221" y="5841"/>
                </a:lnTo>
                <a:lnTo>
                  <a:pt x="5285" y="5820"/>
                </a:lnTo>
                <a:lnTo>
                  <a:pt x="5349" y="5756"/>
                </a:lnTo>
                <a:lnTo>
                  <a:pt x="5478" y="5670"/>
                </a:lnTo>
                <a:lnTo>
                  <a:pt x="5563" y="5584"/>
                </a:lnTo>
                <a:lnTo>
                  <a:pt x="5649" y="5520"/>
                </a:lnTo>
                <a:lnTo>
                  <a:pt x="5713" y="5499"/>
                </a:lnTo>
                <a:lnTo>
                  <a:pt x="5799" y="5477"/>
                </a:lnTo>
                <a:lnTo>
                  <a:pt x="6055" y="5456"/>
                </a:lnTo>
                <a:lnTo>
                  <a:pt x="6312" y="5456"/>
                </a:lnTo>
                <a:lnTo>
                  <a:pt x="6826" y="5435"/>
                </a:lnTo>
                <a:lnTo>
                  <a:pt x="7339" y="5435"/>
                </a:lnTo>
                <a:lnTo>
                  <a:pt x="7596" y="5413"/>
                </a:lnTo>
                <a:lnTo>
                  <a:pt x="7853" y="5370"/>
                </a:lnTo>
                <a:lnTo>
                  <a:pt x="8045" y="5328"/>
                </a:lnTo>
                <a:lnTo>
                  <a:pt x="8259" y="5285"/>
                </a:lnTo>
                <a:lnTo>
                  <a:pt x="8345" y="5242"/>
                </a:lnTo>
                <a:lnTo>
                  <a:pt x="8430" y="5199"/>
                </a:lnTo>
                <a:lnTo>
                  <a:pt x="8494" y="5135"/>
                </a:lnTo>
                <a:lnTo>
                  <a:pt x="8537" y="5050"/>
                </a:lnTo>
                <a:lnTo>
                  <a:pt x="8559" y="4943"/>
                </a:lnTo>
                <a:lnTo>
                  <a:pt x="8559" y="4836"/>
                </a:lnTo>
                <a:lnTo>
                  <a:pt x="8559" y="4600"/>
                </a:lnTo>
                <a:lnTo>
                  <a:pt x="8601" y="4065"/>
                </a:lnTo>
                <a:lnTo>
                  <a:pt x="8644" y="3552"/>
                </a:lnTo>
                <a:lnTo>
                  <a:pt x="8644" y="3038"/>
                </a:lnTo>
                <a:lnTo>
                  <a:pt x="8644" y="2503"/>
                </a:lnTo>
                <a:lnTo>
                  <a:pt x="8623" y="1990"/>
                </a:lnTo>
                <a:lnTo>
                  <a:pt x="8601" y="984"/>
                </a:lnTo>
                <a:lnTo>
                  <a:pt x="8580" y="813"/>
                </a:lnTo>
                <a:lnTo>
                  <a:pt x="8559" y="770"/>
                </a:lnTo>
                <a:lnTo>
                  <a:pt x="8516" y="728"/>
                </a:lnTo>
                <a:lnTo>
                  <a:pt x="8494" y="706"/>
                </a:lnTo>
                <a:lnTo>
                  <a:pt x="8430" y="663"/>
                </a:lnTo>
                <a:lnTo>
                  <a:pt x="8280" y="621"/>
                </a:lnTo>
                <a:lnTo>
                  <a:pt x="8045" y="578"/>
                </a:lnTo>
                <a:lnTo>
                  <a:pt x="7788" y="535"/>
                </a:lnTo>
                <a:lnTo>
                  <a:pt x="7296" y="492"/>
                </a:lnTo>
                <a:lnTo>
                  <a:pt x="6783" y="471"/>
                </a:lnTo>
                <a:lnTo>
                  <a:pt x="6184" y="471"/>
                </a:lnTo>
                <a:lnTo>
                  <a:pt x="5948" y="492"/>
                </a:lnTo>
                <a:lnTo>
                  <a:pt x="5520" y="514"/>
                </a:lnTo>
                <a:lnTo>
                  <a:pt x="5413" y="492"/>
                </a:lnTo>
                <a:lnTo>
                  <a:pt x="5371" y="471"/>
                </a:lnTo>
                <a:lnTo>
                  <a:pt x="5349" y="428"/>
                </a:lnTo>
                <a:lnTo>
                  <a:pt x="5349" y="364"/>
                </a:lnTo>
                <a:lnTo>
                  <a:pt x="5349" y="214"/>
                </a:lnTo>
                <a:lnTo>
                  <a:pt x="5328" y="150"/>
                </a:lnTo>
                <a:lnTo>
                  <a:pt x="5264" y="64"/>
                </a:lnTo>
                <a:lnTo>
                  <a:pt x="5221" y="43"/>
                </a:lnTo>
                <a:lnTo>
                  <a:pt x="5135" y="22"/>
                </a:lnTo>
                <a:lnTo>
                  <a:pt x="4921" y="0"/>
                </a:lnTo>
                <a:close/>
                <a:moveTo>
                  <a:pt x="1027" y="2247"/>
                </a:moveTo>
                <a:lnTo>
                  <a:pt x="985" y="2268"/>
                </a:lnTo>
                <a:lnTo>
                  <a:pt x="835" y="2311"/>
                </a:lnTo>
                <a:lnTo>
                  <a:pt x="728" y="2396"/>
                </a:lnTo>
                <a:lnTo>
                  <a:pt x="599" y="2482"/>
                </a:lnTo>
                <a:lnTo>
                  <a:pt x="492" y="2589"/>
                </a:lnTo>
                <a:lnTo>
                  <a:pt x="385" y="2696"/>
                </a:lnTo>
                <a:lnTo>
                  <a:pt x="300" y="2824"/>
                </a:lnTo>
                <a:lnTo>
                  <a:pt x="214" y="2953"/>
                </a:lnTo>
                <a:lnTo>
                  <a:pt x="107" y="3231"/>
                </a:lnTo>
                <a:lnTo>
                  <a:pt x="65" y="3381"/>
                </a:lnTo>
                <a:lnTo>
                  <a:pt x="22" y="3530"/>
                </a:lnTo>
                <a:lnTo>
                  <a:pt x="0" y="3851"/>
                </a:lnTo>
                <a:lnTo>
                  <a:pt x="0" y="4472"/>
                </a:lnTo>
                <a:lnTo>
                  <a:pt x="0" y="5264"/>
                </a:lnTo>
                <a:lnTo>
                  <a:pt x="0" y="5520"/>
                </a:lnTo>
                <a:lnTo>
                  <a:pt x="0" y="5670"/>
                </a:lnTo>
                <a:lnTo>
                  <a:pt x="22" y="5734"/>
                </a:lnTo>
                <a:lnTo>
                  <a:pt x="65" y="5777"/>
                </a:lnTo>
                <a:lnTo>
                  <a:pt x="150" y="5863"/>
                </a:lnTo>
                <a:lnTo>
                  <a:pt x="236" y="5905"/>
                </a:lnTo>
                <a:lnTo>
                  <a:pt x="343" y="5884"/>
                </a:lnTo>
                <a:lnTo>
                  <a:pt x="385" y="5863"/>
                </a:lnTo>
                <a:lnTo>
                  <a:pt x="428" y="5841"/>
                </a:lnTo>
                <a:lnTo>
                  <a:pt x="471" y="5777"/>
                </a:lnTo>
                <a:lnTo>
                  <a:pt x="492" y="5713"/>
                </a:lnTo>
                <a:lnTo>
                  <a:pt x="514" y="5563"/>
                </a:lnTo>
                <a:lnTo>
                  <a:pt x="492" y="5264"/>
                </a:lnTo>
                <a:lnTo>
                  <a:pt x="471" y="4729"/>
                </a:lnTo>
                <a:lnTo>
                  <a:pt x="492" y="4450"/>
                </a:lnTo>
                <a:lnTo>
                  <a:pt x="514" y="4194"/>
                </a:lnTo>
                <a:lnTo>
                  <a:pt x="535" y="4001"/>
                </a:lnTo>
                <a:lnTo>
                  <a:pt x="578" y="3723"/>
                </a:lnTo>
                <a:lnTo>
                  <a:pt x="621" y="3573"/>
                </a:lnTo>
                <a:lnTo>
                  <a:pt x="664" y="3466"/>
                </a:lnTo>
                <a:lnTo>
                  <a:pt x="728" y="3402"/>
                </a:lnTo>
                <a:lnTo>
                  <a:pt x="749" y="3381"/>
                </a:lnTo>
                <a:lnTo>
                  <a:pt x="792" y="3381"/>
                </a:lnTo>
                <a:lnTo>
                  <a:pt x="813" y="3423"/>
                </a:lnTo>
                <a:lnTo>
                  <a:pt x="835" y="3530"/>
                </a:lnTo>
                <a:lnTo>
                  <a:pt x="878" y="3873"/>
                </a:lnTo>
                <a:lnTo>
                  <a:pt x="942" y="4429"/>
                </a:lnTo>
                <a:lnTo>
                  <a:pt x="985" y="5071"/>
                </a:lnTo>
                <a:lnTo>
                  <a:pt x="985" y="5713"/>
                </a:lnTo>
                <a:lnTo>
                  <a:pt x="985" y="6355"/>
                </a:lnTo>
                <a:lnTo>
                  <a:pt x="1006" y="6997"/>
                </a:lnTo>
                <a:lnTo>
                  <a:pt x="1070" y="7638"/>
                </a:lnTo>
                <a:lnTo>
                  <a:pt x="1092" y="7981"/>
                </a:lnTo>
                <a:lnTo>
                  <a:pt x="1113" y="8302"/>
                </a:lnTo>
                <a:lnTo>
                  <a:pt x="1113" y="8516"/>
                </a:lnTo>
                <a:lnTo>
                  <a:pt x="1134" y="8644"/>
                </a:lnTo>
                <a:lnTo>
                  <a:pt x="1156" y="8751"/>
                </a:lnTo>
                <a:lnTo>
                  <a:pt x="1220" y="8858"/>
                </a:lnTo>
                <a:lnTo>
                  <a:pt x="1284" y="8922"/>
                </a:lnTo>
                <a:lnTo>
                  <a:pt x="1434" y="8922"/>
                </a:lnTo>
                <a:lnTo>
                  <a:pt x="1519" y="8879"/>
                </a:lnTo>
                <a:lnTo>
                  <a:pt x="1562" y="8858"/>
                </a:lnTo>
                <a:lnTo>
                  <a:pt x="1584" y="8815"/>
                </a:lnTo>
                <a:lnTo>
                  <a:pt x="1648" y="8687"/>
                </a:lnTo>
                <a:lnTo>
                  <a:pt x="1669" y="8537"/>
                </a:lnTo>
                <a:lnTo>
                  <a:pt x="1669" y="8366"/>
                </a:lnTo>
                <a:lnTo>
                  <a:pt x="1669" y="8024"/>
                </a:lnTo>
                <a:lnTo>
                  <a:pt x="1648" y="7745"/>
                </a:lnTo>
                <a:lnTo>
                  <a:pt x="1648" y="7189"/>
                </a:lnTo>
                <a:lnTo>
                  <a:pt x="1605" y="6868"/>
                </a:lnTo>
                <a:lnTo>
                  <a:pt x="1605" y="6676"/>
                </a:lnTo>
                <a:lnTo>
                  <a:pt x="1626" y="6611"/>
                </a:lnTo>
                <a:lnTo>
                  <a:pt x="1648" y="6547"/>
                </a:lnTo>
                <a:lnTo>
                  <a:pt x="1691" y="6483"/>
                </a:lnTo>
                <a:lnTo>
                  <a:pt x="1776" y="6440"/>
                </a:lnTo>
                <a:lnTo>
                  <a:pt x="1905" y="6440"/>
                </a:lnTo>
                <a:lnTo>
                  <a:pt x="1926" y="6462"/>
                </a:lnTo>
                <a:lnTo>
                  <a:pt x="1947" y="6504"/>
                </a:lnTo>
                <a:lnTo>
                  <a:pt x="1969" y="6569"/>
                </a:lnTo>
                <a:lnTo>
                  <a:pt x="1969" y="6718"/>
                </a:lnTo>
                <a:lnTo>
                  <a:pt x="1969" y="7018"/>
                </a:lnTo>
                <a:lnTo>
                  <a:pt x="1990" y="7531"/>
                </a:lnTo>
                <a:lnTo>
                  <a:pt x="2012" y="8024"/>
                </a:lnTo>
                <a:lnTo>
                  <a:pt x="2012" y="8259"/>
                </a:lnTo>
                <a:lnTo>
                  <a:pt x="2033" y="8409"/>
                </a:lnTo>
                <a:lnTo>
                  <a:pt x="2054" y="8537"/>
                </a:lnTo>
                <a:lnTo>
                  <a:pt x="2097" y="8665"/>
                </a:lnTo>
                <a:lnTo>
                  <a:pt x="2161" y="8772"/>
                </a:lnTo>
                <a:lnTo>
                  <a:pt x="2247" y="8837"/>
                </a:lnTo>
                <a:lnTo>
                  <a:pt x="2290" y="8858"/>
                </a:lnTo>
                <a:lnTo>
                  <a:pt x="2418" y="8858"/>
                </a:lnTo>
                <a:lnTo>
                  <a:pt x="2461" y="8837"/>
                </a:lnTo>
                <a:lnTo>
                  <a:pt x="2504" y="8815"/>
                </a:lnTo>
                <a:lnTo>
                  <a:pt x="2546" y="8772"/>
                </a:lnTo>
                <a:lnTo>
                  <a:pt x="2589" y="8687"/>
                </a:lnTo>
                <a:lnTo>
                  <a:pt x="2589" y="8580"/>
                </a:lnTo>
                <a:lnTo>
                  <a:pt x="2568" y="8344"/>
                </a:lnTo>
                <a:lnTo>
                  <a:pt x="2546" y="8131"/>
                </a:lnTo>
                <a:lnTo>
                  <a:pt x="2504" y="6868"/>
                </a:lnTo>
                <a:lnTo>
                  <a:pt x="2482" y="5606"/>
                </a:lnTo>
                <a:lnTo>
                  <a:pt x="2482" y="4450"/>
                </a:lnTo>
                <a:lnTo>
                  <a:pt x="2482" y="4172"/>
                </a:lnTo>
                <a:lnTo>
                  <a:pt x="2504" y="3894"/>
                </a:lnTo>
                <a:lnTo>
                  <a:pt x="2525" y="3616"/>
                </a:lnTo>
                <a:lnTo>
                  <a:pt x="2611" y="3338"/>
                </a:lnTo>
                <a:lnTo>
                  <a:pt x="2675" y="3103"/>
                </a:lnTo>
                <a:lnTo>
                  <a:pt x="2739" y="3017"/>
                </a:lnTo>
                <a:lnTo>
                  <a:pt x="2782" y="2996"/>
                </a:lnTo>
                <a:lnTo>
                  <a:pt x="2825" y="2974"/>
                </a:lnTo>
                <a:lnTo>
                  <a:pt x="2953" y="2974"/>
                </a:lnTo>
                <a:lnTo>
                  <a:pt x="3081" y="3017"/>
                </a:lnTo>
                <a:lnTo>
                  <a:pt x="3317" y="3081"/>
                </a:lnTo>
                <a:lnTo>
                  <a:pt x="3809" y="3167"/>
                </a:lnTo>
                <a:lnTo>
                  <a:pt x="4301" y="3252"/>
                </a:lnTo>
                <a:lnTo>
                  <a:pt x="4429" y="3252"/>
                </a:lnTo>
                <a:lnTo>
                  <a:pt x="4536" y="3274"/>
                </a:lnTo>
                <a:lnTo>
                  <a:pt x="4665" y="3252"/>
                </a:lnTo>
                <a:lnTo>
                  <a:pt x="4707" y="3231"/>
                </a:lnTo>
                <a:lnTo>
                  <a:pt x="4750" y="3188"/>
                </a:lnTo>
                <a:lnTo>
                  <a:pt x="4814" y="3103"/>
                </a:lnTo>
                <a:lnTo>
                  <a:pt x="4836" y="2996"/>
                </a:lnTo>
                <a:lnTo>
                  <a:pt x="4814" y="2910"/>
                </a:lnTo>
                <a:lnTo>
                  <a:pt x="4750" y="2824"/>
                </a:lnTo>
                <a:lnTo>
                  <a:pt x="4665" y="2760"/>
                </a:lnTo>
                <a:lnTo>
                  <a:pt x="4536" y="2717"/>
                </a:lnTo>
                <a:lnTo>
                  <a:pt x="4408" y="2675"/>
                </a:lnTo>
                <a:lnTo>
                  <a:pt x="4258" y="2675"/>
                </a:lnTo>
                <a:lnTo>
                  <a:pt x="3959" y="2632"/>
                </a:lnTo>
                <a:lnTo>
                  <a:pt x="3723" y="2610"/>
                </a:lnTo>
                <a:lnTo>
                  <a:pt x="3167" y="2503"/>
                </a:lnTo>
                <a:lnTo>
                  <a:pt x="2589" y="2396"/>
                </a:lnTo>
                <a:lnTo>
                  <a:pt x="2461" y="2396"/>
                </a:lnTo>
                <a:lnTo>
                  <a:pt x="2354" y="2439"/>
                </a:lnTo>
                <a:lnTo>
                  <a:pt x="2268" y="2503"/>
                </a:lnTo>
                <a:lnTo>
                  <a:pt x="2204" y="2589"/>
                </a:lnTo>
                <a:lnTo>
                  <a:pt x="2097" y="2782"/>
                </a:lnTo>
                <a:lnTo>
                  <a:pt x="2012" y="2889"/>
                </a:lnTo>
                <a:lnTo>
                  <a:pt x="1926" y="2974"/>
                </a:lnTo>
                <a:lnTo>
                  <a:pt x="1883" y="2910"/>
                </a:lnTo>
                <a:lnTo>
                  <a:pt x="1883" y="2824"/>
                </a:lnTo>
                <a:lnTo>
                  <a:pt x="1905" y="2632"/>
                </a:lnTo>
                <a:lnTo>
                  <a:pt x="1883" y="2546"/>
                </a:lnTo>
                <a:lnTo>
                  <a:pt x="1862" y="2482"/>
                </a:lnTo>
                <a:lnTo>
                  <a:pt x="1798" y="2439"/>
                </a:lnTo>
                <a:lnTo>
                  <a:pt x="1712" y="2418"/>
                </a:lnTo>
                <a:lnTo>
                  <a:pt x="1605" y="2439"/>
                </a:lnTo>
                <a:lnTo>
                  <a:pt x="1562" y="2461"/>
                </a:lnTo>
                <a:lnTo>
                  <a:pt x="1541" y="2482"/>
                </a:lnTo>
                <a:lnTo>
                  <a:pt x="1519" y="2568"/>
                </a:lnTo>
                <a:lnTo>
                  <a:pt x="1519" y="2653"/>
                </a:lnTo>
                <a:lnTo>
                  <a:pt x="1562" y="2867"/>
                </a:lnTo>
                <a:lnTo>
                  <a:pt x="1584" y="2953"/>
                </a:lnTo>
                <a:lnTo>
                  <a:pt x="1562" y="3038"/>
                </a:lnTo>
                <a:lnTo>
                  <a:pt x="1455" y="2910"/>
                </a:lnTo>
                <a:lnTo>
                  <a:pt x="1370" y="2739"/>
                </a:lnTo>
                <a:lnTo>
                  <a:pt x="1199" y="2418"/>
                </a:lnTo>
                <a:lnTo>
                  <a:pt x="1134" y="2311"/>
                </a:lnTo>
                <a:lnTo>
                  <a:pt x="1113" y="2268"/>
                </a:lnTo>
                <a:lnTo>
                  <a:pt x="1070" y="2268"/>
                </a:lnTo>
                <a:lnTo>
                  <a:pt x="1027" y="224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1"/>
          <p:cNvSpPr/>
          <p:nvPr/>
        </p:nvSpPr>
        <p:spPr>
          <a:xfrm>
            <a:off x="4685011" y="3101125"/>
            <a:ext cx="240550" cy="200688"/>
          </a:xfrm>
          <a:custGeom>
            <a:rect b="b" l="l" r="r" t="t"/>
            <a:pathLst>
              <a:path extrusionOk="0" h="7426" w="8901">
                <a:moveTo>
                  <a:pt x="7189" y="1"/>
                </a:moveTo>
                <a:lnTo>
                  <a:pt x="7061" y="44"/>
                </a:lnTo>
                <a:lnTo>
                  <a:pt x="6954" y="108"/>
                </a:lnTo>
                <a:lnTo>
                  <a:pt x="6847" y="236"/>
                </a:lnTo>
                <a:lnTo>
                  <a:pt x="6761" y="322"/>
                </a:lnTo>
                <a:lnTo>
                  <a:pt x="6718" y="365"/>
                </a:lnTo>
                <a:lnTo>
                  <a:pt x="6654" y="386"/>
                </a:lnTo>
                <a:lnTo>
                  <a:pt x="6590" y="386"/>
                </a:lnTo>
                <a:lnTo>
                  <a:pt x="6504" y="365"/>
                </a:lnTo>
                <a:lnTo>
                  <a:pt x="6248" y="236"/>
                </a:lnTo>
                <a:lnTo>
                  <a:pt x="6076" y="151"/>
                </a:lnTo>
                <a:lnTo>
                  <a:pt x="5884" y="87"/>
                </a:lnTo>
                <a:lnTo>
                  <a:pt x="5713" y="22"/>
                </a:lnTo>
                <a:lnTo>
                  <a:pt x="5542" y="22"/>
                </a:lnTo>
                <a:lnTo>
                  <a:pt x="5477" y="44"/>
                </a:lnTo>
                <a:lnTo>
                  <a:pt x="5435" y="87"/>
                </a:lnTo>
                <a:lnTo>
                  <a:pt x="5392" y="151"/>
                </a:lnTo>
                <a:lnTo>
                  <a:pt x="5370" y="236"/>
                </a:lnTo>
                <a:lnTo>
                  <a:pt x="5349" y="322"/>
                </a:lnTo>
                <a:lnTo>
                  <a:pt x="5370" y="408"/>
                </a:lnTo>
                <a:lnTo>
                  <a:pt x="5392" y="472"/>
                </a:lnTo>
                <a:lnTo>
                  <a:pt x="5435" y="514"/>
                </a:lnTo>
                <a:lnTo>
                  <a:pt x="5563" y="621"/>
                </a:lnTo>
                <a:lnTo>
                  <a:pt x="5713" y="707"/>
                </a:lnTo>
                <a:lnTo>
                  <a:pt x="5863" y="771"/>
                </a:lnTo>
                <a:lnTo>
                  <a:pt x="6012" y="857"/>
                </a:lnTo>
                <a:lnTo>
                  <a:pt x="6119" y="942"/>
                </a:lnTo>
                <a:lnTo>
                  <a:pt x="6162" y="985"/>
                </a:lnTo>
                <a:lnTo>
                  <a:pt x="6183" y="1049"/>
                </a:lnTo>
                <a:lnTo>
                  <a:pt x="6183" y="1092"/>
                </a:lnTo>
                <a:lnTo>
                  <a:pt x="6183" y="1135"/>
                </a:lnTo>
                <a:lnTo>
                  <a:pt x="6119" y="1242"/>
                </a:lnTo>
                <a:lnTo>
                  <a:pt x="5905" y="1477"/>
                </a:lnTo>
                <a:lnTo>
                  <a:pt x="5820" y="1584"/>
                </a:lnTo>
                <a:lnTo>
                  <a:pt x="5798" y="1648"/>
                </a:lnTo>
                <a:lnTo>
                  <a:pt x="5798" y="1713"/>
                </a:lnTo>
                <a:lnTo>
                  <a:pt x="5798" y="1755"/>
                </a:lnTo>
                <a:lnTo>
                  <a:pt x="5820" y="1820"/>
                </a:lnTo>
                <a:lnTo>
                  <a:pt x="5863" y="1884"/>
                </a:lnTo>
                <a:lnTo>
                  <a:pt x="5948" y="1927"/>
                </a:lnTo>
                <a:lnTo>
                  <a:pt x="6012" y="1969"/>
                </a:lnTo>
                <a:lnTo>
                  <a:pt x="6098" y="1991"/>
                </a:lnTo>
                <a:lnTo>
                  <a:pt x="6162" y="1991"/>
                </a:lnTo>
                <a:lnTo>
                  <a:pt x="6205" y="1969"/>
                </a:lnTo>
                <a:lnTo>
                  <a:pt x="6333" y="1884"/>
                </a:lnTo>
                <a:lnTo>
                  <a:pt x="6419" y="1777"/>
                </a:lnTo>
                <a:lnTo>
                  <a:pt x="6590" y="1520"/>
                </a:lnTo>
                <a:lnTo>
                  <a:pt x="6697" y="1413"/>
                </a:lnTo>
                <a:lnTo>
                  <a:pt x="6740" y="1370"/>
                </a:lnTo>
                <a:lnTo>
                  <a:pt x="6783" y="1349"/>
                </a:lnTo>
                <a:lnTo>
                  <a:pt x="6847" y="1349"/>
                </a:lnTo>
                <a:lnTo>
                  <a:pt x="6932" y="1370"/>
                </a:lnTo>
                <a:lnTo>
                  <a:pt x="7103" y="1435"/>
                </a:lnTo>
                <a:lnTo>
                  <a:pt x="7403" y="1584"/>
                </a:lnTo>
                <a:lnTo>
                  <a:pt x="7724" y="1734"/>
                </a:lnTo>
                <a:lnTo>
                  <a:pt x="7874" y="1798"/>
                </a:lnTo>
                <a:lnTo>
                  <a:pt x="7959" y="1820"/>
                </a:lnTo>
                <a:lnTo>
                  <a:pt x="8045" y="1841"/>
                </a:lnTo>
                <a:lnTo>
                  <a:pt x="8130" y="1820"/>
                </a:lnTo>
                <a:lnTo>
                  <a:pt x="8195" y="1798"/>
                </a:lnTo>
                <a:lnTo>
                  <a:pt x="8259" y="1755"/>
                </a:lnTo>
                <a:lnTo>
                  <a:pt x="8302" y="1691"/>
                </a:lnTo>
                <a:lnTo>
                  <a:pt x="8344" y="1627"/>
                </a:lnTo>
                <a:lnTo>
                  <a:pt x="8344" y="1541"/>
                </a:lnTo>
                <a:lnTo>
                  <a:pt x="8344" y="1477"/>
                </a:lnTo>
                <a:lnTo>
                  <a:pt x="8323" y="1392"/>
                </a:lnTo>
                <a:lnTo>
                  <a:pt x="8302" y="1328"/>
                </a:lnTo>
                <a:lnTo>
                  <a:pt x="8237" y="1263"/>
                </a:lnTo>
                <a:lnTo>
                  <a:pt x="8088" y="1135"/>
                </a:lnTo>
                <a:lnTo>
                  <a:pt x="7917" y="1049"/>
                </a:lnTo>
                <a:lnTo>
                  <a:pt x="7767" y="985"/>
                </a:lnTo>
                <a:lnTo>
                  <a:pt x="7467" y="857"/>
                </a:lnTo>
                <a:lnTo>
                  <a:pt x="7317" y="771"/>
                </a:lnTo>
                <a:lnTo>
                  <a:pt x="7275" y="728"/>
                </a:lnTo>
                <a:lnTo>
                  <a:pt x="7253" y="664"/>
                </a:lnTo>
                <a:lnTo>
                  <a:pt x="7253" y="600"/>
                </a:lnTo>
                <a:lnTo>
                  <a:pt x="7275" y="536"/>
                </a:lnTo>
                <a:lnTo>
                  <a:pt x="7339" y="386"/>
                </a:lnTo>
                <a:lnTo>
                  <a:pt x="7403" y="258"/>
                </a:lnTo>
                <a:lnTo>
                  <a:pt x="7403" y="172"/>
                </a:lnTo>
                <a:lnTo>
                  <a:pt x="7382" y="108"/>
                </a:lnTo>
                <a:lnTo>
                  <a:pt x="7339" y="44"/>
                </a:lnTo>
                <a:lnTo>
                  <a:pt x="7296" y="22"/>
                </a:lnTo>
                <a:lnTo>
                  <a:pt x="7253" y="1"/>
                </a:lnTo>
                <a:close/>
                <a:moveTo>
                  <a:pt x="1626" y="3702"/>
                </a:moveTo>
                <a:lnTo>
                  <a:pt x="1690" y="3724"/>
                </a:lnTo>
                <a:lnTo>
                  <a:pt x="1776" y="3831"/>
                </a:lnTo>
                <a:lnTo>
                  <a:pt x="1862" y="3938"/>
                </a:lnTo>
                <a:lnTo>
                  <a:pt x="1904" y="4088"/>
                </a:lnTo>
                <a:lnTo>
                  <a:pt x="1926" y="4237"/>
                </a:lnTo>
                <a:lnTo>
                  <a:pt x="1947" y="4387"/>
                </a:lnTo>
                <a:lnTo>
                  <a:pt x="1947" y="4516"/>
                </a:lnTo>
                <a:lnTo>
                  <a:pt x="1926" y="4644"/>
                </a:lnTo>
                <a:lnTo>
                  <a:pt x="1883" y="4751"/>
                </a:lnTo>
                <a:lnTo>
                  <a:pt x="1797" y="4836"/>
                </a:lnTo>
                <a:lnTo>
                  <a:pt x="1712" y="4901"/>
                </a:lnTo>
                <a:lnTo>
                  <a:pt x="1626" y="4965"/>
                </a:lnTo>
                <a:lnTo>
                  <a:pt x="1519" y="5008"/>
                </a:lnTo>
                <a:lnTo>
                  <a:pt x="1412" y="5029"/>
                </a:lnTo>
                <a:lnTo>
                  <a:pt x="1284" y="5050"/>
                </a:lnTo>
                <a:lnTo>
                  <a:pt x="1177" y="5050"/>
                </a:lnTo>
                <a:lnTo>
                  <a:pt x="1048" y="5029"/>
                </a:lnTo>
                <a:lnTo>
                  <a:pt x="963" y="4986"/>
                </a:lnTo>
                <a:lnTo>
                  <a:pt x="856" y="4943"/>
                </a:lnTo>
                <a:lnTo>
                  <a:pt x="792" y="4879"/>
                </a:lnTo>
                <a:lnTo>
                  <a:pt x="728" y="4794"/>
                </a:lnTo>
                <a:lnTo>
                  <a:pt x="685" y="4687"/>
                </a:lnTo>
                <a:lnTo>
                  <a:pt x="663" y="4580"/>
                </a:lnTo>
                <a:lnTo>
                  <a:pt x="685" y="4451"/>
                </a:lnTo>
                <a:lnTo>
                  <a:pt x="749" y="4323"/>
                </a:lnTo>
                <a:lnTo>
                  <a:pt x="835" y="4195"/>
                </a:lnTo>
                <a:lnTo>
                  <a:pt x="941" y="4066"/>
                </a:lnTo>
                <a:lnTo>
                  <a:pt x="1070" y="3959"/>
                </a:lnTo>
                <a:lnTo>
                  <a:pt x="1198" y="3852"/>
                </a:lnTo>
                <a:lnTo>
                  <a:pt x="1327" y="3767"/>
                </a:lnTo>
                <a:lnTo>
                  <a:pt x="1434" y="3724"/>
                </a:lnTo>
                <a:lnTo>
                  <a:pt x="1519" y="3702"/>
                </a:lnTo>
                <a:close/>
                <a:moveTo>
                  <a:pt x="1262" y="2954"/>
                </a:moveTo>
                <a:lnTo>
                  <a:pt x="1113" y="2975"/>
                </a:lnTo>
                <a:lnTo>
                  <a:pt x="877" y="2996"/>
                </a:lnTo>
                <a:lnTo>
                  <a:pt x="663" y="3061"/>
                </a:lnTo>
                <a:lnTo>
                  <a:pt x="535" y="3103"/>
                </a:lnTo>
                <a:lnTo>
                  <a:pt x="449" y="3168"/>
                </a:lnTo>
                <a:lnTo>
                  <a:pt x="342" y="3232"/>
                </a:lnTo>
                <a:lnTo>
                  <a:pt x="257" y="3317"/>
                </a:lnTo>
                <a:lnTo>
                  <a:pt x="193" y="3424"/>
                </a:lnTo>
                <a:lnTo>
                  <a:pt x="128" y="3553"/>
                </a:lnTo>
                <a:lnTo>
                  <a:pt x="64" y="3681"/>
                </a:lnTo>
                <a:lnTo>
                  <a:pt x="43" y="3809"/>
                </a:lnTo>
                <a:lnTo>
                  <a:pt x="0" y="4088"/>
                </a:lnTo>
                <a:lnTo>
                  <a:pt x="0" y="4344"/>
                </a:lnTo>
                <a:lnTo>
                  <a:pt x="21" y="4622"/>
                </a:lnTo>
                <a:lnTo>
                  <a:pt x="64" y="4879"/>
                </a:lnTo>
                <a:lnTo>
                  <a:pt x="107" y="5008"/>
                </a:lnTo>
                <a:lnTo>
                  <a:pt x="150" y="5136"/>
                </a:lnTo>
                <a:lnTo>
                  <a:pt x="235" y="5243"/>
                </a:lnTo>
                <a:lnTo>
                  <a:pt x="342" y="5329"/>
                </a:lnTo>
                <a:lnTo>
                  <a:pt x="556" y="5478"/>
                </a:lnTo>
                <a:lnTo>
                  <a:pt x="792" y="5585"/>
                </a:lnTo>
                <a:lnTo>
                  <a:pt x="1048" y="5649"/>
                </a:lnTo>
                <a:lnTo>
                  <a:pt x="1305" y="5671"/>
                </a:lnTo>
                <a:lnTo>
                  <a:pt x="1455" y="5671"/>
                </a:lnTo>
                <a:lnTo>
                  <a:pt x="1583" y="5649"/>
                </a:lnTo>
                <a:lnTo>
                  <a:pt x="1733" y="5628"/>
                </a:lnTo>
                <a:lnTo>
                  <a:pt x="1840" y="5564"/>
                </a:lnTo>
                <a:lnTo>
                  <a:pt x="1947" y="5500"/>
                </a:lnTo>
                <a:lnTo>
                  <a:pt x="2054" y="5414"/>
                </a:lnTo>
                <a:lnTo>
                  <a:pt x="2161" y="5329"/>
                </a:lnTo>
                <a:lnTo>
                  <a:pt x="2225" y="5243"/>
                </a:lnTo>
                <a:lnTo>
                  <a:pt x="2311" y="5115"/>
                </a:lnTo>
                <a:lnTo>
                  <a:pt x="2375" y="5008"/>
                </a:lnTo>
                <a:lnTo>
                  <a:pt x="2461" y="4751"/>
                </a:lnTo>
                <a:lnTo>
                  <a:pt x="2525" y="4473"/>
                </a:lnTo>
                <a:lnTo>
                  <a:pt x="2546" y="4195"/>
                </a:lnTo>
                <a:lnTo>
                  <a:pt x="2546" y="4045"/>
                </a:lnTo>
                <a:lnTo>
                  <a:pt x="2525" y="3895"/>
                </a:lnTo>
                <a:lnTo>
                  <a:pt x="2482" y="3745"/>
                </a:lnTo>
                <a:lnTo>
                  <a:pt x="2439" y="3617"/>
                </a:lnTo>
                <a:lnTo>
                  <a:pt x="2396" y="3510"/>
                </a:lnTo>
                <a:lnTo>
                  <a:pt x="2311" y="3403"/>
                </a:lnTo>
                <a:lnTo>
                  <a:pt x="2247" y="3296"/>
                </a:lnTo>
                <a:lnTo>
                  <a:pt x="2140" y="3210"/>
                </a:lnTo>
                <a:lnTo>
                  <a:pt x="2033" y="3146"/>
                </a:lnTo>
                <a:lnTo>
                  <a:pt x="1926" y="3082"/>
                </a:lnTo>
                <a:lnTo>
                  <a:pt x="1819" y="3039"/>
                </a:lnTo>
                <a:lnTo>
                  <a:pt x="1690" y="2996"/>
                </a:lnTo>
                <a:lnTo>
                  <a:pt x="1541" y="2975"/>
                </a:lnTo>
                <a:lnTo>
                  <a:pt x="1412" y="2954"/>
                </a:lnTo>
                <a:close/>
                <a:moveTo>
                  <a:pt x="3958" y="1541"/>
                </a:moveTo>
                <a:lnTo>
                  <a:pt x="3851" y="1584"/>
                </a:lnTo>
                <a:lnTo>
                  <a:pt x="3616" y="1648"/>
                </a:lnTo>
                <a:lnTo>
                  <a:pt x="3445" y="1734"/>
                </a:lnTo>
                <a:lnTo>
                  <a:pt x="3145" y="1862"/>
                </a:lnTo>
                <a:lnTo>
                  <a:pt x="2846" y="2034"/>
                </a:lnTo>
                <a:lnTo>
                  <a:pt x="2717" y="2141"/>
                </a:lnTo>
                <a:lnTo>
                  <a:pt x="2589" y="2226"/>
                </a:lnTo>
                <a:lnTo>
                  <a:pt x="2482" y="2355"/>
                </a:lnTo>
                <a:lnTo>
                  <a:pt x="2375" y="2483"/>
                </a:lnTo>
                <a:lnTo>
                  <a:pt x="2332" y="2568"/>
                </a:lnTo>
                <a:lnTo>
                  <a:pt x="2311" y="2654"/>
                </a:lnTo>
                <a:lnTo>
                  <a:pt x="2311" y="2740"/>
                </a:lnTo>
                <a:lnTo>
                  <a:pt x="2332" y="2825"/>
                </a:lnTo>
                <a:lnTo>
                  <a:pt x="2375" y="2889"/>
                </a:lnTo>
                <a:lnTo>
                  <a:pt x="2418" y="2975"/>
                </a:lnTo>
                <a:lnTo>
                  <a:pt x="2568" y="3103"/>
                </a:lnTo>
                <a:lnTo>
                  <a:pt x="2739" y="3210"/>
                </a:lnTo>
                <a:lnTo>
                  <a:pt x="2910" y="3317"/>
                </a:lnTo>
                <a:lnTo>
                  <a:pt x="3081" y="3403"/>
                </a:lnTo>
                <a:lnTo>
                  <a:pt x="3231" y="3510"/>
                </a:lnTo>
                <a:lnTo>
                  <a:pt x="3359" y="3617"/>
                </a:lnTo>
                <a:lnTo>
                  <a:pt x="3530" y="3724"/>
                </a:lnTo>
                <a:lnTo>
                  <a:pt x="3616" y="3788"/>
                </a:lnTo>
                <a:lnTo>
                  <a:pt x="3702" y="3809"/>
                </a:lnTo>
                <a:lnTo>
                  <a:pt x="3787" y="3831"/>
                </a:lnTo>
                <a:lnTo>
                  <a:pt x="3873" y="3831"/>
                </a:lnTo>
                <a:lnTo>
                  <a:pt x="3980" y="3809"/>
                </a:lnTo>
                <a:lnTo>
                  <a:pt x="4065" y="3745"/>
                </a:lnTo>
                <a:lnTo>
                  <a:pt x="4108" y="3681"/>
                </a:lnTo>
                <a:lnTo>
                  <a:pt x="4129" y="3574"/>
                </a:lnTo>
                <a:lnTo>
                  <a:pt x="4129" y="3489"/>
                </a:lnTo>
                <a:lnTo>
                  <a:pt x="4108" y="3403"/>
                </a:lnTo>
                <a:lnTo>
                  <a:pt x="4065" y="3296"/>
                </a:lnTo>
                <a:lnTo>
                  <a:pt x="4022" y="3210"/>
                </a:lnTo>
                <a:lnTo>
                  <a:pt x="3894" y="3039"/>
                </a:lnTo>
                <a:lnTo>
                  <a:pt x="3809" y="2911"/>
                </a:lnTo>
                <a:lnTo>
                  <a:pt x="3809" y="2889"/>
                </a:lnTo>
                <a:lnTo>
                  <a:pt x="3851" y="2868"/>
                </a:lnTo>
                <a:lnTo>
                  <a:pt x="3937" y="2847"/>
                </a:lnTo>
                <a:lnTo>
                  <a:pt x="4087" y="2868"/>
                </a:lnTo>
                <a:lnTo>
                  <a:pt x="4536" y="2975"/>
                </a:lnTo>
                <a:lnTo>
                  <a:pt x="4964" y="3103"/>
                </a:lnTo>
                <a:lnTo>
                  <a:pt x="5392" y="3275"/>
                </a:lnTo>
                <a:lnTo>
                  <a:pt x="5820" y="3467"/>
                </a:lnTo>
                <a:lnTo>
                  <a:pt x="6226" y="3681"/>
                </a:lnTo>
                <a:lnTo>
                  <a:pt x="6633" y="3938"/>
                </a:lnTo>
                <a:lnTo>
                  <a:pt x="6975" y="4195"/>
                </a:lnTo>
                <a:lnTo>
                  <a:pt x="7317" y="4516"/>
                </a:lnTo>
                <a:lnTo>
                  <a:pt x="7617" y="4858"/>
                </a:lnTo>
                <a:lnTo>
                  <a:pt x="7895" y="5200"/>
                </a:lnTo>
                <a:lnTo>
                  <a:pt x="8152" y="5607"/>
                </a:lnTo>
                <a:lnTo>
                  <a:pt x="8387" y="6035"/>
                </a:lnTo>
                <a:lnTo>
                  <a:pt x="8601" y="6484"/>
                </a:lnTo>
                <a:lnTo>
                  <a:pt x="8687" y="6698"/>
                </a:lnTo>
                <a:lnTo>
                  <a:pt x="8751" y="6912"/>
                </a:lnTo>
                <a:lnTo>
                  <a:pt x="8815" y="6762"/>
                </a:lnTo>
                <a:lnTo>
                  <a:pt x="8858" y="6612"/>
                </a:lnTo>
                <a:lnTo>
                  <a:pt x="8901" y="6313"/>
                </a:lnTo>
                <a:lnTo>
                  <a:pt x="8879" y="5863"/>
                </a:lnTo>
                <a:lnTo>
                  <a:pt x="8858" y="5649"/>
                </a:lnTo>
                <a:lnTo>
                  <a:pt x="8794" y="5436"/>
                </a:lnTo>
                <a:lnTo>
                  <a:pt x="8644" y="5072"/>
                </a:lnTo>
                <a:lnTo>
                  <a:pt x="8473" y="4708"/>
                </a:lnTo>
                <a:lnTo>
                  <a:pt x="8387" y="4516"/>
                </a:lnTo>
                <a:lnTo>
                  <a:pt x="8280" y="4344"/>
                </a:lnTo>
                <a:lnTo>
                  <a:pt x="8152" y="4173"/>
                </a:lnTo>
                <a:lnTo>
                  <a:pt x="8023" y="4023"/>
                </a:lnTo>
                <a:lnTo>
                  <a:pt x="7724" y="3724"/>
                </a:lnTo>
                <a:lnTo>
                  <a:pt x="7382" y="3467"/>
                </a:lnTo>
                <a:lnTo>
                  <a:pt x="7039" y="3232"/>
                </a:lnTo>
                <a:lnTo>
                  <a:pt x="6676" y="2996"/>
                </a:lnTo>
                <a:lnTo>
                  <a:pt x="6269" y="2782"/>
                </a:lnTo>
                <a:lnTo>
                  <a:pt x="5863" y="2590"/>
                </a:lnTo>
                <a:lnTo>
                  <a:pt x="5435" y="2419"/>
                </a:lnTo>
                <a:lnTo>
                  <a:pt x="5028" y="2290"/>
                </a:lnTo>
                <a:lnTo>
                  <a:pt x="4600" y="2183"/>
                </a:lnTo>
                <a:lnTo>
                  <a:pt x="4172" y="2098"/>
                </a:lnTo>
                <a:lnTo>
                  <a:pt x="4194" y="2055"/>
                </a:lnTo>
                <a:lnTo>
                  <a:pt x="4236" y="1991"/>
                </a:lnTo>
                <a:lnTo>
                  <a:pt x="4301" y="1948"/>
                </a:lnTo>
                <a:lnTo>
                  <a:pt x="4343" y="1884"/>
                </a:lnTo>
                <a:lnTo>
                  <a:pt x="4343" y="1798"/>
                </a:lnTo>
                <a:lnTo>
                  <a:pt x="4343" y="1713"/>
                </a:lnTo>
                <a:lnTo>
                  <a:pt x="4301" y="1648"/>
                </a:lnTo>
                <a:lnTo>
                  <a:pt x="4236" y="1584"/>
                </a:lnTo>
                <a:lnTo>
                  <a:pt x="4172" y="1563"/>
                </a:lnTo>
                <a:lnTo>
                  <a:pt x="4065" y="1541"/>
                </a:lnTo>
                <a:close/>
                <a:moveTo>
                  <a:pt x="5627" y="5050"/>
                </a:moveTo>
                <a:lnTo>
                  <a:pt x="5563" y="5072"/>
                </a:lnTo>
                <a:lnTo>
                  <a:pt x="5520" y="5115"/>
                </a:lnTo>
                <a:lnTo>
                  <a:pt x="5413" y="5200"/>
                </a:lnTo>
                <a:lnTo>
                  <a:pt x="5221" y="5414"/>
                </a:lnTo>
                <a:lnTo>
                  <a:pt x="5007" y="5671"/>
                </a:lnTo>
                <a:lnTo>
                  <a:pt x="4878" y="5778"/>
                </a:lnTo>
                <a:lnTo>
                  <a:pt x="4750" y="5863"/>
                </a:lnTo>
                <a:lnTo>
                  <a:pt x="4579" y="5863"/>
                </a:lnTo>
                <a:lnTo>
                  <a:pt x="4493" y="5821"/>
                </a:lnTo>
                <a:lnTo>
                  <a:pt x="4408" y="5778"/>
                </a:lnTo>
                <a:lnTo>
                  <a:pt x="4236" y="5649"/>
                </a:lnTo>
                <a:lnTo>
                  <a:pt x="4087" y="5542"/>
                </a:lnTo>
                <a:lnTo>
                  <a:pt x="3894" y="5457"/>
                </a:lnTo>
                <a:lnTo>
                  <a:pt x="3680" y="5457"/>
                </a:lnTo>
                <a:lnTo>
                  <a:pt x="3616" y="5478"/>
                </a:lnTo>
                <a:lnTo>
                  <a:pt x="3573" y="5521"/>
                </a:lnTo>
                <a:lnTo>
                  <a:pt x="3530" y="5564"/>
                </a:lnTo>
                <a:lnTo>
                  <a:pt x="3488" y="5671"/>
                </a:lnTo>
                <a:lnTo>
                  <a:pt x="3488" y="5799"/>
                </a:lnTo>
                <a:lnTo>
                  <a:pt x="3530" y="5949"/>
                </a:lnTo>
                <a:lnTo>
                  <a:pt x="3637" y="6099"/>
                </a:lnTo>
                <a:lnTo>
                  <a:pt x="3744" y="6206"/>
                </a:lnTo>
                <a:lnTo>
                  <a:pt x="3894" y="6313"/>
                </a:lnTo>
                <a:lnTo>
                  <a:pt x="3937" y="6377"/>
                </a:lnTo>
                <a:lnTo>
                  <a:pt x="3980" y="6441"/>
                </a:lnTo>
                <a:lnTo>
                  <a:pt x="4022" y="6505"/>
                </a:lnTo>
                <a:lnTo>
                  <a:pt x="4001" y="6569"/>
                </a:lnTo>
                <a:lnTo>
                  <a:pt x="3980" y="6634"/>
                </a:lnTo>
                <a:lnTo>
                  <a:pt x="3916" y="6698"/>
                </a:lnTo>
                <a:lnTo>
                  <a:pt x="3787" y="6805"/>
                </a:lnTo>
                <a:lnTo>
                  <a:pt x="3659" y="6912"/>
                </a:lnTo>
                <a:lnTo>
                  <a:pt x="3616" y="6997"/>
                </a:lnTo>
                <a:lnTo>
                  <a:pt x="3573" y="7062"/>
                </a:lnTo>
                <a:lnTo>
                  <a:pt x="3552" y="7147"/>
                </a:lnTo>
                <a:lnTo>
                  <a:pt x="3530" y="7233"/>
                </a:lnTo>
                <a:lnTo>
                  <a:pt x="3552" y="7297"/>
                </a:lnTo>
                <a:lnTo>
                  <a:pt x="3573" y="7340"/>
                </a:lnTo>
                <a:lnTo>
                  <a:pt x="3637" y="7383"/>
                </a:lnTo>
                <a:lnTo>
                  <a:pt x="3702" y="7404"/>
                </a:lnTo>
                <a:lnTo>
                  <a:pt x="3766" y="7425"/>
                </a:lnTo>
                <a:lnTo>
                  <a:pt x="3873" y="7404"/>
                </a:lnTo>
                <a:lnTo>
                  <a:pt x="3958" y="7361"/>
                </a:lnTo>
                <a:lnTo>
                  <a:pt x="4022" y="7318"/>
                </a:lnTo>
                <a:lnTo>
                  <a:pt x="4172" y="7211"/>
                </a:lnTo>
                <a:lnTo>
                  <a:pt x="4301" y="7083"/>
                </a:lnTo>
                <a:lnTo>
                  <a:pt x="4450" y="6955"/>
                </a:lnTo>
                <a:lnTo>
                  <a:pt x="4579" y="6890"/>
                </a:lnTo>
                <a:lnTo>
                  <a:pt x="4664" y="6890"/>
                </a:lnTo>
                <a:lnTo>
                  <a:pt x="4771" y="6955"/>
                </a:lnTo>
                <a:lnTo>
                  <a:pt x="4900" y="7040"/>
                </a:lnTo>
                <a:lnTo>
                  <a:pt x="5049" y="7147"/>
                </a:lnTo>
                <a:lnTo>
                  <a:pt x="5199" y="7254"/>
                </a:lnTo>
                <a:lnTo>
                  <a:pt x="5392" y="7318"/>
                </a:lnTo>
                <a:lnTo>
                  <a:pt x="5563" y="7318"/>
                </a:lnTo>
                <a:lnTo>
                  <a:pt x="5649" y="7276"/>
                </a:lnTo>
                <a:lnTo>
                  <a:pt x="5713" y="7233"/>
                </a:lnTo>
                <a:lnTo>
                  <a:pt x="5756" y="7190"/>
                </a:lnTo>
                <a:lnTo>
                  <a:pt x="5798" y="7126"/>
                </a:lnTo>
                <a:lnTo>
                  <a:pt x="5820" y="7062"/>
                </a:lnTo>
                <a:lnTo>
                  <a:pt x="5841" y="6997"/>
                </a:lnTo>
                <a:lnTo>
                  <a:pt x="5820" y="6912"/>
                </a:lnTo>
                <a:lnTo>
                  <a:pt x="5798" y="6848"/>
                </a:lnTo>
                <a:lnTo>
                  <a:pt x="5734" y="6719"/>
                </a:lnTo>
                <a:lnTo>
                  <a:pt x="5627" y="6612"/>
                </a:lnTo>
                <a:lnTo>
                  <a:pt x="5392" y="6420"/>
                </a:lnTo>
                <a:lnTo>
                  <a:pt x="5306" y="6356"/>
                </a:lnTo>
                <a:lnTo>
                  <a:pt x="5263" y="6291"/>
                </a:lnTo>
                <a:lnTo>
                  <a:pt x="5263" y="6227"/>
                </a:lnTo>
                <a:lnTo>
                  <a:pt x="5285" y="6184"/>
                </a:lnTo>
                <a:lnTo>
                  <a:pt x="5370" y="6056"/>
                </a:lnTo>
                <a:lnTo>
                  <a:pt x="5499" y="5928"/>
                </a:lnTo>
                <a:lnTo>
                  <a:pt x="5777" y="5649"/>
                </a:lnTo>
                <a:lnTo>
                  <a:pt x="5884" y="5478"/>
                </a:lnTo>
                <a:lnTo>
                  <a:pt x="5927" y="5393"/>
                </a:lnTo>
                <a:lnTo>
                  <a:pt x="5948" y="5307"/>
                </a:lnTo>
                <a:lnTo>
                  <a:pt x="5948" y="5243"/>
                </a:lnTo>
                <a:lnTo>
                  <a:pt x="5927" y="5179"/>
                </a:lnTo>
                <a:lnTo>
                  <a:pt x="5905" y="5136"/>
                </a:lnTo>
                <a:lnTo>
                  <a:pt x="5863" y="5093"/>
                </a:lnTo>
                <a:lnTo>
                  <a:pt x="5756" y="50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1"/>
          <p:cNvSpPr/>
          <p:nvPr/>
        </p:nvSpPr>
        <p:spPr>
          <a:xfrm>
            <a:off x="4255409" y="3087261"/>
            <a:ext cx="255575" cy="229577"/>
          </a:xfrm>
          <a:custGeom>
            <a:rect b="b" l="l" r="r" t="t"/>
            <a:pathLst>
              <a:path extrusionOk="0" h="8495" w="9457">
                <a:moveTo>
                  <a:pt x="9329" y="7489"/>
                </a:moveTo>
                <a:lnTo>
                  <a:pt x="9329" y="7489"/>
                </a:lnTo>
                <a:lnTo>
                  <a:pt x="9243" y="7468"/>
                </a:lnTo>
                <a:lnTo>
                  <a:pt x="9157" y="7468"/>
                </a:lnTo>
                <a:lnTo>
                  <a:pt x="9072" y="7468"/>
                </a:lnTo>
                <a:lnTo>
                  <a:pt x="8986" y="7446"/>
                </a:lnTo>
                <a:lnTo>
                  <a:pt x="8986" y="7446"/>
                </a:lnTo>
                <a:lnTo>
                  <a:pt x="8922" y="7425"/>
                </a:lnTo>
                <a:lnTo>
                  <a:pt x="8901" y="7382"/>
                </a:lnTo>
                <a:lnTo>
                  <a:pt x="8901" y="7254"/>
                </a:lnTo>
                <a:lnTo>
                  <a:pt x="8901" y="7254"/>
                </a:lnTo>
                <a:lnTo>
                  <a:pt x="8922" y="7082"/>
                </a:lnTo>
                <a:lnTo>
                  <a:pt x="8965" y="6890"/>
                </a:lnTo>
                <a:lnTo>
                  <a:pt x="8965" y="6783"/>
                </a:lnTo>
                <a:lnTo>
                  <a:pt x="8965" y="6697"/>
                </a:lnTo>
                <a:lnTo>
                  <a:pt x="8922" y="6612"/>
                </a:lnTo>
                <a:lnTo>
                  <a:pt x="8879" y="6548"/>
                </a:lnTo>
                <a:lnTo>
                  <a:pt x="8879" y="6548"/>
                </a:lnTo>
                <a:lnTo>
                  <a:pt x="8836" y="6526"/>
                </a:lnTo>
                <a:lnTo>
                  <a:pt x="8794" y="6505"/>
                </a:lnTo>
                <a:lnTo>
                  <a:pt x="8687" y="6483"/>
                </a:lnTo>
                <a:lnTo>
                  <a:pt x="8494" y="6505"/>
                </a:lnTo>
                <a:lnTo>
                  <a:pt x="8494" y="6505"/>
                </a:lnTo>
                <a:lnTo>
                  <a:pt x="8387" y="6483"/>
                </a:lnTo>
                <a:lnTo>
                  <a:pt x="8323" y="6462"/>
                </a:lnTo>
                <a:lnTo>
                  <a:pt x="8280" y="6398"/>
                </a:lnTo>
                <a:lnTo>
                  <a:pt x="8216" y="6334"/>
                </a:lnTo>
                <a:lnTo>
                  <a:pt x="8216" y="6334"/>
                </a:lnTo>
                <a:lnTo>
                  <a:pt x="8066" y="6141"/>
                </a:lnTo>
                <a:lnTo>
                  <a:pt x="7981" y="5970"/>
                </a:lnTo>
                <a:lnTo>
                  <a:pt x="7916" y="5777"/>
                </a:lnTo>
                <a:lnTo>
                  <a:pt x="7895" y="5563"/>
                </a:lnTo>
                <a:lnTo>
                  <a:pt x="7895" y="5563"/>
                </a:lnTo>
                <a:lnTo>
                  <a:pt x="7874" y="4558"/>
                </a:lnTo>
                <a:lnTo>
                  <a:pt x="7874" y="4558"/>
                </a:lnTo>
                <a:lnTo>
                  <a:pt x="7895" y="4408"/>
                </a:lnTo>
                <a:lnTo>
                  <a:pt x="7895" y="4087"/>
                </a:lnTo>
                <a:lnTo>
                  <a:pt x="7895" y="3745"/>
                </a:lnTo>
                <a:lnTo>
                  <a:pt x="7895" y="3531"/>
                </a:lnTo>
                <a:lnTo>
                  <a:pt x="7895" y="3531"/>
                </a:lnTo>
                <a:lnTo>
                  <a:pt x="7959" y="3338"/>
                </a:lnTo>
                <a:lnTo>
                  <a:pt x="8045" y="3124"/>
                </a:lnTo>
                <a:lnTo>
                  <a:pt x="8109" y="3017"/>
                </a:lnTo>
                <a:lnTo>
                  <a:pt x="8173" y="2932"/>
                </a:lnTo>
                <a:lnTo>
                  <a:pt x="8237" y="2868"/>
                </a:lnTo>
                <a:lnTo>
                  <a:pt x="8344" y="2825"/>
                </a:lnTo>
                <a:lnTo>
                  <a:pt x="8344" y="2825"/>
                </a:lnTo>
                <a:lnTo>
                  <a:pt x="8451" y="2825"/>
                </a:lnTo>
                <a:lnTo>
                  <a:pt x="8558" y="2825"/>
                </a:lnTo>
                <a:lnTo>
                  <a:pt x="8665" y="2846"/>
                </a:lnTo>
                <a:lnTo>
                  <a:pt x="8772" y="2825"/>
                </a:lnTo>
                <a:lnTo>
                  <a:pt x="8772" y="2825"/>
                </a:lnTo>
                <a:lnTo>
                  <a:pt x="9072" y="2675"/>
                </a:lnTo>
                <a:lnTo>
                  <a:pt x="9072" y="2675"/>
                </a:lnTo>
                <a:lnTo>
                  <a:pt x="9115" y="2589"/>
                </a:lnTo>
                <a:lnTo>
                  <a:pt x="9115" y="2504"/>
                </a:lnTo>
                <a:lnTo>
                  <a:pt x="9093" y="2418"/>
                </a:lnTo>
                <a:lnTo>
                  <a:pt x="9050" y="2333"/>
                </a:lnTo>
                <a:lnTo>
                  <a:pt x="8901" y="2161"/>
                </a:lnTo>
                <a:lnTo>
                  <a:pt x="8772" y="2054"/>
                </a:lnTo>
                <a:lnTo>
                  <a:pt x="8772" y="2054"/>
                </a:lnTo>
                <a:lnTo>
                  <a:pt x="8537" y="1905"/>
                </a:lnTo>
                <a:lnTo>
                  <a:pt x="8302" y="1776"/>
                </a:lnTo>
                <a:lnTo>
                  <a:pt x="7809" y="1520"/>
                </a:lnTo>
                <a:lnTo>
                  <a:pt x="6804" y="1092"/>
                </a:lnTo>
                <a:lnTo>
                  <a:pt x="6804" y="1092"/>
                </a:lnTo>
                <a:lnTo>
                  <a:pt x="6312" y="856"/>
                </a:lnTo>
                <a:lnTo>
                  <a:pt x="5841" y="600"/>
                </a:lnTo>
                <a:lnTo>
                  <a:pt x="5841" y="600"/>
                </a:lnTo>
                <a:lnTo>
                  <a:pt x="5606" y="471"/>
                </a:lnTo>
                <a:lnTo>
                  <a:pt x="5370" y="300"/>
                </a:lnTo>
                <a:lnTo>
                  <a:pt x="5156" y="150"/>
                </a:lnTo>
                <a:lnTo>
                  <a:pt x="4900" y="43"/>
                </a:lnTo>
                <a:lnTo>
                  <a:pt x="4900" y="43"/>
                </a:lnTo>
                <a:lnTo>
                  <a:pt x="4793" y="1"/>
                </a:lnTo>
                <a:lnTo>
                  <a:pt x="4664" y="1"/>
                </a:lnTo>
                <a:lnTo>
                  <a:pt x="4557" y="1"/>
                </a:lnTo>
                <a:lnTo>
                  <a:pt x="4450" y="43"/>
                </a:lnTo>
                <a:lnTo>
                  <a:pt x="4215" y="150"/>
                </a:lnTo>
                <a:lnTo>
                  <a:pt x="4001" y="257"/>
                </a:lnTo>
                <a:lnTo>
                  <a:pt x="4001" y="257"/>
                </a:lnTo>
                <a:lnTo>
                  <a:pt x="3595" y="450"/>
                </a:lnTo>
                <a:lnTo>
                  <a:pt x="3209" y="664"/>
                </a:lnTo>
                <a:lnTo>
                  <a:pt x="3209" y="664"/>
                </a:lnTo>
                <a:lnTo>
                  <a:pt x="2396" y="1156"/>
                </a:lnTo>
                <a:lnTo>
                  <a:pt x="1626" y="1648"/>
                </a:lnTo>
                <a:lnTo>
                  <a:pt x="1626" y="1648"/>
                </a:lnTo>
                <a:lnTo>
                  <a:pt x="920" y="2097"/>
                </a:lnTo>
                <a:lnTo>
                  <a:pt x="920" y="2097"/>
                </a:lnTo>
                <a:lnTo>
                  <a:pt x="535" y="2311"/>
                </a:lnTo>
                <a:lnTo>
                  <a:pt x="321" y="2461"/>
                </a:lnTo>
                <a:lnTo>
                  <a:pt x="257" y="2525"/>
                </a:lnTo>
                <a:lnTo>
                  <a:pt x="214" y="2589"/>
                </a:lnTo>
                <a:lnTo>
                  <a:pt x="214" y="2589"/>
                </a:lnTo>
                <a:lnTo>
                  <a:pt x="193" y="2632"/>
                </a:lnTo>
                <a:lnTo>
                  <a:pt x="193" y="2675"/>
                </a:lnTo>
                <a:lnTo>
                  <a:pt x="235" y="2761"/>
                </a:lnTo>
                <a:lnTo>
                  <a:pt x="321" y="2803"/>
                </a:lnTo>
                <a:lnTo>
                  <a:pt x="407" y="2846"/>
                </a:lnTo>
                <a:lnTo>
                  <a:pt x="642" y="2910"/>
                </a:lnTo>
                <a:lnTo>
                  <a:pt x="834" y="2932"/>
                </a:lnTo>
                <a:lnTo>
                  <a:pt x="834" y="2932"/>
                </a:lnTo>
                <a:lnTo>
                  <a:pt x="1027" y="2932"/>
                </a:lnTo>
                <a:lnTo>
                  <a:pt x="1134" y="2953"/>
                </a:lnTo>
                <a:lnTo>
                  <a:pt x="1220" y="2996"/>
                </a:lnTo>
                <a:lnTo>
                  <a:pt x="1220" y="2996"/>
                </a:lnTo>
                <a:lnTo>
                  <a:pt x="1262" y="3039"/>
                </a:lnTo>
                <a:lnTo>
                  <a:pt x="1284" y="3124"/>
                </a:lnTo>
                <a:lnTo>
                  <a:pt x="1348" y="3274"/>
                </a:lnTo>
                <a:lnTo>
                  <a:pt x="1348" y="3274"/>
                </a:lnTo>
                <a:lnTo>
                  <a:pt x="1391" y="3360"/>
                </a:lnTo>
                <a:lnTo>
                  <a:pt x="1455" y="3424"/>
                </a:lnTo>
                <a:lnTo>
                  <a:pt x="1562" y="3531"/>
                </a:lnTo>
                <a:lnTo>
                  <a:pt x="1605" y="3574"/>
                </a:lnTo>
                <a:lnTo>
                  <a:pt x="1648" y="3638"/>
                </a:lnTo>
                <a:lnTo>
                  <a:pt x="1669" y="3723"/>
                </a:lnTo>
                <a:lnTo>
                  <a:pt x="1669" y="3830"/>
                </a:lnTo>
                <a:lnTo>
                  <a:pt x="1669" y="3830"/>
                </a:lnTo>
                <a:lnTo>
                  <a:pt x="1648" y="4815"/>
                </a:lnTo>
                <a:lnTo>
                  <a:pt x="1648" y="4815"/>
                </a:lnTo>
                <a:lnTo>
                  <a:pt x="1648" y="5050"/>
                </a:lnTo>
                <a:lnTo>
                  <a:pt x="1669" y="5307"/>
                </a:lnTo>
                <a:lnTo>
                  <a:pt x="1690" y="5563"/>
                </a:lnTo>
                <a:lnTo>
                  <a:pt x="1669" y="5799"/>
                </a:lnTo>
                <a:lnTo>
                  <a:pt x="1669" y="5799"/>
                </a:lnTo>
                <a:lnTo>
                  <a:pt x="1648" y="5884"/>
                </a:lnTo>
                <a:lnTo>
                  <a:pt x="1626" y="5970"/>
                </a:lnTo>
                <a:lnTo>
                  <a:pt x="1519" y="6120"/>
                </a:lnTo>
                <a:lnTo>
                  <a:pt x="1412" y="6269"/>
                </a:lnTo>
                <a:lnTo>
                  <a:pt x="1305" y="6419"/>
                </a:lnTo>
                <a:lnTo>
                  <a:pt x="1305" y="6419"/>
                </a:lnTo>
                <a:lnTo>
                  <a:pt x="1241" y="6505"/>
                </a:lnTo>
                <a:lnTo>
                  <a:pt x="1177" y="6548"/>
                </a:lnTo>
                <a:lnTo>
                  <a:pt x="1091" y="6548"/>
                </a:lnTo>
                <a:lnTo>
                  <a:pt x="1027" y="6569"/>
                </a:lnTo>
                <a:lnTo>
                  <a:pt x="899" y="6569"/>
                </a:lnTo>
                <a:lnTo>
                  <a:pt x="813" y="6590"/>
                </a:lnTo>
                <a:lnTo>
                  <a:pt x="749" y="6633"/>
                </a:lnTo>
                <a:lnTo>
                  <a:pt x="749" y="6633"/>
                </a:lnTo>
                <a:lnTo>
                  <a:pt x="706" y="6719"/>
                </a:lnTo>
                <a:lnTo>
                  <a:pt x="685" y="6826"/>
                </a:lnTo>
                <a:lnTo>
                  <a:pt x="685" y="6911"/>
                </a:lnTo>
                <a:lnTo>
                  <a:pt x="706" y="7018"/>
                </a:lnTo>
                <a:lnTo>
                  <a:pt x="749" y="7232"/>
                </a:lnTo>
                <a:lnTo>
                  <a:pt x="749" y="7339"/>
                </a:lnTo>
                <a:lnTo>
                  <a:pt x="706" y="7403"/>
                </a:lnTo>
                <a:lnTo>
                  <a:pt x="706" y="7403"/>
                </a:lnTo>
                <a:lnTo>
                  <a:pt x="663" y="7468"/>
                </a:lnTo>
                <a:lnTo>
                  <a:pt x="599" y="7489"/>
                </a:lnTo>
                <a:lnTo>
                  <a:pt x="428" y="7489"/>
                </a:lnTo>
                <a:lnTo>
                  <a:pt x="235" y="7489"/>
                </a:lnTo>
                <a:lnTo>
                  <a:pt x="150" y="7510"/>
                </a:lnTo>
                <a:lnTo>
                  <a:pt x="86" y="7553"/>
                </a:lnTo>
                <a:lnTo>
                  <a:pt x="86" y="7553"/>
                </a:lnTo>
                <a:lnTo>
                  <a:pt x="43" y="7617"/>
                </a:lnTo>
                <a:lnTo>
                  <a:pt x="21" y="7703"/>
                </a:lnTo>
                <a:lnTo>
                  <a:pt x="0" y="7789"/>
                </a:lnTo>
                <a:lnTo>
                  <a:pt x="0" y="7896"/>
                </a:lnTo>
                <a:lnTo>
                  <a:pt x="21" y="8088"/>
                </a:lnTo>
                <a:lnTo>
                  <a:pt x="86" y="8238"/>
                </a:lnTo>
                <a:lnTo>
                  <a:pt x="86" y="8238"/>
                </a:lnTo>
                <a:lnTo>
                  <a:pt x="128" y="8345"/>
                </a:lnTo>
                <a:lnTo>
                  <a:pt x="214" y="8430"/>
                </a:lnTo>
                <a:lnTo>
                  <a:pt x="321" y="8473"/>
                </a:lnTo>
                <a:lnTo>
                  <a:pt x="428" y="8495"/>
                </a:lnTo>
                <a:lnTo>
                  <a:pt x="663" y="8473"/>
                </a:lnTo>
                <a:lnTo>
                  <a:pt x="899" y="8473"/>
                </a:lnTo>
                <a:lnTo>
                  <a:pt x="899" y="8473"/>
                </a:lnTo>
                <a:lnTo>
                  <a:pt x="1369" y="8452"/>
                </a:lnTo>
                <a:lnTo>
                  <a:pt x="1840" y="8430"/>
                </a:lnTo>
                <a:lnTo>
                  <a:pt x="1840" y="8430"/>
                </a:lnTo>
                <a:lnTo>
                  <a:pt x="2332" y="8409"/>
                </a:lnTo>
                <a:lnTo>
                  <a:pt x="2803" y="8409"/>
                </a:lnTo>
                <a:lnTo>
                  <a:pt x="3295" y="8388"/>
                </a:lnTo>
                <a:lnTo>
                  <a:pt x="3766" y="8366"/>
                </a:lnTo>
                <a:lnTo>
                  <a:pt x="3766" y="8366"/>
                </a:lnTo>
                <a:lnTo>
                  <a:pt x="4750" y="8323"/>
                </a:lnTo>
                <a:lnTo>
                  <a:pt x="5734" y="8323"/>
                </a:lnTo>
                <a:lnTo>
                  <a:pt x="7703" y="8345"/>
                </a:lnTo>
                <a:lnTo>
                  <a:pt x="7703" y="8345"/>
                </a:lnTo>
                <a:lnTo>
                  <a:pt x="8173" y="8366"/>
                </a:lnTo>
                <a:lnTo>
                  <a:pt x="8430" y="8345"/>
                </a:lnTo>
                <a:lnTo>
                  <a:pt x="8665" y="8345"/>
                </a:lnTo>
                <a:lnTo>
                  <a:pt x="8665" y="8345"/>
                </a:lnTo>
                <a:lnTo>
                  <a:pt x="8922" y="8323"/>
                </a:lnTo>
                <a:lnTo>
                  <a:pt x="9179" y="8323"/>
                </a:lnTo>
                <a:lnTo>
                  <a:pt x="9179" y="8323"/>
                </a:lnTo>
                <a:lnTo>
                  <a:pt x="9286" y="8323"/>
                </a:lnTo>
                <a:lnTo>
                  <a:pt x="9350" y="8323"/>
                </a:lnTo>
                <a:lnTo>
                  <a:pt x="9393" y="8281"/>
                </a:lnTo>
                <a:lnTo>
                  <a:pt x="9436" y="8195"/>
                </a:lnTo>
                <a:lnTo>
                  <a:pt x="9436" y="8195"/>
                </a:lnTo>
                <a:lnTo>
                  <a:pt x="9457" y="8024"/>
                </a:lnTo>
                <a:lnTo>
                  <a:pt x="9457" y="7810"/>
                </a:lnTo>
                <a:lnTo>
                  <a:pt x="9436" y="7703"/>
                </a:lnTo>
                <a:lnTo>
                  <a:pt x="9414" y="7617"/>
                </a:lnTo>
                <a:lnTo>
                  <a:pt x="9371" y="7553"/>
                </a:lnTo>
                <a:lnTo>
                  <a:pt x="9329" y="7489"/>
                </a:lnTo>
                <a:lnTo>
                  <a:pt x="9329" y="7489"/>
                </a:lnTo>
                <a:close/>
                <a:moveTo>
                  <a:pt x="1091" y="2504"/>
                </a:moveTo>
                <a:lnTo>
                  <a:pt x="1091" y="2504"/>
                </a:lnTo>
                <a:lnTo>
                  <a:pt x="1134" y="2461"/>
                </a:lnTo>
                <a:lnTo>
                  <a:pt x="1177" y="2440"/>
                </a:lnTo>
                <a:lnTo>
                  <a:pt x="1284" y="2375"/>
                </a:lnTo>
                <a:lnTo>
                  <a:pt x="1498" y="2268"/>
                </a:lnTo>
                <a:lnTo>
                  <a:pt x="1498" y="2268"/>
                </a:lnTo>
                <a:lnTo>
                  <a:pt x="2033" y="1948"/>
                </a:lnTo>
                <a:lnTo>
                  <a:pt x="2033" y="1948"/>
                </a:lnTo>
                <a:lnTo>
                  <a:pt x="2589" y="1605"/>
                </a:lnTo>
                <a:lnTo>
                  <a:pt x="2867" y="1455"/>
                </a:lnTo>
                <a:lnTo>
                  <a:pt x="3167" y="1306"/>
                </a:lnTo>
                <a:lnTo>
                  <a:pt x="3167" y="1306"/>
                </a:lnTo>
                <a:lnTo>
                  <a:pt x="3466" y="1177"/>
                </a:lnTo>
                <a:lnTo>
                  <a:pt x="3744" y="1006"/>
                </a:lnTo>
                <a:lnTo>
                  <a:pt x="4044" y="856"/>
                </a:lnTo>
                <a:lnTo>
                  <a:pt x="4322" y="664"/>
                </a:lnTo>
                <a:lnTo>
                  <a:pt x="4322" y="664"/>
                </a:lnTo>
                <a:lnTo>
                  <a:pt x="4536" y="535"/>
                </a:lnTo>
                <a:lnTo>
                  <a:pt x="4643" y="471"/>
                </a:lnTo>
                <a:lnTo>
                  <a:pt x="4729" y="450"/>
                </a:lnTo>
                <a:lnTo>
                  <a:pt x="4814" y="428"/>
                </a:lnTo>
                <a:lnTo>
                  <a:pt x="4921" y="450"/>
                </a:lnTo>
                <a:lnTo>
                  <a:pt x="5028" y="493"/>
                </a:lnTo>
                <a:lnTo>
                  <a:pt x="5156" y="557"/>
                </a:lnTo>
                <a:lnTo>
                  <a:pt x="5156" y="557"/>
                </a:lnTo>
                <a:lnTo>
                  <a:pt x="6226" y="1134"/>
                </a:lnTo>
                <a:lnTo>
                  <a:pt x="7317" y="1691"/>
                </a:lnTo>
                <a:lnTo>
                  <a:pt x="7317" y="1691"/>
                </a:lnTo>
                <a:lnTo>
                  <a:pt x="7916" y="1969"/>
                </a:lnTo>
                <a:lnTo>
                  <a:pt x="8216" y="2097"/>
                </a:lnTo>
                <a:lnTo>
                  <a:pt x="8494" y="2226"/>
                </a:lnTo>
                <a:lnTo>
                  <a:pt x="8494" y="2226"/>
                </a:lnTo>
                <a:lnTo>
                  <a:pt x="8665" y="2311"/>
                </a:lnTo>
                <a:lnTo>
                  <a:pt x="8751" y="2375"/>
                </a:lnTo>
                <a:lnTo>
                  <a:pt x="8772" y="2418"/>
                </a:lnTo>
                <a:lnTo>
                  <a:pt x="8772" y="2440"/>
                </a:lnTo>
                <a:lnTo>
                  <a:pt x="8772" y="2440"/>
                </a:lnTo>
                <a:lnTo>
                  <a:pt x="8751" y="2461"/>
                </a:lnTo>
                <a:lnTo>
                  <a:pt x="8708" y="2482"/>
                </a:lnTo>
                <a:lnTo>
                  <a:pt x="8601" y="2482"/>
                </a:lnTo>
                <a:lnTo>
                  <a:pt x="8409" y="2482"/>
                </a:lnTo>
                <a:lnTo>
                  <a:pt x="8409" y="2482"/>
                </a:lnTo>
                <a:lnTo>
                  <a:pt x="5756" y="2525"/>
                </a:lnTo>
                <a:lnTo>
                  <a:pt x="5756" y="2525"/>
                </a:lnTo>
                <a:lnTo>
                  <a:pt x="5542" y="2547"/>
                </a:lnTo>
                <a:lnTo>
                  <a:pt x="5285" y="2525"/>
                </a:lnTo>
                <a:lnTo>
                  <a:pt x="5156" y="2504"/>
                </a:lnTo>
                <a:lnTo>
                  <a:pt x="5071" y="2461"/>
                </a:lnTo>
                <a:lnTo>
                  <a:pt x="5071" y="2418"/>
                </a:lnTo>
                <a:lnTo>
                  <a:pt x="5049" y="2375"/>
                </a:lnTo>
                <a:lnTo>
                  <a:pt x="5071" y="2333"/>
                </a:lnTo>
                <a:lnTo>
                  <a:pt x="5114" y="2268"/>
                </a:lnTo>
                <a:lnTo>
                  <a:pt x="5114" y="2268"/>
                </a:lnTo>
                <a:lnTo>
                  <a:pt x="5178" y="2204"/>
                </a:lnTo>
                <a:lnTo>
                  <a:pt x="5263" y="2161"/>
                </a:lnTo>
                <a:lnTo>
                  <a:pt x="5370" y="2119"/>
                </a:lnTo>
                <a:lnTo>
                  <a:pt x="5435" y="2054"/>
                </a:lnTo>
                <a:lnTo>
                  <a:pt x="5435" y="2054"/>
                </a:lnTo>
                <a:lnTo>
                  <a:pt x="5477" y="1948"/>
                </a:lnTo>
                <a:lnTo>
                  <a:pt x="5477" y="1841"/>
                </a:lnTo>
                <a:lnTo>
                  <a:pt x="5435" y="1734"/>
                </a:lnTo>
                <a:lnTo>
                  <a:pt x="5370" y="1648"/>
                </a:lnTo>
                <a:lnTo>
                  <a:pt x="5370" y="1648"/>
                </a:lnTo>
                <a:lnTo>
                  <a:pt x="5285" y="1584"/>
                </a:lnTo>
                <a:lnTo>
                  <a:pt x="5178" y="1541"/>
                </a:lnTo>
                <a:lnTo>
                  <a:pt x="5092" y="1498"/>
                </a:lnTo>
                <a:lnTo>
                  <a:pt x="5049" y="1455"/>
                </a:lnTo>
                <a:lnTo>
                  <a:pt x="5028" y="1413"/>
                </a:lnTo>
                <a:lnTo>
                  <a:pt x="5028" y="1413"/>
                </a:lnTo>
                <a:lnTo>
                  <a:pt x="5007" y="1327"/>
                </a:lnTo>
                <a:lnTo>
                  <a:pt x="5049" y="1284"/>
                </a:lnTo>
                <a:lnTo>
                  <a:pt x="5092" y="1263"/>
                </a:lnTo>
                <a:lnTo>
                  <a:pt x="5156" y="1220"/>
                </a:lnTo>
                <a:lnTo>
                  <a:pt x="5156" y="1220"/>
                </a:lnTo>
                <a:lnTo>
                  <a:pt x="5221" y="1134"/>
                </a:lnTo>
                <a:lnTo>
                  <a:pt x="5242" y="1092"/>
                </a:lnTo>
                <a:lnTo>
                  <a:pt x="5221" y="1049"/>
                </a:lnTo>
                <a:lnTo>
                  <a:pt x="5135" y="1006"/>
                </a:lnTo>
                <a:lnTo>
                  <a:pt x="5135" y="1006"/>
                </a:lnTo>
                <a:lnTo>
                  <a:pt x="5028" y="921"/>
                </a:lnTo>
                <a:lnTo>
                  <a:pt x="4985" y="878"/>
                </a:lnTo>
                <a:lnTo>
                  <a:pt x="4942" y="792"/>
                </a:lnTo>
                <a:lnTo>
                  <a:pt x="4942" y="792"/>
                </a:lnTo>
                <a:lnTo>
                  <a:pt x="4921" y="749"/>
                </a:lnTo>
                <a:lnTo>
                  <a:pt x="4921" y="685"/>
                </a:lnTo>
                <a:lnTo>
                  <a:pt x="4878" y="642"/>
                </a:lnTo>
                <a:lnTo>
                  <a:pt x="4814" y="642"/>
                </a:lnTo>
                <a:lnTo>
                  <a:pt x="4814" y="642"/>
                </a:lnTo>
                <a:lnTo>
                  <a:pt x="4771" y="664"/>
                </a:lnTo>
                <a:lnTo>
                  <a:pt x="4750" y="707"/>
                </a:lnTo>
                <a:lnTo>
                  <a:pt x="4729" y="814"/>
                </a:lnTo>
                <a:lnTo>
                  <a:pt x="4729" y="814"/>
                </a:lnTo>
                <a:lnTo>
                  <a:pt x="4686" y="942"/>
                </a:lnTo>
                <a:lnTo>
                  <a:pt x="4664" y="1006"/>
                </a:lnTo>
                <a:lnTo>
                  <a:pt x="4622" y="1092"/>
                </a:lnTo>
                <a:lnTo>
                  <a:pt x="4622" y="1092"/>
                </a:lnTo>
                <a:lnTo>
                  <a:pt x="4493" y="1241"/>
                </a:lnTo>
                <a:lnTo>
                  <a:pt x="4450" y="1306"/>
                </a:lnTo>
                <a:lnTo>
                  <a:pt x="4408" y="1370"/>
                </a:lnTo>
                <a:lnTo>
                  <a:pt x="4408" y="1455"/>
                </a:lnTo>
                <a:lnTo>
                  <a:pt x="4429" y="1520"/>
                </a:lnTo>
                <a:lnTo>
                  <a:pt x="4493" y="1584"/>
                </a:lnTo>
                <a:lnTo>
                  <a:pt x="4600" y="1669"/>
                </a:lnTo>
                <a:lnTo>
                  <a:pt x="4600" y="1669"/>
                </a:lnTo>
                <a:lnTo>
                  <a:pt x="4686" y="1712"/>
                </a:lnTo>
                <a:lnTo>
                  <a:pt x="4750" y="1755"/>
                </a:lnTo>
                <a:lnTo>
                  <a:pt x="4793" y="1798"/>
                </a:lnTo>
                <a:lnTo>
                  <a:pt x="4793" y="1841"/>
                </a:lnTo>
                <a:lnTo>
                  <a:pt x="4793" y="1883"/>
                </a:lnTo>
                <a:lnTo>
                  <a:pt x="4750" y="1926"/>
                </a:lnTo>
                <a:lnTo>
                  <a:pt x="4750" y="1926"/>
                </a:lnTo>
                <a:lnTo>
                  <a:pt x="4707" y="1948"/>
                </a:lnTo>
                <a:lnTo>
                  <a:pt x="4643" y="1948"/>
                </a:lnTo>
                <a:lnTo>
                  <a:pt x="4557" y="1905"/>
                </a:lnTo>
                <a:lnTo>
                  <a:pt x="4450" y="1862"/>
                </a:lnTo>
                <a:lnTo>
                  <a:pt x="4386" y="1841"/>
                </a:lnTo>
                <a:lnTo>
                  <a:pt x="4343" y="1841"/>
                </a:lnTo>
                <a:lnTo>
                  <a:pt x="4343" y="1841"/>
                </a:lnTo>
                <a:lnTo>
                  <a:pt x="4301" y="1862"/>
                </a:lnTo>
                <a:lnTo>
                  <a:pt x="4279" y="1883"/>
                </a:lnTo>
                <a:lnTo>
                  <a:pt x="4258" y="1969"/>
                </a:lnTo>
                <a:lnTo>
                  <a:pt x="4279" y="2054"/>
                </a:lnTo>
                <a:lnTo>
                  <a:pt x="4322" y="2119"/>
                </a:lnTo>
                <a:lnTo>
                  <a:pt x="4322" y="2119"/>
                </a:lnTo>
                <a:lnTo>
                  <a:pt x="4365" y="2161"/>
                </a:lnTo>
                <a:lnTo>
                  <a:pt x="4408" y="2183"/>
                </a:lnTo>
                <a:lnTo>
                  <a:pt x="4515" y="2204"/>
                </a:lnTo>
                <a:lnTo>
                  <a:pt x="4643" y="2226"/>
                </a:lnTo>
                <a:lnTo>
                  <a:pt x="4750" y="2268"/>
                </a:lnTo>
                <a:lnTo>
                  <a:pt x="4750" y="2268"/>
                </a:lnTo>
                <a:lnTo>
                  <a:pt x="4814" y="2290"/>
                </a:lnTo>
                <a:lnTo>
                  <a:pt x="4878" y="2333"/>
                </a:lnTo>
                <a:lnTo>
                  <a:pt x="4900" y="2397"/>
                </a:lnTo>
                <a:lnTo>
                  <a:pt x="4900" y="2482"/>
                </a:lnTo>
                <a:lnTo>
                  <a:pt x="4900" y="2482"/>
                </a:lnTo>
                <a:lnTo>
                  <a:pt x="4878" y="2525"/>
                </a:lnTo>
                <a:lnTo>
                  <a:pt x="4835" y="2547"/>
                </a:lnTo>
                <a:lnTo>
                  <a:pt x="4771" y="2568"/>
                </a:lnTo>
                <a:lnTo>
                  <a:pt x="4600" y="2568"/>
                </a:lnTo>
                <a:lnTo>
                  <a:pt x="4600" y="2568"/>
                </a:lnTo>
                <a:lnTo>
                  <a:pt x="3980" y="2568"/>
                </a:lnTo>
                <a:lnTo>
                  <a:pt x="3445" y="2589"/>
                </a:lnTo>
                <a:lnTo>
                  <a:pt x="3445" y="2589"/>
                </a:lnTo>
                <a:lnTo>
                  <a:pt x="2846" y="2568"/>
                </a:lnTo>
                <a:lnTo>
                  <a:pt x="2225" y="2547"/>
                </a:lnTo>
                <a:lnTo>
                  <a:pt x="2225" y="2547"/>
                </a:lnTo>
                <a:lnTo>
                  <a:pt x="1947" y="2568"/>
                </a:lnTo>
                <a:lnTo>
                  <a:pt x="1648" y="2568"/>
                </a:lnTo>
                <a:lnTo>
                  <a:pt x="1348" y="2568"/>
                </a:lnTo>
                <a:lnTo>
                  <a:pt x="1220" y="2547"/>
                </a:lnTo>
                <a:lnTo>
                  <a:pt x="1091" y="2504"/>
                </a:lnTo>
                <a:lnTo>
                  <a:pt x="1091" y="2504"/>
                </a:lnTo>
                <a:close/>
                <a:moveTo>
                  <a:pt x="2910" y="5050"/>
                </a:moveTo>
                <a:lnTo>
                  <a:pt x="2910" y="5050"/>
                </a:lnTo>
                <a:lnTo>
                  <a:pt x="2910" y="4322"/>
                </a:lnTo>
                <a:lnTo>
                  <a:pt x="2910" y="4322"/>
                </a:lnTo>
                <a:lnTo>
                  <a:pt x="2867" y="4044"/>
                </a:lnTo>
                <a:lnTo>
                  <a:pt x="2867" y="3873"/>
                </a:lnTo>
                <a:lnTo>
                  <a:pt x="2888" y="3745"/>
                </a:lnTo>
                <a:lnTo>
                  <a:pt x="2888" y="3745"/>
                </a:lnTo>
                <a:lnTo>
                  <a:pt x="2931" y="3638"/>
                </a:lnTo>
                <a:lnTo>
                  <a:pt x="2995" y="3531"/>
                </a:lnTo>
                <a:lnTo>
                  <a:pt x="3145" y="3317"/>
                </a:lnTo>
                <a:lnTo>
                  <a:pt x="3145" y="3317"/>
                </a:lnTo>
                <a:lnTo>
                  <a:pt x="3274" y="3124"/>
                </a:lnTo>
                <a:lnTo>
                  <a:pt x="3316" y="3017"/>
                </a:lnTo>
                <a:lnTo>
                  <a:pt x="3381" y="2932"/>
                </a:lnTo>
                <a:lnTo>
                  <a:pt x="3381" y="2932"/>
                </a:lnTo>
                <a:lnTo>
                  <a:pt x="3488" y="2910"/>
                </a:lnTo>
                <a:lnTo>
                  <a:pt x="3573" y="2910"/>
                </a:lnTo>
                <a:lnTo>
                  <a:pt x="3659" y="2953"/>
                </a:lnTo>
                <a:lnTo>
                  <a:pt x="3744" y="3017"/>
                </a:lnTo>
                <a:lnTo>
                  <a:pt x="3894" y="3210"/>
                </a:lnTo>
                <a:lnTo>
                  <a:pt x="4001" y="3381"/>
                </a:lnTo>
                <a:lnTo>
                  <a:pt x="4001" y="3381"/>
                </a:lnTo>
                <a:lnTo>
                  <a:pt x="4151" y="3574"/>
                </a:lnTo>
                <a:lnTo>
                  <a:pt x="4215" y="3659"/>
                </a:lnTo>
                <a:lnTo>
                  <a:pt x="4279" y="3766"/>
                </a:lnTo>
                <a:lnTo>
                  <a:pt x="4279" y="3766"/>
                </a:lnTo>
                <a:lnTo>
                  <a:pt x="4301" y="4002"/>
                </a:lnTo>
                <a:lnTo>
                  <a:pt x="4301" y="4194"/>
                </a:lnTo>
                <a:lnTo>
                  <a:pt x="4301" y="4194"/>
                </a:lnTo>
                <a:lnTo>
                  <a:pt x="4258" y="4857"/>
                </a:lnTo>
                <a:lnTo>
                  <a:pt x="4215" y="5499"/>
                </a:lnTo>
                <a:lnTo>
                  <a:pt x="4215" y="5499"/>
                </a:lnTo>
                <a:lnTo>
                  <a:pt x="4194" y="5628"/>
                </a:lnTo>
                <a:lnTo>
                  <a:pt x="4172" y="5756"/>
                </a:lnTo>
                <a:lnTo>
                  <a:pt x="4129" y="5863"/>
                </a:lnTo>
                <a:lnTo>
                  <a:pt x="4087" y="5970"/>
                </a:lnTo>
                <a:lnTo>
                  <a:pt x="3937" y="6162"/>
                </a:lnTo>
                <a:lnTo>
                  <a:pt x="3766" y="6355"/>
                </a:lnTo>
                <a:lnTo>
                  <a:pt x="3766" y="6355"/>
                </a:lnTo>
                <a:lnTo>
                  <a:pt x="3680" y="6441"/>
                </a:lnTo>
                <a:lnTo>
                  <a:pt x="3595" y="6462"/>
                </a:lnTo>
                <a:lnTo>
                  <a:pt x="3509" y="6462"/>
                </a:lnTo>
                <a:lnTo>
                  <a:pt x="3423" y="6441"/>
                </a:lnTo>
                <a:lnTo>
                  <a:pt x="3338" y="6398"/>
                </a:lnTo>
                <a:lnTo>
                  <a:pt x="3274" y="6334"/>
                </a:lnTo>
                <a:lnTo>
                  <a:pt x="3124" y="6184"/>
                </a:lnTo>
                <a:lnTo>
                  <a:pt x="3124" y="6184"/>
                </a:lnTo>
                <a:lnTo>
                  <a:pt x="3038" y="6055"/>
                </a:lnTo>
                <a:lnTo>
                  <a:pt x="2974" y="5906"/>
                </a:lnTo>
                <a:lnTo>
                  <a:pt x="2953" y="5777"/>
                </a:lnTo>
                <a:lnTo>
                  <a:pt x="2931" y="5628"/>
                </a:lnTo>
                <a:lnTo>
                  <a:pt x="2910" y="5349"/>
                </a:lnTo>
                <a:lnTo>
                  <a:pt x="2910" y="5050"/>
                </a:lnTo>
                <a:lnTo>
                  <a:pt x="2910" y="5050"/>
                </a:lnTo>
                <a:close/>
                <a:moveTo>
                  <a:pt x="4814" y="5521"/>
                </a:moveTo>
                <a:lnTo>
                  <a:pt x="4814" y="5521"/>
                </a:lnTo>
                <a:lnTo>
                  <a:pt x="4793" y="5499"/>
                </a:lnTo>
                <a:lnTo>
                  <a:pt x="4771" y="5478"/>
                </a:lnTo>
                <a:lnTo>
                  <a:pt x="4707" y="5456"/>
                </a:lnTo>
                <a:lnTo>
                  <a:pt x="4643" y="5456"/>
                </a:lnTo>
                <a:lnTo>
                  <a:pt x="4622" y="5435"/>
                </a:lnTo>
                <a:lnTo>
                  <a:pt x="4643" y="5414"/>
                </a:lnTo>
                <a:lnTo>
                  <a:pt x="4643" y="5414"/>
                </a:lnTo>
                <a:lnTo>
                  <a:pt x="4643" y="5392"/>
                </a:lnTo>
                <a:lnTo>
                  <a:pt x="4686" y="5371"/>
                </a:lnTo>
                <a:lnTo>
                  <a:pt x="4771" y="5371"/>
                </a:lnTo>
                <a:lnTo>
                  <a:pt x="4835" y="5349"/>
                </a:lnTo>
                <a:lnTo>
                  <a:pt x="4857" y="5328"/>
                </a:lnTo>
                <a:lnTo>
                  <a:pt x="4878" y="5285"/>
                </a:lnTo>
                <a:lnTo>
                  <a:pt x="4878" y="5285"/>
                </a:lnTo>
                <a:lnTo>
                  <a:pt x="4878" y="5242"/>
                </a:lnTo>
                <a:lnTo>
                  <a:pt x="4857" y="5200"/>
                </a:lnTo>
                <a:lnTo>
                  <a:pt x="4793" y="5178"/>
                </a:lnTo>
                <a:lnTo>
                  <a:pt x="4707" y="5157"/>
                </a:lnTo>
                <a:lnTo>
                  <a:pt x="4622" y="5135"/>
                </a:lnTo>
                <a:lnTo>
                  <a:pt x="4622" y="5135"/>
                </a:lnTo>
                <a:lnTo>
                  <a:pt x="4707" y="5093"/>
                </a:lnTo>
                <a:lnTo>
                  <a:pt x="4771" y="5071"/>
                </a:lnTo>
                <a:lnTo>
                  <a:pt x="4835" y="5029"/>
                </a:lnTo>
                <a:lnTo>
                  <a:pt x="4857" y="5007"/>
                </a:lnTo>
                <a:lnTo>
                  <a:pt x="4857" y="4964"/>
                </a:lnTo>
                <a:lnTo>
                  <a:pt x="4857" y="4964"/>
                </a:lnTo>
                <a:lnTo>
                  <a:pt x="4835" y="4943"/>
                </a:lnTo>
                <a:lnTo>
                  <a:pt x="4793" y="4922"/>
                </a:lnTo>
                <a:lnTo>
                  <a:pt x="4707" y="4900"/>
                </a:lnTo>
                <a:lnTo>
                  <a:pt x="4622" y="4879"/>
                </a:lnTo>
                <a:lnTo>
                  <a:pt x="4600" y="4857"/>
                </a:lnTo>
                <a:lnTo>
                  <a:pt x="4579" y="4815"/>
                </a:lnTo>
                <a:lnTo>
                  <a:pt x="4579" y="4815"/>
                </a:lnTo>
                <a:lnTo>
                  <a:pt x="4579" y="4793"/>
                </a:lnTo>
                <a:lnTo>
                  <a:pt x="4600" y="4772"/>
                </a:lnTo>
                <a:lnTo>
                  <a:pt x="4664" y="4750"/>
                </a:lnTo>
                <a:lnTo>
                  <a:pt x="4857" y="4729"/>
                </a:lnTo>
                <a:lnTo>
                  <a:pt x="4964" y="4708"/>
                </a:lnTo>
                <a:lnTo>
                  <a:pt x="5028" y="4686"/>
                </a:lnTo>
                <a:lnTo>
                  <a:pt x="5028" y="4665"/>
                </a:lnTo>
                <a:lnTo>
                  <a:pt x="5049" y="4643"/>
                </a:lnTo>
                <a:lnTo>
                  <a:pt x="5007" y="4579"/>
                </a:lnTo>
                <a:lnTo>
                  <a:pt x="5007" y="4579"/>
                </a:lnTo>
                <a:lnTo>
                  <a:pt x="4985" y="4536"/>
                </a:lnTo>
                <a:lnTo>
                  <a:pt x="4921" y="4536"/>
                </a:lnTo>
                <a:lnTo>
                  <a:pt x="4814" y="4536"/>
                </a:lnTo>
                <a:lnTo>
                  <a:pt x="4686" y="4558"/>
                </a:lnTo>
                <a:lnTo>
                  <a:pt x="4643" y="4558"/>
                </a:lnTo>
                <a:lnTo>
                  <a:pt x="4600" y="4536"/>
                </a:lnTo>
                <a:lnTo>
                  <a:pt x="4600" y="4536"/>
                </a:lnTo>
                <a:lnTo>
                  <a:pt x="4579" y="4494"/>
                </a:lnTo>
                <a:lnTo>
                  <a:pt x="4579" y="4472"/>
                </a:lnTo>
                <a:lnTo>
                  <a:pt x="4579" y="4451"/>
                </a:lnTo>
                <a:lnTo>
                  <a:pt x="4600" y="4429"/>
                </a:lnTo>
                <a:lnTo>
                  <a:pt x="4707" y="4387"/>
                </a:lnTo>
                <a:lnTo>
                  <a:pt x="4707" y="4387"/>
                </a:lnTo>
                <a:lnTo>
                  <a:pt x="4814" y="4322"/>
                </a:lnTo>
                <a:lnTo>
                  <a:pt x="4835" y="4280"/>
                </a:lnTo>
                <a:lnTo>
                  <a:pt x="4835" y="4215"/>
                </a:lnTo>
                <a:lnTo>
                  <a:pt x="4835" y="4215"/>
                </a:lnTo>
                <a:lnTo>
                  <a:pt x="4814" y="4194"/>
                </a:lnTo>
                <a:lnTo>
                  <a:pt x="4793" y="4173"/>
                </a:lnTo>
                <a:lnTo>
                  <a:pt x="4707" y="4151"/>
                </a:lnTo>
                <a:lnTo>
                  <a:pt x="4643" y="4130"/>
                </a:lnTo>
                <a:lnTo>
                  <a:pt x="4600" y="4108"/>
                </a:lnTo>
                <a:lnTo>
                  <a:pt x="4600" y="4087"/>
                </a:lnTo>
                <a:lnTo>
                  <a:pt x="4600" y="4087"/>
                </a:lnTo>
                <a:lnTo>
                  <a:pt x="4664" y="4066"/>
                </a:lnTo>
                <a:lnTo>
                  <a:pt x="4793" y="4023"/>
                </a:lnTo>
                <a:lnTo>
                  <a:pt x="4857" y="4002"/>
                </a:lnTo>
                <a:lnTo>
                  <a:pt x="4878" y="3959"/>
                </a:lnTo>
                <a:lnTo>
                  <a:pt x="4835" y="3895"/>
                </a:lnTo>
                <a:lnTo>
                  <a:pt x="4750" y="3830"/>
                </a:lnTo>
                <a:lnTo>
                  <a:pt x="4750" y="3830"/>
                </a:lnTo>
                <a:lnTo>
                  <a:pt x="4579" y="3788"/>
                </a:lnTo>
                <a:lnTo>
                  <a:pt x="4536" y="3766"/>
                </a:lnTo>
                <a:lnTo>
                  <a:pt x="4536" y="3745"/>
                </a:lnTo>
                <a:lnTo>
                  <a:pt x="4536" y="3702"/>
                </a:lnTo>
                <a:lnTo>
                  <a:pt x="4579" y="3659"/>
                </a:lnTo>
                <a:lnTo>
                  <a:pt x="4579" y="3659"/>
                </a:lnTo>
                <a:lnTo>
                  <a:pt x="4664" y="3638"/>
                </a:lnTo>
                <a:lnTo>
                  <a:pt x="4835" y="3638"/>
                </a:lnTo>
                <a:lnTo>
                  <a:pt x="5007" y="3638"/>
                </a:lnTo>
                <a:lnTo>
                  <a:pt x="5092" y="3659"/>
                </a:lnTo>
                <a:lnTo>
                  <a:pt x="5092" y="3659"/>
                </a:lnTo>
                <a:lnTo>
                  <a:pt x="5135" y="3681"/>
                </a:lnTo>
                <a:lnTo>
                  <a:pt x="5135" y="3723"/>
                </a:lnTo>
                <a:lnTo>
                  <a:pt x="5135" y="3809"/>
                </a:lnTo>
                <a:lnTo>
                  <a:pt x="5135" y="3809"/>
                </a:lnTo>
                <a:lnTo>
                  <a:pt x="5156" y="3959"/>
                </a:lnTo>
                <a:lnTo>
                  <a:pt x="5156" y="4237"/>
                </a:lnTo>
                <a:lnTo>
                  <a:pt x="5135" y="4622"/>
                </a:lnTo>
                <a:lnTo>
                  <a:pt x="5135" y="4622"/>
                </a:lnTo>
                <a:lnTo>
                  <a:pt x="5135" y="5242"/>
                </a:lnTo>
                <a:lnTo>
                  <a:pt x="5135" y="5242"/>
                </a:lnTo>
                <a:lnTo>
                  <a:pt x="5178" y="5542"/>
                </a:lnTo>
                <a:lnTo>
                  <a:pt x="5199" y="5692"/>
                </a:lnTo>
                <a:lnTo>
                  <a:pt x="5199" y="5756"/>
                </a:lnTo>
                <a:lnTo>
                  <a:pt x="5178" y="5799"/>
                </a:lnTo>
                <a:lnTo>
                  <a:pt x="5178" y="5799"/>
                </a:lnTo>
                <a:lnTo>
                  <a:pt x="5114" y="5820"/>
                </a:lnTo>
                <a:lnTo>
                  <a:pt x="5028" y="5842"/>
                </a:lnTo>
                <a:lnTo>
                  <a:pt x="4814" y="5842"/>
                </a:lnTo>
                <a:lnTo>
                  <a:pt x="4707" y="5820"/>
                </a:lnTo>
                <a:lnTo>
                  <a:pt x="4622" y="5799"/>
                </a:lnTo>
                <a:lnTo>
                  <a:pt x="4579" y="5735"/>
                </a:lnTo>
                <a:lnTo>
                  <a:pt x="4557" y="5713"/>
                </a:lnTo>
                <a:lnTo>
                  <a:pt x="4579" y="5670"/>
                </a:lnTo>
                <a:lnTo>
                  <a:pt x="4579" y="5670"/>
                </a:lnTo>
                <a:lnTo>
                  <a:pt x="4600" y="5649"/>
                </a:lnTo>
                <a:lnTo>
                  <a:pt x="4643" y="5628"/>
                </a:lnTo>
                <a:lnTo>
                  <a:pt x="4707" y="5606"/>
                </a:lnTo>
                <a:lnTo>
                  <a:pt x="4793" y="5585"/>
                </a:lnTo>
                <a:lnTo>
                  <a:pt x="4814" y="5563"/>
                </a:lnTo>
                <a:lnTo>
                  <a:pt x="4814" y="5521"/>
                </a:lnTo>
                <a:lnTo>
                  <a:pt x="4814" y="5521"/>
                </a:lnTo>
                <a:close/>
                <a:moveTo>
                  <a:pt x="4814" y="3360"/>
                </a:moveTo>
                <a:lnTo>
                  <a:pt x="4814" y="3360"/>
                </a:lnTo>
                <a:lnTo>
                  <a:pt x="4536" y="3360"/>
                </a:lnTo>
                <a:lnTo>
                  <a:pt x="4408" y="3360"/>
                </a:lnTo>
                <a:lnTo>
                  <a:pt x="4343" y="3338"/>
                </a:lnTo>
                <a:lnTo>
                  <a:pt x="4301" y="3317"/>
                </a:lnTo>
                <a:lnTo>
                  <a:pt x="4301" y="3317"/>
                </a:lnTo>
                <a:lnTo>
                  <a:pt x="4236" y="3253"/>
                </a:lnTo>
                <a:lnTo>
                  <a:pt x="4172" y="3124"/>
                </a:lnTo>
                <a:lnTo>
                  <a:pt x="4129" y="3017"/>
                </a:lnTo>
                <a:lnTo>
                  <a:pt x="4108" y="2953"/>
                </a:lnTo>
                <a:lnTo>
                  <a:pt x="4108" y="2953"/>
                </a:lnTo>
                <a:lnTo>
                  <a:pt x="4151" y="2910"/>
                </a:lnTo>
                <a:lnTo>
                  <a:pt x="4236" y="2889"/>
                </a:lnTo>
                <a:lnTo>
                  <a:pt x="4493" y="2889"/>
                </a:lnTo>
                <a:lnTo>
                  <a:pt x="4964" y="2889"/>
                </a:lnTo>
                <a:lnTo>
                  <a:pt x="4964" y="2889"/>
                </a:lnTo>
                <a:lnTo>
                  <a:pt x="5178" y="2889"/>
                </a:lnTo>
                <a:lnTo>
                  <a:pt x="5285" y="2889"/>
                </a:lnTo>
                <a:lnTo>
                  <a:pt x="5370" y="2910"/>
                </a:lnTo>
                <a:lnTo>
                  <a:pt x="5435" y="2932"/>
                </a:lnTo>
                <a:lnTo>
                  <a:pt x="5477" y="2996"/>
                </a:lnTo>
                <a:lnTo>
                  <a:pt x="5456" y="3081"/>
                </a:lnTo>
                <a:lnTo>
                  <a:pt x="5392" y="3210"/>
                </a:lnTo>
                <a:lnTo>
                  <a:pt x="5392" y="3210"/>
                </a:lnTo>
                <a:lnTo>
                  <a:pt x="5328" y="3317"/>
                </a:lnTo>
                <a:lnTo>
                  <a:pt x="5199" y="3360"/>
                </a:lnTo>
                <a:lnTo>
                  <a:pt x="5199" y="3360"/>
                </a:lnTo>
                <a:lnTo>
                  <a:pt x="4985" y="3360"/>
                </a:lnTo>
                <a:lnTo>
                  <a:pt x="4814" y="3360"/>
                </a:lnTo>
                <a:lnTo>
                  <a:pt x="4814" y="3360"/>
                </a:lnTo>
                <a:close/>
                <a:moveTo>
                  <a:pt x="4279" y="6227"/>
                </a:moveTo>
                <a:lnTo>
                  <a:pt x="4279" y="6227"/>
                </a:lnTo>
                <a:lnTo>
                  <a:pt x="4322" y="6162"/>
                </a:lnTo>
                <a:lnTo>
                  <a:pt x="4386" y="6120"/>
                </a:lnTo>
                <a:lnTo>
                  <a:pt x="4493" y="6077"/>
                </a:lnTo>
                <a:lnTo>
                  <a:pt x="4600" y="6077"/>
                </a:lnTo>
                <a:lnTo>
                  <a:pt x="4814" y="6077"/>
                </a:lnTo>
                <a:lnTo>
                  <a:pt x="5007" y="6098"/>
                </a:lnTo>
                <a:lnTo>
                  <a:pt x="5007" y="6098"/>
                </a:lnTo>
                <a:lnTo>
                  <a:pt x="5242" y="6077"/>
                </a:lnTo>
                <a:lnTo>
                  <a:pt x="5370" y="6077"/>
                </a:lnTo>
                <a:lnTo>
                  <a:pt x="5456" y="6120"/>
                </a:lnTo>
                <a:lnTo>
                  <a:pt x="5456" y="6120"/>
                </a:lnTo>
                <a:lnTo>
                  <a:pt x="5563" y="6269"/>
                </a:lnTo>
                <a:lnTo>
                  <a:pt x="5606" y="6398"/>
                </a:lnTo>
                <a:lnTo>
                  <a:pt x="5606" y="6398"/>
                </a:lnTo>
                <a:lnTo>
                  <a:pt x="5584" y="6441"/>
                </a:lnTo>
                <a:lnTo>
                  <a:pt x="5499" y="6462"/>
                </a:lnTo>
                <a:lnTo>
                  <a:pt x="5285" y="6462"/>
                </a:lnTo>
                <a:lnTo>
                  <a:pt x="4985" y="6441"/>
                </a:lnTo>
                <a:lnTo>
                  <a:pt x="4985" y="6441"/>
                </a:lnTo>
                <a:lnTo>
                  <a:pt x="4793" y="6462"/>
                </a:lnTo>
                <a:lnTo>
                  <a:pt x="4515" y="6462"/>
                </a:lnTo>
                <a:lnTo>
                  <a:pt x="4408" y="6441"/>
                </a:lnTo>
                <a:lnTo>
                  <a:pt x="4301" y="6398"/>
                </a:lnTo>
                <a:lnTo>
                  <a:pt x="4279" y="6376"/>
                </a:lnTo>
                <a:lnTo>
                  <a:pt x="4258" y="6334"/>
                </a:lnTo>
                <a:lnTo>
                  <a:pt x="4258" y="6291"/>
                </a:lnTo>
                <a:lnTo>
                  <a:pt x="4279" y="6227"/>
                </a:lnTo>
                <a:lnTo>
                  <a:pt x="4279" y="6227"/>
                </a:lnTo>
                <a:close/>
                <a:moveTo>
                  <a:pt x="5542" y="5670"/>
                </a:moveTo>
                <a:lnTo>
                  <a:pt x="5542" y="5670"/>
                </a:lnTo>
                <a:lnTo>
                  <a:pt x="5520" y="5456"/>
                </a:lnTo>
                <a:lnTo>
                  <a:pt x="5499" y="5093"/>
                </a:lnTo>
                <a:lnTo>
                  <a:pt x="5477" y="4601"/>
                </a:lnTo>
                <a:lnTo>
                  <a:pt x="5477" y="4601"/>
                </a:lnTo>
                <a:lnTo>
                  <a:pt x="5477" y="3916"/>
                </a:lnTo>
                <a:lnTo>
                  <a:pt x="5477" y="3916"/>
                </a:lnTo>
                <a:lnTo>
                  <a:pt x="5499" y="3745"/>
                </a:lnTo>
                <a:lnTo>
                  <a:pt x="5542" y="3616"/>
                </a:lnTo>
                <a:lnTo>
                  <a:pt x="5670" y="3338"/>
                </a:lnTo>
                <a:lnTo>
                  <a:pt x="5670" y="3338"/>
                </a:lnTo>
                <a:lnTo>
                  <a:pt x="5756" y="3146"/>
                </a:lnTo>
                <a:lnTo>
                  <a:pt x="5820" y="3039"/>
                </a:lnTo>
                <a:lnTo>
                  <a:pt x="5884" y="2953"/>
                </a:lnTo>
                <a:lnTo>
                  <a:pt x="5948" y="2889"/>
                </a:lnTo>
                <a:lnTo>
                  <a:pt x="6034" y="2846"/>
                </a:lnTo>
                <a:lnTo>
                  <a:pt x="6076" y="2868"/>
                </a:lnTo>
                <a:lnTo>
                  <a:pt x="6119" y="2868"/>
                </a:lnTo>
                <a:lnTo>
                  <a:pt x="6226" y="2953"/>
                </a:lnTo>
                <a:lnTo>
                  <a:pt x="6226" y="2953"/>
                </a:lnTo>
                <a:lnTo>
                  <a:pt x="6290" y="3039"/>
                </a:lnTo>
                <a:lnTo>
                  <a:pt x="6333" y="3167"/>
                </a:lnTo>
                <a:lnTo>
                  <a:pt x="6376" y="3274"/>
                </a:lnTo>
                <a:lnTo>
                  <a:pt x="6419" y="3381"/>
                </a:lnTo>
                <a:lnTo>
                  <a:pt x="6419" y="3381"/>
                </a:lnTo>
                <a:lnTo>
                  <a:pt x="6547" y="3574"/>
                </a:lnTo>
                <a:lnTo>
                  <a:pt x="6611" y="3659"/>
                </a:lnTo>
                <a:lnTo>
                  <a:pt x="6633" y="3766"/>
                </a:lnTo>
                <a:lnTo>
                  <a:pt x="6633" y="3766"/>
                </a:lnTo>
                <a:lnTo>
                  <a:pt x="6676" y="4066"/>
                </a:lnTo>
                <a:lnTo>
                  <a:pt x="6654" y="4365"/>
                </a:lnTo>
                <a:lnTo>
                  <a:pt x="6611" y="4964"/>
                </a:lnTo>
                <a:lnTo>
                  <a:pt x="6611" y="4964"/>
                </a:lnTo>
                <a:lnTo>
                  <a:pt x="6590" y="5242"/>
                </a:lnTo>
                <a:lnTo>
                  <a:pt x="6590" y="5499"/>
                </a:lnTo>
                <a:lnTo>
                  <a:pt x="6569" y="5628"/>
                </a:lnTo>
                <a:lnTo>
                  <a:pt x="6547" y="5756"/>
                </a:lnTo>
                <a:lnTo>
                  <a:pt x="6504" y="5863"/>
                </a:lnTo>
                <a:lnTo>
                  <a:pt x="6440" y="5991"/>
                </a:lnTo>
                <a:lnTo>
                  <a:pt x="6440" y="5991"/>
                </a:lnTo>
                <a:lnTo>
                  <a:pt x="6355" y="6162"/>
                </a:lnTo>
                <a:lnTo>
                  <a:pt x="6269" y="6355"/>
                </a:lnTo>
                <a:lnTo>
                  <a:pt x="6226" y="6419"/>
                </a:lnTo>
                <a:lnTo>
                  <a:pt x="6162" y="6462"/>
                </a:lnTo>
                <a:lnTo>
                  <a:pt x="6076" y="6462"/>
                </a:lnTo>
                <a:lnTo>
                  <a:pt x="5969" y="6398"/>
                </a:lnTo>
                <a:lnTo>
                  <a:pt x="5969" y="6398"/>
                </a:lnTo>
                <a:lnTo>
                  <a:pt x="5884" y="6312"/>
                </a:lnTo>
                <a:lnTo>
                  <a:pt x="5820" y="6205"/>
                </a:lnTo>
                <a:lnTo>
                  <a:pt x="5734" y="6013"/>
                </a:lnTo>
                <a:lnTo>
                  <a:pt x="5734" y="6013"/>
                </a:lnTo>
                <a:lnTo>
                  <a:pt x="5606" y="5842"/>
                </a:lnTo>
                <a:lnTo>
                  <a:pt x="5563" y="5777"/>
                </a:lnTo>
                <a:lnTo>
                  <a:pt x="5542" y="5670"/>
                </a:lnTo>
                <a:lnTo>
                  <a:pt x="5542" y="5670"/>
                </a:lnTo>
                <a:close/>
                <a:moveTo>
                  <a:pt x="7146" y="5221"/>
                </a:moveTo>
                <a:lnTo>
                  <a:pt x="7146" y="5221"/>
                </a:lnTo>
                <a:lnTo>
                  <a:pt x="7296" y="5178"/>
                </a:lnTo>
                <a:lnTo>
                  <a:pt x="7360" y="5157"/>
                </a:lnTo>
                <a:lnTo>
                  <a:pt x="7382" y="5114"/>
                </a:lnTo>
                <a:lnTo>
                  <a:pt x="7382" y="5071"/>
                </a:lnTo>
                <a:lnTo>
                  <a:pt x="7339" y="5029"/>
                </a:lnTo>
                <a:lnTo>
                  <a:pt x="7296" y="4986"/>
                </a:lnTo>
                <a:lnTo>
                  <a:pt x="7210" y="4943"/>
                </a:lnTo>
                <a:lnTo>
                  <a:pt x="7210" y="4943"/>
                </a:lnTo>
                <a:lnTo>
                  <a:pt x="7082" y="4900"/>
                </a:lnTo>
                <a:lnTo>
                  <a:pt x="7039" y="4879"/>
                </a:lnTo>
                <a:lnTo>
                  <a:pt x="7061" y="4857"/>
                </a:lnTo>
                <a:lnTo>
                  <a:pt x="7125" y="4857"/>
                </a:lnTo>
                <a:lnTo>
                  <a:pt x="7296" y="4836"/>
                </a:lnTo>
                <a:lnTo>
                  <a:pt x="7382" y="4793"/>
                </a:lnTo>
                <a:lnTo>
                  <a:pt x="7403" y="4772"/>
                </a:lnTo>
                <a:lnTo>
                  <a:pt x="7403" y="4729"/>
                </a:lnTo>
                <a:lnTo>
                  <a:pt x="7403" y="4729"/>
                </a:lnTo>
                <a:lnTo>
                  <a:pt x="7403" y="4686"/>
                </a:lnTo>
                <a:lnTo>
                  <a:pt x="7403" y="4665"/>
                </a:lnTo>
                <a:lnTo>
                  <a:pt x="7339" y="4643"/>
                </a:lnTo>
                <a:lnTo>
                  <a:pt x="7253" y="4622"/>
                </a:lnTo>
                <a:lnTo>
                  <a:pt x="7146" y="4622"/>
                </a:lnTo>
                <a:lnTo>
                  <a:pt x="7061" y="4601"/>
                </a:lnTo>
                <a:lnTo>
                  <a:pt x="7018" y="4579"/>
                </a:lnTo>
                <a:lnTo>
                  <a:pt x="6996" y="4558"/>
                </a:lnTo>
                <a:lnTo>
                  <a:pt x="6996" y="4536"/>
                </a:lnTo>
                <a:lnTo>
                  <a:pt x="7018" y="4472"/>
                </a:lnTo>
                <a:lnTo>
                  <a:pt x="7018" y="4472"/>
                </a:lnTo>
                <a:lnTo>
                  <a:pt x="7039" y="4451"/>
                </a:lnTo>
                <a:lnTo>
                  <a:pt x="7082" y="4429"/>
                </a:lnTo>
                <a:lnTo>
                  <a:pt x="7168" y="4429"/>
                </a:lnTo>
                <a:lnTo>
                  <a:pt x="7232" y="4429"/>
                </a:lnTo>
                <a:lnTo>
                  <a:pt x="7275" y="4408"/>
                </a:lnTo>
                <a:lnTo>
                  <a:pt x="7296" y="4387"/>
                </a:lnTo>
                <a:lnTo>
                  <a:pt x="7296" y="4387"/>
                </a:lnTo>
                <a:lnTo>
                  <a:pt x="7339" y="4322"/>
                </a:lnTo>
                <a:lnTo>
                  <a:pt x="7317" y="4280"/>
                </a:lnTo>
                <a:lnTo>
                  <a:pt x="7275" y="4237"/>
                </a:lnTo>
                <a:lnTo>
                  <a:pt x="7210" y="4194"/>
                </a:lnTo>
                <a:lnTo>
                  <a:pt x="7210" y="4194"/>
                </a:lnTo>
                <a:lnTo>
                  <a:pt x="7082" y="4173"/>
                </a:lnTo>
                <a:lnTo>
                  <a:pt x="7018" y="4173"/>
                </a:lnTo>
                <a:lnTo>
                  <a:pt x="7018" y="4151"/>
                </a:lnTo>
                <a:lnTo>
                  <a:pt x="6996" y="4130"/>
                </a:lnTo>
                <a:lnTo>
                  <a:pt x="6996" y="4130"/>
                </a:lnTo>
                <a:lnTo>
                  <a:pt x="7018" y="4108"/>
                </a:lnTo>
                <a:lnTo>
                  <a:pt x="7039" y="4087"/>
                </a:lnTo>
                <a:lnTo>
                  <a:pt x="7125" y="4066"/>
                </a:lnTo>
                <a:lnTo>
                  <a:pt x="7210" y="4044"/>
                </a:lnTo>
                <a:lnTo>
                  <a:pt x="7275" y="4023"/>
                </a:lnTo>
                <a:lnTo>
                  <a:pt x="7275" y="4023"/>
                </a:lnTo>
                <a:lnTo>
                  <a:pt x="7296" y="3980"/>
                </a:lnTo>
                <a:lnTo>
                  <a:pt x="7317" y="3937"/>
                </a:lnTo>
                <a:lnTo>
                  <a:pt x="7317" y="3916"/>
                </a:lnTo>
                <a:lnTo>
                  <a:pt x="7296" y="3873"/>
                </a:lnTo>
                <a:lnTo>
                  <a:pt x="7232" y="3852"/>
                </a:lnTo>
                <a:lnTo>
                  <a:pt x="7146" y="3809"/>
                </a:lnTo>
                <a:lnTo>
                  <a:pt x="7061" y="3788"/>
                </a:lnTo>
                <a:lnTo>
                  <a:pt x="6996" y="3766"/>
                </a:lnTo>
                <a:lnTo>
                  <a:pt x="6954" y="3745"/>
                </a:lnTo>
                <a:lnTo>
                  <a:pt x="6954" y="3702"/>
                </a:lnTo>
                <a:lnTo>
                  <a:pt x="6954" y="3681"/>
                </a:lnTo>
                <a:lnTo>
                  <a:pt x="6975" y="3638"/>
                </a:lnTo>
                <a:lnTo>
                  <a:pt x="6975" y="3638"/>
                </a:lnTo>
                <a:lnTo>
                  <a:pt x="6996" y="3616"/>
                </a:lnTo>
                <a:lnTo>
                  <a:pt x="7039" y="3616"/>
                </a:lnTo>
                <a:lnTo>
                  <a:pt x="7168" y="3595"/>
                </a:lnTo>
                <a:lnTo>
                  <a:pt x="7382" y="3616"/>
                </a:lnTo>
                <a:lnTo>
                  <a:pt x="7382" y="3616"/>
                </a:lnTo>
                <a:lnTo>
                  <a:pt x="7467" y="3616"/>
                </a:lnTo>
                <a:lnTo>
                  <a:pt x="7531" y="3638"/>
                </a:lnTo>
                <a:lnTo>
                  <a:pt x="7574" y="3681"/>
                </a:lnTo>
                <a:lnTo>
                  <a:pt x="7617" y="3766"/>
                </a:lnTo>
                <a:lnTo>
                  <a:pt x="7617" y="3766"/>
                </a:lnTo>
                <a:lnTo>
                  <a:pt x="7617" y="3959"/>
                </a:lnTo>
                <a:lnTo>
                  <a:pt x="7617" y="4280"/>
                </a:lnTo>
                <a:lnTo>
                  <a:pt x="7617" y="4729"/>
                </a:lnTo>
                <a:lnTo>
                  <a:pt x="7617" y="4729"/>
                </a:lnTo>
                <a:lnTo>
                  <a:pt x="7660" y="5200"/>
                </a:lnTo>
                <a:lnTo>
                  <a:pt x="7660" y="5478"/>
                </a:lnTo>
                <a:lnTo>
                  <a:pt x="7638" y="5585"/>
                </a:lnTo>
                <a:lnTo>
                  <a:pt x="7617" y="5649"/>
                </a:lnTo>
                <a:lnTo>
                  <a:pt x="7617" y="5649"/>
                </a:lnTo>
                <a:lnTo>
                  <a:pt x="7574" y="5692"/>
                </a:lnTo>
                <a:lnTo>
                  <a:pt x="7489" y="5713"/>
                </a:lnTo>
                <a:lnTo>
                  <a:pt x="7296" y="5756"/>
                </a:lnTo>
                <a:lnTo>
                  <a:pt x="7103" y="5756"/>
                </a:lnTo>
                <a:lnTo>
                  <a:pt x="7039" y="5756"/>
                </a:lnTo>
                <a:lnTo>
                  <a:pt x="6996" y="5735"/>
                </a:lnTo>
                <a:lnTo>
                  <a:pt x="6996" y="5735"/>
                </a:lnTo>
                <a:lnTo>
                  <a:pt x="6975" y="5670"/>
                </a:lnTo>
                <a:lnTo>
                  <a:pt x="6975" y="5606"/>
                </a:lnTo>
                <a:lnTo>
                  <a:pt x="6996" y="5542"/>
                </a:lnTo>
                <a:lnTo>
                  <a:pt x="7039" y="5499"/>
                </a:lnTo>
                <a:lnTo>
                  <a:pt x="7039" y="5499"/>
                </a:lnTo>
                <a:lnTo>
                  <a:pt x="7103" y="5478"/>
                </a:lnTo>
                <a:lnTo>
                  <a:pt x="7189" y="5478"/>
                </a:lnTo>
                <a:lnTo>
                  <a:pt x="7275" y="5478"/>
                </a:lnTo>
                <a:lnTo>
                  <a:pt x="7339" y="5456"/>
                </a:lnTo>
                <a:lnTo>
                  <a:pt x="7339" y="5456"/>
                </a:lnTo>
                <a:lnTo>
                  <a:pt x="7382" y="5414"/>
                </a:lnTo>
                <a:lnTo>
                  <a:pt x="7403" y="5371"/>
                </a:lnTo>
                <a:lnTo>
                  <a:pt x="7382" y="5328"/>
                </a:lnTo>
                <a:lnTo>
                  <a:pt x="7339" y="5307"/>
                </a:lnTo>
                <a:lnTo>
                  <a:pt x="7253" y="5264"/>
                </a:lnTo>
                <a:lnTo>
                  <a:pt x="7146" y="5221"/>
                </a:lnTo>
                <a:lnTo>
                  <a:pt x="7146" y="5221"/>
                </a:lnTo>
                <a:close/>
                <a:moveTo>
                  <a:pt x="7232" y="3295"/>
                </a:moveTo>
                <a:lnTo>
                  <a:pt x="7232" y="3295"/>
                </a:lnTo>
                <a:lnTo>
                  <a:pt x="7039" y="3295"/>
                </a:lnTo>
                <a:lnTo>
                  <a:pt x="6932" y="3274"/>
                </a:lnTo>
                <a:lnTo>
                  <a:pt x="6847" y="3253"/>
                </a:lnTo>
                <a:lnTo>
                  <a:pt x="6761" y="3231"/>
                </a:lnTo>
                <a:lnTo>
                  <a:pt x="6697" y="3167"/>
                </a:lnTo>
                <a:lnTo>
                  <a:pt x="6654" y="3081"/>
                </a:lnTo>
                <a:lnTo>
                  <a:pt x="6611" y="2975"/>
                </a:lnTo>
                <a:lnTo>
                  <a:pt x="6611" y="2975"/>
                </a:lnTo>
                <a:lnTo>
                  <a:pt x="6633" y="2932"/>
                </a:lnTo>
                <a:lnTo>
                  <a:pt x="6633" y="2889"/>
                </a:lnTo>
                <a:lnTo>
                  <a:pt x="6654" y="2868"/>
                </a:lnTo>
                <a:lnTo>
                  <a:pt x="6697" y="2846"/>
                </a:lnTo>
                <a:lnTo>
                  <a:pt x="6783" y="2825"/>
                </a:lnTo>
                <a:lnTo>
                  <a:pt x="6889" y="2825"/>
                </a:lnTo>
                <a:lnTo>
                  <a:pt x="7103" y="2846"/>
                </a:lnTo>
                <a:lnTo>
                  <a:pt x="7168" y="2846"/>
                </a:lnTo>
                <a:lnTo>
                  <a:pt x="7189" y="2846"/>
                </a:lnTo>
                <a:lnTo>
                  <a:pt x="7189" y="2846"/>
                </a:lnTo>
                <a:lnTo>
                  <a:pt x="7189" y="2846"/>
                </a:lnTo>
                <a:lnTo>
                  <a:pt x="7446" y="2825"/>
                </a:lnTo>
                <a:lnTo>
                  <a:pt x="7596" y="2825"/>
                </a:lnTo>
                <a:lnTo>
                  <a:pt x="7681" y="2846"/>
                </a:lnTo>
                <a:lnTo>
                  <a:pt x="7681" y="2846"/>
                </a:lnTo>
                <a:lnTo>
                  <a:pt x="7745" y="2868"/>
                </a:lnTo>
                <a:lnTo>
                  <a:pt x="7745" y="2889"/>
                </a:lnTo>
                <a:lnTo>
                  <a:pt x="7724" y="2996"/>
                </a:lnTo>
                <a:lnTo>
                  <a:pt x="7724" y="2996"/>
                </a:lnTo>
                <a:lnTo>
                  <a:pt x="7681" y="3103"/>
                </a:lnTo>
                <a:lnTo>
                  <a:pt x="7638" y="3167"/>
                </a:lnTo>
                <a:lnTo>
                  <a:pt x="7596" y="3231"/>
                </a:lnTo>
                <a:lnTo>
                  <a:pt x="7531" y="3253"/>
                </a:lnTo>
                <a:lnTo>
                  <a:pt x="7467" y="3274"/>
                </a:lnTo>
                <a:lnTo>
                  <a:pt x="7382" y="3295"/>
                </a:lnTo>
                <a:lnTo>
                  <a:pt x="7232" y="3295"/>
                </a:lnTo>
                <a:lnTo>
                  <a:pt x="7232" y="3295"/>
                </a:lnTo>
                <a:close/>
                <a:moveTo>
                  <a:pt x="6697" y="6205"/>
                </a:moveTo>
                <a:lnTo>
                  <a:pt x="6697" y="6205"/>
                </a:lnTo>
                <a:lnTo>
                  <a:pt x="6783" y="6162"/>
                </a:lnTo>
                <a:lnTo>
                  <a:pt x="6868" y="6120"/>
                </a:lnTo>
                <a:lnTo>
                  <a:pt x="7125" y="6098"/>
                </a:lnTo>
                <a:lnTo>
                  <a:pt x="7360" y="6120"/>
                </a:lnTo>
                <a:lnTo>
                  <a:pt x="7553" y="6141"/>
                </a:lnTo>
                <a:lnTo>
                  <a:pt x="7553" y="6141"/>
                </a:lnTo>
                <a:lnTo>
                  <a:pt x="7638" y="6162"/>
                </a:lnTo>
                <a:lnTo>
                  <a:pt x="7724" y="6205"/>
                </a:lnTo>
                <a:lnTo>
                  <a:pt x="7767" y="6269"/>
                </a:lnTo>
                <a:lnTo>
                  <a:pt x="7809" y="6355"/>
                </a:lnTo>
                <a:lnTo>
                  <a:pt x="7809" y="6355"/>
                </a:lnTo>
                <a:lnTo>
                  <a:pt x="7831" y="6419"/>
                </a:lnTo>
                <a:lnTo>
                  <a:pt x="7852" y="6462"/>
                </a:lnTo>
                <a:lnTo>
                  <a:pt x="7831" y="6505"/>
                </a:lnTo>
                <a:lnTo>
                  <a:pt x="7831" y="6505"/>
                </a:lnTo>
                <a:lnTo>
                  <a:pt x="7788" y="6526"/>
                </a:lnTo>
                <a:lnTo>
                  <a:pt x="7703" y="6526"/>
                </a:lnTo>
                <a:lnTo>
                  <a:pt x="7510" y="6526"/>
                </a:lnTo>
                <a:lnTo>
                  <a:pt x="7232" y="6483"/>
                </a:lnTo>
                <a:lnTo>
                  <a:pt x="7232" y="6483"/>
                </a:lnTo>
                <a:lnTo>
                  <a:pt x="7018" y="6505"/>
                </a:lnTo>
                <a:lnTo>
                  <a:pt x="6889" y="6483"/>
                </a:lnTo>
                <a:lnTo>
                  <a:pt x="6783" y="6483"/>
                </a:lnTo>
                <a:lnTo>
                  <a:pt x="6676" y="6441"/>
                </a:lnTo>
                <a:lnTo>
                  <a:pt x="6633" y="6419"/>
                </a:lnTo>
                <a:lnTo>
                  <a:pt x="6611" y="6398"/>
                </a:lnTo>
                <a:lnTo>
                  <a:pt x="6611" y="6355"/>
                </a:lnTo>
                <a:lnTo>
                  <a:pt x="6611" y="6312"/>
                </a:lnTo>
                <a:lnTo>
                  <a:pt x="6654" y="6248"/>
                </a:lnTo>
                <a:lnTo>
                  <a:pt x="6697" y="6205"/>
                </a:lnTo>
                <a:lnTo>
                  <a:pt x="6697" y="6205"/>
                </a:lnTo>
                <a:close/>
                <a:moveTo>
                  <a:pt x="5114" y="1776"/>
                </a:moveTo>
                <a:lnTo>
                  <a:pt x="5114" y="1776"/>
                </a:lnTo>
                <a:lnTo>
                  <a:pt x="5156" y="1819"/>
                </a:lnTo>
                <a:lnTo>
                  <a:pt x="5156" y="1841"/>
                </a:lnTo>
                <a:lnTo>
                  <a:pt x="5135" y="1862"/>
                </a:lnTo>
                <a:lnTo>
                  <a:pt x="5114" y="1905"/>
                </a:lnTo>
                <a:lnTo>
                  <a:pt x="5114" y="1905"/>
                </a:lnTo>
                <a:lnTo>
                  <a:pt x="5071" y="1819"/>
                </a:lnTo>
                <a:lnTo>
                  <a:pt x="5071" y="1776"/>
                </a:lnTo>
                <a:lnTo>
                  <a:pt x="5092" y="1776"/>
                </a:lnTo>
                <a:lnTo>
                  <a:pt x="5114" y="1776"/>
                </a:lnTo>
                <a:lnTo>
                  <a:pt x="5114" y="1776"/>
                </a:lnTo>
                <a:close/>
                <a:moveTo>
                  <a:pt x="4686" y="1434"/>
                </a:moveTo>
                <a:lnTo>
                  <a:pt x="4686" y="1434"/>
                </a:lnTo>
                <a:lnTo>
                  <a:pt x="4664" y="1413"/>
                </a:lnTo>
                <a:lnTo>
                  <a:pt x="4643" y="1391"/>
                </a:lnTo>
                <a:lnTo>
                  <a:pt x="4664" y="1370"/>
                </a:lnTo>
                <a:lnTo>
                  <a:pt x="4686" y="1348"/>
                </a:lnTo>
                <a:lnTo>
                  <a:pt x="4686" y="1348"/>
                </a:lnTo>
                <a:lnTo>
                  <a:pt x="4729" y="1391"/>
                </a:lnTo>
                <a:lnTo>
                  <a:pt x="4686" y="1434"/>
                </a:lnTo>
                <a:lnTo>
                  <a:pt x="4686" y="1434"/>
                </a:lnTo>
                <a:close/>
                <a:moveTo>
                  <a:pt x="2182" y="2932"/>
                </a:moveTo>
                <a:lnTo>
                  <a:pt x="2182" y="2932"/>
                </a:lnTo>
                <a:lnTo>
                  <a:pt x="2354" y="2910"/>
                </a:lnTo>
                <a:lnTo>
                  <a:pt x="2610" y="2889"/>
                </a:lnTo>
                <a:lnTo>
                  <a:pt x="2739" y="2889"/>
                </a:lnTo>
                <a:lnTo>
                  <a:pt x="2846" y="2910"/>
                </a:lnTo>
                <a:lnTo>
                  <a:pt x="2931" y="2932"/>
                </a:lnTo>
                <a:lnTo>
                  <a:pt x="2953" y="2953"/>
                </a:lnTo>
                <a:lnTo>
                  <a:pt x="2974" y="2996"/>
                </a:lnTo>
                <a:lnTo>
                  <a:pt x="2974" y="2996"/>
                </a:lnTo>
                <a:lnTo>
                  <a:pt x="2953" y="3081"/>
                </a:lnTo>
                <a:lnTo>
                  <a:pt x="2910" y="3146"/>
                </a:lnTo>
                <a:lnTo>
                  <a:pt x="2846" y="3188"/>
                </a:lnTo>
                <a:lnTo>
                  <a:pt x="2782" y="3210"/>
                </a:lnTo>
                <a:lnTo>
                  <a:pt x="2610" y="3231"/>
                </a:lnTo>
                <a:lnTo>
                  <a:pt x="2568" y="3231"/>
                </a:lnTo>
                <a:lnTo>
                  <a:pt x="2546" y="3253"/>
                </a:lnTo>
                <a:lnTo>
                  <a:pt x="2546" y="3253"/>
                </a:lnTo>
                <a:lnTo>
                  <a:pt x="2332" y="3253"/>
                </a:lnTo>
                <a:lnTo>
                  <a:pt x="2097" y="3231"/>
                </a:lnTo>
                <a:lnTo>
                  <a:pt x="1840" y="3210"/>
                </a:lnTo>
                <a:lnTo>
                  <a:pt x="1755" y="3167"/>
                </a:lnTo>
                <a:lnTo>
                  <a:pt x="1690" y="3124"/>
                </a:lnTo>
                <a:lnTo>
                  <a:pt x="1690" y="3124"/>
                </a:lnTo>
                <a:lnTo>
                  <a:pt x="1626" y="3039"/>
                </a:lnTo>
                <a:lnTo>
                  <a:pt x="1626" y="3017"/>
                </a:lnTo>
                <a:lnTo>
                  <a:pt x="1648" y="2975"/>
                </a:lnTo>
                <a:lnTo>
                  <a:pt x="1712" y="2953"/>
                </a:lnTo>
                <a:lnTo>
                  <a:pt x="1797" y="2932"/>
                </a:lnTo>
                <a:lnTo>
                  <a:pt x="2011" y="2932"/>
                </a:lnTo>
                <a:lnTo>
                  <a:pt x="2182" y="2932"/>
                </a:lnTo>
                <a:lnTo>
                  <a:pt x="2182" y="2932"/>
                </a:lnTo>
                <a:close/>
                <a:moveTo>
                  <a:pt x="2332" y="5328"/>
                </a:moveTo>
                <a:lnTo>
                  <a:pt x="2332" y="5328"/>
                </a:lnTo>
                <a:lnTo>
                  <a:pt x="2311" y="5307"/>
                </a:lnTo>
                <a:lnTo>
                  <a:pt x="2247" y="5285"/>
                </a:lnTo>
                <a:lnTo>
                  <a:pt x="2140" y="5264"/>
                </a:lnTo>
                <a:lnTo>
                  <a:pt x="2033" y="5242"/>
                </a:lnTo>
                <a:lnTo>
                  <a:pt x="2011" y="5221"/>
                </a:lnTo>
                <a:lnTo>
                  <a:pt x="1990" y="5200"/>
                </a:lnTo>
                <a:lnTo>
                  <a:pt x="1990" y="5200"/>
                </a:lnTo>
                <a:lnTo>
                  <a:pt x="2011" y="5178"/>
                </a:lnTo>
                <a:lnTo>
                  <a:pt x="2054" y="5157"/>
                </a:lnTo>
                <a:lnTo>
                  <a:pt x="2182" y="5135"/>
                </a:lnTo>
                <a:lnTo>
                  <a:pt x="2247" y="5135"/>
                </a:lnTo>
                <a:lnTo>
                  <a:pt x="2311" y="5114"/>
                </a:lnTo>
                <a:lnTo>
                  <a:pt x="2354" y="5093"/>
                </a:lnTo>
                <a:lnTo>
                  <a:pt x="2375" y="5029"/>
                </a:lnTo>
                <a:lnTo>
                  <a:pt x="2375" y="5029"/>
                </a:lnTo>
                <a:lnTo>
                  <a:pt x="2375" y="4964"/>
                </a:lnTo>
                <a:lnTo>
                  <a:pt x="2332" y="4943"/>
                </a:lnTo>
                <a:lnTo>
                  <a:pt x="2289" y="4922"/>
                </a:lnTo>
                <a:lnTo>
                  <a:pt x="2204" y="4900"/>
                </a:lnTo>
                <a:lnTo>
                  <a:pt x="2075" y="4900"/>
                </a:lnTo>
                <a:lnTo>
                  <a:pt x="2033" y="4879"/>
                </a:lnTo>
                <a:lnTo>
                  <a:pt x="1990" y="4857"/>
                </a:lnTo>
                <a:lnTo>
                  <a:pt x="1990" y="4857"/>
                </a:lnTo>
                <a:lnTo>
                  <a:pt x="1990" y="4836"/>
                </a:lnTo>
                <a:lnTo>
                  <a:pt x="2033" y="4815"/>
                </a:lnTo>
                <a:lnTo>
                  <a:pt x="2140" y="4793"/>
                </a:lnTo>
                <a:lnTo>
                  <a:pt x="2247" y="4772"/>
                </a:lnTo>
                <a:lnTo>
                  <a:pt x="2311" y="4750"/>
                </a:lnTo>
                <a:lnTo>
                  <a:pt x="2311" y="4750"/>
                </a:lnTo>
                <a:lnTo>
                  <a:pt x="2354" y="4708"/>
                </a:lnTo>
                <a:lnTo>
                  <a:pt x="2354" y="4665"/>
                </a:lnTo>
                <a:lnTo>
                  <a:pt x="2354" y="4643"/>
                </a:lnTo>
                <a:lnTo>
                  <a:pt x="2332" y="4622"/>
                </a:lnTo>
                <a:lnTo>
                  <a:pt x="2289" y="4558"/>
                </a:lnTo>
                <a:lnTo>
                  <a:pt x="2268" y="4536"/>
                </a:lnTo>
                <a:lnTo>
                  <a:pt x="2289" y="4515"/>
                </a:lnTo>
                <a:lnTo>
                  <a:pt x="2289" y="4515"/>
                </a:lnTo>
                <a:lnTo>
                  <a:pt x="2311" y="4472"/>
                </a:lnTo>
                <a:lnTo>
                  <a:pt x="2354" y="4451"/>
                </a:lnTo>
                <a:lnTo>
                  <a:pt x="2418" y="4429"/>
                </a:lnTo>
                <a:lnTo>
                  <a:pt x="2439" y="4387"/>
                </a:lnTo>
                <a:lnTo>
                  <a:pt x="2439" y="4387"/>
                </a:lnTo>
                <a:lnTo>
                  <a:pt x="2418" y="4344"/>
                </a:lnTo>
                <a:lnTo>
                  <a:pt x="2396" y="4301"/>
                </a:lnTo>
                <a:lnTo>
                  <a:pt x="2311" y="4280"/>
                </a:lnTo>
                <a:lnTo>
                  <a:pt x="2311" y="4280"/>
                </a:lnTo>
                <a:lnTo>
                  <a:pt x="2225" y="4280"/>
                </a:lnTo>
                <a:lnTo>
                  <a:pt x="2118" y="4280"/>
                </a:lnTo>
                <a:lnTo>
                  <a:pt x="2054" y="4258"/>
                </a:lnTo>
                <a:lnTo>
                  <a:pt x="2011" y="4258"/>
                </a:lnTo>
                <a:lnTo>
                  <a:pt x="1990" y="4215"/>
                </a:lnTo>
                <a:lnTo>
                  <a:pt x="1990" y="4173"/>
                </a:lnTo>
                <a:lnTo>
                  <a:pt x="1990" y="4173"/>
                </a:lnTo>
                <a:lnTo>
                  <a:pt x="2011" y="4130"/>
                </a:lnTo>
                <a:lnTo>
                  <a:pt x="2054" y="4108"/>
                </a:lnTo>
                <a:lnTo>
                  <a:pt x="2182" y="4108"/>
                </a:lnTo>
                <a:lnTo>
                  <a:pt x="2289" y="4087"/>
                </a:lnTo>
                <a:lnTo>
                  <a:pt x="2311" y="4044"/>
                </a:lnTo>
                <a:lnTo>
                  <a:pt x="2332" y="4002"/>
                </a:lnTo>
                <a:lnTo>
                  <a:pt x="2332" y="4002"/>
                </a:lnTo>
                <a:lnTo>
                  <a:pt x="2332" y="3937"/>
                </a:lnTo>
                <a:lnTo>
                  <a:pt x="2311" y="3895"/>
                </a:lnTo>
                <a:lnTo>
                  <a:pt x="2268" y="3873"/>
                </a:lnTo>
                <a:lnTo>
                  <a:pt x="2225" y="3873"/>
                </a:lnTo>
                <a:lnTo>
                  <a:pt x="2118" y="3873"/>
                </a:lnTo>
                <a:lnTo>
                  <a:pt x="2075" y="3873"/>
                </a:lnTo>
                <a:lnTo>
                  <a:pt x="2033" y="3852"/>
                </a:lnTo>
                <a:lnTo>
                  <a:pt x="2033" y="3852"/>
                </a:lnTo>
                <a:lnTo>
                  <a:pt x="1990" y="3809"/>
                </a:lnTo>
                <a:lnTo>
                  <a:pt x="1968" y="3766"/>
                </a:lnTo>
                <a:lnTo>
                  <a:pt x="1947" y="3723"/>
                </a:lnTo>
                <a:lnTo>
                  <a:pt x="1968" y="3702"/>
                </a:lnTo>
                <a:lnTo>
                  <a:pt x="2033" y="3638"/>
                </a:lnTo>
                <a:lnTo>
                  <a:pt x="2118" y="3595"/>
                </a:lnTo>
                <a:lnTo>
                  <a:pt x="2247" y="3574"/>
                </a:lnTo>
                <a:lnTo>
                  <a:pt x="2354" y="3574"/>
                </a:lnTo>
                <a:lnTo>
                  <a:pt x="2461" y="3595"/>
                </a:lnTo>
                <a:lnTo>
                  <a:pt x="2546" y="3638"/>
                </a:lnTo>
                <a:lnTo>
                  <a:pt x="2546" y="3638"/>
                </a:lnTo>
                <a:lnTo>
                  <a:pt x="2546" y="3659"/>
                </a:lnTo>
                <a:lnTo>
                  <a:pt x="2568" y="3723"/>
                </a:lnTo>
                <a:lnTo>
                  <a:pt x="2568" y="3852"/>
                </a:lnTo>
                <a:lnTo>
                  <a:pt x="2546" y="4087"/>
                </a:lnTo>
                <a:lnTo>
                  <a:pt x="2546" y="4087"/>
                </a:lnTo>
                <a:lnTo>
                  <a:pt x="2546" y="4643"/>
                </a:lnTo>
                <a:lnTo>
                  <a:pt x="2546" y="4643"/>
                </a:lnTo>
                <a:lnTo>
                  <a:pt x="2546" y="5414"/>
                </a:lnTo>
                <a:lnTo>
                  <a:pt x="2546" y="5414"/>
                </a:lnTo>
                <a:lnTo>
                  <a:pt x="2568" y="5563"/>
                </a:lnTo>
                <a:lnTo>
                  <a:pt x="2589" y="5713"/>
                </a:lnTo>
                <a:lnTo>
                  <a:pt x="2589" y="5799"/>
                </a:lnTo>
                <a:lnTo>
                  <a:pt x="2589" y="5863"/>
                </a:lnTo>
                <a:lnTo>
                  <a:pt x="2546" y="5906"/>
                </a:lnTo>
                <a:lnTo>
                  <a:pt x="2482" y="5927"/>
                </a:lnTo>
                <a:lnTo>
                  <a:pt x="2482" y="5927"/>
                </a:lnTo>
                <a:lnTo>
                  <a:pt x="2396" y="5906"/>
                </a:lnTo>
                <a:lnTo>
                  <a:pt x="2289" y="5863"/>
                </a:lnTo>
                <a:lnTo>
                  <a:pt x="2140" y="5756"/>
                </a:lnTo>
                <a:lnTo>
                  <a:pt x="2140" y="5756"/>
                </a:lnTo>
                <a:lnTo>
                  <a:pt x="2054" y="5713"/>
                </a:lnTo>
                <a:lnTo>
                  <a:pt x="2011" y="5670"/>
                </a:lnTo>
                <a:lnTo>
                  <a:pt x="1990" y="5649"/>
                </a:lnTo>
                <a:lnTo>
                  <a:pt x="2011" y="5628"/>
                </a:lnTo>
                <a:lnTo>
                  <a:pt x="2097" y="5585"/>
                </a:lnTo>
                <a:lnTo>
                  <a:pt x="2097" y="5585"/>
                </a:lnTo>
                <a:lnTo>
                  <a:pt x="2204" y="5542"/>
                </a:lnTo>
                <a:lnTo>
                  <a:pt x="2332" y="5521"/>
                </a:lnTo>
                <a:lnTo>
                  <a:pt x="2375" y="5499"/>
                </a:lnTo>
                <a:lnTo>
                  <a:pt x="2396" y="5456"/>
                </a:lnTo>
                <a:lnTo>
                  <a:pt x="2375" y="5392"/>
                </a:lnTo>
                <a:lnTo>
                  <a:pt x="2332" y="5328"/>
                </a:lnTo>
                <a:lnTo>
                  <a:pt x="2332" y="5328"/>
                </a:lnTo>
                <a:close/>
                <a:moveTo>
                  <a:pt x="1626" y="6291"/>
                </a:moveTo>
                <a:lnTo>
                  <a:pt x="1626" y="6291"/>
                </a:lnTo>
                <a:lnTo>
                  <a:pt x="1669" y="6227"/>
                </a:lnTo>
                <a:lnTo>
                  <a:pt x="1755" y="6184"/>
                </a:lnTo>
                <a:lnTo>
                  <a:pt x="1840" y="6162"/>
                </a:lnTo>
                <a:lnTo>
                  <a:pt x="1947" y="6141"/>
                </a:lnTo>
                <a:lnTo>
                  <a:pt x="2161" y="6141"/>
                </a:lnTo>
                <a:lnTo>
                  <a:pt x="2332" y="6141"/>
                </a:lnTo>
                <a:lnTo>
                  <a:pt x="2332" y="6141"/>
                </a:lnTo>
                <a:lnTo>
                  <a:pt x="2482" y="6141"/>
                </a:lnTo>
                <a:lnTo>
                  <a:pt x="2696" y="6162"/>
                </a:lnTo>
                <a:lnTo>
                  <a:pt x="2803" y="6184"/>
                </a:lnTo>
                <a:lnTo>
                  <a:pt x="2888" y="6248"/>
                </a:lnTo>
                <a:lnTo>
                  <a:pt x="2931" y="6312"/>
                </a:lnTo>
                <a:lnTo>
                  <a:pt x="2953" y="6419"/>
                </a:lnTo>
                <a:lnTo>
                  <a:pt x="2953" y="6419"/>
                </a:lnTo>
                <a:lnTo>
                  <a:pt x="2931" y="6441"/>
                </a:lnTo>
                <a:lnTo>
                  <a:pt x="2910" y="6462"/>
                </a:lnTo>
                <a:lnTo>
                  <a:pt x="2824" y="6505"/>
                </a:lnTo>
                <a:lnTo>
                  <a:pt x="2717" y="6505"/>
                </a:lnTo>
                <a:lnTo>
                  <a:pt x="2589" y="6505"/>
                </a:lnTo>
                <a:lnTo>
                  <a:pt x="2375" y="6483"/>
                </a:lnTo>
                <a:lnTo>
                  <a:pt x="2289" y="6483"/>
                </a:lnTo>
                <a:lnTo>
                  <a:pt x="2268" y="6505"/>
                </a:lnTo>
                <a:lnTo>
                  <a:pt x="2268" y="6505"/>
                </a:lnTo>
                <a:lnTo>
                  <a:pt x="2075" y="6526"/>
                </a:lnTo>
                <a:lnTo>
                  <a:pt x="1840" y="6526"/>
                </a:lnTo>
                <a:lnTo>
                  <a:pt x="1733" y="6505"/>
                </a:lnTo>
                <a:lnTo>
                  <a:pt x="1669" y="6462"/>
                </a:lnTo>
                <a:lnTo>
                  <a:pt x="1626" y="6441"/>
                </a:lnTo>
                <a:lnTo>
                  <a:pt x="1626" y="6398"/>
                </a:lnTo>
                <a:lnTo>
                  <a:pt x="1626" y="6355"/>
                </a:lnTo>
                <a:lnTo>
                  <a:pt x="1626" y="6291"/>
                </a:lnTo>
                <a:lnTo>
                  <a:pt x="1626" y="6291"/>
                </a:lnTo>
                <a:close/>
                <a:moveTo>
                  <a:pt x="1006" y="7189"/>
                </a:moveTo>
                <a:lnTo>
                  <a:pt x="1006" y="7189"/>
                </a:lnTo>
                <a:lnTo>
                  <a:pt x="1006" y="7018"/>
                </a:lnTo>
                <a:lnTo>
                  <a:pt x="1048" y="6954"/>
                </a:lnTo>
                <a:lnTo>
                  <a:pt x="1113" y="6911"/>
                </a:lnTo>
                <a:lnTo>
                  <a:pt x="1113" y="6911"/>
                </a:lnTo>
                <a:lnTo>
                  <a:pt x="1262" y="6890"/>
                </a:lnTo>
                <a:lnTo>
                  <a:pt x="1434" y="6869"/>
                </a:lnTo>
                <a:lnTo>
                  <a:pt x="1776" y="6869"/>
                </a:lnTo>
                <a:lnTo>
                  <a:pt x="1776" y="6869"/>
                </a:lnTo>
                <a:lnTo>
                  <a:pt x="2140" y="6847"/>
                </a:lnTo>
                <a:lnTo>
                  <a:pt x="2525" y="6826"/>
                </a:lnTo>
                <a:lnTo>
                  <a:pt x="3252" y="6804"/>
                </a:lnTo>
                <a:lnTo>
                  <a:pt x="3252" y="6804"/>
                </a:lnTo>
                <a:lnTo>
                  <a:pt x="4151" y="6783"/>
                </a:lnTo>
                <a:lnTo>
                  <a:pt x="5049" y="6783"/>
                </a:lnTo>
                <a:lnTo>
                  <a:pt x="5948" y="6804"/>
                </a:lnTo>
                <a:lnTo>
                  <a:pt x="6825" y="6847"/>
                </a:lnTo>
                <a:lnTo>
                  <a:pt x="6825" y="6847"/>
                </a:lnTo>
                <a:lnTo>
                  <a:pt x="7232" y="6847"/>
                </a:lnTo>
                <a:lnTo>
                  <a:pt x="7617" y="6826"/>
                </a:lnTo>
                <a:lnTo>
                  <a:pt x="8023" y="6804"/>
                </a:lnTo>
                <a:lnTo>
                  <a:pt x="8216" y="6804"/>
                </a:lnTo>
                <a:lnTo>
                  <a:pt x="8409" y="6804"/>
                </a:lnTo>
                <a:lnTo>
                  <a:pt x="8409" y="6804"/>
                </a:lnTo>
                <a:lnTo>
                  <a:pt x="8494" y="6804"/>
                </a:lnTo>
                <a:lnTo>
                  <a:pt x="8537" y="6826"/>
                </a:lnTo>
                <a:lnTo>
                  <a:pt x="8558" y="6847"/>
                </a:lnTo>
                <a:lnTo>
                  <a:pt x="8580" y="6933"/>
                </a:lnTo>
                <a:lnTo>
                  <a:pt x="8580" y="6933"/>
                </a:lnTo>
                <a:lnTo>
                  <a:pt x="8601" y="6997"/>
                </a:lnTo>
                <a:lnTo>
                  <a:pt x="8580" y="7125"/>
                </a:lnTo>
                <a:lnTo>
                  <a:pt x="8537" y="7296"/>
                </a:lnTo>
                <a:lnTo>
                  <a:pt x="8537" y="7296"/>
                </a:lnTo>
                <a:lnTo>
                  <a:pt x="8494" y="7403"/>
                </a:lnTo>
                <a:lnTo>
                  <a:pt x="8387" y="7446"/>
                </a:lnTo>
                <a:lnTo>
                  <a:pt x="8387" y="7446"/>
                </a:lnTo>
                <a:lnTo>
                  <a:pt x="8259" y="7425"/>
                </a:lnTo>
                <a:lnTo>
                  <a:pt x="8173" y="7425"/>
                </a:lnTo>
                <a:lnTo>
                  <a:pt x="8130" y="7446"/>
                </a:lnTo>
                <a:lnTo>
                  <a:pt x="8130" y="7446"/>
                </a:lnTo>
                <a:lnTo>
                  <a:pt x="7660" y="7403"/>
                </a:lnTo>
                <a:lnTo>
                  <a:pt x="7168" y="7382"/>
                </a:lnTo>
                <a:lnTo>
                  <a:pt x="6205" y="7382"/>
                </a:lnTo>
                <a:lnTo>
                  <a:pt x="5263" y="7403"/>
                </a:lnTo>
                <a:lnTo>
                  <a:pt x="4301" y="7425"/>
                </a:lnTo>
                <a:lnTo>
                  <a:pt x="4301" y="7425"/>
                </a:lnTo>
                <a:lnTo>
                  <a:pt x="3423" y="7425"/>
                </a:lnTo>
                <a:lnTo>
                  <a:pt x="2995" y="7446"/>
                </a:lnTo>
                <a:lnTo>
                  <a:pt x="2568" y="7468"/>
                </a:lnTo>
                <a:lnTo>
                  <a:pt x="2568" y="7468"/>
                </a:lnTo>
                <a:lnTo>
                  <a:pt x="2161" y="7489"/>
                </a:lnTo>
                <a:lnTo>
                  <a:pt x="1733" y="7489"/>
                </a:lnTo>
                <a:lnTo>
                  <a:pt x="1733" y="7489"/>
                </a:lnTo>
                <a:lnTo>
                  <a:pt x="1348" y="7489"/>
                </a:lnTo>
                <a:lnTo>
                  <a:pt x="1155" y="7489"/>
                </a:lnTo>
                <a:lnTo>
                  <a:pt x="1070" y="7468"/>
                </a:lnTo>
                <a:lnTo>
                  <a:pt x="1027" y="7446"/>
                </a:lnTo>
                <a:lnTo>
                  <a:pt x="1027" y="7446"/>
                </a:lnTo>
                <a:lnTo>
                  <a:pt x="1006" y="7403"/>
                </a:lnTo>
                <a:lnTo>
                  <a:pt x="1006" y="7318"/>
                </a:lnTo>
                <a:lnTo>
                  <a:pt x="1006" y="7189"/>
                </a:lnTo>
                <a:lnTo>
                  <a:pt x="1006" y="7189"/>
                </a:lnTo>
                <a:close/>
                <a:moveTo>
                  <a:pt x="1091" y="8174"/>
                </a:moveTo>
                <a:lnTo>
                  <a:pt x="1091" y="8174"/>
                </a:lnTo>
                <a:lnTo>
                  <a:pt x="1027" y="8152"/>
                </a:lnTo>
                <a:lnTo>
                  <a:pt x="1006" y="8131"/>
                </a:lnTo>
                <a:lnTo>
                  <a:pt x="984" y="8045"/>
                </a:lnTo>
                <a:lnTo>
                  <a:pt x="984" y="8003"/>
                </a:lnTo>
                <a:lnTo>
                  <a:pt x="984" y="7981"/>
                </a:lnTo>
                <a:lnTo>
                  <a:pt x="941" y="7981"/>
                </a:lnTo>
                <a:lnTo>
                  <a:pt x="877" y="8003"/>
                </a:lnTo>
                <a:lnTo>
                  <a:pt x="877" y="8003"/>
                </a:lnTo>
                <a:lnTo>
                  <a:pt x="834" y="8067"/>
                </a:lnTo>
                <a:lnTo>
                  <a:pt x="770" y="8152"/>
                </a:lnTo>
                <a:lnTo>
                  <a:pt x="749" y="8195"/>
                </a:lnTo>
                <a:lnTo>
                  <a:pt x="706" y="8216"/>
                </a:lnTo>
                <a:lnTo>
                  <a:pt x="663" y="8195"/>
                </a:lnTo>
                <a:lnTo>
                  <a:pt x="621" y="8174"/>
                </a:lnTo>
                <a:lnTo>
                  <a:pt x="621" y="8174"/>
                </a:lnTo>
                <a:lnTo>
                  <a:pt x="599" y="8131"/>
                </a:lnTo>
                <a:lnTo>
                  <a:pt x="599" y="8067"/>
                </a:lnTo>
                <a:lnTo>
                  <a:pt x="663" y="7960"/>
                </a:lnTo>
                <a:lnTo>
                  <a:pt x="749" y="7853"/>
                </a:lnTo>
                <a:lnTo>
                  <a:pt x="813" y="7810"/>
                </a:lnTo>
                <a:lnTo>
                  <a:pt x="813" y="7810"/>
                </a:lnTo>
                <a:lnTo>
                  <a:pt x="963" y="7789"/>
                </a:lnTo>
                <a:lnTo>
                  <a:pt x="1134" y="7767"/>
                </a:lnTo>
                <a:lnTo>
                  <a:pt x="1305" y="7789"/>
                </a:lnTo>
                <a:lnTo>
                  <a:pt x="1434" y="7810"/>
                </a:lnTo>
                <a:lnTo>
                  <a:pt x="1434" y="7810"/>
                </a:lnTo>
                <a:lnTo>
                  <a:pt x="1284" y="8024"/>
                </a:lnTo>
                <a:lnTo>
                  <a:pt x="1198" y="8131"/>
                </a:lnTo>
                <a:lnTo>
                  <a:pt x="1134" y="8152"/>
                </a:lnTo>
                <a:lnTo>
                  <a:pt x="1091" y="8174"/>
                </a:lnTo>
                <a:lnTo>
                  <a:pt x="1091" y="8174"/>
                </a:lnTo>
                <a:close/>
                <a:moveTo>
                  <a:pt x="8665" y="8045"/>
                </a:moveTo>
                <a:lnTo>
                  <a:pt x="8665" y="8045"/>
                </a:lnTo>
                <a:lnTo>
                  <a:pt x="8002" y="8067"/>
                </a:lnTo>
                <a:lnTo>
                  <a:pt x="7360" y="8067"/>
                </a:lnTo>
                <a:lnTo>
                  <a:pt x="6055" y="8045"/>
                </a:lnTo>
                <a:lnTo>
                  <a:pt x="6055" y="8045"/>
                </a:lnTo>
                <a:lnTo>
                  <a:pt x="5798" y="8067"/>
                </a:lnTo>
                <a:lnTo>
                  <a:pt x="5520" y="8067"/>
                </a:lnTo>
                <a:lnTo>
                  <a:pt x="5263" y="8088"/>
                </a:lnTo>
                <a:lnTo>
                  <a:pt x="5007" y="8045"/>
                </a:lnTo>
                <a:lnTo>
                  <a:pt x="5007" y="8045"/>
                </a:lnTo>
                <a:lnTo>
                  <a:pt x="4964" y="8045"/>
                </a:lnTo>
                <a:lnTo>
                  <a:pt x="4942" y="8003"/>
                </a:lnTo>
                <a:lnTo>
                  <a:pt x="4900" y="7981"/>
                </a:lnTo>
                <a:lnTo>
                  <a:pt x="4857" y="7981"/>
                </a:lnTo>
                <a:lnTo>
                  <a:pt x="4857" y="7981"/>
                </a:lnTo>
                <a:lnTo>
                  <a:pt x="4814" y="7981"/>
                </a:lnTo>
                <a:lnTo>
                  <a:pt x="4793" y="8003"/>
                </a:lnTo>
                <a:lnTo>
                  <a:pt x="4707" y="8045"/>
                </a:lnTo>
                <a:lnTo>
                  <a:pt x="4707" y="8045"/>
                </a:lnTo>
                <a:lnTo>
                  <a:pt x="4622" y="8067"/>
                </a:lnTo>
                <a:lnTo>
                  <a:pt x="4515" y="8067"/>
                </a:lnTo>
                <a:lnTo>
                  <a:pt x="4429" y="8045"/>
                </a:lnTo>
                <a:lnTo>
                  <a:pt x="4386" y="7981"/>
                </a:lnTo>
                <a:lnTo>
                  <a:pt x="4386" y="7981"/>
                </a:lnTo>
                <a:lnTo>
                  <a:pt x="4365" y="7917"/>
                </a:lnTo>
                <a:lnTo>
                  <a:pt x="4343" y="7831"/>
                </a:lnTo>
                <a:lnTo>
                  <a:pt x="4343" y="7810"/>
                </a:lnTo>
                <a:lnTo>
                  <a:pt x="4322" y="7810"/>
                </a:lnTo>
                <a:lnTo>
                  <a:pt x="4279" y="7810"/>
                </a:lnTo>
                <a:lnTo>
                  <a:pt x="4215" y="7831"/>
                </a:lnTo>
                <a:lnTo>
                  <a:pt x="4215" y="7831"/>
                </a:lnTo>
                <a:lnTo>
                  <a:pt x="4172" y="7874"/>
                </a:lnTo>
                <a:lnTo>
                  <a:pt x="4129" y="7938"/>
                </a:lnTo>
                <a:lnTo>
                  <a:pt x="4087" y="8003"/>
                </a:lnTo>
                <a:lnTo>
                  <a:pt x="4022" y="8045"/>
                </a:lnTo>
                <a:lnTo>
                  <a:pt x="4022" y="8045"/>
                </a:lnTo>
                <a:lnTo>
                  <a:pt x="3937" y="8067"/>
                </a:lnTo>
                <a:lnTo>
                  <a:pt x="3830" y="8067"/>
                </a:lnTo>
                <a:lnTo>
                  <a:pt x="3744" y="8045"/>
                </a:lnTo>
                <a:lnTo>
                  <a:pt x="3680" y="8003"/>
                </a:lnTo>
                <a:lnTo>
                  <a:pt x="3680" y="8003"/>
                </a:lnTo>
                <a:lnTo>
                  <a:pt x="3659" y="7981"/>
                </a:lnTo>
                <a:lnTo>
                  <a:pt x="3659" y="7938"/>
                </a:lnTo>
                <a:lnTo>
                  <a:pt x="3659" y="7853"/>
                </a:lnTo>
                <a:lnTo>
                  <a:pt x="3659" y="7831"/>
                </a:lnTo>
                <a:lnTo>
                  <a:pt x="3659" y="7810"/>
                </a:lnTo>
                <a:lnTo>
                  <a:pt x="3616" y="7767"/>
                </a:lnTo>
                <a:lnTo>
                  <a:pt x="3573" y="7746"/>
                </a:lnTo>
                <a:lnTo>
                  <a:pt x="3573" y="7746"/>
                </a:lnTo>
                <a:lnTo>
                  <a:pt x="3488" y="7746"/>
                </a:lnTo>
                <a:lnTo>
                  <a:pt x="3423" y="7767"/>
                </a:lnTo>
                <a:lnTo>
                  <a:pt x="3359" y="7831"/>
                </a:lnTo>
                <a:lnTo>
                  <a:pt x="3316" y="7896"/>
                </a:lnTo>
                <a:lnTo>
                  <a:pt x="3252" y="7960"/>
                </a:lnTo>
                <a:lnTo>
                  <a:pt x="3209" y="8003"/>
                </a:lnTo>
                <a:lnTo>
                  <a:pt x="3124" y="8045"/>
                </a:lnTo>
                <a:lnTo>
                  <a:pt x="3038" y="8045"/>
                </a:lnTo>
                <a:lnTo>
                  <a:pt x="3038" y="8045"/>
                </a:lnTo>
                <a:lnTo>
                  <a:pt x="3017" y="8024"/>
                </a:lnTo>
                <a:lnTo>
                  <a:pt x="2995" y="7981"/>
                </a:lnTo>
                <a:lnTo>
                  <a:pt x="2974" y="7960"/>
                </a:lnTo>
                <a:lnTo>
                  <a:pt x="2931" y="7960"/>
                </a:lnTo>
                <a:lnTo>
                  <a:pt x="2931" y="7960"/>
                </a:lnTo>
                <a:lnTo>
                  <a:pt x="2888" y="7981"/>
                </a:lnTo>
                <a:lnTo>
                  <a:pt x="2846" y="8003"/>
                </a:lnTo>
                <a:lnTo>
                  <a:pt x="2824" y="8045"/>
                </a:lnTo>
                <a:lnTo>
                  <a:pt x="2803" y="8067"/>
                </a:lnTo>
                <a:lnTo>
                  <a:pt x="2803" y="8067"/>
                </a:lnTo>
                <a:lnTo>
                  <a:pt x="2717" y="8088"/>
                </a:lnTo>
                <a:lnTo>
                  <a:pt x="2653" y="8088"/>
                </a:lnTo>
                <a:lnTo>
                  <a:pt x="2610" y="8045"/>
                </a:lnTo>
                <a:lnTo>
                  <a:pt x="2589" y="8003"/>
                </a:lnTo>
                <a:lnTo>
                  <a:pt x="2589" y="8003"/>
                </a:lnTo>
                <a:lnTo>
                  <a:pt x="2546" y="7938"/>
                </a:lnTo>
                <a:lnTo>
                  <a:pt x="2546" y="7896"/>
                </a:lnTo>
                <a:lnTo>
                  <a:pt x="2525" y="7874"/>
                </a:lnTo>
                <a:lnTo>
                  <a:pt x="2503" y="7853"/>
                </a:lnTo>
                <a:lnTo>
                  <a:pt x="2418" y="7874"/>
                </a:lnTo>
                <a:lnTo>
                  <a:pt x="2418" y="7874"/>
                </a:lnTo>
                <a:lnTo>
                  <a:pt x="2354" y="7917"/>
                </a:lnTo>
                <a:lnTo>
                  <a:pt x="2311" y="8003"/>
                </a:lnTo>
                <a:lnTo>
                  <a:pt x="2268" y="8067"/>
                </a:lnTo>
                <a:lnTo>
                  <a:pt x="2247" y="8088"/>
                </a:lnTo>
                <a:lnTo>
                  <a:pt x="2204" y="8109"/>
                </a:lnTo>
                <a:lnTo>
                  <a:pt x="2204" y="8109"/>
                </a:lnTo>
                <a:lnTo>
                  <a:pt x="2140" y="8109"/>
                </a:lnTo>
                <a:lnTo>
                  <a:pt x="2097" y="8067"/>
                </a:lnTo>
                <a:lnTo>
                  <a:pt x="2097" y="8024"/>
                </a:lnTo>
                <a:lnTo>
                  <a:pt x="2097" y="7960"/>
                </a:lnTo>
                <a:lnTo>
                  <a:pt x="2097" y="7896"/>
                </a:lnTo>
                <a:lnTo>
                  <a:pt x="2075" y="7874"/>
                </a:lnTo>
                <a:lnTo>
                  <a:pt x="2033" y="7853"/>
                </a:lnTo>
                <a:lnTo>
                  <a:pt x="1926" y="7896"/>
                </a:lnTo>
                <a:lnTo>
                  <a:pt x="1926" y="7896"/>
                </a:lnTo>
                <a:lnTo>
                  <a:pt x="1861" y="7960"/>
                </a:lnTo>
                <a:lnTo>
                  <a:pt x="1819" y="8045"/>
                </a:lnTo>
                <a:lnTo>
                  <a:pt x="1755" y="8109"/>
                </a:lnTo>
                <a:lnTo>
                  <a:pt x="1712" y="8131"/>
                </a:lnTo>
                <a:lnTo>
                  <a:pt x="1648" y="8131"/>
                </a:lnTo>
                <a:lnTo>
                  <a:pt x="1648" y="8131"/>
                </a:lnTo>
                <a:lnTo>
                  <a:pt x="1626" y="8109"/>
                </a:lnTo>
                <a:lnTo>
                  <a:pt x="1605" y="8088"/>
                </a:lnTo>
                <a:lnTo>
                  <a:pt x="1583" y="8024"/>
                </a:lnTo>
                <a:lnTo>
                  <a:pt x="1583" y="7960"/>
                </a:lnTo>
                <a:lnTo>
                  <a:pt x="1626" y="7896"/>
                </a:lnTo>
                <a:lnTo>
                  <a:pt x="1626" y="7896"/>
                </a:lnTo>
                <a:lnTo>
                  <a:pt x="1669" y="7831"/>
                </a:lnTo>
                <a:lnTo>
                  <a:pt x="1733" y="7789"/>
                </a:lnTo>
                <a:lnTo>
                  <a:pt x="1819" y="7767"/>
                </a:lnTo>
                <a:lnTo>
                  <a:pt x="1926" y="7746"/>
                </a:lnTo>
                <a:lnTo>
                  <a:pt x="2118" y="7767"/>
                </a:lnTo>
                <a:lnTo>
                  <a:pt x="2311" y="7767"/>
                </a:lnTo>
                <a:lnTo>
                  <a:pt x="2311" y="7767"/>
                </a:lnTo>
                <a:lnTo>
                  <a:pt x="3381" y="7724"/>
                </a:lnTo>
                <a:lnTo>
                  <a:pt x="3894" y="7682"/>
                </a:lnTo>
                <a:lnTo>
                  <a:pt x="4429" y="7682"/>
                </a:lnTo>
                <a:lnTo>
                  <a:pt x="4429" y="7682"/>
                </a:lnTo>
                <a:lnTo>
                  <a:pt x="5477" y="7660"/>
                </a:lnTo>
                <a:lnTo>
                  <a:pt x="6526" y="7639"/>
                </a:lnTo>
                <a:lnTo>
                  <a:pt x="6526" y="7639"/>
                </a:lnTo>
                <a:lnTo>
                  <a:pt x="7531" y="7639"/>
                </a:lnTo>
                <a:lnTo>
                  <a:pt x="8045" y="7639"/>
                </a:lnTo>
                <a:lnTo>
                  <a:pt x="8537" y="7660"/>
                </a:lnTo>
                <a:lnTo>
                  <a:pt x="8537" y="7660"/>
                </a:lnTo>
                <a:lnTo>
                  <a:pt x="8708" y="7660"/>
                </a:lnTo>
                <a:lnTo>
                  <a:pt x="8922" y="7660"/>
                </a:lnTo>
                <a:lnTo>
                  <a:pt x="9029" y="7660"/>
                </a:lnTo>
                <a:lnTo>
                  <a:pt x="9115" y="7682"/>
                </a:lnTo>
                <a:lnTo>
                  <a:pt x="9179" y="7724"/>
                </a:lnTo>
                <a:lnTo>
                  <a:pt x="9222" y="7767"/>
                </a:lnTo>
                <a:lnTo>
                  <a:pt x="9222" y="7767"/>
                </a:lnTo>
                <a:lnTo>
                  <a:pt x="9243" y="7831"/>
                </a:lnTo>
                <a:lnTo>
                  <a:pt x="9243" y="7896"/>
                </a:lnTo>
                <a:lnTo>
                  <a:pt x="9243" y="7938"/>
                </a:lnTo>
                <a:lnTo>
                  <a:pt x="9222" y="7960"/>
                </a:lnTo>
                <a:lnTo>
                  <a:pt x="9157" y="8024"/>
                </a:lnTo>
                <a:lnTo>
                  <a:pt x="9050" y="8045"/>
                </a:lnTo>
                <a:lnTo>
                  <a:pt x="8836" y="8067"/>
                </a:lnTo>
                <a:lnTo>
                  <a:pt x="8665" y="8045"/>
                </a:lnTo>
                <a:lnTo>
                  <a:pt x="8665" y="804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1"/>
          <p:cNvSpPr/>
          <p:nvPr/>
        </p:nvSpPr>
        <p:spPr>
          <a:xfrm>
            <a:off x="3862208" y="3072236"/>
            <a:ext cx="197796" cy="259062"/>
          </a:xfrm>
          <a:custGeom>
            <a:rect b="b" l="l" r="r" t="t"/>
            <a:pathLst>
              <a:path extrusionOk="0" h="9586" w="7319">
                <a:moveTo>
                  <a:pt x="7233" y="3252"/>
                </a:moveTo>
                <a:lnTo>
                  <a:pt x="7233" y="3252"/>
                </a:lnTo>
                <a:lnTo>
                  <a:pt x="7190" y="3231"/>
                </a:lnTo>
                <a:lnTo>
                  <a:pt x="7126" y="3210"/>
                </a:lnTo>
                <a:lnTo>
                  <a:pt x="6997" y="3252"/>
                </a:lnTo>
                <a:lnTo>
                  <a:pt x="6783" y="3338"/>
                </a:lnTo>
                <a:lnTo>
                  <a:pt x="6783" y="3338"/>
                </a:lnTo>
                <a:lnTo>
                  <a:pt x="6505" y="3466"/>
                </a:lnTo>
                <a:lnTo>
                  <a:pt x="6227" y="3531"/>
                </a:lnTo>
                <a:lnTo>
                  <a:pt x="6077" y="3552"/>
                </a:lnTo>
                <a:lnTo>
                  <a:pt x="5949" y="3552"/>
                </a:lnTo>
                <a:lnTo>
                  <a:pt x="5799" y="3552"/>
                </a:lnTo>
                <a:lnTo>
                  <a:pt x="5628" y="3531"/>
                </a:lnTo>
                <a:lnTo>
                  <a:pt x="5628" y="3531"/>
                </a:lnTo>
                <a:lnTo>
                  <a:pt x="5500" y="3488"/>
                </a:lnTo>
                <a:lnTo>
                  <a:pt x="5350" y="3445"/>
                </a:lnTo>
                <a:lnTo>
                  <a:pt x="5222" y="3381"/>
                </a:lnTo>
                <a:lnTo>
                  <a:pt x="5093" y="3295"/>
                </a:lnTo>
                <a:lnTo>
                  <a:pt x="5093" y="3295"/>
                </a:lnTo>
                <a:lnTo>
                  <a:pt x="5029" y="3210"/>
                </a:lnTo>
                <a:lnTo>
                  <a:pt x="5008" y="3188"/>
                </a:lnTo>
                <a:lnTo>
                  <a:pt x="5029" y="3167"/>
                </a:lnTo>
                <a:lnTo>
                  <a:pt x="5093" y="3145"/>
                </a:lnTo>
                <a:lnTo>
                  <a:pt x="5200" y="3103"/>
                </a:lnTo>
                <a:lnTo>
                  <a:pt x="5200" y="3103"/>
                </a:lnTo>
                <a:lnTo>
                  <a:pt x="5521" y="3017"/>
                </a:lnTo>
                <a:lnTo>
                  <a:pt x="5607" y="2974"/>
                </a:lnTo>
                <a:lnTo>
                  <a:pt x="5671" y="2953"/>
                </a:lnTo>
                <a:lnTo>
                  <a:pt x="5735" y="2889"/>
                </a:lnTo>
                <a:lnTo>
                  <a:pt x="5756" y="2824"/>
                </a:lnTo>
                <a:lnTo>
                  <a:pt x="5756" y="2824"/>
                </a:lnTo>
                <a:lnTo>
                  <a:pt x="5778" y="2760"/>
                </a:lnTo>
                <a:lnTo>
                  <a:pt x="5778" y="2717"/>
                </a:lnTo>
                <a:lnTo>
                  <a:pt x="5756" y="2675"/>
                </a:lnTo>
                <a:lnTo>
                  <a:pt x="5714" y="2632"/>
                </a:lnTo>
                <a:lnTo>
                  <a:pt x="5628" y="2589"/>
                </a:lnTo>
                <a:lnTo>
                  <a:pt x="5500" y="2568"/>
                </a:lnTo>
                <a:lnTo>
                  <a:pt x="5500" y="2568"/>
                </a:lnTo>
                <a:lnTo>
                  <a:pt x="5435" y="2589"/>
                </a:lnTo>
                <a:lnTo>
                  <a:pt x="5328" y="2610"/>
                </a:lnTo>
                <a:lnTo>
                  <a:pt x="5050" y="2696"/>
                </a:lnTo>
                <a:lnTo>
                  <a:pt x="4794" y="2782"/>
                </a:lnTo>
                <a:lnTo>
                  <a:pt x="4687" y="2782"/>
                </a:lnTo>
                <a:lnTo>
                  <a:pt x="4622" y="2760"/>
                </a:lnTo>
                <a:lnTo>
                  <a:pt x="4622" y="2760"/>
                </a:lnTo>
                <a:lnTo>
                  <a:pt x="4580" y="2717"/>
                </a:lnTo>
                <a:lnTo>
                  <a:pt x="4558" y="2675"/>
                </a:lnTo>
                <a:lnTo>
                  <a:pt x="4580" y="2632"/>
                </a:lnTo>
                <a:lnTo>
                  <a:pt x="4601" y="2610"/>
                </a:lnTo>
                <a:lnTo>
                  <a:pt x="4708" y="2546"/>
                </a:lnTo>
                <a:lnTo>
                  <a:pt x="4858" y="2482"/>
                </a:lnTo>
                <a:lnTo>
                  <a:pt x="5200" y="2397"/>
                </a:lnTo>
                <a:lnTo>
                  <a:pt x="5393" y="2354"/>
                </a:lnTo>
                <a:lnTo>
                  <a:pt x="5393" y="2354"/>
                </a:lnTo>
                <a:lnTo>
                  <a:pt x="5500" y="2311"/>
                </a:lnTo>
                <a:lnTo>
                  <a:pt x="5585" y="2247"/>
                </a:lnTo>
                <a:lnTo>
                  <a:pt x="5607" y="2204"/>
                </a:lnTo>
                <a:lnTo>
                  <a:pt x="5628" y="2161"/>
                </a:lnTo>
                <a:lnTo>
                  <a:pt x="5628" y="2118"/>
                </a:lnTo>
                <a:lnTo>
                  <a:pt x="5607" y="2054"/>
                </a:lnTo>
                <a:lnTo>
                  <a:pt x="5607" y="2054"/>
                </a:lnTo>
                <a:lnTo>
                  <a:pt x="5585" y="2011"/>
                </a:lnTo>
                <a:lnTo>
                  <a:pt x="5521" y="1969"/>
                </a:lnTo>
                <a:lnTo>
                  <a:pt x="5414" y="1947"/>
                </a:lnTo>
                <a:lnTo>
                  <a:pt x="5157" y="1947"/>
                </a:lnTo>
                <a:lnTo>
                  <a:pt x="5157" y="1947"/>
                </a:lnTo>
                <a:lnTo>
                  <a:pt x="5093" y="1947"/>
                </a:lnTo>
                <a:lnTo>
                  <a:pt x="4965" y="1969"/>
                </a:lnTo>
                <a:lnTo>
                  <a:pt x="4836" y="1947"/>
                </a:lnTo>
                <a:lnTo>
                  <a:pt x="4794" y="1904"/>
                </a:lnTo>
                <a:lnTo>
                  <a:pt x="4772" y="1862"/>
                </a:lnTo>
                <a:lnTo>
                  <a:pt x="4772" y="1862"/>
                </a:lnTo>
                <a:lnTo>
                  <a:pt x="4772" y="1819"/>
                </a:lnTo>
                <a:lnTo>
                  <a:pt x="4794" y="1733"/>
                </a:lnTo>
                <a:lnTo>
                  <a:pt x="4922" y="1583"/>
                </a:lnTo>
                <a:lnTo>
                  <a:pt x="5072" y="1455"/>
                </a:lnTo>
                <a:lnTo>
                  <a:pt x="5179" y="1370"/>
                </a:lnTo>
                <a:lnTo>
                  <a:pt x="5179" y="1370"/>
                </a:lnTo>
                <a:lnTo>
                  <a:pt x="5371" y="1241"/>
                </a:lnTo>
                <a:lnTo>
                  <a:pt x="5585" y="1177"/>
                </a:lnTo>
                <a:lnTo>
                  <a:pt x="5821" y="1134"/>
                </a:lnTo>
                <a:lnTo>
                  <a:pt x="6035" y="1113"/>
                </a:lnTo>
                <a:lnTo>
                  <a:pt x="6035" y="1113"/>
                </a:lnTo>
                <a:lnTo>
                  <a:pt x="6142" y="1134"/>
                </a:lnTo>
                <a:lnTo>
                  <a:pt x="6249" y="1177"/>
                </a:lnTo>
                <a:lnTo>
                  <a:pt x="6505" y="1241"/>
                </a:lnTo>
                <a:lnTo>
                  <a:pt x="6612" y="1241"/>
                </a:lnTo>
                <a:lnTo>
                  <a:pt x="6676" y="1241"/>
                </a:lnTo>
                <a:lnTo>
                  <a:pt x="6719" y="1220"/>
                </a:lnTo>
                <a:lnTo>
                  <a:pt x="6741" y="1198"/>
                </a:lnTo>
                <a:lnTo>
                  <a:pt x="6762" y="1134"/>
                </a:lnTo>
                <a:lnTo>
                  <a:pt x="6762" y="1091"/>
                </a:lnTo>
                <a:lnTo>
                  <a:pt x="6762" y="1006"/>
                </a:lnTo>
                <a:lnTo>
                  <a:pt x="6762" y="1006"/>
                </a:lnTo>
                <a:lnTo>
                  <a:pt x="6741" y="942"/>
                </a:lnTo>
                <a:lnTo>
                  <a:pt x="6698" y="877"/>
                </a:lnTo>
                <a:lnTo>
                  <a:pt x="6591" y="770"/>
                </a:lnTo>
                <a:lnTo>
                  <a:pt x="6462" y="685"/>
                </a:lnTo>
                <a:lnTo>
                  <a:pt x="6313" y="642"/>
                </a:lnTo>
                <a:lnTo>
                  <a:pt x="6142" y="621"/>
                </a:lnTo>
                <a:lnTo>
                  <a:pt x="5992" y="599"/>
                </a:lnTo>
                <a:lnTo>
                  <a:pt x="5692" y="599"/>
                </a:lnTo>
                <a:lnTo>
                  <a:pt x="5692" y="599"/>
                </a:lnTo>
                <a:lnTo>
                  <a:pt x="5542" y="599"/>
                </a:lnTo>
                <a:lnTo>
                  <a:pt x="5414" y="621"/>
                </a:lnTo>
                <a:lnTo>
                  <a:pt x="5286" y="663"/>
                </a:lnTo>
                <a:lnTo>
                  <a:pt x="5157" y="706"/>
                </a:lnTo>
                <a:lnTo>
                  <a:pt x="4922" y="835"/>
                </a:lnTo>
                <a:lnTo>
                  <a:pt x="4708" y="1006"/>
                </a:lnTo>
                <a:lnTo>
                  <a:pt x="4515" y="1198"/>
                </a:lnTo>
                <a:lnTo>
                  <a:pt x="4344" y="1412"/>
                </a:lnTo>
                <a:lnTo>
                  <a:pt x="4216" y="1669"/>
                </a:lnTo>
                <a:lnTo>
                  <a:pt x="4088" y="1904"/>
                </a:lnTo>
                <a:lnTo>
                  <a:pt x="4088" y="1904"/>
                </a:lnTo>
                <a:lnTo>
                  <a:pt x="4002" y="2054"/>
                </a:lnTo>
                <a:lnTo>
                  <a:pt x="3916" y="2161"/>
                </a:lnTo>
                <a:lnTo>
                  <a:pt x="3809" y="2225"/>
                </a:lnTo>
                <a:lnTo>
                  <a:pt x="3660" y="2290"/>
                </a:lnTo>
                <a:lnTo>
                  <a:pt x="3660" y="2290"/>
                </a:lnTo>
                <a:lnTo>
                  <a:pt x="3446" y="2375"/>
                </a:lnTo>
                <a:lnTo>
                  <a:pt x="3339" y="2418"/>
                </a:lnTo>
                <a:lnTo>
                  <a:pt x="3253" y="2504"/>
                </a:lnTo>
                <a:lnTo>
                  <a:pt x="3253" y="2504"/>
                </a:lnTo>
                <a:lnTo>
                  <a:pt x="3210" y="2568"/>
                </a:lnTo>
                <a:lnTo>
                  <a:pt x="3189" y="2610"/>
                </a:lnTo>
                <a:lnTo>
                  <a:pt x="3189" y="2653"/>
                </a:lnTo>
                <a:lnTo>
                  <a:pt x="3210" y="2696"/>
                </a:lnTo>
                <a:lnTo>
                  <a:pt x="3253" y="2717"/>
                </a:lnTo>
                <a:lnTo>
                  <a:pt x="3317" y="2717"/>
                </a:lnTo>
                <a:lnTo>
                  <a:pt x="3424" y="2739"/>
                </a:lnTo>
                <a:lnTo>
                  <a:pt x="3724" y="2717"/>
                </a:lnTo>
                <a:lnTo>
                  <a:pt x="3831" y="2696"/>
                </a:lnTo>
                <a:lnTo>
                  <a:pt x="3916" y="2717"/>
                </a:lnTo>
                <a:lnTo>
                  <a:pt x="3916" y="2717"/>
                </a:lnTo>
                <a:lnTo>
                  <a:pt x="3938" y="2739"/>
                </a:lnTo>
                <a:lnTo>
                  <a:pt x="3959" y="2782"/>
                </a:lnTo>
                <a:lnTo>
                  <a:pt x="3981" y="2867"/>
                </a:lnTo>
                <a:lnTo>
                  <a:pt x="3959" y="2974"/>
                </a:lnTo>
                <a:lnTo>
                  <a:pt x="3938" y="3038"/>
                </a:lnTo>
                <a:lnTo>
                  <a:pt x="3938" y="3038"/>
                </a:lnTo>
                <a:lnTo>
                  <a:pt x="3895" y="3081"/>
                </a:lnTo>
                <a:lnTo>
                  <a:pt x="3831" y="3103"/>
                </a:lnTo>
                <a:lnTo>
                  <a:pt x="3702" y="3124"/>
                </a:lnTo>
                <a:lnTo>
                  <a:pt x="3553" y="3167"/>
                </a:lnTo>
                <a:lnTo>
                  <a:pt x="3488" y="3188"/>
                </a:lnTo>
                <a:lnTo>
                  <a:pt x="3446" y="3231"/>
                </a:lnTo>
                <a:lnTo>
                  <a:pt x="3446" y="3231"/>
                </a:lnTo>
                <a:lnTo>
                  <a:pt x="3403" y="3317"/>
                </a:lnTo>
                <a:lnTo>
                  <a:pt x="3381" y="3359"/>
                </a:lnTo>
                <a:lnTo>
                  <a:pt x="3381" y="3402"/>
                </a:lnTo>
                <a:lnTo>
                  <a:pt x="3403" y="3445"/>
                </a:lnTo>
                <a:lnTo>
                  <a:pt x="3446" y="3466"/>
                </a:lnTo>
                <a:lnTo>
                  <a:pt x="3488" y="3488"/>
                </a:lnTo>
                <a:lnTo>
                  <a:pt x="3617" y="3488"/>
                </a:lnTo>
                <a:lnTo>
                  <a:pt x="3916" y="3445"/>
                </a:lnTo>
                <a:lnTo>
                  <a:pt x="4109" y="3424"/>
                </a:lnTo>
                <a:lnTo>
                  <a:pt x="4109" y="3424"/>
                </a:lnTo>
                <a:lnTo>
                  <a:pt x="4195" y="3445"/>
                </a:lnTo>
                <a:lnTo>
                  <a:pt x="4259" y="3466"/>
                </a:lnTo>
                <a:lnTo>
                  <a:pt x="4387" y="3573"/>
                </a:lnTo>
                <a:lnTo>
                  <a:pt x="4515" y="3680"/>
                </a:lnTo>
                <a:lnTo>
                  <a:pt x="4644" y="3787"/>
                </a:lnTo>
                <a:lnTo>
                  <a:pt x="4644" y="3787"/>
                </a:lnTo>
                <a:lnTo>
                  <a:pt x="4901" y="3916"/>
                </a:lnTo>
                <a:lnTo>
                  <a:pt x="5157" y="4023"/>
                </a:lnTo>
                <a:lnTo>
                  <a:pt x="5157" y="4023"/>
                </a:lnTo>
                <a:lnTo>
                  <a:pt x="5414" y="4108"/>
                </a:lnTo>
                <a:lnTo>
                  <a:pt x="5671" y="4172"/>
                </a:lnTo>
                <a:lnTo>
                  <a:pt x="5949" y="4194"/>
                </a:lnTo>
                <a:lnTo>
                  <a:pt x="6227" y="4172"/>
                </a:lnTo>
                <a:lnTo>
                  <a:pt x="6227" y="4172"/>
                </a:lnTo>
                <a:lnTo>
                  <a:pt x="6505" y="4130"/>
                </a:lnTo>
                <a:lnTo>
                  <a:pt x="6655" y="4065"/>
                </a:lnTo>
                <a:lnTo>
                  <a:pt x="6805" y="4023"/>
                </a:lnTo>
                <a:lnTo>
                  <a:pt x="6955" y="3937"/>
                </a:lnTo>
                <a:lnTo>
                  <a:pt x="7083" y="3851"/>
                </a:lnTo>
                <a:lnTo>
                  <a:pt x="7190" y="3744"/>
                </a:lnTo>
                <a:lnTo>
                  <a:pt x="7254" y="3637"/>
                </a:lnTo>
                <a:lnTo>
                  <a:pt x="7254" y="3637"/>
                </a:lnTo>
                <a:lnTo>
                  <a:pt x="7297" y="3531"/>
                </a:lnTo>
                <a:lnTo>
                  <a:pt x="7318" y="3424"/>
                </a:lnTo>
                <a:lnTo>
                  <a:pt x="7318" y="3317"/>
                </a:lnTo>
                <a:lnTo>
                  <a:pt x="7276" y="3274"/>
                </a:lnTo>
                <a:lnTo>
                  <a:pt x="7233" y="3252"/>
                </a:lnTo>
                <a:lnTo>
                  <a:pt x="7233" y="3252"/>
                </a:lnTo>
                <a:close/>
                <a:moveTo>
                  <a:pt x="129" y="4386"/>
                </a:moveTo>
                <a:lnTo>
                  <a:pt x="129" y="4386"/>
                </a:lnTo>
                <a:lnTo>
                  <a:pt x="215" y="4429"/>
                </a:lnTo>
                <a:lnTo>
                  <a:pt x="322" y="4451"/>
                </a:lnTo>
                <a:lnTo>
                  <a:pt x="536" y="4472"/>
                </a:lnTo>
                <a:lnTo>
                  <a:pt x="643" y="4493"/>
                </a:lnTo>
                <a:lnTo>
                  <a:pt x="728" y="4515"/>
                </a:lnTo>
                <a:lnTo>
                  <a:pt x="814" y="4558"/>
                </a:lnTo>
                <a:lnTo>
                  <a:pt x="857" y="4643"/>
                </a:lnTo>
                <a:lnTo>
                  <a:pt x="857" y="4643"/>
                </a:lnTo>
                <a:lnTo>
                  <a:pt x="878" y="4686"/>
                </a:lnTo>
                <a:lnTo>
                  <a:pt x="878" y="4771"/>
                </a:lnTo>
                <a:lnTo>
                  <a:pt x="878" y="4921"/>
                </a:lnTo>
                <a:lnTo>
                  <a:pt x="878" y="5071"/>
                </a:lnTo>
                <a:lnTo>
                  <a:pt x="900" y="5135"/>
                </a:lnTo>
                <a:lnTo>
                  <a:pt x="942" y="5178"/>
                </a:lnTo>
                <a:lnTo>
                  <a:pt x="942" y="5178"/>
                </a:lnTo>
                <a:lnTo>
                  <a:pt x="1007" y="5178"/>
                </a:lnTo>
                <a:lnTo>
                  <a:pt x="1028" y="5178"/>
                </a:lnTo>
                <a:lnTo>
                  <a:pt x="1049" y="5157"/>
                </a:lnTo>
                <a:lnTo>
                  <a:pt x="1071" y="5114"/>
                </a:lnTo>
                <a:lnTo>
                  <a:pt x="1092" y="5007"/>
                </a:lnTo>
                <a:lnTo>
                  <a:pt x="1114" y="4921"/>
                </a:lnTo>
                <a:lnTo>
                  <a:pt x="1114" y="4921"/>
                </a:lnTo>
                <a:lnTo>
                  <a:pt x="1135" y="4686"/>
                </a:lnTo>
                <a:lnTo>
                  <a:pt x="1156" y="4579"/>
                </a:lnTo>
                <a:lnTo>
                  <a:pt x="1199" y="4536"/>
                </a:lnTo>
                <a:lnTo>
                  <a:pt x="1221" y="4493"/>
                </a:lnTo>
                <a:lnTo>
                  <a:pt x="1221" y="4493"/>
                </a:lnTo>
                <a:lnTo>
                  <a:pt x="1285" y="4451"/>
                </a:lnTo>
                <a:lnTo>
                  <a:pt x="1327" y="4451"/>
                </a:lnTo>
                <a:lnTo>
                  <a:pt x="1370" y="4472"/>
                </a:lnTo>
                <a:lnTo>
                  <a:pt x="1392" y="4493"/>
                </a:lnTo>
                <a:lnTo>
                  <a:pt x="1434" y="4579"/>
                </a:lnTo>
                <a:lnTo>
                  <a:pt x="1456" y="4686"/>
                </a:lnTo>
                <a:lnTo>
                  <a:pt x="1456" y="4686"/>
                </a:lnTo>
                <a:lnTo>
                  <a:pt x="1477" y="4921"/>
                </a:lnTo>
                <a:lnTo>
                  <a:pt x="1520" y="5050"/>
                </a:lnTo>
                <a:lnTo>
                  <a:pt x="1541" y="5071"/>
                </a:lnTo>
                <a:lnTo>
                  <a:pt x="1584" y="5092"/>
                </a:lnTo>
                <a:lnTo>
                  <a:pt x="1584" y="5092"/>
                </a:lnTo>
                <a:lnTo>
                  <a:pt x="1627" y="5071"/>
                </a:lnTo>
                <a:lnTo>
                  <a:pt x="1648" y="5028"/>
                </a:lnTo>
                <a:lnTo>
                  <a:pt x="1691" y="4900"/>
                </a:lnTo>
                <a:lnTo>
                  <a:pt x="1713" y="4664"/>
                </a:lnTo>
                <a:lnTo>
                  <a:pt x="1713" y="4664"/>
                </a:lnTo>
                <a:lnTo>
                  <a:pt x="1734" y="4493"/>
                </a:lnTo>
                <a:lnTo>
                  <a:pt x="1777" y="4408"/>
                </a:lnTo>
                <a:lnTo>
                  <a:pt x="1820" y="4322"/>
                </a:lnTo>
                <a:lnTo>
                  <a:pt x="1820" y="4322"/>
                </a:lnTo>
                <a:lnTo>
                  <a:pt x="1884" y="4258"/>
                </a:lnTo>
                <a:lnTo>
                  <a:pt x="1991" y="4215"/>
                </a:lnTo>
                <a:lnTo>
                  <a:pt x="2076" y="4172"/>
                </a:lnTo>
                <a:lnTo>
                  <a:pt x="2162" y="4130"/>
                </a:lnTo>
                <a:lnTo>
                  <a:pt x="2162" y="4130"/>
                </a:lnTo>
                <a:lnTo>
                  <a:pt x="2248" y="4044"/>
                </a:lnTo>
                <a:lnTo>
                  <a:pt x="2333" y="3937"/>
                </a:lnTo>
                <a:lnTo>
                  <a:pt x="2376" y="3809"/>
                </a:lnTo>
                <a:lnTo>
                  <a:pt x="2419" y="3702"/>
                </a:lnTo>
                <a:lnTo>
                  <a:pt x="2440" y="3573"/>
                </a:lnTo>
                <a:lnTo>
                  <a:pt x="2440" y="3445"/>
                </a:lnTo>
                <a:lnTo>
                  <a:pt x="2440" y="3317"/>
                </a:lnTo>
                <a:lnTo>
                  <a:pt x="2397" y="3188"/>
                </a:lnTo>
                <a:lnTo>
                  <a:pt x="2397" y="3188"/>
                </a:lnTo>
                <a:lnTo>
                  <a:pt x="2333" y="2996"/>
                </a:lnTo>
                <a:lnTo>
                  <a:pt x="2226" y="2846"/>
                </a:lnTo>
                <a:lnTo>
                  <a:pt x="2098" y="2696"/>
                </a:lnTo>
                <a:lnTo>
                  <a:pt x="1927" y="2568"/>
                </a:lnTo>
                <a:lnTo>
                  <a:pt x="1927" y="2568"/>
                </a:lnTo>
                <a:lnTo>
                  <a:pt x="1841" y="2461"/>
                </a:lnTo>
                <a:lnTo>
                  <a:pt x="1820" y="2332"/>
                </a:lnTo>
                <a:lnTo>
                  <a:pt x="1820" y="2204"/>
                </a:lnTo>
                <a:lnTo>
                  <a:pt x="1820" y="2054"/>
                </a:lnTo>
                <a:lnTo>
                  <a:pt x="1820" y="2054"/>
                </a:lnTo>
                <a:lnTo>
                  <a:pt x="1820" y="1755"/>
                </a:lnTo>
                <a:lnTo>
                  <a:pt x="1820" y="1562"/>
                </a:lnTo>
                <a:lnTo>
                  <a:pt x="1841" y="1498"/>
                </a:lnTo>
                <a:lnTo>
                  <a:pt x="1862" y="1434"/>
                </a:lnTo>
                <a:lnTo>
                  <a:pt x="1862" y="1434"/>
                </a:lnTo>
                <a:lnTo>
                  <a:pt x="1905" y="1391"/>
                </a:lnTo>
                <a:lnTo>
                  <a:pt x="1969" y="1370"/>
                </a:lnTo>
                <a:lnTo>
                  <a:pt x="2119" y="1348"/>
                </a:lnTo>
                <a:lnTo>
                  <a:pt x="2205" y="1327"/>
                </a:lnTo>
                <a:lnTo>
                  <a:pt x="2269" y="1305"/>
                </a:lnTo>
                <a:lnTo>
                  <a:pt x="2312" y="1263"/>
                </a:lnTo>
                <a:lnTo>
                  <a:pt x="2354" y="1177"/>
                </a:lnTo>
                <a:lnTo>
                  <a:pt x="2354" y="1177"/>
                </a:lnTo>
                <a:lnTo>
                  <a:pt x="2354" y="1070"/>
                </a:lnTo>
                <a:lnTo>
                  <a:pt x="2312" y="984"/>
                </a:lnTo>
                <a:lnTo>
                  <a:pt x="2248" y="920"/>
                </a:lnTo>
                <a:lnTo>
                  <a:pt x="2162" y="877"/>
                </a:lnTo>
                <a:lnTo>
                  <a:pt x="1991" y="792"/>
                </a:lnTo>
                <a:lnTo>
                  <a:pt x="1905" y="749"/>
                </a:lnTo>
                <a:lnTo>
                  <a:pt x="1841" y="706"/>
                </a:lnTo>
                <a:lnTo>
                  <a:pt x="1841" y="706"/>
                </a:lnTo>
                <a:lnTo>
                  <a:pt x="1820" y="621"/>
                </a:lnTo>
                <a:lnTo>
                  <a:pt x="1820" y="535"/>
                </a:lnTo>
                <a:lnTo>
                  <a:pt x="1841" y="278"/>
                </a:lnTo>
                <a:lnTo>
                  <a:pt x="1841" y="171"/>
                </a:lnTo>
                <a:lnTo>
                  <a:pt x="1820" y="86"/>
                </a:lnTo>
                <a:lnTo>
                  <a:pt x="1798" y="64"/>
                </a:lnTo>
                <a:lnTo>
                  <a:pt x="1777" y="64"/>
                </a:lnTo>
                <a:lnTo>
                  <a:pt x="1713" y="107"/>
                </a:lnTo>
                <a:lnTo>
                  <a:pt x="1713" y="107"/>
                </a:lnTo>
                <a:lnTo>
                  <a:pt x="1670" y="171"/>
                </a:lnTo>
                <a:lnTo>
                  <a:pt x="1648" y="278"/>
                </a:lnTo>
                <a:lnTo>
                  <a:pt x="1627" y="535"/>
                </a:lnTo>
                <a:lnTo>
                  <a:pt x="1606" y="663"/>
                </a:lnTo>
                <a:lnTo>
                  <a:pt x="1584" y="770"/>
                </a:lnTo>
                <a:lnTo>
                  <a:pt x="1520" y="835"/>
                </a:lnTo>
                <a:lnTo>
                  <a:pt x="1499" y="856"/>
                </a:lnTo>
                <a:lnTo>
                  <a:pt x="1434" y="877"/>
                </a:lnTo>
                <a:lnTo>
                  <a:pt x="1434" y="877"/>
                </a:lnTo>
                <a:lnTo>
                  <a:pt x="1392" y="877"/>
                </a:lnTo>
                <a:lnTo>
                  <a:pt x="1349" y="856"/>
                </a:lnTo>
                <a:lnTo>
                  <a:pt x="1306" y="813"/>
                </a:lnTo>
                <a:lnTo>
                  <a:pt x="1306" y="770"/>
                </a:lnTo>
                <a:lnTo>
                  <a:pt x="1285" y="663"/>
                </a:lnTo>
                <a:lnTo>
                  <a:pt x="1285" y="514"/>
                </a:lnTo>
                <a:lnTo>
                  <a:pt x="1306" y="236"/>
                </a:lnTo>
                <a:lnTo>
                  <a:pt x="1306" y="107"/>
                </a:lnTo>
                <a:lnTo>
                  <a:pt x="1285" y="64"/>
                </a:lnTo>
                <a:lnTo>
                  <a:pt x="1263" y="22"/>
                </a:lnTo>
                <a:lnTo>
                  <a:pt x="1263" y="22"/>
                </a:lnTo>
                <a:lnTo>
                  <a:pt x="1221" y="0"/>
                </a:lnTo>
                <a:lnTo>
                  <a:pt x="1199" y="0"/>
                </a:lnTo>
                <a:lnTo>
                  <a:pt x="1178" y="22"/>
                </a:lnTo>
                <a:lnTo>
                  <a:pt x="1156" y="43"/>
                </a:lnTo>
                <a:lnTo>
                  <a:pt x="1135" y="150"/>
                </a:lnTo>
                <a:lnTo>
                  <a:pt x="1114" y="278"/>
                </a:lnTo>
                <a:lnTo>
                  <a:pt x="1092" y="728"/>
                </a:lnTo>
                <a:lnTo>
                  <a:pt x="1092" y="728"/>
                </a:lnTo>
                <a:lnTo>
                  <a:pt x="1049" y="835"/>
                </a:lnTo>
                <a:lnTo>
                  <a:pt x="1007" y="920"/>
                </a:lnTo>
                <a:lnTo>
                  <a:pt x="942" y="984"/>
                </a:lnTo>
                <a:lnTo>
                  <a:pt x="857" y="1049"/>
                </a:lnTo>
                <a:lnTo>
                  <a:pt x="664" y="1156"/>
                </a:lnTo>
                <a:lnTo>
                  <a:pt x="493" y="1284"/>
                </a:lnTo>
                <a:lnTo>
                  <a:pt x="493" y="1284"/>
                </a:lnTo>
                <a:lnTo>
                  <a:pt x="322" y="1434"/>
                </a:lnTo>
                <a:lnTo>
                  <a:pt x="194" y="1626"/>
                </a:lnTo>
                <a:lnTo>
                  <a:pt x="151" y="1733"/>
                </a:lnTo>
                <a:lnTo>
                  <a:pt x="129" y="1840"/>
                </a:lnTo>
                <a:lnTo>
                  <a:pt x="108" y="1947"/>
                </a:lnTo>
                <a:lnTo>
                  <a:pt x="108" y="2054"/>
                </a:lnTo>
                <a:lnTo>
                  <a:pt x="108" y="2054"/>
                </a:lnTo>
                <a:lnTo>
                  <a:pt x="129" y="2161"/>
                </a:lnTo>
                <a:lnTo>
                  <a:pt x="172" y="2268"/>
                </a:lnTo>
                <a:lnTo>
                  <a:pt x="258" y="2354"/>
                </a:lnTo>
                <a:lnTo>
                  <a:pt x="343" y="2439"/>
                </a:lnTo>
                <a:lnTo>
                  <a:pt x="557" y="2568"/>
                </a:lnTo>
                <a:lnTo>
                  <a:pt x="750" y="2696"/>
                </a:lnTo>
                <a:lnTo>
                  <a:pt x="750" y="2696"/>
                </a:lnTo>
                <a:lnTo>
                  <a:pt x="835" y="2782"/>
                </a:lnTo>
                <a:lnTo>
                  <a:pt x="900" y="2867"/>
                </a:lnTo>
                <a:lnTo>
                  <a:pt x="942" y="2953"/>
                </a:lnTo>
                <a:lnTo>
                  <a:pt x="964" y="3060"/>
                </a:lnTo>
                <a:lnTo>
                  <a:pt x="942" y="3295"/>
                </a:lnTo>
                <a:lnTo>
                  <a:pt x="921" y="3552"/>
                </a:lnTo>
                <a:lnTo>
                  <a:pt x="921" y="3552"/>
                </a:lnTo>
                <a:lnTo>
                  <a:pt x="878" y="3787"/>
                </a:lnTo>
                <a:lnTo>
                  <a:pt x="835" y="3851"/>
                </a:lnTo>
                <a:lnTo>
                  <a:pt x="793" y="3916"/>
                </a:lnTo>
                <a:lnTo>
                  <a:pt x="728" y="3958"/>
                </a:lnTo>
                <a:lnTo>
                  <a:pt x="664" y="3958"/>
                </a:lnTo>
                <a:lnTo>
                  <a:pt x="557" y="3958"/>
                </a:lnTo>
                <a:lnTo>
                  <a:pt x="429" y="3958"/>
                </a:lnTo>
                <a:lnTo>
                  <a:pt x="429" y="3958"/>
                </a:lnTo>
                <a:lnTo>
                  <a:pt x="343" y="3958"/>
                </a:lnTo>
                <a:lnTo>
                  <a:pt x="236" y="3980"/>
                </a:lnTo>
                <a:lnTo>
                  <a:pt x="129" y="4023"/>
                </a:lnTo>
                <a:lnTo>
                  <a:pt x="65" y="4065"/>
                </a:lnTo>
                <a:lnTo>
                  <a:pt x="1" y="4130"/>
                </a:lnTo>
                <a:lnTo>
                  <a:pt x="1" y="4194"/>
                </a:lnTo>
                <a:lnTo>
                  <a:pt x="22" y="4279"/>
                </a:lnTo>
                <a:lnTo>
                  <a:pt x="129" y="4386"/>
                </a:lnTo>
                <a:lnTo>
                  <a:pt x="129" y="4386"/>
                </a:lnTo>
                <a:close/>
                <a:moveTo>
                  <a:pt x="1841" y="3188"/>
                </a:moveTo>
                <a:lnTo>
                  <a:pt x="1841" y="3188"/>
                </a:lnTo>
                <a:lnTo>
                  <a:pt x="1884" y="3188"/>
                </a:lnTo>
                <a:lnTo>
                  <a:pt x="1927" y="3231"/>
                </a:lnTo>
                <a:lnTo>
                  <a:pt x="1948" y="3295"/>
                </a:lnTo>
                <a:lnTo>
                  <a:pt x="1969" y="3381"/>
                </a:lnTo>
                <a:lnTo>
                  <a:pt x="1969" y="3466"/>
                </a:lnTo>
                <a:lnTo>
                  <a:pt x="1969" y="3552"/>
                </a:lnTo>
                <a:lnTo>
                  <a:pt x="1927" y="3616"/>
                </a:lnTo>
                <a:lnTo>
                  <a:pt x="1884" y="3637"/>
                </a:lnTo>
                <a:lnTo>
                  <a:pt x="1884" y="3637"/>
                </a:lnTo>
                <a:lnTo>
                  <a:pt x="1841" y="3637"/>
                </a:lnTo>
                <a:lnTo>
                  <a:pt x="1820" y="3616"/>
                </a:lnTo>
                <a:lnTo>
                  <a:pt x="1820" y="3552"/>
                </a:lnTo>
                <a:lnTo>
                  <a:pt x="1820" y="3466"/>
                </a:lnTo>
                <a:lnTo>
                  <a:pt x="1820" y="3445"/>
                </a:lnTo>
                <a:lnTo>
                  <a:pt x="1820" y="3424"/>
                </a:lnTo>
                <a:lnTo>
                  <a:pt x="1820" y="3424"/>
                </a:lnTo>
                <a:lnTo>
                  <a:pt x="1820" y="3295"/>
                </a:lnTo>
                <a:lnTo>
                  <a:pt x="1820" y="3210"/>
                </a:lnTo>
                <a:lnTo>
                  <a:pt x="1841" y="3188"/>
                </a:lnTo>
                <a:lnTo>
                  <a:pt x="1841" y="3188"/>
                </a:lnTo>
                <a:close/>
                <a:moveTo>
                  <a:pt x="1306" y="2033"/>
                </a:moveTo>
                <a:lnTo>
                  <a:pt x="1306" y="2033"/>
                </a:lnTo>
                <a:lnTo>
                  <a:pt x="1306" y="1712"/>
                </a:lnTo>
                <a:lnTo>
                  <a:pt x="1327" y="1519"/>
                </a:lnTo>
                <a:lnTo>
                  <a:pt x="1349" y="1434"/>
                </a:lnTo>
                <a:lnTo>
                  <a:pt x="1392" y="1391"/>
                </a:lnTo>
                <a:lnTo>
                  <a:pt x="1392" y="1391"/>
                </a:lnTo>
                <a:lnTo>
                  <a:pt x="1434" y="1370"/>
                </a:lnTo>
                <a:lnTo>
                  <a:pt x="1477" y="1391"/>
                </a:lnTo>
                <a:lnTo>
                  <a:pt x="1499" y="1434"/>
                </a:lnTo>
                <a:lnTo>
                  <a:pt x="1499" y="1498"/>
                </a:lnTo>
                <a:lnTo>
                  <a:pt x="1499" y="1648"/>
                </a:lnTo>
                <a:lnTo>
                  <a:pt x="1499" y="1755"/>
                </a:lnTo>
                <a:lnTo>
                  <a:pt x="1499" y="1755"/>
                </a:lnTo>
                <a:lnTo>
                  <a:pt x="1499" y="2054"/>
                </a:lnTo>
                <a:lnTo>
                  <a:pt x="1477" y="2247"/>
                </a:lnTo>
                <a:lnTo>
                  <a:pt x="1456" y="2311"/>
                </a:lnTo>
                <a:lnTo>
                  <a:pt x="1434" y="2354"/>
                </a:lnTo>
                <a:lnTo>
                  <a:pt x="1434" y="2354"/>
                </a:lnTo>
                <a:lnTo>
                  <a:pt x="1392" y="2354"/>
                </a:lnTo>
                <a:lnTo>
                  <a:pt x="1349" y="2332"/>
                </a:lnTo>
                <a:lnTo>
                  <a:pt x="1327" y="2290"/>
                </a:lnTo>
                <a:lnTo>
                  <a:pt x="1306" y="2247"/>
                </a:lnTo>
                <a:lnTo>
                  <a:pt x="1285" y="2118"/>
                </a:lnTo>
                <a:lnTo>
                  <a:pt x="1306" y="2033"/>
                </a:lnTo>
                <a:lnTo>
                  <a:pt x="1306" y="2033"/>
                </a:lnTo>
                <a:close/>
                <a:moveTo>
                  <a:pt x="1242" y="3424"/>
                </a:moveTo>
                <a:lnTo>
                  <a:pt x="1242" y="3424"/>
                </a:lnTo>
                <a:lnTo>
                  <a:pt x="1242" y="3295"/>
                </a:lnTo>
                <a:lnTo>
                  <a:pt x="1221" y="3124"/>
                </a:lnTo>
                <a:lnTo>
                  <a:pt x="1242" y="3038"/>
                </a:lnTo>
                <a:lnTo>
                  <a:pt x="1263" y="2974"/>
                </a:lnTo>
                <a:lnTo>
                  <a:pt x="1306" y="2931"/>
                </a:lnTo>
                <a:lnTo>
                  <a:pt x="1370" y="2931"/>
                </a:lnTo>
                <a:lnTo>
                  <a:pt x="1370" y="2931"/>
                </a:lnTo>
                <a:lnTo>
                  <a:pt x="1413" y="2974"/>
                </a:lnTo>
                <a:lnTo>
                  <a:pt x="1434" y="3038"/>
                </a:lnTo>
                <a:lnTo>
                  <a:pt x="1456" y="3188"/>
                </a:lnTo>
                <a:lnTo>
                  <a:pt x="1456" y="3338"/>
                </a:lnTo>
                <a:lnTo>
                  <a:pt x="1456" y="3381"/>
                </a:lnTo>
                <a:lnTo>
                  <a:pt x="1477" y="3402"/>
                </a:lnTo>
                <a:lnTo>
                  <a:pt x="1477" y="3402"/>
                </a:lnTo>
                <a:lnTo>
                  <a:pt x="1456" y="3531"/>
                </a:lnTo>
                <a:lnTo>
                  <a:pt x="1434" y="3744"/>
                </a:lnTo>
                <a:lnTo>
                  <a:pt x="1413" y="3830"/>
                </a:lnTo>
                <a:lnTo>
                  <a:pt x="1370" y="3916"/>
                </a:lnTo>
                <a:lnTo>
                  <a:pt x="1306" y="3937"/>
                </a:lnTo>
                <a:lnTo>
                  <a:pt x="1285" y="3958"/>
                </a:lnTo>
                <a:lnTo>
                  <a:pt x="1242" y="3937"/>
                </a:lnTo>
                <a:lnTo>
                  <a:pt x="1242" y="3937"/>
                </a:lnTo>
                <a:lnTo>
                  <a:pt x="1221" y="3916"/>
                </a:lnTo>
                <a:lnTo>
                  <a:pt x="1199" y="3851"/>
                </a:lnTo>
                <a:lnTo>
                  <a:pt x="1199" y="3702"/>
                </a:lnTo>
                <a:lnTo>
                  <a:pt x="1242" y="3424"/>
                </a:lnTo>
                <a:lnTo>
                  <a:pt x="1242" y="3424"/>
                </a:lnTo>
                <a:close/>
                <a:moveTo>
                  <a:pt x="621" y="1990"/>
                </a:moveTo>
                <a:lnTo>
                  <a:pt x="621" y="1990"/>
                </a:lnTo>
                <a:lnTo>
                  <a:pt x="621" y="1947"/>
                </a:lnTo>
                <a:lnTo>
                  <a:pt x="621" y="1883"/>
                </a:lnTo>
                <a:lnTo>
                  <a:pt x="664" y="1776"/>
                </a:lnTo>
                <a:lnTo>
                  <a:pt x="750" y="1669"/>
                </a:lnTo>
                <a:lnTo>
                  <a:pt x="835" y="1605"/>
                </a:lnTo>
                <a:lnTo>
                  <a:pt x="835" y="1605"/>
                </a:lnTo>
                <a:lnTo>
                  <a:pt x="942" y="1541"/>
                </a:lnTo>
                <a:lnTo>
                  <a:pt x="964" y="1541"/>
                </a:lnTo>
                <a:lnTo>
                  <a:pt x="985" y="1541"/>
                </a:lnTo>
                <a:lnTo>
                  <a:pt x="1028" y="1626"/>
                </a:lnTo>
                <a:lnTo>
                  <a:pt x="1049" y="1733"/>
                </a:lnTo>
                <a:lnTo>
                  <a:pt x="1049" y="1733"/>
                </a:lnTo>
                <a:lnTo>
                  <a:pt x="1028" y="1969"/>
                </a:lnTo>
                <a:lnTo>
                  <a:pt x="1007" y="2097"/>
                </a:lnTo>
                <a:lnTo>
                  <a:pt x="985" y="2161"/>
                </a:lnTo>
                <a:lnTo>
                  <a:pt x="964" y="2183"/>
                </a:lnTo>
                <a:lnTo>
                  <a:pt x="964" y="2183"/>
                </a:lnTo>
                <a:lnTo>
                  <a:pt x="921" y="2204"/>
                </a:lnTo>
                <a:lnTo>
                  <a:pt x="878" y="2183"/>
                </a:lnTo>
                <a:lnTo>
                  <a:pt x="771" y="2140"/>
                </a:lnTo>
                <a:lnTo>
                  <a:pt x="686" y="2076"/>
                </a:lnTo>
                <a:lnTo>
                  <a:pt x="621" y="1990"/>
                </a:lnTo>
                <a:lnTo>
                  <a:pt x="621" y="1990"/>
                </a:lnTo>
                <a:close/>
                <a:moveTo>
                  <a:pt x="6420" y="8687"/>
                </a:moveTo>
                <a:lnTo>
                  <a:pt x="6420" y="8687"/>
                </a:lnTo>
                <a:lnTo>
                  <a:pt x="6291" y="8730"/>
                </a:lnTo>
                <a:lnTo>
                  <a:pt x="6184" y="8751"/>
                </a:lnTo>
                <a:lnTo>
                  <a:pt x="6056" y="8751"/>
                </a:lnTo>
                <a:lnTo>
                  <a:pt x="5906" y="8708"/>
                </a:lnTo>
                <a:lnTo>
                  <a:pt x="5906" y="8708"/>
                </a:lnTo>
                <a:lnTo>
                  <a:pt x="5500" y="8601"/>
                </a:lnTo>
                <a:lnTo>
                  <a:pt x="5371" y="8580"/>
                </a:lnTo>
                <a:lnTo>
                  <a:pt x="5286" y="8516"/>
                </a:lnTo>
                <a:lnTo>
                  <a:pt x="5200" y="8473"/>
                </a:lnTo>
                <a:lnTo>
                  <a:pt x="5136" y="8409"/>
                </a:lnTo>
                <a:lnTo>
                  <a:pt x="5136" y="8409"/>
                </a:lnTo>
                <a:lnTo>
                  <a:pt x="5115" y="8323"/>
                </a:lnTo>
                <a:lnTo>
                  <a:pt x="5093" y="8238"/>
                </a:lnTo>
                <a:lnTo>
                  <a:pt x="5093" y="8002"/>
                </a:lnTo>
                <a:lnTo>
                  <a:pt x="5115" y="7874"/>
                </a:lnTo>
                <a:lnTo>
                  <a:pt x="5157" y="7788"/>
                </a:lnTo>
                <a:lnTo>
                  <a:pt x="5200" y="7703"/>
                </a:lnTo>
                <a:lnTo>
                  <a:pt x="5243" y="7660"/>
                </a:lnTo>
                <a:lnTo>
                  <a:pt x="5243" y="7660"/>
                </a:lnTo>
                <a:lnTo>
                  <a:pt x="5307" y="7638"/>
                </a:lnTo>
                <a:lnTo>
                  <a:pt x="5350" y="7638"/>
                </a:lnTo>
                <a:lnTo>
                  <a:pt x="5478" y="7638"/>
                </a:lnTo>
                <a:lnTo>
                  <a:pt x="5607" y="7638"/>
                </a:lnTo>
                <a:lnTo>
                  <a:pt x="5671" y="7617"/>
                </a:lnTo>
                <a:lnTo>
                  <a:pt x="5714" y="7596"/>
                </a:lnTo>
                <a:lnTo>
                  <a:pt x="5714" y="7596"/>
                </a:lnTo>
                <a:lnTo>
                  <a:pt x="5756" y="7553"/>
                </a:lnTo>
                <a:lnTo>
                  <a:pt x="5799" y="7510"/>
                </a:lnTo>
                <a:lnTo>
                  <a:pt x="5799" y="7446"/>
                </a:lnTo>
                <a:lnTo>
                  <a:pt x="5799" y="7403"/>
                </a:lnTo>
                <a:lnTo>
                  <a:pt x="5756" y="7318"/>
                </a:lnTo>
                <a:lnTo>
                  <a:pt x="5692" y="7232"/>
                </a:lnTo>
                <a:lnTo>
                  <a:pt x="5692" y="7232"/>
                </a:lnTo>
                <a:lnTo>
                  <a:pt x="5649" y="7189"/>
                </a:lnTo>
                <a:lnTo>
                  <a:pt x="5607" y="7146"/>
                </a:lnTo>
                <a:lnTo>
                  <a:pt x="5500" y="7125"/>
                </a:lnTo>
                <a:lnTo>
                  <a:pt x="5393" y="7125"/>
                </a:lnTo>
                <a:lnTo>
                  <a:pt x="5286" y="7082"/>
                </a:lnTo>
                <a:lnTo>
                  <a:pt x="5286" y="7082"/>
                </a:lnTo>
                <a:lnTo>
                  <a:pt x="5243" y="7061"/>
                </a:lnTo>
                <a:lnTo>
                  <a:pt x="5222" y="7018"/>
                </a:lnTo>
                <a:lnTo>
                  <a:pt x="5200" y="6932"/>
                </a:lnTo>
                <a:lnTo>
                  <a:pt x="5222" y="6697"/>
                </a:lnTo>
                <a:lnTo>
                  <a:pt x="5222" y="6697"/>
                </a:lnTo>
                <a:lnTo>
                  <a:pt x="5243" y="6462"/>
                </a:lnTo>
                <a:lnTo>
                  <a:pt x="5286" y="6205"/>
                </a:lnTo>
                <a:lnTo>
                  <a:pt x="5328" y="6098"/>
                </a:lnTo>
                <a:lnTo>
                  <a:pt x="5393" y="5991"/>
                </a:lnTo>
                <a:lnTo>
                  <a:pt x="5478" y="5884"/>
                </a:lnTo>
                <a:lnTo>
                  <a:pt x="5564" y="5820"/>
                </a:lnTo>
                <a:lnTo>
                  <a:pt x="5564" y="5820"/>
                </a:lnTo>
                <a:lnTo>
                  <a:pt x="5692" y="5777"/>
                </a:lnTo>
                <a:lnTo>
                  <a:pt x="5799" y="5777"/>
                </a:lnTo>
                <a:lnTo>
                  <a:pt x="5885" y="5798"/>
                </a:lnTo>
                <a:lnTo>
                  <a:pt x="5970" y="5841"/>
                </a:lnTo>
                <a:lnTo>
                  <a:pt x="6035" y="5905"/>
                </a:lnTo>
                <a:lnTo>
                  <a:pt x="6099" y="5991"/>
                </a:lnTo>
                <a:lnTo>
                  <a:pt x="6184" y="6184"/>
                </a:lnTo>
                <a:lnTo>
                  <a:pt x="6184" y="6184"/>
                </a:lnTo>
                <a:lnTo>
                  <a:pt x="6291" y="6398"/>
                </a:lnTo>
                <a:lnTo>
                  <a:pt x="6355" y="6505"/>
                </a:lnTo>
                <a:lnTo>
                  <a:pt x="6441" y="6590"/>
                </a:lnTo>
                <a:lnTo>
                  <a:pt x="6505" y="6633"/>
                </a:lnTo>
                <a:lnTo>
                  <a:pt x="6548" y="6633"/>
                </a:lnTo>
                <a:lnTo>
                  <a:pt x="6569" y="6633"/>
                </a:lnTo>
                <a:lnTo>
                  <a:pt x="6591" y="6590"/>
                </a:lnTo>
                <a:lnTo>
                  <a:pt x="6634" y="6547"/>
                </a:lnTo>
                <a:lnTo>
                  <a:pt x="6655" y="6398"/>
                </a:lnTo>
                <a:lnTo>
                  <a:pt x="6655" y="6398"/>
                </a:lnTo>
                <a:lnTo>
                  <a:pt x="6655" y="6291"/>
                </a:lnTo>
                <a:lnTo>
                  <a:pt x="6655" y="6162"/>
                </a:lnTo>
                <a:lnTo>
                  <a:pt x="6591" y="5927"/>
                </a:lnTo>
                <a:lnTo>
                  <a:pt x="6484" y="5713"/>
                </a:lnTo>
                <a:lnTo>
                  <a:pt x="6355" y="5520"/>
                </a:lnTo>
                <a:lnTo>
                  <a:pt x="6355" y="5520"/>
                </a:lnTo>
                <a:lnTo>
                  <a:pt x="6249" y="5435"/>
                </a:lnTo>
                <a:lnTo>
                  <a:pt x="6142" y="5349"/>
                </a:lnTo>
                <a:lnTo>
                  <a:pt x="6035" y="5306"/>
                </a:lnTo>
                <a:lnTo>
                  <a:pt x="5906" y="5285"/>
                </a:lnTo>
                <a:lnTo>
                  <a:pt x="5799" y="5264"/>
                </a:lnTo>
                <a:lnTo>
                  <a:pt x="5671" y="5264"/>
                </a:lnTo>
                <a:lnTo>
                  <a:pt x="5564" y="5285"/>
                </a:lnTo>
                <a:lnTo>
                  <a:pt x="5435" y="5328"/>
                </a:lnTo>
                <a:lnTo>
                  <a:pt x="5328" y="5371"/>
                </a:lnTo>
                <a:lnTo>
                  <a:pt x="5222" y="5435"/>
                </a:lnTo>
                <a:lnTo>
                  <a:pt x="5136" y="5520"/>
                </a:lnTo>
                <a:lnTo>
                  <a:pt x="5029" y="5606"/>
                </a:lnTo>
                <a:lnTo>
                  <a:pt x="4943" y="5691"/>
                </a:lnTo>
                <a:lnTo>
                  <a:pt x="4879" y="5798"/>
                </a:lnTo>
                <a:lnTo>
                  <a:pt x="4836" y="5905"/>
                </a:lnTo>
                <a:lnTo>
                  <a:pt x="4794" y="6012"/>
                </a:lnTo>
                <a:lnTo>
                  <a:pt x="4794" y="6012"/>
                </a:lnTo>
                <a:lnTo>
                  <a:pt x="4772" y="6141"/>
                </a:lnTo>
                <a:lnTo>
                  <a:pt x="4751" y="6269"/>
                </a:lnTo>
                <a:lnTo>
                  <a:pt x="4729" y="6590"/>
                </a:lnTo>
                <a:lnTo>
                  <a:pt x="4708" y="6740"/>
                </a:lnTo>
                <a:lnTo>
                  <a:pt x="4687" y="6868"/>
                </a:lnTo>
                <a:lnTo>
                  <a:pt x="4644" y="6997"/>
                </a:lnTo>
                <a:lnTo>
                  <a:pt x="4580" y="7104"/>
                </a:lnTo>
                <a:lnTo>
                  <a:pt x="4580" y="7104"/>
                </a:lnTo>
                <a:lnTo>
                  <a:pt x="4515" y="7146"/>
                </a:lnTo>
                <a:lnTo>
                  <a:pt x="4430" y="7168"/>
                </a:lnTo>
                <a:lnTo>
                  <a:pt x="4216" y="7211"/>
                </a:lnTo>
                <a:lnTo>
                  <a:pt x="4130" y="7232"/>
                </a:lnTo>
                <a:lnTo>
                  <a:pt x="4045" y="7275"/>
                </a:lnTo>
                <a:lnTo>
                  <a:pt x="3981" y="7339"/>
                </a:lnTo>
                <a:lnTo>
                  <a:pt x="3938" y="7446"/>
                </a:lnTo>
                <a:lnTo>
                  <a:pt x="3938" y="7446"/>
                </a:lnTo>
                <a:lnTo>
                  <a:pt x="3938" y="7510"/>
                </a:lnTo>
                <a:lnTo>
                  <a:pt x="3938" y="7553"/>
                </a:lnTo>
                <a:lnTo>
                  <a:pt x="3959" y="7596"/>
                </a:lnTo>
                <a:lnTo>
                  <a:pt x="4002" y="7638"/>
                </a:lnTo>
                <a:lnTo>
                  <a:pt x="4088" y="7703"/>
                </a:lnTo>
                <a:lnTo>
                  <a:pt x="4195" y="7724"/>
                </a:lnTo>
                <a:lnTo>
                  <a:pt x="4195" y="7724"/>
                </a:lnTo>
                <a:lnTo>
                  <a:pt x="4344" y="7745"/>
                </a:lnTo>
                <a:lnTo>
                  <a:pt x="4430" y="7745"/>
                </a:lnTo>
                <a:lnTo>
                  <a:pt x="4473" y="7745"/>
                </a:lnTo>
                <a:lnTo>
                  <a:pt x="4494" y="7767"/>
                </a:lnTo>
                <a:lnTo>
                  <a:pt x="4515" y="7810"/>
                </a:lnTo>
                <a:lnTo>
                  <a:pt x="4558" y="7874"/>
                </a:lnTo>
                <a:lnTo>
                  <a:pt x="4558" y="7874"/>
                </a:lnTo>
                <a:lnTo>
                  <a:pt x="4558" y="7959"/>
                </a:lnTo>
                <a:lnTo>
                  <a:pt x="4580" y="8088"/>
                </a:lnTo>
                <a:lnTo>
                  <a:pt x="4558" y="8195"/>
                </a:lnTo>
                <a:lnTo>
                  <a:pt x="4558" y="8280"/>
                </a:lnTo>
                <a:lnTo>
                  <a:pt x="4558" y="8280"/>
                </a:lnTo>
                <a:lnTo>
                  <a:pt x="4515" y="8387"/>
                </a:lnTo>
                <a:lnTo>
                  <a:pt x="4473" y="8409"/>
                </a:lnTo>
                <a:lnTo>
                  <a:pt x="4323" y="8473"/>
                </a:lnTo>
                <a:lnTo>
                  <a:pt x="4323" y="8473"/>
                </a:lnTo>
                <a:lnTo>
                  <a:pt x="4216" y="8516"/>
                </a:lnTo>
                <a:lnTo>
                  <a:pt x="4109" y="8580"/>
                </a:lnTo>
                <a:lnTo>
                  <a:pt x="4045" y="8644"/>
                </a:lnTo>
                <a:lnTo>
                  <a:pt x="3959" y="8751"/>
                </a:lnTo>
                <a:lnTo>
                  <a:pt x="3916" y="8837"/>
                </a:lnTo>
                <a:lnTo>
                  <a:pt x="3874" y="8944"/>
                </a:lnTo>
                <a:lnTo>
                  <a:pt x="3852" y="9051"/>
                </a:lnTo>
                <a:lnTo>
                  <a:pt x="3852" y="9158"/>
                </a:lnTo>
                <a:lnTo>
                  <a:pt x="3852" y="9243"/>
                </a:lnTo>
                <a:lnTo>
                  <a:pt x="3874" y="9329"/>
                </a:lnTo>
                <a:lnTo>
                  <a:pt x="3916" y="9414"/>
                </a:lnTo>
                <a:lnTo>
                  <a:pt x="3981" y="9479"/>
                </a:lnTo>
                <a:lnTo>
                  <a:pt x="4066" y="9521"/>
                </a:lnTo>
                <a:lnTo>
                  <a:pt x="4152" y="9521"/>
                </a:lnTo>
                <a:lnTo>
                  <a:pt x="4280" y="9521"/>
                </a:lnTo>
                <a:lnTo>
                  <a:pt x="4408" y="9479"/>
                </a:lnTo>
                <a:lnTo>
                  <a:pt x="4408" y="9479"/>
                </a:lnTo>
                <a:lnTo>
                  <a:pt x="4515" y="9436"/>
                </a:lnTo>
                <a:lnTo>
                  <a:pt x="4622" y="9372"/>
                </a:lnTo>
                <a:lnTo>
                  <a:pt x="4772" y="9222"/>
                </a:lnTo>
                <a:lnTo>
                  <a:pt x="4858" y="9179"/>
                </a:lnTo>
                <a:lnTo>
                  <a:pt x="4943" y="9136"/>
                </a:lnTo>
                <a:lnTo>
                  <a:pt x="5050" y="9115"/>
                </a:lnTo>
                <a:lnTo>
                  <a:pt x="5179" y="9136"/>
                </a:lnTo>
                <a:lnTo>
                  <a:pt x="5179" y="9136"/>
                </a:lnTo>
                <a:lnTo>
                  <a:pt x="5649" y="9243"/>
                </a:lnTo>
                <a:lnTo>
                  <a:pt x="5906" y="9286"/>
                </a:lnTo>
                <a:lnTo>
                  <a:pt x="6142" y="9307"/>
                </a:lnTo>
                <a:lnTo>
                  <a:pt x="6142" y="9307"/>
                </a:lnTo>
                <a:lnTo>
                  <a:pt x="6249" y="9307"/>
                </a:lnTo>
                <a:lnTo>
                  <a:pt x="6377" y="9286"/>
                </a:lnTo>
                <a:lnTo>
                  <a:pt x="6505" y="9243"/>
                </a:lnTo>
                <a:lnTo>
                  <a:pt x="6612" y="9179"/>
                </a:lnTo>
                <a:lnTo>
                  <a:pt x="6719" y="9115"/>
                </a:lnTo>
                <a:lnTo>
                  <a:pt x="6783" y="9029"/>
                </a:lnTo>
                <a:lnTo>
                  <a:pt x="6805" y="8965"/>
                </a:lnTo>
                <a:lnTo>
                  <a:pt x="6805" y="8901"/>
                </a:lnTo>
                <a:lnTo>
                  <a:pt x="6783" y="8837"/>
                </a:lnTo>
                <a:lnTo>
                  <a:pt x="6762" y="8772"/>
                </a:lnTo>
                <a:lnTo>
                  <a:pt x="6762" y="8772"/>
                </a:lnTo>
                <a:lnTo>
                  <a:pt x="6698" y="8687"/>
                </a:lnTo>
                <a:lnTo>
                  <a:pt x="6612" y="8644"/>
                </a:lnTo>
                <a:lnTo>
                  <a:pt x="6527" y="8644"/>
                </a:lnTo>
                <a:lnTo>
                  <a:pt x="6420" y="8687"/>
                </a:lnTo>
                <a:lnTo>
                  <a:pt x="6420" y="8687"/>
                </a:lnTo>
                <a:close/>
                <a:moveTo>
                  <a:pt x="2804" y="5242"/>
                </a:moveTo>
                <a:lnTo>
                  <a:pt x="2804" y="5242"/>
                </a:lnTo>
                <a:lnTo>
                  <a:pt x="2740" y="5221"/>
                </a:lnTo>
                <a:lnTo>
                  <a:pt x="2675" y="5199"/>
                </a:lnTo>
                <a:lnTo>
                  <a:pt x="2611" y="5221"/>
                </a:lnTo>
                <a:lnTo>
                  <a:pt x="2547" y="5221"/>
                </a:lnTo>
                <a:lnTo>
                  <a:pt x="2440" y="5306"/>
                </a:lnTo>
                <a:lnTo>
                  <a:pt x="2333" y="5413"/>
                </a:lnTo>
                <a:lnTo>
                  <a:pt x="2248" y="5542"/>
                </a:lnTo>
                <a:lnTo>
                  <a:pt x="2162" y="5670"/>
                </a:lnTo>
                <a:lnTo>
                  <a:pt x="2034" y="5905"/>
                </a:lnTo>
                <a:lnTo>
                  <a:pt x="2034" y="5905"/>
                </a:lnTo>
                <a:lnTo>
                  <a:pt x="1648" y="6483"/>
                </a:lnTo>
                <a:lnTo>
                  <a:pt x="1648" y="6483"/>
                </a:lnTo>
                <a:lnTo>
                  <a:pt x="1520" y="6676"/>
                </a:lnTo>
                <a:lnTo>
                  <a:pt x="1434" y="6804"/>
                </a:lnTo>
                <a:lnTo>
                  <a:pt x="1392" y="6825"/>
                </a:lnTo>
                <a:lnTo>
                  <a:pt x="1370" y="6847"/>
                </a:lnTo>
                <a:lnTo>
                  <a:pt x="1370" y="6847"/>
                </a:lnTo>
                <a:lnTo>
                  <a:pt x="1327" y="6868"/>
                </a:lnTo>
                <a:lnTo>
                  <a:pt x="1285" y="6847"/>
                </a:lnTo>
                <a:lnTo>
                  <a:pt x="1199" y="6804"/>
                </a:lnTo>
                <a:lnTo>
                  <a:pt x="1114" y="6697"/>
                </a:lnTo>
                <a:lnTo>
                  <a:pt x="1007" y="6569"/>
                </a:lnTo>
                <a:lnTo>
                  <a:pt x="728" y="6119"/>
                </a:lnTo>
                <a:lnTo>
                  <a:pt x="728" y="6119"/>
                </a:lnTo>
                <a:lnTo>
                  <a:pt x="621" y="5948"/>
                </a:lnTo>
                <a:lnTo>
                  <a:pt x="450" y="5734"/>
                </a:lnTo>
                <a:lnTo>
                  <a:pt x="343" y="5649"/>
                </a:lnTo>
                <a:lnTo>
                  <a:pt x="258" y="5585"/>
                </a:lnTo>
                <a:lnTo>
                  <a:pt x="151" y="5585"/>
                </a:lnTo>
                <a:lnTo>
                  <a:pt x="108" y="5585"/>
                </a:lnTo>
                <a:lnTo>
                  <a:pt x="65" y="5606"/>
                </a:lnTo>
                <a:lnTo>
                  <a:pt x="65" y="5606"/>
                </a:lnTo>
                <a:lnTo>
                  <a:pt x="22" y="5649"/>
                </a:lnTo>
                <a:lnTo>
                  <a:pt x="1" y="5691"/>
                </a:lnTo>
                <a:lnTo>
                  <a:pt x="1" y="5798"/>
                </a:lnTo>
                <a:lnTo>
                  <a:pt x="44" y="5927"/>
                </a:lnTo>
                <a:lnTo>
                  <a:pt x="108" y="6055"/>
                </a:lnTo>
                <a:lnTo>
                  <a:pt x="279" y="6312"/>
                </a:lnTo>
                <a:lnTo>
                  <a:pt x="407" y="6483"/>
                </a:lnTo>
                <a:lnTo>
                  <a:pt x="407" y="6483"/>
                </a:lnTo>
                <a:lnTo>
                  <a:pt x="771" y="7039"/>
                </a:lnTo>
                <a:lnTo>
                  <a:pt x="771" y="7039"/>
                </a:lnTo>
                <a:lnTo>
                  <a:pt x="942" y="7253"/>
                </a:lnTo>
                <a:lnTo>
                  <a:pt x="1028" y="7382"/>
                </a:lnTo>
                <a:lnTo>
                  <a:pt x="1071" y="7425"/>
                </a:lnTo>
                <a:lnTo>
                  <a:pt x="1071" y="7489"/>
                </a:lnTo>
                <a:lnTo>
                  <a:pt x="1071" y="7489"/>
                </a:lnTo>
                <a:lnTo>
                  <a:pt x="1049" y="7510"/>
                </a:lnTo>
                <a:lnTo>
                  <a:pt x="1049" y="7553"/>
                </a:lnTo>
                <a:lnTo>
                  <a:pt x="985" y="7596"/>
                </a:lnTo>
                <a:lnTo>
                  <a:pt x="900" y="7596"/>
                </a:lnTo>
                <a:lnTo>
                  <a:pt x="793" y="7617"/>
                </a:lnTo>
                <a:lnTo>
                  <a:pt x="579" y="7617"/>
                </a:lnTo>
                <a:lnTo>
                  <a:pt x="472" y="7638"/>
                </a:lnTo>
                <a:lnTo>
                  <a:pt x="407" y="7703"/>
                </a:lnTo>
                <a:lnTo>
                  <a:pt x="407" y="7703"/>
                </a:lnTo>
                <a:lnTo>
                  <a:pt x="386" y="7767"/>
                </a:lnTo>
                <a:lnTo>
                  <a:pt x="365" y="7810"/>
                </a:lnTo>
                <a:lnTo>
                  <a:pt x="386" y="7852"/>
                </a:lnTo>
                <a:lnTo>
                  <a:pt x="407" y="7874"/>
                </a:lnTo>
                <a:lnTo>
                  <a:pt x="493" y="7917"/>
                </a:lnTo>
                <a:lnTo>
                  <a:pt x="621" y="7938"/>
                </a:lnTo>
                <a:lnTo>
                  <a:pt x="921" y="7981"/>
                </a:lnTo>
                <a:lnTo>
                  <a:pt x="1028" y="8002"/>
                </a:lnTo>
                <a:lnTo>
                  <a:pt x="1092" y="8024"/>
                </a:lnTo>
                <a:lnTo>
                  <a:pt x="1092" y="8024"/>
                </a:lnTo>
                <a:lnTo>
                  <a:pt x="1114" y="8088"/>
                </a:lnTo>
                <a:lnTo>
                  <a:pt x="1114" y="8131"/>
                </a:lnTo>
                <a:lnTo>
                  <a:pt x="1092" y="8152"/>
                </a:lnTo>
                <a:lnTo>
                  <a:pt x="1028" y="8173"/>
                </a:lnTo>
                <a:lnTo>
                  <a:pt x="942" y="8195"/>
                </a:lnTo>
                <a:lnTo>
                  <a:pt x="750" y="8238"/>
                </a:lnTo>
                <a:lnTo>
                  <a:pt x="664" y="8238"/>
                </a:lnTo>
                <a:lnTo>
                  <a:pt x="600" y="8259"/>
                </a:lnTo>
                <a:lnTo>
                  <a:pt x="600" y="8259"/>
                </a:lnTo>
                <a:lnTo>
                  <a:pt x="514" y="8345"/>
                </a:lnTo>
                <a:lnTo>
                  <a:pt x="472" y="8409"/>
                </a:lnTo>
                <a:lnTo>
                  <a:pt x="472" y="8473"/>
                </a:lnTo>
                <a:lnTo>
                  <a:pt x="514" y="8516"/>
                </a:lnTo>
                <a:lnTo>
                  <a:pt x="579" y="8559"/>
                </a:lnTo>
                <a:lnTo>
                  <a:pt x="664" y="8601"/>
                </a:lnTo>
                <a:lnTo>
                  <a:pt x="835" y="8644"/>
                </a:lnTo>
                <a:lnTo>
                  <a:pt x="835" y="8644"/>
                </a:lnTo>
                <a:lnTo>
                  <a:pt x="942" y="8644"/>
                </a:lnTo>
                <a:lnTo>
                  <a:pt x="1028" y="8665"/>
                </a:lnTo>
                <a:lnTo>
                  <a:pt x="1071" y="8708"/>
                </a:lnTo>
                <a:lnTo>
                  <a:pt x="1092" y="8730"/>
                </a:lnTo>
                <a:lnTo>
                  <a:pt x="1114" y="8794"/>
                </a:lnTo>
                <a:lnTo>
                  <a:pt x="1114" y="8879"/>
                </a:lnTo>
                <a:lnTo>
                  <a:pt x="1092" y="9072"/>
                </a:lnTo>
                <a:lnTo>
                  <a:pt x="1092" y="9072"/>
                </a:lnTo>
                <a:lnTo>
                  <a:pt x="1071" y="9265"/>
                </a:lnTo>
                <a:lnTo>
                  <a:pt x="1092" y="9372"/>
                </a:lnTo>
                <a:lnTo>
                  <a:pt x="1114" y="9457"/>
                </a:lnTo>
                <a:lnTo>
                  <a:pt x="1178" y="9543"/>
                </a:lnTo>
                <a:lnTo>
                  <a:pt x="1242" y="9586"/>
                </a:lnTo>
                <a:lnTo>
                  <a:pt x="1327" y="9586"/>
                </a:lnTo>
                <a:lnTo>
                  <a:pt x="1456" y="9543"/>
                </a:lnTo>
                <a:lnTo>
                  <a:pt x="1456" y="9543"/>
                </a:lnTo>
                <a:lnTo>
                  <a:pt x="1520" y="9521"/>
                </a:lnTo>
                <a:lnTo>
                  <a:pt x="1563" y="9479"/>
                </a:lnTo>
                <a:lnTo>
                  <a:pt x="1606" y="9372"/>
                </a:lnTo>
                <a:lnTo>
                  <a:pt x="1627" y="9243"/>
                </a:lnTo>
                <a:lnTo>
                  <a:pt x="1648" y="9136"/>
                </a:lnTo>
                <a:lnTo>
                  <a:pt x="1648" y="8879"/>
                </a:lnTo>
                <a:lnTo>
                  <a:pt x="1670" y="8751"/>
                </a:lnTo>
                <a:lnTo>
                  <a:pt x="1713" y="8665"/>
                </a:lnTo>
                <a:lnTo>
                  <a:pt x="1713" y="8665"/>
                </a:lnTo>
                <a:lnTo>
                  <a:pt x="1798" y="8623"/>
                </a:lnTo>
                <a:lnTo>
                  <a:pt x="1862" y="8601"/>
                </a:lnTo>
                <a:lnTo>
                  <a:pt x="2076" y="8601"/>
                </a:lnTo>
                <a:lnTo>
                  <a:pt x="2183" y="8623"/>
                </a:lnTo>
                <a:lnTo>
                  <a:pt x="2269" y="8623"/>
                </a:lnTo>
                <a:lnTo>
                  <a:pt x="2354" y="8601"/>
                </a:lnTo>
                <a:lnTo>
                  <a:pt x="2440" y="8537"/>
                </a:lnTo>
                <a:lnTo>
                  <a:pt x="2440" y="8537"/>
                </a:lnTo>
                <a:lnTo>
                  <a:pt x="2504" y="8430"/>
                </a:lnTo>
                <a:lnTo>
                  <a:pt x="2526" y="8387"/>
                </a:lnTo>
                <a:lnTo>
                  <a:pt x="2526" y="8345"/>
                </a:lnTo>
                <a:lnTo>
                  <a:pt x="2483" y="8280"/>
                </a:lnTo>
                <a:lnTo>
                  <a:pt x="2397" y="8216"/>
                </a:lnTo>
                <a:lnTo>
                  <a:pt x="2312" y="8173"/>
                </a:lnTo>
                <a:lnTo>
                  <a:pt x="2205" y="8152"/>
                </a:lnTo>
                <a:lnTo>
                  <a:pt x="2012" y="8152"/>
                </a:lnTo>
                <a:lnTo>
                  <a:pt x="2012" y="8152"/>
                </a:lnTo>
                <a:lnTo>
                  <a:pt x="1969" y="8152"/>
                </a:lnTo>
                <a:lnTo>
                  <a:pt x="1841" y="8152"/>
                </a:lnTo>
                <a:lnTo>
                  <a:pt x="1734" y="8131"/>
                </a:lnTo>
                <a:lnTo>
                  <a:pt x="1691" y="8131"/>
                </a:lnTo>
                <a:lnTo>
                  <a:pt x="1670" y="8088"/>
                </a:lnTo>
                <a:lnTo>
                  <a:pt x="1670" y="8088"/>
                </a:lnTo>
                <a:lnTo>
                  <a:pt x="1670" y="8045"/>
                </a:lnTo>
                <a:lnTo>
                  <a:pt x="1713" y="8002"/>
                </a:lnTo>
                <a:lnTo>
                  <a:pt x="1755" y="7981"/>
                </a:lnTo>
                <a:lnTo>
                  <a:pt x="1798" y="7959"/>
                </a:lnTo>
                <a:lnTo>
                  <a:pt x="2012" y="7938"/>
                </a:lnTo>
                <a:lnTo>
                  <a:pt x="2012" y="7938"/>
                </a:lnTo>
                <a:lnTo>
                  <a:pt x="2119" y="7895"/>
                </a:lnTo>
                <a:lnTo>
                  <a:pt x="2226" y="7852"/>
                </a:lnTo>
                <a:lnTo>
                  <a:pt x="2290" y="7767"/>
                </a:lnTo>
                <a:lnTo>
                  <a:pt x="2333" y="7681"/>
                </a:lnTo>
                <a:lnTo>
                  <a:pt x="2333" y="7617"/>
                </a:lnTo>
                <a:lnTo>
                  <a:pt x="2290" y="7532"/>
                </a:lnTo>
                <a:lnTo>
                  <a:pt x="2205" y="7489"/>
                </a:lnTo>
                <a:lnTo>
                  <a:pt x="2055" y="7467"/>
                </a:lnTo>
                <a:lnTo>
                  <a:pt x="2055" y="7467"/>
                </a:lnTo>
                <a:lnTo>
                  <a:pt x="1969" y="7489"/>
                </a:lnTo>
                <a:lnTo>
                  <a:pt x="1841" y="7510"/>
                </a:lnTo>
                <a:lnTo>
                  <a:pt x="1734" y="7510"/>
                </a:lnTo>
                <a:lnTo>
                  <a:pt x="1670" y="7510"/>
                </a:lnTo>
                <a:lnTo>
                  <a:pt x="1648" y="7489"/>
                </a:lnTo>
                <a:lnTo>
                  <a:pt x="1648" y="7489"/>
                </a:lnTo>
                <a:lnTo>
                  <a:pt x="1648" y="7446"/>
                </a:lnTo>
                <a:lnTo>
                  <a:pt x="1648" y="7403"/>
                </a:lnTo>
                <a:lnTo>
                  <a:pt x="1734" y="7275"/>
                </a:lnTo>
                <a:lnTo>
                  <a:pt x="1884" y="7104"/>
                </a:lnTo>
                <a:lnTo>
                  <a:pt x="1884" y="7104"/>
                </a:lnTo>
                <a:lnTo>
                  <a:pt x="2269" y="6547"/>
                </a:lnTo>
                <a:lnTo>
                  <a:pt x="2654" y="5991"/>
                </a:lnTo>
                <a:lnTo>
                  <a:pt x="2654" y="5991"/>
                </a:lnTo>
                <a:lnTo>
                  <a:pt x="2782" y="5820"/>
                </a:lnTo>
                <a:lnTo>
                  <a:pt x="2847" y="5713"/>
                </a:lnTo>
                <a:lnTo>
                  <a:pt x="2889" y="5627"/>
                </a:lnTo>
                <a:lnTo>
                  <a:pt x="2932" y="5520"/>
                </a:lnTo>
                <a:lnTo>
                  <a:pt x="2932" y="5413"/>
                </a:lnTo>
                <a:lnTo>
                  <a:pt x="2889" y="5328"/>
                </a:lnTo>
                <a:lnTo>
                  <a:pt x="2804" y="5242"/>
                </a:lnTo>
                <a:lnTo>
                  <a:pt x="2804" y="524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1"/>
          <p:cNvSpPr/>
          <p:nvPr/>
        </p:nvSpPr>
        <p:spPr>
          <a:xfrm>
            <a:off x="3434363" y="3086099"/>
            <a:ext cx="209903" cy="230739"/>
          </a:xfrm>
          <a:custGeom>
            <a:rect b="b" l="l" r="r" t="t"/>
            <a:pathLst>
              <a:path extrusionOk="0" h="8538" w="7767">
                <a:moveTo>
                  <a:pt x="7745" y="257"/>
                </a:moveTo>
                <a:lnTo>
                  <a:pt x="7745" y="257"/>
                </a:lnTo>
                <a:lnTo>
                  <a:pt x="7724" y="172"/>
                </a:lnTo>
                <a:lnTo>
                  <a:pt x="7681" y="129"/>
                </a:lnTo>
                <a:lnTo>
                  <a:pt x="7660" y="86"/>
                </a:lnTo>
                <a:lnTo>
                  <a:pt x="7596" y="65"/>
                </a:lnTo>
                <a:lnTo>
                  <a:pt x="7553" y="65"/>
                </a:lnTo>
                <a:lnTo>
                  <a:pt x="7489" y="86"/>
                </a:lnTo>
                <a:lnTo>
                  <a:pt x="7446" y="129"/>
                </a:lnTo>
                <a:lnTo>
                  <a:pt x="7403" y="193"/>
                </a:lnTo>
                <a:lnTo>
                  <a:pt x="7403" y="193"/>
                </a:lnTo>
                <a:lnTo>
                  <a:pt x="7360" y="279"/>
                </a:lnTo>
                <a:lnTo>
                  <a:pt x="7339" y="386"/>
                </a:lnTo>
                <a:lnTo>
                  <a:pt x="7317" y="600"/>
                </a:lnTo>
                <a:lnTo>
                  <a:pt x="7296" y="814"/>
                </a:lnTo>
                <a:lnTo>
                  <a:pt x="7275" y="921"/>
                </a:lnTo>
                <a:lnTo>
                  <a:pt x="7232" y="1006"/>
                </a:lnTo>
                <a:lnTo>
                  <a:pt x="7232" y="1006"/>
                </a:lnTo>
                <a:lnTo>
                  <a:pt x="7189" y="1070"/>
                </a:lnTo>
                <a:lnTo>
                  <a:pt x="7168" y="1070"/>
                </a:lnTo>
                <a:lnTo>
                  <a:pt x="7146" y="1049"/>
                </a:lnTo>
                <a:lnTo>
                  <a:pt x="7082" y="1092"/>
                </a:lnTo>
                <a:lnTo>
                  <a:pt x="7082" y="1092"/>
                </a:lnTo>
                <a:lnTo>
                  <a:pt x="6997" y="1113"/>
                </a:lnTo>
                <a:lnTo>
                  <a:pt x="6954" y="1156"/>
                </a:lnTo>
                <a:lnTo>
                  <a:pt x="6954" y="1199"/>
                </a:lnTo>
                <a:lnTo>
                  <a:pt x="6954" y="1199"/>
                </a:lnTo>
                <a:lnTo>
                  <a:pt x="6954" y="1263"/>
                </a:lnTo>
                <a:lnTo>
                  <a:pt x="6954" y="1284"/>
                </a:lnTo>
                <a:lnTo>
                  <a:pt x="7018" y="1327"/>
                </a:lnTo>
                <a:lnTo>
                  <a:pt x="7082" y="1370"/>
                </a:lnTo>
                <a:lnTo>
                  <a:pt x="7146" y="1413"/>
                </a:lnTo>
                <a:lnTo>
                  <a:pt x="7146" y="1413"/>
                </a:lnTo>
                <a:lnTo>
                  <a:pt x="7168" y="1498"/>
                </a:lnTo>
                <a:lnTo>
                  <a:pt x="7168" y="1584"/>
                </a:lnTo>
                <a:lnTo>
                  <a:pt x="7168" y="1584"/>
                </a:lnTo>
                <a:lnTo>
                  <a:pt x="7168" y="1777"/>
                </a:lnTo>
                <a:lnTo>
                  <a:pt x="7146" y="1969"/>
                </a:lnTo>
                <a:lnTo>
                  <a:pt x="7103" y="2354"/>
                </a:lnTo>
                <a:lnTo>
                  <a:pt x="7103" y="2354"/>
                </a:lnTo>
                <a:lnTo>
                  <a:pt x="7061" y="2825"/>
                </a:lnTo>
                <a:lnTo>
                  <a:pt x="7018" y="3317"/>
                </a:lnTo>
                <a:lnTo>
                  <a:pt x="7018" y="3317"/>
                </a:lnTo>
                <a:lnTo>
                  <a:pt x="7039" y="3745"/>
                </a:lnTo>
                <a:lnTo>
                  <a:pt x="7018" y="3959"/>
                </a:lnTo>
                <a:lnTo>
                  <a:pt x="6997" y="4066"/>
                </a:lnTo>
                <a:lnTo>
                  <a:pt x="6975" y="4109"/>
                </a:lnTo>
                <a:lnTo>
                  <a:pt x="6975" y="4109"/>
                </a:lnTo>
                <a:lnTo>
                  <a:pt x="6932" y="4151"/>
                </a:lnTo>
                <a:lnTo>
                  <a:pt x="6847" y="4173"/>
                </a:lnTo>
                <a:lnTo>
                  <a:pt x="6654" y="4173"/>
                </a:lnTo>
                <a:lnTo>
                  <a:pt x="6290" y="4130"/>
                </a:lnTo>
                <a:lnTo>
                  <a:pt x="6290" y="4130"/>
                </a:lnTo>
                <a:lnTo>
                  <a:pt x="5413" y="4151"/>
                </a:lnTo>
                <a:lnTo>
                  <a:pt x="5413" y="4151"/>
                </a:lnTo>
                <a:lnTo>
                  <a:pt x="4472" y="4173"/>
                </a:lnTo>
                <a:lnTo>
                  <a:pt x="3552" y="4194"/>
                </a:lnTo>
                <a:lnTo>
                  <a:pt x="3552" y="4194"/>
                </a:lnTo>
                <a:lnTo>
                  <a:pt x="2653" y="4280"/>
                </a:lnTo>
                <a:lnTo>
                  <a:pt x="1755" y="4365"/>
                </a:lnTo>
                <a:lnTo>
                  <a:pt x="1755" y="4365"/>
                </a:lnTo>
                <a:lnTo>
                  <a:pt x="1305" y="4408"/>
                </a:lnTo>
                <a:lnTo>
                  <a:pt x="1070" y="4430"/>
                </a:lnTo>
                <a:lnTo>
                  <a:pt x="963" y="4408"/>
                </a:lnTo>
                <a:lnTo>
                  <a:pt x="856" y="4387"/>
                </a:lnTo>
                <a:lnTo>
                  <a:pt x="856" y="4387"/>
                </a:lnTo>
                <a:lnTo>
                  <a:pt x="770" y="4365"/>
                </a:lnTo>
                <a:lnTo>
                  <a:pt x="728" y="4344"/>
                </a:lnTo>
                <a:lnTo>
                  <a:pt x="706" y="4280"/>
                </a:lnTo>
                <a:lnTo>
                  <a:pt x="685" y="4173"/>
                </a:lnTo>
                <a:lnTo>
                  <a:pt x="685" y="4173"/>
                </a:lnTo>
                <a:lnTo>
                  <a:pt x="642" y="3831"/>
                </a:lnTo>
                <a:lnTo>
                  <a:pt x="642" y="3831"/>
                </a:lnTo>
                <a:lnTo>
                  <a:pt x="621" y="3403"/>
                </a:lnTo>
                <a:lnTo>
                  <a:pt x="599" y="2975"/>
                </a:lnTo>
                <a:lnTo>
                  <a:pt x="599" y="2547"/>
                </a:lnTo>
                <a:lnTo>
                  <a:pt x="556" y="2119"/>
                </a:lnTo>
                <a:lnTo>
                  <a:pt x="556" y="2119"/>
                </a:lnTo>
                <a:lnTo>
                  <a:pt x="535" y="1670"/>
                </a:lnTo>
                <a:lnTo>
                  <a:pt x="471" y="1220"/>
                </a:lnTo>
                <a:lnTo>
                  <a:pt x="471" y="1220"/>
                </a:lnTo>
                <a:lnTo>
                  <a:pt x="364" y="771"/>
                </a:lnTo>
                <a:lnTo>
                  <a:pt x="300" y="514"/>
                </a:lnTo>
                <a:lnTo>
                  <a:pt x="300" y="429"/>
                </a:lnTo>
                <a:lnTo>
                  <a:pt x="321" y="364"/>
                </a:lnTo>
                <a:lnTo>
                  <a:pt x="321" y="364"/>
                </a:lnTo>
                <a:lnTo>
                  <a:pt x="364" y="343"/>
                </a:lnTo>
                <a:lnTo>
                  <a:pt x="471" y="343"/>
                </a:lnTo>
                <a:lnTo>
                  <a:pt x="685" y="386"/>
                </a:lnTo>
                <a:lnTo>
                  <a:pt x="1091" y="471"/>
                </a:lnTo>
                <a:lnTo>
                  <a:pt x="1091" y="471"/>
                </a:lnTo>
                <a:lnTo>
                  <a:pt x="1476" y="514"/>
                </a:lnTo>
                <a:lnTo>
                  <a:pt x="1883" y="557"/>
                </a:lnTo>
                <a:lnTo>
                  <a:pt x="1883" y="557"/>
                </a:lnTo>
                <a:lnTo>
                  <a:pt x="2354" y="557"/>
                </a:lnTo>
                <a:lnTo>
                  <a:pt x="2824" y="578"/>
                </a:lnTo>
                <a:lnTo>
                  <a:pt x="3744" y="557"/>
                </a:lnTo>
                <a:lnTo>
                  <a:pt x="3744" y="557"/>
                </a:lnTo>
                <a:lnTo>
                  <a:pt x="4001" y="557"/>
                </a:lnTo>
                <a:lnTo>
                  <a:pt x="4557" y="536"/>
                </a:lnTo>
                <a:lnTo>
                  <a:pt x="5499" y="557"/>
                </a:lnTo>
                <a:lnTo>
                  <a:pt x="5499" y="557"/>
                </a:lnTo>
                <a:lnTo>
                  <a:pt x="5691" y="578"/>
                </a:lnTo>
                <a:lnTo>
                  <a:pt x="5905" y="621"/>
                </a:lnTo>
                <a:lnTo>
                  <a:pt x="6119" y="643"/>
                </a:lnTo>
                <a:lnTo>
                  <a:pt x="6312" y="664"/>
                </a:lnTo>
                <a:lnTo>
                  <a:pt x="6312" y="664"/>
                </a:lnTo>
                <a:lnTo>
                  <a:pt x="6440" y="643"/>
                </a:lnTo>
                <a:lnTo>
                  <a:pt x="6611" y="578"/>
                </a:lnTo>
                <a:lnTo>
                  <a:pt x="6783" y="514"/>
                </a:lnTo>
                <a:lnTo>
                  <a:pt x="6847" y="514"/>
                </a:lnTo>
                <a:lnTo>
                  <a:pt x="6911" y="514"/>
                </a:lnTo>
                <a:lnTo>
                  <a:pt x="6911" y="514"/>
                </a:lnTo>
                <a:lnTo>
                  <a:pt x="6911" y="536"/>
                </a:lnTo>
                <a:lnTo>
                  <a:pt x="6911" y="578"/>
                </a:lnTo>
                <a:lnTo>
                  <a:pt x="6911" y="685"/>
                </a:lnTo>
                <a:lnTo>
                  <a:pt x="6911" y="728"/>
                </a:lnTo>
                <a:lnTo>
                  <a:pt x="6911" y="750"/>
                </a:lnTo>
                <a:lnTo>
                  <a:pt x="6954" y="792"/>
                </a:lnTo>
                <a:lnTo>
                  <a:pt x="6997" y="792"/>
                </a:lnTo>
                <a:lnTo>
                  <a:pt x="6997" y="792"/>
                </a:lnTo>
                <a:lnTo>
                  <a:pt x="7061" y="771"/>
                </a:lnTo>
                <a:lnTo>
                  <a:pt x="7082" y="728"/>
                </a:lnTo>
                <a:lnTo>
                  <a:pt x="7103" y="664"/>
                </a:lnTo>
                <a:lnTo>
                  <a:pt x="7103" y="621"/>
                </a:lnTo>
                <a:lnTo>
                  <a:pt x="7103" y="621"/>
                </a:lnTo>
                <a:lnTo>
                  <a:pt x="7103" y="578"/>
                </a:lnTo>
                <a:lnTo>
                  <a:pt x="7103" y="536"/>
                </a:lnTo>
                <a:lnTo>
                  <a:pt x="7103" y="536"/>
                </a:lnTo>
                <a:lnTo>
                  <a:pt x="7146" y="514"/>
                </a:lnTo>
                <a:lnTo>
                  <a:pt x="7168" y="493"/>
                </a:lnTo>
                <a:lnTo>
                  <a:pt x="7189" y="493"/>
                </a:lnTo>
                <a:lnTo>
                  <a:pt x="7189" y="493"/>
                </a:lnTo>
                <a:lnTo>
                  <a:pt x="7210" y="429"/>
                </a:lnTo>
                <a:lnTo>
                  <a:pt x="7210" y="407"/>
                </a:lnTo>
                <a:lnTo>
                  <a:pt x="7189" y="364"/>
                </a:lnTo>
                <a:lnTo>
                  <a:pt x="7189" y="364"/>
                </a:lnTo>
                <a:lnTo>
                  <a:pt x="7146" y="300"/>
                </a:lnTo>
                <a:lnTo>
                  <a:pt x="7082" y="257"/>
                </a:lnTo>
                <a:lnTo>
                  <a:pt x="6932" y="172"/>
                </a:lnTo>
                <a:lnTo>
                  <a:pt x="6761" y="108"/>
                </a:lnTo>
                <a:lnTo>
                  <a:pt x="6633" y="86"/>
                </a:lnTo>
                <a:lnTo>
                  <a:pt x="6633" y="86"/>
                </a:lnTo>
                <a:lnTo>
                  <a:pt x="6226" y="86"/>
                </a:lnTo>
                <a:lnTo>
                  <a:pt x="5820" y="44"/>
                </a:lnTo>
                <a:lnTo>
                  <a:pt x="5820" y="44"/>
                </a:lnTo>
                <a:lnTo>
                  <a:pt x="5584" y="22"/>
                </a:lnTo>
                <a:lnTo>
                  <a:pt x="5349" y="1"/>
                </a:lnTo>
                <a:lnTo>
                  <a:pt x="4878" y="22"/>
                </a:lnTo>
                <a:lnTo>
                  <a:pt x="3937" y="86"/>
                </a:lnTo>
                <a:lnTo>
                  <a:pt x="3937" y="86"/>
                </a:lnTo>
                <a:lnTo>
                  <a:pt x="3060" y="108"/>
                </a:lnTo>
                <a:lnTo>
                  <a:pt x="2182" y="108"/>
                </a:lnTo>
                <a:lnTo>
                  <a:pt x="1327" y="65"/>
                </a:lnTo>
                <a:lnTo>
                  <a:pt x="449" y="1"/>
                </a:lnTo>
                <a:lnTo>
                  <a:pt x="449" y="1"/>
                </a:lnTo>
                <a:lnTo>
                  <a:pt x="257" y="1"/>
                </a:lnTo>
                <a:lnTo>
                  <a:pt x="171" y="22"/>
                </a:lnTo>
                <a:lnTo>
                  <a:pt x="107" y="44"/>
                </a:lnTo>
                <a:lnTo>
                  <a:pt x="64" y="86"/>
                </a:lnTo>
                <a:lnTo>
                  <a:pt x="22" y="150"/>
                </a:lnTo>
                <a:lnTo>
                  <a:pt x="0" y="236"/>
                </a:lnTo>
                <a:lnTo>
                  <a:pt x="0" y="343"/>
                </a:lnTo>
                <a:lnTo>
                  <a:pt x="0" y="343"/>
                </a:lnTo>
                <a:lnTo>
                  <a:pt x="22" y="750"/>
                </a:lnTo>
                <a:lnTo>
                  <a:pt x="64" y="1177"/>
                </a:lnTo>
                <a:lnTo>
                  <a:pt x="64" y="1177"/>
                </a:lnTo>
                <a:lnTo>
                  <a:pt x="150" y="2119"/>
                </a:lnTo>
                <a:lnTo>
                  <a:pt x="171" y="3082"/>
                </a:lnTo>
                <a:lnTo>
                  <a:pt x="171" y="3082"/>
                </a:lnTo>
                <a:lnTo>
                  <a:pt x="171" y="3467"/>
                </a:lnTo>
                <a:lnTo>
                  <a:pt x="193" y="3895"/>
                </a:lnTo>
                <a:lnTo>
                  <a:pt x="214" y="4087"/>
                </a:lnTo>
                <a:lnTo>
                  <a:pt x="278" y="4280"/>
                </a:lnTo>
                <a:lnTo>
                  <a:pt x="342" y="4472"/>
                </a:lnTo>
                <a:lnTo>
                  <a:pt x="407" y="4537"/>
                </a:lnTo>
                <a:lnTo>
                  <a:pt x="471" y="4601"/>
                </a:lnTo>
                <a:lnTo>
                  <a:pt x="471" y="4601"/>
                </a:lnTo>
                <a:lnTo>
                  <a:pt x="535" y="4665"/>
                </a:lnTo>
                <a:lnTo>
                  <a:pt x="621" y="4708"/>
                </a:lnTo>
                <a:lnTo>
                  <a:pt x="728" y="4708"/>
                </a:lnTo>
                <a:lnTo>
                  <a:pt x="813" y="4729"/>
                </a:lnTo>
                <a:lnTo>
                  <a:pt x="1027" y="4708"/>
                </a:lnTo>
                <a:lnTo>
                  <a:pt x="1220" y="4686"/>
                </a:lnTo>
                <a:lnTo>
                  <a:pt x="1220" y="4686"/>
                </a:lnTo>
                <a:lnTo>
                  <a:pt x="2076" y="4665"/>
                </a:lnTo>
                <a:lnTo>
                  <a:pt x="2076" y="4665"/>
                </a:lnTo>
                <a:lnTo>
                  <a:pt x="2546" y="4644"/>
                </a:lnTo>
                <a:lnTo>
                  <a:pt x="3038" y="4622"/>
                </a:lnTo>
                <a:lnTo>
                  <a:pt x="3038" y="4622"/>
                </a:lnTo>
                <a:lnTo>
                  <a:pt x="3124" y="4622"/>
                </a:lnTo>
                <a:lnTo>
                  <a:pt x="3188" y="4644"/>
                </a:lnTo>
                <a:lnTo>
                  <a:pt x="3231" y="4686"/>
                </a:lnTo>
                <a:lnTo>
                  <a:pt x="3252" y="4708"/>
                </a:lnTo>
                <a:lnTo>
                  <a:pt x="3274" y="4836"/>
                </a:lnTo>
                <a:lnTo>
                  <a:pt x="3274" y="4986"/>
                </a:lnTo>
                <a:lnTo>
                  <a:pt x="3274" y="4986"/>
                </a:lnTo>
                <a:lnTo>
                  <a:pt x="3274" y="5927"/>
                </a:lnTo>
                <a:lnTo>
                  <a:pt x="3274" y="6847"/>
                </a:lnTo>
                <a:lnTo>
                  <a:pt x="3274" y="6847"/>
                </a:lnTo>
                <a:lnTo>
                  <a:pt x="3252" y="6976"/>
                </a:lnTo>
                <a:lnTo>
                  <a:pt x="3252" y="7061"/>
                </a:lnTo>
                <a:lnTo>
                  <a:pt x="3209" y="7104"/>
                </a:lnTo>
                <a:lnTo>
                  <a:pt x="3167" y="7125"/>
                </a:lnTo>
                <a:lnTo>
                  <a:pt x="3038" y="7104"/>
                </a:lnTo>
                <a:lnTo>
                  <a:pt x="2824" y="7061"/>
                </a:lnTo>
                <a:lnTo>
                  <a:pt x="2824" y="7061"/>
                </a:lnTo>
                <a:lnTo>
                  <a:pt x="2653" y="7061"/>
                </a:lnTo>
                <a:lnTo>
                  <a:pt x="2439" y="7083"/>
                </a:lnTo>
                <a:lnTo>
                  <a:pt x="2247" y="7125"/>
                </a:lnTo>
                <a:lnTo>
                  <a:pt x="2076" y="7211"/>
                </a:lnTo>
                <a:lnTo>
                  <a:pt x="2076" y="7211"/>
                </a:lnTo>
                <a:lnTo>
                  <a:pt x="1947" y="7318"/>
                </a:lnTo>
                <a:lnTo>
                  <a:pt x="1883" y="7361"/>
                </a:lnTo>
                <a:lnTo>
                  <a:pt x="1862" y="7404"/>
                </a:lnTo>
                <a:lnTo>
                  <a:pt x="1862" y="7446"/>
                </a:lnTo>
                <a:lnTo>
                  <a:pt x="1904" y="7489"/>
                </a:lnTo>
                <a:lnTo>
                  <a:pt x="1969" y="7489"/>
                </a:lnTo>
                <a:lnTo>
                  <a:pt x="2054" y="7489"/>
                </a:lnTo>
                <a:lnTo>
                  <a:pt x="2054" y="7489"/>
                </a:lnTo>
                <a:lnTo>
                  <a:pt x="2268" y="7425"/>
                </a:lnTo>
                <a:lnTo>
                  <a:pt x="2461" y="7382"/>
                </a:lnTo>
                <a:lnTo>
                  <a:pt x="2653" y="7339"/>
                </a:lnTo>
                <a:lnTo>
                  <a:pt x="2739" y="7339"/>
                </a:lnTo>
                <a:lnTo>
                  <a:pt x="2867" y="7361"/>
                </a:lnTo>
                <a:lnTo>
                  <a:pt x="2867" y="7361"/>
                </a:lnTo>
                <a:lnTo>
                  <a:pt x="2996" y="7404"/>
                </a:lnTo>
                <a:lnTo>
                  <a:pt x="3145" y="7489"/>
                </a:lnTo>
                <a:lnTo>
                  <a:pt x="3209" y="7532"/>
                </a:lnTo>
                <a:lnTo>
                  <a:pt x="3252" y="7596"/>
                </a:lnTo>
                <a:lnTo>
                  <a:pt x="3252" y="7682"/>
                </a:lnTo>
                <a:lnTo>
                  <a:pt x="3188" y="7746"/>
                </a:lnTo>
                <a:lnTo>
                  <a:pt x="3188" y="7746"/>
                </a:lnTo>
                <a:lnTo>
                  <a:pt x="3145" y="7767"/>
                </a:lnTo>
                <a:lnTo>
                  <a:pt x="3102" y="7767"/>
                </a:lnTo>
                <a:lnTo>
                  <a:pt x="2953" y="7767"/>
                </a:lnTo>
                <a:lnTo>
                  <a:pt x="2696" y="7725"/>
                </a:lnTo>
                <a:lnTo>
                  <a:pt x="2696" y="7725"/>
                </a:lnTo>
                <a:lnTo>
                  <a:pt x="2482" y="7746"/>
                </a:lnTo>
                <a:lnTo>
                  <a:pt x="2268" y="7767"/>
                </a:lnTo>
                <a:lnTo>
                  <a:pt x="2076" y="7832"/>
                </a:lnTo>
                <a:lnTo>
                  <a:pt x="1862" y="7917"/>
                </a:lnTo>
                <a:lnTo>
                  <a:pt x="1862" y="7917"/>
                </a:lnTo>
                <a:lnTo>
                  <a:pt x="1733" y="8003"/>
                </a:lnTo>
                <a:lnTo>
                  <a:pt x="1583" y="8110"/>
                </a:lnTo>
                <a:lnTo>
                  <a:pt x="1434" y="8259"/>
                </a:lnTo>
                <a:lnTo>
                  <a:pt x="1412" y="8324"/>
                </a:lnTo>
                <a:lnTo>
                  <a:pt x="1391" y="8388"/>
                </a:lnTo>
                <a:lnTo>
                  <a:pt x="1391" y="8388"/>
                </a:lnTo>
                <a:lnTo>
                  <a:pt x="1412" y="8473"/>
                </a:lnTo>
                <a:lnTo>
                  <a:pt x="1455" y="8516"/>
                </a:lnTo>
                <a:lnTo>
                  <a:pt x="1498" y="8538"/>
                </a:lnTo>
                <a:lnTo>
                  <a:pt x="1583" y="8538"/>
                </a:lnTo>
                <a:lnTo>
                  <a:pt x="1733" y="8473"/>
                </a:lnTo>
                <a:lnTo>
                  <a:pt x="1840" y="8409"/>
                </a:lnTo>
                <a:lnTo>
                  <a:pt x="1840" y="8409"/>
                </a:lnTo>
                <a:lnTo>
                  <a:pt x="2033" y="8324"/>
                </a:lnTo>
                <a:lnTo>
                  <a:pt x="2225" y="8281"/>
                </a:lnTo>
                <a:lnTo>
                  <a:pt x="2418" y="8238"/>
                </a:lnTo>
                <a:lnTo>
                  <a:pt x="2610" y="8238"/>
                </a:lnTo>
                <a:lnTo>
                  <a:pt x="2610" y="8238"/>
                </a:lnTo>
                <a:lnTo>
                  <a:pt x="2910" y="8238"/>
                </a:lnTo>
                <a:lnTo>
                  <a:pt x="3060" y="8217"/>
                </a:lnTo>
                <a:lnTo>
                  <a:pt x="3209" y="8152"/>
                </a:lnTo>
                <a:lnTo>
                  <a:pt x="3209" y="8152"/>
                </a:lnTo>
                <a:lnTo>
                  <a:pt x="3231" y="8131"/>
                </a:lnTo>
                <a:lnTo>
                  <a:pt x="3252" y="8088"/>
                </a:lnTo>
                <a:lnTo>
                  <a:pt x="3252" y="8088"/>
                </a:lnTo>
                <a:lnTo>
                  <a:pt x="3295" y="8088"/>
                </a:lnTo>
                <a:lnTo>
                  <a:pt x="3316" y="8110"/>
                </a:lnTo>
                <a:lnTo>
                  <a:pt x="3359" y="8110"/>
                </a:lnTo>
                <a:lnTo>
                  <a:pt x="3381" y="8110"/>
                </a:lnTo>
                <a:lnTo>
                  <a:pt x="3381" y="8110"/>
                </a:lnTo>
                <a:lnTo>
                  <a:pt x="3445" y="8088"/>
                </a:lnTo>
                <a:lnTo>
                  <a:pt x="3488" y="8046"/>
                </a:lnTo>
                <a:lnTo>
                  <a:pt x="3530" y="8003"/>
                </a:lnTo>
                <a:lnTo>
                  <a:pt x="3573" y="7981"/>
                </a:lnTo>
                <a:lnTo>
                  <a:pt x="3573" y="7981"/>
                </a:lnTo>
                <a:lnTo>
                  <a:pt x="3659" y="7981"/>
                </a:lnTo>
                <a:lnTo>
                  <a:pt x="3723" y="8003"/>
                </a:lnTo>
                <a:lnTo>
                  <a:pt x="3787" y="8046"/>
                </a:lnTo>
                <a:lnTo>
                  <a:pt x="3873" y="8067"/>
                </a:lnTo>
                <a:lnTo>
                  <a:pt x="3873" y="8067"/>
                </a:lnTo>
                <a:lnTo>
                  <a:pt x="3937" y="8067"/>
                </a:lnTo>
                <a:lnTo>
                  <a:pt x="4023" y="8046"/>
                </a:lnTo>
                <a:lnTo>
                  <a:pt x="4151" y="8003"/>
                </a:lnTo>
                <a:lnTo>
                  <a:pt x="4151" y="8003"/>
                </a:lnTo>
                <a:lnTo>
                  <a:pt x="4322" y="7960"/>
                </a:lnTo>
                <a:lnTo>
                  <a:pt x="4536" y="7939"/>
                </a:lnTo>
                <a:lnTo>
                  <a:pt x="4729" y="7939"/>
                </a:lnTo>
                <a:lnTo>
                  <a:pt x="4900" y="7960"/>
                </a:lnTo>
                <a:lnTo>
                  <a:pt x="4900" y="7960"/>
                </a:lnTo>
                <a:lnTo>
                  <a:pt x="4985" y="8003"/>
                </a:lnTo>
                <a:lnTo>
                  <a:pt x="5071" y="8046"/>
                </a:lnTo>
                <a:lnTo>
                  <a:pt x="5199" y="8152"/>
                </a:lnTo>
                <a:lnTo>
                  <a:pt x="5328" y="8259"/>
                </a:lnTo>
                <a:lnTo>
                  <a:pt x="5392" y="8302"/>
                </a:lnTo>
                <a:lnTo>
                  <a:pt x="5477" y="8345"/>
                </a:lnTo>
                <a:lnTo>
                  <a:pt x="5477" y="8345"/>
                </a:lnTo>
                <a:lnTo>
                  <a:pt x="5520" y="8345"/>
                </a:lnTo>
                <a:lnTo>
                  <a:pt x="5584" y="8302"/>
                </a:lnTo>
                <a:lnTo>
                  <a:pt x="5691" y="8217"/>
                </a:lnTo>
                <a:lnTo>
                  <a:pt x="5798" y="8110"/>
                </a:lnTo>
                <a:lnTo>
                  <a:pt x="5905" y="8024"/>
                </a:lnTo>
                <a:lnTo>
                  <a:pt x="5905" y="8024"/>
                </a:lnTo>
                <a:lnTo>
                  <a:pt x="5991" y="8003"/>
                </a:lnTo>
                <a:lnTo>
                  <a:pt x="6098" y="7981"/>
                </a:lnTo>
                <a:lnTo>
                  <a:pt x="6290" y="7981"/>
                </a:lnTo>
                <a:lnTo>
                  <a:pt x="6483" y="7981"/>
                </a:lnTo>
                <a:lnTo>
                  <a:pt x="6569" y="7981"/>
                </a:lnTo>
                <a:lnTo>
                  <a:pt x="6633" y="7939"/>
                </a:lnTo>
                <a:lnTo>
                  <a:pt x="6633" y="7939"/>
                </a:lnTo>
                <a:lnTo>
                  <a:pt x="6697" y="7896"/>
                </a:lnTo>
                <a:lnTo>
                  <a:pt x="6718" y="7832"/>
                </a:lnTo>
                <a:lnTo>
                  <a:pt x="6697" y="7789"/>
                </a:lnTo>
                <a:lnTo>
                  <a:pt x="6676" y="7725"/>
                </a:lnTo>
                <a:lnTo>
                  <a:pt x="6569" y="7639"/>
                </a:lnTo>
                <a:lnTo>
                  <a:pt x="6440" y="7596"/>
                </a:lnTo>
                <a:lnTo>
                  <a:pt x="6440" y="7596"/>
                </a:lnTo>
                <a:lnTo>
                  <a:pt x="6355" y="7575"/>
                </a:lnTo>
                <a:lnTo>
                  <a:pt x="6248" y="7575"/>
                </a:lnTo>
                <a:lnTo>
                  <a:pt x="6077" y="7618"/>
                </a:lnTo>
                <a:lnTo>
                  <a:pt x="5884" y="7682"/>
                </a:lnTo>
                <a:lnTo>
                  <a:pt x="5713" y="7703"/>
                </a:lnTo>
                <a:lnTo>
                  <a:pt x="5713" y="7703"/>
                </a:lnTo>
                <a:lnTo>
                  <a:pt x="5627" y="7703"/>
                </a:lnTo>
                <a:lnTo>
                  <a:pt x="5542" y="7703"/>
                </a:lnTo>
                <a:lnTo>
                  <a:pt x="5370" y="7682"/>
                </a:lnTo>
                <a:lnTo>
                  <a:pt x="5370" y="7682"/>
                </a:lnTo>
                <a:lnTo>
                  <a:pt x="5263" y="7682"/>
                </a:lnTo>
                <a:lnTo>
                  <a:pt x="5156" y="7703"/>
                </a:lnTo>
                <a:lnTo>
                  <a:pt x="5050" y="7703"/>
                </a:lnTo>
                <a:lnTo>
                  <a:pt x="4943" y="7703"/>
                </a:lnTo>
                <a:lnTo>
                  <a:pt x="4943" y="7703"/>
                </a:lnTo>
                <a:lnTo>
                  <a:pt x="4878" y="7682"/>
                </a:lnTo>
                <a:lnTo>
                  <a:pt x="4814" y="7639"/>
                </a:lnTo>
                <a:lnTo>
                  <a:pt x="4750" y="7596"/>
                </a:lnTo>
                <a:lnTo>
                  <a:pt x="4686" y="7575"/>
                </a:lnTo>
                <a:lnTo>
                  <a:pt x="4686" y="7575"/>
                </a:lnTo>
                <a:lnTo>
                  <a:pt x="4622" y="7553"/>
                </a:lnTo>
                <a:lnTo>
                  <a:pt x="4557" y="7553"/>
                </a:lnTo>
                <a:lnTo>
                  <a:pt x="4493" y="7553"/>
                </a:lnTo>
                <a:lnTo>
                  <a:pt x="4429" y="7511"/>
                </a:lnTo>
                <a:lnTo>
                  <a:pt x="4429" y="7511"/>
                </a:lnTo>
                <a:lnTo>
                  <a:pt x="4408" y="7446"/>
                </a:lnTo>
                <a:lnTo>
                  <a:pt x="4386" y="7361"/>
                </a:lnTo>
                <a:lnTo>
                  <a:pt x="4386" y="7125"/>
                </a:lnTo>
                <a:lnTo>
                  <a:pt x="4429" y="6719"/>
                </a:lnTo>
                <a:lnTo>
                  <a:pt x="4429" y="6719"/>
                </a:lnTo>
                <a:lnTo>
                  <a:pt x="4429" y="5778"/>
                </a:lnTo>
                <a:lnTo>
                  <a:pt x="4408" y="5328"/>
                </a:lnTo>
                <a:lnTo>
                  <a:pt x="4386" y="4858"/>
                </a:lnTo>
                <a:lnTo>
                  <a:pt x="4386" y="4858"/>
                </a:lnTo>
                <a:lnTo>
                  <a:pt x="4386" y="4751"/>
                </a:lnTo>
                <a:lnTo>
                  <a:pt x="4386" y="4665"/>
                </a:lnTo>
                <a:lnTo>
                  <a:pt x="4408" y="4622"/>
                </a:lnTo>
                <a:lnTo>
                  <a:pt x="4450" y="4579"/>
                </a:lnTo>
                <a:lnTo>
                  <a:pt x="4493" y="4579"/>
                </a:lnTo>
                <a:lnTo>
                  <a:pt x="4557" y="4558"/>
                </a:lnTo>
                <a:lnTo>
                  <a:pt x="4750" y="4558"/>
                </a:lnTo>
                <a:lnTo>
                  <a:pt x="4750" y="4558"/>
                </a:lnTo>
                <a:lnTo>
                  <a:pt x="5649" y="4579"/>
                </a:lnTo>
                <a:lnTo>
                  <a:pt x="5649" y="4579"/>
                </a:lnTo>
                <a:lnTo>
                  <a:pt x="6633" y="4579"/>
                </a:lnTo>
                <a:lnTo>
                  <a:pt x="6633" y="4579"/>
                </a:lnTo>
                <a:lnTo>
                  <a:pt x="6825" y="4579"/>
                </a:lnTo>
                <a:lnTo>
                  <a:pt x="6997" y="4579"/>
                </a:lnTo>
                <a:lnTo>
                  <a:pt x="7082" y="4558"/>
                </a:lnTo>
                <a:lnTo>
                  <a:pt x="7146" y="4515"/>
                </a:lnTo>
                <a:lnTo>
                  <a:pt x="7210" y="4472"/>
                </a:lnTo>
                <a:lnTo>
                  <a:pt x="7296" y="4387"/>
                </a:lnTo>
                <a:lnTo>
                  <a:pt x="7296" y="4387"/>
                </a:lnTo>
                <a:lnTo>
                  <a:pt x="7382" y="4237"/>
                </a:lnTo>
                <a:lnTo>
                  <a:pt x="7446" y="4066"/>
                </a:lnTo>
                <a:lnTo>
                  <a:pt x="7489" y="3895"/>
                </a:lnTo>
                <a:lnTo>
                  <a:pt x="7510" y="3681"/>
                </a:lnTo>
                <a:lnTo>
                  <a:pt x="7531" y="3274"/>
                </a:lnTo>
                <a:lnTo>
                  <a:pt x="7553" y="2911"/>
                </a:lnTo>
                <a:lnTo>
                  <a:pt x="7553" y="2911"/>
                </a:lnTo>
                <a:lnTo>
                  <a:pt x="7617" y="2012"/>
                </a:lnTo>
                <a:lnTo>
                  <a:pt x="7681" y="1092"/>
                </a:lnTo>
                <a:lnTo>
                  <a:pt x="7681" y="1092"/>
                </a:lnTo>
                <a:lnTo>
                  <a:pt x="7745" y="685"/>
                </a:lnTo>
                <a:lnTo>
                  <a:pt x="7767" y="450"/>
                </a:lnTo>
                <a:lnTo>
                  <a:pt x="7745" y="257"/>
                </a:lnTo>
                <a:lnTo>
                  <a:pt x="7745" y="257"/>
                </a:lnTo>
                <a:close/>
                <a:moveTo>
                  <a:pt x="4023" y="5585"/>
                </a:moveTo>
                <a:lnTo>
                  <a:pt x="4023" y="5585"/>
                </a:lnTo>
                <a:lnTo>
                  <a:pt x="4065" y="5649"/>
                </a:lnTo>
                <a:lnTo>
                  <a:pt x="4044" y="5692"/>
                </a:lnTo>
                <a:lnTo>
                  <a:pt x="4001" y="5735"/>
                </a:lnTo>
                <a:lnTo>
                  <a:pt x="3937" y="5778"/>
                </a:lnTo>
                <a:lnTo>
                  <a:pt x="3809" y="5820"/>
                </a:lnTo>
                <a:lnTo>
                  <a:pt x="3766" y="5820"/>
                </a:lnTo>
                <a:lnTo>
                  <a:pt x="3723" y="5799"/>
                </a:lnTo>
                <a:lnTo>
                  <a:pt x="3723" y="5799"/>
                </a:lnTo>
                <a:lnTo>
                  <a:pt x="3723" y="5756"/>
                </a:lnTo>
                <a:lnTo>
                  <a:pt x="3723" y="5713"/>
                </a:lnTo>
                <a:lnTo>
                  <a:pt x="3766" y="5692"/>
                </a:lnTo>
                <a:lnTo>
                  <a:pt x="3809" y="5649"/>
                </a:lnTo>
                <a:lnTo>
                  <a:pt x="3937" y="5606"/>
                </a:lnTo>
                <a:lnTo>
                  <a:pt x="4023" y="5585"/>
                </a:lnTo>
                <a:lnTo>
                  <a:pt x="4023" y="5585"/>
                </a:lnTo>
                <a:close/>
                <a:moveTo>
                  <a:pt x="4065" y="6698"/>
                </a:moveTo>
                <a:lnTo>
                  <a:pt x="4065" y="6698"/>
                </a:lnTo>
                <a:lnTo>
                  <a:pt x="4044" y="7382"/>
                </a:lnTo>
                <a:lnTo>
                  <a:pt x="4044" y="7382"/>
                </a:lnTo>
                <a:lnTo>
                  <a:pt x="4023" y="7468"/>
                </a:lnTo>
                <a:lnTo>
                  <a:pt x="4023" y="7596"/>
                </a:lnTo>
                <a:lnTo>
                  <a:pt x="4001" y="7639"/>
                </a:lnTo>
                <a:lnTo>
                  <a:pt x="3958" y="7660"/>
                </a:lnTo>
                <a:lnTo>
                  <a:pt x="3916" y="7660"/>
                </a:lnTo>
                <a:lnTo>
                  <a:pt x="3873" y="7596"/>
                </a:lnTo>
                <a:lnTo>
                  <a:pt x="3873" y="7596"/>
                </a:lnTo>
                <a:lnTo>
                  <a:pt x="3851" y="7553"/>
                </a:lnTo>
                <a:lnTo>
                  <a:pt x="3873" y="7468"/>
                </a:lnTo>
                <a:lnTo>
                  <a:pt x="3894" y="7382"/>
                </a:lnTo>
                <a:lnTo>
                  <a:pt x="3894" y="7297"/>
                </a:lnTo>
                <a:lnTo>
                  <a:pt x="3894" y="7297"/>
                </a:lnTo>
                <a:lnTo>
                  <a:pt x="3851" y="7190"/>
                </a:lnTo>
                <a:lnTo>
                  <a:pt x="3787" y="7083"/>
                </a:lnTo>
                <a:lnTo>
                  <a:pt x="3766" y="6976"/>
                </a:lnTo>
                <a:lnTo>
                  <a:pt x="3766" y="6912"/>
                </a:lnTo>
                <a:lnTo>
                  <a:pt x="3787" y="6847"/>
                </a:lnTo>
                <a:lnTo>
                  <a:pt x="3787" y="6847"/>
                </a:lnTo>
                <a:lnTo>
                  <a:pt x="3809" y="6783"/>
                </a:lnTo>
                <a:lnTo>
                  <a:pt x="3830" y="6740"/>
                </a:lnTo>
                <a:lnTo>
                  <a:pt x="3894" y="6655"/>
                </a:lnTo>
                <a:lnTo>
                  <a:pt x="3937" y="6633"/>
                </a:lnTo>
                <a:lnTo>
                  <a:pt x="3937" y="6591"/>
                </a:lnTo>
                <a:lnTo>
                  <a:pt x="3937" y="6526"/>
                </a:lnTo>
                <a:lnTo>
                  <a:pt x="3916" y="6462"/>
                </a:lnTo>
                <a:lnTo>
                  <a:pt x="3916" y="6462"/>
                </a:lnTo>
                <a:lnTo>
                  <a:pt x="3873" y="6441"/>
                </a:lnTo>
                <a:lnTo>
                  <a:pt x="3851" y="6398"/>
                </a:lnTo>
                <a:lnTo>
                  <a:pt x="3787" y="6377"/>
                </a:lnTo>
                <a:lnTo>
                  <a:pt x="3766" y="6355"/>
                </a:lnTo>
                <a:lnTo>
                  <a:pt x="3766" y="6334"/>
                </a:lnTo>
                <a:lnTo>
                  <a:pt x="3851" y="6248"/>
                </a:lnTo>
                <a:lnTo>
                  <a:pt x="3851" y="6248"/>
                </a:lnTo>
                <a:lnTo>
                  <a:pt x="3937" y="6205"/>
                </a:lnTo>
                <a:lnTo>
                  <a:pt x="3980" y="6184"/>
                </a:lnTo>
                <a:lnTo>
                  <a:pt x="4001" y="6205"/>
                </a:lnTo>
                <a:lnTo>
                  <a:pt x="4044" y="6248"/>
                </a:lnTo>
                <a:lnTo>
                  <a:pt x="4065" y="6334"/>
                </a:lnTo>
                <a:lnTo>
                  <a:pt x="4065" y="6526"/>
                </a:lnTo>
                <a:lnTo>
                  <a:pt x="4065" y="6698"/>
                </a:lnTo>
                <a:lnTo>
                  <a:pt x="4065" y="6698"/>
                </a:lnTo>
                <a:close/>
                <a:moveTo>
                  <a:pt x="4001" y="5307"/>
                </a:moveTo>
                <a:lnTo>
                  <a:pt x="4001" y="5307"/>
                </a:lnTo>
                <a:lnTo>
                  <a:pt x="3851" y="5328"/>
                </a:lnTo>
                <a:lnTo>
                  <a:pt x="3702" y="5350"/>
                </a:lnTo>
                <a:lnTo>
                  <a:pt x="3702" y="5350"/>
                </a:lnTo>
                <a:lnTo>
                  <a:pt x="3702" y="5350"/>
                </a:lnTo>
                <a:lnTo>
                  <a:pt x="3702" y="5328"/>
                </a:lnTo>
                <a:lnTo>
                  <a:pt x="3744" y="5264"/>
                </a:lnTo>
                <a:lnTo>
                  <a:pt x="3916" y="5157"/>
                </a:lnTo>
                <a:lnTo>
                  <a:pt x="3980" y="5072"/>
                </a:lnTo>
                <a:lnTo>
                  <a:pt x="4023" y="5007"/>
                </a:lnTo>
                <a:lnTo>
                  <a:pt x="4023" y="4965"/>
                </a:lnTo>
                <a:lnTo>
                  <a:pt x="4001" y="4922"/>
                </a:lnTo>
                <a:lnTo>
                  <a:pt x="3980" y="4900"/>
                </a:lnTo>
                <a:lnTo>
                  <a:pt x="3937" y="4858"/>
                </a:lnTo>
                <a:lnTo>
                  <a:pt x="3937" y="4858"/>
                </a:lnTo>
                <a:lnTo>
                  <a:pt x="3873" y="4836"/>
                </a:lnTo>
                <a:lnTo>
                  <a:pt x="3830" y="4836"/>
                </a:lnTo>
                <a:lnTo>
                  <a:pt x="3744" y="4836"/>
                </a:lnTo>
                <a:lnTo>
                  <a:pt x="3659" y="4836"/>
                </a:lnTo>
                <a:lnTo>
                  <a:pt x="3637" y="4815"/>
                </a:lnTo>
                <a:lnTo>
                  <a:pt x="3595" y="4772"/>
                </a:lnTo>
                <a:lnTo>
                  <a:pt x="3595" y="4772"/>
                </a:lnTo>
                <a:lnTo>
                  <a:pt x="3573" y="4729"/>
                </a:lnTo>
                <a:lnTo>
                  <a:pt x="3573" y="4686"/>
                </a:lnTo>
                <a:lnTo>
                  <a:pt x="3573" y="4644"/>
                </a:lnTo>
                <a:lnTo>
                  <a:pt x="3595" y="4622"/>
                </a:lnTo>
                <a:lnTo>
                  <a:pt x="3680" y="4601"/>
                </a:lnTo>
                <a:lnTo>
                  <a:pt x="3744" y="4579"/>
                </a:lnTo>
                <a:lnTo>
                  <a:pt x="3744" y="4579"/>
                </a:lnTo>
                <a:lnTo>
                  <a:pt x="3873" y="4579"/>
                </a:lnTo>
                <a:lnTo>
                  <a:pt x="3937" y="4579"/>
                </a:lnTo>
                <a:lnTo>
                  <a:pt x="4001" y="4601"/>
                </a:lnTo>
                <a:lnTo>
                  <a:pt x="4044" y="4644"/>
                </a:lnTo>
                <a:lnTo>
                  <a:pt x="4065" y="4708"/>
                </a:lnTo>
                <a:lnTo>
                  <a:pt x="4065" y="4772"/>
                </a:lnTo>
                <a:lnTo>
                  <a:pt x="4065" y="4965"/>
                </a:lnTo>
                <a:lnTo>
                  <a:pt x="4065" y="4965"/>
                </a:lnTo>
                <a:lnTo>
                  <a:pt x="4065" y="5157"/>
                </a:lnTo>
                <a:lnTo>
                  <a:pt x="4044" y="5243"/>
                </a:lnTo>
                <a:lnTo>
                  <a:pt x="4001" y="5307"/>
                </a:lnTo>
                <a:lnTo>
                  <a:pt x="4001" y="5307"/>
                </a:lnTo>
                <a:close/>
                <a:moveTo>
                  <a:pt x="3359" y="1670"/>
                </a:moveTo>
                <a:lnTo>
                  <a:pt x="3359" y="1670"/>
                </a:lnTo>
                <a:lnTo>
                  <a:pt x="3252" y="1712"/>
                </a:lnTo>
                <a:lnTo>
                  <a:pt x="3167" y="1755"/>
                </a:lnTo>
                <a:lnTo>
                  <a:pt x="3102" y="1841"/>
                </a:lnTo>
                <a:lnTo>
                  <a:pt x="3081" y="1926"/>
                </a:lnTo>
                <a:lnTo>
                  <a:pt x="3017" y="2119"/>
                </a:lnTo>
                <a:lnTo>
                  <a:pt x="2996" y="2333"/>
                </a:lnTo>
                <a:lnTo>
                  <a:pt x="2996" y="2333"/>
                </a:lnTo>
                <a:lnTo>
                  <a:pt x="2803" y="3274"/>
                </a:lnTo>
                <a:lnTo>
                  <a:pt x="2803" y="3274"/>
                </a:lnTo>
                <a:lnTo>
                  <a:pt x="2824" y="3424"/>
                </a:lnTo>
                <a:lnTo>
                  <a:pt x="2846" y="3467"/>
                </a:lnTo>
                <a:lnTo>
                  <a:pt x="2889" y="3510"/>
                </a:lnTo>
                <a:lnTo>
                  <a:pt x="2931" y="3552"/>
                </a:lnTo>
                <a:lnTo>
                  <a:pt x="2996" y="3552"/>
                </a:lnTo>
                <a:lnTo>
                  <a:pt x="3060" y="3531"/>
                </a:lnTo>
                <a:lnTo>
                  <a:pt x="3124" y="3488"/>
                </a:lnTo>
                <a:lnTo>
                  <a:pt x="3124" y="3488"/>
                </a:lnTo>
                <a:lnTo>
                  <a:pt x="3188" y="3424"/>
                </a:lnTo>
                <a:lnTo>
                  <a:pt x="3209" y="3360"/>
                </a:lnTo>
                <a:lnTo>
                  <a:pt x="3252" y="3231"/>
                </a:lnTo>
                <a:lnTo>
                  <a:pt x="3274" y="3146"/>
                </a:lnTo>
                <a:lnTo>
                  <a:pt x="3295" y="3103"/>
                </a:lnTo>
                <a:lnTo>
                  <a:pt x="3359" y="3039"/>
                </a:lnTo>
                <a:lnTo>
                  <a:pt x="3445" y="2996"/>
                </a:lnTo>
                <a:lnTo>
                  <a:pt x="3445" y="2996"/>
                </a:lnTo>
                <a:lnTo>
                  <a:pt x="3573" y="2953"/>
                </a:lnTo>
                <a:lnTo>
                  <a:pt x="3637" y="2953"/>
                </a:lnTo>
                <a:lnTo>
                  <a:pt x="3702" y="2996"/>
                </a:lnTo>
                <a:lnTo>
                  <a:pt x="3723" y="3060"/>
                </a:lnTo>
                <a:lnTo>
                  <a:pt x="3766" y="3210"/>
                </a:lnTo>
                <a:lnTo>
                  <a:pt x="3809" y="3274"/>
                </a:lnTo>
                <a:lnTo>
                  <a:pt x="3894" y="3338"/>
                </a:lnTo>
                <a:lnTo>
                  <a:pt x="3894" y="3338"/>
                </a:lnTo>
                <a:lnTo>
                  <a:pt x="4001" y="3360"/>
                </a:lnTo>
                <a:lnTo>
                  <a:pt x="4065" y="3338"/>
                </a:lnTo>
                <a:lnTo>
                  <a:pt x="4108" y="3274"/>
                </a:lnTo>
                <a:lnTo>
                  <a:pt x="4129" y="3210"/>
                </a:lnTo>
                <a:lnTo>
                  <a:pt x="4151" y="3018"/>
                </a:lnTo>
                <a:lnTo>
                  <a:pt x="4129" y="2868"/>
                </a:lnTo>
                <a:lnTo>
                  <a:pt x="4129" y="2868"/>
                </a:lnTo>
                <a:lnTo>
                  <a:pt x="4044" y="2525"/>
                </a:lnTo>
                <a:lnTo>
                  <a:pt x="3980" y="2311"/>
                </a:lnTo>
                <a:lnTo>
                  <a:pt x="3894" y="2097"/>
                </a:lnTo>
                <a:lnTo>
                  <a:pt x="3787" y="1926"/>
                </a:lnTo>
                <a:lnTo>
                  <a:pt x="3659" y="1777"/>
                </a:lnTo>
                <a:lnTo>
                  <a:pt x="3595" y="1712"/>
                </a:lnTo>
                <a:lnTo>
                  <a:pt x="3530" y="1691"/>
                </a:lnTo>
                <a:lnTo>
                  <a:pt x="3445" y="1670"/>
                </a:lnTo>
                <a:lnTo>
                  <a:pt x="3359" y="1670"/>
                </a:lnTo>
                <a:lnTo>
                  <a:pt x="3359" y="1670"/>
                </a:lnTo>
                <a:close/>
                <a:moveTo>
                  <a:pt x="3338" y="2483"/>
                </a:moveTo>
                <a:lnTo>
                  <a:pt x="3338" y="2483"/>
                </a:lnTo>
                <a:lnTo>
                  <a:pt x="3359" y="2354"/>
                </a:lnTo>
                <a:lnTo>
                  <a:pt x="3381" y="2290"/>
                </a:lnTo>
                <a:lnTo>
                  <a:pt x="3423" y="2247"/>
                </a:lnTo>
                <a:lnTo>
                  <a:pt x="3423" y="2247"/>
                </a:lnTo>
                <a:lnTo>
                  <a:pt x="3466" y="2311"/>
                </a:lnTo>
                <a:lnTo>
                  <a:pt x="3466" y="2376"/>
                </a:lnTo>
                <a:lnTo>
                  <a:pt x="3466" y="2440"/>
                </a:lnTo>
                <a:lnTo>
                  <a:pt x="3466" y="2483"/>
                </a:lnTo>
                <a:lnTo>
                  <a:pt x="3423" y="2525"/>
                </a:lnTo>
                <a:lnTo>
                  <a:pt x="3402" y="2525"/>
                </a:lnTo>
                <a:lnTo>
                  <a:pt x="3359" y="2504"/>
                </a:lnTo>
                <a:lnTo>
                  <a:pt x="3338" y="2483"/>
                </a:lnTo>
                <a:lnTo>
                  <a:pt x="3338" y="2483"/>
                </a:lnTo>
                <a:close/>
                <a:moveTo>
                  <a:pt x="2011" y="3060"/>
                </a:moveTo>
                <a:lnTo>
                  <a:pt x="2011" y="3060"/>
                </a:lnTo>
                <a:lnTo>
                  <a:pt x="1947" y="3082"/>
                </a:lnTo>
                <a:lnTo>
                  <a:pt x="1904" y="3103"/>
                </a:lnTo>
                <a:lnTo>
                  <a:pt x="1862" y="3082"/>
                </a:lnTo>
                <a:lnTo>
                  <a:pt x="1819" y="3060"/>
                </a:lnTo>
                <a:lnTo>
                  <a:pt x="1755" y="2996"/>
                </a:lnTo>
                <a:lnTo>
                  <a:pt x="1690" y="2911"/>
                </a:lnTo>
                <a:lnTo>
                  <a:pt x="1690" y="2911"/>
                </a:lnTo>
                <a:lnTo>
                  <a:pt x="1583" y="2846"/>
                </a:lnTo>
                <a:lnTo>
                  <a:pt x="1498" y="2825"/>
                </a:lnTo>
                <a:lnTo>
                  <a:pt x="1455" y="2825"/>
                </a:lnTo>
                <a:lnTo>
                  <a:pt x="1434" y="2846"/>
                </a:lnTo>
                <a:lnTo>
                  <a:pt x="1391" y="2889"/>
                </a:lnTo>
                <a:lnTo>
                  <a:pt x="1348" y="2953"/>
                </a:lnTo>
                <a:lnTo>
                  <a:pt x="1348" y="2953"/>
                </a:lnTo>
                <a:lnTo>
                  <a:pt x="1327" y="3082"/>
                </a:lnTo>
                <a:lnTo>
                  <a:pt x="1348" y="3189"/>
                </a:lnTo>
                <a:lnTo>
                  <a:pt x="1391" y="3296"/>
                </a:lnTo>
                <a:lnTo>
                  <a:pt x="1455" y="3381"/>
                </a:lnTo>
                <a:lnTo>
                  <a:pt x="1541" y="3445"/>
                </a:lnTo>
                <a:lnTo>
                  <a:pt x="1648" y="3510"/>
                </a:lnTo>
                <a:lnTo>
                  <a:pt x="1755" y="3531"/>
                </a:lnTo>
                <a:lnTo>
                  <a:pt x="1862" y="3531"/>
                </a:lnTo>
                <a:lnTo>
                  <a:pt x="1862" y="3531"/>
                </a:lnTo>
                <a:lnTo>
                  <a:pt x="1990" y="3531"/>
                </a:lnTo>
                <a:lnTo>
                  <a:pt x="2140" y="3488"/>
                </a:lnTo>
                <a:lnTo>
                  <a:pt x="2268" y="3445"/>
                </a:lnTo>
                <a:lnTo>
                  <a:pt x="2375" y="3381"/>
                </a:lnTo>
                <a:lnTo>
                  <a:pt x="2482" y="3296"/>
                </a:lnTo>
                <a:lnTo>
                  <a:pt x="2546" y="3189"/>
                </a:lnTo>
                <a:lnTo>
                  <a:pt x="2589" y="3060"/>
                </a:lnTo>
                <a:lnTo>
                  <a:pt x="2568" y="2911"/>
                </a:lnTo>
                <a:lnTo>
                  <a:pt x="2568" y="2911"/>
                </a:lnTo>
                <a:lnTo>
                  <a:pt x="2525" y="2782"/>
                </a:lnTo>
                <a:lnTo>
                  <a:pt x="2439" y="2675"/>
                </a:lnTo>
                <a:lnTo>
                  <a:pt x="2332" y="2568"/>
                </a:lnTo>
                <a:lnTo>
                  <a:pt x="2225" y="2461"/>
                </a:lnTo>
                <a:lnTo>
                  <a:pt x="2225" y="2461"/>
                </a:lnTo>
                <a:lnTo>
                  <a:pt x="2118" y="2397"/>
                </a:lnTo>
                <a:lnTo>
                  <a:pt x="1969" y="2333"/>
                </a:lnTo>
                <a:lnTo>
                  <a:pt x="1840" y="2269"/>
                </a:lnTo>
                <a:lnTo>
                  <a:pt x="1776" y="2247"/>
                </a:lnTo>
                <a:lnTo>
                  <a:pt x="1755" y="2204"/>
                </a:lnTo>
                <a:lnTo>
                  <a:pt x="1755" y="2204"/>
                </a:lnTo>
                <a:lnTo>
                  <a:pt x="1712" y="2119"/>
                </a:lnTo>
                <a:lnTo>
                  <a:pt x="1712" y="2097"/>
                </a:lnTo>
                <a:lnTo>
                  <a:pt x="1733" y="2055"/>
                </a:lnTo>
                <a:lnTo>
                  <a:pt x="1797" y="2012"/>
                </a:lnTo>
                <a:lnTo>
                  <a:pt x="1904" y="2012"/>
                </a:lnTo>
                <a:lnTo>
                  <a:pt x="1904" y="2012"/>
                </a:lnTo>
                <a:lnTo>
                  <a:pt x="2011" y="2033"/>
                </a:lnTo>
                <a:lnTo>
                  <a:pt x="2118" y="2055"/>
                </a:lnTo>
                <a:lnTo>
                  <a:pt x="2182" y="2033"/>
                </a:lnTo>
                <a:lnTo>
                  <a:pt x="2204" y="2012"/>
                </a:lnTo>
                <a:lnTo>
                  <a:pt x="2225" y="1969"/>
                </a:lnTo>
                <a:lnTo>
                  <a:pt x="2225" y="1884"/>
                </a:lnTo>
                <a:lnTo>
                  <a:pt x="2225" y="1884"/>
                </a:lnTo>
                <a:lnTo>
                  <a:pt x="2204" y="1798"/>
                </a:lnTo>
                <a:lnTo>
                  <a:pt x="2161" y="1755"/>
                </a:lnTo>
                <a:lnTo>
                  <a:pt x="2118" y="1712"/>
                </a:lnTo>
                <a:lnTo>
                  <a:pt x="2076" y="1691"/>
                </a:lnTo>
                <a:lnTo>
                  <a:pt x="1969" y="1648"/>
                </a:lnTo>
                <a:lnTo>
                  <a:pt x="1862" y="1670"/>
                </a:lnTo>
                <a:lnTo>
                  <a:pt x="1733" y="1712"/>
                </a:lnTo>
                <a:lnTo>
                  <a:pt x="1626" y="1777"/>
                </a:lnTo>
                <a:lnTo>
                  <a:pt x="1519" y="1841"/>
                </a:lnTo>
                <a:lnTo>
                  <a:pt x="1455" y="1926"/>
                </a:lnTo>
                <a:lnTo>
                  <a:pt x="1455" y="1926"/>
                </a:lnTo>
                <a:lnTo>
                  <a:pt x="1391" y="2012"/>
                </a:lnTo>
                <a:lnTo>
                  <a:pt x="1327" y="2119"/>
                </a:lnTo>
                <a:lnTo>
                  <a:pt x="1284" y="2247"/>
                </a:lnTo>
                <a:lnTo>
                  <a:pt x="1305" y="2311"/>
                </a:lnTo>
                <a:lnTo>
                  <a:pt x="1305" y="2354"/>
                </a:lnTo>
                <a:lnTo>
                  <a:pt x="1305" y="2354"/>
                </a:lnTo>
                <a:lnTo>
                  <a:pt x="1348" y="2418"/>
                </a:lnTo>
                <a:lnTo>
                  <a:pt x="1369" y="2440"/>
                </a:lnTo>
                <a:lnTo>
                  <a:pt x="1476" y="2483"/>
                </a:lnTo>
                <a:lnTo>
                  <a:pt x="1583" y="2525"/>
                </a:lnTo>
                <a:lnTo>
                  <a:pt x="1669" y="2547"/>
                </a:lnTo>
                <a:lnTo>
                  <a:pt x="1669" y="2547"/>
                </a:lnTo>
                <a:lnTo>
                  <a:pt x="1776" y="2611"/>
                </a:lnTo>
                <a:lnTo>
                  <a:pt x="1883" y="2675"/>
                </a:lnTo>
                <a:lnTo>
                  <a:pt x="2054" y="2846"/>
                </a:lnTo>
                <a:lnTo>
                  <a:pt x="2054" y="2846"/>
                </a:lnTo>
                <a:lnTo>
                  <a:pt x="2118" y="2911"/>
                </a:lnTo>
                <a:lnTo>
                  <a:pt x="2140" y="2975"/>
                </a:lnTo>
                <a:lnTo>
                  <a:pt x="2118" y="3018"/>
                </a:lnTo>
                <a:lnTo>
                  <a:pt x="2011" y="3060"/>
                </a:lnTo>
                <a:lnTo>
                  <a:pt x="2011" y="3060"/>
                </a:lnTo>
                <a:close/>
                <a:moveTo>
                  <a:pt x="5884" y="3317"/>
                </a:moveTo>
                <a:lnTo>
                  <a:pt x="5884" y="3317"/>
                </a:lnTo>
                <a:lnTo>
                  <a:pt x="5991" y="3317"/>
                </a:lnTo>
                <a:lnTo>
                  <a:pt x="6098" y="3296"/>
                </a:lnTo>
                <a:lnTo>
                  <a:pt x="6205" y="3253"/>
                </a:lnTo>
                <a:lnTo>
                  <a:pt x="6312" y="3210"/>
                </a:lnTo>
                <a:lnTo>
                  <a:pt x="6419" y="3124"/>
                </a:lnTo>
                <a:lnTo>
                  <a:pt x="6504" y="3060"/>
                </a:lnTo>
                <a:lnTo>
                  <a:pt x="6547" y="2975"/>
                </a:lnTo>
                <a:lnTo>
                  <a:pt x="6569" y="2868"/>
                </a:lnTo>
                <a:lnTo>
                  <a:pt x="6569" y="2868"/>
                </a:lnTo>
                <a:lnTo>
                  <a:pt x="6547" y="2825"/>
                </a:lnTo>
                <a:lnTo>
                  <a:pt x="6504" y="2782"/>
                </a:lnTo>
                <a:lnTo>
                  <a:pt x="6483" y="2739"/>
                </a:lnTo>
                <a:lnTo>
                  <a:pt x="6440" y="2739"/>
                </a:lnTo>
                <a:lnTo>
                  <a:pt x="6333" y="2739"/>
                </a:lnTo>
                <a:lnTo>
                  <a:pt x="6248" y="2761"/>
                </a:lnTo>
                <a:lnTo>
                  <a:pt x="6141" y="2782"/>
                </a:lnTo>
                <a:lnTo>
                  <a:pt x="6077" y="2782"/>
                </a:lnTo>
                <a:lnTo>
                  <a:pt x="6034" y="2782"/>
                </a:lnTo>
                <a:lnTo>
                  <a:pt x="6034" y="2761"/>
                </a:lnTo>
                <a:lnTo>
                  <a:pt x="6012" y="2739"/>
                </a:lnTo>
                <a:lnTo>
                  <a:pt x="6012" y="2675"/>
                </a:lnTo>
                <a:lnTo>
                  <a:pt x="6012" y="2675"/>
                </a:lnTo>
                <a:lnTo>
                  <a:pt x="6055" y="2611"/>
                </a:lnTo>
                <a:lnTo>
                  <a:pt x="6119" y="2568"/>
                </a:lnTo>
                <a:lnTo>
                  <a:pt x="6290" y="2525"/>
                </a:lnTo>
                <a:lnTo>
                  <a:pt x="6376" y="2483"/>
                </a:lnTo>
                <a:lnTo>
                  <a:pt x="6440" y="2440"/>
                </a:lnTo>
                <a:lnTo>
                  <a:pt x="6462" y="2376"/>
                </a:lnTo>
                <a:lnTo>
                  <a:pt x="6483" y="2290"/>
                </a:lnTo>
                <a:lnTo>
                  <a:pt x="6483" y="2290"/>
                </a:lnTo>
                <a:lnTo>
                  <a:pt x="6462" y="2247"/>
                </a:lnTo>
                <a:lnTo>
                  <a:pt x="6440" y="2226"/>
                </a:lnTo>
                <a:lnTo>
                  <a:pt x="6355" y="2183"/>
                </a:lnTo>
                <a:lnTo>
                  <a:pt x="6248" y="2162"/>
                </a:lnTo>
                <a:lnTo>
                  <a:pt x="6141" y="2140"/>
                </a:lnTo>
                <a:lnTo>
                  <a:pt x="6055" y="2140"/>
                </a:lnTo>
                <a:lnTo>
                  <a:pt x="5970" y="2097"/>
                </a:lnTo>
                <a:lnTo>
                  <a:pt x="5948" y="2097"/>
                </a:lnTo>
                <a:lnTo>
                  <a:pt x="5927" y="2055"/>
                </a:lnTo>
                <a:lnTo>
                  <a:pt x="5927" y="2033"/>
                </a:lnTo>
                <a:lnTo>
                  <a:pt x="5948" y="1991"/>
                </a:lnTo>
                <a:lnTo>
                  <a:pt x="5948" y="1991"/>
                </a:lnTo>
                <a:lnTo>
                  <a:pt x="5991" y="1948"/>
                </a:lnTo>
                <a:lnTo>
                  <a:pt x="6055" y="1926"/>
                </a:lnTo>
                <a:lnTo>
                  <a:pt x="6269" y="1862"/>
                </a:lnTo>
                <a:lnTo>
                  <a:pt x="6376" y="1841"/>
                </a:lnTo>
                <a:lnTo>
                  <a:pt x="6419" y="1777"/>
                </a:lnTo>
                <a:lnTo>
                  <a:pt x="6440" y="1755"/>
                </a:lnTo>
                <a:lnTo>
                  <a:pt x="6440" y="1712"/>
                </a:lnTo>
                <a:lnTo>
                  <a:pt x="6419" y="1670"/>
                </a:lnTo>
                <a:lnTo>
                  <a:pt x="6376" y="1627"/>
                </a:lnTo>
                <a:lnTo>
                  <a:pt x="6376" y="1627"/>
                </a:lnTo>
                <a:lnTo>
                  <a:pt x="6312" y="1584"/>
                </a:lnTo>
                <a:lnTo>
                  <a:pt x="6226" y="1563"/>
                </a:lnTo>
                <a:lnTo>
                  <a:pt x="6141" y="1541"/>
                </a:lnTo>
                <a:lnTo>
                  <a:pt x="6034" y="1541"/>
                </a:lnTo>
                <a:lnTo>
                  <a:pt x="5820" y="1584"/>
                </a:lnTo>
                <a:lnTo>
                  <a:pt x="5756" y="1627"/>
                </a:lnTo>
                <a:lnTo>
                  <a:pt x="5691" y="1648"/>
                </a:lnTo>
                <a:lnTo>
                  <a:pt x="5691" y="1648"/>
                </a:lnTo>
                <a:lnTo>
                  <a:pt x="5627" y="1712"/>
                </a:lnTo>
                <a:lnTo>
                  <a:pt x="5584" y="1819"/>
                </a:lnTo>
                <a:lnTo>
                  <a:pt x="5563" y="1926"/>
                </a:lnTo>
                <a:lnTo>
                  <a:pt x="5563" y="2033"/>
                </a:lnTo>
                <a:lnTo>
                  <a:pt x="5563" y="2483"/>
                </a:lnTo>
                <a:lnTo>
                  <a:pt x="5563" y="2483"/>
                </a:lnTo>
                <a:lnTo>
                  <a:pt x="5563" y="2718"/>
                </a:lnTo>
                <a:lnTo>
                  <a:pt x="5563" y="2846"/>
                </a:lnTo>
                <a:lnTo>
                  <a:pt x="5584" y="2975"/>
                </a:lnTo>
                <a:lnTo>
                  <a:pt x="5627" y="3103"/>
                </a:lnTo>
                <a:lnTo>
                  <a:pt x="5691" y="3210"/>
                </a:lnTo>
                <a:lnTo>
                  <a:pt x="5777" y="3274"/>
                </a:lnTo>
                <a:lnTo>
                  <a:pt x="5884" y="3317"/>
                </a:lnTo>
                <a:lnTo>
                  <a:pt x="5884" y="3317"/>
                </a:lnTo>
                <a:close/>
                <a:moveTo>
                  <a:pt x="4857" y="3018"/>
                </a:moveTo>
                <a:lnTo>
                  <a:pt x="4857" y="3018"/>
                </a:lnTo>
                <a:lnTo>
                  <a:pt x="4814" y="2975"/>
                </a:lnTo>
                <a:lnTo>
                  <a:pt x="4771" y="2911"/>
                </a:lnTo>
                <a:lnTo>
                  <a:pt x="4750" y="2718"/>
                </a:lnTo>
                <a:lnTo>
                  <a:pt x="4750" y="2504"/>
                </a:lnTo>
                <a:lnTo>
                  <a:pt x="4750" y="2354"/>
                </a:lnTo>
                <a:lnTo>
                  <a:pt x="4750" y="2354"/>
                </a:lnTo>
                <a:lnTo>
                  <a:pt x="4707" y="2204"/>
                </a:lnTo>
                <a:lnTo>
                  <a:pt x="4664" y="2055"/>
                </a:lnTo>
                <a:lnTo>
                  <a:pt x="4622" y="1991"/>
                </a:lnTo>
                <a:lnTo>
                  <a:pt x="4579" y="1926"/>
                </a:lnTo>
                <a:lnTo>
                  <a:pt x="4515" y="1884"/>
                </a:lnTo>
                <a:lnTo>
                  <a:pt x="4450" y="1862"/>
                </a:lnTo>
                <a:lnTo>
                  <a:pt x="4450" y="1862"/>
                </a:lnTo>
                <a:lnTo>
                  <a:pt x="4408" y="1862"/>
                </a:lnTo>
                <a:lnTo>
                  <a:pt x="4365" y="1905"/>
                </a:lnTo>
                <a:lnTo>
                  <a:pt x="4322" y="1969"/>
                </a:lnTo>
                <a:lnTo>
                  <a:pt x="4301" y="2055"/>
                </a:lnTo>
                <a:lnTo>
                  <a:pt x="4279" y="2247"/>
                </a:lnTo>
                <a:lnTo>
                  <a:pt x="4279" y="2461"/>
                </a:lnTo>
                <a:lnTo>
                  <a:pt x="4301" y="2889"/>
                </a:lnTo>
                <a:lnTo>
                  <a:pt x="4322" y="3189"/>
                </a:lnTo>
                <a:lnTo>
                  <a:pt x="4322" y="3189"/>
                </a:lnTo>
                <a:lnTo>
                  <a:pt x="4343" y="3317"/>
                </a:lnTo>
                <a:lnTo>
                  <a:pt x="4386" y="3467"/>
                </a:lnTo>
                <a:lnTo>
                  <a:pt x="4408" y="3552"/>
                </a:lnTo>
                <a:lnTo>
                  <a:pt x="4450" y="3595"/>
                </a:lnTo>
                <a:lnTo>
                  <a:pt x="4515" y="3638"/>
                </a:lnTo>
                <a:lnTo>
                  <a:pt x="4579" y="3659"/>
                </a:lnTo>
                <a:lnTo>
                  <a:pt x="4579" y="3659"/>
                </a:lnTo>
                <a:lnTo>
                  <a:pt x="4643" y="3659"/>
                </a:lnTo>
                <a:lnTo>
                  <a:pt x="4707" y="3638"/>
                </a:lnTo>
                <a:lnTo>
                  <a:pt x="4857" y="3552"/>
                </a:lnTo>
                <a:lnTo>
                  <a:pt x="5007" y="3467"/>
                </a:lnTo>
                <a:lnTo>
                  <a:pt x="5135" y="3403"/>
                </a:lnTo>
                <a:lnTo>
                  <a:pt x="5135" y="3403"/>
                </a:lnTo>
                <a:lnTo>
                  <a:pt x="5242" y="3338"/>
                </a:lnTo>
                <a:lnTo>
                  <a:pt x="5349" y="3274"/>
                </a:lnTo>
                <a:lnTo>
                  <a:pt x="5392" y="3210"/>
                </a:lnTo>
                <a:lnTo>
                  <a:pt x="5413" y="3167"/>
                </a:lnTo>
                <a:lnTo>
                  <a:pt x="5413" y="3103"/>
                </a:lnTo>
                <a:lnTo>
                  <a:pt x="5392" y="3018"/>
                </a:lnTo>
                <a:lnTo>
                  <a:pt x="5392" y="3018"/>
                </a:lnTo>
                <a:lnTo>
                  <a:pt x="5328" y="2953"/>
                </a:lnTo>
                <a:lnTo>
                  <a:pt x="5263" y="2932"/>
                </a:lnTo>
                <a:lnTo>
                  <a:pt x="5199" y="2932"/>
                </a:lnTo>
                <a:lnTo>
                  <a:pt x="5114" y="2953"/>
                </a:lnTo>
                <a:lnTo>
                  <a:pt x="4985" y="3018"/>
                </a:lnTo>
                <a:lnTo>
                  <a:pt x="4900" y="3018"/>
                </a:lnTo>
                <a:lnTo>
                  <a:pt x="4857" y="3018"/>
                </a:lnTo>
                <a:lnTo>
                  <a:pt x="4857" y="30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1"/>
          <p:cNvSpPr/>
          <p:nvPr/>
        </p:nvSpPr>
        <p:spPr>
          <a:xfrm>
            <a:off x="3043486" y="3061237"/>
            <a:ext cx="146313" cy="279898"/>
          </a:xfrm>
          <a:custGeom>
            <a:rect b="b" l="l" r="r" t="t"/>
            <a:pathLst>
              <a:path extrusionOk="0" h="10357" w="5414">
                <a:moveTo>
                  <a:pt x="5414" y="7703"/>
                </a:moveTo>
                <a:lnTo>
                  <a:pt x="5414" y="7703"/>
                </a:lnTo>
                <a:lnTo>
                  <a:pt x="5371" y="7639"/>
                </a:lnTo>
                <a:lnTo>
                  <a:pt x="5328" y="7553"/>
                </a:lnTo>
                <a:lnTo>
                  <a:pt x="5243" y="7468"/>
                </a:lnTo>
                <a:lnTo>
                  <a:pt x="5136" y="7404"/>
                </a:lnTo>
                <a:lnTo>
                  <a:pt x="4772" y="7168"/>
                </a:lnTo>
                <a:lnTo>
                  <a:pt x="4772" y="7168"/>
                </a:lnTo>
                <a:lnTo>
                  <a:pt x="4408" y="6933"/>
                </a:lnTo>
                <a:lnTo>
                  <a:pt x="4044" y="6719"/>
                </a:lnTo>
                <a:lnTo>
                  <a:pt x="4044" y="6719"/>
                </a:lnTo>
                <a:lnTo>
                  <a:pt x="3980" y="6676"/>
                </a:lnTo>
                <a:lnTo>
                  <a:pt x="3916" y="6612"/>
                </a:lnTo>
                <a:lnTo>
                  <a:pt x="3809" y="6462"/>
                </a:lnTo>
                <a:lnTo>
                  <a:pt x="3702" y="6291"/>
                </a:lnTo>
                <a:lnTo>
                  <a:pt x="3638" y="6120"/>
                </a:lnTo>
                <a:lnTo>
                  <a:pt x="3638" y="6120"/>
                </a:lnTo>
                <a:lnTo>
                  <a:pt x="3616" y="6013"/>
                </a:lnTo>
                <a:lnTo>
                  <a:pt x="3595" y="5927"/>
                </a:lnTo>
                <a:lnTo>
                  <a:pt x="3616" y="5842"/>
                </a:lnTo>
                <a:lnTo>
                  <a:pt x="3638" y="5756"/>
                </a:lnTo>
                <a:lnTo>
                  <a:pt x="3723" y="5585"/>
                </a:lnTo>
                <a:lnTo>
                  <a:pt x="3809" y="5392"/>
                </a:lnTo>
                <a:lnTo>
                  <a:pt x="3809" y="5392"/>
                </a:lnTo>
                <a:lnTo>
                  <a:pt x="4002" y="4965"/>
                </a:lnTo>
                <a:lnTo>
                  <a:pt x="4173" y="4537"/>
                </a:lnTo>
                <a:lnTo>
                  <a:pt x="4173" y="4537"/>
                </a:lnTo>
                <a:lnTo>
                  <a:pt x="4258" y="4344"/>
                </a:lnTo>
                <a:lnTo>
                  <a:pt x="4365" y="4194"/>
                </a:lnTo>
                <a:lnTo>
                  <a:pt x="4601" y="3873"/>
                </a:lnTo>
                <a:lnTo>
                  <a:pt x="4601" y="3873"/>
                </a:lnTo>
                <a:lnTo>
                  <a:pt x="4708" y="3702"/>
                </a:lnTo>
                <a:lnTo>
                  <a:pt x="4836" y="3510"/>
                </a:lnTo>
                <a:lnTo>
                  <a:pt x="4943" y="3317"/>
                </a:lnTo>
                <a:lnTo>
                  <a:pt x="4964" y="3210"/>
                </a:lnTo>
                <a:lnTo>
                  <a:pt x="4964" y="3124"/>
                </a:lnTo>
                <a:lnTo>
                  <a:pt x="4964" y="3124"/>
                </a:lnTo>
                <a:lnTo>
                  <a:pt x="4943" y="3039"/>
                </a:lnTo>
                <a:lnTo>
                  <a:pt x="4900" y="2996"/>
                </a:lnTo>
                <a:lnTo>
                  <a:pt x="4857" y="2953"/>
                </a:lnTo>
                <a:lnTo>
                  <a:pt x="4793" y="2953"/>
                </a:lnTo>
                <a:lnTo>
                  <a:pt x="4643" y="2975"/>
                </a:lnTo>
                <a:lnTo>
                  <a:pt x="4494" y="2975"/>
                </a:lnTo>
                <a:lnTo>
                  <a:pt x="4494" y="2975"/>
                </a:lnTo>
                <a:lnTo>
                  <a:pt x="4408" y="2953"/>
                </a:lnTo>
                <a:lnTo>
                  <a:pt x="4387" y="2932"/>
                </a:lnTo>
                <a:lnTo>
                  <a:pt x="4365" y="2911"/>
                </a:lnTo>
                <a:lnTo>
                  <a:pt x="4387" y="2846"/>
                </a:lnTo>
                <a:lnTo>
                  <a:pt x="4408" y="2739"/>
                </a:lnTo>
                <a:lnTo>
                  <a:pt x="4408" y="2739"/>
                </a:lnTo>
                <a:lnTo>
                  <a:pt x="4515" y="2333"/>
                </a:lnTo>
                <a:lnTo>
                  <a:pt x="4515" y="2333"/>
                </a:lnTo>
                <a:lnTo>
                  <a:pt x="4536" y="2162"/>
                </a:lnTo>
                <a:lnTo>
                  <a:pt x="4558" y="1990"/>
                </a:lnTo>
                <a:lnTo>
                  <a:pt x="4558" y="1905"/>
                </a:lnTo>
                <a:lnTo>
                  <a:pt x="4536" y="1819"/>
                </a:lnTo>
                <a:lnTo>
                  <a:pt x="4472" y="1777"/>
                </a:lnTo>
                <a:lnTo>
                  <a:pt x="4408" y="1712"/>
                </a:lnTo>
                <a:lnTo>
                  <a:pt x="4408" y="1712"/>
                </a:lnTo>
                <a:lnTo>
                  <a:pt x="4323" y="1691"/>
                </a:lnTo>
                <a:lnTo>
                  <a:pt x="4237" y="1691"/>
                </a:lnTo>
                <a:lnTo>
                  <a:pt x="4044" y="1691"/>
                </a:lnTo>
                <a:lnTo>
                  <a:pt x="3959" y="1691"/>
                </a:lnTo>
                <a:lnTo>
                  <a:pt x="3873" y="1670"/>
                </a:lnTo>
                <a:lnTo>
                  <a:pt x="3788" y="1648"/>
                </a:lnTo>
                <a:lnTo>
                  <a:pt x="3723" y="1584"/>
                </a:lnTo>
                <a:lnTo>
                  <a:pt x="3723" y="1584"/>
                </a:lnTo>
                <a:lnTo>
                  <a:pt x="3702" y="1477"/>
                </a:lnTo>
                <a:lnTo>
                  <a:pt x="3681" y="1391"/>
                </a:lnTo>
                <a:lnTo>
                  <a:pt x="3659" y="1306"/>
                </a:lnTo>
                <a:lnTo>
                  <a:pt x="3638" y="1263"/>
                </a:lnTo>
                <a:lnTo>
                  <a:pt x="3595" y="1220"/>
                </a:lnTo>
                <a:lnTo>
                  <a:pt x="3595" y="1220"/>
                </a:lnTo>
                <a:lnTo>
                  <a:pt x="3531" y="1177"/>
                </a:lnTo>
                <a:lnTo>
                  <a:pt x="3467" y="1156"/>
                </a:lnTo>
                <a:lnTo>
                  <a:pt x="3317" y="1135"/>
                </a:lnTo>
                <a:lnTo>
                  <a:pt x="2953" y="1135"/>
                </a:lnTo>
                <a:lnTo>
                  <a:pt x="2782" y="1135"/>
                </a:lnTo>
                <a:lnTo>
                  <a:pt x="2632" y="1092"/>
                </a:lnTo>
                <a:lnTo>
                  <a:pt x="2568" y="1070"/>
                </a:lnTo>
                <a:lnTo>
                  <a:pt x="2525" y="1028"/>
                </a:lnTo>
                <a:lnTo>
                  <a:pt x="2504" y="964"/>
                </a:lnTo>
                <a:lnTo>
                  <a:pt x="2483" y="899"/>
                </a:lnTo>
                <a:lnTo>
                  <a:pt x="2483" y="899"/>
                </a:lnTo>
                <a:lnTo>
                  <a:pt x="2483" y="835"/>
                </a:lnTo>
                <a:lnTo>
                  <a:pt x="2504" y="750"/>
                </a:lnTo>
                <a:lnTo>
                  <a:pt x="2589" y="600"/>
                </a:lnTo>
                <a:lnTo>
                  <a:pt x="2589" y="600"/>
                </a:lnTo>
                <a:lnTo>
                  <a:pt x="2654" y="493"/>
                </a:lnTo>
                <a:lnTo>
                  <a:pt x="2696" y="450"/>
                </a:lnTo>
                <a:lnTo>
                  <a:pt x="2739" y="450"/>
                </a:lnTo>
                <a:lnTo>
                  <a:pt x="2825" y="450"/>
                </a:lnTo>
                <a:lnTo>
                  <a:pt x="2825" y="450"/>
                </a:lnTo>
                <a:lnTo>
                  <a:pt x="2953" y="386"/>
                </a:lnTo>
                <a:lnTo>
                  <a:pt x="3060" y="343"/>
                </a:lnTo>
                <a:lnTo>
                  <a:pt x="3103" y="300"/>
                </a:lnTo>
                <a:lnTo>
                  <a:pt x="3124" y="236"/>
                </a:lnTo>
                <a:lnTo>
                  <a:pt x="3103" y="172"/>
                </a:lnTo>
                <a:lnTo>
                  <a:pt x="3039" y="108"/>
                </a:lnTo>
                <a:lnTo>
                  <a:pt x="3039" y="108"/>
                </a:lnTo>
                <a:lnTo>
                  <a:pt x="2996" y="65"/>
                </a:lnTo>
                <a:lnTo>
                  <a:pt x="2932" y="43"/>
                </a:lnTo>
                <a:lnTo>
                  <a:pt x="2761" y="1"/>
                </a:lnTo>
                <a:lnTo>
                  <a:pt x="2589" y="1"/>
                </a:lnTo>
                <a:lnTo>
                  <a:pt x="2440" y="1"/>
                </a:lnTo>
                <a:lnTo>
                  <a:pt x="2440" y="1"/>
                </a:lnTo>
                <a:lnTo>
                  <a:pt x="2290" y="22"/>
                </a:lnTo>
                <a:lnTo>
                  <a:pt x="2162" y="86"/>
                </a:lnTo>
                <a:lnTo>
                  <a:pt x="2033" y="172"/>
                </a:lnTo>
                <a:lnTo>
                  <a:pt x="1905" y="257"/>
                </a:lnTo>
                <a:lnTo>
                  <a:pt x="1905" y="257"/>
                </a:lnTo>
                <a:lnTo>
                  <a:pt x="1798" y="386"/>
                </a:lnTo>
                <a:lnTo>
                  <a:pt x="1712" y="536"/>
                </a:lnTo>
                <a:lnTo>
                  <a:pt x="1669" y="685"/>
                </a:lnTo>
                <a:lnTo>
                  <a:pt x="1648" y="857"/>
                </a:lnTo>
                <a:lnTo>
                  <a:pt x="1648" y="857"/>
                </a:lnTo>
                <a:lnTo>
                  <a:pt x="1648" y="942"/>
                </a:lnTo>
                <a:lnTo>
                  <a:pt x="1669" y="1028"/>
                </a:lnTo>
                <a:lnTo>
                  <a:pt x="1712" y="1220"/>
                </a:lnTo>
                <a:lnTo>
                  <a:pt x="1755" y="1391"/>
                </a:lnTo>
                <a:lnTo>
                  <a:pt x="1755" y="1477"/>
                </a:lnTo>
                <a:lnTo>
                  <a:pt x="1755" y="1541"/>
                </a:lnTo>
                <a:lnTo>
                  <a:pt x="1755" y="1541"/>
                </a:lnTo>
                <a:lnTo>
                  <a:pt x="1776" y="1563"/>
                </a:lnTo>
                <a:lnTo>
                  <a:pt x="1776" y="1563"/>
                </a:lnTo>
                <a:lnTo>
                  <a:pt x="1776" y="1563"/>
                </a:lnTo>
                <a:lnTo>
                  <a:pt x="1712" y="1520"/>
                </a:lnTo>
                <a:lnTo>
                  <a:pt x="1669" y="1520"/>
                </a:lnTo>
                <a:lnTo>
                  <a:pt x="1605" y="1520"/>
                </a:lnTo>
                <a:lnTo>
                  <a:pt x="1520" y="1541"/>
                </a:lnTo>
                <a:lnTo>
                  <a:pt x="1391" y="1627"/>
                </a:lnTo>
                <a:lnTo>
                  <a:pt x="1284" y="1691"/>
                </a:lnTo>
                <a:lnTo>
                  <a:pt x="1284" y="1691"/>
                </a:lnTo>
                <a:lnTo>
                  <a:pt x="1156" y="1734"/>
                </a:lnTo>
                <a:lnTo>
                  <a:pt x="1049" y="1777"/>
                </a:lnTo>
                <a:lnTo>
                  <a:pt x="1028" y="1819"/>
                </a:lnTo>
                <a:lnTo>
                  <a:pt x="1006" y="1862"/>
                </a:lnTo>
                <a:lnTo>
                  <a:pt x="985" y="2012"/>
                </a:lnTo>
                <a:lnTo>
                  <a:pt x="985" y="2012"/>
                </a:lnTo>
                <a:lnTo>
                  <a:pt x="985" y="2247"/>
                </a:lnTo>
                <a:lnTo>
                  <a:pt x="1006" y="2483"/>
                </a:lnTo>
                <a:lnTo>
                  <a:pt x="1028" y="2718"/>
                </a:lnTo>
                <a:lnTo>
                  <a:pt x="1028" y="2932"/>
                </a:lnTo>
                <a:lnTo>
                  <a:pt x="1028" y="2932"/>
                </a:lnTo>
                <a:lnTo>
                  <a:pt x="1028" y="3103"/>
                </a:lnTo>
                <a:lnTo>
                  <a:pt x="1006" y="3146"/>
                </a:lnTo>
                <a:lnTo>
                  <a:pt x="985" y="3167"/>
                </a:lnTo>
                <a:lnTo>
                  <a:pt x="899" y="3189"/>
                </a:lnTo>
                <a:lnTo>
                  <a:pt x="835" y="3210"/>
                </a:lnTo>
                <a:lnTo>
                  <a:pt x="771" y="3253"/>
                </a:lnTo>
                <a:lnTo>
                  <a:pt x="771" y="3253"/>
                </a:lnTo>
                <a:lnTo>
                  <a:pt x="685" y="3317"/>
                </a:lnTo>
                <a:lnTo>
                  <a:pt x="642" y="3381"/>
                </a:lnTo>
                <a:lnTo>
                  <a:pt x="621" y="3467"/>
                </a:lnTo>
                <a:lnTo>
                  <a:pt x="600" y="3531"/>
                </a:lnTo>
                <a:lnTo>
                  <a:pt x="621" y="3617"/>
                </a:lnTo>
                <a:lnTo>
                  <a:pt x="642" y="3702"/>
                </a:lnTo>
                <a:lnTo>
                  <a:pt x="728" y="3873"/>
                </a:lnTo>
                <a:lnTo>
                  <a:pt x="835" y="4044"/>
                </a:lnTo>
                <a:lnTo>
                  <a:pt x="963" y="4216"/>
                </a:lnTo>
                <a:lnTo>
                  <a:pt x="1070" y="4365"/>
                </a:lnTo>
                <a:lnTo>
                  <a:pt x="1135" y="4494"/>
                </a:lnTo>
                <a:lnTo>
                  <a:pt x="1135" y="4494"/>
                </a:lnTo>
                <a:lnTo>
                  <a:pt x="1284" y="4858"/>
                </a:lnTo>
                <a:lnTo>
                  <a:pt x="1456" y="5221"/>
                </a:lnTo>
                <a:lnTo>
                  <a:pt x="1456" y="5221"/>
                </a:lnTo>
                <a:lnTo>
                  <a:pt x="1541" y="5392"/>
                </a:lnTo>
                <a:lnTo>
                  <a:pt x="1648" y="5585"/>
                </a:lnTo>
                <a:lnTo>
                  <a:pt x="1734" y="5778"/>
                </a:lnTo>
                <a:lnTo>
                  <a:pt x="1734" y="5885"/>
                </a:lnTo>
                <a:lnTo>
                  <a:pt x="1734" y="5970"/>
                </a:lnTo>
                <a:lnTo>
                  <a:pt x="1734" y="5970"/>
                </a:lnTo>
                <a:lnTo>
                  <a:pt x="1691" y="6184"/>
                </a:lnTo>
                <a:lnTo>
                  <a:pt x="1605" y="6355"/>
                </a:lnTo>
                <a:lnTo>
                  <a:pt x="1520" y="6548"/>
                </a:lnTo>
                <a:lnTo>
                  <a:pt x="1391" y="6740"/>
                </a:lnTo>
                <a:lnTo>
                  <a:pt x="1263" y="6912"/>
                </a:lnTo>
                <a:lnTo>
                  <a:pt x="1135" y="7061"/>
                </a:lnTo>
                <a:lnTo>
                  <a:pt x="985" y="7211"/>
                </a:lnTo>
                <a:lnTo>
                  <a:pt x="835" y="7339"/>
                </a:lnTo>
                <a:lnTo>
                  <a:pt x="835" y="7339"/>
                </a:lnTo>
                <a:lnTo>
                  <a:pt x="578" y="7532"/>
                </a:lnTo>
                <a:lnTo>
                  <a:pt x="300" y="7767"/>
                </a:lnTo>
                <a:lnTo>
                  <a:pt x="193" y="7874"/>
                </a:lnTo>
                <a:lnTo>
                  <a:pt x="86" y="8003"/>
                </a:lnTo>
                <a:lnTo>
                  <a:pt x="22" y="8152"/>
                </a:lnTo>
                <a:lnTo>
                  <a:pt x="1" y="8302"/>
                </a:lnTo>
                <a:lnTo>
                  <a:pt x="1" y="8302"/>
                </a:lnTo>
                <a:lnTo>
                  <a:pt x="86" y="8409"/>
                </a:lnTo>
                <a:lnTo>
                  <a:pt x="86" y="8409"/>
                </a:lnTo>
                <a:lnTo>
                  <a:pt x="108" y="8580"/>
                </a:lnTo>
                <a:lnTo>
                  <a:pt x="108" y="8580"/>
                </a:lnTo>
                <a:lnTo>
                  <a:pt x="108" y="8709"/>
                </a:lnTo>
                <a:lnTo>
                  <a:pt x="150" y="8752"/>
                </a:lnTo>
                <a:lnTo>
                  <a:pt x="215" y="8773"/>
                </a:lnTo>
                <a:lnTo>
                  <a:pt x="215" y="8773"/>
                </a:lnTo>
                <a:lnTo>
                  <a:pt x="257" y="8773"/>
                </a:lnTo>
                <a:lnTo>
                  <a:pt x="300" y="8773"/>
                </a:lnTo>
                <a:lnTo>
                  <a:pt x="343" y="8709"/>
                </a:lnTo>
                <a:lnTo>
                  <a:pt x="343" y="8645"/>
                </a:lnTo>
                <a:lnTo>
                  <a:pt x="364" y="8538"/>
                </a:lnTo>
                <a:lnTo>
                  <a:pt x="364" y="8452"/>
                </a:lnTo>
                <a:lnTo>
                  <a:pt x="364" y="8366"/>
                </a:lnTo>
                <a:lnTo>
                  <a:pt x="407" y="8324"/>
                </a:lnTo>
                <a:lnTo>
                  <a:pt x="429" y="8324"/>
                </a:lnTo>
                <a:lnTo>
                  <a:pt x="471" y="8324"/>
                </a:lnTo>
                <a:lnTo>
                  <a:pt x="471" y="8324"/>
                </a:lnTo>
                <a:lnTo>
                  <a:pt x="493" y="8345"/>
                </a:lnTo>
                <a:lnTo>
                  <a:pt x="514" y="8409"/>
                </a:lnTo>
                <a:lnTo>
                  <a:pt x="535" y="8580"/>
                </a:lnTo>
                <a:lnTo>
                  <a:pt x="557" y="8645"/>
                </a:lnTo>
                <a:lnTo>
                  <a:pt x="578" y="8687"/>
                </a:lnTo>
                <a:lnTo>
                  <a:pt x="621" y="8709"/>
                </a:lnTo>
                <a:lnTo>
                  <a:pt x="707" y="8666"/>
                </a:lnTo>
                <a:lnTo>
                  <a:pt x="707" y="8666"/>
                </a:lnTo>
                <a:lnTo>
                  <a:pt x="707" y="8623"/>
                </a:lnTo>
                <a:lnTo>
                  <a:pt x="728" y="8538"/>
                </a:lnTo>
                <a:lnTo>
                  <a:pt x="728" y="8324"/>
                </a:lnTo>
                <a:lnTo>
                  <a:pt x="749" y="8110"/>
                </a:lnTo>
                <a:lnTo>
                  <a:pt x="771" y="8045"/>
                </a:lnTo>
                <a:lnTo>
                  <a:pt x="771" y="8045"/>
                </a:lnTo>
                <a:lnTo>
                  <a:pt x="792" y="8024"/>
                </a:lnTo>
                <a:lnTo>
                  <a:pt x="792" y="8024"/>
                </a:lnTo>
                <a:lnTo>
                  <a:pt x="835" y="8067"/>
                </a:lnTo>
                <a:lnTo>
                  <a:pt x="856" y="8131"/>
                </a:lnTo>
                <a:lnTo>
                  <a:pt x="835" y="8324"/>
                </a:lnTo>
                <a:lnTo>
                  <a:pt x="835" y="8431"/>
                </a:lnTo>
                <a:lnTo>
                  <a:pt x="835" y="8538"/>
                </a:lnTo>
                <a:lnTo>
                  <a:pt x="878" y="8602"/>
                </a:lnTo>
                <a:lnTo>
                  <a:pt x="921" y="8645"/>
                </a:lnTo>
                <a:lnTo>
                  <a:pt x="921" y="8645"/>
                </a:lnTo>
                <a:lnTo>
                  <a:pt x="963" y="8666"/>
                </a:lnTo>
                <a:lnTo>
                  <a:pt x="1006" y="8666"/>
                </a:lnTo>
                <a:lnTo>
                  <a:pt x="1028" y="8645"/>
                </a:lnTo>
                <a:lnTo>
                  <a:pt x="1049" y="8602"/>
                </a:lnTo>
                <a:lnTo>
                  <a:pt x="1092" y="8516"/>
                </a:lnTo>
                <a:lnTo>
                  <a:pt x="1092" y="8409"/>
                </a:lnTo>
                <a:lnTo>
                  <a:pt x="1092" y="8152"/>
                </a:lnTo>
                <a:lnTo>
                  <a:pt x="1092" y="7981"/>
                </a:lnTo>
                <a:lnTo>
                  <a:pt x="1092" y="7981"/>
                </a:lnTo>
                <a:lnTo>
                  <a:pt x="1070" y="7832"/>
                </a:lnTo>
                <a:lnTo>
                  <a:pt x="1092" y="7746"/>
                </a:lnTo>
                <a:lnTo>
                  <a:pt x="1113" y="7725"/>
                </a:lnTo>
                <a:lnTo>
                  <a:pt x="1135" y="7703"/>
                </a:lnTo>
                <a:lnTo>
                  <a:pt x="1135" y="7703"/>
                </a:lnTo>
                <a:lnTo>
                  <a:pt x="1177" y="7682"/>
                </a:lnTo>
                <a:lnTo>
                  <a:pt x="1199" y="7703"/>
                </a:lnTo>
                <a:lnTo>
                  <a:pt x="1199" y="7746"/>
                </a:lnTo>
                <a:lnTo>
                  <a:pt x="1220" y="7789"/>
                </a:lnTo>
                <a:lnTo>
                  <a:pt x="1220" y="7789"/>
                </a:lnTo>
                <a:lnTo>
                  <a:pt x="1242" y="7832"/>
                </a:lnTo>
                <a:lnTo>
                  <a:pt x="1263" y="7874"/>
                </a:lnTo>
                <a:lnTo>
                  <a:pt x="1284" y="7896"/>
                </a:lnTo>
                <a:lnTo>
                  <a:pt x="1349" y="7896"/>
                </a:lnTo>
                <a:lnTo>
                  <a:pt x="1349" y="7896"/>
                </a:lnTo>
                <a:lnTo>
                  <a:pt x="1370" y="7874"/>
                </a:lnTo>
                <a:lnTo>
                  <a:pt x="1391" y="7853"/>
                </a:lnTo>
                <a:lnTo>
                  <a:pt x="1391" y="7746"/>
                </a:lnTo>
                <a:lnTo>
                  <a:pt x="1391" y="7596"/>
                </a:lnTo>
                <a:lnTo>
                  <a:pt x="1391" y="7596"/>
                </a:lnTo>
                <a:lnTo>
                  <a:pt x="1391" y="7511"/>
                </a:lnTo>
                <a:lnTo>
                  <a:pt x="1413" y="7425"/>
                </a:lnTo>
                <a:lnTo>
                  <a:pt x="1456" y="7339"/>
                </a:lnTo>
                <a:lnTo>
                  <a:pt x="1498" y="7318"/>
                </a:lnTo>
                <a:lnTo>
                  <a:pt x="1541" y="7297"/>
                </a:lnTo>
                <a:lnTo>
                  <a:pt x="1541" y="7297"/>
                </a:lnTo>
                <a:lnTo>
                  <a:pt x="1562" y="7297"/>
                </a:lnTo>
                <a:lnTo>
                  <a:pt x="1584" y="7318"/>
                </a:lnTo>
                <a:lnTo>
                  <a:pt x="1627" y="7404"/>
                </a:lnTo>
                <a:lnTo>
                  <a:pt x="1669" y="7553"/>
                </a:lnTo>
                <a:lnTo>
                  <a:pt x="1669" y="7553"/>
                </a:lnTo>
                <a:lnTo>
                  <a:pt x="1712" y="7618"/>
                </a:lnTo>
                <a:lnTo>
                  <a:pt x="1755" y="7660"/>
                </a:lnTo>
                <a:lnTo>
                  <a:pt x="1798" y="7682"/>
                </a:lnTo>
                <a:lnTo>
                  <a:pt x="1841" y="7682"/>
                </a:lnTo>
                <a:lnTo>
                  <a:pt x="1926" y="7660"/>
                </a:lnTo>
                <a:lnTo>
                  <a:pt x="1990" y="7660"/>
                </a:lnTo>
                <a:lnTo>
                  <a:pt x="2033" y="7682"/>
                </a:lnTo>
                <a:lnTo>
                  <a:pt x="2033" y="7682"/>
                </a:lnTo>
                <a:lnTo>
                  <a:pt x="2097" y="7725"/>
                </a:lnTo>
                <a:lnTo>
                  <a:pt x="2140" y="7810"/>
                </a:lnTo>
                <a:lnTo>
                  <a:pt x="2247" y="7960"/>
                </a:lnTo>
                <a:lnTo>
                  <a:pt x="2247" y="7960"/>
                </a:lnTo>
                <a:lnTo>
                  <a:pt x="2311" y="8067"/>
                </a:lnTo>
                <a:lnTo>
                  <a:pt x="2333" y="8131"/>
                </a:lnTo>
                <a:lnTo>
                  <a:pt x="2311" y="8238"/>
                </a:lnTo>
                <a:lnTo>
                  <a:pt x="2290" y="8366"/>
                </a:lnTo>
                <a:lnTo>
                  <a:pt x="2290" y="8366"/>
                </a:lnTo>
                <a:lnTo>
                  <a:pt x="2226" y="8602"/>
                </a:lnTo>
                <a:lnTo>
                  <a:pt x="2162" y="8837"/>
                </a:lnTo>
                <a:lnTo>
                  <a:pt x="2097" y="9308"/>
                </a:lnTo>
                <a:lnTo>
                  <a:pt x="2097" y="9308"/>
                </a:lnTo>
                <a:lnTo>
                  <a:pt x="2055" y="9543"/>
                </a:lnTo>
                <a:lnTo>
                  <a:pt x="2012" y="9693"/>
                </a:lnTo>
                <a:lnTo>
                  <a:pt x="2012" y="9800"/>
                </a:lnTo>
                <a:lnTo>
                  <a:pt x="2012" y="9800"/>
                </a:lnTo>
                <a:lnTo>
                  <a:pt x="2033" y="9886"/>
                </a:lnTo>
                <a:lnTo>
                  <a:pt x="2055" y="9928"/>
                </a:lnTo>
                <a:lnTo>
                  <a:pt x="2097" y="9950"/>
                </a:lnTo>
                <a:lnTo>
                  <a:pt x="2119" y="10014"/>
                </a:lnTo>
                <a:lnTo>
                  <a:pt x="2119" y="10014"/>
                </a:lnTo>
                <a:lnTo>
                  <a:pt x="2140" y="10078"/>
                </a:lnTo>
                <a:lnTo>
                  <a:pt x="2140" y="10142"/>
                </a:lnTo>
                <a:lnTo>
                  <a:pt x="2140" y="10271"/>
                </a:lnTo>
                <a:lnTo>
                  <a:pt x="2162" y="10313"/>
                </a:lnTo>
                <a:lnTo>
                  <a:pt x="2204" y="10335"/>
                </a:lnTo>
                <a:lnTo>
                  <a:pt x="2269" y="10356"/>
                </a:lnTo>
                <a:lnTo>
                  <a:pt x="2376" y="10356"/>
                </a:lnTo>
                <a:lnTo>
                  <a:pt x="2376" y="10356"/>
                </a:lnTo>
                <a:lnTo>
                  <a:pt x="2504" y="10313"/>
                </a:lnTo>
                <a:lnTo>
                  <a:pt x="2654" y="10292"/>
                </a:lnTo>
                <a:lnTo>
                  <a:pt x="2654" y="10292"/>
                </a:lnTo>
                <a:lnTo>
                  <a:pt x="2782" y="10271"/>
                </a:lnTo>
                <a:lnTo>
                  <a:pt x="2889" y="10206"/>
                </a:lnTo>
                <a:lnTo>
                  <a:pt x="2889" y="10206"/>
                </a:lnTo>
                <a:lnTo>
                  <a:pt x="3017" y="10142"/>
                </a:lnTo>
                <a:lnTo>
                  <a:pt x="3146" y="10057"/>
                </a:lnTo>
                <a:lnTo>
                  <a:pt x="3146" y="10057"/>
                </a:lnTo>
                <a:lnTo>
                  <a:pt x="3189" y="9993"/>
                </a:lnTo>
                <a:lnTo>
                  <a:pt x="3210" y="9928"/>
                </a:lnTo>
                <a:lnTo>
                  <a:pt x="3231" y="9864"/>
                </a:lnTo>
                <a:lnTo>
                  <a:pt x="3274" y="9800"/>
                </a:lnTo>
                <a:lnTo>
                  <a:pt x="3274" y="9800"/>
                </a:lnTo>
                <a:lnTo>
                  <a:pt x="3317" y="9779"/>
                </a:lnTo>
                <a:lnTo>
                  <a:pt x="3360" y="9779"/>
                </a:lnTo>
                <a:lnTo>
                  <a:pt x="3445" y="9757"/>
                </a:lnTo>
                <a:lnTo>
                  <a:pt x="3488" y="9757"/>
                </a:lnTo>
                <a:lnTo>
                  <a:pt x="3488" y="9714"/>
                </a:lnTo>
                <a:lnTo>
                  <a:pt x="3509" y="9650"/>
                </a:lnTo>
                <a:lnTo>
                  <a:pt x="3488" y="9565"/>
                </a:lnTo>
                <a:lnTo>
                  <a:pt x="3488" y="9565"/>
                </a:lnTo>
                <a:lnTo>
                  <a:pt x="3445" y="9372"/>
                </a:lnTo>
                <a:lnTo>
                  <a:pt x="3360" y="9179"/>
                </a:lnTo>
                <a:lnTo>
                  <a:pt x="3274" y="8987"/>
                </a:lnTo>
                <a:lnTo>
                  <a:pt x="3210" y="8794"/>
                </a:lnTo>
                <a:lnTo>
                  <a:pt x="3210" y="8794"/>
                </a:lnTo>
                <a:lnTo>
                  <a:pt x="3060" y="8388"/>
                </a:lnTo>
                <a:lnTo>
                  <a:pt x="2996" y="8174"/>
                </a:lnTo>
                <a:lnTo>
                  <a:pt x="2975" y="8067"/>
                </a:lnTo>
                <a:lnTo>
                  <a:pt x="2996" y="8003"/>
                </a:lnTo>
                <a:lnTo>
                  <a:pt x="2996" y="8003"/>
                </a:lnTo>
                <a:lnTo>
                  <a:pt x="3082" y="7853"/>
                </a:lnTo>
                <a:lnTo>
                  <a:pt x="3167" y="7767"/>
                </a:lnTo>
                <a:lnTo>
                  <a:pt x="3210" y="7725"/>
                </a:lnTo>
                <a:lnTo>
                  <a:pt x="3210" y="7725"/>
                </a:lnTo>
                <a:lnTo>
                  <a:pt x="3274" y="7725"/>
                </a:lnTo>
                <a:lnTo>
                  <a:pt x="3317" y="7725"/>
                </a:lnTo>
                <a:lnTo>
                  <a:pt x="3360" y="7725"/>
                </a:lnTo>
                <a:lnTo>
                  <a:pt x="3424" y="7725"/>
                </a:lnTo>
                <a:lnTo>
                  <a:pt x="3424" y="7725"/>
                </a:lnTo>
                <a:lnTo>
                  <a:pt x="3488" y="7660"/>
                </a:lnTo>
                <a:lnTo>
                  <a:pt x="3552" y="7596"/>
                </a:lnTo>
                <a:lnTo>
                  <a:pt x="3638" y="7404"/>
                </a:lnTo>
                <a:lnTo>
                  <a:pt x="3745" y="7211"/>
                </a:lnTo>
                <a:lnTo>
                  <a:pt x="3830" y="7061"/>
                </a:lnTo>
                <a:lnTo>
                  <a:pt x="3830" y="7061"/>
                </a:lnTo>
                <a:lnTo>
                  <a:pt x="3895" y="6997"/>
                </a:lnTo>
                <a:lnTo>
                  <a:pt x="3937" y="6976"/>
                </a:lnTo>
                <a:lnTo>
                  <a:pt x="4002" y="6954"/>
                </a:lnTo>
                <a:lnTo>
                  <a:pt x="4044" y="6976"/>
                </a:lnTo>
                <a:lnTo>
                  <a:pt x="4173" y="7061"/>
                </a:lnTo>
                <a:lnTo>
                  <a:pt x="4301" y="7168"/>
                </a:lnTo>
                <a:lnTo>
                  <a:pt x="4301" y="7168"/>
                </a:lnTo>
                <a:lnTo>
                  <a:pt x="4686" y="7425"/>
                </a:lnTo>
                <a:lnTo>
                  <a:pt x="4879" y="7553"/>
                </a:lnTo>
                <a:lnTo>
                  <a:pt x="5050" y="7703"/>
                </a:lnTo>
                <a:lnTo>
                  <a:pt x="5050" y="7703"/>
                </a:lnTo>
                <a:lnTo>
                  <a:pt x="5157" y="7789"/>
                </a:lnTo>
                <a:lnTo>
                  <a:pt x="5285" y="7853"/>
                </a:lnTo>
                <a:lnTo>
                  <a:pt x="5328" y="7853"/>
                </a:lnTo>
                <a:lnTo>
                  <a:pt x="5371" y="7832"/>
                </a:lnTo>
                <a:lnTo>
                  <a:pt x="5392" y="7789"/>
                </a:lnTo>
                <a:lnTo>
                  <a:pt x="5414" y="7703"/>
                </a:lnTo>
                <a:lnTo>
                  <a:pt x="5414" y="7703"/>
                </a:lnTo>
                <a:close/>
                <a:moveTo>
                  <a:pt x="4323" y="3231"/>
                </a:moveTo>
                <a:lnTo>
                  <a:pt x="4323" y="3231"/>
                </a:lnTo>
                <a:lnTo>
                  <a:pt x="4408" y="3189"/>
                </a:lnTo>
                <a:lnTo>
                  <a:pt x="4515" y="3167"/>
                </a:lnTo>
                <a:lnTo>
                  <a:pt x="4622" y="3189"/>
                </a:lnTo>
                <a:lnTo>
                  <a:pt x="4708" y="3210"/>
                </a:lnTo>
                <a:lnTo>
                  <a:pt x="4708" y="3210"/>
                </a:lnTo>
                <a:lnTo>
                  <a:pt x="4665" y="3360"/>
                </a:lnTo>
                <a:lnTo>
                  <a:pt x="4579" y="3510"/>
                </a:lnTo>
                <a:lnTo>
                  <a:pt x="4472" y="3659"/>
                </a:lnTo>
                <a:lnTo>
                  <a:pt x="4408" y="3724"/>
                </a:lnTo>
                <a:lnTo>
                  <a:pt x="4365" y="3745"/>
                </a:lnTo>
                <a:lnTo>
                  <a:pt x="4365" y="3745"/>
                </a:lnTo>
                <a:lnTo>
                  <a:pt x="4301" y="3488"/>
                </a:lnTo>
                <a:lnTo>
                  <a:pt x="4301" y="3317"/>
                </a:lnTo>
                <a:lnTo>
                  <a:pt x="4301" y="3274"/>
                </a:lnTo>
                <a:lnTo>
                  <a:pt x="4323" y="3231"/>
                </a:lnTo>
                <a:lnTo>
                  <a:pt x="4323" y="3231"/>
                </a:lnTo>
                <a:close/>
                <a:moveTo>
                  <a:pt x="1092" y="3659"/>
                </a:moveTo>
                <a:lnTo>
                  <a:pt x="1092" y="3659"/>
                </a:lnTo>
                <a:lnTo>
                  <a:pt x="1070" y="3745"/>
                </a:lnTo>
                <a:lnTo>
                  <a:pt x="1049" y="3788"/>
                </a:lnTo>
                <a:lnTo>
                  <a:pt x="1028" y="3809"/>
                </a:lnTo>
                <a:lnTo>
                  <a:pt x="985" y="3809"/>
                </a:lnTo>
                <a:lnTo>
                  <a:pt x="942" y="3788"/>
                </a:lnTo>
                <a:lnTo>
                  <a:pt x="921" y="3745"/>
                </a:lnTo>
                <a:lnTo>
                  <a:pt x="878" y="3681"/>
                </a:lnTo>
                <a:lnTo>
                  <a:pt x="878" y="3617"/>
                </a:lnTo>
                <a:lnTo>
                  <a:pt x="878" y="3617"/>
                </a:lnTo>
                <a:lnTo>
                  <a:pt x="878" y="3531"/>
                </a:lnTo>
                <a:lnTo>
                  <a:pt x="899" y="3445"/>
                </a:lnTo>
                <a:lnTo>
                  <a:pt x="921" y="3424"/>
                </a:lnTo>
                <a:lnTo>
                  <a:pt x="942" y="3403"/>
                </a:lnTo>
                <a:lnTo>
                  <a:pt x="985" y="3403"/>
                </a:lnTo>
                <a:lnTo>
                  <a:pt x="1028" y="3424"/>
                </a:lnTo>
                <a:lnTo>
                  <a:pt x="1028" y="3424"/>
                </a:lnTo>
                <a:lnTo>
                  <a:pt x="1070" y="3424"/>
                </a:lnTo>
                <a:lnTo>
                  <a:pt x="1092" y="3467"/>
                </a:lnTo>
                <a:lnTo>
                  <a:pt x="1092" y="3531"/>
                </a:lnTo>
                <a:lnTo>
                  <a:pt x="1092" y="3659"/>
                </a:lnTo>
                <a:lnTo>
                  <a:pt x="1092" y="3659"/>
                </a:lnTo>
                <a:close/>
                <a:moveTo>
                  <a:pt x="1734" y="5285"/>
                </a:moveTo>
                <a:lnTo>
                  <a:pt x="1734" y="5285"/>
                </a:lnTo>
                <a:lnTo>
                  <a:pt x="1562" y="4900"/>
                </a:lnTo>
                <a:lnTo>
                  <a:pt x="1477" y="4708"/>
                </a:lnTo>
                <a:lnTo>
                  <a:pt x="1413" y="4515"/>
                </a:lnTo>
                <a:lnTo>
                  <a:pt x="1349" y="4323"/>
                </a:lnTo>
                <a:lnTo>
                  <a:pt x="1327" y="4109"/>
                </a:lnTo>
                <a:lnTo>
                  <a:pt x="1327" y="3916"/>
                </a:lnTo>
                <a:lnTo>
                  <a:pt x="1370" y="3702"/>
                </a:lnTo>
                <a:lnTo>
                  <a:pt x="1370" y="3702"/>
                </a:lnTo>
                <a:lnTo>
                  <a:pt x="1456" y="3873"/>
                </a:lnTo>
                <a:lnTo>
                  <a:pt x="1477" y="3916"/>
                </a:lnTo>
                <a:lnTo>
                  <a:pt x="1520" y="3916"/>
                </a:lnTo>
                <a:lnTo>
                  <a:pt x="1541" y="3916"/>
                </a:lnTo>
                <a:lnTo>
                  <a:pt x="1562" y="3873"/>
                </a:lnTo>
                <a:lnTo>
                  <a:pt x="1605" y="3788"/>
                </a:lnTo>
                <a:lnTo>
                  <a:pt x="1648" y="3659"/>
                </a:lnTo>
                <a:lnTo>
                  <a:pt x="1648" y="3531"/>
                </a:lnTo>
                <a:lnTo>
                  <a:pt x="1669" y="3424"/>
                </a:lnTo>
                <a:lnTo>
                  <a:pt x="1648" y="3381"/>
                </a:lnTo>
                <a:lnTo>
                  <a:pt x="1648" y="3381"/>
                </a:lnTo>
                <a:lnTo>
                  <a:pt x="1648" y="3189"/>
                </a:lnTo>
                <a:lnTo>
                  <a:pt x="1669" y="2996"/>
                </a:lnTo>
                <a:lnTo>
                  <a:pt x="1712" y="2804"/>
                </a:lnTo>
                <a:lnTo>
                  <a:pt x="1776" y="2611"/>
                </a:lnTo>
                <a:lnTo>
                  <a:pt x="1776" y="2611"/>
                </a:lnTo>
                <a:lnTo>
                  <a:pt x="1948" y="2269"/>
                </a:lnTo>
                <a:lnTo>
                  <a:pt x="2076" y="2076"/>
                </a:lnTo>
                <a:lnTo>
                  <a:pt x="2140" y="2012"/>
                </a:lnTo>
                <a:lnTo>
                  <a:pt x="2183" y="1990"/>
                </a:lnTo>
                <a:lnTo>
                  <a:pt x="2183" y="1990"/>
                </a:lnTo>
                <a:lnTo>
                  <a:pt x="2247" y="2012"/>
                </a:lnTo>
                <a:lnTo>
                  <a:pt x="2290" y="2055"/>
                </a:lnTo>
                <a:lnTo>
                  <a:pt x="2376" y="2162"/>
                </a:lnTo>
                <a:lnTo>
                  <a:pt x="2418" y="2247"/>
                </a:lnTo>
                <a:lnTo>
                  <a:pt x="2483" y="2290"/>
                </a:lnTo>
                <a:lnTo>
                  <a:pt x="2547" y="2333"/>
                </a:lnTo>
                <a:lnTo>
                  <a:pt x="2632" y="2333"/>
                </a:lnTo>
                <a:lnTo>
                  <a:pt x="2632" y="2333"/>
                </a:lnTo>
                <a:lnTo>
                  <a:pt x="2718" y="2311"/>
                </a:lnTo>
                <a:lnTo>
                  <a:pt x="2803" y="2290"/>
                </a:lnTo>
                <a:lnTo>
                  <a:pt x="2932" y="2183"/>
                </a:lnTo>
                <a:lnTo>
                  <a:pt x="3146" y="1948"/>
                </a:lnTo>
                <a:lnTo>
                  <a:pt x="3146" y="1948"/>
                </a:lnTo>
                <a:lnTo>
                  <a:pt x="3210" y="1862"/>
                </a:lnTo>
                <a:lnTo>
                  <a:pt x="3274" y="1841"/>
                </a:lnTo>
                <a:lnTo>
                  <a:pt x="3317" y="1819"/>
                </a:lnTo>
                <a:lnTo>
                  <a:pt x="3360" y="1819"/>
                </a:lnTo>
                <a:lnTo>
                  <a:pt x="3403" y="1862"/>
                </a:lnTo>
                <a:lnTo>
                  <a:pt x="3445" y="1905"/>
                </a:lnTo>
                <a:lnTo>
                  <a:pt x="3552" y="2055"/>
                </a:lnTo>
                <a:lnTo>
                  <a:pt x="3552" y="2055"/>
                </a:lnTo>
                <a:lnTo>
                  <a:pt x="3638" y="2183"/>
                </a:lnTo>
                <a:lnTo>
                  <a:pt x="3702" y="2333"/>
                </a:lnTo>
                <a:lnTo>
                  <a:pt x="3766" y="2483"/>
                </a:lnTo>
                <a:lnTo>
                  <a:pt x="3809" y="2654"/>
                </a:lnTo>
                <a:lnTo>
                  <a:pt x="3809" y="2654"/>
                </a:lnTo>
                <a:lnTo>
                  <a:pt x="3830" y="2846"/>
                </a:lnTo>
                <a:lnTo>
                  <a:pt x="3830" y="3060"/>
                </a:lnTo>
                <a:lnTo>
                  <a:pt x="3830" y="3274"/>
                </a:lnTo>
                <a:lnTo>
                  <a:pt x="3852" y="3381"/>
                </a:lnTo>
                <a:lnTo>
                  <a:pt x="3873" y="3488"/>
                </a:lnTo>
                <a:lnTo>
                  <a:pt x="3873" y="3488"/>
                </a:lnTo>
                <a:lnTo>
                  <a:pt x="3895" y="3552"/>
                </a:lnTo>
                <a:lnTo>
                  <a:pt x="3937" y="3617"/>
                </a:lnTo>
                <a:lnTo>
                  <a:pt x="3959" y="3681"/>
                </a:lnTo>
                <a:lnTo>
                  <a:pt x="4002" y="3745"/>
                </a:lnTo>
                <a:lnTo>
                  <a:pt x="4002" y="3745"/>
                </a:lnTo>
                <a:lnTo>
                  <a:pt x="4002" y="3831"/>
                </a:lnTo>
                <a:lnTo>
                  <a:pt x="4002" y="3916"/>
                </a:lnTo>
                <a:lnTo>
                  <a:pt x="3959" y="4087"/>
                </a:lnTo>
                <a:lnTo>
                  <a:pt x="3959" y="4087"/>
                </a:lnTo>
                <a:lnTo>
                  <a:pt x="3916" y="4301"/>
                </a:lnTo>
                <a:lnTo>
                  <a:pt x="3852" y="4515"/>
                </a:lnTo>
                <a:lnTo>
                  <a:pt x="3702" y="4922"/>
                </a:lnTo>
                <a:lnTo>
                  <a:pt x="3509" y="5328"/>
                </a:lnTo>
                <a:lnTo>
                  <a:pt x="3360" y="5735"/>
                </a:lnTo>
                <a:lnTo>
                  <a:pt x="3360" y="5735"/>
                </a:lnTo>
                <a:lnTo>
                  <a:pt x="3231" y="5992"/>
                </a:lnTo>
                <a:lnTo>
                  <a:pt x="3146" y="6184"/>
                </a:lnTo>
                <a:lnTo>
                  <a:pt x="3060" y="6355"/>
                </a:lnTo>
                <a:lnTo>
                  <a:pt x="2953" y="6505"/>
                </a:lnTo>
                <a:lnTo>
                  <a:pt x="2825" y="6633"/>
                </a:lnTo>
                <a:lnTo>
                  <a:pt x="2761" y="6676"/>
                </a:lnTo>
                <a:lnTo>
                  <a:pt x="2696" y="6719"/>
                </a:lnTo>
                <a:lnTo>
                  <a:pt x="2632" y="6719"/>
                </a:lnTo>
                <a:lnTo>
                  <a:pt x="2568" y="6698"/>
                </a:lnTo>
                <a:lnTo>
                  <a:pt x="2568" y="6698"/>
                </a:lnTo>
                <a:lnTo>
                  <a:pt x="2483" y="6676"/>
                </a:lnTo>
                <a:lnTo>
                  <a:pt x="2418" y="6612"/>
                </a:lnTo>
                <a:lnTo>
                  <a:pt x="2311" y="6441"/>
                </a:lnTo>
                <a:lnTo>
                  <a:pt x="2140" y="6077"/>
                </a:lnTo>
                <a:lnTo>
                  <a:pt x="2140" y="6077"/>
                </a:lnTo>
                <a:lnTo>
                  <a:pt x="1734" y="5285"/>
                </a:lnTo>
                <a:lnTo>
                  <a:pt x="1734" y="5285"/>
                </a:lnTo>
                <a:close/>
                <a:moveTo>
                  <a:pt x="2803" y="8366"/>
                </a:moveTo>
                <a:lnTo>
                  <a:pt x="2803" y="8366"/>
                </a:lnTo>
                <a:lnTo>
                  <a:pt x="2782" y="8409"/>
                </a:lnTo>
                <a:lnTo>
                  <a:pt x="2739" y="8452"/>
                </a:lnTo>
                <a:lnTo>
                  <a:pt x="2632" y="8516"/>
                </a:lnTo>
                <a:lnTo>
                  <a:pt x="2589" y="8538"/>
                </a:lnTo>
                <a:lnTo>
                  <a:pt x="2547" y="8538"/>
                </a:lnTo>
                <a:lnTo>
                  <a:pt x="2525" y="8495"/>
                </a:lnTo>
                <a:lnTo>
                  <a:pt x="2504" y="8431"/>
                </a:lnTo>
                <a:lnTo>
                  <a:pt x="2504" y="8431"/>
                </a:lnTo>
                <a:lnTo>
                  <a:pt x="2525" y="8345"/>
                </a:lnTo>
                <a:lnTo>
                  <a:pt x="2547" y="8302"/>
                </a:lnTo>
                <a:lnTo>
                  <a:pt x="2589" y="8238"/>
                </a:lnTo>
                <a:lnTo>
                  <a:pt x="2654" y="8217"/>
                </a:lnTo>
                <a:lnTo>
                  <a:pt x="2696" y="8217"/>
                </a:lnTo>
                <a:lnTo>
                  <a:pt x="2739" y="8238"/>
                </a:lnTo>
                <a:lnTo>
                  <a:pt x="2782" y="8281"/>
                </a:lnTo>
                <a:lnTo>
                  <a:pt x="2803" y="8366"/>
                </a:lnTo>
                <a:lnTo>
                  <a:pt x="2803" y="8366"/>
                </a:lnTo>
                <a:close/>
                <a:moveTo>
                  <a:pt x="2269" y="7489"/>
                </a:moveTo>
                <a:lnTo>
                  <a:pt x="2269" y="7489"/>
                </a:lnTo>
                <a:lnTo>
                  <a:pt x="2226" y="7446"/>
                </a:lnTo>
                <a:lnTo>
                  <a:pt x="2226" y="7425"/>
                </a:lnTo>
                <a:lnTo>
                  <a:pt x="2290" y="7361"/>
                </a:lnTo>
                <a:lnTo>
                  <a:pt x="2290" y="7361"/>
                </a:lnTo>
                <a:lnTo>
                  <a:pt x="2311" y="7382"/>
                </a:lnTo>
                <a:lnTo>
                  <a:pt x="2311" y="7425"/>
                </a:lnTo>
                <a:lnTo>
                  <a:pt x="2290" y="7446"/>
                </a:lnTo>
                <a:lnTo>
                  <a:pt x="2269" y="7489"/>
                </a:lnTo>
                <a:lnTo>
                  <a:pt x="2269" y="7489"/>
                </a:lnTo>
                <a:close/>
                <a:moveTo>
                  <a:pt x="1926" y="7361"/>
                </a:moveTo>
                <a:lnTo>
                  <a:pt x="1926" y="7361"/>
                </a:lnTo>
                <a:lnTo>
                  <a:pt x="1883" y="7361"/>
                </a:lnTo>
                <a:lnTo>
                  <a:pt x="1862" y="7339"/>
                </a:lnTo>
                <a:lnTo>
                  <a:pt x="1798" y="7275"/>
                </a:lnTo>
                <a:lnTo>
                  <a:pt x="1755" y="7190"/>
                </a:lnTo>
                <a:lnTo>
                  <a:pt x="1734" y="7083"/>
                </a:lnTo>
                <a:lnTo>
                  <a:pt x="1712" y="6890"/>
                </a:lnTo>
                <a:lnTo>
                  <a:pt x="1712" y="6805"/>
                </a:lnTo>
                <a:lnTo>
                  <a:pt x="1712" y="6805"/>
                </a:lnTo>
                <a:lnTo>
                  <a:pt x="1755" y="6655"/>
                </a:lnTo>
                <a:lnTo>
                  <a:pt x="1819" y="6484"/>
                </a:lnTo>
                <a:lnTo>
                  <a:pt x="1862" y="6398"/>
                </a:lnTo>
                <a:lnTo>
                  <a:pt x="1905" y="6334"/>
                </a:lnTo>
                <a:lnTo>
                  <a:pt x="1969" y="6291"/>
                </a:lnTo>
                <a:lnTo>
                  <a:pt x="2012" y="6312"/>
                </a:lnTo>
                <a:lnTo>
                  <a:pt x="2012" y="6312"/>
                </a:lnTo>
                <a:lnTo>
                  <a:pt x="2076" y="6398"/>
                </a:lnTo>
                <a:lnTo>
                  <a:pt x="2204" y="6591"/>
                </a:lnTo>
                <a:lnTo>
                  <a:pt x="2376" y="6890"/>
                </a:lnTo>
                <a:lnTo>
                  <a:pt x="2376" y="6890"/>
                </a:lnTo>
                <a:lnTo>
                  <a:pt x="2354" y="6933"/>
                </a:lnTo>
                <a:lnTo>
                  <a:pt x="2311" y="6997"/>
                </a:lnTo>
                <a:lnTo>
                  <a:pt x="2183" y="7147"/>
                </a:lnTo>
                <a:lnTo>
                  <a:pt x="2033" y="7297"/>
                </a:lnTo>
                <a:lnTo>
                  <a:pt x="1969" y="7339"/>
                </a:lnTo>
                <a:lnTo>
                  <a:pt x="1926" y="7361"/>
                </a:lnTo>
                <a:lnTo>
                  <a:pt x="1926" y="7361"/>
                </a:lnTo>
                <a:close/>
                <a:moveTo>
                  <a:pt x="3146" y="9458"/>
                </a:moveTo>
                <a:lnTo>
                  <a:pt x="3146" y="9458"/>
                </a:lnTo>
                <a:lnTo>
                  <a:pt x="3103" y="9479"/>
                </a:lnTo>
                <a:lnTo>
                  <a:pt x="2996" y="9543"/>
                </a:lnTo>
                <a:lnTo>
                  <a:pt x="2718" y="9650"/>
                </a:lnTo>
                <a:lnTo>
                  <a:pt x="2440" y="9714"/>
                </a:lnTo>
                <a:lnTo>
                  <a:pt x="2354" y="9736"/>
                </a:lnTo>
                <a:lnTo>
                  <a:pt x="2290" y="9714"/>
                </a:lnTo>
                <a:lnTo>
                  <a:pt x="2290" y="9714"/>
                </a:lnTo>
                <a:lnTo>
                  <a:pt x="2269" y="9693"/>
                </a:lnTo>
                <a:lnTo>
                  <a:pt x="2269" y="9650"/>
                </a:lnTo>
                <a:lnTo>
                  <a:pt x="2311" y="9565"/>
                </a:lnTo>
                <a:lnTo>
                  <a:pt x="2397" y="9479"/>
                </a:lnTo>
                <a:lnTo>
                  <a:pt x="2504" y="9372"/>
                </a:lnTo>
                <a:lnTo>
                  <a:pt x="2739" y="9201"/>
                </a:lnTo>
                <a:lnTo>
                  <a:pt x="2910" y="9137"/>
                </a:lnTo>
                <a:lnTo>
                  <a:pt x="2910" y="9137"/>
                </a:lnTo>
                <a:lnTo>
                  <a:pt x="2953" y="9137"/>
                </a:lnTo>
                <a:lnTo>
                  <a:pt x="3017" y="9137"/>
                </a:lnTo>
                <a:lnTo>
                  <a:pt x="3039" y="9179"/>
                </a:lnTo>
                <a:lnTo>
                  <a:pt x="3082" y="9201"/>
                </a:lnTo>
                <a:lnTo>
                  <a:pt x="3124" y="9329"/>
                </a:lnTo>
                <a:lnTo>
                  <a:pt x="3146" y="9458"/>
                </a:lnTo>
                <a:lnTo>
                  <a:pt x="3146" y="9458"/>
                </a:lnTo>
                <a:close/>
                <a:moveTo>
                  <a:pt x="2718" y="7896"/>
                </a:moveTo>
                <a:lnTo>
                  <a:pt x="2718" y="7896"/>
                </a:lnTo>
                <a:lnTo>
                  <a:pt x="2718" y="7853"/>
                </a:lnTo>
                <a:lnTo>
                  <a:pt x="2718" y="7832"/>
                </a:lnTo>
                <a:lnTo>
                  <a:pt x="2739" y="7725"/>
                </a:lnTo>
                <a:lnTo>
                  <a:pt x="2761" y="7639"/>
                </a:lnTo>
                <a:lnTo>
                  <a:pt x="2782" y="7553"/>
                </a:lnTo>
                <a:lnTo>
                  <a:pt x="2782" y="7553"/>
                </a:lnTo>
                <a:lnTo>
                  <a:pt x="2739" y="7511"/>
                </a:lnTo>
                <a:lnTo>
                  <a:pt x="2696" y="7468"/>
                </a:lnTo>
                <a:lnTo>
                  <a:pt x="2696" y="7425"/>
                </a:lnTo>
                <a:lnTo>
                  <a:pt x="2696" y="7404"/>
                </a:lnTo>
                <a:lnTo>
                  <a:pt x="2696" y="7382"/>
                </a:lnTo>
                <a:lnTo>
                  <a:pt x="2739" y="7361"/>
                </a:lnTo>
                <a:lnTo>
                  <a:pt x="2739" y="7361"/>
                </a:lnTo>
                <a:lnTo>
                  <a:pt x="2803" y="7382"/>
                </a:lnTo>
                <a:lnTo>
                  <a:pt x="2910" y="7446"/>
                </a:lnTo>
                <a:lnTo>
                  <a:pt x="2975" y="7511"/>
                </a:lnTo>
                <a:lnTo>
                  <a:pt x="3017" y="7575"/>
                </a:lnTo>
                <a:lnTo>
                  <a:pt x="3017" y="7575"/>
                </a:lnTo>
                <a:lnTo>
                  <a:pt x="2996" y="7639"/>
                </a:lnTo>
                <a:lnTo>
                  <a:pt x="2889" y="7746"/>
                </a:lnTo>
                <a:lnTo>
                  <a:pt x="2782" y="7832"/>
                </a:lnTo>
                <a:lnTo>
                  <a:pt x="2718" y="7896"/>
                </a:lnTo>
                <a:lnTo>
                  <a:pt x="2718" y="7896"/>
                </a:lnTo>
                <a:close/>
                <a:moveTo>
                  <a:pt x="3317" y="7425"/>
                </a:moveTo>
                <a:lnTo>
                  <a:pt x="3317" y="7425"/>
                </a:lnTo>
                <a:lnTo>
                  <a:pt x="3253" y="7425"/>
                </a:lnTo>
                <a:lnTo>
                  <a:pt x="3167" y="7382"/>
                </a:lnTo>
                <a:lnTo>
                  <a:pt x="2953" y="7232"/>
                </a:lnTo>
                <a:lnTo>
                  <a:pt x="2761" y="7083"/>
                </a:lnTo>
                <a:lnTo>
                  <a:pt x="2654" y="6997"/>
                </a:lnTo>
                <a:lnTo>
                  <a:pt x="2654" y="6997"/>
                </a:lnTo>
                <a:lnTo>
                  <a:pt x="2782" y="6954"/>
                </a:lnTo>
                <a:lnTo>
                  <a:pt x="2910" y="6933"/>
                </a:lnTo>
                <a:lnTo>
                  <a:pt x="3017" y="6912"/>
                </a:lnTo>
                <a:lnTo>
                  <a:pt x="3146" y="6847"/>
                </a:lnTo>
                <a:lnTo>
                  <a:pt x="3146" y="6847"/>
                </a:lnTo>
                <a:lnTo>
                  <a:pt x="3210" y="6783"/>
                </a:lnTo>
                <a:lnTo>
                  <a:pt x="3231" y="6698"/>
                </a:lnTo>
                <a:lnTo>
                  <a:pt x="3253" y="6633"/>
                </a:lnTo>
                <a:lnTo>
                  <a:pt x="3274" y="6548"/>
                </a:lnTo>
                <a:lnTo>
                  <a:pt x="3274" y="6548"/>
                </a:lnTo>
                <a:lnTo>
                  <a:pt x="3338" y="6419"/>
                </a:lnTo>
                <a:lnTo>
                  <a:pt x="3403" y="6377"/>
                </a:lnTo>
                <a:lnTo>
                  <a:pt x="3445" y="6377"/>
                </a:lnTo>
                <a:lnTo>
                  <a:pt x="3445" y="6377"/>
                </a:lnTo>
                <a:lnTo>
                  <a:pt x="3509" y="6441"/>
                </a:lnTo>
                <a:lnTo>
                  <a:pt x="3595" y="6548"/>
                </a:lnTo>
                <a:lnTo>
                  <a:pt x="3723" y="6740"/>
                </a:lnTo>
                <a:lnTo>
                  <a:pt x="3723" y="6740"/>
                </a:lnTo>
                <a:lnTo>
                  <a:pt x="3659" y="6890"/>
                </a:lnTo>
                <a:lnTo>
                  <a:pt x="3552" y="7125"/>
                </a:lnTo>
                <a:lnTo>
                  <a:pt x="3424" y="7318"/>
                </a:lnTo>
                <a:lnTo>
                  <a:pt x="3360" y="7404"/>
                </a:lnTo>
                <a:lnTo>
                  <a:pt x="3317" y="7425"/>
                </a:lnTo>
                <a:lnTo>
                  <a:pt x="3317" y="7425"/>
                </a:lnTo>
                <a:close/>
                <a:moveTo>
                  <a:pt x="2910" y="4708"/>
                </a:moveTo>
                <a:lnTo>
                  <a:pt x="2910" y="4708"/>
                </a:lnTo>
                <a:lnTo>
                  <a:pt x="2975" y="4644"/>
                </a:lnTo>
                <a:lnTo>
                  <a:pt x="3060" y="4515"/>
                </a:lnTo>
                <a:lnTo>
                  <a:pt x="3082" y="4472"/>
                </a:lnTo>
                <a:lnTo>
                  <a:pt x="3082" y="4408"/>
                </a:lnTo>
                <a:lnTo>
                  <a:pt x="3060" y="4365"/>
                </a:lnTo>
                <a:lnTo>
                  <a:pt x="3017" y="4344"/>
                </a:lnTo>
                <a:lnTo>
                  <a:pt x="3017" y="4344"/>
                </a:lnTo>
                <a:lnTo>
                  <a:pt x="2975" y="4344"/>
                </a:lnTo>
                <a:lnTo>
                  <a:pt x="2932" y="4365"/>
                </a:lnTo>
                <a:lnTo>
                  <a:pt x="2846" y="4472"/>
                </a:lnTo>
                <a:lnTo>
                  <a:pt x="2782" y="4558"/>
                </a:lnTo>
                <a:lnTo>
                  <a:pt x="2761" y="4601"/>
                </a:lnTo>
                <a:lnTo>
                  <a:pt x="2718" y="4622"/>
                </a:lnTo>
                <a:lnTo>
                  <a:pt x="2718" y="4622"/>
                </a:lnTo>
                <a:lnTo>
                  <a:pt x="2675" y="4601"/>
                </a:lnTo>
                <a:lnTo>
                  <a:pt x="2654" y="4601"/>
                </a:lnTo>
                <a:lnTo>
                  <a:pt x="2611" y="4558"/>
                </a:lnTo>
                <a:lnTo>
                  <a:pt x="2611" y="4515"/>
                </a:lnTo>
                <a:lnTo>
                  <a:pt x="2589" y="4408"/>
                </a:lnTo>
                <a:lnTo>
                  <a:pt x="2589" y="4280"/>
                </a:lnTo>
                <a:lnTo>
                  <a:pt x="2654" y="4023"/>
                </a:lnTo>
                <a:lnTo>
                  <a:pt x="2696" y="3852"/>
                </a:lnTo>
                <a:lnTo>
                  <a:pt x="2696" y="3852"/>
                </a:lnTo>
                <a:lnTo>
                  <a:pt x="2675" y="3788"/>
                </a:lnTo>
                <a:lnTo>
                  <a:pt x="2654" y="3745"/>
                </a:lnTo>
                <a:lnTo>
                  <a:pt x="2611" y="3745"/>
                </a:lnTo>
                <a:lnTo>
                  <a:pt x="2547" y="3766"/>
                </a:lnTo>
                <a:lnTo>
                  <a:pt x="2547" y="3766"/>
                </a:lnTo>
                <a:lnTo>
                  <a:pt x="2504" y="3809"/>
                </a:lnTo>
                <a:lnTo>
                  <a:pt x="2483" y="3873"/>
                </a:lnTo>
                <a:lnTo>
                  <a:pt x="2418" y="4066"/>
                </a:lnTo>
                <a:lnTo>
                  <a:pt x="2397" y="4258"/>
                </a:lnTo>
                <a:lnTo>
                  <a:pt x="2376" y="4387"/>
                </a:lnTo>
                <a:lnTo>
                  <a:pt x="2376" y="4387"/>
                </a:lnTo>
                <a:lnTo>
                  <a:pt x="2397" y="4515"/>
                </a:lnTo>
                <a:lnTo>
                  <a:pt x="2418" y="4622"/>
                </a:lnTo>
                <a:lnTo>
                  <a:pt x="2483" y="4708"/>
                </a:lnTo>
                <a:lnTo>
                  <a:pt x="2547" y="4772"/>
                </a:lnTo>
                <a:lnTo>
                  <a:pt x="2632" y="4815"/>
                </a:lnTo>
                <a:lnTo>
                  <a:pt x="2718" y="4836"/>
                </a:lnTo>
                <a:lnTo>
                  <a:pt x="2825" y="4793"/>
                </a:lnTo>
                <a:lnTo>
                  <a:pt x="2910" y="4708"/>
                </a:lnTo>
                <a:lnTo>
                  <a:pt x="2910" y="4708"/>
                </a:lnTo>
                <a:close/>
                <a:moveTo>
                  <a:pt x="2376" y="3060"/>
                </a:moveTo>
                <a:lnTo>
                  <a:pt x="2376" y="3060"/>
                </a:lnTo>
                <a:lnTo>
                  <a:pt x="2397" y="2996"/>
                </a:lnTo>
                <a:lnTo>
                  <a:pt x="2376" y="2953"/>
                </a:lnTo>
                <a:lnTo>
                  <a:pt x="2354" y="2911"/>
                </a:lnTo>
                <a:lnTo>
                  <a:pt x="2311" y="2868"/>
                </a:lnTo>
                <a:lnTo>
                  <a:pt x="2204" y="2804"/>
                </a:lnTo>
                <a:lnTo>
                  <a:pt x="2097" y="2782"/>
                </a:lnTo>
                <a:lnTo>
                  <a:pt x="2097" y="2782"/>
                </a:lnTo>
                <a:lnTo>
                  <a:pt x="1990" y="2825"/>
                </a:lnTo>
                <a:lnTo>
                  <a:pt x="1883" y="2889"/>
                </a:lnTo>
                <a:lnTo>
                  <a:pt x="1798" y="2996"/>
                </a:lnTo>
                <a:lnTo>
                  <a:pt x="1776" y="3039"/>
                </a:lnTo>
                <a:lnTo>
                  <a:pt x="1776" y="3103"/>
                </a:lnTo>
                <a:lnTo>
                  <a:pt x="1776" y="3103"/>
                </a:lnTo>
                <a:lnTo>
                  <a:pt x="1776" y="3189"/>
                </a:lnTo>
                <a:lnTo>
                  <a:pt x="1819" y="3231"/>
                </a:lnTo>
                <a:lnTo>
                  <a:pt x="1841" y="3253"/>
                </a:lnTo>
                <a:lnTo>
                  <a:pt x="1905" y="3231"/>
                </a:lnTo>
                <a:lnTo>
                  <a:pt x="1990" y="3146"/>
                </a:lnTo>
                <a:lnTo>
                  <a:pt x="2076" y="3082"/>
                </a:lnTo>
                <a:lnTo>
                  <a:pt x="2076" y="3082"/>
                </a:lnTo>
                <a:lnTo>
                  <a:pt x="2119" y="3082"/>
                </a:lnTo>
                <a:lnTo>
                  <a:pt x="2162" y="3082"/>
                </a:lnTo>
                <a:lnTo>
                  <a:pt x="2226" y="3124"/>
                </a:lnTo>
                <a:lnTo>
                  <a:pt x="2269" y="3124"/>
                </a:lnTo>
                <a:lnTo>
                  <a:pt x="2311" y="3124"/>
                </a:lnTo>
                <a:lnTo>
                  <a:pt x="2354" y="3103"/>
                </a:lnTo>
                <a:lnTo>
                  <a:pt x="2376" y="3060"/>
                </a:lnTo>
                <a:lnTo>
                  <a:pt x="2376" y="3060"/>
                </a:lnTo>
                <a:close/>
                <a:moveTo>
                  <a:pt x="2975" y="3167"/>
                </a:moveTo>
                <a:lnTo>
                  <a:pt x="2975" y="3167"/>
                </a:lnTo>
                <a:lnTo>
                  <a:pt x="3017" y="3189"/>
                </a:lnTo>
                <a:lnTo>
                  <a:pt x="3039" y="3167"/>
                </a:lnTo>
                <a:lnTo>
                  <a:pt x="3124" y="3124"/>
                </a:lnTo>
                <a:lnTo>
                  <a:pt x="3210" y="3060"/>
                </a:lnTo>
                <a:lnTo>
                  <a:pt x="3253" y="3060"/>
                </a:lnTo>
                <a:lnTo>
                  <a:pt x="3317" y="3060"/>
                </a:lnTo>
                <a:lnTo>
                  <a:pt x="3317" y="3060"/>
                </a:lnTo>
                <a:lnTo>
                  <a:pt x="3403" y="3060"/>
                </a:lnTo>
                <a:lnTo>
                  <a:pt x="3424" y="3039"/>
                </a:lnTo>
                <a:lnTo>
                  <a:pt x="3445" y="3017"/>
                </a:lnTo>
                <a:lnTo>
                  <a:pt x="3467" y="2975"/>
                </a:lnTo>
                <a:lnTo>
                  <a:pt x="3424" y="2911"/>
                </a:lnTo>
                <a:lnTo>
                  <a:pt x="3381" y="2846"/>
                </a:lnTo>
                <a:lnTo>
                  <a:pt x="3296" y="2804"/>
                </a:lnTo>
                <a:lnTo>
                  <a:pt x="3189" y="2804"/>
                </a:lnTo>
                <a:lnTo>
                  <a:pt x="3146" y="2825"/>
                </a:lnTo>
                <a:lnTo>
                  <a:pt x="3082" y="2846"/>
                </a:lnTo>
                <a:lnTo>
                  <a:pt x="3082" y="2846"/>
                </a:lnTo>
                <a:lnTo>
                  <a:pt x="3017" y="2911"/>
                </a:lnTo>
                <a:lnTo>
                  <a:pt x="2953" y="2996"/>
                </a:lnTo>
                <a:lnTo>
                  <a:pt x="2932" y="3039"/>
                </a:lnTo>
                <a:lnTo>
                  <a:pt x="2932" y="3082"/>
                </a:lnTo>
                <a:lnTo>
                  <a:pt x="2932" y="3124"/>
                </a:lnTo>
                <a:lnTo>
                  <a:pt x="2975" y="3167"/>
                </a:lnTo>
                <a:lnTo>
                  <a:pt x="2975" y="3167"/>
                </a:lnTo>
                <a:close/>
                <a:moveTo>
                  <a:pt x="3103" y="3510"/>
                </a:moveTo>
                <a:lnTo>
                  <a:pt x="3103" y="3510"/>
                </a:lnTo>
                <a:lnTo>
                  <a:pt x="3103" y="3638"/>
                </a:lnTo>
                <a:lnTo>
                  <a:pt x="3124" y="3724"/>
                </a:lnTo>
                <a:lnTo>
                  <a:pt x="3167" y="3766"/>
                </a:lnTo>
                <a:lnTo>
                  <a:pt x="3210" y="3788"/>
                </a:lnTo>
                <a:lnTo>
                  <a:pt x="3253" y="3766"/>
                </a:lnTo>
                <a:lnTo>
                  <a:pt x="3296" y="3724"/>
                </a:lnTo>
                <a:lnTo>
                  <a:pt x="3338" y="3659"/>
                </a:lnTo>
                <a:lnTo>
                  <a:pt x="3360" y="3552"/>
                </a:lnTo>
                <a:lnTo>
                  <a:pt x="3360" y="3552"/>
                </a:lnTo>
                <a:lnTo>
                  <a:pt x="3360" y="3445"/>
                </a:lnTo>
                <a:lnTo>
                  <a:pt x="3317" y="3360"/>
                </a:lnTo>
                <a:lnTo>
                  <a:pt x="3274" y="3317"/>
                </a:lnTo>
                <a:lnTo>
                  <a:pt x="3231" y="3296"/>
                </a:lnTo>
                <a:lnTo>
                  <a:pt x="3189" y="3296"/>
                </a:lnTo>
                <a:lnTo>
                  <a:pt x="3146" y="3338"/>
                </a:lnTo>
                <a:lnTo>
                  <a:pt x="3103" y="3403"/>
                </a:lnTo>
                <a:lnTo>
                  <a:pt x="3103" y="3510"/>
                </a:lnTo>
                <a:lnTo>
                  <a:pt x="3103" y="3510"/>
                </a:lnTo>
                <a:close/>
                <a:moveTo>
                  <a:pt x="2269" y="3574"/>
                </a:moveTo>
                <a:lnTo>
                  <a:pt x="2269" y="3574"/>
                </a:lnTo>
                <a:lnTo>
                  <a:pt x="2247" y="3510"/>
                </a:lnTo>
                <a:lnTo>
                  <a:pt x="2226" y="3424"/>
                </a:lnTo>
                <a:lnTo>
                  <a:pt x="2183" y="3360"/>
                </a:lnTo>
                <a:lnTo>
                  <a:pt x="2140" y="3338"/>
                </a:lnTo>
                <a:lnTo>
                  <a:pt x="2097" y="3338"/>
                </a:lnTo>
                <a:lnTo>
                  <a:pt x="2097" y="3338"/>
                </a:lnTo>
                <a:lnTo>
                  <a:pt x="2076" y="3338"/>
                </a:lnTo>
                <a:lnTo>
                  <a:pt x="2033" y="3381"/>
                </a:lnTo>
                <a:lnTo>
                  <a:pt x="2012" y="3445"/>
                </a:lnTo>
                <a:lnTo>
                  <a:pt x="2012" y="3617"/>
                </a:lnTo>
                <a:lnTo>
                  <a:pt x="2012" y="3617"/>
                </a:lnTo>
                <a:lnTo>
                  <a:pt x="2012" y="3702"/>
                </a:lnTo>
                <a:lnTo>
                  <a:pt x="2012" y="3788"/>
                </a:lnTo>
                <a:lnTo>
                  <a:pt x="2033" y="3831"/>
                </a:lnTo>
                <a:lnTo>
                  <a:pt x="2055" y="3852"/>
                </a:lnTo>
                <a:lnTo>
                  <a:pt x="2097" y="3873"/>
                </a:lnTo>
                <a:lnTo>
                  <a:pt x="2140" y="3873"/>
                </a:lnTo>
                <a:lnTo>
                  <a:pt x="2140" y="3873"/>
                </a:lnTo>
                <a:lnTo>
                  <a:pt x="2183" y="3852"/>
                </a:lnTo>
                <a:lnTo>
                  <a:pt x="2226" y="3809"/>
                </a:lnTo>
                <a:lnTo>
                  <a:pt x="2247" y="3745"/>
                </a:lnTo>
                <a:lnTo>
                  <a:pt x="2269" y="3659"/>
                </a:lnTo>
                <a:lnTo>
                  <a:pt x="2269" y="3574"/>
                </a:lnTo>
                <a:lnTo>
                  <a:pt x="2269" y="3574"/>
                </a:lnTo>
                <a:close/>
                <a:moveTo>
                  <a:pt x="2696" y="5029"/>
                </a:moveTo>
                <a:lnTo>
                  <a:pt x="2696" y="5029"/>
                </a:lnTo>
                <a:lnTo>
                  <a:pt x="2611" y="5050"/>
                </a:lnTo>
                <a:lnTo>
                  <a:pt x="2525" y="5093"/>
                </a:lnTo>
                <a:lnTo>
                  <a:pt x="2461" y="5136"/>
                </a:lnTo>
                <a:lnTo>
                  <a:pt x="2440" y="5178"/>
                </a:lnTo>
                <a:lnTo>
                  <a:pt x="2440" y="5221"/>
                </a:lnTo>
                <a:lnTo>
                  <a:pt x="2440" y="5221"/>
                </a:lnTo>
                <a:lnTo>
                  <a:pt x="2461" y="5243"/>
                </a:lnTo>
                <a:lnTo>
                  <a:pt x="2483" y="5264"/>
                </a:lnTo>
                <a:lnTo>
                  <a:pt x="2589" y="5285"/>
                </a:lnTo>
                <a:lnTo>
                  <a:pt x="2782" y="5243"/>
                </a:lnTo>
                <a:lnTo>
                  <a:pt x="2782" y="5243"/>
                </a:lnTo>
                <a:lnTo>
                  <a:pt x="2803" y="5264"/>
                </a:lnTo>
                <a:lnTo>
                  <a:pt x="2889" y="5264"/>
                </a:lnTo>
                <a:lnTo>
                  <a:pt x="2953" y="5221"/>
                </a:lnTo>
                <a:lnTo>
                  <a:pt x="2975" y="5200"/>
                </a:lnTo>
                <a:lnTo>
                  <a:pt x="2975" y="5157"/>
                </a:lnTo>
                <a:lnTo>
                  <a:pt x="2975" y="5157"/>
                </a:lnTo>
                <a:lnTo>
                  <a:pt x="2953" y="5114"/>
                </a:lnTo>
                <a:lnTo>
                  <a:pt x="2932" y="5093"/>
                </a:lnTo>
                <a:lnTo>
                  <a:pt x="2868" y="5050"/>
                </a:lnTo>
                <a:lnTo>
                  <a:pt x="2761" y="5029"/>
                </a:lnTo>
                <a:lnTo>
                  <a:pt x="2696" y="5029"/>
                </a:lnTo>
                <a:lnTo>
                  <a:pt x="2696" y="502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1"/>
          <p:cNvSpPr/>
          <p:nvPr/>
        </p:nvSpPr>
        <p:spPr>
          <a:xfrm>
            <a:off x="2623127" y="3082046"/>
            <a:ext cx="143449" cy="239414"/>
          </a:xfrm>
          <a:custGeom>
            <a:rect b="b" l="l" r="r" t="t"/>
            <a:pathLst>
              <a:path extrusionOk="0" h="8859" w="5308">
                <a:moveTo>
                  <a:pt x="4152" y="942"/>
                </a:moveTo>
                <a:lnTo>
                  <a:pt x="4237" y="964"/>
                </a:lnTo>
                <a:lnTo>
                  <a:pt x="4344" y="985"/>
                </a:lnTo>
                <a:lnTo>
                  <a:pt x="4366" y="1071"/>
                </a:lnTo>
                <a:lnTo>
                  <a:pt x="4387" y="1156"/>
                </a:lnTo>
                <a:lnTo>
                  <a:pt x="4408" y="1242"/>
                </a:lnTo>
                <a:lnTo>
                  <a:pt x="4387" y="1413"/>
                </a:lnTo>
                <a:lnTo>
                  <a:pt x="4387" y="2376"/>
                </a:lnTo>
                <a:lnTo>
                  <a:pt x="4408" y="2804"/>
                </a:lnTo>
                <a:lnTo>
                  <a:pt x="4451" y="3232"/>
                </a:lnTo>
                <a:lnTo>
                  <a:pt x="4494" y="3660"/>
                </a:lnTo>
                <a:lnTo>
                  <a:pt x="4494" y="3874"/>
                </a:lnTo>
                <a:lnTo>
                  <a:pt x="4473" y="4088"/>
                </a:lnTo>
                <a:lnTo>
                  <a:pt x="4430" y="4601"/>
                </a:lnTo>
                <a:lnTo>
                  <a:pt x="4430" y="5136"/>
                </a:lnTo>
                <a:lnTo>
                  <a:pt x="4408" y="5649"/>
                </a:lnTo>
                <a:lnTo>
                  <a:pt x="4387" y="6184"/>
                </a:lnTo>
                <a:lnTo>
                  <a:pt x="4366" y="6291"/>
                </a:lnTo>
                <a:lnTo>
                  <a:pt x="4344" y="6377"/>
                </a:lnTo>
                <a:lnTo>
                  <a:pt x="4280" y="6462"/>
                </a:lnTo>
                <a:lnTo>
                  <a:pt x="4194" y="6527"/>
                </a:lnTo>
                <a:lnTo>
                  <a:pt x="4087" y="6569"/>
                </a:lnTo>
                <a:lnTo>
                  <a:pt x="4002" y="6591"/>
                </a:lnTo>
                <a:lnTo>
                  <a:pt x="3274" y="6591"/>
                </a:lnTo>
                <a:lnTo>
                  <a:pt x="2761" y="6612"/>
                </a:lnTo>
                <a:lnTo>
                  <a:pt x="1884" y="6655"/>
                </a:lnTo>
                <a:lnTo>
                  <a:pt x="1456" y="6698"/>
                </a:lnTo>
                <a:lnTo>
                  <a:pt x="1349" y="6676"/>
                </a:lnTo>
                <a:lnTo>
                  <a:pt x="1242" y="6676"/>
                </a:lnTo>
                <a:lnTo>
                  <a:pt x="1156" y="6655"/>
                </a:lnTo>
                <a:lnTo>
                  <a:pt x="1071" y="6591"/>
                </a:lnTo>
                <a:lnTo>
                  <a:pt x="985" y="6527"/>
                </a:lnTo>
                <a:lnTo>
                  <a:pt x="921" y="6420"/>
                </a:lnTo>
                <a:lnTo>
                  <a:pt x="878" y="6313"/>
                </a:lnTo>
                <a:lnTo>
                  <a:pt x="857" y="6206"/>
                </a:lnTo>
                <a:lnTo>
                  <a:pt x="835" y="5949"/>
                </a:lnTo>
                <a:lnTo>
                  <a:pt x="835" y="5735"/>
                </a:lnTo>
                <a:lnTo>
                  <a:pt x="814" y="5371"/>
                </a:lnTo>
                <a:lnTo>
                  <a:pt x="814" y="5008"/>
                </a:lnTo>
                <a:lnTo>
                  <a:pt x="793" y="4408"/>
                </a:lnTo>
                <a:lnTo>
                  <a:pt x="814" y="3788"/>
                </a:lnTo>
                <a:lnTo>
                  <a:pt x="814" y="3168"/>
                </a:lnTo>
                <a:lnTo>
                  <a:pt x="814" y="2547"/>
                </a:lnTo>
                <a:lnTo>
                  <a:pt x="835" y="2354"/>
                </a:lnTo>
                <a:lnTo>
                  <a:pt x="857" y="2183"/>
                </a:lnTo>
                <a:lnTo>
                  <a:pt x="900" y="2012"/>
                </a:lnTo>
                <a:lnTo>
                  <a:pt x="900" y="1820"/>
                </a:lnTo>
                <a:lnTo>
                  <a:pt x="921" y="1627"/>
                </a:lnTo>
                <a:lnTo>
                  <a:pt x="921" y="1413"/>
                </a:lnTo>
                <a:lnTo>
                  <a:pt x="921" y="1306"/>
                </a:lnTo>
                <a:lnTo>
                  <a:pt x="942" y="1199"/>
                </a:lnTo>
                <a:lnTo>
                  <a:pt x="985" y="1135"/>
                </a:lnTo>
                <a:lnTo>
                  <a:pt x="1006" y="1092"/>
                </a:lnTo>
                <a:lnTo>
                  <a:pt x="1113" y="1049"/>
                </a:lnTo>
                <a:lnTo>
                  <a:pt x="1242" y="1028"/>
                </a:lnTo>
                <a:lnTo>
                  <a:pt x="1370" y="1007"/>
                </a:lnTo>
                <a:lnTo>
                  <a:pt x="1627" y="985"/>
                </a:lnTo>
                <a:lnTo>
                  <a:pt x="2140" y="985"/>
                </a:lnTo>
                <a:lnTo>
                  <a:pt x="2376" y="964"/>
                </a:lnTo>
                <a:lnTo>
                  <a:pt x="3060" y="964"/>
                </a:lnTo>
                <a:lnTo>
                  <a:pt x="3467" y="942"/>
                </a:lnTo>
                <a:close/>
                <a:moveTo>
                  <a:pt x="1220" y="7147"/>
                </a:moveTo>
                <a:lnTo>
                  <a:pt x="1220" y="7169"/>
                </a:lnTo>
                <a:lnTo>
                  <a:pt x="1220" y="7190"/>
                </a:lnTo>
                <a:lnTo>
                  <a:pt x="1220" y="7233"/>
                </a:lnTo>
                <a:lnTo>
                  <a:pt x="1199" y="7211"/>
                </a:lnTo>
                <a:lnTo>
                  <a:pt x="1199" y="7190"/>
                </a:lnTo>
                <a:lnTo>
                  <a:pt x="1220" y="7147"/>
                </a:lnTo>
                <a:close/>
                <a:moveTo>
                  <a:pt x="343" y="7233"/>
                </a:moveTo>
                <a:lnTo>
                  <a:pt x="322" y="7254"/>
                </a:lnTo>
                <a:lnTo>
                  <a:pt x="300" y="7254"/>
                </a:lnTo>
                <a:lnTo>
                  <a:pt x="322" y="7233"/>
                </a:lnTo>
                <a:close/>
                <a:moveTo>
                  <a:pt x="1777" y="7169"/>
                </a:moveTo>
                <a:lnTo>
                  <a:pt x="1905" y="7190"/>
                </a:lnTo>
                <a:lnTo>
                  <a:pt x="1862" y="7233"/>
                </a:lnTo>
                <a:lnTo>
                  <a:pt x="1798" y="7254"/>
                </a:lnTo>
                <a:lnTo>
                  <a:pt x="1691" y="7275"/>
                </a:lnTo>
                <a:lnTo>
                  <a:pt x="1477" y="7340"/>
                </a:lnTo>
                <a:lnTo>
                  <a:pt x="1499" y="7275"/>
                </a:lnTo>
                <a:lnTo>
                  <a:pt x="1520" y="7233"/>
                </a:lnTo>
                <a:lnTo>
                  <a:pt x="1563" y="7190"/>
                </a:lnTo>
                <a:lnTo>
                  <a:pt x="1627" y="7169"/>
                </a:lnTo>
                <a:close/>
                <a:moveTo>
                  <a:pt x="4430" y="7297"/>
                </a:moveTo>
                <a:lnTo>
                  <a:pt x="4451" y="7318"/>
                </a:lnTo>
                <a:lnTo>
                  <a:pt x="4473" y="7340"/>
                </a:lnTo>
                <a:lnTo>
                  <a:pt x="4451" y="7382"/>
                </a:lnTo>
                <a:lnTo>
                  <a:pt x="4408" y="7382"/>
                </a:lnTo>
                <a:lnTo>
                  <a:pt x="4430" y="7297"/>
                </a:lnTo>
                <a:close/>
                <a:moveTo>
                  <a:pt x="1820" y="7425"/>
                </a:moveTo>
                <a:lnTo>
                  <a:pt x="1798" y="7447"/>
                </a:lnTo>
                <a:lnTo>
                  <a:pt x="1755" y="7447"/>
                </a:lnTo>
                <a:lnTo>
                  <a:pt x="1777" y="7425"/>
                </a:lnTo>
                <a:close/>
                <a:moveTo>
                  <a:pt x="258" y="7318"/>
                </a:moveTo>
                <a:lnTo>
                  <a:pt x="279" y="7404"/>
                </a:lnTo>
                <a:lnTo>
                  <a:pt x="279" y="7489"/>
                </a:lnTo>
                <a:lnTo>
                  <a:pt x="279" y="7596"/>
                </a:lnTo>
                <a:lnTo>
                  <a:pt x="279" y="7703"/>
                </a:lnTo>
                <a:lnTo>
                  <a:pt x="236" y="7682"/>
                </a:lnTo>
                <a:lnTo>
                  <a:pt x="193" y="7639"/>
                </a:lnTo>
                <a:lnTo>
                  <a:pt x="193" y="7596"/>
                </a:lnTo>
                <a:lnTo>
                  <a:pt x="193" y="7532"/>
                </a:lnTo>
                <a:lnTo>
                  <a:pt x="215" y="7425"/>
                </a:lnTo>
                <a:lnTo>
                  <a:pt x="258" y="7318"/>
                </a:lnTo>
                <a:close/>
                <a:moveTo>
                  <a:pt x="1541" y="7425"/>
                </a:moveTo>
                <a:lnTo>
                  <a:pt x="1499" y="7511"/>
                </a:lnTo>
                <a:lnTo>
                  <a:pt x="1434" y="7575"/>
                </a:lnTo>
                <a:lnTo>
                  <a:pt x="1392" y="7639"/>
                </a:lnTo>
                <a:lnTo>
                  <a:pt x="1370" y="7725"/>
                </a:lnTo>
                <a:lnTo>
                  <a:pt x="1349" y="7682"/>
                </a:lnTo>
                <a:lnTo>
                  <a:pt x="1349" y="7639"/>
                </a:lnTo>
                <a:lnTo>
                  <a:pt x="1392" y="7532"/>
                </a:lnTo>
                <a:lnTo>
                  <a:pt x="1456" y="7447"/>
                </a:lnTo>
                <a:lnTo>
                  <a:pt x="1499" y="7425"/>
                </a:lnTo>
                <a:close/>
                <a:moveTo>
                  <a:pt x="4002" y="7447"/>
                </a:moveTo>
                <a:lnTo>
                  <a:pt x="4066" y="7468"/>
                </a:lnTo>
                <a:lnTo>
                  <a:pt x="4045" y="7575"/>
                </a:lnTo>
                <a:lnTo>
                  <a:pt x="4002" y="7661"/>
                </a:lnTo>
                <a:lnTo>
                  <a:pt x="3959" y="7725"/>
                </a:lnTo>
                <a:lnTo>
                  <a:pt x="3916" y="7746"/>
                </a:lnTo>
                <a:lnTo>
                  <a:pt x="3852" y="7746"/>
                </a:lnTo>
                <a:lnTo>
                  <a:pt x="3852" y="7639"/>
                </a:lnTo>
                <a:lnTo>
                  <a:pt x="3874" y="7532"/>
                </a:lnTo>
                <a:lnTo>
                  <a:pt x="3916" y="7489"/>
                </a:lnTo>
                <a:lnTo>
                  <a:pt x="3959" y="7468"/>
                </a:lnTo>
                <a:lnTo>
                  <a:pt x="4002" y="7447"/>
                </a:lnTo>
                <a:close/>
                <a:moveTo>
                  <a:pt x="386" y="7746"/>
                </a:moveTo>
                <a:lnTo>
                  <a:pt x="429" y="7768"/>
                </a:lnTo>
                <a:lnTo>
                  <a:pt x="407" y="7789"/>
                </a:lnTo>
                <a:lnTo>
                  <a:pt x="386" y="7789"/>
                </a:lnTo>
                <a:lnTo>
                  <a:pt x="343" y="7746"/>
                </a:lnTo>
                <a:close/>
                <a:moveTo>
                  <a:pt x="1755" y="8024"/>
                </a:moveTo>
                <a:lnTo>
                  <a:pt x="1798" y="8046"/>
                </a:lnTo>
                <a:lnTo>
                  <a:pt x="1820" y="8089"/>
                </a:lnTo>
                <a:lnTo>
                  <a:pt x="1841" y="8110"/>
                </a:lnTo>
                <a:lnTo>
                  <a:pt x="1820" y="8153"/>
                </a:lnTo>
                <a:lnTo>
                  <a:pt x="1755" y="8217"/>
                </a:lnTo>
                <a:lnTo>
                  <a:pt x="1713" y="8238"/>
                </a:lnTo>
                <a:lnTo>
                  <a:pt x="1670" y="8260"/>
                </a:lnTo>
                <a:lnTo>
                  <a:pt x="1627" y="8174"/>
                </a:lnTo>
                <a:lnTo>
                  <a:pt x="1627" y="8110"/>
                </a:lnTo>
                <a:lnTo>
                  <a:pt x="1648" y="8067"/>
                </a:lnTo>
                <a:lnTo>
                  <a:pt x="1670" y="8046"/>
                </a:lnTo>
                <a:lnTo>
                  <a:pt x="1691" y="8024"/>
                </a:lnTo>
                <a:close/>
                <a:moveTo>
                  <a:pt x="2675" y="7233"/>
                </a:moveTo>
                <a:lnTo>
                  <a:pt x="2782" y="7254"/>
                </a:lnTo>
                <a:lnTo>
                  <a:pt x="2868" y="7318"/>
                </a:lnTo>
                <a:lnTo>
                  <a:pt x="2932" y="7404"/>
                </a:lnTo>
                <a:lnTo>
                  <a:pt x="2996" y="7511"/>
                </a:lnTo>
                <a:lnTo>
                  <a:pt x="3039" y="7639"/>
                </a:lnTo>
                <a:lnTo>
                  <a:pt x="3060" y="7746"/>
                </a:lnTo>
                <a:lnTo>
                  <a:pt x="3060" y="7875"/>
                </a:lnTo>
                <a:lnTo>
                  <a:pt x="3039" y="8003"/>
                </a:lnTo>
                <a:lnTo>
                  <a:pt x="2975" y="8089"/>
                </a:lnTo>
                <a:lnTo>
                  <a:pt x="2889" y="8174"/>
                </a:lnTo>
                <a:lnTo>
                  <a:pt x="2782" y="8217"/>
                </a:lnTo>
                <a:lnTo>
                  <a:pt x="2675" y="8238"/>
                </a:lnTo>
                <a:lnTo>
                  <a:pt x="2568" y="8260"/>
                </a:lnTo>
                <a:lnTo>
                  <a:pt x="2333" y="8260"/>
                </a:lnTo>
                <a:lnTo>
                  <a:pt x="2183" y="8131"/>
                </a:lnTo>
                <a:lnTo>
                  <a:pt x="2076" y="8024"/>
                </a:lnTo>
                <a:lnTo>
                  <a:pt x="2033" y="7960"/>
                </a:lnTo>
                <a:lnTo>
                  <a:pt x="2012" y="7875"/>
                </a:lnTo>
                <a:lnTo>
                  <a:pt x="2012" y="7789"/>
                </a:lnTo>
                <a:lnTo>
                  <a:pt x="2012" y="7682"/>
                </a:lnTo>
                <a:lnTo>
                  <a:pt x="2033" y="7596"/>
                </a:lnTo>
                <a:lnTo>
                  <a:pt x="2076" y="7511"/>
                </a:lnTo>
                <a:lnTo>
                  <a:pt x="2119" y="7425"/>
                </a:lnTo>
                <a:lnTo>
                  <a:pt x="2183" y="7382"/>
                </a:lnTo>
                <a:lnTo>
                  <a:pt x="2269" y="7340"/>
                </a:lnTo>
                <a:lnTo>
                  <a:pt x="2354" y="7297"/>
                </a:lnTo>
                <a:lnTo>
                  <a:pt x="2547" y="7233"/>
                </a:lnTo>
                <a:close/>
                <a:moveTo>
                  <a:pt x="835" y="8345"/>
                </a:moveTo>
                <a:lnTo>
                  <a:pt x="857" y="8367"/>
                </a:lnTo>
                <a:lnTo>
                  <a:pt x="857" y="8388"/>
                </a:lnTo>
                <a:lnTo>
                  <a:pt x="814" y="8474"/>
                </a:lnTo>
                <a:lnTo>
                  <a:pt x="793" y="8474"/>
                </a:lnTo>
                <a:lnTo>
                  <a:pt x="750" y="8452"/>
                </a:lnTo>
                <a:lnTo>
                  <a:pt x="728" y="8452"/>
                </a:lnTo>
                <a:lnTo>
                  <a:pt x="728" y="8409"/>
                </a:lnTo>
                <a:lnTo>
                  <a:pt x="728" y="8388"/>
                </a:lnTo>
                <a:lnTo>
                  <a:pt x="750" y="8345"/>
                </a:lnTo>
                <a:close/>
                <a:moveTo>
                  <a:pt x="2012" y="1"/>
                </a:moveTo>
                <a:lnTo>
                  <a:pt x="1413" y="44"/>
                </a:lnTo>
                <a:lnTo>
                  <a:pt x="1092" y="44"/>
                </a:lnTo>
                <a:lnTo>
                  <a:pt x="793" y="87"/>
                </a:lnTo>
                <a:lnTo>
                  <a:pt x="664" y="108"/>
                </a:lnTo>
                <a:lnTo>
                  <a:pt x="514" y="172"/>
                </a:lnTo>
                <a:lnTo>
                  <a:pt x="407" y="258"/>
                </a:lnTo>
                <a:lnTo>
                  <a:pt x="279" y="386"/>
                </a:lnTo>
                <a:lnTo>
                  <a:pt x="193" y="536"/>
                </a:lnTo>
                <a:lnTo>
                  <a:pt x="129" y="707"/>
                </a:lnTo>
                <a:lnTo>
                  <a:pt x="86" y="878"/>
                </a:lnTo>
                <a:lnTo>
                  <a:pt x="65" y="1049"/>
                </a:lnTo>
                <a:lnTo>
                  <a:pt x="44" y="1413"/>
                </a:lnTo>
                <a:lnTo>
                  <a:pt x="44" y="1777"/>
                </a:lnTo>
                <a:lnTo>
                  <a:pt x="1" y="2633"/>
                </a:lnTo>
                <a:lnTo>
                  <a:pt x="1" y="3488"/>
                </a:lnTo>
                <a:lnTo>
                  <a:pt x="22" y="4323"/>
                </a:lnTo>
                <a:lnTo>
                  <a:pt x="65" y="5179"/>
                </a:lnTo>
                <a:lnTo>
                  <a:pt x="22" y="5542"/>
                </a:lnTo>
                <a:lnTo>
                  <a:pt x="22" y="5928"/>
                </a:lnTo>
                <a:lnTo>
                  <a:pt x="22" y="6676"/>
                </a:lnTo>
                <a:lnTo>
                  <a:pt x="22" y="7361"/>
                </a:lnTo>
                <a:lnTo>
                  <a:pt x="44" y="7703"/>
                </a:lnTo>
                <a:lnTo>
                  <a:pt x="65" y="7875"/>
                </a:lnTo>
                <a:lnTo>
                  <a:pt x="108" y="8024"/>
                </a:lnTo>
                <a:lnTo>
                  <a:pt x="172" y="8174"/>
                </a:lnTo>
                <a:lnTo>
                  <a:pt x="236" y="8281"/>
                </a:lnTo>
                <a:lnTo>
                  <a:pt x="322" y="8388"/>
                </a:lnTo>
                <a:lnTo>
                  <a:pt x="429" y="8495"/>
                </a:lnTo>
                <a:lnTo>
                  <a:pt x="557" y="8559"/>
                </a:lnTo>
                <a:lnTo>
                  <a:pt x="664" y="8623"/>
                </a:lnTo>
                <a:lnTo>
                  <a:pt x="942" y="8709"/>
                </a:lnTo>
                <a:lnTo>
                  <a:pt x="1242" y="8773"/>
                </a:lnTo>
                <a:lnTo>
                  <a:pt x="1541" y="8816"/>
                </a:lnTo>
                <a:lnTo>
                  <a:pt x="2098" y="8837"/>
                </a:lnTo>
                <a:lnTo>
                  <a:pt x="2440" y="8859"/>
                </a:lnTo>
                <a:lnTo>
                  <a:pt x="2782" y="8859"/>
                </a:lnTo>
                <a:lnTo>
                  <a:pt x="3446" y="8816"/>
                </a:lnTo>
                <a:lnTo>
                  <a:pt x="3874" y="8816"/>
                </a:lnTo>
                <a:lnTo>
                  <a:pt x="4002" y="8795"/>
                </a:lnTo>
                <a:lnTo>
                  <a:pt x="4087" y="8773"/>
                </a:lnTo>
                <a:lnTo>
                  <a:pt x="4152" y="8730"/>
                </a:lnTo>
                <a:lnTo>
                  <a:pt x="4280" y="8645"/>
                </a:lnTo>
                <a:lnTo>
                  <a:pt x="4387" y="8623"/>
                </a:lnTo>
                <a:lnTo>
                  <a:pt x="4473" y="8581"/>
                </a:lnTo>
                <a:lnTo>
                  <a:pt x="4580" y="8559"/>
                </a:lnTo>
                <a:lnTo>
                  <a:pt x="4665" y="8516"/>
                </a:lnTo>
                <a:lnTo>
                  <a:pt x="4751" y="8452"/>
                </a:lnTo>
                <a:lnTo>
                  <a:pt x="4836" y="8345"/>
                </a:lnTo>
                <a:lnTo>
                  <a:pt x="5008" y="8153"/>
                </a:lnTo>
                <a:lnTo>
                  <a:pt x="5072" y="8024"/>
                </a:lnTo>
                <a:lnTo>
                  <a:pt x="5136" y="7875"/>
                </a:lnTo>
                <a:lnTo>
                  <a:pt x="5157" y="7725"/>
                </a:lnTo>
                <a:lnTo>
                  <a:pt x="5179" y="7532"/>
                </a:lnTo>
                <a:lnTo>
                  <a:pt x="5179" y="7190"/>
                </a:lnTo>
                <a:lnTo>
                  <a:pt x="5179" y="6869"/>
                </a:lnTo>
                <a:lnTo>
                  <a:pt x="5221" y="5435"/>
                </a:lnTo>
                <a:lnTo>
                  <a:pt x="5286" y="4002"/>
                </a:lnTo>
                <a:lnTo>
                  <a:pt x="5307" y="3660"/>
                </a:lnTo>
                <a:lnTo>
                  <a:pt x="5286" y="3296"/>
                </a:lnTo>
                <a:lnTo>
                  <a:pt x="5264" y="2590"/>
                </a:lnTo>
                <a:lnTo>
                  <a:pt x="5243" y="1905"/>
                </a:lnTo>
                <a:lnTo>
                  <a:pt x="5264" y="1541"/>
                </a:lnTo>
                <a:lnTo>
                  <a:pt x="5286" y="1199"/>
                </a:lnTo>
                <a:lnTo>
                  <a:pt x="5286" y="1071"/>
                </a:lnTo>
                <a:lnTo>
                  <a:pt x="5286" y="942"/>
                </a:lnTo>
                <a:lnTo>
                  <a:pt x="5264" y="793"/>
                </a:lnTo>
                <a:lnTo>
                  <a:pt x="5221" y="686"/>
                </a:lnTo>
                <a:lnTo>
                  <a:pt x="5157" y="557"/>
                </a:lnTo>
                <a:lnTo>
                  <a:pt x="5093" y="450"/>
                </a:lnTo>
                <a:lnTo>
                  <a:pt x="5008" y="343"/>
                </a:lnTo>
                <a:lnTo>
                  <a:pt x="4922" y="236"/>
                </a:lnTo>
                <a:lnTo>
                  <a:pt x="4794" y="151"/>
                </a:lnTo>
                <a:lnTo>
                  <a:pt x="4644" y="108"/>
                </a:lnTo>
                <a:lnTo>
                  <a:pt x="4494" y="65"/>
                </a:lnTo>
                <a:lnTo>
                  <a:pt x="3745" y="65"/>
                </a:lnTo>
                <a:lnTo>
                  <a:pt x="3167" y="22"/>
                </a:lnTo>
                <a:lnTo>
                  <a:pt x="25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2166933" y="3080316"/>
            <a:ext cx="211660" cy="241739"/>
          </a:xfrm>
          <a:custGeom>
            <a:rect b="b" l="l" r="r" t="t"/>
            <a:pathLst>
              <a:path extrusionOk="0" h="8945" w="7832">
                <a:moveTo>
                  <a:pt x="6163" y="557"/>
                </a:moveTo>
                <a:lnTo>
                  <a:pt x="6312" y="578"/>
                </a:lnTo>
                <a:lnTo>
                  <a:pt x="6462" y="621"/>
                </a:lnTo>
                <a:lnTo>
                  <a:pt x="6633" y="685"/>
                </a:lnTo>
                <a:lnTo>
                  <a:pt x="6762" y="771"/>
                </a:lnTo>
                <a:lnTo>
                  <a:pt x="6911" y="857"/>
                </a:lnTo>
                <a:lnTo>
                  <a:pt x="7018" y="964"/>
                </a:lnTo>
                <a:lnTo>
                  <a:pt x="7125" y="1092"/>
                </a:lnTo>
                <a:lnTo>
                  <a:pt x="7190" y="1220"/>
                </a:lnTo>
                <a:lnTo>
                  <a:pt x="7232" y="1370"/>
                </a:lnTo>
                <a:lnTo>
                  <a:pt x="7232" y="1520"/>
                </a:lnTo>
                <a:lnTo>
                  <a:pt x="7190" y="1670"/>
                </a:lnTo>
                <a:lnTo>
                  <a:pt x="7104" y="1819"/>
                </a:lnTo>
                <a:lnTo>
                  <a:pt x="7018" y="1969"/>
                </a:lnTo>
                <a:lnTo>
                  <a:pt x="6890" y="2076"/>
                </a:lnTo>
                <a:lnTo>
                  <a:pt x="6762" y="2183"/>
                </a:lnTo>
                <a:lnTo>
                  <a:pt x="6633" y="2226"/>
                </a:lnTo>
                <a:lnTo>
                  <a:pt x="6548" y="1969"/>
                </a:lnTo>
                <a:lnTo>
                  <a:pt x="6505" y="1819"/>
                </a:lnTo>
                <a:lnTo>
                  <a:pt x="6462" y="1777"/>
                </a:lnTo>
                <a:lnTo>
                  <a:pt x="6441" y="1755"/>
                </a:lnTo>
                <a:lnTo>
                  <a:pt x="6398" y="1755"/>
                </a:lnTo>
                <a:lnTo>
                  <a:pt x="6334" y="1798"/>
                </a:lnTo>
                <a:lnTo>
                  <a:pt x="6291" y="1841"/>
                </a:lnTo>
                <a:lnTo>
                  <a:pt x="6291" y="1798"/>
                </a:lnTo>
                <a:lnTo>
                  <a:pt x="6291" y="1712"/>
                </a:lnTo>
                <a:lnTo>
                  <a:pt x="6291" y="1584"/>
                </a:lnTo>
                <a:lnTo>
                  <a:pt x="6270" y="1520"/>
                </a:lnTo>
                <a:lnTo>
                  <a:pt x="6227" y="1456"/>
                </a:lnTo>
                <a:lnTo>
                  <a:pt x="6184" y="1456"/>
                </a:lnTo>
                <a:lnTo>
                  <a:pt x="6141" y="1477"/>
                </a:lnTo>
                <a:lnTo>
                  <a:pt x="6056" y="1477"/>
                </a:lnTo>
                <a:lnTo>
                  <a:pt x="6098" y="1391"/>
                </a:lnTo>
                <a:lnTo>
                  <a:pt x="6141" y="1306"/>
                </a:lnTo>
                <a:lnTo>
                  <a:pt x="6248" y="1113"/>
                </a:lnTo>
                <a:lnTo>
                  <a:pt x="6270" y="1028"/>
                </a:lnTo>
                <a:lnTo>
                  <a:pt x="6270" y="942"/>
                </a:lnTo>
                <a:lnTo>
                  <a:pt x="6248" y="878"/>
                </a:lnTo>
                <a:lnTo>
                  <a:pt x="6163" y="814"/>
                </a:lnTo>
                <a:lnTo>
                  <a:pt x="6205" y="750"/>
                </a:lnTo>
                <a:lnTo>
                  <a:pt x="6205" y="685"/>
                </a:lnTo>
                <a:lnTo>
                  <a:pt x="6163" y="557"/>
                </a:lnTo>
                <a:close/>
                <a:moveTo>
                  <a:pt x="6120" y="2183"/>
                </a:moveTo>
                <a:lnTo>
                  <a:pt x="6141" y="2205"/>
                </a:lnTo>
                <a:lnTo>
                  <a:pt x="6141" y="2269"/>
                </a:lnTo>
                <a:lnTo>
                  <a:pt x="6120" y="2311"/>
                </a:lnTo>
                <a:lnTo>
                  <a:pt x="6056" y="2311"/>
                </a:lnTo>
                <a:lnTo>
                  <a:pt x="6098" y="2247"/>
                </a:lnTo>
                <a:lnTo>
                  <a:pt x="6120" y="2226"/>
                </a:lnTo>
                <a:lnTo>
                  <a:pt x="6120" y="2183"/>
                </a:lnTo>
                <a:close/>
                <a:moveTo>
                  <a:pt x="6441" y="2098"/>
                </a:moveTo>
                <a:lnTo>
                  <a:pt x="6505" y="2119"/>
                </a:lnTo>
                <a:lnTo>
                  <a:pt x="6526" y="2162"/>
                </a:lnTo>
                <a:lnTo>
                  <a:pt x="6548" y="2290"/>
                </a:lnTo>
                <a:lnTo>
                  <a:pt x="6505" y="2290"/>
                </a:lnTo>
                <a:lnTo>
                  <a:pt x="6484" y="2311"/>
                </a:lnTo>
                <a:lnTo>
                  <a:pt x="6419" y="2311"/>
                </a:lnTo>
                <a:lnTo>
                  <a:pt x="6441" y="2205"/>
                </a:lnTo>
                <a:lnTo>
                  <a:pt x="6441" y="2098"/>
                </a:lnTo>
                <a:close/>
                <a:moveTo>
                  <a:pt x="4943" y="1991"/>
                </a:moveTo>
                <a:lnTo>
                  <a:pt x="4986" y="2012"/>
                </a:lnTo>
                <a:lnTo>
                  <a:pt x="5050" y="2033"/>
                </a:lnTo>
                <a:lnTo>
                  <a:pt x="5093" y="2119"/>
                </a:lnTo>
                <a:lnTo>
                  <a:pt x="5114" y="2226"/>
                </a:lnTo>
                <a:lnTo>
                  <a:pt x="4943" y="2247"/>
                </a:lnTo>
                <a:lnTo>
                  <a:pt x="4793" y="2290"/>
                </a:lnTo>
                <a:lnTo>
                  <a:pt x="4622" y="2376"/>
                </a:lnTo>
                <a:lnTo>
                  <a:pt x="4472" y="2461"/>
                </a:lnTo>
                <a:lnTo>
                  <a:pt x="4194" y="2675"/>
                </a:lnTo>
                <a:lnTo>
                  <a:pt x="3916" y="2889"/>
                </a:lnTo>
                <a:lnTo>
                  <a:pt x="3595" y="3103"/>
                </a:lnTo>
                <a:lnTo>
                  <a:pt x="3296" y="3317"/>
                </a:lnTo>
                <a:lnTo>
                  <a:pt x="3060" y="3531"/>
                </a:lnTo>
                <a:lnTo>
                  <a:pt x="2910" y="3617"/>
                </a:lnTo>
                <a:lnTo>
                  <a:pt x="2846" y="3659"/>
                </a:lnTo>
                <a:lnTo>
                  <a:pt x="2782" y="3681"/>
                </a:lnTo>
                <a:lnTo>
                  <a:pt x="2782" y="3595"/>
                </a:lnTo>
                <a:lnTo>
                  <a:pt x="2761" y="3488"/>
                </a:lnTo>
                <a:lnTo>
                  <a:pt x="2761" y="3403"/>
                </a:lnTo>
                <a:lnTo>
                  <a:pt x="2761" y="3317"/>
                </a:lnTo>
                <a:lnTo>
                  <a:pt x="2782" y="3296"/>
                </a:lnTo>
                <a:lnTo>
                  <a:pt x="2804" y="3296"/>
                </a:lnTo>
                <a:lnTo>
                  <a:pt x="2868" y="3253"/>
                </a:lnTo>
                <a:lnTo>
                  <a:pt x="2910" y="3253"/>
                </a:lnTo>
                <a:lnTo>
                  <a:pt x="2953" y="3274"/>
                </a:lnTo>
                <a:lnTo>
                  <a:pt x="3017" y="3296"/>
                </a:lnTo>
                <a:lnTo>
                  <a:pt x="3146" y="3296"/>
                </a:lnTo>
                <a:lnTo>
                  <a:pt x="3189" y="3274"/>
                </a:lnTo>
                <a:lnTo>
                  <a:pt x="3253" y="3210"/>
                </a:lnTo>
                <a:lnTo>
                  <a:pt x="3317" y="3125"/>
                </a:lnTo>
                <a:lnTo>
                  <a:pt x="3338" y="3060"/>
                </a:lnTo>
                <a:lnTo>
                  <a:pt x="3381" y="2975"/>
                </a:lnTo>
                <a:lnTo>
                  <a:pt x="3445" y="2889"/>
                </a:lnTo>
                <a:lnTo>
                  <a:pt x="3659" y="2739"/>
                </a:lnTo>
                <a:lnTo>
                  <a:pt x="3895" y="2611"/>
                </a:lnTo>
                <a:lnTo>
                  <a:pt x="4644" y="2162"/>
                </a:lnTo>
                <a:lnTo>
                  <a:pt x="4793" y="2055"/>
                </a:lnTo>
                <a:lnTo>
                  <a:pt x="4879" y="2012"/>
                </a:lnTo>
                <a:lnTo>
                  <a:pt x="4943" y="1991"/>
                </a:lnTo>
                <a:close/>
                <a:moveTo>
                  <a:pt x="1648" y="3060"/>
                </a:moveTo>
                <a:lnTo>
                  <a:pt x="1819" y="3082"/>
                </a:lnTo>
                <a:lnTo>
                  <a:pt x="1969" y="3146"/>
                </a:lnTo>
                <a:lnTo>
                  <a:pt x="2097" y="3232"/>
                </a:lnTo>
                <a:lnTo>
                  <a:pt x="2204" y="3360"/>
                </a:lnTo>
                <a:lnTo>
                  <a:pt x="2226" y="3424"/>
                </a:lnTo>
                <a:lnTo>
                  <a:pt x="2269" y="3510"/>
                </a:lnTo>
                <a:lnTo>
                  <a:pt x="2269" y="3681"/>
                </a:lnTo>
                <a:lnTo>
                  <a:pt x="2269" y="4002"/>
                </a:lnTo>
                <a:lnTo>
                  <a:pt x="2247" y="4066"/>
                </a:lnTo>
                <a:lnTo>
                  <a:pt x="2226" y="4130"/>
                </a:lnTo>
                <a:lnTo>
                  <a:pt x="2183" y="4216"/>
                </a:lnTo>
                <a:lnTo>
                  <a:pt x="2162" y="4280"/>
                </a:lnTo>
                <a:lnTo>
                  <a:pt x="2162" y="4344"/>
                </a:lnTo>
                <a:lnTo>
                  <a:pt x="2162" y="4387"/>
                </a:lnTo>
                <a:lnTo>
                  <a:pt x="2183" y="4451"/>
                </a:lnTo>
                <a:lnTo>
                  <a:pt x="2183" y="4537"/>
                </a:lnTo>
                <a:lnTo>
                  <a:pt x="2119" y="4708"/>
                </a:lnTo>
                <a:lnTo>
                  <a:pt x="2033" y="4879"/>
                </a:lnTo>
                <a:lnTo>
                  <a:pt x="1926" y="5029"/>
                </a:lnTo>
                <a:lnTo>
                  <a:pt x="1777" y="5157"/>
                </a:lnTo>
                <a:lnTo>
                  <a:pt x="1734" y="5029"/>
                </a:lnTo>
                <a:lnTo>
                  <a:pt x="1691" y="4879"/>
                </a:lnTo>
                <a:lnTo>
                  <a:pt x="1670" y="4751"/>
                </a:lnTo>
                <a:lnTo>
                  <a:pt x="1627" y="4601"/>
                </a:lnTo>
                <a:lnTo>
                  <a:pt x="1584" y="4558"/>
                </a:lnTo>
                <a:lnTo>
                  <a:pt x="1541" y="4494"/>
                </a:lnTo>
                <a:lnTo>
                  <a:pt x="1498" y="4472"/>
                </a:lnTo>
                <a:lnTo>
                  <a:pt x="1434" y="4451"/>
                </a:lnTo>
                <a:lnTo>
                  <a:pt x="1370" y="4472"/>
                </a:lnTo>
                <a:lnTo>
                  <a:pt x="1327" y="4494"/>
                </a:lnTo>
                <a:lnTo>
                  <a:pt x="1263" y="4537"/>
                </a:lnTo>
                <a:lnTo>
                  <a:pt x="1220" y="4601"/>
                </a:lnTo>
                <a:lnTo>
                  <a:pt x="1199" y="4579"/>
                </a:lnTo>
                <a:lnTo>
                  <a:pt x="1199" y="4558"/>
                </a:lnTo>
                <a:lnTo>
                  <a:pt x="1220" y="4494"/>
                </a:lnTo>
                <a:lnTo>
                  <a:pt x="1284" y="4323"/>
                </a:lnTo>
                <a:lnTo>
                  <a:pt x="1284" y="4216"/>
                </a:lnTo>
                <a:lnTo>
                  <a:pt x="1263" y="4152"/>
                </a:lnTo>
                <a:lnTo>
                  <a:pt x="1242" y="4109"/>
                </a:lnTo>
                <a:lnTo>
                  <a:pt x="1220" y="4087"/>
                </a:lnTo>
                <a:lnTo>
                  <a:pt x="1092" y="4087"/>
                </a:lnTo>
                <a:lnTo>
                  <a:pt x="1113" y="4023"/>
                </a:lnTo>
                <a:lnTo>
                  <a:pt x="1135" y="3980"/>
                </a:lnTo>
                <a:lnTo>
                  <a:pt x="1177" y="3916"/>
                </a:lnTo>
                <a:lnTo>
                  <a:pt x="1177" y="3873"/>
                </a:lnTo>
                <a:lnTo>
                  <a:pt x="1156" y="3852"/>
                </a:lnTo>
                <a:lnTo>
                  <a:pt x="1113" y="3809"/>
                </a:lnTo>
                <a:lnTo>
                  <a:pt x="1070" y="3788"/>
                </a:lnTo>
                <a:lnTo>
                  <a:pt x="1006" y="3809"/>
                </a:lnTo>
                <a:lnTo>
                  <a:pt x="942" y="3831"/>
                </a:lnTo>
                <a:lnTo>
                  <a:pt x="1006" y="3745"/>
                </a:lnTo>
                <a:lnTo>
                  <a:pt x="1070" y="3659"/>
                </a:lnTo>
                <a:lnTo>
                  <a:pt x="1220" y="3488"/>
                </a:lnTo>
                <a:lnTo>
                  <a:pt x="1263" y="3424"/>
                </a:lnTo>
                <a:lnTo>
                  <a:pt x="1263" y="3381"/>
                </a:lnTo>
                <a:lnTo>
                  <a:pt x="1242" y="3338"/>
                </a:lnTo>
                <a:lnTo>
                  <a:pt x="1220" y="3317"/>
                </a:lnTo>
                <a:lnTo>
                  <a:pt x="1177" y="3274"/>
                </a:lnTo>
                <a:lnTo>
                  <a:pt x="1028" y="3232"/>
                </a:lnTo>
                <a:lnTo>
                  <a:pt x="1092" y="3167"/>
                </a:lnTo>
                <a:lnTo>
                  <a:pt x="1156" y="3125"/>
                </a:lnTo>
                <a:lnTo>
                  <a:pt x="1284" y="3082"/>
                </a:lnTo>
                <a:lnTo>
                  <a:pt x="1456" y="3060"/>
                </a:lnTo>
                <a:close/>
                <a:moveTo>
                  <a:pt x="921" y="5200"/>
                </a:moveTo>
                <a:lnTo>
                  <a:pt x="1049" y="5307"/>
                </a:lnTo>
                <a:lnTo>
                  <a:pt x="1049" y="5328"/>
                </a:lnTo>
                <a:lnTo>
                  <a:pt x="963" y="5328"/>
                </a:lnTo>
                <a:lnTo>
                  <a:pt x="856" y="5307"/>
                </a:lnTo>
                <a:lnTo>
                  <a:pt x="921" y="5200"/>
                </a:lnTo>
                <a:close/>
                <a:moveTo>
                  <a:pt x="1413" y="5136"/>
                </a:moveTo>
                <a:lnTo>
                  <a:pt x="1456" y="5179"/>
                </a:lnTo>
                <a:lnTo>
                  <a:pt x="1477" y="5221"/>
                </a:lnTo>
                <a:lnTo>
                  <a:pt x="1477" y="5243"/>
                </a:lnTo>
                <a:lnTo>
                  <a:pt x="1434" y="5286"/>
                </a:lnTo>
                <a:lnTo>
                  <a:pt x="1349" y="5307"/>
                </a:lnTo>
                <a:lnTo>
                  <a:pt x="1263" y="5328"/>
                </a:lnTo>
                <a:lnTo>
                  <a:pt x="1349" y="5243"/>
                </a:lnTo>
                <a:lnTo>
                  <a:pt x="1391" y="5200"/>
                </a:lnTo>
                <a:lnTo>
                  <a:pt x="1413" y="5136"/>
                </a:lnTo>
                <a:close/>
                <a:moveTo>
                  <a:pt x="3082" y="5435"/>
                </a:moveTo>
                <a:lnTo>
                  <a:pt x="3146" y="5478"/>
                </a:lnTo>
                <a:lnTo>
                  <a:pt x="3189" y="5521"/>
                </a:lnTo>
                <a:lnTo>
                  <a:pt x="3210" y="5564"/>
                </a:lnTo>
                <a:lnTo>
                  <a:pt x="3210" y="5606"/>
                </a:lnTo>
                <a:lnTo>
                  <a:pt x="3167" y="5713"/>
                </a:lnTo>
                <a:lnTo>
                  <a:pt x="3103" y="5842"/>
                </a:lnTo>
                <a:lnTo>
                  <a:pt x="3060" y="5820"/>
                </a:lnTo>
                <a:lnTo>
                  <a:pt x="3039" y="5778"/>
                </a:lnTo>
                <a:lnTo>
                  <a:pt x="3017" y="5713"/>
                </a:lnTo>
                <a:lnTo>
                  <a:pt x="3039" y="5649"/>
                </a:lnTo>
                <a:lnTo>
                  <a:pt x="3060" y="5542"/>
                </a:lnTo>
                <a:lnTo>
                  <a:pt x="3082" y="5435"/>
                </a:lnTo>
                <a:close/>
                <a:moveTo>
                  <a:pt x="3445" y="5735"/>
                </a:moveTo>
                <a:lnTo>
                  <a:pt x="3488" y="5778"/>
                </a:lnTo>
                <a:lnTo>
                  <a:pt x="3510" y="5820"/>
                </a:lnTo>
                <a:lnTo>
                  <a:pt x="3531" y="5927"/>
                </a:lnTo>
                <a:lnTo>
                  <a:pt x="3531" y="6034"/>
                </a:lnTo>
                <a:lnTo>
                  <a:pt x="3552" y="6141"/>
                </a:lnTo>
                <a:lnTo>
                  <a:pt x="3510" y="6120"/>
                </a:lnTo>
                <a:lnTo>
                  <a:pt x="3467" y="6099"/>
                </a:lnTo>
                <a:lnTo>
                  <a:pt x="3381" y="6034"/>
                </a:lnTo>
                <a:lnTo>
                  <a:pt x="3424" y="5885"/>
                </a:lnTo>
                <a:lnTo>
                  <a:pt x="3445" y="5735"/>
                </a:lnTo>
                <a:close/>
                <a:moveTo>
                  <a:pt x="3638" y="5820"/>
                </a:moveTo>
                <a:lnTo>
                  <a:pt x="3702" y="5842"/>
                </a:lnTo>
                <a:lnTo>
                  <a:pt x="3809" y="5906"/>
                </a:lnTo>
                <a:lnTo>
                  <a:pt x="3980" y="6034"/>
                </a:lnTo>
                <a:lnTo>
                  <a:pt x="4494" y="6377"/>
                </a:lnTo>
                <a:lnTo>
                  <a:pt x="4622" y="6462"/>
                </a:lnTo>
                <a:lnTo>
                  <a:pt x="4815" y="6591"/>
                </a:lnTo>
                <a:lnTo>
                  <a:pt x="4900" y="6655"/>
                </a:lnTo>
                <a:lnTo>
                  <a:pt x="4964" y="6719"/>
                </a:lnTo>
                <a:lnTo>
                  <a:pt x="5007" y="6783"/>
                </a:lnTo>
                <a:lnTo>
                  <a:pt x="4986" y="6869"/>
                </a:lnTo>
                <a:lnTo>
                  <a:pt x="4964" y="6890"/>
                </a:lnTo>
                <a:lnTo>
                  <a:pt x="4922" y="6869"/>
                </a:lnTo>
                <a:lnTo>
                  <a:pt x="4815" y="6847"/>
                </a:lnTo>
                <a:lnTo>
                  <a:pt x="4708" y="6783"/>
                </a:lnTo>
                <a:lnTo>
                  <a:pt x="4622" y="6762"/>
                </a:lnTo>
                <a:lnTo>
                  <a:pt x="4408" y="6698"/>
                </a:lnTo>
                <a:lnTo>
                  <a:pt x="4323" y="6655"/>
                </a:lnTo>
                <a:lnTo>
                  <a:pt x="4216" y="6591"/>
                </a:lnTo>
                <a:lnTo>
                  <a:pt x="3830" y="6334"/>
                </a:lnTo>
                <a:lnTo>
                  <a:pt x="3724" y="6248"/>
                </a:lnTo>
                <a:lnTo>
                  <a:pt x="3681" y="6141"/>
                </a:lnTo>
                <a:lnTo>
                  <a:pt x="3659" y="5970"/>
                </a:lnTo>
                <a:lnTo>
                  <a:pt x="3638" y="5820"/>
                </a:lnTo>
                <a:close/>
                <a:moveTo>
                  <a:pt x="5371" y="7746"/>
                </a:moveTo>
                <a:lnTo>
                  <a:pt x="5435" y="7810"/>
                </a:lnTo>
                <a:lnTo>
                  <a:pt x="5457" y="7874"/>
                </a:lnTo>
                <a:lnTo>
                  <a:pt x="5457" y="7939"/>
                </a:lnTo>
                <a:lnTo>
                  <a:pt x="5414" y="8024"/>
                </a:lnTo>
                <a:lnTo>
                  <a:pt x="5392" y="8003"/>
                </a:lnTo>
                <a:lnTo>
                  <a:pt x="5371" y="7981"/>
                </a:lnTo>
                <a:lnTo>
                  <a:pt x="5371" y="7917"/>
                </a:lnTo>
                <a:lnTo>
                  <a:pt x="5371" y="7746"/>
                </a:lnTo>
                <a:close/>
                <a:moveTo>
                  <a:pt x="6526" y="6484"/>
                </a:moveTo>
                <a:lnTo>
                  <a:pt x="6740" y="6505"/>
                </a:lnTo>
                <a:lnTo>
                  <a:pt x="6847" y="6526"/>
                </a:lnTo>
                <a:lnTo>
                  <a:pt x="6954" y="6569"/>
                </a:lnTo>
                <a:lnTo>
                  <a:pt x="7104" y="6655"/>
                </a:lnTo>
                <a:lnTo>
                  <a:pt x="7211" y="6783"/>
                </a:lnTo>
                <a:lnTo>
                  <a:pt x="7297" y="6933"/>
                </a:lnTo>
                <a:lnTo>
                  <a:pt x="7361" y="7104"/>
                </a:lnTo>
                <a:lnTo>
                  <a:pt x="7382" y="7297"/>
                </a:lnTo>
                <a:lnTo>
                  <a:pt x="7361" y="7468"/>
                </a:lnTo>
                <a:lnTo>
                  <a:pt x="7318" y="7639"/>
                </a:lnTo>
                <a:lnTo>
                  <a:pt x="7254" y="7810"/>
                </a:lnTo>
                <a:lnTo>
                  <a:pt x="7190" y="7917"/>
                </a:lnTo>
                <a:lnTo>
                  <a:pt x="7104" y="8003"/>
                </a:lnTo>
                <a:lnTo>
                  <a:pt x="6997" y="8088"/>
                </a:lnTo>
                <a:lnTo>
                  <a:pt x="6890" y="8174"/>
                </a:lnTo>
                <a:lnTo>
                  <a:pt x="6783" y="8217"/>
                </a:lnTo>
                <a:lnTo>
                  <a:pt x="6698" y="8217"/>
                </a:lnTo>
                <a:lnTo>
                  <a:pt x="6655" y="8195"/>
                </a:lnTo>
                <a:lnTo>
                  <a:pt x="6633" y="8153"/>
                </a:lnTo>
                <a:lnTo>
                  <a:pt x="6591" y="8024"/>
                </a:lnTo>
                <a:lnTo>
                  <a:pt x="6548" y="8003"/>
                </a:lnTo>
                <a:lnTo>
                  <a:pt x="6526" y="7960"/>
                </a:lnTo>
                <a:lnTo>
                  <a:pt x="6526" y="7917"/>
                </a:lnTo>
                <a:lnTo>
                  <a:pt x="6548" y="7853"/>
                </a:lnTo>
                <a:lnTo>
                  <a:pt x="6548" y="7810"/>
                </a:lnTo>
                <a:lnTo>
                  <a:pt x="6526" y="7746"/>
                </a:lnTo>
                <a:lnTo>
                  <a:pt x="6462" y="7725"/>
                </a:lnTo>
                <a:lnTo>
                  <a:pt x="6398" y="7725"/>
                </a:lnTo>
                <a:lnTo>
                  <a:pt x="6355" y="7767"/>
                </a:lnTo>
                <a:lnTo>
                  <a:pt x="6291" y="7810"/>
                </a:lnTo>
                <a:lnTo>
                  <a:pt x="6205" y="7939"/>
                </a:lnTo>
                <a:lnTo>
                  <a:pt x="6163" y="8046"/>
                </a:lnTo>
                <a:lnTo>
                  <a:pt x="6163" y="8195"/>
                </a:lnTo>
                <a:lnTo>
                  <a:pt x="6184" y="8281"/>
                </a:lnTo>
                <a:lnTo>
                  <a:pt x="6227" y="8324"/>
                </a:lnTo>
                <a:lnTo>
                  <a:pt x="6270" y="8324"/>
                </a:lnTo>
                <a:lnTo>
                  <a:pt x="6334" y="8302"/>
                </a:lnTo>
                <a:lnTo>
                  <a:pt x="6398" y="8281"/>
                </a:lnTo>
                <a:lnTo>
                  <a:pt x="6419" y="8302"/>
                </a:lnTo>
                <a:lnTo>
                  <a:pt x="6398" y="8324"/>
                </a:lnTo>
                <a:lnTo>
                  <a:pt x="6377" y="8345"/>
                </a:lnTo>
                <a:lnTo>
                  <a:pt x="6056" y="8345"/>
                </a:lnTo>
                <a:lnTo>
                  <a:pt x="5906" y="8324"/>
                </a:lnTo>
                <a:lnTo>
                  <a:pt x="5863" y="8302"/>
                </a:lnTo>
                <a:lnTo>
                  <a:pt x="5842" y="8260"/>
                </a:lnTo>
                <a:lnTo>
                  <a:pt x="5842" y="8217"/>
                </a:lnTo>
                <a:lnTo>
                  <a:pt x="5842" y="8174"/>
                </a:lnTo>
                <a:lnTo>
                  <a:pt x="5884" y="8024"/>
                </a:lnTo>
                <a:lnTo>
                  <a:pt x="5991" y="7746"/>
                </a:lnTo>
                <a:lnTo>
                  <a:pt x="6120" y="7511"/>
                </a:lnTo>
                <a:lnTo>
                  <a:pt x="6184" y="7404"/>
                </a:lnTo>
                <a:lnTo>
                  <a:pt x="6227" y="7297"/>
                </a:lnTo>
                <a:lnTo>
                  <a:pt x="6227" y="7254"/>
                </a:lnTo>
                <a:lnTo>
                  <a:pt x="6205" y="7211"/>
                </a:lnTo>
                <a:lnTo>
                  <a:pt x="6163" y="7190"/>
                </a:lnTo>
                <a:lnTo>
                  <a:pt x="6056" y="7190"/>
                </a:lnTo>
                <a:lnTo>
                  <a:pt x="6120" y="7083"/>
                </a:lnTo>
                <a:lnTo>
                  <a:pt x="6205" y="6976"/>
                </a:lnTo>
                <a:lnTo>
                  <a:pt x="6270" y="6847"/>
                </a:lnTo>
                <a:lnTo>
                  <a:pt x="6291" y="6805"/>
                </a:lnTo>
                <a:lnTo>
                  <a:pt x="6291" y="6740"/>
                </a:lnTo>
                <a:lnTo>
                  <a:pt x="6270" y="6698"/>
                </a:lnTo>
                <a:lnTo>
                  <a:pt x="6227" y="6676"/>
                </a:lnTo>
                <a:lnTo>
                  <a:pt x="6184" y="6655"/>
                </a:lnTo>
                <a:lnTo>
                  <a:pt x="6120" y="6655"/>
                </a:lnTo>
                <a:lnTo>
                  <a:pt x="6013" y="6698"/>
                </a:lnTo>
                <a:lnTo>
                  <a:pt x="5949" y="6698"/>
                </a:lnTo>
                <a:lnTo>
                  <a:pt x="6056" y="6612"/>
                </a:lnTo>
                <a:lnTo>
                  <a:pt x="6227" y="6505"/>
                </a:lnTo>
                <a:lnTo>
                  <a:pt x="6377" y="6484"/>
                </a:lnTo>
                <a:close/>
                <a:moveTo>
                  <a:pt x="6056" y="1"/>
                </a:moveTo>
                <a:lnTo>
                  <a:pt x="5863" y="22"/>
                </a:lnTo>
                <a:lnTo>
                  <a:pt x="5692" y="65"/>
                </a:lnTo>
                <a:lnTo>
                  <a:pt x="5521" y="129"/>
                </a:lnTo>
                <a:lnTo>
                  <a:pt x="5371" y="258"/>
                </a:lnTo>
                <a:lnTo>
                  <a:pt x="5264" y="407"/>
                </a:lnTo>
                <a:lnTo>
                  <a:pt x="5157" y="600"/>
                </a:lnTo>
                <a:lnTo>
                  <a:pt x="5093" y="792"/>
                </a:lnTo>
                <a:lnTo>
                  <a:pt x="4964" y="1199"/>
                </a:lnTo>
                <a:lnTo>
                  <a:pt x="4922" y="1306"/>
                </a:lnTo>
                <a:lnTo>
                  <a:pt x="4857" y="1391"/>
                </a:lnTo>
                <a:lnTo>
                  <a:pt x="4665" y="1520"/>
                </a:lnTo>
                <a:lnTo>
                  <a:pt x="4194" y="1819"/>
                </a:lnTo>
                <a:lnTo>
                  <a:pt x="3510" y="2247"/>
                </a:lnTo>
                <a:lnTo>
                  <a:pt x="2846" y="2697"/>
                </a:lnTo>
                <a:lnTo>
                  <a:pt x="2697" y="2804"/>
                </a:lnTo>
                <a:lnTo>
                  <a:pt x="2611" y="2868"/>
                </a:lnTo>
                <a:lnTo>
                  <a:pt x="2525" y="2889"/>
                </a:lnTo>
                <a:lnTo>
                  <a:pt x="2461" y="2868"/>
                </a:lnTo>
                <a:lnTo>
                  <a:pt x="2376" y="2825"/>
                </a:lnTo>
                <a:lnTo>
                  <a:pt x="2204" y="2718"/>
                </a:lnTo>
                <a:lnTo>
                  <a:pt x="1990" y="2632"/>
                </a:lnTo>
                <a:lnTo>
                  <a:pt x="1755" y="2568"/>
                </a:lnTo>
                <a:lnTo>
                  <a:pt x="1498" y="2547"/>
                </a:lnTo>
                <a:lnTo>
                  <a:pt x="1263" y="2547"/>
                </a:lnTo>
                <a:lnTo>
                  <a:pt x="1070" y="2590"/>
                </a:lnTo>
                <a:lnTo>
                  <a:pt x="878" y="2654"/>
                </a:lnTo>
                <a:lnTo>
                  <a:pt x="707" y="2761"/>
                </a:lnTo>
                <a:lnTo>
                  <a:pt x="557" y="2911"/>
                </a:lnTo>
                <a:lnTo>
                  <a:pt x="429" y="3060"/>
                </a:lnTo>
                <a:lnTo>
                  <a:pt x="300" y="3232"/>
                </a:lnTo>
                <a:lnTo>
                  <a:pt x="215" y="3424"/>
                </a:lnTo>
                <a:lnTo>
                  <a:pt x="129" y="3617"/>
                </a:lnTo>
                <a:lnTo>
                  <a:pt x="65" y="3831"/>
                </a:lnTo>
                <a:lnTo>
                  <a:pt x="1" y="4087"/>
                </a:lnTo>
                <a:lnTo>
                  <a:pt x="1" y="4344"/>
                </a:lnTo>
                <a:lnTo>
                  <a:pt x="1" y="4601"/>
                </a:lnTo>
                <a:lnTo>
                  <a:pt x="43" y="4836"/>
                </a:lnTo>
                <a:lnTo>
                  <a:pt x="129" y="5072"/>
                </a:lnTo>
                <a:lnTo>
                  <a:pt x="236" y="5307"/>
                </a:lnTo>
                <a:lnTo>
                  <a:pt x="300" y="5392"/>
                </a:lnTo>
                <a:lnTo>
                  <a:pt x="386" y="5478"/>
                </a:lnTo>
                <a:lnTo>
                  <a:pt x="557" y="5628"/>
                </a:lnTo>
                <a:lnTo>
                  <a:pt x="771" y="5735"/>
                </a:lnTo>
                <a:lnTo>
                  <a:pt x="985" y="5799"/>
                </a:lnTo>
                <a:lnTo>
                  <a:pt x="1220" y="5842"/>
                </a:lnTo>
                <a:lnTo>
                  <a:pt x="1434" y="5842"/>
                </a:lnTo>
                <a:lnTo>
                  <a:pt x="1670" y="5799"/>
                </a:lnTo>
                <a:lnTo>
                  <a:pt x="1883" y="5735"/>
                </a:lnTo>
                <a:lnTo>
                  <a:pt x="2076" y="5628"/>
                </a:lnTo>
                <a:lnTo>
                  <a:pt x="2076" y="5713"/>
                </a:lnTo>
                <a:lnTo>
                  <a:pt x="2097" y="5799"/>
                </a:lnTo>
                <a:lnTo>
                  <a:pt x="2140" y="5863"/>
                </a:lnTo>
                <a:lnTo>
                  <a:pt x="2204" y="5927"/>
                </a:lnTo>
                <a:lnTo>
                  <a:pt x="2311" y="5927"/>
                </a:lnTo>
                <a:lnTo>
                  <a:pt x="2376" y="5906"/>
                </a:lnTo>
                <a:lnTo>
                  <a:pt x="2461" y="5885"/>
                </a:lnTo>
                <a:lnTo>
                  <a:pt x="2547" y="5863"/>
                </a:lnTo>
                <a:lnTo>
                  <a:pt x="2590" y="5906"/>
                </a:lnTo>
                <a:lnTo>
                  <a:pt x="2675" y="5970"/>
                </a:lnTo>
                <a:lnTo>
                  <a:pt x="2804" y="6077"/>
                </a:lnTo>
                <a:lnTo>
                  <a:pt x="3124" y="6377"/>
                </a:lnTo>
                <a:lnTo>
                  <a:pt x="3702" y="6826"/>
                </a:lnTo>
                <a:lnTo>
                  <a:pt x="4002" y="7040"/>
                </a:lnTo>
                <a:lnTo>
                  <a:pt x="4323" y="7233"/>
                </a:lnTo>
                <a:lnTo>
                  <a:pt x="4451" y="7297"/>
                </a:lnTo>
                <a:lnTo>
                  <a:pt x="4601" y="7361"/>
                </a:lnTo>
                <a:lnTo>
                  <a:pt x="4729" y="7425"/>
                </a:lnTo>
                <a:lnTo>
                  <a:pt x="4793" y="7468"/>
                </a:lnTo>
                <a:lnTo>
                  <a:pt x="4836" y="7511"/>
                </a:lnTo>
                <a:lnTo>
                  <a:pt x="4857" y="7618"/>
                </a:lnTo>
                <a:lnTo>
                  <a:pt x="4836" y="7746"/>
                </a:lnTo>
                <a:lnTo>
                  <a:pt x="4836" y="7981"/>
                </a:lnTo>
                <a:lnTo>
                  <a:pt x="4836" y="8153"/>
                </a:lnTo>
                <a:lnTo>
                  <a:pt x="4900" y="8302"/>
                </a:lnTo>
                <a:lnTo>
                  <a:pt x="4964" y="8431"/>
                </a:lnTo>
                <a:lnTo>
                  <a:pt x="5071" y="8559"/>
                </a:lnTo>
                <a:lnTo>
                  <a:pt x="5200" y="8666"/>
                </a:lnTo>
                <a:lnTo>
                  <a:pt x="5350" y="8773"/>
                </a:lnTo>
                <a:lnTo>
                  <a:pt x="5478" y="8837"/>
                </a:lnTo>
                <a:lnTo>
                  <a:pt x="5649" y="8880"/>
                </a:lnTo>
                <a:lnTo>
                  <a:pt x="5927" y="8944"/>
                </a:lnTo>
                <a:lnTo>
                  <a:pt x="6227" y="8944"/>
                </a:lnTo>
                <a:lnTo>
                  <a:pt x="6526" y="8923"/>
                </a:lnTo>
                <a:lnTo>
                  <a:pt x="6805" y="8837"/>
                </a:lnTo>
                <a:lnTo>
                  <a:pt x="7061" y="8730"/>
                </a:lnTo>
                <a:lnTo>
                  <a:pt x="7190" y="8645"/>
                </a:lnTo>
                <a:lnTo>
                  <a:pt x="7318" y="8559"/>
                </a:lnTo>
                <a:lnTo>
                  <a:pt x="7425" y="8473"/>
                </a:lnTo>
                <a:lnTo>
                  <a:pt x="7511" y="8366"/>
                </a:lnTo>
                <a:lnTo>
                  <a:pt x="7596" y="8238"/>
                </a:lnTo>
                <a:lnTo>
                  <a:pt x="7682" y="8110"/>
                </a:lnTo>
                <a:lnTo>
                  <a:pt x="7725" y="7981"/>
                </a:lnTo>
                <a:lnTo>
                  <a:pt x="7767" y="7832"/>
                </a:lnTo>
                <a:lnTo>
                  <a:pt x="7810" y="7682"/>
                </a:lnTo>
                <a:lnTo>
                  <a:pt x="7832" y="7532"/>
                </a:lnTo>
                <a:lnTo>
                  <a:pt x="7832" y="7361"/>
                </a:lnTo>
                <a:lnTo>
                  <a:pt x="7810" y="7211"/>
                </a:lnTo>
                <a:lnTo>
                  <a:pt x="7789" y="7061"/>
                </a:lnTo>
                <a:lnTo>
                  <a:pt x="7746" y="6890"/>
                </a:lnTo>
                <a:lnTo>
                  <a:pt x="7703" y="6740"/>
                </a:lnTo>
                <a:lnTo>
                  <a:pt x="7639" y="6612"/>
                </a:lnTo>
                <a:lnTo>
                  <a:pt x="7553" y="6462"/>
                </a:lnTo>
                <a:lnTo>
                  <a:pt x="7468" y="6355"/>
                </a:lnTo>
                <a:lnTo>
                  <a:pt x="7361" y="6248"/>
                </a:lnTo>
                <a:lnTo>
                  <a:pt x="7232" y="6141"/>
                </a:lnTo>
                <a:lnTo>
                  <a:pt x="7104" y="6077"/>
                </a:lnTo>
                <a:lnTo>
                  <a:pt x="6954" y="6034"/>
                </a:lnTo>
                <a:lnTo>
                  <a:pt x="6719" y="5970"/>
                </a:lnTo>
                <a:lnTo>
                  <a:pt x="6484" y="5927"/>
                </a:lnTo>
                <a:lnTo>
                  <a:pt x="6248" y="5906"/>
                </a:lnTo>
                <a:lnTo>
                  <a:pt x="6120" y="5927"/>
                </a:lnTo>
                <a:lnTo>
                  <a:pt x="6013" y="5949"/>
                </a:lnTo>
                <a:lnTo>
                  <a:pt x="5906" y="5992"/>
                </a:lnTo>
                <a:lnTo>
                  <a:pt x="5778" y="6056"/>
                </a:lnTo>
                <a:lnTo>
                  <a:pt x="5564" y="6184"/>
                </a:lnTo>
                <a:lnTo>
                  <a:pt x="5435" y="6248"/>
                </a:lnTo>
                <a:lnTo>
                  <a:pt x="5350" y="6291"/>
                </a:lnTo>
                <a:lnTo>
                  <a:pt x="5264" y="6291"/>
                </a:lnTo>
                <a:lnTo>
                  <a:pt x="5157" y="6227"/>
                </a:lnTo>
                <a:lnTo>
                  <a:pt x="4686" y="5927"/>
                </a:lnTo>
                <a:lnTo>
                  <a:pt x="4216" y="5606"/>
                </a:lnTo>
                <a:lnTo>
                  <a:pt x="3745" y="5286"/>
                </a:lnTo>
                <a:lnTo>
                  <a:pt x="3274" y="4965"/>
                </a:lnTo>
                <a:lnTo>
                  <a:pt x="3060" y="4858"/>
                </a:lnTo>
                <a:lnTo>
                  <a:pt x="2953" y="4793"/>
                </a:lnTo>
                <a:lnTo>
                  <a:pt x="2846" y="4729"/>
                </a:lnTo>
                <a:lnTo>
                  <a:pt x="2761" y="4644"/>
                </a:lnTo>
                <a:lnTo>
                  <a:pt x="2718" y="4558"/>
                </a:lnTo>
                <a:lnTo>
                  <a:pt x="2718" y="4494"/>
                </a:lnTo>
                <a:lnTo>
                  <a:pt x="2718" y="4451"/>
                </a:lnTo>
                <a:lnTo>
                  <a:pt x="2782" y="4323"/>
                </a:lnTo>
                <a:lnTo>
                  <a:pt x="2846" y="4237"/>
                </a:lnTo>
                <a:lnTo>
                  <a:pt x="2932" y="4173"/>
                </a:lnTo>
                <a:lnTo>
                  <a:pt x="3146" y="4045"/>
                </a:lnTo>
                <a:lnTo>
                  <a:pt x="3360" y="3916"/>
                </a:lnTo>
                <a:lnTo>
                  <a:pt x="3552" y="3788"/>
                </a:lnTo>
                <a:lnTo>
                  <a:pt x="3766" y="3595"/>
                </a:lnTo>
                <a:lnTo>
                  <a:pt x="4023" y="3424"/>
                </a:lnTo>
                <a:lnTo>
                  <a:pt x="4494" y="3103"/>
                </a:lnTo>
                <a:lnTo>
                  <a:pt x="4708" y="2953"/>
                </a:lnTo>
                <a:lnTo>
                  <a:pt x="4943" y="2804"/>
                </a:lnTo>
                <a:lnTo>
                  <a:pt x="5157" y="2675"/>
                </a:lnTo>
                <a:lnTo>
                  <a:pt x="5264" y="2611"/>
                </a:lnTo>
                <a:lnTo>
                  <a:pt x="5328" y="2504"/>
                </a:lnTo>
                <a:lnTo>
                  <a:pt x="5392" y="2590"/>
                </a:lnTo>
                <a:lnTo>
                  <a:pt x="5478" y="2654"/>
                </a:lnTo>
                <a:lnTo>
                  <a:pt x="5564" y="2718"/>
                </a:lnTo>
                <a:lnTo>
                  <a:pt x="5671" y="2782"/>
                </a:lnTo>
                <a:lnTo>
                  <a:pt x="5863" y="2868"/>
                </a:lnTo>
                <a:lnTo>
                  <a:pt x="6098" y="2889"/>
                </a:lnTo>
                <a:lnTo>
                  <a:pt x="6334" y="2911"/>
                </a:lnTo>
                <a:lnTo>
                  <a:pt x="6569" y="2868"/>
                </a:lnTo>
                <a:lnTo>
                  <a:pt x="6783" y="2804"/>
                </a:lnTo>
                <a:lnTo>
                  <a:pt x="6976" y="2718"/>
                </a:lnTo>
                <a:lnTo>
                  <a:pt x="7147" y="2590"/>
                </a:lnTo>
                <a:lnTo>
                  <a:pt x="7318" y="2440"/>
                </a:lnTo>
                <a:lnTo>
                  <a:pt x="7446" y="2269"/>
                </a:lnTo>
                <a:lnTo>
                  <a:pt x="7553" y="2098"/>
                </a:lnTo>
                <a:lnTo>
                  <a:pt x="7639" y="1905"/>
                </a:lnTo>
                <a:lnTo>
                  <a:pt x="7703" y="1691"/>
                </a:lnTo>
                <a:lnTo>
                  <a:pt x="7725" y="1477"/>
                </a:lnTo>
                <a:lnTo>
                  <a:pt x="7703" y="1263"/>
                </a:lnTo>
                <a:lnTo>
                  <a:pt x="7660" y="1092"/>
                </a:lnTo>
                <a:lnTo>
                  <a:pt x="7596" y="921"/>
                </a:lnTo>
                <a:lnTo>
                  <a:pt x="7489" y="750"/>
                </a:lnTo>
                <a:lnTo>
                  <a:pt x="7361" y="600"/>
                </a:lnTo>
                <a:lnTo>
                  <a:pt x="7190" y="471"/>
                </a:lnTo>
                <a:lnTo>
                  <a:pt x="7018" y="343"/>
                </a:lnTo>
                <a:lnTo>
                  <a:pt x="6847" y="236"/>
                </a:lnTo>
                <a:lnTo>
                  <a:pt x="6655" y="151"/>
                </a:lnTo>
                <a:lnTo>
                  <a:pt x="6462" y="65"/>
                </a:lnTo>
                <a:lnTo>
                  <a:pt x="6248" y="22"/>
                </a:lnTo>
                <a:lnTo>
                  <a:pt x="60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1757572" y="3179197"/>
            <a:ext cx="25458" cy="31241"/>
          </a:xfrm>
          <a:custGeom>
            <a:rect b="b" l="l" r="r" t="t"/>
            <a:pathLst>
              <a:path extrusionOk="0" h="1156" w="942">
                <a:moveTo>
                  <a:pt x="428" y="428"/>
                </a:moveTo>
                <a:lnTo>
                  <a:pt x="471" y="471"/>
                </a:lnTo>
                <a:lnTo>
                  <a:pt x="493" y="557"/>
                </a:lnTo>
                <a:lnTo>
                  <a:pt x="493" y="621"/>
                </a:lnTo>
                <a:lnTo>
                  <a:pt x="493" y="685"/>
                </a:lnTo>
                <a:lnTo>
                  <a:pt x="450" y="642"/>
                </a:lnTo>
                <a:lnTo>
                  <a:pt x="428" y="578"/>
                </a:lnTo>
                <a:lnTo>
                  <a:pt x="428" y="428"/>
                </a:lnTo>
                <a:close/>
                <a:moveTo>
                  <a:pt x="428" y="0"/>
                </a:moveTo>
                <a:lnTo>
                  <a:pt x="300" y="22"/>
                </a:lnTo>
                <a:lnTo>
                  <a:pt x="193" y="43"/>
                </a:lnTo>
                <a:lnTo>
                  <a:pt x="107" y="129"/>
                </a:lnTo>
                <a:lnTo>
                  <a:pt x="65" y="214"/>
                </a:lnTo>
                <a:lnTo>
                  <a:pt x="22" y="321"/>
                </a:lnTo>
                <a:lnTo>
                  <a:pt x="0" y="428"/>
                </a:lnTo>
                <a:lnTo>
                  <a:pt x="0" y="535"/>
                </a:lnTo>
                <a:lnTo>
                  <a:pt x="0" y="664"/>
                </a:lnTo>
                <a:lnTo>
                  <a:pt x="0" y="771"/>
                </a:lnTo>
                <a:lnTo>
                  <a:pt x="43" y="899"/>
                </a:lnTo>
                <a:lnTo>
                  <a:pt x="86" y="985"/>
                </a:lnTo>
                <a:lnTo>
                  <a:pt x="172" y="1070"/>
                </a:lnTo>
                <a:lnTo>
                  <a:pt x="279" y="1134"/>
                </a:lnTo>
                <a:lnTo>
                  <a:pt x="386" y="1156"/>
                </a:lnTo>
                <a:lnTo>
                  <a:pt x="493" y="1156"/>
                </a:lnTo>
                <a:lnTo>
                  <a:pt x="600" y="1134"/>
                </a:lnTo>
                <a:lnTo>
                  <a:pt x="685" y="1092"/>
                </a:lnTo>
                <a:lnTo>
                  <a:pt x="771" y="1027"/>
                </a:lnTo>
                <a:lnTo>
                  <a:pt x="835" y="963"/>
                </a:lnTo>
                <a:lnTo>
                  <a:pt x="878" y="878"/>
                </a:lnTo>
                <a:lnTo>
                  <a:pt x="921" y="771"/>
                </a:lnTo>
                <a:lnTo>
                  <a:pt x="942" y="685"/>
                </a:lnTo>
                <a:lnTo>
                  <a:pt x="921" y="493"/>
                </a:lnTo>
                <a:lnTo>
                  <a:pt x="878" y="321"/>
                </a:lnTo>
                <a:lnTo>
                  <a:pt x="792" y="172"/>
                </a:lnTo>
                <a:lnTo>
                  <a:pt x="664" y="22"/>
                </a:lnTo>
                <a:lnTo>
                  <a:pt x="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1733872" y="3080911"/>
            <a:ext cx="233631" cy="241144"/>
          </a:xfrm>
          <a:custGeom>
            <a:rect b="b" l="l" r="r" t="t"/>
            <a:pathLst>
              <a:path extrusionOk="0" h="8923" w="8645">
                <a:moveTo>
                  <a:pt x="813" y="3402"/>
                </a:moveTo>
                <a:lnTo>
                  <a:pt x="792" y="3530"/>
                </a:lnTo>
                <a:lnTo>
                  <a:pt x="749" y="3830"/>
                </a:lnTo>
                <a:lnTo>
                  <a:pt x="685" y="4322"/>
                </a:lnTo>
                <a:lnTo>
                  <a:pt x="642" y="4279"/>
                </a:lnTo>
                <a:lnTo>
                  <a:pt x="642" y="4215"/>
                </a:lnTo>
                <a:lnTo>
                  <a:pt x="664" y="4130"/>
                </a:lnTo>
                <a:lnTo>
                  <a:pt x="685" y="4087"/>
                </a:lnTo>
                <a:lnTo>
                  <a:pt x="728" y="3744"/>
                </a:lnTo>
                <a:lnTo>
                  <a:pt x="749" y="3573"/>
                </a:lnTo>
                <a:lnTo>
                  <a:pt x="813" y="3402"/>
                </a:lnTo>
                <a:close/>
                <a:moveTo>
                  <a:pt x="1370" y="3423"/>
                </a:moveTo>
                <a:lnTo>
                  <a:pt x="1519" y="3445"/>
                </a:lnTo>
                <a:lnTo>
                  <a:pt x="1776" y="3530"/>
                </a:lnTo>
                <a:lnTo>
                  <a:pt x="2033" y="3595"/>
                </a:lnTo>
                <a:lnTo>
                  <a:pt x="2161" y="3616"/>
                </a:lnTo>
                <a:lnTo>
                  <a:pt x="2290" y="3637"/>
                </a:lnTo>
                <a:lnTo>
                  <a:pt x="2247" y="3830"/>
                </a:lnTo>
                <a:lnTo>
                  <a:pt x="2204" y="4023"/>
                </a:lnTo>
                <a:lnTo>
                  <a:pt x="2140" y="4108"/>
                </a:lnTo>
                <a:lnTo>
                  <a:pt x="2097" y="4215"/>
                </a:lnTo>
                <a:lnTo>
                  <a:pt x="2054" y="4365"/>
                </a:lnTo>
                <a:lnTo>
                  <a:pt x="2033" y="4493"/>
                </a:lnTo>
                <a:lnTo>
                  <a:pt x="1969" y="5028"/>
                </a:lnTo>
                <a:lnTo>
                  <a:pt x="1947" y="5285"/>
                </a:lnTo>
                <a:lnTo>
                  <a:pt x="1926" y="5520"/>
                </a:lnTo>
                <a:lnTo>
                  <a:pt x="1926" y="5991"/>
                </a:lnTo>
                <a:lnTo>
                  <a:pt x="1904" y="6504"/>
                </a:lnTo>
                <a:lnTo>
                  <a:pt x="1926" y="6783"/>
                </a:lnTo>
                <a:lnTo>
                  <a:pt x="1947" y="7018"/>
                </a:lnTo>
                <a:lnTo>
                  <a:pt x="1990" y="7125"/>
                </a:lnTo>
                <a:lnTo>
                  <a:pt x="2033" y="7232"/>
                </a:lnTo>
                <a:lnTo>
                  <a:pt x="2097" y="7317"/>
                </a:lnTo>
                <a:lnTo>
                  <a:pt x="2140" y="7403"/>
                </a:lnTo>
                <a:lnTo>
                  <a:pt x="2161" y="7553"/>
                </a:lnTo>
                <a:lnTo>
                  <a:pt x="2204" y="7703"/>
                </a:lnTo>
                <a:lnTo>
                  <a:pt x="2225" y="8002"/>
                </a:lnTo>
                <a:lnTo>
                  <a:pt x="1776" y="8024"/>
                </a:lnTo>
                <a:lnTo>
                  <a:pt x="1541" y="8024"/>
                </a:lnTo>
                <a:lnTo>
                  <a:pt x="1305" y="8002"/>
                </a:lnTo>
                <a:lnTo>
                  <a:pt x="1327" y="7874"/>
                </a:lnTo>
                <a:lnTo>
                  <a:pt x="1305" y="7788"/>
                </a:lnTo>
                <a:lnTo>
                  <a:pt x="1284" y="7767"/>
                </a:lnTo>
                <a:lnTo>
                  <a:pt x="1263" y="7767"/>
                </a:lnTo>
                <a:lnTo>
                  <a:pt x="1134" y="7810"/>
                </a:lnTo>
                <a:lnTo>
                  <a:pt x="1070" y="7831"/>
                </a:lnTo>
                <a:lnTo>
                  <a:pt x="984" y="7852"/>
                </a:lnTo>
                <a:lnTo>
                  <a:pt x="1070" y="7660"/>
                </a:lnTo>
                <a:lnTo>
                  <a:pt x="1198" y="7382"/>
                </a:lnTo>
                <a:lnTo>
                  <a:pt x="1263" y="7253"/>
                </a:lnTo>
                <a:lnTo>
                  <a:pt x="1284" y="7125"/>
                </a:lnTo>
                <a:lnTo>
                  <a:pt x="1284" y="7082"/>
                </a:lnTo>
                <a:lnTo>
                  <a:pt x="1263" y="7061"/>
                </a:lnTo>
                <a:lnTo>
                  <a:pt x="1241" y="7039"/>
                </a:lnTo>
                <a:lnTo>
                  <a:pt x="1198" y="7018"/>
                </a:lnTo>
                <a:lnTo>
                  <a:pt x="1113" y="7039"/>
                </a:lnTo>
                <a:lnTo>
                  <a:pt x="1027" y="7125"/>
                </a:lnTo>
                <a:lnTo>
                  <a:pt x="877" y="7275"/>
                </a:lnTo>
                <a:lnTo>
                  <a:pt x="813" y="7339"/>
                </a:lnTo>
                <a:lnTo>
                  <a:pt x="771" y="7360"/>
                </a:lnTo>
                <a:lnTo>
                  <a:pt x="749" y="7360"/>
                </a:lnTo>
                <a:lnTo>
                  <a:pt x="749" y="7317"/>
                </a:lnTo>
                <a:lnTo>
                  <a:pt x="728" y="7189"/>
                </a:lnTo>
                <a:lnTo>
                  <a:pt x="728" y="7061"/>
                </a:lnTo>
                <a:lnTo>
                  <a:pt x="771" y="6954"/>
                </a:lnTo>
                <a:lnTo>
                  <a:pt x="856" y="6740"/>
                </a:lnTo>
                <a:lnTo>
                  <a:pt x="963" y="6590"/>
                </a:lnTo>
                <a:lnTo>
                  <a:pt x="1070" y="6462"/>
                </a:lnTo>
                <a:lnTo>
                  <a:pt x="1091" y="6376"/>
                </a:lnTo>
                <a:lnTo>
                  <a:pt x="1091" y="6312"/>
                </a:lnTo>
                <a:lnTo>
                  <a:pt x="1070" y="6248"/>
                </a:lnTo>
                <a:lnTo>
                  <a:pt x="1027" y="6205"/>
                </a:lnTo>
                <a:lnTo>
                  <a:pt x="984" y="6184"/>
                </a:lnTo>
                <a:lnTo>
                  <a:pt x="899" y="6162"/>
                </a:lnTo>
                <a:lnTo>
                  <a:pt x="835" y="6184"/>
                </a:lnTo>
                <a:lnTo>
                  <a:pt x="749" y="6226"/>
                </a:lnTo>
                <a:lnTo>
                  <a:pt x="749" y="6162"/>
                </a:lnTo>
                <a:lnTo>
                  <a:pt x="771" y="6012"/>
                </a:lnTo>
                <a:lnTo>
                  <a:pt x="771" y="5734"/>
                </a:lnTo>
                <a:lnTo>
                  <a:pt x="792" y="5135"/>
                </a:lnTo>
                <a:lnTo>
                  <a:pt x="792" y="4536"/>
                </a:lnTo>
                <a:lnTo>
                  <a:pt x="813" y="4258"/>
                </a:lnTo>
                <a:lnTo>
                  <a:pt x="856" y="3958"/>
                </a:lnTo>
                <a:lnTo>
                  <a:pt x="899" y="3766"/>
                </a:lnTo>
                <a:lnTo>
                  <a:pt x="963" y="3595"/>
                </a:lnTo>
                <a:lnTo>
                  <a:pt x="1006" y="3530"/>
                </a:lnTo>
                <a:lnTo>
                  <a:pt x="1070" y="3466"/>
                </a:lnTo>
                <a:lnTo>
                  <a:pt x="1156" y="3445"/>
                </a:lnTo>
                <a:lnTo>
                  <a:pt x="1241" y="3423"/>
                </a:lnTo>
                <a:close/>
                <a:moveTo>
                  <a:pt x="6483" y="364"/>
                </a:moveTo>
                <a:lnTo>
                  <a:pt x="6547" y="385"/>
                </a:lnTo>
                <a:lnTo>
                  <a:pt x="6590" y="428"/>
                </a:lnTo>
                <a:lnTo>
                  <a:pt x="6654" y="556"/>
                </a:lnTo>
                <a:lnTo>
                  <a:pt x="6697" y="728"/>
                </a:lnTo>
                <a:lnTo>
                  <a:pt x="6719" y="835"/>
                </a:lnTo>
                <a:lnTo>
                  <a:pt x="6761" y="1006"/>
                </a:lnTo>
                <a:lnTo>
                  <a:pt x="6783" y="1156"/>
                </a:lnTo>
                <a:lnTo>
                  <a:pt x="6783" y="1305"/>
                </a:lnTo>
                <a:lnTo>
                  <a:pt x="6719" y="1476"/>
                </a:lnTo>
                <a:lnTo>
                  <a:pt x="6654" y="1626"/>
                </a:lnTo>
                <a:lnTo>
                  <a:pt x="6569" y="1776"/>
                </a:lnTo>
                <a:lnTo>
                  <a:pt x="6376" y="2054"/>
                </a:lnTo>
                <a:lnTo>
                  <a:pt x="6184" y="2375"/>
                </a:lnTo>
                <a:lnTo>
                  <a:pt x="5970" y="2653"/>
                </a:lnTo>
                <a:lnTo>
                  <a:pt x="5841" y="2782"/>
                </a:lnTo>
                <a:lnTo>
                  <a:pt x="5713" y="2910"/>
                </a:lnTo>
                <a:lnTo>
                  <a:pt x="5585" y="3017"/>
                </a:lnTo>
                <a:lnTo>
                  <a:pt x="5413" y="3124"/>
                </a:lnTo>
                <a:lnTo>
                  <a:pt x="5285" y="3210"/>
                </a:lnTo>
                <a:lnTo>
                  <a:pt x="5199" y="3316"/>
                </a:lnTo>
                <a:lnTo>
                  <a:pt x="5178" y="3402"/>
                </a:lnTo>
                <a:lnTo>
                  <a:pt x="5199" y="3488"/>
                </a:lnTo>
                <a:lnTo>
                  <a:pt x="5285" y="3530"/>
                </a:lnTo>
                <a:lnTo>
                  <a:pt x="5392" y="3573"/>
                </a:lnTo>
                <a:lnTo>
                  <a:pt x="5520" y="3595"/>
                </a:lnTo>
                <a:lnTo>
                  <a:pt x="5692" y="3573"/>
                </a:lnTo>
                <a:lnTo>
                  <a:pt x="5884" y="3530"/>
                </a:lnTo>
                <a:lnTo>
                  <a:pt x="6483" y="3530"/>
                </a:lnTo>
                <a:lnTo>
                  <a:pt x="6890" y="3552"/>
                </a:lnTo>
                <a:lnTo>
                  <a:pt x="7296" y="3595"/>
                </a:lnTo>
                <a:lnTo>
                  <a:pt x="7446" y="3616"/>
                </a:lnTo>
                <a:lnTo>
                  <a:pt x="7617" y="3637"/>
                </a:lnTo>
                <a:lnTo>
                  <a:pt x="7767" y="3680"/>
                </a:lnTo>
                <a:lnTo>
                  <a:pt x="7895" y="3766"/>
                </a:lnTo>
                <a:lnTo>
                  <a:pt x="7959" y="3830"/>
                </a:lnTo>
                <a:lnTo>
                  <a:pt x="8002" y="3916"/>
                </a:lnTo>
                <a:lnTo>
                  <a:pt x="8024" y="4023"/>
                </a:lnTo>
                <a:lnTo>
                  <a:pt x="8045" y="4130"/>
                </a:lnTo>
                <a:lnTo>
                  <a:pt x="8045" y="4322"/>
                </a:lnTo>
                <a:lnTo>
                  <a:pt x="8002" y="4515"/>
                </a:lnTo>
                <a:lnTo>
                  <a:pt x="7874" y="4729"/>
                </a:lnTo>
                <a:lnTo>
                  <a:pt x="7767" y="4921"/>
                </a:lnTo>
                <a:lnTo>
                  <a:pt x="7703" y="5114"/>
                </a:lnTo>
                <a:lnTo>
                  <a:pt x="7660" y="5349"/>
                </a:lnTo>
                <a:lnTo>
                  <a:pt x="7639" y="5606"/>
                </a:lnTo>
                <a:lnTo>
                  <a:pt x="7596" y="5863"/>
                </a:lnTo>
                <a:lnTo>
                  <a:pt x="7574" y="5991"/>
                </a:lnTo>
                <a:lnTo>
                  <a:pt x="7532" y="6098"/>
                </a:lnTo>
                <a:lnTo>
                  <a:pt x="7467" y="6205"/>
                </a:lnTo>
                <a:lnTo>
                  <a:pt x="7403" y="6312"/>
                </a:lnTo>
                <a:lnTo>
                  <a:pt x="7275" y="6419"/>
                </a:lnTo>
                <a:lnTo>
                  <a:pt x="7125" y="6526"/>
                </a:lnTo>
                <a:lnTo>
                  <a:pt x="7061" y="6569"/>
                </a:lnTo>
                <a:lnTo>
                  <a:pt x="7018" y="6633"/>
                </a:lnTo>
                <a:lnTo>
                  <a:pt x="6975" y="6697"/>
                </a:lnTo>
                <a:lnTo>
                  <a:pt x="6954" y="6804"/>
                </a:lnTo>
                <a:lnTo>
                  <a:pt x="6975" y="6890"/>
                </a:lnTo>
                <a:lnTo>
                  <a:pt x="6997" y="6954"/>
                </a:lnTo>
                <a:lnTo>
                  <a:pt x="7018" y="7018"/>
                </a:lnTo>
                <a:lnTo>
                  <a:pt x="7039" y="7104"/>
                </a:lnTo>
                <a:lnTo>
                  <a:pt x="7039" y="7211"/>
                </a:lnTo>
                <a:lnTo>
                  <a:pt x="7018" y="7317"/>
                </a:lnTo>
                <a:lnTo>
                  <a:pt x="6975" y="7531"/>
                </a:lnTo>
                <a:lnTo>
                  <a:pt x="6932" y="7724"/>
                </a:lnTo>
                <a:lnTo>
                  <a:pt x="6868" y="7874"/>
                </a:lnTo>
                <a:lnTo>
                  <a:pt x="6825" y="7959"/>
                </a:lnTo>
                <a:lnTo>
                  <a:pt x="6761" y="8002"/>
                </a:lnTo>
                <a:lnTo>
                  <a:pt x="6676" y="8066"/>
                </a:lnTo>
                <a:lnTo>
                  <a:pt x="6590" y="8109"/>
                </a:lnTo>
                <a:lnTo>
                  <a:pt x="6398" y="8152"/>
                </a:lnTo>
                <a:lnTo>
                  <a:pt x="6226" y="8173"/>
                </a:lnTo>
                <a:lnTo>
                  <a:pt x="6034" y="8152"/>
                </a:lnTo>
                <a:lnTo>
                  <a:pt x="5863" y="8131"/>
                </a:lnTo>
                <a:lnTo>
                  <a:pt x="5777" y="8131"/>
                </a:lnTo>
                <a:lnTo>
                  <a:pt x="5692" y="8109"/>
                </a:lnTo>
                <a:lnTo>
                  <a:pt x="5692" y="8045"/>
                </a:lnTo>
                <a:lnTo>
                  <a:pt x="5670" y="8024"/>
                </a:lnTo>
                <a:lnTo>
                  <a:pt x="5627" y="8002"/>
                </a:lnTo>
                <a:lnTo>
                  <a:pt x="5606" y="7981"/>
                </a:lnTo>
                <a:lnTo>
                  <a:pt x="5520" y="8002"/>
                </a:lnTo>
                <a:lnTo>
                  <a:pt x="5478" y="8045"/>
                </a:lnTo>
                <a:lnTo>
                  <a:pt x="5435" y="8088"/>
                </a:lnTo>
                <a:lnTo>
                  <a:pt x="5413" y="8131"/>
                </a:lnTo>
                <a:lnTo>
                  <a:pt x="5349" y="8152"/>
                </a:lnTo>
                <a:lnTo>
                  <a:pt x="5178" y="8152"/>
                </a:lnTo>
                <a:lnTo>
                  <a:pt x="5071" y="8131"/>
                </a:lnTo>
                <a:lnTo>
                  <a:pt x="4985" y="8131"/>
                </a:lnTo>
                <a:lnTo>
                  <a:pt x="5007" y="8066"/>
                </a:lnTo>
                <a:lnTo>
                  <a:pt x="5028" y="7981"/>
                </a:lnTo>
                <a:lnTo>
                  <a:pt x="5092" y="7810"/>
                </a:lnTo>
                <a:lnTo>
                  <a:pt x="5092" y="7745"/>
                </a:lnTo>
                <a:lnTo>
                  <a:pt x="5071" y="7703"/>
                </a:lnTo>
                <a:lnTo>
                  <a:pt x="5007" y="7681"/>
                </a:lnTo>
                <a:lnTo>
                  <a:pt x="4878" y="7724"/>
                </a:lnTo>
                <a:lnTo>
                  <a:pt x="4814" y="7767"/>
                </a:lnTo>
                <a:lnTo>
                  <a:pt x="4750" y="7831"/>
                </a:lnTo>
                <a:lnTo>
                  <a:pt x="4707" y="7895"/>
                </a:lnTo>
                <a:lnTo>
                  <a:pt x="4643" y="7938"/>
                </a:lnTo>
                <a:lnTo>
                  <a:pt x="4558" y="7959"/>
                </a:lnTo>
                <a:lnTo>
                  <a:pt x="4451" y="7981"/>
                </a:lnTo>
                <a:lnTo>
                  <a:pt x="4237" y="7981"/>
                </a:lnTo>
                <a:lnTo>
                  <a:pt x="4237" y="7831"/>
                </a:lnTo>
                <a:lnTo>
                  <a:pt x="4237" y="7703"/>
                </a:lnTo>
                <a:lnTo>
                  <a:pt x="4215" y="7681"/>
                </a:lnTo>
                <a:lnTo>
                  <a:pt x="4172" y="7660"/>
                </a:lnTo>
                <a:lnTo>
                  <a:pt x="4108" y="7681"/>
                </a:lnTo>
                <a:lnTo>
                  <a:pt x="4023" y="7724"/>
                </a:lnTo>
                <a:lnTo>
                  <a:pt x="3937" y="7767"/>
                </a:lnTo>
                <a:lnTo>
                  <a:pt x="3873" y="7852"/>
                </a:lnTo>
                <a:lnTo>
                  <a:pt x="3809" y="7917"/>
                </a:lnTo>
                <a:lnTo>
                  <a:pt x="3723" y="7981"/>
                </a:lnTo>
                <a:lnTo>
                  <a:pt x="3745" y="7788"/>
                </a:lnTo>
                <a:lnTo>
                  <a:pt x="3745" y="7638"/>
                </a:lnTo>
                <a:lnTo>
                  <a:pt x="3745" y="7574"/>
                </a:lnTo>
                <a:lnTo>
                  <a:pt x="3702" y="7553"/>
                </a:lnTo>
                <a:lnTo>
                  <a:pt x="3638" y="7596"/>
                </a:lnTo>
                <a:lnTo>
                  <a:pt x="3552" y="7660"/>
                </a:lnTo>
                <a:lnTo>
                  <a:pt x="3466" y="7767"/>
                </a:lnTo>
                <a:lnTo>
                  <a:pt x="3424" y="7831"/>
                </a:lnTo>
                <a:lnTo>
                  <a:pt x="3359" y="7852"/>
                </a:lnTo>
                <a:lnTo>
                  <a:pt x="3252" y="7810"/>
                </a:lnTo>
                <a:lnTo>
                  <a:pt x="3188" y="7767"/>
                </a:lnTo>
                <a:lnTo>
                  <a:pt x="3145" y="7745"/>
                </a:lnTo>
                <a:lnTo>
                  <a:pt x="3167" y="7681"/>
                </a:lnTo>
                <a:lnTo>
                  <a:pt x="3210" y="7617"/>
                </a:lnTo>
                <a:lnTo>
                  <a:pt x="3295" y="7510"/>
                </a:lnTo>
                <a:lnTo>
                  <a:pt x="3402" y="7339"/>
                </a:lnTo>
                <a:lnTo>
                  <a:pt x="3531" y="7104"/>
                </a:lnTo>
                <a:lnTo>
                  <a:pt x="3573" y="6997"/>
                </a:lnTo>
                <a:lnTo>
                  <a:pt x="3595" y="6890"/>
                </a:lnTo>
                <a:lnTo>
                  <a:pt x="3573" y="6847"/>
                </a:lnTo>
                <a:lnTo>
                  <a:pt x="3552" y="6825"/>
                </a:lnTo>
                <a:lnTo>
                  <a:pt x="3509" y="6804"/>
                </a:lnTo>
                <a:lnTo>
                  <a:pt x="3466" y="6804"/>
                </a:lnTo>
                <a:lnTo>
                  <a:pt x="3359" y="6825"/>
                </a:lnTo>
                <a:lnTo>
                  <a:pt x="3274" y="6890"/>
                </a:lnTo>
                <a:lnTo>
                  <a:pt x="3210" y="6975"/>
                </a:lnTo>
                <a:lnTo>
                  <a:pt x="3124" y="7061"/>
                </a:lnTo>
                <a:lnTo>
                  <a:pt x="2996" y="7232"/>
                </a:lnTo>
                <a:lnTo>
                  <a:pt x="2931" y="7296"/>
                </a:lnTo>
                <a:lnTo>
                  <a:pt x="2846" y="7339"/>
                </a:lnTo>
                <a:lnTo>
                  <a:pt x="2846" y="7275"/>
                </a:lnTo>
                <a:lnTo>
                  <a:pt x="2846" y="7189"/>
                </a:lnTo>
                <a:lnTo>
                  <a:pt x="2910" y="7061"/>
                </a:lnTo>
                <a:lnTo>
                  <a:pt x="3060" y="6804"/>
                </a:lnTo>
                <a:lnTo>
                  <a:pt x="3210" y="6569"/>
                </a:lnTo>
                <a:lnTo>
                  <a:pt x="3274" y="6440"/>
                </a:lnTo>
                <a:lnTo>
                  <a:pt x="3274" y="6376"/>
                </a:lnTo>
                <a:lnTo>
                  <a:pt x="3274" y="6333"/>
                </a:lnTo>
                <a:lnTo>
                  <a:pt x="3231" y="6290"/>
                </a:lnTo>
                <a:lnTo>
                  <a:pt x="3188" y="6269"/>
                </a:lnTo>
                <a:lnTo>
                  <a:pt x="3145" y="6269"/>
                </a:lnTo>
                <a:lnTo>
                  <a:pt x="3103" y="6290"/>
                </a:lnTo>
                <a:lnTo>
                  <a:pt x="2996" y="6376"/>
                </a:lnTo>
                <a:lnTo>
                  <a:pt x="2910" y="6483"/>
                </a:lnTo>
                <a:lnTo>
                  <a:pt x="2718" y="6718"/>
                </a:lnTo>
                <a:lnTo>
                  <a:pt x="2632" y="6804"/>
                </a:lnTo>
                <a:lnTo>
                  <a:pt x="2568" y="6847"/>
                </a:lnTo>
                <a:lnTo>
                  <a:pt x="2546" y="6611"/>
                </a:lnTo>
                <a:lnTo>
                  <a:pt x="2546" y="6483"/>
                </a:lnTo>
                <a:lnTo>
                  <a:pt x="2568" y="6355"/>
                </a:lnTo>
                <a:lnTo>
                  <a:pt x="2611" y="6248"/>
                </a:lnTo>
                <a:lnTo>
                  <a:pt x="2675" y="6141"/>
                </a:lnTo>
                <a:lnTo>
                  <a:pt x="2803" y="5927"/>
                </a:lnTo>
                <a:lnTo>
                  <a:pt x="3017" y="5627"/>
                </a:lnTo>
                <a:lnTo>
                  <a:pt x="3103" y="5456"/>
                </a:lnTo>
                <a:lnTo>
                  <a:pt x="3145" y="5370"/>
                </a:lnTo>
                <a:lnTo>
                  <a:pt x="3145" y="5285"/>
                </a:lnTo>
                <a:lnTo>
                  <a:pt x="3017" y="5285"/>
                </a:lnTo>
                <a:lnTo>
                  <a:pt x="2931" y="5328"/>
                </a:lnTo>
                <a:lnTo>
                  <a:pt x="2846" y="5392"/>
                </a:lnTo>
                <a:lnTo>
                  <a:pt x="2696" y="5499"/>
                </a:lnTo>
                <a:lnTo>
                  <a:pt x="2632" y="5542"/>
                </a:lnTo>
                <a:lnTo>
                  <a:pt x="2568" y="5563"/>
                </a:lnTo>
                <a:lnTo>
                  <a:pt x="2589" y="5456"/>
                </a:lnTo>
                <a:lnTo>
                  <a:pt x="2589" y="5349"/>
                </a:lnTo>
                <a:lnTo>
                  <a:pt x="2611" y="5242"/>
                </a:lnTo>
                <a:lnTo>
                  <a:pt x="2632" y="5135"/>
                </a:lnTo>
                <a:lnTo>
                  <a:pt x="2696" y="5050"/>
                </a:lnTo>
                <a:lnTo>
                  <a:pt x="2760" y="4943"/>
                </a:lnTo>
                <a:lnTo>
                  <a:pt x="2931" y="4750"/>
                </a:lnTo>
                <a:lnTo>
                  <a:pt x="2974" y="4729"/>
                </a:lnTo>
                <a:lnTo>
                  <a:pt x="3017" y="4686"/>
                </a:lnTo>
                <a:lnTo>
                  <a:pt x="3017" y="4664"/>
                </a:lnTo>
                <a:lnTo>
                  <a:pt x="3017" y="4643"/>
                </a:lnTo>
                <a:lnTo>
                  <a:pt x="2974" y="4579"/>
                </a:lnTo>
                <a:lnTo>
                  <a:pt x="2931" y="4557"/>
                </a:lnTo>
                <a:lnTo>
                  <a:pt x="2889" y="4557"/>
                </a:lnTo>
                <a:lnTo>
                  <a:pt x="2824" y="4600"/>
                </a:lnTo>
                <a:lnTo>
                  <a:pt x="2739" y="4643"/>
                </a:lnTo>
                <a:lnTo>
                  <a:pt x="2675" y="4686"/>
                </a:lnTo>
                <a:lnTo>
                  <a:pt x="2718" y="4301"/>
                </a:lnTo>
                <a:lnTo>
                  <a:pt x="2760" y="4108"/>
                </a:lnTo>
                <a:lnTo>
                  <a:pt x="2803" y="4023"/>
                </a:lnTo>
                <a:lnTo>
                  <a:pt x="2846" y="3958"/>
                </a:lnTo>
                <a:lnTo>
                  <a:pt x="2996" y="3830"/>
                </a:lnTo>
                <a:lnTo>
                  <a:pt x="3167" y="3723"/>
                </a:lnTo>
                <a:lnTo>
                  <a:pt x="3359" y="3637"/>
                </a:lnTo>
                <a:lnTo>
                  <a:pt x="3531" y="3530"/>
                </a:lnTo>
                <a:lnTo>
                  <a:pt x="3830" y="3295"/>
                </a:lnTo>
                <a:lnTo>
                  <a:pt x="4001" y="3167"/>
                </a:lnTo>
                <a:lnTo>
                  <a:pt x="4130" y="3038"/>
                </a:lnTo>
                <a:lnTo>
                  <a:pt x="4215" y="2910"/>
                </a:lnTo>
                <a:lnTo>
                  <a:pt x="4279" y="2782"/>
                </a:lnTo>
                <a:lnTo>
                  <a:pt x="4365" y="2696"/>
                </a:lnTo>
                <a:lnTo>
                  <a:pt x="4451" y="2632"/>
                </a:lnTo>
                <a:lnTo>
                  <a:pt x="4622" y="2503"/>
                </a:lnTo>
                <a:lnTo>
                  <a:pt x="5199" y="2054"/>
                </a:lnTo>
                <a:lnTo>
                  <a:pt x="5478" y="1797"/>
                </a:lnTo>
                <a:lnTo>
                  <a:pt x="5734" y="1541"/>
                </a:lnTo>
                <a:lnTo>
                  <a:pt x="5820" y="1498"/>
                </a:lnTo>
                <a:lnTo>
                  <a:pt x="5820" y="1434"/>
                </a:lnTo>
                <a:lnTo>
                  <a:pt x="5841" y="1391"/>
                </a:lnTo>
                <a:lnTo>
                  <a:pt x="5948" y="1262"/>
                </a:lnTo>
                <a:lnTo>
                  <a:pt x="6055" y="1134"/>
                </a:lnTo>
                <a:lnTo>
                  <a:pt x="6162" y="1027"/>
                </a:lnTo>
                <a:lnTo>
                  <a:pt x="6248" y="920"/>
                </a:lnTo>
                <a:lnTo>
                  <a:pt x="6312" y="792"/>
                </a:lnTo>
                <a:lnTo>
                  <a:pt x="6333" y="728"/>
                </a:lnTo>
                <a:lnTo>
                  <a:pt x="6355" y="663"/>
                </a:lnTo>
                <a:lnTo>
                  <a:pt x="6398" y="642"/>
                </a:lnTo>
                <a:lnTo>
                  <a:pt x="6440" y="642"/>
                </a:lnTo>
                <a:lnTo>
                  <a:pt x="6462" y="514"/>
                </a:lnTo>
                <a:lnTo>
                  <a:pt x="6462" y="471"/>
                </a:lnTo>
                <a:lnTo>
                  <a:pt x="6462" y="428"/>
                </a:lnTo>
                <a:lnTo>
                  <a:pt x="6462" y="385"/>
                </a:lnTo>
                <a:lnTo>
                  <a:pt x="6483" y="364"/>
                </a:lnTo>
                <a:close/>
                <a:moveTo>
                  <a:pt x="6505" y="0"/>
                </a:moveTo>
                <a:lnTo>
                  <a:pt x="6376" y="43"/>
                </a:lnTo>
                <a:lnTo>
                  <a:pt x="6269" y="86"/>
                </a:lnTo>
                <a:lnTo>
                  <a:pt x="6162" y="171"/>
                </a:lnTo>
                <a:lnTo>
                  <a:pt x="5799" y="471"/>
                </a:lnTo>
                <a:lnTo>
                  <a:pt x="5692" y="578"/>
                </a:lnTo>
                <a:lnTo>
                  <a:pt x="5627" y="685"/>
                </a:lnTo>
                <a:lnTo>
                  <a:pt x="5478" y="899"/>
                </a:lnTo>
                <a:lnTo>
                  <a:pt x="5285" y="1134"/>
                </a:lnTo>
                <a:lnTo>
                  <a:pt x="5071" y="1348"/>
                </a:lnTo>
                <a:lnTo>
                  <a:pt x="4622" y="1755"/>
                </a:lnTo>
                <a:lnTo>
                  <a:pt x="4386" y="1969"/>
                </a:lnTo>
                <a:lnTo>
                  <a:pt x="4151" y="2204"/>
                </a:lnTo>
                <a:lnTo>
                  <a:pt x="3680" y="2653"/>
                </a:lnTo>
                <a:lnTo>
                  <a:pt x="3445" y="2867"/>
                </a:lnTo>
                <a:lnTo>
                  <a:pt x="3188" y="3081"/>
                </a:lnTo>
                <a:lnTo>
                  <a:pt x="2931" y="3252"/>
                </a:lnTo>
                <a:lnTo>
                  <a:pt x="2653" y="3402"/>
                </a:lnTo>
                <a:lnTo>
                  <a:pt x="2632" y="3338"/>
                </a:lnTo>
                <a:lnTo>
                  <a:pt x="2611" y="3274"/>
                </a:lnTo>
                <a:lnTo>
                  <a:pt x="2546" y="3167"/>
                </a:lnTo>
                <a:lnTo>
                  <a:pt x="2439" y="3081"/>
                </a:lnTo>
                <a:lnTo>
                  <a:pt x="2311" y="3017"/>
                </a:lnTo>
                <a:lnTo>
                  <a:pt x="2161" y="2953"/>
                </a:lnTo>
                <a:lnTo>
                  <a:pt x="2011" y="2931"/>
                </a:lnTo>
                <a:lnTo>
                  <a:pt x="1755" y="2889"/>
                </a:lnTo>
                <a:lnTo>
                  <a:pt x="1455" y="2867"/>
                </a:lnTo>
                <a:lnTo>
                  <a:pt x="984" y="2867"/>
                </a:lnTo>
                <a:lnTo>
                  <a:pt x="835" y="2910"/>
                </a:lnTo>
                <a:lnTo>
                  <a:pt x="685" y="2953"/>
                </a:lnTo>
                <a:lnTo>
                  <a:pt x="578" y="2996"/>
                </a:lnTo>
                <a:lnTo>
                  <a:pt x="450" y="3103"/>
                </a:lnTo>
                <a:lnTo>
                  <a:pt x="364" y="3210"/>
                </a:lnTo>
                <a:lnTo>
                  <a:pt x="300" y="3338"/>
                </a:lnTo>
                <a:lnTo>
                  <a:pt x="236" y="3466"/>
                </a:lnTo>
                <a:lnTo>
                  <a:pt x="171" y="3766"/>
                </a:lnTo>
                <a:lnTo>
                  <a:pt x="150" y="4065"/>
                </a:lnTo>
                <a:lnTo>
                  <a:pt x="64" y="4814"/>
                </a:lnTo>
                <a:lnTo>
                  <a:pt x="43" y="5199"/>
                </a:lnTo>
                <a:lnTo>
                  <a:pt x="22" y="5584"/>
                </a:lnTo>
                <a:lnTo>
                  <a:pt x="22" y="7189"/>
                </a:lnTo>
                <a:lnTo>
                  <a:pt x="0" y="7489"/>
                </a:lnTo>
                <a:lnTo>
                  <a:pt x="0" y="7831"/>
                </a:lnTo>
                <a:lnTo>
                  <a:pt x="22" y="8002"/>
                </a:lnTo>
                <a:lnTo>
                  <a:pt x="43" y="8152"/>
                </a:lnTo>
                <a:lnTo>
                  <a:pt x="129" y="8302"/>
                </a:lnTo>
                <a:lnTo>
                  <a:pt x="214" y="8409"/>
                </a:lnTo>
                <a:lnTo>
                  <a:pt x="278" y="8451"/>
                </a:lnTo>
                <a:lnTo>
                  <a:pt x="343" y="8473"/>
                </a:lnTo>
                <a:lnTo>
                  <a:pt x="514" y="8516"/>
                </a:lnTo>
                <a:lnTo>
                  <a:pt x="835" y="8580"/>
                </a:lnTo>
                <a:lnTo>
                  <a:pt x="1156" y="8644"/>
                </a:lnTo>
                <a:lnTo>
                  <a:pt x="1477" y="8665"/>
                </a:lnTo>
                <a:lnTo>
                  <a:pt x="1669" y="8665"/>
                </a:lnTo>
                <a:lnTo>
                  <a:pt x="1840" y="8644"/>
                </a:lnTo>
                <a:lnTo>
                  <a:pt x="2011" y="8623"/>
                </a:lnTo>
                <a:lnTo>
                  <a:pt x="2183" y="8580"/>
                </a:lnTo>
                <a:lnTo>
                  <a:pt x="2290" y="8537"/>
                </a:lnTo>
                <a:lnTo>
                  <a:pt x="2375" y="8494"/>
                </a:lnTo>
                <a:lnTo>
                  <a:pt x="2568" y="8387"/>
                </a:lnTo>
                <a:lnTo>
                  <a:pt x="2611" y="8494"/>
                </a:lnTo>
                <a:lnTo>
                  <a:pt x="2653" y="8537"/>
                </a:lnTo>
                <a:lnTo>
                  <a:pt x="2718" y="8580"/>
                </a:lnTo>
                <a:lnTo>
                  <a:pt x="2782" y="8623"/>
                </a:lnTo>
                <a:lnTo>
                  <a:pt x="2803" y="8601"/>
                </a:lnTo>
                <a:lnTo>
                  <a:pt x="2824" y="8580"/>
                </a:lnTo>
                <a:lnTo>
                  <a:pt x="2889" y="8580"/>
                </a:lnTo>
                <a:lnTo>
                  <a:pt x="3081" y="8665"/>
                </a:lnTo>
                <a:lnTo>
                  <a:pt x="3274" y="8730"/>
                </a:lnTo>
                <a:lnTo>
                  <a:pt x="3616" y="8794"/>
                </a:lnTo>
                <a:lnTo>
                  <a:pt x="3980" y="8837"/>
                </a:lnTo>
                <a:lnTo>
                  <a:pt x="4665" y="8879"/>
                </a:lnTo>
                <a:lnTo>
                  <a:pt x="5007" y="8901"/>
                </a:lnTo>
                <a:lnTo>
                  <a:pt x="5328" y="8922"/>
                </a:lnTo>
                <a:lnTo>
                  <a:pt x="5670" y="8901"/>
                </a:lnTo>
                <a:lnTo>
                  <a:pt x="5991" y="8858"/>
                </a:lnTo>
                <a:lnTo>
                  <a:pt x="6312" y="8815"/>
                </a:lnTo>
                <a:lnTo>
                  <a:pt x="6654" y="8730"/>
                </a:lnTo>
                <a:lnTo>
                  <a:pt x="6804" y="8687"/>
                </a:lnTo>
                <a:lnTo>
                  <a:pt x="6954" y="8601"/>
                </a:lnTo>
                <a:lnTo>
                  <a:pt x="7104" y="8516"/>
                </a:lnTo>
                <a:lnTo>
                  <a:pt x="7211" y="8387"/>
                </a:lnTo>
                <a:lnTo>
                  <a:pt x="7296" y="8259"/>
                </a:lnTo>
                <a:lnTo>
                  <a:pt x="7360" y="8131"/>
                </a:lnTo>
                <a:lnTo>
                  <a:pt x="7425" y="8002"/>
                </a:lnTo>
                <a:lnTo>
                  <a:pt x="7446" y="7874"/>
                </a:lnTo>
                <a:lnTo>
                  <a:pt x="7489" y="7596"/>
                </a:lnTo>
                <a:lnTo>
                  <a:pt x="7489" y="7296"/>
                </a:lnTo>
                <a:lnTo>
                  <a:pt x="7489" y="7082"/>
                </a:lnTo>
                <a:lnTo>
                  <a:pt x="7532" y="6954"/>
                </a:lnTo>
                <a:lnTo>
                  <a:pt x="7617" y="6868"/>
                </a:lnTo>
                <a:lnTo>
                  <a:pt x="7767" y="6740"/>
                </a:lnTo>
                <a:lnTo>
                  <a:pt x="7874" y="6633"/>
                </a:lnTo>
                <a:lnTo>
                  <a:pt x="7959" y="6526"/>
                </a:lnTo>
                <a:lnTo>
                  <a:pt x="8024" y="6397"/>
                </a:lnTo>
                <a:lnTo>
                  <a:pt x="8088" y="6248"/>
                </a:lnTo>
                <a:lnTo>
                  <a:pt x="8152" y="5884"/>
                </a:lnTo>
                <a:lnTo>
                  <a:pt x="8195" y="5520"/>
                </a:lnTo>
                <a:lnTo>
                  <a:pt x="8216" y="5328"/>
                </a:lnTo>
                <a:lnTo>
                  <a:pt x="8259" y="5199"/>
                </a:lnTo>
                <a:lnTo>
                  <a:pt x="8323" y="5071"/>
                </a:lnTo>
                <a:lnTo>
                  <a:pt x="8409" y="4921"/>
                </a:lnTo>
                <a:lnTo>
                  <a:pt x="8494" y="4793"/>
                </a:lnTo>
                <a:lnTo>
                  <a:pt x="8559" y="4643"/>
                </a:lnTo>
                <a:lnTo>
                  <a:pt x="8601" y="4472"/>
                </a:lnTo>
                <a:lnTo>
                  <a:pt x="8623" y="4322"/>
                </a:lnTo>
                <a:lnTo>
                  <a:pt x="8644" y="4151"/>
                </a:lnTo>
                <a:lnTo>
                  <a:pt x="8623" y="3980"/>
                </a:lnTo>
                <a:lnTo>
                  <a:pt x="8601" y="3809"/>
                </a:lnTo>
                <a:lnTo>
                  <a:pt x="8559" y="3659"/>
                </a:lnTo>
                <a:lnTo>
                  <a:pt x="8473" y="3530"/>
                </a:lnTo>
                <a:lnTo>
                  <a:pt x="8387" y="3423"/>
                </a:lnTo>
                <a:lnTo>
                  <a:pt x="8259" y="3338"/>
                </a:lnTo>
                <a:lnTo>
                  <a:pt x="8152" y="3252"/>
                </a:lnTo>
                <a:lnTo>
                  <a:pt x="8024" y="3188"/>
                </a:lnTo>
                <a:lnTo>
                  <a:pt x="7895" y="3124"/>
                </a:lnTo>
                <a:lnTo>
                  <a:pt x="7617" y="3038"/>
                </a:lnTo>
                <a:lnTo>
                  <a:pt x="7318" y="2996"/>
                </a:lnTo>
                <a:lnTo>
                  <a:pt x="7018" y="2974"/>
                </a:lnTo>
                <a:lnTo>
                  <a:pt x="6419" y="2974"/>
                </a:lnTo>
                <a:lnTo>
                  <a:pt x="6547" y="2782"/>
                </a:lnTo>
                <a:lnTo>
                  <a:pt x="6676" y="2589"/>
                </a:lnTo>
                <a:lnTo>
                  <a:pt x="6740" y="2482"/>
                </a:lnTo>
                <a:lnTo>
                  <a:pt x="6761" y="2396"/>
                </a:lnTo>
                <a:lnTo>
                  <a:pt x="6804" y="2289"/>
                </a:lnTo>
                <a:lnTo>
                  <a:pt x="6847" y="2183"/>
                </a:lnTo>
                <a:lnTo>
                  <a:pt x="6954" y="1990"/>
                </a:lnTo>
                <a:lnTo>
                  <a:pt x="7104" y="1797"/>
                </a:lnTo>
                <a:lnTo>
                  <a:pt x="7146" y="1648"/>
                </a:lnTo>
                <a:lnTo>
                  <a:pt x="7189" y="1519"/>
                </a:lnTo>
                <a:lnTo>
                  <a:pt x="7189" y="1241"/>
                </a:lnTo>
                <a:lnTo>
                  <a:pt x="7211" y="963"/>
                </a:lnTo>
                <a:lnTo>
                  <a:pt x="7211" y="706"/>
                </a:lnTo>
                <a:lnTo>
                  <a:pt x="7189" y="578"/>
                </a:lnTo>
                <a:lnTo>
                  <a:pt x="7168" y="449"/>
                </a:lnTo>
                <a:lnTo>
                  <a:pt x="7104" y="342"/>
                </a:lnTo>
                <a:lnTo>
                  <a:pt x="7039" y="236"/>
                </a:lnTo>
                <a:lnTo>
                  <a:pt x="6932" y="150"/>
                </a:lnTo>
                <a:lnTo>
                  <a:pt x="6825" y="64"/>
                </a:lnTo>
                <a:lnTo>
                  <a:pt x="6719" y="22"/>
                </a:lnTo>
                <a:lnTo>
                  <a:pt x="66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1"/>
          <p:cNvSpPr/>
          <p:nvPr/>
        </p:nvSpPr>
        <p:spPr>
          <a:xfrm>
            <a:off x="1307729" y="3082640"/>
            <a:ext cx="241144" cy="237090"/>
          </a:xfrm>
          <a:custGeom>
            <a:rect b="b" l="l" r="r" t="t"/>
            <a:pathLst>
              <a:path extrusionOk="0" h="8773" w="8923">
                <a:moveTo>
                  <a:pt x="6120" y="942"/>
                </a:moveTo>
                <a:lnTo>
                  <a:pt x="6804" y="1284"/>
                </a:lnTo>
                <a:lnTo>
                  <a:pt x="7104" y="1498"/>
                </a:lnTo>
                <a:lnTo>
                  <a:pt x="7297" y="1648"/>
                </a:lnTo>
                <a:lnTo>
                  <a:pt x="7361" y="1712"/>
                </a:lnTo>
                <a:lnTo>
                  <a:pt x="7361" y="1755"/>
                </a:lnTo>
                <a:lnTo>
                  <a:pt x="7339" y="1798"/>
                </a:lnTo>
                <a:lnTo>
                  <a:pt x="7275" y="1840"/>
                </a:lnTo>
                <a:lnTo>
                  <a:pt x="7104" y="1947"/>
                </a:lnTo>
                <a:lnTo>
                  <a:pt x="6911" y="2033"/>
                </a:lnTo>
                <a:lnTo>
                  <a:pt x="6783" y="2076"/>
                </a:lnTo>
                <a:lnTo>
                  <a:pt x="6697" y="2054"/>
                </a:lnTo>
                <a:lnTo>
                  <a:pt x="6655" y="2012"/>
                </a:lnTo>
                <a:lnTo>
                  <a:pt x="6612" y="1840"/>
                </a:lnTo>
                <a:lnTo>
                  <a:pt x="6505" y="1605"/>
                </a:lnTo>
                <a:lnTo>
                  <a:pt x="6398" y="1370"/>
                </a:lnTo>
                <a:lnTo>
                  <a:pt x="6334" y="1241"/>
                </a:lnTo>
                <a:lnTo>
                  <a:pt x="6248" y="1092"/>
                </a:lnTo>
                <a:lnTo>
                  <a:pt x="6184" y="1006"/>
                </a:lnTo>
                <a:lnTo>
                  <a:pt x="6141" y="963"/>
                </a:lnTo>
                <a:lnTo>
                  <a:pt x="6120" y="942"/>
                </a:lnTo>
                <a:close/>
                <a:moveTo>
                  <a:pt x="3039" y="878"/>
                </a:moveTo>
                <a:lnTo>
                  <a:pt x="2825" y="1434"/>
                </a:lnTo>
                <a:lnTo>
                  <a:pt x="2739" y="1712"/>
                </a:lnTo>
                <a:lnTo>
                  <a:pt x="2675" y="1990"/>
                </a:lnTo>
                <a:lnTo>
                  <a:pt x="2654" y="2119"/>
                </a:lnTo>
                <a:lnTo>
                  <a:pt x="2632" y="2204"/>
                </a:lnTo>
                <a:lnTo>
                  <a:pt x="2611" y="2247"/>
                </a:lnTo>
                <a:lnTo>
                  <a:pt x="2568" y="2247"/>
                </a:lnTo>
                <a:lnTo>
                  <a:pt x="2483" y="2225"/>
                </a:lnTo>
                <a:lnTo>
                  <a:pt x="2354" y="2183"/>
                </a:lnTo>
                <a:lnTo>
                  <a:pt x="2097" y="2097"/>
                </a:lnTo>
                <a:lnTo>
                  <a:pt x="1969" y="2054"/>
                </a:lnTo>
                <a:lnTo>
                  <a:pt x="1841" y="2033"/>
                </a:lnTo>
                <a:lnTo>
                  <a:pt x="1883" y="1947"/>
                </a:lnTo>
                <a:lnTo>
                  <a:pt x="1948" y="1883"/>
                </a:lnTo>
                <a:lnTo>
                  <a:pt x="2012" y="1798"/>
                </a:lnTo>
                <a:lnTo>
                  <a:pt x="2055" y="1712"/>
                </a:lnTo>
                <a:lnTo>
                  <a:pt x="2119" y="1669"/>
                </a:lnTo>
                <a:lnTo>
                  <a:pt x="2204" y="1605"/>
                </a:lnTo>
                <a:lnTo>
                  <a:pt x="2311" y="1477"/>
                </a:lnTo>
                <a:lnTo>
                  <a:pt x="2418" y="1348"/>
                </a:lnTo>
                <a:lnTo>
                  <a:pt x="2718" y="1070"/>
                </a:lnTo>
                <a:lnTo>
                  <a:pt x="2868" y="963"/>
                </a:lnTo>
                <a:lnTo>
                  <a:pt x="3039" y="878"/>
                </a:lnTo>
                <a:close/>
                <a:moveTo>
                  <a:pt x="4344" y="535"/>
                </a:moveTo>
                <a:lnTo>
                  <a:pt x="4323" y="771"/>
                </a:lnTo>
                <a:lnTo>
                  <a:pt x="4301" y="1006"/>
                </a:lnTo>
                <a:lnTo>
                  <a:pt x="4323" y="1477"/>
                </a:lnTo>
                <a:lnTo>
                  <a:pt x="4365" y="1947"/>
                </a:lnTo>
                <a:lnTo>
                  <a:pt x="4387" y="2418"/>
                </a:lnTo>
                <a:lnTo>
                  <a:pt x="4044" y="2397"/>
                </a:lnTo>
                <a:lnTo>
                  <a:pt x="3681" y="2375"/>
                </a:lnTo>
                <a:lnTo>
                  <a:pt x="3338" y="2354"/>
                </a:lnTo>
                <a:lnTo>
                  <a:pt x="2996" y="2311"/>
                </a:lnTo>
                <a:lnTo>
                  <a:pt x="3082" y="1905"/>
                </a:lnTo>
                <a:lnTo>
                  <a:pt x="3189" y="1498"/>
                </a:lnTo>
                <a:lnTo>
                  <a:pt x="3317" y="1113"/>
                </a:lnTo>
                <a:lnTo>
                  <a:pt x="3445" y="728"/>
                </a:lnTo>
                <a:lnTo>
                  <a:pt x="3659" y="642"/>
                </a:lnTo>
                <a:lnTo>
                  <a:pt x="3895" y="599"/>
                </a:lnTo>
                <a:lnTo>
                  <a:pt x="4109" y="557"/>
                </a:lnTo>
                <a:lnTo>
                  <a:pt x="4344" y="535"/>
                </a:lnTo>
                <a:close/>
                <a:moveTo>
                  <a:pt x="5200" y="664"/>
                </a:moveTo>
                <a:lnTo>
                  <a:pt x="5350" y="685"/>
                </a:lnTo>
                <a:lnTo>
                  <a:pt x="5457" y="728"/>
                </a:lnTo>
                <a:lnTo>
                  <a:pt x="5542" y="813"/>
                </a:lnTo>
                <a:lnTo>
                  <a:pt x="5670" y="985"/>
                </a:lnTo>
                <a:lnTo>
                  <a:pt x="5863" y="1263"/>
                </a:lnTo>
                <a:lnTo>
                  <a:pt x="6013" y="1584"/>
                </a:lnTo>
                <a:lnTo>
                  <a:pt x="6184" y="1926"/>
                </a:lnTo>
                <a:lnTo>
                  <a:pt x="6248" y="2140"/>
                </a:lnTo>
                <a:lnTo>
                  <a:pt x="6270" y="2204"/>
                </a:lnTo>
                <a:lnTo>
                  <a:pt x="6248" y="2268"/>
                </a:lnTo>
                <a:lnTo>
                  <a:pt x="6227" y="2290"/>
                </a:lnTo>
                <a:lnTo>
                  <a:pt x="6163" y="2311"/>
                </a:lnTo>
                <a:lnTo>
                  <a:pt x="6013" y="2354"/>
                </a:lnTo>
                <a:lnTo>
                  <a:pt x="5799" y="2397"/>
                </a:lnTo>
                <a:lnTo>
                  <a:pt x="5542" y="2439"/>
                </a:lnTo>
                <a:lnTo>
                  <a:pt x="5093" y="2461"/>
                </a:lnTo>
                <a:lnTo>
                  <a:pt x="4922" y="2439"/>
                </a:lnTo>
                <a:lnTo>
                  <a:pt x="4836" y="2418"/>
                </a:lnTo>
                <a:lnTo>
                  <a:pt x="4815" y="2354"/>
                </a:lnTo>
                <a:lnTo>
                  <a:pt x="4793" y="2268"/>
                </a:lnTo>
                <a:lnTo>
                  <a:pt x="4772" y="2033"/>
                </a:lnTo>
                <a:lnTo>
                  <a:pt x="4772" y="1626"/>
                </a:lnTo>
                <a:lnTo>
                  <a:pt x="4729" y="1156"/>
                </a:lnTo>
                <a:lnTo>
                  <a:pt x="4708" y="664"/>
                </a:lnTo>
                <a:close/>
                <a:moveTo>
                  <a:pt x="7703" y="2204"/>
                </a:moveTo>
                <a:lnTo>
                  <a:pt x="7724" y="2225"/>
                </a:lnTo>
                <a:lnTo>
                  <a:pt x="7746" y="2268"/>
                </a:lnTo>
                <a:lnTo>
                  <a:pt x="7810" y="2418"/>
                </a:lnTo>
                <a:lnTo>
                  <a:pt x="7874" y="2696"/>
                </a:lnTo>
                <a:lnTo>
                  <a:pt x="7981" y="2996"/>
                </a:lnTo>
                <a:lnTo>
                  <a:pt x="8045" y="3317"/>
                </a:lnTo>
                <a:lnTo>
                  <a:pt x="8131" y="3680"/>
                </a:lnTo>
                <a:lnTo>
                  <a:pt x="8152" y="3894"/>
                </a:lnTo>
                <a:lnTo>
                  <a:pt x="8152" y="3980"/>
                </a:lnTo>
                <a:lnTo>
                  <a:pt x="8131" y="4066"/>
                </a:lnTo>
                <a:lnTo>
                  <a:pt x="8088" y="4108"/>
                </a:lnTo>
                <a:lnTo>
                  <a:pt x="8024" y="4151"/>
                </a:lnTo>
                <a:lnTo>
                  <a:pt x="7831" y="4237"/>
                </a:lnTo>
                <a:lnTo>
                  <a:pt x="7468" y="4365"/>
                </a:lnTo>
                <a:lnTo>
                  <a:pt x="6954" y="4365"/>
                </a:lnTo>
                <a:lnTo>
                  <a:pt x="6954" y="4001"/>
                </a:lnTo>
                <a:lnTo>
                  <a:pt x="6954" y="3638"/>
                </a:lnTo>
                <a:lnTo>
                  <a:pt x="6869" y="2910"/>
                </a:lnTo>
                <a:lnTo>
                  <a:pt x="6847" y="2739"/>
                </a:lnTo>
                <a:lnTo>
                  <a:pt x="6847" y="2653"/>
                </a:lnTo>
                <a:lnTo>
                  <a:pt x="6890" y="2589"/>
                </a:lnTo>
                <a:lnTo>
                  <a:pt x="6954" y="2546"/>
                </a:lnTo>
                <a:lnTo>
                  <a:pt x="7018" y="2525"/>
                </a:lnTo>
                <a:lnTo>
                  <a:pt x="7168" y="2482"/>
                </a:lnTo>
                <a:lnTo>
                  <a:pt x="7446" y="2311"/>
                </a:lnTo>
                <a:lnTo>
                  <a:pt x="7596" y="2225"/>
                </a:lnTo>
                <a:lnTo>
                  <a:pt x="7660" y="2204"/>
                </a:lnTo>
                <a:close/>
                <a:moveTo>
                  <a:pt x="1605" y="2375"/>
                </a:moveTo>
                <a:lnTo>
                  <a:pt x="1734" y="2418"/>
                </a:lnTo>
                <a:lnTo>
                  <a:pt x="1948" y="2546"/>
                </a:lnTo>
                <a:lnTo>
                  <a:pt x="2226" y="2632"/>
                </a:lnTo>
                <a:lnTo>
                  <a:pt x="2397" y="2696"/>
                </a:lnTo>
                <a:lnTo>
                  <a:pt x="2461" y="2718"/>
                </a:lnTo>
                <a:lnTo>
                  <a:pt x="2483" y="2739"/>
                </a:lnTo>
                <a:lnTo>
                  <a:pt x="2504" y="2782"/>
                </a:lnTo>
                <a:lnTo>
                  <a:pt x="2504" y="2846"/>
                </a:lnTo>
                <a:lnTo>
                  <a:pt x="2461" y="3017"/>
                </a:lnTo>
                <a:lnTo>
                  <a:pt x="2418" y="3295"/>
                </a:lnTo>
                <a:lnTo>
                  <a:pt x="2354" y="3894"/>
                </a:lnTo>
                <a:lnTo>
                  <a:pt x="2333" y="4515"/>
                </a:lnTo>
                <a:lnTo>
                  <a:pt x="1990" y="4493"/>
                </a:lnTo>
                <a:lnTo>
                  <a:pt x="1627" y="4472"/>
                </a:lnTo>
                <a:lnTo>
                  <a:pt x="1284" y="4429"/>
                </a:lnTo>
                <a:lnTo>
                  <a:pt x="942" y="4365"/>
                </a:lnTo>
                <a:lnTo>
                  <a:pt x="792" y="4322"/>
                </a:lnTo>
                <a:lnTo>
                  <a:pt x="749" y="4279"/>
                </a:lnTo>
                <a:lnTo>
                  <a:pt x="728" y="4258"/>
                </a:lnTo>
                <a:lnTo>
                  <a:pt x="707" y="4194"/>
                </a:lnTo>
                <a:lnTo>
                  <a:pt x="707" y="4130"/>
                </a:lnTo>
                <a:lnTo>
                  <a:pt x="728" y="3980"/>
                </a:lnTo>
                <a:lnTo>
                  <a:pt x="814" y="3680"/>
                </a:lnTo>
                <a:lnTo>
                  <a:pt x="878" y="3402"/>
                </a:lnTo>
                <a:lnTo>
                  <a:pt x="921" y="3317"/>
                </a:lnTo>
                <a:lnTo>
                  <a:pt x="963" y="3210"/>
                </a:lnTo>
                <a:lnTo>
                  <a:pt x="1049" y="3017"/>
                </a:lnTo>
                <a:lnTo>
                  <a:pt x="1135" y="2867"/>
                </a:lnTo>
                <a:lnTo>
                  <a:pt x="1242" y="2718"/>
                </a:lnTo>
                <a:lnTo>
                  <a:pt x="1370" y="2525"/>
                </a:lnTo>
                <a:lnTo>
                  <a:pt x="1456" y="2439"/>
                </a:lnTo>
                <a:lnTo>
                  <a:pt x="1520" y="2375"/>
                </a:lnTo>
                <a:close/>
                <a:moveTo>
                  <a:pt x="6377" y="2782"/>
                </a:moveTo>
                <a:lnTo>
                  <a:pt x="6398" y="2825"/>
                </a:lnTo>
                <a:lnTo>
                  <a:pt x="6419" y="2910"/>
                </a:lnTo>
                <a:lnTo>
                  <a:pt x="6462" y="3124"/>
                </a:lnTo>
                <a:lnTo>
                  <a:pt x="6462" y="3509"/>
                </a:lnTo>
                <a:lnTo>
                  <a:pt x="6484" y="3959"/>
                </a:lnTo>
                <a:lnTo>
                  <a:pt x="6484" y="4408"/>
                </a:lnTo>
                <a:lnTo>
                  <a:pt x="5735" y="4493"/>
                </a:lnTo>
                <a:lnTo>
                  <a:pt x="4964" y="4536"/>
                </a:lnTo>
                <a:lnTo>
                  <a:pt x="4922" y="3745"/>
                </a:lnTo>
                <a:lnTo>
                  <a:pt x="4857" y="2953"/>
                </a:lnTo>
                <a:lnTo>
                  <a:pt x="5307" y="2953"/>
                </a:lnTo>
                <a:lnTo>
                  <a:pt x="5756" y="2910"/>
                </a:lnTo>
                <a:lnTo>
                  <a:pt x="6077" y="2825"/>
                </a:lnTo>
                <a:lnTo>
                  <a:pt x="6270" y="2782"/>
                </a:lnTo>
                <a:close/>
                <a:moveTo>
                  <a:pt x="2889" y="2825"/>
                </a:moveTo>
                <a:lnTo>
                  <a:pt x="3274" y="2867"/>
                </a:lnTo>
                <a:lnTo>
                  <a:pt x="3659" y="2889"/>
                </a:lnTo>
                <a:lnTo>
                  <a:pt x="4280" y="2889"/>
                </a:lnTo>
                <a:lnTo>
                  <a:pt x="4365" y="2910"/>
                </a:lnTo>
                <a:lnTo>
                  <a:pt x="4430" y="2953"/>
                </a:lnTo>
                <a:lnTo>
                  <a:pt x="4451" y="2996"/>
                </a:lnTo>
                <a:lnTo>
                  <a:pt x="4472" y="3081"/>
                </a:lnTo>
                <a:lnTo>
                  <a:pt x="4472" y="3338"/>
                </a:lnTo>
                <a:lnTo>
                  <a:pt x="4472" y="3766"/>
                </a:lnTo>
                <a:lnTo>
                  <a:pt x="4536" y="4558"/>
                </a:lnTo>
                <a:lnTo>
                  <a:pt x="3595" y="4558"/>
                </a:lnTo>
                <a:lnTo>
                  <a:pt x="3167" y="4579"/>
                </a:lnTo>
                <a:lnTo>
                  <a:pt x="2932" y="4558"/>
                </a:lnTo>
                <a:lnTo>
                  <a:pt x="2868" y="4536"/>
                </a:lnTo>
                <a:lnTo>
                  <a:pt x="2803" y="4472"/>
                </a:lnTo>
                <a:lnTo>
                  <a:pt x="2782" y="4408"/>
                </a:lnTo>
                <a:lnTo>
                  <a:pt x="2761" y="4301"/>
                </a:lnTo>
                <a:lnTo>
                  <a:pt x="2761" y="4087"/>
                </a:lnTo>
                <a:lnTo>
                  <a:pt x="2803" y="3659"/>
                </a:lnTo>
                <a:lnTo>
                  <a:pt x="2846" y="3252"/>
                </a:lnTo>
                <a:lnTo>
                  <a:pt x="2889" y="2825"/>
                </a:lnTo>
                <a:close/>
                <a:moveTo>
                  <a:pt x="6462" y="4814"/>
                </a:moveTo>
                <a:lnTo>
                  <a:pt x="6484" y="4836"/>
                </a:lnTo>
                <a:lnTo>
                  <a:pt x="6505" y="4879"/>
                </a:lnTo>
                <a:lnTo>
                  <a:pt x="6526" y="5028"/>
                </a:lnTo>
                <a:lnTo>
                  <a:pt x="6526" y="5200"/>
                </a:lnTo>
                <a:lnTo>
                  <a:pt x="6505" y="5413"/>
                </a:lnTo>
                <a:lnTo>
                  <a:pt x="6462" y="5820"/>
                </a:lnTo>
                <a:lnTo>
                  <a:pt x="6441" y="6077"/>
                </a:lnTo>
                <a:lnTo>
                  <a:pt x="5756" y="6098"/>
                </a:lnTo>
                <a:lnTo>
                  <a:pt x="5435" y="6141"/>
                </a:lnTo>
                <a:lnTo>
                  <a:pt x="5243" y="6162"/>
                </a:lnTo>
                <a:lnTo>
                  <a:pt x="5157" y="6141"/>
                </a:lnTo>
                <a:lnTo>
                  <a:pt x="5114" y="6141"/>
                </a:lnTo>
                <a:lnTo>
                  <a:pt x="5093" y="6098"/>
                </a:lnTo>
                <a:lnTo>
                  <a:pt x="5071" y="6034"/>
                </a:lnTo>
                <a:lnTo>
                  <a:pt x="5050" y="5841"/>
                </a:lnTo>
                <a:lnTo>
                  <a:pt x="5050" y="5542"/>
                </a:lnTo>
                <a:lnTo>
                  <a:pt x="5029" y="5349"/>
                </a:lnTo>
                <a:lnTo>
                  <a:pt x="5007" y="5242"/>
                </a:lnTo>
                <a:lnTo>
                  <a:pt x="5029" y="5157"/>
                </a:lnTo>
                <a:lnTo>
                  <a:pt x="5029" y="5071"/>
                </a:lnTo>
                <a:lnTo>
                  <a:pt x="5050" y="5028"/>
                </a:lnTo>
                <a:lnTo>
                  <a:pt x="5114" y="5007"/>
                </a:lnTo>
                <a:lnTo>
                  <a:pt x="5221" y="5007"/>
                </a:lnTo>
                <a:lnTo>
                  <a:pt x="5863" y="4921"/>
                </a:lnTo>
                <a:lnTo>
                  <a:pt x="6163" y="4836"/>
                </a:lnTo>
                <a:lnTo>
                  <a:pt x="6334" y="4814"/>
                </a:lnTo>
                <a:close/>
                <a:moveTo>
                  <a:pt x="8131" y="4515"/>
                </a:moveTo>
                <a:lnTo>
                  <a:pt x="8131" y="4836"/>
                </a:lnTo>
                <a:lnTo>
                  <a:pt x="8088" y="5007"/>
                </a:lnTo>
                <a:lnTo>
                  <a:pt x="8045" y="5157"/>
                </a:lnTo>
                <a:lnTo>
                  <a:pt x="7981" y="5456"/>
                </a:lnTo>
                <a:lnTo>
                  <a:pt x="7896" y="5756"/>
                </a:lnTo>
                <a:lnTo>
                  <a:pt x="7789" y="6055"/>
                </a:lnTo>
                <a:lnTo>
                  <a:pt x="7746" y="6205"/>
                </a:lnTo>
                <a:lnTo>
                  <a:pt x="7703" y="6291"/>
                </a:lnTo>
                <a:lnTo>
                  <a:pt x="7660" y="6333"/>
                </a:lnTo>
                <a:lnTo>
                  <a:pt x="7617" y="6398"/>
                </a:lnTo>
                <a:lnTo>
                  <a:pt x="7575" y="6419"/>
                </a:lnTo>
                <a:lnTo>
                  <a:pt x="7532" y="6419"/>
                </a:lnTo>
                <a:lnTo>
                  <a:pt x="7446" y="6376"/>
                </a:lnTo>
                <a:lnTo>
                  <a:pt x="7190" y="6248"/>
                </a:lnTo>
                <a:lnTo>
                  <a:pt x="7061" y="6205"/>
                </a:lnTo>
                <a:lnTo>
                  <a:pt x="7018" y="6184"/>
                </a:lnTo>
                <a:lnTo>
                  <a:pt x="6997" y="6120"/>
                </a:lnTo>
                <a:lnTo>
                  <a:pt x="6976" y="6013"/>
                </a:lnTo>
                <a:lnTo>
                  <a:pt x="6976" y="5863"/>
                </a:lnTo>
                <a:lnTo>
                  <a:pt x="6976" y="5692"/>
                </a:lnTo>
                <a:lnTo>
                  <a:pt x="6976" y="5371"/>
                </a:lnTo>
                <a:lnTo>
                  <a:pt x="6976" y="5028"/>
                </a:lnTo>
                <a:lnTo>
                  <a:pt x="6976" y="4921"/>
                </a:lnTo>
                <a:lnTo>
                  <a:pt x="6997" y="4879"/>
                </a:lnTo>
                <a:lnTo>
                  <a:pt x="7018" y="4836"/>
                </a:lnTo>
                <a:lnTo>
                  <a:pt x="7125" y="4814"/>
                </a:lnTo>
                <a:lnTo>
                  <a:pt x="7254" y="4772"/>
                </a:lnTo>
                <a:lnTo>
                  <a:pt x="7382" y="4750"/>
                </a:lnTo>
                <a:lnTo>
                  <a:pt x="7532" y="4729"/>
                </a:lnTo>
                <a:lnTo>
                  <a:pt x="7660" y="4707"/>
                </a:lnTo>
                <a:lnTo>
                  <a:pt x="7896" y="4579"/>
                </a:lnTo>
                <a:lnTo>
                  <a:pt x="8024" y="4536"/>
                </a:lnTo>
                <a:lnTo>
                  <a:pt x="8067" y="4515"/>
                </a:lnTo>
                <a:close/>
                <a:moveTo>
                  <a:pt x="4323" y="5007"/>
                </a:moveTo>
                <a:lnTo>
                  <a:pt x="4408" y="5028"/>
                </a:lnTo>
                <a:lnTo>
                  <a:pt x="4494" y="5050"/>
                </a:lnTo>
                <a:lnTo>
                  <a:pt x="4536" y="5071"/>
                </a:lnTo>
                <a:lnTo>
                  <a:pt x="4558" y="5114"/>
                </a:lnTo>
                <a:lnTo>
                  <a:pt x="4579" y="5200"/>
                </a:lnTo>
                <a:lnTo>
                  <a:pt x="4579" y="5413"/>
                </a:lnTo>
                <a:lnTo>
                  <a:pt x="4622" y="5777"/>
                </a:lnTo>
                <a:lnTo>
                  <a:pt x="4643" y="5991"/>
                </a:lnTo>
                <a:lnTo>
                  <a:pt x="4643" y="6098"/>
                </a:lnTo>
                <a:lnTo>
                  <a:pt x="4643" y="6162"/>
                </a:lnTo>
                <a:lnTo>
                  <a:pt x="4579" y="6184"/>
                </a:lnTo>
                <a:lnTo>
                  <a:pt x="4472" y="6205"/>
                </a:lnTo>
                <a:lnTo>
                  <a:pt x="4280" y="6205"/>
                </a:lnTo>
                <a:lnTo>
                  <a:pt x="3937" y="6269"/>
                </a:lnTo>
                <a:lnTo>
                  <a:pt x="3616" y="6333"/>
                </a:lnTo>
                <a:lnTo>
                  <a:pt x="3360" y="6419"/>
                </a:lnTo>
                <a:lnTo>
                  <a:pt x="3210" y="6462"/>
                </a:lnTo>
                <a:lnTo>
                  <a:pt x="3103" y="6462"/>
                </a:lnTo>
                <a:lnTo>
                  <a:pt x="3039" y="6419"/>
                </a:lnTo>
                <a:lnTo>
                  <a:pt x="2996" y="6376"/>
                </a:lnTo>
                <a:lnTo>
                  <a:pt x="2975" y="6226"/>
                </a:lnTo>
                <a:lnTo>
                  <a:pt x="2932" y="5863"/>
                </a:lnTo>
                <a:lnTo>
                  <a:pt x="2846" y="5456"/>
                </a:lnTo>
                <a:lnTo>
                  <a:pt x="2825" y="5028"/>
                </a:lnTo>
                <a:lnTo>
                  <a:pt x="3681" y="5050"/>
                </a:lnTo>
                <a:lnTo>
                  <a:pt x="4087" y="5007"/>
                </a:lnTo>
                <a:close/>
                <a:moveTo>
                  <a:pt x="707" y="4793"/>
                </a:moveTo>
                <a:lnTo>
                  <a:pt x="1006" y="4857"/>
                </a:lnTo>
                <a:lnTo>
                  <a:pt x="1284" y="4900"/>
                </a:lnTo>
                <a:lnTo>
                  <a:pt x="1841" y="4964"/>
                </a:lnTo>
                <a:lnTo>
                  <a:pt x="2140" y="4986"/>
                </a:lnTo>
                <a:lnTo>
                  <a:pt x="2290" y="5028"/>
                </a:lnTo>
                <a:lnTo>
                  <a:pt x="2333" y="5050"/>
                </a:lnTo>
                <a:lnTo>
                  <a:pt x="2354" y="5093"/>
                </a:lnTo>
                <a:lnTo>
                  <a:pt x="2397" y="5221"/>
                </a:lnTo>
                <a:lnTo>
                  <a:pt x="2397" y="5371"/>
                </a:lnTo>
                <a:lnTo>
                  <a:pt x="2418" y="5670"/>
                </a:lnTo>
                <a:lnTo>
                  <a:pt x="2461" y="5906"/>
                </a:lnTo>
                <a:lnTo>
                  <a:pt x="2525" y="6184"/>
                </a:lnTo>
                <a:lnTo>
                  <a:pt x="2568" y="6333"/>
                </a:lnTo>
                <a:lnTo>
                  <a:pt x="2568" y="6462"/>
                </a:lnTo>
                <a:lnTo>
                  <a:pt x="2568" y="6569"/>
                </a:lnTo>
                <a:lnTo>
                  <a:pt x="2525" y="6633"/>
                </a:lnTo>
                <a:lnTo>
                  <a:pt x="2418" y="6697"/>
                </a:lnTo>
                <a:lnTo>
                  <a:pt x="2269" y="6761"/>
                </a:lnTo>
                <a:lnTo>
                  <a:pt x="1990" y="6847"/>
                </a:lnTo>
                <a:lnTo>
                  <a:pt x="1841" y="6890"/>
                </a:lnTo>
                <a:lnTo>
                  <a:pt x="1755" y="6911"/>
                </a:lnTo>
                <a:lnTo>
                  <a:pt x="1712" y="6911"/>
                </a:lnTo>
                <a:lnTo>
                  <a:pt x="1669" y="6890"/>
                </a:lnTo>
                <a:lnTo>
                  <a:pt x="1584" y="6783"/>
                </a:lnTo>
                <a:lnTo>
                  <a:pt x="1456" y="6654"/>
                </a:lnTo>
                <a:lnTo>
                  <a:pt x="1349" y="6505"/>
                </a:lnTo>
                <a:lnTo>
                  <a:pt x="1177" y="6205"/>
                </a:lnTo>
                <a:lnTo>
                  <a:pt x="1070" y="5970"/>
                </a:lnTo>
                <a:lnTo>
                  <a:pt x="963" y="5713"/>
                </a:lnTo>
                <a:lnTo>
                  <a:pt x="921" y="5627"/>
                </a:lnTo>
                <a:lnTo>
                  <a:pt x="878" y="5478"/>
                </a:lnTo>
                <a:lnTo>
                  <a:pt x="856" y="5413"/>
                </a:lnTo>
                <a:lnTo>
                  <a:pt x="856" y="5371"/>
                </a:lnTo>
                <a:lnTo>
                  <a:pt x="878" y="5328"/>
                </a:lnTo>
                <a:lnTo>
                  <a:pt x="921" y="5328"/>
                </a:lnTo>
                <a:lnTo>
                  <a:pt x="792" y="5071"/>
                </a:lnTo>
                <a:lnTo>
                  <a:pt x="749" y="4943"/>
                </a:lnTo>
                <a:lnTo>
                  <a:pt x="707" y="4793"/>
                </a:lnTo>
                <a:close/>
                <a:moveTo>
                  <a:pt x="6954" y="6761"/>
                </a:moveTo>
                <a:lnTo>
                  <a:pt x="7040" y="6783"/>
                </a:lnTo>
                <a:lnTo>
                  <a:pt x="7104" y="6826"/>
                </a:lnTo>
                <a:lnTo>
                  <a:pt x="7275" y="6911"/>
                </a:lnTo>
                <a:lnTo>
                  <a:pt x="7211" y="7018"/>
                </a:lnTo>
                <a:lnTo>
                  <a:pt x="7125" y="7104"/>
                </a:lnTo>
                <a:lnTo>
                  <a:pt x="7040" y="7189"/>
                </a:lnTo>
                <a:lnTo>
                  <a:pt x="6954" y="7275"/>
                </a:lnTo>
                <a:lnTo>
                  <a:pt x="6890" y="7296"/>
                </a:lnTo>
                <a:lnTo>
                  <a:pt x="6826" y="7339"/>
                </a:lnTo>
                <a:lnTo>
                  <a:pt x="6762" y="7382"/>
                </a:lnTo>
                <a:lnTo>
                  <a:pt x="6719" y="7446"/>
                </a:lnTo>
                <a:lnTo>
                  <a:pt x="6697" y="7403"/>
                </a:lnTo>
                <a:lnTo>
                  <a:pt x="6697" y="7339"/>
                </a:lnTo>
                <a:lnTo>
                  <a:pt x="6740" y="7125"/>
                </a:lnTo>
                <a:lnTo>
                  <a:pt x="6783" y="6933"/>
                </a:lnTo>
                <a:lnTo>
                  <a:pt x="6847" y="6826"/>
                </a:lnTo>
                <a:lnTo>
                  <a:pt x="6869" y="6761"/>
                </a:lnTo>
                <a:close/>
                <a:moveTo>
                  <a:pt x="2654" y="7061"/>
                </a:moveTo>
                <a:lnTo>
                  <a:pt x="2696" y="7104"/>
                </a:lnTo>
                <a:lnTo>
                  <a:pt x="2739" y="7168"/>
                </a:lnTo>
                <a:lnTo>
                  <a:pt x="2803" y="7403"/>
                </a:lnTo>
                <a:lnTo>
                  <a:pt x="2868" y="7767"/>
                </a:lnTo>
                <a:lnTo>
                  <a:pt x="2739" y="7724"/>
                </a:lnTo>
                <a:lnTo>
                  <a:pt x="2611" y="7681"/>
                </a:lnTo>
                <a:lnTo>
                  <a:pt x="2461" y="7574"/>
                </a:lnTo>
                <a:lnTo>
                  <a:pt x="2269" y="7489"/>
                </a:lnTo>
                <a:lnTo>
                  <a:pt x="2119" y="7360"/>
                </a:lnTo>
                <a:lnTo>
                  <a:pt x="2055" y="7296"/>
                </a:lnTo>
                <a:lnTo>
                  <a:pt x="2012" y="7211"/>
                </a:lnTo>
                <a:lnTo>
                  <a:pt x="2354" y="7125"/>
                </a:lnTo>
                <a:lnTo>
                  <a:pt x="2547" y="7061"/>
                </a:lnTo>
                <a:close/>
                <a:moveTo>
                  <a:pt x="6248" y="6654"/>
                </a:moveTo>
                <a:lnTo>
                  <a:pt x="6270" y="6676"/>
                </a:lnTo>
                <a:lnTo>
                  <a:pt x="6291" y="6697"/>
                </a:lnTo>
                <a:lnTo>
                  <a:pt x="6291" y="6761"/>
                </a:lnTo>
                <a:lnTo>
                  <a:pt x="6248" y="6933"/>
                </a:lnTo>
                <a:lnTo>
                  <a:pt x="6227" y="7125"/>
                </a:lnTo>
                <a:lnTo>
                  <a:pt x="6163" y="7339"/>
                </a:lnTo>
                <a:lnTo>
                  <a:pt x="6098" y="7532"/>
                </a:lnTo>
                <a:lnTo>
                  <a:pt x="6013" y="7703"/>
                </a:lnTo>
                <a:lnTo>
                  <a:pt x="5949" y="7788"/>
                </a:lnTo>
                <a:lnTo>
                  <a:pt x="5863" y="7831"/>
                </a:lnTo>
                <a:lnTo>
                  <a:pt x="5777" y="7874"/>
                </a:lnTo>
                <a:lnTo>
                  <a:pt x="5670" y="7895"/>
                </a:lnTo>
                <a:lnTo>
                  <a:pt x="5435" y="7917"/>
                </a:lnTo>
                <a:lnTo>
                  <a:pt x="5328" y="7917"/>
                </a:lnTo>
                <a:lnTo>
                  <a:pt x="5221" y="7960"/>
                </a:lnTo>
                <a:lnTo>
                  <a:pt x="5178" y="7639"/>
                </a:lnTo>
                <a:lnTo>
                  <a:pt x="5157" y="7318"/>
                </a:lnTo>
                <a:lnTo>
                  <a:pt x="5136" y="6997"/>
                </a:lnTo>
                <a:lnTo>
                  <a:pt x="5136" y="6676"/>
                </a:lnTo>
                <a:lnTo>
                  <a:pt x="5563" y="6676"/>
                </a:lnTo>
                <a:lnTo>
                  <a:pt x="5991" y="6654"/>
                </a:lnTo>
                <a:close/>
                <a:moveTo>
                  <a:pt x="4494" y="6676"/>
                </a:moveTo>
                <a:lnTo>
                  <a:pt x="4601" y="6697"/>
                </a:lnTo>
                <a:lnTo>
                  <a:pt x="4686" y="6740"/>
                </a:lnTo>
                <a:lnTo>
                  <a:pt x="4708" y="6826"/>
                </a:lnTo>
                <a:lnTo>
                  <a:pt x="4729" y="6954"/>
                </a:lnTo>
                <a:lnTo>
                  <a:pt x="4729" y="7189"/>
                </a:lnTo>
                <a:lnTo>
                  <a:pt x="4772" y="7574"/>
                </a:lnTo>
                <a:lnTo>
                  <a:pt x="4772" y="7767"/>
                </a:lnTo>
                <a:lnTo>
                  <a:pt x="4815" y="7960"/>
                </a:lnTo>
                <a:lnTo>
                  <a:pt x="4665" y="7981"/>
                </a:lnTo>
                <a:lnTo>
                  <a:pt x="4151" y="7981"/>
                </a:lnTo>
                <a:lnTo>
                  <a:pt x="4109" y="7960"/>
                </a:lnTo>
                <a:lnTo>
                  <a:pt x="4002" y="7938"/>
                </a:lnTo>
                <a:lnTo>
                  <a:pt x="3595" y="7895"/>
                </a:lnTo>
                <a:lnTo>
                  <a:pt x="3467" y="7874"/>
                </a:lnTo>
                <a:lnTo>
                  <a:pt x="3424" y="7853"/>
                </a:lnTo>
                <a:lnTo>
                  <a:pt x="3360" y="7767"/>
                </a:lnTo>
                <a:lnTo>
                  <a:pt x="3338" y="7703"/>
                </a:lnTo>
                <a:lnTo>
                  <a:pt x="3317" y="7639"/>
                </a:lnTo>
                <a:lnTo>
                  <a:pt x="3274" y="7489"/>
                </a:lnTo>
                <a:lnTo>
                  <a:pt x="3189" y="7211"/>
                </a:lnTo>
                <a:lnTo>
                  <a:pt x="3124" y="7061"/>
                </a:lnTo>
                <a:lnTo>
                  <a:pt x="3124" y="6975"/>
                </a:lnTo>
                <a:lnTo>
                  <a:pt x="3124" y="6933"/>
                </a:lnTo>
                <a:lnTo>
                  <a:pt x="3146" y="6911"/>
                </a:lnTo>
                <a:lnTo>
                  <a:pt x="3210" y="6868"/>
                </a:lnTo>
                <a:lnTo>
                  <a:pt x="3338" y="6826"/>
                </a:lnTo>
                <a:lnTo>
                  <a:pt x="3616" y="6783"/>
                </a:lnTo>
                <a:lnTo>
                  <a:pt x="3852" y="6740"/>
                </a:lnTo>
                <a:lnTo>
                  <a:pt x="4173" y="6697"/>
                </a:lnTo>
                <a:lnTo>
                  <a:pt x="4344" y="6676"/>
                </a:lnTo>
                <a:close/>
                <a:moveTo>
                  <a:pt x="4643" y="0"/>
                </a:moveTo>
                <a:lnTo>
                  <a:pt x="4323" y="22"/>
                </a:lnTo>
                <a:lnTo>
                  <a:pt x="4002" y="65"/>
                </a:lnTo>
                <a:lnTo>
                  <a:pt x="3681" y="107"/>
                </a:lnTo>
                <a:lnTo>
                  <a:pt x="3403" y="193"/>
                </a:lnTo>
                <a:lnTo>
                  <a:pt x="3124" y="300"/>
                </a:lnTo>
                <a:lnTo>
                  <a:pt x="2868" y="428"/>
                </a:lnTo>
                <a:lnTo>
                  <a:pt x="2611" y="578"/>
                </a:lnTo>
                <a:lnTo>
                  <a:pt x="2290" y="792"/>
                </a:lnTo>
                <a:lnTo>
                  <a:pt x="1969" y="1006"/>
                </a:lnTo>
                <a:lnTo>
                  <a:pt x="1648" y="1241"/>
                </a:lnTo>
                <a:lnTo>
                  <a:pt x="1498" y="1370"/>
                </a:lnTo>
                <a:lnTo>
                  <a:pt x="1370" y="1519"/>
                </a:lnTo>
                <a:lnTo>
                  <a:pt x="1263" y="1669"/>
                </a:lnTo>
                <a:lnTo>
                  <a:pt x="1156" y="1819"/>
                </a:lnTo>
                <a:lnTo>
                  <a:pt x="963" y="2140"/>
                </a:lnTo>
                <a:lnTo>
                  <a:pt x="814" y="2332"/>
                </a:lnTo>
                <a:lnTo>
                  <a:pt x="642" y="2525"/>
                </a:lnTo>
                <a:lnTo>
                  <a:pt x="493" y="2760"/>
                </a:lnTo>
                <a:lnTo>
                  <a:pt x="364" y="3017"/>
                </a:lnTo>
                <a:lnTo>
                  <a:pt x="257" y="3274"/>
                </a:lnTo>
                <a:lnTo>
                  <a:pt x="150" y="3552"/>
                </a:lnTo>
                <a:lnTo>
                  <a:pt x="86" y="3873"/>
                </a:lnTo>
                <a:lnTo>
                  <a:pt x="22" y="4215"/>
                </a:lnTo>
                <a:lnTo>
                  <a:pt x="1" y="4579"/>
                </a:lnTo>
                <a:lnTo>
                  <a:pt x="22" y="4943"/>
                </a:lnTo>
                <a:lnTo>
                  <a:pt x="65" y="5306"/>
                </a:lnTo>
                <a:lnTo>
                  <a:pt x="129" y="5649"/>
                </a:lnTo>
                <a:lnTo>
                  <a:pt x="236" y="5991"/>
                </a:lnTo>
                <a:lnTo>
                  <a:pt x="364" y="6291"/>
                </a:lnTo>
                <a:lnTo>
                  <a:pt x="664" y="6847"/>
                </a:lnTo>
                <a:lnTo>
                  <a:pt x="814" y="7125"/>
                </a:lnTo>
                <a:lnTo>
                  <a:pt x="921" y="7232"/>
                </a:lnTo>
                <a:lnTo>
                  <a:pt x="1028" y="7360"/>
                </a:lnTo>
                <a:lnTo>
                  <a:pt x="1263" y="7574"/>
                </a:lnTo>
                <a:lnTo>
                  <a:pt x="1520" y="7767"/>
                </a:lnTo>
                <a:lnTo>
                  <a:pt x="1776" y="7960"/>
                </a:lnTo>
                <a:lnTo>
                  <a:pt x="2055" y="8131"/>
                </a:lnTo>
                <a:lnTo>
                  <a:pt x="2376" y="8302"/>
                </a:lnTo>
                <a:lnTo>
                  <a:pt x="2739" y="8452"/>
                </a:lnTo>
                <a:lnTo>
                  <a:pt x="3082" y="8559"/>
                </a:lnTo>
                <a:lnTo>
                  <a:pt x="3467" y="8644"/>
                </a:lnTo>
                <a:lnTo>
                  <a:pt x="3830" y="8708"/>
                </a:lnTo>
                <a:lnTo>
                  <a:pt x="4216" y="8751"/>
                </a:lnTo>
                <a:lnTo>
                  <a:pt x="4579" y="8773"/>
                </a:lnTo>
                <a:lnTo>
                  <a:pt x="4964" y="8751"/>
                </a:lnTo>
                <a:lnTo>
                  <a:pt x="5307" y="8730"/>
                </a:lnTo>
                <a:lnTo>
                  <a:pt x="5649" y="8687"/>
                </a:lnTo>
                <a:lnTo>
                  <a:pt x="6013" y="8623"/>
                </a:lnTo>
                <a:lnTo>
                  <a:pt x="6377" y="8537"/>
                </a:lnTo>
                <a:lnTo>
                  <a:pt x="6719" y="8409"/>
                </a:lnTo>
                <a:lnTo>
                  <a:pt x="7040" y="8259"/>
                </a:lnTo>
                <a:lnTo>
                  <a:pt x="7190" y="8152"/>
                </a:lnTo>
                <a:lnTo>
                  <a:pt x="7339" y="8067"/>
                </a:lnTo>
                <a:lnTo>
                  <a:pt x="7468" y="7938"/>
                </a:lnTo>
                <a:lnTo>
                  <a:pt x="7596" y="7831"/>
                </a:lnTo>
                <a:lnTo>
                  <a:pt x="7810" y="7574"/>
                </a:lnTo>
                <a:lnTo>
                  <a:pt x="8024" y="7296"/>
                </a:lnTo>
                <a:lnTo>
                  <a:pt x="8217" y="6997"/>
                </a:lnTo>
                <a:lnTo>
                  <a:pt x="8302" y="6847"/>
                </a:lnTo>
                <a:lnTo>
                  <a:pt x="8366" y="6697"/>
                </a:lnTo>
                <a:lnTo>
                  <a:pt x="8623" y="5991"/>
                </a:lnTo>
                <a:lnTo>
                  <a:pt x="8730" y="5627"/>
                </a:lnTo>
                <a:lnTo>
                  <a:pt x="8816" y="5242"/>
                </a:lnTo>
                <a:lnTo>
                  <a:pt x="8880" y="4793"/>
                </a:lnTo>
                <a:lnTo>
                  <a:pt x="8923" y="4365"/>
                </a:lnTo>
                <a:lnTo>
                  <a:pt x="8923" y="3916"/>
                </a:lnTo>
                <a:lnTo>
                  <a:pt x="8880" y="3466"/>
                </a:lnTo>
                <a:lnTo>
                  <a:pt x="8816" y="3060"/>
                </a:lnTo>
                <a:lnTo>
                  <a:pt x="8730" y="2653"/>
                </a:lnTo>
                <a:lnTo>
                  <a:pt x="8666" y="2482"/>
                </a:lnTo>
                <a:lnTo>
                  <a:pt x="8580" y="2332"/>
                </a:lnTo>
                <a:lnTo>
                  <a:pt x="8516" y="2161"/>
                </a:lnTo>
                <a:lnTo>
                  <a:pt x="8473" y="2012"/>
                </a:lnTo>
                <a:lnTo>
                  <a:pt x="8366" y="1883"/>
                </a:lnTo>
                <a:lnTo>
                  <a:pt x="8281" y="1755"/>
                </a:lnTo>
                <a:lnTo>
                  <a:pt x="8195" y="1626"/>
                </a:lnTo>
                <a:lnTo>
                  <a:pt x="8088" y="1498"/>
                </a:lnTo>
                <a:lnTo>
                  <a:pt x="7767" y="1198"/>
                </a:lnTo>
                <a:lnTo>
                  <a:pt x="7425" y="899"/>
                </a:lnTo>
                <a:lnTo>
                  <a:pt x="7147" y="664"/>
                </a:lnTo>
                <a:lnTo>
                  <a:pt x="6890" y="450"/>
                </a:lnTo>
                <a:lnTo>
                  <a:pt x="6762" y="343"/>
                </a:lnTo>
                <a:lnTo>
                  <a:pt x="6612" y="257"/>
                </a:lnTo>
                <a:lnTo>
                  <a:pt x="6462" y="193"/>
                </a:lnTo>
                <a:lnTo>
                  <a:pt x="6291" y="150"/>
                </a:lnTo>
                <a:lnTo>
                  <a:pt x="5970" y="86"/>
                </a:lnTo>
                <a:lnTo>
                  <a:pt x="5649" y="43"/>
                </a:lnTo>
                <a:lnTo>
                  <a:pt x="53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885640" y="3091882"/>
            <a:ext cx="240577" cy="218605"/>
          </a:xfrm>
          <a:custGeom>
            <a:rect b="b" l="l" r="r" t="t"/>
            <a:pathLst>
              <a:path extrusionOk="0" h="8089" w="8902">
                <a:moveTo>
                  <a:pt x="6612" y="1969"/>
                </a:moveTo>
                <a:lnTo>
                  <a:pt x="6655" y="1990"/>
                </a:lnTo>
                <a:lnTo>
                  <a:pt x="6698" y="2033"/>
                </a:lnTo>
                <a:lnTo>
                  <a:pt x="6698" y="2097"/>
                </a:lnTo>
                <a:lnTo>
                  <a:pt x="6698" y="2226"/>
                </a:lnTo>
                <a:lnTo>
                  <a:pt x="6676" y="2290"/>
                </a:lnTo>
                <a:lnTo>
                  <a:pt x="6633" y="2333"/>
                </a:lnTo>
                <a:lnTo>
                  <a:pt x="6526" y="2333"/>
                </a:lnTo>
                <a:lnTo>
                  <a:pt x="6484" y="2311"/>
                </a:lnTo>
                <a:lnTo>
                  <a:pt x="6441" y="2269"/>
                </a:lnTo>
                <a:lnTo>
                  <a:pt x="6419" y="2226"/>
                </a:lnTo>
                <a:lnTo>
                  <a:pt x="6398" y="2162"/>
                </a:lnTo>
                <a:lnTo>
                  <a:pt x="6441" y="2076"/>
                </a:lnTo>
                <a:lnTo>
                  <a:pt x="6505" y="2012"/>
                </a:lnTo>
                <a:lnTo>
                  <a:pt x="6569" y="1969"/>
                </a:lnTo>
                <a:close/>
                <a:moveTo>
                  <a:pt x="4087" y="2397"/>
                </a:moveTo>
                <a:lnTo>
                  <a:pt x="4151" y="2461"/>
                </a:lnTo>
                <a:lnTo>
                  <a:pt x="4173" y="2547"/>
                </a:lnTo>
                <a:lnTo>
                  <a:pt x="4151" y="2632"/>
                </a:lnTo>
                <a:lnTo>
                  <a:pt x="4109" y="2675"/>
                </a:lnTo>
                <a:lnTo>
                  <a:pt x="4066" y="2697"/>
                </a:lnTo>
                <a:lnTo>
                  <a:pt x="4045" y="2697"/>
                </a:lnTo>
                <a:lnTo>
                  <a:pt x="4002" y="2675"/>
                </a:lnTo>
                <a:lnTo>
                  <a:pt x="3980" y="2632"/>
                </a:lnTo>
                <a:lnTo>
                  <a:pt x="3980" y="2568"/>
                </a:lnTo>
                <a:lnTo>
                  <a:pt x="3980" y="2504"/>
                </a:lnTo>
                <a:lnTo>
                  <a:pt x="4002" y="2440"/>
                </a:lnTo>
                <a:lnTo>
                  <a:pt x="4023" y="2397"/>
                </a:lnTo>
                <a:close/>
                <a:moveTo>
                  <a:pt x="2782" y="3253"/>
                </a:moveTo>
                <a:lnTo>
                  <a:pt x="2804" y="3274"/>
                </a:lnTo>
                <a:lnTo>
                  <a:pt x="2825" y="3317"/>
                </a:lnTo>
                <a:lnTo>
                  <a:pt x="2825" y="3360"/>
                </a:lnTo>
                <a:lnTo>
                  <a:pt x="2825" y="3403"/>
                </a:lnTo>
                <a:lnTo>
                  <a:pt x="2782" y="3467"/>
                </a:lnTo>
                <a:lnTo>
                  <a:pt x="2761" y="3488"/>
                </a:lnTo>
                <a:lnTo>
                  <a:pt x="2739" y="3488"/>
                </a:lnTo>
                <a:lnTo>
                  <a:pt x="2697" y="3467"/>
                </a:lnTo>
                <a:lnTo>
                  <a:pt x="2675" y="3424"/>
                </a:lnTo>
                <a:lnTo>
                  <a:pt x="2697" y="3360"/>
                </a:lnTo>
                <a:lnTo>
                  <a:pt x="2739" y="3274"/>
                </a:lnTo>
                <a:lnTo>
                  <a:pt x="2761" y="3253"/>
                </a:lnTo>
                <a:close/>
                <a:moveTo>
                  <a:pt x="5264" y="3595"/>
                </a:moveTo>
                <a:lnTo>
                  <a:pt x="5307" y="3638"/>
                </a:lnTo>
                <a:lnTo>
                  <a:pt x="5285" y="3724"/>
                </a:lnTo>
                <a:lnTo>
                  <a:pt x="5243" y="3745"/>
                </a:lnTo>
                <a:lnTo>
                  <a:pt x="5221" y="3724"/>
                </a:lnTo>
                <a:lnTo>
                  <a:pt x="5200" y="3681"/>
                </a:lnTo>
                <a:lnTo>
                  <a:pt x="5200" y="3638"/>
                </a:lnTo>
                <a:lnTo>
                  <a:pt x="5221" y="3617"/>
                </a:lnTo>
                <a:lnTo>
                  <a:pt x="5264" y="3595"/>
                </a:lnTo>
                <a:close/>
                <a:moveTo>
                  <a:pt x="6591" y="1627"/>
                </a:moveTo>
                <a:lnTo>
                  <a:pt x="6505" y="1648"/>
                </a:lnTo>
                <a:lnTo>
                  <a:pt x="6419" y="1670"/>
                </a:lnTo>
                <a:lnTo>
                  <a:pt x="6270" y="1755"/>
                </a:lnTo>
                <a:lnTo>
                  <a:pt x="6163" y="1883"/>
                </a:lnTo>
                <a:lnTo>
                  <a:pt x="6120" y="1948"/>
                </a:lnTo>
                <a:lnTo>
                  <a:pt x="6099" y="2033"/>
                </a:lnTo>
                <a:lnTo>
                  <a:pt x="6077" y="2119"/>
                </a:lnTo>
                <a:lnTo>
                  <a:pt x="6077" y="2226"/>
                </a:lnTo>
                <a:lnTo>
                  <a:pt x="6077" y="2311"/>
                </a:lnTo>
                <a:lnTo>
                  <a:pt x="6056" y="2397"/>
                </a:lnTo>
                <a:lnTo>
                  <a:pt x="6013" y="2483"/>
                </a:lnTo>
                <a:lnTo>
                  <a:pt x="5949" y="2568"/>
                </a:lnTo>
                <a:lnTo>
                  <a:pt x="5799" y="2718"/>
                </a:lnTo>
                <a:lnTo>
                  <a:pt x="5671" y="2868"/>
                </a:lnTo>
                <a:lnTo>
                  <a:pt x="5564" y="3039"/>
                </a:lnTo>
                <a:lnTo>
                  <a:pt x="5499" y="3103"/>
                </a:lnTo>
                <a:lnTo>
                  <a:pt x="5414" y="3167"/>
                </a:lnTo>
                <a:lnTo>
                  <a:pt x="5350" y="3210"/>
                </a:lnTo>
                <a:lnTo>
                  <a:pt x="5264" y="3253"/>
                </a:lnTo>
                <a:lnTo>
                  <a:pt x="5072" y="3253"/>
                </a:lnTo>
                <a:lnTo>
                  <a:pt x="5007" y="3231"/>
                </a:lnTo>
                <a:lnTo>
                  <a:pt x="4943" y="3167"/>
                </a:lnTo>
                <a:lnTo>
                  <a:pt x="4815" y="3039"/>
                </a:lnTo>
                <a:lnTo>
                  <a:pt x="4708" y="2889"/>
                </a:lnTo>
                <a:lnTo>
                  <a:pt x="4601" y="2761"/>
                </a:lnTo>
                <a:lnTo>
                  <a:pt x="4515" y="2611"/>
                </a:lnTo>
                <a:lnTo>
                  <a:pt x="4472" y="2547"/>
                </a:lnTo>
                <a:lnTo>
                  <a:pt x="4472" y="2461"/>
                </a:lnTo>
                <a:lnTo>
                  <a:pt x="4451" y="2376"/>
                </a:lnTo>
                <a:lnTo>
                  <a:pt x="4430" y="2290"/>
                </a:lnTo>
                <a:lnTo>
                  <a:pt x="4387" y="2204"/>
                </a:lnTo>
                <a:lnTo>
                  <a:pt x="4323" y="2140"/>
                </a:lnTo>
                <a:lnTo>
                  <a:pt x="4258" y="2097"/>
                </a:lnTo>
                <a:lnTo>
                  <a:pt x="4173" y="2055"/>
                </a:lnTo>
                <a:lnTo>
                  <a:pt x="4002" y="2055"/>
                </a:lnTo>
                <a:lnTo>
                  <a:pt x="3916" y="2076"/>
                </a:lnTo>
                <a:lnTo>
                  <a:pt x="3831" y="2140"/>
                </a:lnTo>
                <a:lnTo>
                  <a:pt x="3766" y="2183"/>
                </a:lnTo>
                <a:lnTo>
                  <a:pt x="3724" y="2247"/>
                </a:lnTo>
                <a:lnTo>
                  <a:pt x="3702" y="2376"/>
                </a:lnTo>
                <a:lnTo>
                  <a:pt x="3681" y="2504"/>
                </a:lnTo>
                <a:lnTo>
                  <a:pt x="3681" y="2568"/>
                </a:lnTo>
                <a:lnTo>
                  <a:pt x="3638" y="2632"/>
                </a:lnTo>
                <a:lnTo>
                  <a:pt x="3595" y="2697"/>
                </a:lnTo>
                <a:lnTo>
                  <a:pt x="3531" y="2761"/>
                </a:lnTo>
                <a:lnTo>
                  <a:pt x="3317" y="2868"/>
                </a:lnTo>
                <a:lnTo>
                  <a:pt x="3103" y="2953"/>
                </a:lnTo>
                <a:lnTo>
                  <a:pt x="2932" y="2975"/>
                </a:lnTo>
                <a:lnTo>
                  <a:pt x="2632" y="2975"/>
                </a:lnTo>
                <a:lnTo>
                  <a:pt x="2568" y="2996"/>
                </a:lnTo>
                <a:lnTo>
                  <a:pt x="2525" y="3039"/>
                </a:lnTo>
                <a:lnTo>
                  <a:pt x="2461" y="3103"/>
                </a:lnTo>
                <a:lnTo>
                  <a:pt x="2418" y="3210"/>
                </a:lnTo>
                <a:lnTo>
                  <a:pt x="2376" y="3296"/>
                </a:lnTo>
                <a:lnTo>
                  <a:pt x="2376" y="3403"/>
                </a:lnTo>
                <a:lnTo>
                  <a:pt x="2376" y="3488"/>
                </a:lnTo>
                <a:lnTo>
                  <a:pt x="2397" y="3595"/>
                </a:lnTo>
                <a:lnTo>
                  <a:pt x="2440" y="3659"/>
                </a:lnTo>
                <a:lnTo>
                  <a:pt x="2504" y="3745"/>
                </a:lnTo>
                <a:lnTo>
                  <a:pt x="2590" y="3788"/>
                </a:lnTo>
                <a:lnTo>
                  <a:pt x="2675" y="3809"/>
                </a:lnTo>
                <a:lnTo>
                  <a:pt x="2782" y="3809"/>
                </a:lnTo>
                <a:lnTo>
                  <a:pt x="2868" y="3788"/>
                </a:lnTo>
                <a:lnTo>
                  <a:pt x="2932" y="3745"/>
                </a:lnTo>
                <a:lnTo>
                  <a:pt x="2975" y="3681"/>
                </a:lnTo>
                <a:lnTo>
                  <a:pt x="3039" y="3552"/>
                </a:lnTo>
                <a:lnTo>
                  <a:pt x="3103" y="3403"/>
                </a:lnTo>
                <a:lnTo>
                  <a:pt x="3146" y="3317"/>
                </a:lnTo>
                <a:lnTo>
                  <a:pt x="3210" y="3253"/>
                </a:lnTo>
                <a:lnTo>
                  <a:pt x="3381" y="3124"/>
                </a:lnTo>
                <a:lnTo>
                  <a:pt x="3574" y="3039"/>
                </a:lnTo>
                <a:lnTo>
                  <a:pt x="3659" y="3017"/>
                </a:lnTo>
                <a:lnTo>
                  <a:pt x="3745" y="2996"/>
                </a:lnTo>
                <a:lnTo>
                  <a:pt x="3852" y="3017"/>
                </a:lnTo>
                <a:lnTo>
                  <a:pt x="3959" y="3017"/>
                </a:lnTo>
                <a:lnTo>
                  <a:pt x="4066" y="3039"/>
                </a:lnTo>
                <a:lnTo>
                  <a:pt x="4173" y="3039"/>
                </a:lnTo>
                <a:lnTo>
                  <a:pt x="4301" y="3017"/>
                </a:lnTo>
                <a:lnTo>
                  <a:pt x="4344" y="3017"/>
                </a:lnTo>
                <a:lnTo>
                  <a:pt x="4408" y="3060"/>
                </a:lnTo>
                <a:lnTo>
                  <a:pt x="4472" y="3103"/>
                </a:lnTo>
                <a:lnTo>
                  <a:pt x="4537" y="3167"/>
                </a:lnTo>
                <a:lnTo>
                  <a:pt x="4665" y="3360"/>
                </a:lnTo>
                <a:lnTo>
                  <a:pt x="4751" y="3531"/>
                </a:lnTo>
                <a:lnTo>
                  <a:pt x="4815" y="3724"/>
                </a:lnTo>
                <a:lnTo>
                  <a:pt x="4879" y="3873"/>
                </a:lnTo>
                <a:lnTo>
                  <a:pt x="4965" y="4002"/>
                </a:lnTo>
                <a:lnTo>
                  <a:pt x="5029" y="4044"/>
                </a:lnTo>
                <a:lnTo>
                  <a:pt x="5093" y="4087"/>
                </a:lnTo>
                <a:lnTo>
                  <a:pt x="5178" y="4109"/>
                </a:lnTo>
                <a:lnTo>
                  <a:pt x="5264" y="4109"/>
                </a:lnTo>
                <a:lnTo>
                  <a:pt x="5371" y="4087"/>
                </a:lnTo>
                <a:lnTo>
                  <a:pt x="5457" y="4044"/>
                </a:lnTo>
                <a:lnTo>
                  <a:pt x="5521" y="4002"/>
                </a:lnTo>
                <a:lnTo>
                  <a:pt x="5564" y="3937"/>
                </a:lnTo>
                <a:lnTo>
                  <a:pt x="5585" y="3852"/>
                </a:lnTo>
                <a:lnTo>
                  <a:pt x="5606" y="3766"/>
                </a:lnTo>
                <a:lnTo>
                  <a:pt x="5606" y="3595"/>
                </a:lnTo>
                <a:lnTo>
                  <a:pt x="5628" y="3510"/>
                </a:lnTo>
                <a:lnTo>
                  <a:pt x="5649" y="3424"/>
                </a:lnTo>
                <a:lnTo>
                  <a:pt x="5713" y="3274"/>
                </a:lnTo>
                <a:lnTo>
                  <a:pt x="5820" y="3146"/>
                </a:lnTo>
                <a:lnTo>
                  <a:pt x="5949" y="3017"/>
                </a:lnTo>
                <a:lnTo>
                  <a:pt x="6120" y="2825"/>
                </a:lnTo>
                <a:lnTo>
                  <a:pt x="6205" y="2718"/>
                </a:lnTo>
                <a:lnTo>
                  <a:pt x="6291" y="2675"/>
                </a:lnTo>
                <a:lnTo>
                  <a:pt x="6398" y="2675"/>
                </a:lnTo>
                <a:lnTo>
                  <a:pt x="6484" y="2697"/>
                </a:lnTo>
                <a:lnTo>
                  <a:pt x="6591" y="2718"/>
                </a:lnTo>
                <a:lnTo>
                  <a:pt x="6676" y="2697"/>
                </a:lnTo>
                <a:lnTo>
                  <a:pt x="6762" y="2675"/>
                </a:lnTo>
                <a:lnTo>
                  <a:pt x="6826" y="2632"/>
                </a:lnTo>
                <a:lnTo>
                  <a:pt x="6890" y="2568"/>
                </a:lnTo>
                <a:lnTo>
                  <a:pt x="6933" y="2483"/>
                </a:lnTo>
                <a:lnTo>
                  <a:pt x="6976" y="2418"/>
                </a:lnTo>
                <a:lnTo>
                  <a:pt x="6997" y="2333"/>
                </a:lnTo>
                <a:lnTo>
                  <a:pt x="7019" y="2162"/>
                </a:lnTo>
                <a:lnTo>
                  <a:pt x="6997" y="1948"/>
                </a:lnTo>
                <a:lnTo>
                  <a:pt x="6954" y="1862"/>
                </a:lnTo>
                <a:lnTo>
                  <a:pt x="6912" y="1777"/>
                </a:lnTo>
                <a:lnTo>
                  <a:pt x="6869" y="1712"/>
                </a:lnTo>
                <a:lnTo>
                  <a:pt x="6783" y="1670"/>
                </a:lnTo>
                <a:lnTo>
                  <a:pt x="6698" y="1648"/>
                </a:lnTo>
                <a:lnTo>
                  <a:pt x="6591" y="1627"/>
                </a:lnTo>
                <a:close/>
                <a:moveTo>
                  <a:pt x="6997" y="429"/>
                </a:moveTo>
                <a:lnTo>
                  <a:pt x="7147" y="450"/>
                </a:lnTo>
                <a:lnTo>
                  <a:pt x="7254" y="471"/>
                </a:lnTo>
                <a:lnTo>
                  <a:pt x="7361" y="514"/>
                </a:lnTo>
                <a:lnTo>
                  <a:pt x="7468" y="578"/>
                </a:lnTo>
                <a:lnTo>
                  <a:pt x="7532" y="643"/>
                </a:lnTo>
                <a:lnTo>
                  <a:pt x="7596" y="707"/>
                </a:lnTo>
                <a:lnTo>
                  <a:pt x="7660" y="771"/>
                </a:lnTo>
                <a:lnTo>
                  <a:pt x="7703" y="856"/>
                </a:lnTo>
                <a:lnTo>
                  <a:pt x="7767" y="1049"/>
                </a:lnTo>
                <a:lnTo>
                  <a:pt x="7789" y="1263"/>
                </a:lnTo>
                <a:lnTo>
                  <a:pt x="7789" y="1498"/>
                </a:lnTo>
                <a:lnTo>
                  <a:pt x="7789" y="1734"/>
                </a:lnTo>
                <a:lnTo>
                  <a:pt x="7789" y="2269"/>
                </a:lnTo>
                <a:lnTo>
                  <a:pt x="7810" y="2804"/>
                </a:lnTo>
                <a:lnTo>
                  <a:pt x="7832" y="3338"/>
                </a:lnTo>
                <a:lnTo>
                  <a:pt x="7810" y="3595"/>
                </a:lnTo>
                <a:lnTo>
                  <a:pt x="7789" y="3852"/>
                </a:lnTo>
                <a:lnTo>
                  <a:pt x="7746" y="3980"/>
                </a:lnTo>
                <a:lnTo>
                  <a:pt x="7725" y="4109"/>
                </a:lnTo>
                <a:lnTo>
                  <a:pt x="7660" y="4216"/>
                </a:lnTo>
                <a:lnTo>
                  <a:pt x="7618" y="4301"/>
                </a:lnTo>
                <a:lnTo>
                  <a:pt x="7553" y="4387"/>
                </a:lnTo>
                <a:lnTo>
                  <a:pt x="7468" y="4451"/>
                </a:lnTo>
                <a:lnTo>
                  <a:pt x="7297" y="4558"/>
                </a:lnTo>
                <a:lnTo>
                  <a:pt x="7104" y="4622"/>
                </a:lnTo>
                <a:lnTo>
                  <a:pt x="6890" y="4665"/>
                </a:lnTo>
                <a:lnTo>
                  <a:pt x="6676" y="4686"/>
                </a:lnTo>
                <a:lnTo>
                  <a:pt x="6419" y="4665"/>
                </a:lnTo>
                <a:lnTo>
                  <a:pt x="5906" y="4644"/>
                </a:lnTo>
                <a:lnTo>
                  <a:pt x="5371" y="4644"/>
                </a:lnTo>
                <a:lnTo>
                  <a:pt x="4858" y="4622"/>
                </a:lnTo>
                <a:lnTo>
                  <a:pt x="4323" y="4579"/>
                </a:lnTo>
                <a:lnTo>
                  <a:pt x="3852" y="4537"/>
                </a:lnTo>
                <a:lnTo>
                  <a:pt x="3360" y="4494"/>
                </a:lnTo>
                <a:lnTo>
                  <a:pt x="3103" y="4515"/>
                </a:lnTo>
                <a:lnTo>
                  <a:pt x="2846" y="4515"/>
                </a:lnTo>
                <a:lnTo>
                  <a:pt x="2590" y="4537"/>
                </a:lnTo>
                <a:lnTo>
                  <a:pt x="2311" y="4558"/>
                </a:lnTo>
                <a:lnTo>
                  <a:pt x="2119" y="4558"/>
                </a:lnTo>
                <a:lnTo>
                  <a:pt x="1884" y="4537"/>
                </a:lnTo>
                <a:lnTo>
                  <a:pt x="1777" y="4515"/>
                </a:lnTo>
                <a:lnTo>
                  <a:pt x="1670" y="4494"/>
                </a:lnTo>
                <a:lnTo>
                  <a:pt x="1563" y="4451"/>
                </a:lnTo>
                <a:lnTo>
                  <a:pt x="1477" y="4387"/>
                </a:lnTo>
                <a:lnTo>
                  <a:pt x="1456" y="4344"/>
                </a:lnTo>
                <a:lnTo>
                  <a:pt x="1413" y="4258"/>
                </a:lnTo>
                <a:lnTo>
                  <a:pt x="1327" y="4023"/>
                </a:lnTo>
                <a:lnTo>
                  <a:pt x="1284" y="3788"/>
                </a:lnTo>
                <a:lnTo>
                  <a:pt x="1284" y="3724"/>
                </a:lnTo>
                <a:lnTo>
                  <a:pt x="1306" y="3681"/>
                </a:lnTo>
                <a:lnTo>
                  <a:pt x="1349" y="2590"/>
                </a:lnTo>
                <a:lnTo>
                  <a:pt x="1391" y="1498"/>
                </a:lnTo>
                <a:lnTo>
                  <a:pt x="1391" y="1263"/>
                </a:lnTo>
                <a:lnTo>
                  <a:pt x="1413" y="1006"/>
                </a:lnTo>
                <a:lnTo>
                  <a:pt x="1456" y="899"/>
                </a:lnTo>
                <a:lnTo>
                  <a:pt x="1498" y="792"/>
                </a:lnTo>
                <a:lnTo>
                  <a:pt x="1563" y="707"/>
                </a:lnTo>
                <a:lnTo>
                  <a:pt x="1670" y="643"/>
                </a:lnTo>
                <a:lnTo>
                  <a:pt x="1798" y="600"/>
                </a:lnTo>
                <a:lnTo>
                  <a:pt x="1948" y="557"/>
                </a:lnTo>
                <a:lnTo>
                  <a:pt x="2247" y="514"/>
                </a:lnTo>
                <a:lnTo>
                  <a:pt x="2547" y="493"/>
                </a:lnTo>
                <a:lnTo>
                  <a:pt x="4965" y="493"/>
                </a:lnTo>
                <a:lnTo>
                  <a:pt x="5478" y="471"/>
                </a:lnTo>
                <a:lnTo>
                  <a:pt x="5992" y="450"/>
                </a:lnTo>
                <a:lnTo>
                  <a:pt x="6505" y="429"/>
                </a:lnTo>
                <a:close/>
                <a:moveTo>
                  <a:pt x="6783" y="1"/>
                </a:moveTo>
                <a:lnTo>
                  <a:pt x="6462" y="22"/>
                </a:lnTo>
                <a:lnTo>
                  <a:pt x="5820" y="43"/>
                </a:lnTo>
                <a:lnTo>
                  <a:pt x="5178" y="43"/>
                </a:lnTo>
                <a:lnTo>
                  <a:pt x="4601" y="22"/>
                </a:lnTo>
                <a:lnTo>
                  <a:pt x="4023" y="22"/>
                </a:lnTo>
                <a:lnTo>
                  <a:pt x="3445" y="43"/>
                </a:lnTo>
                <a:lnTo>
                  <a:pt x="2868" y="86"/>
                </a:lnTo>
                <a:lnTo>
                  <a:pt x="1841" y="86"/>
                </a:lnTo>
                <a:lnTo>
                  <a:pt x="1563" y="129"/>
                </a:lnTo>
                <a:lnTo>
                  <a:pt x="1456" y="150"/>
                </a:lnTo>
                <a:lnTo>
                  <a:pt x="1327" y="193"/>
                </a:lnTo>
                <a:lnTo>
                  <a:pt x="1220" y="236"/>
                </a:lnTo>
                <a:lnTo>
                  <a:pt x="1135" y="322"/>
                </a:lnTo>
                <a:lnTo>
                  <a:pt x="1049" y="407"/>
                </a:lnTo>
                <a:lnTo>
                  <a:pt x="985" y="493"/>
                </a:lnTo>
                <a:lnTo>
                  <a:pt x="942" y="643"/>
                </a:lnTo>
                <a:lnTo>
                  <a:pt x="899" y="771"/>
                </a:lnTo>
                <a:lnTo>
                  <a:pt x="878" y="1092"/>
                </a:lnTo>
                <a:lnTo>
                  <a:pt x="857" y="1391"/>
                </a:lnTo>
                <a:lnTo>
                  <a:pt x="857" y="1691"/>
                </a:lnTo>
                <a:lnTo>
                  <a:pt x="835" y="1990"/>
                </a:lnTo>
                <a:lnTo>
                  <a:pt x="835" y="2290"/>
                </a:lnTo>
                <a:lnTo>
                  <a:pt x="878" y="2889"/>
                </a:lnTo>
                <a:lnTo>
                  <a:pt x="878" y="3124"/>
                </a:lnTo>
                <a:lnTo>
                  <a:pt x="857" y="3424"/>
                </a:lnTo>
                <a:lnTo>
                  <a:pt x="857" y="3724"/>
                </a:lnTo>
                <a:lnTo>
                  <a:pt x="857" y="4023"/>
                </a:lnTo>
                <a:lnTo>
                  <a:pt x="899" y="4323"/>
                </a:lnTo>
                <a:lnTo>
                  <a:pt x="942" y="4451"/>
                </a:lnTo>
                <a:lnTo>
                  <a:pt x="985" y="4579"/>
                </a:lnTo>
                <a:lnTo>
                  <a:pt x="1049" y="4686"/>
                </a:lnTo>
                <a:lnTo>
                  <a:pt x="1135" y="4793"/>
                </a:lnTo>
                <a:lnTo>
                  <a:pt x="1220" y="4879"/>
                </a:lnTo>
                <a:lnTo>
                  <a:pt x="1349" y="4922"/>
                </a:lnTo>
                <a:lnTo>
                  <a:pt x="1456" y="4964"/>
                </a:lnTo>
                <a:lnTo>
                  <a:pt x="1584" y="4986"/>
                </a:lnTo>
                <a:lnTo>
                  <a:pt x="1841" y="5007"/>
                </a:lnTo>
                <a:lnTo>
                  <a:pt x="2097" y="5007"/>
                </a:lnTo>
                <a:lnTo>
                  <a:pt x="2354" y="4986"/>
                </a:lnTo>
                <a:lnTo>
                  <a:pt x="2868" y="4943"/>
                </a:lnTo>
                <a:lnTo>
                  <a:pt x="3146" y="4922"/>
                </a:lnTo>
                <a:lnTo>
                  <a:pt x="3403" y="4922"/>
                </a:lnTo>
                <a:lnTo>
                  <a:pt x="4644" y="5007"/>
                </a:lnTo>
                <a:lnTo>
                  <a:pt x="5885" y="5071"/>
                </a:lnTo>
                <a:lnTo>
                  <a:pt x="6398" y="5114"/>
                </a:lnTo>
                <a:lnTo>
                  <a:pt x="6698" y="5136"/>
                </a:lnTo>
                <a:lnTo>
                  <a:pt x="6997" y="5136"/>
                </a:lnTo>
                <a:lnTo>
                  <a:pt x="7297" y="5114"/>
                </a:lnTo>
                <a:lnTo>
                  <a:pt x="7425" y="5071"/>
                </a:lnTo>
                <a:lnTo>
                  <a:pt x="7553" y="5029"/>
                </a:lnTo>
                <a:lnTo>
                  <a:pt x="7682" y="4986"/>
                </a:lnTo>
                <a:lnTo>
                  <a:pt x="7789" y="4900"/>
                </a:lnTo>
                <a:lnTo>
                  <a:pt x="7896" y="4815"/>
                </a:lnTo>
                <a:lnTo>
                  <a:pt x="7981" y="4729"/>
                </a:lnTo>
                <a:lnTo>
                  <a:pt x="8046" y="4601"/>
                </a:lnTo>
                <a:lnTo>
                  <a:pt x="8110" y="4472"/>
                </a:lnTo>
                <a:lnTo>
                  <a:pt x="8195" y="4216"/>
                </a:lnTo>
                <a:lnTo>
                  <a:pt x="8238" y="3916"/>
                </a:lnTo>
                <a:lnTo>
                  <a:pt x="8259" y="3617"/>
                </a:lnTo>
                <a:lnTo>
                  <a:pt x="8259" y="3317"/>
                </a:lnTo>
                <a:lnTo>
                  <a:pt x="8238" y="3017"/>
                </a:lnTo>
                <a:lnTo>
                  <a:pt x="8238" y="2483"/>
                </a:lnTo>
                <a:lnTo>
                  <a:pt x="8238" y="1862"/>
                </a:lnTo>
                <a:lnTo>
                  <a:pt x="8238" y="1156"/>
                </a:lnTo>
                <a:lnTo>
                  <a:pt x="8195" y="856"/>
                </a:lnTo>
                <a:lnTo>
                  <a:pt x="8152" y="728"/>
                </a:lnTo>
                <a:lnTo>
                  <a:pt x="8110" y="578"/>
                </a:lnTo>
                <a:lnTo>
                  <a:pt x="8067" y="450"/>
                </a:lnTo>
                <a:lnTo>
                  <a:pt x="7981" y="322"/>
                </a:lnTo>
                <a:lnTo>
                  <a:pt x="7874" y="215"/>
                </a:lnTo>
                <a:lnTo>
                  <a:pt x="7767" y="129"/>
                </a:lnTo>
                <a:lnTo>
                  <a:pt x="7618" y="65"/>
                </a:lnTo>
                <a:lnTo>
                  <a:pt x="7468" y="22"/>
                </a:lnTo>
                <a:lnTo>
                  <a:pt x="7297" y="1"/>
                </a:lnTo>
                <a:close/>
                <a:moveTo>
                  <a:pt x="4858" y="6526"/>
                </a:moveTo>
                <a:lnTo>
                  <a:pt x="4943" y="6548"/>
                </a:lnTo>
                <a:lnTo>
                  <a:pt x="5007" y="6591"/>
                </a:lnTo>
                <a:lnTo>
                  <a:pt x="5050" y="6633"/>
                </a:lnTo>
                <a:lnTo>
                  <a:pt x="5072" y="6719"/>
                </a:lnTo>
                <a:lnTo>
                  <a:pt x="5029" y="6805"/>
                </a:lnTo>
                <a:lnTo>
                  <a:pt x="4986" y="6847"/>
                </a:lnTo>
                <a:lnTo>
                  <a:pt x="4900" y="6869"/>
                </a:lnTo>
                <a:lnTo>
                  <a:pt x="4815" y="6869"/>
                </a:lnTo>
                <a:lnTo>
                  <a:pt x="4622" y="6847"/>
                </a:lnTo>
                <a:lnTo>
                  <a:pt x="4451" y="6826"/>
                </a:lnTo>
                <a:lnTo>
                  <a:pt x="4045" y="6826"/>
                </a:lnTo>
                <a:lnTo>
                  <a:pt x="3938" y="6805"/>
                </a:lnTo>
                <a:lnTo>
                  <a:pt x="3852" y="6762"/>
                </a:lnTo>
                <a:lnTo>
                  <a:pt x="3831" y="6740"/>
                </a:lnTo>
                <a:lnTo>
                  <a:pt x="3809" y="6719"/>
                </a:lnTo>
                <a:lnTo>
                  <a:pt x="3809" y="6698"/>
                </a:lnTo>
                <a:lnTo>
                  <a:pt x="3809" y="6655"/>
                </a:lnTo>
                <a:lnTo>
                  <a:pt x="3873" y="6612"/>
                </a:lnTo>
                <a:lnTo>
                  <a:pt x="3959" y="6591"/>
                </a:lnTo>
                <a:lnTo>
                  <a:pt x="4194" y="6548"/>
                </a:lnTo>
                <a:lnTo>
                  <a:pt x="4665" y="6548"/>
                </a:lnTo>
                <a:lnTo>
                  <a:pt x="4858" y="6526"/>
                </a:lnTo>
                <a:close/>
                <a:moveTo>
                  <a:pt x="3873" y="6184"/>
                </a:moveTo>
                <a:lnTo>
                  <a:pt x="3724" y="6248"/>
                </a:lnTo>
                <a:lnTo>
                  <a:pt x="3638" y="6270"/>
                </a:lnTo>
                <a:lnTo>
                  <a:pt x="3574" y="6334"/>
                </a:lnTo>
                <a:lnTo>
                  <a:pt x="3531" y="6377"/>
                </a:lnTo>
                <a:lnTo>
                  <a:pt x="3488" y="6462"/>
                </a:lnTo>
                <a:lnTo>
                  <a:pt x="3445" y="6548"/>
                </a:lnTo>
                <a:lnTo>
                  <a:pt x="3424" y="6633"/>
                </a:lnTo>
                <a:lnTo>
                  <a:pt x="3424" y="6740"/>
                </a:lnTo>
                <a:lnTo>
                  <a:pt x="3424" y="6826"/>
                </a:lnTo>
                <a:lnTo>
                  <a:pt x="3467" y="6890"/>
                </a:lnTo>
                <a:lnTo>
                  <a:pt x="3488" y="6954"/>
                </a:lnTo>
                <a:lnTo>
                  <a:pt x="3552" y="6997"/>
                </a:lnTo>
                <a:lnTo>
                  <a:pt x="3617" y="7040"/>
                </a:lnTo>
                <a:lnTo>
                  <a:pt x="3766" y="7083"/>
                </a:lnTo>
                <a:lnTo>
                  <a:pt x="3938" y="7104"/>
                </a:lnTo>
                <a:lnTo>
                  <a:pt x="4109" y="7083"/>
                </a:lnTo>
                <a:lnTo>
                  <a:pt x="4451" y="7083"/>
                </a:lnTo>
                <a:lnTo>
                  <a:pt x="4558" y="7061"/>
                </a:lnTo>
                <a:lnTo>
                  <a:pt x="5157" y="7061"/>
                </a:lnTo>
                <a:lnTo>
                  <a:pt x="5307" y="7018"/>
                </a:lnTo>
                <a:lnTo>
                  <a:pt x="5350" y="6997"/>
                </a:lnTo>
                <a:lnTo>
                  <a:pt x="5392" y="6954"/>
                </a:lnTo>
                <a:lnTo>
                  <a:pt x="5414" y="6911"/>
                </a:lnTo>
                <a:lnTo>
                  <a:pt x="5414" y="6847"/>
                </a:lnTo>
                <a:lnTo>
                  <a:pt x="5414" y="6698"/>
                </a:lnTo>
                <a:lnTo>
                  <a:pt x="5371" y="6505"/>
                </a:lnTo>
                <a:lnTo>
                  <a:pt x="5307" y="6377"/>
                </a:lnTo>
                <a:lnTo>
                  <a:pt x="5243" y="6291"/>
                </a:lnTo>
                <a:lnTo>
                  <a:pt x="5136" y="6248"/>
                </a:lnTo>
                <a:lnTo>
                  <a:pt x="5029" y="6227"/>
                </a:lnTo>
                <a:lnTo>
                  <a:pt x="4879" y="6205"/>
                </a:lnTo>
                <a:lnTo>
                  <a:pt x="4579" y="6205"/>
                </a:lnTo>
                <a:lnTo>
                  <a:pt x="4237" y="6184"/>
                </a:lnTo>
                <a:close/>
                <a:moveTo>
                  <a:pt x="4066" y="5585"/>
                </a:moveTo>
                <a:lnTo>
                  <a:pt x="5114" y="5628"/>
                </a:lnTo>
                <a:lnTo>
                  <a:pt x="5649" y="5649"/>
                </a:lnTo>
                <a:lnTo>
                  <a:pt x="6184" y="5692"/>
                </a:lnTo>
                <a:lnTo>
                  <a:pt x="6719" y="5735"/>
                </a:lnTo>
                <a:lnTo>
                  <a:pt x="7446" y="5735"/>
                </a:lnTo>
                <a:lnTo>
                  <a:pt x="7618" y="5756"/>
                </a:lnTo>
                <a:lnTo>
                  <a:pt x="7703" y="5778"/>
                </a:lnTo>
                <a:lnTo>
                  <a:pt x="7789" y="5799"/>
                </a:lnTo>
                <a:lnTo>
                  <a:pt x="7853" y="5863"/>
                </a:lnTo>
                <a:lnTo>
                  <a:pt x="7917" y="5927"/>
                </a:lnTo>
                <a:lnTo>
                  <a:pt x="8003" y="6098"/>
                </a:lnTo>
                <a:lnTo>
                  <a:pt x="8110" y="6291"/>
                </a:lnTo>
                <a:lnTo>
                  <a:pt x="8259" y="6655"/>
                </a:lnTo>
                <a:lnTo>
                  <a:pt x="8345" y="6826"/>
                </a:lnTo>
                <a:lnTo>
                  <a:pt x="8431" y="7018"/>
                </a:lnTo>
                <a:lnTo>
                  <a:pt x="8431" y="7104"/>
                </a:lnTo>
                <a:lnTo>
                  <a:pt x="8431" y="7190"/>
                </a:lnTo>
                <a:lnTo>
                  <a:pt x="8388" y="7254"/>
                </a:lnTo>
                <a:lnTo>
                  <a:pt x="8302" y="7297"/>
                </a:lnTo>
                <a:lnTo>
                  <a:pt x="8110" y="7361"/>
                </a:lnTo>
                <a:lnTo>
                  <a:pt x="7853" y="7382"/>
                </a:lnTo>
                <a:lnTo>
                  <a:pt x="7404" y="7382"/>
                </a:lnTo>
                <a:lnTo>
                  <a:pt x="6954" y="7361"/>
                </a:lnTo>
                <a:lnTo>
                  <a:pt x="6505" y="7297"/>
                </a:lnTo>
                <a:lnTo>
                  <a:pt x="6056" y="7254"/>
                </a:lnTo>
                <a:lnTo>
                  <a:pt x="5606" y="7232"/>
                </a:lnTo>
                <a:lnTo>
                  <a:pt x="4665" y="7211"/>
                </a:lnTo>
                <a:lnTo>
                  <a:pt x="4194" y="7211"/>
                </a:lnTo>
                <a:lnTo>
                  <a:pt x="3724" y="7232"/>
                </a:lnTo>
                <a:lnTo>
                  <a:pt x="3253" y="7275"/>
                </a:lnTo>
                <a:lnTo>
                  <a:pt x="3039" y="7254"/>
                </a:lnTo>
                <a:lnTo>
                  <a:pt x="2804" y="7232"/>
                </a:lnTo>
                <a:lnTo>
                  <a:pt x="2354" y="7232"/>
                </a:lnTo>
                <a:lnTo>
                  <a:pt x="1926" y="7275"/>
                </a:lnTo>
                <a:lnTo>
                  <a:pt x="1584" y="7297"/>
                </a:lnTo>
                <a:lnTo>
                  <a:pt x="1349" y="7318"/>
                </a:lnTo>
                <a:lnTo>
                  <a:pt x="1113" y="7318"/>
                </a:lnTo>
                <a:lnTo>
                  <a:pt x="899" y="7297"/>
                </a:lnTo>
                <a:lnTo>
                  <a:pt x="707" y="7254"/>
                </a:lnTo>
                <a:lnTo>
                  <a:pt x="643" y="7211"/>
                </a:lnTo>
                <a:lnTo>
                  <a:pt x="578" y="7168"/>
                </a:lnTo>
                <a:lnTo>
                  <a:pt x="557" y="7104"/>
                </a:lnTo>
                <a:lnTo>
                  <a:pt x="536" y="7018"/>
                </a:lnTo>
                <a:lnTo>
                  <a:pt x="536" y="6933"/>
                </a:lnTo>
                <a:lnTo>
                  <a:pt x="578" y="6826"/>
                </a:lnTo>
                <a:lnTo>
                  <a:pt x="664" y="6612"/>
                </a:lnTo>
                <a:lnTo>
                  <a:pt x="878" y="6205"/>
                </a:lnTo>
                <a:lnTo>
                  <a:pt x="964" y="6056"/>
                </a:lnTo>
                <a:lnTo>
                  <a:pt x="1071" y="5906"/>
                </a:lnTo>
                <a:lnTo>
                  <a:pt x="1199" y="5756"/>
                </a:lnTo>
                <a:lnTo>
                  <a:pt x="1263" y="5713"/>
                </a:lnTo>
                <a:lnTo>
                  <a:pt x="1327" y="5671"/>
                </a:lnTo>
                <a:lnTo>
                  <a:pt x="1413" y="5628"/>
                </a:lnTo>
                <a:lnTo>
                  <a:pt x="1520" y="5606"/>
                </a:lnTo>
                <a:lnTo>
                  <a:pt x="1755" y="5606"/>
                </a:lnTo>
                <a:lnTo>
                  <a:pt x="2204" y="5585"/>
                </a:lnTo>
                <a:close/>
                <a:moveTo>
                  <a:pt x="2162" y="5050"/>
                </a:moveTo>
                <a:lnTo>
                  <a:pt x="1905" y="5071"/>
                </a:lnTo>
                <a:lnTo>
                  <a:pt x="1648" y="5114"/>
                </a:lnTo>
                <a:lnTo>
                  <a:pt x="1413" y="5178"/>
                </a:lnTo>
                <a:lnTo>
                  <a:pt x="1199" y="5264"/>
                </a:lnTo>
                <a:lnTo>
                  <a:pt x="1092" y="5307"/>
                </a:lnTo>
                <a:lnTo>
                  <a:pt x="1006" y="5392"/>
                </a:lnTo>
                <a:lnTo>
                  <a:pt x="857" y="5585"/>
                </a:lnTo>
                <a:lnTo>
                  <a:pt x="578" y="5991"/>
                </a:lnTo>
                <a:lnTo>
                  <a:pt x="322" y="6419"/>
                </a:lnTo>
                <a:lnTo>
                  <a:pt x="193" y="6655"/>
                </a:lnTo>
                <a:lnTo>
                  <a:pt x="86" y="6890"/>
                </a:lnTo>
                <a:lnTo>
                  <a:pt x="22" y="7125"/>
                </a:lnTo>
                <a:lnTo>
                  <a:pt x="1" y="7404"/>
                </a:lnTo>
                <a:lnTo>
                  <a:pt x="1" y="7532"/>
                </a:lnTo>
                <a:lnTo>
                  <a:pt x="22" y="7660"/>
                </a:lnTo>
                <a:lnTo>
                  <a:pt x="65" y="7789"/>
                </a:lnTo>
                <a:lnTo>
                  <a:pt x="129" y="7874"/>
                </a:lnTo>
                <a:lnTo>
                  <a:pt x="193" y="7917"/>
                </a:lnTo>
                <a:lnTo>
                  <a:pt x="300" y="7960"/>
                </a:lnTo>
                <a:lnTo>
                  <a:pt x="536" y="8003"/>
                </a:lnTo>
                <a:lnTo>
                  <a:pt x="792" y="8045"/>
                </a:lnTo>
                <a:lnTo>
                  <a:pt x="1006" y="8067"/>
                </a:lnTo>
                <a:lnTo>
                  <a:pt x="1584" y="8067"/>
                </a:lnTo>
                <a:lnTo>
                  <a:pt x="2162" y="8045"/>
                </a:lnTo>
                <a:lnTo>
                  <a:pt x="2761" y="8024"/>
                </a:lnTo>
                <a:lnTo>
                  <a:pt x="3039" y="8045"/>
                </a:lnTo>
                <a:lnTo>
                  <a:pt x="3338" y="8045"/>
                </a:lnTo>
                <a:lnTo>
                  <a:pt x="3895" y="8088"/>
                </a:lnTo>
                <a:lnTo>
                  <a:pt x="4451" y="8067"/>
                </a:lnTo>
                <a:lnTo>
                  <a:pt x="5007" y="8045"/>
                </a:lnTo>
                <a:lnTo>
                  <a:pt x="5564" y="8045"/>
                </a:lnTo>
                <a:lnTo>
                  <a:pt x="6141" y="8067"/>
                </a:lnTo>
                <a:lnTo>
                  <a:pt x="6719" y="8088"/>
                </a:lnTo>
                <a:lnTo>
                  <a:pt x="7211" y="8067"/>
                </a:lnTo>
                <a:lnTo>
                  <a:pt x="7703" y="8045"/>
                </a:lnTo>
                <a:lnTo>
                  <a:pt x="7746" y="8067"/>
                </a:lnTo>
                <a:lnTo>
                  <a:pt x="7853" y="8067"/>
                </a:lnTo>
                <a:lnTo>
                  <a:pt x="8174" y="8045"/>
                </a:lnTo>
                <a:lnTo>
                  <a:pt x="8516" y="8003"/>
                </a:lnTo>
                <a:lnTo>
                  <a:pt x="8645" y="7960"/>
                </a:lnTo>
                <a:lnTo>
                  <a:pt x="8709" y="7938"/>
                </a:lnTo>
                <a:lnTo>
                  <a:pt x="8794" y="7853"/>
                </a:lnTo>
                <a:lnTo>
                  <a:pt x="8837" y="7746"/>
                </a:lnTo>
                <a:lnTo>
                  <a:pt x="8880" y="7618"/>
                </a:lnTo>
                <a:lnTo>
                  <a:pt x="8901" y="7489"/>
                </a:lnTo>
                <a:lnTo>
                  <a:pt x="8901" y="7339"/>
                </a:lnTo>
                <a:lnTo>
                  <a:pt x="8901" y="7211"/>
                </a:lnTo>
                <a:lnTo>
                  <a:pt x="8880" y="7083"/>
                </a:lnTo>
                <a:lnTo>
                  <a:pt x="8859" y="6997"/>
                </a:lnTo>
                <a:lnTo>
                  <a:pt x="8752" y="6698"/>
                </a:lnTo>
                <a:lnTo>
                  <a:pt x="8623" y="6419"/>
                </a:lnTo>
                <a:lnTo>
                  <a:pt x="8345" y="5863"/>
                </a:lnTo>
                <a:lnTo>
                  <a:pt x="8238" y="5649"/>
                </a:lnTo>
                <a:lnTo>
                  <a:pt x="8174" y="5542"/>
                </a:lnTo>
                <a:lnTo>
                  <a:pt x="8088" y="5478"/>
                </a:lnTo>
                <a:lnTo>
                  <a:pt x="8024" y="5414"/>
                </a:lnTo>
                <a:lnTo>
                  <a:pt x="7917" y="5350"/>
                </a:lnTo>
                <a:lnTo>
                  <a:pt x="7810" y="5328"/>
                </a:lnTo>
                <a:lnTo>
                  <a:pt x="7682" y="5307"/>
                </a:lnTo>
                <a:lnTo>
                  <a:pt x="7125" y="5243"/>
                </a:lnTo>
                <a:lnTo>
                  <a:pt x="6548" y="5221"/>
                </a:lnTo>
                <a:lnTo>
                  <a:pt x="5414" y="5178"/>
                </a:lnTo>
                <a:lnTo>
                  <a:pt x="4515" y="5178"/>
                </a:lnTo>
                <a:lnTo>
                  <a:pt x="4216" y="5157"/>
                </a:lnTo>
                <a:lnTo>
                  <a:pt x="3681" y="5093"/>
                </a:lnTo>
                <a:lnTo>
                  <a:pt x="3146" y="5071"/>
                </a:lnTo>
                <a:lnTo>
                  <a:pt x="2675" y="5071"/>
                </a:lnTo>
                <a:lnTo>
                  <a:pt x="2162" y="50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463551" y="3081478"/>
            <a:ext cx="242306" cy="239982"/>
          </a:xfrm>
          <a:custGeom>
            <a:rect b="b" l="l" r="r" t="t"/>
            <a:pathLst>
              <a:path extrusionOk="0" h="8880" w="8966">
                <a:moveTo>
                  <a:pt x="4686" y="386"/>
                </a:moveTo>
                <a:lnTo>
                  <a:pt x="4708" y="407"/>
                </a:lnTo>
                <a:lnTo>
                  <a:pt x="4751" y="450"/>
                </a:lnTo>
                <a:lnTo>
                  <a:pt x="4772" y="557"/>
                </a:lnTo>
                <a:lnTo>
                  <a:pt x="4793" y="792"/>
                </a:lnTo>
                <a:lnTo>
                  <a:pt x="4793" y="899"/>
                </a:lnTo>
                <a:lnTo>
                  <a:pt x="4793" y="1156"/>
                </a:lnTo>
                <a:lnTo>
                  <a:pt x="4772" y="1306"/>
                </a:lnTo>
                <a:lnTo>
                  <a:pt x="4751" y="1348"/>
                </a:lnTo>
                <a:lnTo>
                  <a:pt x="4729" y="1370"/>
                </a:lnTo>
                <a:lnTo>
                  <a:pt x="4686" y="1327"/>
                </a:lnTo>
                <a:lnTo>
                  <a:pt x="4644" y="1241"/>
                </a:lnTo>
                <a:lnTo>
                  <a:pt x="4580" y="963"/>
                </a:lnTo>
                <a:lnTo>
                  <a:pt x="4558" y="685"/>
                </a:lnTo>
                <a:lnTo>
                  <a:pt x="4580" y="557"/>
                </a:lnTo>
                <a:lnTo>
                  <a:pt x="4601" y="493"/>
                </a:lnTo>
                <a:lnTo>
                  <a:pt x="4665" y="407"/>
                </a:lnTo>
                <a:lnTo>
                  <a:pt x="4686" y="386"/>
                </a:lnTo>
                <a:close/>
                <a:moveTo>
                  <a:pt x="4451" y="1"/>
                </a:moveTo>
                <a:lnTo>
                  <a:pt x="4366" y="43"/>
                </a:lnTo>
                <a:lnTo>
                  <a:pt x="4280" y="86"/>
                </a:lnTo>
                <a:lnTo>
                  <a:pt x="4194" y="150"/>
                </a:lnTo>
                <a:lnTo>
                  <a:pt x="4087" y="321"/>
                </a:lnTo>
                <a:lnTo>
                  <a:pt x="4002" y="493"/>
                </a:lnTo>
                <a:lnTo>
                  <a:pt x="3980" y="621"/>
                </a:lnTo>
                <a:lnTo>
                  <a:pt x="3916" y="728"/>
                </a:lnTo>
                <a:lnTo>
                  <a:pt x="3873" y="792"/>
                </a:lnTo>
                <a:lnTo>
                  <a:pt x="3831" y="835"/>
                </a:lnTo>
                <a:lnTo>
                  <a:pt x="3788" y="899"/>
                </a:lnTo>
                <a:lnTo>
                  <a:pt x="3766" y="985"/>
                </a:lnTo>
                <a:lnTo>
                  <a:pt x="3766" y="1049"/>
                </a:lnTo>
                <a:lnTo>
                  <a:pt x="3788" y="1113"/>
                </a:lnTo>
                <a:lnTo>
                  <a:pt x="3852" y="1220"/>
                </a:lnTo>
                <a:lnTo>
                  <a:pt x="3938" y="1327"/>
                </a:lnTo>
                <a:lnTo>
                  <a:pt x="4023" y="1455"/>
                </a:lnTo>
                <a:lnTo>
                  <a:pt x="4109" y="1627"/>
                </a:lnTo>
                <a:lnTo>
                  <a:pt x="4216" y="1776"/>
                </a:lnTo>
                <a:lnTo>
                  <a:pt x="4280" y="1841"/>
                </a:lnTo>
                <a:lnTo>
                  <a:pt x="4344" y="1905"/>
                </a:lnTo>
                <a:lnTo>
                  <a:pt x="4430" y="1948"/>
                </a:lnTo>
                <a:lnTo>
                  <a:pt x="4515" y="1969"/>
                </a:lnTo>
                <a:lnTo>
                  <a:pt x="4622" y="1969"/>
                </a:lnTo>
                <a:lnTo>
                  <a:pt x="4708" y="1948"/>
                </a:lnTo>
                <a:lnTo>
                  <a:pt x="4772" y="1905"/>
                </a:lnTo>
                <a:lnTo>
                  <a:pt x="4836" y="1841"/>
                </a:lnTo>
                <a:lnTo>
                  <a:pt x="4879" y="1776"/>
                </a:lnTo>
                <a:lnTo>
                  <a:pt x="4922" y="1691"/>
                </a:lnTo>
                <a:lnTo>
                  <a:pt x="4986" y="1520"/>
                </a:lnTo>
                <a:lnTo>
                  <a:pt x="5007" y="1391"/>
                </a:lnTo>
                <a:lnTo>
                  <a:pt x="5029" y="1327"/>
                </a:lnTo>
                <a:lnTo>
                  <a:pt x="5072" y="1263"/>
                </a:lnTo>
                <a:lnTo>
                  <a:pt x="5179" y="1135"/>
                </a:lnTo>
                <a:lnTo>
                  <a:pt x="5200" y="1070"/>
                </a:lnTo>
                <a:lnTo>
                  <a:pt x="5221" y="963"/>
                </a:lnTo>
                <a:lnTo>
                  <a:pt x="5221" y="878"/>
                </a:lnTo>
                <a:lnTo>
                  <a:pt x="5179" y="814"/>
                </a:lnTo>
                <a:lnTo>
                  <a:pt x="5136" y="771"/>
                </a:lnTo>
                <a:lnTo>
                  <a:pt x="5093" y="685"/>
                </a:lnTo>
                <a:lnTo>
                  <a:pt x="5050" y="557"/>
                </a:lnTo>
                <a:lnTo>
                  <a:pt x="5029" y="428"/>
                </a:lnTo>
                <a:lnTo>
                  <a:pt x="4965" y="257"/>
                </a:lnTo>
                <a:lnTo>
                  <a:pt x="4922" y="172"/>
                </a:lnTo>
                <a:lnTo>
                  <a:pt x="4879" y="108"/>
                </a:lnTo>
                <a:lnTo>
                  <a:pt x="4815" y="65"/>
                </a:lnTo>
                <a:lnTo>
                  <a:pt x="4729" y="22"/>
                </a:lnTo>
                <a:lnTo>
                  <a:pt x="4644" y="1"/>
                </a:lnTo>
                <a:close/>
                <a:moveTo>
                  <a:pt x="3852" y="2033"/>
                </a:moveTo>
                <a:lnTo>
                  <a:pt x="3724" y="2055"/>
                </a:lnTo>
                <a:lnTo>
                  <a:pt x="3617" y="2097"/>
                </a:lnTo>
                <a:lnTo>
                  <a:pt x="3531" y="2183"/>
                </a:lnTo>
                <a:lnTo>
                  <a:pt x="3446" y="2268"/>
                </a:lnTo>
                <a:lnTo>
                  <a:pt x="3403" y="2375"/>
                </a:lnTo>
                <a:lnTo>
                  <a:pt x="3339" y="2504"/>
                </a:lnTo>
                <a:lnTo>
                  <a:pt x="3274" y="2739"/>
                </a:lnTo>
                <a:lnTo>
                  <a:pt x="3232" y="2975"/>
                </a:lnTo>
                <a:lnTo>
                  <a:pt x="3210" y="3295"/>
                </a:lnTo>
                <a:lnTo>
                  <a:pt x="3210" y="3445"/>
                </a:lnTo>
                <a:lnTo>
                  <a:pt x="3253" y="3595"/>
                </a:lnTo>
                <a:lnTo>
                  <a:pt x="3296" y="3702"/>
                </a:lnTo>
                <a:lnTo>
                  <a:pt x="3339" y="3723"/>
                </a:lnTo>
                <a:lnTo>
                  <a:pt x="3381" y="3745"/>
                </a:lnTo>
                <a:lnTo>
                  <a:pt x="3574" y="3766"/>
                </a:lnTo>
                <a:lnTo>
                  <a:pt x="3766" y="3766"/>
                </a:lnTo>
                <a:lnTo>
                  <a:pt x="3959" y="3723"/>
                </a:lnTo>
                <a:lnTo>
                  <a:pt x="4836" y="3723"/>
                </a:lnTo>
                <a:lnTo>
                  <a:pt x="4858" y="3702"/>
                </a:lnTo>
                <a:lnTo>
                  <a:pt x="5200" y="3702"/>
                </a:lnTo>
                <a:lnTo>
                  <a:pt x="5478" y="3723"/>
                </a:lnTo>
                <a:lnTo>
                  <a:pt x="5649" y="3702"/>
                </a:lnTo>
                <a:lnTo>
                  <a:pt x="5692" y="3681"/>
                </a:lnTo>
                <a:lnTo>
                  <a:pt x="5735" y="3616"/>
                </a:lnTo>
                <a:lnTo>
                  <a:pt x="5756" y="3574"/>
                </a:lnTo>
                <a:lnTo>
                  <a:pt x="5756" y="3509"/>
                </a:lnTo>
                <a:lnTo>
                  <a:pt x="5756" y="3360"/>
                </a:lnTo>
                <a:lnTo>
                  <a:pt x="5756" y="3210"/>
                </a:lnTo>
                <a:lnTo>
                  <a:pt x="5756" y="2868"/>
                </a:lnTo>
                <a:lnTo>
                  <a:pt x="5735" y="2696"/>
                </a:lnTo>
                <a:lnTo>
                  <a:pt x="5713" y="2611"/>
                </a:lnTo>
                <a:lnTo>
                  <a:pt x="5671" y="2525"/>
                </a:lnTo>
                <a:lnTo>
                  <a:pt x="5585" y="2418"/>
                </a:lnTo>
                <a:lnTo>
                  <a:pt x="5457" y="2268"/>
                </a:lnTo>
                <a:lnTo>
                  <a:pt x="5307" y="2183"/>
                </a:lnTo>
                <a:lnTo>
                  <a:pt x="5243" y="2162"/>
                </a:lnTo>
                <a:lnTo>
                  <a:pt x="5179" y="2162"/>
                </a:lnTo>
                <a:lnTo>
                  <a:pt x="5136" y="2183"/>
                </a:lnTo>
                <a:lnTo>
                  <a:pt x="5093" y="2247"/>
                </a:lnTo>
                <a:lnTo>
                  <a:pt x="4986" y="2440"/>
                </a:lnTo>
                <a:lnTo>
                  <a:pt x="4879" y="2589"/>
                </a:lnTo>
                <a:lnTo>
                  <a:pt x="4836" y="2654"/>
                </a:lnTo>
                <a:lnTo>
                  <a:pt x="4793" y="2675"/>
                </a:lnTo>
                <a:lnTo>
                  <a:pt x="4729" y="2654"/>
                </a:lnTo>
                <a:lnTo>
                  <a:pt x="4686" y="2632"/>
                </a:lnTo>
                <a:lnTo>
                  <a:pt x="4686" y="2568"/>
                </a:lnTo>
                <a:lnTo>
                  <a:pt x="4686" y="2504"/>
                </a:lnTo>
                <a:lnTo>
                  <a:pt x="4686" y="2375"/>
                </a:lnTo>
                <a:lnTo>
                  <a:pt x="4708" y="2290"/>
                </a:lnTo>
                <a:lnTo>
                  <a:pt x="4751" y="2226"/>
                </a:lnTo>
                <a:lnTo>
                  <a:pt x="4772" y="2183"/>
                </a:lnTo>
                <a:lnTo>
                  <a:pt x="4751" y="2162"/>
                </a:lnTo>
                <a:lnTo>
                  <a:pt x="4708" y="2119"/>
                </a:lnTo>
                <a:lnTo>
                  <a:pt x="4601" y="2097"/>
                </a:lnTo>
                <a:lnTo>
                  <a:pt x="4494" y="2097"/>
                </a:lnTo>
                <a:lnTo>
                  <a:pt x="4451" y="2119"/>
                </a:lnTo>
                <a:lnTo>
                  <a:pt x="4408" y="2183"/>
                </a:lnTo>
                <a:lnTo>
                  <a:pt x="4430" y="2226"/>
                </a:lnTo>
                <a:lnTo>
                  <a:pt x="4451" y="2290"/>
                </a:lnTo>
                <a:lnTo>
                  <a:pt x="4451" y="2354"/>
                </a:lnTo>
                <a:lnTo>
                  <a:pt x="4430" y="2504"/>
                </a:lnTo>
                <a:lnTo>
                  <a:pt x="4387" y="2675"/>
                </a:lnTo>
                <a:lnTo>
                  <a:pt x="4344" y="2654"/>
                </a:lnTo>
                <a:lnTo>
                  <a:pt x="4301" y="2611"/>
                </a:lnTo>
                <a:lnTo>
                  <a:pt x="4237" y="2525"/>
                </a:lnTo>
                <a:lnTo>
                  <a:pt x="4194" y="2418"/>
                </a:lnTo>
                <a:lnTo>
                  <a:pt x="4152" y="2290"/>
                </a:lnTo>
                <a:lnTo>
                  <a:pt x="4109" y="2183"/>
                </a:lnTo>
                <a:lnTo>
                  <a:pt x="4045" y="2097"/>
                </a:lnTo>
                <a:lnTo>
                  <a:pt x="3980" y="2033"/>
                </a:lnTo>
                <a:close/>
                <a:moveTo>
                  <a:pt x="7853" y="5456"/>
                </a:moveTo>
                <a:lnTo>
                  <a:pt x="7917" y="5521"/>
                </a:lnTo>
                <a:lnTo>
                  <a:pt x="7939" y="5542"/>
                </a:lnTo>
                <a:lnTo>
                  <a:pt x="7960" y="5606"/>
                </a:lnTo>
                <a:lnTo>
                  <a:pt x="7981" y="5735"/>
                </a:lnTo>
                <a:lnTo>
                  <a:pt x="7960" y="5949"/>
                </a:lnTo>
                <a:lnTo>
                  <a:pt x="7960" y="6205"/>
                </a:lnTo>
                <a:lnTo>
                  <a:pt x="7939" y="6355"/>
                </a:lnTo>
                <a:lnTo>
                  <a:pt x="7917" y="6398"/>
                </a:lnTo>
                <a:lnTo>
                  <a:pt x="7874" y="6419"/>
                </a:lnTo>
                <a:lnTo>
                  <a:pt x="7789" y="6077"/>
                </a:lnTo>
                <a:lnTo>
                  <a:pt x="7746" y="5799"/>
                </a:lnTo>
                <a:lnTo>
                  <a:pt x="7746" y="5649"/>
                </a:lnTo>
                <a:lnTo>
                  <a:pt x="7767" y="5542"/>
                </a:lnTo>
                <a:lnTo>
                  <a:pt x="7810" y="5478"/>
                </a:lnTo>
                <a:lnTo>
                  <a:pt x="7832" y="5456"/>
                </a:lnTo>
                <a:close/>
                <a:moveTo>
                  <a:pt x="1477" y="5456"/>
                </a:moveTo>
                <a:lnTo>
                  <a:pt x="1499" y="5478"/>
                </a:lnTo>
                <a:lnTo>
                  <a:pt x="1541" y="5521"/>
                </a:lnTo>
                <a:lnTo>
                  <a:pt x="1584" y="5649"/>
                </a:lnTo>
                <a:lnTo>
                  <a:pt x="1584" y="5820"/>
                </a:lnTo>
                <a:lnTo>
                  <a:pt x="1584" y="6013"/>
                </a:lnTo>
                <a:lnTo>
                  <a:pt x="1563" y="6184"/>
                </a:lnTo>
                <a:lnTo>
                  <a:pt x="1541" y="6355"/>
                </a:lnTo>
                <a:lnTo>
                  <a:pt x="1520" y="6505"/>
                </a:lnTo>
                <a:lnTo>
                  <a:pt x="1477" y="6590"/>
                </a:lnTo>
                <a:lnTo>
                  <a:pt x="1434" y="6526"/>
                </a:lnTo>
                <a:lnTo>
                  <a:pt x="1413" y="6441"/>
                </a:lnTo>
                <a:lnTo>
                  <a:pt x="1392" y="6269"/>
                </a:lnTo>
                <a:lnTo>
                  <a:pt x="1413" y="6098"/>
                </a:lnTo>
                <a:lnTo>
                  <a:pt x="1434" y="5949"/>
                </a:lnTo>
                <a:lnTo>
                  <a:pt x="1456" y="5756"/>
                </a:lnTo>
                <a:lnTo>
                  <a:pt x="1456" y="5692"/>
                </a:lnTo>
                <a:lnTo>
                  <a:pt x="1434" y="5649"/>
                </a:lnTo>
                <a:lnTo>
                  <a:pt x="1392" y="5628"/>
                </a:lnTo>
                <a:lnTo>
                  <a:pt x="1370" y="5670"/>
                </a:lnTo>
                <a:lnTo>
                  <a:pt x="1370" y="5649"/>
                </a:lnTo>
                <a:lnTo>
                  <a:pt x="1413" y="5542"/>
                </a:lnTo>
                <a:lnTo>
                  <a:pt x="1434" y="5478"/>
                </a:lnTo>
                <a:lnTo>
                  <a:pt x="1456" y="5456"/>
                </a:lnTo>
                <a:close/>
                <a:moveTo>
                  <a:pt x="1199" y="5050"/>
                </a:moveTo>
                <a:lnTo>
                  <a:pt x="1113" y="5093"/>
                </a:lnTo>
                <a:lnTo>
                  <a:pt x="1028" y="5136"/>
                </a:lnTo>
                <a:lnTo>
                  <a:pt x="964" y="5221"/>
                </a:lnTo>
                <a:lnTo>
                  <a:pt x="857" y="5392"/>
                </a:lnTo>
                <a:lnTo>
                  <a:pt x="771" y="5563"/>
                </a:lnTo>
                <a:lnTo>
                  <a:pt x="707" y="5670"/>
                </a:lnTo>
                <a:lnTo>
                  <a:pt x="643" y="5799"/>
                </a:lnTo>
                <a:lnTo>
                  <a:pt x="579" y="5927"/>
                </a:lnTo>
                <a:lnTo>
                  <a:pt x="536" y="6034"/>
                </a:lnTo>
                <a:lnTo>
                  <a:pt x="536" y="6098"/>
                </a:lnTo>
                <a:lnTo>
                  <a:pt x="557" y="6163"/>
                </a:lnTo>
                <a:lnTo>
                  <a:pt x="643" y="6269"/>
                </a:lnTo>
                <a:lnTo>
                  <a:pt x="728" y="6376"/>
                </a:lnTo>
                <a:lnTo>
                  <a:pt x="792" y="6505"/>
                </a:lnTo>
                <a:lnTo>
                  <a:pt x="878" y="6676"/>
                </a:lnTo>
                <a:lnTo>
                  <a:pt x="985" y="6826"/>
                </a:lnTo>
                <a:lnTo>
                  <a:pt x="1049" y="6890"/>
                </a:lnTo>
                <a:lnTo>
                  <a:pt x="1113" y="6954"/>
                </a:lnTo>
                <a:lnTo>
                  <a:pt x="1199" y="6997"/>
                </a:lnTo>
                <a:lnTo>
                  <a:pt x="1306" y="7018"/>
                </a:lnTo>
                <a:lnTo>
                  <a:pt x="1392" y="7018"/>
                </a:lnTo>
                <a:lnTo>
                  <a:pt x="1477" y="6997"/>
                </a:lnTo>
                <a:lnTo>
                  <a:pt x="1563" y="6954"/>
                </a:lnTo>
                <a:lnTo>
                  <a:pt x="1606" y="6890"/>
                </a:lnTo>
                <a:lnTo>
                  <a:pt x="1670" y="6826"/>
                </a:lnTo>
                <a:lnTo>
                  <a:pt x="1712" y="6762"/>
                </a:lnTo>
                <a:lnTo>
                  <a:pt x="1755" y="6590"/>
                </a:lnTo>
                <a:lnTo>
                  <a:pt x="1798" y="6441"/>
                </a:lnTo>
                <a:lnTo>
                  <a:pt x="1819" y="6376"/>
                </a:lnTo>
                <a:lnTo>
                  <a:pt x="1841" y="6312"/>
                </a:lnTo>
                <a:lnTo>
                  <a:pt x="1948" y="6184"/>
                </a:lnTo>
                <a:lnTo>
                  <a:pt x="1991" y="6120"/>
                </a:lnTo>
                <a:lnTo>
                  <a:pt x="2012" y="6034"/>
                </a:lnTo>
                <a:lnTo>
                  <a:pt x="1991" y="5949"/>
                </a:lnTo>
                <a:lnTo>
                  <a:pt x="1948" y="5884"/>
                </a:lnTo>
                <a:lnTo>
                  <a:pt x="1905" y="5820"/>
                </a:lnTo>
                <a:lnTo>
                  <a:pt x="1862" y="5756"/>
                </a:lnTo>
                <a:lnTo>
                  <a:pt x="1841" y="5628"/>
                </a:lnTo>
                <a:lnTo>
                  <a:pt x="1798" y="5478"/>
                </a:lnTo>
                <a:lnTo>
                  <a:pt x="1734" y="5307"/>
                </a:lnTo>
                <a:lnTo>
                  <a:pt x="1691" y="5221"/>
                </a:lnTo>
                <a:lnTo>
                  <a:pt x="1648" y="5178"/>
                </a:lnTo>
                <a:lnTo>
                  <a:pt x="1584" y="5114"/>
                </a:lnTo>
                <a:lnTo>
                  <a:pt x="1499" y="5093"/>
                </a:lnTo>
                <a:lnTo>
                  <a:pt x="1413" y="5050"/>
                </a:lnTo>
                <a:close/>
                <a:moveTo>
                  <a:pt x="7618" y="5050"/>
                </a:moveTo>
                <a:lnTo>
                  <a:pt x="7532" y="5093"/>
                </a:lnTo>
                <a:lnTo>
                  <a:pt x="7447" y="5136"/>
                </a:lnTo>
                <a:lnTo>
                  <a:pt x="7382" y="5200"/>
                </a:lnTo>
                <a:lnTo>
                  <a:pt x="7275" y="5349"/>
                </a:lnTo>
                <a:lnTo>
                  <a:pt x="7190" y="5521"/>
                </a:lnTo>
                <a:lnTo>
                  <a:pt x="7147" y="5649"/>
                </a:lnTo>
                <a:lnTo>
                  <a:pt x="7083" y="5777"/>
                </a:lnTo>
                <a:lnTo>
                  <a:pt x="7040" y="5842"/>
                </a:lnTo>
                <a:lnTo>
                  <a:pt x="6997" y="5906"/>
                </a:lnTo>
                <a:lnTo>
                  <a:pt x="6954" y="5949"/>
                </a:lnTo>
                <a:lnTo>
                  <a:pt x="6933" y="6034"/>
                </a:lnTo>
                <a:lnTo>
                  <a:pt x="6954" y="6141"/>
                </a:lnTo>
                <a:lnTo>
                  <a:pt x="6997" y="6205"/>
                </a:lnTo>
                <a:lnTo>
                  <a:pt x="7061" y="6248"/>
                </a:lnTo>
                <a:lnTo>
                  <a:pt x="7126" y="6334"/>
                </a:lnTo>
                <a:lnTo>
                  <a:pt x="7147" y="6376"/>
                </a:lnTo>
                <a:lnTo>
                  <a:pt x="7168" y="6441"/>
                </a:lnTo>
                <a:lnTo>
                  <a:pt x="7211" y="6569"/>
                </a:lnTo>
                <a:lnTo>
                  <a:pt x="7318" y="6740"/>
                </a:lnTo>
                <a:lnTo>
                  <a:pt x="7425" y="6890"/>
                </a:lnTo>
                <a:lnTo>
                  <a:pt x="7511" y="6954"/>
                </a:lnTo>
                <a:lnTo>
                  <a:pt x="7596" y="6997"/>
                </a:lnTo>
                <a:lnTo>
                  <a:pt x="7682" y="7018"/>
                </a:lnTo>
                <a:lnTo>
                  <a:pt x="7789" y="7018"/>
                </a:lnTo>
                <a:lnTo>
                  <a:pt x="7874" y="6997"/>
                </a:lnTo>
                <a:lnTo>
                  <a:pt x="7960" y="6954"/>
                </a:lnTo>
                <a:lnTo>
                  <a:pt x="8024" y="6890"/>
                </a:lnTo>
                <a:lnTo>
                  <a:pt x="8067" y="6826"/>
                </a:lnTo>
                <a:lnTo>
                  <a:pt x="8131" y="6676"/>
                </a:lnTo>
                <a:lnTo>
                  <a:pt x="8174" y="6505"/>
                </a:lnTo>
                <a:lnTo>
                  <a:pt x="8238" y="6376"/>
                </a:lnTo>
                <a:lnTo>
                  <a:pt x="8302" y="6269"/>
                </a:lnTo>
                <a:lnTo>
                  <a:pt x="8367" y="6141"/>
                </a:lnTo>
                <a:lnTo>
                  <a:pt x="8388" y="6077"/>
                </a:lnTo>
                <a:lnTo>
                  <a:pt x="8409" y="6034"/>
                </a:lnTo>
                <a:lnTo>
                  <a:pt x="8388" y="5927"/>
                </a:lnTo>
                <a:lnTo>
                  <a:pt x="8345" y="5863"/>
                </a:lnTo>
                <a:lnTo>
                  <a:pt x="8302" y="5820"/>
                </a:lnTo>
                <a:lnTo>
                  <a:pt x="8260" y="5735"/>
                </a:lnTo>
                <a:lnTo>
                  <a:pt x="8238" y="5606"/>
                </a:lnTo>
                <a:lnTo>
                  <a:pt x="8195" y="5478"/>
                </a:lnTo>
                <a:lnTo>
                  <a:pt x="8131" y="5307"/>
                </a:lnTo>
                <a:lnTo>
                  <a:pt x="8088" y="5221"/>
                </a:lnTo>
                <a:lnTo>
                  <a:pt x="8046" y="5178"/>
                </a:lnTo>
                <a:lnTo>
                  <a:pt x="7981" y="5114"/>
                </a:lnTo>
                <a:lnTo>
                  <a:pt x="7896" y="5093"/>
                </a:lnTo>
                <a:lnTo>
                  <a:pt x="7810" y="5050"/>
                </a:lnTo>
                <a:close/>
                <a:moveTo>
                  <a:pt x="4473" y="4237"/>
                </a:moveTo>
                <a:lnTo>
                  <a:pt x="4366" y="4280"/>
                </a:lnTo>
                <a:lnTo>
                  <a:pt x="4301" y="4344"/>
                </a:lnTo>
                <a:lnTo>
                  <a:pt x="4280" y="4429"/>
                </a:lnTo>
                <a:lnTo>
                  <a:pt x="4259" y="4515"/>
                </a:lnTo>
                <a:lnTo>
                  <a:pt x="4259" y="4729"/>
                </a:lnTo>
                <a:lnTo>
                  <a:pt x="4301" y="4922"/>
                </a:lnTo>
                <a:lnTo>
                  <a:pt x="4323" y="5136"/>
                </a:lnTo>
                <a:lnTo>
                  <a:pt x="4344" y="5371"/>
                </a:lnTo>
                <a:lnTo>
                  <a:pt x="4344" y="5606"/>
                </a:lnTo>
                <a:lnTo>
                  <a:pt x="4323" y="5713"/>
                </a:lnTo>
                <a:lnTo>
                  <a:pt x="4301" y="5820"/>
                </a:lnTo>
                <a:lnTo>
                  <a:pt x="4280" y="5884"/>
                </a:lnTo>
                <a:lnTo>
                  <a:pt x="4216" y="5949"/>
                </a:lnTo>
                <a:lnTo>
                  <a:pt x="4087" y="6034"/>
                </a:lnTo>
                <a:lnTo>
                  <a:pt x="3938" y="6120"/>
                </a:lnTo>
                <a:lnTo>
                  <a:pt x="3745" y="6205"/>
                </a:lnTo>
                <a:lnTo>
                  <a:pt x="3339" y="6334"/>
                </a:lnTo>
                <a:lnTo>
                  <a:pt x="3167" y="6398"/>
                </a:lnTo>
                <a:lnTo>
                  <a:pt x="3039" y="6462"/>
                </a:lnTo>
                <a:lnTo>
                  <a:pt x="2889" y="6590"/>
                </a:lnTo>
                <a:lnTo>
                  <a:pt x="2868" y="6633"/>
                </a:lnTo>
                <a:lnTo>
                  <a:pt x="2825" y="6697"/>
                </a:lnTo>
                <a:lnTo>
                  <a:pt x="2825" y="6762"/>
                </a:lnTo>
                <a:lnTo>
                  <a:pt x="2825" y="6804"/>
                </a:lnTo>
                <a:lnTo>
                  <a:pt x="2868" y="6890"/>
                </a:lnTo>
                <a:lnTo>
                  <a:pt x="2953" y="6954"/>
                </a:lnTo>
                <a:lnTo>
                  <a:pt x="3060" y="6997"/>
                </a:lnTo>
                <a:lnTo>
                  <a:pt x="3210" y="7018"/>
                </a:lnTo>
                <a:lnTo>
                  <a:pt x="3360" y="6997"/>
                </a:lnTo>
                <a:lnTo>
                  <a:pt x="3724" y="6847"/>
                </a:lnTo>
                <a:lnTo>
                  <a:pt x="4087" y="6719"/>
                </a:lnTo>
                <a:lnTo>
                  <a:pt x="4259" y="6655"/>
                </a:lnTo>
                <a:lnTo>
                  <a:pt x="4430" y="6569"/>
                </a:lnTo>
                <a:lnTo>
                  <a:pt x="4622" y="6505"/>
                </a:lnTo>
                <a:lnTo>
                  <a:pt x="4708" y="6505"/>
                </a:lnTo>
                <a:lnTo>
                  <a:pt x="4793" y="6526"/>
                </a:lnTo>
                <a:lnTo>
                  <a:pt x="4943" y="6569"/>
                </a:lnTo>
                <a:lnTo>
                  <a:pt x="5093" y="6655"/>
                </a:lnTo>
                <a:lnTo>
                  <a:pt x="5371" y="6826"/>
                </a:lnTo>
                <a:lnTo>
                  <a:pt x="5500" y="6911"/>
                </a:lnTo>
                <a:lnTo>
                  <a:pt x="5649" y="7018"/>
                </a:lnTo>
                <a:lnTo>
                  <a:pt x="5778" y="7104"/>
                </a:lnTo>
                <a:lnTo>
                  <a:pt x="5949" y="7104"/>
                </a:lnTo>
                <a:lnTo>
                  <a:pt x="6056" y="7061"/>
                </a:lnTo>
                <a:lnTo>
                  <a:pt x="6141" y="6976"/>
                </a:lnTo>
                <a:lnTo>
                  <a:pt x="6227" y="6869"/>
                </a:lnTo>
                <a:lnTo>
                  <a:pt x="6248" y="6762"/>
                </a:lnTo>
                <a:lnTo>
                  <a:pt x="6227" y="6676"/>
                </a:lnTo>
                <a:lnTo>
                  <a:pt x="6206" y="6590"/>
                </a:lnTo>
                <a:lnTo>
                  <a:pt x="6141" y="6526"/>
                </a:lnTo>
                <a:lnTo>
                  <a:pt x="6077" y="6462"/>
                </a:lnTo>
                <a:lnTo>
                  <a:pt x="5906" y="6355"/>
                </a:lnTo>
                <a:lnTo>
                  <a:pt x="5756" y="6269"/>
                </a:lnTo>
                <a:lnTo>
                  <a:pt x="5564" y="6184"/>
                </a:lnTo>
                <a:lnTo>
                  <a:pt x="5328" y="6120"/>
                </a:lnTo>
                <a:lnTo>
                  <a:pt x="5114" y="6034"/>
                </a:lnTo>
                <a:lnTo>
                  <a:pt x="5029" y="5991"/>
                </a:lnTo>
                <a:lnTo>
                  <a:pt x="4943" y="5927"/>
                </a:lnTo>
                <a:lnTo>
                  <a:pt x="4900" y="5863"/>
                </a:lnTo>
                <a:lnTo>
                  <a:pt x="4879" y="5777"/>
                </a:lnTo>
                <a:lnTo>
                  <a:pt x="4858" y="5585"/>
                </a:lnTo>
                <a:lnTo>
                  <a:pt x="4879" y="5221"/>
                </a:lnTo>
                <a:lnTo>
                  <a:pt x="4879" y="5178"/>
                </a:lnTo>
                <a:lnTo>
                  <a:pt x="4879" y="5050"/>
                </a:lnTo>
                <a:lnTo>
                  <a:pt x="4900" y="4879"/>
                </a:lnTo>
                <a:lnTo>
                  <a:pt x="4900" y="4665"/>
                </a:lnTo>
                <a:lnTo>
                  <a:pt x="4858" y="4494"/>
                </a:lnTo>
                <a:lnTo>
                  <a:pt x="4836" y="4408"/>
                </a:lnTo>
                <a:lnTo>
                  <a:pt x="4793" y="4322"/>
                </a:lnTo>
                <a:lnTo>
                  <a:pt x="4729" y="4280"/>
                </a:lnTo>
                <a:lnTo>
                  <a:pt x="4665" y="4237"/>
                </a:lnTo>
                <a:close/>
                <a:moveTo>
                  <a:pt x="621" y="7083"/>
                </a:moveTo>
                <a:lnTo>
                  <a:pt x="536" y="7104"/>
                </a:lnTo>
                <a:lnTo>
                  <a:pt x="407" y="7147"/>
                </a:lnTo>
                <a:lnTo>
                  <a:pt x="322" y="7211"/>
                </a:lnTo>
                <a:lnTo>
                  <a:pt x="236" y="7296"/>
                </a:lnTo>
                <a:lnTo>
                  <a:pt x="172" y="7425"/>
                </a:lnTo>
                <a:lnTo>
                  <a:pt x="108" y="7596"/>
                </a:lnTo>
                <a:lnTo>
                  <a:pt x="65" y="7789"/>
                </a:lnTo>
                <a:lnTo>
                  <a:pt x="22" y="8003"/>
                </a:lnTo>
                <a:lnTo>
                  <a:pt x="22" y="8195"/>
                </a:lnTo>
                <a:lnTo>
                  <a:pt x="1" y="8345"/>
                </a:lnTo>
                <a:lnTo>
                  <a:pt x="1" y="8473"/>
                </a:lnTo>
                <a:lnTo>
                  <a:pt x="22" y="8516"/>
                </a:lnTo>
                <a:lnTo>
                  <a:pt x="44" y="8580"/>
                </a:lnTo>
                <a:lnTo>
                  <a:pt x="108" y="8602"/>
                </a:lnTo>
                <a:lnTo>
                  <a:pt x="172" y="8644"/>
                </a:lnTo>
                <a:lnTo>
                  <a:pt x="322" y="8687"/>
                </a:lnTo>
                <a:lnTo>
                  <a:pt x="493" y="8709"/>
                </a:lnTo>
                <a:lnTo>
                  <a:pt x="878" y="8730"/>
                </a:lnTo>
                <a:lnTo>
                  <a:pt x="1584" y="8730"/>
                </a:lnTo>
                <a:lnTo>
                  <a:pt x="1969" y="8794"/>
                </a:lnTo>
                <a:lnTo>
                  <a:pt x="2140" y="8816"/>
                </a:lnTo>
                <a:lnTo>
                  <a:pt x="2333" y="8816"/>
                </a:lnTo>
                <a:lnTo>
                  <a:pt x="2419" y="8794"/>
                </a:lnTo>
                <a:lnTo>
                  <a:pt x="2483" y="8773"/>
                </a:lnTo>
                <a:lnTo>
                  <a:pt x="2526" y="8730"/>
                </a:lnTo>
                <a:lnTo>
                  <a:pt x="2526" y="8666"/>
                </a:lnTo>
                <a:lnTo>
                  <a:pt x="2526" y="8516"/>
                </a:lnTo>
                <a:lnTo>
                  <a:pt x="2526" y="8345"/>
                </a:lnTo>
                <a:lnTo>
                  <a:pt x="2526" y="8088"/>
                </a:lnTo>
                <a:lnTo>
                  <a:pt x="2504" y="7789"/>
                </a:lnTo>
                <a:lnTo>
                  <a:pt x="2461" y="7660"/>
                </a:lnTo>
                <a:lnTo>
                  <a:pt x="2419" y="7532"/>
                </a:lnTo>
                <a:lnTo>
                  <a:pt x="2333" y="7425"/>
                </a:lnTo>
                <a:lnTo>
                  <a:pt x="2247" y="7318"/>
                </a:lnTo>
                <a:lnTo>
                  <a:pt x="2140" y="7232"/>
                </a:lnTo>
                <a:lnTo>
                  <a:pt x="2033" y="7211"/>
                </a:lnTo>
                <a:lnTo>
                  <a:pt x="1991" y="7211"/>
                </a:lnTo>
                <a:lnTo>
                  <a:pt x="1948" y="7232"/>
                </a:lnTo>
                <a:lnTo>
                  <a:pt x="1862" y="7318"/>
                </a:lnTo>
                <a:lnTo>
                  <a:pt x="1777" y="7425"/>
                </a:lnTo>
                <a:lnTo>
                  <a:pt x="1712" y="7553"/>
                </a:lnTo>
                <a:lnTo>
                  <a:pt x="1627" y="7682"/>
                </a:lnTo>
                <a:lnTo>
                  <a:pt x="1563" y="7724"/>
                </a:lnTo>
                <a:lnTo>
                  <a:pt x="1520" y="7724"/>
                </a:lnTo>
                <a:lnTo>
                  <a:pt x="1456" y="7703"/>
                </a:lnTo>
                <a:lnTo>
                  <a:pt x="1413" y="7639"/>
                </a:lnTo>
                <a:lnTo>
                  <a:pt x="1413" y="7575"/>
                </a:lnTo>
                <a:lnTo>
                  <a:pt x="1413" y="7489"/>
                </a:lnTo>
                <a:lnTo>
                  <a:pt x="1477" y="7339"/>
                </a:lnTo>
                <a:lnTo>
                  <a:pt x="1499" y="7254"/>
                </a:lnTo>
                <a:lnTo>
                  <a:pt x="1477" y="7211"/>
                </a:lnTo>
                <a:lnTo>
                  <a:pt x="1456" y="7168"/>
                </a:lnTo>
                <a:lnTo>
                  <a:pt x="1349" y="7147"/>
                </a:lnTo>
                <a:lnTo>
                  <a:pt x="1242" y="7168"/>
                </a:lnTo>
                <a:lnTo>
                  <a:pt x="1199" y="7190"/>
                </a:lnTo>
                <a:lnTo>
                  <a:pt x="1178" y="7211"/>
                </a:lnTo>
                <a:lnTo>
                  <a:pt x="1178" y="7318"/>
                </a:lnTo>
                <a:lnTo>
                  <a:pt x="1220" y="7468"/>
                </a:lnTo>
                <a:lnTo>
                  <a:pt x="1220" y="7532"/>
                </a:lnTo>
                <a:lnTo>
                  <a:pt x="1220" y="7617"/>
                </a:lnTo>
                <a:lnTo>
                  <a:pt x="1199" y="7660"/>
                </a:lnTo>
                <a:lnTo>
                  <a:pt x="1156" y="7703"/>
                </a:lnTo>
                <a:lnTo>
                  <a:pt x="1135" y="7703"/>
                </a:lnTo>
                <a:lnTo>
                  <a:pt x="1092" y="7682"/>
                </a:lnTo>
                <a:lnTo>
                  <a:pt x="1028" y="7596"/>
                </a:lnTo>
                <a:lnTo>
                  <a:pt x="942" y="7425"/>
                </a:lnTo>
                <a:lnTo>
                  <a:pt x="878" y="7254"/>
                </a:lnTo>
                <a:lnTo>
                  <a:pt x="792" y="7147"/>
                </a:lnTo>
                <a:lnTo>
                  <a:pt x="750" y="7104"/>
                </a:lnTo>
                <a:lnTo>
                  <a:pt x="707" y="7083"/>
                </a:lnTo>
                <a:close/>
                <a:moveTo>
                  <a:pt x="7019" y="7061"/>
                </a:moveTo>
                <a:lnTo>
                  <a:pt x="6933" y="7083"/>
                </a:lnTo>
                <a:lnTo>
                  <a:pt x="6762" y="7168"/>
                </a:lnTo>
                <a:lnTo>
                  <a:pt x="6698" y="7232"/>
                </a:lnTo>
                <a:lnTo>
                  <a:pt x="6634" y="7318"/>
                </a:lnTo>
                <a:lnTo>
                  <a:pt x="6569" y="7403"/>
                </a:lnTo>
                <a:lnTo>
                  <a:pt x="6548" y="7489"/>
                </a:lnTo>
                <a:lnTo>
                  <a:pt x="6484" y="7682"/>
                </a:lnTo>
                <a:lnTo>
                  <a:pt x="6441" y="7896"/>
                </a:lnTo>
                <a:lnTo>
                  <a:pt x="6377" y="8302"/>
                </a:lnTo>
                <a:lnTo>
                  <a:pt x="6377" y="8537"/>
                </a:lnTo>
                <a:lnTo>
                  <a:pt x="6398" y="8623"/>
                </a:lnTo>
                <a:lnTo>
                  <a:pt x="6420" y="8709"/>
                </a:lnTo>
                <a:lnTo>
                  <a:pt x="6484" y="8751"/>
                </a:lnTo>
                <a:lnTo>
                  <a:pt x="6548" y="8794"/>
                </a:lnTo>
                <a:lnTo>
                  <a:pt x="6634" y="8816"/>
                </a:lnTo>
                <a:lnTo>
                  <a:pt x="6740" y="8837"/>
                </a:lnTo>
                <a:lnTo>
                  <a:pt x="7104" y="8837"/>
                </a:lnTo>
                <a:lnTo>
                  <a:pt x="7554" y="8858"/>
                </a:lnTo>
                <a:lnTo>
                  <a:pt x="8003" y="8880"/>
                </a:lnTo>
                <a:lnTo>
                  <a:pt x="8431" y="8880"/>
                </a:lnTo>
                <a:lnTo>
                  <a:pt x="8730" y="8837"/>
                </a:lnTo>
                <a:lnTo>
                  <a:pt x="8837" y="8816"/>
                </a:lnTo>
                <a:lnTo>
                  <a:pt x="8901" y="8773"/>
                </a:lnTo>
                <a:lnTo>
                  <a:pt x="8923" y="8687"/>
                </a:lnTo>
                <a:lnTo>
                  <a:pt x="8944" y="8559"/>
                </a:lnTo>
                <a:lnTo>
                  <a:pt x="8966" y="8281"/>
                </a:lnTo>
                <a:lnTo>
                  <a:pt x="8944" y="7981"/>
                </a:lnTo>
                <a:lnTo>
                  <a:pt x="8901" y="7767"/>
                </a:lnTo>
                <a:lnTo>
                  <a:pt x="8837" y="7596"/>
                </a:lnTo>
                <a:lnTo>
                  <a:pt x="8709" y="7403"/>
                </a:lnTo>
                <a:lnTo>
                  <a:pt x="8623" y="7318"/>
                </a:lnTo>
                <a:lnTo>
                  <a:pt x="8538" y="7232"/>
                </a:lnTo>
                <a:lnTo>
                  <a:pt x="8452" y="7211"/>
                </a:lnTo>
                <a:lnTo>
                  <a:pt x="8367" y="7211"/>
                </a:lnTo>
                <a:lnTo>
                  <a:pt x="8302" y="7232"/>
                </a:lnTo>
                <a:lnTo>
                  <a:pt x="8238" y="7296"/>
                </a:lnTo>
                <a:lnTo>
                  <a:pt x="8153" y="7489"/>
                </a:lnTo>
                <a:lnTo>
                  <a:pt x="8046" y="7660"/>
                </a:lnTo>
                <a:lnTo>
                  <a:pt x="8003" y="7724"/>
                </a:lnTo>
                <a:lnTo>
                  <a:pt x="7917" y="7767"/>
                </a:lnTo>
                <a:lnTo>
                  <a:pt x="7832" y="7596"/>
                </a:lnTo>
                <a:lnTo>
                  <a:pt x="7810" y="7510"/>
                </a:lnTo>
                <a:lnTo>
                  <a:pt x="7810" y="7425"/>
                </a:lnTo>
                <a:lnTo>
                  <a:pt x="7832" y="7361"/>
                </a:lnTo>
                <a:lnTo>
                  <a:pt x="7874" y="7318"/>
                </a:lnTo>
                <a:lnTo>
                  <a:pt x="7896" y="7275"/>
                </a:lnTo>
                <a:lnTo>
                  <a:pt x="7896" y="7232"/>
                </a:lnTo>
                <a:lnTo>
                  <a:pt x="7874" y="7211"/>
                </a:lnTo>
                <a:lnTo>
                  <a:pt x="7810" y="7190"/>
                </a:lnTo>
                <a:lnTo>
                  <a:pt x="7639" y="7190"/>
                </a:lnTo>
                <a:lnTo>
                  <a:pt x="7596" y="7211"/>
                </a:lnTo>
                <a:lnTo>
                  <a:pt x="7575" y="7275"/>
                </a:lnTo>
                <a:lnTo>
                  <a:pt x="7596" y="7361"/>
                </a:lnTo>
                <a:lnTo>
                  <a:pt x="7618" y="7446"/>
                </a:lnTo>
                <a:lnTo>
                  <a:pt x="7618" y="7510"/>
                </a:lnTo>
                <a:lnTo>
                  <a:pt x="7575" y="7617"/>
                </a:lnTo>
                <a:lnTo>
                  <a:pt x="7532" y="7639"/>
                </a:lnTo>
                <a:lnTo>
                  <a:pt x="7489" y="7639"/>
                </a:lnTo>
                <a:lnTo>
                  <a:pt x="7425" y="7575"/>
                </a:lnTo>
                <a:lnTo>
                  <a:pt x="7340" y="7425"/>
                </a:lnTo>
                <a:lnTo>
                  <a:pt x="7275" y="7275"/>
                </a:lnTo>
                <a:lnTo>
                  <a:pt x="7233" y="7190"/>
                </a:lnTo>
                <a:lnTo>
                  <a:pt x="7190" y="7125"/>
                </a:lnTo>
                <a:lnTo>
                  <a:pt x="7126" y="7083"/>
                </a:lnTo>
                <a:lnTo>
                  <a:pt x="7083" y="706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5964547" y="4134726"/>
            <a:ext cx="213389" cy="230739"/>
          </a:xfrm>
          <a:custGeom>
            <a:rect b="b" l="l" r="r" t="t"/>
            <a:pathLst>
              <a:path extrusionOk="0" h="8538" w="7896">
                <a:moveTo>
                  <a:pt x="7468" y="1006"/>
                </a:moveTo>
                <a:lnTo>
                  <a:pt x="7468" y="1006"/>
                </a:lnTo>
                <a:lnTo>
                  <a:pt x="7361" y="835"/>
                </a:lnTo>
                <a:lnTo>
                  <a:pt x="7254" y="685"/>
                </a:lnTo>
                <a:lnTo>
                  <a:pt x="7126" y="535"/>
                </a:lnTo>
                <a:lnTo>
                  <a:pt x="6976" y="407"/>
                </a:lnTo>
                <a:lnTo>
                  <a:pt x="6826" y="300"/>
                </a:lnTo>
                <a:lnTo>
                  <a:pt x="6676" y="193"/>
                </a:lnTo>
                <a:lnTo>
                  <a:pt x="6505" y="129"/>
                </a:lnTo>
                <a:lnTo>
                  <a:pt x="6313" y="64"/>
                </a:lnTo>
                <a:lnTo>
                  <a:pt x="6313" y="64"/>
                </a:lnTo>
                <a:lnTo>
                  <a:pt x="6099" y="22"/>
                </a:lnTo>
                <a:lnTo>
                  <a:pt x="5885" y="0"/>
                </a:lnTo>
                <a:lnTo>
                  <a:pt x="5692" y="0"/>
                </a:lnTo>
                <a:lnTo>
                  <a:pt x="5585" y="22"/>
                </a:lnTo>
                <a:lnTo>
                  <a:pt x="5478" y="64"/>
                </a:lnTo>
                <a:lnTo>
                  <a:pt x="5478" y="64"/>
                </a:lnTo>
                <a:lnTo>
                  <a:pt x="5264" y="129"/>
                </a:lnTo>
                <a:lnTo>
                  <a:pt x="5050" y="171"/>
                </a:lnTo>
                <a:lnTo>
                  <a:pt x="4836" y="214"/>
                </a:lnTo>
                <a:lnTo>
                  <a:pt x="4622" y="278"/>
                </a:lnTo>
                <a:lnTo>
                  <a:pt x="4622" y="278"/>
                </a:lnTo>
                <a:lnTo>
                  <a:pt x="4259" y="428"/>
                </a:lnTo>
                <a:lnTo>
                  <a:pt x="4087" y="535"/>
                </a:lnTo>
                <a:lnTo>
                  <a:pt x="3916" y="642"/>
                </a:lnTo>
                <a:lnTo>
                  <a:pt x="3745" y="749"/>
                </a:lnTo>
                <a:lnTo>
                  <a:pt x="3595" y="899"/>
                </a:lnTo>
                <a:lnTo>
                  <a:pt x="3467" y="1027"/>
                </a:lnTo>
                <a:lnTo>
                  <a:pt x="3360" y="1198"/>
                </a:lnTo>
                <a:lnTo>
                  <a:pt x="3360" y="1198"/>
                </a:lnTo>
                <a:lnTo>
                  <a:pt x="3189" y="1476"/>
                </a:lnTo>
                <a:lnTo>
                  <a:pt x="3039" y="1776"/>
                </a:lnTo>
                <a:lnTo>
                  <a:pt x="3039" y="1776"/>
                </a:lnTo>
                <a:lnTo>
                  <a:pt x="2975" y="1926"/>
                </a:lnTo>
                <a:lnTo>
                  <a:pt x="2889" y="2076"/>
                </a:lnTo>
                <a:lnTo>
                  <a:pt x="2804" y="2225"/>
                </a:lnTo>
                <a:lnTo>
                  <a:pt x="2718" y="2375"/>
                </a:lnTo>
                <a:lnTo>
                  <a:pt x="2718" y="2375"/>
                </a:lnTo>
                <a:lnTo>
                  <a:pt x="2697" y="2461"/>
                </a:lnTo>
                <a:lnTo>
                  <a:pt x="2697" y="2525"/>
                </a:lnTo>
                <a:lnTo>
                  <a:pt x="2718" y="2632"/>
                </a:lnTo>
                <a:lnTo>
                  <a:pt x="2718" y="2632"/>
                </a:lnTo>
                <a:lnTo>
                  <a:pt x="2718" y="2867"/>
                </a:lnTo>
                <a:lnTo>
                  <a:pt x="2697" y="3081"/>
                </a:lnTo>
                <a:lnTo>
                  <a:pt x="2697" y="3081"/>
                </a:lnTo>
                <a:lnTo>
                  <a:pt x="2611" y="3937"/>
                </a:lnTo>
                <a:lnTo>
                  <a:pt x="2611" y="3937"/>
                </a:lnTo>
                <a:lnTo>
                  <a:pt x="2590" y="4023"/>
                </a:lnTo>
                <a:lnTo>
                  <a:pt x="2568" y="4108"/>
                </a:lnTo>
                <a:lnTo>
                  <a:pt x="2526" y="4215"/>
                </a:lnTo>
                <a:lnTo>
                  <a:pt x="2526" y="4301"/>
                </a:lnTo>
                <a:lnTo>
                  <a:pt x="2526" y="4301"/>
                </a:lnTo>
                <a:lnTo>
                  <a:pt x="2526" y="4343"/>
                </a:lnTo>
                <a:lnTo>
                  <a:pt x="2547" y="4386"/>
                </a:lnTo>
                <a:lnTo>
                  <a:pt x="2590" y="4472"/>
                </a:lnTo>
                <a:lnTo>
                  <a:pt x="2590" y="4472"/>
                </a:lnTo>
                <a:lnTo>
                  <a:pt x="2590" y="4536"/>
                </a:lnTo>
                <a:lnTo>
                  <a:pt x="2590" y="4664"/>
                </a:lnTo>
                <a:lnTo>
                  <a:pt x="2590" y="4771"/>
                </a:lnTo>
                <a:lnTo>
                  <a:pt x="2590" y="4836"/>
                </a:lnTo>
                <a:lnTo>
                  <a:pt x="2590" y="4836"/>
                </a:lnTo>
                <a:lnTo>
                  <a:pt x="2633" y="4878"/>
                </a:lnTo>
                <a:lnTo>
                  <a:pt x="2675" y="4878"/>
                </a:lnTo>
                <a:lnTo>
                  <a:pt x="2718" y="4878"/>
                </a:lnTo>
                <a:lnTo>
                  <a:pt x="2761" y="4878"/>
                </a:lnTo>
                <a:lnTo>
                  <a:pt x="2761" y="4878"/>
                </a:lnTo>
                <a:lnTo>
                  <a:pt x="2419" y="5199"/>
                </a:lnTo>
                <a:lnTo>
                  <a:pt x="2076" y="5499"/>
                </a:lnTo>
                <a:lnTo>
                  <a:pt x="2076" y="5499"/>
                </a:lnTo>
                <a:lnTo>
                  <a:pt x="1926" y="5649"/>
                </a:lnTo>
                <a:lnTo>
                  <a:pt x="1798" y="5798"/>
                </a:lnTo>
                <a:lnTo>
                  <a:pt x="1670" y="5970"/>
                </a:lnTo>
                <a:lnTo>
                  <a:pt x="1541" y="6098"/>
                </a:lnTo>
                <a:lnTo>
                  <a:pt x="1541" y="6098"/>
                </a:lnTo>
                <a:lnTo>
                  <a:pt x="1499" y="6162"/>
                </a:lnTo>
                <a:lnTo>
                  <a:pt x="1477" y="6183"/>
                </a:lnTo>
                <a:lnTo>
                  <a:pt x="1434" y="6205"/>
                </a:lnTo>
                <a:lnTo>
                  <a:pt x="1392" y="6162"/>
                </a:lnTo>
                <a:lnTo>
                  <a:pt x="1392" y="6162"/>
                </a:lnTo>
                <a:lnTo>
                  <a:pt x="1199" y="6119"/>
                </a:lnTo>
                <a:lnTo>
                  <a:pt x="1199" y="6119"/>
                </a:lnTo>
                <a:lnTo>
                  <a:pt x="1049" y="6098"/>
                </a:lnTo>
                <a:lnTo>
                  <a:pt x="899" y="6098"/>
                </a:lnTo>
                <a:lnTo>
                  <a:pt x="899" y="6098"/>
                </a:lnTo>
                <a:lnTo>
                  <a:pt x="750" y="6119"/>
                </a:lnTo>
                <a:lnTo>
                  <a:pt x="557" y="6141"/>
                </a:lnTo>
                <a:lnTo>
                  <a:pt x="386" y="6205"/>
                </a:lnTo>
                <a:lnTo>
                  <a:pt x="258" y="6290"/>
                </a:lnTo>
                <a:lnTo>
                  <a:pt x="258" y="6290"/>
                </a:lnTo>
                <a:lnTo>
                  <a:pt x="151" y="6376"/>
                </a:lnTo>
                <a:lnTo>
                  <a:pt x="86" y="6504"/>
                </a:lnTo>
                <a:lnTo>
                  <a:pt x="22" y="6633"/>
                </a:lnTo>
                <a:lnTo>
                  <a:pt x="1" y="6783"/>
                </a:lnTo>
                <a:lnTo>
                  <a:pt x="1" y="6932"/>
                </a:lnTo>
                <a:lnTo>
                  <a:pt x="22" y="7082"/>
                </a:lnTo>
                <a:lnTo>
                  <a:pt x="44" y="7232"/>
                </a:lnTo>
                <a:lnTo>
                  <a:pt x="108" y="7360"/>
                </a:lnTo>
                <a:lnTo>
                  <a:pt x="108" y="7360"/>
                </a:lnTo>
                <a:lnTo>
                  <a:pt x="215" y="7489"/>
                </a:lnTo>
                <a:lnTo>
                  <a:pt x="343" y="7617"/>
                </a:lnTo>
                <a:lnTo>
                  <a:pt x="493" y="7703"/>
                </a:lnTo>
                <a:lnTo>
                  <a:pt x="664" y="7788"/>
                </a:lnTo>
                <a:lnTo>
                  <a:pt x="857" y="7831"/>
                </a:lnTo>
                <a:lnTo>
                  <a:pt x="1028" y="7852"/>
                </a:lnTo>
                <a:lnTo>
                  <a:pt x="1220" y="7874"/>
                </a:lnTo>
                <a:lnTo>
                  <a:pt x="1392" y="7874"/>
                </a:lnTo>
                <a:lnTo>
                  <a:pt x="1392" y="7874"/>
                </a:lnTo>
                <a:lnTo>
                  <a:pt x="1392" y="7959"/>
                </a:lnTo>
                <a:lnTo>
                  <a:pt x="1392" y="8045"/>
                </a:lnTo>
                <a:lnTo>
                  <a:pt x="1413" y="8109"/>
                </a:lnTo>
                <a:lnTo>
                  <a:pt x="1456" y="8173"/>
                </a:lnTo>
                <a:lnTo>
                  <a:pt x="1563" y="8302"/>
                </a:lnTo>
                <a:lnTo>
                  <a:pt x="1713" y="8387"/>
                </a:lnTo>
                <a:lnTo>
                  <a:pt x="1884" y="8451"/>
                </a:lnTo>
                <a:lnTo>
                  <a:pt x="2055" y="8494"/>
                </a:lnTo>
                <a:lnTo>
                  <a:pt x="2205" y="8537"/>
                </a:lnTo>
                <a:lnTo>
                  <a:pt x="2354" y="8537"/>
                </a:lnTo>
                <a:lnTo>
                  <a:pt x="2354" y="8537"/>
                </a:lnTo>
                <a:lnTo>
                  <a:pt x="2526" y="8516"/>
                </a:lnTo>
                <a:lnTo>
                  <a:pt x="2675" y="8494"/>
                </a:lnTo>
                <a:lnTo>
                  <a:pt x="2825" y="8451"/>
                </a:lnTo>
                <a:lnTo>
                  <a:pt x="2889" y="8430"/>
                </a:lnTo>
                <a:lnTo>
                  <a:pt x="2953" y="8366"/>
                </a:lnTo>
                <a:lnTo>
                  <a:pt x="2953" y="8366"/>
                </a:lnTo>
                <a:lnTo>
                  <a:pt x="3039" y="8259"/>
                </a:lnTo>
                <a:lnTo>
                  <a:pt x="3125" y="8131"/>
                </a:lnTo>
                <a:lnTo>
                  <a:pt x="3167" y="7981"/>
                </a:lnTo>
                <a:lnTo>
                  <a:pt x="3189" y="7831"/>
                </a:lnTo>
                <a:lnTo>
                  <a:pt x="3189" y="7831"/>
                </a:lnTo>
                <a:lnTo>
                  <a:pt x="3210" y="7745"/>
                </a:lnTo>
                <a:lnTo>
                  <a:pt x="3210" y="7638"/>
                </a:lnTo>
                <a:lnTo>
                  <a:pt x="3167" y="7467"/>
                </a:lnTo>
                <a:lnTo>
                  <a:pt x="3082" y="7296"/>
                </a:lnTo>
                <a:lnTo>
                  <a:pt x="2975" y="7125"/>
                </a:lnTo>
                <a:lnTo>
                  <a:pt x="2975" y="7125"/>
                </a:lnTo>
                <a:lnTo>
                  <a:pt x="2868" y="6975"/>
                </a:lnTo>
                <a:lnTo>
                  <a:pt x="2782" y="6825"/>
                </a:lnTo>
                <a:lnTo>
                  <a:pt x="2782" y="6825"/>
                </a:lnTo>
                <a:lnTo>
                  <a:pt x="2739" y="6740"/>
                </a:lnTo>
                <a:lnTo>
                  <a:pt x="2739" y="6697"/>
                </a:lnTo>
                <a:lnTo>
                  <a:pt x="2761" y="6654"/>
                </a:lnTo>
                <a:lnTo>
                  <a:pt x="2846" y="6569"/>
                </a:lnTo>
                <a:lnTo>
                  <a:pt x="2846" y="6569"/>
                </a:lnTo>
                <a:lnTo>
                  <a:pt x="3082" y="6290"/>
                </a:lnTo>
                <a:lnTo>
                  <a:pt x="3339" y="6034"/>
                </a:lnTo>
                <a:lnTo>
                  <a:pt x="3339" y="6034"/>
                </a:lnTo>
                <a:lnTo>
                  <a:pt x="3553" y="5820"/>
                </a:lnTo>
                <a:lnTo>
                  <a:pt x="3553" y="5820"/>
                </a:lnTo>
                <a:lnTo>
                  <a:pt x="3638" y="5734"/>
                </a:lnTo>
                <a:lnTo>
                  <a:pt x="3702" y="5649"/>
                </a:lnTo>
                <a:lnTo>
                  <a:pt x="3702" y="5649"/>
                </a:lnTo>
                <a:lnTo>
                  <a:pt x="3809" y="5713"/>
                </a:lnTo>
                <a:lnTo>
                  <a:pt x="3916" y="5734"/>
                </a:lnTo>
                <a:lnTo>
                  <a:pt x="4045" y="5734"/>
                </a:lnTo>
                <a:lnTo>
                  <a:pt x="4173" y="5713"/>
                </a:lnTo>
                <a:lnTo>
                  <a:pt x="4430" y="5649"/>
                </a:lnTo>
                <a:lnTo>
                  <a:pt x="4644" y="5584"/>
                </a:lnTo>
                <a:lnTo>
                  <a:pt x="4644" y="5584"/>
                </a:lnTo>
                <a:lnTo>
                  <a:pt x="4900" y="5520"/>
                </a:lnTo>
                <a:lnTo>
                  <a:pt x="5157" y="5435"/>
                </a:lnTo>
                <a:lnTo>
                  <a:pt x="5671" y="5242"/>
                </a:lnTo>
                <a:lnTo>
                  <a:pt x="5671" y="5242"/>
                </a:lnTo>
                <a:lnTo>
                  <a:pt x="5906" y="5135"/>
                </a:lnTo>
                <a:lnTo>
                  <a:pt x="6141" y="5007"/>
                </a:lnTo>
                <a:lnTo>
                  <a:pt x="6334" y="4878"/>
                </a:lnTo>
                <a:lnTo>
                  <a:pt x="6548" y="4750"/>
                </a:lnTo>
                <a:lnTo>
                  <a:pt x="6740" y="4579"/>
                </a:lnTo>
                <a:lnTo>
                  <a:pt x="6933" y="4429"/>
                </a:lnTo>
                <a:lnTo>
                  <a:pt x="7275" y="4065"/>
                </a:lnTo>
                <a:lnTo>
                  <a:pt x="7275" y="4065"/>
                </a:lnTo>
                <a:lnTo>
                  <a:pt x="7425" y="3894"/>
                </a:lnTo>
                <a:lnTo>
                  <a:pt x="7532" y="3723"/>
                </a:lnTo>
                <a:lnTo>
                  <a:pt x="7639" y="3552"/>
                </a:lnTo>
                <a:lnTo>
                  <a:pt x="7725" y="3359"/>
                </a:lnTo>
                <a:lnTo>
                  <a:pt x="7789" y="3167"/>
                </a:lnTo>
                <a:lnTo>
                  <a:pt x="7832" y="2974"/>
                </a:lnTo>
                <a:lnTo>
                  <a:pt x="7874" y="2782"/>
                </a:lnTo>
                <a:lnTo>
                  <a:pt x="7896" y="2568"/>
                </a:lnTo>
                <a:lnTo>
                  <a:pt x="7896" y="2375"/>
                </a:lnTo>
                <a:lnTo>
                  <a:pt x="7874" y="2161"/>
                </a:lnTo>
                <a:lnTo>
                  <a:pt x="7853" y="1969"/>
                </a:lnTo>
                <a:lnTo>
                  <a:pt x="7789" y="1776"/>
                </a:lnTo>
                <a:lnTo>
                  <a:pt x="7746" y="1583"/>
                </a:lnTo>
                <a:lnTo>
                  <a:pt x="7661" y="1369"/>
                </a:lnTo>
                <a:lnTo>
                  <a:pt x="7575" y="1198"/>
                </a:lnTo>
                <a:lnTo>
                  <a:pt x="7468" y="1006"/>
                </a:lnTo>
                <a:lnTo>
                  <a:pt x="7468" y="1006"/>
                </a:lnTo>
                <a:close/>
                <a:moveTo>
                  <a:pt x="2932" y="4707"/>
                </a:moveTo>
                <a:lnTo>
                  <a:pt x="2932" y="4707"/>
                </a:lnTo>
                <a:lnTo>
                  <a:pt x="2911" y="4750"/>
                </a:lnTo>
                <a:lnTo>
                  <a:pt x="2846" y="4793"/>
                </a:lnTo>
                <a:lnTo>
                  <a:pt x="2761" y="4836"/>
                </a:lnTo>
                <a:lnTo>
                  <a:pt x="2761" y="4836"/>
                </a:lnTo>
                <a:lnTo>
                  <a:pt x="2761" y="4750"/>
                </a:lnTo>
                <a:lnTo>
                  <a:pt x="2782" y="4707"/>
                </a:lnTo>
                <a:lnTo>
                  <a:pt x="2846" y="4707"/>
                </a:lnTo>
                <a:lnTo>
                  <a:pt x="2932" y="4707"/>
                </a:lnTo>
                <a:lnTo>
                  <a:pt x="2932" y="4707"/>
                </a:lnTo>
                <a:close/>
                <a:moveTo>
                  <a:pt x="1606" y="7788"/>
                </a:moveTo>
                <a:lnTo>
                  <a:pt x="1606" y="7788"/>
                </a:lnTo>
                <a:lnTo>
                  <a:pt x="1606" y="7767"/>
                </a:lnTo>
                <a:lnTo>
                  <a:pt x="1627" y="7767"/>
                </a:lnTo>
                <a:lnTo>
                  <a:pt x="1627" y="7767"/>
                </a:lnTo>
                <a:lnTo>
                  <a:pt x="1606" y="7788"/>
                </a:lnTo>
                <a:lnTo>
                  <a:pt x="1606" y="7788"/>
                </a:lnTo>
                <a:lnTo>
                  <a:pt x="1606" y="7788"/>
                </a:lnTo>
                <a:close/>
                <a:moveTo>
                  <a:pt x="2376" y="6654"/>
                </a:moveTo>
                <a:lnTo>
                  <a:pt x="2376" y="6654"/>
                </a:lnTo>
                <a:lnTo>
                  <a:pt x="2354" y="6740"/>
                </a:lnTo>
                <a:lnTo>
                  <a:pt x="2354" y="6804"/>
                </a:lnTo>
                <a:lnTo>
                  <a:pt x="2376" y="6911"/>
                </a:lnTo>
                <a:lnTo>
                  <a:pt x="2461" y="7018"/>
                </a:lnTo>
                <a:lnTo>
                  <a:pt x="2547" y="7104"/>
                </a:lnTo>
                <a:lnTo>
                  <a:pt x="2547" y="7104"/>
                </a:lnTo>
                <a:lnTo>
                  <a:pt x="2633" y="7189"/>
                </a:lnTo>
                <a:lnTo>
                  <a:pt x="2697" y="7296"/>
                </a:lnTo>
                <a:lnTo>
                  <a:pt x="2761" y="7403"/>
                </a:lnTo>
                <a:lnTo>
                  <a:pt x="2804" y="7531"/>
                </a:lnTo>
                <a:lnTo>
                  <a:pt x="2804" y="7531"/>
                </a:lnTo>
                <a:lnTo>
                  <a:pt x="2846" y="7660"/>
                </a:lnTo>
                <a:lnTo>
                  <a:pt x="2868" y="7810"/>
                </a:lnTo>
                <a:lnTo>
                  <a:pt x="2846" y="7938"/>
                </a:lnTo>
                <a:lnTo>
                  <a:pt x="2825" y="8024"/>
                </a:lnTo>
                <a:lnTo>
                  <a:pt x="2782" y="8088"/>
                </a:lnTo>
                <a:lnTo>
                  <a:pt x="2782" y="8088"/>
                </a:lnTo>
                <a:lnTo>
                  <a:pt x="2739" y="8131"/>
                </a:lnTo>
                <a:lnTo>
                  <a:pt x="2675" y="8173"/>
                </a:lnTo>
                <a:lnTo>
                  <a:pt x="2568" y="8195"/>
                </a:lnTo>
                <a:lnTo>
                  <a:pt x="2440" y="8195"/>
                </a:lnTo>
                <a:lnTo>
                  <a:pt x="2312" y="8173"/>
                </a:lnTo>
                <a:lnTo>
                  <a:pt x="2312" y="8173"/>
                </a:lnTo>
                <a:lnTo>
                  <a:pt x="2183" y="8152"/>
                </a:lnTo>
                <a:lnTo>
                  <a:pt x="2076" y="8109"/>
                </a:lnTo>
                <a:lnTo>
                  <a:pt x="1969" y="8045"/>
                </a:lnTo>
                <a:lnTo>
                  <a:pt x="1926" y="8002"/>
                </a:lnTo>
                <a:lnTo>
                  <a:pt x="1905" y="7938"/>
                </a:lnTo>
                <a:lnTo>
                  <a:pt x="1905" y="7938"/>
                </a:lnTo>
                <a:lnTo>
                  <a:pt x="1884" y="7831"/>
                </a:lnTo>
                <a:lnTo>
                  <a:pt x="1884" y="7745"/>
                </a:lnTo>
                <a:lnTo>
                  <a:pt x="1862" y="7660"/>
                </a:lnTo>
                <a:lnTo>
                  <a:pt x="1819" y="7617"/>
                </a:lnTo>
                <a:lnTo>
                  <a:pt x="1777" y="7574"/>
                </a:lnTo>
                <a:lnTo>
                  <a:pt x="1777" y="7574"/>
                </a:lnTo>
                <a:lnTo>
                  <a:pt x="1819" y="7553"/>
                </a:lnTo>
                <a:lnTo>
                  <a:pt x="1841" y="7489"/>
                </a:lnTo>
                <a:lnTo>
                  <a:pt x="1884" y="7360"/>
                </a:lnTo>
                <a:lnTo>
                  <a:pt x="1884" y="7232"/>
                </a:lnTo>
                <a:lnTo>
                  <a:pt x="1862" y="7189"/>
                </a:lnTo>
                <a:lnTo>
                  <a:pt x="1841" y="7146"/>
                </a:lnTo>
                <a:lnTo>
                  <a:pt x="1841" y="7146"/>
                </a:lnTo>
                <a:lnTo>
                  <a:pt x="1755" y="7104"/>
                </a:lnTo>
                <a:lnTo>
                  <a:pt x="1691" y="7104"/>
                </a:lnTo>
                <a:lnTo>
                  <a:pt x="1648" y="7125"/>
                </a:lnTo>
                <a:lnTo>
                  <a:pt x="1606" y="7189"/>
                </a:lnTo>
                <a:lnTo>
                  <a:pt x="1541" y="7339"/>
                </a:lnTo>
                <a:lnTo>
                  <a:pt x="1477" y="7446"/>
                </a:lnTo>
                <a:lnTo>
                  <a:pt x="1477" y="7446"/>
                </a:lnTo>
                <a:lnTo>
                  <a:pt x="1392" y="7510"/>
                </a:lnTo>
                <a:lnTo>
                  <a:pt x="1306" y="7553"/>
                </a:lnTo>
                <a:lnTo>
                  <a:pt x="1220" y="7553"/>
                </a:lnTo>
                <a:lnTo>
                  <a:pt x="1135" y="7553"/>
                </a:lnTo>
                <a:lnTo>
                  <a:pt x="985" y="7467"/>
                </a:lnTo>
                <a:lnTo>
                  <a:pt x="835" y="7382"/>
                </a:lnTo>
                <a:lnTo>
                  <a:pt x="835" y="7382"/>
                </a:lnTo>
                <a:lnTo>
                  <a:pt x="664" y="7253"/>
                </a:lnTo>
                <a:lnTo>
                  <a:pt x="600" y="7168"/>
                </a:lnTo>
                <a:lnTo>
                  <a:pt x="557" y="7104"/>
                </a:lnTo>
                <a:lnTo>
                  <a:pt x="536" y="7018"/>
                </a:lnTo>
                <a:lnTo>
                  <a:pt x="514" y="6911"/>
                </a:lnTo>
                <a:lnTo>
                  <a:pt x="536" y="6825"/>
                </a:lnTo>
                <a:lnTo>
                  <a:pt x="579" y="6718"/>
                </a:lnTo>
                <a:lnTo>
                  <a:pt x="579" y="6718"/>
                </a:lnTo>
                <a:lnTo>
                  <a:pt x="621" y="6633"/>
                </a:lnTo>
                <a:lnTo>
                  <a:pt x="707" y="6569"/>
                </a:lnTo>
                <a:lnTo>
                  <a:pt x="771" y="6504"/>
                </a:lnTo>
                <a:lnTo>
                  <a:pt x="878" y="6483"/>
                </a:lnTo>
                <a:lnTo>
                  <a:pt x="964" y="6462"/>
                </a:lnTo>
                <a:lnTo>
                  <a:pt x="1071" y="6462"/>
                </a:lnTo>
                <a:lnTo>
                  <a:pt x="1263" y="6483"/>
                </a:lnTo>
                <a:lnTo>
                  <a:pt x="1263" y="6483"/>
                </a:lnTo>
                <a:lnTo>
                  <a:pt x="1434" y="6526"/>
                </a:lnTo>
                <a:lnTo>
                  <a:pt x="1499" y="6526"/>
                </a:lnTo>
                <a:lnTo>
                  <a:pt x="1606" y="6483"/>
                </a:lnTo>
                <a:lnTo>
                  <a:pt x="1606" y="6483"/>
                </a:lnTo>
                <a:lnTo>
                  <a:pt x="1713" y="6397"/>
                </a:lnTo>
                <a:lnTo>
                  <a:pt x="1841" y="6312"/>
                </a:lnTo>
                <a:lnTo>
                  <a:pt x="1841" y="6312"/>
                </a:lnTo>
                <a:lnTo>
                  <a:pt x="2012" y="6183"/>
                </a:lnTo>
                <a:lnTo>
                  <a:pt x="2162" y="6034"/>
                </a:lnTo>
                <a:lnTo>
                  <a:pt x="2483" y="5734"/>
                </a:lnTo>
                <a:lnTo>
                  <a:pt x="2483" y="5734"/>
                </a:lnTo>
                <a:lnTo>
                  <a:pt x="2633" y="5584"/>
                </a:lnTo>
                <a:lnTo>
                  <a:pt x="2825" y="5435"/>
                </a:lnTo>
                <a:lnTo>
                  <a:pt x="2996" y="5285"/>
                </a:lnTo>
                <a:lnTo>
                  <a:pt x="3060" y="5199"/>
                </a:lnTo>
                <a:lnTo>
                  <a:pt x="3103" y="5114"/>
                </a:lnTo>
                <a:lnTo>
                  <a:pt x="3103" y="4985"/>
                </a:lnTo>
                <a:lnTo>
                  <a:pt x="3103" y="4985"/>
                </a:lnTo>
                <a:lnTo>
                  <a:pt x="3125" y="5007"/>
                </a:lnTo>
                <a:lnTo>
                  <a:pt x="3125" y="5092"/>
                </a:lnTo>
                <a:lnTo>
                  <a:pt x="3125" y="5306"/>
                </a:lnTo>
                <a:lnTo>
                  <a:pt x="3125" y="5413"/>
                </a:lnTo>
                <a:lnTo>
                  <a:pt x="3146" y="5542"/>
                </a:lnTo>
                <a:lnTo>
                  <a:pt x="3189" y="5606"/>
                </a:lnTo>
                <a:lnTo>
                  <a:pt x="3210" y="5649"/>
                </a:lnTo>
                <a:lnTo>
                  <a:pt x="3274" y="5649"/>
                </a:lnTo>
                <a:lnTo>
                  <a:pt x="3274" y="5649"/>
                </a:lnTo>
                <a:lnTo>
                  <a:pt x="3039" y="5863"/>
                </a:lnTo>
                <a:lnTo>
                  <a:pt x="2761" y="6119"/>
                </a:lnTo>
                <a:lnTo>
                  <a:pt x="2633" y="6248"/>
                </a:lnTo>
                <a:lnTo>
                  <a:pt x="2504" y="6376"/>
                </a:lnTo>
                <a:lnTo>
                  <a:pt x="2419" y="6526"/>
                </a:lnTo>
                <a:lnTo>
                  <a:pt x="2376" y="6654"/>
                </a:lnTo>
                <a:lnTo>
                  <a:pt x="2376" y="6654"/>
                </a:lnTo>
                <a:close/>
                <a:moveTo>
                  <a:pt x="7447" y="2889"/>
                </a:moveTo>
                <a:lnTo>
                  <a:pt x="7447" y="2889"/>
                </a:lnTo>
                <a:lnTo>
                  <a:pt x="7404" y="2953"/>
                </a:lnTo>
                <a:lnTo>
                  <a:pt x="7382" y="2996"/>
                </a:lnTo>
                <a:lnTo>
                  <a:pt x="7382" y="2996"/>
                </a:lnTo>
                <a:lnTo>
                  <a:pt x="7297" y="3017"/>
                </a:lnTo>
                <a:lnTo>
                  <a:pt x="7275" y="3038"/>
                </a:lnTo>
                <a:lnTo>
                  <a:pt x="7254" y="3060"/>
                </a:lnTo>
                <a:lnTo>
                  <a:pt x="7233" y="3145"/>
                </a:lnTo>
                <a:lnTo>
                  <a:pt x="7233" y="3145"/>
                </a:lnTo>
                <a:lnTo>
                  <a:pt x="7254" y="3188"/>
                </a:lnTo>
                <a:lnTo>
                  <a:pt x="7275" y="3209"/>
                </a:lnTo>
                <a:lnTo>
                  <a:pt x="7297" y="3231"/>
                </a:lnTo>
                <a:lnTo>
                  <a:pt x="7297" y="3231"/>
                </a:lnTo>
                <a:lnTo>
                  <a:pt x="7297" y="3231"/>
                </a:lnTo>
                <a:lnTo>
                  <a:pt x="7254" y="3338"/>
                </a:lnTo>
                <a:lnTo>
                  <a:pt x="7211" y="3423"/>
                </a:lnTo>
                <a:lnTo>
                  <a:pt x="7211" y="3423"/>
                </a:lnTo>
                <a:lnTo>
                  <a:pt x="7126" y="3552"/>
                </a:lnTo>
                <a:lnTo>
                  <a:pt x="6997" y="3659"/>
                </a:lnTo>
                <a:lnTo>
                  <a:pt x="6762" y="3851"/>
                </a:lnTo>
                <a:lnTo>
                  <a:pt x="6762" y="3851"/>
                </a:lnTo>
                <a:lnTo>
                  <a:pt x="6612" y="3958"/>
                </a:lnTo>
                <a:lnTo>
                  <a:pt x="6462" y="4044"/>
                </a:lnTo>
                <a:lnTo>
                  <a:pt x="6462" y="4044"/>
                </a:lnTo>
                <a:lnTo>
                  <a:pt x="6398" y="4065"/>
                </a:lnTo>
                <a:lnTo>
                  <a:pt x="6355" y="4065"/>
                </a:lnTo>
                <a:lnTo>
                  <a:pt x="6248" y="4001"/>
                </a:lnTo>
                <a:lnTo>
                  <a:pt x="6248" y="4001"/>
                </a:lnTo>
                <a:lnTo>
                  <a:pt x="6184" y="3958"/>
                </a:lnTo>
                <a:lnTo>
                  <a:pt x="6141" y="3916"/>
                </a:lnTo>
                <a:lnTo>
                  <a:pt x="6056" y="3873"/>
                </a:lnTo>
                <a:lnTo>
                  <a:pt x="6034" y="3873"/>
                </a:lnTo>
                <a:lnTo>
                  <a:pt x="5970" y="3894"/>
                </a:lnTo>
                <a:lnTo>
                  <a:pt x="5970" y="3894"/>
                </a:lnTo>
                <a:lnTo>
                  <a:pt x="5927" y="3937"/>
                </a:lnTo>
                <a:lnTo>
                  <a:pt x="5906" y="3980"/>
                </a:lnTo>
                <a:lnTo>
                  <a:pt x="5885" y="4044"/>
                </a:lnTo>
                <a:lnTo>
                  <a:pt x="5906" y="4087"/>
                </a:lnTo>
                <a:lnTo>
                  <a:pt x="5906" y="4087"/>
                </a:lnTo>
                <a:lnTo>
                  <a:pt x="5927" y="4151"/>
                </a:lnTo>
                <a:lnTo>
                  <a:pt x="5949" y="4194"/>
                </a:lnTo>
                <a:lnTo>
                  <a:pt x="6013" y="4258"/>
                </a:lnTo>
                <a:lnTo>
                  <a:pt x="6034" y="4279"/>
                </a:lnTo>
                <a:lnTo>
                  <a:pt x="6034" y="4301"/>
                </a:lnTo>
                <a:lnTo>
                  <a:pt x="5949" y="4408"/>
                </a:lnTo>
                <a:lnTo>
                  <a:pt x="5949" y="4408"/>
                </a:lnTo>
                <a:lnTo>
                  <a:pt x="5842" y="4493"/>
                </a:lnTo>
                <a:lnTo>
                  <a:pt x="5735" y="4579"/>
                </a:lnTo>
                <a:lnTo>
                  <a:pt x="5478" y="4729"/>
                </a:lnTo>
                <a:lnTo>
                  <a:pt x="5221" y="4836"/>
                </a:lnTo>
                <a:lnTo>
                  <a:pt x="4943" y="4921"/>
                </a:lnTo>
                <a:lnTo>
                  <a:pt x="4943" y="4921"/>
                </a:lnTo>
                <a:lnTo>
                  <a:pt x="4665" y="5007"/>
                </a:lnTo>
                <a:lnTo>
                  <a:pt x="4515" y="5050"/>
                </a:lnTo>
                <a:lnTo>
                  <a:pt x="4451" y="5050"/>
                </a:lnTo>
                <a:lnTo>
                  <a:pt x="4408" y="5050"/>
                </a:lnTo>
                <a:lnTo>
                  <a:pt x="4408" y="5050"/>
                </a:lnTo>
                <a:lnTo>
                  <a:pt x="4366" y="5028"/>
                </a:lnTo>
                <a:lnTo>
                  <a:pt x="4366" y="4985"/>
                </a:lnTo>
                <a:lnTo>
                  <a:pt x="4344" y="4964"/>
                </a:lnTo>
                <a:lnTo>
                  <a:pt x="4323" y="4943"/>
                </a:lnTo>
                <a:lnTo>
                  <a:pt x="4323" y="4943"/>
                </a:lnTo>
                <a:lnTo>
                  <a:pt x="4301" y="4943"/>
                </a:lnTo>
                <a:lnTo>
                  <a:pt x="4280" y="4964"/>
                </a:lnTo>
                <a:lnTo>
                  <a:pt x="4259" y="4985"/>
                </a:lnTo>
                <a:lnTo>
                  <a:pt x="4259" y="4985"/>
                </a:lnTo>
                <a:lnTo>
                  <a:pt x="4280" y="4985"/>
                </a:lnTo>
                <a:lnTo>
                  <a:pt x="4280" y="5007"/>
                </a:lnTo>
                <a:lnTo>
                  <a:pt x="4259" y="5028"/>
                </a:lnTo>
                <a:lnTo>
                  <a:pt x="4216" y="5092"/>
                </a:lnTo>
                <a:lnTo>
                  <a:pt x="4216" y="5092"/>
                </a:lnTo>
                <a:lnTo>
                  <a:pt x="4173" y="5135"/>
                </a:lnTo>
                <a:lnTo>
                  <a:pt x="4109" y="5157"/>
                </a:lnTo>
                <a:lnTo>
                  <a:pt x="4023" y="5157"/>
                </a:lnTo>
                <a:lnTo>
                  <a:pt x="3980" y="5199"/>
                </a:lnTo>
                <a:lnTo>
                  <a:pt x="3980" y="5199"/>
                </a:lnTo>
                <a:lnTo>
                  <a:pt x="3916" y="5242"/>
                </a:lnTo>
                <a:lnTo>
                  <a:pt x="3873" y="5306"/>
                </a:lnTo>
                <a:lnTo>
                  <a:pt x="3831" y="5370"/>
                </a:lnTo>
                <a:lnTo>
                  <a:pt x="3788" y="5392"/>
                </a:lnTo>
                <a:lnTo>
                  <a:pt x="3788" y="5392"/>
                </a:lnTo>
                <a:lnTo>
                  <a:pt x="3702" y="5413"/>
                </a:lnTo>
                <a:lnTo>
                  <a:pt x="3574" y="5413"/>
                </a:lnTo>
                <a:lnTo>
                  <a:pt x="3360" y="5392"/>
                </a:lnTo>
                <a:lnTo>
                  <a:pt x="3360" y="5392"/>
                </a:lnTo>
                <a:lnTo>
                  <a:pt x="3360" y="5370"/>
                </a:lnTo>
                <a:lnTo>
                  <a:pt x="3381" y="5349"/>
                </a:lnTo>
                <a:lnTo>
                  <a:pt x="3403" y="5349"/>
                </a:lnTo>
                <a:lnTo>
                  <a:pt x="3467" y="5349"/>
                </a:lnTo>
                <a:lnTo>
                  <a:pt x="3488" y="5328"/>
                </a:lnTo>
                <a:lnTo>
                  <a:pt x="3488" y="5328"/>
                </a:lnTo>
                <a:lnTo>
                  <a:pt x="3510" y="5263"/>
                </a:lnTo>
                <a:lnTo>
                  <a:pt x="3531" y="5199"/>
                </a:lnTo>
                <a:lnTo>
                  <a:pt x="3553" y="5050"/>
                </a:lnTo>
                <a:lnTo>
                  <a:pt x="3553" y="5050"/>
                </a:lnTo>
                <a:lnTo>
                  <a:pt x="3553" y="4964"/>
                </a:lnTo>
                <a:lnTo>
                  <a:pt x="3531" y="4900"/>
                </a:lnTo>
                <a:lnTo>
                  <a:pt x="3531" y="4900"/>
                </a:lnTo>
                <a:lnTo>
                  <a:pt x="3488" y="4857"/>
                </a:lnTo>
                <a:lnTo>
                  <a:pt x="3446" y="4814"/>
                </a:lnTo>
                <a:lnTo>
                  <a:pt x="3381" y="4771"/>
                </a:lnTo>
                <a:lnTo>
                  <a:pt x="3360" y="4729"/>
                </a:lnTo>
                <a:lnTo>
                  <a:pt x="3360" y="4729"/>
                </a:lnTo>
                <a:lnTo>
                  <a:pt x="3360" y="4686"/>
                </a:lnTo>
                <a:lnTo>
                  <a:pt x="3360" y="4643"/>
                </a:lnTo>
                <a:lnTo>
                  <a:pt x="3446" y="4536"/>
                </a:lnTo>
                <a:lnTo>
                  <a:pt x="3446" y="4536"/>
                </a:lnTo>
                <a:lnTo>
                  <a:pt x="3510" y="4450"/>
                </a:lnTo>
                <a:lnTo>
                  <a:pt x="3531" y="4408"/>
                </a:lnTo>
                <a:lnTo>
                  <a:pt x="3531" y="4343"/>
                </a:lnTo>
                <a:lnTo>
                  <a:pt x="3531" y="4343"/>
                </a:lnTo>
                <a:lnTo>
                  <a:pt x="3488" y="4301"/>
                </a:lnTo>
                <a:lnTo>
                  <a:pt x="3446" y="4279"/>
                </a:lnTo>
                <a:lnTo>
                  <a:pt x="3381" y="4301"/>
                </a:lnTo>
                <a:lnTo>
                  <a:pt x="3317" y="4322"/>
                </a:lnTo>
                <a:lnTo>
                  <a:pt x="3210" y="4386"/>
                </a:lnTo>
                <a:lnTo>
                  <a:pt x="3167" y="4429"/>
                </a:lnTo>
                <a:lnTo>
                  <a:pt x="3146" y="4472"/>
                </a:lnTo>
                <a:lnTo>
                  <a:pt x="3146" y="4472"/>
                </a:lnTo>
                <a:lnTo>
                  <a:pt x="3125" y="4450"/>
                </a:lnTo>
                <a:lnTo>
                  <a:pt x="3146" y="4386"/>
                </a:lnTo>
                <a:lnTo>
                  <a:pt x="3253" y="4215"/>
                </a:lnTo>
                <a:lnTo>
                  <a:pt x="3446" y="3980"/>
                </a:lnTo>
                <a:lnTo>
                  <a:pt x="3446" y="3980"/>
                </a:lnTo>
                <a:lnTo>
                  <a:pt x="3510" y="3894"/>
                </a:lnTo>
                <a:lnTo>
                  <a:pt x="3553" y="3830"/>
                </a:lnTo>
                <a:lnTo>
                  <a:pt x="3553" y="3809"/>
                </a:lnTo>
                <a:lnTo>
                  <a:pt x="3531" y="3787"/>
                </a:lnTo>
                <a:lnTo>
                  <a:pt x="3446" y="3744"/>
                </a:lnTo>
                <a:lnTo>
                  <a:pt x="3446" y="3744"/>
                </a:lnTo>
                <a:lnTo>
                  <a:pt x="3381" y="3766"/>
                </a:lnTo>
                <a:lnTo>
                  <a:pt x="3296" y="3787"/>
                </a:lnTo>
                <a:lnTo>
                  <a:pt x="3232" y="3830"/>
                </a:lnTo>
                <a:lnTo>
                  <a:pt x="3189" y="3894"/>
                </a:lnTo>
                <a:lnTo>
                  <a:pt x="3189" y="3894"/>
                </a:lnTo>
                <a:lnTo>
                  <a:pt x="3167" y="3830"/>
                </a:lnTo>
                <a:lnTo>
                  <a:pt x="3189" y="3787"/>
                </a:lnTo>
                <a:lnTo>
                  <a:pt x="3274" y="3659"/>
                </a:lnTo>
                <a:lnTo>
                  <a:pt x="3381" y="3552"/>
                </a:lnTo>
                <a:lnTo>
                  <a:pt x="3467" y="3466"/>
                </a:lnTo>
                <a:lnTo>
                  <a:pt x="3467" y="3466"/>
                </a:lnTo>
                <a:lnTo>
                  <a:pt x="3488" y="3402"/>
                </a:lnTo>
                <a:lnTo>
                  <a:pt x="3467" y="3338"/>
                </a:lnTo>
                <a:lnTo>
                  <a:pt x="3446" y="3316"/>
                </a:lnTo>
                <a:lnTo>
                  <a:pt x="3381" y="3295"/>
                </a:lnTo>
                <a:lnTo>
                  <a:pt x="3339" y="3316"/>
                </a:lnTo>
                <a:lnTo>
                  <a:pt x="3274" y="3338"/>
                </a:lnTo>
                <a:lnTo>
                  <a:pt x="3232" y="3381"/>
                </a:lnTo>
                <a:lnTo>
                  <a:pt x="3189" y="3423"/>
                </a:lnTo>
                <a:lnTo>
                  <a:pt x="3189" y="3423"/>
                </a:lnTo>
                <a:lnTo>
                  <a:pt x="3167" y="3402"/>
                </a:lnTo>
                <a:lnTo>
                  <a:pt x="3167" y="3359"/>
                </a:lnTo>
                <a:lnTo>
                  <a:pt x="3210" y="3252"/>
                </a:lnTo>
                <a:lnTo>
                  <a:pt x="3296" y="3124"/>
                </a:lnTo>
                <a:lnTo>
                  <a:pt x="3403" y="2974"/>
                </a:lnTo>
                <a:lnTo>
                  <a:pt x="3638" y="2696"/>
                </a:lnTo>
                <a:lnTo>
                  <a:pt x="3724" y="2589"/>
                </a:lnTo>
                <a:lnTo>
                  <a:pt x="3745" y="2525"/>
                </a:lnTo>
                <a:lnTo>
                  <a:pt x="3745" y="2525"/>
                </a:lnTo>
                <a:lnTo>
                  <a:pt x="3745" y="2461"/>
                </a:lnTo>
                <a:lnTo>
                  <a:pt x="3724" y="2418"/>
                </a:lnTo>
                <a:lnTo>
                  <a:pt x="3681" y="2396"/>
                </a:lnTo>
                <a:lnTo>
                  <a:pt x="3638" y="2396"/>
                </a:lnTo>
                <a:lnTo>
                  <a:pt x="3531" y="2439"/>
                </a:lnTo>
                <a:lnTo>
                  <a:pt x="3424" y="2503"/>
                </a:lnTo>
                <a:lnTo>
                  <a:pt x="3253" y="2696"/>
                </a:lnTo>
                <a:lnTo>
                  <a:pt x="3167" y="2803"/>
                </a:lnTo>
                <a:lnTo>
                  <a:pt x="3167" y="2803"/>
                </a:lnTo>
                <a:lnTo>
                  <a:pt x="3167" y="2760"/>
                </a:lnTo>
                <a:lnTo>
                  <a:pt x="3189" y="2760"/>
                </a:lnTo>
                <a:lnTo>
                  <a:pt x="3189" y="2760"/>
                </a:lnTo>
                <a:lnTo>
                  <a:pt x="3189" y="2675"/>
                </a:lnTo>
                <a:lnTo>
                  <a:pt x="3232" y="2589"/>
                </a:lnTo>
                <a:lnTo>
                  <a:pt x="3317" y="2418"/>
                </a:lnTo>
                <a:lnTo>
                  <a:pt x="3424" y="2247"/>
                </a:lnTo>
                <a:lnTo>
                  <a:pt x="3531" y="2118"/>
                </a:lnTo>
                <a:lnTo>
                  <a:pt x="3531" y="2118"/>
                </a:lnTo>
                <a:lnTo>
                  <a:pt x="3617" y="2011"/>
                </a:lnTo>
                <a:lnTo>
                  <a:pt x="3724" y="1883"/>
                </a:lnTo>
                <a:lnTo>
                  <a:pt x="3745" y="1840"/>
                </a:lnTo>
                <a:lnTo>
                  <a:pt x="3745" y="1797"/>
                </a:lnTo>
                <a:lnTo>
                  <a:pt x="3702" y="1755"/>
                </a:lnTo>
                <a:lnTo>
                  <a:pt x="3595" y="1755"/>
                </a:lnTo>
                <a:lnTo>
                  <a:pt x="3595" y="1755"/>
                </a:lnTo>
                <a:lnTo>
                  <a:pt x="3702" y="1583"/>
                </a:lnTo>
                <a:lnTo>
                  <a:pt x="3809" y="1434"/>
                </a:lnTo>
                <a:lnTo>
                  <a:pt x="3938" y="1305"/>
                </a:lnTo>
                <a:lnTo>
                  <a:pt x="4087" y="1198"/>
                </a:lnTo>
                <a:lnTo>
                  <a:pt x="4087" y="1198"/>
                </a:lnTo>
                <a:lnTo>
                  <a:pt x="4216" y="1113"/>
                </a:lnTo>
                <a:lnTo>
                  <a:pt x="4323" y="1006"/>
                </a:lnTo>
                <a:lnTo>
                  <a:pt x="4430" y="899"/>
                </a:lnTo>
                <a:lnTo>
                  <a:pt x="4580" y="835"/>
                </a:lnTo>
                <a:lnTo>
                  <a:pt x="4580" y="835"/>
                </a:lnTo>
                <a:lnTo>
                  <a:pt x="4922" y="706"/>
                </a:lnTo>
                <a:lnTo>
                  <a:pt x="5307" y="621"/>
                </a:lnTo>
                <a:lnTo>
                  <a:pt x="5500" y="599"/>
                </a:lnTo>
                <a:lnTo>
                  <a:pt x="5692" y="599"/>
                </a:lnTo>
                <a:lnTo>
                  <a:pt x="5885" y="621"/>
                </a:lnTo>
                <a:lnTo>
                  <a:pt x="6034" y="663"/>
                </a:lnTo>
                <a:lnTo>
                  <a:pt x="6034" y="663"/>
                </a:lnTo>
                <a:lnTo>
                  <a:pt x="6248" y="706"/>
                </a:lnTo>
                <a:lnTo>
                  <a:pt x="6441" y="749"/>
                </a:lnTo>
                <a:lnTo>
                  <a:pt x="6441" y="749"/>
                </a:lnTo>
                <a:lnTo>
                  <a:pt x="6548" y="749"/>
                </a:lnTo>
                <a:lnTo>
                  <a:pt x="6612" y="770"/>
                </a:lnTo>
                <a:lnTo>
                  <a:pt x="6612" y="770"/>
                </a:lnTo>
                <a:lnTo>
                  <a:pt x="6719" y="856"/>
                </a:lnTo>
                <a:lnTo>
                  <a:pt x="6826" y="963"/>
                </a:lnTo>
                <a:lnTo>
                  <a:pt x="6997" y="1198"/>
                </a:lnTo>
                <a:lnTo>
                  <a:pt x="6997" y="1198"/>
                </a:lnTo>
                <a:lnTo>
                  <a:pt x="7083" y="1327"/>
                </a:lnTo>
                <a:lnTo>
                  <a:pt x="7147" y="1455"/>
                </a:lnTo>
                <a:lnTo>
                  <a:pt x="7254" y="1733"/>
                </a:lnTo>
                <a:lnTo>
                  <a:pt x="7404" y="2289"/>
                </a:lnTo>
                <a:lnTo>
                  <a:pt x="7404" y="2289"/>
                </a:lnTo>
                <a:lnTo>
                  <a:pt x="7468" y="2503"/>
                </a:lnTo>
                <a:lnTo>
                  <a:pt x="7468" y="2610"/>
                </a:lnTo>
                <a:lnTo>
                  <a:pt x="7468" y="2739"/>
                </a:lnTo>
                <a:lnTo>
                  <a:pt x="7468" y="2739"/>
                </a:lnTo>
                <a:lnTo>
                  <a:pt x="7468" y="2803"/>
                </a:lnTo>
                <a:lnTo>
                  <a:pt x="7447" y="2889"/>
                </a:lnTo>
                <a:lnTo>
                  <a:pt x="7447" y="2889"/>
                </a:lnTo>
                <a:close/>
                <a:moveTo>
                  <a:pt x="4751" y="1305"/>
                </a:moveTo>
                <a:lnTo>
                  <a:pt x="4751" y="1305"/>
                </a:lnTo>
                <a:lnTo>
                  <a:pt x="4751" y="1391"/>
                </a:lnTo>
                <a:lnTo>
                  <a:pt x="4772" y="1455"/>
                </a:lnTo>
                <a:lnTo>
                  <a:pt x="4793" y="1498"/>
                </a:lnTo>
                <a:lnTo>
                  <a:pt x="4836" y="1519"/>
                </a:lnTo>
                <a:lnTo>
                  <a:pt x="4900" y="1541"/>
                </a:lnTo>
                <a:lnTo>
                  <a:pt x="4965" y="1541"/>
                </a:lnTo>
                <a:lnTo>
                  <a:pt x="5007" y="1519"/>
                </a:lnTo>
                <a:lnTo>
                  <a:pt x="5072" y="1498"/>
                </a:lnTo>
                <a:lnTo>
                  <a:pt x="5072" y="1498"/>
                </a:lnTo>
                <a:lnTo>
                  <a:pt x="5072" y="1434"/>
                </a:lnTo>
                <a:lnTo>
                  <a:pt x="5050" y="1391"/>
                </a:lnTo>
                <a:lnTo>
                  <a:pt x="5007" y="1348"/>
                </a:lnTo>
                <a:lnTo>
                  <a:pt x="4965" y="1305"/>
                </a:lnTo>
                <a:lnTo>
                  <a:pt x="4922" y="1284"/>
                </a:lnTo>
                <a:lnTo>
                  <a:pt x="4879" y="1284"/>
                </a:lnTo>
                <a:lnTo>
                  <a:pt x="4815" y="1284"/>
                </a:lnTo>
                <a:lnTo>
                  <a:pt x="4751" y="1305"/>
                </a:lnTo>
                <a:lnTo>
                  <a:pt x="4751" y="1305"/>
                </a:lnTo>
                <a:close/>
                <a:moveTo>
                  <a:pt x="6206" y="1519"/>
                </a:moveTo>
                <a:lnTo>
                  <a:pt x="6206" y="1519"/>
                </a:lnTo>
                <a:lnTo>
                  <a:pt x="6206" y="1583"/>
                </a:lnTo>
                <a:lnTo>
                  <a:pt x="6227" y="1626"/>
                </a:lnTo>
                <a:lnTo>
                  <a:pt x="6270" y="1648"/>
                </a:lnTo>
                <a:lnTo>
                  <a:pt x="6313" y="1690"/>
                </a:lnTo>
                <a:lnTo>
                  <a:pt x="6420" y="1690"/>
                </a:lnTo>
                <a:lnTo>
                  <a:pt x="6527" y="1669"/>
                </a:lnTo>
                <a:lnTo>
                  <a:pt x="6527" y="1669"/>
                </a:lnTo>
                <a:lnTo>
                  <a:pt x="6548" y="1583"/>
                </a:lnTo>
                <a:lnTo>
                  <a:pt x="6527" y="1541"/>
                </a:lnTo>
                <a:lnTo>
                  <a:pt x="6484" y="1476"/>
                </a:lnTo>
                <a:lnTo>
                  <a:pt x="6420" y="1455"/>
                </a:lnTo>
                <a:lnTo>
                  <a:pt x="6355" y="1434"/>
                </a:lnTo>
                <a:lnTo>
                  <a:pt x="6291" y="1455"/>
                </a:lnTo>
                <a:lnTo>
                  <a:pt x="6227" y="1476"/>
                </a:lnTo>
                <a:lnTo>
                  <a:pt x="6206" y="1519"/>
                </a:lnTo>
                <a:lnTo>
                  <a:pt x="6206" y="1519"/>
                </a:lnTo>
                <a:close/>
                <a:moveTo>
                  <a:pt x="5820" y="2568"/>
                </a:moveTo>
                <a:lnTo>
                  <a:pt x="5820" y="2568"/>
                </a:lnTo>
                <a:lnTo>
                  <a:pt x="5885" y="2610"/>
                </a:lnTo>
                <a:lnTo>
                  <a:pt x="5949" y="2610"/>
                </a:lnTo>
                <a:lnTo>
                  <a:pt x="5970" y="2589"/>
                </a:lnTo>
                <a:lnTo>
                  <a:pt x="5992" y="2525"/>
                </a:lnTo>
                <a:lnTo>
                  <a:pt x="5992" y="2482"/>
                </a:lnTo>
                <a:lnTo>
                  <a:pt x="5992" y="2396"/>
                </a:lnTo>
                <a:lnTo>
                  <a:pt x="5970" y="2332"/>
                </a:lnTo>
                <a:lnTo>
                  <a:pt x="5927" y="2289"/>
                </a:lnTo>
                <a:lnTo>
                  <a:pt x="5927" y="2289"/>
                </a:lnTo>
                <a:lnTo>
                  <a:pt x="5885" y="2289"/>
                </a:lnTo>
                <a:lnTo>
                  <a:pt x="5820" y="2311"/>
                </a:lnTo>
                <a:lnTo>
                  <a:pt x="5778" y="2354"/>
                </a:lnTo>
                <a:lnTo>
                  <a:pt x="5756" y="2375"/>
                </a:lnTo>
                <a:lnTo>
                  <a:pt x="5756" y="2418"/>
                </a:lnTo>
                <a:lnTo>
                  <a:pt x="5756" y="2482"/>
                </a:lnTo>
                <a:lnTo>
                  <a:pt x="5778" y="2525"/>
                </a:lnTo>
                <a:lnTo>
                  <a:pt x="5820" y="2568"/>
                </a:lnTo>
                <a:lnTo>
                  <a:pt x="5820" y="2568"/>
                </a:lnTo>
                <a:close/>
                <a:moveTo>
                  <a:pt x="3873" y="2760"/>
                </a:moveTo>
                <a:lnTo>
                  <a:pt x="3873" y="2760"/>
                </a:lnTo>
                <a:lnTo>
                  <a:pt x="3938" y="2889"/>
                </a:lnTo>
                <a:lnTo>
                  <a:pt x="3959" y="2910"/>
                </a:lnTo>
                <a:lnTo>
                  <a:pt x="3980" y="2931"/>
                </a:lnTo>
                <a:lnTo>
                  <a:pt x="4023" y="2910"/>
                </a:lnTo>
                <a:lnTo>
                  <a:pt x="4066" y="2846"/>
                </a:lnTo>
                <a:lnTo>
                  <a:pt x="4109" y="2760"/>
                </a:lnTo>
                <a:lnTo>
                  <a:pt x="4130" y="2653"/>
                </a:lnTo>
                <a:lnTo>
                  <a:pt x="4173" y="2461"/>
                </a:lnTo>
                <a:lnTo>
                  <a:pt x="4173" y="2461"/>
                </a:lnTo>
                <a:lnTo>
                  <a:pt x="4087" y="2439"/>
                </a:lnTo>
                <a:lnTo>
                  <a:pt x="4023" y="2418"/>
                </a:lnTo>
                <a:lnTo>
                  <a:pt x="3959" y="2439"/>
                </a:lnTo>
                <a:lnTo>
                  <a:pt x="3916" y="2482"/>
                </a:lnTo>
                <a:lnTo>
                  <a:pt x="3873" y="2525"/>
                </a:lnTo>
                <a:lnTo>
                  <a:pt x="3873" y="2589"/>
                </a:lnTo>
                <a:lnTo>
                  <a:pt x="3873" y="2675"/>
                </a:lnTo>
                <a:lnTo>
                  <a:pt x="3873" y="2760"/>
                </a:lnTo>
                <a:lnTo>
                  <a:pt x="3873" y="2760"/>
                </a:lnTo>
                <a:close/>
                <a:moveTo>
                  <a:pt x="4622" y="4001"/>
                </a:moveTo>
                <a:lnTo>
                  <a:pt x="4622" y="4001"/>
                </a:lnTo>
                <a:lnTo>
                  <a:pt x="4644" y="4044"/>
                </a:lnTo>
                <a:lnTo>
                  <a:pt x="4708" y="4087"/>
                </a:lnTo>
                <a:lnTo>
                  <a:pt x="4772" y="4108"/>
                </a:lnTo>
                <a:lnTo>
                  <a:pt x="4836" y="4087"/>
                </a:lnTo>
                <a:lnTo>
                  <a:pt x="4836" y="4087"/>
                </a:lnTo>
                <a:lnTo>
                  <a:pt x="4858" y="4044"/>
                </a:lnTo>
                <a:lnTo>
                  <a:pt x="4879" y="4001"/>
                </a:lnTo>
                <a:lnTo>
                  <a:pt x="4879" y="3894"/>
                </a:lnTo>
                <a:lnTo>
                  <a:pt x="4815" y="3702"/>
                </a:lnTo>
                <a:lnTo>
                  <a:pt x="4815" y="3702"/>
                </a:lnTo>
                <a:lnTo>
                  <a:pt x="4751" y="3702"/>
                </a:lnTo>
                <a:lnTo>
                  <a:pt x="4687" y="3702"/>
                </a:lnTo>
                <a:lnTo>
                  <a:pt x="4644" y="3744"/>
                </a:lnTo>
                <a:lnTo>
                  <a:pt x="4622" y="3787"/>
                </a:lnTo>
                <a:lnTo>
                  <a:pt x="4601" y="3830"/>
                </a:lnTo>
                <a:lnTo>
                  <a:pt x="4580" y="3873"/>
                </a:lnTo>
                <a:lnTo>
                  <a:pt x="4601" y="3937"/>
                </a:lnTo>
                <a:lnTo>
                  <a:pt x="4622" y="4001"/>
                </a:lnTo>
                <a:lnTo>
                  <a:pt x="4622" y="40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5522244" y="4155535"/>
            <a:ext cx="255008" cy="189094"/>
          </a:xfrm>
          <a:custGeom>
            <a:rect b="b" l="l" r="r" t="t"/>
            <a:pathLst>
              <a:path extrusionOk="0" h="6997" w="9436">
                <a:moveTo>
                  <a:pt x="1498" y="1712"/>
                </a:moveTo>
                <a:lnTo>
                  <a:pt x="1498" y="1712"/>
                </a:lnTo>
                <a:lnTo>
                  <a:pt x="1519" y="1819"/>
                </a:lnTo>
                <a:lnTo>
                  <a:pt x="1498" y="1926"/>
                </a:lnTo>
                <a:lnTo>
                  <a:pt x="1476" y="2012"/>
                </a:lnTo>
                <a:lnTo>
                  <a:pt x="1455" y="2119"/>
                </a:lnTo>
                <a:lnTo>
                  <a:pt x="1455" y="2119"/>
                </a:lnTo>
                <a:lnTo>
                  <a:pt x="1369" y="2247"/>
                </a:lnTo>
                <a:lnTo>
                  <a:pt x="1348" y="2333"/>
                </a:lnTo>
                <a:lnTo>
                  <a:pt x="1369" y="2418"/>
                </a:lnTo>
                <a:lnTo>
                  <a:pt x="1369" y="2418"/>
                </a:lnTo>
                <a:lnTo>
                  <a:pt x="1434" y="2504"/>
                </a:lnTo>
                <a:lnTo>
                  <a:pt x="1498" y="2525"/>
                </a:lnTo>
                <a:lnTo>
                  <a:pt x="1562" y="2525"/>
                </a:lnTo>
                <a:lnTo>
                  <a:pt x="1648" y="2482"/>
                </a:lnTo>
                <a:lnTo>
                  <a:pt x="1712" y="2418"/>
                </a:lnTo>
                <a:lnTo>
                  <a:pt x="1776" y="2333"/>
                </a:lnTo>
                <a:lnTo>
                  <a:pt x="1840" y="2204"/>
                </a:lnTo>
                <a:lnTo>
                  <a:pt x="1840" y="2204"/>
                </a:lnTo>
                <a:lnTo>
                  <a:pt x="1883" y="2076"/>
                </a:lnTo>
                <a:lnTo>
                  <a:pt x="1904" y="1969"/>
                </a:lnTo>
                <a:lnTo>
                  <a:pt x="1904" y="1755"/>
                </a:lnTo>
                <a:lnTo>
                  <a:pt x="1862" y="1519"/>
                </a:lnTo>
                <a:lnTo>
                  <a:pt x="1776" y="1306"/>
                </a:lnTo>
                <a:lnTo>
                  <a:pt x="1776" y="1306"/>
                </a:lnTo>
                <a:lnTo>
                  <a:pt x="1669" y="1113"/>
                </a:lnTo>
                <a:lnTo>
                  <a:pt x="1562" y="899"/>
                </a:lnTo>
                <a:lnTo>
                  <a:pt x="1541" y="792"/>
                </a:lnTo>
                <a:lnTo>
                  <a:pt x="1519" y="685"/>
                </a:lnTo>
                <a:lnTo>
                  <a:pt x="1562" y="578"/>
                </a:lnTo>
                <a:lnTo>
                  <a:pt x="1626" y="492"/>
                </a:lnTo>
                <a:lnTo>
                  <a:pt x="1626" y="492"/>
                </a:lnTo>
                <a:lnTo>
                  <a:pt x="1797" y="407"/>
                </a:lnTo>
                <a:lnTo>
                  <a:pt x="1947" y="300"/>
                </a:lnTo>
                <a:lnTo>
                  <a:pt x="1947" y="300"/>
                </a:lnTo>
                <a:lnTo>
                  <a:pt x="2140" y="172"/>
                </a:lnTo>
                <a:lnTo>
                  <a:pt x="2140" y="172"/>
                </a:lnTo>
                <a:lnTo>
                  <a:pt x="2140" y="107"/>
                </a:lnTo>
                <a:lnTo>
                  <a:pt x="2118" y="65"/>
                </a:lnTo>
                <a:lnTo>
                  <a:pt x="2097" y="22"/>
                </a:lnTo>
                <a:lnTo>
                  <a:pt x="2054" y="0"/>
                </a:lnTo>
                <a:lnTo>
                  <a:pt x="1947" y="0"/>
                </a:lnTo>
                <a:lnTo>
                  <a:pt x="1840" y="22"/>
                </a:lnTo>
                <a:lnTo>
                  <a:pt x="1712" y="65"/>
                </a:lnTo>
                <a:lnTo>
                  <a:pt x="1583" y="129"/>
                </a:lnTo>
                <a:lnTo>
                  <a:pt x="1412" y="214"/>
                </a:lnTo>
                <a:lnTo>
                  <a:pt x="1412" y="214"/>
                </a:lnTo>
                <a:lnTo>
                  <a:pt x="1327" y="300"/>
                </a:lnTo>
                <a:lnTo>
                  <a:pt x="1262" y="385"/>
                </a:lnTo>
                <a:lnTo>
                  <a:pt x="1198" y="471"/>
                </a:lnTo>
                <a:lnTo>
                  <a:pt x="1155" y="557"/>
                </a:lnTo>
                <a:lnTo>
                  <a:pt x="1134" y="642"/>
                </a:lnTo>
                <a:lnTo>
                  <a:pt x="1134" y="749"/>
                </a:lnTo>
                <a:lnTo>
                  <a:pt x="1155" y="856"/>
                </a:lnTo>
                <a:lnTo>
                  <a:pt x="1198" y="963"/>
                </a:lnTo>
                <a:lnTo>
                  <a:pt x="1198" y="963"/>
                </a:lnTo>
                <a:lnTo>
                  <a:pt x="1284" y="1156"/>
                </a:lnTo>
                <a:lnTo>
                  <a:pt x="1369" y="1327"/>
                </a:lnTo>
                <a:lnTo>
                  <a:pt x="1455" y="1519"/>
                </a:lnTo>
                <a:lnTo>
                  <a:pt x="1498" y="1712"/>
                </a:lnTo>
                <a:lnTo>
                  <a:pt x="1498" y="1712"/>
                </a:lnTo>
                <a:close/>
                <a:moveTo>
                  <a:pt x="2268" y="2333"/>
                </a:moveTo>
                <a:lnTo>
                  <a:pt x="2268" y="2333"/>
                </a:lnTo>
                <a:lnTo>
                  <a:pt x="2289" y="2375"/>
                </a:lnTo>
                <a:lnTo>
                  <a:pt x="2332" y="2418"/>
                </a:lnTo>
                <a:lnTo>
                  <a:pt x="2375" y="2418"/>
                </a:lnTo>
                <a:lnTo>
                  <a:pt x="2418" y="2418"/>
                </a:lnTo>
                <a:lnTo>
                  <a:pt x="2503" y="2397"/>
                </a:lnTo>
                <a:lnTo>
                  <a:pt x="2610" y="2333"/>
                </a:lnTo>
                <a:lnTo>
                  <a:pt x="2717" y="2247"/>
                </a:lnTo>
                <a:lnTo>
                  <a:pt x="2782" y="2140"/>
                </a:lnTo>
                <a:lnTo>
                  <a:pt x="2846" y="2054"/>
                </a:lnTo>
                <a:lnTo>
                  <a:pt x="2867" y="1969"/>
                </a:lnTo>
                <a:lnTo>
                  <a:pt x="2867" y="1969"/>
                </a:lnTo>
                <a:lnTo>
                  <a:pt x="2867" y="1819"/>
                </a:lnTo>
                <a:lnTo>
                  <a:pt x="2846" y="1691"/>
                </a:lnTo>
                <a:lnTo>
                  <a:pt x="2782" y="1562"/>
                </a:lnTo>
                <a:lnTo>
                  <a:pt x="2760" y="1434"/>
                </a:lnTo>
                <a:lnTo>
                  <a:pt x="2760" y="1434"/>
                </a:lnTo>
                <a:lnTo>
                  <a:pt x="2739" y="1306"/>
                </a:lnTo>
                <a:lnTo>
                  <a:pt x="2739" y="1199"/>
                </a:lnTo>
                <a:lnTo>
                  <a:pt x="2739" y="1199"/>
                </a:lnTo>
                <a:lnTo>
                  <a:pt x="2782" y="1134"/>
                </a:lnTo>
                <a:lnTo>
                  <a:pt x="2803" y="1113"/>
                </a:lnTo>
                <a:lnTo>
                  <a:pt x="2846" y="1070"/>
                </a:lnTo>
                <a:lnTo>
                  <a:pt x="2846" y="1006"/>
                </a:lnTo>
                <a:lnTo>
                  <a:pt x="2846" y="1006"/>
                </a:lnTo>
                <a:lnTo>
                  <a:pt x="2782" y="920"/>
                </a:lnTo>
                <a:lnTo>
                  <a:pt x="2696" y="878"/>
                </a:lnTo>
                <a:lnTo>
                  <a:pt x="2610" y="878"/>
                </a:lnTo>
                <a:lnTo>
                  <a:pt x="2503" y="942"/>
                </a:lnTo>
                <a:lnTo>
                  <a:pt x="2503" y="942"/>
                </a:lnTo>
                <a:lnTo>
                  <a:pt x="2439" y="1006"/>
                </a:lnTo>
                <a:lnTo>
                  <a:pt x="2396" y="1113"/>
                </a:lnTo>
                <a:lnTo>
                  <a:pt x="2375" y="1241"/>
                </a:lnTo>
                <a:lnTo>
                  <a:pt x="2375" y="1370"/>
                </a:lnTo>
                <a:lnTo>
                  <a:pt x="2375" y="1370"/>
                </a:lnTo>
                <a:lnTo>
                  <a:pt x="2396" y="1519"/>
                </a:lnTo>
                <a:lnTo>
                  <a:pt x="2439" y="1669"/>
                </a:lnTo>
                <a:lnTo>
                  <a:pt x="2439" y="1819"/>
                </a:lnTo>
                <a:lnTo>
                  <a:pt x="2439" y="1905"/>
                </a:lnTo>
                <a:lnTo>
                  <a:pt x="2418" y="1969"/>
                </a:lnTo>
                <a:lnTo>
                  <a:pt x="2418" y="1969"/>
                </a:lnTo>
                <a:lnTo>
                  <a:pt x="2375" y="2054"/>
                </a:lnTo>
                <a:lnTo>
                  <a:pt x="2289" y="2140"/>
                </a:lnTo>
                <a:lnTo>
                  <a:pt x="2247" y="2226"/>
                </a:lnTo>
                <a:lnTo>
                  <a:pt x="2247" y="2268"/>
                </a:lnTo>
                <a:lnTo>
                  <a:pt x="2268" y="2333"/>
                </a:lnTo>
                <a:lnTo>
                  <a:pt x="2268" y="2333"/>
                </a:lnTo>
                <a:close/>
                <a:moveTo>
                  <a:pt x="535" y="2204"/>
                </a:moveTo>
                <a:lnTo>
                  <a:pt x="535" y="2204"/>
                </a:lnTo>
                <a:lnTo>
                  <a:pt x="578" y="2290"/>
                </a:lnTo>
                <a:lnTo>
                  <a:pt x="621" y="2375"/>
                </a:lnTo>
                <a:lnTo>
                  <a:pt x="663" y="2418"/>
                </a:lnTo>
                <a:lnTo>
                  <a:pt x="706" y="2439"/>
                </a:lnTo>
                <a:lnTo>
                  <a:pt x="749" y="2439"/>
                </a:lnTo>
                <a:lnTo>
                  <a:pt x="813" y="2439"/>
                </a:lnTo>
                <a:lnTo>
                  <a:pt x="813" y="2439"/>
                </a:lnTo>
                <a:lnTo>
                  <a:pt x="856" y="2397"/>
                </a:lnTo>
                <a:lnTo>
                  <a:pt x="899" y="2375"/>
                </a:lnTo>
                <a:lnTo>
                  <a:pt x="942" y="2268"/>
                </a:lnTo>
                <a:lnTo>
                  <a:pt x="942" y="2161"/>
                </a:lnTo>
                <a:lnTo>
                  <a:pt x="942" y="2076"/>
                </a:lnTo>
                <a:lnTo>
                  <a:pt x="942" y="2076"/>
                </a:lnTo>
                <a:lnTo>
                  <a:pt x="877" y="1969"/>
                </a:lnTo>
                <a:lnTo>
                  <a:pt x="792" y="1862"/>
                </a:lnTo>
                <a:lnTo>
                  <a:pt x="728" y="1755"/>
                </a:lnTo>
                <a:lnTo>
                  <a:pt x="706" y="1712"/>
                </a:lnTo>
                <a:lnTo>
                  <a:pt x="706" y="1648"/>
                </a:lnTo>
                <a:lnTo>
                  <a:pt x="706" y="1648"/>
                </a:lnTo>
                <a:lnTo>
                  <a:pt x="706" y="1605"/>
                </a:lnTo>
                <a:lnTo>
                  <a:pt x="749" y="1562"/>
                </a:lnTo>
                <a:lnTo>
                  <a:pt x="835" y="1477"/>
                </a:lnTo>
                <a:lnTo>
                  <a:pt x="920" y="1412"/>
                </a:lnTo>
                <a:lnTo>
                  <a:pt x="942" y="1348"/>
                </a:lnTo>
                <a:lnTo>
                  <a:pt x="942" y="1284"/>
                </a:lnTo>
                <a:lnTo>
                  <a:pt x="942" y="1284"/>
                </a:lnTo>
                <a:lnTo>
                  <a:pt x="899" y="1177"/>
                </a:lnTo>
                <a:lnTo>
                  <a:pt x="835" y="1113"/>
                </a:lnTo>
                <a:lnTo>
                  <a:pt x="749" y="1092"/>
                </a:lnTo>
                <a:lnTo>
                  <a:pt x="663" y="1113"/>
                </a:lnTo>
                <a:lnTo>
                  <a:pt x="556" y="1156"/>
                </a:lnTo>
                <a:lnTo>
                  <a:pt x="471" y="1220"/>
                </a:lnTo>
                <a:lnTo>
                  <a:pt x="407" y="1284"/>
                </a:lnTo>
                <a:lnTo>
                  <a:pt x="342" y="1348"/>
                </a:lnTo>
                <a:lnTo>
                  <a:pt x="342" y="1348"/>
                </a:lnTo>
                <a:lnTo>
                  <a:pt x="300" y="1477"/>
                </a:lnTo>
                <a:lnTo>
                  <a:pt x="257" y="1605"/>
                </a:lnTo>
                <a:lnTo>
                  <a:pt x="257" y="1733"/>
                </a:lnTo>
                <a:lnTo>
                  <a:pt x="300" y="1862"/>
                </a:lnTo>
                <a:lnTo>
                  <a:pt x="300" y="1862"/>
                </a:lnTo>
                <a:lnTo>
                  <a:pt x="342" y="1969"/>
                </a:lnTo>
                <a:lnTo>
                  <a:pt x="407" y="2033"/>
                </a:lnTo>
                <a:lnTo>
                  <a:pt x="471" y="2119"/>
                </a:lnTo>
                <a:lnTo>
                  <a:pt x="535" y="2204"/>
                </a:lnTo>
                <a:lnTo>
                  <a:pt x="535" y="2204"/>
                </a:lnTo>
                <a:close/>
                <a:moveTo>
                  <a:pt x="9264" y="2418"/>
                </a:moveTo>
                <a:lnTo>
                  <a:pt x="9264" y="2418"/>
                </a:lnTo>
                <a:lnTo>
                  <a:pt x="9115" y="2354"/>
                </a:lnTo>
                <a:lnTo>
                  <a:pt x="8944" y="2311"/>
                </a:lnTo>
                <a:lnTo>
                  <a:pt x="8772" y="2311"/>
                </a:lnTo>
                <a:lnTo>
                  <a:pt x="8601" y="2311"/>
                </a:lnTo>
                <a:lnTo>
                  <a:pt x="8216" y="2333"/>
                </a:lnTo>
                <a:lnTo>
                  <a:pt x="7895" y="2354"/>
                </a:lnTo>
                <a:lnTo>
                  <a:pt x="7895" y="2354"/>
                </a:lnTo>
                <a:lnTo>
                  <a:pt x="7510" y="2375"/>
                </a:lnTo>
                <a:lnTo>
                  <a:pt x="7125" y="2418"/>
                </a:lnTo>
                <a:lnTo>
                  <a:pt x="6932" y="2461"/>
                </a:lnTo>
                <a:lnTo>
                  <a:pt x="6761" y="2504"/>
                </a:lnTo>
                <a:lnTo>
                  <a:pt x="6590" y="2589"/>
                </a:lnTo>
                <a:lnTo>
                  <a:pt x="6419" y="2675"/>
                </a:lnTo>
                <a:lnTo>
                  <a:pt x="6419" y="2675"/>
                </a:lnTo>
                <a:lnTo>
                  <a:pt x="6248" y="2760"/>
                </a:lnTo>
                <a:lnTo>
                  <a:pt x="6098" y="2867"/>
                </a:lnTo>
                <a:lnTo>
                  <a:pt x="5820" y="3124"/>
                </a:lnTo>
                <a:lnTo>
                  <a:pt x="5563" y="3381"/>
                </a:lnTo>
                <a:lnTo>
                  <a:pt x="5306" y="3659"/>
                </a:lnTo>
                <a:lnTo>
                  <a:pt x="4836" y="4237"/>
                </a:lnTo>
                <a:lnTo>
                  <a:pt x="4557" y="4493"/>
                </a:lnTo>
                <a:lnTo>
                  <a:pt x="4279" y="4729"/>
                </a:lnTo>
                <a:lnTo>
                  <a:pt x="4279" y="4729"/>
                </a:lnTo>
                <a:lnTo>
                  <a:pt x="4129" y="4836"/>
                </a:lnTo>
                <a:lnTo>
                  <a:pt x="3958" y="4921"/>
                </a:lnTo>
                <a:lnTo>
                  <a:pt x="3787" y="4986"/>
                </a:lnTo>
                <a:lnTo>
                  <a:pt x="3616" y="5028"/>
                </a:lnTo>
                <a:lnTo>
                  <a:pt x="3616" y="5028"/>
                </a:lnTo>
                <a:lnTo>
                  <a:pt x="3381" y="5007"/>
                </a:lnTo>
                <a:lnTo>
                  <a:pt x="3274" y="4986"/>
                </a:lnTo>
                <a:lnTo>
                  <a:pt x="3209" y="4964"/>
                </a:lnTo>
                <a:lnTo>
                  <a:pt x="3188" y="4921"/>
                </a:lnTo>
                <a:lnTo>
                  <a:pt x="3188" y="4921"/>
                </a:lnTo>
                <a:lnTo>
                  <a:pt x="3167" y="4879"/>
                </a:lnTo>
                <a:lnTo>
                  <a:pt x="3145" y="4814"/>
                </a:lnTo>
                <a:lnTo>
                  <a:pt x="3145" y="4643"/>
                </a:lnTo>
                <a:lnTo>
                  <a:pt x="3167" y="4472"/>
                </a:lnTo>
                <a:lnTo>
                  <a:pt x="3145" y="4344"/>
                </a:lnTo>
                <a:lnTo>
                  <a:pt x="3145" y="4344"/>
                </a:lnTo>
                <a:lnTo>
                  <a:pt x="3060" y="3959"/>
                </a:lnTo>
                <a:lnTo>
                  <a:pt x="2953" y="3595"/>
                </a:lnTo>
                <a:lnTo>
                  <a:pt x="2953" y="3595"/>
                </a:lnTo>
                <a:lnTo>
                  <a:pt x="2910" y="3253"/>
                </a:lnTo>
                <a:lnTo>
                  <a:pt x="2867" y="3103"/>
                </a:lnTo>
                <a:lnTo>
                  <a:pt x="2824" y="2953"/>
                </a:lnTo>
                <a:lnTo>
                  <a:pt x="2824" y="2953"/>
                </a:lnTo>
                <a:lnTo>
                  <a:pt x="2760" y="2867"/>
                </a:lnTo>
                <a:lnTo>
                  <a:pt x="2696" y="2803"/>
                </a:lnTo>
                <a:lnTo>
                  <a:pt x="2589" y="2760"/>
                </a:lnTo>
                <a:lnTo>
                  <a:pt x="2482" y="2739"/>
                </a:lnTo>
                <a:lnTo>
                  <a:pt x="2482" y="2739"/>
                </a:lnTo>
                <a:lnTo>
                  <a:pt x="1797" y="2653"/>
                </a:lnTo>
                <a:lnTo>
                  <a:pt x="1455" y="2611"/>
                </a:lnTo>
                <a:lnTo>
                  <a:pt x="1091" y="2611"/>
                </a:lnTo>
                <a:lnTo>
                  <a:pt x="1091" y="2611"/>
                </a:lnTo>
                <a:lnTo>
                  <a:pt x="770" y="2632"/>
                </a:lnTo>
                <a:lnTo>
                  <a:pt x="621" y="2675"/>
                </a:lnTo>
                <a:lnTo>
                  <a:pt x="471" y="2696"/>
                </a:lnTo>
                <a:lnTo>
                  <a:pt x="321" y="2760"/>
                </a:lnTo>
                <a:lnTo>
                  <a:pt x="193" y="2867"/>
                </a:lnTo>
                <a:lnTo>
                  <a:pt x="86" y="2974"/>
                </a:lnTo>
                <a:lnTo>
                  <a:pt x="22" y="3146"/>
                </a:lnTo>
                <a:lnTo>
                  <a:pt x="22" y="3146"/>
                </a:lnTo>
                <a:lnTo>
                  <a:pt x="0" y="3295"/>
                </a:lnTo>
                <a:lnTo>
                  <a:pt x="22" y="3488"/>
                </a:lnTo>
                <a:lnTo>
                  <a:pt x="22" y="3659"/>
                </a:lnTo>
                <a:lnTo>
                  <a:pt x="22" y="3830"/>
                </a:lnTo>
                <a:lnTo>
                  <a:pt x="22" y="3830"/>
                </a:lnTo>
                <a:lnTo>
                  <a:pt x="22" y="4194"/>
                </a:lnTo>
                <a:lnTo>
                  <a:pt x="22" y="4536"/>
                </a:lnTo>
                <a:lnTo>
                  <a:pt x="22" y="4536"/>
                </a:lnTo>
                <a:lnTo>
                  <a:pt x="86" y="4836"/>
                </a:lnTo>
                <a:lnTo>
                  <a:pt x="193" y="5135"/>
                </a:lnTo>
                <a:lnTo>
                  <a:pt x="321" y="5413"/>
                </a:lnTo>
                <a:lnTo>
                  <a:pt x="471" y="5670"/>
                </a:lnTo>
                <a:lnTo>
                  <a:pt x="471" y="5670"/>
                </a:lnTo>
                <a:lnTo>
                  <a:pt x="642" y="5884"/>
                </a:lnTo>
                <a:lnTo>
                  <a:pt x="813" y="6077"/>
                </a:lnTo>
                <a:lnTo>
                  <a:pt x="813" y="6077"/>
                </a:lnTo>
                <a:lnTo>
                  <a:pt x="1027" y="6334"/>
                </a:lnTo>
                <a:lnTo>
                  <a:pt x="1134" y="6462"/>
                </a:lnTo>
                <a:lnTo>
                  <a:pt x="1262" y="6569"/>
                </a:lnTo>
                <a:lnTo>
                  <a:pt x="1262" y="6569"/>
                </a:lnTo>
                <a:lnTo>
                  <a:pt x="1391" y="6654"/>
                </a:lnTo>
                <a:lnTo>
                  <a:pt x="1519" y="6740"/>
                </a:lnTo>
                <a:lnTo>
                  <a:pt x="1797" y="6847"/>
                </a:lnTo>
                <a:lnTo>
                  <a:pt x="2097" y="6933"/>
                </a:lnTo>
                <a:lnTo>
                  <a:pt x="2418" y="6975"/>
                </a:lnTo>
                <a:lnTo>
                  <a:pt x="2418" y="6975"/>
                </a:lnTo>
                <a:lnTo>
                  <a:pt x="2739" y="6997"/>
                </a:lnTo>
                <a:lnTo>
                  <a:pt x="2910" y="6997"/>
                </a:lnTo>
                <a:lnTo>
                  <a:pt x="3081" y="6954"/>
                </a:lnTo>
                <a:lnTo>
                  <a:pt x="3081" y="6954"/>
                </a:lnTo>
                <a:lnTo>
                  <a:pt x="3252" y="6911"/>
                </a:lnTo>
                <a:lnTo>
                  <a:pt x="3423" y="6826"/>
                </a:lnTo>
                <a:lnTo>
                  <a:pt x="3766" y="6676"/>
                </a:lnTo>
                <a:lnTo>
                  <a:pt x="3766" y="6676"/>
                </a:lnTo>
                <a:lnTo>
                  <a:pt x="4108" y="6505"/>
                </a:lnTo>
                <a:lnTo>
                  <a:pt x="4408" y="6312"/>
                </a:lnTo>
                <a:lnTo>
                  <a:pt x="4707" y="6120"/>
                </a:lnTo>
                <a:lnTo>
                  <a:pt x="4985" y="5884"/>
                </a:lnTo>
                <a:lnTo>
                  <a:pt x="5263" y="5670"/>
                </a:lnTo>
                <a:lnTo>
                  <a:pt x="5542" y="5413"/>
                </a:lnTo>
                <a:lnTo>
                  <a:pt x="5798" y="5157"/>
                </a:lnTo>
                <a:lnTo>
                  <a:pt x="6034" y="4879"/>
                </a:lnTo>
                <a:lnTo>
                  <a:pt x="6034" y="4879"/>
                </a:lnTo>
                <a:lnTo>
                  <a:pt x="6290" y="4600"/>
                </a:lnTo>
                <a:lnTo>
                  <a:pt x="6526" y="4301"/>
                </a:lnTo>
                <a:lnTo>
                  <a:pt x="6526" y="4301"/>
                </a:lnTo>
                <a:lnTo>
                  <a:pt x="6633" y="4151"/>
                </a:lnTo>
                <a:lnTo>
                  <a:pt x="6761" y="4044"/>
                </a:lnTo>
                <a:lnTo>
                  <a:pt x="7039" y="3830"/>
                </a:lnTo>
                <a:lnTo>
                  <a:pt x="7039" y="3830"/>
                </a:lnTo>
                <a:lnTo>
                  <a:pt x="7296" y="3702"/>
                </a:lnTo>
                <a:lnTo>
                  <a:pt x="7553" y="3595"/>
                </a:lnTo>
                <a:lnTo>
                  <a:pt x="7831" y="3531"/>
                </a:lnTo>
                <a:lnTo>
                  <a:pt x="8130" y="3509"/>
                </a:lnTo>
                <a:lnTo>
                  <a:pt x="8130" y="3509"/>
                </a:lnTo>
                <a:lnTo>
                  <a:pt x="8366" y="3466"/>
                </a:lnTo>
                <a:lnTo>
                  <a:pt x="8494" y="3445"/>
                </a:lnTo>
                <a:lnTo>
                  <a:pt x="8623" y="3445"/>
                </a:lnTo>
                <a:lnTo>
                  <a:pt x="8623" y="3445"/>
                </a:lnTo>
                <a:lnTo>
                  <a:pt x="8922" y="3445"/>
                </a:lnTo>
                <a:lnTo>
                  <a:pt x="9072" y="3445"/>
                </a:lnTo>
                <a:lnTo>
                  <a:pt x="9200" y="3402"/>
                </a:lnTo>
                <a:lnTo>
                  <a:pt x="9200" y="3402"/>
                </a:lnTo>
                <a:lnTo>
                  <a:pt x="9307" y="3317"/>
                </a:lnTo>
                <a:lnTo>
                  <a:pt x="9371" y="3210"/>
                </a:lnTo>
                <a:lnTo>
                  <a:pt x="9414" y="3081"/>
                </a:lnTo>
                <a:lnTo>
                  <a:pt x="9436" y="2953"/>
                </a:lnTo>
                <a:lnTo>
                  <a:pt x="9414" y="2803"/>
                </a:lnTo>
                <a:lnTo>
                  <a:pt x="9393" y="2653"/>
                </a:lnTo>
                <a:lnTo>
                  <a:pt x="9329" y="2525"/>
                </a:lnTo>
                <a:lnTo>
                  <a:pt x="9264" y="2418"/>
                </a:lnTo>
                <a:lnTo>
                  <a:pt x="9264" y="2418"/>
                </a:lnTo>
                <a:close/>
                <a:moveTo>
                  <a:pt x="835" y="3081"/>
                </a:moveTo>
                <a:lnTo>
                  <a:pt x="835" y="3081"/>
                </a:lnTo>
                <a:lnTo>
                  <a:pt x="835" y="3167"/>
                </a:lnTo>
                <a:lnTo>
                  <a:pt x="835" y="3253"/>
                </a:lnTo>
                <a:lnTo>
                  <a:pt x="835" y="3295"/>
                </a:lnTo>
                <a:lnTo>
                  <a:pt x="835" y="3295"/>
                </a:lnTo>
                <a:lnTo>
                  <a:pt x="877" y="3317"/>
                </a:lnTo>
                <a:lnTo>
                  <a:pt x="920" y="3338"/>
                </a:lnTo>
                <a:lnTo>
                  <a:pt x="1027" y="3338"/>
                </a:lnTo>
                <a:lnTo>
                  <a:pt x="1241" y="3317"/>
                </a:lnTo>
                <a:lnTo>
                  <a:pt x="1241" y="3317"/>
                </a:lnTo>
                <a:lnTo>
                  <a:pt x="1498" y="3295"/>
                </a:lnTo>
                <a:lnTo>
                  <a:pt x="1776" y="3317"/>
                </a:lnTo>
                <a:lnTo>
                  <a:pt x="2054" y="3338"/>
                </a:lnTo>
                <a:lnTo>
                  <a:pt x="2311" y="3381"/>
                </a:lnTo>
                <a:lnTo>
                  <a:pt x="2311" y="3381"/>
                </a:lnTo>
                <a:lnTo>
                  <a:pt x="2247" y="3488"/>
                </a:lnTo>
                <a:lnTo>
                  <a:pt x="2140" y="3552"/>
                </a:lnTo>
                <a:lnTo>
                  <a:pt x="2011" y="3595"/>
                </a:lnTo>
                <a:lnTo>
                  <a:pt x="1883" y="3595"/>
                </a:lnTo>
                <a:lnTo>
                  <a:pt x="1755" y="3573"/>
                </a:lnTo>
                <a:lnTo>
                  <a:pt x="1605" y="3552"/>
                </a:lnTo>
                <a:lnTo>
                  <a:pt x="1369" y="3509"/>
                </a:lnTo>
                <a:lnTo>
                  <a:pt x="1369" y="3509"/>
                </a:lnTo>
                <a:lnTo>
                  <a:pt x="1070" y="3466"/>
                </a:lnTo>
                <a:lnTo>
                  <a:pt x="920" y="3445"/>
                </a:lnTo>
                <a:lnTo>
                  <a:pt x="770" y="3424"/>
                </a:lnTo>
                <a:lnTo>
                  <a:pt x="770" y="3424"/>
                </a:lnTo>
                <a:lnTo>
                  <a:pt x="642" y="3424"/>
                </a:lnTo>
                <a:lnTo>
                  <a:pt x="642" y="3424"/>
                </a:lnTo>
                <a:lnTo>
                  <a:pt x="642" y="3338"/>
                </a:lnTo>
                <a:lnTo>
                  <a:pt x="642" y="3338"/>
                </a:lnTo>
                <a:lnTo>
                  <a:pt x="621" y="3295"/>
                </a:lnTo>
                <a:lnTo>
                  <a:pt x="621" y="3253"/>
                </a:lnTo>
                <a:lnTo>
                  <a:pt x="599" y="3210"/>
                </a:lnTo>
                <a:lnTo>
                  <a:pt x="535" y="3188"/>
                </a:lnTo>
                <a:lnTo>
                  <a:pt x="535" y="3188"/>
                </a:lnTo>
                <a:lnTo>
                  <a:pt x="578" y="3146"/>
                </a:lnTo>
                <a:lnTo>
                  <a:pt x="663" y="3103"/>
                </a:lnTo>
                <a:lnTo>
                  <a:pt x="770" y="3081"/>
                </a:lnTo>
                <a:lnTo>
                  <a:pt x="835" y="3081"/>
                </a:lnTo>
                <a:lnTo>
                  <a:pt x="835" y="3081"/>
                </a:lnTo>
                <a:close/>
                <a:moveTo>
                  <a:pt x="7510" y="3060"/>
                </a:moveTo>
                <a:lnTo>
                  <a:pt x="7510" y="3060"/>
                </a:lnTo>
                <a:lnTo>
                  <a:pt x="7403" y="3124"/>
                </a:lnTo>
                <a:lnTo>
                  <a:pt x="7275" y="3167"/>
                </a:lnTo>
                <a:lnTo>
                  <a:pt x="7125" y="3210"/>
                </a:lnTo>
                <a:lnTo>
                  <a:pt x="6997" y="3253"/>
                </a:lnTo>
                <a:lnTo>
                  <a:pt x="6997" y="3253"/>
                </a:lnTo>
                <a:lnTo>
                  <a:pt x="6718" y="3424"/>
                </a:lnTo>
                <a:lnTo>
                  <a:pt x="6462" y="3616"/>
                </a:lnTo>
                <a:lnTo>
                  <a:pt x="6226" y="3852"/>
                </a:lnTo>
                <a:lnTo>
                  <a:pt x="6012" y="4108"/>
                </a:lnTo>
                <a:lnTo>
                  <a:pt x="6012" y="4108"/>
                </a:lnTo>
                <a:lnTo>
                  <a:pt x="5563" y="4643"/>
                </a:lnTo>
                <a:lnTo>
                  <a:pt x="5328" y="4921"/>
                </a:lnTo>
                <a:lnTo>
                  <a:pt x="5071" y="5178"/>
                </a:lnTo>
                <a:lnTo>
                  <a:pt x="4814" y="5413"/>
                </a:lnTo>
                <a:lnTo>
                  <a:pt x="4536" y="5649"/>
                </a:lnTo>
                <a:lnTo>
                  <a:pt x="4236" y="5863"/>
                </a:lnTo>
                <a:lnTo>
                  <a:pt x="3937" y="6034"/>
                </a:lnTo>
                <a:lnTo>
                  <a:pt x="3937" y="6034"/>
                </a:lnTo>
                <a:lnTo>
                  <a:pt x="3616" y="6205"/>
                </a:lnTo>
                <a:lnTo>
                  <a:pt x="3274" y="6398"/>
                </a:lnTo>
                <a:lnTo>
                  <a:pt x="3081" y="6462"/>
                </a:lnTo>
                <a:lnTo>
                  <a:pt x="2889" y="6505"/>
                </a:lnTo>
                <a:lnTo>
                  <a:pt x="2717" y="6526"/>
                </a:lnTo>
                <a:lnTo>
                  <a:pt x="2546" y="6483"/>
                </a:lnTo>
                <a:lnTo>
                  <a:pt x="2546" y="6483"/>
                </a:lnTo>
                <a:lnTo>
                  <a:pt x="2461" y="6505"/>
                </a:lnTo>
                <a:lnTo>
                  <a:pt x="2396" y="6483"/>
                </a:lnTo>
                <a:lnTo>
                  <a:pt x="2396" y="6440"/>
                </a:lnTo>
                <a:lnTo>
                  <a:pt x="2396" y="6355"/>
                </a:lnTo>
                <a:lnTo>
                  <a:pt x="2396" y="6248"/>
                </a:lnTo>
                <a:lnTo>
                  <a:pt x="2396" y="6248"/>
                </a:lnTo>
                <a:lnTo>
                  <a:pt x="2375" y="6162"/>
                </a:lnTo>
                <a:lnTo>
                  <a:pt x="2354" y="6120"/>
                </a:lnTo>
                <a:lnTo>
                  <a:pt x="2311" y="6098"/>
                </a:lnTo>
                <a:lnTo>
                  <a:pt x="2311" y="6098"/>
                </a:lnTo>
                <a:lnTo>
                  <a:pt x="2268" y="6098"/>
                </a:lnTo>
                <a:lnTo>
                  <a:pt x="2247" y="6141"/>
                </a:lnTo>
                <a:lnTo>
                  <a:pt x="2182" y="6248"/>
                </a:lnTo>
                <a:lnTo>
                  <a:pt x="2118" y="6355"/>
                </a:lnTo>
                <a:lnTo>
                  <a:pt x="2097" y="6398"/>
                </a:lnTo>
                <a:lnTo>
                  <a:pt x="2054" y="6419"/>
                </a:lnTo>
                <a:lnTo>
                  <a:pt x="2054" y="6419"/>
                </a:lnTo>
                <a:lnTo>
                  <a:pt x="1969" y="6440"/>
                </a:lnTo>
                <a:lnTo>
                  <a:pt x="1904" y="6440"/>
                </a:lnTo>
                <a:lnTo>
                  <a:pt x="1840" y="6419"/>
                </a:lnTo>
                <a:lnTo>
                  <a:pt x="1819" y="6376"/>
                </a:lnTo>
                <a:lnTo>
                  <a:pt x="1819" y="6334"/>
                </a:lnTo>
                <a:lnTo>
                  <a:pt x="1819" y="6269"/>
                </a:lnTo>
                <a:lnTo>
                  <a:pt x="1862" y="6141"/>
                </a:lnTo>
                <a:lnTo>
                  <a:pt x="1990" y="5841"/>
                </a:lnTo>
                <a:lnTo>
                  <a:pt x="2033" y="5734"/>
                </a:lnTo>
                <a:lnTo>
                  <a:pt x="2054" y="5649"/>
                </a:lnTo>
                <a:lnTo>
                  <a:pt x="2054" y="5649"/>
                </a:lnTo>
                <a:lnTo>
                  <a:pt x="2033" y="5563"/>
                </a:lnTo>
                <a:lnTo>
                  <a:pt x="2011" y="5520"/>
                </a:lnTo>
                <a:lnTo>
                  <a:pt x="1969" y="5520"/>
                </a:lnTo>
                <a:lnTo>
                  <a:pt x="1926" y="5520"/>
                </a:lnTo>
                <a:lnTo>
                  <a:pt x="1840" y="5585"/>
                </a:lnTo>
                <a:lnTo>
                  <a:pt x="1755" y="5670"/>
                </a:lnTo>
                <a:lnTo>
                  <a:pt x="1755" y="5670"/>
                </a:lnTo>
                <a:lnTo>
                  <a:pt x="1583" y="5863"/>
                </a:lnTo>
                <a:lnTo>
                  <a:pt x="1519" y="5970"/>
                </a:lnTo>
                <a:lnTo>
                  <a:pt x="1455" y="6098"/>
                </a:lnTo>
                <a:lnTo>
                  <a:pt x="1455" y="6098"/>
                </a:lnTo>
                <a:lnTo>
                  <a:pt x="1391" y="6055"/>
                </a:lnTo>
                <a:lnTo>
                  <a:pt x="1348" y="5991"/>
                </a:lnTo>
                <a:lnTo>
                  <a:pt x="1348" y="5927"/>
                </a:lnTo>
                <a:lnTo>
                  <a:pt x="1348" y="5863"/>
                </a:lnTo>
                <a:lnTo>
                  <a:pt x="1412" y="5713"/>
                </a:lnTo>
                <a:lnTo>
                  <a:pt x="1519" y="5563"/>
                </a:lnTo>
                <a:lnTo>
                  <a:pt x="1648" y="5392"/>
                </a:lnTo>
                <a:lnTo>
                  <a:pt x="1755" y="5242"/>
                </a:lnTo>
                <a:lnTo>
                  <a:pt x="1776" y="5157"/>
                </a:lnTo>
                <a:lnTo>
                  <a:pt x="1797" y="5093"/>
                </a:lnTo>
                <a:lnTo>
                  <a:pt x="1797" y="5028"/>
                </a:lnTo>
                <a:lnTo>
                  <a:pt x="1776" y="4964"/>
                </a:lnTo>
                <a:lnTo>
                  <a:pt x="1776" y="4964"/>
                </a:lnTo>
                <a:lnTo>
                  <a:pt x="1733" y="4921"/>
                </a:lnTo>
                <a:lnTo>
                  <a:pt x="1690" y="4921"/>
                </a:lnTo>
                <a:lnTo>
                  <a:pt x="1626" y="4921"/>
                </a:lnTo>
                <a:lnTo>
                  <a:pt x="1583" y="4943"/>
                </a:lnTo>
                <a:lnTo>
                  <a:pt x="1476" y="5050"/>
                </a:lnTo>
                <a:lnTo>
                  <a:pt x="1369" y="5178"/>
                </a:lnTo>
                <a:lnTo>
                  <a:pt x="1155" y="5456"/>
                </a:lnTo>
                <a:lnTo>
                  <a:pt x="1070" y="5563"/>
                </a:lnTo>
                <a:lnTo>
                  <a:pt x="1027" y="5585"/>
                </a:lnTo>
                <a:lnTo>
                  <a:pt x="1006" y="5585"/>
                </a:lnTo>
                <a:lnTo>
                  <a:pt x="1006" y="5585"/>
                </a:lnTo>
                <a:lnTo>
                  <a:pt x="984" y="5520"/>
                </a:lnTo>
                <a:lnTo>
                  <a:pt x="963" y="5456"/>
                </a:lnTo>
                <a:lnTo>
                  <a:pt x="942" y="5392"/>
                </a:lnTo>
                <a:lnTo>
                  <a:pt x="942" y="5328"/>
                </a:lnTo>
                <a:lnTo>
                  <a:pt x="942" y="5328"/>
                </a:lnTo>
                <a:lnTo>
                  <a:pt x="942" y="5264"/>
                </a:lnTo>
                <a:lnTo>
                  <a:pt x="984" y="5200"/>
                </a:lnTo>
                <a:lnTo>
                  <a:pt x="1070" y="5071"/>
                </a:lnTo>
                <a:lnTo>
                  <a:pt x="1070" y="5071"/>
                </a:lnTo>
                <a:lnTo>
                  <a:pt x="1241" y="4793"/>
                </a:lnTo>
                <a:lnTo>
                  <a:pt x="1327" y="4665"/>
                </a:lnTo>
                <a:lnTo>
                  <a:pt x="1391" y="4515"/>
                </a:lnTo>
                <a:lnTo>
                  <a:pt x="1391" y="4515"/>
                </a:lnTo>
                <a:lnTo>
                  <a:pt x="1305" y="4472"/>
                </a:lnTo>
                <a:lnTo>
                  <a:pt x="1220" y="4493"/>
                </a:lnTo>
                <a:lnTo>
                  <a:pt x="1134" y="4536"/>
                </a:lnTo>
                <a:lnTo>
                  <a:pt x="1048" y="4622"/>
                </a:lnTo>
                <a:lnTo>
                  <a:pt x="899" y="4772"/>
                </a:lnTo>
                <a:lnTo>
                  <a:pt x="813" y="4836"/>
                </a:lnTo>
                <a:lnTo>
                  <a:pt x="749" y="4879"/>
                </a:lnTo>
                <a:lnTo>
                  <a:pt x="749" y="4879"/>
                </a:lnTo>
                <a:lnTo>
                  <a:pt x="749" y="4879"/>
                </a:lnTo>
                <a:lnTo>
                  <a:pt x="749" y="4836"/>
                </a:lnTo>
                <a:lnTo>
                  <a:pt x="813" y="4707"/>
                </a:lnTo>
                <a:lnTo>
                  <a:pt x="920" y="4472"/>
                </a:lnTo>
                <a:lnTo>
                  <a:pt x="920" y="4472"/>
                </a:lnTo>
                <a:lnTo>
                  <a:pt x="920" y="4408"/>
                </a:lnTo>
                <a:lnTo>
                  <a:pt x="899" y="4344"/>
                </a:lnTo>
                <a:lnTo>
                  <a:pt x="877" y="4322"/>
                </a:lnTo>
                <a:lnTo>
                  <a:pt x="813" y="4301"/>
                </a:lnTo>
                <a:lnTo>
                  <a:pt x="706" y="4301"/>
                </a:lnTo>
                <a:lnTo>
                  <a:pt x="578" y="4344"/>
                </a:lnTo>
                <a:lnTo>
                  <a:pt x="578" y="3937"/>
                </a:lnTo>
                <a:lnTo>
                  <a:pt x="578" y="3937"/>
                </a:lnTo>
                <a:lnTo>
                  <a:pt x="835" y="3980"/>
                </a:lnTo>
                <a:lnTo>
                  <a:pt x="1113" y="4001"/>
                </a:lnTo>
                <a:lnTo>
                  <a:pt x="1626" y="4023"/>
                </a:lnTo>
                <a:lnTo>
                  <a:pt x="1626" y="4023"/>
                </a:lnTo>
                <a:lnTo>
                  <a:pt x="1926" y="4044"/>
                </a:lnTo>
                <a:lnTo>
                  <a:pt x="2075" y="4044"/>
                </a:lnTo>
                <a:lnTo>
                  <a:pt x="2204" y="4023"/>
                </a:lnTo>
                <a:lnTo>
                  <a:pt x="2204" y="4023"/>
                </a:lnTo>
                <a:lnTo>
                  <a:pt x="2311" y="4001"/>
                </a:lnTo>
                <a:lnTo>
                  <a:pt x="2396" y="3937"/>
                </a:lnTo>
                <a:lnTo>
                  <a:pt x="2568" y="3787"/>
                </a:lnTo>
                <a:lnTo>
                  <a:pt x="2568" y="3787"/>
                </a:lnTo>
                <a:lnTo>
                  <a:pt x="2610" y="3873"/>
                </a:lnTo>
                <a:lnTo>
                  <a:pt x="2653" y="3959"/>
                </a:lnTo>
                <a:lnTo>
                  <a:pt x="2696" y="4151"/>
                </a:lnTo>
                <a:lnTo>
                  <a:pt x="2696" y="4365"/>
                </a:lnTo>
                <a:lnTo>
                  <a:pt x="2696" y="4579"/>
                </a:lnTo>
                <a:lnTo>
                  <a:pt x="2717" y="4772"/>
                </a:lnTo>
                <a:lnTo>
                  <a:pt x="2739" y="4964"/>
                </a:lnTo>
                <a:lnTo>
                  <a:pt x="2782" y="5071"/>
                </a:lnTo>
                <a:lnTo>
                  <a:pt x="2803" y="5135"/>
                </a:lnTo>
                <a:lnTo>
                  <a:pt x="2867" y="5221"/>
                </a:lnTo>
                <a:lnTo>
                  <a:pt x="2931" y="5285"/>
                </a:lnTo>
                <a:lnTo>
                  <a:pt x="2931" y="5285"/>
                </a:lnTo>
                <a:lnTo>
                  <a:pt x="3038" y="5349"/>
                </a:lnTo>
                <a:lnTo>
                  <a:pt x="3124" y="5413"/>
                </a:lnTo>
                <a:lnTo>
                  <a:pt x="3231" y="5435"/>
                </a:lnTo>
                <a:lnTo>
                  <a:pt x="3338" y="5456"/>
                </a:lnTo>
                <a:lnTo>
                  <a:pt x="3573" y="5478"/>
                </a:lnTo>
                <a:lnTo>
                  <a:pt x="3787" y="5456"/>
                </a:lnTo>
                <a:lnTo>
                  <a:pt x="4023" y="5392"/>
                </a:lnTo>
                <a:lnTo>
                  <a:pt x="4236" y="5285"/>
                </a:lnTo>
                <a:lnTo>
                  <a:pt x="4429" y="5178"/>
                </a:lnTo>
                <a:lnTo>
                  <a:pt x="4600" y="5050"/>
                </a:lnTo>
                <a:lnTo>
                  <a:pt x="4600" y="5050"/>
                </a:lnTo>
                <a:lnTo>
                  <a:pt x="4793" y="4879"/>
                </a:lnTo>
                <a:lnTo>
                  <a:pt x="4985" y="4707"/>
                </a:lnTo>
                <a:lnTo>
                  <a:pt x="5328" y="4322"/>
                </a:lnTo>
                <a:lnTo>
                  <a:pt x="5649" y="3937"/>
                </a:lnTo>
                <a:lnTo>
                  <a:pt x="5991" y="3573"/>
                </a:lnTo>
                <a:lnTo>
                  <a:pt x="5991" y="3573"/>
                </a:lnTo>
                <a:lnTo>
                  <a:pt x="6290" y="3317"/>
                </a:lnTo>
                <a:lnTo>
                  <a:pt x="6462" y="3188"/>
                </a:lnTo>
                <a:lnTo>
                  <a:pt x="6654" y="3060"/>
                </a:lnTo>
                <a:lnTo>
                  <a:pt x="6847" y="2953"/>
                </a:lnTo>
                <a:lnTo>
                  <a:pt x="7039" y="2889"/>
                </a:lnTo>
                <a:lnTo>
                  <a:pt x="7232" y="2846"/>
                </a:lnTo>
                <a:lnTo>
                  <a:pt x="7424" y="2867"/>
                </a:lnTo>
                <a:lnTo>
                  <a:pt x="7424" y="2867"/>
                </a:lnTo>
                <a:lnTo>
                  <a:pt x="7531" y="2889"/>
                </a:lnTo>
                <a:lnTo>
                  <a:pt x="7596" y="2910"/>
                </a:lnTo>
                <a:lnTo>
                  <a:pt x="7596" y="2932"/>
                </a:lnTo>
                <a:lnTo>
                  <a:pt x="7596" y="2974"/>
                </a:lnTo>
                <a:lnTo>
                  <a:pt x="7510" y="3060"/>
                </a:lnTo>
                <a:lnTo>
                  <a:pt x="7510" y="3060"/>
                </a:lnTo>
                <a:close/>
                <a:moveTo>
                  <a:pt x="8066" y="2974"/>
                </a:moveTo>
                <a:lnTo>
                  <a:pt x="8066" y="2974"/>
                </a:lnTo>
                <a:lnTo>
                  <a:pt x="8045" y="2974"/>
                </a:lnTo>
                <a:lnTo>
                  <a:pt x="8024" y="2974"/>
                </a:lnTo>
                <a:lnTo>
                  <a:pt x="8002" y="2932"/>
                </a:lnTo>
                <a:lnTo>
                  <a:pt x="8024" y="2825"/>
                </a:lnTo>
                <a:lnTo>
                  <a:pt x="8024" y="2825"/>
                </a:lnTo>
                <a:lnTo>
                  <a:pt x="8045" y="2846"/>
                </a:lnTo>
                <a:lnTo>
                  <a:pt x="8088" y="2846"/>
                </a:lnTo>
                <a:lnTo>
                  <a:pt x="8109" y="2910"/>
                </a:lnTo>
                <a:lnTo>
                  <a:pt x="8088" y="2953"/>
                </a:lnTo>
                <a:lnTo>
                  <a:pt x="8066" y="2974"/>
                </a:lnTo>
                <a:lnTo>
                  <a:pt x="8066" y="29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5105938" y="4148022"/>
            <a:ext cx="243441" cy="203552"/>
          </a:xfrm>
          <a:custGeom>
            <a:rect b="b" l="l" r="r" t="t"/>
            <a:pathLst>
              <a:path extrusionOk="0" h="7532" w="9008">
                <a:moveTo>
                  <a:pt x="7959" y="2867"/>
                </a:moveTo>
                <a:lnTo>
                  <a:pt x="7959" y="2867"/>
                </a:lnTo>
                <a:lnTo>
                  <a:pt x="7831" y="2867"/>
                </a:lnTo>
                <a:lnTo>
                  <a:pt x="7638" y="2889"/>
                </a:lnTo>
                <a:lnTo>
                  <a:pt x="7467" y="2910"/>
                </a:lnTo>
                <a:lnTo>
                  <a:pt x="7403" y="2910"/>
                </a:lnTo>
                <a:lnTo>
                  <a:pt x="7360" y="2889"/>
                </a:lnTo>
                <a:lnTo>
                  <a:pt x="7360" y="2889"/>
                </a:lnTo>
                <a:lnTo>
                  <a:pt x="7318" y="2846"/>
                </a:lnTo>
                <a:lnTo>
                  <a:pt x="7296" y="2782"/>
                </a:lnTo>
                <a:lnTo>
                  <a:pt x="7253" y="2589"/>
                </a:lnTo>
                <a:lnTo>
                  <a:pt x="7211" y="2247"/>
                </a:lnTo>
                <a:lnTo>
                  <a:pt x="7211" y="2247"/>
                </a:lnTo>
                <a:lnTo>
                  <a:pt x="7168" y="1969"/>
                </a:lnTo>
                <a:lnTo>
                  <a:pt x="7104" y="1712"/>
                </a:lnTo>
                <a:lnTo>
                  <a:pt x="7039" y="1455"/>
                </a:lnTo>
                <a:lnTo>
                  <a:pt x="6911" y="1198"/>
                </a:lnTo>
                <a:lnTo>
                  <a:pt x="6911" y="1198"/>
                </a:lnTo>
                <a:lnTo>
                  <a:pt x="6825" y="1049"/>
                </a:lnTo>
                <a:lnTo>
                  <a:pt x="6740" y="920"/>
                </a:lnTo>
                <a:lnTo>
                  <a:pt x="6526" y="685"/>
                </a:lnTo>
                <a:lnTo>
                  <a:pt x="6269" y="471"/>
                </a:lnTo>
                <a:lnTo>
                  <a:pt x="5991" y="300"/>
                </a:lnTo>
                <a:lnTo>
                  <a:pt x="5713" y="171"/>
                </a:lnTo>
                <a:lnTo>
                  <a:pt x="5392" y="86"/>
                </a:lnTo>
                <a:lnTo>
                  <a:pt x="5071" y="22"/>
                </a:lnTo>
                <a:lnTo>
                  <a:pt x="4750" y="0"/>
                </a:lnTo>
                <a:lnTo>
                  <a:pt x="4408" y="0"/>
                </a:lnTo>
                <a:lnTo>
                  <a:pt x="4087" y="43"/>
                </a:lnTo>
                <a:lnTo>
                  <a:pt x="3744" y="129"/>
                </a:lnTo>
                <a:lnTo>
                  <a:pt x="3423" y="214"/>
                </a:lnTo>
                <a:lnTo>
                  <a:pt x="3124" y="364"/>
                </a:lnTo>
                <a:lnTo>
                  <a:pt x="2846" y="514"/>
                </a:lnTo>
                <a:lnTo>
                  <a:pt x="2589" y="706"/>
                </a:lnTo>
                <a:lnTo>
                  <a:pt x="2354" y="899"/>
                </a:lnTo>
                <a:lnTo>
                  <a:pt x="2354" y="899"/>
                </a:lnTo>
                <a:lnTo>
                  <a:pt x="2225" y="1049"/>
                </a:lnTo>
                <a:lnTo>
                  <a:pt x="2118" y="1198"/>
                </a:lnTo>
                <a:lnTo>
                  <a:pt x="1926" y="1498"/>
                </a:lnTo>
                <a:lnTo>
                  <a:pt x="1776" y="1840"/>
                </a:lnTo>
                <a:lnTo>
                  <a:pt x="1648" y="2183"/>
                </a:lnTo>
                <a:lnTo>
                  <a:pt x="1648" y="2183"/>
                </a:lnTo>
                <a:lnTo>
                  <a:pt x="1541" y="2504"/>
                </a:lnTo>
                <a:lnTo>
                  <a:pt x="1455" y="2846"/>
                </a:lnTo>
                <a:lnTo>
                  <a:pt x="1455" y="2846"/>
                </a:lnTo>
                <a:lnTo>
                  <a:pt x="1434" y="3060"/>
                </a:lnTo>
                <a:lnTo>
                  <a:pt x="1391" y="3124"/>
                </a:lnTo>
                <a:lnTo>
                  <a:pt x="1305" y="3167"/>
                </a:lnTo>
                <a:lnTo>
                  <a:pt x="1305" y="3167"/>
                </a:lnTo>
                <a:lnTo>
                  <a:pt x="1220" y="3167"/>
                </a:lnTo>
                <a:lnTo>
                  <a:pt x="1113" y="3167"/>
                </a:lnTo>
                <a:lnTo>
                  <a:pt x="1027" y="3167"/>
                </a:lnTo>
                <a:lnTo>
                  <a:pt x="942" y="3167"/>
                </a:lnTo>
                <a:lnTo>
                  <a:pt x="942" y="3167"/>
                </a:lnTo>
                <a:lnTo>
                  <a:pt x="813" y="3231"/>
                </a:lnTo>
                <a:lnTo>
                  <a:pt x="706" y="3295"/>
                </a:lnTo>
                <a:lnTo>
                  <a:pt x="706" y="3295"/>
                </a:lnTo>
                <a:lnTo>
                  <a:pt x="471" y="3466"/>
                </a:lnTo>
                <a:lnTo>
                  <a:pt x="364" y="3573"/>
                </a:lnTo>
                <a:lnTo>
                  <a:pt x="278" y="3680"/>
                </a:lnTo>
                <a:lnTo>
                  <a:pt x="278" y="3680"/>
                </a:lnTo>
                <a:lnTo>
                  <a:pt x="171" y="3937"/>
                </a:lnTo>
                <a:lnTo>
                  <a:pt x="86" y="4215"/>
                </a:lnTo>
                <a:lnTo>
                  <a:pt x="22" y="4515"/>
                </a:lnTo>
                <a:lnTo>
                  <a:pt x="0" y="4793"/>
                </a:lnTo>
                <a:lnTo>
                  <a:pt x="0" y="4793"/>
                </a:lnTo>
                <a:lnTo>
                  <a:pt x="22" y="5114"/>
                </a:lnTo>
                <a:lnTo>
                  <a:pt x="86" y="5456"/>
                </a:lnTo>
                <a:lnTo>
                  <a:pt x="171" y="5777"/>
                </a:lnTo>
                <a:lnTo>
                  <a:pt x="236" y="5927"/>
                </a:lnTo>
                <a:lnTo>
                  <a:pt x="321" y="6077"/>
                </a:lnTo>
                <a:lnTo>
                  <a:pt x="407" y="6205"/>
                </a:lnTo>
                <a:lnTo>
                  <a:pt x="514" y="6312"/>
                </a:lnTo>
                <a:lnTo>
                  <a:pt x="621" y="6419"/>
                </a:lnTo>
                <a:lnTo>
                  <a:pt x="749" y="6505"/>
                </a:lnTo>
                <a:lnTo>
                  <a:pt x="899" y="6569"/>
                </a:lnTo>
                <a:lnTo>
                  <a:pt x="1049" y="6590"/>
                </a:lnTo>
                <a:lnTo>
                  <a:pt x="1220" y="6612"/>
                </a:lnTo>
                <a:lnTo>
                  <a:pt x="1391" y="6569"/>
                </a:lnTo>
                <a:lnTo>
                  <a:pt x="1391" y="6569"/>
                </a:lnTo>
                <a:lnTo>
                  <a:pt x="1583" y="6526"/>
                </a:lnTo>
                <a:lnTo>
                  <a:pt x="1712" y="6419"/>
                </a:lnTo>
                <a:lnTo>
                  <a:pt x="1797" y="6312"/>
                </a:lnTo>
                <a:lnTo>
                  <a:pt x="1862" y="6184"/>
                </a:lnTo>
                <a:lnTo>
                  <a:pt x="1904" y="6034"/>
                </a:lnTo>
                <a:lnTo>
                  <a:pt x="1904" y="5863"/>
                </a:lnTo>
                <a:lnTo>
                  <a:pt x="1926" y="5520"/>
                </a:lnTo>
                <a:lnTo>
                  <a:pt x="1926" y="5520"/>
                </a:lnTo>
                <a:lnTo>
                  <a:pt x="1926" y="4771"/>
                </a:lnTo>
                <a:lnTo>
                  <a:pt x="1926" y="4408"/>
                </a:lnTo>
                <a:lnTo>
                  <a:pt x="1904" y="4023"/>
                </a:lnTo>
                <a:lnTo>
                  <a:pt x="1904" y="4023"/>
                </a:lnTo>
                <a:lnTo>
                  <a:pt x="1883" y="3702"/>
                </a:lnTo>
                <a:lnTo>
                  <a:pt x="1883" y="3359"/>
                </a:lnTo>
                <a:lnTo>
                  <a:pt x="1904" y="3038"/>
                </a:lnTo>
                <a:lnTo>
                  <a:pt x="1947" y="2696"/>
                </a:lnTo>
                <a:lnTo>
                  <a:pt x="2011" y="2354"/>
                </a:lnTo>
                <a:lnTo>
                  <a:pt x="2118" y="2054"/>
                </a:lnTo>
                <a:lnTo>
                  <a:pt x="2268" y="1755"/>
                </a:lnTo>
                <a:lnTo>
                  <a:pt x="2439" y="1477"/>
                </a:lnTo>
                <a:lnTo>
                  <a:pt x="2439" y="1477"/>
                </a:lnTo>
                <a:lnTo>
                  <a:pt x="2568" y="1327"/>
                </a:lnTo>
                <a:lnTo>
                  <a:pt x="2696" y="1198"/>
                </a:lnTo>
                <a:lnTo>
                  <a:pt x="2846" y="1113"/>
                </a:lnTo>
                <a:lnTo>
                  <a:pt x="2996" y="1006"/>
                </a:lnTo>
                <a:lnTo>
                  <a:pt x="3167" y="942"/>
                </a:lnTo>
                <a:lnTo>
                  <a:pt x="3338" y="877"/>
                </a:lnTo>
                <a:lnTo>
                  <a:pt x="3680" y="770"/>
                </a:lnTo>
                <a:lnTo>
                  <a:pt x="3680" y="770"/>
                </a:lnTo>
                <a:lnTo>
                  <a:pt x="4001" y="728"/>
                </a:lnTo>
                <a:lnTo>
                  <a:pt x="4322" y="685"/>
                </a:lnTo>
                <a:lnTo>
                  <a:pt x="4322" y="685"/>
                </a:lnTo>
                <a:lnTo>
                  <a:pt x="4622" y="599"/>
                </a:lnTo>
                <a:lnTo>
                  <a:pt x="4771" y="578"/>
                </a:lnTo>
                <a:lnTo>
                  <a:pt x="4921" y="578"/>
                </a:lnTo>
                <a:lnTo>
                  <a:pt x="4921" y="578"/>
                </a:lnTo>
                <a:lnTo>
                  <a:pt x="5071" y="599"/>
                </a:lnTo>
                <a:lnTo>
                  <a:pt x="5221" y="621"/>
                </a:lnTo>
                <a:lnTo>
                  <a:pt x="5371" y="685"/>
                </a:lnTo>
                <a:lnTo>
                  <a:pt x="5520" y="749"/>
                </a:lnTo>
                <a:lnTo>
                  <a:pt x="5798" y="899"/>
                </a:lnTo>
                <a:lnTo>
                  <a:pt x="6055" y="1091"/>
                </a:lnTo>
                <a:lnTo>
                  <a:pt x="6269" y="1327"/>
                </a:lnTo>
                <a:lnTo>
                  <a:pt x="6462" y="1584"/>
                </a:lnTo>
                <a:lnTo>
                  <a:pt x="6633" y="1840"/>
                </a:lnTo>
                <a:lnTo>
                  <a:pt x="6740" y="2140"/>
                </a:lnTo>
                <a:lnTo>
                  <a:pt x="6740" y="2140"/>
                </a:lnTo>
                <a:lnTo>
                  <a:pt x="6825" y="2504"/>
                </a:lnTo>
                <a:lnTo>
                  <a:pt x="6890" y="2889"/>
                </a:lnTo>
                <a:lnTo>
                  <a:pt x="6954" y="3659"/>
                </a:lnTo>
                <a:lnTo>
                  <a:pt x="6954" y="3659"/>
                </a:lnTo>
                <a:lnTo>
                  <a:pt x="6997" y="4279"/>
                </a:lnTo>
                <a:lnTo>
                  <a:pt x="6997" y="4279"/>
                </a:lnTo>
                <a:lnTo>
                  <a:pt x="7018" y="4429"/>
                </a:lnTo>
                <a:lnTo>
                  <a:pt x="6997" y="4515"/>
                </a:lnTo>
                <a:lnTo>
                  <a:pt x="6932" y="4600"/>
                </a:lnTo>
                <a:lnTo>
                  <a:pt x="6804" y="4665"/>
                </a:lnTo>
                <a:lnTo>
                  <a:pt x="6804" y="4665"/>
                </a:lnTo>
                <a:lnTo>
                  <a:pt x="6654" y="4750"/>
                </a:lnTo>
                <a:lnTo>
                  <a:pt x="6547" y="4771"/>
                </a:lnTo>
                <a:lnTo>
                  <a:pt x="6504" y="4771"/>
                </a:lnTo>
                <a:lnTo>
                  <a:pt x="6483" y="4729"/>
                </a:lnTo>
                <a:lnTo>
                  <a:pt x="6462" y="4665"/>
                </a:lnTo>
                <a:lnTo>
                  <a:pt x="6462" y="4579"/>
                </a:lnTo>
                <a:lnTo>
                  <a:pt x="6462" y="4579"/>
                </a:lnTo>
                <a:lnTo>
                  <a:pt x="6398" y="3894"/>
                </a:lnTo>
                <a:lnTo>
                  <a:pt x="6398" y="3894"/>
                </a:lnTo>
                <a:lnTo>
                  <a:pt x="6376" y="3744"/>
                </a:lnTo>
                <a:lnTo>
                  <a:pt x="6376" y="3573"/>
                </a:lnTo>
                <a:lnTo>
                  <a:pt x="6398" y="3274"/>
                </a:lnTo>
                <a:lnTo>
                  <a:pt x="6419" y="2974"/>
                </a:lnTo>
                <a:lnTo>
                  <a:pt x="6419" y="2824"/>
                </a:lnTo>
                <a:lnTo>
                  <a:pt x="6419" y="2653"/>
                </a:lnTo>
                <a:lnTo>
                  <a:pt x="6419" y="2653"/>
                </a:lnTo>
                <a:lnTo>
                  <a:pt x="6333" y="2332"/>
                </a:lnTo>
                <a:lnTo>
                  <a:pt x="6269" y="2183"/>
                </a:lnTo>
                <a:lnTo>
                  <a:pt x="6205" y="2033"/>
                </a:lnTo>
                <a:lnTo>
                  <a:pt x="6141" y="1883"/>
                </a:lnTo>
                <a:lnTo>
                  <a:pt x="6034" y="1755"/>
                </a:lnTo>
                <a:lnTo>
                  <a:pt x="5927" y="1626"/>
                </a:lnTo>
                <a:lnTo>
                  <a:pt x="5820" y="1519"/>
                </a:lnTo>
                <a:lnTo>
                  <a:pt x="5820" y="1519"/>
                </a:lnTo>
                <a:lnTo>
                  <a:pt x="5584" y="1348"/>
                </a:lnTo>
                <a:lnTo>
                  <a:pt x="5328" y="1198"/>
                </a:lnTo>
                <a:lnTo>
                  <a:pt x="5328" y="1198"/>
                </a:lnTo>
                <a:lnTo>
                  <a:pt x="5178" y="1156"/>
                </a:lnTo>
                <a:lnTo>
                  <a:pt x="5028" y="1134"/>
                </a:lnTo>
                <a:lnTo>
                  <a:pt x="4878" y="1156"/>
                </a:lnTo>
                <a:lnTo>
                  <a:pt x="4707" y="1177"/>
                </a:lnTo>
                <a:lnTo>
                  <a:pt x="4707" y="1177"/>
                </a:lnTo>
                <a:lnTo>
                  <a:pt x="4065" y="1156"/>
                </a:lnTo>
                <a:lnTo>
                  <a:pt x="3916" y="1177"/>
                </a:lnTo>
                <a:lnTo>
                  <a:pt x="3744" y="1198"/>
                </a:lnTo>
                <a:lnTo>
                  <a:pt x="3595" y="1220"/>
                </a:lnTo>
                <a:lnTo>
                  <a:pt x="3445" y="1284"/>
                </a:lnTo>
                <a:lnTo>
                  <a:pt x="3445" y="1284"/>
                </a:lnTo>
                <a:lnTo>
                  <a:pt x="3145" y="1412"/>
                </a:lnTo>
                <a:lnTo>
                  <a:pt x="2889" y="1584"/>
                </a:lnTo>
                <a:lnTo>
                  <a:pt x="2782" y="1669"/>
                </a:lnTo>
                <a:lnTo>
                  <a:pt x="2675" y="1776"/>
                </a:lnTo>
                <a:lnTo>
                  <a:pt x="2568" y="1904"/>
                </a:lnTo>
                <a:lnTo>
                  <a:pt x="2482" y="2033"/>
                </a:lnTo>
                <a:lnTo>
                  <a:pt x="2482" y="2033"/>
                </a:lnTo>
                <a:lnTo>
                  <a:pt x="2311" y="2290"/>
                </a:lnTo>
                <a:lnTo>
                  <a:pt x="2247" y="2418"/>
                </a:lnTo>
                <a:lnTo>
                  <a:pt x="2225" y="2568"/>
                </a:lnTo>
                <a:lnTo>
                  <a:pt x="2225" y="2568"/>
                </a:lnTo>
                <a:lnTo>
                  <a:pt x="2204" y="2739"/>
                </a:lnTo>
                <a:lnTo>
                  <a:pt x="2225" y="2931"/>
                </a:lnTo>
                <a:lnTo>
                  <a:pt x="2290" y="3295"/>
                </a:lnTo>
                <a:lnTo>
                  <a:pt x="2290" y="3295"/>
                </a:lnTo>
                <a:lnTo>
                  <a:pt x="2290" y="3659"/>
                </a:lnTo>
                <a:lnTo>
                  <a:pt x="2290" y="4001"/>
                </a:lnTo>
                <a:lnTo>
                  <a:pt x="2225" y="4729"/>
                </a:lnTo>
                <a:lnTo>
                  <a:pt x="2225" y="4729"/>
                </a:lnTo>
                <a:lnTo>
                  <a:pt x="2225" y="4729"/>
                </a:lnTo>
                <a:lnTo>
                  <a:pt x="2204" y="4771"/>
                </a:lnTo>
                <a:lnTo>
                  <a:pt x="2225" y="4921"/>
                </a:lnTo>
                <a:lnTo>
                  <a:pt x="2290" y="5392"/>
                </a:lnTo>
                <a:lnTo>
                  <a:pt x="2375" y="5884"/>
                </a:lnTo>
                <a:lnTo>
                  <a:pt x="2439" y="6184"/>
                </a:lnTo>
                <a:lnTo>
                  <a:pt x="2439" y="6184"/>
                </a:lnTo>
                <a:lnTo>
                  <a:pt x="2568" y="6505"/>
                </a:lnTo>
                <a:lnTo>
                  <a:pt x="2653" y="6676"/>
                </a:lnTo>
                <a:lnTo>
                  <a:pt x="2739" y="6825"/>
                </a:lnTo>
                <a:lnTo>
                  <a:pt x="2867" y="6975"/>
                </a:lnTo>
                <a:lnTo>
                  <a:pt x="2974" y="7125"/>
                </a:lnTo>
                <a:lnTo>
                  <a:pt x="3124" y="7232"/>
                </a:lnTo>
                <a:lnTo>
                  <a:pt x="3274" y="7296"/>
                </a:lnTo>
                <a:lnTo>
                  <a:pt x="3274" y="7296"/>
                </a:lnTo>
                <a:lnTo>
                  <a:pt x="3616" y="7425"/>
                </a:lnTo>
                <a:lnTo>
                  <a:pt x="3809" y="7467"/>
                </a:lnTo>
                <a:lnTo>
                  <a:pt x="4001" y="7510"/>
                </a:lnTo>
                <a:lnTo>
                  <a:pt x="4194" y="7532"/>
                </a:lnTo>
                <a:lnTo>
                  <a:pt x="4386" y="7532"/>
                </a:lnTo>
                <a:lnTo>
                  <a:pt x="4579" y="7489"/>
                </a:lnTo>
                <a:lnTo>
                  <a:pt x="4750" y="7446"/>
                </a:lnTo>
                <a:lnTo>
                  <a:pt x="4750" y="7446"/>
                </a:lnTo>
                <a:lnTo>
                  <a:pt x="5114" y="7296"/>
                </a:lnTo>
                <a:lnTo>
                  <a:pt x="5456" y="7082"/>
                </a:lnTo>
                <a:lnTo>
                  <a:pt x="5627" y="6975"/>
                </a:lnTo>
                <a:lnTo>
                  <a:pt x="5777" y="6847"/>
                </a:lnTo>
                <a:lnTo>
                  <a:pt x="5927" y="6718"/>
                </a:lnTo>
                <a:lnTo>
                  <a:pt x="6034" y="6569"/>
                </a:lnTo>
                <a:lnTo>
                  <a:pt x="6034" y="6569"/>
                </a:lnTo>
                <a:lnTo>
                  <a:pt x="6226" y="6312"/>
                </a:lnTo>
                <a:lnTo>
                  <a:pt x="6291" y="6184"/>
                </a:lnTo>
                <a:lnTo>
                  <a:pt x="6355" y="6034"/>
                </a:lnTo>
                <a:lnTo>
                  <a:pt x="6355" y="6034"/>
                </a:lnTo>
                <a:lnTo>
                  <a:pt x="6376" y="5905"/>
                </a:lnTo>
                <a:lnTo>
                  <a:pt x="6398" y="5756"/>
                </a:lnTo>
                <a:lnTo>
                  <a:pt x="6440" y="5606"/>
                </a:lnTo>
                <a:lnTo>
                  <a:pt x="6462" y="5542"/>
                </a:lnTo>
                <a:lnTo>
                  <a:pt x="6483" y="5478"/>
                </a:lnTo>
                <a:lnTo>
                  <a:pt x="6483" y="5478"/>
                </a:lnTo>
                <a:lnTo>
                  <a:pt x="6590" y="5392"/>
                </a:lnTo>
                <a:lnTo>
                  <a:pt x="6761" y="5306"/>
                </a:lnTo>
                <a:lnTo>
                  <a:pt x="6932" y="5264"/>
                </a:lnTo>
                <a:lnTo>
                  <a:pt x="7018" y="5264"/>
                </a:lnTo>
                <a:lnTo>
                  <a:pt x="7061" y="5285"/>
                </a:lnTo>
                <a:lnTo>
                  <a:pt x="7061" y="5285"/>
                </a:lnTo>
                <a:lnTo>
                  <a:pt x="7082" y="5328"/>
                </a:lnTo>
                <a:lnTo>
                  <a:pt x="7082" y="5413"/>
                </a:lnTo>
                <a:lnTo>
                  <a:pt x="7082" y="5585"/>
                </a:lnTo>
                <a:lnTo>
                  <a:pt x="7082" y="5777"/>
                </a:lnTo>
                <a:lnTo>
                  <a:pt x="7104" y="5905"/>
                </a:lnTo>
                <a:lnTo>
                  <a:pt x="7104" y="5905"/>
                </a:lnTo>
                <a:lnTo>
                  <a:pt x="7125" y="5970"/>
                </a:lnTo>
                <a:lnTo>
                  <a:pt x="7168" y="6034"/>
                </a:lnTo>
                <a:lnTo>
                  <a:pt x="7232" y="6077"/>
                </a:lnTo>
                <a:lnTo>
                  <a:pt x="7296" y="6119"/>
                </a:lnTo>
                <a:lnTo>
                  <a:pt x="7446" y="6184"/>
                </a:lnTo>
                <a:lnTo>
                  <a:pt x="7617" y="6226"/>
                </a:lnTo>
                <a:lnTo>
                  <a:pt x="7788" y="6226"/>
                </a:lnTo>
                <a:lnTo>
                  <a:pt x="7959" y="6226"/>
                </a:lnTo>
                <a:lnTo>
                  <a:pt x="8131" y="6184"/>
                </a:lnTo>
                <a:lnTo>
                  <a:pt x="8259" y="6141"/>
                </a:lnTo>
                <a:lnTo>
                  <a:pt x="8259" y="6141"/>
                </a:lnTo>
                <a:lnTo>
                  <a:pt x="8387" y="6077"/>
                </a:lnTo>
                <a:lnTo>
                  <a:pt x="8516" y="5948"/>
                </a:lnTo>
                <a:lnTo>
                  <a:pt x="8623" y="5820"/>
                </a:lnTo>
                <a:lnTo>
                  <a:pt x="8730" y="5670"/>
                </a:lnTo>
                <a:lnTo>
                  <a:pt x="8815" y="5520"/>
                </a:lnTo>
                <a:lnTo>
                  <a:pt x="8879" y="5349"/>
                </a:lnTo>
                <a:lnTo>
                  <a:pt x="8965" y="5050"/>
                </a:lnTo>
                <a:lnTo>
                  <a:pt x="8965" y="5050"/>
                </a:lnTo>
                <a:lnTo>
                  <a:pt x="8986" y="4900"/>
                </a:lnTo>
                <a:lnTo>
                  <a:pt x="9008" y="4750"/>
                </a:lnTo>
                <a:lnTo>
                  <a:pt x="8986" y="4429"/>
                </a:lnTo>
                <a:lnTo>
                  <a:pt x="8944" y="4087"/>
                </a:lnTo>
                <a:lnTo>
                  <a:pt x="8837" y="3744"/>
                </a:lnTo>
                <a:lnTo>
                  <a:pt x="8772" y="3595"/>
                </a:lnTo>
                <a:lnTo>
                  <a:pt x="8687" y="3445"/>
                </a:lnTo>
                <a:lnTo>
                  <a:pt x="8601" y="3295"/>
                </a:lnTo>
                <a:lnTo>
                  <a:pt x="8494" y="3188"/>
                </a:lnTo>
                <a:lnTo>
                  <a:pt x="8366" y="3060"/>
                </a:lnTo>
                <a:lnTo>
                  <a:pt x="8259" y="2974"/>
                </a:lnTo>
                <a:lnTo>
                  <a:pt x="8109" y="2910"/>
                </a:lnTo>
                <a:lnTo>
                  <a:pt x="7959" y="2867"/>
                </a:lnTo>
                <a:lnTo>
                  <a:pt x="7959" y="2867"/>
                </a:lnTo>
                <a:close/>
                <a:moveTo>
                  <a:pt x="1434" y="6162"/>
                </a:moveTo>
                <a:lnTo>
                  <a:pt x="1434" y="6162"/>
                </a:lnTo>
                <a:lnTo>
                  <a:pt x="1305" y="6226"/>
                </a:lnTo>
                <a:lnTo>
                  <a:pt x="1284" y="6248"/>
                </a:lnTo>
                <a:lnTo>
                  <a:pt x="1241" y="6248"/>
                </a:lnTo>
                <a:lnTo>
                  <a:pt x="1220" y="6226"/>
                </a:lnTo>
                <a:lnTo>
                  <a:pt x="1220" y="6205"/>
                </a:lnTo>
                <a:lnTo>
                  <a:pt x="1220" y="6119"/>
                </a:lnTo>
                <a:lnTo>
                  <a:pt x="1263" y="5948"/>
                </a:lnTo>
                <a:lnTo>
                  <a:pt x="1305" y="5798"/>
                </a:lnTo>
                <a:lnTo>
                  <a:pt x="1305" y="5798"/>
                </a:lnTo>
                <a:lnTo>
                  <a:pt x="1305" y="5691"/>
                </a:lnTo>
                <a:lnTo>
                  <a:pt x="1263" y="5627"/>
                </a:lnTo>
                <a:lnTo>
                  <a:pt x="1241" y="5606"/>
                </a:lnTo>
                <a:lnTo>
                  <a:pt x="1198" y="5606"/>
                </a:lnTo>
                <a:lnTo>
                  <a:pt x="1091" y="5649"/>
                </a:lnTo>
                <a:lnTo>
                  <a:pt x="1091" y="5649"/>
                </a:lnTo>
                <a:lnTo>
                  <a:pt x="1049" y="5691"/>
                </a:lnTo>
                <a:lnTo>
                  <a:pt x="984" y="5798"/>
                </a:lnTo>
                <a:lnTo>
                  <a:pt x="920" y="5884"/>
                </a:lnTo>
                <a:lnTo>
                  <a:pt x="899" y="5905"/>
                </a:lnTo>
                <a:lnTo>
                  <a:pt x="856" y="5927"/>
                </a:lnTo>
                <a:lnTo>
                  <a:pt x="856" y="5927"/>
                </a:lnTo>
                <a:lnTo>
                  <a:pt x="856" y="5905"/>
                </a:lnTo>
                <a:lnTo>
                  <a:pt x="856" y="5884"/>
                </a:lnTo>
                <a:lnTo>
                  <a:pt x="877" y="5820"/>
                </a:lnTo>
                <a:lnTo>
                  <a:pt x="984" y="5563"/>
                </a:lnTo>
                <a:lnTo>
                  <a:pt x="1113" y="5328"/>
                </a:lnTo>
                <a:lnTo>
                  <a:pt x="1156" y="5221"/>
                </a:lnTo>
                <a:lnTo>
                  <a:pt x="1156" y="5178"/>
                </a:lnTo>
                <a:lnTo>
                  <a:pt x="1156" y="5178"/>
                </a:lnTo>
                <a:lnTo>
                  <a:pt x="1156" y="5135"/>
                </a:lnTo>
                <a:lnTo>
                  <a:pt x="1113" y="5114"/>
                </a:lnTo>
                <a:lnTo>
                  <a:pt x="1091" y="5114"/>
                </a:lnTo>
                <a:lnTo>
                  <a:pt x="1049" y="5114"/>
                </a:lnTo>
                <a:lnTo>
                  <a:pt x="963" y="5135"/>
                </a:lnTo>
                <a:lnTo>
                  <a:pt x="877" y="5221"/>
                </a:lnTo>
                <a:lnTo>
                  <a:pt x="706" y="5392"/>
                </a:lnTo>
                <a:lnTo>
                  <a:pt x="599" y="5520"/>
                </a:lnTo>
                <a:lnTo>
                  <a:pt x="599" y="5520"/>
                </a:lnTo>
                <a:lnTo>
                  <a:pt x="663" y="5392"/>
                </a:lnTo>
                <a:lnTo>
                  <a:pt x="728" y="5264"/>
                </a:lnTo>
                <a:lnTo>
                  <a:pt x="728" y="5264"/>
                </a:lnTo>
                <a:lnTo>
                  <a:pt x="899" y="4985"/>
                </a:lnTo>
                <a:lnTo>
                  <a:pt x="984" y="4857"/>
                </a:lnTo>
                <a:lnTo>
                  <a:pt x="1049" y="4707"/>
                </a:lnTo>
                <a:lnTo>
                  <a:pt x="1049" y="4707"/>
                </a:lnTo>
                <a:lnTo>
                  <a:pt x="1091" y="4600"/>
                </a:lnTo>
                <a:lnTo>
                  <a:pt x="1091" y="4515"/>
                </a:lnTo>
                <a:lnTo>
                  <a:pt x="1091" y="4493"/>
                </a:lnTo>
                <a:lnTo>
                  <a:pt x="1049" y="4472"/>
                </a:lnTo>
                <a:lnTo>
                  <a:pt x="1006" y="4472"/>
                </a:lnTo>
                <a:lnTo>
                  <a:pt x="942" y="4472"/>
                </a:lnTo>
                <a:lnTo>
                  <a:pt x="942" y="4472"/>
                </a:lnTo>
                <a:lnTo>
                  <a:pt x="856" y="4536"/>
                </a:lnTo>
                <a:lnTo>
                  <a:pt x="856" y="4536"/>
                </a:lnTo>
                <a:lnTo>
                  <a:pt x="835" y="4536"/>
                </a:lnTo>
                <a:lnTo>
                  <a:pt x="835" y="4536"/>
                </a:lnTo>
                <a:lnTo>
                  <a:pt x="813" y="4558"/>
                </a:lnTo>
                <a:lnTo>
                  <a:pt x="856" y="4536"/>
                </a:lnTo>
                <a:lnTo>
                  <a:pt x="856" y="4536"/>
                </a:lnTo>
                <a:lnTo>
                  <a:pt x="877" y="4472"/>
                </a:lnTo>
                <a:lnTo>
                  <a:pt x="920" y="4386"/>
                </a:lnTo>
                <a:lnTo>
                  <a:pt x="1049" y="4258"/>
                </a:lnTo>
                <a:lnTo>
                  <a:pt x="1113" y="4172"/>
                </a:lnTo>
                <a:lnTo>
                  <a:pt x="1156" y="4108"/>
                </a:lnTo>
                <a:lnTo>
                  <a:pt x="1177" y="4044"/>
                </a:lnTo>
                <a:lnTo>
                  <a:pt x="1156" y="3958"/>
                </a:lnTo>
                <a:lnTo>
                  <a:pt x="1156" y="3958"/>
                </a:lnTo>
                <a:lnTo>
                  <a:pt x="1134" y="3916"/>
                </a:lnTo>
                <a:lnTo>
                  <a:pt x="1091" y="3894"/>
                </a:lnTo>
                <a:lnTo>
                  <a:pt x="1049" y="3873"/>
                </a:lnTo>
                <a:lnTo>
                  <a:pt x="1027" y="3894"/>
                </a:lnTo>
                <a:lnTo>
                  <a:pt x="942" y="3916"/>
                </a:lnTo>
                <a:lnTo>
                  <a:pt x="856" y="3958"/>
                </a:lnTo>
                <a:lnTo>
                  <a:pt x="685" y="4087"/>
                </a:lnTo>
                <a:lnTo>
                  <a:pt x="621" y="4130"/>
                </a:lnTo>
                <a:lnTo>
                  <a:pt x="578" y="4108"/>
                </a:lnTo>
                <a:lnTo>
                  <a:pt x="578" y="4108"/>
                </a:lnTo>
                <a:lnTo>
                  <a:pt x="556" y="4087"/>
                </a:lnTo>
                <a:lnTo>
                  <a:pt x="556" y="4044"/>
                </a:lnTo>
                <a:lnTo>
                  <a:pt x="599" y="3980"/>
                </a:lnTo>
                <a:lnTo>
                  <a:pt x="663" y="3894"/>
                </a:lnTo>
                <a:lnTo>
                  <a:pt x="770" y="3809"/>
                </a:lnTo>
                <a:lnTo>
                  <a:pt x="984" y="3680"/>
                </a:lnTo>
                <a:lnTo>
                  <a:pt x="1070" y="3638"/>
                </a:lnTo>
                <a:lnTo>
                  <a:pt x="1134" y="3616"/>
                </a:lnTo>
                <a:lnTo>
                  <a:pt x="1134" y="3616"/>
                </a:lnTo>
                <a:lnTo>
                  <a:pt x="1241" y="3638"/>
                </a:lnTo>
                <a:lnTo>
                  <a:pt x="1327" y="3702"/>
                </a:lnTo>
                <a:lnTo>
                  <a:pt x="1391" y="3766"/>
                </a:lnTo>
                <a:lnTo>
                  <a:pt x="1434" y="3873"/>
                </a:lnTo>
                <a:lnTo>
                  <a:pt x="1455" y="3980"/>
                </a:lnTo>
                <a:lnTo>
                  <a:pt x="1455" y="4087"/>
                </a:lnTo>
                <a:lnTo>
                  <a:pt x="1455" y="4301"/>
                </a:lnTo>
                <a:lnTo>
                  <a:pt x="1455" y="4301"/>
                </a:lnTo>
                <a:lnTo>
                  <a:pt x="1476" y="4814"/>
                </a:lnTo>
                <a:lnTo>
                  <a:pt x="1498" y="5349"/>
                </a:lnTo>
                <a:lnTo>
                  <a:pt x="1498" y="5349"/>
                </a:lnTo>
                <a:lnTo>
                  <a:pt x="1541" y="5777"/>
                </a:lnTo>
                <a:lnTo>
                  <a:pt x="1541" y="5905"/>
                </a:lnTo>
                <a:lnTo>
                  <a:pt x="1519" y="6012"/>
                </a:lnTo>
                <a:lnTo>
                  <a:pt x="1476" y="6098"/>
                </a:lnTo>
                <a:lnTo>
                  <a:pt x="1434" y="6162"/>
                </a:lnTo>
                <a:lnTo>
                  <a:pt x="1434" y="6162"/>
                </a:lnTo>
                <a:close/>
                <a:moveTo>
                  <a:pt x="5413" y="1969"/>
                </a:moveTo>
                <a:lnTo>
                  <a:pt x="5413" y="1969"/>
                </a:lnTo>
                <a:lnTo>
                  <a:pt x="5499" y="1969"/>
                </a:lnTo>
                <a:lnTo>
                  <a:pt x="5584" y="2011"/>
                </a:lnTo>
                <a:lnTo>
                  <a:pt x="5649" y="2076"/>
                </a:lnTo>
                <a:lnTo>
                  <a:pt x="5691" y="2161"/>
                </a:lnTo>
                <a:lnTo>
                  <a:pt x="5691" y="2161"/>
                </a:lnTo>
                <a:lnTo>
                  <a:pt x="5670" y="2268"/>
                </a:lnTo>
                <a:lnTo>
                  <a:pt x="5670" y="2332"/>
                </a:lnTo>
                <a:lnTo>
                  <a:pt x="5649" y="2375"/>
                </a:lnTo>
                <a:lnTo>
                  <a:pt x="5649" y="2375"/>
                </a:lnTo>
                <a:lnTo>
                  <a:pt x="5606" y="2290"/>
                </a:lnTo>
                <a:lnTo>
                  <a:pt x="5584" y="2204"/>
                </a:lnTo>
                <a:lnTo>
                  <a:pt x="5563" y="2118"/>
                </a:lnTo>
                <a:lnTo>
                  <a:pt x="5520" y="2076"/>
                </a:lnTo>
                <a:lnTo>
                  <a:pt x="5499" y="2054"/>
                </a:lnTo>
                <a:lnTo>
                  <a:pt x="5499" y="2054"/>
                </a:lnTo>
                <a:lnTo>
                  <a:pt x="5456" y="2033"/>
                </a:lnTo>
                <a:lnTo>
                  <a:pt x="5413" y="2054"/>
                </a:lnTo>
                <a:lnTo>
                  <a:pt x="5392" y="2097"/>
                </a:lnTo>
                <a:lnTo>
                  <a:pt x="5371" y="2097"/>
                </a:lnTo>
                <a:lnTo>
                  <a:pt x="5371" y="2097"/>
                </a:lnTo>
                <a:lnTo>
                  <a:pt x="5328" y="2097"/>
                </a:lnTo>
                <a:lnTo>
                  <a:pt x="5328" y="2076"/>
                </a:lnTo>
                <a:lnTo>
                  <a:pt x="5349" y="2033"/>
                </a:lnTo>
                <a:lnTo>
                  <a:pt x="5392" y="1990"/>
                </a:lnTo>
                <a:lnTo>
                  <a:pt x="5413" y="1969"/>
                </a:lnTo>
                <a:lnTo>
                  <a:pt x="5413" y="1969"/>
                </a:lnTo>
                <a:close/>
                <a:moveTo>
                  <a:pt x="5007" y="1990"/>
                </a:moveTo>
                <a:lnTo>
                  <a:pt x="5007" y="1990"/>
                </a:lnTo>
                <a:lnTo>
                  <a:pt x="4985" y="1840"/>
                </a:lnTo>
                <a:lnTo>
                  <a:pt x="4985" y="1840"/>
                </a:lnTo>
                <a:lnTo>
                  <a:pt x="5007" y="1797"/>
                </a:lnTo>
                <a:lnTo>
                  <a:pt x="5028" y="1776"/>
                </a:lnTo>
                <a:lnTo>
                  <a:pt x="5050" y="1776"/>
                </a:lnTo>
                <a:lnTo>
                  <a:pt x="5050" y="1819"/>
                </a:lnTo>
                <a:lnTo>
                  <a:pt x="5071" y="1904"/>
                </a:lnTo>
                <a:lnTo>
                  <a:pt x="5050" y="1947"/>
                </a:lnTo>
                <a:lnTo>
                  <a:pt x="5007" y="1990"/>
                </a:lnTo>
                <a:lnTo>
                  <a:pt x="5007" y="1990"/>
                </a:lnTo>
                <a:close/>
                <a:moveTo>
                  <a:pt x="3851" y="2397"/>
                </a:moveTo>
                <a:lnTo>
                  <a:pt x="3851" y="2397"/>
                </a:lnTo>
                <a:lnTo>
                  <a:pt x="3873" y="2418"/>
                </a:lnTo>
                <a:lnTo>
                  <a:pt x="3873" y="2461"/>
                </a:lnTo>
                <a:lnTo>
                  <a:pt x="3873" y="2461"/>
                </a:lnTo>
                <a:lnTo>
                  <a:pt x="3851" y="2482"/>
                </a:lnTo>
                <a:lnTo>
                  <a:pt x="3830" y="2461"/>
                </a:lnTo>
                <a:lnTo>
                  <a:pt x="3851" y="2397"/>
                </a:lnTo>
                <a:lnTo>
                  <a:pt x="3851" y="2397"/>
                </a:lnTo>
                <a:close/>
                <a:moveTo>
                  <a:pt x="3103" y="2397"/>
                </a:moveTo>
                <a:lnTo>
                  <a:pt x="3103" y="2397"/>
                </a:lnTo>
                <a:lnTo>
                  <a:pt x="3124" y="2204"/>
                </a:lnTo>
                <a:lnTo>
                  <a:pt x="3145" y="2118"/>
                </a:lnTo>
                <a:lnTo>
                  <a:pt x="3145" y="2118"/>
                </a:lnTo>
                <a:lnTo>
                  <a:pt x="3167" y="2140"/>
                </a:lnTo>
                <a:lnTo>
                  <a:pt x="3188" y="2204"/>
                </a:lnTo>
                <a:lnTo>
                  <a:pt x="3252" y="2418"/>
                </a:lnTo>
                <a:lnTo>
                  <a:pt x="3295" y="2653"/>
                </a:lnTo>
                <a:lnTo>
                  <a:pt x="3295" y="2653"/>
                </a:lnTo>
                <a:lnTo>
                  <a:pt x="3295" y="2803"/>
                </a:lnTo>
                <a:lnTo>
                  <a:pt x="3274" y="2824"/>
                </a:lnTo>
                <a:lnTo>
                  <a:pt x="3274" y="2846"/>
                </a:lnTo>
                <a:lnTo>
                  <a:pt x="3231" y="2803"/>
                </a:lnTo>
                <a:lnTo>
                  <a:pt x="3188" y="2739"/>
                </a:lnTo>
                <a:lnTo>
                  <a:pt x="3124" y="2504"/>
                </a:lnTo>
                <a:lnTo>
                  <a:pt x="3103" y="2418"/>
                </a:lnTo>
                <a:lnTo>
                  <a:pt x="3103" y="2397"/>
                </a:lnTo>
                <a:lnTo>
                  <a:pt x="3103" y="2397"/>
                </a:lnTo>
                <a:close/>
                <a:moveTo>
                  <a:pt x="6077" y="3766"/>
                </a:moveTo>
                <a:lnTo>
                  <a:pt x="6077" y="3766"/>
                </a:lnTo>
                <a:lnTo>
                  <a:pt x="6055" y="4322"/>
                </a:lnTo>
                <a:lnTo>
                  <a:pt x="6034" y="4600"/>
                </a:lnTo>
                <a:lnTo>
                  <a:pt x="5991" y="4878"/>
                </a:lnTo>
                <a:lnTo>
                  <a:pt x="5991" y="4878"/>
                </a:lnTo>
                <a:lnTo>
                  <a:pt x="5970" y="4985"/>
                </a:lnTo>
                <a:lnTo>
                  <a:pt x="5884" y="5050"/>
                </a:lnTo>
                <a:lnTo>
                  <a:pt x="5798" y="5114"/>
                </a:lnTo>
                <a:lnTo>
                  <a:pt x="5713" y="5157"/>
                </a:lnTo>
                <a:lnTo>
                  <a:pt x="5477" y="5221"/>
                </a:lnTo>
                <a:lnTo>
                  <a:pt x="5264" y="5242"/>
                </a:lnTo>
                <a:lnTo>
                  <a:pt x="5264" y="5242"/>
                </a:lnTo>
                <a:lnTo>
                  <a:pt x="5028" y="5328"/>
                </a:lnTo>
                <a:lnTo>
                  <a:pt x="4921" y="5349"/>
                </a:lnTo>
                <a:lnTo>
                  <a:pt x="4814" y="5349"/>
                </a:lnTo>
                <a:lnTo>
                  <a:pt x="4814" y="5349"/>
                </a:lnTo>
                <a:lnTo>
                  <a:pt x="4707" y="5306"/>
                </a:lnTo>
                <a:lnTo>
                  <a:pt x="4622" y="5264"/>
                </a:lnTo>
                <a:lnTo>
                  <a:pt x="4515" y="5199"/>
                </a:lnTo>
                <a:lnTo>
                  <a:pt x="4408" y="5178"/>
                </a:lnTo>
                <a:lnTo>
                  <a:pt x="4408" y="5178"/>
                </a:lnTo>
                <a:lnTo>
                  <a:pt x="4301" y="5178"/>
                </a:lnTo>
                <a:lnTo>
                  <a:pt x="4194" y="5178"/>
                </a:lnTo>
                <a:lnTo>
                  <a:pt x="4087" y="5221"/>
                </a:lnTo>
                <a:lnTo>
                  <a:pt x="4001" y="5264"/>
                </a:lnTo>
                <a:lnTo>
                  <a:pt x="3916" y="5328"/>
                </a:lnTo>
                <a:lnTo>
                  <a:pt x="3830" y="5413"/>
                </a:lnTo>
                <a:lnTo>
                  <a:pt x="3766" y="5499"/>
                </a:lnTo>
                <a:lnTo>
                  <a:pt x="3723" y="5585"/>
                </a:lnTo>
                <a:lnTo>
                  <a:pt x="3723" y="5585"/>
                </a:lnTo>
                <a:lnTo>
                  <a:pt x="3702" y="5691"/>
                </a:lnTo>
                <a:lnTo>
                  <a:pt x="3702" y="5798"/>
                </a:lnTo>
                <a:lnTo>
                  <a:pt x="3723" y="5884"/>
                </a:lnTo>
                <a:lnTo>
                  <a:pt x="3744" y="5991"/>
                </a:lnTo>
                <a:lnTo>
                  <a:pt x="3809" y="6077"/>
                </a:lnTo>
                <a:lnTo>
                  <a:pt x="3873" y="6141"/>
                </a:lnTo>
                <a:lnTo>
                  <a:pt x="3937" y="6226"/>
                </a:lnTo>
                <a:lnTo>
                  <a:pt x="4023" y="6291"/>
                </a:lnTo>
                <a:lnTo>
                  <a:pt x="4108" y="6333"/>
                </a:lnTo>
                <a:lnTo>
                  <a:pt x="4194" y="6376"/>
                </a:lnTo>
                <a:lnTo>
                  <a:pt x="4301" y="6398"/>
                </a:lnTo>
                <a:lnTo>
                  <a:pt x="4386" y="6398"/>
                </a:lnTo>
                <a:lnTo>
                  <a:pt x="4493" y="6398"/>
                </a:lnTo>
                <a:lnTo>
                  <a:pt x="4579" y="6376"/>
                </a:lnTo>
                <a:lnTo>
                  <a:pt x="4664" y="6333"/>
                </a:lnTo>
                <a:lnTo>
                  <a:pt x="4750" y="6248"/>
                </a:lnTo>
                <a:lnTo>
                  <a:pt x="4750" y="6248"/>
                </a:lnTo>
                <a:lnTo>
                  <a:pt x="4814" y="6162"/>
                </a:lnTo>
                <a:lnTo>
                  <a:pt x="4857" y="6055"/>
                </a:lnTo>
                <a:lnTo>
                  <a:pt x="4900" y="5970"/>
                </a:lnTo>
                <a:lnTo>
                  <a:pt x="4943" y="5884"/>
                </a:lnTo>
                <a:lnTo>
                  <a:pt x="4943" y="5884"/>
                </a:lnTo>
                <a:lnTo>
                  <a:pt x="5007" y="5820"/>
                </a:lnTo>
                <a:lnTo>
                  <a:pt x="5092" y="5798"/>
                </a:lnTo>
                <a:lnTo>
                  <a:pt x="5285" y="5777"/>
                </a:lnTo>
                <a:lnTo>
                  <a:pt x="5285" y="5777"/>
                </a:lnTo>
                <a:lnTo>
                  <a:pt x="5435" y="5734"/>
                </a:lnTo>
                <a:lnTo>
                  <a:pt x="5649" y="5670"/>
                </a:lnTo>
                <a:lnTo>
                  <a:pt x="5756" y="5649"/>
                </a:lnTo>
                <a:lnTo>
                  <a:pt x="5841" y="5649"/>
                </a:lnTo>
                <a:lnTo>
                  <a:pt x="5927" y="5691"/>
                </a:lnTo>
                <a:lnTo>
                  <a:pt x="5927" y="5713"/>
                </a:lnTo>
                <a:lnTo>
                  <a:pt x="5948" y="5734"/>
                </a:lnTo>
                <a:lnTo>
                  <a:pt x="5948" y="5734"/>
                </a:lnTo>
                <a:lnTo>
                  <a:pt x="5948" y="5798"/>
                </a:lnTo>
                <a:lnTo>
                  <a:pt x="5927" y="5863"/>
                </a:lnTo>
                <a:lnTo>
                  <a:pt x="5841" y="6012"/>
                </a:lnTo>
                <a:lnTo>
                  <a:pt x="5670" y="6248"/>
                </a:lnTo>
                <a:lnTo>
                  <a:pt x="5670" y="6248"/>
                </a:lnTo>
                <a:lnTo>
                  <a:pt x="5520" y="6419"/>
                </a:lnTo>
                <a:lnTo>
                  <a:pt x="5349" y="6569"/>
                </a:lnTo>
                <a:lnTo>
                  <a:pt x="5349" y="6569"/>
                </a:lnTo>
                <a:lnTo>
                  <a:pt x="5157" y="6697"/>
                </a:lnTo>
                <a:lnTo>
                  <a:pt x="4964" y="6825"/>
                </a:lnTo>
                <a:lnTo>
                  <a:pt x="4750" y="6911"/>
                </a:lnTo>
                <a:lnTo>
                  <a:pt x="4536" y="6975"/>
                </a:lnTo>
                <a:lnTo>
                  <a:pt x="4536" y="6975"/>
                </a:lnTo>
                <a:lnTo>
                  <a:pt x="4408" y="6997"/>
                </a:lnTo>
                <a:lnTo>
                  <a:pt x="4301" y="6997"/>
                </a:lnTo>
                <a:lnTo>
                  <a:pt x="4065" y="6975"/>
                </a:lnTo>
                <a:lnTo>
                  <a:pt x="3851" y="6911"/>
                </a:lnTo>
                <a:lnTo>
                  <a:pt x="3680" y="6804"/>
                </a:lnTo>
                <a:lnTo>
                  <a:pt x="3509" y="6676"/>
                </a:lnTo>
                <a:lnTo>
                  <a:pt x="3359" y="6505"/>
                </a:lnTo>
                <a:lnTo>
                  <a:pt x="3210" y="6312"/>
                </a:lnTo>
                <a:lnTo>
                  <a:pt x="3103" y="6119"/>
                </a:lnTo>
                <a:lnTo>
                  <a:pt x="3103" y="6119"/>
                </a:lnTo>
                <a:lnTo>
                  <a:pt x="3017" y="5863"/>
                </a:lnTo>
                <a:lnTo>
                  <a:pt x="2931" y="5585"/>
                </a:lnTo>
                <a:lnTo>
                  <a:pt x="2867" y="5328"/>
                </a:lnTo>
                <a:lnTo>
                  <a:pt x="2824" y="5071"/>
                </a:lnTo>
                <a:lnTo>
                  <a:pt x="2782" y="4515"/>
                </a:lnTo>
                <a:lnTo>
                  <a:pt x="2717" y="3980"/>
                </a:lnTo>
                <a:lnTo>
                  <a:pt x="2717" y="3980"/>
                </a:lnTo>
                <a:lnTo>
                  <a:pt x="2696" y="3830"/>
                </a:lnTo>
                <a:lnTo>
                  <a:pt x="2696" y="3680"/>
                </a:lnTo>
                <a:lnTo>
                  <a:pt x="2696" y="3616"/>
                </a:lnTo>
                <a:lnTo>
                  <a:pt x="2717" y="3552"/>
                </a:lnTo>
                <a:lnTo>
                  <a:pt x="2760" y="3509"/>
                </a:lnTo>
                <a:lnTo>
                  <a:pt x="2803" y="3445"/>
                </a:lnTo>
                <a:lnTo>
                  <a:pt x="2803" y="3445"/>
                </a:lnTo>
                <a:lnTo>
                  <a:pt x="2889" y="3424"/>
                </a:lnTo>
                <a:lnTo>
                  <a:pt x="2974" y="3381"/>
                </a:lnTo>
                <a:lnTo>
                  <a:pt x="3167" y="3338"/>
                </a:lnTo>
                <a:lnTo>
                  <a:pt x="3167" y="3338"/>
                </a:lnTo>
                <a:lnTo>
                  <a:pt x="3381" y="3252"/>
                </a:lnTo>
                <a:lnTo>
                  <a:pt x="3595" y="3167"/>
                </a:lnTo>
                <a:lnTo>
                  <a:pt x="3595" y="3167"/>
                </a:lnTo>
                <a:lnTo>
                  <a:pt x="3830" y="3017"/>
                </a:lnTo>
                <a:lnTo>
                  <a:pt x="4044" y="2867"/>
                </a:lnTo>
                <a:lnTo>
                  <a:pt x="4237" y="2696"/>
                </a:lnTo>
                <a:lnTo>
                  <a:pt x="4429" y="2525"/>
                </a:lnTo>
                <a:lnTo>
                  <a:pt x="4429" y="2525"/>
                </a:lnTo>
                <a:lnTo>
                  <a:pt x="4515" y="2439"/>
                </a:lnTo>
                <a:lnTo>
                  <a:pt x="4557" y="2418"/>
                </a:lnTo>
                <a:lnTo>
                  <a:pt x="4600" y="2439"/>
                </a:lnTo>
                <a:lnTo>
                  <a:pt x="4664" y="2504"/>
                </a:lnTo>
                <a:lnTo>
                  <a:pt x="4664" y="2504"/>
                </a:lnTo>
                <a:lnTo>
                  <a:pt x="4750" y="2568"/>
                </a:lnTo>
                <a:lnTo>
                  <a:pt x="4814" y="2653"/>
                </a:lnTo>
                <a:lnTo>
                  <a:pt x="4900" y="2739"/>
                </a:lnTo>
                <a:lnTo>
                  <a:pt x="4985" y="2803"/>
                </a:lnTo>
                <a:lnTo>
                  <a:pt x="4985" y="2803"/>
                </a:lnTo>
                <a:lnTo>
                  <a:pt x="5071" y="2867"/>
                </a:lnTo>
                <a:lnTo>
                  <a:pt x="5178" y="2931"/>
                </a:lnTo>
                <a:lnTo>
                  <a:pt x="5413" y="3017"/>
                </a:lnTo>
                <a:lnTo>
                  <a:pt x="5863" y="3124"/>
                </a:lnTo>
                <a:lnTo>
                  <a:pt x="5863" y="3124"/>
                </a:lnTo>
                <a:lnTo>
                  <a:pt x="5948" y="3167"/>
                </a:lnTo>
                <a:lnTo>
                  <a:pt x="6012" y="3231"/>
                </a:lnTo>
                <a:lnTo>
                  <a:pt x="6055" y="3295"/>
                </a:lnTo>
                <a:lnTo>
                  <a:pt x="6077" y="3381"/>
                </a:lnTo>
                <a:lnTo>
                  <a:pt x="6077" y="3573"/>
                </a:lnTo>
                <a:lnTo>
                  <a:pt x="6077" y="3766"/>
                </a:lnTo>
                <a:lnTo>
                  <a:pt x="6077" y="3766"/>
                </a:lnTo>
                <a:close/>
                <a:moveTo>
                  <a:pt x="8473" y="5028"/>
                </a:moveTo>
                <a:lnTo>
                  <a:pt x="8473" y="5028"/>
                </a:lnTo>
                <a:lnTo>
                  <a:pt x="8451" y="5178"/>
                </a:lnTo>
                <a:lnTo>
                  <a:pt x="8409" y="5371"/>
                </a:lnTo>
                <a:lnTo>
                  <a:pt x="8387" y="5478"/>
                </a:lnTo>
                <a:lnTo>
                  <a:pt x="8345" y="5563"/>
                </a:lnTo>
                <a:lnTo>
                  <a:pt x="8280" y="5627"/>
                </a:lnTo>
                <a:lnTo>
                  <a:pt x="8216" y="5670"/>
                </a:lnTo>
                <a:lnTo>
                  <a:pt x="8216" y="5670"/>
                </a:lnTo>
                <a:lnTo>
                  <a:pt x="8173" y="5691"/>
                </a:lnTo>
                <a:lnTo>
                  <a:pt x="8109" y="5670"/>
                </a:lnTo>
                <a:lnTo>
                  <a:pt x="8045" y="5670"/>
                </a:lnTo>
                <a:lnTo>
                  <a:pt x="7981" y="5670"/>
                </a:lnTo>
                <a:lnTo>
                  <a:pt x="7981" y="5670"/>
                </a:lnTo>
                <a:lnTo>
                  <a:pt x="7917" y="5691"/>
                </a:lnTo>
                <a:lnTo>
                  <a:pt x="7874" y="5713"/>
                </a:lnTo>
                <a:lnTo>
                  <a:pt x="7831" y="5756"/>
                </a:lnTo>
                <a:lnTo>
                  <a:pt x="7767" y="5734"/>
                </a:lnTo>
                <a:lnTo>
                  <a:pt x="7767" y="5734"/>
                </a:lnTo>
                <a:lnTo>
                  <a:pt x="7745" y="5713"/>
                </a:lnTo>
                <a:lnTo>
                  <a:pt x="7745" y="5691"/>
                </a:lnTo>
                <a:lnTo>
                  <a:pt x="7745" y="5627"/>
                </a:lnTo>
                <a:lnTo>
                  <a:pt x="7788" y="5542"/>
                </a:lnTo>
                <a:lnTo>
                  <a:pt x="7831" y="5456"/>
                </a:lnTo>
                <a:lnTo>
                  <a:pt x="7959" y="5264"/>
                </a:lnTo>
                <a:lnTo>
                  <a:pt x="8002" y="5199"/>
                </a:lnTo>
                <a:lnTo>
                  <a:pt x="8024" y="5135"/>
                </a:lnTo>
                <a:lnTo>
                  <a:pt x="8024" y="5135"/>
                </a:lnTo>
                <a:lnTo>
                  <a:pt x="8024" y="5050"/>
                </a:lnTo>
                <a:lnTo>
                  <a:pt x="8002" y="5007"/>
                </a:lnTo>
                <a:lnTo>
                  <a:pt x="7959" y="4964"/>
                </a:lnTo>
                <a:lnTo>
                  <a:pt x="7895" y="4921"/>
                </a:lnTo>
                <a:lnTo>
                  <a:pt x="7895" y="4921"/>
                </a:lnTo>
                <a:lnTo>
                  <a:pt x="7831" y="4921"/>
                </a:lnTo>
                <a:lnTo>
                  <a:pt x="7788" y="4921"/>
                </a:lnTo>
                <a:lnTo>
                  <a:pt x="7724" y="4985"/>
                </a:lnTo>
                <a:lnTo>
                  <a:pt x="7681" y="5050"/>
                </a:lnTo>
                <a:lnTo>
                  <a:pt x="7638" y="5092"/>
                </a:lnTo>
                <a:lnTo>
                  <a:pt x="7638" y="5092"/>
                </a:lnTo>
                <a:lnTo>
                  <a:pt x="7574" y="5178"/>
                </a:lnTo>
                <a:lnTo>
                  <a:pt x="7553" y="5221"/>
                </a:lnTo>
                <a:lnTo>
                  <a:pt x="7510" y="5242"/>
                </a:lnTo>
                <a:lnTo>
                  <a:pt x="7510" y="5242"/>
                </a:lnTo>
                <a:lnTo>
                  <a:pt x="7531" y="5199"/>
                </a:lnTo>
                <a:lnTo>
                  <a:pt x="7574" y="5135"/>
                </a:lnTo>
                <a:lnTo>
                  <a:pt x="7660" y="5050"/>
                </a:lnTo>
                <a:lnTo>
                  <a:pt x="7660" y="5050"/>
                </a:lnTo>
                <a:lnTo>
                  <a:pt x="7917" y="4665"/>
                </a:lnTo>
                <a:lnTo>
                  <a:pt x="7917" y="4665"/>
                </a:lnTo>
                <a:lnTo>
                  <a:pt x="8024" y="4493"/>
                </a:lnTo>
                <a:lnTo>
                  <a:pt x="8066" y="4386"/>
                </a:lnTo>
                <a:lnTo>
                  <a:pt x="8045" y="4344"/>
                </a:lnTo>
                <a:lnTo>
                  <a:pt x="8045" y="4301"/>
                </a:lnTo>
                <a:lnTo>
                  <a:pt x="8045" y="4301"/>
                </a:lnTo>
                <a:lnTo>
                  <a:pt x="7981" y="4237"/>
                </a:lnTo>
                <a:lnTo>
                  <a:pt x="7917" y="4215"/>
                </a:lnTo>
                <a:lnTo>
                  <a:pt x="7831" y="4194"/>
                </a:lnTo>
                <a:lnTo>
                  <a:pt x="7810" y="4215"/>
                </a:lnTo>
                <a:lnTo>
                  <a:pt x="7788" y="4237"/>
                </a:lnTo>
                <a:lnTo>
                  <a:pt x="7788" y="4237"/>
                </a:lnTo>
                <a:lnTo>
                  <a:pt x="7852" y="4130"/>
                </a:lnTo>
                <a:lnTo>
                  <a:pt x="7938" y="4023"/>
                </a:lnTo>
                <a:lnTo>
                  <a:pt x="8002" y="3894"/>
                </a:lnTo>
                <a:lnTo>
                  <a:pt x="8024" y="3830"/>
                </a:lnTo>
                <a:lnTo>
                  <a:pt x="8024" y="3787"/>
                </a:lnTo>
                <a:lnTo>
                  <a:pt x="8024" y="3787"/>
                </a:lnTo>
                <a:lnTo>
                  <a:pt x="8002" y="3680"/>
                </a:lnTo>
                <a:lnTo>
                  <a:pt x="7981" y="3659"/>
                </a:lnTo>
                <a:lnTo>
                  <a:pt x="7938" y="3659"/>
                </a:lnTo>
                <a:lnTo>
                  <a:pt x="7874" y="3659"/>
                </a:lnTo>
                <a:lnTo>
                  <a:pt x="7788" y="3702"/>
                </a:lnTo>
                <a:lnTo>
                  <a:pt x="7617" y="3809"/>
                </a:lnTo>
                <a:lnTo>
                  <a:pt x="7489" y="3894"/>
                </a:lnTo>
                <a:lnTo>
                  <a:pt x="7489" y="3894"/>
                </a:lnTo>
                <a:lnTo>
                  <a:pt x="7467" y="3830"/>
                </a:lnTo>
                <a:lnTo>
                  <a:pt x="7467" y="3744"/>
                </a:lnTo>
                <a:lnTo>
                  <a:pt x="7510" y="3616"/>
                </a:lnTo>
                <a:lnTo>
                  <a:pt x="7596" y="3488"/>
                </a:lnTo>
                <a:lnTo>
                  <a:pt x="7703" y="3381"/>
                </a:lnTo>
                <a:lnTo>
                  <a:pt x="7703" y="3381"/>
                </a:lnTo>
                <a:lnTo>
                  <a:pt x="7767" y="3338"/>
                </a:lnTo>
                <a:lnTo>
                  <a:pt x="7831" y="3317"/>
                </a:lnTo>
                <a:lnTo>
                  <a:pt x="7895" y="3317"/>
                </a:lnTo>
                <a:lnTo>
                  <a:pt x="7981" y="3317"/>
                </a:lnTo>
                <a:lnTo>
                  <a:pt x="8045" y="3338"/>
                </a:lnTo>
                <a:lnTo>
                  <a:pt x="8109" y="3402"/>
                </a:lnTo>
                <a:lnTo>
                  <a:pt x="8152" y="3445"/>
                </a:lnTo>
                <a:lnTo>
                  <a:pt x="8216" y="3531"/>
                </a:lnTo>
                <a:lnTo>
                  <a:pt x="8216" y="3531"/>
                </a:lnTo>
                <a:lnTo>
                  <a:pt x="8280" y="3702"/>
                </a:lnTo>
                <a:lnTo>
                  <a:pt x="8345" y="3873"/>
                </a:lnTo>
                <a:lnTo>
                  <a:pt x="8387" y="4237"/>
                </a:lnTo>
                <a:lnTo>
                  <a:pt x="8387" y="4237"/>
                </a:lnTo>
                <a:lnTo>
                  <a:pt x="8473" y="4622"/>
                </a:lnTo>
                <a:lnTo>
                  <a:pt x="8473" y="4836"/>
                </a:lnTo>
                <a:lnTo>
                  <a:pt x="8473" y="5028"/>
                </a:lnTo>
                <a:lnTo>
                  <a:pt x="8473" y="50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4683849" y="4167101"/>
            <a:ext cx="242874" cy="164825"/>
          </a:xfrm>
          <a:custGeom>
            <a:rect b="b" l="l" r="r" t="t"/>
            <a:pathLst>
              <a:path extrusionOk="0" h="6099" w="8987">
                <a:moveTo>
                  <a:pt x="1755" y="3210"/>
                </a:moveTo>
                <a:lnTo>
                  <a:pt x="1755" y="3210"/>
                </a:lnTo>
                <a:lnTo>
                  <a:pt x="1776" y="3124"/>
                </a:lnTo>
                <a:lnTo>
                  <a:pt x="1798" y="3060"/>
                </a:lnTo>
                <a:lnTo>
                  <a:pt x="1819" y="3038"/>
                </a:lnTo>
                <a:lnTo>
                  <a:pt x="1883" y="3017"/>
                </a:lnTo>
                <a:lnTo>
                  <a:pt x="1883" y="3017"/>
                </a:lnTo>
                <a:lnTo>
                  <a:pt x="1947" y="3017"/>
                </a:lnTo>
                <a:lnTo>
                  <a:pt x="2033" y="3017"/>
                </a:lnTo>
                <a:lnTo>
                  <a:pt x="2183" y="3038"/>
                </a:lnTo>
                <a:lnTo>
                  <a:pt x="2183" y="3038"/>
                </a:lnTo>
                <a:lnTo>
                  <a:pt x="2311" y="3017"/>
                </a:lnTo>
                <a:lnTo>
                  <a:pt x="2461" y="2996"/>
                </a:lnTo>
                <a:lnTo>
                  <a:pt x="2611" y="2953"/>
                </a:lnTo>
                <a:lnTo>
                  <a:pt x="2675" y="2910"/>
                </a:lnTo>
                <a:lnTo>
                  <a:pt x="2718" y="2846"/>
                </a:lnTo>
                <a:lnTo>
                  <a:pt x="2718" y="2846"/>
                </a:lnTo>
                <a:lnTo>
                  <a:pt x="2782" y="2932"/>
                </a:lnTo>
                <a:lnTo>
                  <a:pt x="2867" y="2996"/>
                </a:lnTo>
                <a:lnTo>
                  <a:pt x="2974" y="3038"/>
                </a:lnTo>
                <a:lnTo>
                  <a:pt x="3081" y="3060"/>
                </a:lnTo>
                <a:lnTo>
                  <a:pt x="3188" y="3038"/>
                </a:lnTo>
                <a:lnTo>
                  <a:pt x="3317" y="3017"/>
                </a:lnTo>
                <a:lnTo>
                  <a:pt x="3402" y="2974"/>
                </a:lnTo>
                <a:lnTo>
                  <a:pt x="3488" y="2889"/>
                </a:lnTo>
                <a:lnTo>
                  <a:pt x="3488" y="2889"/>
                </a:lnTo>
                <a:lnTo>
                  <a:pt x="3552" y="2803"/>
                </a:lnTo>
                <a:lnTo>
                  <a:pt x="3573" y="2718"/>
                </a:lnTo>
                <a:lnTo>
                  <a:pt x="3573" y="2611"/>
                </a:lnTo>
                <a:lnTo>
                  <a:pt x="3573" y="2504"/>
                </a:lnTo>
                <a:lnTo>
                  <a:pt x="3573" y="2504"/>
                </a:lnTo>
                <a:lnTo>
                  <a:pt x="3531" y="2375"/>
                </a:lnTo>
                <a:lnTo>
                  <a:pt x="3488" y="2268"/>
                </a:lnTo>
                <a:lnTo>
                  <a:pt x="3488" y="2268"/>
                </a:lnTo>
                <a:lnTo>
                  <a:pt x="3466" y="2183"/>
                </a:lnTo>
                <a:lnTo>
                  <a:pt x="3509" y="2097"/>
                </a:lnTo>
                <a:lnTo>
                  <a:pt x="3509" y="2097"/>
                </a:lnTo>
                <a:lnTo>
                  <a:pt x="3573" y="2011"/>
                </a:lnTo>
                <a:lnTo>
                  <a:pt x="3638" y="1926"/>
                </a:lnTo>
                <a:lnTo>
                  <a:pt x="3809" y="1755"/>
                </a:lnTo>
                <a:lnTo>
                  <a:pt x="3809" y="1755"/>
                </a:lnTo>
                <a:lnTo>
                  <a:pt x="3852" y="1691"/>
                </a:lnTo>
                <a:lnTo>
                  <a:pt x="3894" y="1605"/>
                </a:lnTo>
                <a:lnTo>
                  <a:pt x="3894" y="1605"/>
                </a:lnTo>
                <a:lnTo>
                  <a:pt x="3959" y="1562"/>
                </a:lnTo>
                <a:lnTo>
                  <a:pt x="3980" y="1562"/>
                </a:lnTo>
                <a:lnTo>
                  <a:pt x="4087" y="1562"/>
                </a:lnTo>
                <a:lnTo>
                  <a:pt x="4087" y="1562"/>
                </a:lnTo>
                <a:lnTo>
                  <a:pt x="4301" y="1519"/>
                </a:lnTo>
                <a:lnTo>
                  <a:pt x="4408" y="1498"/>
                </a:lnTo>
                <a:lnTo>
                  <a:pt x="4493" y="1477"/>
                </a:lnTo>
                <a:lnTo>
                  <a:pt x="4493" y="1477"/>
                </a:lnTo>
                <a:lnTo>
                  <a:pt x="4536" y="1498"/>
                </a:lnTo>
                <a:lnTo>
                  <a:pt x="4579" y="1519"/>
                </a:lnTo>
                <a:lnTo>
                  <a:pt x="4643" y="1605"/>
                </a:lnTo>
                <a:lnTo>
                  <a:pt x="4772" y="1798"/>
                </a:lnTo>
                <a:lnTo>
                  <a:pt x="4772" y="1798"/>
                </a:lnTo>
                <a:lnTo>
                  <a:pt x="4879" y="1926"/>
                </a:lnTo>
                <a:lnTo>
                  <a:pt x="4943" y="1990"/>
                </a:lnTo>
                <a:lnTo>
                  <a:pt x="4964" y="2054"/>
                </a:lnTo>
                <a:lnTo>
                  <a:pt x="4964" y="2054"/>
                </a:lnTo>
                <a:lnTo>
                  <a:pt x="4985" y="2161"/>
                </a:lnTo>
                <a:lnTo>
                  <a:pt x="5007" y="2290"/>
                </a:lnTo>
                <a:lnTo>
                  <a:pt x="5007" y="2418"/>
                </a:lnTo>
                <a:lnTo>
                  <a:pt x="5028" y="2525"/>
                </a:lnTo>
                <a:lnTo>
                  <a:pt x="5028" y="2525"/>
                </a:lnTo>
                <a:lnTo>
                  <a:pt x="5092" y="2632"/>
                </a:lnTo>
                <a:lnTo>
                  <a:pt x="5157" y="2696"/>
                </a:lnTo>
                <a:lnTo>
                  <a:pt x="5264" y="2760"/>
                </a:lnTo>
                <a:lnTo>
                  <a:pt x="5349" y="2782"/>
                </a:lnTo>
                <a:lnTo>
                  <a:pt x="5456" y="2782"/>
                </a:lnTo>
                <a:lnTo>
                  <a:pt x="5563" y="2760"/>
                </a:lnTo>
                <a:lnTo>
                  <a:pt x="5670" y="2718"/>
                </a:lnTo>
                <a:lnTo>
                  <a:pt x="5756" y="2653"/>
                </a:lnTo>
                <a:lnTo>
                  <a:pt x="5756" y="2653"/>
                </a:lnTo>
                <a:lnTo>
                  <a:pt x="5799" y="2589"/>
                </a:lnTo>
                <a:lnTo>
                  <a:pt x="5820" y="2525"/>
                </a:lnTo>
                <a:lnTo>
                  <a:pt x="5841" y="2418"/>
                </a:lnTo>
                <a:lnTo>
                  <a:pt x="5841" y="2311"/>
                </a:lnTo>
                <a:lnTo>
                  <a:pt x="5841" y="2183"/>
                </a:lnTo>
                <a:lnTo>
                  <a:pt x="5841" y="2183"/>
                </a:lnTo>
                <a:lnTo>
                  <a:pt x="5863" y="2076"/>
                </a:lnTo>
                <a:lnTo>
                  <a:pt x="5906" y="1990"/>
                </a:lnTo>
                <a:lnTo>
                  <a:pt x="6055" y="1819"/>
                </a:lnTo>
                <a:lnTo>
                  <a:pt x="6055" y="1819"/>
                </a:lnTo>
                <a:lnTo>
                  <a:pt x="6440" y="1434"/>
                </a:lnTo>
                <a:lnTo>
                  <a:pt x="6633" y="1263"/>
                </a:lnTo>
                <a:lnTo>
                  <a:pt x="6847" y="1091"/>
                </a:lnTo>
                <a:lnTo>
                  <a:pt x="6847" y="1091"/>
                </a:lnTo>
                <a:lnTo>
                  <a:pt x="6890" y="1156"/>
                </a:lnTo>
                <a:lnTo>
                  <a:pt x="6933" y="1198"/>
                </a:lnTo>
                <a:lnTo>
                  <a:pt x="6975" y="1220"/>
                </a:lnTo>
                <a:lnTo>
                  <a:pt x="7039" y="1241"/>
                </a:lnTo>
                <a:lnTo>
                  <a:pt x="7168" y="1241"/>
                </a:lnTo>
                <a:lnTo>
                  <a:pt x="7296" y="1220"/>
                </a:lnTo>
                <a:lnTo>
                  <a:pt x="7446" y="1156"/>
                </a:lnTo>
                <a:lnTo>
                  <a:pt x="7574" y="1070"/>
                </a:lnTo>
                <a:lnTo>
                  <a:pt x="7660" y="984"/>
                </a:lnTo>
                <a:lnTo>
                  <a:pt x="7724" y="899"/>
                </a:lnTo>
                <a:lnTo>
                  <a:pt x="7724" y="899"/>
                </a:lnTo>
                <a:lnTo>
                  <a:pt x="7767" y="813"/>
                </a:lnTo>
                <a:lnTo>
                  <a:pt x="7767" y="685"/>
                </a:lnTo>
                <a:lnTo>
                  <a:pt x="7767" y="557"/>
                </a:lnTo>
                <a:lnTo>
                  <a:pt x="7746" y="428"/>
                </a:lnTo>
                <a:lnTo>
                  <a:pt x="7703" y="300"/>
                </a:lnTo>
                <a:lnTo>
                  <a:pt x="7639" y="193"/>
                </a:lnTo>
                <a:lnTo>
                  <a:pt x="7574" y="107"/>
                </a:lnTo>
                <a:lnTo>
                  <a:pt x="7489" y="43"/>
                </a:lnTo>
                <a:lnTo>
                  <a:pt x="7489" y="43"/>
                </a:lnTo>
                <a:lnTo>
                  <a:pt x="7339" y="0"/>
                </a:lnTo>
                <a:lnTo>
                  <a:pt x="7211" y="0"/>
                </a:lnTo>
                <a:lnTo>
                  <a:pt x="7082" y="43"/>
                </a:lnTo>
                <a:lnTo>
                  <a:pt x="6933" y="86"/>
                </a:lnTo>
                <a:lnTo>
                  <a:pt x="6826" y="171"/>
                </a:lnTo>
                <a:lnTo>
                  <a:pt x="6719" y="257"/>
                </a:lnTo>
                <a:lnTo>
                  <a:pt x="6633" y="364"/>
                </a:lnTo>
                <a:lnTo>
                  <a:pt x="6569" y="492"/>
                </a:lnTo>
                <a:lnTo>
                  <a:pt x="6569" y="492"/>
                </a:lnTo>
                <a:lnTo>
                  <a:pt x="6547" y="621"/>
                </a:lnTo>
                <a:lnTo>
                  <a:pt x="6569" y="685"/>
                </a:lnTo>
                <a:lnTo>
                  <a:pt x="6547" y="728"/>
                </a:lnTo>
                <a:lnTo>
                  <a:pt x="6462" y="835"/>
                </a:lnTo>
                <a:lnTo>
                  <a:pt x="6462" y="835"/>
                </a:lnTo>
                <a:lnTo>
                  <a:pt x="6312" y="984"/>
                </a:lnTo>
                <a:lnTo>
                  <a:pt x="6162" y="1113"/>
                </a:lnTo>
                <a:lnTo>
                  <a:pt x="6162" y="1113"/>
                </a:lnTo>
                <a:lnTo>
                  <a:pt x="5948" y="1327"/>
                </a:lnTo>
                <a:lnTo>
                  <a:pt x="5734" y="1562"/>
                </a:lnTo>
                <a:lnTo>
                  <a:pt x="5734" y="1562"/>
                </a:lnTo>
                <a:lnTo>
                  <a:pt x="5606" y="1712"/>
                </a:lnTo>
                <a:lnTo>
                  <a:pt x="5606" y="1712"/>
                </a:lnTo>
                <a:lnTo>
                  <a:pt x="5585" y="1733"/>
                </a:lnTo>
                <a:lnTo>
                  <a:pt x="5563" y="1755"/>
                </a:lnTo>
                <a:lnTo>
                  <a:pt x="5542" y="1733"/>
                </a:lnTo>
                <a:lnTo>
                  <a:pt x="5520" y="1712"/>
                </a:lnTo>
                <a:lnTo>
                  <a:pt x="5520" y="1712"/>
                </a:lnTo>
                <a:lnTo>
                  <a:pt x="5328" y="1691"/>
                </a:lnTo>
                <a:lnTo>
                  <a:pt x="5328" y="1691"/>
                </a:lnTo>
                <a:lnTo>
                  <a:pt x="5242" y="1648"/>
                </a:lnTo>
                <a:lnTo>
                  <a:pt x="5178" y="1584"/>
                </a:lnTo>
                <a:lnTo>
                  <a:pt x="5050" y="1412"/>
                </a:lnTo>
                <a:lnTo>
                  <a:pt x="5050" y="1412"/>
                </a:lnTo>
                <a:lnTo>
                  <a:pt x="4943" y="1327"/>
                </a:lnTo>
                <a:lnTo>
                  <a:pt x="4879" y="1241"/>
                </a:lnTo>
                <a:lnTo>
                  <a:pt x="4836" y="1156"/>
                </a:lnTo>
                <a:lnTo>
                  <a:pt x="4814" y="1006"/>
                </a:lnTo>
                <a:lnTo>
                  <a:pt x="4814" y="1006"/>
                </a:lnTo>
                <a:lnTo>
                  <a:pt x="4814" y="899"/>
                </a:lnTo>
                <a:lnTo>
                  <a:pt x="4814" y="792"/>
                </a:lnTo>
                <a:lnTo>
                  <a:pt x="4772" y="685"/>
                </a:lnTo>
                <a:lnTo>
                  <a:pt x="4729" y="621"/>
                </a:lnTo>
                <a:lnTo>
                  <a:pt x="4686" y="599"/>
                </a:lnTo>
                <a:lnTo>
                  <a:pt x="4686" y="599"/>
                </a:lnTo>
                <a:lnTo>
                  <a:pt x="4579" y="557"/>
                </a:lnTo>
                <a:lnTo>
                  <a:pt x="4408" y="535"/>
                </a:lnTo>
                <a:lnTo>
                  <a:pt x="4237" y="535"/>
                </a:lnTo>
                <a:lnTo>
                  <a:pt x="4130" y="535"/>
                </a:lnTo>
                <a:lnTo>
                  <a:pt x="4130" y="535"/>
                </a:lnTo>
                <a:lnTo>
                  <a:pt x="4001" y="578"/>
                </a:lnTo>
                <a:lnTo>
                  <a:pt x="3916" y="664"/>
                </a:lnTo>
                <a:lnTo>
                  <a:pt x="3852" y="749"/>
                </a:lnTo>
                <a:lnTo>
                  <a:pt x="3830" y="878"/>
                </a:lnTo>
                <a:lnTo>
                  <a:pt x="3830" y="878"/>
                </a:lnTo>
                <a:lnTo>
                  <a:pt x="3787" y="1027"/>
                </a:lnTo>
                <a:lnTo>
                  <a:pt x="3745" y="1156"/>
                </a:lnTo>
                <a:lnTo>
                  <a:pt x="3702" y="1263"/>
                </a:lnTo>
                <a:lnTo>
                  <a:pt x="3616" y="1391"/>
                </a:lnTo>
                <a:lnTo>
                  <a:pt x="3616" y="1391"/>
                </a:lnTo>
                <a:lnTo>
                  <a:pt x="3424" y="1669"/>
                </a:lnTo>
                <a:lnTo>
                  <a:pt x="3231" y="1926"/>
                </a:lnTo>
                <a:lnTo>
                  <a:pt x="3231" y="1926"/>
                </a:lnTo>
                <a:lnTo>
                  <a:pt x="3167" y="1840"/>
                </a:lnTo>
                <a:lnTo>
                  <a:pt x="3081" y="1798"/>
                </a:lnTo>
                <a:lnTo>
                  <a:pt x="2996" y="1776"/>
                </a:lnTo>
                <a:lnTo>
                  <a:pt x="2932" y="1776"/>
                </a:lnTo>
                <a:lnTo>
                  <a:pt x="2867" y="1798"/>
                </a:lnTo>
                <a:lnTo>
                  <a:pt x="2803" y="1819"/>
                </a:lnTo>
                <a:lnTo>
                  <a:pt x="2739" y="1862"/>
                </a:lnTo>
                <a:lnTo>
                  <a:pt x="2696" y="1926"/>
                </a:lnTo>
                <a:lnTo>
                  <a:pt x="2611" y="2076"/>
                </a:lnTo>
                <a:lnTo>
                  <a:pt x="2546" y="2225"/>
                </a:lnTo>
                <a:lnTo>
                  <a:pt x="2525" y="2397"/>
                </a:lnTo>
                <a:lnTo>
                  <a:pt x="2525" y="2546"/>
                </a:lnTo>
                <a:lnTo>
                  <a:pt x="2525" y="2546"/>
                </a:lnTo>
                <a:lnTo>
                  <a:pt x="2011" y="2568"/>
                </a:lnTo>
                <a:lnTo>
                  <a:pt x="2011" y="2568"/>
                </a:lnTo>
                <a:lnTo>
                  <a:pt x="1905" y="2589"/>
                </a:lnTo>
                <a:lnTo>
                  <a:pt x="1905" y="2589"/>
                </a:lnTo>
                <a:lnTo>
                  <a:pt x="1840" y="2611"/>
                </a:lnTo>
                <a:lnTo>
                  <a:pt x="1798" y="2611"/>
                </a:lnTo>
                <a:lnTo>
                  <a:pt x="1755" y="2589"/>
                </a:lnTo>
                <a:lnTo>
                  <a:pt x="1733" y="2525"/>
                </a:lnTo>
                <a:lnTo>
                  <a:pt x="1733" y="2525"/>
                </a:lnTo>
                <a:lnTo>
                  <a:pt x="1691" y="2482"/>
                </a:lnTo>
                <a:lnTo>
                  <a:pt x="1669" y="2439"/>
                </a:lnTo>
                <a:lnTo>
                  <a:pt x="1626" y="2397"/>
                </a:lnTo>
                <a:lnTo>
                  <a:pt x="1562" y="2375"/>
                </a:lnTo>
                <a:lnTo>
                  <a:pt x="1562" y="2375"/>
                </a:lnTo>
                <a:lnTo>
                  <a:pt x="1477" y="2375"/>
                </a:lnTo>
                <a:lnTo>
                  <a:pt x="1412" y="2375"/>
                </a:lnTo>
                <a:lnTo>
                  <a:pt x="1263" y="2418"/>
                </a:lnTo>
                <a:lnTo>
                  <a:pt x="1263" y="2418"/>
                </a:lnTo>
                <a:lnTo>
                  <a:pt x="1134" y="2482"/>
                </a:lnTo>
                <a:lnTo>
                  <a:pt x="1006" y="2568"/>
                </a:lnTo>
                <a:lnTo>
                  <a:pt x="899" y="2675"/>
                </a:lnTo>
                <a:lnTo>
                  <a:pt x="856" y="2739"/>
                </a:lnTo>
                <a:lnTo>
                  <a:pt x="835" y="2803"/>
                </a:lnTo>
                <a:lnTo>
                  <a:pt x="835" y="2803"/>
                </a:lnTo>
                <a:lnTo>
                  <a:pt x="813" y="2953"/>
                </a:lnTo>
                <a:lnTo>
                  <a:pt x="813" y="3103"/>
                </a:lnTo>
                <a:lnTo>
                  <a:pt x="835" y="3252"/>
                </a:lnTo>
                <a:lnTo>
                  <a:pt x="920" y="3381"/>
                </a:lnTo>
                <a:lnTo>
                  <a:pt x="920" y="3381"/>
                </a:lnTo>
                <a:lnTo>
                  <a:pt x="1027" y="3488"/>
                </a:lnTo>
                <a:lnTo>
                  <a:pt x="1156" y="3531"/>
                </a:lnTo>
                <a:lnTo>
                  <a:pt x="1263" y="3552"/>
                </a:lnTo>
                <a:lnTo>
                  <a:pt x="1370" y="3531"/>
                </a:lnTo>
                <a:lnTo>
                  <a:pt x="1498" y="3488"/>
                </a:lnTo>
                <a:lnTo>
                  <a:pt x="1584" y="3424"/>
                </a:lnTo>
                <a:lnTo>
                  <a:pt x="1691" y="3317"/>
                </a:lnTo>
                <a:lnTo>
                  <a:pt x="1755" y="3210"/>
                </a:lnTo>
                <a:lnTo>
                  <a:pt x="1755" y="3210"/>
                </a:lnTo>
                <a:close/>
                <a:moveTo>
                  <a:pt x="7082" y="471"/>
                </a:moveTo>
                <a:lnTo>
                  <a:pt x="7082" y="471"/>
                </a:lnTo>
                <a:lnTo>
                  <a:pt x="7211" y="407"/>
                </a:lnTo>
                <a:lnTo>
                  <a:pt x="7296" y="385"/>
                </a:lnTo>
                <a:lnTo>
                  <a:pt x="7318" y="385"/>
                </a:lnTo>
                <a:lnTo>
                  <a:pt x="7360" y="385"/>
                </a:lnTo>
                <a:lnTo>
                  <a:pt x="7360" y="385"/>
                </a:lnTo>
                <a:lnTo>
                  <a:pt x="7382" y="450"/>
                </a:lnTo>
                <a:lnTo>
                  <a:pt x="7403" y="535"/>
                </a:lnTo>
                <a:lnTo>
                  <a:pt x="7403" y="685"/>
                </a:lnTo>
                <a:lnTo>
                  <a:pt x="7403" y="685"/>
                </a:lnTo>
                <a:lnTo>
                  <a:pt x="7382" y="749"/>
                </a:lnTo>
                <a:lnTo>
                  <a:pt x="7339" y="813"/>
                </a:lnTo>
                <a:lnTo>
                  <a:pt x="7275" y="835"/>
                </a:lnTo>
                <a:lnTo>
                  <a:pt x="7211" y="835"/>
                </a:lnTo>
                <a:lnTo>
                  <a:pt x="7211" y="835"/>
                </a:lnTo>
                <a:lnTo>
                  <a:pt x="7146" y="835"/>
                </a:lnTo>
                <a:lnTo>
                  <a:pt x="7104" y="813"/>
                </a:lnTo>
                <a:lnTo>
                  <a:pt x="7082" y="771"/>
                </a:lnTo>
                <a:lnTo>
                  <a:pt x="7061" y="706"/>
                </a:lnTo>
                <a:lnTo>
                  <a:pt x="7061" y="599"/>
                </a:lnTo>
                <a:lnTo>
                  <a:pt x="7082" y="471"/>
                </a:lnTo>
                <a:lnTo>
                  <a:pt x="7082" y="471"/>
                </a:lnTo>
                <a:close/>
                <a:moveTo>
                  <a:pt x="5392" y="2183"/>
                </a:moveTo>
                <a:lnTo>
                  <a:pt x="5392" y="2183"/>
                </a:lnTo>
                <a:lnTo>
                  <a:pt x="5435" y="2204"/>
                </a:lnTo>
                <a:lnTo>
                  <a:pt x="5435" y="2247"/>
                </a:lnTo>
                <a:lnTo>
                  <a:pt x="5435" y="2375"/>
                </a:lnTo>
                <a:lnTo>
                  <a:pt x="5435" y="2375"/>
                </a:lnTo>
                <a:lnTo>
                  <a:pt x="5413" y="2354"/>
                </a:lnTo>
                <a:lnTo>
                  <a:pt x="5392" y="2290"/>
                </a:lnTo>
                <a:lnTo>
                  <a:pt x="5392" y="2183"/>
                </a:lnTo>
                <a:lnTo>
                  <a:pt x="5392" y="2183"/>
                </a:lnTo>
                <a:close/>
                <a:moveTo>
                  <a:pt x="4408" y="963"/>
                </a:moveTo>
                <a:lnTo>
                  <a:pt x="4408" y="963"/>
                </a:lnTo>
                <a:lnTo>
                  <a:pt x="4386" y="1027"/>
                </a:lnTo>
                <a:lnTo>
                  <a:pt x="4365" y="1070"/>
                </a:lnTo>
                <a:lnTo>
                  <a:pt x="4322" y="1091"/>
                </a:lnTo>
                <a:lnTo>
                  <a:pt x="4258" y="1113"/>
                </a:lnTo>
                <a:lnTo>
                  <a:pt x="4258" y="1113"/>
                </a:lnTo>
                <a:lnTo>
                  <a:pt x="4258" y="1049"/>
                </a:lnTo>
                <a:lnTo>
                  <a:pt x="4301" y="1006"/>
                </a:lnTo>
                <a:lnTo>
                  <a:pt x="4344" y="963"/>
                </a:lnTo>
                <a:lnTo>
                  <a:pt x="4408" y="963"/>
                </a:lnTo>
                <a:lnTo>
                  <a:pt x="4408" y="963"/>
                </a:lnTo>
                <a:close/>
                <a:moveTo>
                  <a:pt x="2953" y="2247"/>
                </a:moveTo>
                <a:lnTo>
                  <a:pt x="2953" y="2247"/>
                </a:lnTo>
                <a:lnTo>
                  <a:pt x="3060" y="2397"/>
                </a:lnTo>
                <a:lnTo>
                  <a:pt x="3103" y="2504"/>
                </a:lnTo>
                <a:lnTo>
                  <a:pt x="3103" y="2504"/>
                </a:lnTo>
                <a:lnTo>
                  <a:pt x="3038" y="2461"/>
                </a:lnTo>
                <a:lnTo>
                  <a:pt x="2974" y="2418"/>
                </a:lnTo>
                <a:lnTo>
                  <a:pt x="2953" y="2332"/>
                </a:lnTo>
                <a:lnTo>
                  <a:pt x="2953" y="2247"/>
                </a:lnTo>
                <a:lnTo>
                  <a:pt x="2953" y="2247"/>
                </a:lnTo>
                <a:close/>
                <a:moveTo>
                  <a:pt x="1305" y="2825"/>
                </a:moveTo>
                <a:lnTo>
                  <a:pt x="1305" y="2825"/>
                </a:lnTo>
                <a:lnTo>
                  <a:pt x="1327" y="2846"/>
                </a:lnTo>
                <a:lnTo>
                  <a:pt x="1348" y="2867"/>
                </a:lnTo>
                <a:lnTo>
                  <a:pt x="1370" y="2953"/>
                </a:lnTo>
                <a:lnTo>
                  <a:pt x="1327" y="3038"/>
                </a:lnTo>
                <a:lnTo>
                  <a:pt x="1305" y="3081"/>
                </a:lnTo>
                <a:lnTo>
                  <a:pt x="1305" y="3081"/>
                </a:lnTo>
                <a:lnTo>
                  <a:pt x="1284" y="3060"/>
                </a:lnTo>
                <a:lnTo>
                  <a:pt x="1263" y="3038"/>
                </a:lnTo>
                <a:lnTo>
                  <a:pt x="1241" y="2953"/>
                </a:lnTo>
                <a:lnTo>
                  <a:pt x="1263" y="2867"/>
                </a:lnTo>
                <a:lnTo>
                  <a:pt x="1305" y="2825"/>
                </a:lnTo>
                <a:lnTo>
                  <a:pt x="1305" y="2825"/>
                </a:lnTo>
                <a:close/>
                <a:moveTo>
                  <a:pt x="8987" y="2653"/>
                </a:moveTo>
                <a:lnTo>
                  <a:pt x="8987" y="2653"/>
                </a:lnTo>
                <a:lnTo>
                  <a:pt x="8965" y="2482"/>
                </a:lnTo>
                <a:lnTo>
                  <a:pt x="8901" y="2354"/>
                </a:lnTo>
                <a:lnTo>
                  <a:pt x="8880" y="2290"/>
                </a:lnTo>
                <a:lnTo>
                  <a:pt x="8815" y="2225"/>
                </a:lnTo>
                <a:lnTo>
                  <a:pt x="8751" y="2183"/>
                </a:lnTo>
                <a:lnTo>
                  <a:pt x="8687" y="2161"/>
                </a:lnTo>
                <a:lnTo>
                  <a:pt x="8687" y="2161"/>
                </a:lnTo>
                <a:lnTo>
                  <a:pt x="8537" y="2140"/>
                </a:lnTo>
                <a:lnTo>
                  <a:pt x="8387" y="2183"/>
                </a:lnTo>
                <a:lnTo>
                  <a:pt x="8259" y="2247"/>
                </a:lnTo>
                <a:lnTo>
                  <a:pt x="8173" y="2332"/>
                </a:lnTo>
                <a:lnTo>
                  <a:pt x="8173" y="2332"/>
                </a:lnTo>
                <a:lnTo>
                  <a:pt x="8131" y="2418"/>
                </a:lnTo>
                <a:lnTo>
                  <a:pt x="8088" y="2482"/>
                </a:lnTo>
                <a:lnTo>
                  <a:pt x="8045" y="2632"/>
                </a:lnTo>
                <a:lnTo>
                  <a:pt x="8045" y="2632"/>
                </a:lnTo>
                <a:lnTo>
                  <a:pt x="8024" y="2803"/>
                </a:lnTo>
                <a:lnTo>
                  <a:pt x="8002" y="2889"/>
                </a:lnTo>
                <a:lnTo>
                  <a:pt x="7917" y="2953"/>
                </a:lnTo>
                <a:lnTo>
                  <a:pt x="7917" y="2953"/>
                </a:lnTo>
                <a:lnTo>
                  <a:pt x="7574" y="3274"/>
                </a:lnTo>
                <a:lnTo>
                  <a:pt x="7211" y="3573"/>
                </a:lnTo>
                <a:lnTo>
                  <a:pt x="7211" y="3573"/>
                </a:lnTo>
                <a:lnTo>
                  <a:pt x="7018" y="3723"/>
                </a:lnTo>
                <a:lnTo>
                  <a:pt x="6933" y="3809"/>
                </a:lnTo>
                <a:lnTo>
                  <a:pt x="6826" y="3873"/>
                </a:lnTo>
                <a:lnTo>
                  <a:pt x="6826" y="3873"/>
                </a:lnTo>
                <a:lnTo>
                  <a:pt x="6740" y="3916"/>
                </a:lnTo>
                <a:lnTo>
                  <a:pt x="6676" y="3937"/>
                </a:lnTo>
                <a:lnTo>
                  <a:pt x="6505" y="3937"/>
                </a:lnTo>
                <a:lnTo>
                  <a:pt x="6505" y="3937"/>
                </a:lnTo>
                <a:lnTo>
                  <a:pt x="6398" y="3959"/>
                </a:lnTo>
                <a:lnTo>
                  <a:pt x="6291" y="4001"/>
                </a:lnTo>
                <a:lnTo>
                  <a:pt x="6205" y="4044"/>
                </a:lnTo>
                <a:lnTo>
                  <a:pt x="6098" y="4108"/>
                </a:lnTo>
                <a:lnTo>
                  <a:pt x="6098" y="4108"/>
                </a:lnTo>
                <a:lnTo>
                  <a:pt x="6012" y="4130"/>
                </a:lnTo>
                <a:lnTo>
                  <a:pt x="5927" y="4130"/>
                </a:lnTo>
                <a:lnTo>
                  <a:pt x="5713" y="4087"/>
                </a:lnTo>
                <a:lnTo>
                  <a:pt x="5520" y="4044"/>
                </a:lnTo>
                <a:lnTo>
                  <a:pt x="5349" y="3980"/>
                </a:lnTo>
                <a:lnTo>
                  <a:pt x="5349" y="3980"/>
                </a:lnTo>
                <a:lnTo>
                  <a:pt x="5157" y="3916"/>
                </a:lnTo>
                <a:lnTo>
                  <a:pt x="5071" y="3873"/>
                </a:lnTo>
                <a:lnTo>
                  <a:pt x="4985" y="3830"/>
                </a:lnTo>
                <a:lnTo>
                  <a:pt x="4985" y="3830"/>
                </a:lnTo>
                <a:lnTo>
                  <a:pt x="4921" y="3766"/>
                </a:lnTo>
                <a:lnTo>
                  <a:pt x="4879" y="3702"/>
                </a:lnTo>
                <a:lnTo>
                  <a:pt x="4836" y="3552"/>
                </a:lnTo>
                <a:lnTo>
                  <a:pt x="4836" y="3552"/>
                </a:lnTo>
                <a:lnTo>
                  <a:pt x="4772" y="3488"/>
                </a:lnTo>
                <a:lnTo>
                  <a:pt x="4729" y="3402"/>
                </a:lnTo>
                <a:lnTo>
                  <a:pt x="4665" y="3359"/>
                </a:lnTo>
                <a:lnTo>
                  <a:pt x="4579" y="3317"/>
                </a:lnTo>
                <a:lnTo>
                  <a:pt x="4493" y="3295"/>
                </a:lnTo>
                <a:lnTo>
                  <a:pt x="4408" y="3295"/>
                </a:lnTo>
                <a:lnTo>
                  <a:pt x="4237" y="3317"/>
                </a:lnTo>
                <a:lnTo>
                  <a:pt x="4065" y="3381"/>
                </a:lnTo>
                <a:lnTo>
                  <a:pt x="3937" y="3466"/>
                </a:lnTo>
                <a:lnTo>
                  <a:pt x="3873" y="3531"/>
                </a:lnTo>
                <a:lnTo>
                  <a:pt x="3830" y="3616"/>
                </a:lnTo>
                <a:lnTo>
                  <a:pt x="3787" y="3680"/>
                </a:lnTo>
                <a:lnTo>
                  <a:pt x="3766" y="3766"/>
                </a:lnTo>
                <a:lnTo>
                  <a:pt x="3766" y="3766"/>
                </a:lnTo>
                <a:lnTo>
                  <a:pt x="3766" y="3830"/>
                </a:lnTo>
                <a:lnTo>
                  <a:pt x="3787" y="3916"/>
                </a:lnTo>
                <a:lnTo>
                  <a:pt x="3787" y="4001"/>
                </a:lnTo>
                <a:lnTo>
                  <a:pt x="3787" y="4065"/>
                </a:lnTo>
                <a:lnTo>
                  <a:pt x="3787" y="4065"/>
                </a:lnTo>
                <a:lnTo>
                  <a:pt x="3723" y="4108"/>
                </a:lnTo>
                <a:lnTo>
                  <a:pt x="3638" y="4172"/>
                </a:lnTo>
                <a:lnTo>
                  <a:pt x="3638" y="4172"/>
                </a:lnTo>
                <a:lnTo>
                  <a:pt x="3338" y="4408"/>
                </a:lnTo>
                <a:lnTo>
                  <a:pt x="3338" y="4408"/>
                </a:lnTo>
                <a:lnTo>
                  <a:pt x="3038" y="4643"/>
                </a:lnTo>
                <a:lnTo>
                  <a:pt x="2760" y="4921"/>
                </a:lnTo>
                <a:lnTo>
                  <a:pt x="2760" y="4921"/>
                </a:lnTo>
                <a:lnTo>
                  <a:pt x="2696" y="5007"/>
                </a:lnTo>
                <a:lnTo>
                  <a:pt x="2675" y="5028"/>
                </a:lnTo>
                <a:lnTo>
                  <a:pt x="2632" y="5028"/>
                </a:lnTo>
                <a:lnTo>
                  <a:pt x="2525" y="5007"/>
                </a:lnTo>
                <a:lnTo>
                  <a:pt x="2525" y="5007"/>
                </a:lnTo>
                <a:lnTo>
                  <a:pt x="2375" y="5007"/>
                </a:lnTo>
                <a:lnTo>
                  <a:pt x="2225" y="5028"/>
                </a:lnTo>
                <a:lnTo>
                  <a:pt x="2225" y="5028"/>
                </a:lnTo>
                <a:lnTo>
                  <a:pt x="2076" y="5050"/>
                </a:lnTo>
                <a:lnTo>
                  <a:pt x="2011" y="5050"/>
                </a:lnTo>
                <a:lnTo>
                  <a:pt x="1926" y="4985"/>
                </a:lnTo>
                <a:lnTo>
                  <a:pt x="1926" y="4985"/>
                </a:lnTo>
                <a:lnTo>
                  <a:pt x="1733" y="4879"/>
                </a:lnTo>
                <a:lnTo>
                  <a:pt x="1562" y="4750"/>
                </a:lnTo>
                <a:lnTo>
                  <a:pt x="1562" y="4750"/>
                </a:lnTo>
                <a:lnTo>
                  <a:pt x="1220" y="4493"/>
                </a:lnTo>
                <a:lnTo>
                  <a:pt x="1220" y="4493"/>
                </a:lnTo>
                <a:lnTo>
                  <a:pt x="1134" y="4429"/>
                </a:lnTo>
                <a:lnTo>
                  <a:pt x="1091" y="4344"/>
                </a:lnTo>
                <a:lnTo>
                  <a:pt x="1091" y="4279"/>
                </a:lnTo>
                <a:lnTo>
                  <a:pt x="1070" y="4151"/>
                </a:lnTo>
                <a:lnTo>
                  <a:pt x="1070" y="4151"/>
                </a:lnTo>
                <a:lnTo>
                  <a:pt x="1049" y="4044"/>
                </a:lnTo>
                <a:lnTo>
                  <a:pt x="1006" y="3916"/>
                </a:lnTo>
                <a:lnTo>
                  <a:pt x="942" y="3830"/>
                </a:lnTo>
                <a:lnTo>
                  <a:pt x="835" y="3766"/>
                </a:lnTo>
                <a:lnTo>
                  <a:pt x="835" y="3766"/>
                </a:lnTo>
                <a:lnTo>
                  <a:pt x="771" y="3745"/>
                </a:lnTo>
                <a:lnTo>
                  <a:pt x="685" y="3723"/>
                </a:lnTo>
                <a:lnTo>
                  <a:pt x="514" y="3745"/>
                </a:lnTo>
                <a:lnTo>
                  <a:pt x="343" y="3787"/>
                </a:lnTo>
                <a:lnTo>
                  <a:pt x="193" y="3852"/>
                </a:lnTo>
                <a:lnTo>
                  <a:pt x="193" y="3852"/>
                </a:lnTo>
                <a:lnTo>
                  <a:pt x="86" y="3959"/>
                </a:lnTo>
                <a:lnTo>
                  <a:pt x="22" y="4065"/>
                </a:lnTo>
                <a:lnTo>
                  <a:pt x="0" y="4194"/>
                </a:lnTo>
                <a:lnTo>
                  <a:pt x="22" y="4344"/>
                </a:lnTo>
                <a:lnTo>
                  <a:pt x="22" y="4344"/>
                </a:lnTo>
                <a:lnTo>
                  <a:pt x="43" y="4472"/>
                </a:lnTo>
                <a:lnTo>
                  <a:pt x="86" y="4622"/>
                </a:lnTo>
                <a:lnTo>
                  <a:pt x="171" y="4772"/>
                </a:lnTo>
                <a:lnTo>
                  <a:pt x="214" y="4836"/>
                </a:lnTo>
                <a:lnTo>
                  <a:pt x="257" y="4857"/>
                </a:lnTo>
                <a:lnTo>
                  <a:pt x="257" y="4857"/>
                </a:lnTo>
                <a:lnTo>
                  <a:pt x="321" y="4879"/>
                </a:lnTo>
                <a:lnTo>
                  <a:pt x="385" y="4900"/>
                </a:lnTo>
                <a:lnTo>
                  <a:pt x="514" y="4879"/>
                </a:lnTo>
                <a:lnTo>
                  <a:pt x="642" y="4814"/>
                </a:lnTo>
                <a:lnTo>
                  <a:pt x="771" y="4772"/>
                </a:lnTo>
                <a:lnTo>
                  <a:pt x="771" y="4772"/>
                </a:lnTo>
                <a:lnTo>
                  <a:pt x="878" y="4772"/>
                </a:lnTo>
                <a:lnTo>
                  <a:pt x="920" y="4772"/>
                </a:lnTo>
                <a:lnTo>
                  <a:pt x="984" y="4814"/>
                </a:lnTo>
                <a:lnTo>
                  <a:pt x="1049" y="4879"/>
                </a:lnTo>
                <a:lnTo>
                  <a:pt x="1049" y="4879"/>
                </a:lnTo>
                <a:lnTo>
                  <a:pt x="1263" y="5050"/>
                </a:lnTo>
                <a:lnTo>
                  <a:pt x="1263" y="5050"/>
                </a:lnTo>
                <a:lnTo>
                  <a:pt x="1412" y="5135"/>
                </a:lnTo>
                <a:lnTo>
                  <a:pt x="1584" y="5221"/>
                </a:lnTo>
                <a:lnTo>
                  <a:pt x="1733" y="5306"/>
                </a:lnTo>
                <a:lnTo>
                  <a:pt x="1862" y="5413"/>
                </a:lnTo>
                <a:lnTo>
                  <a:pt x="1862" y="5413"/>
                </a:lnTo>
                <a:lnTo>
                  <a:pt x="1926" y="5478"/>
                </a:lnTo>
                <a:lnTo>
                  <a:pt x="1947" y="5563"/>
                </a:lnTo>
                <a:lnTo>
                  <a:pt x="1969" y="5713"/>
                </a:lnTo>
                <a:lnTo>
                  <a:pt x="2011" y="5863"/>
                </a:lnTo>
                <a:lnTo>
                  <a:pt x="2054" y="5927"/>
                </a:lnTo>
                <a:lnTo>
                  <a:pt x="2097" y="5991"/>
                </a:lnTo>
                <a:lnTo>
                  <a:pt x="2097" y="5991"/>
                </a:lnTo>
                <a:lnTo>
                  <a:pt x="2204" y="6055"/>
                </a:lnTo>
                <a:lnTo>
                  <a:pt x="2332" y="6077"/>
                </a:lnTo>
                <a:lnTo>
                  <a:pt x="2461" y="6098"/>
                </a:lnTo>
                <a:lnTo>
                  <a:pt x="2589" y="6077"/>
                </a:lnTo>
                <a:lnTo>
                  <a:pt x="2589" y="6077"/>
                </a:lnTo>
                <a:lnTo>
                  <a:pt x="2696" y="6055"/>
                </a:lnTo>
                <a:lnTo>
                  <a:pt x="2803" y="6012"/>
                </a:lnTo>
                <a:lnTo>
                  <a:pt x="2867" y="5948"/>
                </a:lnTo>
                <a:lnTo>
                  <a:pt x="2932" y="5841"/>
                </a:lnTo>
                <a:lnTo>
                  <a:pt x="2932" y="5841"/>
                </a:lnTo>
                <a:lnTo>
                  <a:pt x="2953" y="5734"/>
                </a:lnTo>
                <a:lnTo>
                  <a:pt x="2953" y="5627"/>
                </a:lnTo>
                <a:lnTo>
                  <a:pt x="2953" y="5499"/>
                </a:lnTo>
                <a:lnTo>
                  <a:pt x="2974" y="5413"/>
                </a:lnTo>
                <a:lnTo>
                  <a:pt x="2974" y="5413"/>
                </a:lnTo>
                <a:lnTo>
                  <a:pt x="2996" y="5349"/>
                </a:lnTo>
                <a:lnTo>
                  <a:pt x="3060" y="5306"/>
                </a:lnTo>
                <a:lnTo>
                  <a:pt x="3145" y="5242"/>
                </a:lnTo>
                <a:lnTo>
                  <a:pt x="3145" y="5242"/>
                </a:lnTo>
                <a:lnTo>
                  <a:pt x="3188" y="5157"/>
                </a:lnTo>
                <a:lnTo>
                  <a:pt x="3252" y="5050"/>
                </a:lnTo>
                <a:lnTo>
                  <a:pt x="3252" y="5050"/>
                </a:lnTo>
                <a:lnTo>
                  <a:pt x="3638" y="4729"/>
                </a:lnTo>
                <a:lnTo>
                  <a:pt x="3638" y="4729"/>
                </a:lnTo>
                <a:lnTo>
                  <a:pt x="3830" y="4558"/>
                </a:lnTo>
                <a:lnTo>
                  <a:pt x="3937" y="4472"/>
                </a:lnTo>
                <a:lnTo>
                  <a:pt x="4044" y="4429"/>
                </a:lnTo>
                <a:lnTo>
                  <a:pt x="4044" y="4429"/>
                </a:lnTo>
                <a:lnTo>
                  <a:pt x="4130" y="4429"/>
                </a:lnTo>
                <a:lnTo>
                  <a:pt x="4215" y="4429"/>
                </a:lnTo>
                <a:lnTo>
                  <a:pt x="4301" y="4451"/>
                </a:lnTo>
                <a:lnTo>
                  <a:pt x="4386" y="4451"/>
                </a:lnTo>
                <a:lnTo>
                  <a:pt x="4386" y="4451"/>
                </a:lnTo>
                <a:lnTo>
                  <a:pt x="4493" y="4408"/>
                </a:lnTo>
                <a:lnTo>
                  <a:pt x="4600" y="4365"/>
                </a:lnTo>
                <a:lnTo>
                  <a:pt x="4600" y="4365"/>
                </a:lnTo>
                <a:lnTo>
                  <a:pt x="4686" y="4279"/>
                </a:lnTo>
                <a:lnTo>
                  <a:pt x="4729" y="4237"/>
                </a:lnTo>
                <a:lnTo>
                  <a:pt x="4793" y="4215"/>
                </a:lnTo>
                <a:lnTo>
                  <a:pt x="4793" y="4215"/>
                </a:lnTo>
                <a:lnTo>
                  <a:pt x="4857" y="4215"/>
                </a:lnTo>
                <a:lnTo>
                  <a:pt x="4921" y="4258"/>
                </a:lnTo>
                <a:lnTo>
                  <a:pt x="5050" y="4322"/>
                </a:lnTo>
                <a:lnTo>
                  <a:pt x="5050" y="4322"/>
                </a:lnTo>
                <a:lnTo>
                  <a:pt x="5242" y="4386"/>
                </a:lnTo>
                <a:lnTo>
                  <a:pt x="5413" y="4451"/>
                </a:lnTo>
                <a:lnTo>
                  <a:pt x="5777" y="4558"/>
                </a:lnTo>
                <a:lnTo>
                  <a:pt x="5777" y="4558"/>
                </a:lnTo>
                <a:lnTo>
                  <a:pt x="5948" y="4600"/>
                </a:lnTo>
                <a:lnTo>
                  <a:pt x="6034" y="4643"/>
                </a:lnTo>
                <a:lnTo>
                  <a:pt x="6119" y="4707"/>
                </a:lnTo>
                <a:lnTo>
                  <a:pt x="6119" y="4707"/>
                </a:lnTo>
                <a:lnTo>
                  <a:pt x="6184" y="4793"/>
                </a:lnTo>
                <a:lnTo>
                  <a:pt x="6205" y="4836"/>
                </a:lnTo>
                <a:lnTo>
                  <a:pt x="6269" y="4879"/>
                </a:lnTo>
                <a:lnTo>
                  <a:pt x="6269" y="4879"/>
                </a:lnTo>
                <a:lnTo>
                  <a:pt x="6376" y="4943"/>
                </a:lnTo>
                <a:lnTo>
                  <a:pt x="6526" y="4943"/>
                </a:lnTo>
                <a:lnTo>
                  <a:pt x="6654" y="4921"/>
                </a:lnTo>
                <a:lnTo>
                  <a:pt x="6783" y="4879"/>
                </a:lnTo>
                <a:lnTo>
                  <a:pt x="6783" y="4879"/>
                </a:lnTo>
                <a:lnTo>
                  <a:pt x="6868" y="4793"/>
                </a:lnTo>
                <a:lnTo>
                  <a:pt x="6933" y="4686"/>
                </a:lnTo>
                <a:lnTo>
                  <a:pt x="6975" y="4579"/>
                </a:lnTo>
                <a:lnTo>
                  <a:pt x="6975" y="4472"/>
                </a:lnTo>
                <a:lnTo>
                  <a:pt x="6975" y="4472"/>
                </a:lnTo>
                <a:lnTo>
                  <a:pt x="6997" y="4322"/>
                </a:lnTo>
                <a:lnTo>
                  <a:pt x="6997" y="4279"/>
                </a:lnTo>
                <a:lnTo>
                  <a:pt x="7039" y="4215"/>
                </a:lnTo>
                <a:lnTo>
                  <a:pt x="7039" y="4215"/>
                </a:lnTo>
                <a:lnTo>
                  <a:pt x="7104" y="4172"/>
                </a:lnTo>
                <a:lnTo>
                  <a:pt x="7168" y="4108"/>
                </a:lnTo>
                <a:lnTo>
                  <a:pt x="7318" y="4023"/>
                </a:lnTo>
                <a:lnTo>
                  <a:pt x="7318" y="4023"/>
                </a:lnTo>
                <a:lnTo>
                  <a:pt x="7788" y="3638"/>
                </a:lnTo>
                <a:lnTo>
                  <a:pt x="7788" y="3638"/>
                </a:lnTo>
                <a:lnTo>
                  <a:pt x="7981" y="3445"/>
                </a:lnTo>
                <a:lnTo>
                  <a:pt x="8109" y="3359"/>
                </a:lnTo>
                <a:lnTo>
                  <a:pt x="8152" y="3317"/>
                </a:lnTo>
                <a:lnTo>
                  <a:pt x="8216" y="3295"/>
                </a:lnTo>
                <a:lnTo>
                  <a:pt x="8216" y="3295"/>
                </a:lnTo>
                <a:lnTo>
                  <a:pt x="8302" y="3359"/>
                </a:lnTo>
                <a:lnTo>
                  <a:pt x="8366" y="3402"/>
                </a:lnTo>
                <a:lnTo>
                  <a:pt x="8452" y="3424"/>
                </a:lnTo>
                <a:lnTo>
                  <a:pt x="8537" y="3424"/>
                </a:lnTo>
                <a:lnTo>
                  <a:pt x="8601" y="3402"/>
                </a:lnTo>
                <a:lnTo>
                  <a:pt x="8666" y="3359"/>
                </a:lnTo>
                <a:lnTo>
                  <a:pt x="8773" y="3274"/>
                </a:lnTo>
                <a:lnTo>
                  <a:pt x="8880" y="3145"/>
                </a:lnTo>
                <a:lnTo>
                  <a:pt x="8944" y="2974"/>
                </a:lnTo>
                <a:lnTo>
                  <a:pt x="8965" y="2825"/>
                </a:lnTo>
                <a:lnTo>
                  <a:pt x="8987" y="2653"/>
                </a:lnTo>
                <a:lnTo>
                  <a:pt x="8987" y="2653"/>
                </a:lnTo>
                <a:close/>
                <a:moveTo>
                  <a:pt x="2461" y="5649"/>
                </a:moveTo>
                <a:lnTo>
                  <a:pt x="2461" y="5649"/>
                </a:lnTo>
                <a:lnTo>
                  <a:pt x="2439" y="5606"/>
                </a:lnTo>
                <a:lnTo>
                  <a:pt x="2439" y="5563"/>
                </a:lnTo>
                <a:lnTo>
                  <a:pt x="2439" y="5456"/>
                </a:lnTo>
                <a:lnTo>
                  <a:pt x="2439" y="5456"/>
                </a:lnTo>
                <a:lnTo>
                  <a:pt x="2504" y="5478"/>
                </a:lnTo>
                <a:lnTo>
                  <a:pt x="2525" y="5520"/>
                </a:lnTo>
                <a:lnTo>
                  <a:pt x="2504" y="5585"/>
                </a:lnTo>
                <a:lnTo>
                  <a:pt x="2461" y="5649"/>
                </a:lnTo>
                <a:lnTo>
                  <a:pt x="2461" y="5649"/>
                </a:lnTo>
                <a:close/>
                <a:moveTo>
                  <a:pt x="6505" y="4386"/>
                </a:moveTo>
                <a:lnTo>
                  <a:pt x="6505" y="4386"/>
                </a:lnTo>
                <a:lnTo>
                  <a:pt x="6419" y="4365"/>
                </a:lnTo>
                <a:lnTo>
                  <a:pt x="6419" y="4365"/>
                </a:lnTo>
                <a:lnTo>
                  <a:pt x="6440" y="4322"/>
                </a:lnTo>
                <a:lnTo>
                  <a:pt x="6483" y="4301"/>
                </a:lnTo>
                <a:lnTo>
                  <a:pt x="6483" y="4301"/>
                </a:lnTo>
                <a:lnTo>
                  <a:pt x="6505" y="4344"/>
                </a:lnTo>
                <a:lnTo>
                  <a:pt x="6505" y="4386"/>
                </a:lnTo>
                <a:lnTo>
                  <a:pt x="6505" y="4386"/>
                </a:lnTo>
                <a:close/>
                <a:moveTo>
                  <a:pt x="8537" y="2653"/>
                </a:moveTo>
                <a:lnTo>
                  <a:pt x="8537" y="2653"/>
                </a:lnTo>
                <a:lnTo>
                  <a:pt x="8559" y="2675"/>
                </a:lnTo>
                <a:lnTo>
                  <a:pt x="8559" y="2696"/>
                </a:lnTo>
                <a:lnTo>
                  <a:pt x="8559" y="2760"/>
                </a:lnTo>
                <a:lnTo>
                  <a:pt x="8559" y="2760"/>
                </a:lnTo>
                <a:lnTo>
                  <a:pt x="8516" y="2739"/>
                </a:lnTo>
                <a:lnTo>
                  <a:pt x="8516" y="2718"/>
                </a:lnTo>
                <a:lnTo>
                  <a:pt x="8516" y="2675"/>
                </a:lnTo>
                <a:lnTo>
                  <a:pt x="8537" y="2653"/>
                </a:lnTo>
                <a:lnTo>
                  <a:pt x="8537" y="265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1"/>
          <p:cNvSpPr/>
          <p:nvPr/>
        </p:nvSpPr>
        <p:spPr>
          <a:xfrm>
            <a:off x="4262921" y="4149751"/>
            <a:ext cx="239982" cy="200093"/>
          </a:xfrm>
          <a:custGeom>
            <a:rect b="b" l="l" r="r" t="t"/>
            <a:pathLst>
              <a:path extrusionOk="0" h="7404" w="8880">
                <a:moveTo>
                  <a:pt x="8879" y="3017"/>
                </a:moveTo>
                <a:lnTo>
                  <a:pt x="8879" y="3017"/>
                </a:lnTo>
                <a:lnTo>
                  <a:pt x="8879" y="2589"/>
                </a:lnTo>
                <a:lnTo>
                  <a:pt x="8858" y="2161"/>
                </a:lnTo>
                <a:lnTo>
                  <a:pt x="8858" y="2161"/>
                </a:lnTo>
                <a:lnTo>
                  <a:pt x="8837" y="2012"/>
                </a:lnTo>
                <a:lnTo>
                  <a:pt x="8794" y="1905"/>
                </a:lnTo>
                <a:lnTo>
                  <a:pt x="8708" y="1798"/>
                </a:lnTo>
                <a:lnTo>
                  <a:pt x="8580" y="1712"/>
                </a:lnTo>
                <a:lnTo>
                  <a:pt x="8580" y="1712"/>
                </a:lnTo>
                <a:lnTo>
                  <a:pt x="8537" y="1669"/>
                </a:lnTo>
                <a:lnTo>
                  <a:pt x="8494" y="1669"/>
                </a:lnTo>
                <a:lnTo>
                  <a:pt x="8473" y="1648"/>
                </a:lnTo>
                <a:lnTo>
                  <a:pt x="8430" y="1584"/>
                </a:lnTo>
                <a:lnTo>
                  <a:pt x="8430" y="1584"/>
                </a:lnTo>
                <a:lnTo>
                  <a:pt x="8430" y="1498"/>
                </a:lnTo>
                <a:lnTo>
                  <a:pt x="8430" y="1413"/>
                </a:lnTo>
                <a:lnTo>
                  <a:pt x="8452" y="1241"/>
                </a:lnTo>
                <a:lnTo>
                  <a:pt x="8452" y="1241"/>
                </a:lnTo>
                <a:lnTo>
                  <a:pt x="8494" y="920"/>
                </a:lnTo>
                <a:lnTo>
                  <a:pt x="8473" y="771"/>
                </a:lnTo>
                <a:lnTo>
                  <a:pt x="8452" y="685"/>
                </a:lnTo>
                <a:lnTo>
                  <a:pt x="8409" y="642"/>
                </a:lnTo>
                <a:lnTo>
                  <a:pt x="8409" y="642"/>
                </a:lnTo>
                <a:lnTo>
                  <a:pt x="8366" y="599"/>
                </a:lnTo>
                <a:lnTo>
                  <a:pt x="8280" y="578"/>
                </a:lnTo>
                <a:lnTo>
                  <a:pt x="8088" y="557"/>
                </a:lnTo>
                <a:lnTo>
                  <a:pt x="7745" y="578"/>
                </a:lnTo>
                <a:lnTo>
                  <a:pt x="7745" y="578"/>
                </a:lnTo>
                <a:lnTo>
                  <a:pt x="7296" y="557"/>
                </a:lnTo>
                <a:lnTo>
                  <a:pt x="6868" y="535"/>
                </a:lnTo>
                <a:lnTo>
                  <a:pt x="6868" y="535"/>
                </a:lnTo>
                <a:lnTo>
                  <a:pt x="5991" y="535"/>
                </a:lnTo>
                <a:lnTo>
                  <a:pt x="5135" y="557"/>
                </a:lnTo>
                <a:lnTo>
                  <a:pt x="4258" y="599"/>
                </a:lnTo>
                <a:lnTo>
                  <a:pt x="3830" y="642"/>
                </a:lnTo>
                <a:lnTo>
                  <a:pt x="3402" y="685"/>
                </a:lnTo>
                <a:lnTo>
                  <a:pt x="3402" y="685"/>
                </a:lnTo>
                <a:lnTo>
                  <a:pt x="3317" y="557"/>
                </a:lnTo>
                <a:lnTo>
                  <a:pt x="3231" y="407"/>
                </a:lnTo>
                <a:lnTo>
                  <a:pt x="3145" y="257"/>
                </a:lnTo>
                <a:lnTo>
                  <a:pt x="3103" y="193"/>
                </a:lnTo>
                <a:lnTo>
                  <a:pt x="3038" y="129"/>
                </a:lnTo>
                <a:lnTo>
                  <a:pt x="3038" y="129"/>
                </a:lnTo>
                <a:lnTo>
                  <a:pt x="2953" y="86"/>
                </a:lnTo>
                <a:lnTo>
                  <a:pt x="2867" y="43"/>
                </a:lnTo>
                <a:lnTo>
                  <a:pt x="2696" y="22"/>
                </a:lnTo>
                <a:lnTo>
                  <a:pt x="2525" y="0"/>
                </a:lnTo>
                <a:lnTo>
                  <a:pt x="2332" y="0"/>
                </a:lnTo>
                <a:lnTo>
                  <a:pt x="2332" y="0"/>
                </a:lnTo>
                <a:lnTo>
                  <a:pt x="1947" y="22"/>
                </a:lnTo>
                <a:lnTo>
                  <a:pt x="1541" y="65"/>
                </a:lnTo>
                <a:lnTo>
                  <a:pt x="1156" y="129"/>
                </a:lnTo>
                <a:lnTo>
                  <a:pt x="749" y="193"/>
                </a:lnTo>
                <a:lnTo>
                  <a:pt x="749" y="193"/>
                </a:lnTo>
                <a:lnTo>
                  <a:pt x="663" y="214"/>
                </a:lnTo>
                <a:lnTo>
                  <a:pt x="599" y="236"/>
                </a:lnTo>
                <a:lnTo>
                  <a:pt x="471" y="343"/>
                </a:lnTo>
                <a:lnTo>
                  <a:pt x="471" y="343"/>
                </a:lnTo>
                <a:lnTo>
                  <a:pt x="343" y="386"/>
                </a:lnTo>
                <a:lnTo>
                  <a:pt x="278" y="407"/>
                </a:lnTo>
                <a:lnTo>
                  <a:pt x="236" y="450"/>
                </a:lnTo>
                <a:lnTo>
                  <a:pt x="236" y="450"/>
                </a:lnTo>
                <a:lnTo>
                  <a:pt x="150" y="535"/>
                </a:lnTo>
                <a:lnTo>
                  <a:pt x="86" y="664"/>
                </a:lnTo>
                <a:lnTo>
                  <a:pt x="64" y="813"/>
                </a:lnTo>
                <a:lnTo>
                  <a:pt x="43" y="942"/>
                </a:lnTo>
                <a:lnTo>
                  <a:pt x="43" y="942"/>
                </a:lnTo>
                <a:lnTo>
                  <a:pt x="22" y="1391"/>
                </a:lnTo>
                <a:lnTo>
                  <a:pt x="0" y="1819"/>
                </a:lnTo>
                <a:lnTo>
                  <a:pt x="22" y="2718"/>
                </a:lnTo>
                <a:lnTo>
                  <a:pt x="22" y="2718"/>
                </a:lnTo>
                <a:lnTo>
                  <a:pt x="43" y="3103"/>
                </a:lnTo>
                <a:lnTo>
                  <a:pt x="86" y="3488"/>
                </a:lnTo>
                <a:lnTo>
                  <a:pt x="171" y="4258"/>
                </a:lnTo>
                <a:lnTo>
                  <a:pt x="171" y="4258"/>
                </a:lnTo>
                <a:lnTo>
                  <a:pt x="236" y="5093"/>
                </a:lnTo>
                <a:lnTo>
                  <a:pt x="278" y="5948"/>
                </a:lnTo>
                <a:lnTo>
                  <a:pt x="278" y="5948"/>
                </a:lnTo>
                <a:lnTo>
                  <a:pt x="278" y="6269"/>
                </a:lnTo>
                <a:lnTo>
                  <a:pt x="300" y="6462"/>
                </a:lnTo>
                <a:lnTo>
                  <a:pt x="321" y="6633"/>
                </a:lnTo>
                <a:lnTo>
                  <a:pt x="385" y="6804"/>
                </a:lnTo>
                <a:lnTo>
                  <a:pt x="450" y="6954"/>
                </a:lnTo>
                <a:lnTo>
                  <a:pt x="535" y="7082"/>
                </a:lnTo>
                <a:lnTo>
                  <a:pt x="642" y="7211"/>
                </a:lnTo>
                <a:lnTo>
                  <a:pt x="642" y="7211"/>
                </a:lnTo>
                <a:lnTo>
                  <a:pt x="770" y="7275"/>
                </a:lnTo>
                <a:lnTo>
                  <a:pt x="899" y="7339"/>
                </a:lnTo>
                <a:lnTo>
                  <a:pt x="1049" y="7382"/>
                </a:lnTo>
                <a:lnTo>
                  <a:pt x="1220" y="7403"/>
                </a:lnTo>
                <a:lnTo>
                  <a:pt x="1519" y="7403"/>
                </a:lnTo>
                <a:lnTo>
                  <a:pt x="1819" y="7403"/>
                </a:lnTo>
                <a:lnTo>
                  <a:pt x="1819" y="7403"/>
                </a:lnTo>
                <a:lnTo>
                  <a:pt x="2632" y="7382"/>
                </a:lnTo>
                <a:lnTo>
                  <a:pt x="3445" y="7339"/>
                </a:lnTo>
                <a:lnTo>
                  <a:pt x="5050" y="7254"/>
                </a:lnTo>
                <a:lnTo>
                  <a:pt x="5050" y="7254"/>
                </a:lnTo>
                <a:lnTo>
                  <a:pt x="5435" y="7254"/>
                </a:lnTo>
                <a:lnTo>
                  <a:pt x="5841" y="7275"/>
                </a:lnTo>
                <a:lnTo>
                  <a:pt x="6633" y="7318"/>
                </a:lnTo>
                <a:lnTo>
                  <a:pt x="6633" y="7318"/>
                </a:lnTo>
                <a:lnTo>
                  <a:pt x="7339" y="7382"/>
                </a:lnTo>
                <a:lnTo>
                  <a:pt x="7703" y="7403"/>
                </a:lnTo>
                <a:lnTo>
                  <a:pt x="8066" y="7403"/>
                </a:lnTo>
                <a:lnTo>
                  <a:pt x="8066" y="7403"/>
                </a:lnTo>
                <a:lnTo>
                  <a:pt x="8152" y="7382"/>
                </a:lnTo>
                <a:lnTo>
                  <a:pt x="8238" y="7361"/>
                </a:lnTo>
                <a:lnTo>
                  <a:pt x="8323" y="7318"/>
                </a:lnTo>
                <a:lnTo>
                  <a:pt x="8387" y="7275"/>
                </a:lnTo>
                <a:lnTo>
                  <a:pt x="8494" y="7168"/>
                </a:lnTo>
                <a:lnTo>
                  <a:pt x="8580" y="7040"/>
                </a:lnTo>
                <a:lnTo>
                  <a:pt x="8644" y="6868"/>
                </a:lnTo>
                <a:lnTo>
                  <a:pt x="8687" y="6697"/>
                </a:lnTo>
                <a:lnTo>
                  <a:pt x="8751" y="6355"/>
                </a:lnTo>
                <a:lnTo>
                  <a:pt x="8751" y="6355"/>
                </a:lnTo>
                <a:lnTo>
                  <a:pt x="8794" y="5948"/>
                </a:lnTo>
                <a:lnTo>
                  <a:pt x="8815" y="5521"/>
                </a:lnTo>
                <a:lnTo>
                  <a:pt x="8858" y="4665"/>
                </a:lnTo>
                <a:lnTo>
                  <a:pt x="8858" y="4665"/>
                </a:lnTo>
                <a:lnTo>
                  <a:pt x="8879" y="4258"/>
                </a:lnTo>
                <a:lnTo>
                  <a:pt x="8879" y="3830"/>
                </a:lnTo>
                <a:lnTo>
                  <a:pt x="8879" y="3017"/>
                </a:lnTo>
                <a:lnTo>
                  <a:pt x="8879" y="3017"/>
                </a:lnTo>
                <a:close/>
                <a:moveTo>
                  <a:pt x="5392" y="878"/>
                </a:moveTo>
                <a:lnTo>
                  <a:pt x="5392" y="878"/>
                </a:lnTo>
                <a:lnTo>
                  <a:pt x="5905" y="878"/>
                </a:lnTo>
                <a:lnTo>
                  <a:pt x="6398" y="899"/>
                </a:lnTo>
                <a:lnTo>
                  <a:pt x="6911" y="942"/>
                </a:lnTo>
                <a:lnTo>
                  <a:pt x="7425" y="1006"/>
                </a:lnTo>
                <a:lnTo>
                  <a:pt x="8002" y="1006"/>
                </a:lnTo>
                <a:lnTo>
                  <a:pt x="8002" y="1006"/>
                </a:lnTo>
                <a:lnTo>
                  <a:pt x="7981" y="1263"/>
                </a:lnTo>
                <a:lnTo>
                  <a:pt x="7981" y="1413"/>
                </a:lnTo>
                <a:lnTo>
                  <a:pt x="7981" y="1541"/>
                </a:lnTo>
                <a:lnTo>
                  <a:pt x="7981" y="1541"/>
                </a:lnTo>
                <a:lnTo>
                  <a:pt x="7403" y="1391"/>
                </a:lnTo>
                <a:lnTo>
                  <a:pt x="7125" y="1327"/>
                </a:lnTo>
                <a:lnTo>
                  <a:pt x="6825" y="1306"/>
                </a:lnTo>
                <a:lnTo>
                  <a:pt x="6825" y="1306"/>
                </a:lnTo>
                <a:lnTo>
                  <a:pt x="6205" y="1306"/>
                </a:lnTo>
                <a:lnTo>
                  <a:pt x="5884" y="1306"/>
                </a:lnTo>
                <a:lnTo>
                  <a:pt x="5563" y="1306"/>
                </a:lnTo>
                <a:lnTo>
                  <a:pt x="5563" y="1306"/>
                </a:lnTo>
                <a:lnTo>
                  <a:pt x="5178" y="1284"/>
                </a:lnTo>
                <a:lnTo>
                  <a:pt x="4771" y="1284"/>
                </a:lnTo>
                <a:lnTo>
                  <a:pt x="3958" y="1306"/>
                </a:lnTo>
                <a:lnTo>
                  <a:pt x="3958" y="1306"/>
                </a:lnTo>
                <a:lnTo>
                  <a:pt x="3766" y="1284"/>
                </a:lnTo>
                <a:lnTo>
                  <a:pt x="3680" y="1263"/>
                </a:lnTo>
                <a:lnTo>
                  <a:pt x="3616" y="1241"/>
                </a:lnTo>
                <a:lnTo>
                  <a:pt x="3573" y="1199"/>
                </a:lnTo>
                <a:lnTo>
                  <a:pt x="3530" y="1134"/>
                </a:lnTo>
                <a:lnTo>
                  <a:pt x="3488" y="1049"/>
                </a:lnTo>
                <a:lnTo>
                  <a:pt x="3488" y="920"/>
                </a:lnTo>
                <a:lnTo>
                  <a:pt x="3488" y="920"/>
                </a:lnTo>
                <a:lnTo>
                  <a:pt x="3958" y="920"/>
                </a:lnTo>
                <a:lnTo>
                  <a:pt x="4429" y="899"/>
                </a:lnTo>
                <a:lnTo>
                  <a:pt x="4921" y="878"/>
                </a:lnTo>
                <a:lnTo>
                  <a:pt x="5392" y="878"/>
                </a:lnTo>
                <a:lnTo>
                  <a:pt x="5392" y="878"/>
                </a:lnTo>
                <a:close/>
                <a:moveTo>
                  <a:pt x="8409" y="3787"/>
                </a:moveTo>
                <a:lnTo>
                  <a:pt x="8409" y="3787"/>
                </a:lnTo>
                <a:lnTo>
                  <a:pt x="8387" y="4344"/>
                </a:lnTo>
                <a:lnTo>
                  <a:pt x="8345" y="4900"/>
                </a:lnTo>
                <a:lnTo>
                  <a:pt x="8259" y="6034"/>
                </a:lnTo>
                <a:lnTo>
                  <a:pt x="8259" y="6034"/>
                </a:lnTo>
                <a:lnTo>
                  <a:pt x="8238" y="6355"/>
                </a:lnTo>
                <a:lnTo>
                  <a:pt x="8195" y="6526"/>
                </a:lnTo>
                <a:lnTo>
                  <a:pt x="8152" y="6697"/>
                </a:lnTo>
                <a:lnTo>
                  <a:pt x="8152" y="6697"/>
                </a:lnTo>
                <a:lnTo>
                  <a:pt x="8131" y="6761"/>
                </a:lnTo>
                <a:lnTo>
                  <a:pt x="8088" y="6826"/>
                </a:lnTo>
                <a:lnTo>
                  <a:pt x="8045" y="6868"/>
                </a:lnTo>
                <a:lnTo>
                  <a:pt x="7981" y="6890"/>
                </a:lnTo>
                <a:lnTo>
                  <a:pt x="7852" y="6890"/>
                </a:lnTo>
                <a:lnTo>
                  <a:pt x="7703" y="6890"/>
                </a:lnTo>
                <a:lnTo>
                  <a:pt x="7703" y="6890"/>
                </a:lnTo>
                <a:lnTo>
                  <a:pt x="7104" y="6847"/>
                </a:lnTo>
                <a:lnTo>
                  <a:pt x="7104" y="6847"/>
                </a:lnTo>
                <a:lnTo>
                  <a:pt x="6825" y="6826"/>
                </a:lnTo>
                <a:lnTo>
                  <a:pt x="6697" y="6804"/>
                </a:lnTo>
                <a:lnTo>
                  <a:pt x="6654" y="6783"/>
                </a:lnTo>
                <a:lnTo>
                  <a:pt x="6633" y="6740"/>
                </a:lnTo>
                <a:lnTo>
                  <a:pt x="6633" y="6740"/>
                </a:lnTo>
                <a:lnTo>
                  <a:pt x="6633" y="6697"/>
                </a:lnTo>
                <a:lnTo>
                  <a:pt x="6633" y="6654"/>
                </a:lnTo>
                <a:lnTo>
                  <a:pt x="6676" y="6548"/>
                </a:lnTo>
                <a:lnTo>
                  <a:pt x="6718" y="6441"/>
                </a:lnTo>
                <a:lnTo>
                  <a:pt x="6718" y="6376"/>
                </a:lnTo>
                <a:lnTo>
                  <a:pt x="6697" y="6312"/>
                </a:lnTo>
                <a:lnTo>
                  <a:pt x="6697" y="6312"/>
                </a:lnTo>
                <a:lnTo>
                  <a:pt x="6676" y="6269"/>
                </a:lnTo>
                <a:lnTo>
                  <a:pt x="6633" y="6227"/>
                </a:lnTo>
                <a:lnTo>
                  <a:pt x="6590" y="6205"/>
                </a:lnTo>
                <a:lnTo>
                  <a:pt x="6547" y="6205"/>
                </a:lnTo>
                <a:lnTo>
                  <a:pt x="6462" y="6227"/>
                </a:lnTo>
                <a:lnTo>
                  <a:pt x="6376" y="6291"/>
                </a:lnTo>
                <a:lnTo>
                  <a:pt x="6376" y="6291"/>
                </a:lnTo>
                <a:lnTo>
                  <a:pt x="6291" y="6376"/>
                </a:lnTo>
                <a:lnTo>
                  <a:pt x="6248" y="6462"/>
                </a:lnTo>
                <a:lnTo>
                  <a:pt x="6226" y="6548"/>
                </a:lnTo>
                <a:lnTo>
                  <a:pt x="6162" y="6654"/>
                </a:lnTo>
                <a:lnTo>
                  <a:pt x="6162" y="6654"/>
                </a:lnTo>
                <a:lnTo>
                  <a:pt x="6119" y="6697"/>
                </a:lnTo>
                <a:lnTo>
                  <a:pt x="6098" y="6740"/>
                </a:lnTo>
                <a:lnTo>
                  <a:pt x="6034" y="6740"/>
                </a:lnTo>
                <a:lnTo>
                  <a:pt x="5948" y="6740"/>
                </a:lnTo>
                <a:lnTo>
                  <a:pt x="5606" y="6740"/>
                </a:lnTo>
                <a:lnTo>
                  <a:pt x="5606" y="6740"/>
                </a:lnTo>
                <a:lnTo>
                  <a:pt x="5670" y="6569"/>
                </a:lnTo>
                <a:lnTo>
                  <a:pt x="5756" y="6398"/>
                </a:lnTo>
                <a:lnTo>
                  <a:pt x="5927" y="6077"/>
                </a:lnTo>
                <a:lnTo>
                  <a:pt x="5927" y="6077"/>
                </a:lnTo>
                <a:lnTo>
                  <a:pt x="5970" y="5927"/>
                </a:lnTo>
                <a:lnTo>
                  <a:pt x="5991" y="5777"/>
                </a:lnTo>
                <a:lnTo>
                  <a:pt x="5970" y="5713"/>
                </a:lnTo>
                <a:lnTo>
                  <a:pt x="5948" y="5670"/>
                </a:lnTo>
                <a:lnTo>
                  <a:pt x="5884" y="5670"/>
                </a:lnTo>
                <a:lnTo>
                  <a:pt x="5777" y="5713"/>
                </a:lnTo>
                <a:lnTo>
                  <a:pt x="5777" y="5713"/>
                </a:lnTo>
                <a:lnTo>
                  <a:pt x="5691" y="5777"/>
                </a:lnTo>
                <a:lnTo>
                  <a:pt x="5584" y="5884"/>
                </a:lnTo>
                <a:lnTo>
                  <a:pt x="5499" y="6034"/>
                </a:lnTo>
                <a:lnTo>
                  <a:pt x="5413" y="6184"/>
                </a:lnTo>
                <a:lnTo>
                  <a:pt x="5328" y="6334"/>
                </a:lnTo>
                <a:lnTo>
                  <a:pt x="5285" y="6505"/>
                </a:lnTo>
                <a:lnTo>
                  <a:pt x="5264" y="6633"/>
                </a:lnTo>
                <a:lnTo>
                  <a:pt x="5264" y="6740"/>
                </a:lnTo>
                <a:lnTo>
                  <a:pt x="5264" y="6740"/>
                </a:lnTo>
                <a:lnTo>
                  <a:pt x="4878" y="6761"/>
                </a:lnTo>
                <a:lnTo>
                  <a:pt x="4515" y="6783"/>
                </a:lnTo>
                <a:lnTo>
                  <a:pt x="4515" y="6783"/>
                </a:lnTo>
                <a:lnTo>
                  <a:pt x="4515" y="6697"/>
                </a:lnTo>
                <a:lnTo>
                  <a:pt x="4557" y="6612"/>
                </a:lnTo>
                <a:lnTo>
                  <a:pt x="4643" y="6441"/>
                </a:lnTo>
                <a:lnTo>
                  <a:pt x="4836" y="6098"/>
                </a:lnTo>
                <a:lnTo>
                  <a:pt x="4836" y="6098"/>
                </a:lnTo>
                <a:lnTo>
                  <a:pt x="5242" y="5349"/>
                </a:lnTo>
                <a:lnTo>
                  <a:pt x="5242" y="5349"/>
                </a:lnTo>
                <a:lnTo>
                  <a:pt x="5371" y="5093"/>
                </a:lnTo>
                <a:lnTo>
                  <a:pt x="5435" y="4943"/>
                </a:lnTo>
                <a:lnTo>
                  <a:pt x="5456" y="4879"/>
                </a:lnTo>
                <a:lnTo>
                  <a:pt x="5435" y="4814"/>
                </a:lnTo>
                <a:lnTo>
                  <a:pt x="5435" y="4814"/>
                </a:lnTo>
                <a:lnTo>
                  <a:pt x="5392" y="4750"/>
                </a:lnTo>
                <a:lnTo>
                  <a:pt x="5349" y="4750"/>
                </a:lnTo>
                <a:lnTo>
                  <a:pt x="5285" y="4772"/>
                </a:lnTo>
                <a:lnTo>
                  <a:pt x="5221" y="4814"/>
                </a:lnTo>
                <a:lnTo>
                  <a:pt x="5114" y="4964"/>
                </a:lnTo>
                <a:lnTo>
                  <a:pt x="5028" y="5071"/>
                </a:lnTo>
                <a:lnTo>
                  <a:pt x="5028" y="5071"/>
                </a:lnTo>
                <a:lnTo>
                  <a:pt x="4836" y="5371"/>
                </a:lnTo>
                <a:lnTo>
                  <a:pt x="4686" y="5692"/>
                </a:lnTo>
                <a:lnTo>
                  <a:pt x="4344" y="6312"/>
                </a:lnTo>
                <a:lnTo>
                  <a:pt x="4344" y="6312"/>
                </a:lnTo>
                <a:lnTo>
                  <a:pt x="4279" y="6419"/>
                </a:lnTo>
                <a:lnTo>
                  <a:pt x="4215" y="6526"/>
                </a:lnTo>
                <a:lnTo>
                  <a:pt x="4215" y="6526"/>
                </a:lnTo>
                <a:lnTo>
                  <a:pt x="4151" y="6719"/>
                </a:lnTo>
                <a:lnTo>
                  <a:pt x="4151" y="6719"/>
                </a:lnTo>
                <a:lnTo>
                  <a:pt x="4151" y="6783"/>
                </a:lnTo>
                <a:lnTo>
                  <a:pt x="4151" y="6826"/>
                </a:lnTo>
                <a:lnTo>
                  <a:pt x="4108" y="6826"/>
                </a:lnTo>
                <a:lnTo>
                  <a:pt x="4023" y="6826"/>
                </a:lnTo>
                <a:lnTo>
                  <a:pt x="4023" y="6826"/>
                </a:lnTo>
                <a:lnTo>
                  <a:pt x="3937" y="6847"/>
                </a:lnTo>
                <a:lnTo>
                  <a:pt x="3830" y="6868"/>
                </a:lnTo>
                <a:lnTo>
                  <a:pt x="3616" y="6868"/>
                </a:lnTo>
                <a:lnTo>
                  <a:pt x="3402" y="6847"/>
                </a:lnTo>
                <a:lnTo>
                  <a:pt x="3188" y="6868"/>
                </a:lnTo>
                <a:lnTo>
                  <a:pt x="3188" y="6868"/>
                </a:lnTo>
                <a:lnTo>
                  <a:pt x="3252" y="6697"/>
                </a:lnTo>
                <a:lnTo>
                  <a:pt x="3317" y="6526"/>
                </a:lnTo>
                <a:lnTo>
                  <a:pt x="3488" y="6205"/>
                </a:lnTo>
                <a:lnTo>
                  <a:pt x="3830" y="5563"/>
                </a:lnTo>
                <a:lnTo>
                  <a:pt x="3830" y="5563"/>
                </a:lnTo>
                <a:lnTo>
                  <a:pt x="3937" y="5392"/>
                </a:lnTo>
                <a:lnTo>
                  <a:pt x="4001" y="5285"/>
                </a:lnTo>
                <a:lnTo>
                  <a:pt x="4044" y="5221"/>
                </a:lnTo>
                <a:lnTo>
                  <a:pt x="4044" y="5221"/>
                </a:lnTo>
                <a:lnTo>
                  <a:pt x="4023" y="5178"/>
                </a:lnTo>
                <a:lnTo>
                  <a:pt x="4023" y="5135"/>
                </a:lnTo>
                <a:lnTo>
                  <a:pt x="4001" y="5093"/>
                </a:lnTo>
                <a:lnTo>
                  <a:pt x="3958" y="5093"/>
                </a:lnTo>
                <a:lnTo>
                  <a:pt x="3873" y="5071"/>
                </a:lnTo>
                <a:lnTo>
                  <a:pt x="3766" y="5114"/>
                </a:lnTo>
                <a:lnTo>
                  <a:pt x="3766" y="5114"/>
                </a:lnTo>
                <a:lnTo>
                  <a:pt x="3680" y="5200"/>
                </a:lnTo>
                <a:lnTo>
                  <a:pt x="3573" y="5328"/>
                </a:lnTo>
                <a:lnTo>
                  <a:pt x="3445" y="5585"/>
                </a:lnTo>
                <a:lnTo>
                  <a:pt x="3445" y="5585"/>
                </a:lnTo>
                <a:lnTo>
                  <a:pt x="3124" y="6141"/>
                </a:lnTo>
                <a:lnTo>
                  <a:pt x="3124" y="6141"/>
                </a:lnTo>
                <a:lnTo>
                  <a:pt x="2931" y="6441"/>
                </a:lnTo>
                <a:lnTo>
                  <a:pt x="2931" y="6441"/>
                </a:lnTo>
                <a:lnTo>
                  <a:pt x="2846" y="6633"/>
                </a:lnTo>
                <a:lnTo>
                  <a:pt x="2803" y="6719"/>
                </a:lnTo>
                <a:lnTo>
                  <a:pt x="2739" y="6804"/>
                </a:lnTo>
                <a:lnTo>
                  <a:pt x="2739" y="6804"/>
                </a:lnTo>
                <a:lnTo>
                  <a:pt x="2696" y="6847"/>
                </a:lnTo>
                <a:lnTo>
                  <a:pt x="2632" y="6868"/>
                </a:lnTo>
                <a:lnTo>
                  <a:pt x="2439" y="6890"/>
                </a:lnTo>
                <a:lnTo>
                  <a:pt x="2247" y="6890"/>
                </a:lnTo>
                <a:lnTo>
                  <a:pt x="2097" y="6890"/>
                </a:lnTo>
                <a:lnTo>
                  <a:pt x="2097" y="6890"/>
                </a:lnTo>
                <a:lnTo>
                  <a:pt x="2204" y="6612"/>
                </a:lnTo>
                <a:lnTo>
                  <a:pt x="2354" y="6334"/>
                </a:lnTo>
                <a:lnTo>
                  <a:pt x="2653" y="5799"/>
                </a:lnTo>
                <a:lnTo>
                  <a:pt x="2653" y="5799"/>
                </a:lnTo>
                <a:lnTo>
                  <a:pt x="2739" y="5627"/>
                </a:lnTo>
                <a:lnTo>
                  <a:pt x="2846" y="5392"/>
                </a:lnTo>
                <a:lnTo>
                  <a:pt x="2867" y="5285"/>
                </a:lnTo>
                <a:lnTo>
                  <a:pt x="2867" y="5242"/>
                </a:lnTo>
                <a:lnTo>
                  <a:pt x="2846" y="5221"/>
                </a:lnTo>
                <a:lnTo>
                  <a:pt x="2824" y="5200"/>
                </a:lnTo>
                <a:lnTo>
                  <a:pt x="2782" y="5200"/>
                </a:lnTo>
                <a:lnTo>
                  <a:pt x="2653" y="5242"/>
                </a:lnTo>
                <a:lnTo>
                  <a:pt x="2653" y="5242"/>
                </a:lnTo>
                <a:lnTo>
                  <a:pt x="2568" y="5307"/>
                </a:lnTo>
                <a:lnTo>
                  <a:pt x="2482" y="5371"/>
                </a:lnTo>
                <a:lnTo>
                  <a:pt x="2332" y="5563"/>
                </a:lnTo>
                <a:lnTo>
                  <a:pt x="2204" y="5756"/>
                </a:lnTo>
                <a:lnTo>
                  <a:pt x="2097" y="5927"/>
                </a:lnTo>
                <a:lnTo>
                  <a:pt x="2097" y="5927"/>
                </a:lnTo>
                <a:lnTo>
                  <a:pt x="1947" y="6184"/>
                </a:lnTo>
                <a:lnTo>
                  <a:pt x="1797" y="6441"/>
                </a:lnTo>
                <a:lnTo>
                  <a:pt x="1797" y="6441"/>
                </a:lnTo>
                <a:lnTo>
                  <a:pt x="1755" y="6569"/>
                </a:lnTo>
                <a:lnTo>
                  <a:pt x="1733" y="6676"/>
                </a:lnTo>
                <a:lnTo>
                  <a:pt x="1755" y="6890"/>
                </a:lnTo>
                <a:lnTo>
                  <a:pt x="1755" y="6890"/>
                </a:lnTo>
                <a:lnTo>
                  <a:pt x="1477" y="6890"/>
                </a:lnTo>
                <a:lnTo>
                  <a:pt x="1327" y="6890"/>
                </a:lnTo>
                <a:lnTo>
                  <a:pt x="1263" y="6890"/>
                </a:lnTo>
                <a:lnTo>
                  <a:pt x="1241" y="6868"/>
                </a:lnTo>
                <a:lnTo>
                  <a:pt x="1241" y="6868"/>
                </a:lnTo>
                <a:lnTo>
                  <a:pt x="1434" y="6483"/>
                </a:lnTo>
                <a:lnTo>
                  <a:pt x="1434" y="6483"/>
                </a:lnTo>
                <a:lnTo>
                  <a:pt x="1690" y="5863"/>
                </a:lnTo>
                <a:lnTo>
                  <a:pt x="1690" y="5863"/>
                </a:lnTo>
                <a:lnTo>
                  <a:pt x="1840" y="5499"/>
                </a:lnTo>
                <a:lnTo>
                  <a:pt x="1990" y="5157"/>
                </a:lnTo>
                <a:lnTo>
                  <a:pt x="1990" y="5157"/>
                </a:lnTo>
                <a:lnTo>
                  <a:pt x="2140" y="4921"/>
                </a:lnTo>
                <a:lnTo>
                  <a:pt x="2204" y="4772"/>
                </a:lnTo>
                <a:lnTo>
                  <a:pt x="2225" y="4707"/>
                </a:lnTo>
                <a:lnTo>
                  <a:pt x="2204" y="4665"/>
                </a:lnTo>
                <a:lnTo>
                  <a:pt x="2204" y="4665"/>
                </a:lnTo>
                <a:lnTo>
                  <a:pt x="2183" y="4601"/>
                </a:lnTo>
                <a:lnTo>
                  <a:pt x="2140" y="4579"/>
                </a:lnTo>
                <a:lnTo>
                  <a:pt x="2076" y="4579"/>
                </a:lnTo>
                <a:lnTo>
                  <a:pt x="2033" y="4601"/>
                </a:lnTo>
                <a:lnTo>
                  <a:pt x="1904" y="4686"/>
                </a:lnTo>
                <a:lnTo>
                  <a:pt x="1797" y="4836"/>
                </a:lnTo>
                <a:lnTo>
                  <a:pt x="1583" y="5135"/>
                </a:lnTo>
                <a:lnTo>
                  <a:pt x="1455" y="5349"/>
                </a:lnTo>
                <a:lnTo>
                  <a:pt x="1455" y="5349"/>
                </a:lnTo>
                <a:lnTo>
                  <a:pt x="1305" y="5649"/>
                </a:lnTo>
                <a:lnTo>
                  <a:pt x="1113" y="6120"/>
                </a:lnTo>
                <a:lnTo>
                  <a:pt x="1027" y="6355"/>
                </a:lnTo>
                <a:lnTo>
                  <a:pt x="963" y="6569"/>
                </a:lnTo>
                <a:lnTo>
                  <a:pt x="942" y="6719"/>
                </a:lnTo>
                <a:lnTo>
                  <a:pt x="963" y="6783"/>
                </a:lnTo>
                <a:lnTo>
                  <a:pt x="984" y="6804"/>
                </a:lnTo>
                <a:lnTo>
                  <a:pt x="984" y="6804"/>
                </a:lnTo>
                <a:lnTo>
                  <a:pt x="963" y="6826"/>
                </a:lnTo>
                <a:lnTo>
                  <a:pt x="920" y="6783"/>
                </a:lnTo>
                <a:lnTo>
                  <a:pt x="835" y="6633"/>
                </a:lnTo>
                <a:lnTo>
                  <a:pt x="792" y="6462"/>
                </a:lnTo>
                <a:lnTo>
                  <a:pt x="770" y="6355"/>
                </a:lnTo>
                <a:lnTo>
                  <a:pt x="770" y="6355"/>
                </a:lnTo>
                <a:lnTo>
                  <a:pt x="792" y="6312"/>
                </a:lnTo>
                <a:lnTo>
                  <a:pt x="813" y="6269"/>
                </a:lnTo>
                <a:lnTo>
                  <a:pt x="877" y="6205"/>
                </a:lnTo>
                <a:lnTo>
                  <a:pt x="877" y="6205"/>
                </a:lnTo>
                <a:lnTo>
                  <a:pt x="942" y="6055"/>
                </a:lnTo>
                <a:lnTo>
                  <a:pt x="984" y="5906"/>
                </a:lnTo>
                <a:lnTo>
                  <a:pt x="984" y="5906"/>
                </a:lnTo>
                <a:lnTo>
                  <a:pt x="1220" y="5178"/>
                </a:lnTo>
                <a:lnTo>
                  <a:pt x="1348" y="4814"/>
                </a:lnTo>
                <a:lnTo>
                  <a:pt x="1498" y="4451"/>
                </a:lnTo>
                <a:lnTo>
                  <a:pt x="1498" y="4451"/>
                </a:lnTo>
                <a:lnTo>
                  <a:pt x="1626" y="4194"/>
                </a:lnTo>
                <a:lnTo>
                  <a:pt x="1690" y="4044"/>
                </a:lnTo>
                <a:lnTo>
                  <a:pt x="1712" y="3980"/>
                </a:lnTo>
                <a:lnTo>
                  <a:pt x="1712" y="3916"/>
                </a:lnTo>
                <a:lnTo>
                  <a:pt x="1712" y="3916"/>
                </a:lnTo>
                <a:lnTo>
                  <a:pt x="1690" y="3852"/>
                </a:lnTo>
                <a:lnTo>
                  <a:pt x="1669" y="3809"/>
                </a:lnTo>
                <a:lnTo>
                  <a:pt x="1626" y="3787"/>
                </a:lnTo>
                <a:lnTo>
                  <a:pt x="1583" y="3787"/>
                </a:lnTo>
                <a:lnTo>
                  <a:pt x="1498" y="3852"/>
                </a:lnTo>
                <a:lnTo>
                  <a:pt x="1412" y="3937"/>
                </a:lnTo>
                <a:lnTo>
                  <a:pt x="1412" y="3937"/>
                </a:lnTo>
                <a:lnTo>
                  <a:pt x="1284" y="4066"/>
                </a:lnTo>
                <a:lnTo>
                  <a:pt x="1177" y="4237"/>
                </a:lnTo>
                <a:lnTo>
                  <a:pt x="1091" y="4408"/>
                </a:lnTo>
                <a:lnTo>
                  <a:pt x="984" y="4601"/>
                </a:lnTo>
                <a:lnTo>
                  <a:pt x="835" y="4986"/>
                </a:lnTo>
                <a:lnTo>
                  <a:pt x="728" y="5349"/>
                </a:lnTo>
                <a:lnTo>
                  <a:pt x="728" y="5349"/>
                </a:lnTo>
                <a:lnTo>
                  <a:pt x="685" y="5328"/>
                </a:lnTo>
                <a:lnTo>
                  <a:pt x="663" y="5285"/>
                </a:lnTo>
                <a:lnTo>
                  <a:pt x="685" y="5221"/>
                </a:lnTo>
                <a:lnTo>
                  <a:pt x="728" y="5135"/>
                </a:lnTo>
                <a:lnTo>
                  <a:pt x="792" y="5007"/>
                </a:lnTo>
                <a:lnTo>
                  <a:pt x="856" y="4921"/>
                </a:lnTo>
                <a:lnTo>
                  <a:pt x="856" y="4921"/>
                </a:lnTo>
                <a:lnTo>
                  <a:pt x="942" y="4686"/>
                </a:lnTo>
                <a:lnTo>
                  <a:pt x="1027" y="4429"/>
                </a:lnTo>
                <a:lnTo>
                  <a:pt x="1091" y="4173"/>
                </a:lnTo>
                <a:lnTo>
                  <a:pt x="1177" y="3937"/>
                </a:lnTo>
                <a:lnTo>
                  <a:pt x="1177" y="3937"/>
                </a:lnTo>
                <a:lnTo>
                  <a:pt x="1370" y="3381"/>
                </a:lnTo>
                <a:lnTo>
                  <a:pt x="1370" y="3381"/>
                </a:lnTo>
                <a:lnTo>
                  <a:pt x="1412" y="3274"/>
                </a:lnTo>
                <a:lnTo>
                  <a:pt x="1455" y="3188"/>
                </a:lnTo>
                <a:lnTo>
                  <a:pt x="1519" y="3081"/>
                </a:lnTo>
                <a:lnTo>
                  <a:pt x="1541" y="2996"/>
                </a:lnTo>
                <a:lnTo>
                  <a:pt x="1541" y="2996"/>
                </a:lnTo>
                <a:lnTo>
                  <a:pt x="1541" y="2846"/>
                </a:lnTo>
                <a:lnTo>
                  <a:pt x="1519" y="2803"/>
                </a:lnTo>
                <a:lnTo>
                  <a:pt x="1498" y="2782"/>
                </a:lnTo>
                <a:lnTo>
                  <a:pt x="1455" y="2782"/>
                </a:lnTo>
                <a:lnTo>
                  <a:pt x="1434" y="2782"/>
                </a:lnTo>
                <a:lnTo>
                  <a:pt x="1348" y="2825"/>
                </a:lnTo>
                <a:lnTo>
                  <a:pt x="1177" y="2932"/>
                </a:lnTo>
                <a:lnTo>
                  <a:pt x="1091" y="2996"/>
                </a:lnTo>
                <a:lnTo>
                  <a:pt x="1091" y="2996"/>
                </a:lnTo>
                <a:lnTo>
                  <a:pt x="1091" y="2974"/>
                </a:lnTo>
                <a:lnTo>
                  <a:pt x="1091" y="2932"/>
                </a:lnTo>
                <a:lnTo>
                  <a:pt x="1134" y="2803"/>
                </a:lnTo>
                <a:lnTo>
                  <a:pt x="1263" y="2482"/>
                </a:lnTo>
                <a:lnTo>
                  <a:pt x="1305" y="2311"/>
                </a:lnTo>
                <a:lnTo>
                  <a:pt x="1305" y="2247"/>
                </a:lnTo>
                <a:lnTo>
                  <a:pt x="1305" y="2183"/>
                </a:lnTo>
                <a:lnTo>
                  <a:pt x="1284" y="2140"/>
                </a:lnTo>
                <a:lnTo>
                  <a:pt x="1241" y="2119"/>
                </a:lnTo>
                <a:lnTo>
                  <a:pt x="1177" y="2119"/>
                </a:lnTo>
                <a:lnTo>
                  <a:pt x="1091" y="2140"/>
                </a:lnTo>
                <a:lnTo>
                  <a:pt x="1091" y="2140"/>
                </a:lnTo>
                <a:lnTo>
                  <a:pt x="1027" y="2183"/>
                </a:lnTo>
                <a:lnTo>
                  <a:pt x="984" y="2204"/>
                </a:lnTo>
                <a:lnTo>
                  <a:pt x="877" y="2333"/>
                </a:lnTo>
                <a:lnTo>
                  <a:pt x="792" y="2482"/>
                </a:lnTo>
                <a:lnTo>
                  <a:pt x="728" y="2632"/>
                </a:lnTo>
                <a:lnTo>
                  <a:pt x="621" y="2974"/>
                </a:lnTo>
                <a:lnTo>
                  <a:pt x="556" y="3253"/>
                </a:lnTo>
                <a:lnTo>
                  <a:pt x="556" y="3253"/>
                </a:lnTo>
                <a:lnTo>
                  <a:pt x="514" y="3188"/>
                </a:lnTo>
                <a:lnTo>
                  <a:pt x="514" y="3124"/>
                </a:lnTo>
                <a:lnTo>
                  <a:pt x="514" y="2996"/>
                </a:lnTo>
                <a:lnTo>
                  <a:pt x="578" y="2718"/>
                </a:lnTo>
                <a:lnTo>
                  <a:pt x="578" y="2718"/>
                </a:lnTo>
                <a:lnTo>
                  <a:pt x="599" y="2397"/>
                </a:lnTo>
                <a:lnTo>
                  <a:pt x="599" y="2097"/>
                </a:lnTo>
                <a:lnTo>
                  <a:pt x="599" y="2097"/>
                </a:lnTo>
                <a:lnTo>
                  <a:pt x="599" y="1776"/>
                </a:lnTo>
                <a:lnTo>
                  <a:pt x="599" y="1455"/>
                </a:lnTo>
                <a:lnTo>
                  <a:pt x="599" y="1134"/>
                </a:lnTo>
                <a:lnTo>
                  <a:pt x="599" y="985"/>
                </a:lnTo>
                <a:lnTo>
                  <a:pt x="642" y="835"/>
                </a:lnTo>
                <a:lnTo>
                  <a:pt x="642" y="835"/>
                </a:lnTo>
                <a:lnTo>
                  <a:pt x="663" y="749"/>
                </a:lnTo>
                <a:lnTo>
                  <a:pt x="663" y="706"/>
                </a:lnTo>
                <a:lnTo>
                  <a:pt x="792" y="685"/>
                </a:lnTo>
                <a:lnTo>
                  <a:pt x="792" y="685"/>
                </a:lnTo>
                <a:lnTo>
                  <a:pt x="877" y="664"/>
                </a:lnTo>
                <a:lnTo>
                  <a:pt x="963" y="664"/>
                </a:lnTo>
                <a:lnTo>
                  <a:pt x="1156" y="664"/>
                </a:lnTo>
                <a:lnTo>
                  <a:pt x="1156" y="664"/>
                </a:lnTo>
                <a:lnTo>
                  <a:pt x="1455" y="621"/>
                </a:lnTo>
                <a:lnTo>
                  <a:pt x="1755" y="578"/>
                </a:lnTo>
                <a:lnTo>
                  <a:pt x="1755" y="578"/>
                </a:lnTo>
                <a:lnTo>
                  <a:pt x="2033" y="535"/>
                </a:lnTo>
                <a:lnTo>
                  <a:pt x="2332" y="535"/>
                </a:lnTo>
                <a:lnTo>
                  <a:pt x="2482" y="557"/>
                </a:lnTo>
                <a:lnTo>
                  <a:pt x="2610" y="578"/>
                </a:lnTo>
                <a:lnTo>
                  <a:pt x="2717" y="642"/>
                </a:lnTo>
                <a:lnTo>
                  <a:pt x="2824" y="728"/>
                </a:lnTo>
                <a:lnTo>
                  <a:pt x="2824" y="728"/>
                </a:lnTo>
                <a:lnTo>
                  <a:pt x="2889" y="856"/>
                </a:lnTo>
                <a:lnTo>
                  <a:pt x="2953" y="985"/>
                </a:lnTo>
                <a:lnTo>
                  <a:pt x="3038" y="1284"/>
                </a:lnTo>
                <a:lnTo>
                  <a:pt x="3081" y="1413"/>
                </a:lnTo>
                <a:lnTo>
                  <a:pt x="3145" y="1541"/>
                </a:lnTo>
                <a:lnTo>
                  <a:pt x="3252" y="1648"/>
                </a:lnTo>
                <a:lnTo>
                  <a:pt x="3359" y="1733"/>
                </a:lnTo>
                <a:lnTo>
                  <a:pt x="3359" y="1733"/>
                </a:lnTo>
                <a:lnTo>
                  <a:pt x="3509" y="1776"/>
                </a:lnTo>
                <a:lnTo>
                  <a:pt x="3659" y="1798"/>
                </a:lnTo>
                <a:lnTo>
                  <a:pt x="3958" y="1798"/>
                </a:lnTo>
                <a:lnTo>
                  <a:pt x="3958" y="1798"/>
                </a:lnTo>
                <a:lnTo>
                  <a:pt x="4793" y="1776"/>
                </a:lnTo>
                <a:lnTo>
                  <a:pt x="4793" y="1776"/>
                </a:lnTo>
                <a:lnTo>
                  <a:pt x="5520" y="1733"/>
                </a:lnTo>
                <a:lnTo>
                  <a:pt x="6269" y="1712"/>
                </a:lnTo>
                <a:lnTo>
                  <a:pt x="6633" y="1733"/>
                </a:lnTo>
                <a:lnTo>
                  <a:pt x="6997" y="1755"/>
                </a:lnTo>
                <a:lnTo>
                  <a:pt x="7360" y="1819"/>
                </a:lnTo>
                <a:lnTo>
                  <a:pt x="7703" y="1926"/>
                </a:lnTo>
                <a:lnTo>
                  <a:pt x="7703" y="1926"/>
                </a:lnTo>
                <a:lnTo>
                  <a:pt x="7852" y="1969"/>
                </a:lnTo>
                <a:lnTo>
                  <a:pt x="8002" y="1990"/>
                </a:lnTo>
                <a:lnTo>
                  <a:pt x="8152" y="2033"/>
                </a:lnTo>
                <a:lnTo>
                  <a:pt x="8280" y="2076"/>
                </a:lnTo>
                <a:lnTo>
                  <a:pt x="8280" y="2076"/>
                </a:lnTo>
                <a:lnTo>
                  <a:pt x="8345" y="2119"/>
                </a:lnTo>
                <a:lnTo>
                  <a:pt x="8387" y="2161"/>
                </a:lnTo>
                <a:lnTo>
                  <a:pt x="8430" y="2204"/>
                </a:lnTo>
                <a:lnTo>
                  <a:pt x="8430" y="2268"/>
                </a:lnTo>
                <a:lnTo>
                  <a:pt x="8430" y="2375"/>
                </a:lnTo>
                <a:lnTo>
                  <a:pt x="8409" y="2525"/>
                </a:lnTo>
                <a:lnTo>
                  <a:pt x="8409" y="2525"/>
                </a:lnTo>
                <a:lnTo>
                  <a:pt x="8409" y="2846"/>
                </a:lnTo>
                <a:lnTo>
                  <a:pt x="8409" y="3167"/>
                </a:lnTo>
                <a:lnTo>
                  <a:pt x="8409" y="3787"/>
                </a:lnTo>
                <a:lnTo>
                  <a:pt x="8409" y="378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1"/>
          <p:cNvSpPr/>
          <p:nvPr/>
        </p:nvSpPr>
        <p:spPr>
          <a:xfrm>
            <a:off x="3845453" y="4136456"/>
            <a:ext cx="231307" cy="226686"/>
          </a:xfrm>
          <a:custGeom>
            <a:rect b="b" l="l" r="r" t="t"/>
            <a:pathLst>
              <a:path extrusionOk="0" h="8388" w="8559">
                <a:moveTo>
                  <a:pt x="8559" y="5713"/>
                </a:moveTo>
                <a:lnTo>
                  <a:pt x="8559" y="5713"/>
                </a:lnTo>
                <a:lnTo>
                  <a:pt x="8559" y="4986"/>
                </a:lnTo>
                <a:lnTo>
                  <a:pt x="8537" y="4258"/>
                </a:lnTo>
                <a:lnTo>
                  <a:pt x="8537" y="4258"/>
                </a:lnTo>
                <a:lnTo>
                  <a:pt x="8495" y="3595"/>
                </a:lnTo>
                <a:lnTo>
                  <a:pt x="8452" y="3274"/>
                </a:lnTo>
                <a:lnTo>
                  <a:pt x="8388" y="2953"/>
                </a:lnTo>
                <a:lnTo>
                  <a:pt x="8388" y="2953"/>
                </a:lnTo>
                <a:lnTo>
                  <a:pt x="8366" y="2803"/>
                </a:lnTo>
                <a:lnTo>
                  <a:pt x="8323" y="2675"/>
                </a:lnTo>
                <a:lnTo>
                  <a:pt x="8238" y="2568"/>
                </a:lnTo>
                <a:lnTo>
                  <a:pt x="8131" y="2461"/>
                </a:lnTo>
                <a:lnTo>
                  <a:pt x="8131" y="2461"/>
                </a:lnTo>
                <a:lnTo>
                  <a:pt x="7960" y="2375"/>
                </a:lnTo>
                <a:lnTo>
                  <a:pt x="7810" y="2311"/>
                </a:lnTo>
                <a:lnTo>
                  <a:pt x="7468" y="2268"/>
                </a:lnTo>
                <a:lnTo>
                  <a:pt x="7468" y="2268"/>
                </a:lnTo>
                <a:lnTo>
                  <a:pt x="7168" y="2183"/>
                </a:lnTo>
                <a:lnTo>
                  <a:pt x="7168" y="2183"/>
                </a:lnTo>
                <a:lnTo>
                  <a:pt x="6997" y="2183"/>
                </a:lnTo>
                <a:lnTo>
                  <a:pt x="6890" y="2183"/>
                </a:lnTo>
                <a:lnTo>
                  <a:pt x="6826" y="2183"/>
                </a:lnTo>
                <a:lnTo>
                  <a:pt x="6826" y="2183"/>
                </a:lnTo>
                <a:lnTo>
                  <a:pt x="6804" y="2140"/>
                </a:lnTo>
                <a:lnTo>
                  <a:pt x="6783" y="2076"/>
                </a:lnTo>
                <a:lnTo>
                  <a:pt x="6762" y="1905"/>
                </a:lnTo>
                <a:lnTo>
                  <a:pt x="6783" y="1541"/>
                </a:lnTo>
                <a:lnTo>
                  <a:pt x="6783" y="1541"/>
                </a:lnTo>
                <a:lnTo>
                  <a:pt x="6804" y="1220"/>
                </a:lnTo>
                <a:lnTo>
                  <a:pt x="6826" y="856"/>
                </a:lnTo>
                <a:lnTo>
                  <a:pt x="6869" y="514"/>
                </a:lnTo>
                <a:lnTo>
                  <a:pt x="6847" y="343"/>
                </a:lnTo>
                <a:lnTo>
                  <a:pt x="6826" y="193"/>
                </a:lnTo>
                <a:lnTo>
                  <a:pt x="6826" y="193"/>
                </a:lnTo>
                <a:lnTo>
                  <a:pt x="6740" y="129"/>
                </a:lnTo>
                <a:lnTo>
                  <a:pt x="6633" y="65"/>
                </a:lnTo>
                <a:lnTo>
                  <a:pt x="6548" y="43"/>
                </a:lnTo>
                <a:lnTo>
                  <a:pt x="6419" y="22"/>
                </a:lnTo>
                <a:lnTo>
                  <a:pt x="6205" y="22"/>
                </a:lnTo>
                <a:lnTo>
                  <a:pt x="5991" y="22"/>
                </a:lnTo>
                <a:lnTo>
                  <a:pt x="5991" y="22"/>
                </a:lnTo>
                <a:lnTo>
                  <a:pt x="4986" y="0"/>
                </a:lnTo>
                <a:lnTo>
                  <a:pt x="4986" y="0"/>
                </a:lnTo>
                <a:lnTo>
                  <a:pt x="4494" y="22"/>
                </a:lnTo>
                <a:lnTo>
                  <a:pt x="4001" y="43"/>
                </a:lnTo>
                <a:lnTo>
                  <a:pt x="3509" y="65"/>
                </a:lnTo>
                <a:lnTo>
                  <a:pt x="3017" y="86"/>
                </a:lnTo>
                <a:lnTo>
                  <a:pt x="3017" y="86"/>
                </a:lnTo>
                <a:lnTo>
                  <a:pt x="2761" y="107"/>
                </a:lnTo>
                <a:lnTo>
                  <a:pt x="2504" y="150"/>
                </a:lnTo>
                <a:lnTo>
                  <a:pt x="2226" y="171"/>
                </a:lnTo>
                <a:lnTo>
                  <a:pt x="1990" y="171"/>
                </a:lnTo>
                <a:lnTo>
                  <a:pt x="1990" y="171"/>
                </a:lnTo>
                <a:lnTo>
                  <a:pt x="1819" y="129"/>
                </a:lnTo>
                <a:lnTo>
                  <a:pt x="1776" y="129"/>
                </a:lnTo>
                <a:lnTo>
                  <a:pt x="1734" y="129"/>
                </a:lnTo>
                <a:lnTo>
                  <a:pt x="1691" y="150"/>
                </a:lnTo>
                <a:lnTo>
                  <a:pt x="1669" y="193"/>
                </a:lnTo>
                <a:lnTo>
                  <a:pt x="1627" y="385"/>
                </a:lnTo>
                <a:lnTo>
                  <a:pt x="1627" y="385"/>
                </a:lnTo>
                <a:lnTo>
                  <a:pt x="1605" y="621"/>
                </a:lnTo>
                <a:lnTo>
                  <a:pt x="1627" y="856"/>
                </a:lnTo>
                <a:lnTo>
                  <a:pt x="1648" y="1305"/>
                </a:lnTo>
                <a:lnTo>
                  <a:pt x="1648" y="1305"/>
                </a:lnTo>
                <a:lnTo>
                  <a:pt x="1669" y="1755"/>
                </a:lnTo>
                <a:lnTo>
                  <a:pt x="1712" y="1969"/>
                </a:lnTo>
                <a:lnTo>
                  <a:pt x="1755" y="2183"/>
                </a:lnTo>
                <a:lnTo>
                  <a:pt x="1755" y="2183"/>
                </a:lnTo>
                <a:lnTo>
                  <a:pt x="1455" y="2204"/>
                </a:lnTo>
                <a:lnTo>
                  <a:pt x="1306" y="2225"/>
                </a:lnTo>
                <a:lnTo>
                  <a:pt x="1177" y="2204"/>
                </a:lnTo>
                <a:lnTo>
                  <a:pt x="1177" y="2204"/>
                </a:lnTo>
                <a:lnTo>
                  <a:pt x="1027" y="2204"/>
                </a:lnTo>
                <a:lnTo>
                  <a:pt x="899" y="2225"/>
                </a:lnTo>
                <a:lnTo>
                  <a:pt x="792" y="2268"/>
                </a:lnTo>
                <a:lnTo>
                  <a:pt x="664" y="2354"/>
                </a:lnTo>
                <a:lnTo>
                  <a:pt x="664" y="2354"/>
                </a:lnTo>
                <a:lnTo>
                  <a:pt x="493" y="2504"/>
                </a:lnTo>
                <a:lnTo>
                  <a:pt x="343" y="2696"/>
                </a:lnTo>
                <a:lnTo>
                  <a:pt x="193" y="2889"/>
                </a:lnTo>
                <a:lnTo>
                  <a:pt x="107" y="3103"/>
                </a:lnTo>
                <a:lnTo>
                  <a:pt x="107" y="3103"/>
                </a:lnTo>
                <a:lnTo>
                  <a:pt x="65" y="3252"/>
                </a:lnTo>
                <a:lnTo>
                  <a:pt x="43" y="3402"/>
                </a:lnTo>
                <a:lnTo>
                  <a:pt x="0" y="3745"/>
                </a:lnTo>
                <a:lnTo>
                  <a:pt x="0" y="4386"/>
                </a:lnTo>
                <a:lnTo>
                  <a:pt x="0" y="4386"/>
                </a:lnTo>
                <a:lnTo>
                  <a:pt x="0" y="5071"/>
                </a:lnTo>
                <a:lnTo>
                  <a:pt x="22" y="5734"/>
                </a:lnTo>
                <a:lnTo>
                  <a:pt x="22" y="5734"/>
                </a:lnTo>
                <a:lnTo>
                  <a:pt x="22" y="6055"/>
                </a:lnTo>
                <a:lnTo>
                  <a:pt x="22" y="6205"/>
                </a:lnTo>
                <a:lnTo>
                  <a:pt x="43" y="6376"/>
                </a:lnTo>
                <a:lnTo>
                  <a:pt x="43" y="6376"/>
                </a:lnTo>
                <a:lnTo>
                  <a:pt x="86" y="6462"/>
                </a:lnTo>
                <a:lnTo>
                  <a:pt x="129" y="6569"/>
                </a:lnTo>
                <a:lnTo>
                  <a:pt x="129" y="6569"/>
                </a:lnTo>
                <a:lnTo>
                  <a:pt x="172" y="6654"/>
                </a:lnTo>
                <a:lnTo>
                  <a:pt x="257" y="6697"/>
                </a:lnTo>
                <a:lnTo>
                  <a:pt x="257" y="6697"/>
                </a:lnTo>
                <a:lnTo>
                  <a:pt x="407" y="6719"/>
                </a:lnTo>
                <a:lnTo>
                  <a:pt x="578" y="6719"/>
                </a:lnTo>
                <a:lnTo>
                  <a:pt x="899" y="6697"/>
                </a:lnTo>
                <a:lnTo>
                  <a:pt x="899" y="6697"/>
                </a:lnTo>
                <a:lnTo>
                  <a:pt x="1134" y="6697"/>
                </a:lnTo>
                <a:lnTo>
                  <a:pt x="1263" y="6676"/>
                </a:lnTo>
                <a:lnTo>
                  <a:pt x="1327" y="6654"/>
                </a:lnTo>
                <a:lnTo>
                  <a:pt x="1370" y="6633"/>
                </a:lnTo>
                <a:lnTo>
                  <a:pt x="1370" y="6633"/>
                </a:lnTo>
                <a:lnTo>
                  <a:pt x="1413" y="6590"/>
                </a:lnTo>
                <a:lnTo>
                  <a:pt x="1434" y="6547"/>
                </a:lnTo>
                <a:lnTo>
                  <a:pt x="1434" y="6505"/>
                </a:lnTo>
                <a:lnTo>
                  <a:pt x="1434" y="6462"/>
                </a:lnTo>
                <a:lnTo>
                  <a:pt x="1391" y="6376"/>
                </a:lnTo>
                <a:lnTo>
                  <a:pt x="1348" y="6312"/>
                </a:lnTo>
                <a:lnTo>
                  <a:pt x="1348" y="6312"/>
                </a:lnTo>
                <a:lnTo>
                  <a:pt x="1327" y="6226"/>
                </a:lnTo>
                <a:lnTo>
                  <a:pt x="1327" y="6205"/>
                </a:lnTo>
                <a:lnTo>
                  <a:pt x="1327" y="6184"/>
                </a:lnTo>
                <a:lnTo>
                  <a:pt x="1306" y="6184"/>
                </a:lnTo>
                <a:lnTo>
                  <a:pt x="1220" y="6226"/>
                </a:lnTo>
                <a:lnTo>
                  <a:pt x="1220" y="6226"/>
                </a:lnTo>
                <a:lnTo>
                  <a:pt x="1177" y="6248"/>
                </a:lnTo>
                <a:lnTo>
                  <a:pt x="1113" y="6312"/>
                </a:lnTo>
                <a:lnTo>
                  <a:pt x="1070" y="6355"/>
                </a:lnTo>
                <a:lnTo>
                  <a:pt x="1049" y="6355"/>
                </a:lnTo>
                <a:lnTo>
                  <a:pt x="1006" y="6355"/>
                </a:lnTo>
                <a:lnTo>
                  <a:pt x="942" y="6333"/>
                </a:lnTo>
                <a:lnTo>
                  <a:pt x="942" y="6333"/>
                </a:lnTo>
                <a:lnTo>
                  <a:pt x="942" y="6291"/>
                </a:lnTo>
                <a:lnTo>
                  <a:pt x="942" y="6248"/>
                </a:lnTo>
                <a:lnTo>
                  <a:pt x="985" y="6119"/>
                </a:lnTo>
                <a:lnTo>
                  <a:pt x="1049" y="5991"/>
                </a:lnTo>
                <a:lnTo>
                  <a:pt x="1070" y="5927"/>
                </a:lnTo>
                <a:lnTo>
                  <a:pt x="1049" y="5884"/>
                </a:lnTo>
                <a:lnTo>
                  <a:pt x="1049" y="5884"/>
                </a:lnTo>
                <a:lnTo>
                  <a:pt x="963" y="5906"/>
                </a:lnTo>
                <a:lnTo>
                  <a:pt x="878" y="5970"/>
                </a:lnTo>
                <a:lnTo>
                  <a:pt x="835" y="6055"/>
                </a:lnTo>
                <a:lnTo>
                  <a:pt x="792" y="6141"/>
                </a:lnTo>
                <a:lnTo>
                  <a:pt x="728" y="6226"/>
                </a:lnTo>
                <a:lnTo>
                  <a:pt x="685" y="6291"/>
                </a:lnTo>
                <a:lnTo>
                  <a:pt x="621" y="6355"/>
                </a:lnTo>
                <a:lnTo>
                  <a:pt x="514" y="6376"/>
                </a:lnTo>
                <a:lnTo>
                  <a:pt x="514" y="6376"/>
                </a:lnTo>
                <a:lnTo>
                  <a:pt x="664" y="6055"/>
                </a:lnTo>
                <a:lnTo>
                  <a:pt x="728" y="5906"/>
                </a:lnTo>
                <a:lnTo>
                  <a:pt x="771" y="5734"/>
                </a:lnTo>
                <a:lnTo>
                  <a:pt x="771" y="5734"/>
                </a:lnTo>
                <a:lnTo>
                  <a:pt x="707" y="5713"/>
                </a:lnTo>
                <a:lnTo>
                  <a:pt x="664" y="5713"/>
                </a:lnTo>
                <a:lnTo>
                  <a:pt x="621" y="5756"/>
                </a:lnTo>
                <a:lnTo>
                  <a:pt x="578" y="5820"/>
                </a:lnTo>
                <a:lnTo>
                  <a:pt x="514" y="5927"/>
                </a:lnTo>
                <a:lnTo>
                  <a:pt x="450" y="6034"/>
                </a:lnTo>
                <a:lnTo>
                  <a:pt x="450" y="6034"/>
                </a:lnTo>
                <a:lnTo>
                  <a:pt x="428" y="6013"/>
                </a:lnTo>
                <a:lnTo>
                  <a:pt x="428" y="5970"/>
                </a:lnTo>
                <a:lnTo>
                  <a:pt x="450" y="5841"/>
                </a:lnTo>
                <a:lnTo>
                  <a:pt x="493" y="5585"/>
                </a:lnTo>
                <a:lnTo>
                  <a:pt x="493" y="5585"/>
                </a:lnTo>
                <a:lnTo>
                  <a:pt x="642" y="5221"/>
                </a:lnTo>
                <a:lnTo>
                  <a:pt x="642" y="5221"/>
                </a:lnTo>
                <a:lnTo>
                  <a:pt x="707" y="5114"/>
                </a:lnTo>
                <a:lnTo>
                  <a:pt x="749" y="4986"/>
                </a:lnTo>
                <a:lnTo>
                  <a:pt x="749" y="4921"/>
                </a:lnTo>
                <a:lnTo>
                  <a:pt x="749" y="4879"/>
                </a:lnTo>
                <a:lnTo>
                  <a:pt x="707" y="4857"/>
                </a:lnTo>
                <a:lnTo>
                  <a:pt x="642" y="4836"/>
                </a:lnTo>
                <a:lnTo>
                  <a:pt x="642" y="4836"/>
                </a:lnTo>
                <a:lnTo>
                  <a:pt x="600" y="4857"/>
                </a:lnTo>
                <a:lnTo>
                  <a:pt x="578" y="4879"/>
                </a:lnTo>
                <a:lnTo>
                  <a:pt x="514" y="4943"/>
                </a:lnTo>
                <a:lnTo>
                  <a:pt x="471" y="4986"/>
                </a:lnTo>
                <a:lnTo>
                  <a:pt x="428" y="5028"/>
                </a:lnTo>
                <a:lnTo>
                  <a:pt x="428" y="5028"/>
                </a:lnTo>
                <a:lnTo>
                  <a:pt x="407" y="5028"/>
                </a:lnTo>
                <a:lnTo>
                  <a:pt x="407" y="5007"/>
                </a:lnTo>
                <a:lnTo>
                  <a:pt x="407" y="4943"/>
                </a:lnTo>
                <a:lnTo>
                  <a:pt x="471" y="4707"/>
                </a:lnTo>
                <a:lnTo>
                  <a:pt x="621" y="4344"/>
                </a:lnTo>
                <a:lnTo>
                  <a:pt x="621" y="4344"/>
                </a:lnTo>
                <a:lnTo>
                  <a:pt x="664" y="4151"/>
                </a:lnTo>
                <a:lnTo>
                  <a:pt x="642" y="4130"/>
                </a:lnTo>
                <a:lnTo>
                  <a:pt x="621" y="4151"/>
                </a:lnTo>
                <a:lnTo>
                  <a:pt x="535" y="4215"/>
                </a:lnTo>
                <a:lnTo>
                  <a:pt x="428" y="4301"/>
                </a:lnTo>
                <a:lnTo>
                  <a:pt x="428" y="4301"/>
                </a:lnTo>
                <a:lnTo>
                  <a:pt x="428" y="4194"/>
                </a:lnTo>
                <a:lnTo>
                  <a:pt x="428" y="3959"/>
                </a:lnTo>
                <a:lnTo>
                  <a:pt x="450" y="3552"/>
                </a:lnTo>
                <a:lnTo>
                  <a:pt x="450" y="3552"/>
                </a:lnTo>
                <a:lnTo>
                  <a:pt x="493" y="3381"/>
                </a:lnTo>
                <a:lnTo>
                  <a:pt x="557" y="3231"/>
                </a:lnTo>
                <a:lnTo>
                  <a:pt x="621" y="3103"/>
                </a:lnTo>
                <a:lnTo>
                  <a:pt x="749" y="2953"/>
                </a:lnTo>
                <a:lnTo>
                  <a:pt x="749" y="2953"/>
                </a:lnTo>
                <a:lnTo>
                  <a:pt x="878" y="2846"/>
                </a:lnTo>
                <a:lnTo>
                  <a:pt x="1027" y="2782"/>
                </a:lnTo>
                <a:lnTo>
                  <a:pt x="1199" y="2718"/>
                </a:lnTo>
                <a:lnTo>
                  <a:pt x="1348" y="2696"/>
                </a:lnTo>
                <a:lnTo>
                  <a:pt x="1691" y="2675"/>
                </a:lnTo>
                <a:lnTo>
                  <a:pt x="1862" y="2675"/>
                </a:lnTo>
                <a:lnTo>
                  <a:pt x="2033" y="2653"/>
                </a:lnTo>
                <a:lnTo>
                  <a:pt x="2033" y="2653"/>
                </a:lnTo>
                <a:lnTo>
                  <a:pt x="2440" y="2589"/>
                </a:lnTo>
                <a:lnTo>
                  <a:pt x="2846" y="2589"/>
                </a:lnTo>
                <a:lnTo>
                  <a:pt x="3638" y="2568"/>
                </a:lnTo>
                <a:lnTo>
                  <a:pt x="3638" y="2568"/>
                </a:lnTo>
                <a:lnTo>
                  <a:pt x="3980" y="2546"/>
                </a:lnTo>
                <a:lnTo>
                  <a:pt x="4322" y="2546"/>
                </a:lnTo>
                <a:lnTo>
                  <a:pt x="5007" y="2568"/>
                </a:lnTo>
                <a:lnTo>
                  <a:pt x="5007" y="2568"/>
                </a:lnTo>
                <a:lnTo>
                  <a:pt x="5756" y="2632"/>
                </a:lnTo>
                <a:lnTo>
                  <a:pt x="6120" y="2653"/>
                </a:lnTo>
                <a:lnTo>
                  <a:pt x="6505" y="2653"/>
                </a:lnTo>
                <a:lnTo>
                  <a:pt x="6505" y="2653"/>
                </a:lnTo>
                <a:lnTo>
                  <a:pt x="6826" y="2675"/>
                </a:lnTo>
                <a:lnTo>
                  <a:pt x="7018" y="2675"/>
                </a:lnTo>
                <a:lnTo>
                  <a:pt x="7211" y="2718"/>
                </a:lnTo>
                <a:lnTo>
                  <a:pt x="7382" y="2739"/>
                </a:lnTo>
                <a:lnTo>
                  <a:pt x="7553" y="2803"/>
                </a:lnTo>
                <a:lnTo>
                  <a:pt x="7682" y="2889"/>
                </a:lnTo>
                <a:lnTo>
                  <a:pt x="7746" y="2953"/>
                </a:lnTo>
                <a:lnTo>
                  <a:pt x="7789" y="2996"/>
                </a:lnTo>
                <a:lnTo>
                  <a:pt x="7789" y="2996"/>
                </a:lnTo>
                <a:lnTo>
                  <a:pt x="7874" y="3188"/>
                </a:lnTo>
                <a:lnTo>
                  <a:pt x="7917" y="3381"/>
                </a:lnTo>
                <a:lnTo>
                  <a:pt x="7938" y="3573"/>
                </a:lnTo>
                <a:lnTo>
                  <a:pt x="7960" y="3787"/>
                </a:lnTo>
                <a:lnTo>
                  <a:pt x="7960" y="4194"/>
                </a:lnTo>
                <a:lnTo>
                  <a:pt x="7960" y="4600"/>
                </a:lnTo>
                <a:lnTo>
                  <a:pt x="7960" y="4600"/>
                </a:lnTo>
                <a:lnTo>
                  <a:pt x="7960" y="5435"/>
                </a:lnTo>
                <a:lnTo>
                  <a:pt x="8002" y="6291"/>
                </a:lnTo>
                <a:lnTo>
                  <a:pt x="8002" y="6291"/>
                </a:lnTo>
                <a:lnTo>
                  <a:pt x="7810" y="6291"/>
                </a:lnTo>
                <a:lnTo>
                  <a:pt x="7510" y="6291"/>
                </a:lnTo>
                <a:lnTo>
                  <a:pt x="7361" y="6291"/>
                </a:lnTo>
                <a:lnTo>
                  <a:pt x="7232" y="6333"/>
                </a:lnTo>
                <a:lnTo>
                  <a:pt x="7125" y="6376"/>
                </a:lnTo>
                <a:lnTo>
                  <a:pt x="7104" y="6419"/>
                </a:lnTo>
                <a:lnTo>
                  <a:pt x="7082" y="6440"/>
                </a:lnTo>
                <a:lnTo>
                  <a:pt x="7082" y="6440"/>
                </a:lnTo>
                <a:lnTo>
                  <a:pt x="7082" y="6505"/>
                </a:lnTo>
                <a:lnTo>
                  <a:pt x="7104" y="6547"/>
                </a:lnTo>
                <a:lnTo>
                  <a:pt x="7147" y="6569"/>
                </a:lnTo>
                <a:lnTo>
                  <a:pt x="7189" y="6612"/>
                </a:lnTo>
                <a:lnTo>
                  <a:pt x="7339" y="6654"/>
                </a:lnTo>
                <a:lnTo>
                  <a:pt x="7510" y="6676"/>
                </a:lnTo>
                <a:lnTo>
                  <a:pt x="7853" y="6676"/>
                </a:lnTo>
                <a:lnTo>
                  <a:pt x="8088" y="6676"/>
                </a:lnTo>
                <a:lnTo>
                  <a:pt x="8088" y="6676"/>
                </a:lnTo>
                <a:lnTo>
                  <a:pt x="8259" y="6697"/>
                </a:lnTo>
                <a:lnTo>
                  <a:pt x="8409" y="6697"/>
                </a:lnTo>
                <a:lnTo>
                  <a:pt x="8452" y="6676"/>
                </a:lnTo>
                <a:lnTo>
                  <a:pt x="8495" y="6633"/>
                </a:lnTo>
                <a:lnTo>
                  <a:pt x="8537" y="6569"/>
                </a:lnTo>
                <a:lnTo>
                  <a:pt x="8559" y="6483"/>
                </a:lnTo>
                <a:lnTo>
                  <a:pt x="8559" y="6483"/>
                </a:lnTo>
                <a:lnTo>
                  <a:pt x="8559" y="6291"/>
                </a:lnTo>
                <a:lnTo>
                  <a:pt x="8559" y="6098"/>
                </a:lnTo>
                <a:lnTo>
                  <a:pt x="8559" y="5713"/>
                </a:lnTo>
                <a:lnTo>
                  <a:pt x="8559" y="5713"/>
                </a:lnTo>
                <a:close/>
                <a:moveTo>
                  <a:pt x="6633" y="685"/>
                </a:moveTo>
                <a:lnTo>
                  <a:pt x="6633" y="685"/>
                </a:lnTo>
                <a:lnTo>
                  <a:pt x="6590" y="1027"/>
                </a:lnTo>
                <a:lnTo>
                  <a:pt x="6548" y="1348"/>
                </a:lnTo>
                <a:lnTo>
                  <a:pt x="6548" y="1348"/>
                </a:lnTo>
                <a:lnTo>
                  <a:pt x="6548" y="1519"/>
                </a:lnTo>
                <a:lnTo>
                  <a:pt x="6569" y="1755"/>
                </a:lnTo>
                <a:lnTo>
                  <a:pt x="6569" y="1969"/>
                </a:lnTo>
                <a:lnTo>
                  <a:pt x="6548" y="2054"/>
                </a:lnTo>
                <a:lnTo>
                  <a:pt x="6526" y="2118"/>
                </a:lnTo>
                <a:lnTo>
                  <a:pt x="6526" y="2118"/>
                </a:lnTo>
                <a:lnTo>
                  <a:pt x="6462" y="2161"/>
                </a:lnTo>
                <a:lnTo>
                  <a:pt x="6398" y="2161"/>
                </a:lnTo>
                <a:lnTo>
                  <a:pt x="6184" y="2140"/>
                </a:lnTo>
                <a:lnTo>
                  <a:pt x="5948" y="2097"/>
                </a:lnTo>
                <a:lnTo>
                  <a:pt x="5777" y="2076"/>
                </a:lnTo>
                <a:lnTo>
                  <a:pt x="5777" y="2076"/>
                </a:lnTo>
                <a:lnTo>
                  <a:pt x="5307" y="2033"/>
                </a:lnTo>
                <a:lnTo>
                  <a:pt x="4836" y="2033"/>
                </a:lnTo>
                <a:lnTo>
                  <a:pt x="4344" y="2033"/>
                </a:lnTo>
                <a:lnTo>
                  <a:pt x="3873" y="2054"/>
                </a:lnTo>
                <a:lnTo>
                  <a:pt x="1947" y="2140"/>
                </a:lnTo>
                <a:lnTo>
                  <a:pt x="1947" y="2140"/>
                </a:lnTo>
                <a:lnTo>
                  <a:pt x="1969" y="2118"/>
                </a:lnTo>
                <a:lnTo>
                  <a:pt x="1990" y="2097"/>
                </a:lnTo>
                <a:lnTo>
                  <a:pt x="2054" y="2054"/>
                </a:lnTo>
                <a:lnTo>
                  <a:pt x="2140" y="2054"/>
                </a:lnTo>
                <a:lnTo>
                  <a:pt x="2204" y="2012"/>
                </a:lnTo>
                <a:lnTo>
                  <a:pt x="2204" y="2012"/>
                </a:lnTo>
                <a:lnTo>
                  <a:pt x="2226" y="1969"/>
                </a:lnTo>
                <a:lnTo>
                  <a:pt x="2247" y="1926"/>
                </a:lnTo>
                <a:lnTo>
                  <a:pt x="2268" y="1819"/>
                </a:lnTo>
                <a:lnTo>
                  <a:pt x="2247" y="1584"/>
                </a:lnTo>
                <a:lnTo>
                  <a:pt x="2247" y="1584"/>
                </a:lnTo>
                <a:lnTo>
                  <a:pt x="2204" y="1091"/>
                </a:lnTo>
                <a:lnTo>
                  <a:pt x="2161" y="599"/>
                </a:lnTo>
                <a:lnTo>
                  <a:pt x="2161" y="599"/>
                </a:lnTo>
                <a:lnTo>
                  <a:pt x="2739" y="578"/>
                </a:lnTo>
                <a:lnTo>
                  <a:pt x="3295" y="557"/>
                </a:lnTo>
                <a:lnTo>
                  <a:pt x="3873" y="514"/>
                </a:lnTo>
                <a:lnTo>
                  <a:pt x="4429" y="492"/>
                </a:lnTo>
                <a:lnTo>
                  <a:pt x="4429" y="492"/>
                </a:lnTo>
                <a:lnTo>
                  <a:pt x="5007" y="492"/>
                </a:lnTo>
                <a:lnTo>
                  <a:pt x="5307" y="492"/>
                </a:lnTo>
                <a:lnTo>
                  <a:pt x="5585" y="471"/>
                </a:lnTo>
                <a:lnTo>
                  <a:pt x="5585" y="471"/>
                </a:lnTo>
                <a:lnTo>
                  <a:pt x="5842" y="450"/>
                </a:lnTo>
                <a:lnTo>
                  <a:pt x="6120" y="428"/>
                </a:lnTo>
                <a:lnTo>
                  <a:pt x="6376" y="407"/>
                </a:lnTo>
                <a:lnTo>
                  <a:pt x="6612" y="343"/>
                </a:lnTo>
                <a:lnTo>
                  <a:pt x="6612" y="343"/>
                </a:lnTo>
                <a:lnTo>
                  <a:pt x="6676" y="364"/>
                </a:lnTo>
                <a:lnTo>
                  <a:pt x="6697" y="385"/>
                </a:lnTo>
                <a:lnTo>
                  <a:pt x="6719" y="428"/>
                </a:lnTo>
                <a:lnTo>
                  <a:pt x="6697" y="471"/>
                </a:lnTo>
                <a:lnTo>
                  <a:pt x="6633" y="685"/>
                </a:lnTo>
                <a:lnTo>
                  <a:pt x="6633" y="685"/>
                </a:lnTo>
                <a:close/>
                <a:moveTo>
                  <a:pt x="7489" y="3488"/>
                </a:moveTo>
                <a:lnTo>
                  <a:pt x="7489" y="3488"/>
                </a:lnTo>
                <a:lnTo>
                  <a:pt x="7532" y="3445"/>
                </a:lnTo>
                <a:lnTo>
                  <a:pt x="7553" y="3402"/>
                </a:lnTo>
                <a:lnTo>
                  <a:pt x="7575" y="3295"/>
                </a:lnTo>
                <a:lnTo>
                  <a:pt x="7575" y="3081"/>
                </a:lnTo>
                <a:lnTo>
                  <a:pt x="7575" y="3081"/>
                </a:lnTo>
                <a:lnTo>
                  <a:pt x="7510" y="3017"/>
                </a:lnTo>
                <a:lnTo>
                  <a:pt x="7468" y="2996"/>
                </a:lnTo>
                <a:lnTo>
                  <a:pt x="7403" y="2974"/>
                </a:lnTo>
                <a:lnTo>
                  <a:pt x="7318" y="2953"/>
                </a:lnTo>
                <a:lnTo>
                  <a:pt x="7189" y="2974"/>
                </a:lnTo>
                <a:lnTo>
                  <a:pt x="7061" y="3039"/>
                </a:lnTo>
                <a:lnTo>
                  <a:pt x="6975" y="3145"/>
                </a:lnTo>
                <a:lnTo>
                  <a:pt x="6954" y="3188"/>
                </a:lnTo>
                <a:lnTo>
                  <a:pt x="6933" y="3252"/>
                </a:lnTo>
                <a:lnTo>
                  <a:pt x="6933" y="3317"/>
                </a:lnTo>
                <a:lnTo>
                  <a:pt x="6933" y="3381"/>
                </a:lnTo>
                <a:lnTo>
                  <a:pt x="6975" y="3445"/>
                </a:lnTo>
                <a:lnTo>
                  <a:pt x="7040" y="3509"/>
                </a:lnTo>
                <a:lnTo>
                  <a:pt x="7040" y="3509"/>
                </a:lnTo>
                <a:lnTo>
                  <a:pt x="7147" y="3573"/>
                </a:lnTo>
                <a:lnTo>
                  <a:pt x="7254" y="3595"/>
                </a:lnTo>
                <a:lnTo>
                  <a:pt x="7382" y="3573"/>
                </a:lnTo>
                <a:lnTo>
                  <a:pt x="7446" y="3531"/>
                </a:lnTo>
                <a:lnTo>
                  <a:pt x="7489" y="3488"/>
                </a:lnTo>
                <a:lnTo>
                  <a:pt x="7489" y="3488"/>
                </a:lnTo>
                <a:close/>
                <a:moveTo>
                  <a:pt x="6569" y="3167"/>
                </a:moveTo>
                <a:lnTo>
                  <a:pt x="6569" y="3167"/>
                </a:lnTo>
                <a:lnTo>
                  <a:pt x="6483" y="3167"/>
                </a:lnTo>
                <a:lnTo>
                  <a:pt x="6419" y="3188"/>
                </a:lnTo>
                <a:lnTo>
                  <a:pt x="6398" y="3231"/>
                </a:lnTo>
                <a:lnTo>
                  <a:pt x="6355" y="3274"/>
                </a:lnTo>
                <a:lnTo>
                  <a:pt x="6355" y="3338"/>
                </a:lnTo>
                <a:lnTo>
                  <a:pt x="6355" y="3402"/>
                </a:lnTo>
                <a:lnTo>
                  <a:pt x="6376" y="3466"/>
                </a:lnTo>
                <a:lnTo>
                  <a:pt x="6419" y="3509"/>
                </a:lnTo>
                <a:lnTo>
                  <a:pt x="6419" y="3509"/>
                </a:lnTo>
                <a:lnTo>
                  <a:pt x="6505" y="3531"/>
                </a:lnTo>
                <a:lnTo>
                  <a:pt x="6569" y="3509"/>
                </a:lnTo>
                <a:lnTo>
                  <a:pt x="6612" y="3466"/>
                </a:lnTo>
                <a:lnTo>
                  <a:pt x="6633" y="3402"/>
                </a:lnTo>
                <a:lnTo>
                  <a:pt x="6633" y="3338"/>
                </a:lnTo>
                <a:lnTo>
                  <a:pt x="6633" y="3274"/>
                </a:lnTo>
                <a:lnTo>
                  <a:pt x="6612" y="3231"/>
                </a:lnTo>
                <a:lnTo>
                  <a:pt x="6569" y="3167"/>
                </a:lnTo>
                <a:lnTo>
                  <a:pt x="6569" y="3167"/>
                </a:lnTo>
                <a:close/>
                <a:moveTo>
                  <a:pt x="6804" y="4857"/>
                </a:moveTo>
                <a:lnTo>
                  <a:pt x="6804" y="4857"/>
                </a:lnTo>
                <a:lnTo>
                  <a:pt x="6697" y="4857"/>
                </a:lnTo>
                <a:lnTo>
                  <a:pt x="6505" y="4879"/>
                </a:lnTo>
                <a:lnTo>
                  <a:pt x="6141" y="4879"/>
                </a:lnTo>
                <a:lnTo>
                  <a:pt x="6141" y="4879"/>
                </a:lnTo>
                <a:lnTo>
                  <a:pt x="5649" y="4921"/>
                </a:lnTo>
                <a:lnTo>
                  <a:pt x="5157" y="4943"/>
                </a:lnTo>
                <a:lnTo>
                  <a:pt x="5157" y="4943"/>
                </a:lnTo>
                <a:lnTo>
                  <a:pt x="2932" y="4964"/>
                </a:lnTo>
                <a:lnTo>
                  <a:pt x="2932" y="4964"/>
                </a:lnTo>
                <a:lnTo>
                  <a:pt x="2418" y="4943"/>
                </a:lnTo>
                <a:lnTo>
                  <a:pt x="2161" y="4943"/>
                </a:lnTo>
                <a:lnTo>
                  <a:pt x="1905" y="4986"/>
                </a:lnTo>
                <a:lnTo>
                  <a:pt x="1905" y="4986"/>
                </a:lnTo>
                <a:lnTo>
                  <a:pt x="1798" y="5007"/>
                </a:lnTo>
                <a:lnTo>
                  <a:pt x="1691" y="5071"/>
                </a:lnTo>
                <a:lnTo>
                  <a:pt x="1627" y="5178"/>
                </a:lnTo>
                <a:lnTo>
                  <a:pt x="1562" y="5306"/>
                </a:lnTo>
                <a:lnTo>
                  <a:pt x="1562" y="5306"/>
                </a:lnTo>
                <a:lnTo>
                  <a:pt x="1541" y="5499"/>
                </a:lnTo>
                <a:lnTo>
                  <a:pt x="1562" y="5713"/>
                </a:lnTo>
                <a:lnTo>
                  <a:pt x="1605" y="6119"/>
                </a:lnTo>
                <a:lnTo>
                  <a:pt x="1605" y="6119"/>
                </a:lnTo>
                <a:lnTo>
                  <a:pt x="1648" y="6997"/>
                </a:lnTo>
                <a:lnTo>
                  <a:pt x="1648" y="6997"/>
                </a:lnTo>
                <a:lnTo>
                  <a:pt x="1691" y="7917"/>
                </a:lnTo>
                <a:lnTo>
                  <a:pt x="1691" y="7917"/>
                </a:lnTo>
                <a:lnTo>
                  <a:pt x="1691" y="8088"/>
                </a:lnTo>
                <a:lnTo>
                  <a:pt x="1691" y="8173"/>
                </a:lnTo>
                <a:lnTo>
                  <a:pt x="1734" y="8259"/>
                </a:lnTo>
                <a:lnTo>
                  <a:pt x="1734" y="8259"/>
                </a:lnTo>
                <a:lnTo>
                  <a:pt x="1798" y="8323"/>
                </a:lnTo>
                <a:lnTo>
                  <a:pt x="1862" y="8366"/>
                </a:lnTo>
                <a:lnTo>
                  <a:pt x="1947" y="8387"/>
                </a:lnTo>
                <a:lnTo>
                  <a:pt x="2076" y="8387"/>
                </a:lnTo>
                <a:lnTo>
                  <a:pt x="2076" y="8387"/>
                </a:lnTo>
                <a:lnTo>
                  <a:pt x="2525" y="8387"/>
                </a:lnTo>
                <a:lnTo>
                  <a:pt x="2974" y="8366"/>
                </a:lnTo>
                <a:lnTo>
                  <a:pt x="3402" y="8345"/>
                </a:lnTo>
                <a:lnTo>
                  <a:pt x="3852" y="8323"/>
                </a:lnTo>
                <a:lnTo>
                  <a:pt x="3852" y="8323"/>
                </a:lnTo>
                <a:lnTo>
                  <a:pt x="4023" y="8323"/>
                </a:lnTo>
                <a:lnTo>
                  <a:pt x="4194" y="8280"/>
                </a:lnTo>
                <a:lnTo>
                  <a:pt x="4365" y="8238"/>
                </a:lnTo>
                <a:lnTo>
                  <a:pt x="4536" y="8216"/>
                </a:lnTo>
                <a:lnTo>
                  <a:pt x="4536" y="8216"/>
                </a:lnTo>
                <a:lnTo>
                  <a:pt x="5007" y="8173"/>
                </a:lnTo>
                <a:lnTo>
                  <a:pt x="5456" y="8131"/>
                </a:lnTo>
                <a:lnTo>
                  <a:pt x="5456" y="8131"/>
                </a:lnTo>
                <a:lnTo>
                  <a:pt x="5649" y="8131"/>
                </a:lnTo>
                <a:lnTo>
                  <a:pt x="5863" y="8131"/>
                </a:lnTo>
                <a:lnTo>
                  <a:pt x="6077" y="8109"/>
                </a:lnTo>
                <a:lnTo>
                  <a:pt x="6162" y="8067"/>
                </a:lnTo>
                <a:lnTo>
                  <a:pt x="6248" y="8045"/>
                </a:lnTo>
                <a:lnTo>
                  <a:pt x="6248" y="8045"/>
                </a:lnTo>
                <a:lnTo>
                  <a:pt x="6334" y="7960"/>
                </a:lnTo>
                <a:lnTo>
                  <a:pt x="6355" y="7874"/>
                </a:lnTo>
                <a:lnTo>
                  <a:pt x="6398" y="7767"/>
                </a:lnTo>
                <a:lnTo>
                  <a:pt x="6441" y="7681"/>
                </a:lnTo>
                <a:lnTo>
                  <a:pt x="6441" y="7681"/>
                </a:lnTo>
                <a:lnTo>
                  <a:pt x="6548" y="7574"/>
                </a:lnTo>
                <a:lnTo>
                  <a:pt x="6676" y="7467"/>
                </a:lnTo>
                <a:lnTo>
                  <a:pt x="6783" y="7382"/>
                </a:lnTo>
                <a:lnTo>
                  <a:pt x="6890" y="7275"/>
                </a:lnTo>
                <a:lnTo>
                  <a:pt x="6890" y="7275"/>
                </a:lnTo>
                <a:lnTo>
                  <a:pt x="6933" y="7189"/>
                </a:lnTo>
                <a:lnTo>
                  <a:pt x="6954" y="7104"/>
                </a:lnTo>
                <a:lnTo>
                  <a:pt x="6975" y="6911"/>
                </a:lnTo>
                <a:lnTo>
                  <a:pt x="6954" y="6547"/>
                </a:lnTo>
                <a:lnTo>
                  <a:pt x="6954" y="6547"/>
                </a:lnTo>
                <a:lnTo>
                  <a:pt x="6954" y="6184"/>
                </a:lnTo>
                <a:lnTo>
                  <a:pt x="6911" y="5627"/>
                </a:lnTo>
                <a:lnTo>
                  <a:pt x="6869" y="5093"/>
                </a:lnTo>
                <a:lnTo>
                  <a:pt x="6847" y="4921"/>
                </a:lnTo>
                <a:lnTo>
                  <a:pt x="6826" y="4857"/>
                </a:lnTo>
                <a:lnTo>
                  <a:pt x="6804" y="4857"/>
                </a:lnTo>
                <a:lnTo>
                  <a:pt x="6804" y="4857"/>
                </a:lnTo>
                <a:close/>
                <a:moveTo>
                  <a:pt x="6291" y="7425"/>
                </a:moveTo>
                <a:lnTo>
                  <a:pt x="6291" y="7425"/>
                </a:lnTo>
                <a:lnTo>
                  <a:pt x="6205" y="7553"/>
                </a:lnTo>
                <a:lnTo>
                  <a:pt x="6162" y="7617"/>
                </a:lnTo>
                <a:lnTo>
                  <a:pt x="6098" y="7660"/>
                </a:lnTo>
                <a:lnTo>
                  <a:pt x="6098" y="7660"/>
                </a:lnTo>
                <a:lnTo>
                  <a:pt x="6055" y="7703"/>
                </a:lnTo>
                <a:lnTo>
                  <a:pt x="6013" y="7703"/>
                </a:lnTo>
                <a:lnTo>
                  <a:pt x="5906" y="7724"/>
                </a:lnTo>
                <a:lnTo>
                  <a:pt x="5906" y="7724"/>
                </a:lnTo>
                <a:lnTo>
                  <a:pt x="5842" y="7382"/>
                </a:lnTo>
                <a:lnTo>
                  <a:pt x="5799" y="7040"/>
                </a:lnTo>
                <a:lnTo>
                  <a:pt x="5799" y="7040"/>
                </a:lnTo>
                <a:lnTo>
                  <a:pt x="6205" y="7040"/>
                </a:lnTo>
                <a:lnTo>
                  <a:pt x="6462" y="7040"/>
                </a:lnTo>
                <a:lnTo>
                  <a:pt x="6548" y="7061"/>
                </a:lnTo>
                <a:lnTo>
                  <a:pt x="6590" y="7061"/>
                </a:lnTo>
                <a:lnTo>
                  <a:pt x="6590" y="7061"/>
                </a:lnTo>
                <a:lnTo>
                  <a:pt x="6441" y="7232"/>
                </a:lnTo>
                <a:lnTo>
                  <a:pt x="6291" y="7425"/>
                </a:lnTo>
                <a:lnTo>
                  <a:pt x="6291" y="7425"/>
                </a:lnTo>
                <a:close/>
                <a:moveTo>
                  <a:pt x="5585" y="6783"/>
                </a:moveTo>
                <a:lnTo>
                  <a:pt x="5585" y="6783"/>
                </a:lnTo>
                <a:lnTo>
                  <a:pt x="5521" y="6868"/>
                </a:lnTo>
                <a:lnTo>
                  <a:pt x="5499" y="6975"/>
                </a:lnTo>
                <a:lnTo>
                  <a:pt x="5499" y="7104"/>
                </a:lnTo>
                <a:lnTo>
                  <a:pt x="5499" y="7232"/>
                </a:lnTo>
                <a:lnTo>
                  <a:pt x="5542" y="7510"/>
                </a:lnTo>
                <a:lnTo>
                  <a:pt x="5563" y="7724"/>
                </a:lnTo>
                <a:lnTo>
                  <a:pt x="5563" y="7724"/>
                </a:lnTo>
                <a:lnTo>
                  <a:pt x="4750" y="7703"/>
                </a:lnTo>
                <a:lnTo>
                  <a:pt x="4344" y="7724"/>
                </a:lnTo>
                <a:lnTo>
                  <a:pt x="3937" y="7767"/>
                </a:lnTo>
                <a:lnTo>
                  <a:pt x="3937" y="7767"/>
                </a:lnTo>
                <a:lnTo>
                  <a:pt x="3552" y="7810"/>
                </a:lnTo>
                <a:lnTo>
                  <a:pt x="3167" y="7853"/>
                </a:lnTo>
                <a:lnTo>
                  <a:pt x="2803" y="7853"/>
                </a:lnTo>
                <a:lnTo>
                  <a:pt x="2418" y="7810"/>
                </a:lnTo>
                <a:lnTo>
                  <a:pt x="2418" y="7810"/>
                </a:lnTo>
                <a:lnTo>
                  <a:pt x="2204" y="7788"/>
                </a:lnTo>
                <a:lnTo>
                  <a:pt x="2097" y="7767"/>
                </a:lnTo>
                <a:lnTo>
                  <a:pt x="2033" y="7724"/>
                </a:lnTo>
                <a:lnTo>
                  <a:pt x="2033" y="7724"/>
                </a:lnTo>
                <a:lnTo>
                  <a:pt x="2012" y="7660"/>
                </a:lnTo>
                <a:lnTo>
                  <a:pt x="2012" y="7574"/>
                </a:lnTo>
                <a:lnTo>
                  <a:pt x="2012" y="7403"/>
                </a:lnTo>
                <a:lnTo>
                  <a:pt x="2012" y="7403"/>
                </a:lnTo>
                <a:lnTo>
                  <a:pt x="2012" y="7040"/>
                </a:lnTo>
                <a:lnTo>
                  <a:pt x="2012" y="6676"/>
                </a:lnTo>
                <a:lnTo>
                  <a:pt x="2012" y="6676"/>
                </a:lnTo>
                <a:lnTo>
                  <a:pt x="1990" y="5948"/>
                </a:lnTo>
                <a:lnTo>
                  <a:pt x="1969" y="5585"/>
                </a:lnTo>
                <a:lnTo>
                  <a:pt x="1926" y="5242"/>
                </a:lnTo>
                <a:lnTo>
                  <a:pt x="4130" y="5242"/>
                </a:lnTo>
                <a:lnTo>
                  <a:pt x="4130" y="5242"/>
                </a:lnTo>
                <a:lnTo>
                  <a:pt x="4622" y="5242"/>
                </a:lnTo>
                <a:lnTo>
                  <a:pt x="5135" y="5264"/>
                </a:lnTo>
                <a:lnTo>
                  <a:pt x="5392" y="5264"/>
                </a:lnTo>
                <a:lnTo>
                  <a:pt x="5649" y="5264"/>
                </a:lnTo>
                <a:lnTo>
                  <a:pt x="5884" y="5221"/>
                </a:lnTo>
                <a:lnTo>
                  <a:pt x="6120" y="5157"/>
                </a:lnTo>
                <a:lnTo>
                  <a:pt x="6120" y="5157"/>
                </a:lnTo>
                <a:lnTo>
                  <a:pt x="6398" y="5135"/>
                </a:lnTo>
                <a:lnTo>
                  <a:pt x="6548" y="5135"/>
                </a:lnTo>
                <a:lnTo>
                  <a:pt x="6612" y="5135"/>
                </a:lnTo>
                <a:lnTo>
                  <a:pt x="6655" y="5157"/>
                </a:lnTo>
                <a:lnTo>
                  <a:pt x="6655" y="5157"/>
                </a:lnTo>
                <a:lnTo>
                  <a:pt x="6655" y="5199"/>
                </a:lnTo>
                <a:lnTo>
                  <a:pt x="6676" y="5242"/>
                </a:lnTo>
                <a:lnTo>
                  <a:pt x="6676" y="5413"/>
                </a:lnTo>
                <a:lnTo>
                  <a:pt x="6676" y="5692"/>
                </a:lnTo>
                <a:lnTo>
                  <a:pt x="6676" y="5692"/>
                </a:lnTo>
                <a:lnTo>
                  <a:pt x="6719" y="6761"/>
                </a:lnTo>
                <a:lnTo>
                  <a:pt x="6719" y="6761"/>
                </a:lnTo>
                <a:lnTo>
                  <a:pt x="6462" y="6740"/>
                </a:lnTo>
                <a:lnTo>
                  <a:pt x="6141" y="6697"/>
                </a:lnTo>
                <a:lnTo>
                  <a:pt x="5970" y="6697"/>
                </a:lnTo>
                <a:lnTo>
                  <a:pt x="5820" y="6697"/>
                </a:lnTo>
                <a:lnTo>
                  <a:pt x="5692" y="6719"/>
                </a:lnTo>
                <a:lnTo>
                  <a:pt x="5585" y="6783"/>
                </a:lnTo>
                <a:lnTo>
                  <a:pt x="5585" y="6783"/>
                </a:lnTo>
                <a:close/>
                <a:moveTo>
                  <a:pt x="3295" y="5820"/>
                </a:moveTo>
                <a:lnTo>
                  <a:pt x="3295" y="5820"/>
                </a:lnTo>
                <a:lnTo>
                  <a:pt x="3723" y="5841"/>
                </a:lnTo>
                <a:lnTo>
                  <a:pt x="4130" y="5863"/>
                </a:lnTo>
                <a:lnTo>
                  <a:pt x="4130" y="5863"/>
                </a:lnTo>
                <a:lnTo>
                  <a:pt x="4472" y="5863"/>
                </a:lnTo>
                <a:lnTo>
                  <a:pt x="5050" y="5841"/>
                </a:lnTo>
                <a:lnTo>
                  <a:pt x="5349" y="5841"/>
                </a:lnTo>
                <a:lnTo>
                  <a:pt x="5606" y="5799"/>
                </a:lnTo>
                <a:lnTo>
                  <a:pt x="5777" y="5756"/>
                </a:lnTo>
                <a:lnTo>
                  <a:pt x="5820" y="5713"/>
                </a:lnTo>
                <a:lnTo>
                  <a:pt x="5842" y="5670"/>
                </a:lnTo>
                <a:lnTo>
                  <a:pt x="5842" y="5670"/>
                </a:lnTo>
                <a:lnTo>
                  <a:pt x="5820" y="5606"/>
                </a:lnTo>
                <a:lnTo>
                  <a:pt x="5756" y="5542"/>
                </a:lnTo>
                <a:lnTo>
                  <a:pt x="5670" y="5520"/>
                </a:lnTo>
                <a:lnTo>
                  <a:pt x="5563" y="5520"/>
                </a:lnTo>
                <a:lnTo>
                  <a:pt x="5371" y="5520"/>
                </a:lnTo>
                <a:lnTo>
                  <a:pt x="5221" y="5542"/>
                </a:lnTo>
                <a:lnTo>
                  <a:pt x="5221" y="5542"/>
                </a:lnTo>
                <a:lnTo>
                  <a:pt x="4665" y="5563"/>
                </a:lnTo>
                <a:lnTo>
                  <a:pt x="4130" y="5585"/>
                </a:lnTo>
                <a:lnTo>
                  <a:pt x="4130" y="5585"/>
                </a:lnTo>
                <a:lnTo>
                  <a:pt x="2932" y="5649"/>
                </a:lnTo>
                <a:lnTo>
                  <a:pt x="2932" y="5649"/>
                </a:lnTo>
                <a:lnTo>
                  <a:pt x="2782" y="5627"/>
                </a:lnTo>
                <a:lnTo>
                  <a:pt x="2589" y="5627"/>
                </a:lnTo>
                <a:lnTo>
                  <a:pt x="2504" y="5649"/>
                </a:lnTo>
                <a:lnTo>
                  <a:pt x="2440" y="5670"/>
                </a:lnTo>
                <a:lnTo>
                  <a:pt x="2418" y="5692"/>
                </a:lnTo>
                <a:lnTo>
                  <a:pt x="2418" y="5713"/>
                </a:lnTo>
                <a:lnTo>
                  <a:pt x="2440" y="5777"/>
                </a:lnTo>
                <a:lnTo>
                  <a:pt x="2440" y="5777"/>
                </a:lnTo>
                <a:lnTo>
                  <a:pt x="2525" y="5820"/>
                </a:lnTo>
                <a:lnTo>
                  <a:pt x="2611" y="5841"/>
                </a:lnTo>
                <a:lnTo>
                  <a:pt x="2846" y="5863"/>
                </a:lnTo>
                <a:lnTo>
                  <a:pt x="3295" y="5820"/>
                </a:lnTo>
                <a:lnTo>
                  <a:pt x="3295" y="5820"/>
                </a:lnTo>
                <a:close/>
                <a:moveTo>
                  <a:pt x="4258" y="6119"/>
                </a:moveTo>
                <a:lnTo>
                  <a:pt x="4258" y="6119"/>
                </a:lnTo>
                <a:lnTo>
                  <a:pt x="3745" y="6184"/>
                </a:lnTo>
                <a:lnTo>
                  <a:pt x="3210" y="6226"/>
                </a:lnTo>
                <a:lnTo>
                  <a:pt x="3210" y="6226"/>
                </a:lnTo>
                <a:lnTo>
                  <a:pt x="3081" y="6248"/>
                </a:lnTo>
                <a:lnTo>
                  <a:pt x="2889" y="6269"/>
                </a:lnTo>
                <a:lnTo>
                  <a:pt x="2825" y="6291"/>
                </a:lnTo>
                <a:lnTo>
                  <a:pt x="2761" y="6312"/>
                </a:lnTo>
                <a:lnTo>
                  <a:pt x="2718" y="6355"/>
                </a:lnTo>
                <a:lnTo>
                  <a:pt x="2718" y="6419"/>
                </a:lnTo>
                <a:lnTo>
                  <a:pt x="2718" y="6419"/>
                </a:lnTo>
                <a:lnTo>
                  <a:pt x="2761" y="6462"/>
                </a:lnTo>
                <a:lnTo>
                  <a:pt x="2825" y="6505"/>
                </a:lnTo>
                <a:lnTo>
                  <a:pt x="2910" y="6526"/>
                </a:lnTo>
                <a:lnTo>
                  <a:pt x="3017" y="6526"/>
                </a:lnTo>
                <a:lnTo>
                  <a:pt x="3274" y="6526"/>
                </a:lnTo>
                <a:lnTo>
                  <a:pt x="3574" y="6505"/>
                </a:lnTo>
                <a:lnTo>
                  <a:pt x="4151" y="6419"/>
                </a:lnTo>
                <a:lnTo>
                  <a:pt x="4494" y="6376"/>
                </a:lnTo>
                <a:lnTo>
                  <a:pt x="4494" y="6376"/>
                </a:lnTo>
                <a:lnTo>
                  <a:pt x="4793" y="6376"/>
                </a:lnTo>
                <a:lnTo>
                  <a:pt x="5285" y="6355"/>
                </a:lnTo>
                <a:lnTo>
                  <a:pt x="5521" y="6333"/>
                </a:lnTo>
                <a:lnTo>
                  <a:pt x="5713" y="6291"/>
                </a:lnTo>
                <a:lnTo>
                  <a:pt x="5799" y="6269"/>
                </a:lnTo>
                <a:lnTo>
                  <a:pt x="5842" y="6226"/>
                </a:lnTo>
                <a:lnTo>
                  <a:pt x="5884" y="6184"/>
                </a:lnTo>
                <a:lnTo>
                  <a:pt x="5906" y="6141"/>
                </a:lnTo>
                <a:lnTo>
                  <a:pt x="5906" y="6141"/>
                </a:lnTo>
                <a:lnTo>
                  <a:pt x="5884" y="6098"/>
                </a:lnTo>
                <a:lnTo>
                  <a:pt x="5842" y="6077"/>
                </a:lnTo>
                <a:lnTo>
                  <a:pt x="5670" y="6055"/>
                </a:lnTo>
                <a:lnTo>
                  <a:pt x="5435" y="6055"/>
                </a:lnTo>
                <a:lnTo>
                  <a:pt x="5157" y="6055"/>
                </a:lnTo>
                <a:lnTo>
                  <a:pt x="4601" y="6098"/>
                </a:lnTo>
                <a:lnTo>
                  <a:pt x="4258" y="6119"/>
                </a:lnTo>
                <a:lnTo>
                  <a:pt x="4258" y="611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1"/>
          <p:cNvSpPr/>
          <p:nvPr/>
        </p:nvSpPr>
        <p:spPr>
          <a:xfrm>
            <a:off x="3423932" y="4142239"/>
            <a:ext cx="230739" cy="215119"/>
          </a:xfrm>
          <a:custGeom>
            <a:rect b="b" l="l" r="r" t="t"/>
            <a:pathLst>
              <a:path extrusionOk="0" h="7960" w="8538">
                <a:moveTo>
                  <a:pt x="8538" y="6804"/>
                </a:moveTo>
                <a:lnTo>
                  <a:pt x="8538" y="6804"/>
                </a:lnTo>
                <a:lnTo>
                  <a:pt x="8538" y="6269"/>
                </a:lnTo>
                <a:lnTo>
                  <a:pt x="8516" y="6012"/>
                </a:lnTo>
                <a:lnTo>
                  <a:pt x="8516" y="5734"/>
                </a:lnTo>
                <a:lnTo>
                  <a:pt x="8516" y="5734"/>
                </a:lnTo>
                <a:lnTo>
                  <a:pt x="8474" y="5542"/>
                </a:lnTo>
                <a:lnTo>
                  <a:pt x="8431" y="5478"/>
                </a:lnTo>
                <a:lnTo>
                  <a:pt x="8388" y="5413"/>
                </a:lnTo>
                <a:lnTo>
                  <a:pt x="8281" y="5306"/>
                </a:lnTo>
                <a:lnTo>
                  <a:pt x="8153" y="5242"/>
                </a:lnTo>
                <a:lnTo>
                  <a:pt x="7982" y="5221"/>
                </a:lnTo>
                <a:lnTo>
                  <a:pt x="7832" y="5199"/>
                </a:lnTo>
                <a:lnTo>
                  <a:pt x="7639" y="5221"/>
                </a:lnTo>
                <a:lnTo>
                  <a:pt x="7468" y="5242"/>
                </a:lnTo>
                <a:lnTo>
                  <a:pt x="7468" y="5242"/>
                </a:lnTo>
                <a:lnTo>
                  <a:pt x="7489" y="5092"/>
                </a:lnTo>
                <a:lnTo>
                  <a:pt x="7489" y="4921"/>
                </a:lnTo>
                <a:lnTo>
                  <a:pt x="7468" y="4729"/>
                </a:lnTo>
                <a:lnTo>
                  <a:pt x="7447" y="4643"/>
                </a:lnTo>
                <a:lnTo>
                  <a:pt x="7404" y="4579"/>
                </a:lnTo>
                <a:lnTo>
                  <a:pt x="7404" y="4579"/>
                </a:lnTo>
                <a:lnTo>
                  <a:pt x="7361" y="4536"/>
                </a:lnTo>
                <a:lnTo>
                  <a:pt x="7318" y="4493"/>
                </a:lnTo>
                <a:lnTo>
                  <a:pt x="7169" y="4451"/>
                </a:lnTo>
                <a:lnTo>
                  <a:pt x="6848" y="4429"/>
                </a:lnTo>
                <a:lnTo>
                  <a:pt x="6848" y="4429"/>
                </a:lnTo>
                <a:lnTo>
                  <a:pt x="6505" y="4386"/>
                </a:lnTo>
                <a:lnTo>
                  <a:pt x="6142" y="4386"/>
                </a:lnTo>
                <a:lnTo>
                  <a:pt x="5436" y="4429"/>
                </a:lnTo>
                <a:lnTo>
                  <a:pt x="5436" y="4429"/>
                </a:lnTo>
                <a:lnTo>
                  <a:pt x="5307" y="4429"/>
                </a:lnTo>
                <a:lnTo>
                  <a:pt x="5243" y="4429"/>
                </a:lnTo>
                <a:lnTo>
                  <a:pt x="5222" y="4386"/>
                </a:lnTo>
                <a:lnTo>
                  <a:pt x="5179" y="4279"/>
                </a:lnTo>
                <a:lnTo>
                  <a:pt x="5179" y="4279"/>
                </a:lnTo>
                <a:lnTo>
                  <a:pt x="5157" y="4194"/>
                </a:lnTo>
                <a:lnTo>
                  <a:pt x="5157" y="4108"/>
                </a:lnTo>
                <a:lnTo>
                  <a:pt x="5179" y="4044"/>
                </a:lnTo>
                <a:lnTo>
                  <a:pt x="5222" y="3980"/>
                </a:lnTo>
                <a:lnTo>
                  <a:pt x="5222" y="3980"/>
                </a:lnTo>
                <a:lnTo>
                  <a:pt x="5350" y="3958"/>
                </a:lnTo>
                <a:lnTo>
                  <a:pt x="5542" y="3937"/>
                </a:lnTo>
                <a:lnTo>
                  <a:pt x="5863" y="3916"/>
                </a:lnTo>
                <a:lnTo>
                  <a:pt x="5863" y="3916"/>
                </a:lnTo>
                <a:lnTo>
                  <a:pt x="5970" y="3916"/>
                </a:lnTo>
                <a:lnTo>
                  <a:pt x="6077" y="3916"/>
                </a:lnTo>
                <a:lnTo>
                  <a:pt x="6077" y="3916"/>
                </a:lnTo>
                <a:lnTo>
                  <a:pt x="6206" y="3980"/>
                </a:lnTo>
                <a:lnTo>
                  <a:pt x="6206" y="3980"/>
                </a:lnTo>
                <a:lnTo>
                  <a:pt x="6313" y="4001"/>
                </a:lnTo>
                <a:lnTo>
                  <a:pt x="6398" y="4001"/>
                </a:lnTo>
                <a:lnTo>
                  <a:pt x="6420" y="3980"/>
                </a:lnTo>
                <a:lnTo>
                  <a:pt x="6463" y="3958"/>
                </a:lnTo>
                <a:lnTo>
                  <a:pt x="6527" y="3873"/>
                </a:lnTo>
                <a:lnTo>
                  <a:pt x="6527" y="3873"/>
                </a:lnTo>
                <a:lnTo>
                  <a:pt x="6548" y="3702"/>
                </a:lnTo>
                <a:lnTo>
                  <a:pt x="6569" y="3531"/>
                </a:lnTo>
                <a:lnTo>
                  <a:pt x="6548" y="3188"/>
                </a:lnTo>
                <a:lnTo>
                  <a:pt x="6548" y="2290"/>
                </a:lnTo>
                <a:lnTo>
                  <a:pt x="6548" y="2290"/>
                </a:lnTo>
                <a:lnTo>
                  <a:pt x="6548" y="2076"/>
                </a:lnTo>
                <a:lnTo>
                  <a:pt x="6569" y="1862"/>
                </a:lnTo>
                <a:lnTo>
                  <a:pt x="6569" y="1862"/>
                </a:lnTo>
                <a:lnTo>
                  <a:pt x="6612" y="1733"/>
                </a:lnTo>
                <a:lnTo>
                  <a:pt x="6634" y="1648"/>
                </a:lnTo>
                <a:lnTo>
                  <a:pt x="6634" y="1584"/>
                </a:lnTo>
                <a:lnTo>
                  <a:pt x="6634" y="1584"/>
                </a:lnTo>
                <a:lnTo>
                  <a:pt x="6634" y="1519"/>
                </a:lnTo>
                <a:lnTo>
                  <a:pt x="6612" y="1455"/>
                </a:lnTo>
                <a:lnTo>
                  <a:pt x="6591" y="1412"/>
                </a:lnTo>
                <a:lnTo>
                  <a:pt x="6527" y="1370"/>
                </a:lnTo>
                <a:lnTo>
                  <a:pt x="6420" y="1327"/>
                </a:lnTo>
                <a:lnTo>
                  <a:pt x="6291" y="1284"/>
                </a:lnTo>
                <a:lnTo>
                  <a:pt x="6291" y="1284"/>
                </a:lnTo>
                <a:lnTo>
                  <a:pt x="6120" y="1241"/>
                </a:lnTo>
                <a:lnTo>
                  <a:pt x="5949" y="1198"/>
                </a:lnTo>
                <a:lnTo>
                  <a:pt x="5585" y="1177"/>
                </a:lnTo>
                <a:lnTo>
                  <a:pt x="5200" y="1198"/>
                </a:lnTo>
                <a:lnTo>
                  <a:pt x="4836" y="1220"/>
                </a:lnTo>
                <a:lnTo>
                  <a:pt x="4836" y="1220"/>
                </a:lnTo>
                <a:lnTo>
                  <a:pt x="3981" y="1284"/>
                </a:lnTo>
                <a:lnTo>
                  <a:pt x="3125" y="1327"/>
                </a:lnTo>
                <a:lnTo>
                  <a:pt x="3125" y="1327"/>
                </a:lnTo>
                <a:lnTo>
                  <a:pt x="3125" y="1241"/>
                </a:lnTo>
                <a:lnTo>
                  <a:pt x="3082" y="1198"/>
                </a:lnTo>
                <a:lnTo>
                  <a:pt x="3039" y="1177"/>
                </a:lnTo>
                <a:lnTo>
                  <a:pt x="2996" y="1113"/>
                </a:lnTo>
                <a:lnTo>
                  <a:pt x="2996" y="1113"/>
                </a:lnTo>
                <a:lnTo>
                  <a:pt x="2975" y="1049"/>
                </a:lnTo>
                <a:lnTo>
                  <a:pt x="2996" y="1027"/>
                </a:lnTo>
                <a:lnTo>
                  <a:pt x="3061" y="920"/>
                </a:lnTo>
                <a:lnTo>
                  <a:pt x="3061" y="920"/>
                </a:lnTo>
                <a:lnTo>
                  <a:pt x="3103" y="813"/>
                </a:lnTo>
                <a:lnTo>
                  <a:pt x="3103" y="749"/>
                </a:lnTo>
                <a:lnTo>
                  <a:pt x="3082" y="728"/>
                </a:lnTo>
                <a:lnTo>
                  <a:pt x="3039" y="706"/>
                </a:lnTo>
                <a:lnTo>
                  <a:pt x="2932" y="685"/>
                </a:lnTo>
                <a:lnTo>
                  <a:pt x="2889" y="642"/>
                </a:lnTo>
                <a:lnTo>
                  <a:pt x="2825" y="578"/>
                </a:lnTo>
                <a:lnTo>
                  <a:pt x="2825" y="578"/>
                </a:lnTo>
                <a:lnTo>
                  <a:pt x="2889" y="514"/>
                </a:lnTo>
                <a:lnTo>
                  <a:pt x="2954" y="471"/>
                </a:lnTo>
                <a:lnTo>
                  <a:pt x="3103" y="364"/>
                </a:lnTo>
                <a:lnTo>
                  <a:pt x="3146" y="300"/>
                </a:lnTo>
                <a:lnTo>
                  <a:pt x="3168" y="236"/>
                </a:lnTo>
                <a:lnTo>
                  <a:pt x="3168" y="150"/>
                </a:lnTo>
                <a:lnTo>
                  <a:pt x="3146" y="22"/>
                </a:lnTo>
                <a:lnTo>
                  <a:pt x="3146" y="22"/>
                </a:lnTo>
                <a:lnTo>
                  <a:pt x="3061" y="0"/>
                </a:lnTo>
                <a:lnTo>
                  <a:pt x="2954" y="0"/>
                </a:lnTo>
                <a:lnTo>
                  <a:pt x="2847" y="22"/>
                </a:lnTo>
                <a:lnTo>
                  <a:pt x="2761" y="43"/>
                </a:lnTo>
                <a:lnTo>
                  <a:pt x="2697" y="107"/>
                </a:lnTo>
                <a:lnTo>
                  <a:pt x="2654" y="171"/>
                </a:lnTo>
                <a:lnTo>
                  <a:pt x="2633" y="257"/>
                </a:lnTo>
                <a:lnTo>
                  <a:pt x="2654" y="364"/>
                </a:lnTo>
                <a:lnTo>
                  <a:pt x="2654" y="364"/>
                </a:lnTo>
                <a:lnTo>
                  <a:pt x="2547" y="407"/>
                </a:lnTo>
                <a:lnTo>
                  <a:pt x="2462" y="450"/>
                </a:lnTo>
                <a:lnTo>
                  <a:pt x="2419" y="492"/>
                </a:lnTo>
                <a:lnTo>
                  <a:pt x="2419" y="535"/>
                </a:lnTo>
                <a:lnTo>
                  <a:pt x="2419" y="599"/>
                </a:lnTo>
                <a:lnTo>
                  <a:pt x="2440" y="664"/>
                </a:lnTo>
                <a:lnTo>
                  <a:pt x="2440" y="664"/>
                </a:lnTo>
                <a:lnTo>
                  <a:pt x="2483" y="685"/>
                </a:lnTo>
                <a:lnTo>
                  <a:pt x="2526" y="706"/>
                </a:lnTo>
                <a:lnTo>
                  <a:pt x="2633" y="749"/>
                </a:lnTo>
                <a:lnTo>
                  <a:pt x="2761" y="771"/>
                </a:lnTo>
                <a:lnTo>
                  <a:pt x="2847" y="813"/>
                </a:lnTo>
                <a:lnTo>
                  <a:pt x="2847" y="813"/>
                </a:lnTo>
                <a:lnTo>
                  <a:pt x="2804" y="877"/>
                </a:lnTo>
                <a:lnTo>
                  <a:pt x="2740" y="920"/>
                </a:lnTo>
                <a:lnTo>
                  <a:pt x="2654" y="963"/>
                </a:lnTo>
                <a:lnTo>
                  <a:pt x="2590" y="1027"/>
                </a:lnTo>
                <a:lnTo>
                  <a:pt x="2590" y="1027"/>
                </a:lnTo>
                <a:lnTo>
                  <a:pt x="2568" y="1091"/>
                </a:lnTo>
                <a:lnTo>
                  <a:pt x="2568" y="1134"/>
                </a:lnTo>
                <a:lnTo>
                  <a:pt x="2568" y="1177"/>
                </a:lnTo>
                <a:lnTo>
                  <a:pt x="2590" y="1220"/>
                </a:lnTo>
                <a:lnTo>
                  <a:pt x="2654" y="1284"/>
                </a:lnTo>
                <a:lnTo>
                  <a:pt x="2740" y="1348"/>
                </a:lnTo>
                <a:lnTo>
                  <a:pt x="2740" y="1348"/>
                </a:lnTo>
                <a:lnTo>
                  <a:pt x="2718" y="1370"/>
                </a:lnTo>
                <a:lnTo>
                  <a:pt x="2654" y="1391"/>
                </a:lnTo>
                <a:lnTo>
                  <a:pt x="2462" y="1434"/>
                </a:lnTo>
                <a:lnTo>
                  <a:pt x="2119" y="1498"/>
                </a:lnTo>
                <a:lnTo>
                  <a:pt x="2119" y="1498"/>
                </a:lnTo>
                <a:lnTo>
                  <a:pt x="2034" y="1519"/>
                </a:lnTo>
                <a:lnTo>
                  <a:pt x="1991" y="1562"/>
                </a:lnTo>
                <a:lnTo>
                  <a:pt x="1948" y="1605"/>
                </a:lnTo>
                <a:lnTo>
                  <a:pt x="1927" y="1648"/>
                </a:lnTo>
                <a:lnTo>
                  <a:pt x="1884" y="1776"/>
                </a:lnTo>
                <a:lnTo>
                  <a:pt x="1884" y="1926"/>
                </a:lnTo>
                <a:lnTo>
                  <a:pt x="1884" y="1926"/>
                </a:lnTo>
                <a:lnTo>
                  <a:pt x="1862" y="2290"/>
                </a:lnTo>
                <a:lnTo>
                  <a:pt x="1841" y="2675"/>
                </a:lnTo>
                <a:lnTo>
                  <a:pt x="1841" y="3038"/>
                </a:lnTo>
                <a:lnTo>
                  <a:pt x="1820" y="3402"/>
                </a:lnTo>
                <a:lnTo>
                  <a:pt x="1820" y="3402"/>
                </a:lnTo>
                <a:lnTo>
                  <a:pt x="1798" y="3552"/>
                </a:lnTo>
                <a:lnTo>
                  <a:pt x="1798" y="3702"/>
                </a:lnTo>
                <a:lnTo>
                  <a:pt x="1798" y="3787"/>
                </a:lnTo>
                <a:lnTo>
                  <a:pt x="1820" y="3852"/>
                </a:lnTo>
                <a:lnTo>
                  <a:pt x="1862" y="3916"/>
                </a:lnTo>
                <a:lnTo>
                  <a:pt x="1905" y="3958"/>
                </a:lnTo>
                <a:lnTo>
                  <a:pt x="1905" y="3958"/>
                </a:lnTo>
                <a:lnTo>
                  <a:pt x="2034" y="3980"/>
                </a:lnTo>
                <a:lnTo>
                  <a:pt x="2141" y="3980"/>
                </a:lnTo>
                <a:lnTo>
                  <a:pt x="2141" y="3980"/>
                </a:lnTo>
                <a:lnTo>
                  <a:pt x="2290" y="4001"/>
                </a:lnTo>
                <a:lnTo>
                  <a:pt x="2462" y="4023"/>
                </a:lnTo>
                <a:lnTo>
                  <a:pt x="2462" y="4023"/>
                </a:lnTo>
                <a:lnTo>
                  <a:pt x="3253" y="4023"/>
                </a:lnTo>
                <a:lnTo>
                  <a:pt x="3403" y="4023"/>
                </a:lnTo>
                <a:lnTo>
                  <a:pt x="3403" y="4023"/>
                </a:lnTo>
                <a:lnTo>
                  <a:pt x="3467" y="4001"/>
                </a:lnTo>
                <a:lnTo>
                  <a:pt x="3531" y="4023"/>
                </a:lnTo>
                <a:lnTo>
                  <a:pt x="3553" y="4044"/>
                </a:lnTo>
                <a:lnTo>
                  <a:pt x="3531" y="4130"/>
                </a:lnTo>
                <a:lnTo>
                  <a:pt x="3531" y="4130"/>
                </a:lnTo>
                <a:lnTo>
                  <a:pt x="3553" y="4194"/>
                </a:lnTo>
                <a:lnTo>
                  <a:pt x="3574" y="4279"/>
                </a:lnTo>
                <a:lnTo>
                  <a:pt x="3574" y="4429"/>
                </a:lnTo>
                <a:lnTo>
                  <a:pt x="3574" y="4429"/>
                </a:lnTo>
                <a:lnTo>
                  <a:pt x="3339" y="4429"/>
                </a:lnTo>
                <a:lnTo>
                  <a:pt x="3103" y="4429"/>
                </a:lnTo>
                <a:lnTo>
                  <a:pt x="2889" y="4408"/>
                </a:lnTo>
                <a:lnTo>
                  <a:pt x="2654" y="4429"/>
                </a:lnTo>
                <a:lnTo>
                  <a:pt x="2654" y="4429"/>
                </a:lnTo>
                <a:lnTo>
                  <a:pt x="2183" y="4515"/>
                </a:lnTo>
                <a:lnTo>
                  <a:pt x="1691" y="4600"/>
                </a:lnTo>
                <a:lnTo>
                  <a:pt x="1691" y="4600"/>
                </a:lnTo>
                <a:lnTo>
                  <a:pt x="1328" y="4622"/>
                </a:lnTo>
                <a:lnTo>
                  <a:pt x="1156" y="4665"/>
                </a:lnTo>
                <a:lnTo>
                  <a:pt x="1071" y="4707"/>
                </a:lnTo>
                <a:lnTo>
                  <a:pt x="1007" y="4750"/>
                </a:lnTo>
                <a:lnTo>
                  <a:pt x="1007" y="4750"/>
                </a:lnTo>
                <a:lnTo>
                  <a:pt x="942" y="4814"/>
                </a:lnTo>
                <a:lnTo>
                  <a:pt x="900" y="4900"/>
                </a:lnTo>
                <a:lnTo>
                  <a:pt x="900" y="4964"/>
                </a:lnTo>
                <a:lnTo>
                  <a:pt x="921" y="5028"/>
                </a:lnTo>
                <a:lnTo>
                  <a:pt x="964" y="5178"/>
                </a:lnTo>
                <a:lnTo>
                  <a:pt x="985" y="5264"/>
                </a:lnTo>
                <a:lnTo>
                  <a:pt x="964" y="5349"/>
                </a:lnTo>
                <a:lnTo>
                  <a:pt x="964" y="5349"/>
                </a:lnTo>
                <a:lnTo>
                  <a:pt x="814" y="5306"/>
                </a:lnTo>
                <a:lnTo>
                  <a:pt x="664" y="5306"/>
                </a:lnTo>
                <a:lnTo>
                  <a:pt x="536" y="5349"/>
                </a:lnTo>
                <a:lnTo>
                  <a:pt x="408" y="5413"/>
                </a:lnTo>
                <a:lnTo>
                  <a:pt x="279" y="5499"/>
                </a:lnTo>
                <a:lnTo>
                  <a:pt x="194" y="5606"/>
                </a:lnTo>
                <a:lnTo>
                  <a:pt x="108" y="5734"/>
                </a:lnTo>
                <a:lnTo>
                  <a:pt x="65" y="5863"/>
                </a:lnTo>
                <a:lnTo>
                  <a:pt x="65" y="5863"/>
                </a:lnTo>
                <a:lnTo>
                  <a:pt x="1" y="6162"/>
                </a:lnTo>
                <a:lnTo>
                  <a:pt x="1" y="6462"/>
                </a:lnTo>
                <a:lnTo>
                  <a:pt x="1" y="6761"/>
                </a:lnTo>
                <a:lnTo>
                  <a:pt x="44" y="7061"/>
                </a:lnTo>
                <a:lnTo>
                  <a:pt x="44" y="7061"/>
                </a:lnTo>
                <a:lnTo>
                  <a:pt x="65" y="7232"/>
                </a:lnTo>
                <a:lnTo>
                  <a:pt x="87" y="7403"/>
                </a:lnTo>
                <a:lnTo>
                  <a:pt x="108" y="7596"/>
                </a:lnTo>
                <a:lnTo>
                  <a:pt x="151" y="7681"/>
                </a:lnTo>
                <a:lnTo>
                  <a:pt x="194" y="7746"/>
                </a:lnTo>
                <a:lnTo>
                  <a:pt x="194" y="7746"/>
                </a:lnTo>
                <a:lnTo>
                  <a:pt x="279" y="7788"/>
                </a:lnTo>
                <a:lnTo>
                  <a:pt x="365" y="7810"/>
                </a:lnTo>
                <a:lnTo>
                  <a:pt x="429" y="7767"/>
                </a:lnTo>
                <a:lnTo>
                  <a:pt x="493" y="7681"/>
                </a:lnTo>
                <a:lnTo>
                  <a:pt x="493" y="7681"/>
                </a:lnTo>
                <a:lnTo>
                  <a:pt x="493" y="7574"/>
                </a:lnTo>
                <a:lnTo>
                  <a:pt x="472" y="7446"/>
                </a:lnTo>
                <a:lnTo>
                  <a:pt x="408" y="7232"/>
                </a:lnTo>
                <a:lnTo>
                  <a:pt x="408" y="7232"/>
                </a:lnTo>
                <a:lnTo>
                  <a:pt x="365" y="6911"/>
                </a:lnTo>
                <a:lnTo>
                  <a:pt x="322" y="6612"/>
                </a:lnTo>
                <a:lnTo>
                  <a:pt x="322" y="6312"/>
                </a:lnTo>
                <a:lnTo>
                  <a:pt x="365" y="5991"/>
                </a:lnTo>
                <a:lnTo>
                  <a:pt x="365" y="5991"/>
                </a:lnTo>
                <a:lnTo>
                  <a:pt x="408" y="5884"/>
                </a:lnTo>
                <a:lnTo>
                  <a:pt x="450" y="5799"/>
                </a:lnTo>
                <a:lnTo>
                  <a:pt x="493" y="5713"/>
                </a:lnTo>
                <a:lnTo>
                  <a:pt x="600" y="5670"/>
                </a:lnTo>
                <a:lnTo>
                  <a:pt x="600" y="5670"/>
                </a:lnTo>
                <a:lnTo>
                  <a:pt x="771" y="5606"/>
                </a:lnTo>
                <a:lnTo>
                  <a:pt x="857" y="5585"/>
                </a:lnTo>
                <a:lnTo>
                  <a:pt x="921" y="5585"/>
                </a:lnTo>
                <a:lnTo>
                  <a:pt x="921" y="5585"/>
                </a:lnTo>
                <a:lnTo>
                  <a:pt x="1007" y="5585"/>
                </a:lnTo>
                <a:lnTo>
                  <a:pt x="1028" y="5563"/>
                </a:lnTo>
                <a:lnTo>
                  <a:pt x="1028" y="5585"/>
                </a:lnTo>
                <a:lnTo>
                  <a:pt x="1049" y="5692"/>
                </a:lnTo>
                <a:lnTo>
                  <a:pt x="1049" y="5692"/>
                </a:lnTo>
                <a:lnTo>
                  <a:pt x="1114" y="5841"/>
                </a:lnTo>
                <a:lnTo>
                  <a:pt x="1156" y="6012"/>
                </a:lnTo>
                <a:lnTo>
                  <a:pt x="1178" y="6355"/>
                </a:lnTo>
                <a:lnTo>
                  <a:pt x="1221" y="7018"/>
                </a:lnTo>
                <a:lnTo>
                  <a:pt x="1221" y="7018"/>
                </a:lnTo>
                <a:lnTo>
                  <a:pt x="1242" y="7275"/>
                </a:lnTo>
                <a:lnTo>
                  <a:pt x="1285" y="7532"/>
                </a:lnTo>
                <a:lnTo>
                  <a:pt x="1285" y="7532"/>
                </a:lnTo>
                <a:lnTo>
                  <a:pt x="1370" y="7724"/>
                </a:lnTo>
                <a:lnTo>
                  <a:pt x="1413" y="7831"/>
                </a:lnTo>
                <a:lnTo>
                  <a:pt x="1477" y="7895"/>
                </a:lnTo>
                <a:lnTo>
                  <a:pt x="1477" y="7895"/>
                </a:lnTo>
                <a:lnTo>
                  <a:pt x="1541" y="7938"/>
                </a:lnTo>
                <a:lnTo>
                  <a:pt x="1606" y="7959"/>
                </a:lnTo>
                <a:lnTo>
                  <a:pt x="1648" y="7959"/>
                </a:lnTo>
                <a:lnTo>
                  <a:pt x="1691" y="7938"/>
                </a:lnTo>
                <a:lnTo>
                  <a:pt x="1734" y="7917"/>
                </a:lnTo>
                <a:lnTo>
                  <a:pt x="1755" y="7874"/>
                </a:lnTo>
                <a:lnTo>
                  <a:pt x="1777" y="7746"/>
                </a:lnTo>
                <a:lnTo>
                  <a:pt x="1777" y="7617"/>
                </a:lnTo>
                <a:lnTo>
                  <a:pt x="1777" y="7467"/>
                </a:lnTo>
                <a:lnTo>
                  <a:pt x="1755" y="7253"/>
                </a:lnTo>
                <a:lnTo>
                  <a:pt x="1755" y="7253"/>
                </a:lnTo>
                <a:lnTo>
                  <a:pt x="1713" y="6954"/>
                </a:lnTo>
                <a:lnTo>
                  <a:pt x="1691" y="6676"/>
                </a:lnTo>
                <a:lnTo>
                  <a:pt x="1670" y="6077"/>
                </a:lnTo>
                <a:lnTo>
                  <a:pt x="1670" y="6077"/>
                </a:lnTo>
                <a:lnTo>
                  <a:pt x="1584" y="5435"/>
                </a:lnTo>
                <a:lnTo>
                  <a:pt x="1584" y="5435"/>
                </a:lnTo>
                <a:lnTo>
                  <a:pt x="1563" y="5328"/>
                </a:lnTo>
                <a:lnTo>
                  <a:pt x="1563" y="5285"/>
                </a:lnTo>
                <a:lnTo>
                  <a:pt x="1584" y="5264"/>
                </a:lnTo>
                <a:lnTo>
                  <a:pt x="1670" y="5221"/>
                </a:lnTo>
                <a:lnTo>
                  <a:pt x="1670" y="5221"/>
                </a:lnTo>
                <a:lnTo>
                  <a:pt x="1777" y="5199"/>
                </a:lnTo>
                <a:lnTo>
                  <a:pt x="1884" y="5157"/>
                </a:lnTo>
                <a:lnTo>
                  <a:pt x="1884" y="5157"/>
                </a:lnTo>
                <a:lnTo>
                  <a:pt x="2462" y="4985"/>
                </a:lnTo>
                <a:lnTo>
                  <a:pt x="2740" y="4921"/>
                </a:lnTo>
                <a:lnTo>
                  <a:pt x="3039" y="4879"/>
                </a:lnTo>
                <a:lnTo>
                  <a:pt x="3039" y="4879"/>
                </a:lnTo>
                <a:lnTo>
                  <a:pt x="3660" y="4814"/>
                </a:lnTo>
                <a:lnTo>
                  <a:pt x="4302" y="4793"/>
                </a:lnTo>
                <a:lnTo>
                  <a:pt x="4922" y="4772"/>
                </a:lnTo>
                <a:lnTo>
                  <a:pt x="5564" y="4750"/>
                </a:lnTo>
                <a:lnTo>
                  <a:pt x="5564" y="4750"/>
                </a:lnTo>
                <a:lnTo>
                  <a:pt x="6184" y="4772"/>
                </a:lnTo>
                <a:lnTo>
                  <a:pt x="6805" y="4836"/>
                </a:lnTo>
                <a:lnTo>
                  <a:pt x="6805" y="4836"/>
                </a:lnTo>
                <a:lnTo>
                  <a:pt x="6976" y="4857"/>
                </a:lnTo>
                <a:lnTo>
                  <a:pt x="7083" y="4879"/>
                </a:lnTo>
                <a:lnTo>
                  <a:pt x="7126" y="4921"/>
                </a:lnTo>
                <a:lnTo>
                  <a:pt x="7147" y="4964"/>
                </a:lnTo>
                <a:lnTo>
                  <a:pt x="7169" y="5114"/>
                </a:lnTo>
                <a:lnTo>
                  <a:pt x="7169" y="5114"/>
                </a:lnTo>
                <a:lnTo>
                  <a:pt x="7190" y="5713"/>
                </a:lnTo>
                <a:lnTo>
                  <a:pt x="7190" y="5713"/>
                </a:lnTo>
                <a:lnTo>
                  <a:pt x="7169" y="6162"/>
                </a:lnTo>
                <a:lnTo>
                  <a:pt x="7169" y="6868"/>
                </a:lnTo>
                <a:lnTo>
                  <a:pt x="7169" y="7232"/>
                </a:lnTo>
                <a:lnTo>
                  <a:pt x="7211" y="7553"/>
                </a:lnTo>
                <a:lnTo>
                  <a:pt x="7233" y="7660"/>
                </a:lnTo>
                <a:lnTo>
                  <a:pt x="7276" y="7767"/>
                </a:lnTo>
                <a:lnTo>
                  <a:pt x="7318" y="7810"/>
                </a:lnTo>
                <a:lnTo>
                  <a:pt x="7361" y="7831"/>
                </a:lnTo>
                <a:lnTo>
                  <a:pt x="7361" y="7831"/>
                </a:lnTo>
                <a:lnTo>
                  <a:pt x="7404" y="7810"/>
                </a:lnTo>
                <a:lnTo>
                  <a:pt x="7447" y="7746"/>
                </a:lnTo>
                <a:lnTo>
                  <a:pt x="7468" y="7639"/>
                </a:lnTo>
                <a:lnTo>
                  <a:pt x="7489" y="7489"/>
                </a:lnTo>
                <a:lnTo>
                  <a:pt x="7511" y="7146"/>
                </a:lnTo>
                <a:lnTo>
                  <a:pt x="7532" y="6740"/>
                </a:lnTo>
                <a:lnTo>
                  <a:pt x="7511" y="5927"/>
                </a:lnTo>
                <a:lnTo>
                  <a:pt x="7489" y="5435"/>
                </a:lnTo>
                <a:lnTo>
                  <a:pt x="7489" y="5435"/>
                </a:lnTo>
                <a:lnTo>
                  <a:pt x="7853" y="5435"/>
                </a:lnTo>
                <a:lnTo>
                  <a:pt x="7960" y="5435"/>
                </a:lnTo>
                <a:lnTo>
                  <a:pt x="8046" y="5456"/>
                </a:lnTo>
                <a:lnTo>
                  <a:pt x="8110" y="5478"/>
                </a:lnTo>
                <a:lnTo>
                  <a:pt x="8174" y="5520"/>
                </a:lnTo>
                <a:lnTo>
                  <a:pt x="8174" y="5520"/>
                </a:lnTo>
                <a:lnTo>
                  <a:pt x="8217" y="5606"/>
                </a:lnTo>
                <a:lnTo>
                  <a:pt x="8238" y="5713"/>
                </a:lnTo>
                <a:lnTo>
                  <a:pt x="8260" y="5991"/>
                </a:lnTo>
                <a:lnTo>
                  <a:pt x="8217" y="6483"/>
                </a:lnTo>
                <a:lnTo>
                  <a:pt x="8217" y="6483"/>
                </a:lnTo>
                <a:lnTo>
                  <a:pt x="8196" y="6890"/>
                </a:lnTo>
                <a:lnTo>
                  <a:pt x="8196" y="7318"/>
                </a:lnTo>
                <a:lnTo>
                  <a:pt x="8196" y="7318"/>
                </a:lnTo>
                <a:lnTo>
                  <a:pt x="8217" y="7425"/>
                </a:lnTo>
                <a:lnTo>
                  <a:pt x="8260" y="7532"/>
                </a:lnTo>
                <a:lnTo>
                  <a:pt x="8303" y="7553"/>
                </a:lnTo>
                <a:lnTo>
                  <a:pt x="8367" y="7574"/>
                </a:lnTo>
                <a:lnTo>
                  <a:pt x="8410" y="7553"/>
                </a:lnTo>
                <a:lnTo>
                  <a:pt x="8474" y="7489"/>
                </a:lnTo>
                <a:lnTo>
                  <a:pt x="8474" y="7489"/>
                </a:lnTo>
                <a:lnTo>
                  <a:pt x="8495" y="7425"/>
                </a:lnTo>
                <a:lnTo>
                  <a:pt x="8538" y="7360"/>
                </a:lnTo>
                <a:lnTo>
                  <a:pt x="8538" y="7168"/>
                </a:lnTo>
                <a:lnTo>
                  <a:pt x="8538" y="6804"/>
                </a:lnTo>
                <a:lnTo>
                  <a:pt x="8538" y="6804"/>
                </a:lnTo>
                <a:close/>
                <a:moveTo>
                  <a:pt x="1156" y="5007"/>
                </a:moveTo>
                <a:lnTo>
                  <a:pt x="1156" y="5007"/>
                </a:lnTo>
                <a:lnTo>
                  <a:pt x="1156" y="4985"/>
                </a:lnTo>
                <a:lnTo>
                  <a:pt x="1178" y="4964"/>
                </a:lnTo>
                <a:lnTo>
                  <a:pt x="1199" y="4964"/>
                </a:lnTo>
                <a:lnTo>
                  <a:pt x="1199" y="4985"/>
                </a:lnTo>
                <a:lnTo>
                  <a:pt x="1199" y="5007"/>
                </a:lnTo>
                <a:lnTo>
                  <a:pt x="1156" y="5007"/>
                </a:lnTo>
                <a:lnTo>
                  <a:pt x="1156" y="5007"/>
                </a:lnTo>
                <a:close/>
                <a:moveTo>
                  <a:pt x="3253" y="3638"/>
                </a:moveTo>
                <a:lnTo>
                  <a:pt x="3253" y="3638"/>
                </a:lnTo>
                <a:lnTo>
                  <a:pt x="3061" y="3616"/>
                </a:lnTo>
                <a:lnTo>
                  <a:pt x="2804" y="3616"/>
                </a:lnTo>
                <a:lnTo>
                  <a:pt x="2654" y="3616"/>
                </a:lnTo>
                <a:lnTo>
                  <a:pt x="2547" y="3638"/>
                </a:lnTo>
                <a:lnTo>
                  <a:pt x="2440" y="3680"/>
                </a:lnTo>
                <a:lnTo>
                  <a:pt x="2376" y="3723"/>
                </a:lnTo>
                <a:lnTo>
                  <a:pt x="2376" y="3723"/>
                </a:lnTo>
                <a:lnTo>
                  <a:pt x="2355" y="3680"/>
                </a:lnTo>
                <a:lnTo>
                  <a:pt x="2355" y="3573"/>
                </a:lnTo>
                <a:lnTo>
                  <a:pt x="2355" y="3252"/>
                </a:lnTo>
                <a:lnTo>
                  <a:pt x="2355" y="2696"/>
                </a:lnTo>
                <a:lnTo>
                  <a:pt x="2355" y="2696"/>
                </a:lnTo>
                <a:lnTo>
                  <a:pt x="2333" y="2076"/>
                </a:lnTo>
                <a:lnTo>
                  <a:pt x="2333" y="2076"/>
                </a:lnTo>
                <a:lnTo>
                  <a:pt x="2312" y="1926"/>
                </a:lnTo>
                <a:lnTo>
                  <a:pt x="2312" y="1819"/>
                </a:lnTo>
                <a:lnTo>
                  <a:pt x="2312" y="1776"/>
                </a:lnTo>
                <a:lnTo>
                  <a:pt x="2312" y="1776"/>
                </a:lnTo>
                <a:lnTo>
                  <a:pt x="2376" y="1755"/>
                </a:lnTo>
                <a:lnTo>
                  <a:pt x="2462" y="1755"/>
                </a:lnTo>
                <a:lnTo>
                  <a:pt x="2633" y="1755"/>
                </a:lnTo>
                <a:lnTo>
                  <a:pt x="2633" y="1755"/>
                </a:lnTo>
                <a:lnTo>
                  <a:pt x="3852" y="1669"/>
                </a:lnTo>
                <a:lnTo>
                  <a:pt x="5072" y="1605"/>
                </a:lnTo>
                <a:lnTo>
                  <a:pt x="5072" y="1605"/>
                </a:lnTo>
                <a:lnTo>
                  <a:pt x="5478" y="1605"/>
                </a:lnTo>
                <a:lnTo>
                  <a:pt x="5863" y="1605"/>
                </a:lnTo>
                <a:lnTo>
                  <a:pt x="5863" y="1605"/>
                </a:lnTo>
                <a:lnTo>
                  <a:pt x="6013" y="1605"/>
                </a:lnTo>
                <a:lnTo>
                  <a:pt x="6099" y="1626"/>
                </a:lnTo>
                <a:lnTo>
                  <a:pt x="6163" y="1648"/>
                </a:lnTo>
                <a:lnTo>
                  <a:pt x="6163" y="1648"/>
                </a:lnTo>
                <a:lnTo>
                  <a:pt x="6206" y="1712"/>
                </a:lnTo>
                <a:lnTo>
                  <a:pt x="6227" y="1755"/>
                </a:lnTo>
                <a:lnTo>
                  <a:pt x="6184" y="1926"/>
                </a:lnTo>
                <a:lnTo>
                  <a:pt x="6184" y="1926"/>
                </a:lnTo>
                <a:lnTo>
                  <a:pt x="6163" y="2332"/>
                </a:lnTo>
                <a:lnTo>
                  <a:pt x="6163" y="2739"/>
                </a:lnTo>
                <a:lnTo>
                  <a:pt x="6184" y="3531"/>
                </a:lnTo>
                <a:lnTo>
                  <a:pt x="6184" y="3531"/>
                </a:lnTo>
                <a:lnTo>
                  <a:pt x="5735" y="3552"/>
                </a:lnTo>
                <a:lnTo>
                  <a:pt x="5286" y="3573"/>
                </a:lnTo>
                <a:lnTo>
                  <a:pt x="4387" y="3659"/>
                </a:lnTo>
                <a:lnTo>
                  <a:pt x="4387" y="3659"/>
                </a:lnTo>
                <a:lnTo>
                  <a:pt x="4109" y="3659"/>
                </a:lnTo>
                <a:lnTo>
                  <a:pt x="3831" y="3659"/>
                </a:lnTo>
                <a:lnTo>
                  <a:pt x="3253" y="3638"/>
                </a:lnTo>
                <a:lnTo>
                  <a:pt x="3253" y="3638"/>
                </a:lnTo>
                <a:close/>
                <a:moveTo>
                  <a:pt x="4729" y="4044"/>
                </a:moveTo>
                <a:lnTo>
                  <a:pt x="4729" y="4044"/>
                </a:lnTo>
                <a:lnTo>
                  <a:pt x="4687" y="4044"/>
                </a:lnTo>
                <a:lnTo>
                  <a:pt x="4644" y="4065"/>
                </a:lnTo>
                <a:lnTo>
                  <a:pt x="4601" y="4065"/>
                </a:lnTo>
                <a:lnTo>
                  <a:pt x="4601" y="4023"/>
                </a:lnTo>
                <a:lnTo>
                  <a:pt x="4901" y="4023"/>
                </a:lnTo>
                <a:lnTo>
                  <a:pt x="4901" y="4023"/>
                </a:lnTo>
                <a:lnTo>
                  <a:pt x="4901" y="4215"/>
                </a:lnTo>
                <a:lnTo>
                  <a:pt x="4922" y="4429"/>
                </a:lnTo>
                <a:lnTo>
                  <a:pt x="4922" y="4429"/>
                </a:lnTo>
                <a:lnTo>
                  <a:pt x="4858" y="4429"/>
                </a:lnTo>
                <a:lnTo>
                  <a:pt x="4815" y="4408"/>
                </a:lnTo>
                <a:lnTo>
                  <a:pt x="4794" y="4365"/>
                </a:lnTo>
                <a:lnTo>
                  <a:pt x="4772" y="4301"/>
                </a:lnTo>
                <a:lnTo>
                  <a:pt x="4772" y="4151"/>
                </a:lnTo>
                <a:lnTo>
                  <a:pt x="4751" y="4087"/>
                </a:lnTo>
                <a:lnTo>
                  <a:pt x="4729" y="4044"/>
                </a:lnTo>
                <a:lnTo>
                  <a:pt x="4729" y="4044"/>
                </a:lnTo>
                <a:close/>
                <a:moveTo>
                  <a:pt x="5093" y="2611"/>
                </a:moveTo>
                <a:lnTo>
                  <a:pt x="5093" y="2611"/>
                </a:lnTo>
                <a:lnTo>
                  <a:pt x="5179" y="2632"/>
                </a:lnTo>
                <a:lnTo>
                  <a:pt x="5264" y="2653"/>
                </a:lnTo>
                <a:lnTo>
                  <a:pt x="5414" y="2632"/>
                </a:lnTo>
                <a:lnTo>
                  <a:pt x="5564" y="2568"/>
                </a:lnTo>
                <a:lnTo>
                  <a:pt x="5671" y="2461"/>
                </a:lnTo>
                <a:lnTo>
                  <a:pt x="5778" y="2354"/>
                </a:lnTo>
                <a:lnTo>
                  <a:pt x="5799" y="2268"/>
                </a:lnTo>
                <a:lnTo>
                  <a:pt x="5821" y="2204"/>
                </a:lnTo>
                <a:lnTo>
                  <a:pt x="5821" y="2140"/>
                </a:lnTo>
                <a:lnTo>
                  <a:pt x="5799" y="2054"/>
                </a:lnTo>
                <a:lnTo>
                  <a:pt x="5778" y="1990"/>
                </a:lnTo>
                <a:lnTo>
                  <a:pt x="5714" y="1926"/>
                </a:lnTo>
                <a:lnTo>
                  <a:pt x="5714" y="1926"/>
                </a:lnTo>
                <a:lnTo>
                  <a:pt x="5649" y="1840"/>
                </a:lnTo>
                <a:lnTo>
                  <a:pt x="5564" y="1798"/>
                </a:lnTo>
                <a:lnTo>
                  <a:pt x="5478" y="1776"/>
                </a:lnTo>
                <a:lnTo>
                  <a:pt x="5414" y="1776"/>
                </a:lnTo>
                <a:lnTo>
                  <a:pt x="5329" y="1798"/>
                </a:lnTo>
                <a:lnTo>
                  <a:pt x="5264" y="1840"/>
                </a:lnTo>
                <a:lnTo>
                  <a:pt x="5200" y="1883"/>
                </a:lnTo>
                <a:lnTo>
                  <a:pt x="5136" y="1947"/>
                </a:lnTo>
                <a:lnTo>
                  <a:pt x="5050" y="2097"/>
                </a:lnTo>
                <a:lnTo>
                  <a:pt x="5008" y="2183"/>
                </a:lnTo>
                <a:lnTo>
                  <a:pt x="5008" y="2268"/>
                </a:lnTo>
                <a:lnTo>
                  <a:pt x="5008" y="2354"/>
                </a:lnTo>
                <a:lnTo>
                  <a:pt x="5008" y="2461"/>
                </a:lnTo>
                <a:lnTo>
                  <a:pt x="5050" y="2546"/>
                </a:lnTo>
                <a:lnTo>
                  <a:pt x="5093" y="2611"/>
                </a:lnTo>
                <a:lnTo>
                  <a:pt x="5093" y="2611"/>
                </a:lnTo>
                <a:close/>
                <a:moveTo>
                  <a:pt x="5222" y="2439"/>
                </a:moveTo>
                <a:lnTo>
                  <a:pt x="5222" y="2439"/>
                </a:lnTo>
                <a:lnTo>
                  <a:pt x="5286" y="2311"/>
                </a:lnTo>
                <a:lnTo>
                  <a:pt x="5371" y="2183"/>
                </a:lnTo>
                <a:lnTo>
                  <a:pt x="5414" y="2140"/>
                </a:lnTo>
                <a:lnTo>
                  <a:pt x="5457" y="2140"/>
                </a:lnTo>
                <a:lnTo>
                  <a:pt x="5521" y="2161"/>
                </a:lnTo>
                <a:lnTo>
                  <a:pt x="5564" y="2225"/>
                </a:lnTo>
                <a:lnTo>
                  <a:pt x="5564" y="2225"/>
                </a:lnTo>
                <a:lnTo>
                  <a:pt x="5542" y="2290"/>
                </a:lnTo>
                <a:lnTo>
                  <a:pt x="5521" y="2354"/>
                </a:lnTo>
                <a:lnTo>
                  <a:pt x="5500" y="2397"/>
                </a:lnTo>
                <a:lnTo>
                  <a:pt x="5457" y="2418"/>
                </a:lnTo>
                <a:lnTo>
                  <a:pt x="5393" y="2461"/>
                </a:lnTo>
                <a:lnTo>
                  <a:pt x="5350" y="2461"/>
                </a:lnTo>
                <a:lnTo>
                  <a:pt x="5286" y="2461"/>
                </a:lnTo>
                <a:lnTo>
                  <a:pt x="5222" y="2439"/>
                </a:lnTo>
                <a:lnTo>
                  <a:pt x="5222" y="2439"/>
                </a:lnTo>
                <a:close/>
                <a:moveTo>
                  <a:pt x="3595" y="2118"/>
                </a:moveTo>
                <a:lnTo>
                  <a:pt x="3595" y="2118"/>
                </a:lnTo>
                <a:lnTo>
                  <a:pt x="3553" y="2033"/>
                </a:lnTo>
                <a:lnTo>
                  <a:pt x="3467" y="1969"/>
                </a:lnTo>
                <a:lnTo>
                  <a:pt x="3382" y="1926"/>
                </a:lnTo>
                <a:lnTo>
                  <a:pt x="3296" y="1904"/>
                </a:lnTo>
                <a:lnTo>
                  <a:pt x="3210" y="1904"/>
                </a:lnTo>
                <a:lnTo>
                  <a:pt x="3103" y="1926"/>
                </a:lnTo>
                <a:lnTo>
                  <a:pt x="3018" y="1947"/>
                </a:lnTo>
                <a:lnTo>
                  <a:pt x="2932" y="1990"/>
                </a:lnTo>
                <a:lnTo>
                  <a:pt x="2932" y="1990"/>
                </a:lnTo>
                <a:lnTo>
                  <a:pt x="2889" y="2033"/>
                </a:lnTo>
                <a:lnTo>
                  <a:pt x="2847" y="2097"/>
                </a:lnTo>
                <a:lnTo>
                  <a:pt x="2804" y="2247"/>
                </a:lnTo>
                <a:lnTo>
                  <a:pt x="2782" y="2397"/>
                </a:lnTo>
                <a:lnTo>
                  <a:pt x="2804" y="2525"/>
                </a:lnTo>
                <a:lnTo>
                  <a:pt x="2804" y="2525"/>
                </a:lnTo>
                <a:lnTo>
                  <a:pt x="2847" y="2611"/>
                </a:lnTo>
                <a:lnTo>
                  <a:pt x="2889" y="2675"/>
                </a:lnTo>
                <a:lnTo>
                  <a:pt x="2954" y="2718"/>
                </a:lnTo>
                <a:lnTo>
                  <a:pt x="3018" y="2760"/>
                </a:lnTo>
                <a:lnTo>
                  <a:pt x="3103" y="2782"/>
                </a:lnTo>
                <a:lnTo>
                  <a:pt x="3189" y="2782"/>
                </a:lnTo>
                <a:lnTo>
                  <a:pt x="3275" y="2782"/>
                </a:lnTo>
                <a:lnTo>
                  <a:pt x="3360" y="2760"/>
                </a:lnTo>
                <a:lnTo>
                  <a:pt x="3360" y="2760"/>
                </a:lnTo>
                <a:lnTo>
                  <a:pt x="3446" y="2696"/>
                </a:lnTo>
                <a:lnTo>
                  <a:pt x="3510" y="2632"/>
                </a:lnTo>
                <a:lnTo>
                  <a:pt x="3553" y="2568"/>
                </a:lnTo>
                <a:lnTo>
                  <a:pt x="3574" y="2482"/>
                </a:lnTo>
                <a:lnTo>
                  <a:pt x="3595" y="2290"/>
                </a:lnTo>
                <a:lnTo>
                  <a:pt x="3595" y="2118"/>
                </a:lnTo>
                <a:lnTo>
                  <a:pt x="3595" y="2118"/>
                </a:lnTo>
                <a:close/>
                <a:moveTo>
                  <a:pt x="3360" y="2504"/>
                </a:moveTo>
                <a:lnTo>
                  <a:pt x="3360" y="2504"/>
                </a:lnTo>
                <a:lnTo>
                  <a:pt x="3317" y="2568"/>
                </a:lnTo>
                <a:lnTo>
                  <a:pt x="3253" y="2589"/>
                </a:lnTo>
                <a:lnTo>
                  <a:pt x="3189" y="2589"/>
                </a:lnTo>
                <a:lnTo>
                  <a:pt x="3125" y="2568"/>
                </a:lnTo>
                <a:lnTo>
                  <a:pt x="3125" y="2568"/>
                </a:lnTo>
                <a:lnTo>
                  <a:pt x="3061" y="2525"/>
                </a:lnTo>
                <a:lnTo>
                  <a:pt x="3039" y="2504"/>
                </a:lnTo>
                <a:lnTo>
                  <a:pt x="3039" y="2461"/>
                </a:lnTo>
                <a:lnTo>
                  <a:pt x="3061" y="2439"/>
                </a:lnTo>
                <a:lnTo>
                  <a:pt x="3082" y="2354"/>
                </a:lnTo>
                <a:lnTo>
                  <a:pt x="3103" y="2311"/>
                </a:lnTo>
                <a:lnTo>
                  <a:pt x="3125" y="2247"/>
                </a:lnTo>
                <a:lnTo>
                  <a:pt x="3125" y="2247"/>
                </a:lnTo>
                <a:lnTo>
                  <a:pt x="3189" y="2225"/>
                </a:lnTo>
                <a:lnTo>
                  <a:pt x="3253" y="2204"/>
                </a:lnTo>
                <a:lnTo>
                  <a:pt x="3317" y="2225"/>
                </a:lnTo>
                <a:lnTo>
                  <a:pt x="3360" y="2268"/>
                </a:lnTo>
                <a:lnTo>
                  <a:pt x="3403" y="2311"/>
                </a:lnTo>
                <a:lnTo>
                  <a:pt x="3403" y="2375"/>
                </a:lnTo>
                <a:lnTo>
                  <a:pt x="3403" y="2439"/>
                </a:lnTo>
                <a:lnTo>
                  <a:pt x="3360" y="2504"/>
                </a:lnTo>
                <a:lnTo>
                  <a:pt x="3360" y="2504"/>
                </a:lnTo>
                <a:close/>
                <a:moveTo>
                  <a:pt x="5029" y="2867"/>
                </a:moveTo>
                <a:lnTo>
                  <a:pt x="5029" y="2867"/>
                </a:lnTo>
                <a:lnTo>
                  <a:pt x="4879" y="2825"/>
                </a:lnTo>
                <a:lnTo>
                  <a:pt x="4708" y="2846"/>
                </a:lnTo>
                <a:lnTo>
                  <a:pt x="4387" y="2867"/>
                </a:lnTo>
                <a:lnTo>
                  <a:pt x="4387" y="2867"/>
                </a:lnTo>
                <a:lnTo>
                  <a:pt x="4130" y="2867"/>
                </a:lnTo>
                <a:lnTo>
                  <a:pt x="3981" y="2867"/>
                </a:lnTo>
                <a:lnTo>
                  <a:pt x="3874" y="2889"/>
                </a:lnTo>
                <a:lnTo>
                  <a:pt x="3874" y="2889"/>
                </a:lnTo>
                <a:lnTo>
                  <a:pt x="3767" y="2931"/>
                </a:lnTo>
                <a:lnTo>
                  <a:pt x="3681" y="2996"/>
                </a:lnTo>
                <a:lnTo>
                  <a:pt x="3595" y="3081"/>
                </a:lnTo>
                <a:lnTo>
                  <a:pt x="3553" y="3167"/>
                </a:lnTo>
                <a:lnTo>
                  <a:pt x="3510" y="3274"/>
                </a:lnTo>
                <a:lnTo>
                  <a:pt x="3531" y="3359"/>
                </a:lnTo>
                <a:lnTo>
                  <a:pt x="3595" y="3445"/>
                </a:lnTo>
                <a:lnTo>
                  <a:pt x="3681" y="3509"/>
                </a:lnTo>
                <a:lnTo>
                  <a:pt x="3681" y="3509"/>
                </a:lnTo>
                <a:lnTo>
                  <a:pt x="3809" y="3531"/>
                </a:lnTo>
                <a:lnTo>
                  <a:pt x="3938" y="3531"/>
                </a:lnTo>
                <a:lnTo>
                  <a:pt x="4216" y="3488"/>
                </a:lnTo>
                <a:lnTo>
                  <a:pt x="4216" y="3488"/>
                </a:lnTo>
                <a:lnTo>
                  <a:pt x="4494" y="3488"/>
                </a:lnTo>
                <a:lnTo>
                  <a:pt x="4644" y="3488"/>
                </a:lnTo>
                <a:lnTo>
                  <a:pt x="4794" y="3466"/>
                </a:lnTo>
                <a:lnTo>
                  <a:pt x="4794" y="3466"/>
                </a:lnTo>
                <a:lnTo>
                  <a:pt x="4901" y="3445"/>
                </a:lnTo>
                <a:lnTo>
                  <a:pt x="5008" y="3402"/>
                </a:lnTo>
                <a:lnTo>
                  <a:pt x="5072" y="3317"/>
                </a:lnTo>
                <a:lnTo>
                  <a:pt x="5115" y="3210"/>
                </a:lnTo>
                <a:lnTo>
                  <a:pt x="5115" y="3210"/>
                </a:lnTo>
                <a:lnTo>
                  <a:pt x="5136" y="3124"/>
                </a:lnTo>
                <a:lnTo>
                  <a:pt x="5115" y="3017"/>
                </a:lnTo>
                <a:lnTo>
                  <a:pt x="5093" y="2931"/>
                </a:lnTo>
                <a:lnTo>
                  <a:pt x="5072" y="2889"/>
                </a:lnTo>
                <a:lnTo>
                  <a:pt x="5029" y="2867"/>
                </a:lnTo>
                <a:lnTo>
                  <a:pt x="5029" y="2867"/>
                </a:lnTo>
                <a:close/>
                <a:moveTo>
                  <a:pt x="3745" y="3274"/>
                </a:moveTo>
                <a:lnTo>
                  <a:pt x="3745" y="3274"/>
                </a:lnTo>
                <a:lnTo>
                  <a:pt x="3767" y="3188"/>
                </a:lnTo>
                <a:lnTo>
                  <a:pt x="3831" y="3124"/>
                </a:lnTo>
                <a:lnTo>
                  <a:pt x="3895" y="3103"/>
                </a:lnTo>
                <a:lnTo>
                  <a:pt x="3981" y="3081"/>
                </a:lnTo>
                <a:lnTo>
                  <a:pt x="3981" y="3081"/>
                </a:lnTo>
                <a:lnTo>
                  <a:pt x="3981" y="3167"/>
                </a:lnTo>
                <a:lnTo>
                  <a:pt x="3938" y="3274"/>
                </a:lnTo>
                <a:lnTo>
                  <a:pt x="3895" y="3295"/>
                </a:lnTo>
                <a:lnTo>
                  <a:pt x="3852" y="3317"/>
                </a:lnTo>
                <a:lnTo>
                  <a:pt x="3809" y="3317"/>
                </a:lnTo>
                <a:lnTo>
                  <a:pt x="3745" y="3274"/>
                </a:lnTo>
                <a:lnTo>
                  <a:pt x="3745" y="3274"/>
                </a:lnTo>
                <a:close/>
                <a:moveTo>
                  <a:pt x="4344" y="3252"/>
                </a:moveTo>
                <a:lnTo>
                  <a:pt x="4344" y="3252"/>
                </a:lnTo>
                <a:lnTo>
                  <a:pt x="4302" y="3252"/>
                </a:lnTo>
                <a:lnTo>
                  <a:pt x="4280" y="3252"/>
                </a:lnTo>
                <a:lnTo>
                  <a:pt x="4237" y="3210"/>
                </a:lnTo>
                <a:lnTo>
                  <a:pt x="4216" y="3145"/>
                </a:lnTo>
                <a:lnTo>
                  <a:pt x="4216" y="3081"/>
                </a:lnTo>
                <a:lnTo>
                  <a:pt x="4216" y="3081"/>
                </a:lnTo>
                <a:lnTo>
                  <a:pt x="4259" y="3038"/>
                </a:lnTo>
                <a:lnTo>
                  <a:pt x="4302" y="3038"/>
                </a:lnTo>
                <a:lnTo>
                  <a:pt x="4344" y="3060"/>
                </a:lnTo>
                <a:lnTo>
                  <a:pt x="4366" y="3081"/>
                </a:lnTo>
                <a:lnTo>
                  <a:pt x="4387" y="3124"/>
                </a:lnTo>
                <a:lnTo>
                  <a:pt x="4387" y="3167"/>
                </a:lnTo>
                <a:lnTo>
                  <a:pt x="4366" y="3210"/>
                </a:lnTo>
                <a:lnTo>
                  <a:pt x="4344" y="3252"/>
                </a:lnTo>
                <a:lnTo>
                  <a:pt x="4344" y="3252"/>
                </a:lnTo>
                <a:close/>
                <a:moveTo>
                  <a:pt x="4644" y="3252"/>
                </a:moveTo>
                <a:lnTo>
                  <a:pt x="4644" y="3252"/>
                </a:lnTo>
                <a:lnTo>
                  <a:pt x="4644" y="3124"/>
                </a:lnTo>
                <a:lnTo>
                  <a:pt x="4665" y="3081"/>
                </a:lnTo>
                <a:lnTo>
                  <a:pt x="4708" y="3060"/>
                </a:lnTo>
                <a:lnTo>
                  <a:pt x="4708" y="3060"/>
                </a:lnTo>
                <a:lnTo>
                  <a:pt x="4772" y="3038"/>
                </a:lnTo>
                <a:lnTo>
                  <a:pt x="4836" y="3038"/>
                </a:lnTo>
                <a:lnTo>
                  <a:pt x="4879" y="3060"/>
                </a:lnTo>
                <a:lnTo>
                  <a:pt x="4901" y="3103"/>
                </a:lnTo>
                <a:lnTo>
                  <a:pt x="4901" y="3103"/>
                </a:lnTo>
                <a:lnTo>
                  <a:pt x="4922" y="3145"/>
                </a:lnTo>
                <a:lnTo>
                  <a:pt x="4922" y="3188"/>
                </a:lnTo>
                <a:lnTo>
                  <a:pt x="4879" y="3231"/>
                </a:lnTo>
                <a:lnTo>
                  <a:pt x="4836" y="3252"/>
                </a:lnTo>
                <a:lnTo>
                  <a:pt x="4729" y="3252"/>
                </a:lnTo>
                <a:lnTo>
                  <a:pt x="4644" y="3252"/>
                </a:lnTo>
                <a:lnTo>
                  <a:pt x="4644" y="3252"/>
                </a:lnTo>
                <a:close/>
                <a:moveTo>
                  <a:pt x="3061" y="6291"/>
                </a:moveTo>
                <a:lnTo>
                  <a:pt x="3061" y="6291"/>
                </a:lnTo>
                <a:lnTo>
                  <a:pt x="3424" y="6269"/>
                </a:lnTo>
                <a:lnTo>
                  <a:pt x="3617" y="6248"/>
                </a:lnTo>
                <a:lnTo>
                  <a:pt x="3702" y="6226"/>
                </a:lnTo>
                <a:lnTo>
                  <a:pt x="3745" y="6184"/>
                </a:lnTo>
                <a:lnTo>
                  <a:pt x="3745" y="6184"/>
                </a:lnTo>
                <a:lnTo>
                  <a:pt x="3767" y="6141"/>
                </a:lnTo>
                <a:lnTo>
                  <a:pt x="3788" y="6077"/>
                </a:lnTo>
                <a:lnTo>
                  <a:pt x="3788" y="5884"/>
                </a:lnTo>
                <a:lnTo>
                  <a:pt x="3767" y="5713"/>
                </a:lnTo>
                <a:lnTo>
                  <a:pt x="3745" y="5585"/>
                </a:lnTo>
                <a:lnTo>
                  <a:pt x="3745" y="5585"/>
                </a:lnTo>
                <a:lnTo>
                  <a:pt x="3702" y="5456"/>
                </a:lnTo>
                <a:lnTo>
                  <a:pt x="3638" y="5349"/>
                </a:lnTo>
                <a:lnTo>
                  <a:pt x="3553" y="5242"/>
                </a:lnTo>
                <a:lnTo>
                  <a:pt x="3467" y="5178"/>
                </a:lnTo>
                <a:lnTo>
                  <a:pt x="3467" y="5178"/>
                </a:lnTo>
                <a:lnTo>
                  <a:pt x="3146" y="5199"/>
                </a:lnTo>
                <a:lnTo>
                  <a:pt x="2996" y="5221"/>
                </a:lnTo>
                <a:lnTo>
                  <a:pt x="2825" y="5264"/>
                </a:lnTo>
                <a:lnTo>
                  <a:pt x="2675" y="5328"/>
                </a:lnTo>
                <a:lnTo>
                  <a:pt x="2547" y="5413"/>
                </a:lnTo>
                <a:lnTo>
                  <a:pt x="2419" y="5499"/>
                </a:lnTo>
                <a:lnTo>
                  <a:pt x="2290" y="5606"/>
                </a:lnTo>
                <a:lnTo>
                  <a:pt x="2290" y="5606"/>
                </a:lnTo>
                <a:lnTo>
                  <a:pt x="2226" y="5734"/>
                </a:lnTo>
                <a:lnTo>
                  <a:pt x="2183" y="5863"/>
                </a:lnTo>
                <a:lnTo>
                  <a:pt x="2183" y="5991"/>
                </a:lnTo>
                <a:lnTo>
                  <a:pt x="2162" y="6119"/>
                </a:lnTo>
                <a:lnTo>
                  <a:pt x="2162" y="6119"/>
                </a:lnTo>
                <a:lnTo>
                  <a:pt x="2183" y="6248"/>
                </a:lnTo>
                <a:lnTo>
                  <a:pt x="2205" y="6291"/>
                </a:lnTo>
                <a:lnTo>
                  <a:pt x="2226" y="6312"/>
                </a:lnTo>
                <a:lnTo>
                  <a:pt x="2312" y="6333"/>
                </a:lnTo>
                <a:lnTo>
                  <a:pt x="2440" y="6355"/>
                </a:lnTo>
                <a:lnTo>
                  <a:pt x="2440" y="6355"/>
                </a:lnTo>
                <a:lnTo>
                  <a:pt x="2761" y="6333"/>
                </a:lnTo>
                <a:lnTo>
                  <a:pt x="3061" y="6291"/>
                </a:lnTo>
                <a:lnTo>
                  <a:pt x="3061" y="6291"/>
                </a:lnTo>
                <a:close/>
                <a:moveTo>
                  <a:pt x="2954" y="5435"/>
                </a:moveTo>
                <a:lnTo>
                  <a:pt x="2954" y="5435"/>
                </a:lnTo>
                <a:lnTo>
                  <a:pt x="3103" y="5435"/>
                </a:lnTo>
                <a:lnTo>
                  <a:pt x="3232" y="5435"/>
                </a:lnTo>
                <a:lnTo>
                  <a:pt x="3296" y="5456"/>
                </a:lnTo>
                <a:lnTo>
                  <a:pt x="3360" y="5478"/>
                </a:lnTo>
                <a:lnTo>
                  <a:pt x="3403" y="5520"/>
                </a:lnTo>
                <a:lnTo>
                  <a:pt x="3446" y="5585"/>
                </a:lnTo>
                <a:lnTo>
                  <a:pt x="3446" y="5585"/>
                </a:lnTo>
                <a:lnTo>
                  <a:pt x="3488" y="5692"/>
                </a:lnTo>
                <a:lnTo>
                  <a:pt x="3488" y="5820"/>
                </a:lnTo>
                <a:lnTo>
                  <a:pt x="3467" y="5927"/>
                </a:lnTo>
                <a:lnTo>
                  <a:pt x="3446" y="5970"/>
                </a:lnTo>
                <a:lnTo>
                  <a:pt x="3403" y="5991"/>
                </a:lnTo>
                <a:lnTo>
                  <a:pt x="3403" y="5991"/>
                </a:lnTo>
                <a:lnTo>
                  <a:pt x="3360" y="5970"/>
                </a:lnTo>
                <a:lnTo>
                  <a:pt x="3296" y="5927"/>
                </a:lnTo>
                <a:lnTo>
                  <a:pt x="3125" y="5820"/>
                </a:lnTo>
                <a:lnTo>
                  <a:pt x="3039" y="5777"/>
                </a:lnTo>
                <a:lnTo>
                  <a:pt x="2954" y="5756"/>
                </a:lnTo>
                <a:lnTo>
                  <a:pt x="2889" y="5777"/>
                </a:lnTo>
                <a:lnTo>
                  <a:pt x="2868" y="5777"/>
                </a:lnTo>
                <a:lnTo>
                  <a:pt x="2847" y="5820"/>
                </a:lnTo>
                <a:lnTo>
                  <a:pt x="2847" y="5820"/>
                </a:lnTo>
                <a:lnTo>
                  <a:pt x="2847" y="5863"/>
                </a:lnTo>
                <a:lnTo>
                  <a:pt x="2868" y="5884"/>
                </a:lnTo>
                <a:lnTo>
                  <a:pt x="2911" y="5948"/>
                </a:lnTo>
                <a:lnTo>
                  <a:pt x="2954" y="5991"/>
                </a:lnTo>
                <a:lnTo>
                  <a:pt x="2975" y="6012"/>
                </a:lnTo>
                <a:lnTo>
                  <a:pt x="2975" y="6034"/>
                </a:lnTo>
                <a:lnTo>
                  <a:pt x="2975" y="6034"/>
                </a:lnTo>
                <a:lnTo>
                  <a:pt x="2954" y="6055"/>
                </a:lnTo>
                <a:lnTo>
                  <a:pt x="2911" y="6077"/>
                </a:lnTo>
                <a:lnTo>
                  <a:pt x="2761" y="6098"/>
                </a:lnTo>
                <a:lnTo>
                  <a:pt x="2526" y="6098"/>
                </a:lnTo>
                <a:lnTo>
                  <a:pt x="2526" y="6098"/>
                </a:lnTo>
                <a:lnTo>
                  <a:pt x="2440" y="6077"/>
                </a:lnTo>
                <a:lnTo>
                  <a:pt x="2397" y="6055"/>
                </a:lnTo>
                <a:lnTo>
                  <a:pt x="2376" y="6012"/>
                </a:lnTo>
                <a:lnTo>
                  <a:pt x="2376" y="5970"/>
                </a:lnTo>
                <a:lnTo>
                  <a:pt x="2376" y="5927"/>
                </a:lnTo>
                <a:lnTo>
                  <a:pt x="2419" y="5884"/>
                </a:lnTo>
                <a:lnTo>
                  <a:pt x="2504" y="5777"/>
                </a:lnTo>
                <a:lnTo>
                  <a:pt x="2633" y="5670"/>
                </a:lnTo>
                <a:lnTo>
                  <a:pt x="2761" y="5585"/>
                </a:lnTo>
                <a:lnTo>
                  <a:pt x="2954" y="5435"/>
                </a:lnTo>
                <a:lnTo>
                  <a:pt x="2954" y="5435"/>
                </a:lnTo>
                <a:close/>
                <a:moveTo>
                  <a:pt x="6398" y="5606"/>
                </a:moveTo>
                <a:lnTo>
                  <a:pt x="6398" y="5606"/>
                </a:lnTo>
                <a:lnTo>
                  <a:pt x="6441" y="5692"/>
                </a:lnTo>
                <a:lnTo>
                  <a:pt x="6527" y="5756"/>
                </a:lnTo>
                <a:lnTo>
                  <a:pt x="6634" y="5756"/>
                </a:lnTo>
                <a:lnTo>
                  <a:pt x="6741" y="5756"/>
                </a:lnTo>
                <a:lnTo>
                  <a:pt x="6741" y="5756"/>
                </a:lnTo>
                <a:lnTo>
                  <a:pt x="6848" y="5713"/>
                </a:lnTo>
                <a:lnTo>
                  <a:pt x="6869" y="5692"/>
                </a:lnTo>
                <a:lnTo>
                  <a:pt x="6890" y="5649"/>
                </a:lnTo>
                <a:lnTo>
                  <a:pt x="6912" y="5542"/>
                </a:lnTo>
                <a:lnTo>
                  <a:pt x="6912" y="5413"/>
                </a:lnTo>
                <a:lnTo>
                  <a:pt x="6912" y="5413"/>
                </a:lnTo>
                <a:lnTo>
                  <a:pt x="6826" y="5349"/>
                </a:lnTo>
                <a:lnTo>
                  <a:pt x="6741" y="5306"/>
                </a:lnTo>
                <a:lnTo>
                  <a:pt x="6634" y="5285"/>
                </a:lnTo>
                <a:lnTo>
                  <a:pt x="6548" y="5306"/>
                </a:lnTo>
                <a:lnTo>
                  <a:pt x="6463" y="5349"/>
                </a:lnTo>
                <a:lnTo>
                  <a:pt x="6398" y="5413"/>
                </a:lnTo>
                <a:lnTo>
                  <a:pt x="6377" y="5499"/>
                </a:lnTo>
                <a:lnTo>
                  <a:pt x="6398" y="5606"/>
                </a:lnTo>
                <a:lnTo>
                  <a:pt x="6398" y="5606"/>
                </a:lnTo>
                <a:close/>
                <a:moveTo>
                  <a:pt x="6719" y="5585"/>
                </a:moveTo>
                <a:lnTo>
                  <a:pt x="6719" y="5585"/>
                </a:lnTo>
                <a:lnTo>
                  <a:pt x="6676" y="5585"/>
                </a:lnTo>
                <a:lnTo>
                  <a:pt x="6655" y="5585"/>
                </a:lnTo>
                <a:lnTo>
                  <a:pt x="6634" y="5563"/>
                </a:lnTo>
                <a:lnTo>
                  <a:pt x="6655" y="5520"/>
                </a:lnTo>
                <a:lnTo>
                  <a:pt x="6655" y="5520"/>
                </a:lnTo>
                <a:lnTo>
                  <a:pt x="6698" y="5542"/>
                </a:lnTo>
                <a:lnTo>
                  <a:pt x="6719" y="5563"/>
                </a:lnTo>
                <a:lnTo>
                  <a:pt x="6719" y="5585"/>
                </a:lnTo>
                <a:lnTo>
                  <a:pt x="6719" y="5585"/>
                </a:lnTo>
                <a:close/>
                <a:moveTo>
                  <a:pt x="5521" y="5670"/>
                </a:moveTo>
                <a:lnTo>
                  <a:pt x="5521" y="5670"/>
                </a:lnTo>
                <a:lnTo>
                  <a:pt x="5542" y="5756"/>
                </a:lnTo>
                <a:lnTo>
                  <a:pt x="5564" y="5820"/>
                </a:lnTo>
                <a:lnTo>
                  <a:pt x="5607" y="5863"/>
                </a:lnTo>
                <a:lnTo>
                  <a:pt x="5649" y="5905"/>
                </a:lnTo>
                <a:lnTo>
                  <a:pt x="5714" y="5927"/>
                </a:lnTo>
                <a:lnTo>
                  <a:pt x="5778" y="5948"/>
                </a:lnTo>
                <a:lnTo>
                  <a:pt x="5906" y="5927"/>
                </a:lnTo>
                <a:lnTo>
                  <a:pt x="6035" y="5884"/>
                </a:lnTo>
                <a:lnTo>
                  <a:pt x="6142" y="5777"/>
                </a:lnTo>
                <a:lnTo>
                  <a:pt x="6163" y="5734"/>
                </a:lnTo>
                <a:lnTo>
                  <a:pt x="6206" y="5649"/>
                </a:lnTo>
                <a:lnTo>
                  <a:pt x="6206" y="5585"/>
                </a:lnTo>
                <a:lnTo>
                  <a:pt x="6206" y="5499"/>
                </a:lnTo>
                <a:lnTo>
                  <a:pt x="6206" y="5499"/>
                </a:lnTo>
                <a:lnTo>
                  <a:pt x="6120" y="5392"/>
                </a:lnTo>
                <a:lnTo>
                  <a:pt x="6013" y="5328"/>
                </a:lnTo>
                <a:lnTo>
                  <a:pt x="5906" y="5306"/>
                </a:lnTo>
                <a:lnTo>
                  <a:pt x="5778" y="5306"/>
                </a:lnTo>
                <a:lnTo>
                  <a:pt x="5671" y="5349"/>
                </a:lnTo>
                <a:lnTo>
                  <a:pt x="5585" y="5413"/>
                </a:lnTo>
                <a:lnTo>
                  <a:pt x="5542" y="5478"/>
                </a:lnTo>
                <a:lnTo>
                  <a:pt x="5521" y="5542"/>
                </a:lnTo>
                <a:lnTo>
                  <a:pt x="5521" y="5606"/>
                </a:lnTo>
                <a:lnTo>
                  <a:pt x="5521" y="5670"/>
                </a:lnTo>
                <a:lnTo>
                  <a:pt x="5521" y="5670"/>
                </a:lnTo>
                <a:close/>
                <a:moveTo>
                  <a:pt x="5778" y="5606"/>
                </a:moveTo>
                <a:lnTo>
                  <a:pt x="5778" y="5606"/>
                </a:lnTo>
                <a:lnTo>
                  <a:pt x="5821" y="5585"/>
                </a:lnTo>
                <a:lnTo>
                  <a:pt x="5863" y="5585"/>
                </a:lnTo>
                <a:lnTo>
                  <a:pt x="5906" y="5585"/>
                </a:lnTo>
                <a:lnTo>
                  <a:pt x="5949" y="5606"/>
                </a:lnTo>
                <a:lnTo>
                  <a:pt x="5949" y="5606"/>
                </a:lnTo>
                <a:lnTo>
                  <a:pt x="5949" y="5627"/>
                </a:lnTo>
                <a:lnTo>
                  <a:pt x="5928" y="5649"/>
                </a:lnTo>
                <a:lnTo>
                  <a:pt x="5863" y="5670"/>
                </a:lnTo>
                <a:lnTo>
                  <a:pt x="5799" y="5649"/>
                </a:lnTo>
                <a:lnTo>
                  <a:pt x="5778" y="5649"/>
                </a:lnTo>
                <a:lnTo>
                  <a:pt x="5778" y="5606"/>
                </a:lnTo>
                <a:lnTo>
                  <a:pt x="5778" y="5606"/>
                </a:lnTo>
                <a:close/>
                <a:moveTo>
                  <a:pt x="4644" y="5670"/>
                </a:moveTo>
                <a:lnTo>
                  <a:pt x="4644" y="5670"/>
                </a:lnTo>
                <a:lnTo>
                  <a:pt x="4687" y="5777"/>
                </a:lnTo>
                <a:lnTo>
                  <a:pt x="4751" y="5884"/>
                </a:lnTo>
                <a:lnTo>
                  <a:pt x="4772" y="5905"/>
                </a:lnTo>
                <a:lnTo>
                  <a:pt x="4836" y="5927"/>
                </a:lnTo>
                <a:lnTo>
                  <a:pt x="4879" y="5948"/>
                </a:lnTo>
                <a:lnTo>
                  <a:pt x="4965" y="5927"/>
                </a:lnTo>
                <a:lnTo>
                  <a:pt x="4965" y="5927"/>
                </a:lnTo>
                <a:lnTo>
                  <a:pt x="5072" y="5905"/>
                </a:lnTo>
                <a:lnTo>
                  <a:pt x="5179" y="5863"/>
                </a:lnTo>
                <a:lnTo>
                  <a:pt x="5243" y="5777"/>
                </a:lnTo>
                <a:lnTo>
                  <a:pt x="5286" y="5670"/>
                </a:lnTo>
                <a:lnTo>
                  <a:pt x="5286" y="5670"/>
                </a:lnTo>
                <a:lnTo>
                  <a:pt x="5307" y="5585"/>
                </a:lnTo>
                <a:lnTo>
                  <a:pt x="5286" y="5520"/>
                </a:lnTo>
                <a:lnTo>
                  <a:pt x="5264" y="5456"/>
                </a:lnTo>
                <a:lnTo>
                  <a:pt x="5222" y="5413"/>
                </a:lnTo>
                <a:lnTo>
                  <a:pt x="5179" y="5371"/>
                </a:lnTo>
                <a:lnTo>
                  <a:pt x="5115" y="5349"/>
                </a:lnTo>
                <a:lnTo>
                  <a:pt x="5008" y="5328"/>
                </a:lnTo>
                <a:lnTo>
                  <a:pt x="4879" y="5371"/>
                </a:lnTo>
                <a:lnTo>
                  <a:pt x="4751" y="5435"/>
                </a:lnTo>
                <a:lnTo>
                  <a:pt x="4708" y="5478"/>
                </a:lnTo>
                <a:lnTo>
                  <a:pt x="4687" y="5520"/>
                </a:lnTo>
                <a:lnTo>
                  <a:pt x="4644" y="5585"/>
                </a:lnTo>
                <a:lnTo>
                  <a:pt x="4644" y="5670"/>
                </a:lnTo>
                <a:lnTo>
                  <a:pt x="4644" y="5670"/>
                </a:lnTo>
                <a:close/>
                <a:moveTo>
                  <a:pt x="4922" y="5542"/>
                </a:moveTo>
                <a:lnTo>
                  <a:pt x="4922" y="5542"/>
                </a:lnTo>
                <a:lnTo>
                  <a:pt x="4965" y="5520"/>
                </a:lnTo>
                <a:lnTo>
                  <a:pt x="4986" y="5499"/>
                </a:lnTo>
                <a:lnTo>
                  <a:pt x="5029" y="5520"/>
                </a:lnTo>
                <a:lnTo>
                  <a:pt x="5072" y="5585"/>
                </a:lnTo>
                <a:lnTo>
                  <a:pt x="5072" y="5585"/>
                </a:lnTo>
                <a:lnTo>
                  <a:pt x="5029" y="5606"/>
                </a:lnTo>
                <a:lnTo>
                  <a:pt x="4986" y="5627"/>
                </a:lnTo>
                <a:lnTo>
                  <a:pt x="4965" y="5627"/>
                </a:lnTo>
                <a:lnTo>
                  <a:pt x="4943" y="5627"/>
                </a:lnTo>
                <a:lnTo>
                  <a:pt x="4922" y="5542"/>
                </a:lnTo>
                <a:lnTo>
                  <a:pt x="4922" y="5542"/>
                </a:lnTo>
                <a:close/>
                <a:moveTo>
                  <a:pt x="7789" y="5905"/>
                </a:moveTo>
                <a:lnTo>
                  <a:pt x="7789" y="5905"/>
                </a:lnTo>
                <a:lnTo>
                  <a:pt x="7853" y="5948"/>
                </a:lnTo>
                <a:lnTo>
                  <a:pt x="7917" y="5970"/>
                </a:lnTo>
                <a:lnTo>
                  <a:pt x="7982" y="5948"/>
                </a:lnTo>
                <a:lnTo>
                  <a:pt x="8024" y="5905"/>
                </a:lnTo>
                <a:lnTo>
                  <a:pt x="8046" y="5841"/>
                </a:lnTo>
                <a:lnTo>
                  <a:pt x="8067" y="5777"/>
                </a:lnTo>
                <a:lnTo>
                  <a:pt x="8067" y="5713"/>
                </a:lnTo>
                <a:lnTo>
                  <a:pt x="8024" y="5670"/>
                </a:lnTo>
                <a:lnTo>
                  <a:pt x="8024" y="5670"/>
                </a:lnTo>
                <a:lnTo>
                  <a:pt x="7960" y="5649"/>
                </a:lnTo>
                <a:lnTo>
                  <a:pt x="7896" y="5649"/>
                </a:lnTo>
                <a:lnTo>
                  <a:pt x="7832" y="5649"/>
                </a:lnTo>
                <a:lnTo>
                  <a:pt x="7789" y="5692"/>
                </a:lnTo>
                <a:lnTo>
                  <a:pt x="7746" y="5734"/>
                </a:lnTo>
                <a:lnTo>
                  <a:pt x="7746" y="5777"/>
                </a:lnTo>
                <a:lnTo>
                  <a:pt x="7746" y="5841"/>
                </a:lnTo>
                <a:lnTo>
                  <a:pt x="7789" y="5905"/>
                </a:lnTo>
                <a:lnTo>
                  <a:pt x="7789" y="5905"/>
                </a:lnTo>
                <a:close/>
                <a:moveTo>
                  <a:pt x="793" y="5863"/>
                </a:moveTo>
                <a:lnTo>
                  <a:pt x="793" y="5863"/>
                </a:lnTo>
                <a:lnTo>
                  <a:pt x="728" y="5820"/>
                </a:lnTo>
                <a:lnTo>
                  <a:pt x="686" y="5820"/>
                </a:lnTo>
                <a:lnTo>
                  <a:pt x="643" y="5863"/>
                </a:lnTo>
                <a:lnTo>
                  <a:pt x="621" y="5927"/>
                </a:lnTo>
                <a:lnTo>
                  <a:pt x="600" y="6055"/>
                </a:lnTo>
                <a:lnTo>
                  <a:pt x="600" y="6119"/>
                </a:lnTo>
                <a:lnTo>
                  <a:pt x="600" y="6162"/>
                </a:lnTo>
                <a:lnTo>
                  <a:pt x="600" y="6162"/>
                </a:lnTo>
                <a:lnTo>
                  <a:pt x="664" y="6184"/>
                </a:lnTo>
                <a:lnTo>
                  <a:pt x="728" y="6162"/>
                </a:lnTo>
                <a:lnTo>
                  <a:pt x="793" y="6141"/>
                </a:lnTo>
                <a:lnTo>
                  <a:pt x="814" y="6077"/>
                </a:lnTo>
                <a:lnTo>
                  <a:pt x="857" y="6034"/>
                </a:lnTo>
                <a:lnTo>
                  <a:pt x="857" y="5970"/>
                </a:lnTo>
                <a:lnTo>
                  <a:pt x="835" y="5905"/>
                </a:lnTo>
                <a:lnTo>
                  <a:pt x="793" y="5863"/>
                </a:lnTo>
                <a:lnTo>
                  <a:pt x="793" y="5863"/>
                </a:lnTo>
                <a:close/>
                <a:moveTo>
                  <a:pt x="4409" y="6868"/>
                </a:moveTo>
                <a:lnTo>
                  <a:pt x="4409" y="6868"/>
                </a:lnTo>
                <a:lnTo>
                  <a:pt x="4066" y="6911"/>
                </a:lnTo>
                <a:lnTo>
                  <a:pt x="3702" y="6954"/>
                </a:lnTo>
                <a:lnTo>
                  <a:pt x="3702" y="6954"/>
                </a:lnTo>
                <a:lnTo>
                  <a:pt x="3424" y="6954"/>
                </a:lnTo>
                <a:lnTo>
                  <a:pt x="2996" y="6975"/>
                </a:lnTo>
                <a:lnTo>
                  <a:pt x="2761" y="7018"/>
                </a:lnTo>
                <a:lnTo>
                  <a:pt x="2568" y="7039"/>
                </a:lnTo>
                <a:lnTo>
                  <a:pt x="2440" y="7082"/>
                </a:lnTo>
                <a:lnTo>
                  <a:pt x="2419" y="7125"/>
                </a:lnTo>
                <a:lnTo>
                  <a:pt x="2397" y="7146"/>
                </a:lnTo>
                <a:lnTo>
                  <a:pt x="2397" y="7146"/>
                </a:lnTo>
                <a:lnTo>
                  <a:pt x="2419" y="7189"/>
                </a:lnTo>
                <a:lnTo>
                  <a:pt x="2462" y="7211"/>
                </a:lnTo>
                <a:lnTo>
                  <a:pt x="2590" y="7253"/>
                </a:lnTo>
                <a:lnTo>
                  <a:pt x="2782" y="7275"/>
                </a:lnTo>
                <a:lnTo>
                  <a:pt x="3018" y="7275"/>
                </a:lnTo>
                <a:lnTo>
                  <a:pt x="3467" y="7232"/>
                </a:lnTo>
                <a:lnTo>
                  <a:pt x="3767" y="7211"/>
                </a:lnTo>
                <a:lnTo>
                  <a:pt x="3767" y="7211"/>
                </a:lnTo>
                <a:lnTo>
                  <a:pt x="3981" y="7189"/>
                </a:lnTo>
                <a:lnTo>
                  <a:pt x="4323" y="7168"/>
                </a:lnTo>
                <a:lnTo>
                  <a:pt x="4494" y="7146"/>
                </a:lnTo>
                <a:lnTo>
                  <a:pt x="4644" y="7082"/>
                </a:lnTo>
                <a:lnTo>
                  <a:pt x="4751" y="7039"/>
                </a:lnTo>
                <a:lnTo>
                  <a:pt x="4772" y="6997"/>
                </a:lnTo>
                <a:lnTo>
                  <a:pt x="4794" y="6932"/>
                </a:lnTo>
                <a:lnTo>
                  <a:pt x="4794" y="6932"/>
                </a:lnTo>
                <a:lnTo>
                  <a:pt x="4772" y="6890"/>
                </a:lnTo>
                <a:lnTo>
                  <a:pt x="4729" y="6847"/>
                </a:lnTo>
                <a:lnTo>
                  <a:pt x="4687" y="6826"/>
                </a:lnTo>
                <a:lnTo>
                  <a:pt x="4622" y="6826"/>
                </a:lnTo>
                <a:lnTo>
                  <a:pt x="4515" y="6847"/>
                </a:lnTo>
                <a:lnTo>
                  <a:pt x="4409" y="6868"/>
                </a:lnTo>
                <a:lnTo>
                  <a:pt x="4409" y="6868"/>
                </a:lnTo>
                <a:close/>
                <a:moveTo>
                  <a:pt x="5671" y="7018"/>
                </a:moveTo>
                <a:lnTo>
                  <a:pt x="5671" y="7018"/>
                </a:lnTo>
                <a:lnTo>
                  <a:pt x="5585" y="7061"/>
                </a:lnTo>
                <a:lnTo>
                  <a:pt x="5542" y="7104"/>
                </a:lnTo>
                <a:lnTo>
                  <a:pt x="5521" y="7168"/>
                </a:lnTo>
                <a:lnTo>
                  <a:pt x="5521" y="7253"/>
                </a:lnTo>
                <a:lnTo>
                  <a:pt x="5521" y="7318"/>
                </a:lnTo>
                <a:lnTo>
                  <a:pt x="5564" y="7360"/>
                </a:lnTo>
                <a:lnTo>
                  <a:pt x="5628" y="7403"/>
                </a:lnTo>
                <a:lnTo>
                  <a:pt x="5714" y="7403"/>
                </a:lnTo>
                <a:lnTo>
                  <a:pt x="5714" y="7403"/>
                </a:lnTo>
                <a:lnTo>
                  <a:pt x="5778" y="7360"/>
                </a:lnTo>
                <a:lnTo>
                  <a:pt x="5821" y="7296"/>
                </a:lnTo>
                <a:lnTo>
                  <a:pt x="5842" y="7232"/>
                </a:lnTo>
                <a:lnTo>
                  <a:pt x="5842" y="7168"/>
                </a:lnTo>
                <a:lnTo>
                  <a:pt x="5842" y="7082"/>
                </a:lnTo>
                <a:lnTo>
                  <a:pt x="5799" y="7039"/>
                </a:lnTo>
                <a:lnTo>
                  <a:pt x="5735" y="7018"/>
                </a:lnTo>
                <a:lnTo>
                  <a:pt x="5671" y="7018"/>
                </a:lnTo>
                <a:lnTo>
                  <a:pt x="5671" y="7018"/>
                </a:lnTo>
                <a:close/>
                <a:moveTo>
                  <a:pt x="3317" y="7510"/>
                </a:moveTo>
                <a:lnTo>
                  <a:pt x="3317" y="7510"/>
                </a:lnTo>
                <a:lnTo>
                  <a:pt x="3168" y="7510"/>
                </a:lnTo>
                <a:lnTo>
                  <a:pt x="2975" y="7510"/>
                </a:lnTo>
                <a:lnTo>
                  <a:pt x="2782" y="7532"/>
                </a:lnTo>
                <a:lnTo>
                  <a:pt x="2697" y="7553"/>
                </a:lnTo>
                <a:lnTo>
                  <a:pt x="2633" y="7596"/>
                </a:lnTo>
                <a:lnTo>
                  <a:pt x="2633" y="7596"/>
                </a:lnTo>
                <a:lnTo>
                  <a:pt x="2954" y="7660"/>
                </a:lnTo>
                <a:lnTo>
                  <a:pt x="3168" y="7681"/>
                </a:lnTo>
                <a:lnTo>
                  <a:pt x="3424" y="7681"/>
                </a:lnTo>
                <a:lnTo>
                  <a:pt x="3660" y="7681"/>
                </a:lnTo>
                <a:lnTo>
                  <a:pt x="3852" y="7639"/>
                </a:lnTo>
                <a:lnTo>
                  <a:pt x="3938" y="7617"/>
                </a:lnTo>
                <a:lnTo>
                  <a:pt x="4002" y="7574"/>
                </a:lnTo>
                <a:lnTo>
                  <a:pt x="4023" y="7510"/>
                </a:lnTo>
                <a:lnTo>
                  <a:pt x="4045" y="7446"/>
                </a:lnTo>
                <a:lnTo>
                  <a:pt x="4045" y="7446"/>
                </a:lnTo>
                <a:lnTo>
                  <a:pt x="3981" y="7403"/>
                </a:lnTo>
                <a:lnTo>
                  <a:pt x="3895" y="7403"/>
                </a:lnTo>
                <a:lnTo>
                  <a:pt x="3809" y="7403"/>
                </a:lnTo>
                <a:lnTo>
                  <a:pt x="3702" y="7425"/>
                </a:lnTo>
                <a:lnTo>
                  <a:pt x="3317" y="7510"/>
                </a:lnTo>
                <a:lnTo>
                  <a:pt x="3317" y="75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1"/>
          <p:cNvSpPr/>
          <p:nvPr/>
        </p:nvSpPr>
        <p:spPr>
          <a:xfrm>
            <a:off x="2995492" y="4146860"/>
            <a:ext cx="242874" cy="205876"/>
          </a:xfrm>
          <a:custGeom>
            <a:rect b="b" l="l" r="r" t="t"/>
            <a:pathLst>
              <a:path extrusionOk="0" h="7618" w="8987">
                <a:moveTo>
                  <a:pt x="7746" y="578"/>
                </a:moveTo>
                <a:lnTo>
                  <a:pt x="7746" y="578"/>
                </a:lnTo>
                <a:lnTo>
                  <a:pt x="7489" y="364"/>
                </a:lnTo>
                <a:lnTo>
                  <a:pt x="7361" y="257"/>
                </a:lnTo>
                <a:lnTo>
                  <a:pt x="7211" y="150"/>
                </a:lnTo>
                <a:lnTo>
                  <a:pt x="7083" y="86"/>
                </a:lnTo>
                <a:lnTo>
                  <a:pt x="6912" y="22"/>
                </a:lnTo>
                <a:lnTo>
                  <a:pt x="6762" y="0"/>
                </a:lnTo>
                <a:lnTo>
                  <a:pt x="6591" y="0"/>
                </a:lnTo>
                <a:lnTo>
                  <a:pt x="6591" y="0"/>
                </a:lnTo>
                <a:lnTo>
                  <a:pt x="6398" y="43"/>
                </a:lnTo>
                <a:lnTo>
                  <a:pt x="6248" y="107"/>
                </a:lnTo>
                <a:lnTo>
                  <a:pt x="6141" y="193"/>
                </a:lnTo>
                <a:lnTo>
                  <a:pt x="6056" y="321"/>
                </a:lnTo>
                <a:lnTo>
                  <a:pt x="5992" y="471"/>
                </a:lnTo>
                <a:lnTo>
                  <a:pt x="5970" y="642"/>
                </a:lnTo>
                <a:lnTo>
                  <a:pt x="5970" y="813"/>
                </a:lnTo>
                <a:lnTo>
                  <a:pt x="5992" y="985"/>
                </a:lnTo>
                <a:lnTo>
                  <a:pt x="5992" y="985"/>
                </a:lnTo>
                <a:lnTo>
                  <a:pt x="6034" y="1156"/>
                </a:lnTo>
                <a:lnTo>
                  <a:pt x="6034" y="1220"/>
                </a:lnTo>
                <a:lnTo>
                  <a:pt x="6013" y="1306"/>
                </a:lnTo>
                <a:lnTo>
                  <a:pt x="6013" y="1306"/>
                </a:lnTo>
                <a:lnTo>
                  <a:pt x="5970" y="1477"/>
                </a:lnTo>
                <a:lnTo>
                  <a:pt x="5906" y="1648"/>
                </a:lnTo>
                <a:lnTo>
                  <a:pt x="5906" y="1648"/>
                </a:lnTo>
                <a:lnTo>
                  <a:pt x="5799" y="1798"/>
                </a:lnTo>
                <a:lnTo>
                  <a:pt x="5692" y="1926"/>
                </a:lnTo>
                <a:lnTo>
                  <a:pt x="5457" y="2204"/>
                </a:lnTo>
                <a:lnTo>
                  <a:pt x="5457" y="2204"/>
                </a:lnTo>
                <a:lnTo>
                  <a:pt x="5179" y="2504"/>
                </a:lnTo>
                <a:lnTo>
                  <a:pt x="4922" y="2803"/>
                </a:lnTo>
                <a:lnTo>
                  <a:pt x="4922" y="2803"/>
                </a:lnTo>
                <a:lnTo>
                  <a:pt x="4858" y="2889"/>
                </a:lnTo>
                <a:lnTo>
                  <a:pt x="4772" y="3017"/>
                </a:lnTo>
                <a:lnTo>
                  <a:pt x="4686" y="3124"/>
                </a:lnTo>
                <a:lnTo>
                  <a:pt x="4622" y="3167"/>
                </a:lnTo>
                <a:lnTo>
                  <a:pt x="4579" y="3188"/>
                </a:lnTo>
                <a:lnTo>
                  <a:pt x="4579" y="3188"/>
                </a:lnTo>
                <a:lnTo>
                  <a:pt x="4558" y="3081"/>
                </a:lnTo>
                <a:lnTo>
                  <a:pt x="4515" y="2953"/>
                </a:lnTo>
                <a:lnTo>
                  <a:pt x="4472" y="2910"/>
                </a:lnTo>
                <a:lnTo>
                  <a:pt x="4451" y="2889"/>
                </a:lnTo>
                <a:lnTo>
                  <a:pt x="4387" y="2889"/>
                </a:lnTo>
                <a:lnTo>
                  <a:pt x="4344" y="2932"/>
                </a:lnTo>
                <a:lnTo>
                  <a:pt x="4344" y="2932"/>
                </a:lnTo>
                <a:lnTo>
                  <a:pt x="4301" y="2996"/>
                </a:lnTo>
                <a:lnTo>
                  <a:pt x="4301" y="3060"/>
                </a:lnTo>
                <a:lnTo>
                  <a:pt x="4365" y="3188"/>
                </a:lnTo>
                <a:lnTo>
                  <a:pt x="4408" y="3317"/>
                </a:lnTo>
                <a:lnTo>
                  <a:pt x="4430" y="3360"/>
                </a:lnTo>
                <a:lnTo>
                  <a:pt x="4408" y="3402"/>
                </a:lnTo>
                <a:lnTo>
                  <a:pt x="4408" y="3402"/>
                </a:lnTo>
                <a:lnTo>
                  <a:pt x="4344" y="3317"/>
                </a:lnTo>
                <a:lnTo>
                  <a:pt x="4259" y="3210"/>
                </a:lnTo>
                <a:lnTo>
                  <a:pt x="4216" y="3103"/>
                </a:lnTo>
                <a:lnTo>
                  <a:pt x="4216" y="3060"/>
                </a:lnTo>
                <a:lnTo>
                  <a:pt x="4216" y="3017"/>
                </a:lnTo>
                <a:lnTo>
                  <a:pt x="4216" y="3017"/>
                </a:lnTo>
                <a:lnTo>
                  <a:pt x="4259" y="2932"/>
                </a:lnTo>
                <a:lnTo>
                  <a:pt x="4323" y="2846"/>
                </a:lnTo>
                <a:lnTo>
                  <a:pt x="4365" y="2760"/>
                </a:lnTo>
                <a:lnTo>
                  <a:pt x="4408" y="2654"/>
                </a:lnTo>
                <a:lnTo>
                  <a:pt x="4408" y="2654"/>
                </a:lnTo>
                <a:lnTo>
                  <a:pt x="4408" y="2547"/>
                </a:lnTo>
                <a:lnTo>
                  <a:pt x="4365" y="2461"/>
                </a:lnTo>
                <a:lnTo>
                  <a:pt x="4280" y="2397"/>
                </a:lnTo>
                <a:lnTo>
                  <a:pt x="4194" y="2375"/>
                </a:lnTo>
                <a:lnTo>
                  <a:pt x="4087" y="2354"/>
                </a:lnTo>
                <a:lnTo>
                  <a:pt x="3980" y="2375"/>
                </a:lnTo>
                <a:lnTo>
                  <a:pt x="3873" y="2418"/>
                </a:lnTo>
                <a:lnTo>
                  <a:pt x="3788" y="2482"/>
                </a:lnTo>
                <a:lnTo>
                  <a:pt x="3788" y="2482"/>
                </a:lnTo>
                <a:lnTo>
                  <a:pt x="3724" y="2547"/>
                </a:lnTo>
                <a:lnTo>
                  <a:pt x="3702" y="2589"/>
                </a:lnTo>
                <a:lnTo>
                  <a:pt x="3659" y="2739"/>
                </a:lnTo>
                <a:lnTo>
                  <a:pt x="3659" y="2739"/>
                </a:lnTo>
                <a:lnTo>
                  <a:pt x="3681" y="2910"/>
                </a:lnTo>
                <a:lnTo>
                  <a:pt x="3681" y="2910"/>
                </a:lnTo>
                <a:lnTo>
                  <a:pt x="3659" y="2974"/>
                </a:lnTo>
                <a:lnTo>
                  <a:pt x="3638" y="3017"/>
                </a:lnTo>
                <a:lnTo>
                  <a:pt x="3659" y="3060"/>
                </a:lnTo>
                <a:lnTo>
                  <a:pt x="3659" y="3060"/>
                </a:lnTo>
                <a:lnTo>
                  <a:pt x="3681" y="3124"/>
                </a:lnTo>
                <a:lnTo>
                  <a:pt x="3724" y="3146"/>
                </a:lnTo>
                <a:lnTo>
                  <a:pt x="3831" y="3167"/>
                </a:lnTo>
                <a:lnTo>
                  <a:pt x="3938" y="3167"/>
                </a:lnTo>
                <a:lnTo>
                  <a:pt x="3980" y="3188"/>
                </a:lnTo>
                <a:lnTo>
                  <a:pt x="4023" y="3210"/>
                </a:lnTo>
                <a:lnTo>
                  <a:pt x="4023" y="3210"/>
                </a:lnTo>
                <a:lnTo>
                  <a:pt x="4087" y="3274"/>
                </a:lnTo>
                <a:lnTo>
                  <a:pt x="4130" y="3381"/>
                </a:lnTo>
                <a:lnTo>
                  <a:pt x="4237" y="3574"/>
                </a:lnTo>
                <a:lnTo>
                  <a:pt x="4237" y="3574"/>
                </a:lnTo>
                <a:lnTo>
                  <a:pt x="4152" y="3595"/>
                </a:lnTo>
                <a:lnTo>
                  <a:pt x="4066" y="3638"/>
                </a:lnTo>
                <a:lnTo>
                  <a:pt x="3916" y="3723"/>
                </a:lnTo>
                <a:lnTo>
                  <a:pt x="3916" y="3723"/>
                </a:lnTo>
                <a:lnTo>
                  <a:pt x="3852" y="3787"/>
                </a:lnTo>
                <a:lnTo>
                  <a:pt x="3809" y="3787"/>
                </a:lnTo>
                <a:lnTo>
                  <a:pt x="3766" y="3766"/>
                </a:lnTo>
                <a:lnTo>
                  <a:pt x="3702" y="3723"/>
                </a:lnTo>
                <a:lnTo>
                  <a:pt x="3702" y="3723"/>
                </a:lnTo>
                <a:lnTo>
                  <a:pt x="3574" y="3574"/>
                </a:lnTo>
                <a:lnTo>
                  <a:pt x="3531" y="3488"/>
                </a:lnTo>
                <a:lnTo>
                  <a:pt x="3488" y="3424"/>
                </a:lnTo>
                <a:lnTo>
                  <a:pt x="3488" y="3424"/>
                </a:lnTo>
                <a:lnTo>
                  <a:pt x="3510" y="3381"/>
                </a:lnTo>
                <a:lnTo>
                  <a:pt x="3552" y="3317"/>
                </a:lnTo>
                <a:lnTo>
                  <a:pt x="3595" y="3253"/>
                </a:lnTo>
                <a:lnTo>
                  <a:pt x="3617" y="3188"/>
                </a:lnTo>
                <a:lnTo>
                  <a:pt x="3617" y="3188"/>
                </a:lnTo>
                <a:lnTo>
                  <a:pt x="3617" y="3124"/>
                </a:lnTo>
                <a:lnTo>
                  <a:pt x="3595" y="3039"/>
                </a:lnTo>
                <a:lnTo>
                  <a:pt x="3574" y="2974"/>
                </a:lnTo>
                <a:lnTo>
                  <a:pt x="3531" y="2932"/>
                </a:lnTo>
                <a:lnTo>
                  <a:pt x="3403" y="2846"/>
                </a:lnTo>
                <a:lnTo>
                  <a:pt x="3274" y="2803"/>
                </a:lnTo>
                <a:lnTo>
                  <a:pt x="3125" y="2782"/>
                </a:lnTo>
                <a:lnTo>
                  <a:pt x="2975" y="2803"/>
                </a:lnTo>
                <a:lnTo>
                  <a:pt x="2846" y="2867"/>
                </a:lnTo>
                <a:lnTo>
                  <a:pt x="2782" y="2910"/>
                </a:lnTo>
                <a:lnTo>
                  <a:pt x="2739" y="2953"/>
                </a:lnTo>
                <a:lnTo>
                  <a:pt x="2739" y="2953"/>
                </a:lnTo>
                <a:lnTo>
                  <a:pt x="2718" y="3039"/>
                </a:lnTo>
                <a:lnTo>
                  <a:pt x="2697" y="3103"/>
                </a:lnTo>
                <a:lnTo>
                  <a:pt x="2718" y="3167"/>
                </a:lnTo>
                <a:lnTo>
                  <a:pt x="2739" y="3231"/>
                </a:lnTo>
                <a:lnTo>
                  <a:pt x="2825" y="3338"/>
                </a:lnTo>
                <a:lnTo>
                  <a:pt x="2911" y="3445"/>
                </a:lnTo>
                <a:lnTo>
                  <a:pt x="2911" y="3445"/>
                </a:lnTo>
                <a:lnTo>
                  <a:pt x="3039" y="3531"/>
                </a:lnTo>
                <a:lnTo>
                  <a:pt x="3125" y="3659"/>
                </a:lnTo>
                <a:lnTo>
                  <a:pt x="3125" y="3659"/>
                </a:lnTo>
                <a:lnTo>
                  <a:pt x="3232" y="3894"/>
                </a:lnTo>
                <a:lnTo>
                  <a:pt x="3274" y="4044"/>
                </a:lnTo>
                <a:lnTo>
                  <a:pt x="3274" y="4087"/>
                </a:lnTo>
                <a:lnTo>
                  <a:pt x="3274" y="4130"/>
                </a:lnTo>
                <a:lnTo>
                  <a:pt x="3274" y="4130"/>
                </a:lnTo>
                <a:lnTo>
                  <a:pt x="3232" y="4173"/>
                </a:lnTo>
                <a:lnTo>
                  <a:pt x="3167" y="4237"/>
                </a:lnTo>
                <a:lnTo>
                  <a:pt x="3103" y="4258"/>
                </a:lnTo>
                <a:lnTo>
                  <a:pt x="3060" y="4280"/>
                </a:lnTo>
                <a:lnTo>
                  <a:pt x="3060" y="4280"/>
                </a:lnTo>
                <a:lnTo>
                  <a:pt x="3018" y="4258"/>
                </a:lnTo>
                <a:lnTo>
                  <a:pt x="2975" y="4194"/>
                </a:lnTo>
                <a:lnTo>
                  <a:pt x="2953" y="4151"/>
                </a:lnTo>
                <a:lnTo>
                  <a:pt x="2911" y="4108"/>
                </a:lnTo>
                <a:lnTo>
                  <a:pt x="2911" y="4108"/>
                </a:lnTo>
                <a:lnTo>
                  <a:pt x="2825" y="4108"/>
                </a:lnTo>
                <a:lnTo>
                  <a:pt x="2782" y="4130"/>
                </a:lnTo>
                <a:lnTo>
                  <a:pt x="2782" y="4173"/>
                </a:lnTo>
                <a:lnTo>
                  <a:pt x="2782" y="4237"/>
                </a:lnTo>
                <a:lnTo>
                  <a:pt x="2825" y="4365"/>
                </a:lnTo>
                <a:lnTo>
                  <a:pt x="2825" y="4429"/>
                </a:lnTo>
                <a:lnTo>
                  <a:pt x="2804" y="4451"/>
                </a:lnTo>
                <a:lnTo>
                  <a:pt x="2804" y="4451"/>
                </a:lnTo>
                <a:lnTo>
                  <a:pt x="2739" y="4387"/>
                </a:lnTo>
                <a:lnTo>
                  <a:pt x="2697" y="4322"/>
                </a:lnTo>
                <a:lnTo>
                  <a:pt x="2675" y="4258"/>
                </a:lnTo>
                <a:lnTo>
                  <a:pt x="2675" y="4173"/>
                </a:lnTo>
                <a:lnTo>
                  <a:pt x="2675" y="4173"/>
                </a:lnTo>
                <a:lnTo>
                  <a:pt x="2718" y="4151"/>
                </a:lnTo>
                <a:lnTo>
                  <a:pt x="2739" y="4108"/>
                </a:lnTo>
                <a:lnTo>
                  <a:pt x="2825" y="4023"/>
                </a:lnTo>
                <a:lnTo>
                  <a:pt x="2825" y="4023"/>
                </a:lnTo>
                <a:lnTo>
                  <a:pt x="2846" y="3937"/>
                </a:lnTo>
                <a:lnTo>
                  <a:pt x="2868" y="3873"/>
                </a:lnTo>
                <a:lnTo>
                  <a:pt x="2846" y="3830"/>
                </a:lnTo>
                <a:lnTo>
                  <a:pt x="2825" y="3787"/>
                </a:lnTo>
                <a:lnTo>
                  <a:pt x="2782" y="3745"/>
                </a:lnTo>
                <a:lnTo>
                  <a:pt x="2718" y="3723"/>
                </a:lnTo>
                <a:lnTo>
                  <a:pt x="2568" y="3723"/>
                </a:lnTo>
                <a:lnTo>
                  <a:pt x="2568" y="3723"/>
                </a:lnTo>
                <a:lnTo>
                  <a:pt x="2418" y="3723"/>
                </a:lnTo>
                <a:lnTo>
                  <a:pt x="2247" y="3787"/>
                </a:lnTo>
                <a:lnTo>
                  <a:pt x="2183" y="3830"/>
                </a:lnTo>
                <a:lnTo>
                  <a:pt x="2119" y="3873"/>
                </a:lnTo>
                <a:lnTo>
                  <a:pt x="2076" y="3937"/>
                </a:lnTo>
                <a:lnTo>
                  <a:pt x="2033" y="4001"/>
                </a:lnTo>
                <a:lnTo>
                  <a:pt x="2033" y="4001"/>
                </a:lnTo>
                <a:lnTo>
                  <a:pt x="2012" y="4087"/>
                </a:lnTo>
                <a:lnTo>
                  <a:pt x="2033" y="4173"/>
                </a:lnTo>
                <a:lnTo>
                  <a:pt x="2055" y="4215"/>
                </a:lnTo>
                <a:lnTo>
                  <a:pt x="2098" y="4258"/>
                </a:lnTo>
                <a:lnTo>
                  <a:pt x="2226" y="4322"/>
                </a:lnTo>
                <a:lnTo>
                  <a:pt x="2376" y="4344"/>
                </a:lnTo>
                <a:lnTo>
                  <a:pt x="2376" y="4344"/>
                </a:lnTo>
                <a:lnTo>
                  <a:pt x="2418" y="4322"/>
                </a:lnTo>
                <a:lnTo>
                  <a:pt x="2461" y="4322"/>
                </a:lnTo>
                <a:lnTo>
                  <a:pt x="2504" y="4365"/>
                </a:lnTo>
                <a:lnTo>
                  <a:pt x="2525" y="4429"/>
                </a:lnTo>
                <a:lnTo>
                  <a:pt x="2525" y="4429"/>
                </a:lnTo>
                <a:lnTo>
                  <a:pt x="2568" y="4494"/>
                </a:lnTo>
                <a:lnTo>
                  <a:pt x="2568" y="4494"/>
                </a:lnTo>
                <a:lnTo>
                  <a:pt x="2590" y="4579"/>
                </a:lnTo>
                <a:lnTo>
                  <a:pt x="2568" y="4643"/>
                </a:lnTo>
                <a:lnTo>
                  <a:pt x="2418" y="4729"/>
                </a:lnTo>
                <a:lnTo>
                  <a:pt x="2418" y="4729"/>
                </a:lnTo>
                <a:lnTo>
                  <a:pt x="2226" y="4857"/>
                </a:lnTo>
                <a:lnTo>
                  <a:pt x="2055" y="5007"/>
                </a:lnTo>
                <a:lnTo>
                  <a:pt x="2055" y="5007"/>
                </a:lnTo>
                <a:lnTo>
                  <a:pt x="1798" y="5200"/>
                </a:lnTo>
                <a:lnTo>
                  <a:pt x="1541" y="5371"/>
                </a:lnTo>
                <a:lnTo>
                  <a:pt x="1541" y="5371"/>
                </a:lnTo>
                <a:lnTo>
                  <a:pt x="1413" y="5456"/>
                </a:lnTo>
                <a:lnTo>
                  <a:pt x="1306" y="5563"/>
                </a:lnTo>
                <a:lnTo>
                  <a:pt x="1178" y="5649"/>
                </a:lnTo>
                <a:lnTo>
                  <a:pt x="1092" y="5670"/>
                </a:lnTo>
                <a:lnTo>
                  <a:pt x="1028" y="5670"/>
                </a:lnTo>
                <a:lnTo>
                  <a:pt x="1028" y="5670"/>
                </a:lnTo>
                <a:lnTo>
                  <a:pt x="1028" y="5606"/>
                </a:lnTo>
                <a:lnTo>
                  <a:pt x="1028" y="5542"/>
                </a:lnTo>
                <a:lnTo>
                  <a:pt x="1006" y="5499"/>
                </a:lnTo>
                <a:lnTo>
                  <a:pt x="964" y="5435"/>
                </a:lnTo>
                <a:lnTo>
                  <a:pt x="857" y="5371"/>
                </a:lnTo>
                <a:lnTo>
                  <a:pt x="728" y="5328"/>
                </a:lnTo>
                <a:lnTo>
                  <a:pt x="578" y="5307"/>
                </a:lnTo>
                <a:lnTo>
                  <a:pt x="450" y="5307"/>
                </a:lnTo>
                <a:lnTo>
                  <a:pt x="300" y="5349"/>
                </a:lnTo>
                <a:lnTo>
                  <a:pt x="215" y="5414"/>
                </a:lnTo>
                <a:lnTo>
                  <a:pt x="215" y="5414"/>
                </a:lnTo>
                <a:lnTo>
                  <a:pt x="86" y="5542"/>
                </a:lnTo>
                <a:lnTo>
                  <a:pt x="22" y="5692"/>
                </a:lnTo>
                <a:lnTo>
                  <a:pt x="1" y="5841"/>
                </a:lnTo>
                <a:lnTo>
                  <a:pt x="1" y="5991"/>
                </a:lnTo>
                <a:lnTo>
                  <a:pt x="44" y="6162"/>
                </a:lnTo>
                <a:lnTo>
                  <a:pt x="86" y="6312"/>
                </a:lnTo>
                <a:lnTo>
                  <a:pt x="172" y="6462"/>
                </a:lnTo>
                <a:lnTo>
                  <a:pt x="258" y="6590"/>
                </a:lnTo>
                <a:lnTo>
                  <a:pt x="258" y="6590"/>
                </a:lnTo>
                <a:lnTo>
                  <a:pt x="450" y="6868"/>
                </a:lnTo>
                <a:lnTo>
                  <a:pt x="578" y="7018"/>
                </a:lnTo>
                <a:lnTo>
                  <a:pt x="707" y="7147"/>
                </a:lnTo>
                <a:lnTo>
                  <a:pt x="857" y="7254"/>
                </a:lnTo>
                <a:lnTo>
                  <a:pt x="1006" y="7339"/>
                </a:lnTo>
                <a:lnTo>
                  <a:pt x="1092" y="7382"/>
                </a:lnTo>
                <a:lnTo>
                  <a:pt x="1178" y="7382"/>
                </a:lnTo>
                <a:lnTo>
                  <a:pt x="1263" y="7382"/>
                </a:lnTo>
                <a:lnTo>
                  <a:pt x="1349" y="7361"/>
                </a:lnTo>
                <a:lnTo>
                  <a:pt x="1349" y="7361"/>
                </a:lnTo>
                <a:lnTo>
                  <a:pt x="1413" y="7339"/>
                </a:lnTo>
                <a:lnTo>
                  <a:pt x="1477" y="7296"/>
                </a:lnTo>
                <a:lnTo>
                  <a:pt x="1563" y="7189"/>
                </a:lnTo>
                <a:lnTo>
                  <a:pt x="1648" y="7040"/>
                </a:lnTo>
                <a:lnTo>
                  <a:pt x="1691" y="6868"/>
                </a:lnTo>
                <a:lnTo>
                  <a:pt x="1691" y="6697"/>
                </a:lnTo>
                <a:lnTo>
                  <a:pt x="1670" y="6548"/>
                </a:lnTo>
                <a:lnTo>
                  <a:pt x="1648" y="6462"/>
                </a:lnTo>
                <a:lnTo>
                  <a:pt x="1605" y="6419"/>
                </a:lnTo>
                <a:lnTo>
                  <a:pt x="1563" y="6355"/>
                </a:lnTo>
                <a:lnTo>
                  <a:pt x="1498" y="6312"/>
                </a:lnTo>
                <a:lnTo>
                  <a:pt x="1498" y="6312"/>
                </a:lnTo>
                <a:lnTo>
                  <a:pt x="1563" y="6291"/>
                </a:lnTo>
                <a:lnTo>
                  <a:pt x="1627" y="6248"/>
                </a:lnTo>
                <a:lnTo>
                  <a:pt x="1691" y="6205"/>
                </a:lnTo>
                <a:lnTo>
                  <a:pt x="1755" y="6184"/>
                </a:lnTo>
                <a:lnTo>
                  <a:pt x="1755" y="6184"/>
                </a:lnTo>
                <a:lnTo>
                  <a:pt x="1777" y="6312"/>
                </a:lnTo>
                <a:lnTo>
                  <a:pt x="1841" y="6419"/>
                </a:lnTo>
                <a:lnTo>
                  <a:pt x="1926" y="6526"/>
                </a:lnTo>
                <a:lnTo>
                  <a:pt x="2033" y="6612"/>
                </a:lnTo>
                <a:lnTo>
                  <a:pt x="2269" y="6783"/>
                </a:lnTo>
                <a:lnTo>
                  <a:pt x="2461" y="6933"/>
                </a:lnTo>
                <a:lnTo>
                  <a:pt x="2461" y="6933"/>
                </a:lnTo>
                <a:lnTo>
                  <a:pt x="2868" y="7254"/>
                </a:lnTo>
                <a:lnTo>
                  <a:pt x="3082" y="7403"/>
                </a:lnTo>
                <a:lnTo>
                  <a:pt x="3189" y="7468"/>
                </a:lnTo>
                <a:lnTo>
                  <a:pt x="3317" y="7510"/>
                </a:lnTo>
                <a:lnTo>
                  <a:pt x="3317" y="7510"/>
                </a:lnTo>
                <a:lnTo>
                  <a:pt x="3617" y="7575"/>
                </a:lnTo>
                <a:lnTo>
                  <a:pt x="3916" y="7617"/>
                </a:lnTo>
                <a:lnTo>
                  <a:pt x="4216" y="7596"/>
                </a:lnTo>
                <a:lnTo>
                  <a:pt x="4494" y="7532"/>
                </a:lnTo>
                <a:lnTo>
                  <a:pt x="4793" y="7446"/>
                </a:lnTo>
                <a:lnTo>
                  <a:pt x="5072" y="7318"/>
                </a:lnTo>
                <a:lnTo>
                  <a:pt x="5328" y="7147"/>
                </a:lnTo>
                <a:lnTo>
                  <a:pt x="5564" y="6975"/>
                </a:lnTo>
                <a:lnTo>
                  <a:pt x="5564" y="6975"/>
                </a:lnTo>
                <a:lnTo>
                  <a:pt x="6077" y="6526"/>
                </a:lnTo>
                <a:lnTo>
                  <a:pt x="6312" y="6291"/>
                </a:lnTo>
                <a:lnTo>
                  <a:pt x="6526" y="6055"/>
                </a:lnTo>
                <a:lnTo>
                  <a:pt x="6526" y="6055"/>
                </a:lnTo>
                <a:lnTo>
                  <a:pt x="6698" y="5820"/>
                </a:lnTo>
                <a:lnTo>
                  <a:pt x="6847" y="5563"/>
                </a:lnTo>
                <a:lnTo>
                  <a:pt x="6912" y="5414"/>
                </a:lnTo>
                <a:lnTo>
                  <a:pt x="6954" y="5264"/>
                </a:lnTo>
                <a:lnTo>
                  <a:pt x="6997" y="5135"/>
                </a:lnTo>
                <a:lnTo>
                  <a:pt x="6997" y="4986"/>
                </a:lnTo>
                <a:lnTo>
                  <a:pt x="6997" y="4986"/>
                </a:lnTo>
                <a:lnTo>
                  <a:pt x="6976" y="4879"/>
                </a:lnTo>
                <a:lnTo>
                  <a:pt x="6954" y="4750"/>
                </a:lnTo>
                <a:lnTo>
                  <a:pt x="6847" y="4515"/>
                </a:lnTo>
                <a:lnTo>
                  <a:pt x="6719" y="4280"/>
                </a:lnTo>
                <a:lnTo>
                  <a:pt x="6591" y="4087"/>
                </a:lnTo>
                <a:lnTo>
                  <a:pt x="6591" y="4087"/>
                </a:lnTo>
                <a:lnTo>
                  <a:pt x="6462" y="3959"/>
                </a:lnTo>
                <a:lnTo>
                  <a:pt x="6291" y="3809"/>
                </a:lnTo>
                <a:lnTo>
                  <a:pt x="6206" y="3723"/>
                </a:lnTo>
                <a:lnTo>
                  <a:pt x="6141" y="3638"/>
                </a:lnTo>
                <a:lnTo>
                  <a:pt x="6099" y="3552"/>
                </a:lnTo>
                <a:lnTo>
                  <a:pt x="6099" y="3467"/>
                </a:lnTo>
                <a:lnTo>
                  <a:pt x="6099" y="3467"/>
                </a:lnTo>
                <a:lnTo>
                  <a:pt x="6141" y="3488"/>
                </a:lnTo>
                <a:lnTo>
                  <a:pt x="6163" y="3509"/>
                </a:lnTo>
                <a:lnTo>
                  <a:pt x="6184" y="3531"/>
                </a:lnTo>
                <a:lnTo>
                  <a:pt x="6248" y="3509"/>
                </a:lnTo>
                <a:lnTo>
                  <a:pt x="6248" y="3509"/>
                </a:lnTo>
                <a:lnTo>
                  <a:pt x="6312" y="3445"/>
                </a:lnTo>
                <a:lnTo>
                  <a:pt x="6377" y="3381"/>
                </a:lnTo>
                <a:lnTo>
                  <a:pt x="6441" y="3317"/>
                </a:lnTo>
                <a:lnTo>
                  <a:pt x="6505" y="3253"/>
                </a:lnTo>
                <a:lnTo>
                  <a:pt x="6505" y="3253"/>
                </a:lnTo>
                <a:lnTo>
                  <a:pt x="6655" y="3167"/>
                </a:lnTo>
                <a:lnTo>
                  <a:pt x="6826" y="3103"/>
                </a:lnTo>
                <a:lnTo>
                  <a:pt x="6997" y="3060"/>
                </a:lnTo>
                <a:lnTo>
                  <a:pt x="7168" y="3039"/>
                </a:lnTo>
                <a:lnTo>
                  <a:pt x="7168" y="3039"/>
                </a:lnTo>
                <a:lnTo>
                  <a:pt x="7404" y="3274"/>
                </a:lnTo>
                <a:lnTo>
                  <a:pt x="7532" y="3402"/>
                </a:lnTo>
                <a:lnTo>
                  <a:pt x="7660" y="3509"/>
                </a:lnTo>
                <a:lnTo>
                  <a:pt x="7810" y="3595"/>
                </a:lnTo>
                <a:lnTo>
                  <a:pt x="7960" y="3659"/>
                </a:lnTo>
                <a:lnTo>
                  <a:pt x="8131" y="3702"/>
                </a:lnTo>
                <a:lnTo>
                  <a:pt x="8302" y="3723"/>
                </a:lnTo>
                <a:lnTo>
                  <a:pt x="8302" y="3723"/>
                </a:lnTo>
                <a:lnTo>
                  <a:pt x="8452" y="3702"/>
                </a:lnTo>
                <a:lnTo>
                  <a:pt x="8580" y="3659"/>
                </a:lnTo>
                <a:lnTo>
                  <a:pt x="8709" y="3595"/>
                </a:lnTo>
                <a:lnTo>
                  <a:pt x="8794" y="3488"/>
                </a:lnTo>
                <a:lnTo>
                  <a:pt x="8859" y="3381"/>
                </a:lnTo>
                <a:lnTo>
                  <a:pt x="8923" y="3253"/>
                </a:lnTo>
                <a:lnTo>
                  <a:pt x="8966" y="3103"/>
                </a:lnTo>
                <a:lnTo>
                  <a:pt x="8987" y="2953"/>
                </a:lnTo>
                <a:lnTo>
                  <a:pt x="8987" y="2953"/>
                </a:lnTo>
                <a:lnTo>
                  <a:pt x="8987" y="2782"/>
                </a:lnTo>
                <a:lnTo>
                  <a:pt x="8987" y="2632"/>
                </a:lnTo>
                <a:lnTo>
                  <a:pt x="8944" y="2461"/>
                </a:lnTo>
                <a:lnTo>
                  <a:pt x="8901" y="2290"/>
                </a:lnTo>
                <a:lnTo>
                  <a:pt x="8794" y="1969"/>
                </a:lnTo>
                <a:lnTo>
                  <a:pt x="8623" y="1648"/>
                </a:lnTo>
                <a:lnTo>
                  <a:pt x="8431" y="1348"/>
                </a:lnTo>
                <a:lnTo>
                  <a:pt x="8217" y="1070"/>
                </a:lnTo>
                <a:lnTo>
                  <a:pt x="7981" y="813"/>
                </a:lnTo>
                <a:lnTo>
                  <a:pt x="7746" y="578"/>
                </a:lnTo>
                <a:lnTo>
                  <a:pt x="7746" y="578"/>
                </a:lnTo>
                <a:close/>
                <a:moveTo>
                  <a:pt x="3959" y="2846"/>
                </a:moveTo>
                <a:lnTo>
                  <a:pt x="3959" y="2846"/>
                </a:lnTo>
                <a:lnTo>
                  <a:pt x="3873" y="2867"/>
                </a:lnTo>
                <a:lnTo>
                  <a:pt x="3852" y="2846"/>
                </a:lnTo>
                <a:lnTo>
                  <a:pt x="3852" y="2846"/>
                </a:lnTo>
                <a:lnTo>
                  <a:pt x="3852" y="2696"/>
                </a:lnTo>
                <a:lnTo>
                  <a:pt x="3852" y="2696"/>
                </a:lnTo>
                <a:lnTo>
                  <a:pt x="3916" y="2632"/>
                </a:lnTo>
                <a:lnTo>
                  <a:pt x="4002" y="2589"/>
                </a:lnTo>
                <a:lnTo>
                  <a:pt x="4087" y="2568"/>
                </a:lnTo>
                <a:lnTo>
                  <a:pt x="4194" y="2568"/>
                </a:lnTo>
                <a:lnTo>
                  <a:pt x="4194" y="2568"/>
                </a:lnTo>
                <a:lnTo>
                  <a:pt x="4152" y="2654"/>
                </a:lnTo>
                <a:lnTo>
                  <a:pt x="4109" y="2739"/>
                </a:lnTo>
                <a:lnTo>
                  <a:pt x="4045" y="2803"/>
                </a:lnTo>
                <a:lnTo>
                  <a:pt x="3959" y="2846"/>
                </a:lnTo>
                <a:lnTo>
                  <a:pt x="3959" y="2846"/>
                </a:lnTo>
                <a:close/>
                <a:moveTo>
                  <a:pt x="2205" y="4087"/>
                </a:moveTo>
                <a:lnTo>
                  <a:pt x="2205" y="4087"/>
                </a:lnTo>
                <a:lnTo>
                  <a:pt x="2269" y="4001"/>
                </a:lnTo>
                <a:lnTo>
                  <a:pt x="2354" y="3959"/>
                </a:lnTo>
                <a:lnTo>
                  <a:pt x="2440" y="3937"/>
                </a:lnTo>
                <a:lnTo>
                  <a:pt x="2547" y="3916"/>
                </a:lnTo>
                <a:lnTo>
                  <a:pt x="2547" y="3916"/>
                </a:lnTo>
                <a:lnTo>
                  <a:pt x="2525" y="3959"/>
                </a:lnTo>
                <a:lnTo>
                  <a:pt x="2504" y="3980"/>
                </a:lnTo>
                <a:lnTo>
                  <a:pt x="2397" y="4044"/>
                </a:lnTo>
                <a:lnTo>
                  <a:pt x="2290" y="4066"/>
                </a:lnTo>
                <a:lnTo>
                  <a:pt x="2205" y="4087"/>
                </a:lnTo>
                <a:lnTo>
                  <a:pt x="2205" y="4087"/>
                </a:lnTo>
                <a:close/>
                <a:moveTo>
                  <a:pt x="5949" y="2375"/>
                </a:moveTo>
                <a:lnTo>
                  <a:pt x="5949" y="2375"/>
                </a:lnTo>
                <a:lnTo>
                  <a:pt x="5949" y="2397"/>
                </a:lnTo>
                <a:lnTo>
                  <a:pt x="5927" y="2397"/>
                </a:lnTo>
                <a:lnTo>
                  <a:pt x="5927" y="2397"/>
                </a:lnTo>
                <a:lnTo>
                  <a:pt x="5927" y="2375"/>
                </a:lnTo>
                <a:lnTo>
                  <a:pt x="5949" y="2375"/>
                </a:lnTo>
                <a:lnTo>
                  <a:pt x="5949" y="2375"/>
                </a:lnTo>
                <a:close/>
                <a:moveTo>
                  <a:pt x="5949" y="2418"/>
                </a:moveTo>
                <a:lnTo>
                  <a:pt x="5949" y="2418"/>
                </a:lnTo>
                <a:lnTo>
                  <a:pt x="5949" y="2440"/>
                </a:lnTo>
                <a:lnTo>
                  <a:pt x="5927" y="2440"/>
                </a:lnTo>
                <a:lnTo>
                  <a:pt x="5927" y="2440"/>
                </a:lnTo>
                <a:lnTo>
                  <a:pt x="5927" y="2418"/>
                </a:lnTo>
                <a:lnTo>
                  <a:pt x="5949" y="2418"/>
                </a:lnTo>
                <a:lnTo>
                  <a:pt x="5949" y="2418"/>
                </a:lnTo>
                <a:close/>
                <a:moveTo>
                  <a:pt x="5863" y="2290"/>
                </a:moveTo>
                <a:lnTo>
                  <a:pt x="5863" y="2290"/>
                </a:lnTo>
                <a:lnTo>
                  <a:pt x="5885" y="2290"/>
                </a:lnTo>
                <a:lnTo>
                  <a:pt x="5906" y="2290"/>
                </a:lnTo>
                <a:lnTo>
                  <a:pt x="5927" y="2311"/>
                </a:lnTo>
                <a:lnTo>
                  <a:pt x="5906" y="2333"/>
                </a:lnTo>
                <a:lnTo>
                  <a:pt x="5863" y="2290"/>
                </a:lnTo>
                <a:lnTo>
                  <a:pt x="5863" y="2290"/>
                </a:lnTo>
                <a:close/>
                <a:moveTo>
                  <a:pt x="2911" y="3231"/>
                </a:moveTo>
                <a:lnTo>
                  <a:pt x="2911" y="3231"/>
                </a:lnTo>
                <a:lnTo>
                  <a:pt x="2889" y="3231"/>
                </a:lnTo>
                <a:lnTo>
                  <a:pt x="2889" y="3210"/>
                </a:lnTo>
                <a:lnTo>
                  <a:pt x="2911" y="3210"/>
                </a:lnTo>
                <a:lnTo>
                  <a:pt x="2911" y="3231"/>
                </a:lnTo>
                <a:lnTo>
                  <a:pt x="2911" y="3231"/>
                </a:lnTo>
                <a:lnTo>
                  <a:pt x="2932" y="3253"/>
                </a:lnTo>
                <a:lnTo>
                  <a:pt x="2932" y="3274"/>
                </a:lnTo>
                <a:lnTo>
                  <a:pt x="2911" y="3274"/>
                </a:lnTo>
                <a:lnTo>
                  <a:pt x="2911" y="3231"/>
                </a:lnTo>
                <a:lnTo>
                  <a:pt x="2911" y="3231"/>
                </a:lnTo>
                <a:close/>
                <a:moveTo>
                  <a:pt x="3018" y="3039"/>
                </a:moveTo>
                <a:lnTo>
                  <a:pt x="3018" y="3039"/>
                </a:lnTo>
                <a:lnTo>
                  <a:pt x="3082" y="3017"/>
                </a:lnTo>
                <a:lnTo>
                  <a:pt x="3167" y="2996"/>
                </a:lnTo>
                <a:lnTo>
                  <a:pt x="3253" y="2996"/>
                </a:lnTo>
                <a:lnTo>
                  <a:pt x="3317" y="3017"/>
                </a:lnTo>
                <a:lnTo>
                  <a:pt x="3403" y="3060"/>
                </a:lnTo>
                <a:lnTo>
                  <a:pt x="3424" y="3103"/>
                </a:lnTo>
                <a:lnTo>
                  <a:pt x="3445" y="3167"/>
                </a:lnTo>
                <a:lnTo>
                  <a:pt x="3403" y="3253"/>
                </a:lnTo>
                <a:lnTo>
                  <a:pt x="3403" y="3253"/>
                </a:lnTo>
                <a:lnTo>
                  <a:pt x="3338" y="3295"/>
                </a:lnTo>
                <a:lnTo>
                  <a:pt x="3274" y="3317"/>
                </a:lnTo>
                <a:lnTo>
                  <a:pt x="3210" y="3295"/>
                </a:lnTo>
                <a:lnTo>
                  <a:pt x="3167" y="3253"/>
                </a:lnTo>
                <a:lnTo>
                  <a:pt x="3103" y="3210"/>
                </a:lnTo>
                <a:lnTo>
                  <a:pt x="3060" y="3146"/>
                </a:lnTo>
                <a:lnTo>
                  <a:pt x="3018" y="3081"/>
                </a:lnTo>
                <a:lnTo>
                  <a:pt x="3018" y="3039"/>
                </a:lnTo>
                <a:lnTo>
                  <a:pt x="3018" y="3039"/>
                </a:lnTo>
                <a:close/>
                <a:moveTo>
                  <a:pt x="3381" y="3531"/>
                </a:moveTo>
                <a:lnTo>
                  <a:pt x="3381" y="3531"/>
                </a:lnTo>
                <a:lnTo>
                  <a:pt x="3360" y="3531"/>
                </a:lnTo>
                <a:lnTo>
                  <a:pt x="3360" y="3531"/>
                </a:lnTo>
                <a:lnTo>
                  <a:pt x="3317" y="3531"/>
                </a:lnTo>
                <a:lnTo>
                  <a:pt x="3317" y="3531"/>
                </a:lnTo>
                <a:lnTo>
                  <a:pt x="3338" y="3509"/>
                </a:lnTo>
                <a:lnTo>
                  <a:pt x="3360" y="3509"/>
                </a:lnTo>
                <a:lnTo>
                  <a:pt x="3360" y="3509"/>
                </a:lnTo>
                <a:lnTo>
                  <a:pt x="3381" y="3531"/>
                </a:lnTo>
                <a:lnTo>
                  <a:pt x="3381" y="3531"/>
                </a:lnTo>
                <a:close/>
                <a:moveTo>
                  <a:pt x="6484" y="4344"/>
                </a:moveTo>
                <a:lnTo>
                  <a:pt x="6484" y="4344"/>
                </a:lnTo>
                <a:lnTo>
                  <a:pt x="6569" y="4536"/>
                </a:lnTo>
                <a:lnTo>
                  <a:pt x="6633" y="4708"/>
                </a:lnTo>
                <a:lnTo>
                  <a:pt x="6655" y="4900"/>
                </a:lnTo>
                <a:lnTo>
                  <a:pt x="6655" y="5114"/>
                </a:lnTo>
                <a:lnTo>
                  <a:pt x="6655" y="5114"/>
                </a:lnTo>
                <a:lnTo>
                  <a:pt x="6612" y="5307"/>
                </a:lnTo>
                <a:lnTo>
                  <a:pt x="6548" y="5478"/>
                </a:lnTo>
                <a:lnTo>
                  <a:pt x="6548" y="5478"/>
                </a:lnTo>
                <a:lnTo>
                  <a:pt x="6484" y="5563"/>
                </a:lnTo>
                <a:lnTo>
                  <a:pt x="6441" y="5606"/>
                </a:lnTo>
                <a:lnTo>
                  <a:pt x="6398" y="5628"/>
                </a:lnTo>
                <a:lnTo>
                  <a:pt x="6334" y="5670"/>
                </a:lnTo>
                <a:lnTo>
                  <a:pt x="6334" y="5670"/>
                </a:lnTo>
                <a:lnTo>
                  <a:pt x="6206" y="5820"/>
                </a:lnTo>
                <a:lnTo>
                  <a:pt x="6077" y="5991"/>
                </a:lnTo>
                <a:lnTo>
                  <a:pt x="5949" y="6141"/>
                </a:lnTo>
                <a:lnTo>
                  <a:pt x="5820" y="6291"/>
                </a:lnTo>
                <a:lnTo>
                  <a:pt x="5820" y="6291"/>
                </a:lnTo>
                <a:lnTo>
                  <a:pt x="5542" y="6548"/>
                </a:lnTo>
                <a:lnTo>
                  <a:pt x="5371" y="6676"/>
                </a:lnTo>
                <a:lnTo>
                  <a:pt x="5221" y="6761"/>
                </a:lnTo>
                <a:lnTo>
                  <a:pt x="5221" y="6761"/>
                </a:lnTo>
                <a:lnTo>
                  <a:pt x="4965" y="6911"/>
                </a:lnTo>
                <a:lnTo>
                  <a:pt x="4665" y="7082"/>
                </a:lnTo>
                <a:lnTo>
                  <a:pt x="4515" y="7147"/>
                </a:lnTo>
                <a:lnTo>
                  <a:pt x="4365" y="7211"/>
                </a:lnTo>
                <a:lnTo>
                  <a:pt x="4216" y="7254"/>
                </a:lnTo>
                <a:lnTo>
                  <a:pt x="4066" y="7275"/>
                </a:lnTo>
                <a:lnTo>
                  <a:pt x="4066" y="7275"/>
                </a:lnTo>
                <a:lnTo>
                  <a:pt x="3895" y="7275"/>
                </a:lnTo>
                <a:lnTo>
                  <a:pt x="3681" y="7275"/>
                </a:lnTo>
                <a:lnTo>
                  <a:pt x="3488" y="7254"/>
                </a:lnTo>
                <a:lnTo>
                  <a:pt x="3317" y="7211"/>
                </a:lnTo>
                <a:lnTo>
                  <a:pt x="3317" y="7211"/>
                </a:lnTo>
                <a:lnTo>
                  <a:pt x="3146" y="7125"/>
                </a:lnTo>
                <a:lnTo>
                  <a:pt x="2975" y="6997"/>
                </a:lnTo>
                <a:lnTo>
                  <a:pt x="2675" y="6761"/>
                </a:lnTo>
                <a:lnTo>
                  <a:pt x="2675" y="6761"/>
                </a:lnTo>
                <a:lnTo>
                  <a:pt x="2675" y="6676"/>
                </a:lnTo>
                <a:lnTo>
                  <a:pt x="2654" y="6590"/>
                </a:lnTo>
                <a:lnTo>
                  <a:pt x="2632" y="6526"/>
                </a:lnTo>
                <a:lnTo>
                  <a:pt x="2632" y="6441"/>
                </a:lnTo>
                <a:lnTo>
                  <a:pt x="2632" y="6441"/>
                </a:lnTo>
                <a:lnTo>
                  <a:pt x="2590" y="6441"/>
                </a:lnTo>
                <a:lnTo>
                  <a:pt x="2568" y="6483"/>
                </a:lnTo>
                <a:lnTo>
                  <a:pt x="2568" y="6548"/>
                </a:lnTo>
                <a:lnTo>
                  <a:pt x="2547" y="6590"/>
                </a:lnTo>
                <a:lnTo>
                  <a:pt x="2547" y="6590"/>
                </a:lnTo>
                <a:lnTo>
                  <a:pt x="2418" y="6462"/>
                </a:lnTo>
                <a:lnTo>
                  <a:pt x="2269" y="6291"/>
                </a:lnTo>
                <a:lnTo>
                  <a:pt x="2205" y="6205"/>
                </a:lnTo>
                <a:lnTo>
                  <a:pt x="2162" y="6098"/>
                </a:lnTo>
                <a:lnTo>
                  <a:pt x="2162" y="6034"/>
                </a:lnTo>
                <a:lnTo>
                  <a:pt x="2183" y="5948"/>
                </a:lnTo>
                <a:lnTo>
                  <a:pt x="2183" y="5948"/>
                </a:lnTo>
                <a:lnTo>
                  <a:pt x="2269" y="5906"/>
                </a:lnTo>
                <a:lnTo>
                  <a:pt x="2376" y="5863"/>
                </a:lnTo>
                <a:lnTo>
                  <a:pt x="2376" y="5863"/>
                </a:lnTo>
                <a:lnTo>
                  <a:pt x="2397" y="5927"/>
                </a:lnTo>
                <a:lnTo>
                  <a:pt x="2440" y="6013"/>
                </a:lnTo>
                <a:lnTo>
                  <a:pt x="2440" y="6013"/>
                </a:lnTo>
                <a:lnTo>
                  <a:pt x="2568" y="6205"/>
                </a:lnTo>
                <a:lnTo>
                  <a:pt x="2697" y="6398"/>
                </a:lnTo>
                <a:lnTo>
                  <a:pt x="2697" y="6398"/>
                </a:lnTo>
                <a:lnTo>
                  <a:pt x="2825" y="6569"/>
                </a:lnTo>
                <a:lnTo>
                  <a:pt x="2975" y="6740"/>
                </a:lnTo>
                <a:lnTo>
                  <a:pt x="3060" y="6804"/>
                </a:lnTo>
                <a:lnTo>
                  <a:pt x="3125" y="6868"/>
                </a:lnTo>
                <a:lnTo>
                  <a:pt x="3232" y="6933"/>
                </a:lnTo>
                <a:lnTo>
                  <a:pt x="3317" y="6954"/>
                </a:lnTo>
                <a:lnTo>
                  <a:pt x="3317" y="6954"/>
                </a:lnTo>
                <a:lnTo>
                  <a:pt x="3574" y="6997"/>
                </a:lnTo>
                <a:lnTo>
                  <a:pt x="3788" y="6975"/>
                </a:lnTo>
                <a:lnTo>
                  <a:pt x="4023" y="6954"/>
                </a:lnTo>
                <a:lnTo>
                  <a:pt x="4280" y="6868"/>
                </a:lnTo>
                <a:lnTo>
                  <a:pt x="4280" y="6868"/>
                </a:lnTo>
                <a:lnTo>
                  <a:pt x="4451" y="6783"/>
                </a:lnTo>
                <a:lnTo>
                  <a:pt x="4622" y="6676"/>
                </a:lnTo>
                <a:lnTo>
                  <a:pt x="4815" y="6569"/>
                </a:lnTo>
                <a:lnTo>
                  <a:pt x="4965" y="6441"/>
                </a:lnTo>
                <a:lnTo>
                  <a:pt x="4965" y="6441"/>
                </a:lnTo>
                <a:lnTo>
                  <a:pt x="5264" y="6205"/>
                </a:lnTo>
                <a:lnTo>
                  <a:pt x="5564" y="5970"/>
                </a:lnTo>
                <a:lnTo>
                  <a:pt x="5564" y="5970"/>
                </a:lnTo>
                <a:lnTo>
                  <a:pt x="5671" y="5884"/>
                </a:lnTo>
                <a:lnTo>
                  <a:pt x="5799" y="5799"/>
                </a:lnTo>
                <a:lnTo>
                  <a:pt x="5799" y="5799"/>
                </a:lnTo>
                <a:lnTo>
                  <a:pt x="5863" y="5713"/>
                </a:lnTo>
                <a:lnTo>
                  <a:pt x="5949" y="5628"/>
                </a:lnTo>
                <a:lnTo>
                  <a:pt x="5949" y="5628"/>
                </a:lnTo>
                <a:lnTo>
                  <a:pt x="6120" y="5414"/>
                </a:lnTo>
                <a:lnTo>
                  <a:pt x="6120" y="5414"/>
                </a:lnTo>
                <a:lnTo>
                  <a:pt x="6227" y="5307"/>
                </a:lnTo>
                <a:lnTo>
                  <a:pt x="6227" y="5307"/>
                </a:lnTo>
                <a:lnTo>
                  <a:pt x="6270" y="5285"/>
                </a:lnTo>
                <a:lnTo>
                  <a:pt x="6312" y="5285"/>
                </a:lnTo>
                <a:lnTo>
                  <a:pt x="6334" y="5264"/>
                </a:lnTo>
                <a:lnTo>
                  <a:pt x="6334" y="5264"/>
                </a:lnTo>
                <a:lnTo>
                  <a:pt x="6377" y="5178"/>
                </a:lnTo>
                <a:lnTo>
                  <a:pt x="6377" y="5093"/>
                </a:lnTo>
                <a:lnTo>
                  <a:pt x="6377" y="5007"/>
                </a:lnTo>
                <a:lnTo>
                  <a:pt x="6355" y="4900"/>
                </a:lnTo>
                <a:lnTo>
                  <a:pt x="6270" y="4708"/>
                </a:lnTo>
                <a:lnTo>
                  <a:pt x="6206" y="4558"/>
                </a:lnTo>
                <a:lnTo>
                  <a:pt x="6206" y="4558"/>
                </a:lnTo>
                <a:lnTo>
                  <a:pt x="6099" y="4387"/>
                </a:lnTo>
                <a:lnTo>
                  <a:pt x="5992" y="4237"/>
                </a:lnTo>
                <a:lnTo>
                  <a:pt x="5863" y="4066"/>
                </a:lnTo>
                <a:lnTo>
                  <a:pt x="5778" y="3916"/>
                </a:lnTo>
                <a:lnTo>
                  <a:pt x="5778" y="3916"/>
                </a:lnTo>
                <a:lnTo>
                  <a:pt x="5735" y="3830"/>
                </a:lnTo>
                <a:lnTo>
                  <a:pt x="5713" y="3745"/>
                </a:lnTo>
                <a:lnTo>
                  <a:pt x="5713" y="3723"/>
                </a:lnTo>
                <a:lnTo>
                  <a:pt x="5735" y="3702"/>
                </a:lnTo>
                <a:lnTo>
                  <a:pt x="5778" y="3681"/>
                </a:lnTo>
                <a:lnTo>
                  <a:pt x="5842" y="3659"/>
                </a:lnTo>
                <a:lnTo>
                  <a:pt x="5842" y="3659"/>
                </a:lnTo>
                <a:lnTo>
                  <a:pt x="5906" y="3659"/>
                </a:lnTo>
                <a:lnTo>
                  <a:pt x="5949" y="3681"/>
                </a:lnTo>
                <a:lnTo>
                  <a:pt x="6034" y="3766"/>
                </a:lnTo>
                <a:lnTo>
                  <a:pt x="6034" y="3766"/>
                </a:lnTo>
                <a:lnTo>
                  <a:pt x="6270" y="4044"/>
                </a:lnTo>
                <a:lnTo>
                  <a:pt x="6377" y="4173"/>
                </a:lnTo>
                <a:lnTo>
                  <a:pt x="6484" y="4344"/>
                </a:lnTo>
                <a:lnTo>
                  <a:pt x="6484" y="4344"/>
                </a:lnTo>
                <a:close/>
                <a:moveTo>
                  <a:pt x="4109" y="6548"/>
                </a:moveTo>
                <a:lnTo>
                  <a:pt x="4109" y="6548"/>
                </a:lnTo>
                <a:lnTo>
                  <a:pt x="4130" y="6569"/>
                </a:lnTo>
                <a:lnTo>
                  <a:pt x="4152" y="6590"/>
                </a:lnTo>
                <a:lnTo>
                  <a:pt x="4173" y="6612"/>
                </a:lnTo>
                <a:lnTo>
                  <a:pt x="4216" y="6612"/>
                </a:lnTo>
                <a:lnTo>
                  <a:pt x="4216" y="6612"/>
                </a:lnTo>
                <a:lnTo>
                  <a:pt x="4216" y="6548"/>
                </a:lnTo>
                <a:lnTo>
                  <a:pt x="4194" y="6462"/>
                </a:lnTo>
                <a:lnTo>
                  <a:pt x="4109" y="6248"/>
                </a:lnTo>
                <a:lnTo>
                  <a:pt x="3959" y="6055"/>
                </a:lnTo>
                <a:lnTo>
                  <a:pt x="3873" y="5927"/>
                </a:lnTo>
                <a:lnTo>
                  <a:pt x="3873" y="5927"/>
                </a:lnTo>
                <a:lnTo>
                  <a:pt x="3745" y="5777"/>
                </a:lnTo>
                <a:lnTo>
                  <a:pt x="3638" y="5606"/>
                </a:lnTo>
                <a:lnTo>
                  <a:pt x="3531" y="5435"/>
                </a:lnTo>
                <a:lnTo>
                  <a:pt x="3445" y="5242"/>
                </a:lnTo>
                <a:lnTo>
                  <a:pt x="3445" y="5242"/>
                </a:lnTo>
                <a:lnTo>
                  <a:pt x="3467" y="5178"/>
                </a:lnTo>
                <a:lnTo>
                  <a:pt x="3510" y="5135"/>
                </a:lnTo>
                <a:lnTo>
                  <a:pt x="3552" y="5114"/>
                </a:lnTo>
                <a:lnTo>
                  <a:pt x="3595" y="5114"/>
                </a:lnTo>
                <a:lnTo>
                  <a:pt x="3595" y="5114"/>
                </a:lnTo>
                <a:lnTo>
                  <a:pt x="3617" y="5135"/>
                </a:lnTo>
                <a:lnTo>
                  <a:pt x="3659" y="5178"/>
                </a:lnTo>
                <a:lnTo>
                  <a:pt x="3724" y="5307"/>
                </a:lnTo>
                <a:lnTo>
                  <a:pt x="3809" y="5521"/>
                </a:lnTo>
                <a:lnTo>
                  <a:pt x="3809" y="5521"/>
                </a:lnTo>
                <a:lnTo>
                  <a:pt x="4066" y="6077"/>
                </a:lnTo>
                <a:lnTo>
                  <a:pt x="4216" y="6355"/>
                </a:lnTo>
                <a:lnTo>
                  <a:pt x="4301" y="6483"/>
                </a:lnTo>
                <a:lnTo>
                  <a:pt x="4408" y="6590"/>
                </a:lnTo>
                <a:lnTo>
                  <a:pt x="4408" y="6590"/>
                </a:lnTo>
                <a:lnTo>
                  <a:pt x="4280" y="6697"/>
                </a:lnTo>
                <a:lnTo>
                  <a:pt x="4130" y="6804"/>
                </a:lnTo>
                <a:lnTo>
                  <a:pt x="4066" y="6847"/>
                </a:lnTo>
                <a:lnTo>
                  <a:pt x="3980" y="6868"/>
                </a:lnTo>
                <a:lnTo>
                  <a:pt x="3895" y="6868"/>
                </a:lnTo>
                <a:lnTo>
                  <a:pt x="3809" y="6868"/>
                </a:lnTo>
                <a:lnTo>
                  <a:pt x="3809" y="6868"/>
                </a:lnTo>
                <a:lnTo>
                  <a:pt x="3617" y="6783"/>
                </a:lnTo>
                <a:lnTo>
                  <a:pt x="3445" y="6676"/>
                </a:lnTo>
                <a:lnTo>
                  <a:pt x="3274" y="6526"/>
                </a:lnTo>
                <a:lnTo>
                  <a:pt x="3125" y="6398"/>
                </a:lnTo>
                <a:lnTo>
                  <a:pt x="3125" y="6398"/>
                </a:lnTo>
                <a:lnTo>
                  <a:pt x="2825" y="6141"/>
                </a:lnTo>
                <a:lnTo>
                  <a:pt x="2675" y="5991"/>
                </a:lnTo>
                <a:lnTo>
                  <a:pt x="2632" y="5906"/>
                </a:lnTo>
                <a:lnTo>
                  <a:pt x="2590" y="5841"/>
                </a:lnTo>
                <a:lnTo>
                  <a:pt x="2590" y="5841"/>
                </a:lnTo>
                <a:lnTo>
                  <a:pt x="2568" y="5756"/>
                </a:lnTo>
                <a:lnTo>
                  <a:pt x="2590" y="5713"/>
                </a:lnTo>
                <a:lnTo>
                  <a:pt x="2718" y="5628"/>
                </a:lnTo>
                <a:lnTo>
                  <a:pt x="2718" y="5628"/>
                </a:lnTo>
                <a:lnTo>
                  <a:pt x="2911" y="5521"/>
                </a:lnTo>
                <a:lnTo>
                  <a:pt x="2996" y="5478"/>
                </a:lnTo>
                <a:lnTo>
                  <a:pt x="3103" y="5435"/>
                </a:lnTo>
                <a:lnTo>
                  <a:pt x="3103" y="5435"/>
                </a:lnTo>
                <a:lnTo>
                  <a:pt x="3146" y="5542"/>
                </a:lnTo>
                <a:lnTo>
                  <a:pt x="3189" y="5649"/>
                </a:lnTo>
                <a:lnTo>
                  <a:pt x="3338" y="5841"/>
                </a:lnTo>
                <a:lnTo>
                  <a:pt x="3510" y="6013"/>
                </a:lnTo>
                <a:lnTo>
                  <a:pt x="3638" y="6184"/>
                </a:lnTo>
                <a:lnTo>
                  <a:pt x="3638" y="6184"/>
                </a:lnTo>
                <a:lnTo>
                  <a:pt x="3745" y="6355"/>
                </a:lnTo>
                <a:lnTo>
                  <a:pt x="3916" y="6590"/>
                </a:lnTo>
                <a:lnTo>
                  <a:pt x="4002" y="6676"/>
                </a:lnTo>
                <a:lnTo>
                  <a:pt x="4066" y="6719"/>
                </a:lnTo>
                <a:lnTo>
                  <a:pt x="4087" y="6719"/>
                </a:lnTo>
                <a:lnTo>
                  <a:pt x="4109" y="6676"/>
                </a:lnTo>
                <a:lnTo>
                  <a:pt x="4109" y="6548"/>
                </a:lnTo>
                <a:lnTo>
                  <a:pt x="4109" y="6548"/>
                </a:lnTo>
                <a:close/>
                <a:moveTo>
                  <a:pt x="5221" y="4836"/>
                </a:moveTo>
                <a:lnTo>
                  <a:pt x="5221" y="4836"/>
                </a:lnTo>
                <a:lnTo>
                  <a:pt x="5328" y="5028"/>
                </a:lnTo>
                <a:lnTo>
                  <a:pt x="5435" y="5221"/>
                </a:lnTo>
                <a:lnTo>
                  <a:pt x="5564" y="5414"/>
                </a:lnTo>
                <a:lnTo>
                  <a:pt x="5692" y="5585"/>
                </a:lnTo>
                <a:lnTo>
                  <a:pt x="5692" y="5585"/>
                </a:lnTo>
                <a:lnTo>
                  <a:pt x="5671" y="5606"/>
                </a:lnTo>
                <a:lnTo>
                  <a:pt x="5649" y="5585"/>
                </a:lnTo>
                <a:lnTo>
                  <a:pt x="5585" y="5521"/>
                </a:lnTo>
                <a:lnTo>
                  <a:pt x="5478" y="5349"/>
                </a:lnTo>
                <a:lnTo>
                  <a:pt x="5478" y="5349"/>
                </a:lnTo>
                <a:lnTo>
                  <a:pt x="5328" y="5178"/>
                </a:lnTo>
                <a:lnTo>
                  <a:pt x="5200" y="4986"/>
                </a:lnTo>
                <a:lnTo>
                  <a:pt x="5200" y="4986"/>
                </a:lnTo>
                <a:lnTo>
                  <a:pt x="5072" y="4793"/>
                </a:lnTo>
                <a:lnTo>
                  <a:pt x="4965" y="4601"/>
                </a:lnTo>
                <a:lnTo>
                  <a:pt x="4965" y="4601"/>
                </a:lnTo>
                <a:lnTo>
                  <a:pt x="4943" y="4536"/>
                </a:lnTo>
                <a:lnTo>
                  <a:pt x="4922" y="4494"/>
                </a:lnTo>
                <a:lnTo>
                  <a:pt x="4943" y="4408"/>
                </a:lnTo>
                <a:lnTo>
                  <a:pt x="4943" y="4408"/>
                </a:lnTo>
                <a:lnTo>
                  <a:pt x="4900" y="4237"/>
                </a:lnTo>
                <a:lnTo>
                  <a:pt x="4900" y="4237"/>
                </a:lnTo>
                <a:lnTo>
                  <a:pt x="4943" y="4258"/>
                </a:lnTo>
                <a:lnTo>
                  <a:pt x="4986" y="4301"/>
                </a:lnTo>
                <a:lnTo>
                  <a:pt x="5093" y="4494"/>
                </a:lnTo>
                <a:lnTo>
                  <a:pt x="5221" y="4836"/>
                </a:lnTo>
                <a:lnTo>
                  <a:pt x="5221" y="4836"/>
                </a:lnTo>
                <a:close/>
                <a:moveTo>
                  <a:pt x="5007" y="4173"/>
                </a:moveTo>
                <a:lnTo>
                  <a:pt x="5007" y="4173"/>
                </a:lnTo>
                <a:lnTo>
                  <a:pt x="5007" y="4194"/>
                </a:lnTo>
                <a:lnTo>
                  <a:pt x="4986" y="4215"/>
                </a:lnTo>
                <a:lnTo>
                  <a:pt x="4986" y="4215"/>
                </a:lnTo>
                <a:lnTo>
                  <a:pt x="5007" y="4194"/>
                </a:lnTo>
                <a:lnTo>
                  <a:pt x="5007" y="4173"/>
                </a:lnTo>
                <a:lnTo>
                  <a:pt x="5007" y="4173"/>
                </a:lnTo>
                <a:close/>
                <a:moveTo>
                  <a:pt x="5072" y="4151"/>
                </a:moveTo>
                <a:lnTo>
                  <a:pt x="5072" y="4151"/>
                </a:lnTo>
                <a:lnTo>
                  <a:pt x="5136" y="4087"/>
                </a:lnTo>
                <a:lnTo>
                  <a:pt x="5221" y="4044"/>
                </a:lnTo>
                <a:lnTo>
                  <a:pt x="5307" y="3980"/>
                </a:lnTo>
                <a:lnTo>
                  <a:pt x="5392" y="3916"/>
                </a:lnTo>
                <a:lnTo>
                  <a:pt x="5392" y="3916"/>
                </a:lnTo>
                <a:lnTo>
                  <a:pt x="5628" y="4280"/>
                </a:lnTo>
                <a:lnTo>
                  <a:pt x="5628" y="4280"/>
                </a:lnTo>
                <a:lnTo>
                  <a:pt x="5778" y="4429"/>
                </a:lnTo>
                <a:lnTo>
                  <a:pt x="5885" y="4579"/>
                </a:lnTo>
                <a:lnTo>
                  <a:pt x="5885" y="4579"/>
                </a:lnTo>
                <a:lnTo>
                  <a:pt x="5949" y="4665"/>
                </a:lnTo>
                <a:lnTo>
                  <a:pt x="5992" y="4772"/>
                </a:lnTo>
                <a:lnTo>
                  <a:pt x="6013" y="4857"/>
                </a:lnTo>
                <a:lnTo>
                  <a:pt x="6013" y="4964"/>
                </a:lnTo>
                <a:lnTo>
                  <a:pt x="6013" y="5050"/>
                </a:lnTo>
                <a:lnTo>
                  <a:pt x="5970" y="5157"/>
                </a:lnTo>
                <a:lnTo>
                  <a:pt x="5927" y="5242"/>
                </a:lnTo>
                <a:lnTo>
                  <a:pt x="5842" y="5349"/>
                </a:lnTo>
                <a:lnTo>
                  <a:pt x="5842" y="5349"/>
                </a:lnTo>
                <a:lnTo>
                  <a:pt x="5735" y="5242"/>
                </a:lnTo>
                <a:lnTo>
                  <a:pt x="5649" y="5093"/>
                </a:lnTo>
                <a:lnTo>
                  <a:pt x="5478" y="4793"/>
                </a:lnTo>
                <a:lnTo>
                  <a:pt x="5478" y="4793"/>
                </a:lnTo>
                <a:lnTo>
                  <a:pt x="5328" y="4429"/>
                </a:lnTo>
                <a:lnTo>
                  <a:pt x="5285" y="4344"/>
                </a:lnTo>
                <a:lnTo>
                  <a:pt x="5221" y="4258"/>
                </a:lnTo>
                <a:lnTo>
                  <a:pt x="5157" y="4194"/>
                </a:lnTo>
                <a:lnTo>
                  <a:pt x="5072" y="4151"/>
                </a:lnTo>
                <a:lnTo>
                  <a:pt x="5072" y="4151"/>
                </a:lnTo>
                <a:close/>
                <a:moveTo>
                  <a:pt x="5029" y="5200"/>
                </a:moveTo>
                <a:lnTo>
                  <a:pt x="5029" y="5200"/>
                </a:lnTo>
                <a:lnTo>
                  <a:pt x="5136" y="5392"/>
                </a:lnTo>
                <a:lnTo>
                  <a:pt x="5285" y="5563"/>
                </a:lnTo>
                <a:lnTo>
                  <a:pt x="5285" y="5563"/>
                </a:lnTo>
                <a:lnTo>
                  <a:pt x="5350" y="5649"/>
                </a:lnTo>
                <a:lnTo>
                  <a:pt x="5371" y="5692"/>
                </a:lnTo>
                <a:lnTo>
                  <a:pt x="5350" y="5734"/>
                </a:lnTo>
                <a:lnTo>
                  <a:pt x="5307" y="5820"/>
                </a:lnTo>
                <a:lnTo>
                  <a:pt x="5307" y="5820"/>
                </a:lnTo>
                <a:lnTo>
                  <a:pt x="5221" y="5906"/>
                </a:lnTo>
                <a:lnTo>
                  <a:pt x="5179" y="5948"/>
                </a:lnTo>
                <a:lnTo>
                  <a:pt x="5136" y="5970"/>
                </a:lnTo>
                <a:lnTo>
                  <a:pt x="5136" y="5970"/>
                </a:lnTo>
                <a:lnTo>
                  <a:pt x="5114" y="5948"/>
                </a:lnTo>
                <a:lnTo>
                  <a:pt x="5072" y="5906"/>
                </a:lnTo>
                <a:lnTo>
                  <a:pt x="5007" y="5756"/>
                </a:lnTo>
                <a:lnTo>
                  <a:pt x="4922" y="5499"/>
                </a:lnTo>
                <a:lnTo>
                  <a:pt x="4922" y="5499"/>
                </a:lnTo>
                <a:lnTo>
                  <a:pt x="4686" y="5028"/>
                </a:lnTo>
                <a:lnTo>
                  <a:pt x="4451" y="4558"/>
                </a:lnTo>
                <a:lnTo>
                  <a:pt x="4451" y="4558"/>
                </a:lnTo>
                <a:lnTo>
                  <a:pt x="4558" y="4429"/>
                </a:lnTo>
                <a:lnTo>
                  <a:pt x="4558" y="4429"/>
                </a:lnTo>
                <a:lnTo>
                  <a:pt x="4686" y="4601"/>
                </a:lnTo>
                <a:lnTo>
                  <a:pt x="4793" y="4814"/>
                </a:lnTo>
                <a:lnTo>
                  <a:pt x="5029" y="5200"/>
                </a:lnTo>
                <a:lnTo>
                  <a:pt x="5029" y="5200"/>
                </a:lnTo>
                <a:close/>
                <a:moveTo>
                  <a:pt x="4793" y="5777"/>
                </a:moveTo>
                <a:lnTo>
                  <a:pt x="4793" y="5777"/>
                </a:lnTo>
                <a:lnTo>
                  <a:pt x="4836" y="5863"/>
                </a:lnTo>
                <a:lnTo>
                  <a:pt x="4879" y="5948"/>
                </a:lnTo>
                <a:lnTo>
                  <a:pt x="4922" y="6034"/>
                </a:lnTo>
                <a:lnTo>
                  <a:pt x="4943" y="6141"/>
                </a:lnTo>
                <a:lnTo>
                  <a:pt x="4943" y="6141"/>
                </a:lnTo>
                <a:lnTo>
                  <a:pt x="4793" y="5970"/>
                </a:lnTo>
                <a:lnTo>
                  <a:pt x="4686" y="5777"/>
                </a:lnTo>
                <a:lnTo>
                  <a:pt x="4451" y="5371"/>
                </a:lnTo>
                <a:lnTo>
                  <a:pt x="4451" y="5371"/>
                </a:lnTo>
                <a:lnTo>
                  <a:pt x="4280" y="5093"/>
                </a:lnTo>
                <a:lnTo>
                  <a:pt x="4194" y="4921"/>
                </a:lnTo>
                <a:lnTo>
                  <a:pt x="4152" y="4857"/>
                </a:lnTo>
                <a:lnTo>
                  <a:pt x="4152" y="4793"/>
                </a:lnTo>
                <a:lnTo>
                  <a:pt x="4152" y="4793"/>
                </a:lnTo>
                <a:lnTo>
                  <a:pt x="4152" y="4729"/>
                </a:lnTo>
                <a:lnTo>
                  <a:pt x="4194" y="4665"/>
                </a:lnTo>
                <a:lnTo>
                  <a:pt x="4237" y="4643"/>
                </a:lnTo>
                <a:lnTo>
                  <a:pt x="4323" y="4643"/>
                </a:lnTo>
                <a:lnTo>
                  <a:pt x="4323" y="4643"/>
                </a:lnTo>
                <a:lnTo>
                  <a:pt x="4344" y="4686"/>
                </a:lnTo>
                <a:lnTo>
                  <a:pt x="4365" y="4772"/>
                </a:lnTo>
                <a:lnTo>
                  <a:pt x="4408" y="4879"/>
                </a:lnTo>
                <a:lnTo>
                  <a:pt x="4408" y="4879"/>
                </a:lnTo>
                <a:lnTo>
                  <a:pt x="4601" y="5349"/>
                </a:lnTo>
                <a:lnTo>
                  <a:pt x="4686" y="5563"/>
                </a:lnTo>
                <a:lnTo>
                  <a:pt x="4793" y="5777"/>
                </a:lnTo>
                <a:lnTo>
                  <a:pt x="4793" y="5777"/>
                </a:lnTo>
                <a:close/>
                <a:moveTo>
                  <a:pt x="4537" y="5948"/>
                </a:moveTo>
                <a:lnTo>
                  <a:pt x="4537" y="5948"/>
                </a:lnTo>
                <a:lnTo>
                  <a:pt x="4622" y="6055"/>
                </a:lnTo>
                <a:lnTo>
                  <a:pt x="4686" y="6205"/>
                </a:lnTo>
                <a:lnTo>
                  <a:pt x="4686" y="6205"/>
                </a:lnTo>
                <a:lnTo>
                  <a:pt x="4729" y="6248"/>
                </a:lnTo>
                <a:lnTo>
                  <a:pt x="4751" y="6291"/>
                </a:lnTo>
                <a:lnTo>
                  <a:pt x="4729" y="6312"/>
                </a:lnTo>
                <a:lnTo>
                  <a:pt x="4665" y="6376"/>
                </a:lnTo>
                <a:lnTo>
                  <a:pt x="4665" y="6376"/>
                </a:lnTo>
                <a:lnTo>
                  <a:pt x="4579" y="6419"/>
                </a:lnTo>
                <a:lnTo>
                  <a:pt x="4537" y="6419"/>
                </a:lnTo>
                <a:lnTo>
                  <a:pt x="4515" y="6419"/>
                </a:lnTo>
                <a:lnTo>
                  <a:pt x="4472" y="6355"/>
                </a:lnTo>
                <a:lnTo>
                  <a:pt x="4408" y="6269"/>
                </a:lnTo>
                <a:lnTo>
                  <a:pt x="4408" y="6269"/>
                </a:lnTo>
                <a:lnTo>
                  <a:pt x="4194" y="5884"/>
                </a:lnTo>
                <a:lnTo>
                  <a:pt x="3980" y="5478"/>
                </a:lnTo>
                <a:lnTo>
                  <a:pt x="3980" y="5478"/>
                </a:lnTo>
                <a:lnTo>
                  <a:pt x="3852" y="5221"/>
                </a:lnTo>
                <a:lnTo>
                  <a:pt x="3766" y="5071"/>
                </a:lnTo>
                <a:lnTo>
                  <a:pt x="3745" y="4986"/>
                </a:lnTo>
                <a:lnTo>
                  <a:pt x="3745" y="4986"/>
                </a:lnTo>
                <a:lnTo>
                  <a:pt x="3766" y="4921"/>
                </a:lnTo>
                <a:lnTo>
                  <a:pt x="3788" y="4900"/>
                </a:lnTo>
                <a:lnTo>
                  <a:pt x="3831" y="4900"/>
                </a:lnTo>
                <a:lnTo>
                  <a:pt x="3873" y="4921"/>
                </a:lnTo>
                <a:lnTo>
                  <a:pt x="3938" y="5007"/>
                </a:lnTo>
                <a:lnTo>
                  <a:pt x="3980" y="5093"/>
                </a:lnTo>
                <a:lnTo>
                  <a:pt x="3980" y="5093"/>
                </a:lnTo>
                <a:lnTo>
                  <a:pt x="4109" y="5307"/>
                </a:lnTo>
                <a:lnTo>
                  <a:pt x="4259" y="5499"/>
                </a:lnTo>
                <a:lnTo>
                  <a:pt x="4408" y="5713"/>
                </a:lnTo>
                <a:lnTo>
                  <a:pt x="4537" y="5948"/>
                </a:lnTo>
                <a:lnTo>
                  <a:pt x="4537" y="5948"/>
                </a:lnTo>
                <a:close/>
                <a:moveTo>
                  <a:pt x="5863" y="3210"/>
                </a:moveTo>
                <a:lnTo>
                  <a:pt x="5863" y="3210"/>
                </a:lnTo>
                <a:lnTo>
                  <a:pt x="4879" y="3830"/>
                </a:lnTo>
                <a:lnTo>
                  <a:pt x="4879" y="3830"/>
                </a:lnTo>
                <a:lnTo>
                  <a:pt x="4408" y="4151"/>
                </a:lnTo>
                <a:lnTo>
                  <a:pt x="3959" y="4515"/>
                </a:lnTo>
                <a:lnTo>
                  <a:pt x="3510" y="4836"/>
                </a:lnTo>
                <a:lnTo>
                  <a:pt x="3274" y="5007"/>
                </a:lnTo>
                <a:lnTo>
                  <a:pt x="3018" y="5135"/>
                </a:lnTo>
                <a:lnTo>
                  <a:pt x="3018" y="5135"/>
                </a:lnTo>
                <a:lnTo>
                  <a:pt x="2804" y="5221"/>
                </a:lnTo>
                <a:lnTo>
                  <a:pt x="2718" y="5264"/>
                </a:lnTo>
                <a:lnTo>
                  <a:pt x="2611" y="5307"/>
                </a:lnTo>
                <a:lnTo>
                  <a:pt x="2611" y="5307"/>
                </a:lnTo>
                <a:lnTo>
                  <a:pt x="2376" y="5456"/>
                </a:lnTo>
                <a:lnTo>
                  <a:pt x="2162" y="5628"/>
                </a:lnTo>
                <a:lnTo>
                  <a:pt x="2162" y="5628"/>
                </a:lnTo>
                <a:lnTo>
                  <a:pt x="1456" y="6077"/>
                </a:lnTo>
                <a:lnTo>
                  <a:pt x="1456" y="6077"/>
                </a:lnTo>
                <a:lnTo>
                  <a:pt x="1306" y="6162"/>
                </a:lnTo>
                <a:lnTo>
                  <a:pt x="1242" y="6227"/>
                </a:lnTo>
                <a:lnTo>
                  <a:pt x="1199" y="6269"/>
                </a:lnTo>
                <a:lnTo>
                  <a:pt x="1199" y="6269"/>
                </a:lnTo>
                <a:lnTo>
                  <a:pt x="1178" y="6334"/>
                </a:lnTo>
                <a:lnTo>
                  <a:pt x="1199" y="6355"/>
                </a:lnTo>
                <a:lnTo>
                  <a:pt x="1199" y="6376"/>
                </a:lnTo>
                <a:lnTo>
                  <a:pt x="1242" y="6376"/>
                </a:lnTo>
                <a:lnTo>
                  <a:pt x="1306" y="6355"/>
                </a:lnTo>
                <a:lnTo>
                  <a:pt x="1327" y="6355"/>
                </a:lnTo>
                <a:lnTo>
                  <a:pt x="1370" y="6355"/>
                </a:lnTo>
                <a:lnTo>
                  <a:pt x="1370" y="6355"/>
                </a:lnTo>
                <a:lnTo>
                  <a:pt x="1413" y="6398"/>
                </a:lnTo>
                <a:lnTo>
                  <a:pt x="1434" y="6483"/>
                </a:lnTo>
                <a:lnTo>
                  <a:pt x="1456" y="6655"/>
                </a:lnTo>
                <a:lnTo>
                  <a:pt x="1434" y="6847"/>
                </a:lnTo>
                <a:lnTo>
                  <a:pt x="1413" y="6911"/>
                </a:lnTo>
                <a:lnTo>
                  <a:pt x="1370" y="6954"/>
                </a:lnTo>
                <a:lnTo>
                  <a:pt x="1370" y="6954"/>
                </a:lnTo>
                <a:lnTo>
                  <a:pt x="1284" y="6975"/>
                </a:lnTo>
                <a:lnTo>
                  <a:pt x="1178" y="6975"/>
                </a:lnTo>
                <a:lnTo>
                  <a:pt x="1092" y="6933"/>
                </a:lnTo>
                <a:lnTo>
                  <a:pt x="985" y="6890"/>
                </a:lnTo>
                <a:lnTo>
                  <a:pt x="814" y="6740"/>
                </a:lnTo>
                <a:lnTo>
                  <a:pt x="707" y="6590"/>
                </a:lnTo>
                <a:lnTo>
                  <a:pt x="707" y="6590"/>
                </a:lnTo>
                <a:lnTo>
                  <a:pt x="578" y="6419"/>
                </a:lnTo>
                <a:lnTo>
                  <a:pt x="471" y="6205"/>
                </a:lnTo>
                <a:lnTo>
                  <a:pt x="407" y="5991"/>
                </a:lnTo>
                <a:lnTo>
                  <a:pt x="407" y="5884"/>
                </a:lnTo>
                <a:lnTo>
                  <a:pt x="407" y="5777"/>
                </a:lnTo>
                <a:lnTo>
                  <a:pt x="407" y="5777"/>
                </a:lnTo>
                <a:lnTo>
                  <a:pt x="429" y="5649"/>
                </a:lnTo>
                <a:lnTo>
                  <a:pt x="471" y="5585"/>
                </a:lnTo>
                <a:lnTo>
                  <a:pt x="514" y="5563"/>
                </a:lnTo>
                <a:lnTo>
                  <a:pt x="536" y="5542"/>
                </a:lnTo>
                <a:lnTo>
                  <a:pt x="664" y="5563"/>
                </a:lnTo>
                <a:lnTo>
                  <a:pt x="664" y="5563"/>
                </a:lnTo>
                <a:lnTo>
                  <a:pt x="728" y="5585"/>
                </a:lnTo>
                <a:lnTo>
                  <a:pt x="750" y="5606"/>
                </a:lnTo>
                <a:lnTo>
                  <a:pt x="771" y="5649"/>
                </a:lnTo>
                <a:lnTo>
                  <a:pt x="771" y="5670"/>
                </a:lnTo>
                <a:lnTo>
                  <a:pt x="792" y="5756"/>
                </a:lnTo>
                <a:lnTo>
                  <a:pt x="814" y="5799"/>
                </a:lnTo>
                <a:lnTo>
                  <a:pt x="857" y="5820"/>
                </a:lnTo>
                <a:lnTo>
                  <a:pt x="857" y="5820"/>
                </a:lnTo>
                <a:lnTo>
                  <a:pt x="899" y="5841"/>
                </a:lnTo>
                <a:lnTo>
                  <a:pt x="921" y="5841"/>
                </a:lnTo>
                <a:lnTo>
                  <a:pt x="1028" y="5820"/>
                </a:lnTo>
                <a:lnTo>
                  <a:pt x="1113" y="5799"/>
                </a:lnTo>
                <a:lnTo>
                  <a:pt x="1199" y="5799"/>
                </a:lnTo>
                <a:lnTo>
                  <a:pt x="1199" y="5799"/>
                </a:lnTo>
                <a:lnTo>
                  <a:pt x="1263" y="5820"/>
                </a:lnTo>
                <a:lnTo>
                  <a:pt x="1327" y="5863"/>
                </a:lnTo>
                <a:lnTo>
                  <a:pt x="1391" y="5884"/>
                </a:lnTo>
                <a:lnTo>
                  <a:pt x="1434" y="5884"/>
                </a:lnTo>
                <a:lnTo>
                  <a:pt x="1456" y="5863"/>
                </a:lnTo>
                <a:lnTo>
                  <a:pt x="1456" y="5863"/>
                </a:lnTo>
                <a:lnTo>
                  <a:pt x="1498" y="5841"/>
                </a:lnTo>
                <a:lnTo>
                  <a:pt x="1498" y="5799"/>
                </a:lnTo>
                <a:lnTo>
                  <a:pt x="1520" y="5734"/>
                </a:lnTo>
                <a:lnTo>
                  <a:pt x="1563" y="5649"/>
                </a:lnTo>
                <a:lnTo>
                  <a:pt x="1605" y="5628"/>
                </a:lnTo>
                <a:lnTo>
                  <a:pt x="1670" y="5628"/>
                </a:lnTo>
                <a:lnTo>
                  <a:pt x="1670" y="5628"/>
                </a:lnTo>
                <a:lnTo>
                  <a:pt x="1691" y="5649"/>
                </a:lnTo>
                <a:lnTo>
                  <a:pt x="1734" y="5692"/>
                </a:lnTo>
                <a:lnTo>
                  <a:pt x="1755" y="5713"/>
                </a:lnTo>
                <a:lnTo>
                  <a:pt x="1777" y="5734"/>
                </a:lnTo>
                <a:lnTo>
                  <a:pt x="1777" y="5734"/>
                </a:lnTo>
                <a:lnTo>
                  <a:pt x="1841" y="5734"/>
                </a:lnTo>
                <a:lnTo>
                  <a:pt x="1841" y="5756"/>
                </a:lnTo>
                <a:lnTo>
                  <a:pt x="1905" y="5670"/>
                </a:lnTo>
                <a:lnTo>
                  <a:pt x="1905" y="5670"/>
                </a:lnTo>
                <a:lnTo>
                  <a:pt x="1926" y="5628"/>
                </a:lnTo>
                <a:lnTo>
                  <a:pt x="1905" y="5585"/>
                </a:lnTo>
                <a:lnTo>
                  <a:pt x="1905" y="5542"/>
                </a:lnTo>
                <a:lnTo>
                  <a:pt x="1905" y="5499"/>
                </a:lnTo>
                <a:lnTo>
                  <a:pt x="1905" y="5499"/>
                </a:lnTo>
                <a:lnTo>
                  <a:pt x="1948" y="5478"/>
                </a:lnTo>
                <a:lnTo>
                  <a:pt x="1991" y="5456"/>
                </a:lnTo>
                <a:lnTo>
                  <a:pt x="2055" y="5414"/>
                </a:lnTo>
                <a:lnTo>
                  <a:pt x="2055" y="5414"/>
                </a:lnTo>
                <a:lnTo>
                  <a:pt x="2440" y="5178"/>
                </a:lnTo>
                <a:lnTo>
                  <a:pt x="2440" y="5178"/>
                </a:lnTo>
                <a:lnTo>
                  <a:pt x="2504" y="5135"/>
                </a:lnTo>
                <a:lnTo>
                  <a:pt x="2568" y="5093"/>
                </a:lnTo>
                <a:lnTo>
                  <a:pt x="2568" y="5093"/>
                </a:lnTo>
                <a:lnTo>
                  <a:pt x="2611" y="5028"/>
                </a:lnTo>
                <a:lnTo>
                  <a:pt x="2632" y="4964"/>
                </a:lnTo>
                <a:lnTo>
                  <a:pt x="2632" y="4964"/>
                </a:lnTo>
                <a:lnTo>
                  <a:pt x="2718" y="4921"/>
                </a:lnTo>
                <a:lnTo>
                  <a:pt x="2825" y="4879"/>
                </a:lnTo>
                <a:lnTo>
                  <a:pt x="2996" y="4793"/>
                </a:lnTo>
                <a:lnTo>
                  <a:pt x="2996" y="4793"/>
                </a:lnTo>
                <a:lnTo>
                  <a:pt x="3210" y="4665"/>
                </a:lnTo>
                <a:lnTo>
                  <a:pt x="3403" y="4515"/>
                </a:lnTo>
                <a:lnTo>
                  <a:pt x="3403" y="4515"/>
                </a:lnTo>
                <a:lnTo>
                  <a:pt x="4173" y="4001"/>
                </a:lnTo>
                <a:lnTo>
                  <a:pt x="4537" y="3723"/>
                </a:lnTo>
                <a:lnTo>
                  <a:pt x="4708" y="3552"/>
                </a:lnTo>
                <a:lnTo>
                  <a:pt x="4858" y="3402"/>
                </a:lnTo>
                <a:lnTo>
                  <a:pt x="4858" y="3402"/>
                </a:lnTo>
                <a:lnTo>
                  <a:pt x="5029" y="3167"/>
                </a:lnTo>
                <a:lnTo>
                  <a:pt x="5114" y="3060"/>
                </a:lnTo>
                <a:lnTo>
                  <a:pt x="5221" y="2953"/>
                </a:lnTo>
                <a:lnTo>
                  <a:pt x="5221" y="2953"/>
                </a:lnTo>
                <a:lnTo>
                  <a:pt x="5328" y="2867"/>
                </a:lnTo>
                <a:lnTo>
                  <a:pt x="5350" y="2867"/>
                </a:lnTo>
                <a:lnTo>
                  <a:pt x="5350" y="2867"/>
                </a:lnTo>
                <a:lnTo>
                  <a:pt x="5392" y="2910"/>
                </a:lnTo>
                <a:lnTo>
                  <a:pt x="5414" y="2932"/>
                </a:lnTo>
                <a:lnTo>
                  <a:pt x="5478" y="2953"/>
                </a:lnTo>
                <a:lnTo>
                  <a:pt x="5478" y="2953"/>
                </a:lnTo>
                <a:lnTo>
                  <a:pt x="5542" y="2932"/>
                </a:lnTo>
                <a:lnTo>
                  <a:pt x="5585" y="2910"/>
                </a:lnTo>
                <a:lnTo>
                  <a:pt x="5585" y="2867"/>
                </a:lnTo>
                <a:lnTo>
                  <a:pt x="5585" y="2803"/>
                </a:lnTo>
                <a:lnTo>
                  <a:pt x="5564" y="2675"/>
                </a:lnTo>
                <a:lnTo>
                  <a:pt x="5564" y="2611"/>
                </a:lnTo>
                <a:lnTo>
                  <a:pt x="5606" y="2568"/>
                </a:lnTo>
                <a:lnTo>
                  <a:pt x="5606" y="2568"/>
                </a:lnTo>
                <a:lnTo>
                  <a:pt x="5713" y="2803"/>
                </a:lnTo>
                <a:lnTo>
                  <a:pt x="5756" y="2846"/>
                </a:lnTo>
                <a:lnTo>
                  <a:pt x="5778" y="2846"/>
                </a:lnTo>
                <a:lnTo>
                  <a:pt x="5799" y="2803"/>
                </a:lnTo>
                <a:lnTo>
                  <a:pt x="5799" y="2718"/>
                </a:lnTo>
                <a:lnTo>
                  <a:pt x="5799" y="2718"/>
                </a:lnTo>
                <a:lnTo>
                  <a:pt x="5863" y="2760"/>
                </a:lnTo>
                <a:lnTo>
                  <a:pt x="5885" y="2760"/>
                </a:lnTo>
                <a:lnTo>
                  <a:pt x="5927" y="2718"/>
                </a:lnTo>
                <a:lnTo>
                  <a:pt x="5927" y="2675"/>
                </a:lnTo>
                <a:lnTo>
                  <a:pt x="5949" y="2547"/>
                </a:lnTo>
                <a:lnTo>
                  <a:pt x="5949" y="2461"/>
                </a:lnTo>
                <a:lnTo>
                  <a:pt x="5949" y="2461"/>
                </a:lnTo>
                <a:lnTo>
                  <a:pt x="5992" y="2482"/>
                </a:lnTo>
                <a:lnTo>
                  <a:pt x="6013" y="2525"/>
                </a:lnTo>
                <a:lnTo>
                  <a:pt x="6077" y="2611"/>
                </a:lnTo>
                <a:lnTo>
                  <a:pt x="6099" y="2632"/>
                </a:lnTo>
                <a:lnTo>
                  <a:pt x="6120" y="2632"/>
                </a:lnTo>
                <a:lnTo>
                  <a:pt x="6163" y="2632"/>
                </a:lnTo>
                <a:lnTo>
                  <a:pt x="6206" y="2568"/>
                </a:lnTo>
                <a:lnTo>
                  <a:pt x="6206" y="2568"/>
                </a:lnTo>
                <a:lnTo>
                  <a:pt x="6227" y="2504"/>
                </a:lnTo>
                <a:lnTo>
                  <a:pt x="6227" y="2440"/>
                </a:lnTo>
                <a:lnTo>
                  <a:pt x="6184" y="2268"/>
                </a:lnTo>
                <a:lnTo>
                  <a:pt x="6099" y="2119"/>
                </a:lnTo>
                <a:lnTo>
                  <a:pt x="6077" y="2054"/>
                </a:lnTo>
                <a:lnTo>
                  <a:pt x="6077" y="1990"/>
                </a:lnTo>
                <a:lnTo>
                  <a:pt x="6077" y="1990"/>
                </a:lnTo>
                <a:lnTo>
                  <a:pt x="6184" y="1819"/>
                </a:lnTo>
                <a:lnTo>
                  <a:pt x="6227" y="1733"/>
                </a:lnTo>
                <a:lnTo>
                  <a:pt x="6270" y="1648"/>
                </a:lnTo>
                <a:lnTo>
                  <a:pt x="6270" y="1648"/>
                </a:lnTo>
                <a:lnTo>
                  <a:pt x="6270" y="1648"/>
                </a:lnTo>
                <a:lnTo>
                  <a:pt x="6270" y="1691"/>
                </a:lnTo>
                <a:lnTo>
                  <a:pt x="6270" y="1776"/>
                </a:lnTo>
                <a:lnTo>
                  <a:pt x="6248" y="1969"/>
                </a:lnTo>
                <a:lnTo>
                  <a:pt x="6248" y="1969"/>
                </a:lnTo>
                <a:lnTo>
                  <a:pt x="6291" y="2161"/>
                </a:lnTo>
                <a:lnTo>
                  <a:pt x="6334" y="2247"/>
                </a:lnTo>
                <a:lnTo>
                  <a:pt x="6377" y="2333"/>
                </a:lnTo>
                <a:lnTo>
                  <a:pt x="6377" y="2333"/>
                </a:lnTo>
                <a:lnTo>
                  <a:pt x="6441" y="2418"/>
                </a:lnTo>
                <a:lnTo>
                  <a:pt x="6505" y="2461"/>
                </a:lnTo>
                <a:lnTo>
                  <a:pt x="6526" y="2461"/>
                </a:lnTo>
                <a:lnTo>
                  <a:pt x="6548" y="2440"/>
                </a:lnTo>
                <a:lnTo>
                  <a:pt x="6569" y="2397"/>
                </a:lnTo>
                <a:lnTo>
                  <a:pt x="6569" y="2354"/>
                </a:lnTo>
                <a:lnTo>
                  <a:pt x="6569" y="2354"/>
                </a:lnTo>
                <a:lnTo>
                  <a:pt x="6548" y="2247"/>
                </a:lnTo>
                <a:lnTo>
                  <a:pt x="6505" y="2161"/>
                </a:lnTo>
                <a:lnTo>
                  <a:pt x="6441" y="2054"/>
                </a:lnTo>
                <a:lnTo>
                  <a:pt x="6441" y="1947"/>
                </a:lnTo>
                <a:lnTo>
                  <a:pt x="6441" y="1947"/>
                </a:lnTo>
                <a:lnTo>
                  <a:pt x="6548" y="2140"/>
                </a:lnTo>
                <a:lnTo>
                  <a:pt x="6698" y="2290"/>
                </a:lnTo>
                <a:lnTo>
                  <a:pt x="6826" y="2461"/>
                </a:lnTo>
                <a:lnTo>
                  <a:pt x="6869" y="2568"/>
                </a:lnTo>
                <a:lnTo>
                  <a:pt x="6912" y="2675"/>
                </a:lnTo>
                <a:lnTo>
                  <a:pt x="6912" y="2675"/>
                </a:lnTo>
                <a:lnTo>
                  <a:pt x="6783" y="2675"/>
                </a:lnTo>
                <a:lnTo>
                  <a:pt x="6633" y="2718"/>
                </a:lnTo>
                <a:lnTo>
                  <a:pt x="6505" y="2782"/>
                </a:lnTo>
                <a:lnTo>
                  <a:pt x="6355" y="2867"/>
                </a:lnTo>
                <a:lnTo>
                  <a:pt x="6077" y="3039"/>
                </a:lnTo>
                <a:lnTo>
                  <a:pt x="5863" y="3210"/>
                </a:lnTo>
                <a:lnTo>
                  <a:pt x="5863" y="3210"/>
                </a:lnTo>
                <a:close/>
                <a:moveTo>
                  <a:pt x="8003" y="3295"/>
                </a:moveTo>
                <a:lnTo>
                  <a:pt x="8003" y="3295"/>
                </a:lnTo>
                <a:lnTo>
                  <a:pt x="7853" y="3210"/>
                </a:lnTo>
                <a:lnTo>
                  <a:pt x="7703" y="3103"/>
                </a:lnTo>
                <a:lnTo>
                  <a:pt x="7575" y="2974"/>
                </a:lnTo>
                <a:lnTo>
                  <a:pt x="7468" y="2825"/>
                </a:lnTo>
                <a:lnTo>
                  <a:pt x="7254" y="2525"/>
                </a:lnTo>
                <a:lnTo>
                  <a:pt x="7061" y="2226"/>
                </a:lnTo>
                <a:lnTo>
                  <a:pt x="7061" y="2226"/>
                </a:lnTo>
                <a:lnTo>
                  <a:pt x="6933" y="1990"/>
                </a:lnTo>
                <a:lnTo>
                  <a:pt x="6805" y="1776"/>
                </a:lnTo>
                <a:lnTo>
                  <a:pt x="6591" y="1327"/>
                </a:lnTo>
                <a:lnTo>
                  <a:pt x="6591" y="1327"/>
                </a:lnTo>
                <a:lnTo>
                  <a:pt x="6462" y="1092"/>
                </a:lnTo>
                <a:lnTo>
                  <a:pt x="6398" y="963"/>
                </a:lnTo>
                <a:lnTo>
                  <a:pt x="6355" y="835"/>
                </a:lnTo>
                <a:lnTo>
                  <a:pt x="6355" y="835"/>
                </a:lnTo>
                <a:lnTo>
                  <a:pt x="6312" y="728"/>
                </a:lnTo>
                <a:lnTo>
                  <a:pt x="6334" y="621"/>
                </a:lnTo>
                <a:lnTo>
                  <a:pt x="6334" y="621"/>
                </a:lnTo>
                <a:lnTo>
                  <a:pt x="6355" y="578"/>
                </a:lnTo>
                <a:lnTo>
                  <a:pt x="6377" y="535"/>
                </a:lnTo>
                <a:lnTo>
                  <a:pt x="6398" y="493"/>
                </a:lnTo>
                <a:lnTo>
                  <a:pt x="6398" y="428"/>
                </a:lnTo>
                <a:lnTo>
                  <a:pt x="6398" y="428"/>
                </a:lnTo>
                <a:lnTo>
                  <a:pt x="6612" y="450"/>
                </a:lnTo>
                <a:lnTo>
                  <a:pt x="6826" y="493"/>
                </a:lnTo>
                <a:lnTo>
                  <a:pt x="7040" y="535"/>
                </a:lnTo>
                <a:lnTo>
                  <a:pt x="7147" y="578"/>
                </a:lnTo>
                <a:lnTo>
                  <a:pt x="7233" y="621"/>
                </a:lnTo>
                <a:lnTo>
                  <a:pt x="7233" y="621"/>
                </a:lnTo>
                <a:lnTo>
                  <a:pt x="7575" y="878"/>
                </a:lnTo>
                <a:lnTo>
                  <a:pt x="7874" y="1177"/>
                </a:lnTo>
                <a:lnTo>
                  <a:pt x="7874" y="1177"/>
                </a:lnTo>
                <a:lnTo>
                  <a:pt x="8003" y="1327"/>
                </a:lnTo>
                <a:lnTo>
                  <a:pt x="8131" y="1498"/>
                </a:lnTo>
                <a:lnTo>
                  <a:pt x="8238" y="1669"/>
                </a:lnTo>
                <a:lnTo>
                  <a:pt x="8324" y="1862"/>
                </a:lnTo>
                <a:lnTo>
                  <a:pt x="8495" y="2247"/>
                </a:lnTo>
                <a:lnTo>
                  <a:pt x="8623" y="2632"/>
                </a:lnTo>
                <a:lnTo>
                  <a:pt x="8623" y="2632"/>
                </a:lnTo>
                <a:lnTo>
                  <a:pt x="8623" y="2803"/>
                </a:lnTo>
                <a:lnTo>
                  <a:pt x="8602" y="2953"/>
                </a:lnTo>
                <a:lnTo>
                  <a:pt x="8580" y="3103"/>
                </a:lnTo>
                <a:lnTo>
                  <a:pt x="8516" y="3210"/>
                </a:lnTo>
                <a:lnTo>
                  <a:pt x="8431" y="3317"/>
                </a:lnTo>
                <a:lnTo>
                  <a:pt x="8388" y="3338"/>
                </a:lnTo>
                <a:lnTo>
                  <a:pt x="8324" y="3360"/>
                </a:lnTo>
                <a:lnTo>
                  <a:pt x="8260" y="3360"/>
                </a:lnTo>
                <a:lnTo>
                  <a:pt x="8174" y="3360"/>
                </a:lnTo>
                <a:lnTo>
                  <a:pt x="8003" y="3295"/>
                </a:lnTo>
                <a:lnTo>
                  <a:pt x="8003" y="3295"/>
                </a:lnTo>
                <a:close/>
                <a:moveTo>
                  <a:pt x="8131" y="2097"/>
                </a:moveTo>
                <a:lnTo>
                  <a:pt x="8131" y="2097"/>
                </a:lnTo>
                <a:lnTo>
                  <a:pt x="8046" y="2033"/>
                </a:lnTo>
                <a:lnTo>
                  <a:pt x="8024" y="2033"/>
                </a:lnTo>
                <a:lnTo>
                  <a:pt x="8003" y="2054"/>
                </a:lnTo>
                <a:lnTo>
                  <a:pt x="7981" y="2097"/>
                </a:lnTo>
                <a:lnTo>
                  <a:pt x="7960" y="2183"/>
                </a:lnTo>
                <a:lnTo>
                  <a:pt x="7960" y="2375"/>
                </a:lnTo>
                <a:lnTo>
                  <a:pt x="7981" y="2525"/>
                </a:lnTo>
                <a:lnTo>
                  <a:pt x="7981" y="2525"/>
                </a:lnTo>
                <a:lnTo>
                  <a:pt x="7746" y="2247"/>
                </a:lnTo>
                <a:lnTo>
                  <a:pt x="7532" y="1947"/>
                </a:lnTo>
                <a:lnTo>
                  <a:pt x="7446" y="1798"/>
                </a:lnTo>
                <a:lnTo>
                  <a:pt x="7361" y="1648"/>
                </a:lnTo>
                <a:lnTo>
                  <a:pt x="7297" y="1477"/>
                </a:lnTo>
                <a:lnTo>
                  <a:pt x="7254" y="1284"/>
                </a:lnTo>
                <a:lnTo>
                  <a:pt x="7254" y="1284"/>
                </a:lnTo>
                <a:lnTo>
                  <a:pt x="7297" y="1327"/>
                </a:lnTo>
                <a:lnTo>
                  <a:pt x="7361" y="1370"/>
                </a:lnTo>
                <a:lnTo>
                  <a:pt x="7404" y="1413"/>
                </a:lnTo>
                <a:lnTo>
                  <a:pt x="7489" y="1413"/>
                </a:lnTo>
                <a:lnTo>
                  <a:pt x="7489" y="1413"/>
                </a:lnTo>
                <a:lnTo>
                  <a:pt x="7511" y="1348"/>
                </a:lnTo>
                <a:lnTo>
                  <a:pt x="7511" y="1306"/>
                </a:lnTo>
                <a:lnTo>
                  <a:pt x="7489" y="1241"/>
                </a:lnTo>
                <a:lnTo>
                  <a:pt x="7468" y="1199"/>
                </a:lnTo>
                <a:lnTo>
                  <a:pt x="7382" y="1092"/>
                </a:lnTo>
                <a:lnTo>
                  <a:pt x="7297" y="1006"/>
                </a:lnTo>
                <a:lnTo>
                  <a:pt x="7297" y="1006"/>
                </a:lnTo>
                <a:lnTo>
                  <a:pt x="7168" y="878"/>
                </a:lnTo>
                <a:lnTo>
                  <a:pt x="7083" y="813"/>
                </a:lnTo>
                <a:lnTo>
                  <a:pt x="7040" y="792"/>
                </a:lnTo>
                <a:lnTo>
                  <a:pt x="6997" y="813"/>
                </a:lnTo>
                <a:lnTo>
                  <a:pt x="6997" y="813"/>
                </a:lnTo>
                <a:lnTo>
                  <a:pt x="6933" y="835"/>
                </a:lnTo>
                <a:lnTo>
                  <a:pt x="6912" y="899"/>
                </a:lnTo>
                <a:lnTo>
                  <a:pt x="6890" y="985"/>
                </a:lnTo>
                <a:lnTo>
                  <a:pt x="6890" y="1070"/>
                </a:lnTo>
                <a:lnTo>
                  <a:pt x="6933" y="1284"/>
                </a:lnTo>
                <a:lnTo>
                  <a:pt x="7019" y="1520"/>
                </a:lnTo>
                <a:lnTo>
                  <a:pt x="7126" y="1755"/>
                </a:lnTo>
                <a:lnTo>
                  <a:pt x="7233" y="1969"/>
                </a:lnTo>
                <a:lnTo>
                  <a:pt x="7382" y="2247"/>
                </a:lnTo>
                <a:lnTo>
                  <a:pt x="7382" y="2247"/>
                </a:lnTo>
                <a:lnTo>
                  <a:pt x="7618" y="2568"/>
                </a:lnTo>
                <a:lnTo>
                  <a:pt x="7746" y="2739"/>
                </a:lnTo>
                <a:lnTo>
                  <a:pt x="7874" y="2867"/>
                </a:lnTo>
                <a:lnTo>
                  <a:pt x="7874" y="2867"/>
                </a:lnTo>
                <a:lnTo>
                  <a:pt x="7960" y="2910"/>
                </a:lnTo>
                <a:lnTo>
                  <a:pt x="8024" y="2932"/>
                </a:lnTo>
                <a:lnTo>
                  <a:pt x="8088" y="2932"/>
                </a:lnTo>
                <a:lnTo>
                  <a:pt x="8131" y="2889"/>
                </a:lnTo>
                <a:lnTo>
                  <a:pt x="8174" y="2846"/>
                </a:lnTo>
                <a:lnTo>
                  <a:pt x="8217" y="2782"/>
                </a:lnTo>
                <a:lnTo>
                  <a:pt x="8238" y="2632"/>
                </a:lnTo>
                <a:lnTo>
                  <a:pt x="8238" y="2632"/>
                </a:lnTo>
                <a:lnTo>
                  <a:pt x="8260" y="2504"/>
                </a:lnTo>
                <a:lnTo>
                  <a:pt x="8238" y="2354"/>
                </a:lnTo>
                <a:lnTo>
                  <a:pt x="8195" y="2183"/>
                </a:lnTo>
                <a:lnTo>
                  <a:pt x="8174" y="2140"/>
                </a:lnTo>
                <a:lnTo>
                  <a:pt x="8131" y="2097"/>
                </a:lnTo>
                <a:lnTo>
                  <a:pt x="8131" y="2097"/>
                </a:lnTo>
                <a:close/>
                <a:moveTo>
                  <a:pt x="921" y="6141"/>
                </a:moveTo>
                <a:lnTo>
                  <a:pt x="921" y="6141"/>
                </a:lnTo>
                <a:lnTo>
                  <a:pt x="878" y="6034"/>
                </a:lnTo>
                <a:lnTo>
                  <a:pt x="835" y="5948"/>
                </a:lnTo>
                <a:lnTo>
                  <a:pt x="814" y="5906"/>
                </a:lnTo>
                <a:lnTo>
                  <a:pt x="771" y="5906"/>
                </a:lnTo>
                <a:lnTo>
                  <a:pt x="728" y="5927"/>
                </a:lnTo>
                <a:lnTo>
                  <a:pt x="685" y="5970"/>
                </a:lnTo>
                <a:lnTo>
                  <a:pt x="685" y="5970"/>
                </a:lnTo>
                <a:lnTo>
                  <a:pt x="664" y="6034"/>
                </a:lnTo>
                <a:lnTo>
                  <a:pt x="643" y="6120"/>
                </a:lnTo>
                <a:lnTo>
                  <a:pt x="664" y="6184"/>
                </a:lnTo>
                <a:lnTo>
                  <a:pt x="685" y="6248"/>
                </a:lnTo>
                <a:lnTo>
                  <a:pt x="771" y="6398"/>
                </a:lnTo>
                <a:lnTo>
                  <a:pt x="878" y="6505"/>
                </a:lnTo>
                <a:lnTo>
                  <a:pt x="1028" y="6590"/>
                </a:lnTo>
                <a:lnTo>
                  <a:pt x="1156" y="6655"/>
                </a:lnTo>
                <a:lnTo>
                  <a:pt x="1199" y="6655"/>
                </a:lnTo>
                <a:lnTo>
                  <a:pt x="1242" y="6633"/>
                </a:lnTo>
                <a:lnTo>
                  <a:pt x="1284" y="6612"/>
                </a:lnTo>
                <a:lnTo>
                  <a:pt x="1306" y="6548"/>
                </a:lnTo>
                <a:lnTo>
                  <a:pt x="1306" y="6548"/>
                </a:lnTo>
                <a:lnTo>
                  <a:pt x="1284" y="6505"/>
                </a:lnTo>
                <a:lnTo>
                  <a:pt x="1242" y="6441"/>
                </a:lnTo>
                <a:lnTo>
                  <a:pt x="1135" y="6355"/>
                </a:lnTo>
                <a:lnTo>
                  <a:pt x="1006" y="6248"/>
                </a:lnTo>
                <a:lnTo>
                  <a:pt x="964" y="6205"/>
                </a:lnTo>
                <a:lnTo>
                  <a:pt x="921" y="6141"/>
                </a:lnTo>
                <a:lnTo>
                  <a:pt x="921" y="61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1"/>
          <p:cNvSpPr/>
          <p:nvPr/>
        </p:nvSpPr>
        <p:spPr>
          <a:xfrm>
            <a:off x="2627180" y="4134132"/>
            <a:ext cx="135341" cy="230739"/>
          </a:xfrm>
          <a:custGeom>
            <a:rect b="b" l="l" r="r" t="t"/>
            <a:pathLst>
              <a:path extrusionOk="0" h="8538" w="5008">
                <a:moveTo>
                  <a:pt x="4793" y="1991"/>
                </a:moveTo>
                <a:lnTo>
                  <a:pt x="4793" y="1991"/>
                </a:lnTo>
                <a:lnTo>
                  <a:pt x="4665" y="1841"/>
                </a:lnTo>
                <a:lnTo>
                  <a:pt x="4494" y="1712"/>
                </a:lnTo>
                <a:lnTo>
                  <a:pt x="4301" y="1627"/>
                </a:lnTo>
                <a:lnTo>
                  <a:pt x="4109" y="1563"/>
                </a:lnTo>
                <a:lnTo>
                  <a:pt x="4109" y="1563"/>
                </a:lnTo>
                <a:lnTo>
                  <a:pt x="3916" y="1520"/>
                </a:lnTo>
                <a:lnTo>
                  <a:pt x="3724" y="1477"/>
                </a:lnTo>
                <a:lnTo>
                  <a:pt x="3724" y="1477"/>
                </a:lnTo>
                <a:lnTo>
                  <a:pt x="3745" y="1306"/>
                </a:lnTo>
                <a:lnTo>
                  <a:pt x="3745" y="1113"/>
                </a:lnTo>
                <a:lnTo>
                  <a:pt x="3702" y="942"/>
                </a:lnTo>
                <a:lnTo>
                  <a:pt x="3659" y="771"/>
                </a:lnTo>
                <a:lnTo>
                  <a:pt x="3659" y="771"/>
                </a:lnTo>
                <a:lnTo>
                  <a:pt x="3595" y="643"/>
                </a:lnTo>
                <a:lnTo>
                  <a:pt x="3510" y="514"/>
                </a:lnTo>
                <a:lnTo>
                  <a:pt x="3424" y="429"/>
                </a:lnTo>
                <a:lnTo>
                  <a:pt x="3296" y="343"/>
                </a:lnTo>
                <a:lnTo>
                  <a:pt x="3296" y="343"/>
                </a:lnTo>
                <a:lnTo>
                  <a:pt x="3167" y="257"/>
                </a:lnTo>
                <a:lnTo>
                  <a:pt x="3017" y="172"/>
                </a:lnTo>
                <a:lnTo>
                  <a:pt x="2846" y="108"/>
                </a:lnTo>
                <a:lnTo>
                  <a:pt x="2697" y="65"/>
                </a:lnTo>
                <a:lnTo>
                  <a:pt x="2525" y="22"/>
                </a:lnTo>
                <a:lnTo>
                  <a:pt x="2354" y="1"/>
                </a:lnTo>
                <a:lnTo>
                  <a:pt x="2183" y="1"/>
                </a:lnTo>
                <a:lnTo>
                  <a:pt x="2012" y="22"/>
                </a:lnTo>
                <a:lnTo>
                  <a:pt x="2012" y="22"/>
                </a:lnTo>
                <a:lnTo>
                  <a:pt x="1905" y="44"/>
                </a:lnTo>
                <a:lnTo>
                  <a:pt x="1777" y="86"/>
                </a:lnTo>
                <a:lnTo>
                  <a:pt x="1670" y="151"/>
                </a:lnTo>
                <a:lnTo>
                  <a:pt x="1563" y="215"/>
                </a:lnTo>
                <a:lnTo>
                  <a:pt x="1456" y="300"/>
                </a:lnTo>
                <a:lnTo>
                  <a:pt x="1370" y="386"/>
                </a:lnTo>
                <a:lnTo>
                  <a:pt x="1284" y="493"/>
                </a:lnTo>
                <a:lnTo>
                  <a:pt x="1220" y="578"/>
                </a:lnTo>
                <a:lnTo>
                  <a:pt x="1220" y="578"/>
                </a:lnTo>
                <a:lnTo>
                  <a:pt x="1156" y="707"/>
                </a:lnTo>
                <a:lnTo>
                  <a:pt x="1113" y="857"/>
                </a:lnTo>
                <a:lnTo>
                  <a:pt x="1070" y="985"/>
                </a:lnTo>
                <a:lnTo>
                  <a:pt x="1049" y="1135"/>
                </a:lnTo>
                <a:lnTo>
                  <a:pt x="1049" y="1135"/>
                </a:lnTo>
                <a:lnTo>
                  <a:pt x="1049" y="1242"/>
                </a:lnTo>
                <a:lnTo>
                  <a:pt x="1049" y="1327"/>
                </a:lnTo>
                <a:lnTo>
                  <a:pt x="1092" y="1477"/>
                </a:lnTo>
                <a:lnTo>
                  <a:pt x="1242" y="1777"/>
                </a:lnTo>
                <a:lnTo>
                  <a:pt x="1242" y="1777"/>
                </a:lnTo>
                <a:lnTo>
                  <a:pt x="1006" y="1862"/>
                </a:lnTo>
                <a:lnTo>
                  <a:pt x="792" y="1969"/>
                </a:lnTo>
                <a:lnTo>
                  <a:pt x="600" y="2119"/>
                </a:lnTo>
                <a:lnTo>
                  <a:pt x="407" y="2311"/>
                </a:lnTo>
                <a:lnTo>
                  <a:pt x="257" y="2504"/>
                </a:lnTo>
                <a:lnTo>
                  <a:pt x="129" y="2718"/>
                </a:lnTo>
                <a:lnTo>
                  <a:pt x="43" y="2953"/>
                </a:lnTo>
                <a:lnTo>
                  <a:pt x="1" y="3210"/>
                </a:lnTo>
                <a:lnTo>
                  <a:pt x="1" y="3210"/>
                </a:lnTo>
                <a:lnTo>
                  <a:pt x="1" y="3403"/>
                </a:lnTo>
                <a:lnTo>
                  <a:pt x="65" y="3595"/>
                </a:lnTo>
                <a:lnTo>
                  <a:pt x="86" y="3681"/>
                </a:lnTo>
                <a:lnTo>
                  <a:pt x="150" y="3766"/>
                </a:lnTo>
                <a:lnTo>
                  <a:pt x="215" y="3852"/>
                </a:lnTo>
                <a:lnTo>
                  <a:pt x="279" y="3916"/>
                </a:lnTo>
                <a:lnTo>
                  <a:pt x="279" y="3916"/>
                </a:lnTo>
                <a:lnTo>
                  <a:pt x="471" y="4045"/>
                </a:lnTo>
                <a:lnTo>
                  <a:pt x="685" y="4130"/>
                </a:lnTo>
                <a:lnTo>
                  <a:pt x="685" y="4130"/>
                </a:lnTo>
                <a:lnTo>
                  <a:pt x="921" y="4216"/>
                </a:lnTo>
                <a:lnTo>
                  <a:pt x="1028" y="4258"/>
                </a:lnTo>
                <a:lnTo>
                  <a:pt x="1113" y="4365"/>
                </a:lnTo>
                <a:lnTo>
                  <a:pt x="1113" y="4365"/>
                </a:lnTo>
                <a:lnTo>
                  <a:pt x="1177" y="4472"/>
                </a:lnTo>
                <a:lnTo>
                  <a:pt x="1220" y="4601"/>
                </a:lnTo>
                <a:lnTo>
                  <a:pt x="1284" y="4858"/>
                </a:lnTo>
                <a:lnTo>
                  <a:pt x="1413" y="5350"/>
                </a:lnTo>
                <a:lnTo>
                  <a:pt x="1413" y="5350"/>
                </a:lnTo>
                <a:lnTo>
                  <a:pt x="1648" y="6248"/>
                </a:lnTo>
                <a:lnTo>
                  <a:pt x="1648" y="6248"/>
                </a:lnTo>
                <a:lnTo>
                  <a:pt x="1905" y="7147"/>
                </a:lnTo>
                <a:lnTo>
                  <a:pt x="2055" y="7596"/>
                </a:lnTo>
                <a:lnTo>
                  <a:pt x="2226" y="8046"/>
                </a:lnTo>
                <a:lnTo>
                  <a:pt x="2226" y="8046"/>
                </a:lnTo>
                <a:lnTo>
                  <a:pt x="2269" y="8174"/>
                </a:lnTo>
                <a:lnTo>
                  <a:pt x="2354" y="8345"/>
                </a:lnTo>
                <a:lnTo>
                  <a:pt x="2397" y="8431"/>
                </a:lnTo>
                <a:lnTo>
                  <a:pt x="2461" y="8495"/>
                </a:lnTo>
                <a:lnTo>
                  <a:pt x="2525" y="8538"/>
                </a:lnTo>
                <a:lnTo>
                  <a:pt x="2590" y="8538"/>
                </a:lnTo>
                <a:lnTo>
                  <a:pt x="2590" y="8538"/>
                </a:lnTo>
                <a:lnTo>
                  <a:pt x="2611" y="8538"/>
                </a:lnTo>
                <a:lnTo>
                  <a:pt x="2654" y="8516"/>
                </a:lnTo>
                <a:lnTo>
                  <a:pt x="2697" y="8473"/>
                </a:lnTo>
                <a:lnTo>
                  <a:pt x="2697" y="8473"/>
                </a:lnTo>
                <a:lnTo>
                  <a:pt x="2782" y="8473"/>
                </a:lnTo>
                <a:lnTo>
                  <a:pt x="2868" y="8473"/>
                </a:lnTo>
                <a:lnTo>
                  <a:pt x="2868" y="8473"/>
                </a:lnTo>
                <a:lnTo>
                  <a:pt x="2975" y="8409"/>
                </a:lnTo>
                <a:lnTo>
                  <a:pt x="3017" y="8366"/>
                </a:lnTo>
                <a:lnTo>
                  <a:pt x="3060" y="8302"/>
                </a:lnTo>
                <a:lnTo>
                  <a:pt x="3060" y="8302"/>
                </a:lnTo>
                <a:lnTo>
                  <a:pt x="3253" y="7874"/>
                </a:lnTo>
                <a:lnTo>
                  <a:pt x="3403" y="7446"/>
                </a:lnTo>
                <a:lnTo>
                  <a:pt x="3531" y="7019"/>
                </a:lnTo>
                <a:lnTo>
                  <a:pt x="3702" y="6591"/>
                </a:lnTo>
                <a:lnTo>
                  <a:pt x="3702" y="6591"/>
                </a:lnTo>
                <a:lnTo>
                  <a:pt x="4066" y="5692"/>
                </a:lnTo>
                <a:lnTo>
                  <a:pt x="4216" y="5221"/>
                </a:lnTo>
                <a:lnTo>
                  <a:pt x="4365" y="4772"/>
                </a:lnTo>
                <a:lnTo>
                  <a:pt x="4365" y="4772"/>
                </a:lnTo>
                <a:lnTo>
                  <a:pt x="4494" y="4258"/>
                </a:lnTo>
                <a:lnTo>
                  <a:pt x="4494" y="4258"/>
                </a:lnTo>
                <a:lnTo>
                  <a:pt x="4515" y="4130"/>
                </a:lnTo>
                <a:lnTo>
                  <a:pt x="4537" y="4023"/>
                </a:lnTo>
                <a:lnTo>
                  <a:pt x="4537" y="3809"/>
                </a:lnTo>
                <a:lnTo>
                  <a:pt x="4537" y="3809"/>
                </a:lnTo>
                <a:lnTo>
                  <a:pt x="4537" y="3766"/>
                </a:lnTo>
                <a:lnTo>
                  <a:pt x="4579" y="3702"/>
                </a:lnTo>
                <a:lnTo>
                  <a:pt x="4644" y="3595"/>
                </a:lnTo>
                <a:lnTo>
                  <a:pt x="4729" y="3488"/>
                </a:lnTo>
                <a:lnTo>
                  <a:pt x="4815" y="3360"/>
                </a:lnTo>
                <a:lnTo>
                  <a:pt x="4815" y="3360"/>
                </a:lnTo>
                <a:lnTo>
                  <a:pt x="4900" y="3189"/>
                </a:lnTo>
                <a:lnTo>
                  <a:pt x="4943" y="3018"/>
                </a:lnTo>
                <a:lnTo>
                  <a:pt x="4986" y="2846"/>
                </a:lnTo>
                <a:lnTo>
                  <a:pt x="5007" y="2675"/>
                </a:lnTo>
                <a:lnTo>
                  <a:pt x="4986" y="2483"/>
                </a:lnTo>
                <a:lnTo>
                  <a:pt x="4943" y="2311"/>
                </a:lnTo>
                <a:lnTo>
                  <a:pt x="4879" y="2140"/>
                </a:lnTo>
                <a:lnTo>
                  <a:pt x="4793" y="1991"/>
                </a:lnTo>
                <a:lnTo>
                  <a:pt x="4793" y="1991"/>
                </a:lnTo>
                <a:close/>
                <a:moveTo>
                  <a:pt x="1498" y="771"/>
                </a:moveTo>
                <a:lnTo>
                  <a:pt x="1498" y="771"/>
                </a:lnTo>
                <a:lnTo>
                  <a:pt x="1563" y="664"/>
                </a:lnTo>
                <a:lnTo>
                  <a:pt x="1670" y="578"/>
                </a:lnTo>
                <a:lnTo>
                  <a:pt x="1798" y="514"/>
                </a:lnTo>
                <a:lnTo>
                  <a:pt x="1948" y="471"/>
                </a:lnTo>
                <a:lnTo>
                  <a:pt x="2097" y="429"/>
                </a:lnTo>
                <a:lnTo>
                  <a:pt x="2247" y="407"/>
                </a:lnTo>
                <a:lnTo>
                  <a:pt x="2397" y="407"/>
                </a:lnTo>
                <a:lnTo>
                  <a:pt x="2525" y="429"/>
                </a:lnTo>
                <a:lnTo>
                  <a:pt x="2525" y="429"/>
                </a:lnTo>
                <a:lnTo>
                  <a:pt x="2632" y="493"/>
                </a:lnTo>
                <a:lnTo>
                  <a:pt x="2761" y="578"/>
                </a:lnTo>
                <a:lnTo>
                  <a:pt x="2889" y="685"/>
                </a:lnTo>
                <a:lnTo>
                  <a:pt x="2975" y="771"/>
                </a:lnTo>
                <a:lnTo>
                  <a:pt x="2975" y="771"/>
                </a:lnTo>
                <a:lnTo>
                  <a:pt x="3017" y="857"/>
                </a:lnTo>
                <a:lnTo>
                  <a:pt x="3060" y="942"/>
                </a:lnTo>
                <a:lnTo>
                  <a:pt x="3103" y="1028"/>
                </a:lnTo>
                <a:lnTo>
                  <a:pt x="3167" y="1092"/>
                </a:lnTo>
                <a:lnTo>
                  <a:pt x="3167" y="1092"/>
                </a:lnTo>
                <a:lnTo>
                  <a:pt x="3167" y="1306"/>
                </a:lnTo>
                <a:lnTo>
                  <a:pt x="3167" y="1413"/>
                </a:lnTo>
                <a:lnTo>
                  <a:pt x="3167" y="1520"/>
                </a:lnTo>
                <a:lnTo>
                  <a:pt x="3167" y="1520"/>
                </a:lnTo>
                <a:lnTo>
                  <a:pt x="3146" y="1605"/>
                </a:lnTo>
                <a:lnTo>
                  <a:pt x="3124" y="1627"/>
                </a:lnTo>
                <a:lnTo>
                  <a:pt x="2975" y="1712"/>
                </a:lnTo>
                <a:lnTo>
                  <a:pt x="2975" y="1712"/>
                </a:lnTo>
                <a:lnTo>
                  <a:pt x="2868" y="1798"/>
                </a:lnTo>
                <a:lnTo>
                  <a:pt x="2761" y="1905"/>
                </a:lnTo>
                <a:lnTo>
                  <a:pt x="2675" y="2033"/>
                </a:lnTo>
                <a:lnTo>
                  <a:pt x="2632" y="2162"/>
                </a:lnTo>
                <a:lnTo>
                  <a:pt x="2632" y="2162"/>
                </a:lnTo>
                <a:lnTo>
                  <a:pt x="2590" y="2140"/>
                </a:lnTo>
                <a:lnTo>
                  <a:pt x="2547" y="2119"/>
                </a:lnTo>
                <a:lnTo>
                  <a:pt x="2461" y="2012"/>
                </a:lnTo>
                <a:lnTo>
                  <a:pt x="2376" y="1905"/>
                </a:lnTo>
                <a:lnTo>
                  <a:pt x="2311" y="1841"/>
                </a:lnTo>
                <a:lnTo>
                  <a:pt x="2311" y="1841"/>
                </a:lnTo>
                <a:lnTo>
                  <a:pt x="2183" y="1755"/>
                </a:lnTo>
                <a:lnTo>
                  <a:pt x="2055" y="1712"/>
                </a:lnTo>
                <a:lnTo>
                  <a:pt x="1926" y="1691"/>
                </a:lnTo>
                <a:lnTo>
                  <a:pt x="1777" y="1670"/>
                </a:lnTo>
                <a:lnTo>
                  <a:pt x="1777" y="1670"/>
                </a:lnTo>
                <a:lnTo>
                  <a:pt x="1648" y="1712"/>
                </a:lnTo>
                <a:lnTo>
                  <a:pt x="1563" y="1712"/>
                </a:lnTo>
                <a:lnTo>
                  <a:pt x="1498" y="1712"/>
                </a:lnTo>
                <a:lnTo>
                  <a:pt x="1498" y="1712"/>
                </a:lnTo>
                <a:lnTo>
                  <a:pt x="1477" y="1648"/>
                </a:lnTo>
                <a:lnTo>
                  <a:pt x="1477" y="1541"/>
                </a:lnTo>
                <a:lnTo>
                  <a:pt x="1456" y="1349"/>
                </a:lnTo>
                <a:lnTo>
                  <a:pt x="1456" y="1349"/>
                </a:lnTo>
                <a:lnTo>
                  <a:pt x="1434" y="1049"/>
                </a:lnTo>
                <a:lnTo>
                  <a:pt x="1456" y="899"/>
                </a:lnTo>
                <a:lnTo>
                  <a:pt x="1498" y="771"/>
                </a:lnTo>
                <a:lnTo>
                  <a:pt x="1498" y="771"/>
                </a:lnTo>
                <a:close/>
                <a:moveTo>
                  <a:pt x="792" y="2911"/>
                </a:moveTo>
                <a:lnTo>
                  <a:pt x="792" y="2911"/>
                </a:lnTo>
                <a:lnTo>
                  <a:pt x="792" y="2889"/>
                </a:lnTo>
                <a:lnTo>
                  <a:pt x="814" y="2889"/>
                </a:lnTo>
                <a:lnTo>
                  <a:pt x="814" y="2932"/>
                </a:lnTo>
                <a:lnTo>
                  <a:pt x="814" y="2932"/>
                </a:lnTo>
                <a:lnTo>
                  <a:pt x="792" y="2932"/>
                </a:lnTo>
                <a:lnTo>
                  <a:pt x="771" y="2911"/>
                </a:lnTo>
                <a:lnTo>
                  <a:pt x="771" y="2911"/>
                </a:lnTo>
                <a:lnTo>
                  <a:pt x="792" y="2911"/>
                </a:lnTo>
                <a:lnTo>
                  <a:pt x="792" y="2911"/>
                </a:lnTo>
                <a:close/>
                <a:moveTo>
                  <a:pt x="707" y="2718"/>
                </a:moveTo>
                <a:lnTo>
                  <a:pt x="707" y="2718"/>
                </a:lnTo>
                <a:lnTo>
                  <a:pt x="728" y="2675"/>
                </a:lnTo>
                <a:lnTo>
                  <a:pt x="750" y="2632"/>
                </a:lnTo>
                <a:lnTo>
                  <a:pt x="814" y="2547"/>
                </a:lnTo>
                <a:lnTo>
                  <a:pt x="963" y="2397"/>
                </a:lnTo>
                <a:lnTo>
                  <a:pt x="963" y="2397"/>
                </a:lnTo>
                <a:lnTo>
                  <a:pt x="1049" y="2290"/>
                </a:lnTo>
                <a:lnTo>
                  <a:pt x="1135" y="2204"/>
                </a:lnTo>
                <a:lnTo>
                  <a:pt x="1220" y="2162"/>
                </a:lnTo>
                <a:lnTo>
                  <a:pt x="1370" y="2098"/>
                </a:lnTo>
                <a:lnTo>
                  <a:pt x="1370" y="2098"/>
                </a:lnTo>
                <a:lnTo>
                  <a:pt x="1520" y="2055"/>
                </a:lnTo>
                <a:lnTo>
                  <a:pt x="1670" y="2033"/>
                </a:lnTo>
                <a:lnTo>
                  <a:pt x="1819" y="2033"/>
                </a:lnTo>
                <a:lnTo>
                  <a:pt x="1948" y="2055"/>
                </a:lnTo>
                <a:lnTo>
                  <a:pt x="2076" y="2119"/>
                </a:lnTo>
                <a:lnTo>
                  <a:pt x="2183" y="2204"/>
                </a:lnTo>
                <a:lnTo>
                  <a:pt x="2269" y="2333"/>
                </a:lnTo>
                <a:lnTo>
                  <a:pt x="2311" y="2504"/>
                </a:lnTo>
                <a:lnTo>
                  <a:pt x="2311" y="2504"/>
                </a:lnTo>
                <a:lnTo>
                  <a:pt x="2333" y="2718"/>
                </a:lnTo>
                <a:lnTo>
                  <a:pt x="2311" y="2825"/>
                </a:lnTo>
                <a:lnTo>
                  <a:pt x="2290" y="2868"/>
                </a:lnTo>
                <a:lnTo>
                  <a:pt x="2269" y="2911"/>
                </a:lnTo>
                <a:lnTo>
                  <a:pt x="2269" y="2911"/>
                </a:lnTo>
                <a:lnTo>
                  <a:pt x="2226" y="2846"/>
                </a:lnTo>
                <a:lnTo>
                  <a:pt x="2204" y="2761"/>
                </a:lnTo>
                <a:lnTo>
                  <a:pt x="2226" y="2590"/>
                </a:lnTo>
                <a:lnTo>
                  <a:pt x="2226" y="2525"/>
                </a:lnTo>
                <a:lnTo>
                  <a:pt x="2226" y="2483"/>
                </a:lnTo>
                <a:lnTo>
                  <a:pt x="2183" y="2483"/>
                </a:lnTo>
                <a:lnTo>
                  <a:pt x="2097" y="2504"/>
                </a:lnTo>
                <a:lnTo>
                  <a:pt x="2097" y="2504"/>
                </a:lnTo>
                <a:lnTo>
                  <a:pt x="2012" y="2590"/>
                </a:lnTo>
                <a:lnTo>
                  <a:pt x="1926" y="2697"/>
                </a:lnTo>
                <a:lnTo>
                  <a:pt x="1841" y="2825"/>
                </a:lnTo>
                <a:lnTo>
                  <a:pt x="1841" y="2889"/>
                </a:lnTo>
                <a:lnTo>
                  <a:pt x="1841" y="2953"/>
                </a:lnTo>
                <a:lnTo>
                  <a:pt x="1841" y="2953"/>
                </a:lnTo>
                <a:lnTo>
                  <a:pt x="1798" y="2911"/>
                </a:lnTo>
                <a:lnTo>
                  <a:pt x="1777" y="2868"/>
                </a:lnTo>
                <a:lnTo>
                  <a:pt x="1777" y="2825"/>
                </a:lnTo>
                <a:lnTo>
                  <a:pt x="1734" y="2782"/>
                </a:lnTo>
                <a:lnTo>
                  <a:pt x="1734" y="2782"/>
                </a:lnTo>
                <a:lnTo>
                  <a:pt x="1691" y="2782"/>
                </a:lnTo>
                <a:lnTo>
                  <a:pt x="1648" y="2782"/>
                </a:lnTo>
                <a:lnTo>
                  <a:pt x="1648" y="2782"/>
                </a:lnTo>
                <a:lnTo>
                  <a:pt x="1520" y="2761"/>
                </a:lnTo>
                <a:lnTo>
                  <a:pt x="1349" y="2739"/>
                </a:lnTo>
                <a:lnTo>
                  <a:pt x="1349" y="2739"/>
                </a:lnTo>
                <a:lnTo>
                  <a:pt x="1413" y="2697"/>
                </a:lnTo>
                <a:lnTo>
                  <a:pt x="1477" y="2632"/>
                </a:lnTo>
                <a:lnTo>
                  <a:pt x="1541" y="2590"/>
                </a:lnTo>
                <a:lnTo>
                  <a:pt x="1605" y="2547"/>
                </a:lnTo>
                <a:lnTo>
                  <a:pt x="1605" y="2547"/>
                </a:lnTo>
                <a:lnTo>
                  <a:pt x="1584" y="2525"/>
                </a:lnTo>
                <a:lnTo>
                  <a:pt x="1520" y="2525"/>
                </a:lnTo>
                <a:lnTo>
                  <a:pt x="1434" y="2525"/>
                </a:lnTo>
                <a:lnTo>
                  <a:pt x="1434" y="2525"/>
                </a:lnTo>
                <a:lnTo>
                  <a:pt x="1434" y="2483"/>
                </a:lnTo>
                <a:lnTo>
                  <a:pt x="1456" y="2461"/>
                </a:lnTo>
                <a:lnTo>
                  <a:pt x="1520" y="2440"/>
                </a:lnTo>
                <a:lnTo>
                  <a:pt x="1648" y="2418"/>
                </a:lnTo>
                <a:lnTo>
                  <a:pt x="1648" y="2418"/>
                </a:lnTo>
                <a:lnTo>
                  <a:pt x="1670" y="2461"/>
                </a:lnTo>
                <a:lnTo>
                  <a:pt x="1691" y="2525"/>
                </a:lnTo>
                <a:lnTo>
                  <a:pt x="1734" y="2632"/>
                </a:lnTo>
                <a:lnTo>
                  <a:pt x="1734" y="2632"/>
                </a:lnTo>
                <a:lnTo>
                  <a:pt x="1819" y="2697"/>
                </a:lnTo>
                <a:lnTo>
                  <a:pt x="1862" y="2697"/>
                </a:lnTo>
                <a:lnTo>
                  <a:pt x="1883" y="2675"/>
                </a:lnTo>
                <a:lnTo>
                  <a:pt x="1926" y="2611"/>
                </a:lnTo>
                <a:lnTo>
                  <a:pt x="1969" y="2525"/>
                </a:lnTo>
                <a:lnTo>
                  <a:pt x="1969" y="2525"/>
                </a:lnTo>
                <a:lnTo>
                  <a:pt x="1990" y="2461"/>
                </a:lnTo>
                <a:lnTo>
                  <a:pt x="2033" y="2440"/>
                </a:lnTo>
                <a:lnTo>
                  <a:pt x="2055" y="2397"/>
                </a:lnTo>
                <a:lnTo>
                  <a:pt x="2055" y="2311"/>
                </a:lnTo>
                <a:lnTo>
                  <a:pt x="2055" y="2311"/>
                </a:lnTo>
                <a:lnTo>
                  <a:pt x="2033" y="2247"/>
                </a:lnTo>
                <a:lnTo>
                  <a:pt x="2012" y="2204"/>
                </a:lnTo>
                <a:lnTo>
                  <a:pt x="1990" y="2162"/>
                </a:lnTo>
                <a:lnTo>
                  <a:pt x="1948" y="2140"/>
                </a:lnTo>
                <a:lnTo>
                  <a:pt x="1862" y="2140"/>
                </a:lnTo>
                <a:lnTo>
                  <a:pt x="1734" y="2140"/>
                </a:lnTo>
                <a:lnTo>
                  <a:pt x="1734" y="2140"/>
                </a:lnTo>
                <a:lnTo>
                  <a:pt x="1584" y="2140"/>
                </a:lnTo>
                <a:lnTo>
                  <a:pt x="1520" y="2162"/>
                </a:lnTo>
                <a:lnTo>
                  <a:pt x="1477" y="2204"/>
                </a:lnTo>
                <a:lnTo>
                  <a:pt x="1391" y="2290"/>
                </a:lnTo>
                <a:lnTo>
                  <a:pt x="1391" y="2290"/>
                </a:lnTo>
                <a:lnTo>
                  <a:pt x="1327" y="2333"/>
                </a:lnTo>
                <a:lnTo>
                  <a:pt x="1263" y="2354"/>
                </a:lnTo>
                <a:lnTo>
                  <a:pt x="1156" y="2376"/>
                </a:lnTo>
                <a:lnTo>
                  <a:pt x="1156" y="2376"/>
                </a:lnTo>
                <a:lnTo>
                  <a:pt x="1135" y="2376"/>
                </a:lnTo>
                <a:lnTo>
                  <a:pt x="1113" y="2376"/>
                </a:lnTo>
                <a:lnTo>
                  <a:pt x="1092" y="2354"/>
                </a:lnTo>
                <a:lnTo>
                  <a:pt x="1070" y="2376"/>
                </a:lnTo>
                <a:lnTo>
                  <a:pt x="1070" y="2376"/>
                </a:lnTo>
                <a:lnTo>
                  <a:pt x="1006" y="2397"/>
                </a:lnTo>
                <a:lnTo>
                  <a:pt x="985" y="2440"/>
                </a:lnTo>
                <a:lnTo>
                  <a:pt x="921" y="2547"/>
                </a:lnTo>
                <a:lnTo>
                  <a:pt x="921" y="2547"/>
                </a:lnTo>
                <a:lnTo>
                  <a:pt x="835" y="2654"/>
                </a:lnTo>
                <a:lnTo>
                  <a:pt x="771" y="2697"/>
                </a:lnTo>
                <a:lnTo>
                  <a:pt x="707" y="2718"/>
                </a:lnTo>
                <a:lnTo>
                  <a:pt x="707" y="2718"/>
                </a:lnTo>
                <a:close/>
                <a:moveTo>
                  <a:pt x="1819" y="3103"/>
                </a:moveTo>
                <a:lnTo>
                  <a:pt x="1819" y="3103"/>
                </a:lnTo>
                <a:lnTo>
                  <a:pt x="1819" y="3082"/>
                </a:lnTo>
                <a:lnTo>
                  <a:pt x="1841" y="3039"/>
                </a:lnTo>
                <a:lnTo>
                  <a:pt x="1841" y="3018"/>
                </a:lnTo>
                <a:lnTo>
                  <a:pt x="1883" y="2996"/>
                </a:lnTo>
                <a:lnTo>
                  <a:pt x="1883" y="2996"/>
                </a:lnTo>
                <a:lnTo>
                  <a:pt x="1883" y="3039"/>
                </a:lnTo>
                <a:lnTo>
                  <a:pt x="1883" y="3082"/>
                </a:lnTo>
                <a:lnTo>
                  <a:pt x="1841" y="3103"/>
                </a:lnTo>
                <a:lnTo>
                  <a:pt x="1819" y="3103"/>
                </a:lnTo>
                <a:lnTo>
                  <a:pt x="1819" y="3103"/>
                </a:lnTo>
                <a:close/>
                <a:moveTo>
                  <a:pt x="963" y="2825"/>
                </a:moveTo>
                <a:lnTo>
                  <a:pt x="963" y="2825"/>
                </a:lnTo>
                <a:lnTo>
                  <a:pt x="985" y="2804"/>
                </a:lnTo>
                <a:lnTo>
                  <a:pt x="985" y="2804"/>
                </a:lnTo>
                <a:lnTo>
                  <a:pt x="985" y="2804"/>
                </a:lnTo>
                <a:lnTo>
                  <a:pt x="985" y="2825"/>
                </a:lnTo>
                <a:lnTo>
                  <a:pt x="963" y="2825"/>
                </a:lnTo>
                <a:lnTo>
                  <a:pt x="963" y="2825"/>
                </a:lnTo>
                <a:close/>
                <a:moveTo>
                  <a:pt x="942" y="2868"/>
                </a:moveTo>
                <a:lnTo>
                  <a:pt x="942" y="2868"/>
                </a:lnTo>
                <a:lnTo>
                  <a:pt x="942" y="2846"/>
                </a:lnTo>
                <a:lnTo>
                  <a:pt x="963" y="2846"/>
                </a:lnTo>
                <a:lnTo>
                  <a:pt x="963" y="2846"/>
                </a:lnTo>
                <a:lnTo>
                  <a:pt x="963" y="2868"/>
                </a:lnTo>
                <a:lnTo>
                  <a:pt x="942" y="2868"/>
                </a:lnTo>
                <a:lnTo>
                  <a:pt x="942" y="2868"/>
                </a:lnTo>
                <a:close/>
                <a:moveTo>
                  <a:pt x="985" y="2782"/>
                </a:moveTo>
                <a:lnTo>
                  <a:pt x="985" y="2782"/>
                </a:lnTo>
                <a:lnTo>
                  <a:pt x="1006" y="2761"/>
                </a:lnTo>
                <a:lnTo>
                  <a:pt x="1028" y="2739"/>
                </a:lnTo>
                <a:lnTo>
                  <a:pt x="1028" y="2739"/>
                </a:lnTo>
                <a:lnTo>
                  <a:pt x="1006" y="2761"/>
                </a:lnTo>
                <a:lnTo>
                  <a:pt x="985" y="2782"/>
                </a:lnTo>
                <a:lnTo>
                  <a:pt x="985" y="2782"/>
                </a:lnTo>
                <a:close/>
                <a:moveTo>
                  <a:pt x="963" y="3809"/>
                </a:moveTo>
                <a:lnTo>
                  <a:pt x="963" y="3809"/>
                </a:lnTo>
                <a:lnTo>
                  <a:pt x="1006" y="3809"/>
                </a:lnTo>
                <a:lnTo>
                  <a:pt x="1028" y="3809"/>
                </a:lnTo>
                <a:lnTo>
                  <a:pt x="1049" y="3831"/>
                </a:lnTo>
                <a:lnTo>
                  <a:pt x="1070" y="3852"/>
                </a:lnTo>
                <a:lnTo>
                  <a:pt x="1070" y="3852"/>
                </a:lnTo>
                <a:lnTo>
                  <a:pt x="1049" y="3873"/>
                </a:lnTo>
                <a:lnTo>
                  <a:pt x="1006" y="3873"/>
                </a:lnTo>
                <a:lnTo>
                  <a:pt x="963" y="3852"/>
                </a:lnTo>
                <a:lnTo>
                  <a:pt x="963" y="3852"/>
                </a:lnTo>
                <a:lnTo>
                  <a:pt x="963" y="3809"/>
                </a:lnTo>
                <a:lnTo>
                  <a:pt x="963" y="3809"/>
                </a:lnTo>
                <a:close/>
                <a:moveTo>
                  <a:pt x="1028" y="3467"/>
                </a:moveTo>
                <a:lnTo>
                  <a:pt x="1028" y="3467"/>
                </a:lnTo>
                <a:lnTo>
                  <a:pt x="1028" y="3424"/>
                </a:lnTo>
                <a:lnTo>
                  <a:pt x="1028" y="3381"/>
                </a:lnTo>
                <a:lnTo>
                  <a:pt x="1049" y="3338"/>
                </a:lnTo>
                <a:lnTo>
                  <a:pt x="1049" y="3274"/>
                </a:lnTo>
                <a:lnTo>
                  <a:pt x="1049" y="3274"/>
                </a:lnTo>
                <a:lnTo>
                  <a:pt x="1006" y="3231"/>
                </a:lnTo>
                <a:lnTo>
                  <a:pt x="963" y="3189"/>
                </a:lnTo>
                <a:lnTo>
                  <a:pt x="963" y="3189"/>
                </a:lnTo>
                <a:lnTo>
                  <a:pt x="963" y="3146"/>
                </a:lnTo>
                <a:lnTo>
                  <a:pt x="942" y="3125"/>
                </a:lnTo>
                <a:lnTo>
                  <a:pt x="942" y="3125"/>
                </a:lnTo>
                <a:lnTo>
                  <a:pt x="1006" y="3103"/>
                </a:lnTo>
                <a:lnTo>
                  <a:pt x="1006" y="3103"/>
                </a:lnTo>
                <a:lnTo>
                  <a:pt x="1049" y="3082"/>
                </a:lnTo>
                <a:lnTo>
                  <a:pt x="1092" y="3103"/>
                </a:lnTo>
                <a:lnTo>
                  <a:pt x="1199" y="3125"/>
                </a:lnTo>
                <a:lnTo>
                  <a:pt x="1199" y="3125"/>
                </a:lnTo>
                <a:lnTo>
                  <a:pt x="1263" y="3103"/>
                </a:lnTo>
                <a:lnTo>
                  <a:pt x="1306" y="3082"/>
                </a:lnTo>
                <a:lnTo>
                  <a:pt x="1349" y="3039"/>
                </a:lnTo>
                <a:lnTo>
                  <a:pt x="1349" y="2975"/>
                </a:lnTo>
                <a:lnTo>
                  <a:pt x="1349" y="2975"/>
                </a:lnTo>
                <a:lnTo>
                  <a:pt x="1434" y="2996"/>
                </a:lnTo>
                <a:lnTo>
                  <a:pt x="1434" y="2996"/>
                </a:lnTo>
                <a:lnTo>
                  <a:pt x="1370" y="3103"/>
                </a:lnTo>
                <a:lnTo>
                  <a:pt x="1242" y="3274"/>
                </a:lnTo>
                <a:lnTo>
                  <a:pt x="1113" y="3403"/>
                </a:lnTo>
                <a:lnTo>
                  <a:pt x="1049" y="3445"/>
                </a:lnTo>
                <a:lnTo>
                  <a:pt x="1028" y="3467"/>
                </a:lnTo>
                <a:lnTo>
                  <a:pt x="1028" y="3467"/>
                </a:lnTo>
                <a:close/>
                <a:moveTo>
                  <a:pt x="1177" y="3895"/>
                </a:moveTo>
                <a:lnTo>
                  <a:pt x="1177" y="3895"/>
                </a:lnTo>
                <a:lnTo>
                  <a:pt x="1177" y="3852"/>
                </a:lnTo>
                <a:lnTo>
                  <a:pt x="1220" y="3831"/>
                </a:lnTo>
                <a:lnTo>
                  <a:pt x="1263" y="3809"/>
                </a:lnTo>
                <a:lnTo>
                  <a:pt x="1284" y="3766"/>
                </a:lnTo>
                <a:lnTo>
                  <a:pt x="1284" y="3766"/>
                </a:lnTo>
                <a:lnTo>
                  <a:pt x="1327" y="3809"/>
                </a:lnTo>
                <a:lnTo>
                  <a:pt x="1370" y="3873"/>
                </a:lnTo>
                <a:lnTo>
                  <a:pt x="1370" y="3873"/>
                </a:lnTo>
                <a:lnTo>
                  <a:pt x="1349" y="3895"/>
                </a:lnTo>
                <a:lnTo>
                  <a:pt x="1284" y="3895"/>
                </a:lnTo>
                <a:lnTo>
                  <a:pt x="1177" y="3895"/>
                </a:lnTo>
                <a:lnTo>
                  <a:pt x="1177" y="3895"/>
                </a:lnTo>
                <a:close/>
                <a:moveTo>
                  <a:pt x="1327" y="3317"/>
                </a:moveTo>
                <a:lnTo>
                  <a:pt x="1327" y="3317"/>
                </a:lnTo>
                <a:lnTo>
                  <a:pt x="1370" y="3317"/>
                </a:lnTo>
                <a:lnTo>
                  <a:pt x="1391" y="3338"/>
                </a:lnTo>
                <a:lnTo>
                  <a:pt x="1413" y="3360"/>
                </a:lnTo>
                <a:lnTo>
                  <a:pt x="1456" y="3360"/>
                </a:lnTo>
                <a:lnTo>
                  <a:pt x="1456" y="3360"/>
                </a:lnTo>
                <a:lnTo>
                  <a:pt x="1498" y="3338"/>
                </a:lnTo>
                <a:lnTo>
                  <a:pt x="1541" y="3274"/>
                </a:lnTo>
                <a:lnTo>
                  <a:pt x="1605" y="3210"/>
                </a:lnTo>
                <a:lnTo>
                  <a:pt x="1605" y="3210"/>
                </a:lnTo>
                <a:lnTo>
                  <a:pt x="1670" y="3210"/>
                </a:lnTo>
                <a:lnTo>
                  <a:pt x="1712" y="3231"/>
                </a:lnTo>
                <a:lnTo>
                  <a:pt x="1819" y="3274"/>
                </a:lnTo>
                <a:lnTo>
                  <a:pt x="1819" y="3274"/>
                </a:lnTo>
                <a:lnTo>
                  <a:pt x="1969" y="3274"/>
                </a:lnTo>
                <a:lnTo>
                  <a:pt x="2076" y="3274"/>
                </a:lnTo>
                <a:lnTo>
                  <a:pt x="2140" y="3296"/>
                </a:lnTo>
                <a:lnTo>
                  <a:pt x="2140" y="3296"/>
                </a:lnTo>
                <a:lnTo>
                  <a:pt x="2162" y="3338"/>
                </a:lnTo>
                <a:lnTo>
                  <a:pt x="2140" y="3403"/>
                </a:lnTo>
                <a:lnTo>
                  <a:pt x="2076" y="3488"/>
                </a:lnTo>
                <a:lnTo>
                  <a:pt x="2076" y="3488"/>
                </a:lnTo>
                <a:lnTo>
                  <a:pt x="2012" y="3552"/>
                </a:lnTo>
                <a:lnTo>
                  <a:pt x="1926" y="3574"/>
                </a:lnTo>
                <a:lnTo>
                  <a:pt x="1926" y="3574"/>
                </a:lnTo>
                <a:lnTo>
                  <a:pt x="1819" y="3552"/>
                </a:lnTo>
                <a:lnTo>
                  <a:pt x="1691" y="3552"/>
                </a:lnTo>
                <a:lnTo>
                  <a:pt x="1691" y="3552"/>
                </a:lnTo>
                <a:lnTo>
                  <a:pt x="1670" y="3574"/>
                </a:lnTo>
                <a:lnTo>
                  <a:pt x="1648" y="3617"/>
                </a:lnTo>
                <a:lnTo>
                  <a:pt x="1627" y="3659"/>
                </a:lnTo>
                <a:lnTo>
                  <a:pt x="1584" y="3659"/>
                </a:lnTo>
                <a:lnTo>
                  <a:pt x="1584" y="3659"/>
                </a:lnTo>
                <a:lnTo>
                  <a:pt x="1605" y="3617"/>
                </a:lnTo>
                <a:lnTo>
                  <a:pt x="1584" y="3574"/>
                </a:lnTo>
                <a:lnTo>
                  <a:pt x="1541" y="3531"/>
                </a:lnTo>
                <a:lnTo>
                  <a:pt x="1498" y="3488"/>
                </a:lnTo>
                <a:lnTo>
                  <a:pt x="1370" y="3403"/>
                </a:lnTo>
                <a:lnTo>
                  <a:pt x="1327" y="3360"/>
                </a:lnTo>
                <a:lnTo>
                  <a:pt x="1327" y="3317"/>
                </a:lnTo>
                <a:lnTo>
                  <a:pt x="1327" y="3317"/>
                </a:lnTo>
                <a:close/>
                <a:moveTo>
                  <a:pt x="1563" y="3852"/>
                </a:moveTo>
                <a:lnTo>
                  <a:pt x="1563" y="3852"/>
                </a:lnTo>
                <a:lnTo>
                  <a:pt x="1563" y="3766"/>
                </a:lnTo>
                <a:lnTo>
                  <a:pt x="1563" y="3745"/>
                </a:lnTo>
                <a:lnTo>
                  <a:pt x="1584" y="3745"/>
                </a:lnTo>
                <a:lnTo>
                  <a:pt x="1605" y="3745"/>
                </a:lnTo>
                <a:lnTo>
                  <a:pt x="1605" y="3809"/>
                </a:lnTo>
                <a:lnTo>
                  <a:pt x="1584" y="3831"/>
                </a:lnTo>
                <a:lnTo>
                  <a:pt x="1563" y="3852"/>
                </a:lnTo>
                <a:lnTo>
                  <a:pt x="1563" y="3852"/>
                </a:lnTo>
                <a:close/>
                <a:moveTo>
                  <a:pt x="1969" y="5542"/>
                </a:moveTo>
                <a:lnTo>
                  <a:pt x="1969" y="5542"/>
                </a:lnTo>
                <a:lnTo>
                  <a:pt x="1905" y="5542"/>
                </a:lnTo>
                <a:lnTo>
                  <a:pt x="1883" y="5478"/>
                </a:lnTo>
                <a:lnTo>
                  <a:pt x="1883" y="5350"/>
                </a:lnTo>
                <a:lnTo>
                  <a:pt x="1883" y="5350"/>
                </a:lnTo>
                <a:lnTo>
                  <a:pt x="1926" y="5392"/>
                </a:lnTo>
                <a:lnTo>
                  <a:pt x="1969" y="5435"/>
                </a:lnTo>
                <a:lnTo>
                  <a:pt x="1969" y="5499"/>
                </a:lnTo>
                <a:lnTo>
                  <a:pt x="1969" y="5542"/>
                </a:lnTo>
                <a:lnTo>
                  <a:pt x="1969" y="5542"/>
                </a:lnTo>
                <a:close/>
                <a:moveTo>
                  <a:pt x="1969" y="5221"/>
                </a:moveTo>
                <a:lnTo>
                  <a:pt x="1969" y="5221"/>
                </a:lnTo>
                <a:lnTo>
                  <a:pt x="2012" y="5072"/>
                </a:lnTo>
                <a:lnTo>
                  <a:pt x="2076" y="4943"/>
                </a:lnTo>
                <a:lnTo>
                  <a:pt x="2226" y="4665"/>
                </a:lnTo>
                <a:lnTo>
                  <a:pt x="2226" y="4665"/>
                </a:lnTo>
                <a:lnTo>
                  <a:pt x="2290" y="4708"/>
                </a:lnTo>
                <a:lnTo>
                  <a:pt x="2333" y="4772"/>
                </a:lnTo>
                <a:lnTo>
                  <a:pt x="2354" y="4815"/>
                </a:lnTo>
                <a:lnTo>
                  <a:pt x="2376" y="4879"/>
                </a:lnTo>
                <a:lnTo>
                  <a:pt x="2376" y="4943"/>
                </a:lnTo>
                <a:lnTo>
                  <a:pt x="2376" y="5007"/>
                </a:lnTo>
                <a:lnTo>
                  <a:pt x="2311" y="5136"/>
                </a:lnTo>
                <a:lnTo>
                  <a:pt x="2311" y="5136"/>
                </a:lnTo>
                <a:lnTo>
                  <a:pt x="2226" y="5243"/>
                </a:lnTo>
                <a:lnTo>
                  <a:pt x="2140" y="5307"/>
                </a:lnTo>
                <a:lnTo>
                  <a:pt x="2076" y="5328"/>
                </a:lnTo>
                <a:lnTo>
                  <a:pt x="2033" y="5328"/>
                </a:lnTo>
                <a:lnTo>
                  <a:pt x="1990" y="5285"/>
                </a:lnTo>
                <a:lnTo>
                  <a:pt x="1969" y="5221"/>
                </a:lnTo>
                <a:lnTo>
                  <a:pt x="1969" y="5221"/>
                </a:lnTo>
                <a:close/>
                <a:moveTo>
                  <a:pt x="2590" y="5221"/>
                </a:moveTo>
                <a:lnTo>
                  <a:pt x="2590" y="5221"/>
                </a:lnTo>
                <a:lnTo>
                  <a:pt x="2675" y="5285"/>
                </a:lnTo>
                <a:lnTo>
                  <a:pt x="2739" y="5350"/>
                </a:lnTo>
                <a:lnTo>
                  <a:pt x="2782" y="5414"/>
                </a:lnTo>
                <a:lnTo>
                  <a:pt x="2804" y="5499"/>
                </a:lnTo>
                <a:lnTo>
                  <a:pt x="2804" y="5585"/>
                </a:lnTo>
                <a:lnTo>
                  <a:pt x="2761" y="5649"/>
                </a:lnTo>
                <a:lnTo>
                  <a:pt x="2697" y="5713"/>
                </a:lnTo>
                <a:lnTo>
                  <a:pt x="2611" y="5778"/>
                </a:lnTo>
                <a:lnTo>
                  <a:pt x="2611" y="5778"/>
                </a:lnTo>
                <a:lnTo>
                  <a:pt x="2547" y="5799"/>
                </a:lnTo>
                <a:lnTo>
                  <a:pt x="2483" y="5756"/>
                </a:lnTo>
                <a:lnTo>
                  <a:pt x="2397" y="5713"/>
                </a:lnTo>
                <a:lnTo>
                  <a:pt x="2354" y="5628"/>
                </a:lnTo>
                <a:lnTo>
                  <a:pt x="2354" y="5628"/>
                </a:lnTo>
                <a:lnTo>
                  <a:pt x="2483" y="5435"/>
                </a:lnTo>
                <a:lnTo>
                  <a:pt x="2547" y="5328"/>
                </a:lnTo>
                <a:lnTo>
                  <a:pt x="2590" y="5221"/>
                </a:lnTo>
                <a:lnTo>
                  <a:pt x="2590" y="5221"/>
                </a:lnTo>
                <a:close/>
                <a:moveTo>
                  <a:pt x="2140" y="5992"/>
                </a:moveTo>
                <a:lnTo>
                  <a:pt x="2140" y="5992"/>
                </a:lnTo>
                <a:lnTo>
                  <a:pt x="2183" y="5885"/>
                </a:lnTo>
                <a:lnTo>
                  <a:pt x="2183" y="5778"/>
                </a:lnTo>
                <a:lnTo>
                  <a:pt x="2183" y="5778"/>
                </a:lnTo>
                <a:lnTo>
                  <a:pt x="2247" y="5799"/>
                </a:lnTo>
                <a:lnTo>
                  <a:pt x="2290" y="5842"/>
                </a:lnTo>
                <a:lnTo>
                  <a:pt x="2354" y="5906"/>
                </a:lnTo>
                <a:lnTo>
                  <a:pt x="2376" y="5949"/>
                </a:lnTo>
                <a:lnTo>
                  <a:pt x="2376" y="5949"/>
                </a:lnTo>
                <a:lnTo>
                  <a:pt x="2354" y="6013"/>
                </a:lnTo>
                <a:lnTo>
                  <a:pt x="2311" y="6056"/>
                </a:lnTo>
                <a:lnTo>
                  <a:pt x="2290" y="6077"/>
                </a:lnTo>
                <a:lnTo>
                  <a:pt x="2269" y="6141"/>
                </a:lnTo>
                <a:lnTo>
                  <a:pt x="2269" y="6141"/>
                </a:lnTo>
                <a:lnTo>
                  <a:pt x="2247" y="6120"/>
                </a:lnTo>
                <a:lnTo>
                  <a:pt x="2247" y="6056"/>
                </a:lnTo>
                <a:lnTo>
                  <a:pt x="2204" y="6013"/>
                </a:lnTo>
                <a:lnTo>
                  <a:pt x="2183" y="5992"/>
                </a:lnTo>
                <a:lnTo>
                  <a:pt x="2140" y="5992"/>
                </a:lnTo>
                <a:lnTo>
                  <a:pt x="2140" y="5992"/>
                </a:lnTo>
                <a:close/>
                <a:moveTo>
                  <a:pt x="2354" y="7147"/>
                </a:moveTo>
                <a:lnTo>
                  <a:pt x="2354" y="7147"/>
                </a:lnTo>
                <a:lnTo>
                  <a:pt x="2290" y="7083"/>
                </a:lnTo>
                <a:lnTo>
                  <a:pt x="2290" y="6997"/>
                </a:lnTo>
                <a:lnTo>
                  <a:pt x="2290" y="6912"/>
                </a:lnTo>
                <a:lnTo>
                  <a:pt x="2311" y="6826"/>
                </a:lnTo>
                <a:lnTo>
                  <a:pt x="2376" y="6633"/>
                </a:lnTo>
                <a:lnTo>
                  <a:pt x="2418" y="6548"/>
                </a:lnTo>
                <a:lnTo>
                  <a:pt x="2418" y="6462"/>
                </a:lnTo>
                <a:lnTo>
                  <a:pt x="2418" y="6462"/>
                </a:lnTo>
                <a:lnTo>
                  <a:pt x="2504" y="6377"/>
                </a:lnTo>
                <a:lnTo>
                  <a:pt x="2568" y="6270"/>
                </a:lnTo>
                <a:lnTo>
                  <a:pt x="2568" y="6270"/>
                </a:lnTo>
                <a:lnTo>
                  <a:pt x="2611" y="6291"/>
                </a:lnTo>
                <a:lnTo>
                  <a:pt x="2675" y="6334"/>
                </a:lnTo>
                <a:lnTo>
                  <a:pt x="2782" y="6462"/>
                </a:lnTo>
                <a:lnTo>
                  <a:pt x="2825" y="6548"/>
                </a:lnTo>
                <a:lnTo>
                  <a:pt x="2846" y="6612"/>
                </a:lnTo>
                <a:lnTo>
                  <a:pt x="2846" y="6676"/>
                </a:lnTo>
                <a:lnTo>
                  <a:pt x="2804" y="6719"/>
                </a:lnTo>
                <a:lnTo>
                  <a:pt x="2804" y="6719"/>
                </a:lnTo>
                <a:lnTo>
                  <a:pt x="2761" y="6740"/>
                </a:lnTo>
                <a:lnTo>
                  <a:pt x="2739" y="6740"/>
                </a:lnTo>
                <a:lnTo>
                  <a:pt x="2675" y="6719"/>
                </a:lnTo>
                <a:lnTo>
                  <a:pt x="2611" y="6698"/>
                </a:lnTo>
                <a:lnTo>
                  <a:pt x="2568" y="6719"/>
                </a:lnTo>
                <a:lnTo>
                  <a:pt x="2525" y="6762"/>
                </a:lnTo>
                <a:lnTo>
                  <a:pt x="2525" y="6762"/>
                </a:lnTo>
                <a:lnTo>
                  <a:pt x="2483" y="6847"/>
                </a:lnTo>
                <a:lnTo>
                  <a:pt x="2418" y="6954"/>
                </a:lnTo>
                <a:lnTo>
                  <a:pt x="2354" y="7147"/>
                </a:lnTo>
                <a:lnTo>
                  <a:pt x="2354" y="7147"/>
                </a:lnTo>
                <a:close/>
                <a:moveTo>
                  <a:pt x="3017" y="7404"/>
                </a:moveTo>
                <a:lnTo>
                  <a:pt x="3017" y="7404"/>
                </a:lnTo>
                <a:lnTo>
                  <a:pt x="2975" y="7660"/>
                </a:lnTo>
                <a:lnTo>
                  <a:pt x="2910" y="7789"/>
                </a:lnTo>
                <a:lnTo>
                  <a:pt x="2868" y="7832"/>
                </a:lnTo>
                <a:lnTo>
                  <a:pt x="2825" y="7853"/>
                </a:lnTo>
                <a:lnTo>
                  <a:pt x="2825" y="7853"/>
                </a:lnTo>
                <a:lnTo>
                  <a:pt x="2846" y="7639"/>
                </a:lnTo>
                <a:lnTo>
                  <a:pt x="2846" y="7596"/>
                </a:lnTo>
                <a:lnTo>
                  <a:pt x="2825" y="7553"/>
                </a:lnTo>
                <a:lnTo>
                  <a:pt x="2782" y="7532"/>
                </a:lnTo>
                <a:lnTo>
                  <a:pt x="2739" y="7532"/>
                </a:lnTo>
                <a:lnTo>
                  <a:pt x="2739" y="7532"/>
                </a:lnTo>
                <a:lnTo>
                  <a:pt x="2697" y="7553"/>
                </a:lnTo>
                <a:lnTo>
                  <a:pt x="2675" y="7575"/>
                </a:lnTo>
                <a:lnTo>
                  <a:pt x="2611" y="7660"/>
                </a:lnTo>
                <a:lnTo>
                  <a:pt x="2590" y="7767"/>
                </a:lnTo>
                <a:lnTo>
                  <a:pt x="2568" y="7853"/>
                </a:lnTo>
                <a:lnTo>
                  <a:pt x="2568" y="7853"/>
                </a:lnTo>
                <a:lnTo>
                  <a:pt x="2547" y="7832"/>
                </a:lnTo>
                <a:lnTo>
                  <a:pt x="2504" y="7810"/>
                </a:lnTo>
                <a:lnTo>
                  <a:pt x="2483" y="7767"/>
                </a:lnTo>
                <a:lnTo>
                  <a:pt x="2483" y="7682"/>
                </a:lnTo>
                <a:lnTo>
                  <a:pt x="2504" y="7575"/>
                </a:lnTo>
                <a:lnTo>
                  <a:pt x="2568" y="7361"/>
                </a:lnTo>
                <a:lnTo>
                  <a:pt x="2611" y="7232"/>
                </a:lnTo>
                <a:lnTo>
                  <a:pt x="2611" y="7232"/>
                </a:lnTo>
                <a:lnTo>
                  <a:pt x="2739" y="7083"/>
                </a:lnTo>
                <a:lnTo>
                  <a:pt x="2889" y="6912"/>
                </a:lnTo>
                <a:lnTo>
                  <a:pt x="2889" y="6912"/>
                </a:lnTo>
                <a:lnTo>
                  <a:pt x="3017" y="6826"/>
                </a:lnTo>
                <a:lnTo>
                  <a:pt x="3082" y="6805"/>
                </a:lnTo>
                <a:lnTo>
                  <a:pt x="3103" y="6805"/>
                </a:lnTo>
                <a:lnTo>
                  <a:pt x="3103" y="6805"/>
                </a:lnTo>
                <a:lnTo>
                  <a:pt x="3124" y="6740"/>
                </a:lnTo>
                <a:lnTo>
                  <a:pt x="3167" y="6719"/>
                </a:lnTo>
                <a:lnTo>
                  <a:pt x="3253" y="6719"/>
                </a:lnTo>
                <a:lnTo>
                  <a:pt x="3253" y="6719"/>
                </a:lnTo>
                <a:lnTo>
                  <a:pt x="3146" y="7061"/>
                </a:lnTo>
                <a:lnTo>
                  <a:pt x="3017" y="7404"/>
                </a:lnTo>
                <a:lnTo>
                  <a:pt x="3017" y="7404"/>
                </a:lnTo>
                <a:close/>
                <a:moveTo>
                  <a:pt x="3189" y="6548"/>
                </a:moveTo>
                <a:lnTo>
                  <a:pt x="3189" y="6548"/>
                </a:lnTo>
                <a:lnTo>
                  <a:pt x="3146" y="6505"/>
                </a:lnTo>
                <a:lnTo>
                  <a:pt x="3167" y="6462"/>
                </a:lnTo>
                <a:lnTo>
                  <a:pt x="3189" y="6355"/>
                </a:lnTo>
                <a:lnTo>
                  <a:pt x="3189" y="6355"/>
                </a:lnTo>
                <a:lnTo>
                  <a:pt x="3124" y="6377"/>
                </a:lnTo>
                <a:lnTo>
                  <a:pt x="3103" y="6398"/>
                </a:lnTo>
                <a:lnTo>
                  <a:pt x="3082" y="6419"/>
                </a:lnTo>
                <a:lnTo>
                  <a:pt x="3060" y="6441"/>
                </a:lnTo>
                <a:lnTo>
                  <a:pt x="3039" y="6441"/>
                </a:lnTo>
                <a:lnTo>
                  <a:pt x="2975" y="6398"/>
                </a:lnTo>
                <a:lnTo>
                  <a:pt x="2975" y="6398"/>
                </a:lnTo>
                <a:lnTo>
                  <a:pt x="2889" y="6334"/>
                </a:lnTo>
                <a:lnTo>
                  <a:pt x="2846" y="6248"/>
                </a:lnTo>
                <a:lnTo>
                  <a:pt x="2761" y="6056"/>
                </a:lnTo>
                <a:lnTo>
                  <a:pt x="2761" y="6056"/>
                </a:lnTo>
                <a:lnTo>
                  <a:pt x="2868" y="5906"/>
                </a:lnTo>
                <a:lnTo>
                  <a:pt x="2932" y="5820"/>
                </a:lnTo>
                <a:lnTo>
                  <a:pt x="2996" y="5799"/>
                </a:lnTo>
                <a:lnTo>
                  <a:pt x="2996" y="5799"/>
                </a:lnTo>
                <a:lnTo>
                  <a:pt x="3017" y="5799"/>
                </a:lnTo>
                <a:lnTo>
                  <a:pt x="3060" y="5820"/>
                </a:lnTo>
                <a:lnTo>
                  <a:pt x="3103" y="5906"/>
                </a:lnTo>
                <a:lnTo>
                  <a:pt x="3167" y="6034"/>
                </a:lnTo>
                <a:lnTo>
                  <a:pt x="3167" y="6034"/>
                </a:lnTo>
                <a:lnTo>
                  <a:pt x="3296" y="6205"/>
                </a:lnTo>
                <a:lnTo>
                  <a:pt x="3360" y="6291"/>
                </a:lnTo>
                <a:lnTo>
                  <a:pt x="3381" y="6355"/>
                </a:lnTo>
                <a:lnTo>
                  <a:pt x="3381" y="6355"/>
                </a:lnTo>
                <a:lnTo>
                  <a:pt x="3338" y="6398"/>
                </a:lnTo>
                <a:lnTo>
                  <a:pt x="3296" y="6441"/>
                </a:lnTo>
                <a:lnTo>
                  <a:pt x="3231" y="6484"/>
                </a:lnTo>
                <a:lnTo>
                  <a:pt x="3189" y="6548"/>
                </a:lnTo>
                <a:lnTo>
                  <a:pt x="3189" y="6548"/>
                </a:lnTo>
                <a:close/>
                <a:moveTo>
                  <a:pt x="3296" y="4986"/>
                </a:moveTo>
                <a:lnTo>
                  <a:pt x="3296" y="4986"/>
                </a:lnTo>
                <a:lnTo>
                  <a:pt x="3253" y="5050"/>
                </a:lnTo>
                <a:lnTo>
                  <a:pt x="3167" y="5157"/>
                </a:lnTo>
                <a:lnTo>
                  <a:pt x="3060" y="5221"/>
                </a:lnTo>
                <a:lnTo>
                  <a:pt x="2996" y="5264"/>
                </a:lnTo>
                <a:lnTo>
                  <a:pt x="2996" y="5264"/>
                </a:lnTo>
                <a:lnTo>
                  <a:pt x="2953" y="5221"/>
                </a:lnTo>
                <a:lnTo>
                  <a:pt x="2889" y="5136"/>
                </a:lnTo>
                <a:lnTo>
                  <a:pt x="2804" y="4965"/>
                </a:lnTo>
                <a:lnTo>
                  <a:pt x="2804" y="4965"/>
                </a:lnTo>
                <a:lnTo>
                  <a:pt x="2846" y="4836"/>
                </a:lnTo>
                <a:lnTo>
                  <a:pt x="2932" y="4729"/>
                </a:lnTo>
                <a:lnTo>
                  <a:pt x="3017" y="4601"/>
                </a:lnTo>
                <a:lnTo>
                  <a:pt x="3082" y="4472"/>
                </a:lnTo>
                <a:lnTo>
                  <a:pt x="3082" y="4472"/>
                </a:lnTo>
                <a:lnTo>
                  <a:pt x="3146" y="4515"/>
                </a:lnTo>
                <a:lnTo>
                  <a:pt x="3210" y="4579"/>
                </a:lnTo>
                <a:lnTo>
                  <a:pt x="3210" y="4579"/>
                </a:lnTo>
                <a:lnTo>
                  <a:pt x="3210" y="4622"/>
                </a:lnTo>
                <a:lnTo>
                  <a:pt x="3210" y="4644"/>
                </a:lnTo>
                <a:lnTo>
                  <a:pt x="3189" y="4708"/>
                </a:lnTo>
                <a:lnTo>
                  <a:pt x="3189" y="4708"/>
                </a:lnTo>
                <a:lnTo>
                  <a:pt x="3253" y="4858"/>
                </a:lnTo>
                <a:lnTo>
                  <a:pt x="3274" y="4922"/>
                </a:lnTo>
                <a:lnTo>
                  <a:pt x="3296" y="4986"/>
                </a:lnTo>
                <a:lnTo>
                  <a:pt x="3296" y="4986"/>
                </a:lnTo>
                <a:close/>
                <a:moveTo>
                  <a:pt x="3488" y="6184"/>
                </a:moveTo>
                <a:lnTo>
                  <a:pt x="3488" y="6184"/>
                </a:lnTo>
                <a:lnTo>
                  <a:pt x="3424" y="6120"/>
                </a:lnTo>
                <a:lnTo>
                  <a:pt x="3381" y="6034"/>
                </a:lnTo>
                <a:lnTo>
                  <a:pt x="3317" y="5885"/>
                </a:lnTo>
                <a:lnTo>
                  <a:pt x="3274" y="5713"/>
                </a:lnTo>
                <a:lnTo>
                  <a:pt x="3231" y="5628"/>
                </a:lnTo>
                <a:lnTo>
                  <a:pt x="3189" y="5542"/>
                </a:lnTo>
                <a:lnTo>
                  <a:pt x="3189" y="5542"/>
                </a:lnTo>
                <a:lnTo>
                  <a:pt x="3253" y="5457"/>
                </a:lnTo>
                <a:lnTo>
                  <a:pt x="3338" y="5328"/>
                </a:lnTo>
                <a:lnTo>
                  <a:pt x="3424" y="5243"/>
                </a:lnTo>
                <a:lnTo>
                  <a:pt x="3467" y="5221"/>
                </a:lnTo>
                <a:lnTo>
                  <a:pt x="3510" y="5221"/>
                </a:lnTo>
                <a:lnTo>
                  <a:pt x="3510" y="5221"/>
                </a:lnTo>
                <a:lnTo>
                  <a:pt x="3552" y="5243"/>
                </a:lnTo>
                <a:lnTo>
                  <a:pt x="3574" y="5264"/>
                </a:lnTo>
                <a:lnTo>
                  <a:pt x="3638" y="5350"/>
                </a:lnTo>
                <a:lnTo>
                  <a:pt x="3702" y="5414"/>
                </a:lnTo>
                <a:lnTo>
                  <a:pt x="3745" y="5435"/>
                </a:lnTo>
                <a:lnTo>
                  <a:pt x="3788" y="5457"/>
                </a:lnTo>
                <a:lnTo>
                  <a:pt x="3788" y="5457"/>
                </a:lnTo>
                <a:lnTo>
                  <a:pt x="3702" y="5628"/>
                </a:lnTo>
                <a:lnTo>
                  <a:pt x="3638" y="5820"/>
                </a:lnTo>
                <a:lnTo>
                  <a:pt x="3488" y="6184"/>
                </a:lnTo>
                <a:lnTo>
                  <a:pt x="3488" y="6184"/>
                </a:lnTo>
                <a:close/>
                <a:moveTo>
                  <a:pt x="3852" y="5328"/>
                </a:moveTo>
                <a:lnTo>
                  <a:pt x="3852" y="5328"/>
                </a:lnTo>
                <a:lnTo>
                  <a:pt x="3745" y="5221"/>
                </a:lnTo>
                <a:lnTo>
                  <a:pt x="3659" y="5114"/>
                </a:lnTo>
                <a:lnTo>
                  <a:pt x="3659" y="5114"/>
                </a:lnTo>
                <a:lnTo>
                  <a:pt x="3638" y="5029"/>
                </a:lnTo>
                <a:lnTo>
                  <a:pt x="3638" y="4922"/>
                </a:lnTo>
                <a:lnTo>
                  <a:pt x="3638" y="4922"/>
                </a:lnTo>
                <a:lnTo>
                  <a:pt x="3638" y="4815"/>
                </a:lnTo>
                <a:lnTo>
                  <a:pt x="3617" y="4729"/>
                </a:lnTo>
                <a:lnTo>
                  <a:pt x="3574" y="4665"/>
                </a:lnTo>
                <a:lnTo>
                  <a:pt x="3531" y="4579"/>
                </a:lnTo>
                <a:lnTo>
                  <a:pt x="3531" y="4579"/>
                </a:lnTo>
                <a:lnTo>
                  <a:pt x="3381" y="4408"/>
                </a:lnTo>
                <a:lnTo>
                  <a:pt x="3317" y="4323"/>
                </a:lnTo>
                <a:lnTo>
                  <a:pt x="3296" y="4280"/>
                </a:lnTo>
                <a:lnTo>
                  <a:pt x="3296" y="4237"/>
                </a:lnTo>
                <a:lnTo>
                  <a:pt x="3296" y="4237"/>
                </a:lnTo>
                <a:lnTo>
                  <a:pt x="3317" y="4152"/>
                </a:lnTo>
                <a:lnTo>
                  <a:pt x="3338" y="4109"/>
                </a:lnTo>
                <a:lnTo>
                  <a:pt x="3403" y="4087"/>
                </a:lnTo>
                <a:lnTo>
                  <a:pt x="3445" y="4087"/>
                </a:lnTo>
                <a:lnTo>
                  <a:pt x="3574" y="4087"/>
                </a:lnTo>
                <a:lnTo>
                  <a:pt x="3702" y="4109"/>
                </a:lnTo>
                <a:lnTo>
                  <a:pt x="3702" y="4109"/>
                </a:lnTo>
                <a:lnTo>
                  <a:pt x="3831" y="4066"/>
                </a:lnTo>
                <a:lnTo>
                  <a:pt x="3959" y="4045"/>
                </a:lnTo>
                <a:lnTo>
                  <a:pt x="4087" y="4023"/>
                </a:lnTo>
                <a:lnTo>
                  <a:pt x="4151" y="4023"/>
                </a:lnTo>
                <a:lnTo>
                  <a:pt x="4237" y="4045"/>
                </a:lnTo>
                <a:lnTo>
                  <a:pt x="4237" y="4045"/>
                </a:lnTo>
                <a:lnTo>
                  <a:pt x="4066" y="4686"/>
                </a:lnTo>
                <a:lnTo>
                  <a:pt x="3959" y="5007"/>
                </a:lnTo>
                <a:lnTo>
                  <a:pt x="3852" y="5328"/>
                </a:lnTo>
                <a:lnTo>
                  <a:pt x="3852" y="5328"/>
                </a:lnTo>
                <a:close/>
                <a:moveTo>
                  <a:pt x="4430" y="3125"/>
                </a:moveTo>
                <a:lnTo>
                  <a:pt x="4430" y="3125"/>
                </a:lnTo>
                <a:lnTo>
                  <a:pt x="4323" y="3317"/>
                </a:lnTo>
                <a:lnTo>
                  <a:pt x="4173" y="3445"/>
                </a:lnTo>
                <a:lnTo>
                  <a:pt x="4023" y="3531"/>
                </a:lnTo>
                <a:lnTo>
                  <a:pt x="3852" y="3595"/>
                </a:lnTo>
                <a:lnTo>
                  <a:pt x="3659" y="3617"/>
                </a:lnTo>
                <a:lnTo>
                  <a:pt x="3467" y="3617"/>
                </a:lnTo>
                <a:lnTo>
                  <a:pt x="3274" y="3617"/>
                </a:lnTo>
                <a:lnTo>
                  <a:pt x="3082" y="3574"/>
                </a:lnTo>
                <a:lnTo>
                  <a:pt x="3082" y="3574"/>
                </a:lnTo>
                <a:lnTo>
                  <a:pt x="2953" y="3531"/>
                </a:lnTo>
                <a:lnTo>
                  <a:pt x="2804" y="3531"/>
                </a:lnTo>
                <a:lnTo>
                  <a:pt x="2761" y="3552"/>
                </a:lnTo>
                <a:lnTo>
                  <a:pt x="2718" y="3595"/>
                </a:lnTo>
                <a:lnTo>
                  <a:pt x="2718" y="3638"/>
                </a:lnTo>
                <a:lnTo>
                  <a:pt x="2739" y="3745"/>
                </a:lnTo>
                <a:lnTo>
                  <a:pt x="2739" y="3745"/>
                </a:lnTo>
                <a:lnTo>
                  <a:pt x="2782" y="3766"/>
                </a:lnTo>
                <a:lnTo>
                  <a:pt x="2825" y="3809"/>
                </a:lnTo>
                <a:lnTo>
                  <a:pt x="2953" y="3873"/>
                </a:lnTo>
                <a:lnTo>
                  <a:pt x="3060" y="3959"/>
                </a:lnTo>
                <a:lnTo>
                  <a:pt x="3103" y="4002"/>
                </a:lnTo>
                <a:lnTo>
                  <a:pt x="3103" y="4023"/>
                </a:lnTo>
                <a:lnTo>
                  <a:pt x="3103" y="4023"/>
                </a:lnTo>
                <a:lnTo>
                  <a:pt x="2975" y="3980"/>
                </a:lnTo>
                <a:lnTo>
                  <a:pt x="2910" y="3959"/>
                </a:lnTo>
                <a:lnTo>
                  <a:pt x="2868" y="3959"/>
                </a:lnTo>
                <a:lnTo>
                  <a:pt x="2846" y="3980"/>
                </a:lnTo>
                <a:lnTo>
                  <a:pt x="2846" y="3980"/>
                </a:lnTo>
                <a:lnTo>
                  <a:pt x="2846" y="4023"/>
                </a:lnTo>
                <a:lnTo>
                  <a:pt x="2868" y="4087"/>
                </a:lnTo>
                <a:lnTo>
                  <a:pt x="2889" y="4152"/>
                </a:lnTo>
                <a:lnTo>
                  <a:pt x="2889" y="4216"/>
                </a:lnTo>
                <a:lnTo>
                  <a:pt x="2889" y="4216"/>
                </a:lnTo>
                <a:lnTo>
                  <a:pt x="2846" y="4301"/>
                </a:lnTo>
                <a:lnTo>
                  <a:pt x="2761" y="4451"/>
                </a:lnTo>
                <a:lnTo>
                  <a:pt x="2675" y="4601"/>
                </a:lnTo>
                <a:lnTo>
                  <a:pt x="2632" y="4644"/>
                </a:lnTo>
                <a:lnTo>
                  <a:pt x="2590" y="4665"/>
                </a:lnTo>
                <a:lnTo>
                  <a:pt x="2590" y="4665"/>
                </a:lnTo>
                <a:lnTo>
                  <a:pt x="2547" y="4665"/>
                </a:lnTo>
                <a:lnTo>
                  <a:pt x="2525" y="4622"/>
                </a:lnTo>
                <a:lnTo>
                  <a:pt x="2461" y="4537"/>
                </a:lnTo>
                <a:lnTo>
                  <a:pt x="2418" y="4430"/>
                </a:lnTo>
                <a:lnTo>
                  <a:pt x="2418" y="4365"/>
                </a:lnTo>
                <a:lnTo>
                  <a:pt x="2418" y="4365"/>
                </a:lnTo>
                <a:lnTo>
                  <a:pt x="2440" y="4280"/>
                </a:lnTo>
                <a:lnTo>
                  <a:pt x="2461" y="4194"/>
                </a:lnTo>
                <a:lnTo>
                  <a:pt x="2504" y="4130"/>
                </a:lnTo>
                <a:lnTo>
                  <a:pt x="2504" y="4023"/>
                </a:lnTo>
                <a:lnTo>
                  <a:pt x="2504" y="4023"/>
                </a:lnTo>
                <a:lnTo>
                  <a:pt x="2418" y="4045"/>
                </a:lnTo>
                <a:lnTo>
                  <a:pt x="2333" y="4087"/>
                </a:lnTo>
                <a:lnTo>
                  <a:pt x="2290" y="4152"/>
                </a:lnTo>
                <a:lnTo>
                  <a:pt x="2204" y="4194"/>
                </a:lnTo>
                <a:lnTo>
                  <a:pt x="2204" y="4194"/>
                </a:lnTo>
                <a:lnTo>
                  <a:pt x="2204" y="4237"/>
                </a:lnTo>
                <a:lnTo>
                  <a:pt x="2183" y="4258"/>
                </a:lnTo>
                <a:lnTo>
                  <a:pt x="2140" y="4258"/>
                </a:lnTo>
                <a:lnTo>
                  <a:pt x="2119" y="4216"/>
                </a:lnTo>
                <a:lnTo>
                  <a:pt x="2119" y="4216"/>
                </a:lnTo>
                <a:lnTo>
                  <a:pt x="2055" y="4194"/>
                </a:lnTo>
                <a:lnTo>
                  <a:pt x="1990" y="4194"/>
                </a:lnTo>
                <a:lnTo>
                  <a:pt x="1990" y="4194"/>
                </a:lnTo>
                <a:lnTo>
                  <a:pt x="1990" y="4258"/>
                </a:lnTo>
                <a:lnTo>
                  <a:pt x="2012" y="4301"/>
                </a:lnTo>
                <a:lnTo>
                  <a:pt x="2033" y="4344"/>
                </a:lnTo>
                <a:lnTo>
                  <a:pt x="2033" y="4387"/>
                </a:lnTo>
                <a:lnTo>
                  <a:pt x="2033" y="4387"/>
                </a:lnTo>
                <a:lnTo>
                  <a:pt x="2012" y="4430"/>
                </a:lnTo>
                <a:lnTo>
                  <a:pt x="1990" y="4451"/>
                </a:lnTo>
                <a:lnTo>
                  <a:pt x="1926" y="4515"/>
                </a:lnTo>
                <a:lnTo>
                  <a:pt x="1926" y="4515"/>
                </a:lnTo>
                <a:lnTo>
                  <a:pt x="1819" y="4686"/>
                </a:lnTo>
                <a:lnTo>
                  <a:pt x="1755" y="4793"/>
                </a:lnTo>
                <a:lnTo>
                  <a:pt x="1734" y="4879"/>
                </a:lnTo>
                <a:lnTo>
                  <a:pt x="1734" y="4879"/>
                </a:lnTo>
                <a:lnTo>
                  <a:pt x="1627" y="4686"/>
                </a:lnTo>
                <a:lnTo>
                  <a:pt x="1605" y="4558"/>
                </a:lnTo>
                <a:lnTo>
                  <a:pt x="1584" y="4451"/>
                </a:lnTo>
                <a:lnTo>
                  <a:pt x="1584" y="4451"/>
                </a:lnTo>
                <a:lnTo>
                  <a:pt x="1541" y="4387"/>
                </a:lnTo>
                <a:lnTo>
                  <a:pt x="1541" y="4344"/>
                </a:lnTo>
                <a:lnTo>
                  <a:pt x="1584" y="4301"/>
                </a:lnTo>
                <a:lnTo>
                  <a:pt x="1648" y="4301"/>
                </a:lnTo>
                <a:lnTo>
                  <a:pt x="1648" y="4301"/>
                </a:lnTo>
                <a:lnTo>
                  <a:pt x="1798" y="4237"/>
                </a:lnTo>
                <a:lnTo>
                  <a:pt x="1798" y="4237"/>
                </a:lnTo>
                <a:lnTo>
                  <a:pt x="2076" y="4087"/>
                </a:lnTo>
                <a:lnTo>
                  <a:pt x="2204" y="4002"/>
                </a:lnTo>
                <a:lnTo>
                  <a:pt x="2311" y="3895"/>
                </a:lnTo>
                <a:lnTo>
                  <a:pt x="2311" y="3895"/>
                </a:lnTo>
                <a:lnTo>
                  <a:pt x="2440" y="3745"/>
                </a:lnTo>
                <a:lnTo>
                  <a:pt x="2525" y="3595"/>
                </a:lnTo>
                <a:lnTo>
                  <a:pt x="2611" y="3424"/>
                </a:lnTo>
                <a:lnTo>
                  <a:pt x="2654" y="3231"/>
                </a:lnTo>
                <a:lnTo>
                  <a:pt x="2697" y="3060"/>
                </a:lnTo>
                <a:lnTo>
                  <a:pt x="2718" y="2868"/>
                </a:lnTo>
                <a:lnTo>
                  <a:pt x="2718" y="2675"/>
                </a:lnTo>
                <a:lnTo>
                  <a:pt x="2697" y="2504"/>
                </a:lnTo>
                <a:lnTo>
                  <a:pt x="2697" y="2504"/>
                </a:lnTo>
                <a:lnTo>
                  <a:pt x="2761" y="2483"/>
                </a:lnTo>
                <a:lnTo>
                  <a:pt x="2804" y="2440"/>
                </a:lnTo>
                <a:lnTo>
                  <a:pt x="2889" y="2333"/>
                </a:lnTo>
                <a:lnTo>
                  <a:pt x="2996" y="2204"/>
                </a:lnTo>
                <a:lnTo>
                  <a:pt x="3082" y="2098"/>
                </a:lnTo>
                <a:lnTo>
                  <a:pt x="3082" y="2098"/>
                </a:lnTo>
                <a:lnTo>
                  <a:pt x="3210" y="2033"/>
                </a:lnTo>
                <a:lnTo>
                  <a:pt x="3338" y="2012"/>
                </a:lnTo>
                <a:lnTo>
                  <a:pt x="3445" y="1969"/>
                </a:lnTo>
                <a:lnTo>
                  <a:pt x="3510" y="1926"/>
                </a:lnTo>
                <a:lnTo>
                  <a:pt x="3574" y="1884"/>
                </a:lnTo>
                <a:lnTo>
                  <a:pt x="3574" y="1884"/>
                </a:lnTo>
                <a:lnTo>
                  <a:pt x="3702" y="1884"/>
                </a:lnTo>
                <a:lnTo>
                  <a:pt x="3831" y="1905"/>
                </a:lnTo>
                <a:lnTo>
                  <a:pt x="4109" y="1926"/>
                </a:lnTo>
                <a:lnTo>
                  <a:pt x="4109" y="1926"/>
                </a:lnTo>
                <a:lnTo>
                  <a:pt x="4087" y="1969"/>
                </a:lnTo>
                <a:lnTo>
                  <a:pt x="4066" y="2012"/>
                </a:lnTo>
                <a:lnTo>
                  <a:pt x="4002" y="2098"/>
                </a:lnTo>
                <a:lnTo>
                  <a:pt x="4002" y="2140"/>
                </a:lnTo>
                <a:lnTo>
                  <a:pt x="4002" y="2183"/>
                </a:lnTo>
                <a:lnTo>
                  <a:pt x="4023" y="2226"/>
                </a:lnTo>
                <a:lnTo>
                  <a:pt x="4087" y="2269"/>
                </a:lnTo>
                <a:lnTo>
                  <a:pt x="4087" y="2269"/>
                </a:lnTo>
                <a:lnTo>
                  <a:pt x="4151" y="2269"/>
                </a:lnTo>
                <a:lnTo>
                  <a:pt x="4194" y="2269"/>
                </a:lnTo>
                <a:lnTo>
                  <a:pt x="4216" y="2226"/>
                </a:lnTo>
                <a:lnTo>
                  <a:pt x="4237" y="2204"/>
                </a:lnTo>
                <a:lnTo>
                  <a:pt x="4280" y="2119"/>
                </a:lnTo>
                <a:lnTo>
                  <a:pt x="4301" y="2098"/>
                </a:lnTo>
                <a:lnTo>
                  <a:pt x="4323" y="2076"/>
                </a:lnTo>
                <a:lnTo>
                  <a:pt x="4323" y="2076"/>
                </a:lnTo>
                <a:lnTo>
                  <a:pt x="4365" y="2098"/>
                </a:lnTo>
                <a:lnTo>
                  <a:pt x="4408" y="2140"/>
                </a:lnTo>
                <a:lnTo>
                  <a:pt x="4472" y="2247"/>
                </a:lnTo>
                <a:lnTo>
                  <a:pt x="4515" y="2354"/>
                </a:lnTo>
                <a:lnTo>
                  <a:pt x="4558" y="2461"/>
                </a:lnTo>
                <a:lnTo>
                  <a:pt x="4558" y="2461"/>
                </a:lnTo>
                <a:lnTo>
                  <a:pt x="4558" y="2632"/>
                </a:lnTo>
                <a:lnTo>
                  <a:pt x="4558" y="2804"/>
                </a:lnTo>
                <a:lnTo>
                  <a:pt x="4494" y="2975"/>
                </a:lnTo>
                <a:lnTo>
                  <a:pt x="4430" y="3125"/>
                </a:lnTo>
                <a:lnTo>
                  <a:pt x="4430" y="3125"/>
                </a:lnTo>
                <a:close/>
                <a:moveTo>
                  <a:pt x="3189" y="2611"/>
                </a:moveTo>
                <a:lnTo>
                  <a:pt x="3189" y="2611"/>
                </a:lnTo>
                <a:lnTo>
                  <a:pt x="3253" y="2654"/>
                </a:lnTo>
                <a:lnTo>
                  <a:pt x="3296" y="2654"/>
                </a:lnTo>
                <a:lnTo>
                  <a:pt x="3338" y="2654"/>
                </a:lnTo>
                <a:lnTo>
                  <a:pt x="3381" y="2611"/>
                </a:lnTo>
                <a:lnTo>
                  <a:pt x="3403" y="2547"/>
                </a:lnTo>
                <a:lnTo>
                  <a:pt x="3403" y="2483"/>
                </a:lnTo>
                <a:lnTo>
                  <a:pt x="3403" y="2418"/>
                </a:lnTo>
                <a:lnTo>
                  <a:pt x="3381" y="2376"/>
                </a:lnTo>
                <a:lnTo>
                  <a:pt x="3381" y="2376"/>
                </a:lnTo>
                <a:lnTo>
                  <a:pt x="3274" y="2376"/>
                </a:lnTo>
                <a:lnTo>
                  <a:pt x="3167" y="2418"/>
                </a:lnTo>
                <a:lnTo>
                  <a:pt x="3146" y="2461"/>
                </a:lnTo>
                <a:lnTo>
                  <a:pt x="3124" y="2504"/>
                </a:lnTo>
                <a:lnTo>
                  <a:pt x="3146" y="2547"/>
                </a:lnTo>
                <a:lnTo>
                  <a:pt x="3189" y="2611"/>
                </a:lnTo>
                <a:lnTo>
                  <a:pt x="3189" y="2611"/>
                </a:lnTo>
                <a:close/>
                <a:moveTo>
                  <a:pt x="3831" y="2632"/>
                </a:moveTo>
                <a:lnTo>
                  <a:pt x="3831" y="2632"/>
                </a:lnTo>
                <a:lnTo>
                  <a:pt x="3788" y="2611"/>
                </a:lnTo>
                <a:lnTo>
                  <a:pt x="3724" y="2611"/>
                </a:lnTo>
                <a:lnTo>
                  <a:pt x="3638" y="2654"/>
                </a:lnTo>
                <a:lnTo>
                  <a:pt x="3595" y="2675"/>
                </a:lnTo>
                <a:lnTo>
                  <a:pt x="3574" y="2718"/>
                </a:lnTo>
                <a:lnTo>
                  <a:pt x="3574" y="2761"/>
                </a:lnTo>
                <a:lnTo>
                  <a:pt x="3595" y="2804"/>
                </a:lnTo>
                <a:lnTo>
                  <a:pt x="3595" y="2804"/>
                </a:lnTo>
                <a:lnTo>
                  <a:pt x="3638" y="2846"/>
                </a:lnTo>
                <a:lnTo>
                  <a:pt x="3681" y="2846"/>
                </a:lnTo>
                <a:lnTo>
                  <a:pt x="3724" y="2846"/>
                </a:lnTo>
                <a:lnTo>
                  <a:pt x="3745" y="2804"/>
                </a:lnTo>
                <a:lnTo>
                  <a:pt x="3809" y="2718"/>
                </a:lnTo>
                <a:lnTo>
                  <a:pt x="3831" y="2632"/>
                </a:lnTo>
                <a:lnTo>
                  <a:pt x="3831" y="2632"/>
                </a:lnTo>
                <a:close/>
                <a:moveTo>
                  <a:pt x="4430" y="2739"/>
                </a:moveTo>
                <a:lnTo>
                  <a:pt x="4430" y="2739"/>
                </a:lnTo>
                <a:lnTo>
                  <a:pt x="4430" y="2761"/>
                </a:lnTo>
                <a:lnTo>
                  <a:pt x="4451" y="2761"/>
                </a:lnTo>
                <a:lnTo>
                  <a:pt x="4472" y="2761"/>
                </a:lnTo>
                <a:lnTo>
                  <a:pt x="4494" y="2739"/>
                </a:lnTo>
                <a:lnTo>
                  <a:pt x="4494" y="2739"/>
                </a:lnTo>
                <a:lnTo>
                  <a:pt x="4451" y="2739"/>
                </a:lnTo>
                <a:lnTo>
                  <a:pt x="4451" y="2739"/>
                </a:lnTo>
                <a:lnTo>
                  <a:pt x="4430" y="2739"/>
                </a:lnTo>
                <a:lnTo>
                  <a:pt x="4430" y="2739"/>
                </a:lnTo>
                <a:close/>
                <a:moveTo>
                  <a:pt x="2953" y="2996"/>
                </a:moveTo>
                <a:lnTo>
                  <a:pt x="2953" y="2996"/>
                </a:lnTo>
                <a:lnTo>
                  <a:pt x="2953" y="3060"/>
                </a:lnTo>
                <a:lnTo>
                  <a:pt x="2996" y="3082"/>
                </a:lnTo>
                <a:lnTo>
                  <a:pt x="3082" y="3082"/>
                </a:lnTo>
                <a:lnTo>
                  <a:pt x="3082" y="3082"/>
                </a:lnTo>
                <a:lnTo>
                  <a:pt x="3082" y="3018"/>
                </a:lnTo>
                <a:lnTo>
                  <a:pt x="3039" y="2975"/>
                </a:lnTo>
                <a:lnTo>
                  <a:pt x="2996" y="2975"/>
                </a:lnTo>
                <a:lnTo>
                  <a:pt x="2953" y="2996"/>
                </a:lnTo>
                <a:lnTo>
                  <a:pt x="2953" y="2996"/>
                </a:lnTo>
                <a:close/>
                <a:moveTo>
                  <a:pt x="3617" y="3338"/>
                </a:moveTo>
                <a:lnTo>
                  <a:pt x="3617" y="3338"/>
                </a:lnTo>
                <a:lnTo>
                  <a:pt x="3659" y="3403"/>
                </a:lnTo>
                <a:lnTo>
                  <a:pt x="3724" y="3424"/>
                </a:lnTo>
                <a:lnTo>
                  <a:pt x="3766" y="3424"/>
                </a:lnTo>
                <a:lnTo>
                  <a:pt x="3809" y="3381"/>
                </a:lnTo>
                <a:lnTo>
                  <a:pt x="3852" y="3338"/>
                </a:lnTo>
                <a:lnTo>
                  <a:pt x="3873" y="3274"/>
                </a:lnTo>
                <a:lnTo>
                  <a:pt x="3895" y="3210"/>
                </a:lnTo>
                <a:lnTo>
                  <a:pt x="3895" y="3167"/>
                </a:lnTo>
                <a:lnTo>
                  <a:pt x="3895" y="3167"/>
                </a:lnTo>
                <a:lnTo>
                  <a:pt x="3852" y="3125"/>
                </a:lnTo>
                <a:lnTo>
                  <a:pt x="3788" y="3125"/>
                </a:lnTo>
                <a:lnTo>
                  <a:pt x="3724" y="3125"/>
                </a:lnTo>
                <a:lnTo>
                  <a:pt x="3659" y="3146"/>
                </a:lnTo>
                <a:lnTo>
                  <a:pt x="3617" y="3189"/>
                </a:lnTo>
                <a:lnTo>
                  <a:pt x="3595" y="3231"/>
                </a:lnTo>
                <a:lnTo>
                  <a:pt x="3595" y="3274"/>
                </a:lnTo>
                <a:lnTo>
                  <a:pt x="3617" y="3338"/>
                </a:lnTo>
                <a:lnTo>
                  <a:pt x="3617" y="3338"/>
                </a:lnTo>
                <a:close/>
                <a:moveTo>
                  <a:pt x="3060" y="6847"/>
                </a:moveTo>
                <a:lnTo>
                  <a:pt x="3060" y="6847"/>
                </a:lnTo>
                <a:lnTo>
                  <a:pt x="3060" y="6890"/>
                </a:lnTo>
                <a:lnTo>
                  <a:pt x="3039" y="6912"/>
                </a:lnTo>
                <a:lnTo>
                  <a:pt x="3039" y="6933"/>
                </a:lnTo>
                <a:lnTo>
                  <a:pt x="3060" y="6954"/>
                </a:lnTo>
                <a:lnTo>
                  <a:pt x="3060" y="6954"/>
                </a:lnTo>
                <a:lnTo>
                  <a:pt x="3082" y="6890"/>
                </a:lnTo>
                <a:lnTo>
                  <a:pt x="3082" y="6869"/>
                </a:lnTo>
                <a:lnTo>
                  <a:pt x="3060" y="6847"/>
                </a:lnTo>
                <a:lnTo>
                  <a:pt x="3060" y="684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1"/>
          <p:cNvSpPr/>
          <p:nvPr/>
        </p:nvSpPr>
        <p:spPr>
          <a:xfrm>
            <a:off x="2151908" y="4139915"/>
            <a:ext cx="241144" cy="219173"/>
          </a:xfrm>
          <a:custGeom>
            <a:rect b="b" l="l" r="r" t="t"/>
            <a:pathLst>
              <a:path extrusionOk="0" h="8110" w="8923">
                <a:moveTo>
                  <a:pt x="8730" y="6633"/>
                </a:moveTo>
                <a:lnTo>
                  <a:pt x="8730" y="6633"/>
                </a:lnTo>
                <a:lnTo>
                  <a:pt x="8537" y="6205"/>
                </a:lnTo>
                <a:lnTo>
                  <a:pt x="8452" y="5970"/>
                </a:lnTo>
                <a:lnTo>
                  <a:pt x="8323" y="5778"/>
                </a:lnTo>
                <a:lnTo>
                  <a:pt x="8195" y="5585"/>
                </a:lnTo>
                <a:lnTo>
                  <a:pt x="8109" y="5521"/>
                </a:lnTo>
                <a:lnTo>
                  <a:pt x="8024" y="5457"/>
                </a:lnTo>
                <a:lnTo>
                  <a:pt x="7938" y="5392"/>
                </a:lnTo>
                <a:lnTo>
                  <a:pt x="7831" y="5350"/>
                </a:lnTo>
                <a:lnTo>
                  <a:pt x="7703" y="5328"/>
                </a:lnTo>
                <a:lnTo>
                  <a:pt x="7574" y="5307"/>
                </a:lnTo>
                <a:lnTo>
                  <a:pt x="7574" y="5307"/>
                </a:lnTo>
                <a:lnTo>
                  <a:pt x="6376" y="5243"/>
                </a:lnTo>
                <a:lnTo>
                  <a:pt x="5777" y="5221"/>
                </a:lnTo>
                <a:lnTo>
                  <a:pt x="5157" y="5200"/>
                </a:lnTo>
                <a:lnTo>
                  <a:pt x="5157" y="5200"/>
                </a:lnTo>
                <a:lnTo>
                  <a:pt x="4622" y="5200"/>
                </a:lnTo>
                <a:lnTo>
                  <a:pt x="4066" y="5157"/>
                </a:lnTo>
                <a:lnTo>
                  <a:pt x="3509" y="5114"/>
                </a:lnTo>
                <a:lnTo>
                  <a:pt x="2953" y="5093"/>
                </a:lnTo>
                <a:lnTo>
                  <a:pt x="2953" y="5093"/>
                </a:lnTo>
                <a:lnTo>
                  <a:pt x="2782" y="5093"/>
                </a:lnTo>
                <a:lnTo>
                  <a:pt x="2354" y="5114"/>
                </a:lnTo>
                <a:lnTo>
                  <a:pt x="1691" y="5157"/>
                </a:lnTo>
                <a:lnTo>
                  <a:pt x="1691" y="5157"/>
                </a:lnTo>
                <a:lnTo>
                  <a:pt x="1412" y="5200"/>
                </a:lnTo>
                <a:lnTo>
                  <a:pt x="1284" y="5243"/>
                </a:lnTo>
                <a:lnTo>
                  <a:pt x="1177" y="5307"/>
                </a:lnTo>
                <a:lnTo>
                  <a:pt x="1070" y="5371"/>
                </a:lnTo>
                <a:lnTo>
                  <a:pt x="985" y="5457"/>
                </a:lnTo>
                <a:lnTo>
                  <a:pt x="899" y="5542"/>
                </a:lnTo>
                <a:lnTo>
                  <a:pt x="813" y="5671"/>
                </a:lnTo>
                <a:lnTo>
                  <a:pt x="813" y="5671"/>
                </a:lnTo>
                <a:lnTo>
                  <a:pt x="514" y="6098"/>
                </a:lnTo>
                <a:lnTo>
                  <a:pt x="364" y="6312"/>
                </a:lnTo>
                <a:lnTo>
                  <a:pt x="236" y="6548"/>
                </a:lnTo>
                <a:lnTo>
                  <a:pt x="129" y="6783"/>
                </a:lnTo>
                <a:lnTo>
                  <a:pt x="43" y="7040"/>
                </a:lnTo>
                <a:lnTo>
                  <a:pt x="0" y="7275"/>
                </a:lnTo>
                <a:lnTo>
                  <a:pt x="0" y="7553"/>
                </a:lnTo>
                <a:lnTo>
                  <a:pt x="0" y="7553"/>
                </a:lnTo>
                <a:lnTo>
                  <a:pt x="22" y="7682"/>
                </a:lnTo>
                <a:lnTo>
                  <a:pt x="65" y="7789"/>
                </a:lnTo>
                <a:lnTo>
                  <a:pt x="107" y="7874"/>
                </a:lnTo>
                <a:lnTo>
                  <a:pt x="172" y="7917"/>
                </a:lnTo>
                <a:lnTo>
                  <a:pt x="257" y="7960"/>
                </a:lnTo>
                <a:lnTo>
                  <a:pt x="343" y="7981"/>
                </a:lnTo>
                <a:lnTo>
                  <a:pt x="599" y="8024"/>
                </a:lnTo>
                <a:lnTo>
                  <a:pt x="599" y="8024"/>
                </a:lnTo>
                <a:lnTo>
                  <a:pt x="835" y="8067"/>
                </a:lnTo>
                <a:lnTo>
                  <a:pt x="1092" y="8088"/>
                </a:lnTo>
                <a:lnTo>
                  <a:pt x="1348" y="8110"/>
                </a:lnTo>
                <a:lnTo>
                  <a:pt x="1605" y="8110"/>
                </a:lnTo>
                <a:lnTo>
                  <a:pt x="1605" y="8110"/>
                </a:lnTo>
                <a:lnTo>
                  <a:pt x="1905" y="8088"/>
                </a:lnTo>
                <a:lnTo>
                  <a:pt x="2183" y="8067"/>
                </a:lnTo>
                <a:lnTo>
                  <a:pt x="2482" y="8045"/>
                </a:lnTo>
                <a:lnTo>
                  <a:pt x="2782" y="8045"/>
                </a:lnTo>
                <a:lnTo>
                  <a:pt x="2782" y="8045"/>
                </a:lnTo>
                <a:lnTo>
                  <a:pt x="3274" y="8088"/>
                </a:lnTo>
                <a:lnTo>
                  <a:pt x="3531" y="8088"/>
                </a:lnTo>
                <a:lnTo>
                  <a:pt x="3766" y="8088"/>
                </a:lnTo>
                <a:lnTo>
                  <a:pt x="3766" y="8088"/>
                </a:lnTo>
                <a:lnTo>
                  <a:pt x="4344" y="8067"/>
                </a:lnTo>
                <a:lnTo>
                  <a:pt x="4622" y="8067"/>
                </a:lnTo>
                <a:lnTo>
                  <a:pt x="4900" y="8067"/>
                </a:lnTo>
                <a:lnTo>
                  <a:pt x="4900" y="8067"/>
                </a:lnTo>
                <a:lnTo>
                  <a:pt x="5200" y="8067"/>
                </a:lnTo>
                <a:lnTo>
                  <a:pt x="5499" y="8067"/>
                </a:lnTo>
                <a:lnTo>
                  <a:pt x="5799" y="8067"/>
                </a:lnTo>
                <a:lnTo>
                  <a:pt x="6098" y="8067"/>
                </a:lnTo>
                <a:lnTo>
                  <a:pt x="6098" y="8067"/>
                </a:lnTo>
                <a:lnTo>
                  <a:pt x="6612" y="8088"/>
                </a:lnTo>
                <a:lnTo>
                  <a:pt x="7147" y="8110"/>
                </a:lnTo>
                <a:lnTo>
                  <a:pt x="7681" y="8110"/>
                </a:lnTo>
                <a:lnTo>
                  <a:pt x="8216" y="8088"/>
                </a:lnTo>
                <a:lnTo>
                  <a:pt x="8216" y="8088"/>
                </a:lnTo>
                <a:lnTo>
                  <a:pt x="8473" y="8067"/>
                </a:lnTo>
                <a:lnTo>
                  <a:pt x="8580" y="8024"/>
                </a:lnTo>
                <a:lnTo>
                  <a:pt x="8666" y="7981"/>
                </a:lnTo>
                <a:lnTo>
                  <a:pt x="8751" y="7917"/>
                </a:lnTo>
                <a:lnTo>
                  <a:pt x="8794" y="7832"/>
                </a:lnTo>
                <a:lnTo>
                  <a:pt x="8858" y="7725"/>
                </a:lnTo>
                <a:lnTo>
                  <a:pt x="8880" y="7596"/>
                </a:lnTo>
                <a:lnTo>
                  <a:pt x="8880" y="7596"/>
                </a:lnTo>
                <a:lnTo>
                  <a:pt x="8901" y="7468"/>
                </a:lnTo>
                <a:lnTo>
                  <a:pt x="8922" y="7339"/>
                </a:lnTo>
                <a:lnTo>
                  <a:pt x="8901" y="7211"/>
                </a:lnTo>
                <a:lnTo>
                  <a:pt x="8901" y="7104"/>
                </a:lnTo>
                <a:lnTo>
                  <a:pt x="8815" y="6890"/>
                </a:lnTo>
                <a:lnTo>
                  <a:pt x="8730" y="6633"/>
                </a:lnTo>
                <a:lnTo>
                  <a:pt x="8730" y="6633"/>
                </a:lnTo>
                <a:close/>
                <a:moveTo>
                  <a:pt x="7810" y="7404"/>
                </a:moveTo>
                <a:lnTo>
                  <a:pt x="7810" y="7404"/>
                </a:lnTo>
                <a:lnTo>
                  <a:pt x="7596" y="7425"/>
                </a:lnTo>
                <a:lnTo>
                  <a:pt x="7361" y="7425"/>
                </a:lnTo>
                <a:lnTo>
                  <a:pt x="6911" y="7382"/>
                </a:lnTo>
                <a:lnTo>
                  <a:pt x="6911" y="7382"/>
                </a:lnTo>
                <a:lnTo>
                  <a:pt x="6440" y="7339"/>
                </a:lnTo>
                <a:lnTo>
                  <a:pt x="5948" y="7297"/>
                </a:lnTo>
                <a:lnTo>
                  <a:pt x="4986" y="7254"/>
                </a:lnTo>
                <a:lnTo>
                  <a:pt x="4986" y="7254"/>
                </a:lnTo>
                <a:lnTo>
                  <a:pt x="4536" y="7254"/>
                </a:lnTo>
                <a:lnTo>
                  <a:pt x="4087" y="7275"/>
                </a:lnTo>
                <a:lnTo>
                  <a:pt x="3638" y="7297"/>
                </a:lnTo>
                <a:lnTo>
                  <a:pt x="3188" y="7318"/>
                </a:lnTo>
                <a:lnTo>
                  <a:pt x="3188" y="7318"/>
                </a:lnTo>
                <a:lnTo>
                  <a:pt x="2760" y="7297"/>
                </a:lnTo>
                <a:lnTo>
                  <a:pt x="2546" y="7275"/>
                </a:lnTo>
                <a:lnTo>
                  <a:pt x="2333" y="7275"/>
                </a:lnTo>
                <a:lnTo>
                  <a:pt x="2333" y="7275"/>
                </a:lnTo>
                <a:lnTo>
                  <a:pt x="1519" y="7318"/>
                </a:lnTo>
                <a:lnTo>
                  <a:pt x="1519" y="7318"/>
                </a:lnTo>
                <a:lnTo>
                  <a:pt x="1092" y="7339"/>
                </a:lnTo>
                <a:lnTo>
                  <a:pt x="878" y="7339"/>
                </a:lnTo>
                <a:lnTo>
                  <a:pt x="771" y="7318"/>
                </a:lnTo>
                <a:lnTo>
                  <a:pt x="664" y="7297"/>
                </a:lnTo>
                <a:lnTo>
                  <a:pt x="664" y="7297"/>
                </a:lnTo>
                <a:lnTo>
                  <a:pt x="599" y="7254"/>
                </a:lnTo>
                <a:lnTo>
                  <a:pt x="557" y="7211"/>
                </a:lnTo>
                <a:lnTo>
                  <a:pt x="535" y="7147"/>
                </a:lnTo>
                <a:lnTo>
                  <a:pt x="514" y="7104"/>
                </a:lnTo>
                <a:lnTo>
                  <a:pt x="535" y="6976"/>
                </a:lnTo>
                <a:lnTo>
                  <a:pt x="578" y="6826"/>
                </a:lnTo>
                <a:lnTo>
                  <a:pt x="578" y="6826"/>
                </a:lnTo>
                <a:lnTo>
                  <a:pt x="642" y="6655"/>
                </a:lnTo>
                <a:lnTo>
                  <a:pt x="728" y="6462"/>
                </a:lnTo>
                <a:lnTo>
                  <a:pt x="942" y="6120"/>
                </a:lnTo>
                <a:lnTo>
                  <a:pt x="942" y="6120"/>
                </a:lnTo>
                <a:lnTo>
                  <a:pt x="1070" y="5949"/>
                </a:lnTo>
                <a:lnTo>
                  <a:pt x="1199" y="5799"/>
                </a:lnTo>
                <a:lnTo>
                  <a:pt x="1263" y="5756"/>
                </a:lnTo>
                <a:lnTo>
                  <a:pt x="1348" y="5713"/>
                </a:lnTo>
                <a:lnTo>
                  <a:pt x="1434" y="5692"/>
                </a:lnTo>
                <a:lnTo>
                  <a:pt x="1541" y="5671"/>
                </a:lnTo>
                <a:lnTo>
                  <a:pt x="1541" y="5671"/>
                </a:lnTo>
                <a:lnTo>
                  <a:pt x="2568" y="5628"/>
                </a:lnTo>
                <a:lnTo>
                  <a:pt x="3188" y="5606"/>
                </a:lnTo>
                <a:lnTo>
                  <a:pt x="3381" y="5606"/>
                </a:lnTo>
                <a:lnTo>
                  <a:pt x="3466" y="5606"/>
                </a:lnTo>
                <a:lnTo>
                  <a:pt x="3466" y="5606"/>
                </a:lnTo>
                <a:lnTo>
                  <a:pt x="4536" y="5628"/>
                </a:lnTo>
                <a:lnTo>
                  <a:pt x="5627" y="5671"/>
                </a:lnTo>
                <a:lnTo>
                  <a:pt x="5627" y="5671"/>
                </a:lnTo>
                <a:lnTo>
                  <a:pt x="6098" y="5692"/>
                </a:lnTo>
                <a:lnTo>
                  <a:pt x="6569" y="5735"/>
                </a:lnTo>
                <a:lnTo>
                  <a:pt x="6569" y="5735"/>
                </a:lnTo>
                <a:lnTo>
                  <a:pt x="6826" y="5756"/>
                </a:lnTo>
                <a:lnTo>
                  <a:pt x="7082" y="5756"/>
                </a:lnTo>
                <a:lnTo>
                  <a:pt x="7339" y="5756"/>
                </a:lnTo>
                <a:lnTo>
                  <a:pt x="7596" y="5778"/>
                </a:lnTo>
                <a:lnTo>
                  <a:pt x="7596" y="5778"/>
                </a:lnTo>
                <a:lnTo>
                  <a:pt x="7703" y="5799"/>
                </a:lnTo>
                <a:lnTo>
                  <a:pt x="7788" y="5842"/>
                </a:lnTo>
                <a:lnTo>
                  <a:pt x="7853" y="5885"/>
                </a:lnTo>
                <a:lnTo>
                  <a:pt x="7917" y="5949"/>
                </a:lnTo>
                <a:lnTo>
                  <a:pt x="8002" y="6120"/>
                </a:lnTo>
                <a:lnTo>
                  <a:pt x="8088" y="6291"/>
                </a:lnTo>
                <a:lnTo>
                  <a:pt x="8088" y="6291"/>
                </a:lnTo>
                <a:lnTo>
                  <a:pt x="8323" y="6698"/>
                </a:lnTo>
                <a:lnTo>
                  <a:pt x="8409" y="6933"/>
                </a:lnTo>
                <a:lnTo>
                  <a:pt x="8430" y="7040"/>
                </a:lnTo>
                <a:lnTo>
                  <a:pt x="8452" y="7125"/>
                </a:lnTo>
                <a:lnTo>
                  <a:pt x="8452" y="7125"/>
                </a:lnTo>
                <a:lnTo>
                  <a:pt x="8452" y="7232"/>
                </a:lnTo>
                <a:lnTo>
                  <a:pt x="8388" y="7297"/>
                </a:lnTo>
                <a:lnTo>
                  <a:pt x="8323" y="7339"/>
                </a:lnTo>
                <a:lnTo>
                  <a:pt x="8238" y="7361"/>
                </a:lnTo>
                <a:lnTo>
                  <a:pt x="8002" y="7404"/>
                </a:lnTo>
                <a:lnTo>
                  <a:pt x="7810" y="7404"/>
                </a:lnTo>
                <a:lnTo>
                  <a:pt x="7810" y="7404"/>
                </a:lnTo>
                <a:close/>
                <a:moveTo>
                  <a:pt x="1306" y="4943"/>
                </a:moveTo>
                <a:lnTo>
                  <a:pt x="1306" y="4943"/>
                </a:lnTo>
                <a:lnTo>
                  <a:pt x="1434" y="4986"/>
                </a:lnTo>
                <a:lnTo>
                  <a:pt x="1541" y="5007"/>
                </a:lnTo>
                <a:lnTo>
                  <a:pt x="1819" y="5029"/>
                </a:lnTo>
                <a:lnTo>
                  <a:pt x="2076" y="5029"/>
                </a:lnTo>
                <a:lnTo>
                  <a:pt x="2311" y="5007"/>
                </a:lnTo>
                <a:lnTo>
                  <a:pt x="2311" y="5007"/>
                </a:lnTo>
                <a:lnTo>
                  <a:pt x="2825" y="4965"/>
                </a:lnTo>
                <a:lnTo>
                  <a:pt x="3360" y="4965"/>
                </a:lnTo>
                <a:lnTo>
                  <a:pt x="3360" y="4965"/>
                </a:lnTo>
                <a:lnTo>
                  <a:pt x="3959" y="4986"/>
                </a:lnTo>
                <a:lnTo>
                  <a:pt x="4579" y="5029"/>
                </a:lnTo>
                <a:lnTo>
                  <a:pt x="5200" y="5071"/>
                </a:lnTo>
                <a:lnTo>
                  <a:pt x="5799" y="5093"/>
                </a:lnTo>
                <a:lnTo>
                  <a:pt x="5799" y="5093"/>
                </a:lnTo>
                <a:lnTo>
                  <a:pt x="6334" y="5136"/>
                </a:lnTo>
                <a:lnTo>
                  <a:pt x="6633" y="5157"/>
                </a:lnTo>
                <a:lnTo>
                  <a:pt x="6933" y="5157"/>
                </a:lnTo>
                <a:lnTo>
                  <a:pt x="7211" y="5136"/>
                </a:lnTo>
                <a:lnTo>
                  <a:pt x="7489" y="5093"/>
                </a:lnTo>
                <a:lnTo>
                  <a:pt x="7617" y="5029"/>
                </a:lnTo>
                <a:lnTo>
                  <a:pt x="7724" y="4986"/>
                </a:lnTo>
                <a:lnTo>
                  <a:pt x="7831" y="4900"/>
                </a:lnTo>
                <a:lnTo>
                  <a:pt x="7938" y="4815"/>
                </a:lnTo>
                <a:lnTo>
                  <a:pt x="7938" y="4815"/>
                </a:lnTo>
                <a:lnTo>
                  <a:pt x="8024" y="4686"/>
                </a:lnTo>
                <a:lnTo>
                  <a:pt x="8088" y="4579"/>
                </a:lnTo>
                <a:lnTo>
                  <a:pt x="8152" y="4451"/>
                </a:lnTo>
                <a:lnTo>
                  <a:pt x="8195" y="4301"/>
                </a:lnTo>
                <a:lnTo>
                  <a:pt x="8259" y="4002"/>
                </a:lnTo>
                <a:lnTo>
                  <a:pt x="8281" y="3681"/>
                </a:lnTo>
                <a:lnTo>
                  <a:pt x="8281" y="3360"/>
                </a:lnTo>
                <a:lnTo>
                  <a:pt x="8259" y="3039"/>
                </a:lnTo>
                <a:lnTo>
                  <a:pt x="8238" y="2483"/>
                </a:lnTo>
                <a:lnTo>
                  <a:pt x="8238" y="2483"/>
                </a:lnTo>
                <a:lnTo>
                  <a:pt x="8259" y="1905"/>
                </a:lnTo>
                <a:lnTo>
                  <a:pt x="8259" y="1220"/>
                </a:lnTo>
                <a:lnTo>
                  <a:pt x="8259" y="1220"/>
                </a:lnTo>
                <a:lnTo>
                  <a:pt x="8216" y="942"/>
                </a:lnTo>
                <a:lnTo>
                  <a:pt x="8152" y="664"/>
                </a:lnTo>
                <a:lnTo>
                  <a:pt x="8109" y="536"/>
                </a:lnTo>
                <a:lnTo>
                  <a:pt x="8045" y="407"/>
                </a:lnTo>
                <a:lnTo>
                  <a:pt x="7981" y="279"/>
                </a:lnTo>
                <a:lnTo>
                  <a:pt x="7874" y="193"/>
                </a:lnTo>
                <a:lnTo>
                  <a:pt x="7874" y="193"/>
                </a:lnTo>
                <a:lnTo>
                  <a:pt x="7746" y="108"/>
                </a:lnTo>
                <a:lnTo>
                  <a:pt x="7617" y="65"/>
                </a:lnTo>
                <a:lnTo>
                  <a:pt x="7467" y="22"/>
                </a:lnTo>
                <a:lnTo>
                  <a:pt x="7318" y="1"/>
                </a:lnTo>
                <a:lnTo>
                  <a:pt x="7018" y="1"/>
                </a:lnTo>
                <a:lnTo>
                  <a:pt x="6719" y="22"/>
                </a:lnTo>
                <a:lnTo>
                  <a:pt x="6719" y="22"/>
                </a:lnTo>
                <a:lnTo>
                  <a:pt x="6077" y="43"/>
                </a:lnTo>
                <a:lnTo>
                  <a:pt x="5413" y="43"/>
                </a:lnTo>
                <a:lnTo>
                  <a:pt x="5413" y="43"/>
                </a:lnTo>
                <a:lnTo>
                  <a:pt x="4087" y="65"/>
                </a:lnTo>
                <a:lnTo>
                  <a:pt x="2782" y="86"/>
                </a:lnTo>
                <a:lnTo>
                  <a:pt x="2782" y="86"/>
                </a:lnTo>
                <a:lnTo>
                  <a:pt x="1584" y="150"/>
                </a:lnTo>
                <a:lnTo>
                  <a:pt x="1584" y="150"/>
                </a:lnTo>
                <a:lnTo>
                  <a:pt x="1455" y="150"/>
                </a:lnTo>
                <a:lnTo>
                  <a:pt x="1348" y="193"/>
                </a:lnTo>
                <a:lnTo>
                  <a:pt x="1263" y="236"/>
                </a:lnTo>
                <a:lnTo>
                  <a:pt x="1177" y="279"/>
                </a:lnTo>
                <a:lnTo>
                  <a:pt x="1092" y="364"/>
                </a:lnTo>
                <a:lnTo>
                  <a:pt x="1027" y="450"/>
                </a:lnTo>
                <a:lnTo>
                  <a:pt x="963" y="536"/>
                </a:lnTo>
                <a:lnTo>
                  <a:pt x="920" y="664"/>
                </a:lnTo>
                <a:lnTo>
                  <a:pt x="920" y="664"/>
                </a:lnTo>
                <a:lnTo>
                  <a:pt x="856" y="963"/>
                </a:lnTo>
                <a:lnTo>
                  <a:pt x="835" y="1284"/>
                </a:lnTo>
                <a:lnTo>
                  <a:pt x="813" y="1926"/>
                </a:lnTo>
                <a:lnTo>
                  <a:pt x="813" y="1926"/>
                </a:lnTo>
                <a:lnTo>
                  <a:pt x="835" y="2204"/>
                </a:lnTo>
                <a:lnTo>
                  <a:pt x="835" y="2483"/>
                </a:lnTo>
                <a:lnTo>
                  <a:pt x="856" y="3039"/>
                </a:lnTo>
                <a:lnTo>
                  <a:pt x="856" y="3039"/>
                </a:lnTo>
                <a:lnTo>
                  <a:pt x="856" y="3531"/>
                </a:lnTo>
                <a:lnTo>
                  <a:pt x="835" y="3809"/>
                </a:lnTo>
                <a:lnTo>
                  <a:pt x="856" y="4109"/>
                </a:lnTo>
                <a:lnTo>
                  <a:pt x="899" y="4365"/>
                </a:lnTo>
                <a:lnTo>
                  <a:pt x="920" y="4494"/>
                </a:lnTo>
                <a:lnTo>
                  <a:pt x="985" y="4601"/>
                </a:lnTo>
                <a:lnTo>
                  <a:pt x="1027" y="4708"/>
                </a:lnTo>
                <a:lnTo>
                  <a:pt x="1113" y="4815"/>
                </a:lnTo>
                <a:lnTo>
                  <a:pt x="1199" y="4879"/>
                </a:lnTo>
                <a:lnTo>
                  <a:pt x="1306" y="4943"/>
                </a:lnTo>
                <a:lnTo>
                  <a:pt x="1306" y="4943"/>
                </a:lnTo>
                <a:close/>
                <a:moveTo>
                  <a:pt x="1306" y="3124"/>
                </a:moveTo>
                <a:lnTo>
                  <a:pt x="1306" y="3124"/>
                </a:lnTo>
                <a:lnTo>
                  <a:pt x="1327" y="2033"/>
                </a:lnTo>
                <a:lnTo>
                  <a:pt x="1348" y="1477"/>
                </a:lnTo>
                <a:lnTo>
                  <a:pt x="1370" y="1199"/>
                </a:lnTo>
                <a:lnTo>
                  <a:pt x="1434" y="942"/>
                </a:lnTo>
                <a:lnTo>
                  <a:pt x="1434" y="942"/>
                </a:lnTo>
                <a:lnTo>
                  <a:pt x="1455" y="835"/>
                </a:lnTo>
                <a:lnTo>
                  <a:pt x="1519" y="771"/>
                </a:lnTo>
                <a:lnTo>
                  <a:pt x="1584" y="685"/>
                </a:lnTo>
                <a:lnTo>
                  <a:pt x="1669" y="643"/>
                </a:lnTo>
                <a:lnTo>
                  <a:pt x="1776" y="578"/>
                </a:lnTo>
                <a:lnTo>
                  <a:pt x="1905" y="557"/>
                </a:lnTo>
                <a:lnTo>
                  <a:pt x="2161" y="514"/>
                </a:lnTo>
                <a:lnTo>
                  <a:pt x="2418" y="493"/>
                </a:lnTo>
                <a:lnTo>
                  <a:pt x="2696" y="493"/>
                </a:lnTo>
                <a:lnTo>
                  <a:pt x="3124" y="514"/>
                </a:lnTo>
                <a:lnTo>
                  <a:pt x="3124" y="514"/>
                </a:lnTo>
                <a:lnTo>
                  <a:pt x="3659" y="514"/>
                </a:lnTo>
                <a:lnTo>
                  <a:pt x="4194" y="514"/>
                </a:lnTo>
                <a:lnTo>
                  <a:pt x="5264" y="493"/>
                </a:lnTo>
                <a:lnTo>
                  <a:pt x="5264" y="493"/>
                </a:lnTo>
                <a:lnTo>
                  <a:pt x="6419" y="450"/>
                </a:lnTo>
                <a:lnTo>
                  <a:pt x="6419" y="450"/>
                </a:lnTo>
                <a:lnTo>
                  <a:pt x="6847" y="429"/>
                </a:lnTo>
                <a:lnTo>
                  <a:pt x="7082" y="450"/>
                </a:lnTo>
                <a:lnTo>
                  <a:pt x="7296" y="493"/>
                </a:lnTo>
                <a:lnTo>
                  <a:pt x="7296" y="493"/>
                </a:lnTo>
                <a:lnTo>
                  <a:pt x="7403" y="514"/>
                </a:lnTo>
                <a:lnTo>
                  <a:pt x="7489" y="578"/>
                </a:lnTo>
                <a:lnTo>
                  <a:pt x="7574" y="621"/>
                </a:lnTo>
                <a:lnTo>
                  <a:pt x="7639" y="685"/>
                </a:lnTo>
                <a:lnTo>
                  <a:pt x="7681" y="771"/>
                </a:lnTo>
                <a:lnTo>
                  <a:pt x="7724" y="857"/>
                </a:lnTo>
                <a:lnTo>
                  <a:pt x="7788" y="1028"/>
                </a:lnTo>
                <a:lnTo>
                  <a:pt x="7810" y="1220"/>
                </a:lnTo>
                <a:lnTo>
                  <a:pt x="7810" y="1413"/>
                </a:lnTo>
                <a:lnTo>
                  <a:pt x="7810" y="1819"/>
                </a:lnTo>
                <a:lnTo>
                  <a:pt x="7810" y="1819"/>
                </a:lnTo>
                <a:lnTo>
                  <a:pt x="7810" y="3017"/>
                </a:lnTo>
                <a:lnTo>
                  <a:pt x="7810" y="3017"/>
                </a:lnTo>
                <a:lnTo>
                  <a:pt x="7810" y="3488"/>
                </a:lnTo>
                <a:lnTo>
                  <a:pt x="7810" y="3724"/>
                </a:lnTo>
                <a:lnTo>
                  <a:pt x="7788" y="3959"/>
                </a:lnTo>
                <a:lnTo>
                  <a:pt x="7788" y="3959"/>
                </a:lnTo>
                <a:lnTo>
                  <a:pt x="7724" y="4173"/>
                </a:lnTo>
                <a:lnTo>
                  <a:pt x="7617" y="4344"/>
                </a:lnTo>
                <a:lnTo>
                  <a:pt x="7532" y="4430"/>
                </a:lnTo>
                <a:lnTo>
                  <a:pt x="7467" y="4515"/>
                </a:lnTo>
                <a:lnTo>
                  <a:pt x="7382" y="4579"/>
                </a:lnTo>
                <a:lnTo>
                  <a:pt x="7275" y="4622"/>
                </a:lnTo>
                <a:lnTo>
                  <a:pt x="7275" y="4622"/>
                </a:lnTo>
                <a:lnTo>
                  <a:pt x="7125" y="4665"/>
                </a:lnTo>
                <a:lnTo>
                  <a:pt x="6868" y="4686"/>
                </a:lnTo>
                <a:lnTo>
                  <a:pt x="6547" y="4708"/>
                </a:lnTo>
                <a:lnTo>
                  <a:pt x="6547" y="4708"/>
                </a:lnTo>
                <a:lnTo>
                  <a:pt x="5970" y="4665"/>
                </a:lnTo>
                <a:lnTo>
                  <a:pt x="5392" y="4644"/>
                </a:lnTo>
                <a:lnTo>
                  <a:pt x="4814" y="4622"/>
                </a:lnTo>
                <a:lnTo>
                  <a:pt x="4237" y="4601"/>
                </a:lnTo>
                <a:lnTo>
                  <a:pt x="4237" y="4601"/>
                </a:lnTo>
                <a:lnTo>
                  <a:pt x="3638" y="4537"/>
                </a:lnTo>
                <a:lnTo>
                  <a:pt x="3338" y="4537"/>
                </a:lnTo>
                <a:lnTo>
                  <a:pt x="3039" y="4537"/>
                </a:lnTo>
                <a:lnTo>
                  <a:pt x="3039" y="4537"/>
                </a:lnTo>
                <a:lnTo>
                  <a:pt x="2482" y="4558"/>
                </a:lnTo>
                <a:lnTo>
                  <a:pt x="2204" y="4579"/>
                </a:lnTo>
                <a:lnTo>
                  <a:pt x="1926" y="4558"/>
                </a:lnTo>
                <a:lnTo>
                  <a:pt x="1926" y="4558"/>
                </a:lnTo>
                <a:lnTo>
                  <a:pt x="1691" y="4515"/>
                </a:lnTo>
                <a:lnTo>
                  <a:pt x="1605" y="4472"/>
                </a:lnTo>
                <a:lnTo>
                  <a:pt x="1519" y="4430"/>
                </a:lnTo>
                <a:lnTo>
                  <a:pt x="1434" y="4365"/>
                </a:lnTo>
                <a:lnTo>
                  <a:pt x="1391" y="4280"/>
                </a:lnTo>
                <a:lnTo>
                  <a:pt x="1327" y="4173"/>
                </a:lnTo>
                <a:lnTo>
                  <a:pt x="1306" y="4044"/>
                </a:lnTo>
                <a:lnTo>
                  <a:pt x="1306" y="4044"/>
                </a:lnTo>
                <a:lnTo>
                  <a:pt x="1284" y="3831"/>
                </a:lnTo>
                <a:lnTo>
                  <a:pt x="1284" y="3595"/>
                </a:lnTo>
                <a:lnTo>
                  <a:pt x="1306" y="3124"/>
                </a:lnTo>
                <a:lnTo>
                  <a:pt x="1306" y="3124"/>
                </a:lnTo>
                <a:close/>
                <a:moveTo>
                  <a:pt x="5221" y="6291"/>
                </a:moveTo>
                <a:lnTo>
                  <a:pt x="5221" y="6291"/>
                </a:lnTo>
                <a:lnTo>
                  <a:pt x="5157" y="6248"/>
                </a:lnTo>
                <a:lnTo>
                  <a:pt x="5093" y="6227"/>
                </a:lnTo>
                <a:lnTo>
                  <a:pt x="4943" y="6227"/>
                </a:lnTo>
                <a:lnTo>
                  <a:pt x="4793" y="6227"/>
                </a:lnTo>
                <a:lnTo>
                  <a:pt x="4643" y="6227"/>
                </a:lnTo>
                <a:lnTo>
                  <a:pt x="4643" y="6227"/>
                </a:lnTo>
                <a:lnTo>
                  <a:pt x="4301" y="6205"/>
                </a:lnTo>
                <a:lnTo>
                  <a:pt x="4130" y="6184"/>
                </a:lnTo>
                <a:lnTo>
                  <a:pt x="3959" y="6205"/>
                </a:lnTo>
                <a:lnTo>
                  <a:pt x="3787" y="6227"/>
                </a:lnTo>
                <a:lnTo>
                  <a:pt x="3638" y="6312"/>
                </a:lnTo>
                <a:lnTo>
                  <a:pt x="3595" y="6355"/>
                </a:lnTo>
                <a:lnTo>
                  <a:pt x="3531" y="6419"/>
                </a:lnTo>
                <a:lnTo>
                  <a:pt x="3488" y="6484"/>
                </a:lnTo>
                <a:lnTo>
                  <a:pt x="3445" y="6569"/>
                </a:lnTo>
                <a:lnTo>
                  <a:pt x="3445" y="6569"/>
                </a:lnTo>
                <a:lnTo>
                  <a:pt x="3424" y="6676"/>
                </a:lnTo>
                <a:lnTo>
                  <a:pt x="3402" y="6762"/>
                </a:lnTo>
                <a:lnTo>
                  <a:pt x="3424" y="6847"/>
                </a:lnTo>
                <a:lnTo>
                  <a:pt x="3445" y="6912"/>
                </a:lnTo>
                <a:lnTo>
                  <a:pt x="3466" y="6954"/>
                </a:lnTo>
                <a:lnTo>
                  <a:pt x="3509" y="6997"/>
                </a:lnTo>
                <a:lnTo>
                  <a:pt x="3616" y="7061"/>
                </a:lnTo>
                <a:lnTo>
                  <a:pt x="3766" y="7104"/>
                </a:lnTo>
                <a:lnTo>
                  <a:pt x="3916" y="7104"/>
                </a:lnTo>
                <a:lnTo>
                  <a:pt x="4258" y="7125"/>
                </a:lnTo>
                <a:lnTo>
                  <a:pt x="4258" y="7125"/>
                </a:lnTo>
                <a:lnTo>
                  <a:pt x="4344" y="7104"/>
                </a:lnTo>
                <a:lnTo>
                  <a:pt x="4536" y="7104"/>
                </a:lnTo>
                <a:lnTo>
                  <a:pt x="4857" y="7083"/>
                </a:lnTo>
                <a:lnTo>
                  <a:pt x="4857" y="7083"/>
                </a:lnTo>
                <a:lnTo>
                  <a:pt x="5050" y="7104"/>
                </a:lnTo>
                <a:lnTo>
                  <a:pt x="5221" y="7083"/>
                </a:lnTo>
                <a:lnTo>
                  <a:pt x="5307" y="7061"/>
                </a:lnTo>
                <a:lnTo>
                  <a:pt x="5349" y="7018"/>
                </a:lnTo>
                <a:lnTo>
                  <a:pt x="5392" y="6954"/>
                </a:lnTo>
                <a:lnTo>
                  <a:pt x="5413" y="6847"/>
                </a:lnTo>
                <a:lnTo>
                  <a:pt x="5413" y="6847"/>
                </a:lnTo>
                <a:lnTo>
                  <a:pt x="5413" y="6698"/>
                </a:lnTo>
                <a:lnTo>
                  <a:pt x="5392" y="6548"/>
                </a:lnTo>
                <a:lnTo>
                  <a:pt x="5328" y="6398"/>
                </a:lnTo>
                <a:lnTo>
                  <a:pt x="5285" y="6334"/>
                </a:lnTo>
                <a:lnTo>
                  <a:pt x="5221" y="6291"/>
                </a:lnTo>
                <a:lnTo>
                  <a:pt x="5221" y="6291"/>
                </a:lnTo>
                <a:close/>
                <a:moveTo>
                  <a:pt x="4665" y="6869"/>
                </a:moveTo>
                <a:lnTo>
                  <a:pt x="4665" y="6869"/>
                </a:lnTo>
                <a:lnTo>
                  <a:pt x="4173" y="6826"/>
                </a:lnTo>
                <a:lnTo>
                  <a:pt x="4173" y="6826"/>
                </a:lnTo>
                <a:lnTo>
                  <a:pt x="4001" y="6826"/>
                </a:lnTo>
                <a:lnTo>
                  <a:pt x="3894" y="6826"/>
                </a:lnTo>
                <a:lnTo>
                  <a:pt x="3830" y="6805"/>
                </a:lnTo>
                <a:lnTo>
                  <a:pt x="3830" y="6805"/>
                </a:lnTo>
                <a:lnTo>
                  <a:pt x="3809" y="6762"/>
                </a:lnTo>
                <a:lnTo>
                  <a:pt x="3787" y="6719"/>
                </a:lnTo>
                <a:lnTo>
                  <a:pt x="3787" y="6698"/>
                </a:lnTo>
                <a:lnTo>
                  <a:pt x="3809" y="6676"/>
                </a:lnTo>
                <a:lnTo>
                  <a:pt x="3873" y="6633"/>
                </a:lnTo>
                <a:lnTo>
                  <a:pt x="3980" y="6612"/>
                </a:lnTo>
                <a:lnTo>
                  <a:pt x="4173" y="6591"/>
                </a:lnTo>
                <a:lnTo>
                  <a:pt x="4322" y="6591"/>
                </a:lnTo>
                <a:lnTo>
                  <a:pt x="4322" y="6591"/>
                </a:lnTo>
                <a:lnTo>
                  <a:pt x="4493" y="6569"/>
                </a:lnTo>
                <a:lnTo>
                  <a:pt x="4707" y="6548"/>
                </a:lnTo>
                <a:lnTo>
                  <a:pt x="4836" y="6548"/>
                </a:lnTo>
                <a:lnTo>
                  <a:pt x="4921" y="6569"/>
                </a:lnTo>
                <a:lnTo>
                  <a:pt x="5007" y="6612"/>
                </a:lnTo>
                <a:lnTo>
                  <a:pt x="5050" y="6676"/>
                </a:lnTo>
                <a:lnTo>
                  <a:pt x="5050" y="6676"/>
                </a:lnTo>
                <a:lnTo>
                  <a:pt x="5071" y="6762"/>
                </a:lnTo>
                <a:lnTo>
                  <a:pt x="5071" y="6805"/>
                </a:lnTo>
                <a:lnTo>
                  <a:pt x="5050" y="6826"/>
                </a:lnTo>
                <a:lnTo>
                  <a:pt x="5007" y="6847"/>
                </a:lnTo>
                <a:lnTo>
                  <a:pt x="4921" y="6869"/>
                </a:lnTo>
                <a:lnTo>
                  <a:pt x="4750" y="6847"/>
                </a:lnTo>
                <a:lnTo>
                  <a:pt x="4707" y="6847"/>
                </a:lnTo>
                <a:lnTo>
                  <a:pt x="4665" y="6869"/>
                </a:lnTo>
                <a:lnTo>
                  <a:pt x="4665" y="6869"/>
                </a:lnTo>
                <a:close/>
                <a:moveTo>
                  <a:pt x="3424" y="3938"/>
                </a:moveTo>
                <a:lnTo>
                  <a:pt x="3424" y="3938"/>
                </a:lnTo>
                <a:lnTo>
                  <a:pt x="3466" y="3980"/>
                </a:lnTo>
                <a:lnTo>
                  <a:pt x="3531" y="4002"/>
                </a:lnTo>
                <a:lnTo>
                  <a:pt x="3680" y="4023"/>
                </a:lnTo>
                <a:lnTo>
                  <a:pt x="3980" y="4023"/>
                </a:lnTo>
                <a:lnTo>
                  <a:pt x="3980" y="4023"/>
                </a:lnTo>
                <a:lnTo>
                  <a:pt x="4344" y="4044"/>
                </a:lnTo>
                <a:lnTo>
                  <a:pt x="4729" y="4066"/>
                </a:lnTo>
                <a:lnTo>
                  <a:pt x="4729" y="4066"/>
                </a:lnTo>
                <a:lnTo>
                  <a:pt x="4900" y="4087"/>
                </a:lnTo>
                <a:lnTo>
                  <a:pt x="5093" y="4066"/>
                </a:lnTo>
                <a:lnTo>
                  <a:pt x="5285" y="4023"/>
                </a:lnTo>
                <a:lnTo>
                  <a:pt x="5456" y="3959"/>
                </a:lnTo>
                <a:lnTo>
                  <a:pt x="5456" y="3959"/>
                </a:lnTo>
                <a:lnTo>
                  <a:pt x="5563" y="3873"/>
                </a:lnTo>
                <a:lnTo>
                  <a:pt x="5606" y="3788"/>
                </a:lnTo>
                <a:lnTo>
                  <a:pt x="5627" y="3681"/>
                </a:lnTo>
                <a:lnTo>
                  <a:pt x="5649" y="3552"/>
                </a:lnTo>
                <a:lnTo>
                  <a:pt x="5649" y="3552"/>
                </a:lnTo>
                <a:lnTo>
                  <a:pt x="5670" y="3274"/>
                </a:lnTo>
                <a:lnTo>
                  <a:pt x="5734" y="2932"/>
                </a:lnTo>
                <a:lnTo>
                  <a:pt x="5756" y="2739"/>
                </a:lnTo>
                <a:lnTo>
                  <a:pt x="5756" y="2590"/>
                </a:lnTo>
                <a:lnTo>
                  <a:pt x="5734" y="2440"/>
                </a:lnTo>
                <a:lnTo>
                  <a:pt x="5692" y="2311"/>
                </a:lnTo>
                <a:lnTo>
                  <a:pt x="5692" y="2311"/>
                </a:lnTo>
                <a:lnTo>
                  <a:pt x="5627" y="2247"/>
                </a:lnTo>
                <a:lnTo>
                  <a:pt x="5542" y="2226"/>
                </a:lnTo>
                <a:lnTo>
                  <a:pt x="5478" y="2226"/>
                </a:lnTo>
                <a:lnTo>
                  <a:pt x="5371" y="2204"/>
                </a:lnTo>
                <a:lnTo>
                  <a:pt x="5371" y="2204"/>
                </a:lnTo>
                <a:lnTo>
                  <a:pt x="5307" y="2162"/>
                </a:lnTo>
                <a:lnTo>
                  <a:pt x="5285" y="2119"/>
                </a:lnTo>
                <a:lnTo>
                  <a:pt x="5242" y="2076"/>
                </a:lnTo>
                <a:lnTo>
                  <a:pt x="5221" y="2033"/>
                </a:lnTo>
                <a:lnTo>
                  <a:pt x="5200" y="1777"/>
                </a:lnTo>
                <a:lnTo>
                  <a:pt x="5200" y="1777"/>
                </a:lnTo>
                <a:lnTo>
                  <a:pt x="5157" y="1648"/>
                </a:lnTo>
                <a:lnTo>
                  <a:pt x="5093" y="1498"/>
                </a:lnTo>
                <a:lnTo>
                  <a:pt x="5007" y="1370"/>
                </a:lnTo>
                <a:lnTo>
                  <a:pt x="4900" y="1263"/>
                </a:lnTo>
                <a:lnTo>
                  <a:pt x="4900" y="1263"/>
                </a:lnTo>
                <a:lnTo>
                  <a:pt x="4836" y="1220"/>
                </a:lnTo>
                <a:lnTo>
                  <a:pt x="4772" y="1177"/>
                </a:lnTo>
                <a:lnTo>
                  <a:pt x="4643" y="1156"/>
                </a:lnTo>
                <a:lnTo>
                  <a:pt x="4493" y="1156"/>
                </a:lnTo>
                <a:lnTo>
                  <a:pt x="4344" y="1177"/>
                </a:lnTo>
                <a:lnTo>
                  <a:pt x="4344" y="1177"/>
                </a:lnTo>
                <a:lnTo>
                  <a:pt x="4194" y="1220"/>
                </a:lnTo>
                <a:lnTo>
                  <a:pt x="4066" y="1284"/>
                </a:lnTo>
                <a:lnTo>
                  <a:pt x="3959" y="1370"/>
                </a:lnTo>
                <a:lnTo>
                  <a:pt x="3852" y="1477"/>
                </a:lnTo>
                <a:lnTo>
                  <a:pt x="3787" y="1605"/>
                </a:lnTo>
                <a:lnTo>
                  <a:pt x="3723" y="1734"/>
                </a:lnTo>
                <a:lnTo>
                  <a:pt x="3702" y="1884"/>
                </a:lnTo>
                <a:lnTo>
                  <a:pt x="3659" y="2033"/>
                </a:lnTo>
                <a:lnTo>
                  <a:pt x="3659" y="2033"/>
                </a:lnTo>
                <a:lnTo>
                  <a:pt x="3680" y="2140"/>
                </a:lnTo>
                <a:lnTo>
                  <a:pt x="3659" y="2204"/>
                </a:lnTo>
                <a:lnTo>
                  <a:pt x="3659" y="2247"/>
                </a:lnTo>
                <a:lnTo>
                  <a:pt x="3659" y="2247"/>
                </a:lnTo>
                <a:lnTo>
                  <a:pt x="3595" y="2290"/>
                </a:lnTo>
                <a:lnTo>
                  <a:pt x="3552" y="2311"/>
                </a:lnTo>
                <a:lnTo>
                  <a:pt x="3488" y="2311"/>
                </a:lnTo>
                <a:lnTo>
                  <a:pt x="3424" y="2333"/>
                </a:lnTo>
                <a:lnTo>
                  <a:pt x="3424" y="2333"/>
                </a:lnTo>
                <a:lnTo>
                  <a:pt x="3381" y="2376"/>
                </a:lnTo>
                <a:lnTo>
                  <a:pt x="3338" y="2418"/>
                </a:lnTo>
                <a:lnTo>
                  <a:pt x="3295" y="2525"/>
                </a:lnTo>
                <a:lnTo>
                  <a:pt x="3274" y="2654"/>
                </a:lnTo>
                <a:lnTo>
                  <a:pt x="3253" y="2804"/>
                </a:lnTo>
                <a:lnTo>
                  <a:pt x="3253" y="2804"/>
                </a:lnTo>
                <a:lnTo>
                  <a:pt x="3253" y="2953"/>
                </a:lnTo>
                <a:lnTo>
                  <a:pt x="3253" y="3124"/>
                </a:lnTo>
                <a:lnTo>
                  <a:pt x="3295" y="3445"/>
                </a:lnTo>
                <a:lnTo>
                  <a:pt x="3295" y="3445"/>
                </a:lnTo>
                <a:lnTo>
                  <a:pt x="3338" y="3702"/>
                </a:lnTo>
                <a:lnTo>
                  <a:pt x="3381" y="3831"/>
                </a:lnTo>
                <a:lnTo>
                  <a:pt x="3424" y="3938"/>
                </a:lnTo>
                <a:lnTo>
                  <a:pt x="3424" y="3938"/>
                </a:lnTo>
                <a:close/>
                <a:moveTo>
                  <a:pt x="4772" y="3060"/>
                </a:moveTo>
                <a:lnTo>
                  <a:pt x="4772" y="3060"/>
                </a:lnTo>
                <a:lnTo>
                  <a:pt x="4707" y="3103"/>
                </a:lnTo>
                <a:lnTo>
                  <a:pt x="4665" y="3146"/>
                </a:lnTo>
                <a:lnTo>
                  <a:pt x="4665" y="3146"/>
                </a:lnTo>
                <a:lnTo>
                  <a:pt x="4643" y="3189"/>
                </a:lnTo>
                <a:lnTo>
                  <a:pt x="4643" y="3231"/>
                </a:lnTo>
                <a:lnTo>
                  <a:pt x="4643" y="3317"/>
                </a:lnTo>
                <a:lnTo>
                  <a:pt x="4643" y="3317"/>
                </a:lnTo>
                <a:lnTo>
                  <a:pt x="4622" y="3424"/>
                </a:lnTo>
                <a:lnTo>
                  <a:pt x="4579" y="3467"/>
                </a:lnTo>
                <a:lnTo>
                  <a:pt x="4515" y="3510"/>
                </a:lnTo>
                <a:lnTo>
                  <a:pt x="4515" y="3510"/>
                </a:lnTo>
                <a:lnTo>
                  <a:pt x="4429" y="3510"/>
                </a:lnTo>
                <a:lnTo>
                  <a:pt x="4365" y="3488"/>
                </a:lnTo>
                <a:lnTo>
                  <a:pt x="4322" y="3424"/>
                </a:lnTo>
                <a:lnTo>
                  <a:pt x="4301" y="3360"/>
                </a:lnTo>
                <a:lnTo>
                  <a:pt x="4258" y="3189"/>
                </a:lnTo>
                <a:lnTo>
                  <a:pt x="4237" y="3039"/>
                </a:lnTo>
                <a:lnTo>
                  <a:pt x="4237" y="3039"/>
                </a:lnTo>
                <a:lnTo>
                  <a:pt x="4215" y="2868"/>
                </a:lnTo>
                <a:lnTo>
                  <a:pt x="4215" y="2782"/>
                </a:lnTo>
                <a:lnTo>
                  <a:pt x="4237" y="2718"/>
                </a:lnTo>
                <a:lnTo>
                  <a:pt x="4280" y="2654"/>
                </a:lnTo>
                <a:lnTo>
                  <a:pt x="4344" y="2590"/>
                </a:lnTo>
                <a:lnTo>
                  <a:pt x="4408" y="2568"/>
                </a:lnTo>
                <a:lnTo>
                  <a:pt x="4515" y="2547"/>
                </a:lnTo>
                <a:lnTo>
                  <a:pt x="4515" y="2547"/>
                </a:lnTo>
                <a:lnTo>
                  <a:pt x="4622" y="2568"/>
                </a:lnTo>
                <a:lnTo>
                  <a:pt x="4707" y="2611"/>
                </a:lnTo>
                <a:lnTo>
                  <a:pt x="4772" y="2654"/>
                </a:lnTo>
                <a:lnTo>
                  <a:pt x="4814" y="2739"/>
                </a:lnTo>
                <a:lnTo>
                  <a:pt x="4836" y="2804"/>
                </a:lnTo>
                <a:lnTo>
                  <a:pt x="4836" y="2889"/>
                </a:lnTo>
                <a:lnTo>
                  <a:pt x="4814" y="2975"/>
                </a:lnTo>
                <a:lnTo>
                  <a:pt x="4772" y="3060"/>
                </a:lnTo>
                <a:lnTo>
                  <a:pt x="4772" y="3060"/>
                </a:lnTo>
                <a:close/>
                <a:moveTo>
                  <a:pt x="4108" y="1905"/>
                </a:moveTo>
                <a:lnTo>
                  <a:pt x="4108" y="1905"/>
                </a:lnTo>
                <a:lnTo>
                  <a:pt x="4151" y="1755"/>
                </a:lnTo>
                <a:lnTo>
                  <a:pt x="4173" y="1691"/>
                </a:lnTo>
                <a:lnTo>
                  <a:pt x="4215" y="1627"/>
                </a:lnTo>
                <a:lnTo>
                  <a:pt x="4280" y="1584"/>
                </a:lnTo>
                <a:lnTo>
                  <a:pt x="4344" y="1563"/>
                </a:lnTo>
                <a:lnTo>
                  <a:pt x="4408" y="1541"/>
                </a:lnTo>
                <a:lnTo>
                  <a:pt x="4515" y="1541"/>
                </a:lnTo>
                <a:lnTo>
                  <a:pt x="4515" y="1541"/>
                </a:lnTo>
                <a:lnTo>
                  <a:pt x="4579" y="1563"/>
                </a:lnTo>
                <a:lnTo>
                  <a:pt x="4665" y="1605"/>
                </a:lnTo>
                <a:lnTo>
                  <a:pt x="4729" y="1648"/>
                </a:lnTo>
                <a:lnTo>
                  <a:pt x="4793" y="1734"/>
                </a:lnTo>
                <a:lnTo>
                  <a:pt x="4793" y="1734"/>
                </a:lnTo>
                <a:lnTo>
                  <a:pt x="4814" y="1841"/>
                </a:lnTo>
                <a:lnTo>
                  <a:pt x="4814" y="1948"/>
                </a:lnTo>
                <a:lnTo>
                  <a:pt x="4814" y="1948"/>
                </a:lnTo>
                <a:lnTo>
                  <a:pt x="4793" y="2033"/>
                </a:lnTo>
                <a:lnTo>
                  <a:pt x="4772" y="2097"/>
                </a:lnTo>
                <a:lnTo>
                  <a:pt x="4729" y="2140"/>
                </a:lnTo>
                <a:lnTo>
                  <a:pt x="4665" y="2162"/>
                </a:lnTo>
                <a:lnTo>
                  <a:pt x="4536" y="2162"/>
                </a:lnTo>
                <a:lnTo>
                  <a:pt x="4344" y="2162"/>
                </a:lnTo>
                <a:lnTo>
                  <a:pt x="4344" y="2162"/>
                </a:lnTo>
                <a:lnTo>
                  <a:pt x="4194" y="2183"/>
                </a:lnTo>
                <a:lnTo>
                  <a:pt x="4151" y="2162"/>
                </a:lnTo>
                <a:lnTo>
                  <a:pt x="4108" y="2162"/>
                </a:lnTo>
                <a:lnTo>
                  <a:pt x="4087" y="2119"/>
                </a:lnTo>
                <a:lnTo>
                  <a:pt x="4087" y="2076"/>
                </a:lnTo>
                <a:lnTo>
                  <a:pt x="4108" y="1905"/>
                </a:lnTo>
                <a:lnTo>
                  <a:pt x="4108" y="1905"/>
                </a:lnTo>
                <a:close/>
                <a:moveTo>
                  <a:pt x="3830" y="3403"/>
                </a:moveTo>
                <a:lnTo>
                  <a:pt x="3830" y="3403"/>
                </a:lnTo>
                <a:lnTo>
                  <a:pt x="3830" y="3424"/>
                </a:lnTo>
                <a:lnTo>
                  <a:pt x="3830" y="3403"/>
                </a:lnTo>
                <a:lnTo>
                  <a:pt x="3830" y="34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1732142" y="4145698"/>
            <a:ext cx="236496" cy="208768"/>
          </a:xfrm>
          <a:custGeom>
            <a:rect b="b" l="l" r="r" t="t"/>
            <a:pathLst>
              <a:path extrusionOk="0" h="7725" w="8751">
                <a:moveTo>
                  <a:pt x="5713" y="5457"/>
                </a:moveTo>
                <a:lnTo>
                  <a:pt x="5713" y="5457"/>
                </a:lnTo>
                <a:lnTo>
                  <a:pt x="5392" y="5350"/>
                </a:lnTo>
                <a:lnTo>
                  <a:pt x="5049" y="5243"/>
                </a:lnTo>
                <a:lnTo>
                  <a:pt x="4900" y="5200"/>
                </a:lnTo>
                <a:lnTo>
                  <a:pt x="4729" y="5114"/>
                </a:lnTo>
                <a:lnTo>
                  <a:pt x="4600" y="5029"/>
                </a:lnTo>
                <a:lnTo>
                  <a:pt x="4472" y="4922"/>
                </a:lnTo>
                <a:lnTo>
                  <a:pt x="4472" y="4922"/>
                </a:lnTo>
                <a:lnTo>
                  <a:pt x="4365" y="4793"/>
                </a:lnTo>
                <a:lnTo>
                  <a:pt x="4301" y="4644"/>
                </a:lnTo>
                <a:lnTo>
                  <a:pt x="4301" y="4515"/>
                </a:lnTo>
                <a:lnTo>
                  <a:pt x="4322" y="4387"/>
                </a:lnTo>
                <a:lnTo>
                  <a:pt x="4386" y="4237"/>
                </a:lnTo>
                <a:lnTo>
                  <a:pt x="4450" y="4109"/>
                </a:lnTo>
                <a:lnTo>
                  <a:pt x="4622" y="3852"/>
                </a:lnTo>
                <a:lnTo>
                  <a:pt x="4622" y="3852"/>
                </a:lnTo>
                <a:lnTo>
                  <a:pt x="4707" y="3702"/>
                </a:lnTo>
                <a:lnTo>
                  <a:pt x="4771" y="3552"/>
                </a:lnTo>
                <a:lnTo>
                  <a:pt x="4878" y="3231"/>
                </a:lnTo>
                <a:lnTo>
                  <a:pt x="4878" y="3231"/>
                </a:lnTo>
                <a:lnTo>
                  <a:pt x="4921" y="3167"/>
                </a:lnTo>
                <a:lnTo>
                  <a:pt x="4964" y="3124"/>
                </a:lnTo>
                <a:lnTo>
                  <a:pt x="5049" y="3039"/>
                </a:lnTo>
                <a:lnTo>
                  <a:pt x="5156" y="2953"/>
                </a:lnTo>
                <a:lnTo>
                  <a:pt x="5263" y="2846"/>
                </a:lnTo>
                <a:lnTo>
                  <a:pt x="5263" y="2846"/>
                </a:lnTo>
                <a:lnTo>
                  <a:pt x="5306" y="2718"/>
                </a:lnTo>
                <a:lnTo>
                  <a:pt x="5349" y="2568"/>
                </a:lnTo>
                <a:lnTo>
                  <a:pt x="5349" y="2418"/>
                </a:lnTo>
                <a:lnTo>
                  <a:pt x="5349" y="2269"/>
                </a:lnTo>
                <a:lnTo>
                  <a:pt x="5349" y="2269"/>
                </a:lnTo>
                <a:lnTo>
                  <a:pt x="5328" y="2119"/>
                </a:lnTo>
                <a:lnTo>
                  <a:pt x="5285" y="2012"/>
                </a:lnTo>
                <a:lnTo>
                  <a:pt x="5178" y="1776"/>
                </a:lnTo>
                <a:lnTo>
                  <a:pt x="5178" y="1776"/>
                </a:lnTo>
                <a:lnTo>
                  <a:pt x="5135" y="1605"/>
                </a:lnTo>
                <a:lnTo>
                  <a:pt x="5114" y="1434"/>
                </a:lnTo>
                <a:lnTo>
                  <a:pt x="5114" y="1242"/>
                </a:lnTo>
                <a:lnTo>
                  <a:pt x="5071" y="1070"/>
                </a:lnTo>
                <a:lnTo>
                  <a:pt x="5071" y="1070"/>
                </a:lnTo>
                <a:lnTo>
                  <a:pt x="4985" y="771"/>
                </a:lnTo>
                <a:lnTo>
                  <a:pt x="4921" y="621"/>
                </a:lnTo>
                <a:lnTo>
                  <a:pt x="4836" y="493"/>
                </a:lnTo>
                <a:lnTo>
                  <a:pt x="4836" y="493"/>
                </a:lnTo>
                <a:lnTo>
                  <a:pt x="4750" y="364"/>
                </a:lnTo>
                <a:lnTo>
                  <a:pt x="4622" y="257"/>
                </a:lnTo>
                <a:lnTo>
                  <a:pt x="4515" y="150"/>
                </a:lnTo>
                <a:lnTo>
                  <a:pt x="4386" y="86"/>
                </a:lnTo>
                <a:lnTo>
                  <a:pt x="4236" y="43"/>
                </a:lnTo>
                <a:lnTo>
                  <a:pt x="4108" y="22"/>
                </a:lnTo>
                <a:lnTo>
                  <a:pt x="3958" y="1"/>
                </a:lnTo>
                <a:lnTo>
                  <a:pt x="3809" y="1"/>
                </a:lnTo>
                <a:lnTo>
                  <a:pt x="3659" y="22"/>
                </a:lnTo>
                <a:lnTo>
                  <a:pt x="3509" y="65"/>
                </a:lnTo>
                <a:lnTo>
                  <a:pt x="3359" y="108"/>
                </a:lnTo>
                <a:lnTo>
                  <a:pt x="3231" y="172"/>
                </a:lnTo>
                <a:lnTo>
                  <a:pt x="3081" y="257"/>
                </a:lnTo>
                <a:lnTo>
                  <a:pt x="2974" y="343"/>
                </a:lnTo>
                <a:lnTo>
                  <a:pt x="2846" y="429"/>
                </a:lnTo>
                <a:lnTo>
                  <a:pt x="2760" y="536"/>
                </a:lnTo>
                <a:lnTo>
                  <a:pt x="2760" y="536"/>
                </a:lnTo>
                <a:lnTo>
                  <a:pt x="2632" y="707"/>
                </a:lnTo>
                <a:lnTo>
                  <a:pt x="2525" y="856"/>
                </a:lnTo>
                <a:lnTo>
                  <a:pt x="2439" y="1028"/>
                </a:lnTo>
                <a:lnTo>
                  <a:pt x="2354" y="1220"/>
                </a:lnTo>
                <a:lnTo>
                  <a:pt x="2354" y="1220"/>
                </a:lnTo>
                <a:lnTo>
                  <a:pt x="2332" y="1349"/>
                </a:lnTo>
                <a:lnTo>
                  <a:pt x="2311" y="1498"/>
                </a:lnTo>
                <a:lnTo>
                  <a:pt x="2268" y="1627"/>
                </a:lnTo>
                <a:lnTo>
                  <a:pt x="2225" y="1755"/>
                </a:lnTo>
                <a:lnTo>
                  <a:pt x="2225" y="1755"/>
                </a:lnTo>
                <a:lnTo>
                  <a:pt x="2161" y="1841"/>
                </a:lnTo>
                <a:lnTo>
                  <a:pt x="2075" y="1905"/>
                </a:lnTo>
                <a:lnTo>
                  <a:pt x="1990" y="1948"/>
                </a:lnTo>
                <a:lnTo>
                  <a:pt x="1904" y="2033"/>
                </a:lnTo>
                <a:lnTo>
                  <a:pt x="1904" y="2033"/>
                </a:lnTo>
                <a:lnTo>
                  <a:pt x="1862" y="2097"/>
                </a:lnTo>
                <a:lnTo>
                  <a:pt x="1840" y="2183"/>
                </a:lnTo>
                <a:lnTo>
                  <a:pt x="1797" y="2376"/>
                </a:lnTo>
                <a:lnTo>
                  <a:pt x="1819" y="2547"/>
                </a:lnTo>
                <a:lnTo>
                  <a:pt x="1840" y="2718"/>
                </a:lnTo>
                <a:lnTo>
                  <a:pt x="1840" y="2718"/>
                </a:lnTo>
                <a:lnTo>
                  <a:pt x="1883" y="2846"/>
                </a:lnTo>
                <a:lnTo>
                  <a:pt x="1947" y="2996"/>
                </a:lnTo>
                <a:lnTo>
                  <a:pt x="2011" y="3124"/>
                </a:lnTo>
                <a:lnTo>
                  <a:pt x="2097" y="3210"/>
                </a:lnTo>
                <a:lnTo>
                  <a:pt x="2097" y="3210"/>
                </a:lnTo>
                <a:lnTo>
                  <a:pt x="2225" y="3317"/>
                </a:lnTo>
                <a:lnTo>
                  <a:pt x="2311" y="3381"/>
                </a:lnTo>
                <a:lnTo>
                  <a:pt x="2354" y="3488"/>
                </a:lnTo>
                <a:lnTo>
                  <a:pt x="2418" y="3617"/>
                </a:lnTo>
                <a:lnTo>
                  <a:pt x="2418" y="3617"/>
                </a:lnTo>
                <a:lnTo>
                  <a:pt x="2525" y="3895"/>
                </a:lnTo>
                <a:lnTo>
                  <a:pt x="2610" y="4216"/>
                </a:lnTo>
                <a:lnTo>
                  <a:pt x="2632" y="4387"/>
                </a:lnTo>
                <a:lnTo>
                  <a:pt x="2632" y="4558"/>
                </a:lnTo>
                <a:lnTo>
                  <a:pt x="2610" y="4708"/>
                </a:lnTo>
                <a:lnTo>
                  <a:pt x="2546" y="4815"/>
                </a:lnTo>
                <a:lnTo>
                  <a:pt x="2546" y="4815"/>
                </a:lnTo>
                <a:lnTo>
                  <a:pt x="2503" y="4879"/>
                </a:lnTo>
                <a:lnTo>
                  <a:pt x="2418" y="4943"/>
                </a:lnTo>
                <a:lnTo>
                  <a:pt x="2225" y="5007"/>
                </a:lnTo>
                <a:lnTo>
                  <a:pt x="1862" y="5136"/>
                </a:lnTo>
                <a:lnTo>
                  <a:pt x="1862" y="5136"/>
                </a:lnTo>
                <a:lnTo>
                  <a:pt x="1519" y="5264"/>
                </a:lnTo>
                <a:lnTo>
                  <a:pt x="1177" y="5414"/>
                </a:lnTo>
                <a:lnTo>
                  <a:pt x="1177" y="5414"/>
                </a:lnTo>
                <a:lnTo>
                  <a:pt x="899" y="5564"/>
                </a:lnTo>
                <a:lnTo>
                  <a:pt x="642" y="5735"/>
                </a:lnTo>
                <a:lnTo>
                  <a:pt x="514" y="5842"/>
                </a:lnTo>
                <a:lnTo>
                  <a:pt x="407" y="5949"/>
                </a:lnTo>
                <a:lnTo>
                  <a:pt x="300" y="6056"/>
                </a:lnTo>
                <a:lnTo>
                  <a:pt x="214" y="6205"/>
                </a:lnTo>
                <a:lnTo>
                  <a:pt x="214" y="6205"/>
                </a:lnTo>
                <a:lnTo>
                  <a:pt x="128" y="6377"/>
                </a:lnTo>
                <a:lnTo>
                  <a:pt x="64" y="6569"/>
                </a:lnTo>
                <a:lnTo>
                  <a:pt x="43" y="6740"/>
                </a:lnTo>
                <a:lnTo>
                  <a:pt x="21" y="6954"/>
                </a:lnTo>
                <a:lnTo>
                  <a:pt x="21" y="6954"/>
                </a:lnTo>
                <a:lnTo>
                  <a:pt x="0" y="7254"/>
                </a:lnTo>
                <a:lnTo>
                  <a:pt x="0" y="7404"/>
                </a:lnTo>
                <a:lnTo>
                  <a:pt x="0" y="7468"/>
                </a:lnTo>
                <a:lnTo>
                  <a:pt x="21" y="7532"/>
                </a:lnTo>
                <a:lnTo>
                  <a:pt x="21" y="7532"/>
                </a:lnTo>
                <a:lnTo>
                  <a:pt x="64" y="7575"/>
                </a:lnTo>
                <a:lnTo>
                  <a:pt x="107" y="7618"/>
                </a:lnTo>
                <a:lnTo>
                  <a:pt x="235" y="7682"/>
                </a:lnTo>
                <a:lnTo>
                  <a:pt x="407" y="7725"/>
                </a:lnTo>
                <a:lnTo>
                  <a:pt x="599" y="7725"/>
                </a:lnTo>
                <a:lnTo>
                  <a:pt x="984" y="7725"/>
                </a:lnTo>
                <a:lnTo>
                  <a:pt x="1262" y="7703"/>
                </a:lnTo>
                <a:lnTo>
                  <a:pt x="1262" y="7703"/>
                </a:lnTo>
                <a:lnTo>
                  <a:pt x="3102" y="7660"/>
                </a:lnTo>
                <a:lnTo>
                  <a:pt x="4044" y="7618"/>
                </a:lnTo>
                <a:lnTo>
                  <a:pt x="4964" y="7575"/>
                </a:lnTo>
                <a:lnTo>
                  <a:pt x="4964" y="7575"/>
                </a:lnTo>
                <a:lnTo>
                  <a:pt x="5734" y="7511"/>
                </a:lnTo>
                <a:lnTo>
                  <a:pt x="6504" y="7446"/>
                </a:lnTo>
                <a:lnTo>
                  <a:pt x="6504" y="7446"/>
                </a:lnTo>
                <a:lnTo>
                  <a:pt x="6590" y="7425"/>
                </a:lnTo>
                <a:lnTo>
                  <a:pt x="6654" y="7382"/>
                </a:lnTo>
                <a:lnTo>
                  <a:pt x="6718" y="7339"/>
                </a:lnTo>
                <a:lnTo>
                  <a:pt x="6761" y="7297"/>
                </a:lnTo>
                <a:lnTo>
                  <a:pt x="6804" y="7232"/>
                </a:lnTo>
                <a:lnTo>
                  <a:pt x="6825" y="7168"/>
                </a:lnTo>
                <a:lnTo>
                  <a:pt x="6847" y="7018"/>
                </a:lnTo>
                <a:lnTo>
                  <a:pt x="6825" y="6869"/>
                </a:lnTo>
                <a:lnTo>
                  <a:pt x="6804" y="6698"/>
                </a:lnTo>
                <a:lnTo>
                  <a:pt x="6697" y="6398"/>
                </a:lnTo>
                <a:lnTo>
                  <a:pt x="6697" y="6398"/>
                </a:lnTo>
                <a:lnTo>
                  <a:pt x="6611" y="6227"/>
                </a:lnTo>
                <a:lnTo>
                  <a:pt x="6526" y="6077"/>
                </a:lnTo>
                <a:lnTo>
                  <a:pt x="6419" y="5927"/>
                </a:lnTo>
                <a:lnTo>
                  <a:pt x="6312" y="5820"/>
                </a:lnTo>
                <a:lnTo>
                  <a:pt x="6183" y="5713"/>
                </a:lnTo>
                <a:lnTo>
                  <a:pt x="6034" y="5628"/>
                </a:lnTo>
                <a:lnTo>
                  <a:pt x="5884" y="5542"/>
                </a:lnTo>
                <a:lnTo>
                  <a:pt x="5713" y="5457"/>
                </a:lnTo>
                <a:lnTo>
                  <a:pt x="5713" y="5457"/>
                </a:lnTo>
                <a:close/>
                <a:moveTo>
                  <a:pt x="5242" y="2376"/>
                </a:moveTo>
                <a:lnTo>
                  <a:pt x="5242" y="2376"/>
                </a:lnTo>
                <a:lnTo>
                  <a:pt x="5199" y="2525"/>
                </a:lnTo>
                <a:lnTo>
                  <a:pt x="5178" y="2568"/>
                </a:lnTo>
                <a:lnTo>
                  <a:pt x="5156" y="2568"/>
                </a:lnTo>
                <a:lnTo>
                  <a:pt x="5156" y="2504"/>
                </a:lnTo>
                <a:lnTo>
                  <a:pt x="5156" y="2418"/>
                </a:lnTo>
                <a:lnTo>
                  <a:pt x="5178" y="2311"/>
                </a:lnTo>
                <a:lnTo>
                  <a:pt x="5199" y="2247"/>
                </a:lnTo>
                <a:lnTo>
                  <a:pt x="5221" y="2247"/>
                </a:lnTo>
                <a:lnTo>
                  <a:pt x="5221" y="2269"/>
                </a:lnTo>
                <a:lnTo>
                  <a:pt x="5242" y="2376"/>
                </a:lnTo>
                <a:lnTo>
                  <a:pt x="5242" y="2376"/>
                </a:lnTo>
                <a:close/>
                <a:moveTo>
                  <a:pt x="2075" y="2397"/>
                </a:moveTo>
                <a:lnTo>
                  <a:pt x="2075" y="2397"/>
                </a:lnTo>
                <a:lnTo>
                  <a:pt x="2161" y="2440"/>
                </a:lnTo>
                <a:lnTo>
                  <a:pt x="2182" y="2483"/>
                </a:lnTo>
                <a:lnTo>
                  <a:pt x="2140" y="2504"/>
                </a:lnTo>
                <a:lnTo>
                  <a:pt x="2097" y="2504"/>
                </a:lnTo>
                <a:lnTo>
                  <a:pt x="2033" y="2504"/>
                </a:lnTo>
                <a:lnTo>
                  <a:pt x="2011" y="2483"/>
                </a:lnTo>
                <a:lnTo>
                  <a:pt x="2011" y="2461"/>
                </a:lnTo>
                <a:lnTo>
                  <a:pt x="2011" y="2440"/>
                </a:lnTo>
                <a:lnTo>
                  <a:pt x="2075" y="2397"/>
                </a:lnTo>
                <a:lnTo>
                  <a:pt x="2075" y="2397"/>
                </a:lnTo>
                <a:close/>
                <a:moveTo>
                  <a:pt x="6141" y="6976"/>
                </a:moveTo>
                <a:lnTo>
                  <a:pt x="6141" y="6976"/>
                </a:lnTo>
                <a:lnTo>
                  <a:pt x="5606" y="6997"/>
                </a:lnTo>
                <a:lnTo>
                  <a:pt x="5606" y="6997"/>
                </a:lnTo>
                <a:lnTo>
                  <a:pt x="4814" y="7018"/>
                </a:lnTo>
                <a:lnTo>
                  <a:pt x="4022" y="7061"/>
                </a:lnTo>
                <a:lnTo>
                  <a:pt x="2461" y="7168"/>
                </a:lnTo>
                <a:lnTo>
                  <a:pt x="2461" y="7168"/>
                </a:lnTo>
                <a:lnTo>
                  <a:pt x="1755" y="7190"/>
                </a:lnTo>
                <a:lnTo>
                  <a:pt x="1412" y="7211"/>
                </a:lnTo>
                <a:lnTo>
                  <a:pt x="1070" y="7190"/>
                </a:lnTo>
                <a:lnTo>
                  <a:pt x="1070" y="7190"/>
                </a:lnTo>
                <a:lnTo>
                  <a:pt x="877" y="7190"/>
                </a:lnTo>
                <a:lnTo>
                  <a:pt x="813" y="7168"/>
                </a:lnTo>
                <a:lnTo>
                  <a:pt x="770" y="7168"/>
                </a:lnTo>
                <a:lnTo>
                  <a:pt x="749" y="7125"/>
                </a:lnTo>
                <a:lnTo>
                  <a:pt x="728" y="7083"/>
                </a:lnTo>
                <a:lnTo>
                  <a:pt x="749" y="6890"/>
                </a:lnTo>
                <a:lnTo>
                  <a:pt x="749" y="6890"/>
                </a:lnTo>
                <a:lnTo>
                  <a:pt x="792" y="6719"/>
                </a:lnTo>
                <a:lnTo>
                  <a:pt x="856" y="6548"/>
                </a:lnTo>
                <a:lnTo>
                  <a:pt x="941" y="6377"/>
                </a:lnTo>
                <a:lnTo>
                  <a:pt x="1027" y="6205"/>
                </a:lnTo>
                <a:lnTo>
                  <a:pt x="1027" y="6205"/>
                </a:lnTo>
                <a:lnTo>
                  <a:pt x="1113" y="6098"/>
                </a:lnTo>
                <a:lnTo>
                  <a:pt x="1198" y="5991"/>
                </a:lnTo>
                <a:lnTo>
                  <a:pt x="1305" y="5906"/>
                </a:lnTo>
                <a:lnTo>
                  <a:pt x="1412" y="5820"/>
                </a:lnTo>
                <a:lnTo>
                  <a:pt x="1648" y="5692"/>
                </a:lnTo>
                <a:lnTo>
                  <a:pt x="1883" y="5585"/>
                </a:lnTo>
                <a:lnTo>
                  <a:pt x="2140" y="5478"/>
                </a:lnTo>
                <a:lnTo>
                  <a:pt x="2375" y="5371"/>
                </a:lnTo>
                <a:lnTo>
                  <a:pt x="2610" y="5221"/>
                </a:lnTo>
                <a:lnTo>
                  <a:pt x="2696" y="5136"/>
                </a:lnTo>
                <a:lnTo>
                  <a:pt x="2803" y="5050"/>
                </a:lnTo>
                <a:lnTo>
                  <a:pt x="2803" y="5050"/>
                </a:lnTo>
                <a:lnTo>
                  <a:pt x="2888" y="4943"/>
                </a:lnTo>
                <a:lnTo>
                  <a:pt x="2931" y="4815"/>
                </a:lnTo>
                <a:lnTo>
                  <a:pt x="2974" y="4708"/>
                </a:lnTo>
                <a:lnTo>
                  <a:pt x="2995" y="4579"/>
                </a:lnTo>
                <a:lnTo>
                  <a:pt x="3017" y="4451"/>
                </a:lnTo>
                <a:lnTo>
                  <a:pt x="2995" y="4323"/>
                </a:lnTo>
                <a:lnTo>
                  <a:pt x="2953" y="4066"/>
                </a:lnTo>
                <a:lnTo>
                  <a:pt x="2953" y="4066"/>
                </a:lnTo>
                <a:lnTo>
                  <a:pt x="2803" y="3403"/>
                </a:lnTo>
                <a:lnTo>
                  <a:pt x="2739" y="3082"/>
                </a:lnTo>
                <a:lnTo>
                  <a:pt x="2717" y="2739"/>
                </a:lnTo>
                <a:lnTo>
                  <a:pt x="2717" y="2739"/>
                </a:lnTo>
                <a:lnTo>
                  <a:pt x="2717" y="2440"/>
                </a:lnTo>
                <a:lnTo>
                  <a:pt x="2739" y="2140"/>
                </a:lnTo>
                <a:lnTo>
                  <a:pt x="2760" y="1819"/>
                </a:lnTo>
                <a:lnTo>
                  <a:pt x="2846" y="1520"/>
                </a:lnTo>
                <a:lnTo>
                  <a:pt x="2931" y="1242"/>
                </a:lnTo>
                <a:lnTo>
                  <a:pt x="2995" y="1113"/>
                </a:lnTo>
                <a:lnTo>
                  <a:pt x="3081" y="985"/>
                </a:lnTo>
                <a:lnTo>
                  <a:pt x="3167" y="856"/>
                </a:lnTo>
                <a:lnTo>
                  <a:pt x="3252" y="749"/>
                </a:lnTo>
                <a:lnTo>
                  <a:pt x="3381" y="643"/>
                </a:lnTo>
                <a:lnTo>
                  <a:pt x="3488" y="557"/>
                </a:lnTo>
                <a:lnTo>
                  <a:pt x="3488" y="557"/>
                </a:lnTo>
                <a:lnTo>
                  <a:pt x="3637" y="471"/>
                </a:lnTo>
                <a:lnTo>
                  <a:pt x="3766" y="429"/>
                </a:lnTo>
                <a:lnTo>
                  <a:pt x="3894" y="407"/>
                </a:lnTo>
                <a:lnTo>
                  <a:pt x="4022" y="407"/>
                </a:lnTo>
                <a:lnTo>
                  <a:pt x="4129" y="429"/>
                </a:lnTo>
                <a:lnTo>
                  <a:pt x="4236" y="493"/>
                </a:lnTo>
                <a:lnTo>
                  <a:pt x="4322" y="557"/>
                </a:lnTo>
                <a:lnTo>
                  <a:pt x="4408" y="643"/>
                </a:lnTo>
                <a:lnTo>
                  <a:pt x="4493" y="728"/>
                </a:lnTo>
                <a:lnTo>
                  <a:pt x="4557" y="835"/>
                </a:lnTo>
                <a:lnTo>
                  <a:pt x="4664" y="1070"/>
                </a:lnTo>
                <a:lnTo>
                  <a:pt x="4729" y="1327"/>
                </a:lnTo>
                <a:lnTo>
                  <a:pt x="4771" y="1584"/>
                </a:lnTo>
                <a:lnTo>
                  <a:pt x="4771" y="1584"/>
                </a:lnTo>
                <a:lnTo>
                  <a:pt x="4793" y="1862"/>
                </a:lnTo>
                <a:lnTo>
                  <a:pt x="4771" y="2183"/>
                </a:lnTo>
                <a:lnTo>
                  <a:pt x="4750" y="2483"/>
                </a:lnTo>
                <a:lnTo>
                  <a:pt x="4707" y="2803"/>
                </a:lnTo>
                <a:lnTo>
                  <a:pt x="4622" y="3103"/>
                </a:lnTo>
                <a:lnTo>
                  <a:pt x="4515" y="3403"/>
                </a:lnTo>
                <a:lnTo>
                  <a:pt x="4450" y="3531"/>
                </a:lnTo>
                <a:lnTo>
                  <a:pt x="4365" y="3659"/>
                </a:lnTo>
                <a:lnTo>
                  <a:pt x="4279" y="3766"/>
                </a:lnTo>
                <a:lnTo>
                  <a:pt x="4172" y="3873"/>
                </a:lnTo>
                <a:lnTo>
                  <a:pt x="4172" y="3873"/>
                </a:lnTo>
                <a:lnTo>
                  <a:pt x="4087" y="3937"/>
                </a:lnTo>
                <a:lnTo>
                  <a:pt x="3980" y="3980"/>
                </a:lnTo>
                <a:lnTo>
                  <a:pt x="3723" y="4109"/>
                </a:lnTo>
                <a:lnTo>
                  <a:pt x="3488" y="4258"/>
                </a:lnTo>
                <a:lnTo>
                  <a:pt x="3402" y="4323"/>
                </a:lnTo>
                <a:lnTo>
                  <a:pt x="3381" y="4387"/>
                </a:lnTo>
                <a:lnTo>
                  <a:pt x="3381" y="4387"/>
                </a:lnTo>
                <a:lnTo>
                  <a:pt x="3402" y="4430"/>
                </a:lnTo>
                <a:lnTo>
                  <a:pt x="3423" y="4451"/>
                </a:lnTo>
                <a:lnTo>
                  <a:pt x="3466" y="4472"/>
                </a:lnTo>
                <a:lnTo>
                  <a:pt x="3509" y="4494"/>
                </a:lnTo>
                <a:lnTo>
                  <a:pt x="3616" y="4494"/>
                </a:lnTo>
                <a:lnTo>
                  <a:pt x="3723" y="4472"/>
                </a:lnTo>
                <a:lnTo>
                  <a:pt x="3723" y="4472"/>
                </a:lnTo>
                <a:lnTo>
                  <a:pt x="3873" y="4451"/>
                </a:lnTo>
                <a:lnTo>
                  <a:pt x="3937" y="4451"/>
                </a:lnTo>
                <a:lnTo>
                  <a:pt x="3980" y="4494"/>
                </a:lnTo>
                <a:lnTo>
                  <a:pt x="3980" y="4494"/>
                </a:lnTo>
                <a:lnTo>
                  <a:pt x="4001" y="4558"/>
                </a:lnTo>
                <a:lnTo>
                  <a:pt x="4022" y="4686"/>
                </a:lnTo>
                <a:lnTo>
                  <a:pt x="4065" y="4879"/>
                </a:lnTo>
                <a:lnTo>
                  <a:pt x="4065" y="4879"/>
                </a:lnTo>
                <a:lnTo>
                  <a:pt x="4172" y="5114"/>
                </a:lnTo>
                <a:lnTo>
                  <a:pt x="4172" y="5114"/>
                </a:lnTo>
                <a:lnTo>
                  <a:pt x="4236" y="5221"/>
                </a:lnTo>
                <a:lnTo>
                  <a:pt x="4343" y="5328"/>
                </a:lnTo>
                <a:lnTo>
                  <a:pt x="4450" y="5392"/>
                </a:lnTo>
                <a:lnTo>
                  <a:pt x="4579" y="5457"/>
                </a:lnTo>
                <a:lnTo>
                  <a:pt x="4579" y="5457"/>
                </a:lnTo>
                <a:lnTo>
                  <a:pt x="4836" y="5564"/>
                </a:lnTo>
                <a:lnTo>
                  <a:pt x="5092" y="5649"/>
                </a:lnTo>
                <a:lnTo>
                  <a:pt x="5349" y="5735"/>
                </a:lnTo>
                <a:lnTo>
                  <a:pt x="5477" y="5777"/>
                </a:lnTo>
                <a:lnTo>
                  <a:pt x="5606" y="5842"/>
                </a:lnTo>
                <a:lnTo>
                  <a:pt x="5606" y="5842"/>
                </a:lnTo>
                <a:lnTo>
                  <a:pt x="5863" y="6013"/>
                </a:lnTo>
                <a:lnTo>
                  <a:pt x="5969" y="6120"/>
                </a:lnTo>
                <a:lnTo>
                  <a:pt x="6076" y="6227"/>
                </a:lnTo>
                <a:lnTo>
                  <a:pt x="6183" y="6334"/>
                </a:lnTo>
                <a:lnTo>
                  <a:pt x="6269" y="6462"/>
                </a:lnTo>
                <a:lnTo>
                  <a:pt x="6312" y="6612"/>
                </a:lnTo>
                <a:lnTo>
                  <a:pt x="6355" y="6762"/>
                </a:lnTo>
                <a:lnTo>
                  <a:pt x="6355" y="6762"/>
                </a:lnTo>
                <a:lnTo>
                  <a:pt x="6355" y="6890"/>
                </a:lnTo>
                <a:lnTo>
                  <a:pt x="6355" y="6911"/>
                </a:lnTo>
                <a:lnTo>
                  <a:pt x="6333" y="6933"/>
                </a:lnTo>
                <a:lnTo>
                  <a:pt x="6269" y="6976"/>
                </a:lnTo>
                <a:lnTo>
                  <a:pt x="6141" y="6976"/>
                </a:lnTo>
                <a:lnTo>
                  <a:pt x="6141" y="6976"/>
                </a:lnTo>
                <a:close/>
                <a:moveTo>
                  <a:pt x="8708" y="3659"/>
                </a:moveTo>
                <a:lnTo>
                  <a:pt x="8708" y="3659"/>
                </a:lnTo>
                <a:lnTo>
                  <a:pt x="8665" y="3595"/>
                </a:lnTo>
                <a:lnTo>
                  <a:pt x="8623" y="3531"/>
                </a:lnTo>
                <a:lnTo>
                  <a:pt x="8473" y="3403"/>
                </a:lnTo>
                <a:lnTo>
                  <a:pt x="8195" y="3210"/>
                </a:lnTo>
                <a:lnTo>
                  <a:pt x="8195" y="3210"/>
                </a:lnTo>
                <a:lnTo>
                  <a:pt x="7938" y="2996"/>
                </a:lnTo>
                <a:lnTo>
                  <a:pt x="7703" y="2761"/>
                </a:lnTo>
                <a:lnTo>
                  <a:pt x="7703" y="2761"/>
                </a:lnTo>
                <a:lnTo>
                  <a:pt x="7596" y="2654"/>
                </a:lnTo>
                <a:lnTo>
                  <a:pt x="7489" y="2525"/>
                </a:lnTo>
                <a:lnTo>
                  <a:pt x="7382" y="2376"/>
                </a:lnTo>
                <a:lnTo>
                  <a:pt x="7253" y="2290"/>
                </a:lnTo>
                <a:lnTo>
                  <a:pt x="7253" y="2290"/>
                </a:lnTo>
                <a:lnTo>
                  <a:pt x="7210" y="2247"/>
                </a:lnTo>
                <a:lnTo>
                  <a:pt x="7146" y="2247"/>
                </a:lnTo>
                <a:lnTo>
                  <a:pt x="7082" y="2247"/>
                </a:lnTo>
                <a:lnTo>
                  <a:pt x="7039" y="2269"/>
                </a:lnTo>
                <a:lnTo>
                  <a:pt x="6975" y="2290"/>
                </a:lnTo>
                <a:lnTo>
                  <a:pt x="6932" y="2333"/>
                </a:lnTo>
                <a:lnTo>
                  <a:pt x="6911" y="2376"/>
                </a:lnTo>
                <a:lnTo>
                  <a:pt x="6889" y="2440"/>
                </a:lnTo>
                <a:lnTo>
                  <a:pt x="6889" y="2440"/>
                </a:lnTo>
                <a:lnTo>
                  <a:pt x="6889" y="2504"/>
                </a:lnTo>
                <a:lnTo>
                  <a:pt x="6932" y="2568"/>
                </a:lnTo>
                <a:lnTo>
                  <a:pt x="6954" y="2632"/>
                </a:lnTo>
                <a:lnTo>
                  <a:pt x="6975" y="2697"/>
                </a:lnTo>
                <a:lnTo>
                  <a:pt x="6975" y="2697"/>
                </a:lnTo>
                <a:lnTo>
                  <a:pt x="6975" y="2761"/>
                </a:lnTo>
                <a:lnTo>
                  <a:pt x="6975" y="2825"/>
                </a:lnTo>
                <a:lnTo>
                  <a:pt x="6954" y="2975"/>
                </a:lnTo>
                <a:lnTo>
                  <a:pt x="6954" y="2975"/>
                </a:lnTo>
                <a:lnTo>
                  <a:pt x="6954" y="3146"/>
                </a:lnTo>
                <a:lnTo>
                  <a:pt x="6954" y="3253"/>
                </a:lnTo>
                <a:lnTo>
                  <a:pt x="6932" y="3274"/>
                </a:lnTo>
                <a:lnTo>
                  <a:pt x="6889" y="3296"/>
                </a:lnTo>
                <a:lnTo>
                  <a:pt x="6697" y="3317"/>
                </a:lnTo>
                <a:lnTo>
                  <a:pt x="6697" y="3317"/>
                </a:lnTo>
                <a:lnTo>
                  <a:pt x="6376" y="3317"/>
                </a:lnTo>
                <a:lnTo>
                  <a:pt x="6205" y="3338"/>
                </a:lnTo>
                <a:lnTo>
                  <a:pt x="6034" y="3338"/>
                </a:lnTo>
                <a:lnTo>
                  <a:pt x="5863" y="3381"/>
                </a:lnTo>
                <a:lnTo>
                  <a:pt x="5734" y="3445"/>
                </a:lnTo>
                <a:lnTo>
                  <a:pt x="5691" y="3488"/>
                </a:lnTo>
                <a:lnTo>
                  <a:pt x="5627" y="3552"/>
                </a:lnTo>
                <a:lnTo>
                  <a:pt x="5606" y="3617"/>
                </a:lnTo>
                <a:lnTo>
                  <a:pt x="5584" y="3702"/>
                </a:lnTo>
                <a:lnTo>
                  <a:pt x="5584" y="3702"/>
                </a:lnTo>
                <a:lnTo>
                  <a:pt x="5584" y="3873"/>
                </a:lnTo>
                <a:lnTo>
                  <a:pt x="5584" y="4066"/>
                </a:lnTo>
                <a:lnTo>
                  <a:pt x="5606" y="4173"/>
                </a:lnTo>
                <a:lnTo>
                  <a:pt x="5649" y="4258"/>
                </a:lnTo>
                <a:lnTo>
                  <a:pt x="5691" y="4344"/>
                </a:lnTo>
                <a:lnTo>
                  <a:pt x="5756" y="4408"/>
                </a:lnTo>
                <a:lnTo>
                  <a:pt x="5756" y="4408"/>
                </a:lnTo>
                <a:lnTo>
                  <a:pt x="5820" y="4430"/>
                </a:lnTo>
                <a:lnTo>
                  <a:pt x="5884" y="4451"/>
                </a:lnTo>
                <a:lnTo>
                  <a:pt x="6076" y="4451"/>
                </a:lnTo>
                <a:lnTo>
                  <a:pt x="6397" y="4451"/>
                </a:lnTo>
                <a:lnTo>
                  <a:pt x="6397" y="4451"/>
                </a:lnTo>
                <a:lnTo>
                  <a:pt x="6419" y="4430"/>
                </a:lnTo>
                <a:lnTo>
                  <a:pt x="6483" y="4430"/>
                </a:lnTo>
                <a:lnTo>
                  <a:pt x="6676" y="4451"/>
                </a:lnTo>
                <a:lnTo>
                  <a:pt x="6868" y="4472"/>
                </a:lnTo>
                <a:lnTo>
                  <a:pt x="6975" y="4515"/>
                </a:lnTo>
                <a:lnTo>
                  <a:pt x="6975" y="4515"/>
                </a:lnTo>
                <a:lnTo>
                  <a:pt x="6996" y="4579"/>
                </a:lnTo>
                <a:lnTo>
                  <a:pt x="6996" y="4665"/>
                </a:lnTo>
                <a:lnTo>
                  <a:pt x="6975" y="4857"/>
                </a:lnTo>
                <a:lnTo>
                  <a:pt x="6975" y="4857"/>
                </a:lnTo>
                <a:lnTo>
                  <a:pt x="6975" y="5050"/>
                </a:lnTo>
                <a:lnTo>
                  <a:pt x="6996" y="5157"/>
                </a:lnTo>
                <a:lnTo>
                  <a:pt x="7039" y="5243"/>
                </a:lnTo>
                <a:lnTo>
                  <a:pt x="7039" y="5243"/>
                </a:lnTo>
                <a:lnTo>
                  <a:pt x="7082" y="5307"/>
                </a:lnTo>
                <a:lnTo>
                  <a:pt x="7146" y="5350"/>
                </a:lnTo>
                <a:lnTo>
                  <a:pt x="7210" y="5350"/>
                </a:lnTo>
                <a:lnTo>
                  <a:pt x="7275" y="5350"/>
                </a:lnTo>
                <a:lnTo>
                  <a:pt x="7360" y="5328"/>
                </a:lnTo>
                <a:lnTo>
                  <a:pt x="7424" y="5285"/>
                </a:lnTo>
                <a:lnTo>
                  <a:pt x="7574" y="5200"/>
                </a:lnTo>
                <a:lnTo>
                  <a:pt x="7703" y="5071"/>
                </a:lnTo>
                <a:lnTo>
                  <a:pt x="7831" y="4922"/>
                </a:lnTo>
                <a:lnTo>
                  <a:pt x="8023" y="4729"/>
                </a:lnTo>
                <a:lnTo>
                  <a:pt x="8023" y="4729"/>
                </a:lnTo>
                <a:lnTo>
                  <a:pt x="8259" y="4515"/>
                </a:lnTo>
                <a:lnTo>
                  <a:pt x="8387" y="4387"/>
                </a:lnTo>
                <a:lnTo>
                  <a:pt x="8516" y="4258"/>
                </a:lnTo>
                <a:lnTo>
                  <a:pt x="8644" y="4109"/>
                </a:lnTo>
                <a:lnTo>
                  <a:pt x="8708" y="3959"/>
                </a:lnTo>
                <a:lnTo>
                  <a:pt x="8730" y="3873"/>
                </a:lnTo>
                <a:lnTo>
                  <a:pt x="8751" y="3788"/>
                </a:lnTo>
                <a:lnTo>
                  <a:pt x="8730" y="3724"/>
                </a:lnTo>
                <a:lnTo>
                  <a:pt x="8708" y="3659"/>
                </a:lnTo>
                <a:lnTo>
                  <a:pt x="8708" y="3659"/>
                </a:lnTo>
                <a:close/>
                <a:moveTo>
                  <a:pt x="5991" y="3830"/>
                </a:moveTo>
                <a:lnTo>
                  <a:pt x="5991" y="3830"/>
                </a:lnTo>
                <a:lnTo>
                  <a:pt x="5948" y="3809"/>
                </a:lnTo>
                <a:lnTo>
                  <a:pt x="5927" y="3766"/>
                </a:lnTo>
                <a:lnTo>
                  <a:pt x="5927" y="3766"/>
                </a:lnTo>
                <a:lnTo>
                  <a:pt x="5948" y="3766"/>
                </a:lnTo>
                <a:lnTo>
                  <a:pt x="5948" y="3745"/>
                </a:lnTo>
                <a:lnTo>
                  <a:pt x="6012" y="3766"/>
                </a:lnTo>
                <a:lnTo>
                  <a:pt x="6098" y="3809"/>
                </a:lnTo>
                <a:lnTo>
                  <a:pt x="6098" y="3809"/>
                </a:lnTo>
                <a:lnTo>
                  <a:pt x="6055" y="3830"/>
                </a:lnTo>
                <a:lnTo>
                  <a:pt x="5991" y="3830"/>
                </a:lnTo>
                <a:lnTo>
                  <a:pt x="5991" y="3830"/>
                </a:lnTo>
                <a:close/>
                <a:moveTo>
                  <a:pt x="7403" y="3189"/>
                </a:moveTo>
                <a:lnTo>
                  <a:pt x="7403" y="3189"/>
                </a:lnTo>
                <a:lnTo>
                  <a:pt x="7446" y="3189"/>
                </a:lnTo>
                <a:lnTo>
                  <a:pt x="7467" y="3210"/>
                </a:lnTo>
                <a:lnTo>
                  <a:pt x="7510" y="3253"/>
                </a:lnTo>
                <a:lnTo>
                  <a:pt x="7531" y="3317"/>
                </a:lnTo>
                <a:lnTo>
                  <a:pt x="7553" y="3381"/>
                </a:lnTo>
                <a:lnTo>
                  <a:pt x="7553" y="3381"/>
                </a:lnTo>
                <a:lnTo>
                  <a:pt x="7510" y="3403"/>
                </a:lnTo>
                <a:lnTo>
                  <a:pt x="7467" y="3381"/>
                </a:lnTo>
                <a:lnTo>
                  <a:pt x="7403" y="3317"/>
                </a:lnTo>
                <a:lnTo>
                  <a:pt x="7382" y="3253"/>
                </a:lnTo>
                <a:lnTo>
                  <a:pt x="7403" y="3210"/>
                </a:lnTo>
                <a:lnTo>
                  <a:pt x="7403" y="3189"/>
                </a:lnTo>
                <a:lnTo>
                  <a:pt x="7403" y="3189"/>
                </a:lnTo>
                <a:close/>
                <a:moveTo>
                  <a:pt x="7574" y="4430"/>
                </a:moveTo>
                <a:lnTo>
                  <a:pt x="7574" y="4430"/>
                </a:lnTo>
                <a:lnTo>
                  <a:pt x="7489" y="4451"/>
                </a:lnTo>
                <a:lnTo>
                  <a:pt x="7446" y="4430"/>
                </a:lnTo>
                <a:lnTo>
                  <a:pt x="7424" y="4387"/>
                </a:lnTo>
                <a:lnTo>
                  <a:pt x="7424" y="4301"/>
                </a:lnTo>
                <a:lnTo>
                  <a:pt x="7446" y="4237"/>
                </a:lnTo>
                <a:lnTo>
                  <a:pt x="7489" y="4173"/>
                </a:lnTo>
                <a:lnTo>
                  <a:pt x="7531" y="4109"/>
                </a:lnTo>
                <a:lnTo>
                  <a:pt x="7574" y="4109"/>
                </a:lnTo>
                <a:lnTo>
                  <a:pt x="7574" y="4109"/>
                </a:lnTo>
                <a:lnTo>
                  <a:pt x="7703" y="4151"/>
                </a:lnTo>
                <a:lnTo>
                  <a:pt x="7745" y="4194"/>
                </a:lnTo>
                <a:lnTo>
                  <a:pt x="7767" y="4216"/>
                </a:lnTo>
                <a:lnTo>
                  <a:pt x="7767" y="4237"/>
                </a:lnTo>
                <a:lnTo>
                  <a:pt x="7767" y="4237"/>
                </a:lnTo>
                <a:lnTo>
                  <a:pt x="7681" y="4344"/>
                </a:lnTo>
                <a:lnTo>
                  <a:pt x="7574" y="4430"/>
                </a:lnTo>
                <a:lnTo>
                  <a:pt x="7574" y="443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1"/>
          <p:cNvSpPr/>
          <p:nvPr/>
        </p:nvSpPr>
        <p:spPr>
          <a:xfrm>
            <a:off x="1346482" y="4122565"/>
            <a:ext cx="162501" cy="254440"/>
          </a:xfrm>
          <a:custGeom>
            <a:rect b="b" l="l" r="r" t="t"/>
            <a:pathLst>
              <a:path extrusionOk="0" h="9415" w="6013">
                <a:moveTo>
                  <a:pt x="4001" y="2397"/>
                </a:moveTo>
                <a:lnTo>
                  <a:pt x="4001" y="2397"/>
                </a:lnTo>
                <a:lnTo>
                  <a:pt x="4065" y="2419"/>
                </a:lnTo>
                <a:lnTo>
                  <a:pt x="4151" y="2483"/>
                </a:lnTo>
                <a:lnTo>
                  <a:pt x="4322" y="2611"/>
                </a:lnTo>
                <a:lnTo>
                  <a:pt x="4322" y="2611"/>
                </a:lnTo>
                <a:lnTo>
                  <a:pt x="4429" y="2654"/>
                </a:lnTo>
                <a:lnTo>
                  <a:pt x="4557" y="2697"/>
                </a:lnTo>
                <a:lnTo>
                  <a:pt x="4836" y="2718"/>
                </a:lnTo>
                <a:lnTo>
                  <a:pt x="4836" y="2718"/>
                </a:lnTo>
                <a:lnTo>
                  <a:pt x="5028" y="2718"/>
                </a:lnTo>
                <a:lnTo>
                  <a:pt x="5263" y="2675"/>
                </a:lnTo>
                <a:lnTo>
                  <a:pt x="5520" y="2611"/>
                </a:lnTo>
                <a:lnTo>
                  <a:pt x="5734" y="2504"/>
                </a:lnTo>
                <a:lnTo>
                  <a:pt x="5841" y="2440"/>
                </a:lnTo>
                <a:lnTo>
                  <a:pt x="5905" y="2376"/>
                </a:lnTo>
                <a:lnTo>
                  <a:pt x="5970" y="2290"/>
                </a:lnTo>
                <a:lnTo>
                  <a:pt x="6012" y="2205"/>
                </a:lnTo>
                <a:lnTo>
                  <a:pt x="6012" y="2119"/>
                </a:lnTo>
                <a:lnTo>
                  <a:pt x="5970" y="2033"/>
                </a:lnTo>
                <a:lnTo>
                  <a:pt x="5905" y="1926"/>
                </a:lnTo>
                <a:lnTo>
                  <a:pt x="5820" y="1819"/>
                </a:lnTo>
                <a:lnTo>
                  <a:pt x="5820" y="1819"/>
                </a:lnTo>
                <a:lnTo>
                  <a:pt x="5713" y="1755"/>
                </a:lnTo>
                <a:lnTo>
                  <a:pt x="5606" y="1691"/>
                </a:lnTo>
                <a:lnTo>
                  <a:pt x="5477" y="1648"/>
                </a:lnTo>
                <a:lnTo>
                  <a:pt x="5349" y="1627"/>
                </a:lnTo>
                <a:lnTo>
                  <a:pt x="5092" y="1605"/>
                </a:lnTo>
                <a:lnTo>
                  <a:pt x="4836" y="1605"/>
                </a:lnTo>
                <a:lnTo>
                  <a:pt x="4836" y="1605"/>
                </a:lnTo>
                <a:lnTo>
                  <a:pt x="4600" y="1648"/>
                </a:lnTo>
                <a:lnTo>
                  <a:pt x="4365" y="1712"/>
                </a:lnTo>
                <a:lnTo>
                  <a:pt x="4365" y="1712"/>
                </a:lnTo>
                <a:lnTo>
                  <a:pt x="4172" y="1841"/>
                </a:lnTo>
                <a:lnTo>
                  <a:pt x="4065" y="1884"/>
                </a:lnTo>
                <a:lnTo>
                  <a:pt x="4023" y="1884"/>
                </a:lnTo>
                <a:lnTo>
                  <a:pt x="3958" y="1884"/>
                </a:lnTo>
                <a:lnTo>
                  <a:pt x="3958" y="1884"/>
                </a:lnTo>
                <a:lnTo>
                  <a:pt x="3937" y="1948"/>
                </a:lnTo>
                <a:lnTo>
                  <a:pt x="3937" y="1948"/>
                </a:lnTo>
                <a:lnTo>
                  <a:pt x="3937" y="1884"/>
                </a:lnTo>
                <a:lnTo>
                  <a:pt x="3958" y="1777"/>
                </a:lnTo>
                <a:lnTo>
                  <a:pt x="4023" y="1563"/>
                </a:lnTo>
                <a:lnTo>
                  <a:pt x="4023" y="1563"/>
                </a:lnTo>
                <a:lnTo>
                  <a:pt x="4044" y="1434"/>
                </a:lnTo>
                <a:lnTo>
                  <a:pt x="4044" y="1306"/>
                </a:lnTo>
                <a:lnTo>
                  <a:pt x="4023" y="1199"/>
                </a:lnTo>
                <a:lnTo>
                  <a:pt x="4001" y="1092"/>
                </a:lnTo>
                <a:lnTo>
                  <a:pt x="4001" y="1092"/>
                </a:lnTo>
                <a:lnTo>
                  <a:pt x="3937" y="964"/>
                </a:lnTo>
                <a:lnTo>
                  <a:pt x="3851" y="835"/>
                </a:lnTo>
                <a:lnTo>
                  <a:pt x="3766" y="728"/>
                </a:lnTo>
                <a:lnTo>
                  <a:pt x="3659" y="621"/>
                </a:lnTo>
                <a:lnTo>
                  <a:pt x="3445" y="450"/>
                </a:lnTo>
                <a:lnTo>
                  <a:pt x="3209" y="279"/>
                </a:lnTo>
                <a:lnTo>
                  <a:pt x="3209" y="279"/>
                </a:lnTo>
                <a:lnTo>
                  <a:pt x="2974" y="108"/>
                </a:lnTo>
                <a:lnTo>
                  <a:pt x="2824" y="44"/>
                </a:lnTo>
                <a:lnTo>
                  <a:pt x="2696" y="1"/>
                </a:lnTo>
                <a:lnTo>
                  <a:pt x="2696" y="1"/>
                </a:lnTo>
                <a:lnTo>
                  <a:pt x="2610" y="22"/>
                </a:lnTo>
                <a:lnTo>
                  <a:pt x="2568" y="22"/>
                </a:lnTo>
                <a:lnTo>
                  <a:pt x="2525" y="65"/>
                </a:lnTo>
                <a:lnTo>
                  <a:pt x="2482" y="108"/>
                </a:lnTo>
                <a:lnTo>
                  <a:pt x="2461" y="215"/>
                </a:lnTo>
                <a:lnTo>
                  <a:pt x="2439" y="343"/>
                </a:lnTo>
                <a:lnTo>
                  <a:pt x="2439" y="343"/>
                </a:lnTo>
                <a:lnTo>
                  <a:pt x="2418" y="493"/>
                </a:lnTo>
                <a:lnTo>
                  <a:pt x="2418" y="643"/>
                </a:lnTo>
                <a:lnTo>
                  <a:pt x="2439" y="792"/>
                </a:lnTo>
                <a:lnTo>
                  <a:pt x="2461" y="942"/>
                </a:lnTo>
                <a:lnTo>
                  <a:pt x="2546" y="1242"/>
                </a:lnTo>
                <a:lnTo>
                  <a:pt x="2675" y="1520"/>
                </a:lnTo>
                <a:lnTo>
                  <a:pt x="2675" y="1520"/>
                </a:lnTo>
                <a:lnTo>
                  <a:pt x="2803" y="1712"/>
                </a:lnTo>
                <a:lnTo>
                  <a:pt x="2953" y="1884"/>
                </a:lnTo>
                <a:lnTo>
                  <a:pt x="3145" y="2033"/>
                </a:lnTo>
                <a:lnTo>
                  <a:pt x="3359" y="2140"/>
                </a:lnTo>
                <a:lnTo>
                  <a:pt x="3359" y="2140"/>
                </a:lnTo>
                <a:lnTo>
                  <a:pt x="3552" y="2183"/>
                </a:lnTo>
                <a:lnTo>
                  <a:pt x="3616" y="2226"/>
                </a:lnTo>
                <a:lnTo>
                  <a:pt x="3637" y="2247"/>
                </a:lnTo>
                <a:lnTo>
                  <a:pt x="3659" y="2290"/>
                </a:lnTo>
                <a:lnTo>
                  <a:pt x="3659" y="2290"/>
                </a:lnTo>
                <a:lnTo>
                  <a:pt x="3659" y="2312"/>
                </a:lnTo>
                <a:lnTo>
                  <a:pt x="3616" y="2376"/>
                </a:lnTo>
                <a:lnTo>
                  <a:pt x="3509" y="2526"/>
                </a:lnTo>
                <a:lnTo>
                  <a:pt x="3316" y="2739"/>
                </a:lnTo>
                <a:lnTo>
                  <a:pt x="3316" y="2739"/>
                </a:lnTo>
                <a:lnTo>
                  <a:pt x="3209" y="2932"/>
                </a:lnTo>
                <a:lnTo>
                  <a:pt x="3145" y="3018"/>
                </a:lnTo>
                <a:lnTo>
                  <a:pt x="3102" y="3039"/>
                </a:lnTo>
                <a:lnTo>
                  <a:pt x="3060" y="3039"/>
                </a:lnTo>
                <a:lnTo>
                  <a:pt x="3060" y="3039"/>
                </a:lnTo>
                <a:lnTo>
                  <a:pt x="3017" y="3018"/>
                </a:lnTo>
                <a:lnTo>
                  <a:pt x="2974" y="2975"/>
                </a:lnTo>
                <a:lnTo>
                  <a:pt x="2889" y="2868"/>
                </a:lnTo>
                <a:lnTo>
                  <a:pt x="2739" y="2654"/>
                </a:lnTo>
                <a:lnTo>
                  <a:pt x="2739" y="2654"/>
                </a:lnTo>
                <a:lnTo>
                  <a:pt x="2525" y="2504"/>
                </a:lnTo>
                <a:lnTo>
                  <a:pt x="2311" y="2376"/>
                </a:lnTo>
                <a:lnTo>
                  <a:pt x="2054" y="2290"/>
                </a:lnTo>
                <a:lnTo>
                  <a:pt x="1797" y="2247"/>
                </a:lnTo>
                <a:lnTo>
                  <a:pt x="1797" y="2247"/>
                </a:lnTo>
                <a:lnTo>
                  <a:pt x="1605" y="2247"/>
                </a:lnTo>
                <a:lnTo>
                  <a:pt x="1391" y="2269"/>
                </a:lnTo>
                <a:lnTo>
                  <a:pt x="1305" y="2290"/>
                </a:lnTo>
                <a:lnTo>
                  <a:pt x="1220" y="2354"/>
                </a:lnTo>
                <a:lnTo>
                  <a:pt x="1155" y="2419"/>
                </a:lnTo>
                <a:lnTo>
                  <a:pt x="1113" y="2504"/>
                </a:lnTo>
                <a:lnTo>
                  <a:pt x="1113" y="2504"/>
                </a:lnTo>
                <a:lnTo>
                  <a:pt x="1091" y="2611"/>
                </a:lnTo>
                <a:lnTo>
                  <a:pt x="1091" y="2739"/>
                </a:lnTo>
                <a:lnTo>
                  <a:pt x="1134" y="2846"/>
                </a:lnTo>
                <a:lnTo>
                  <a:pt x="1177" y="2953"/>
                </a:lnTo>
                <a:lnTo>
                  <a:pt x="1241" y="3060"/>
                </a:lnTo>
                <a:lnTo>
                  <a:pt x="1305" y="3146"/>
                </a:lnTo>
                <a:lnTo>
                  <a:pt x="1455" y="3317"/>
                </a:lnTo>
                <a:lnTo>
                  <a:pt x="1455" y="3317"/>
                </a:lnTo>
                <a:lnTo>
                  <a:pt x="1648" y="3467"/>
                </a:lnTo>
                <a:lnTo>
                  <a:pt x="1840" y="3574"/>
                </a:lnTo>
                <a:lnTo>
                  <a:pt x="2033" y="3681"/>
                </a:lnTo>
                <a:lnTo>
                  <a:pt x="2268" y="3724"/>
                </a:lnTo>
                <a:lnTo>
                  <a:pt x="2268" y="3724"/>
                </a:lnTo>
                <a:lnTo>
                  <a:pt x="2525" y="3724"/>
                </a:lnTo>
                <a:lnTo>
                  <a:pt x="2675" y="3724"/>
                </a:lnTo>
                <a:lnTo>
                  <a:pt x="2760" y="3745"/>
                </a:lnTo>
                <a:lnTo>
                  <a:pt x="2760" y="3745"/>
                </a:lnTo>
                <a:lnTo>
                  <a:pt x="2782" y="3766"/>
                </a:lnTo>
                <a:lnTo>
                  <a:pt x="2782" y="3809"/>
                </a:lnTo>
                <a:lnTo>
                  <a:pt x="2760" y="3938"/>
                </a:lnTo>
                <a:lnTo>
                  <a:pt x="2675" y="4152"/>
                </a:lnTo>
                <a:lnTo>
                  <a:pt x="2675" y="4152"/>
                </a:lnTo>
                <a:lnTo>
                  <a:pt x="2632" y="4387"/>
                </a:lnTo>
                <a:lnTo>
                  <a:pt x="2589" y="4451"/>
                </a:lnTo>
                <a:lnTo>
                  <a:pt x="2546" y="4494"/>
                </a:lnTo>
                <a:lnTo>
                  <a:pt x="2503" y="4537"/>
                </a:lnTo>
                <a:lnTo>
                  <a:pt x="2418" y="4558"/>
                </a:lnTo>
                <a:lnTo>
                  <a:pt x="2182" y="4601"/>
                </a:lnTo>
                <a:lnTo>
                  <a:pt x="2182" y="4601"/>
                </a:lnTo>
                <a:lnTo>
                  <a:pt x="1926" y="4622"/>
                </a:lnTo>
                <a:lnTo>
                  <a:pt x="1669" y="4644"/>
                </a:lnTo>
                <a:lnTo>
                  <a:pt x="1155" y="4622"/>
                </a:lnTo>
                <a:lnTo>
                  <a:pt x="1155" y="4622"/>
                </a:lnTo>
                <a:lnTo>
                  <a:pt x="920" y="4601"/>
                </a:lnTo>
                <a:lnTo>
                  <a:pt x="621" y="4622"/>
                </a:lnTo>
                <a:lnTo>
                  <a:pt x="471" y="4622"/>
                </a:lnTo>
                <a:lnTo>
                  <a:pt x="321" y="4665"/>
                </a:lnTo>
                <a:lnTo>
                  <a:pt x="214" y="4708"/>
                </a:lnTo>
                <a:lnTo>
                  <a:pt x="107" y="4772"/>
                </a:lnTo>
                <a:lnTo>
                  <a:pt x="107" y="4772"/>
                </a:lnTo>
                <a:lnTo>
                  <a:pt x="43" y="4858"/>
                </a:lnTo>
                <a:lnTo>
                  <a:pt x="22" y="4965"/>
                </a:lnTo>
                <a:lnTo>
                  <a:pt x="0" y="5093"/>
                </a:lnTo>
                <a:lnTo>
                  <a:pt x="0" y="5221"/>
                </a:lnTo>
                <a:lnTo>
                  <a:pt x="43" y="5478"/>
                </a:lnTo>
                <a:lnTo>
                  <a:pt x="86" y="5692"/>
                </a:lnTo>
                <a:lnTo>
                  <a:pt x="86" y="5692"/>
                </a:lnTo>
                <a:lnTo>
                  <a:pt x="128" y="5927"/>
                </a:lnTo>
                <a:lnTo>
                  <a:pt x="150" y="6013"/>
                </a:lnTo>
                <a:lnTo>
                  <a:pt x="193" y="6077"/>
                </a:lnTo>
                <a:lnTo>
                  <a:pt x="235" y="6141"/>
                </a:lnTo>
                <a:lnTo>
                  <a:pt x="300" y="6206"/>
                </a:lnTo>
                <a:lnTo>
                  <a:pt x="492" y="6291"/>
                </a:lnTo>
                <a:lnTo>
                  <a:pt x="492" y="6291"/>
                </a:lnTo>
                <a:lnTo>
                  <a:pt x="578" y="6355"/>
                </a:lnTo>
                <a:lnTo>
                  <a:pt x="642" y="6420"/>
                </a:lnTo>
                <a:lnTo>
                  <a:pt x="685" y="6484"/>
                </a:lnTo>
                <a:lnTo>
                  <a:pt x="728" y="6591"/>
                </a:lnTo>
                <a:lnTo>
                  <a:pt x="792" y="6783"/>
                </a:lnTo>
                <a:lnTo>
                  <a:pt x="835" y="6976"/>
                </a:lnTo>
                <a:lnTo>
                  <a:pt x="835" y="6976"/>
                </a:lnTo>
                <a:lnTo>
                  <a:pt x="984" y="7532"/>
                </a:lnTo>
                <a:lnTo>
                  <a:pt x="1134" y="8088"/>
                </a:lnTo>
                <a:lnTo>
                  <a:pt x="1305" y="8666"/>
                </a:lnTo>
                <a:lnTo>
                  <a:pt x="1391" y="8944"/>
                </a:lnTo>
                <a:lnTo>
                  <a:pt x="1498" y="9201"/>
                </a:lnTo>
                <a:lnTo>
                  <a:pt x="1498" y="9201"/>
                </a:lnTo>
                <a:lnTo>
                  <a:pt x="1562" y="9287"/>
                </a:lnTo>
                <a:lnTo>
                  <a:pt x="1626" y="9351"/>
                </a:lnTo>
                <a:lnTo>
                  <a:pt x="1712" y="9372"/>
                </a:lnTo>
                <a:lnTo>
                  <a:pt x="1797" y="9394"/>
                </a:lnTo>
                <a:lnTo>
                  <a:pt x="1990" y="9394"/>
                </a:lnTo>
                <a:lnTo>
                  <a:pt x="2204" y="9394"/>
                </a:lnTo>
                <a:lnTo>
                  <a:pt x="2204" y="9394"/>
                </a:lnTo>
                <a:lnTo>
                  <a:pt x="2717" y="9415"/>
                </a:lnTo>
                <a:lnTo>
                  <a:pt x="3209" y="9415"/>
                </a:lnTo>
                <a:lnTo>
                  <a:pt x="3209" y="9415"/>
                </a:lnTo>
                <a:lnTo>
                  <a:pt x="3680" y="9415"/>
                </a:lnTo>
                <a:lnTo>
                  <a:pt x="3958" y="9415"/>
                </a:lnTo>
                <a:lnTo>
                  <a:pt x="4236" y="9394"/>
                </a:lnTo>
                <a:lnTo>
                  <a:pt x="4493" y="9329"/>
                </a:lnTo>
                <a:lnTo>
                  <a:pt x="4600" y="9287"/>
                </a:lnTo>
                <a:lnTo>
                  <a:pt x="4707" y="9222"/>
                </a:lnTo>
                <a:lnTo>
                  <a:pt x="4814" y="9158"/>
                </a:lnTo>
                <a:lnTo>
                  <a:pt x="4878" y="9094"/>
                </a:lnTo>
                <a:lnTo>
                  <a:pt x="4943" y="8987"/>
                </a:lnTo>
                <a:lnTo>
                  <a:pt x="4985" y="8880"/>
                </a:lnTo>
                <a:lnTo>
                  <a:pt x="4985" y="8880"/>
                </a:lnTo>
                <a:lnTo>
                  <a:pt x="5028" y="8602"/>
                </a:lnTo>
                <a:lnTo>
                  <a:pt x="5071" y="8324"/>
                </a:lnTo>
                <a:lnTo>
                  <a:pt x="5135" y="7746"/>
                </a:lnTo>
                <a:lnTo>
                  <a:pt x="5135" y="7746"/>
                </a:lnTo>
                <a:lnTo>
                  <a:pt x="5221" y="7233"/>
                </a:lnTo>
                <a:lnTo>
                  <a:pt x="5242" y="6976"/>
                </a:lnTo>
                <a:lnTo>
                  <a:pt x="5263" y="6719"/>
                </a:lnTo>
                <a:lnTo>
                  <a:pt x="5263" y="6719"/>
                </a:lnTo>
                <a:lnTo>
                  <a:pt x="5242" y="6398"/>
                </a:lnTo>
                <a:lnTo>
                  <a:pt x="5242" y="6227"/>
                </a:lnTo>
                <a:lnTo>
                  <a:pt x="5263" y="6163"/>
                </a:lnTo>
                <a:lnTo>
                  <a:pt x="5285" y="6120"/>
                </a:lnTo>
                <a:lnTo>
                  <a:pt x="5285" y="6120"/>
                </a:lnTo>
                <a:lnTo>
                  <a:pt x="5306" y="6077"/>
                </a:lnTo>
                <a:lnTo>
                  <a:pt x="5349" y="6077"/>
                </a:lnTo>
                <a:lnTo>
                  <a:pt x="5413" y="6056"/>
                </a:lnTo>
                <a:lnTo>
                  <a:pt x="5499" y="6034"/>
                </a:lnTo>
                <a:lnTo>
                  <a:pt x="5584" y="6013"/>
                </a:lnTo>
                <a:lnTo>
                  <a:pt x="5584" y="6013"/>
                </a:lnTo>
                <a:lnTo>
                  <a:pt x="5649" y="5927"/>
                </a:lnTo>
                <a:lnTo>
                  <a:pt x="5691" y="5842"/>
                </a:lnTo>
                <a:lnTo>
                  <a:pt x="5734" y="5735"/>
                </a:lnTo>
                <a:lnTo>
                  <a:pt x="5756" y="5607"/>
                </a:lnTo>
                <a:lnTo>
                  <a:pt x="5756" y="5371"/>
                </a:lnTo>
                <a:lnTo>
                  <a:pt x="5756" y="5157"/>
                </a:lnTo>
                <a:lnTo>
                  <a:pt x="5756" y="5157"/>
                </a:lnTo>
                <a:lnTo>
                  <a:pt x="5756" y="4943"/>
                </a:lnTo>
                <a:lnTo>
                  <a:pt x="5713" y="4729"/>
                </a:lnTo>
                <a:lnTo>
                  <a:pt x="5691" y="4622"/>
                </a:lnTo>
                <a:lnTo>
                  <a:pt x="5627" y="4537"/>
                </a:lnTo>
                <a:lnTo>
                  <a:pt x="5563" y="4451"/>
                </a:lnTo>
                <a:lnTo>
                  <a:pt x="5477" y="4387"/>
                </a:lnTo>
                <a:lnTo>
                  <a:pt x="5477" y="4387"/>
                </a:lnTo>
                <a:lnTo>
                  <a:pt x="5370" y="4344"/>
                </a:lnTo>
                <a:lnTo>
                  <a:pt x="5263" y="4344"/>
                </a:lnTo>
                <a:lnTo>
                  <a:pt x="5028" y="4344"/>
                </a:lnTo>
                <a:lnTo>
                  <a:pt x="4579" y="4387"/>
                </a:lnTo>
                <a:lnTo>
                  <a:pt x="4579" y="4387"/>
                </a:lnTo>
                <a:lnTo>
                  <a:pt x="3916" y="4408"/>
                </a:lnTo>
                <a:lnTo>
                  <a:pt x="3916" y="4408"/>
                </a:lnTo>
                <a:lnTo>
                  <a:pt x="3595" y="4451"/>
                </a:lnTo>
                <a:lnTo>
                  <a:pt x="3423" y="4451"/>
                </a:lnTo>
                <a:lnTo>
                  <a:pt x="3274" y="4430"/>
                </a:lnTo>
                <a:lnTo>
                  <a:pt x="3274" y="4430"/>
                </a:lnTo>
                <a:lnTo>
                  <a:pt x="3167" y="4408"/>
                </a:lnTo>
                <a:lnTo>
                  <a:pt x="3145" y="4387"/>
                </a:lnTo>
                <a:lnTo>
                  <a:pt x="3145" y="4344"/>
                </a:lnTo>
                <a:lnTo>
                  <a:pt x="3145" y="4280"/>
                </a:lnTo>
                <a:lnTo>
                  <a:pt x="3188" y="4152"/>
                </a:lnTo>
                <a:lnTo>
                  <a:pt x="3188" y="4152"/>
                </a:lnTo>
                <a:lnTo>
                  <a:pt x="3209" y="4023"/>
                </a:lnTo>
                <a:lnTo>
                  <a:pt x="3252" y="3916"/>
                </a:lnTo>
                <a:lnTo>
                  <a:pt x="3316" y="3852"/>
                </a:lnTo>
                <a:lnTo>
                  <a:pt x="3402" y="3788"/>
                </a:lnTo>
                <a:lnTo>
                  <a:pt x="3402" y="3788"/>
                </a:lnTo>
                <a:lnTo>
                  <a:pt x="3616" y="3724"/>
                </a:lnTo>
                <a:lnTo>
                  <a:pt x="3851" y="3638"/>
                </a:lnTo>
                <a:lnTo>
                  <a:pt x="3958" y="3595"/>
                </a:lnTo>
                <a:lnTo>
                  <a:pt x="4044" y="3531"/>
                </a:lnTo>
                <a:lnTo>
                  <a:pt x="4108" y="3446"/>
                </a:lnTo>
                <a:lnTo>
                  <a:pt x="4151" y="3339"/>
                </a:lnTo>
                <a:lnTo>
                  <a:pt x="4151" y="3339"/>
                </a:lnTo>
                <a:lnTo>
                  <a:pt x="4129" y="3253"/>
                </a:lnTo>
                <a:lnTo>
                  <a:pt x="4108" y="3189"/>
                </a:lnTo>
                <a:lnTo>
                  <a:pt x="4065" y="3146"/>
                </a:lnTo>
                <a:lnTo>
                  <a:pt x="4001" y="3103"/>
                </a:lnTo>
                <a:lnTo>
                  <a:pt x="4001" y="3103"/>
                </a:lnTo>
                <a:lnTo>
                  <a:pt x="3916" y="3103"/>
                </a:lnTo>
                <a:lnTo>
                  <a:pt x="3830" y="3103"/>
                </a:lnTo>
                <a:lnTo>
                  <a:pt x="3744" y="3125"/>
                </a:lnTo>
                <a:lnTo>
                  <a:pt x="3680" y="3125"/>
                </a:lnTo>
                <a:lnTo>
                  <a:pt x="3680" y="3125"/>
                </a:lnTo>
                <a:lnTo>
                  <a:pt x="3637" y="3103"/>
                </a:lnTo>
                <a:lnTo>
                  <a:pt x="3637" y="3060"/>
                </a:lnTo>
                <a:lnTo>
                  <a:pt x="3637" y="2975"/>
                </a:lnTo>
                <a:lnTo>
                  <a:pt x="3659" y="2846"/>
                </a:lnTo>
                <a:lnTo>
                  <a:pt x="3723" y="2718"/>
                </a:lnTo>
                <a:lnTo>
                  <a:pt x="3787" y="2590"/>
                </a:lnTo>
                <a:lnTo>
                  <a:pt x="3873" y="2483"/>
                </a:lnTo>
                <a:lnTo>
                  <a:pt x="3937" y="2419"/>
                </a:lnTo>
                <a:lnTo>
                  <a:pt x="4001" y="2397"/>
                </a:lnTo>
                <a:lnTo>
                  <a:pt x="4001" y="2397"/>
                </a:lnTo>
                <a:close/>
                <a:moveTo>
                  <a:pt x="5435" y="2119"/>
                </a:moveTo>
                <a:lnTo>
                  <a:pt x="5435" y="2119"/>
                </a:lnTo>
                <a:lnTo>
                  <a:pt x="5456" y="2162"/>
                </a:lnTo>
                <a:lnTo>
                  <a:pt x="5456" y="2162"/>
                </a:lnTo>
                <a:lnTo>
                  <a:pt x="5435" y="2183"/>
                </a:lnTo>
                <a:lnTo>
                  <a:pt x="5435" y="2183"/>
                </a:lnTo>
                <a:lnTo>
                  <a:pt x="5413" y="2140"/>
                </a:lnTo>
                <a:lnTo>
                  <a:pt x="5435" y="2119"/>
                </a:lnTo>
                <a:lnTo>
                  <a:pt x="5435" y="2119"/>
                </a:lnTo>
                <a:close/>
                <a:moveTo>
                  <a:pt x="5071" y="2140"/>
                </a:moveTo>
                <a:lnTo>
                  <a:pt x="5071" y="2140"/>
                </a:lnTo>
                <a:lnTo>
                  <a:pt x="5114" y="2076"/>
                </a:lnTo>
                <a:lnTo>
                  <a:pt x="5135" y="2055"/>
                </a:lnTo>
                <a:lnTo>
                  <a:pt x="5156" y="2055"/>
                </a:lnTo>
                <a:lnTo>
                  <a:pt x="5178" y="2098"/>
                </a:lnTo>
                <a:lnTo>
                  <a:pt x="5178" y="2162"/>
                </a:lnTo>
                <a:lnTo>
                  <a:pt x="5156" y="2226"/>
                </a:lnTo>
                <a:lnTo>
                  <a:pt x="5135" y="2247"/>
                </a:lnTo>
                <a:lnTo>
                  <a:pt x="5135" y="2247"/>
                </a:lnTo>
                <a:lnTo>
                  <a:pt x="5114" y="2226"/>
                </a:lnTo>
                <a:lnTo>
                  <a:pt x="5071" y="2140"/>
                </a:lnTo>
                <a:lnTo>
                  <a:pt x="5071" y="2140"/>
                </a:lnTo>
                <a:close/>
                <a:moveTo>
                  <a:pt x="4814" y="2098"/>
                </a:moveTo>
                <a:lnTo>
                  <a:pt x="4814" y="2098"/>
                </a:lnTo>
                <a:lnTo>
                  <a:pt x="4878" y="2140"/>
                </a:lnTo>
                <a:lnTo>
                  <a:pt x="4878" y="2183"/>
                </a:lnTo>
                <a:lnTo>
                  <a:pt x="4857" y="2205"/>
                </a:lnTo>
                <a:lnTo>
                  <a:pt x="4836" y="2226"/>
                </a:lnTo>
                <a:lnTo>
                  <a:pt x="4793" y="2226"/>
                </a:lnTo>
                <a:lnTo>
                  <a:pt x="4771" y="2205"/>
                </a:lnTo>
                <a:lnTo>
                  <a:pt x="4771" y="2162"/>
                </a:lnTo>
                <a:lnTo>
                  <a:pt x="4814" y="2098"/>
                </a:lnTo>
                <a:lnTo>
                  <a:pt x="4814" y="2098"/>
                </a:lnTo>
                <a:close/>
                <a:moveTo>
                  <a:pt x="4536" y="2183"/>
                </a:moveTo>
                <a:lnTo>
                  <a:pt x="4536" y="2183"/>
                </a:lnTo>
                <a:lnTo>
                  <a:pt x="4493" y="2205"/>
                </a:lnTo>
                <a:lnTo>
                  <a:pt x="4450" y="2183"/>
                </a:lnTo>
                <a:lnTo>
                  <a:pt x="4450" y="2183"/>
                </a:lnTo>
                <a:lnTo>
                  <a:pt x="4493" y="2162"/>
                </a:lnTo>
                <a:lnTo>
                  <a:pt x="4536" y="2183"/>
                </a:lnTo>
                <a:lnTo>
                  <a:pt x="4536" y="2183"/>
                </a:lnTo>
                <a:close/>
                <a:moveTo>
                  <a:pt x="2011" y="2975"/>
                </a:moveTo>
                <a:lnTo>
                  <a:pt x="2011" y="2975"/>
                </a:lnTo>
                <a:lnTo>
                  <a:pt x="1990" y="3060"/>
                </a:lnTo>
                <a:lnTo>
                  <a:pt x="1990" y="3082"/>
                </a:lnTo>
                <a:lnTo>
                  <a:pt x="1969" y="3060"/>
                </a:lnTo>
                <a:lnTo>
                  <a:pt x="1947" y="3018"/>
                </a:lnTo>
                <a:lnTo>
                  <a:pt x="1926" y="2889"/>
                </a:lnTo>
                <a:lnTo>
                  <a:pt x="1947" y="2846"/>
                </a:lnTo>
                <a:lnTo>
                  <a:pt x="1969" y="2825"/>
                </a:lnTo>
                <a:lnTo>
                  <a:pt x="1969" y="2846"/>
                </a:lnTo>
                <a:lnTo>
                  <a:pt x="1969" y="2846"/>
                </a:lnTo>
                <a:lnTo>
                  <a:pt x="2011" y="2868"/>
                </a:lnTo>
                <a:lnTo>
                  <a:pt x="2011" y="2889"/>
                </a:lnTo>
                <a:lnTo>
                  <a:pt x="2011" y="2975"/>
                </a:lnTo>
                <a:lnTo>
                  <a:pt x="2011" y="2975"/>
                </a:lnTo>
                <a:close/>
                <a:moveTo>
                  <a:pt x="2225" y="2953"/>
                </a:moveTo>
                <a:lnTo>
                  <a:pt x="2225" y="2953"/>
                </a:lnTo>
                <a:lnTo>
                  <a:pt x="2247" y="2911"/>
                </a:lnTo>
                <a:lnTo>
                  <a:pt x="2268" y="2911"/>
                </a:lnTo>
                <a:lnTo>
                  <a:pt x="2311" y="2953"/>
                </a:lnTo>
                <a:lnTo>
                  <a:pt x="2354" y="3060"/>
                </a:lnTo>
                <a:lnTo>
                  <a:pt x="2354" y="3060"/>
                </a:lnTo>
                <a:lnTo>
                  <a:pt x="2332" y="3125"/>
                </a:lnTo>
                <a:lnTo>
                  <a:pt x="2311" y="3146"/>
                </a:lnTo>
                <a:lnTo>
                  <a:pt x="2289" y="3146"/>
                </a:lnTo>
                <a:lnTo>
                  <a:pt x="2247" y="3125"/>
                </a:lnTo>
                <a:lnTo>
                  <a:pt x="2204" y="3018"/>
                </a:lnTo>
                <a:lnTo>
                  <a:pt x="2204" y="2975"/>
                </a:lnTo>
                <a:lnTo>
                  <a:pt x="2225" y="2953"/>
                </a:lnTo>
                <a:lnTo>
                  <a:pt x="2225" y="2953"/>
                </a:lnTo>
                <a:close/>
                <a:moveTo>
                  <a:pt x="706" y="5885"/>
                </a:moveTo>
                <a:lnTo>
                  <a:pt x="706" y="5885"/>
                </a:lnTo>
                <a:lnTo>
                  <a:pt x="770" y="5842"/>
                </a:lnTo>
                <a:lnTo>
                  <a:pt x="792" y="5863"/>
                </a:lnTo>
                <a:lnTo>
                  <a:pt x="835" y="5885"/>
                </a:lnTo>
                <a:lnTo>
                  <a:pt x="835" y="5885"/>
                </a:lnTo>
                <a:lnTo>
                  <a:pt x="792" y="5906"/>
                </a:lnTo>
                <a:lnTo>
                  <a:pt x="749" y="5906"/>
                </a:lnTo>
                <a:lnTo>
                  <a:pt x="706" y="5885"/>
                </a:lnTo>
                <a:lnTo>
                  <a:pt x="706" y="5885"/>
                </a:lnTo>
                <a:close/>
                <a:moveTo>
                  <a:pt x="4622" y="7468"/>
                </a:moveTo>
                <a:lnTo>
                  <a:pt x="4622" y="7468"/>
                </a:lnTo>
                <a:lnTo>
                  <a:pt x="4536" y="8046"/>
                </a:lnTo>
                <a:lnTo>
                  <a:pt x="4536" y="8046"/>
                </a:lnTo>
                <a:lnTo>
                  <a:pt x="4493" y="8302"/>
                </a:lnTo>
                <a:lnTo>
                  <a:pt x="4472" y="8431"/>
                </a:lnTo>
                <a:lnTo>
                  <a:pt x="4429" y="8538"/>
                </a:lnTo>
                <a:lnTo>
                  <a:pt x="4429" y="8538"/>
                </a:lnTo>
                <a:lnTo>
                  <a:pt x="4365" y="8602"/>
                </a:lnTo>
                <a:lnTo>
                  <a:pt x="4258" y="8645"/>
                </a:lnTo>
                <a:lnTo>
                  <a:pt x="4151" y="8687"/>
                </a:lnTo>
                <a:lnTo>
                  <a:pt x="4023" y="8709"/>
                </a:lnTo>
                <a:lnTo>
                  <a:pt x="3787" y="8730"/>
                </a:lnTo>
                <a:lnTo>
                  <a:pt x="3573" y="8752"/>
                </a:lnTo>
                <a:lnTo>
                  <a:pt x="3573" y="8752"/>
                </a:lnTo>
                <a:lnTo>
                  <a:pt x="3060" y="8816"/>
                </a:lnTo>
                <a:lnTo>
                  <a:pt x="2824" y="8837"/>
                </a:lnTo>
                <a:lnTo>
                  <a:pt x="2568" y="8859"/>
                </a:lnTo>
                <a:lnTo>
                  <a:pt x="2568" y="8859"/>
                </a:lnTo>
                <a:lnTo>
                  <a:pt x="2439" y="8837"/>
                </a:lnTo>
                <a:lnTo>
                  <a:pt x="2418" y="8816"/>
                </a:lnTo>
                <a:lnTo>
                  <a:pt x="2418" y="8816"/>
                </a:lnTo>
                <a:lnTo>
                  <a:pt x="2418" y="8752"/>
                </a:lnTo>
                <a:lnTo>
                  <a:pt x="2418" y="8730"/>
                </a:lnTo>
                <a:lnTo>
                  <a:pt x="2396" y="8687"/>
                </a:lnTo>
                <a:lnTo>
                  <a:pt x="2396" y="8687"/>
                </a:lnTo>
                <a:lnTo>
                  <a:pt x="2332" y="8623"/>
                </a:lnTo>
                <a:lnTo>
                  <a:pt x="2311" y="8602"/>
                </a:lnTo>
                <a:lnTo>
                  <a:pt x="2268" y="8602"/>
                </a:lnTo>
                <a:lnTo>
                  <a:pt x="2204" y="8645"/>
                </a:lnTo>
                <a:lnTo>
                  <a:pt x="2118" y="8666"/>
                </a:lnTo>
                <a:lnTo>
                  <a:pt x="2118" y="8666"/>
                </a:lnTo>
                <a:lnTo>
                  <a:pt x="2033" y="8666"/>
                </a:lnTo>
                <a:lnTo>
                  <a:pt x="1990" y="8645"/>
                </a:lnTo>
                <a:lnTo>
                  <a:pt x="1990" y="8623"/>
                </a:lnTo>
                <a:lnTo>
                  <a:pt x="2033" y="8581"/>
                </a:lnTo>
                <a:lnTo>
                  <a:pt x="2161" y="8495"/>
                </a:lnTo>
                <a:lnTo>
                  <a:pt x="2268" y="8409"/>
                </a:lnTo>
                <a:lnTo>
                  <a:pt x="2268" y="8409"/>
                </a:lnTo>
                <a:lnTo>
                  <a:pt x="2332" y="8324"/>
                </a:lnTo>
                <a:lnTo>
                  <a:pt x="2332" y="8260"/>
                </a:lnTo>
                <a:lnTo>
                  <a:pt x="2311" y="8238"/>
                </a:lnTo>
                <a:lnTo>
                  <a:pt x="2247" y="8238"/>
                </a:lnTo>
                <a:lnTo>
                  <a:pt x="2076" y="8260"/>
                </a:lnTo>
                <a:lnTo>
                  <a:pt x="1947" y="8281"/>
                </a:lnTo>
                <a:lnTo>
                  <a:pt x="1947" y="8281"/>
                </a:lnTo>
                <a:lnTo>
                  <a:pt x="1904" y="8302"/>
                </a:lnTo>
                <a:lnTo>
                  <a:pt x="1840" y="8302"/>
                </a:lnTo>
                <a:lnTo>
                  <a:pt x="1797" y="8281"/>
                </a:lnTo>
                <a:lnTo>
                  <a:pt x="1776" y="8238"/>
                </a:lnTo>
                <a:lnTo>
                  <a:pt x="1797" y="8195"/>
                </a:lnTo>
                <a:lnTo>
                  <a:pt x="1797" y="8195"/>
                </a:lnTo>
                <a:lnTo>
                  <a:pt x="1819" y="8174"/>
                </a:lnTo>
                <a:lnTo>
                  <a:pt x="1840" y="8131"/>
                </a:lnTo>
                <a:lnTo>
                  <a:pt x="1969" y="8067"/>
                </a:lnTo>
                <a:lnTo>
                  <a:pt x="2182" y="7981"/>
                </a:lnTo>
                <a:lnTo>
                  <a:pt x="2182" y="7981"/>
                </a:lnTo>
                <a:lnTo>
                  <a:pt x="2268" y="7939"/>
                </a:lnTo>
                <a:lnTo>
                  <a:pt x="2311" y="7874"/>
                </a:lnTo>
                <a:lnTo>
                  <a:pt x="2311" y="7832"/>
                </a:lnTo>
                <a:lnTo>
                  <a:pt x="2311" y="7789"/>
                </a:lnTo>
                <a:lnTo>
                  <a:pt x="2268" y="7767"/>
                </a:lnTo>
                <a:lnTo>
                  <a:pt x="2204" y="7746"/>
                </a:lnTo>
                <a:lnTo>
                  <a:pt x="2118" y="7746"/>
                </a:lnTo>
                <a:lnTo>
                  <a:pt x="2033" y="7767"/>
                </a:lnTo>
                <a:lnTo>
                  <a:pt x="2033" y="7767"/>
                </a:lnTo>
                <a:lnTo>
                  <a:pt x="1904" y="7810"/>
                </a:lnTo>
                <a:lnTo>
                  <a:pt x="1733" y="7874"/>
                </a:lnTo>
                <a:lnTo>
                  <a:pt x="1669" y="7896"/>
                </a:lnTo>
                <a:lnTo>
                  <a:pt x="1626" y="7874"/>
                </a:lnTo>
                <a:lnTo>
                  <a:pt x="1626" y="7810"/>
                </a:lnTo>
                <a:lnTo>
                  <a:pt x="1648" y="7725"/>
                </a:lnTo>
                <a:lnTo>
                  <a:pt x="1648" y="7725"/>
                </a:lnTo>
                <a:lnTo>
                  <a:pt x="1712" y="7682"/>
                </a:lnTo>
                <a:lnTo>
                  <a:pt x="1776" y="7618"/>
                </a:lnTo>
                <a:lnTo>
                  <a:pt x="2011" y="7532"/>
                </a:lnTo>
                <a:lnTo>
                  <a:pt x="2097" y="7468"/>
                </a:lnTo>
                <a:lnTo>
                  <a:pt x="2182" y="7404"/>
                </a:lnTo>
                <a:lnTo>
                  <a:pt x="2204" y="7340"/>
                </a:lnTo>
                <a:lnTo>
                  <a:pt x="2204" y="7318"/>
                </a:lnTo>
                <a:lnTo>
                  <a:pt x="2182" y="7275"/>
                </a:lnTo>
                <a:lnTo>
                  <a:pt x="2182" y="7275"/>
                </a:lnTo>
                <a:lnTo>
                  <a:pt x="2161" y="7233"/>
                </a:lnTo>
                <a:lnTo>
                  <a:pt x="2118" y="7211"/>
                </a:lnTo>
                <a:lnTo>
                  <a:pt x="2033" y="7211"/>
                </a:lnTo>
                <a:lnTo>
                  <a:pt x="1947" y="7233"/>
                </a:lnTo>
                <a:lnTo>
                  <a:pt x="1862" y="7297"/>
                </a:lnTo>
                <a:lnTo>
                  <a:pt x="1690" y="7404"/>
                </a:lnTo>
                <a:lnTo>
                  <a:pt x="1626" y="7425"/>
                </a:lnTo>
                <a:lnTo>
                  <a:pt x="1541" y="7425"/>
                </a:lnTo>
                <a:lnTo>
                  <a:pt x="1541" y="7425"/>
                </a:lnTo>
                <a:lnTo>
                  <a:pt x="1498" y="7404"/>
                </a:lnTo>
                <a:lnTo>
                  <a:pt x="1476" y="7382"/>
                </a:lnTo>
                <a:lnTo>
                  <a:pt x="1455" y="7340"/>
                </a:lnTo>
                <a:lnTo>
                  <a:pt x="1476" y="7297"/>
                </a:lnTo>
                <a:lnTo>
                  <a:pt x="1519" y="7233"/>
                </a:lnTo>
                <a:lnTo>
                  <a:pt x="1605" y="7147"/>
                </a:lnTo>
                <a:lnTo>
                  <a:pt x="1819" y="6976"/>
                </a:lnTo>
                <a:lnTo>
                  <a:pt x="1969" y="6890"/>
                </a:lnTo>
                <a:lnTo>
                  <a:pt x="1969" y="6890"/>
                </a:lnTo>
                <a:lnTo>
                  <a:pt x="2054" y="6826"/>
                </a:lnTo>
                <a:lnTo>
                  <a:pt x="2076" y="6762"/>
                </a:lnTo>
                <a:lnTo>
                  <a:pt x="2076" y="6698"/>
                </a:lnTo>
                <a:lnTo>
                  <a:pt x="2054" y="6676"/>
                </a:lnTo>
                <a:lnTo>
                  <a:pt x="1990" y="6655"/>
                </a:lnTo>
                <a:lnTo>
                  <a:pt x="1904" y="6633"/>
                </a:lnTo>
                <a:lnTo>
                  <a:pt x="1819" y="6655"/>
                </a:lnTo>
                <a:lnTo>
                  <a:pt x="1712" y="6676"/>
                </a:lnTo>
                <a:lnTo>
                  <a:pt x="1712" y="6676"/>
                </a:lnTo>
                <a:lnTo>
                  <a:pt x="1648" y="6740"/>
                </a:lnTo>
                <a:lnTo>
                  <a:pt x="1541" y="6805"/>
                </a:lnTo>
                <a:lnTo>
                  <a:pt x="1455" y="6869"/>
                </a:lnTo>
                <a:lnTo>
                  <a:pt x="1412" y="6890"/>
                </a:lnTo>
                <a:lnTo>
                  <a:pt x="1369" y="6890"/>
                </a:lnTo>
                <a:lnTo>
                  <a:pt x="1369" y="6890"/>
                </a:lnTo>
                <a:lnTo>
                  <a:pt x="1327" y="6869"/>
                </a:lnTo>
                <a:lnTo>
                  <a:pt x="1305" y="6847"/>
                </a:lnTo>
                <a:lnTo>
                  <a:pt x="1262" y="6783"/>
                </a:lnTo>
                <a:lnTo>
                  <a:pt x="1198" y="6633"/>
                </a:lnTo>
                <a:lnTo>
                  <a:pt x="1198" y="6633"/>
                </a:lnTo>
                <a:lnTo>
                  <a:pt x="1113" y="6462"/>
                </a:lnTo>
                <a:lnTo>
                  <a:pt x="1091" y="6355"/>
                </a:lnTo>
                <a:lnTo>
                  <a:pt x="1091" y="6313"/>
                </a:lnTo>
                <a:lnTo>
                  <a:pt x="1113" y="6270"/>
                </a:lnTo>
                <a:lnTo>
                  <a:pt x="1113" y="6270"/>
                </a:lnTo>
                <a:lnTo>
                  <a:pt x="1155" y="6248"/>
                </a:lnTo>
                <a:lnTo>
                  <a:pt x="1220" y="6227"/>
                </a:lnTo>
                <a:lnTo>
                  <a:pt x="1412" y="6206"/>
                </a:lnTo>
                <a:lnTo>
                  <a:pt x="1969" y="6184"/>
                </a:lnTo>
                <a:lnTo>
                  <a:pt x="2503" y="6184"/>
                </a:lnTo>
                <a:lnTo>
                  <a:pt x="2675" y="6184"/>
                </a:lnTo>
                <a:lnTo>
                  <a:pt x="2739" y="6163"/>
                </a:lnTo>
                <a:lnTo>
                  <a:pt x="2739" y="6163"/>
                </a:lnTo>
                <a:lnTo>
                  <a:pt x="3338" y="6163"/>
                </a:lnTo>
                <a:lnTo>
                  <a:pt x="3937" y="6141"/>
                </a:lnTo>
                <a:lnTo>
                  <a:pt x="3937" y="6141"/>
                </a:lnTo>
                <a:lnTo>
                  <a:pt x="4236" y="6120"/>
                </a:lnTo>
                <a:lnTo>
                  <a:pt x="4536" y="6120"/>
                </a:lnTo>
                <a:lnTo>
                  <a:pt x="4536" y="6120"/>
                </a:lnTo>
                <a:lnTo>
                  <a:pt x="4643" y="6120"/>
                </a:lnTo>
                <a:lnTo>
                  <a:pt x="4707" y="6163"/>
                </a:lnTo>
                <a:lnTo>
                  <a:pt x="4729" y="6206"/>
                </a:lnTo>
                <a:lnTo>
                  <a:pt x="4750" y="6334"/>
                </a:lnTo>
                <a:lnTo>
                  <a:pt x="4750" y="6334"/>
                </a:lnTo>
                <a:lnTo>
                  <a:pt x="4750" y="6612"/>
                </a:lnTo>
                <a:lnTo>
                  <a:pt x="4729" y="6890"/>
                </a:lnTo>
                <a:lnTo>
                  <a:pt x="4622" y="7468"/>
                </a:lnTo>
                <a:lnTo>
                  <a:pt x="4622" y="7468"/>
                </a:lnTo>
                <a:close/>
                <a:moveTo>
                  <a:pt x="3402" y="4943"/>
                </a:moveTo>
                <a:lnTo>
                  <a:pt x="3402" y="4943"/>
                </a:lnTo>
                <a:lnTo>
                  <a:pt x="4343" y="4900"/>
                </a:lnTo>
                <a:lnTo>
                  <a:pt x="4343" y="4900"/>
                </a:lnTo>
                <a:lnTo>
                  <a:pt x="4793" y="4858"/>
                </a:lnTo>
                <a:lnTo>
                  <a:pt x="5028" y="4836"/>
                </a:lnTo>
                <a:lnTo>
                  <a:pt x="5114" y="4858"/>
                </a:lnTo>
                <a:lnTo>
                  <a:pt x="5199" y="4879"/>
                </a:lnTo>
                <a:lnTo>
                  <a:pt x="5199" y="4879"/>
                </a:lnTo>
                <a:lnTo>
                  <a:pt x="5221" y="4922"/>
                </a:lnTo>
                <a:lnTo>
                  <a:pt x="5263" y="5007"/>
                </a:lnTo>
                <a:lnTo>
                  <a:pt x="5263" y="5114"/>
                </a:lnTo>
                <a:lnTo>
                  <a:pt x="5263" y="5200"/>
                </a:lnTo>
                <a:lnTo>
                  <a:pt x="5242" y="5414"/>
                </a:lnTo>
                <a:lnTo>
                  <a:pt x="5199" y="5500"/>
                </a:lnTo>
                <a:lnTo>
                  <a:pt x="5178" y="5542"/>
                </a:lnTo>
                <a:lnTo>
                  <a:pt x="5178" y="5542"/>
                </a:lnTo>
                <a:lnTo>
                  <a:pt x="5071" y="5585"/>
                </a:lnTo>
                <a:lnTo>
                  <a:pt x="4900" y="5628"/>
                </a:lnTo>
                <a:lnTo>
                  <a:pt x="4729" y="5628"/>
                </a:lnTo>
                <a:lnTo>
                  <a:pt x="4664" y="5628"/>
                </a:lnTo>
                <a:lnTo>
                  <a:pt x="4643" y="5585"/>
                </a:lnTo>
                <a:lnTo>
                  <a:pt x="4643" y="5585"/>
                </a:lnTo>
                <a:lnTo>
                  <a:pt x="4622" y="5564"/>
                </a:lnTo>
                <a:lnTo>
                  <a:pt x="4643" y="5500"/>
                </a:lnTo>
                <a:lnTo>
                  <a:pt x="4686" y="5393"/>
                </a:lnTo>
                <a:lnTo>
                  <a:pt x="4707" y="5328"/>
                </a:lnTo>
                <a:lnTo>
                  <a:pt x="4686" y="5286"/>
                </a:lnTo>
                <a:lnTo>
                  <a:pt x="4643" y="5286"/>
                </a:lnTo>
                <a:lnTo>
                  <a:pt x="4557" y="5286"/>
                </a:lnTo>
                <a:lnTo>
                  <a:pt x="4557" y="5286"/>
                </a:lnTo>
                <a:lnTo>
                  <a:pt x="4515" y="5328"/>
                </a:lnTo>
                <a:lnTo>
                  <a:pt x="4472" y="5371"/>
                </a:lnTo>
                <a:lnTo>
                  <a:pt x="4386" y="5457"/>
                </a:lnTo>
                <a:lnTo>
                  <a:pt x="4322" y="5585"/>
                </a:lnTo>
                <a:lnTo>
                  <a:pt x="4279" y="5628"/>
                </a:lnTo>
                <a:lnTo>
                  <a:pt x="4215" y="5649"/>
                </a:lnTo>
                <a:lnTo>
                  <a:pt x="4215" y="5649"/>
                </a:lnTo>
                <a:lnTo>
                  <a:pt x="4108" y="5671"/>
                </a:lnTo>
                <a:lnTo>
                  <a:pt x="3980" y="5692"/>
                </a:lnTo>
                <a:lnTo>
                  <a:pt x="3723" y="5713"/>
                </a:lnTo>
                <a:lnTo>
                  <a:pt x="3466" y="5713"/>
                </a:lnTo>
                <a:lnTo>
                  <a:pt x="3231" y="5713"/>
                </a:lnTo>
                <a:lnTo>
                  <a:pt x="3231" y="5713"/>
                </a:lnTo>
                <a:lnTo>
                  <a:pt x="2782" y="5756"/>
                </a:lnTo>
                <a:lnTo>
                  <a:pt x="2311" y="5778"/>
                </a:lnTo>
                <a:lnTo>
                  <a:pt x="2311" y="5778"/>
                </a:lnTo>
                <a:lnTo>
                  <a:pt x="2161" y="5799"/>
                </a:lnTo>
                <a:lnTo>
                  <a:pt x="2054" y="5799"/>
                </a:lnTo>
                <a:lnTo>
                  <a:pt x="1990" y="5778"/>
                </a:lnTo>
                <a:lnTo>
                  <a:pt x="1990" y="5778"/>
                </a:lnTo>
                <a:lnTo>
                  <a:pt x="1947" y="5735"/>
                </a:lnTo>
                <a:lnTo>
                  <a:pt x="1947" y="5671"/>
                </a:lnTo>
                <a:lnTo>
                  <a:pt x="1947" y="5607"/>
                </a:lnTo>
                <a:lnTo>
                  <a:pt x="1926" y="5542"/>
                </a:lnTo>
                <a:lnTo>
                  <a:pt x="1926" y="5542"/>
                </a:lnTo>
                <a:lnTo>
                  <a:pt x="1840" y="5478"/>
                </a:lnTo>
                <a:lnTo>
                  <a:pt x="1797" y="5478"/>
                </a:lnTo>
                <a:lnTo>
                  <a:pt x="1755" y="5500"/>
                </a:lnTo>
                <a:lnTo>
                  <a:pt x="1733" y="5564"/>
                </a:lnTo>
                <a:lnTo>
                  <a:pt x="1690" y="5692"/>
                </a:lnTo>
                <a:lnTo>
                  <a:pt x="1669" y="5756"/>
                </a:lnTo>
                <a:lnTo>
                  <a:pt x="1648" y="5799"/>
                </a:lnTo>
                <a:lnTo>
                  <a:pt x="1648" y="5799"/>
                </a:lnTo>
                <a:lnTo>
                  <a:pt x="1583" y="5820"/>
                </a:lnTo>
                <a:lnTo>
                  <a:pt x="1541" y="5799"/>
                </a:lnTo>
                <a:lnTo>
                  <a:pt x="1519" y="5756"/>
                </a:lnTo>
                <a:lnTo>
                  <a:pt x="1498" y="5692"/>
                </a:lnTo>
                <a:lnTo>
                  <a:pt x="1498" y="5564"/>
                </a:lnTo>
                <a:lnTo>
                  <a:pt x="1498" y="5457"/>
                </a:lnTo>
                <a:lnTo>
                  <a:pt x="1498" y="5457"/>
                </a:lnTo>
                <a:lnTo>
                  <a:pt x="1455" y="5393"/>
                </a:lnTo>
                <a:lnTo>
                  <a:pt x="1434" y="5350"/>
                </a:lnTo>
                <a:lnTo>
                  <a:pt x="1391" y="5350"/>
                </a:lnTo>
                <a:lnTo>
                  <a:pt x="1369" y="5371"/>
                </a:lnTo>
                <a:lnTo>
                  <a:pt x="1305" y="5435"/>
                </a:lnTo>
                <a:lnTo>
                  <a:pt x="1241" y="5542"/>
                </a:lnTo>
                <a:lnTo>
                  <a:pt x="1241" y="5542"/>
                </a:lnTo>
                <a:lnTo>
                  <a:pt x="1155" y="5628"/>
                </a:lnTo>
                <a:lnTo>
                  <a:pt x="1155" y="5628"/>
                </a:lnTo>
                <a:lnTo>
                  <a:pt x="1134" y="5628"/>
                </a:lnTo>
                <a:lnTo>
                  <a:pt x="1134" y="5542"/>
                </a:lnTo>
                <a:lnTo>
                  <a:pt x="1113" y="5414"/>
                </a:lnTo>
                <a:lnTo>
                  <a:pt x="1113" y="5414"/>
                </a:lnTo>
                <a:lnTo>
                  <a:pt x="1070" y="5328"/>
                </a:lnTo>
                <a:lnTo>
                  <a:pt x="1027" y="5307"/>
                </a:lnTo>
                <a:lnTo>
                  <a:pt x="1006" y="5328"/>
                </a:lnTo>
                <a:lnTo>
                  <a:pt x="984" y="5393"/>
                </a:lnTo>
                <a:lnTo>
                  <a:pt x="920" y="5500"/>
                </a:lnTo>
                <a:lnTo>
                  <a:pt x="899" y="5542"/>
                </a:lnTo>
                <a:lnTo>
                  <a:pt x="877" y="5542"/>
                </a:lnTo>
                <a:lnTo>
                  <a:pt x="877" y="5542"/>
                </a:lnTo>
                <a:lnTo>
                  <a:pt x="856" y="5521"/>
                </a:lnTo>
                <a:lnTo>
                  <a:pt x="835" y="5478"/>
                </a:lnTo>
                <a:lnTo>
                  <a:pt x="856" y="5371"/>
                </a:lnTo>
                <a:lnTo>
                  <a:pt x="856" y="5264"/>
                </a:lnTo>
                <a:lnTo>
                  <a:pt x="835" y="5243"/>
                </a:lnTo>
                <a:lnTo>
                  <a:pt x="813" y="5221"/>
                </a:lnTo>
                <a:lnTo>
                  <a:pt x="813" y="5221"/>
                </a:lnTo>
                <a:lnTo>
                  <a:pt x="792" y="5221"/>
                </a:lnTo>
                <a:lnTo>
                  <a:pt x="749" y="5243"/>
                </a:lnTo>
                <a:lnTo>
                  <a:pt x="706" y="5328"/>
                </a:lnTo>
                <a:lnTo>
                  <a:pt x="663" y="5435"/>
                </a:lnTo>
                <a:lnTo>
                  <a:pt x="621" y="5478"/>
                </a:lnTo>
                <a:lnTo>
                  <a:pt x="599" y="5478"/>
                </a:lnTo>
                <a:lnTo>
                  <a:pt x="599" y="5478"/>
                </a:lnTo>
                <a:lnTo>
                  <a:pt x="599" y="5307"/>
                </a:lnTo>
                <a:lnTo>
                  <a:pt x="599" y="5243"/>
                </a:lnTo>
                <a:lnTo>
                  <a:pt x="621" y="5200"/>
                </a:lnTo>
                <a:lnTo>
                  <a:pt x="663" y="5157"/>
                </a:lnTo>
                <a:lnTo>
                  <a:pt x="706" y="5136"/>
                </a:lnTo>
                <a:lnTo>
                  <a:pt x="877" y="5093"/>
                </a:lnTo>
                <a:lnTo>
                  <a:pt x="877" y="5093"/>
                </a:lnTo>
                <a:lnTo>
                  <a:pt x="1220" y="5072"/>
                </a:lnTo>
                <a:lnTo>
                  <a:pt x="1434" y="5072"/>
                </a:lnTo>
                <a:lnTo>
                  <a:pt x="1541" y="5093"/>
                </a:lnTo>
                <a:lnTo>
                  <a:pt x="1541" y="5093"/>
                </a:lnTo>
                <a:lnTo>
                  <a:pt x="2011" y="5072"/>
                </a:lnTo>
                <a:lnTo>
                  <a:pt x="2482" y="5007"/>
                </a:lnTo>
                <a:lnTo>
                  <a:pt x="2931" y="4965"/>
                </a:lnTo>
                <a:lnTo>
                  <a:pt x="3402" y="4943"/>
                </a:lnTo>
                <a:lnTo>
                  <a:pt x="3402" y="4943"/>
                </a:lnTo>
                <a:close/>
                <a:moveTo>
                  <a:pt x="3552" y="1477"/>
                </a:moveTo>
                <a:lnTo>
                  <a:pt x="3552" y="1477"/>
                </a:lnTo>
                <a:lnTo>
                  <a:pt x="3530" y="1370"/>
                </a:lnTo>
                <a:lnTo>
                  <a:pt x="3530" y="1263"/>
                </a:lnTo>
                <a:lnTo>
                  <a:pt x="3573" y="1049"/>
                </a:lnTo>
                <a:lnTo>
                  <a:pt x="3573" y="1049"/>
                </a:lnTo>
                <a:lnTo>
                  <a:pt x="3466" y="1049"/>
                </a:lnTo>
                <a:lnTo>
                  <a:pt x="3381" y="1092"/>
                </a:lnTo>
                <a:lnTo>
                  <a:pt x="3338" y="1156"/>
                </a:lnTo>
                <a:lnTo>
                  <a:pt x="3274" y="1263"/>
                </a:lnTo>
                <a:lnTo>
                  <a:pt x="3274" y="1263"/>
                </a:lnTo>
                <a:lnTo>
                  <a:pt x="3274" y="1071"/>
                </a:lnTo>
                <a:lnTo>
                  <a:pt x="3274" y="964"/>
                </a:lnTo>
                <a:lnTo>
                  <a:pt x="3252" y="921"/>
                </a:lnTo>
                <a:lnTo>
                  <a:pt x="3231" y="878"/>
                </a:lnTo>
                <a:lnTo>
                  <a:pt x="3231" y="878"/>
                </a:lnTo>
                <a:lnTo>
                  <a:pt x="3209" y="857"/>
                </a:lnTo>
                <a:lnTo>
                  <a:pt x="3167" y="857"/>
                </a:lnTo>
                <a:lnTo>
                  <a:pt x="3124" y="899"/>
                </a:lnTo>
                <a:lnTo>
                  <a:pt x="3060" y="964"/>
                </a:lnTo>
                <a:lnTo>
                  <a:pt x="3017" y="1028"/>
                </a:lnTo>
                <a:lnTo>
                  <a:pt x="3017" y="1028"/>
                </a:lnTo>
                <a:lnTo>
                  <a:pt x="2996" y="964"/>
                </a:lnTo>
                <a:lnTo>
                  <a:pt x="2996" y="921"/>
                </a:lnTo>
                <a:lnTo>
                  <a:pt x="3017" y="814"/>
                </a:lnTo>
                <a:lnTo>
                  <a:pt x="3038" y="728"/>
                </a:lnTo>
                <a:lnTo>
                  <a:pt x="3038" y="664"/>
                </a:lnTo>
                <a:lnTo>
                  <a:pt x="3038" y="621"/>
                </a:lnTo>
                <a:lnTo>
                  <a:pt x="3038" y="621"/>
                </a:lnTo>
                <a:lnTo>
                  <a:pt x="3017" y="557"/>
                </a:lnTo>
                <a:lnTo>
                  <a:pt x="2996" y="514"/>
                </a:lnTo>
                <a:lnTo>
                  <a:pt x="2931" y="514"/>
                </a:lnTo>
                <a:lnTo>
                  <a:pt x="2867" y="536"/>
                </a:lnTo>
                <a:lnTo>
                  <a:pt x="2867" y="536"/>
                </a:lnTo>
                <a:lnTo>
                  <a:pt x="2824" y="472"/>
                </a:lnTo>
                <a:lnTo>
                  <a:pt x="2824" y="472"/>
                </a:lnTo>
                <a:lnTo>
                  <a:pt x="2889" y="450"/>
                </a:lnTo>
                <a:lnTo>
                  <a:pt x="2910" y="450"/>
                </a:lnTo>
                <a:lnTo>
                  <a:pt x="2953" y="472"/>
                </a:lnTo>
                <a:lnTo>
                  <a:pt x="2953" y="472"/>
                </a:lnTo>
                <a:lnTo>
                  <a:pt x="3145" y="600"/>
                </a:lnTo>
                <a:lnTo>
                  <a:pt x="3145" y="600"/>
                </a:lnTo>
                <a:lnTo>
                  <a:pt x="3359" y="771"/>
                </a:lnTo>
                <a:lnTo>
                  <a:pt x="3488" y="878"/>
                </a:lnTo>
                <a:lnTo>
                  <a:pt x="3573" y="1006"/>
                </a:lnTo>
                <a:lnTo>
                  <a:pt x="3659" y="1135"/>
                </a:lnTo>
                <a:lnTo>
                  <a:pt x="3680" y="1199"/>
                </a:lnTo>
                <a:lnTo>
                  <a:pt x="3680" y="1242"/>
                </a:lnTo>
                <a:lnTo>
                  <a:pt x="3680" y="1306"/>
                </a:lnTo>
                <a:lnTo>
                  <a:pt x="3659" y="1370"/>
                </a:lnTo>
                <a:lnTo>
                  <a:pt x="3616" y="1413"/>
                </a:lnTo>
                <a:lnTo>
                  <a:pt x="3552" y="1477"/>
                </a:lnTo>
                <a:lnTo>
                  <a:pt x="3552" y="1477"/>
                </a:lnTo>
                <a:close/>
                <a:moveTo>
                  <a:pt x="3466" y="7404"/>
                </a:moveTo>
                <a:lnTo>
                  <a:pt x="3466" y="7404"/>
                </a:lnTo>
                <a:lnTo>
                  <a:pt x="3488" y="7425"/>
                </a:lnTo>
                <a:lnTo>
                  <a:pt x="3509" y="7447"/>
                </a:lnTo>
                <a:lnTo>
                  <a:pt x="3595" y="7425"/>
                </a:lnTo>
                <a:lnTo>
                  <a:pt x="3680" y="7361"/>
                </a:lnTo>
                <a:lnTo>
                  <a:pt x="3744" y="7254"/>
                </a:lnTo>
                <a:lnTo>
                  <a:pt x="3916" y="7040"/>
                </a:lnTo>
                <a:lnTo>
                  <a:pt x="3980" y="6890"/>
                </a:lnTo>
                <a:lnTo>
                  <a:pt x="3980" y="6890"/>
                </a:lnTo>
                <a:lnTo>
                  <a:pt x="3937" y="6869"/>
                </a:lnTo>
                <a:lnTo>
                  <a:pt x="3894" y="6869"/>
                </a:lnTo>
                <a:lnTo>
                  <a:pt x="3809" y="6890"/>
                </a:lnTo>
                <a:lnTo>
                  <a:pt x="3702" y="6933"/>
                </a:lnTo>
                <a:lnTo>
                  <a:pt x="3616" y="7019"/>
                </a:lnTo>
                <a:lnTo>
                  <a:pt x="3530" y="7126"/>
                </a:lnTo>
                <a:lnTo>
                  <a:pt x="3466" y="7211"/>
                </a:lnTo>
                <a:lnTo>
                  <a:pt x="3445" y="7318"/>
                </a:lnTo>
                <a:lnTo>
                  <a:pt x="3445" y="7361"/>
                </a:lnTo>
                <a:lnTo>
                  <a:pt x="3466" y="7404"/>
                </a:lnTo>
                <a:lnTo>
                  <a:pt x="3466" y="7404"/>
                </a:lnTo>
                <a:close/>
                <a:moveTo>
                  <a:pt x="4065" y="7297"/>
                </a:moveTo>
                <a:lnTo>
                  <a:pt x="4065" y="7297"/>
                </a:lnTo>
                <a:lnTo>
                  <a:pt x="4001" y="7275"/>
                </a:lnTo>
                <a:lnTo>
                  <a:pt x="3937" y="7318"/>
                </a:lnTo>
                <a:lnTo>
                  <a:pt x="3873" y="7361"/>
                </a:lnTo>
                <a:lnTo>
                  <a:pt x="3809" y="7447"/>
                </a:lnTo>
                <a:lnTo>
                  <a:pt x="3766" y="7511"/>
                </a:lnTo>
                <a:lnTo>
                  <a:pt x="3723" y="7596"/>
                </a:lnTo>
                <a:lnTo>
                  <a:pt x="3723" y="7682"/>
                </a:lnTo>
                <a:lnTo>
                  <a:pt x="3766" y="7746"/>
                </a:lnTo>
                <a:lnTo>
                  <a:pt x="3766" y="7746"/>
                </a:lnTo>
                <a:lnTo>
                  <a:pt x="3809" y="7725"/>
                </a:lnTo>
                <a:lnTo>
                  <a:pt x="3873" y="7682"/>
                </a:lnTo>
                <a:lnTo>
                  <a:pt x="4023" y="7532"/>
                </a:lnTo>
                <a:lnTo>
                  <a:pt x="4087" y="7468"/>
                </a:lnTo>
                <a:lnTo>
                  <a:pt x="4108" y="7404"/>
                </a:lnTo>
                <a:lnTo>
                  <a:pt x="4108" y="7340"/>
                </a:lnTo>
                <a:lnTo>
                  <a:pt x="4108" y="7318"/>
                </a:lnTo>
                <a:lnTo>
                  <a:pt x="4065" y="7297"/>
                </a:lnTo>
                <a:lnTo>
                  <a:pt x="4065" y="729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879857" y="4125457"/>
            <a:ext cx="253873" cy="248657"/>
          </a:xfrm>
          <a:custGeom>
            <a:rect b="b" l="l" r="r" t="t"/>
            <a:pathLst>
              <a:path extrusionOk="0" h="9201" w="9394">
                <a:moveTo>
                  <a:pt x="7104" y="7917"/>
                </a:moveTo>
                <a:lnTo>
                  <a:pt x="7104" y="7917"/>
                </a:lnTo>
                <a:lnTo>
                  <a:pt x="7361" y="7917"/>
                </a:lnTo>
                <a:lnTo>
                  <a:pt x="7639" y="7917"/>
                </a:lnTo>
                <a:lnTo>
                  <a:pt x="7939" y="7896"/>
                </a:lnTo>
                <a:lnTo>
                  <a:pt x="8067" y="7874"/>
                </a:lnTo>
                <a:lnTo>
                  <a:pt x="8174" y="7832"/>
                </a:lnTo>
                <a:lnTo>
                  <a:pt x="8174" y="7832"/>
                </a:lnTo>
                <a:lnTo>
                  <a:pt x="8238" y="7789"/>
                </a:lnTo>
                <a:lnTo>
                  <a:pt x="8281" y="7725"/>
                </a:lnTo>
                <a:lnTo>
                  <a:pt x="8324" y="7639"/>
                </a:lnTo>
                <a:lnTo>
                  <a:pt x="8366" y="7553"/>
                </a:lnTo>
                <a:lnTo>
                  <a:pt x="8388" y="7361"/>
                </a:lnTo>
                <a:lnTo>
                  <a:pt x="8409" y="7190"/>
                </a:lnTo>
                <a:lnTo>
                  <a:pt x="8409" y="7190"/>
                </a:lnTo>
                <a:lnTo>
                  <a:pt x="8409" y="6740"/>
                </a:lnTo>
                <a:lnTo>
                  <a:pt x="8409" y="6291"/>
                </a:lnTo>
                <a:lnTo>
                  <a:pt x="8409" y="5414"/>
                </a:lnTo>
                <a:lnTo>
                  <a:pt x="8409" y="5414"/>
                </a:lnTo>
                <a:lnTo>
                  <a:pt x="8366" y="4494"/>
                </a:lnTo>
                <a:lnTo>
                  <a:pt x="8366" y="3552"/>
                </a:lnTo>
                <a:lnTo>
                  <a:pt x="8366" y="3082"/>
                </a:lnTo>
                <a:lnTo>
                  <a:pt x="8366" y="2611"/>
                </a:lnTo>
                <a:lnTo>
                  <a:pt x="8409" y="2162"/>
                </a:lnTo>
                <a:lnTo>
                  <a:pt x="8452" y="1691"/>
                </a:lnTo>
                <a:lnTo>
                  <a:pt x="8452" y="1691"/>
                </a:lnTo>
                <a:lnTo>
                  <a:pt x="8538" y="1242"/>
                </a:lnTo>
                <a:lnTo>
                  <a:pt x="8602" y="792"/>
                </a:lnTo>
                <a:lnTo>
                  <a:pt x="8602" y="792"/>
                </a:lnTo>
                <a:lnTo>
                  <a:pt x="8687" y="407"/>
                </a:lnTo>
                <a:lnTo>
                  <a:pt x="8730" y="193"/>
                </a:lnTo>
                <a:lnTo>
                  <a:pt x="8709" y="108"/>
                </a:lnTo>
                <a:lnTo>
                  <a:pt x="8687" y="44"/>
                </a:lnTo>
                <a:lnTo>
                  <a:pt x="8687" y="44"/>
                </a:lnTo>
                <a:lnTo>
                  <a:pt x="8623" y="1"/>
                </a:lnTo>
                <a:lnTo>
                  <a:pt x="8559" y="1"/>
                </a:lnTo>
                <a:lnTo>
                  <a:pt x="8473" y="1"/>
                </a:lnTo>
                <a:lnTo>
                  <a:pt x="8388" y="44"/>
                </a:lnTo>
                <a:lnTo>
                  <a:pt x="8110" y="193"/>
                </a:lnTo>
                <a:lnTo>
                  <a:pt x="8110" y="193"/>
                </a:lnTo>
                <a:lnTo>
                  <a:pt x="7939" y="236"/>
                </a:lnTo>
                <a:lnTo>
                  <a:pt x="7767" y="279"/>
                </a:lnTo>
                <a:lnTo>
                  <a:pt x="7404" y="365"/>
                </a:lnTo>
                <a:lnTo>
                  <a:pt x="7404" y="365"/>
                </a:lnTo>
                <a:lnTo>
                  <a:pt x="6569" y="536"/>
                </a:lnTo>
                <a:lnTo>
                  <a:pt x="6141" y="600"/>
                </a:lnTo>
                <a:lnTo>
                  <a:pt x="5713" y="621"/>
                </a:lnTo>
                <a:lnTo>
                  <a:pt x="5713" y="621"/>
                </a:lnTo>
                <a:lnTo>
                  <a:pt x="4858" y="643"/>
                </a:lnTo>
                <a:lnTo>
                  <a:pt x="3980" y="643"/>
                </a:lnTo>
                <a:lnTo>
                  <a:pt x="3980" y="643"/>
                </a:lnTo>
                <a:lnTo>
                  <a:pt x="3595" y="621"/>
                </a:lnTo>
                <a:lnTo>
                  <a:pt x="3210" y="621"/>
                </a:lnTo>
                <a:lnTo>
                  <a:pt x="3039" y="643"/>
                </a:lnTo>
                <a:lnTo>
                  <a:pt x="2846" y="685"/>
                </a:lnTo>
                <a:lnTo>
                  <a:pt x="2675" y="728"/>
                </a:lnTo>
                <a:lnTo>
                  <a:pt x="2504" y="814"/>
                </a:lnTo>
                <a:lnTo>
                  <a:pt x="2504" y="814"/>
                </a:lnTo>
                <a:lnTo>
                  <a:pt x="2397" y="878"/>
                </a:lnTo>
                <a:lnTo>
                  <a:pt x="2333" y="878"/>
                </a:lnTo>
                <a:lnTo>
                  <a:pt x="2247" y="878"/>
                </a:lnTo>
                <a:lnTo>
                  <a:pt x="2247" y="878"/>
                </a:lnTo>
                <a:lnTo>
                  <a:pt x="2076" y="835"/>
                </a:lnTo>
                <a:lnTo>
                  <a:pt x="1926" y="814"/>
                </a:lnTo>
                <a:lnTo>
                  <a:pt x="1926" y="814"/>
                </a:lnTo>
                <a:lnTo>
                  <a:pt x="1798" y="835"/>
                </a:lnTo>
                <a:lnTo>
                  <a:pt x="1670" y="857"/>
                </a:lnTo>
                <a:lnTo>
                  <a:pt x="1563" y="921"/>
                </a:lnTo>
                <a:lnTo>
                  <a:pt x="1520" y="964"/>
                </a:lnTo>
                <a:lnTo>
                  <a:pt x="1498" y="1028"/>
                </a:lnTo>
                <a:lnTo>
                  <a:pt x="1498" y="1028"/>
                </a:lnTo>
                <a:lnTo>
                  <a:pt x="1456" y="1199"/>
                </a:lnTo>
                <a:lnTo>
                  <a:pt x="1456" y="1370"/>
                </a:lnTo>
                <a:lnTo>
                  <a:pt x="1456" y="1734"/>
                </a:lnTo>
                <a:lnTo>
                  <a:pt x="1456" y="1734"/>
                </a:lnTo>
                <a:lnTo>
                  <a:pt x="1477" y="2183"/>
                </a:lnTo>
                <a:lnTo>
                  <a:pt x="1541" y="2632"/>
                </a:lnTo>
                <a:lnTo>
                  <a:pt x="1541" y="2632"/>
                </a:lnTo>
                <a:lnTo>
                  <a:pt x="1605" y="3060"/>
                </a:lnTo>
                <a:lnTo>
                  <a:pt x="1648" y="3274"/>
                </a:lnTo>
                <a:lnTo>
                  <a:pt x="1670" y="3488"/>
                </a:lnTo>
                <a:lnTo>
                  <a:pt x="1670" y="3488"/>
                </a:lnTo>
                <a:lnTo>
                  <a:pt x="1670" y="3617"/>
                </a:lnTo>
                <a:lnTo>
                  <a:pt x="1648" y="3659"/>
                </a:lnTo>
                <a:lnTo>
                  <a:pt x="1584" y="3702"/>
                </a:lnTo>
                <a:lnTo>
                  <a:pt x="1584" y="3702"/>
                </a:lnTo>
                <a:lnTo>
                  <a:pt x="1498" y="3724"/>
                </a:lnTo>
                <a:lnTo>
                  <a:pt x="1349" y="3724"/>
                </a:lnTo>
                <a:lnTo>
                  <a:pt x="1113" y="3702"/>
                </a:lnTo>
                <a:lnTo>
                  <a:pt x="1113" y="3702"/>
                </a:lnTo>
                <a:lnTo>
                  <a:pt x="964" y="3702"/>
                </a:lnTo>
                <a:lnTo>
                  <a:pt x="835" y="3724"/>
                </a:lnTo>
                <a:lnTo>
                  <a:pt x="792" y="3766"/>
                </a:lnTo>
                <a:lnTo>
                  <a:pt x="750" y="3809"/>
                </a:lnTo>
                <a:lnTo>
                  <a:pt x="707" y="3852"/>
                </a:lnTo>
                <a:lnTo>
                  <a:pt x="707" y="3938"/>
                </a:lnTo>
                <a:lnTo>
                  <a:pt x="707" y="3938"/>
                </a:lnTo>
                <a:lnTo>
                  <a:pt x="707" y="4023"/>
                </a:lnTo>
                <a:lnTo>
                  <a:pt x="728" y="4130"/>
                </a:lnTo>
                <a:lnTo>
                  <a:pt x="728" y="4237"/>
                </a:lnTo>
                <a:lnTo>
                  <a:pt x="707" y="4280"/>
                </a:lnTo>
                <a:lnTo>
                  <a:pt x="685" y="4323"/>
                </a:lnTo>
                <a:lnTo>
                  <a:pt x="685" y="4323"/>
                </a:lnTo>
                <a:lnTo>
                  <a:pt x="621" y="4344"/>
                </a:lnTo>
                <a:lnTo>
                  <a:pt x="514" y="4366"/>
                </a:lnTo>
                <a:lnTo>
                  <a:pt x="407" y="4387"/>
                </a:lnTo>
                <a:lnTo>
                  <a:pt x="322" y="4408"/>
                </a:lnTo>
                <a:lnTo>
                  <a:pt x="322" y="4408"/>
                </a:lnTo>
                <a:lnTo>
                  <a:pt x="172" y="4473"/>
                </a:lnTo>
                <a:lnTo>
                  <a:pt x="108" y="4515"/>
                </a:lnTo>
                <a:lnTo>
                  <a:pt x="44" y="4579"/>
                </a:lnTo>
                <a:lnTo>
                  <a:pt x="44" y="4579"/>
                </a:lnTo>
                <a:lnTo>
                  <a:pt x="22" y="4644"/>
                </a:lnTo>
                <a:lnTo>
                  <a:pt x="1" y="4686"/>
                </a:lnTo>
                <a:lnTo>
                  <a:pt x="22" y="4729"/>
                </a:lnTo>
                <a:lnTo>
                  <a:pt x="65" y="4772"/>
                </a:lnTo>
                <a:lnTo>
                  <a:pt x="172" y="4836"/>
                </a:lnTo>
                <a:lnTo>
                  <a:pt x="279" y="4922"/>
                </a:lnTo>
                <a:lnTo>
                  <a:pt x="279" y="4922"/>
                </a:lnTo>
                <a:lnTo>
                  <a:pt x="429" y="5072"/>
                </a:lnTo>
                <a:lnTo>
                  <a:pt x="557" y="5200"/>
                </a:lnTo>
                <a:lnTo>
                  <a:pt x="600" y="5264"/>
                </a:lnTo>
                <a:lnTo>
                  <a:pt x="621" y="5350"/>
                </a:lnTo>
                <a:lnTo>
                  <a:pt x="643" y="5435"/>
                </a:lnTo>
                <a:lnTo>
                  <a:pt x="621" y="5542"/>
                </a:lnTo>
                <a:lnTo>
                  <a:pt x="621" y="5542"/>
                </a:lnTo>
                <a:lnTo>
                  <a:pt x="493" y="5906"/>
                </a:lnTo>
                <a:lnTo>
                  <a:pt x="429" y="6077"/>
                </a:lnTo>
                <a:lnTo>
                  <a:pt x="386" y="6270"/>
                </a:lnTo>
                <a:lnTo>
                  <a:pt x="386" y="6270"/>
                </a:lnTo>
                <a:lnTo>
                  <a:pt x="364" y="6462"/>
                </a:lnTo>
                <a:lnTo>
                  <a:pt x="364" y="6676"/>
                </a:lnTo>
                <a:lnTo>
                  <a:pt x="407" y="6869"/>
                </a:lnTo>
                <a:lnTo>
                  <a:pt x="450" y="7061"/>
                </a:lnTo>
                <a:lnTo>
                  <a:pt x="536" y="7254"/>
                </a:lnTo>
                <a:lnTo>
                  <a:pt x="621" y="7425"/>
                </a:lnTo>
                <a:lnTo>
                  <a:pt x="728" y="7596"/>
                </a:lnTo>
                <a:lnTo>
                  <a:pt x="878" y="7746"/>
                </a:lnTo>
                <a:lnTo>
                  <a:pt x="878" y="7746"/>
                </a:lnTo>
                <a:lnTo>
                  <a:pt x="1028" y="7853"/>
                </a:lnTo>
                <a:lnTo>
                  <a:pt x="1199" y="7939"/>
                </a:lnTo>
                <a:lnTo>
                  <a:pt x="1370" y="8003"/>
                </a:lnTo>
                <a:lnTo>
                  <a:pt x="1563" y="8046"/>
                </a:lnTo>
                <a:lnTo>
                  <a:pt x="1734" y="8088"/>
                </a:lnTo>
                <a:lnTo>
                  <a:pt x="1948" y="8088"/>
                </a:lnTo>
                <a:lnTo>
                  <a:pt x="2354" y="8067"/>
                </a:lnTo>
                <a:lnTo>
                  <a:pt x="2761" y="8024"/>
                </a:lnTo>
                <a:lnTo>
                  <a:pt x="3167" y="7960"/>
                </a:lnTo>
                <a:lnTo>
                  <a:pt x="3552" y="7896"/>
                </a:lnTo>
                <a:lnTo>
                  <a:pt x="3916" y="7874"/>
                </a:lnTo>
                <a:lnTo>
                  <a:pt x="3916" y="7874"/>
                </a:lnTo>
                <a:lnTo>
                  <a:pt x="4708" y="7853"/>
                </a:lnTo>
                <a:lnTo>
                  <a:pt x="5521" y="7853"/>
                </a:lnTo>
                <a:lnTo>
                  <a:pt x="6313" y="7874"/>
                </a:lnTo>
                <a:lnTo>
                  <a:pt x="7104" y="7917"/>
                </a:lnTo>
                <a:lnTo>
                  <a:pt x="7104" y="7917"/>
                </a:lnTo>
                <a:close/>
                <a:moveTo>
                  <a:pt x="471" y="4686"/>
                </a:moveTo>
                <a:lnTo>
                  <a:pt x="471" y="4686"/>
                </a:lnTo>
                <a:lnTo>
                  <a:pt x="536" y="4644"/>
                </a:lnTo>
                <a:lnTo>
                  <a:pt x="643" y="4622"/>
                </a:lnTo>
                <a:lnTo>
                  <a:pt x="750" y="4644"/>
                </a:lnTo>
                <a:lnTo>
                  <a:pt x="835" y="4665"/>
                </a:lnTo>
                <a:lnTo>
                  <a:pt x="835" y="4665"/>
                </a:lnTo>
                <a:lnTo>
                  <a:pt x="857" y="4708"/>
                </a:lnTo>
                <a:lnTo>
                  <a:pt x="857" y="4793"/>
                </a:lnTo>
                <a:lnTo>
                  <a:pt x="857" y="4943"/>
                </a:lnTo>
                <a:lnTo>
                  <a:pt x="857" y="4943"/>
                </a:lnTo>
                <a:lnTo>
                  <a:pt x="814" y="5050"/>
                </a:lnTo>
                <a:lnTo>
                  <a:pt x="792" y="5072"/>
                </a:lnTo>
                <a:lnTo>
                  <a:pt x="771" y="5093"/>
                </a:lnTo>
                <a:lnTo>
                  <a:pt x="707" y="5050"/>
                </a:lnTo>
                <a:lnTo>
                  <a:pt x="621" y="4986"/>
                </a:lnTo>
                <a:lnTo>
                  <a:pt x="514" y="4793"/>
                </a:lnTo>
                <a:lnTo>
                  <a:pt x="471" y="4686"/>
                </a:lnTo>
                <a:lnTo>
                  <a:pt x="471" y="4686"/>
                </a:lnTo>
                <a:close/>
                <a:moveTo>
                  <a:pt x="1712" y="7040"/>
                </a:moveTo>
                <a:lnTo>
                  <a:pt x="1712" y="7040"/>
                </a:lnTo>
                <a:lnTo>
                  <a:pt x="1884" y="7040"/>
                </a:lnTo>
                <a:lnTo>
                  <a:pt x="2076" y="7061"/>
                </a:lnTo>
                <a:lnTo>
                  <a:pt x="2162" y="7083"/>
                </a:lnTo>
                <a:lnTo>
                  <a:pt x="2226" y="7126"/>
                </a:lnTo>
                <a:lnTo>
                  <a:pt x="2247" y="7190"/>
                </a:lnTo>
                <a:lnTo>
                  <a:pt x="2226" y="7297"/>
                </a:lnTo>
                <a:lnTo>
                  <a:pt x="2226" y="7297"/>
                </a:lnTo>
                <a:lnTo>
                  <a:pt x="2205" y="7361"/>
                </a:lnTo>
                <a:lnTo>
                  <a:pt x="2140" y="7425"/>
                </a:lnTo>
                <a:lnTo>
                  <a:pt x="2076" y="7468"/>
                </a:lnTo>
                <a:lnTo>
                  <a:pt x="1991" y="7511"/>
                </a:lnTo>
                <a:lnTo>
                  <a:pt x="1841" y="7575"/>
                </a:lnTo>
                <a:lnTo>
                  <a:pt x="1670" y="7596"/>
                </a:lnTo>
                <a:lnTo>
                  <a:pt x="1670" y="7596"/>
                </a:lnTo>
                <a:lnTo>
                  <a:pt x="1584" y="7596"/>
                </a:lnTo>
                <a:lnTo>
                  <a:pt x="1498" y="7596"/>
                </a:lnTo>
                <a:lnTo>
                  <a:pt x="1349" y="7532"/>
                </a:lnTo>
                <a:lnTo>
                  <a:pt x="1199" y="7447"/>
                </a:lnTo>
                <a:lnTo>
                  <a:pt x="1071" y="7318"/>
                </a:lnTo>
                <a:lnTo>
                  <a:pt x="964" y="7168"/>
                </a:lnTo>
                <a:lnTo>
                  <a:pt x="899" y="6997"/>
                </a:lnTo>
                <a:lnTo>
                  <a:pt x="835" y="6847"/>
                </a:lnTo>
                <a:lnTo>
                  <a:pt x="814" y="6676"/>
                </a:lnTo>
                <a:lnTo>
                  <a:pt x="814" y="6676"/>
                </a:lnTo>
                <a:lnTo>
                  <a:pt x="792" y="6484"/>
                </a:lnTo>
                <a:lnTo>
                  <a:pt x="835" y="6291"/>
                </a:lnTo>
                <a:lnTo>
                  <a:pt x="878" y="6120"/>
                </a:lnTo>
                <a:lnTo>
                  <a:pt x="942" y="5949"/>
                </a:lnTo>
                <a:lnTo>
                  <a:pt x="1071" y="5606"/>
                </a:lnTo>
                <a:lnTo>
                  <a:pt x="1135" y="5435"/>
                </a:lnTo>
                <a:lnTo>
                  <a:pt x="1178" y="5264"/>
                </a:lnTo>
                <a:lnTo>
                  <a:pt x="1178" y="5264"/>
                </a:lnTo>
                <a:lnTo>
                  <a:pt x="1220" y="4879"/>
                </a:lnTo>
                <a:lnTo>
                  <a:pt x="1220" y="4686"/>
                </a:lnTo>
                <a:lnTo>
                  <a:pt x="1220" y="4494"/>
                </a:lnTo>
                <a:lnTo>
                  <a:pt x="1220" y="4494"/>
                </a:lnTo>
                <a:lnTo>
                  <a:pt x="1199" y="4280"/>
                </a:lnTo>
                <a:lnTo>
                  <a:pt x="1199" y="4216"/>
                </a:lnTo>
                <a:lnTo>
                  <a:pt x="1199" y="4173"/>
                </a:lnTo>
                <a:lnTo>
                  <a:pt x="1220" y="4130"/>
                </a:lnTo>
                <a:lnTo>
                  <a:pt x="1285" y="4109"/>
                </a:lnTo>
                <a:lnTo>
                  <a:pt x="1477" y="4109"/>
                </a:lnTo>
                <a:lnTo>
                  <a:pt x="1477" y="4109"/>
                </a:lnTo>
                <a:lnTo>
                  <a:pt x="1691" y="4130"/>
                </a:lnTo>
                <a:lnTo>
                  <a:pt x="1755" y="4152"/>
                </a:lnTo>
                <a:lnTo>
                  <a:pt x="1819" y="4216"/>
                </a:lnTo>
                <a:lnTo>
                  <a:pt x="1819" y="4216"/>
                </a:lnTo>
                <a:lnTo>
                  <a:pt x="1862" y="4301"/>
                </a:lnTo>
                <a:lnTo>
                  <a:pt x="1905" y="4408"/>
                </a:lnTo>
                <a:lnTo>
                  <a:pt x="1948" y="4579"/>
                </a:lnTo>
                <a:lnTo>
                  <a:pt x="1948" y="4579"/>
                </a:lnTo>
                <a:lnTo>
                  <a:pt x="2012" y="4793"/>
                </a:lnTo>
                <a:lnTo>
                  <a:pt x="2055" y="4986"/>
                </a:lnTo>
                <a:lnTo>
                  <a:pt x="2076" y="5200"/>
                </a:lnTo>
                <a:lnTo>
                  <a:pt x="2098" y="5414"/>
                </a:lnTo>
                <a:lnTo>
                  <a:pt x="2098" y="5414"/>
                </a:lnTo>
                <a:lnTo>
                  <a:pt x="2098" y="5521"/>
                </a:lnTo>
                <a:lnTo>
                  <a:pt x="2098" y="5606"/>
                </a:lnTo>
                <a:lnTo>
                  <a:pt x="2076" y="5692"/>
                </a:lnTo>
                <a:lnTo>
                  <a:pt x="2033" y="5713"/>
                </a:lnTo>
                <a:lnTo>
                  <a:pt x="1991" y="5735"/>
                </a:lnTo>
                <a:lnTo>
                  <a:pt x="1991" y="5735"/>
                </a:lnTo>
                <a:lnTo>
                  <a:pt x="1905" y="5756"/>
                </a:lnTo>
                <a:lnTo>
                  <a:pt x="1819" y="5756"/>
                </a:lnTo>
                <a:lnTo>
                  <a:pt x="1627" y="5713"/>
                </a:lnTo>
                <a:lnTo>
                  <a:pt x="1541" y="5692"/>
                </a:lnTo>
                <a:lnTo>
                  <a:pt x="1456" y="5692"/>
                </a:lnTo>
                <a:lnTo>
                  <a:pt x="1370" y="5713"/>
                </a:lnTo>
                <a:lnTo>
                  <a:pt x="1306" y="5756"/>
                </a:lnTo>
                <a:lnTo>
                  <a:pt x="1306" y="5756"/>
                </a:lnTo>
                <a:lnTo>
                  <a:pt x="1263" y="5842"/>
                </a:lnTo>
                <a:lnTo>
                  <a:pt x="1242" y="5906"/>
                </a:lnTo>
                <a:lnTo>
                  <a:pt x="1285" y="5949"/>
                </a:lnTo>
                <a:lnTo>
                  <a:pt x="1327" y="5970"/>
                </a:lnTo>
                <a:lnTo>
                  <a:pt x="1477" y="5970"/>
                </a:lnTo>
                <a:lnTo>
                  <a:pt x="1605" y="5970"/>
                </a:lnTo>
                <a:lnTo>
                  <a:pt x="1605" y="5970"/>
                </a:lnTo>
                <a:lnTo>
                  <a:pt x="1777" y="5970"/>
                </a:lnTo>
                <a:lnTo>
                  <a:pt x="1991" y="5992"/>
                </a:lnTo>
                <a:lnTo>
                  <a:pt x="2076" y="6013"/>
                </a:lnTo>
                <a:lnTo>
                  <a:pt x="2162" y="6056"/>
                </a:lnTo>
                <a:lnTo>
                  <a:pt x="2183" y="6120"/>
                </a:lnTo>
                <a:lnTo>
                  <a:pt x="2183" y="6227"/>
                </a:lnTo>
                <a:lnTo>
                  <a:pt x="2183" y="6227"/>
                </a:lnTo>
                <a:lnTo>
                  <a:pt x="2140" y="6291"/>
                </a:lnTo>
                <a:lnTo>
                  <a:pt x="2076" y="6334"/>
                </a:lnTo>
                <a:lnTo>
                  <a:pt x="1969" y="6355"/>
                </a:lnTo>
                <a:lnTo>
                  <a:pt x="1862" y="6355"/>
                </a:lnTo>
                <a:lnTo>
                  <a:pt x="1648" y="6334"/>
                </a:lnTo>
                <a:lnTo>
                  <a:pt x="1563" y="6313"/>
                </a:lnTo>
                <a:lnTo>
                  <a:pt x="1498" y="6334"/>
                </a:lnTo>
                <a:lnTo>
                  <a:pt x="1498" y="6334"/>
                </a:lnTo>
                <a:lnTo>
                  <a:pt x="1413" y="6355"/>
                </a:lnTo>
                <a:lnTo>
                  <a:pt x="1370" y="6398"/>
                </a:lnTo>
                <a:lnTo>
                  <a:pt x="1349" y="6441"/>
                </a:lnTo>
                <a:lnTo>
                  <a:pt x="1349" y="6484"/>
                </a:lnTo>
                <a:lnTo>
                  <a:pt x="1391" y="6505"/>
                </a:lnTo>
                <a:lnTo>
                  <a:pt x="1434" y="6548"/>
                </a:lnTo>
                <a:lnTo>
                  <a:pt x="1498" y="6569"/>
                </a:lnTo>
                <a:lnTo>
                  <a:pt x="1584" y="6591"/>
                </a:lnTo>
                <a:lnTo>
                  <a:pt x="1584" y="6591"/>
                </a:lnTo>
                <a:lnTo>
                  <a:pt x="1755" y="6591"/>
                </a:lnTo>
                <a:lnTo>
                  <a:pt x="1926" y="6591"/>
                </a:lnTo>
                <a:lnTo>
                  <a:pt x="1926" y="6591"/>
                </a:lnTo>
                <a:lnTo>
                  <a:pt x="2033" y="6569"/>
                </a:lnTo>
                <a:lnTo>
                  <a:pt x="2098" y="6548"/>
                </a:lnTo>
                <a:lnTo>
                  <a:pt x="2140" y="6526"/>
                </a:lnTo>
                <a:lnTo>
                  <a:pt x="2140" y="6526"/>
                </a:lnTo>
                <a:lnTo>
                  <a:pt x="2205" y="6569"/>
                </a:lnTo>
                <a:lnTo>
                  <a:pt x="2247" y="6612"/>
                </a:lnTo>
                <a:lnTo>
                  <a:pt x="2247" y="6655"/>
                </a:lnTo>
                <a:lnTo>
                  <a:pt x="2247" y="6698"/>
                </a:lnTo>
                <a:lnTo>
                  <a:pt x="2183" y="6762"/>
                </a:lnTo>
                <a:lnTo>
                  <a:pt x="2098" y="6805"/>
                </a:lnTo>
                <a:lnTo>
                  <a:pt x="2098" y="6805"/>
                </a:lnTo>
                <a:lnTo>
                  <a:pt x="2033" y="6826"/>
                </a:lnTo>
                <a:lnTo>
                  <a:pt x="1948" y="6805"/>
                </a:lnTo>
                <a:lnTo>
                  <a:pt x="1777" y="6783"/>
                </a:lnTo>
                <a:lnTo>
                  <a:pt x="1605" y="6783"/>
                </a:lnTo>
                <a:lnTo>
                  <a:pt x="1541" y="6783"/>
                </a:lnTo>
                <a:lnTo>
                  <a:pt x="1477" y="6826"/>
                </a:lnTo>
                <a:lnTo>
                  <a:pt x="1477" y="6826"/>
                </a:lnTo>
                <a:lnTo>
                  <a:pt x="1434" y="6869"/>
                </a:lnTo>
                <a:lnTo>
                  <a:pt x="1434" y="6933"/>
                </a:lnTo>
                <a:lnTo>
                  <a:pt x="1434" y="6954"/>
                </a:lnTo>
                <a:lnTo>
                  <a:pt x="1477" y="6997"/>
                </a:lnTo>
                <a:lnTo>
                  <a:pt x="1605" y="7019"/>
                </a:lnTo>
                <a:lnTo>
                  <a:pt x="1712" y="7040"/>
                </a:lnTo>
                <a:lnTo>
                  <a:pt x="1712" y="7040"/>
                </a:lnTo>
                <a:close/>
                <a:moveTo>
                  <a:pt x="2226" y="1691"/>
                </a:moveTo>
                <a:lnTo>
                  <a:pt x="2226" y="1691"/>
                </a:lnTo>
                <a:lnTo>
                  <a:pt x="2183" y="1948"/>
                </a:lnTo>
                <a:lnTo>
                  <a:pt x="2162" y="2205"/>
                </a:lnTo>
                <a:lnTo>
                  <a:pt x="2119" y="2697"/>
                </a:lnTo>
                <a:lnTo>
                  <a:pt x="2119" y="2697"/>
                </a:lnTo>
                <a:lnTo>
                  <a:pt x="2140" y="3146"/>
                </a:lnTo>
                <a:lnTo>
                  <a:pt x="2119" y="3381"/>
                </a:lnTo>
                <a:lnTo>
                  <a:pt x="2098" y="3488"/>
                </a:lnTo>
                <a:lnTo>
                  <a:pt x="2076" y="3595"/>
                </a:lnTo>
                <a:lnTo>
                  <a:pt x="2076" y="3595"/>
                </a:lnTo>
                <a:lnTo>
                  <a:pt x="2033" y="3531"/>
                </a:lnTo>
                <a:lnTo>
                  <a:pt x="1991" y="3446"/>
                </a:lnTo>
                <a:lnTo>
                  <a:pt x="1969" y="3232"/>
                </a:lnTo>
                <a:lnTo>
                  <a:pt x="1926" y="2846"/>
                </a:lnTo>
                <a:lnTo>
                  <a:pt x="1926" y="2846"/>
                </a:lnTo>
                <a:lnTo>
                  <a:pt x="1884" y="2419"/>
                </a:lnTo>
                <a:lnTo>
                  <a:pt x="1884" y="2205"/>
                </a:lnTo>
                <a:lnTo>
                  <a:pt x="1884" y="1991"/>
                </a:lnTo>
                <a:lnTo>
                  <a:pt x="1884" y="1991"/>
                </a:lnTo>
                <a:lnTo>
                  <a:pt x="1862" y="1734"/>
                </a:lnTo>
                <a:lnTo>
                  <a:pt x="1862" y="1477"/>
                </a:lnTo>
                <a:lnTo>
                  <a:pt x="1862" y="1477"/>
                </a:lnTo>
                <a:lnTo>
                  <a:pt x="1862" y="1349"/>
                </a:lnTo>
                <a:lnTo>
                  <a:pt x="1884" y="1306"/>
                </a:lnTo>
                <a:lnTo>
                  <a:pt x="1948" y="1285"/>
                </a:lnTo>
                <a:lnTo>
                  <a:pt x="2055" y="1263"/>
                </a:lnTo>
                <a:lnTo>
                  <a:pt x="2055" y="1263"/>
                </a:lnTo>
                <a:lnTo>
                  <a:pt x="2162" y="1263"/>
                </a:lnTo>
                <a:lnTo>
                  <a:pt x="2226" y="1285"/>
                </a:lnTo>
                <a:lnTo>
                  <a:pt x="2269" y="1327"/>
                </a:lnTo>
                <a:lnTo>
                  <a:pt x="2290" y="1392"/>
                </a:lnTo>
                <a:lnTo>
                  <a:pt x="2269" y="1520"/>
                </a:lnTo>
                <a:lnTo>
                  <a:pt x="2226" y="1691"/>
                </a:lnTo>
                <a:lnTo>
                  <a:pt x="2226" y="1691"/>
                </a:lnTo>
                <a:close/>
                <a:moveTo>
                  <a:pt x="4087" y="7532"/>
                </a:moveTo>
                <a:lnTo>
                  <a:pt x="4087" y="7532"/>
                </a:lnTo>
                <a:lnTo>
                  <a:pt x="3338" y="7553"/>
                </a:lnTo>
                <a:lnTo>
                  <a:pt x="3338" y="7553"/>
                </a:lnTo>
                <a:lnTo>
                  <a:pt x="3039" y="7575"/>
                </a:lnTo>
                <a:lnTo>
                  <a:pt x="2868" y="7596"/>
                </a:lnTo>
                <a:lnTo>
                  <a:pt x="2804" y="7575"/>
                </a:lnTo>
                <a:lnTo>
                  <a:pt x="2761" y="7553"/>
                </a:lnTo>
                <a:lnTo>
                  <a:pt x="2761" y="7553"/>
                </a:lnTo>
                <a:lnTo>
                  <a:pt x="2739" y="7511"/>
                </a:lnTo>
                <a:lnTo>
                  <a:pt x="2739" y="7468"/>
                </a:lnTo>
                <a:lnTo>
                  <a:pt x="2739" y="7361"/>
                </a:lnTo>
                <a:lnTo>
                  <a:pt x="2782" y="7126"/>
                </a:lnTo>
                <a:lnTo>
                  <a:pt x="2782" y="7126"/>
                </a:lnTo>
                <a:lnTo>
                  <a:pt x="2761" y="6420"/>
                </a:lnTo>
                <a:lnTo>
                  <a:pt x="2761" y="6420"/>
                </a:lnTo>
                <a:lnTo>
                  <a:pt x="2739" y="5029"/>
                </a:lnTo>
                <a:lnTo>
                  <a:pt x="2718" y="4323"/>
                </a:lnTo>
                <a:lnTo>
                  <a:pt x="2739" y="3617"/>
                </a:lnTo>
                <a:lnTo>
                  <a:pt x="2739" y="3617"/>
                </a:lnTo>
                <a:lnTo>
                  <a:pt x="2761" y="3018"/>
                </a:lnTo>
                <a:lnTo>
                  <a:pt x="2825" y="2419"/>
                </a:lnTo>
                <a:lnTo>
                  <a:pt x="2911" y="1841"/>
                </a:lnTo>
                <a:lnTo>
                  <a:pt x="2975" y="1541"/>
                </a:lnTo>
                <a:lnTo>
                  <a:pt x="3060" y="1263"/>
                </a:lnTo>
                <a:lnTo>
                  <a:pt x="3060" y="1263"/>
                </a:lnTo>
                <a:lnTo>
                  <a:pt x="3103" y="1113"/>
                </a:lnTo>
                <a:lnTo>
                  <a:pt x="3167" y="1028"/>
                </a:lnTo>
                <a:lnTo>
                  <a:pt x="3210" y="1006"/>
                </a:lnTo>
                <a:lnTo>
                  <a:pt x="3253" y="1006"/>
                </a:lnTo>
                <a:lnTo>
                  <a:pt x="3403" y="985"/>
                </a:lnTo>
                <a:lnTo>
                  <a:pt x="3403" y="985"/>
                </a:lnTo>
                <a:lnTo>
                  <a:pt x="3702" y="1028"/>
                </a:lnTo>
                <a:lnTo>
                  <a:pt x="4002" y="1049"/>
                </a:lnTo>
                <a:lnTo>
                  <a:pt x="4002" y="1049"/>
                </a:lnTo>
                <a:lnTo>
                  <a:pt x="4579" y="1071"/>
                </a:lnTo>
                <a:lnTo>
                  <a:pt x="4879" y="1049"/>
                </a:lnTo>
                <a:lnTo>
                  <a:pt x="5179" y="1028"/>
                </a:lnTo>
                <a:lnTo>
                  <a:pt x="5179" y="1028"/>
                </a:lnTo>
                <a:lnTo>
                  <a:pt x="6334" y="899"/>
                </a:lnTo>
                <a:lnTo>
                  <a:pt x="6912" y="814"/>
                </a:lnTo>
                <a:lnTo>
                  <a:pt x="7489" y="707"/>
                </a:lnTo>
                <a:lnTo>
                  <a:pt x="7489" y="707"/>
                </a:lnTo>
                <a:lnTo>
                  <a:pt x="7789" y="621"/>
                </a:lnTo>
                <a:lnTo>
                  <a:pt x="8088" y="557"/>
                </a:lnTo>
                <a:lnTo>
                  <a:pt x="8088" y="557"/>
                </a:lnTo>
                <a:lnTo>
                  <a:pt x="8238" y="536"/>
                </a:lnTo>
                <a:lnTo>
                  <a:pt x="8260" y="557"/>
                </a:lnTo>
                <a:lnTo>
                  <a:pt x="8281" y="578"/>
                </a:lnTo>
                <a:lnTo>
                  <a:pt x="8281" y="685"/>
                </a:lnTo>
                <a:lnTo>
                  <a:pt x="8260" y="835"/>
                </a:lnTo>
                <a:lnTo>
                  <a:pt x="8260" y="835"/>
                </a:lnTo>
                <a:lnTo>
                  <a:pt x="8174" y="1392"/>
                </a:lnTo>
                <a:lnTo>
                  <a:pt x="8110" y="1969"/>
                </a:lnTo>
                <a:lnTo>
                  <a:pt x="8110" y="1969"/>
                </a:lnTo>
                <a:lnTo>
                  <a:pt x="8046" y="2590"/>
                </a:lnTo>
                <a:lnTo>
                  <a:pt x="8024" y="3189"/>
                </a:lnTo>
                <a:lnTo>
                  <a:pt x="8003" y="3809"/>
                </a:lnTo>
                <a:lnTo>
                  <a:pt x="8003" y="4430"/>
                </a:lnTo>
                <a:lnTo>
                  <a:pt x="8003" y="4430"/>
                </a:lnTo>
                <a:lnTo>
                  <a:pt x="8088" y="5542"/>
                </a:lnTo>
                <a:lnTo>
                  <a:pt x="8110" y="6099"/>
                </a:lnTo>
                <a:lnTo>
                  <a:pt x="8088" y="6655"/>
                </a:lnTo>
                <a:lnTo>
                  <a:pt x="8088" y="6655"/>
                </a:lnTo>
                <a:lnTo>
                  <a:pt x="8067" y="6890"/>
                </a:lnTo>
                <a:lnTo>
                  <a:pt x="8046" y="7126"/>
                </a:lnTo>
                <a:lnTo>
                  <a:pt x="8003" y="7233"/>
                </a:lnTo>
                <a:lnTo>
                  <a:pt x="7939" y="7318"/>
                </a:lnTo>
                <a:lnTo>
                  <a:pt x="7874" y="7382"/>
                </a:lnTo>
                <a:lnTo>
                  <a:pt x="7767" y="7425"/>
                </a:lnTo>
                <a:lnTo>
                  <a:pt x="7767" y="7425"/>
                </a:lnTo>
                <a:lnTo>
                  <a:pt x="7639" y="7468"/>
                </a:lnTo>
                <a:lnTo>
                  <a:pt x="7511" y="7468"/>
                </a:lnTo>
                <a:lnTo>
                  <a:pt x="7211" y="7489"/>
                </a:lnTo>
                <a:lnTo>
                  <a:pt x="6933" y="7468"/>
                </a:lnTo>
                <a:lnTo>
                  <a:pt x="6655" y="7489"/>
                </a:lnTo>
                <a:lnTo>
                  <a:pt x="6655" y="7489"/>
                </a:lnTo>
                <a:lnTo>
                  <a:pt x="6013" y="7511"/>
                </a:lnTo>
                <a:lnTo>
                  <a:pt x="5371" y="7532"/>
                </a:lnTo>
                <a:lnTo>
                  <a:pt x="4087" y="7532"/>
                </a:lnTo>
                <a:lnTo>
                  <a:pt x="4087" y="7532"/>
                </a:lnTo>
                <a:close/>
                <a:moveTo>
                  <a:pt x="9372" y="8281"/>
                </a:moveTo>
                <a:lnTo>
                  <a:pt x="9372" y="8281"/>
                </a:lnTo>
                <a:lnTo>
                  <a:pt x="9351" y="8195"/>
                </a:lnTo>
                <a:lnTo>
                  <a:pt x="9308" y="8131"/>
                </a:lnTo>
                <a:lnTo>
                  <a:pt x="9265" y="8088"/>
                </a:lnTo>
                <a:lnTo>
                  <a:pt x="9222" y="8046"/>
                </a:lnTo>
                <a:lnTo>
                  <a:pt x="9094" y="7981"/>
                </a:lnTo>
                <a:lnTo>
                  <a:pt x="8944" y="7960"/>
                </a:lnTo>
                <a:lnTo>
                  <a:pt x="8794" y="7981"/>
                </a:lnTo>
                <a:lnTo>
                  <a:pt x="8645" y="7981"/>
                </a:lnTo>
                <a:lnTo>
                  <a:pt x="8324" y="8024"/>
                </a:lnTo>
                <a:lnTo>
                  <a:pt x="8324" y="8024"/>
                </a:lnTo>
                <a:lnTo>
                  <a:pt x="7939" y="8046"/>
                </a:lnTo>
                <a:lnTo>
                  <a:pt x="7553" y="8110"/>
                </a:lnTo>
                <a:lnTo>
                  <a:pt x="7168" y="8153"/>
                </a:lnTo>
                <a:lnTo>
                  <a:pt x="6783" y="8195"/>
                </a:lnTo>
                <a:lnTo>
                  <a:pt x="6783" y="8195"/>
                </a:lnTo>
                <a:lnTo>
                  <a:pt x="6377" y="8217"/>
                </a:lnTo>
                <a:lnTo>
                  <a:pt x="5992" y="8217"/>
                </a:lnTo>
                <a:lnTo>
                  <a:pt x="5585" y="8238"/>
                </a:lnTo>
                <a:lnTo>
                  <a:pt x="5392" y="8260"/>
                </a:lnTo>
                <a:lnTo>
                  <a:pt x="5200" y="8302"/>
                </a:lnTo>
                <a:lnTo>
                  <a:pt x="5200" y="8302"/>
                </a:lnTo>
                <a:lnTo>
                  <a:pt x="4943" y="8367"/>
                </a:lnTo>
                <a:lnTo>
                  <a:pt x="4558" y="8495"/>
                </a:lnTo>
                <a:lnTo>
                  <a:pt x="4387" y="8559"/>
                </a:lnTo>
                <a:lnTo>
                  <a:pt x="4237" y="8645"/>
                </a:lnTo>
                <a:lnTo>
                  <a:pt x="4194" y="8687"/>
                </a:lnTo>
                <a:lnTo>
                  <a:pt x="4173" y="8752"/>
                </a:lnTo>
                <a:lnTo>
                  <a:pt x="4152" y="8794"/>
                </a:lnTo>
                <a:lnTo>
                  <a:pt x="4173" y="8859"/>
                </a:lnTo>
                <a:lnTo>
                  <a:pt x="4173" y="8859"/>
                </a:lnTo>
                <a:lnTo>
                  <a:pt x="4216" y="8880"/>
                </a:lnTo>
                <a:lnTo>
                  <a:pt x="4280" y="8923"/>
                </a:lnTo>
                <a:lnTo>
                  <a:pt x="4451" y="8987"/>
                </a:lnTo>
                <a:lnTo>
                  <a:pt x="4772" y="9051"/>
                </a:lnTo>
                <a:lnTo>
                  <a:pt x="4772" y="9051"/>
                </a:lnTo>
                <a:lnTo>
                  <a:pt x="4943" y="9115"/>
                </a:lnTo>
                <a:lnTo>
                  <a:pt x="5136" y="9137"/>
                </a:lnTo>
                <a:lnTo>
                  <a:pt x="5499" y="9180"/>
                </a:lnTo>
                <a:lnTo>
                  <a:pt x="5499" y="9180"/>
                </a:lnTo>
                <a:lnTo>
                  <a:pt x="5885" y="9201"/>
                </a:lnTo>
                <a:lnTo>
                  <a:pt x="6270" y="9201"/>
                </a:lnTo>
                <a:lnTo>
                  <a:pt x="6633" y="9180"/>
                </a:lnTo>
                <a:lnTo>
                  <a:pt x="7019" y="9137"/>
                </a:lnTo>
                <a:lnTo>
                  <a:pt x="7767" y="9051"/>
                </a:lnTo>
                <a:lnTo>
                  <a:pt x="8153" y="9008"/>
                </a:lnTo>
                <a:lnTo>
                  <a:pt x="8516" y="8987"/>
                </a:lnTo>
                <a:lnTo>
                  <a:pt x="8516" y="8987"/>
                </a:lnTo>
                <a:lnTo>
                  <a:pt x="8923" y="8987"/>
                </a:lnTo>
                <a:lnTo>
                  <a:pt x="9137" y="8966"/>
                </a:lnTo>
                <a:lnTo>
                  <a:pt x="9244" y="8944"/>
                </a:lnTo>
                <a:lnTo>
                  <a:pt x="9308" y="8901"/>
                </a:lnTo>
                <a:lnTo>
                  <a:pt x="9308" y="8901"/>
                </a:lnTo>
                <a:lnTo>
                  <a:pt x="9351" y="8859"/>
                </a:lnTo>
                <a:lnTo>
                  <a:pt x="9393" y="8794"/>
                </a:lnTo>
                <a:lnTo>
                  <a:pt x="9393" y="8602"/>
                </a:lnTo>
                <a:lnTo>
                  <a:pt x="9393" y="8431"/>
                </a:lnTo>
                <a:lnTo>
                  <a:pt x="9372" y="8281"/>
                </a:lnTo>
                <a:lnTo>
                  <a:pt x="9372" y="8281"/>
                </a:lnTo>
                <a:close/>
                <a:moveTo>
                  <a:pt x="5307" y="8880"/>
                </a:moveTo>
                <a:lnTo>
                  <a:pt x="5307" y="8880"/>
                </a:lnTo>
                <a:lnTo>
                  <a:pt x="5157" y="8837"/>
                </a:lnTo>
                <a:lnTo>
                  <a:pt x="5072" y="8816"/>
                </a:lnTo>
                <a:lnTo>
                  <a:pt x="5029" y="8773"/>
                </a:lnTo>
                <a:lnTo>
                  <a:pt x="5007" y="8730"/>
                </a:lnTo>
                <a:lnTo>
                  <a:pt x="5029" y="8709"/>
                </a:lnTo>
                <a:lnTo>
                  <a:pt x="5072" y="8666"/>
                </a:lnTo>
                <a:lnTo>
                  <a:pt x="5179" y="8623"/>
                </a:lnTo>
                <a:lnTo>
                  <a:pt x="5179" y="8623"/>
                </a:lnTo>
                <a:lnTo>
                  <a:pt x="5286" y="8602"/>
                </a:lnTo>
                <a:lnTo>
                  <a:pt x="5350" y="8602"/>
                </a:lnTo>
                <a:lnTo>
                  <a:pt x="5392" y="8623"/>
                </a:lnTo>
                <a:lnTo>
                  <a:pt x="5414" y="8687"/>
                </a:lnTo>
                <a:lnTo>
                  <a:pt x="5414" y="8687"/>
                </a:lnTo>
                <a:lnTo>
                  <a:pt x="5435" y="8773"/>
                </a:lnTo>
                <a:lnTo>
                  <a:pt x="5435" y="8816"/>
                </a:lnTo>
                <a:lnTo>
                  <a:pt x="5392" y="8859"/>
                </a:lnTo>
                <a:lnTo>
                  <a:pt x="5307" y="8880"/>
                </a:lnTo>
                <a:lnTo>
                  <a:pt x="5307" y="8880"/>
                </a:lnTo>
                <a:close/>
                <a:moveTo>
                  <a:pt x="5735" y="8794"/>
                </a:moveTo>
                <a:lnTo>
                  <a:pt x="5735" y="8794"/>
                </a:lnTo>
                <a:lnTo>
                  <a:pt x="5713" y="8794"/>
                </a:lnTo>
                <a:lnTo>
                  <a:pt x="5692" y="8752"/>
                </a:lnTo>
                <a:lnTo>
                  <a:pt x="5671" y="8687"/>
                </a:lnTo>
                <a:lnTo>
                  <a:pt x="5692" y="8623"/>
                </a:lnTo>
                <a:lnTo>
                  <a:pt x="5713" y="8602"/>
                </a:lnTo>
                <a:lnTo>
                  <a:pt x="5756" y="8580"/>
                </a:lnTo>
                <a:lnTo>
                  <a:pt x="5756" y="8580"/>
                </a:lnTo>
                <a:lnTo>
                  <a:pt x="5820" y="8602"/>
                </a:lnTo>
                <a:lnTo>
                  <a:pt x="5842" y="8645"/>
                </a:lnTo>
                <a:lnTo>
                  <a:pt x="5863" y="8666"/>
                </a:lnTo>
                <a:lnTo>
                  <a:pt x="5842" y="8709"/>
                </a:lnTo>
                <a:lnTo>
                  <a:pt x="5799" y="8773"/>
                </a:lnTo>
                <a:lnTo>
                  <a:pt x="5756" y="8794"/>
                </a:lnTo>
                <a:lnTo>
                  <a:pt x="5735" y="8794"/>
                </a:lnTo>
                <a:lnTo>
                  <a:pt x="5735" y="8794"/>
                </a:lnTo>
                <a:close/>
                <a:moveTo>
                  <a:pt x="6184" y="8794"/>
                </a:moveTo>
                <a:lnTo>
                  <a:pt x="6184" y="8794"/>
                </a:lnTo>
                <a:lnTo>
                  <a:pt x="6163" y="8752"/>
                </a:lnTo>
                <a:lnTo>
                  <a:pt x="6184" y="8709"/>
                </a:lnTo>
                <a:lnTo>
                  <a:pt x="6206" y="8687"/>
                </a:lnTo>
                <a:lnTo>
                  <a:pt x="6248" y="8666"/>
                </a:lnTo>
                <a:lnTo>
                  <a:pt x="6334" y="8645"/>
                </a:lnTo>
                <a:lnTo>
                  <a:pt x="6377" y="8645"/>
                </a:lnTo>
                <a:lnTo>
                  <a:pt x="6419" y="8666"/>
                </a:lnTo>
                <a:lnTo>
                  <a:pt x="6419" y="8666"/>
                </a:lnTo>
                <a:lnTo>
                  <a:pt x="6398" y="8752"/>
                </a:lnTo>
                <a:lnTo>
                  <a:pt x="6334" y="8816"/>
                </a:lnTo>
                <a:lnTo>
                  <a:pt x="6291" y="8837"/>
                </a:lnTo>
                <a:lnTo>
                  <a:pt x="6248" y="8837"/>
                </a:lnTo>
                <a:lnTo>
                  <a:pt x="6227" y="8837"/>
                </a:lnTo>
                <a:lnTo>
                  <a:pt x="6184" y="8794"/>
                </a:lnTo>
                <a:lnTo>
                  <a:pt x="6184" y="8794"/>
                </a:lnTo>
                <a:close/>
                <a:moveTo>
                  <a:pt x="6954" y="8837"/>
                </a:moveTo>
                <a:lnTo>
                  <a:pt x="6954" y="8837"/>
                </a:lnTo>
                <a:lnTo>
                  <a:pt x="6869" y="8816"/>
                </a:lnTo>
                <a:lnTo>
                  <a:pt x="6826" y="8773"/>
                </a:lnTo>
                <a:lnTo>
                  <a:pt x="6826" y="8730"/>
                </a:lnTo>
                <a:lnTo>
                  <a:pt x="6847" y="8666"/>
                </a:lnTo>
                <a:lnTo>
                  <a:pt x="6890" y="8623"/>
                </a:lnTo>
                <a:lnTo>
                  <a:pt x="6954" y="8580"/>
                </a:lnTo>
                <a:lnTo>
                  <a:pt x="7019" y="8538"/>
                </a:lnTo>
                <a:lnTo>
                  <a:pt x="7083" y="8538"/>
                </a:lnTo>
                <a:lnTo>
                  <a:pt x="7083" y="8538"/>
                </a:lnTo>
                <a:lnTo>
                  <a:pt x="7147" y="8559"/>
                </a:lnTo>
                <a:lnTo>
                  <a:pt x="7168" y="8602"/>
                </a:lnTo>
                <a:lnTo>
                  <a:pt x="7168" y="8645"/>
                </a:lnTo>
                <a:lnTo>
                  <a:pt x="7147" y="8709"/>
                </a:lnTo>
                <a:lnTo>
                  <a:pt x="7104" y="8752"/>
                </a:lnTo>
                <a:lnTo>
                  <a:pt x="7061" y="8816"/>
                </a:lnTo>
                <a:lnTo>
                  <a:pt x="6997" y="8837"/>
                </a:lnTo>
                <a:lnTo>
                  <a:pt x="6954" y="8837"/>
                </a:lnTo>
                <a:lnTo>
                  <a:pt x="6954" y="8837"/>
                </a:lnTo>
                <a:close/>
                <a:moveTo>
                  <a:pt x="7489" y="8773"/>
                </a:moveTo>
                <a:lnTo>
                  <a:pt x="7489" y="8773"/>
                </a:lnTo>
                <a:lnTo>
                  <a:pt x="7489" y="8752"/>
                </a:lnTo>
                <a:lnTo>
                  <a:pt x="7489" y="8730"/>
                </a:lnTo>
                <a:lnTo>
                  <a:pt x="7511" y="8666"/>
                </a:lnTo>
                <a:lnTo>
                  <a:pt x="7575" y="8580"/>
                </a:lnTo>
                <a:lnTo>
                  <a:pt x="7575" y="8580"/>
                </a:lnTo>
                <a:lnTo>
                  <a:pt x="7596" y="8538"/>
                </a:lnTo>
                <a:lnTo>
                  <a:pt x="7596" y="8538"/>
                </a:lnTo>
                <a:lnTo>
                  <a:pt x="7553" y="8666"/>
                </a:lnTo>
                <a:lnTo>
                  <a:pt x="7532" y="8730"/>
                </a:lnTo>
                <a:lnTo>
                  <a:pt x="7511" y="8752"/>
                </a:lnTo>
                <a:lnTo>
                  <a:pt x="7489" y="8773"/>
                </a:lnTo>
                <a:lnTo>
                  <a:pt x="7489" y="8773"/>
                </a:lnTo>
                <a:close/>
                <a:moveTo>
                  <a:pt x="8431" y="8602"/>
                </a:moveTo>
                <a:lnTo>
                  <a:pt x="8431" y="8602"/>
                </a:lnTo>
                <a:lnTo>
                  <a:pt x="8388" y="8666"/>
                </a:lnTo>
                <a:lnTo>
                  <a:pt x="8302" y="8687"/>
                </a:lnTo>
                <a:lnTo>
                  <a:pt x="8153" y="8687"/>
                </a:lnTo>
                <a:lnTo>
                  <a:pt x="8153" y="8687"/>
                </a:lnTo>
                <a:lnTo>
                  <a:pt x="8046" y="8687"/>
                </a:lnTo>
                <a:lnTo>
                  <a:pt x="7981" y="8687"/>
                </a:lnTo>
                <a:lnTo>
                  <a:pt x="7960" y="8645"/>
                </a:lnTo>
                <a:lnTo>
                  <a:pt x="7960" y="8602"/>
                </a:lnTo>
                <a:lnTo>
                  <a:pt x="8003" y="8538"/>
                </a:lnTo>
                <a:lnTo>
                  <a:pt x="8067" y="8495"/>
                </a:lnTo>
                <a:lnTo>
                  <a:pt x="8153" y="8474"/>
                </a:lnTo>
                <a:lnTo>
                  <a:pt x="8217" y="8452"/>
                </a:lnTo>
                <a:lnTo>
                  <a:pt x="8217" y="8452"/>
                </a:lnTo>
                <a:lnTo>
                  <a:pt x="8302" y="8452"/>
                </a:lnTo>
                <a:lnTo>
                  <a:pt x="8388" y="8474"/>
                </a:lnTo>
                <a:lnTo>
                  <a:pt x="8431" y="8495"/>
                </a:lnTo>
                <a:lnTo>
                  <a:pt x="8452" y="8516"/>
                </a:lnTo>
                <a:lnTo>
                  <a:pt x="8452" y="8559"/>
                </a:lnTo>
                <a:lnTo>
                  <a:pt x="8431" y="8602"/>
                </a:lnTo>
                <a:lnTo>
                  <a:pt x="8431" y="8602"/>
                </a:lnTo>
                <a:close/>
                <a:moveTo>
                  <a:pt x="8901" y="8324"/>
                </a:moveTo>
                <a:lnTo>
                  <a:pt x="8901" y="8324"/>
                </a:lnTo>
                <a:lnTo>
                  <a:pt x="8944" y="8260"/>
                </a:lnTo>
                <a:lnTo>
                  <a:pt x="8987" y="8260"/>
                </a:lnTo>
                <a:lnTo>
                  <a:pt x="9030" y="8302"/>
                </a:lnTo>
                <a:lnTo>
                  <a:pt x="9051" y="8367"/>
                </a:lnTo>
                <a:lnTo>
                  <a:pt x="9094" y="8516"/>
                </a:lnTo>
                <a:lnTo>
                  <a:pt x="9094" y="8645"/>
                </a:lnTo>
                <a:lnTo>
                  <a:pt x="9094" y="8645"/>
                </a:lnTo>
                <a:lnTo>
                  <a:pt x="9051" y="8666"/>
                </a:lnTo>
                <a:lnTo>
                  <a:pt x="9008" y="8666"/>
                </a:lnTo>
                <a:lnTo>
                  <a:pt x="8966" y="8623"/>
                </a:lnTo>
                <a:lnTo>
                  <a:pt x="8923" y="8580"/>
                </a:lnTo>
                <a:lnTo>
                  <a:pt x="8880" y="8431"/>
                </a:lnTo>
                <a:lnTo>
                  <a:pt x="8880" y="8367"/>
                </a:lnTo>
                <a:lnTo>
                  <a:pt x="8901" y="8324"/>
                </a:lnTo>
                <a:lnTo>
                  <a:pt x="8901" y="8324"/>
                </a:lnTo>
                <a:close/>
                <a:moveTo>
                  <a:pt x="3617" y="5157"/>
                </a:moveTo>
                <a:lnTo>
                  <a:pt x="3617" y="5157"/>
                </a:lnTo>
                <a:lnTo>
                  <a:pt x="4387" y="5179"/>
                </a:lnTo>
                <a:lnTo>
                  <a:pt x="4751" y="5179"/>
                </a:lnTo>
                <a:lnTo>
                  <a:pt x="5136" y="5157"/>
                </a:lnTo>
                <a:lnTo>
                  <a:pt x="5136" y="5157"/>
                </a:lnTo>
                <a:lnTo>
                  <a:pt x="5286" y="5114"/>
                </a:lnTo>
                <a:lnTo>
                  <a:pt x="5499" y="5072"/>
                </a:lnTo>
                <a:lnTo>
                  <a:pt x="5713" y="5029"/>
                </a:lnTo>
                <a:lnTo>
                  <a:pt x="5799" y="5050"/>
                </a:lnTo>
                <a:lnTo>
                  <a:pt x="5863" y="5072"/>
                </a:lnTo>
                <a:lnTo>
                  <a:pt x="5863" y="5072"/>
                </a:lnTo>
                <a:lnTo>
                  <a:pt x="5885" y="5157"/>
                </a:lnTo>
                <a:lnTo>
                  <a:pt x="5906" y="5286"/>
                </a:lnTo>
                <a:lnTo>
                  <a:pt x="5927" y="5542"/>
                </a:lnTo>
                <a:lnTo>
                  <a:pt x="5927" y="5542"/>
                </a:lnTo>
                <a:lnTo>
                  <a:pt x="6034" y="5628"/>
                </a:lnTo>
                <a:lnTo>
                  <a:pt x="6163" y="5692"/>
                </a:lnTo>
                <a:lnTo>
                  <a:pt x="6313" y="5735"/>
                </a:lnTo>
                <a:lnTo>
                  <a:pt x="6462" y="5735"/>
                </a:lnTo>
                <a:lnTo>
                  <a:pt x="6783" y="5756"/>
                </a:lnTo>
                <a:lnTo>
                  <a:pt x="7083" y="5735"/>
                </a:lnTo>
                <a:lnTo>
                  <a:pt x="7083" y="5735"/>
                </a:lnTo>
                <a:lnTo>
                  <a:pt x="7190" y="5756"/>
                </a:lnTo>
                <a:lnTo>
                  <a:pt x="7339" y="5756"/>
                </a:lnTo>
                <a:lnTo>
                  <a:pt x="7404" y="5735"/>
                </a:lnTo>
                <a:lnTo>
                  <a:pt x="7468" y="5713"/>
                </a:lnTo>
                <a:lnTo>
                  <a:pt x="7489" y="5692"/>
                </a:lnTo>
                <a:lnTo>
                  <a:pt x="7511" y="5628"/>
                </a:lnTo>
                <a:lnTo>
                  <a:pt x="7511" y="5628"/>
                </a:lnTo>
                <a:lnTo>
                  <a:pt x="7489" y="5585"/>
                </a:lnTo>
                <a:lnTo>
                  <a:pt x="7446" y="5564"/>
                </a:lnTo>
                <a:lnTo>
                  <a:pt x="7361" y="5542"/>
                </a:lnTo>
                <a:lnTo>
                  <a:pt x="7254" y="5542"/>
                </a:lnTo>
                <a:lnTo>
                  <a:pt x="7211" y="5521"/>
                </a:lnTo>
                <a:lnTo>
                  <a:pt x="7190" y="5500"/>
                </a:lnTo>
                <a:lnTo>
                  <a:pt x="7190" y="5500"/>
                </a:lnTo>
                <a:lnTo>
                  <a:pt x="7361" y="5307"/>
                </a:lnTo>
                <a:lnTo>
                  <a:pt x="7575" y="5114"/>
                </a:lnTo>
                <a:lnTo>
                  <a:pt x="7575" y="5114"/>
                </a:lnTo>
                <a:lnTo>
                  <a:pt x="7660" y="4986"/>
                </a:lnTo>
                <a:lnTo>
                  <a:pt x="7725" y="4836"/>
                </a:lnTo>
                <a:lnTo>
                  <a:pt x="7767" y="4686"/>
                </a:lnTo>
                <a:lnTo>
                  <a:pt x="7767" y="4622"/>
                </a:lnTo>
                <a:lnTo>
                  <a:pt x="7746" y="4558"/>
                </a:lnTo>
                <a:lnTo>
                  <a:pt x="7746" y="4558"/>
                </a:lnTo>
                <a:lnTo>
                  <a:pt x="7703" y="4473"/>
                </a:lnTo>
                <a:lnTo>
                  <a:pt x="7660" y="4430"/>
                </a:lnTo>
                <a:lnTo>
                  <a:pt x="7553" y="4366"/>
                </a:lnTo>
                <a:lnTo>
                  <a:pt x="7553" y="4366"/>
                </a:lnTo>
                <a:lnTo>
                  <a:pt x="7446" y="4259"/>
                </a:lnTo>
                <a:lnTo>
                  <a:pt x="7361" y="4173"/>
                </a:lnTo>
                <a:lnTo>
                  <a:pt x="7361" y="4173"/>
                </a:lnTo>
                <a:lnTo>
                  <a:pt x="7233" y="4152"/>
                </a:lnTo>
                <a:lnTo>
                  <a:pt x="7061" y="4152"/>
                </a:lnTo>
                <a:lnTo>
                  <a:pt x="6762" y="4173"/>
                </a:lnTo>
                <a:lnTo>
                  <a:pt x="6762" y="4173"/>
                </a:lnTo>
                <a:lnTo>
                  <a:pt x="6612" y="4173"/>
                </a:lnTo>
                <a:lnTo>
                  <a:pt x="6462" y="4173"/>
                </a:lnTo>
                <a:lnTo>
                  <a:pt x="6377" y="4194"/>
                </a:lnTo>
                <a:lnTo>
                  <a:pt x="6334" y="4216"/>
                </a:lnTo>
                <a:lnTo>
                  <a:pt x="6270" y="4259"/>
                </a:lnTo>
                <a:lnTo>
                  <a:pt x="6227" y="4323"/>
                </a:lnTo>
                <a:lnTo>
                  <a:pt x="6227" y="4323"/>
                </a:lnTo>
                <a:lnTo>
                  <a:pt x="6227" y="4387"/>
                </a:lnTo>
                <a:lnTo>
                  <a:pt x="6227" y="4451"/>
                </a:lnTo>
                <a:lnTo>
                  <a:pt x="6227" y="4451"/>
                </a:lnTo>
                <a:lnTo>
                  <a:pt x="6184" y="4515"/>
                </a:lnTo>
                <a:lnTo>
                  <a:pt x="6141" y="4579"/>
                </a:lnTo>
                <a:lnTo>
                  <a:pt x="6034" y="4686"/>
                </a:lnTo>
                <a:lnTo>
                  <a:pt x="6034" y="4686"/>
                </a:lnTo>
                <a:lnTo>
                  <a:pt x="5949" y="4793"/>
                </a:lnTo>
                <a:lnTo>
                  <a:pt x="5906" y="4815"/>
                </a:lnTo>
                <a:lnTo>
                  <a:pt x="5885" y="4836"/>
                </a:lnTo>
                <a:lnTo>
                  <a:pt x="5799" y="4815"/>
                </a:lnTo>
                <a:lnTo>
                  <a:pt x="5649" y="4815"/>
                </a:lnTo>
                <a:lnTo>
                  <a:pt x="5649" y="4815"/>
                </a:lnTo>
                <a:lnTo>
                  <a:pt x="5328" y="4815"/>
                </a:lnTo>
                <a:lnTo>
                  <a:pt x="4986" y="4858"/>
                </a:lnTo>
                <a:lnTo>
                  <a:pt x="4986" y="4858"/>
                </a:lnTo>
                <a:lnTo>
                  <a:pt x="4259" y="4922"/>
                </a:lnTo>
                <a:lnTo>
                  <a:pt x="3531" y="4943"/>
                </a:lnTo>
                <a:lnTo>
                  <a:pt x="3531" y="4943"/>
                </a:lnTo>
                <a:lnTo>
                  <a:pt x="3274" y="4943"/>
                </a:lnTo>
                <a:lnTo>
                  <a:pt x="3125" y="4965"/>
                </a:lnTo>
                <a:lnTo>
                  <a:pt x="3082" y="4986"/>
                </a:lnTo>
                <a:lnTo>
                  <a:pt x="3060" y="5029"/>
                </a:lnTo>
                <a:lnTo>
                  <a:pt x="3060" y="5029"/>
                </a:lnTo>
                <a:lnTo>
                  <a:pt x="3082" y="5072"/>
                </a:lnTo>
                <a:lnTo>
                  <a:pt x="3125" y="5114"/>
                </a:lnTo>
                <a:lnTo>
                  <a:pt x="3210" y="5136"/>
                </a:lnTo>
                <a:lnTo>
                  <a:pt x="3296" y="5157"/>
                </a:lnTo>
                <a:lnTo>
                  <a:pt x="3488" y="5157"/>
                </a:lnTo>
                <a:lnTo>
                  <a:pt x="3617" y="5157"/>
                </a:lnTo>
                <a:lnTo>
                  <a:pt x="3617" y="5157"/>
                </a:lnTo>
                <a:close/>
                <a:moveTo>
                  <a:pt x="6163" y="4986"/>
                </a:moveTo>
                <a:lnTo>
                  <a:pt x="6163" y="4986"/>
                </a:lnTo>
                <a:lnTo>
                  <a:pt x="6227" y="4965"/>
                </a:lnTo>
                <a:lnTo>
                  <a:pt x="6334" y="4943"/>
                </a:lnTo>
                <a:lnTo>
                  <a:pt x="6441" y="4965"/>
                </a:lnTo>
                <a:lnTo>
                  <a:pt x="6484" y="4986"/>
                </a:lnTo>
                <a:lnTo>
                  <a:pt x="6484" y="4986"/>
                </a:lnTo>
                <a:lnTo>
                  <a:pt x="6698" y="4965"/>
                </a:lnTo>
                <a:lnTo>
                  <a:pt x="7019" y="4943"/>
                </a:lnTo>
                <a:lnTo>
                  <a:pt x="7168" y="4922"/>
                </a:lnTo>
                <a:lnTo>
                  <a:pt x="7297" y="4879"/>
                </a:lnTo>
                <a:lnTo>
                  <a:pt x="7318" y="4858"/>
                </a:lnTo>
                <a:lnTo>
                  <a:pt x="7339" y="4815"/>
                </a:lnTo>
                <a:lnTo>
                  <a:pt x="7339" y="4793"/>
                </a:lnTo>
                <a:lnTo>
                  <a:pt x="7318" y="4751"/>
                </a:lnTo>
                <a:lnTo>
                  <a:pt x="7318" y="4751"/>
                </a:lnTo>
                <a:lnTo>
                  <a:pt x="7275" y="4708"/>
                </a:lnTo>
                <a:lnTo>
                  <a:pt x="7233" y="4686"/>
                </a:lnTo>
                <a:lnTo>
                  <a:pt x="7104" y="4665"/>
                </a:lnTo>
                <a:lnTo>
                  <a:pt x="6954" y="4686"/>
                </a:lnTo>
                <a:lnTo>
                  <a:pt x="6805" y="4708"/>
                </a:lnTo>
                <a:lnTo>
                  <a:pt x="6633" y="4751"/>
                </a:lnTo>
                <a:lnTo>
                  <a:pt x="6484" y="4772"/>
                </a:lnTo>
                <a:lnTo>
                  <a:pt x="6355" y="4772"/>
                </a:lnTo>
                <a:lnTo>
                  <a:pt x="6313" y="4751"/>
                </a:lnTo>
                <a:lnTo>
                  <a:pt x="6248" y="4729"/>
                </a:lnTo>
                <a:lnTo>
                  <a:pt x="6248" y="4729"/>
                </a:lnTo>
                <a:lnTo>
                  <a:pt x="6291" y="4686"/>
                </a:lnTo>
                <a:lnTo>
                  <a:pt x="6334" y="4686"/>
                </a:lnTo>
                <a:lnTo>
                  <a:pt x="6355" y="4708"/>
                </a:lnTo>
                <a:lnTo>
                  <a:pt x="6377" y="4686"/>
                </a:lnTo>
                <a:lnTo>
                  <a:pt x="6377" y="4686"/>
                </a:lnTo>
                <a:lnTo>
                  <a:pt x="6484" y="4601"/>
                </a:lnTo>
                <a:lnTo>
                  <a:pt x="6591" y="4537"/>
                </a:lnTo>
                <a:lnTo>
                  <a:pt x="6591" y="4537"/>
                </a:lnTo>
                <a:lnTo>
                  <a:pt x="6719" y="4473"/>
                </a:lnTo>
                <a:lnTo>
                  <a:pt x="6869" y="4451"/>
                </a:lnTo>
                <a:lnTo>
                  <a:pt x="7019" y="4451"/>
                </a:lnTo>
                <a:lnTo>
                  <a:pt x="7168" y="4473"/>
                </a:lnTo>
                <a:lnTo>
                  <a:pt x="7168" y="4473"/>
                </a:lnTo>
                <a:lnTo>
                  <a:pt x="7275" y="4494"/>
                </a:lnTo>
                <a:lnTo>
                  <a:pt x="7404" y="4515"/>
                </a:lnTo>
                <a:lnTo>
                  <a:pt x="7489" y="4579"/>
                </a:lnTo>
                <a:lnTo>
                  <a:pt x="7532" y="4601"/>
                </a:lnTo>
                <a:lnTo>
                  <a:pt x="7553" y="4665"/>
                </a:lnTo>
                <a:lnTo>
                  <a:pt x="7553" y="4665"/>
                </a:lnTo>
                <a:lnTo>
                  <a:pt x="7532" y="4729"/>
                </a:lnTo>
                <a:lnTo>
                  <a:pt x="7511" y="4793"/>
                </a:lnTo>
                <a:lnTo>
                  <a:pt x="7425" y="4922"/>
                </a:lnTo>
                <a:lnTo>
                  <a:pt x="7297" y="5050"/>
                </a:lnTo>
                <a:lnTo>
                  <a:pt x="7211" y="5157"/>
                </a:lnTo>
                <a:lnTo>
                  <a:pt x="7211" y="5157"/>
                </a:lnTo>
                <a:lnTo>
                  <a:pt x="7104" y="5221"/>
                </a:lnTo>
                <a:lnTo>
                  <a:pt x="6976" y="5307"/>
                </a:lnTo>
                <a:lnTo>
                  <a:pt x="6826" y="5393"/>
                </a:lnTo>
                <a:lnTo>
                  <a:pt x="6676" y="5457"/>
                </a:lnTo>
                <a:lnTo>
                  <a:pt x="6505" y="5500"/>
                </a:lnTo>
                <a:lnTo>
                  <a:pt x="6355" y="5500"/>
                </a:lnTo>
                <a:lnTo>
                  <a:pt x="6291" y="5500"/>
                </a:lnTo>
                <a:lnTo>
                  <a:pt x="6227" y="5457"/>
                </a:lnTo>
                <a:lnTo>
                  <a:pt x="6184" y="5414"/>
                </a:lnTo>
                <a:lnTo>
                  <a:pt x="6141" y="5350"/>
                </a:lnTo>
                <a:lnTo>
                  <a:pt x="6141" y="5350"/>
                </a:lnTo>
                <a:lnTo>
                  <a:pt x="6120" y="5286"/>
                </a:lnTo>
                <a:lnTo>
                  <a:pt x="6120" y="5179"/>
                </a:lnTo>
                <a:lnTo>
                  <a:pt x="6120" y="5050"/>
                </a:lnTo>
                <a:lnTo>
                  <a:pt x="6163" y="4986"/>
                </a:lnTo>
                <a:lnTo>
                  <a:pt x="6163" y="4986"/>
                </a:lnTo>
                <a:close/>
                <a:moveTo>
                  <a:pt x="5649" y="6013"/>
                </a:moveTo>
                <a:lnTo>
                  <a:pt x="5649" y="6013"/>
                </a:lnTo>
                <a:lnTo>
                  <a:pt x="5350" y="6013"/>
                </a:lnTo>
                <a:lnTo>
                  <a:pt x="5050" y="6013"/>
                </a:lnTo>
                <a:lnTo>
                  <a:pt x="5050" y="6013"/>
                </a:lnTo>
                <a:lnTo>
                  <a:pt x="4943" y="6056"/>
                </a:lnTo>
                <a:lnTo>
                  <a:pt x="4815" y="6077"/>
                </a:lnTo>
                <a:lnTo>
                  <a:pt x="4708" y="6120"/>
                </a:lnTo>
                <a:lnTo>
                  <a:pt x="4601" y="6141"/>
                </a:lnTo>
                <a:lnTo>
                  <a:pt x="4601" y="6141"/>
                </a:lnTo>
                <a:lnTo>
                  <a:pt x="4537" y="6120"/>
                </a:lnTo>
                <a:lnTo>
                  <a:pt x="4472" y="6099"/>
                </a:lnTo>
                <a:lnTo>
                  <a:pt x="4408" y="6056"/>
                </a:lnTo>
                <a:lnTo>
                  <a:pt x="4344" y="6034"/>
                </a:lnTo>
                <a:lnTo>
                  <a:pt x="4344" y="6034"/>
                </a:lnTo>
                <a:lnTo>
                  <a:pt x="4237" y="6034"/>
                </a:lnTo>
                <a:lnTo>
                  <a:pt x="4109" y="6034"/>
                </a:lnTo>
                <a:lnTo>
                  <a:pt x="3852" y="6077"/>
                </a:lnTo>
                <a:lnTo>
                  <a:pt x="3852" y="6077"/>
                </a:lnTo>
                <a:lnTo>
                  <a:pt x="3681" y="6077"/>
                </a:lnTo>
                <a:lnTo>
                  <a:pt x="3424" y="6099"/>
                </a:lnTo>
                <a:lnTo>
                  <a:pt x="3317" y="6141"/>
                </a:lnTo>
                <a:lnTo>
                  <a:pt x="3232" y="6163"/>
                </a:lnTo>
                <a:lnTo>
                  <a:pt x="3210" y="6206"/>
                </a:lnTo>
                <a:lnTo>
                  <a:pt x="3210" y="6227"/>
                </a:lnTo>
                <a:lnTo>
                  <a:pt x="3232" y="6270"/>
                </a:lnTo>
                <a:lnTo>
                  <a:pt x="3274" y="6313"/>
                </a:lnTo>
                <a:lnTo>
                  <a:pt x="3274" y="6313"/>
                </a:lnTo>
                <a:lnTo>
                  <a:pt x="3360" y="6355"/>
                </a:lnTo>
                <a:lnTo>
                  <a:pt x="3467" y="6377"/>
                </a:lnTo>
                <a:lnTo>
                  <a:pt x="3617" y="6377"/>
                </a:lnTo>
                <a:lnTo>
                  <a:pt x="3766" y="6377"/>
                </a:lnTo>
                <a:lnTo>
                  <a:pt x="4066" y="6334"/>
                </a:lnTo>
                <a:lnTo>
                  <a:pt x="4301" y="6291"/>
                </a:lnTo>
                <a:lnTo>
                  <a:pt x="4301" y="6291"/>
                </a:lnTo>
                <a:lnTo>
                  <a:pt x="4259" y="6377"/>
                </a:lnTo>
                <a:lnTo>
                  <a:pt x="4173" y="6484"/>
                </a:lnTo>
                <a:lnTo>
                  <a:pt x="4087" y="6591"/>
                </a:lnTo>
                <a:lnTo>
                  <a:pt x="4002" y="6655"/>
                </a:lnTo>
                <a:lnTo>
                  <a:pt x="4002" y="6655"/>
                </a:lnTo>
                <a:lnTo>
                  <a:pt x="3938" y="6676"/>
                </a:lnTo>
                <a:lnTo>
                  <a:pt x="3852" y="6676"/>
                </a:lnTo>
                <a:lnTo>
                  <a:pt x="3617" y="6655"/>
                </a:lnTo>
                <a:lnTo>
                  <a:pt x="3403" y="6655"/>
                </a:lnTo>
                <a:lnTo>
                  <a:pt x="3317" y="6676"/>
                </a:lnTo>
                <a:lnTo>
                  <a:pt x="3253" y="6719"/>
                </a:lnTo>
                <a:lnTo>
                  <a:pt x="3253" y="6719"/>
                </a:lnTo>
                <a:lnTo>
                  <a:pt x="3232" y="6783"/>
                </a:lnTo>
                <a:lnTo>
                  <a:pt x="3232" y="6805"/>
                </a:lnTo>
                <a:lnTo>
                  <a:pt x="3253" y="6847"/>
                </a:lnTo>
                <a:lnTo>
                  <a:pt x="3274" y="6869"/>
                </a:lnTo>
                <a:lnTo>
                  <a:pt x="3381" y="6890"/>
                </a:lnTo>
                <a:lnTo>
                  <a:pt x="3488" y="6912"/>
                </a:lnTo>
                <a:lnTo>
                  <a:pt x="3488" y="6912"/>
                </a:lnTo>
                <a:lnTo>
                  <a:pt x="3788" y="6912"/>
                </a:lnTo>
                <a:lnTo>
                  <a:pt x="3895" y="6933"/>
                </a:lnTo>
                <a:lnTo>
                  <a:pt x="3959" y="6976"/>
                </a:lnTo>
                <a:lnTo>
                  <a:pt x="4002" y="7019"/>
                </a:lnTo>
                <a:lnTo>
                  <a:pt x="4002" y="7019"/>
                </a:lnTo>
                <a:lnTo>
                  <a:pt x="4066" y="7126"/>
                </a:lnTo>
                <a:lnTo>
                  <a:pt x="4087" y="7168"/>
                </a:lnTo>
                <a:lnTo>
                  <a:pt x="4152" y="7211"/>
                </a:lnTo>
                <a:lnTo>
                  <a:pt x="4152" y="7211"/>
                </a:lnTo>
                <a:lnTo>
                  <a:pt x="4237" y="7233"/>
                </a:lnTo>
                <a:lnTo>
                  <a:pt x="4365" y="7254"/>
                </a:lnTo>
                <a:lnTo>
                  <a:pt x="4472" y="7233"/>
                </a:lnTo>
                <a:lnTo>
                  <a:pt x="4579" y="7211"/>
                </a:lnTo>
                <a:lnTo>
                  <a:pt x="4579" y="7211"/>
                </a:lnTo>
                <a:lnTo>
                  <a:pt x="4708" y="7168"/>
                </a:lnTo>
                <a:lnTo>
                  <a:pt x="4751" y="7147"/>
                </a:lnTo>
                <a:lnTo>
                  <a:pt x="4772" y="7104"/>
                </a:lnTo>
                <a:lnTo>
                  <a:pt x="4751" y="7083"/>
                </a:lnTo>
                <a:lnTo>
                  <a:pt x="4751" y="7083"/>
                </a:lnTo>
                <a:lnTo>
                  <a:pt x="4751" y="7061"/>
                </a:lnTo>
                <a:lnTo>
                  <a:pt x="4708" y="7040"/>
                </a:lnTo>
                <a:lnTo>
                  <a:pt x="4622" y="7040"/>
                </a:lnTo>
                <a:lnTo>
                  <a:pt x="4472" y="7040"/>
                </a:lnTo>
                <a:lnTo>
                  <a:pt x="4472" y="7040"/>
                </a:lnTo>
                <a:lnTo>
                  <a:pt x="4323" y="7019"/>
                </a:lnTo>
                <a:lnTo>
                  <a:pt x="4259" y="6976"/>
                </a:lnTo>
                <a:lnTo>
                  <a:pt x="4237" y="6954"/>
                </a:lnTo>
                <a:lnTo>
                  <a:pt x="4259" y="6933"/>
                </a:lnTo>
                <a:lnTo>
                  <a:pt x="4408" y="6890"/>
                </a:lnTo>
                <a:lnTo>
                  <a:pt x="4408" y="6890"/>
                </a:lnTo>
                <a:lnTo>
                  <a:pt x="4494" y="6847"/>
                </a:lnTo>
                <a:lnTo>
                  <a:pt x="4558" y="6826"/>
                </a:lnTo>
                <a:lnTo>
                  <a:pt x="4601" y="6783"/>
                </a:lnTo>
                <a:lnTo>
                  <a:pt x="4601" y="6740"/>
                </a:lnTo>
                <a:lnTo>
                  <a:pt x="4558" y="6698"/>
                </a:lnTo>
                <a:lnTo>
                  <a:pt x="4515" y="6676"/>
                </a:lnTo>
                <a:lnTo>
                  <a:pt x="4344" y="6591"/>
                </a:lnTo>
                <a:lnTo>
                  <a:pt x="4344" y="6591"/>
                </a:lnTo>
                <a:lnTo>
                  <a:pt x="4451" y="6505"/>
                </a:lnTo>
                <a:lnTo>
                  <a:pt x="4558" y="6441"/>
                </a:lnTo>
                <a:lnTo>
                  <a:pt x="4665" y="6377"/>
                </a:lnTo>
                <a:lnTo>
                  <a:pt x="4793" y="6334"/>
                </a:lnTo>
                <a:lnTo>
                  <a:pt x="5050" y="6313"/>
                </a:lnTo>
                <a:lnTo>
                  <a:pt x="5328" y="6313"/>
                </a:lnTo>
                <a:lnTo>
                  <a:pt x="5328" y="6313"/>
                </a:lnTo>
                <a:lnTo>
                  <a:pt x="5649" y="6291"/>
                </a:lnTo>
                <a:lnTo>
                  <a:pt x="5820" y="6313"/>
                </a:lnTo>
                <a:lnTo>
                  <a:pt x="5885" y="6355"/>
                </a:lnTo>
                <a:lnTo>
                  <a:pt x="5927" y="6377"/>
                </a:lnTo>
                <a:lnTo>
                  <a:pt x="5927" y="6377"/>
                </a:lnTo>
                <a:lnTo>
                  <a:pt x="5949" y="6462"/>
                </a:lnTo>
                <a:lnTo>
                  <a:pt x="5906" y="6505"/>
                </a:lnTo>
                <a:lnTo>
                  <a:pt x="5842" y="6548"/>
                </a:lnTo>
                <a:lnTo>
                  <a:pt x="5756" y="6548"/>
                </a:lnTo>
                <a:lnTo>
                  <a:pt x="5585" y="6569"/>
                </a:lnTo>
                <a:lnTo>
                  <a:pt x="5457" y="6569"/>
                </a:lnTo>
                <a:lnTo>
                  <a:pt x="5457" y="6569"/>
                </a:lnTo>
                <a:lnTo>
                  <a:pt x="5328" y="6569"/>
                </a:lnTo>
                <a:lnTo>
                  <a:pt x="5157" y="6591"/>
                </a:lnTo>
                <a:lnTo>
                  <a:pt x="5072" y="6612"/>
                </a:lnTo>
                <a:lnTo>
                  <a:pt x="5029" y="6655"/>
                </a:lnTo>
                <a:lnTo>
                  <a:pt x="5007" y="6698"/>
                </a:lnTo>
                <a:lnTo>
                  <a:pt x="5029" y="6762"/>
                </a:lnTo>
                <a:lnTo>
                  <a:pt x="5029" y="6762"/>
                </a:lnTo>
                <a:lnTo>
                  <a:pt x="5072" y="6805"/>
                </a:lnTo>
                <a:lnTo>
                  <a:pt x="5136" y="6826"/>
                </a:lnTo>
                <a:lnTo>
                  <a:pt x="5264" y="6826"/>
                </a:lnTo>
                <a:lnTo>
                  <a:pt x="5414" y="6805"/>
                </a:lnTo>
                <a:lnTo>
                  <a:pt x="5521" y="6805"/>
                </a:lnTo>
                <a:lnTo>
                  <a:pt x="5521" y="6805"/>
                </a:lnTo>
                <a:lnTo>
                  <a:pt x="5457" y="6847"/>
                </a:lnTo>
                <a:lnTo>
                  <a:pt x="5371" y="6912"/>
                </a:lnTo>
                <a:lnTo>
                  <a:pt x="5136" y="7019"/>
                </a:lnTo>
                <a:lnTo>
                  <a:pt x="5050" y="7083"/>
                </a:lnTo>
                <a:lnTo>
                  <a:pt x="5007" y="7126"/>
                </a:lnTo>
                <a:lnTo>
                  <a:pt x="5007" y="7168"/>
                </a:lnTo>
                <a:lnTo>
                  <a:pt x="5029" y="7190"/>
                </a:lnTo>
                <a:lnTo>
                  <a:pt x="5136" y="7233"/>
                </a:lnTo>
                <a:lnTo>
                  <a:pt x="5136" y="7233"/>
                </a:lnTo>
                <a:lnTo>
                  <a:pt x="5264" y="7254"/>
                </a:lnTo>
                <a:lnTo>
                  <a:pt x="5371" y="7233"/>
                </a:lnTo>
                <a:lnTo>
                  <a:pt x="5478" y="7190"/>
                </a:lnTo>
                <a:lnTo>
                  <a:pt x="5585" y="7126"/>
                </a:lnTo>
                <a:lnTo>
                  <a:pt x="5799" y="6976"/>
                </a:lnTo>
                <a:lnTo>
                  <a:pt x="5992" y="6826"/>
                </a:lnTo>
                <a:lnTo>
                  <a:pt x="5992" y="6826"/>
                </a:lnTo>
                <a:lnTo>
                  <a:pt x="6120" y="6740"/>
                </a:lnTo>
                <a:lnTo>
                  <a:pt x="6163" y="6698"/>
                </a:lnTo>
                <a:lnTo>
                  <a:pt x="6206" y="6633"/>
                </a:lnTo>
                <a:lnTo>
                  <a:pt x="6227" y="6569"/>
                </a:lnTo>
                <a:lnTo>
                  <a:pt x="6248" y="6505"/>
                </a:lnTo>
                <a:lnTo>
                  <a:pt x="6248" y="6420"/>
                </a:lnTo>
                <a:lnTo>
                  <a:pt x="6227" y="6313"/>
                </a:lnTo>
                <a:lnTo>
                  <a:pt x="6227" y="6313"/>
                </a:lnTo>
                <a:lnTo>
                  <a:pt x="6184" y="6227"/>
                </a:lnTo>
                <a:lnTo>
                  <a:pt x="6120" y="6163"/>
                </a:lnTo>
                <a:lnTo>
                  <a:pt x="6056" y="6120"/>
                </a:lnTo>
                <a:lnTo>
                  <a:pt x="5992" y="6077"/>
                </a:lnTo>
                <a:lnTo>
                  <a:pt x="5820" y="6034"/>
                </a:lnTo>
                <a:lnTo>
                  <a:pt x="5649" y="6013"/>
                </a:lnTo>
                <a:lnTo>
                  <a:pt x="5649" y="6013"/>
                </a:lnTo>
                <a:close/>
                <a:moveTo>
                  <a:pt x="5435" y="2804"/>
                </a:moveTo>
                <a:lnTo>
                  <a:pt x="5435" y="2804"/>
                </a:lnTo>
                <a:lnTo>
                  <a:pt x="5392" y="2953"/>
                </a:lnTo>
                <a:lnTo>
                  <a:pt x="5392" y="3018"/>
                </a:lnTo>
                <a:lnTo>
                  <a:pt x="5457" y="3082"/>
                </a:lnTo>
                <a:lnTo>
                  <a:pt x="5457" y="3082"/>
                </a:lnTo>
                <a:lnTo>
                  <a:pt x="5521" y="3103"/>
                </a:lnTo>
                <a:lnTo>
                  <a:pt x="5606" y="3125"/>
                </a:lnTo>
                <a:lnTo>
                  <a:pt x="5778" y="3103"/>
                </a:lnTo>
                <a:lnTo>
                  <a:pt x="5778" y="3103"/>
                </a:lnTo>
                <a:lnTo>
                  <a:pt x="5799" y="3125"/>
                </a:lnTo>
                <a:lnTo>
                  <a:pt x="5863" y="3125"/>
                </a:lnTo>
                <a:lnTo>
                  <a:pt x="6056" y="3103"/>
                </a:lnTo>
                <a:lnTo>
                  <a:pt x="6248" y="3039"/>
                </a:lnTo>
                <a:lnTo>
                  <a:pt x="6377" y="2975"/>
                </a:lnTo>
                <a:lnTo>
                  <a:pt x="6377" y="2975"/>
                </a:lnTo>
                <a:lnTo>
                  <a:pt x="6419" y="2911"/>
                </a:lnTo>
                <a:lnTo>
                  <a:pt x="6462" y="2846"/>
                </a:lnTo>
                <a:lnTo>
                  <a:pt x="6484" y="2718"/>
                </a:lnTo>
                <a:lnTo>
                  <a:pt x="6484" y="2568"/>
                </a:lnTo>
                <a:lnTo>
                  <a:pt x="6441" y="2440"/>
                </a:lnTo>
                <a:lnTo>
                  <a:pt x="6441" y="2440"/>
                </a:lnTo>
                <a:lnTo>
                  <a:pt x="6377" y="2376"/>
                </a:lnTo>
                <a:lnTo>
                  <a:pt x="6313" y="2312"/>
                </a:lnTo>
                <a:lnTo>
                  <a:pt x="6248" y="2269"/>
                </a:lnTo>
                <a:lnTo>
                  <a:pt x="6206" y="2226"/>
                </a:lnTo>
                <a:lnTo>
                  <a:pt x="6206" y="2226"/>
                </a:lnTo>
                <a:lnTo>
                  <a:pt x="6184" y="2140"/>
                </a:lnTo>
                <a:lnTo>
                  <a:pt x="6184" y="2119"/>
                </a:lnTo>
                <a:lnTo>
                  <a:pt x="6206" y="2033"/>
                </a:lnTo>
                <a:lnTo>
                  <a:pt x="6206" y="2033"/>
                </a:lnTo>
                <a:lnTo>
                  <a:pt x="6206" y="1926"/>
                </a:lnTo>
                <a:lnTo>
                  <a:pt x="6184" y="1819"/>
                </a:lnTo>
                <a:lnTo>
                  <a:pt x="6184" y="1755"/>
                </a:lnTo>
                <a:lnTo>
                  <a:pt x="6141" y="1712"/>
                </a:lnTo>
                <a:lnTo>
                  <a:pt x="6099" y="1670"/>
                </a:lnTo>
                <a:lnTo>
                  <a:pt x="6034" y="1648"/>
                </a:lnTo>
                <a:lnTo>
                  <a:pt x="6034" y="1648"/>
                </a:lnTo>
                <a:lnTo>
                  <a:pt x="5927" y="1605"/>
                </a:lnTo>
                <a:lnTo>
                  <a:pt x="5778" y="1584"/>
                </a:lnTo>
                <a:lnTo>
                  <a:pt x="5628" y="1584"/>
                </a:lnTo>
                <a:lnTo>
                  <a:pt x="5521" y="1584"/>
                </a:lnTo>
                <a:lnTo>
                  <a:pt x="5521" y="1584"/>
                </a:lnTo>
                <a:lnTo>
                  <a:pt x="5435" y="1627"/>
                </a:lnTo>
                <a:lnTo>
                  <a:pt x="5392" y="1670"/>
                </a:lnTo>
                <a:lnTo>
                  <a:pt x="5371" y="1734"/>
                </a:lnTo>
                <a:lnTo>
                  <a:pt x="5371" y="1798"/>
                </a:lnTo>
                <a:lnTo>
                  <a:pt x="5392" y="1948"/>
                </a:lnTo>
                <a:lnTo>
                  <a:pt x="5414" y="2076"/>
                </a:lnTo>
                <a:lnTo>
                  <a:pt x="5414" y="2076"/>
                </a:lnTo>
                <a:lnTo>
                  <a:pt x="5457" y="2440"/>
                </a:lnTo>
                <a:lnTo>
                  <a:pt x="5457" y="2632"/>
                </a:lnTo>
                <a:lnTo>
                  <a:pt x="5435" y="2804"/>
                </a:lnTo>
                <a:lnTo>
                  <a:pt x="5435" y="2804"/>
                </a:lnTo>
                <a:close/>
                <a:moveTo>
                  <a:pt x="5906" y="2804"/>
                </a:moveTo>
                <a:lnTo>
                  <a:pt x="5906" y="2804"/>
                </a:lnTo>
                <a:lnTo>
                  <a:pt x="5842" y="2782"/>
                </a:lnTo>
                <a:lnTo>
                  <a:pt x="5778" y="2739"/>
                </a:lnTo>
                <a:lnTo>
                  <a:pt x="5756" y="2697"/>
                </a:lnTo>
                <a:lnTo>
                  <a:pt x="5756" y="2632"/>
                </a:lnTo>
                <a:lnTo>
                  <a:pt x="5756" y="2568"/>
                </a:lnTo>
                <a:lnTo>
                  <a:pt x="5778" y="2504"/>
                </a:lnTo>
                <a:lnTo>
                  <a:pt x="5842" y="2461"/>
                </a:lnTo>
                <a:lnTo>
                  <a:pt x="5906" y="2440"/>
                </a:lnTo>
                <a:lnTo>
                  <a:pt x="5906" y="2440"/>
                </a:lnTo>
                <a:lnTo>
                  <a:pt x="6013" y="2440"/>
                </a:lnTo>
                <a:lnTo>
                  <a:pt x="6099" y="2483"/>
                </a:lnTo>
                <a:lnTo>
                  <a:pt x="6141" y="2525"/>
                </a:lnTo>
                <a:lnTo>
                  <a:pt x="6163" y="2590"/>
                </a:lnTo>
                <a:lnTo>
                  <a:pt x="6141" y="2654"/>
                </a:lnTo>
                <a:lnTo>
                  <a:pt x="6099" y="2718"/>
                </a:lnTo>
                <a:lnTo>
                  <a:pt x="6034" y="2782"/>
                </a:lnTo>
                <a:lnTo>
                  <a:pt x="5906" y="2804"/>
                </a:lnTo>
                <a:lnTo>
                  <a:pt x="5906" y="2804"/>
                </a:lnTo>
                <a:close/>
                <a:moveTo>
                  <a:pt x="5842" y="1862"/>
                </a:moveTo>
                <a:lnTo>
                  <a:pt x="5842" y="1862"/>
                </a:lnTo>
                <a:lnTo>
                  <a:pt x="5927" y="1884"/>
                </a:lnTo>
                <a:lnTo>
                  <a:pt x="5949" y="1905"/>
                </a:lnTo>
                <a:lnTo>
                  <a:pt x="5949" y="1948"/>
                </a:lnTo>
                <a:lnTo>
                  <a:pt x="5906" y="1991"/>
                </a:lnTo>
                <a:lnTo>
                  <a:pt x="5820" y="2076"/>
                </a:lnTo>
                <a:lnTo>
                  <a:pt x="5756" y="2098"/>
                </a:lnTo>
                <a:lnTo>
                  <a:pt x="5756" y="2098"/>
                </a:lnTo>
                <a:lnTo>
                  <a:pt x="5713" y="2076"/>
                </a:lnTo>
                <a:lnTo>
                  <a:pt x="5692" y="2033"/>
                </a:lnTo>
                <a:lnTo>
                  <a:pt x="5692" y="2012"/>
                </a:lnTo>
                <a:lnTo>
                  <a:pt x="5692" y="1969"/>
                </a:lnTo>
                <a:lnTo>
                  <a:pt x="5756" y="1884"/>
                </a:lnTo>
                <a:lnTo>
                  <a:pt x="5799" y="1862"/>
                </a:lnTo>
                <a:lnTo>
                  <a:pt x="5842" y="1862"/>
                </a:lnTo>
                <a:lnTo>
                  <a:pt x="5842" y="1862"/>
                </a:lnTo>
                <a:close/>
                <a:moveTo>
                  <a:pt x="3210" y="4023"/>
                </a:moveTo>
                <a:lnTo>
                  <a:pt x="3210" y="4023"/>
                </a:lnTo>
                <a:lnTo>
                  <a:pt x="3296" y="4045"/>
                </a:lnTo>
                <a:lnTo>
                  <a:pt x="3381" y="4066"/>
                </a:lnTo>
                <a:lnTo>
                  <a:pt x="3638" y="4066"/>
                </a:lnTo>
                <a:lnTo>
                  <a:pt x="4087" y="4023"/>
                </a:lnTo>
                <a:lnTo>
                  <a:pt x="4087" y="4023"/>
                </a:lnTo>
                <a:lnTo>
                  <a:pt x="4815" y="4002"/>
                </a:lnTo>
                <a:lnTo>
                  <a:pt x="5350" y="3980"/>
                </a:lnTo>
                <a:lnTo>
                  <a:pt x="5542" y="3959"/>
                </a:lnTo>
                <a:lnTo>
                  <a:pt x="5649" y="3938"/>
                </a:lnTo>
                <a:lnTo>
                  <a:pt x="5649" y="3938"/>
                </a:lnTo>
                <a:lnTo>
                  <a:pt x="5735" y="3895"/>
                </a:lnTo>
                <a:lnTo>
                  <a:pt x="5778" y="3852"/>
                </a:lnTo>
                <a:lnTo>
                  <a:pt x="5799" y="3788"/>
                </a:lnTo>
                <a:lnTo>
                  <a:pt x="5799" y="3745"/>
                </a:lnTo>
                <a:lnTo>
                  <a:pt x="5778" y="3702"/>
                </a:lnTo>
                <a:lnTo>
                  <a:pt x="5713" y="3681"/>
                </a:lnTo>
                <a:lnTo>
                  <a:pt x="5649" y="3659"/>
                </a:lnTo>
                <a:lnTo>
                  <a:pt x="5564" y="3638"/>
                </a:lnTo>
                <a:lnTo>
                  <a:pt x="5564" y="3638"/>
                </a:lnTo>
                <a:lnTo>
                  <a:pt x="5414" y="3638"/>
                </a:lnTo>
                <a:lnTo>
                  <a:pt x="5264" y="3659"/>
                </a:lnTo>
                <a:lnTo>
                  <a:pt x="5093" y="3681"/>
                </a:lnTo>
                <a:lnTo>
                  <a:pt x="4943" y="3681"/>
                </a:lnTo>
                <a:lnTo>
                  <a:pt x="4943" y="3681"/>
                </a:lnTo>
                <a:lnTo>
                  <a:pt x="4515" y="3702"/>
                </a:lnTo>
                <a:lnTo>
                  <a:pt x="4109" y="3724"/>
                </a:lnTo>
                <a:lnTo>
                  <a:pt x="4109" y="3724"/>
                </a:lnTo>
                <a:lnTo>
                  <a:pt x="3724" y="3724"/>
                </a:lnTo>
                <a:lnTo>
                  <a:pt x="3531" y="3724"/>
                </a:lnTo>
                <a:lnTo>
                  <a:pt x="3338" y="3745"/>
                </a:lnTo>
                <a:lnTo>
                  <a:pt x="3338" y="3745"/>
                </a:lnTo>
                <a:lnTo>
                  <a:pt x="3210" y="3766"/>
                </a:lnTo>
                <a:lnTo>
                  <a:pt x="3167" y="3809"/>
                </a:lnTo>
                <a:lnTo>
                  <a:pt x="3125" y="3831"/>
                </a:lnTo>
                <a:lnTo>
                  <a:pt x="3103" y="3873"/>
                </a:lnTo>
                <a:lnTo>
                  <a:pt x="3103" y="3916"/>
                </a:lnTo>
                <a:lnTo>
                  <a:pt x="3146" y="3959"/>
                </a:lnTo>
                <a:lnTo>
                  <a:pt x="3210" y="4023"/>
                </a:lnTo>
                <a:lnTo>
                  <a:pt x="3210" y="4023"/>
                </a:lnTo>
                <a:close/>
                <a:moveTo>
                  <a:pt x="6591" y="2247"/>
                </a:moveTo>
                <a:lnTo>
                  <a:pt x="6591" y="2247"/>
                </a:lnTo>
                <a:lnTo>
                  <a:pt x="6676" y="2312"/>
                </a:lnTo>
                <a:lnTo>
                  <a:pt x="6740" y="2333"/>
                </a:lnTo>
                <a:lnTo>
                  <a:pt x="6933" y="2419"/>
                </a:lnTo>
                <a:lnTo>
                  <a:pt x="6997" y="2461"/>
                </a:lnTo>
                <a:lnTo>
                  <a:pt x="7061" y="2525"/>
                </a:lnTo>
                <a:lnTo>
                  <a:pt x="7104" y="2611"/>
                </a:lnTo>
                <a:lnTo>
                  <a:pt x="7104" y="2718"/>
                </a:lnTo>
                <a:lnTo>
                  <a:pt x="7104" y="2718"/>
                </a:lnTo>
                <a:lnTo>
                  <a:pt x="7061" y="2804"/>
                </a:lnTo>
                <a:lnTo>
                  <a:pt x="7019" y="2846"/>
                </a:lnTo>
                <a:lnTo>
                  <a:pt x="6976" y="2846"/>
                </a:lnTo>
                <a:lnTo>
                  <a:pt x="6890" y="2825"/>
                </a:lnTo>
                <a:lnTo>
                  <a:pt x="6762" y="2782"/>
                </a:lnTo>
                <a:lnTo>
                  <a:pt x="6698" y="2782"/>
                </a:lnTo>
                <a:lnTo>
                  <a:pt x="6633" y="2825"/>
                </a:lnTo>
                <a:lnTo>
                  <a:pt x="6633" y="2825"/>
                </a:lnTo>
                <a:lnTo>
                  <a:pt x="6591" y="2868"/>
                </a:lnTo>
                <a:lnTo>
                  <a:pt x="6591" y="2932"/>
                </a:lnTo>
                <a:lnTo>
                  <a:pt x="6591" y="2975"/>
                </a:lnTo>
                <a:lnTo>
                  <a:pt x="6612" y="2996"/>
                </a:lnTo>
                <a:lnTo>
                  <a:pt x="6676" y="3060"/>
                </a:lnTo>
                <a:lnTo>
                  <a:pt x="6762" y="3103"/>
                </a:lnTo>
                <a:lnTo>
                  <a:pt x="6890" y="3125"/>
                </a:lnTo>
                <a:lnTo>
                  <a:pt x="6997" y="3146"/>
                </a:lnTo>
                <a:lnTo>
                  <a:pt x="7104" y="3146"/>
                </a:lnTo>
                <a:lnTo>
                  <a:pt x="7190" y="3125"/>
                </a:lnTo>
                <a:lnTo>
                  <a:pt x="7190" y="3125"/>
                </a:lnTo>
                <a:lnTo>
                  <a:pt x="7275" y="3060"/>
                </a:lnTo>
                <a:lnTo>
                  <a:pt x="7339" y="3018"/>
                </a:lnTo>
                <a:lnTo>
                  <a:pt x="7382" y="2953"/>
                </a:lnTo>
                <a:lnTo>
                  <a:pt x="7404" y="2889"/>
                </a:lnTo>
                <a:lnTo>
                  <a:pt x="7425" y="2804"/>
                </a:lnTo>
                <a:lnTo>
                  <a:pt x="7404" y="2739"/>
                </a:lnTo>
                <a:lnTo>
                  <a:pt x="7361" y="2590"/>
                </a:lnTo>
                <a:lnTo>
                  <a:pt x="7297" y="2440"/>
                </a:lnTo>
                <a:lnTo>
                  <a:pt x="7190" y="2290"/>
                </a:lnTo>
                <a:lnTo>
                  <a:pt x="7083" y="2162"/>
                </a:lnTo>
                <a:lnTo>
                  <a:pt x="6954" y="2076"/>
                </a:lnTo>
                <a:lnTo>
                  <a:pt x="6954" y="2076"/>
                </a:lnTo>
                <a:lnTo>
                  <a:pt x="6954" y="2076"/>
                </a:lnTo>
                <a:lnTo>
                  <a:pt x="6954" y="2076"/>
                </a:lnTo>
                <a:lnTo>
                  <a:pt x="6954" y="2076"/>
                </a:lnTo>
                <a:lnTo>
                  <a:pt x="6954" y="2076"/>
                </a:lnTo>
                <a:lnTo>
                  <a:pt x="6847" y="2055"/>
                </a:lnTo>
                <a:lnTo>
                  <a:pt x="6783" y="1991"/>
                </a:lnTo>
                <a:lnTo>
                  <a:pt x="6783" y="1991"/>
                </a:lnTo>
                <a:lnTo>
                  <a:pt x="6847" y="1905"/>
                </a:lnTo>
                <a:lnTo>
                  <a:pt x="6890" y="1884"/>
                </a:lnTo>
                <a:lnTo>
                  <a:pt x="6912" y="1905"/>
                </a:lnTo>
                <a:lnTo>
                  <a:pt x="6933" y="1948"/>
                </a:lnTo>
                <a:lnTo>
                  <a:pt x="6954" y="2076"/>
                </a:lnTo>
                <a:lnTo>
                  <a:pt x="6954" y="2076"/>
                </a:lnTo>
                <a:lnTo>
                  <a:pt x="6954" y="2076"/>
                </a:lnTo>
                <a:lnTo>
                  <a:pt x="6954" y="2076"/>
                </a:lnTo>
                <a:lnTo>
                  <a:pt x="6954" y="2076"/>
                </a:lnTo>
                <a:lnTo>
                  <a:pt x="6954" y="2076"/>
                </a:lnTo>
                <a:lnTo>
                  <a:pt x="7040" y="2055"/>
                </a:lnTo>
                <a:lnTo>
                  <a:pt x="7104" y="2033"/>
                </a:lnTo>
                <a:lnTo>
                  <a:pt x="7147" y="2012"/>
                </a:lnTo>
                <a:lnTo>
                  <a:pt x="7190" y="1948"/>
                </a:lnTo>
                <a:lnTo>
                  <a:pt x="7211" y="1905"/>
                </a:lnTo>
                <a:lnTo>
                  <a:pt x="7233" y="1841"/>
                </a:lnTo>
                <a:lnTo>
                  <a:pt x="7233" y="1777"/>
                </a:lnTo>
                <a:lnTo>
                  <a:pt x="7211" y="1691"/>
                </a:lnTo>
                <a:lnTo>
                  <a:pt x="7211" y="1691"/>
                </a:lnTo>
                <a:lnTo>
                  <a:pt x="7168" y="1627"/>
                </a:lnTo>
                <a:lnTo>
                  <a:pt x="7104" y="1563"/>
                </a:lnTo>
                <a:lnTo>
                  <a:pt x="7040" y="1541"/>
                </a:lnTo>
                <a:lnTo>
                  <a:pt x="6976" y="1541"/>
                </a:lnTo>
                <a:lnTo>
                  <a:pt x="6890" y="1563"/>
                </a:lnTo>
                <a:lnTo>
                  <a:pt x="6826" y="1584"/>
                </a:lnTo>
                <a:lnTo>
                  <a:pt x="6676" y="1670"/>
                </a:lnTo>
                <a:lnTo>
                  <a:pt x="6676" y="1670"/>
                </a:lnTo>
                <a:lnTo>
                  <a:pt x="6612" y="1734"/>
                </a:lnTo>
                <a:lnTo>
                  <a:pt x="6548" y="1798"/>
                </a:lnTo>
                <a:lnTo>
                  <a:pt x="6505" y="1862"/>
                </a:lnTo>
                <a:lnTo>
                  <a:pt x="6484" y="1948"/>
                </a:lnTo>
                <a:lnTo>
                  <a:pt x="6484" y="2033"/>
                </a:lnTo>
                <a:lnTo>
                  <a:pt x="6505" y="2119"/>
                </a:lnTo>
                <a:lnTo>
                  <a:pt x="6526" y="2183"/>
                </a:lnTo>
                <a:lnTo>
                  <a:pt x="6591" y="2247"/>
                </a:lnTo>
                <a:lnTo>
                  <a:pt x="6591" y="2247"/>
                </a:lnTo>
                <a:close/>
                <a:moveTo>
                  <a:pt x="4472" y="2846"/>
                </a:moveTo>
                <a:lnTo>
                  <a:pt x="4472" y="2846"/>
                </a:lnTo>
                <a:lnTo>
                  <a:pt x="4515" y="2953"/>
                </a:lnTo>
                <a:lnTo>
                  <a:pt x="4558" y="3018"/>
                </a:lnTo>
                <a:lnTo>
                  <a:pt x="4644" y="3082"/>
                </a:lnTo>
                <a:lnTo>
                  <a:pt x="4729" y="3125"/>
                </a:lnTo>
                <a:lnTo>
                  <a:pt x="4729" y="3125"/>
                </a:lnTo>
                <a:lnTo>
                  <a:pt x="4836" y="3146"/>
                </a:lnTo>
                <a:lnTo>
                  <a:pt x="4943" y="3146"/>
                </a:lnTo>
                <a:lnTo>
                  <a:pt x="5007" y="3103"/>
                </a:lnTo>
                <a:lnTo>
                  <a:pt x="5072" y="3039"/>
                </a:lnTo>
                <a:lnTo>
                  <a:pt x="5136" y="2953"/>
                </a:lnTo>
                <a:lnTo>
                  <a:pt x="5157" y="2868"/>
                </a:lnTo>
                <a:lnTo>
                  <a:pt x="5200" y="2761"/>
                </a:lnTo>
                <a:lnTo>
                  <a:pt x="5200" y="2654"/>
                </a:lnTo>
                <a:lnTo>
                  <a:pt x="5200" y="2654"/>
                </a:lnTo>
                <a:lnTo>
                  <a:pt x="5200" y="2419"/>
                </a:lnTo>
                <a:lnTo>
                  <a:pt x="5157" y="2119"/>
                </a:lnTo>
                <a:lnTo>
                  <a:pt x="5114" y="1969"/>
                </a:lnTo>
                <a:lnTo>
                  <a:pt x="5050" y="1841"/>
                </a:lnTo>
                <a:lnTo>
                  <a:pt x="4965" y="1734"/>
                </a:lnTo>
                <a:lnTo>
                  <a:pt x="4922" y="1712"/>
                </a:lnTo>
                <a:lnTo>
                  <a:pt x="4858" y="1691"/>
                </a:lnTo>
                <a:lnTo>
                  <a:pt x="4858" y="1691"/>
                </a:lnTo>
                <a:lnTo>
                  <a:pt x="4793" y="1670"/>
                </a:lnTo>
                <a:lnTo>
                  <a:pt x="4729" y="1670"/>
                </a:lnTo>
                <a:lnTo>
                  <a:pt x="4686" y="1691"/>
                </a:lnTo>
                <a:lnTo>
                  <a:pt x="4644" y="1712"/>
                </a:lnTo>
                <a:lnTo>
                  <a:pt x="4558" y="1798"/>
                </a:lnTo>
                <a:lnTo>
                  <a:pt x="4515" y="1926"/>
                </a:lnTo>
                <a:lnTo>
                  <a:pt x="4494" y="2055"/>
                </a:lnTo>
                <a:lnTo>
                  <a:pt x="4472" y="2183"/>
                </a:lnTo>
                <a:lnTo>
                  <a:pt x="4451" y="2419"/>
                </a:lnTo>
                <a:lnTo>
                  <a:pt x="4451" y="2419"/>
                </a:lnTo>
                <a:lnTo>
                  <a:pt x="4472" y="2461"/>
                </a:lnTo>
                <a:lnTo>
                  <a:pt x="4472" y="2611"/>
                </a:lnTo>
                <a:lnTo>
                  <a:pt x="4472" y="2761"/>
                </a:lnTo>
                <a:lnTo>
                  <a:pt x="4472" y="2846"/>
                </a:lnTo>
                <a:lnTo>
                  <a:pt x="4472" y="2846"/>
                </a:lnTo>
                <a:close/>
                <a:moveTo>
                  <a:pt x="4751" y="2354"/>
                </a:moveTo>
                <a:lnTo>
                  <a:pt x="4751" y="2354"/>
                </a:lnTo>
                <a:lnTo>
                  <a:pt x="4751" y="2162"/>
                </a:lnTo>
                <a:lnTo>
                  <a:pt x="4772" y="2076"/>
                </a:lnTo>
                <a:lnTo>
                  <a:pt x="4772" y="2055"/>
                </a:lnTo>
                <a:lnTo>
                  <a:pt x="4793" y="2055"/>
                </a:lnTo>
                <a:lnTo>
                  <a:pt x="4815" y="2119"/>
                </a:lnTo>
                <a:lnTo>
                  <a:pt x="4879" y="2354"/>
                </a:lnTo>
                <a:lnTo>
                  <a:pt x="4900" y="2590"/>
                </a:lnTo>
                <a:lnTo>
                  <a:pt x="4900" y="2590"/>
                </a:lnTo>
                <a:lnTo>
                  <a:pt x="4879" y="2761"/>
                </a:lnTo>
                <a:lnTo>
                  <a:pt x="4879" y="2804"/>
                </a:lnTo>
                <a:lnTo>
                  <a:pt x="4858" y="2825"/>
                </a:lnTo>
                <a:lnTo>
                  <a:pt x="4836" y="2825"/>
                </a:lnTo>
                <a:lnTo>
                  <a:pt x="4815" y="2804"/>
                </a:lnTo>
                <a:lnTo>
                  <a:pt x="4772" y="2718"/>
                </a:lnTo>
                <a:lnTo>
                  <a:pt x="4729" y="2483"/>
                </a:lnTo>
                <a:lnTo>
                  <a:pt x="4729" y="2397"/>
                </a:lnTo>
                <a:lnTo>
                  <a:pt x="4729" y="2354"/>
                </a:lnTo>
                <a:lnTo>
                  <a:pt x="4751" y="2354"/>
                </a:lnTo>
                <a:lnTo>
                  <a:pt x="4751" y="2354"/>
                </a:lnTo>
                <a:close/>
                <a:moveTo>
                  <a:pt x="3445" y="3146"/>
                </a:moveTo>
                <a:lnTo>
                  <a:pt x="3445" y="3146"/>
                </a:lnTo>
                <a:lnTo>
                  <a:pt x="3552" y="3189"/>
                </a:lnTo>
                <a:lnTo>
                  <a:pt x="3659" y="3232"/>
                </a:lnTo>
                <a:lnTo>
                  <a:pt x="3745" y="3232"/>
                </a:lnTo>
                <a:lnTo>
                  <a:pt x="3831" y="3210"/>
                </a:lnTo>
                <a:lnTo>
                  <a:pt x="3895" y="3167"/>
                </a:lnTo>
                <a:lnTo>
                  <a:pt x="3938" y="3103"/>
                </a:lnTo>
                <a:lnTo>
                  <a:pt x="4002" y="3018"/>
                </a:lnTo>
                <a:lnTo>
                  <a:pt x="4045" y="2932"/>
                </a:lnTo>
                <a:lnTo>
                  <a:pt x="4087" y="2739"/>
                </a:lnTo>
                <a:lnTo>
                  <a:pt x="4130" y="2547"/>
                </a:lnTo>
                <a:lnTo>
                  <a:pt x="4152" y="2205"/>
                </a:lnTo>
                <a:lnTo>
                  <a:pt x="4152" y="2205"/>
                </a:lnTo>
                <a:lnTo>
                  <a:pt x="4173" y="2183"/>
                </a:lnTo>
                <a:lnTo>
                  <a:pt x="4173" y="2119"/>
                </a:lnTo>
                <a:lnTo>
                  <a:pt x="4152" y="1926"/>
                </a:lnTo>
                <a:lnTo>
                  <a:pt x="4130" y="1712"/>
                </a:lnTo>
                <a:lnTo>
                  <a:pt x="4087" y="1648"/>
                </a:lnTo>
                <a:lnTo>
                  <a:pt x="4045" y="1605"/>
                </a:lnTo>
                <a:lnTo>
                  <a:pt x="4045" y="1605"/>
                </a:lnTo>
                <a:lnTo>
                  <a:pt x="4002" y="1584"/>
                </a:lnTo>
                <a:lnTo>
                  <a:pt x="3916" y="1584"/>
                </a:lnTo>
                <a:lnTo>
                  <a:pt x="3702" y="1627"/>
                </a:lnTo>
                <a:lnTo>
                  <a:pt x="3510" y="1691"/>
                </a:lnTo>
                <a:lnTo>
                  <a:pt x="3424" y="1712"/>
                </a:lnTo>
                <a:lnTo>
                  <a:pt x="3381" y="1755"/>
                </a:lnTo>
                <a:lnTo>
                  <a:pt x="3381" y="1755"/>
                </a:lnTo>
                <a:lnTo>
                  <a:pt x="3338" y="1841"/>
                </a:lnTo>
                <a:lnTo>
                  <a:pt x="3338" y="1884"/>
                </a:lnTo>
                <a:lnTo>
                  <a:pt x="3338" y="1905"/>
                </a:lnTo>
                <a:lnTo>
                  <a:pt x="3381" y="1926"/>
                </a:lnTo>
                <a:lnTo>
                  <a:pt x="3467" y="1948"/>
                </a:lnTo>
                <a:lnTo>
                  <a:pt x="3659" y="1948"/>
                </a:lnTo>
                <a:lnTo>
                  <a:pt x="3724" y="1926"/>
                </a:lnTo>
                <a:lnTo>
                  <a:pt x="3788" y="1948"/>
                </a:lnTo>
                <a:lnTo>
                  <a:pt x="3788" y="1948"/>
                </a:lnTo>
                <a:lnTo>
                  <a:pt x="3831" y="1991"/>
                </a:lnTo>
                <a:lnTo>
                  <a:pt x="3852" y="2076"/>
                </a:lnTo>
                <a:lnTo>
                  <a:pt x="3873" y="2269"/>
                </a:lnTo>
                <a:lnTo>
                  <a:pt x="3852" y="2483"/>
                </a:lnTo>
                <a:lnTo>
                  <a:pt x="3831" y="2654"/>
                </a:lnTo>
                <a:lnTo>
                  <a:pt x="3831" y="2654"/>
                </a:lnTo>
                <a:lnTo>
                  <a:pt x="3788" y="2782"/>
                </a:lnTo>
                <a:lnTo>
                  <a:pt x="3745" y="2846"/>
                </a:lnTo>
                <a:lnTo>
                  <a:pt x="3702" y="2868"/>
                </a:lnTo>
                <a:lnTo>
                  <a:pt x="3659" y="2846"/>
                </a:lnTo>
                <a:lnTo>
                  <a:pt x="3531" y="2739"/>
                </a:lnTo>
                <a:lnTo>
                  <a:pt x="3467" y="2697"/>
                </a:lnTo>
                <a:lnTo>
                  <a:pt x="3403" y="2675"/>
                </a:lnTo>
                <a:lnTo>
                  <a:pt x="3403" y="2675"/>
                </a:lnTo>
                <a:lnTo>
                  <a:pt x="3296" y="2697"/>
                </a:lnTo>
                <a:lnTo>
                  <a:pt x="3253" y="2739"/>
                </a:lnTo>
                <a:lnTo>
                  <a:pt x="3232" y="2804"/>
                </a:lnTo>
                <a:lnTo>
                  <a:pt x="3253" y="2889"/>
                </a:lnTo>
                <a:lnTo>
                  <a:pt x="3296" y="2953"/>
                </a:lnTo>
                <a:lnTo>
                  <a:pt x="3338" y="3039"/>
                </a:lnTo>
                <a:lnTo>
                  <a:pt x="3445" y="3146"/>
                </a:lnTo>
                <a:lnTo>
                  <a:pt x="3445" y="3146"/>
                </a:lnTo>
                <a:close/>
                <a:moveTo>
                  <a:pt x="3189" y="4494"/>
                </a:moveTo>
                <a:lnTo>
                  <a:pt x="3189" y="4494"/>
                </a:lnTo>
                <a:lnTo>
                  <a:pt x="3253" y="4537"/>
                </a:lnTo>
                <a:lnTo>
                  <a:pt x="3338" y="4558"/>
                </a:lnTo>
                <a:lnTo>
                  <a:pt x="3552" y="4579"/>
                </a:lnTo>
                <a:lnTo>
                  <a:pt x="3959" y="4537"/>
                </a:lnTo>
                <a:lnTo>
                  <a:pt x="3959" y="4537"/>
                </a:lnTo>
                <a:lnTo>
                  <a:pt x="5564" y="4494"/>
                </a:lnTo>
                <a:lnTo>
                  <a:pt x="5564" y="4494"/>
                </a:lnTo>
                <a:lnTo>
                  <a:pt x="5671" y="4494"/>
                </a:lnTo>
                <a:lnTo>
                  <a:pt x="5778" y="4451"/>
                </a:lnTo>
                <a:lnTo>
                  <a:pt x="5820" y="4430"/>
                </a:lnTo>
                <a:lnTo>
                  <a:pt x="5842" y="4387"/>
                </a:lnTo>
                <a:lnTo>
                  <a:pt x="5820" y="4344"/>
                </a:lnTo>
                <a:lnTo>
                  <a:pt x="5799" y="4280"/>
                </a:lnTo>
                <a:lnTo>
                  <a:pt x="5799" y="4280"/>
                </a:lnTo>
                <a:lnTo>
                  <a:pt x="5735" y="4237"/>
                </a:lnTo>
                <a:lnTo>
                  <a:pt x="5649" y="4194"/>
                </a:lnTo>
                <a:lnTo>
                  <a:pt x="5457" y="4173"/>
                </a:lnTo>
                <a:lnTo>
                  <a:pt x="5243" y="4173"/>
                </a:lnTo>
                <a:lnTo>
                  <a:pt x="5072" y="4194"/>
                </a:lnTo>
                <a:lnTo>
                  <a:pt x="5072" y="4194"/>
                </a:lnTo>
                <a:lnTo>
                  <a:pt x="4237" y="4259"/>
                </a:lnTo>
                <a:lnTo>
                  <a:pt x="3809" y="4280"/>
                </a:lnTo>
                <a:lnTo>
                  <a:pt x="3403" y="4301"/>
                </a:lnTo>
                <a:lnTo>
                  <a:pt x="3403" y="4301"/>
                </a:lnTo>
                <a:lnTo>
                  <a:pt x="3274" y="4301"/>
                </a:lnTo>
                <a:lnTo>
                  <a:pt x="3146" y="4323"/>
                </a:lnTo>
                <a:lnTo>
                  <a:pt x="3103" y="4344"/>
                </a:lnTo>
                <a:lnTo>
                  <a:pt x="3103" y="4387"/>
                </a:lnTo>
                <a:lnTo>
                  <a:pt x="3125" y="4430"/>
                </a:lnTo>
                <a:lnTo>
                  <a:pt x="3189" y="4494"/>
                </a:lnTo>
                <a:lnTo>
                  <a:pt x="3189" y="4494"/>
                </a:lnTo>
                <a:close/>
                <a:moveTo>
                  <a:pt x="3702" y="5799"/>
                </a:moveTo>
                <a:lnTo>
                  <a:pt x="3702" y="5799"/>
                </a:lnTo>
                <a:lnTo>
                  <a:pt x="3788" y="5799"/>
                </a:lnTo>
                <a:lnTo>
                  <a:pt x="4002" y="5799"/>
                </a:lnTo>
                <a:lnTo>
                  <a:pt x="4216" y="5778"/>
                </a:lnTo>
                <a:lnTo>
                  <a:pt x="4301" y="5735"/>
                </a:lnTo>
                <a:lnTo>
                  <a:pt x="4344" y="5692"/>
                </a:lnTo>
                <a:lnTo>
                  <a:pt x="4344" y="5692"/>
                </a:lnTo>
                <a:lnTo>
                  <a:pt x="4365" y="5649"/>
                </a:lnTo>
                <a:lnTo>
                  <a:pt x="4365" y="5606"/>
                </a:lnTo>
                <a:lnTo>
                  <a:pt x="4365" y="5564"/>
                </a:lnTo>
                <a:lnTo>
                  <a:pt x="4344" y="5542"/>
                </a:lnTo>
                <a:lnTo>
                  <a:pt x="4259" y="5521"/>
                </a:lnTo>
                <a:lnTo>
                  <a:pt x="4152" y="5500"/>
                </a:lnTo>
                <a:lnTo>
                  <a:pt x="3916" y="5500"/>
                </a:lnTo>
                <a:lnTo>
                  <a:pt x="3766" y="5521"/>
                </a:lnTo>
                <a:lnTo>
                  <a:pt x="3766" y="5521"/>
                </a:lnTo>
                <a:lnTo>
                  <a:pt x="3617" y="5521"/>
                </a:lnTo>
                <a:lnTo>
                  <a:pt x="3403" y="5521"/>
                </a:lnTo>
                <a:lnTo>
                  <a:pt x="3296" y="5542"/>
                </a:lnTo>
                <a:lnTo>
                  <a:pt x="3189" y="5564"/>
                </a:lnTo>
                <a:lnTo>
                  <a:pt x="3146" y="5628"/>
                </a:lnTo>
                <a:lnTo>
                  <a:pt x="3125" y="5649"/>
                </a:lnTo>
                <a:lnTo>
                  <a:pt x="3125" y="5692"/>
                </a:lnTo>
                <a:lnTo>
                  <a:pt x="3125" y="5692"/>
                </a:lnTo>
                <a:lnTo>
                  <a:pt x="3146" y="5756"/>
                </a:lnTo>
                <a:lnTo>
                  <a:pt x="3210" y="5778"/>
                </a:lnTo>
                <a:lnTo>
                  <a:pt x="3296" y="5799"/>
                </a:lnTo>
                <a:lnTo>
                  <a:pt x="3381" y="5820"/>
                </a:lnTo>
                <a:lnTo>
                  <a:pt x="3552" y="5820"/>
                </a:lnTo>
                <a:lnTo>
                  <a:pt x="3702" y="5799"/>
                </a:lnTo>
                <a:lnTo>
                  <a:pt x="3702" y="5799"/>
                </a:lnTo>
                <a:close/>
                <a:moveTo>
                  <a:pt x="4751" y="5735"/>
                </a:moveTo>
                <a:lnTo>
                  <a:pt x="4751" y="5735"/>
                </a:lnTo>
                <a:lnTo>
                  <a:pt x="4815" y="5778"/>
                </a:lnTo>
                <a:lnTo>
                  <a:pt x="4900" y="5799"/>
                </a:lnTo>
                <a:lnTo>
                  <a:pt x="5093" y="5799"/>
                </a:lnTo>
                <a:lnTo>
                  <a:pt x="5457" y="5756"/>
                </a:lnTo>
                <a:lnTo>
                  <a:pt x="5457" y="5756"/>
                </a:lnTo>
                <a:lnTo>
                  <a:pt x="5628" y="5756"/>
                </a:lnTo>
                <a:lnTo>
                  <a:pt x="5756" y="5735"/>
                </a:lnTo>
                <a:lnTo>
                  <a:pt x="5820" y="5713"/>
                </a:lnTo>
                <a:lnTo>
                  <a:pt x="5863" y="5671"/>
                </a:lnTo>
                <a:lnTo>
                  <a:pt x="5906" y="5606"/>
                </a:lnTo>
                <a:lnTo>
                  <a:pt x="5906" y="5521"/>
                </a:lnTo>
                <a:lnTo>
                  <a:pt x="5906" y="5521"/>
                </a:lnTo>
                <a:lnTo>
                  <a:pt x="5671" y="5521"/>
                </a:lnTo>
                <a:lnTo>
                  <a:pt x="5243" y="5542"/>
                </a:lnTo>
                <a:lnTo>
                  <a:pt x="5029" y="5564"/>
                </a:lnTo>
                <a:lnTo>
                  <a:pt x="4858" y="5585"/>
                </a:lnTo>
                <a:lnTo>
                  <a:pt x="4793" y="5606"/>
                </a:lnTo>
                <a:lnTo>
                  <a:pt x="4751" y="5649"/>
                </a:lnTo>
                <a:lnTo>
                  <a:pt x="4751" y="5692"/>
                </a:lnTo>
                <a:lnTo>
                  <a:pt x="4751" y="5735"/>
                </a:lnTo>
                <a:lnTo>
                  <a:pt x="4751" y="5735"/>
                </a:lnTo>
                <a:close/>
                <a:moveTo>
                  <a:pt x="6954" y="3681"/>
                </a:moveTo>
                <a:lnTo>
                  <a:pt x="6954" y="3681"/>
                </a:lnTo>
                <a:lnTo>
                  <a:pt x="6548" y="3659"/>
                </a:lnTo>
                <a:lnTo>
                  <a:pt x="6334" y="3659"/>
                </a:lnTo>
                <a:lnTo>
                  <a:pt x="6248" y="3681"/>
                </a:lnTo>
                <a:lnTo>
                  <a:pt x="6206" y="3745"/>
                </a:lnTo>
                <a:lnTo>
                  <a:pt x="6206" y="3745"/>
                </a:lnTo>
                <a:lnTo>
                  <a:pt x="6184" y="3766"/>
                </a:lnTo>
                <a:lnTo>
                  <a:pt x="6184" y="3788"/>
                </a:lnTo>
                <a:lnTo>
                  <a:pt x="6227" y="3831"/>
                </a:lnTo>
                <a:lnTo>
                  <a:pt x="6313" y="3852"/>
                </a:lnTo>
                <a:lnTo>
                  <a:pt x="6398" y="3873"/>
                </a:lnTo>
                <a:lnTo>
                  <a:pt x="6612" y="3873"/>
                </a:lnTo>
                <a:lnTo>
                  <a:pt x="6740" y="3873"/>
                </a:lnTo>
                <a:lnTo>
                  <a:pt x="6740" y="3873"/>
                </a:lnTo>
                <a:lnTo>
                  <a:pt x="7019" y="3873"/>
                </a:lnTo>
                <a:lnTo>
                  <a:pt x="7211" y="3873"/>
                </a:lnTo>
                <a:lnTo>
                  <a:pt x="7275" y="3852"/>
                </a:lnTo>
                <a:lnTo>
                  <a:pt x="7318" y="3831"/>
                </a:lnTo>
                <a:lnTo>
                  <a:pt x="7318" y="3831"/>
                </a:lnTo>
                <a:lnTo>
                  <a:pt x="7361" y="3766"/>
                </a:lnTo>
                <a:lnTo>
                  <a:pt x="7339" y="3724"/>
                </a:lnTo>
                <a:lnTo>
                  <a:pt x="7297" y="3681"/>
                </a:lnTo>
                <a:lnTo>
                  <a:pt x="7233" y="3681"/>
                </a:lnTo>
                <a:lnTo>
                  <a:pt x="7061" y="3659"/>
                </a:lnTo>
                <a:lnTo>
                  <a:pt x="6954" y="3681"/>
                </a:lnTo>
                <a:lnTo>
                  <a:pt x="6954" y="3681"/>
                </a:lnTo>
                <a:close/>
                <a:moveTo>
                  <a:pt x="7425" y="6163"/>
                </a:moveTo>
                <a:lnTo>
                  <a:pt x="7425" y="6163"/>
                </a:lnTo>
                <a:lnTo>
                  <a:pt x="7468" y="6120"/>
                </a:lnTo>
                <a:lnTo>
                  <a:pt x="7468" y="6077"/>
                </a:lnTo>
                <a:lnTo>
                  <a:pt x="7446" y="6056"/>
                </a:lnTo>
                <a:lnTo>
                  <a:pt x="7404" y="6034"/>
                </a:lnTo>
                <a:lnTo>
                  <a:pt x="7297" y="6013"/>
                </a:lnTo>
                <a:lnTo>
                  <a:pt x="7211" y="6013"/>
                </a:lnTo>
                <a:lnTo>
                  <a:pt x="7211" y="6013"/>
                </a:lnTo>
                <a:lnTo>
                  <a:pt x="6847" y="5992"/>
                </a:lnTo>
                <a:lnTo>
                  <a:pt x="6655" y="6013"/>
                </a:lnTo>
                <a:lnTo>
                  <a:pt x="6569" y="6034"/>
                </a:lnTo>
                <a:lnTo>
                  <a:pt x="6505" y="6077"/>
                </a:lnTo>
                <a:lnTo>
                  <a:pt x="6505" y="6077"/>
                </a:lnTo>
                <a:lnTo>
                  <a:pt x="6462" y="6141"/>
                </a:lnTo>
                <a:lnTo>
                  <a:pt x="6462" y="6184"/>
                </a:lnTo>
                <a:lnTo>
                  <a:pt x="6505" y="6206"/>
                </a:lnTo>
                <a:lnTo>
                  <a:pt x="6569" y="6227"/>
                </a:lnTo>
                <a:lnTo>
                  <a:pt x="6719" y="6248"/>
                </a:lnTo>
                <a:lnTo>
                  <a:pt x="6826" y="6248"/>
                </a:lnTo>
                <a:lnTo>
                  <a:pt x="6826" y="6248"/>
                </a:lnTo>
                <a:lnTo>
                  <a:pt x="7126" y="6227"/>
                </a:lnTo>
                <a:lnTo>
                  <a:pt x="7318" y="6206"/>
                </a:lnTo>
                <a:lnTo>
                  <a:pt x="7404" y="6184"/>
                </a:lnTo>
                <a:lnTo>
                  <a:pt x="7425" y="6163"/>
                </a:lnTo>
                <a:lnTo>
                  <a:pt x="7425" y="6163"/>
                </a:lnTo>
                <a:close/>
                <a:moveTo>
                  <a:pt x="7147" y="6783"/>
                </a:moveTo>
                <a:lnTo>
                  <a:pt x="7147" y="6783"/>
                </a:lnTo>
                <a:lnTo>
                  <a:pt x="7233" y="6783"/>
                </a:lnTo>
                <a:lnTo>
                  <a:pt x="7404" y="6805"/>
                </a:lnTo>
                <a:lnTo>
                  <a:pt x="7468" y="6783"/>
                </a:lnTo>
                <a:lnTo>
                  <a:pt x="7511" y="6762"/>
                </a:lnTo>
                <a:lnTo>
                  <a:pt x="7532" y="6719"/>
                </a:lnTo>
                <a:lnTo>
                  <a:pt x="7511" y="6655"/>
                </a:lnTo>
                <a:lnTo>
                  <a:pt x="7511" y="6655"/>
                </a:lnTo>
                <a:lnTo>
                  <a:pt x="7468" y="6612"/>
                </a:lnTo>
                <a:lnTo>
                  <a:pt x="7404" y="6591"/>
                </a:lnTo>
                <a:lnTo>
                  <a:pt x="7254" y="6569"/>
                </a:lnTo>
                <a:lnTo>
                  <a:pt x="7104" y="6569"/>
                </a:lnTo>
                <a:lnTo>
                  <a:pt x="6976" y="6569"/>
                </a:lnTo>
                <a:lnTo>
                  <a:pt x="6976" y="6569"/>
                </a:lnTo>
                <a:lnTo>
                  <a:pt x="6890" y="6569"/>
                </a:lnTo>
                <a:lnTo>
                  <a:pt x="6740" y="6569"/>
                </a:lnTo>
                <a:lnTo>
                  <a:pt x="6676" y="6569"/>
                </a:lnTo>
                <a:lnTo>
                  <a:pt x="6633" y="6591"/>
                </a:lnTo>
                <a:lnTo>
                  <a:pt x="6612" y="6633"/>
                </a:lnTo>
                <a:lnTo>
                  <a:pt x="6612" y="6698"/>
                </a:lnTo>
                <a:lnTo>
                  <a:pt x="6612" y="6698"/>
                </a:lnTo>
                <a:lnTo>
                  <a:pt x="6633" y="6740"/>
                </a:lnTo>
                <a:lnTo>
                  <a:pt x="6698" y="6762"/>
                </a:lnTo>
                <a:lnTo>
                  <a:pt x="6847" y="6783"/>
                </a:lnTo>
                <a:lnTo>
                  <a:pt x="7147" y="6783"/>
                </a:lnTo>
                <a:lnTo>
                  <a:pt x="7147" y="67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495926" y="4134132"/>
            <a:ext cx="176987" cy="232469"/>
          </a:xfrm>
          <a:custGeom>
            <a:rect b="b" l="l" r="r" t="t"/>
            <a:pathLst>
              <a:path extrusionOk="0" h="8602" w="6549">
                <a:moveTo>
                  <a:pt x="6527" y="7211"/>
                </a:moveTo>
                <a:lnTo>
                  <a:pt x="6527" y="7211"/>
                </a:lnTo>
                <a:lnTo>
                  <a:pt x="6505" y="5756"/>
                </a:lnTo>
                <a:lnTo>
                  <a:pt x="6505" y="5756"/>
                </a:lnTo>
                <a:lnTo>
                  <a:pt x="6484" y="4943"/>
                </a:lnTo>
                <a:lnTo>
                  <a:pt x="6484" y="4109"/>
                </a:lnTo>
                <a:lnTo>
                  <a:pt x="6484" y="4109"/>
                </a:lnTo>
                <a:lnTo>
                  <a:pt x="6505" y="3766"/>
                </a:lnTo>
                <a:lnTo>
                  <a:pt x="6527" y="3424"/>
                </a:lnTo>
                <a:lnTo>
                  <a:pt x="6527" y="3424"/>
                </a:lnTo>
                <a:lnTo>
                  <a:pt x="6527" y="3231"/>
                </a:lnTo>
                <a:lnTo>
                  <a:pt x="6505" y="3018"/>
                </a:lnTo>
                <a:lnTo>
                  <a:pt x="6463" y="2632"/>
                </a:lnTo>
                <a:lnTo>
                  <a:pt x="6463" y="2632"/>
                </a:lnTo>
                <a:lnTo>
                  <a:pt x="6463" y="2440"/>
                </a:lnTo>
                <a:lnTo>
                  <a:pt x="6463" y="2247"/>
                </a:lnTo>
                <a:lnTo>
                  <a:pt x="6484" y="1841"/>
                </a:lnTo>
                <a:lnTo>
                  <a:pt x="6484" y="1841"/>
                </a:lnTo>
                <a:lnTo>
                  <a:pt x="6463" y="1049"/>
                </a:lnTo>
                <a:lnTo>
                  <a:pt x="6463" y="1049"/>
                </a:lnTo>
                <a:lnTo>
                  <a:pt x="6484" y="814"/>
                </a:lnTo>
                <a:lnTo>
                  <a:pt x="6484" y="514"/>
                </a:lnTo>
                <a:lnTo>
                  <a:pt x="6484" y="364"/>
                </a:lnTo>
                <a:lnTo>
                  <a:pt x="6463" y="236"/>
                </a:lnTo>
                <a:lnTo>
                  <a:pt x="6420" y="129"/>
                </a:lnTo>
                <a:lnTo>
                  <a:pt x="6356" y="65"/>
                </a:lnTo>
                <a:lnTo>
                  <a:pt x="6356" y="65"/>
                </a:lnTo>
                <a:lnTo>
                  <a:pt x="6313" y="44"/>
                </a:lnTo>
                <a:lnTo>
                  <a:pt x="6249" y="22"/>
                </a:lnTo>
                <a:lnTo>
                  <a:pt x="6099" y="22"/>
                </a:lnTo>
                <a:lnTo>
                  <a:pt x="5949" y="44"/>
                </a:lnTo>
                <a:lnTo>
                  <a:pt x="5842" y="44"/>
                </a:lnTo>
                <a:lnTo>
                  <a:pt x="5842" y="44"/>
                </a:lnTo>
                <a:lnTo>
                  <a:pt x="5478" y="22"/>
                </a:lnTo>
                <a:lnTo>
                  <a:pt x="5115" y="22"/>
                </a:lnTo>
                <a:lnTo>
                  <a:pt x="5115" y="22"/>
                </a:lnTo>
                <a:lnTo>
                  <a:pt x="3595" y="22"/>
                </a:lnTo>
                <a:lnTo>
                  <a:pt x="3595" y="22"/>
                </a:lnTo>
                <a:lnTo>
                  <a:pt x="3360" y="1"/>
                </a:lnTo>
                <a:lnTo>
                  <a:pt x="2847" y="1"/>
                </a:lnTo>
                <a:lnTo>
                  <a:pt x="1969" y="1"/>
                </a:lnTo>
                <a:lnTo>
                  <a:pt x="1969" y="1"/>
                </a:lnTo>
                <a:lnTo>
                  <a:pt x="1798" y="1"/>
                </a:lnTo>
                <a:lnTo>
                  <a:pt x="1606" y="1"/>
                </a:lnTo>
                <a:lnTo>
                  <a:pt x="1541" y="1"/>
                </a:lnTo>
                <a:lnTo>
                  <a:pt x="1456" y="22"/>
                </a:lnTo>
                <a:lnTo>
                  <a:pt x="1370" y="65"/>
                </a:lnTo>
                <a:lnTo>
                  <a:pt x="1306" y="129"/>
                </a:lnTo>
                <a:lnTo>
                  <a:pt x="1306" y="129"/>
                </a:lnTo>
                <a:lnTo>
                  <a:pt x="1242" y="215"/>
                </a:lnTo>
                <a:lnTo>
                  <a:pt x="1199" y="300"/>
                </a:lnTo>
                <a:lnTo>
                  <a:pt x="1092" y="471"/>
                </a:lnTo>
                <a:lnTo>
                  <a:pt x="1092" y="471"/>
                </a:lnTo>
                <a:lnTo>
                  <a:pt x="835" y="792"/>
                </a:lnTo>
                <a:lnTo>
                  <a:pt x="707" y="942"/>
                </a:lnTo>
                <a:lnTo>
                  <a:pt x="579" y="1113"/>
                </a:lnTo>
                <a:lnTo>
                  <a:pt x="579" y="1113"/>
                </a:lnTo>
                <a:lnTo>
                  <a:pt x="408" y="1413"/>
                </a:lnTo>
                <a:lnTo>
                  <a:pt x="322" y="1563"/>
                </a:lnTo>
                <a:lnTo>
                  <a:pt x="215" y="1712"/>
                </a:lnTo>
                <a:lnTo>
                  <a:pt x="215" y="1712"/>
                </a:lnTo>
                <a:lnTo>
                  <a:pt x="129" y="1841"/>
                </a:lnTo>
                <a:lnTo>
                  <a:pt x="65" y="1948"/>
                </a:lnTo>
                <a:lnTo>
                  <a:pt x="1" y="2055"/>
                </a:lnTo>
                <a:lnTo>
                  <a:pt x="1" y="2204"/>
                </a:lnTo>
                <a:lnTo>
                  <a:pt x="1" y="2204"/>
                </a:lnTo>
                <a:lnTo>
                  <a:pt x="1" y="3060"/>
                </a:lnTo>
                <a:lnTo>
                  <a:pt x="1" y="3060"/>
                </a:lnTo>
                <a:lnTo>
                  <a:pt x="22" y="4558"/>
                </a:lnTo>
                <a:lnTo>
                  <a:pt x="22" y="6034"/>
                </a:lnTo>
                <a:lnTo>
                  <a:pt x="22" y="6034"/>
                </a:lnTo>
                <a:lnTo>
                  <a:pt x="1" y="6826"/>
                </a:lnTo>
                <a:lnTo>
                  <a:pt x="1" y="7639"/>
                </a:lnTo>
                <a:lnTo>
                  <a:pt x="1" y="7639"/>
                </a:lnTo>
                <a:lnTo>
                  <a:pt x="22" y="7917"/>
                </a:lnTo>
                <a:lnTo>
                  <a:pt x="22" y="8046"/>
                </a:lnTo>
                <a:lnTo>
                  <a:pt x="44" y="8195"/>
                </a:lnTo>
                <a:lnTo>
                  <a:pt x="44" y="8195"/>
                </a:lnTo>
                <a:lnTo>
                  <a:pt x="22" y="8324"/>
                </a:lnTo>
                <a:lnTo>
                  <a:pt x="22" y="8452"/>
                </a:lnTo>
                <a:lnTo>
                  <a:pt x="44" y="8473"/>
                </a:lnTo>
                <a:lnTo>
                  <a:pt x="87" y="8516"/>
                </a:lnTo>
                <a:lnTo>
                  <a:pt x="151" y="8538"/>
                </a:lnTo>
                <a:lnTo>
                  <a:pt x="236" y="8538"/>
                </a:lnTo>
                <a:lnTo>
                  <a:pt x="236" y="8538"/>
                </a:lnTo>
                <a:lnTo>
                  <a:pt x="429" y="8538"/>
                </a:lnTo>
                <a:lnTo>
                  <a:pt x="600" y="8516"/>
                </a:lnTo>
                <a:lnTo>
                  <a:pt x="793" y="8473"/>
                </a:lnTo>
                <a:lnTo>
                  <a:pt x="964" y="8452"/>
                </a:lnTo>
                <a:lnTo>
                  <a:pt x="964" y="8452"/>
                </a:lnTo>
                <a:lnTo>
                  <a:pt x="1370" y="8452"/>
                </a:lnTo>
                <a:lnTo>
                  <a:pt x="1777" y="8452"/>
                </a:lnTo>
                <a:lnTo>
                  <a:pt x="1777" y="8452"/>
                </a:lnTo>
                <a:lnTo>
                  <a:pt x="3339" y="8452"/>
                </a:lnTo>
                <a:lnTo>
                  <a:pt x="3339" y="8452"/>
                </a:lnTo>
                <a:lnTo>
                  <a:pt x="3745" y="8473"/>
                </a:lnTo>
                <a:lnTo>
                  <a:pt x="4152" y="8495"/>
                </a:lnTo>
                <a:lnTo>
                  <a:pt x="4965" y="8538"/>
                </a:lnTo>
                <a:lnTo>
                  <a:pt x="4965" y="8538"/>
                </a:lnTo>
                <a:lnTo>
                  <a:pt x="5264" y="8559"/>
                </a:lnTo>
                <a:lnTo>
                  <a:pt x="5628" y="8602"/>
                </a:lnTo>
                <a:lnTo>
                  <a:pt x="5799" y="8602"/>
                </a:lnTo>
                <a:lnTo>
                  <a:pt x="5970" y="8580"/>
                </a:lnTo>
                <a:lnTo>
                  <a:pt x="6120" y="8538"/>
                </a:lnTo>
                <a:lnTo>
                  <a:pt x="6249" y="8473"/>
                </a:lnTo>
                <a:lnTo>
                  <a:pt x="6249" y="8473"/>
                </a:lnTo>
                <a:lnTo>
                  <a:pt x="6313" y="8431"/>
                </a:lnTo>
                <a:lnTo>
                  <a:pt x="6356" y="8366"/>
                </a:lnTo>
                <a:lnTo>
                  <a:pt x="6441" y="8238"/>
                </a:lnTo>
                <a:lnTo>
                  <a:pt x="6505" y="8067"/>
                </a:lnTo>
                <a:lnTo>
                  <a:pt x="6527" y="7896"/>
                </a:lnTo>
                <a:lnTo>
                  <a:pt x="6548" y="7725"/>
                </a:lnTo>
                <a:lnTo>
                  <a:pt x="6548" y="7553"/>
                </a:lnTo>
                <a:lnTo>
                  <a:pt x="6527" y="7211"/>
                </a:lnTo>
                <a:lnTo>
                  <a:pt x="6527" y="7211"/>
                </a:lnTo>
                <a:close/>
                <a:moveTo>
                  <a:pt x="1199" y="1006"/>
                </a:moveTo>
                <a:lnTo>
                  <a:pt x="1199" y="1006"/>
                </a:lnTo>
                <a:lnTo>
                  <a:pt x="1242" y="985"/>
                </a:lnTo>
                <a:lnTo>
                  <a:pt x="1306" y="1006"/>
                </a:lnTo>
                <a:lnTo>
                  <a:pt x="1370" y="1071"/>
                </a:lnTo>
                <a:lnTo>
                  <a:pt x="1413" y="1135"/>
                </a:lnTo>
                <a:lnTo>
                  <a:pt x="1499" y="1306"/>
                </a:lnTo>
                <a:lnTo>
                  <a:pt x="1520" y="1434"/>
                </a:lnTo>
                <a:lnTo>
                  <a:pt x="1520" y="1434"/>
                </a:lnTo>
                <a:lnTo>
                  <a:pt x="1520" y="1456"/>
                </a:lnTo>
                <a:lnTo>
                  <a:pt x="1499" y="1456"/>
                </a:lnTo>
                <a:lnTo>
                  <a:pt x="1435" y="1391"/>
                </a:lnTo>
                <a:lnTo>
                  <a:pt x="1328" y="1284"/>
                </a:lnTo>
                <a:lnTo>
                  <a:pt x="1328" y="1284"/>
                </a:lnTo>
                <a:lnTo>
                  <a:pt x="1199" y="1156"/>
                </a:lnTo>
                <a:lnTo>
                  <a:pt x="1178" y="1071"/>
                </a:lnTo>
                <a:lnTo>
                  <a:pt x="1178" y="1049"/>
                </a:lnTo>
                <a:lnTo>
                  <a:pt x="1199" y="1006"/>
                </a:lnTo>
                <a:lnTo>
                  <a:pt x="1199" y="1006"/>
                </a:lnTo>
                <a:close/>
                <a:moveTo>
                  <a:pt x="1135" y="1520"/>
                </a:moveTo>
                <a:lnTo>
                  <a:pt x="1135" y="1520"/>
                </a:lnTo>
                <a:lnTo>
                  <a:pt x="1199" y="1605"/>
                </a:lnTo>
                <a:lnTo>
                  <a:pt x="1199" y="1605"/>
                </a:lnTo>
                <a:lnTo>
                  <a:pt x="1221" y="1648"/>
                </a:lnTo>
                <a:lnTo>
                  <a:pt x="1221" y="1648"/>
                </a:lnTo>
                <a:lnTo>
                  <a:pt x="1221" y="1670"/>
                </a:lnTo>
                <a:lnTo>
                  <a:pt x="1199" y="1605"/>
                </a:lnTo>
                <a:lnTo>
                  <a:pt x="1199" y="1605"/>
                </a:lnTo>
                <a:lnTo>
                  <a:pt x="1092" y="1477"/>
                </a:lnTo>
                <a:lnTo>
                  <a:pt x="985" y="1349"/>
                </a:lnTo>
                <a:lnTo>
                  <a:pt x="985" y="1349"/>
                </a:lnTo>
                <a:lnTo>
                  <a:pt x="1071" y="1434"/>
                </a:lnTo>
                <a:lnTo>
                  <a:pt x="1135" y="1520"/>
                </a:lnTo>
                <a:lnTo>
                  <a:pt x="1135" y="1520"/>
                </a:lnTo>
                <a:close/>
                <a:moveTo>
                  <a:pt x="793" y="1627"/>
                </a:moveTo>
                <a:lnTo>
                  <a:pt x="793" y="1627"/>
                </a:lnTo>
                <a:lnTo>
                  <a:pt x="835" y="1648"/>
                </a:lnTo>
                <a:lnTo>
                  <a:pt x="857" y="1670"/>
                </a:lnTo>
                <a:lnTo>
                  <a:pt x="857" y="1712"/>
                </a:lnTo>
                <a:lnTo>
                  <a:pt x="835" y="1734"/>
                </a:lnTo>
                <a:lnTo>
                  <a:pt x="771" y="1777"/>
                </a:lnTo>
                <a:lnTo>
                  <a:pt x="686" y="1798"/>
                </a:lnTo>
                <a:lnTo>
                  <a:pt x="686" y="1798"/>
                </a:lnTo>
                <a:lnTo>
                  <a:pt x="664" y="1777"/>
                </a:lnTo>
                <a:lnTo>
                  <a:pt x="643" y="1734"/>
                </a:lnTo>
                <a:lnTo>
                  <a:pt x="643" y="1712"/>
                </a:lnTo>
                <a:lnTo>
                  <a:pt x="664" y="1670"/>
                </a:lnTo>
                <a:lnTo>
                  <a:pt x="707" y="1627"/>
                </a:lnTo>
                <a:lnTo>
                  <a:pt x="750" y="1605"/>
                </a:lnTo>
                <a:lnTo>
                  <a:pt x="793" y="1627"/>
                </a:lnTo>
                <a:lnTo>
                  <a:pt x="793" y="1627"/>
                </a:lnTo>
                <a:close/>
                <a:moveTo>
                  <a:pt x="5992" y="7874"/>
                </a:moveTo>
                <a:lnTo>
                  <a:pt x="5992" y="7874"/>
                </a:lnTo>
                <a:lnTo>
                  <a:pt x="5949" y="7917"/>
                </a:lnTo>
                <a:lnTo>
                  <a:pt x="5885" y="7939"/>
                </a:lnTo>
                <a:lnTo>
                  <a:pt x="5778" y="7960"/>
                </a:lnTo>
                <a:lnTo>
                  <a:pt x="5521" y="7939"/>
                </a:lnTo>
                <a:lnTo>
                  <a:pt x="5521" y="7939"/>
                </a:lnTo>
                <a:lnTo>
                  <a:pt x="4280" y="7853"/>
                </a:lnTo>
                <a:lnTo>
                  <a:pt x="4280" y="7853"/>
                </a:lnTo>
                <a:lnTo>
                  <a:pt x="3938" y="7832"/>
                </a:lnTo>
                <a:lnTo>
                  <a:pt x="3574" y="7832"/>
                </a:lnTo>
                <a:lnTo>
                  <a:pt x="2868" y="7853"/>
                </a:lnTo>
                <a:lnTo>
                  <a:pt x="2183" y="7874"/>
                </a:lnTo>
                <a:lnTo>
                  <a:pt x="1477" y="7896"/>
                </a:lnTo>
                <a:lnTo>
                  <a:pt x="1477" y="7896"/>
                </a:lnTo>
                <a:lnTo>
                  <a:pt x="1306" y="7874"/>
                </a:lnTo>
                <a:lnTo>
                  <a:pt x="1285" y="7853"/>
                </a:lnTo>
                <a:lnTo>
                  <a:pt x="1263" y="7832"/>
                </a:lnTo>
                <a:lnTo>
                  <a:pt x="1306" y="7746"/>
                </a:lnTo>
                <a:lnTo>
                  <a:pt x="1392" y="7618"/>
                </a:lnTo>
                <a:lnTo>
                  <a:pt x="1392" y="7618"/>
                </a:lnTo>
                <a:lnTo>
                  <a:pt x="1413" y="7511"/>
                </a:lnTo>
                <a:lnTo>
                  <a:pt x="1435" y="7404"/>
                </a:lnTo>
                <a:lnTo>
                  <a:pt x="1435" y="7361"/>
                </a:lnTo>
                <a:lnTo>
                  <a:pt x="1413" y="7318"/>
                </a:lnTo>
                <a:lnTo>
                  <a:pt x="1370" y="7275"/>
                </a:lnTo>
                <a:lnTo>
                  <a:pt x="1328" y="7275"/>
                </a:lnTo>
                <a:lnTo>
                  <a:pt x="1328" y="7275"/>
                </a:lnTo>
                <a:lnTo>
                  <a:pt x="1285" y="7275"/>
                </a:lnTo>
                <a:lnTo>
                  <a:pt x="1263" y="7297"/>
                </a:lnTo>
                <a:lnTo>
                  <a:pt x="1178" y="7361"/>
                </a:lnTo>
                <a:lnTo>
                  <a:pt x="985" y="7575"/>
                </a:lnTo>
                <a:lnTo>
                  <a:pt x="814" y="7767"/>
                </a:lnTo>
                <a:lnTo>
                  <a:pt x="750" y="7810"/>
                </a:lnTo>
                <a:lnTo>
                  <a:pt x="728" y="7832"/>
                </a:lnTo>
                <a:lnTo>
                  <a:pt x="707" y="7810"/>
                </a:lnTo>
                <a:lnTo>
                  <a:pt x="707" y="7810"/>
                </a:lnTo>
                <a:lnTo>
                  <a:pt x="707" y="7767"/>
                </a:lnTo>
                <a:lnTo>
                  <a:pt x="728" y="7703"/>
                </a:lnTo>
                <a:lnTo>
                  <a:pt x="814" y="7532"/>
                </a:lnTo>
                <a:lnTo>
                  <a:pt x="985" y="7275"/>
                </a:lnTo>
                <a:lnTo>
                  <a:pt x="985" y="7275"/>
                </a:lnTo>
                <a:lnTo>
                  <a:pt x="1114" y="7040"/>
                </a:lnTo>
                <a:lnTo>
                  <a:pt x="1178" y="6912"/>
                </a:lnTo>
                <a:lnTo>
                  <a:pt x="1221" y="6783"/>
                </a:lnTo>
                <a:lnTo>
                  <a:pt x="1221" y="6783"/>
                </a:lnTo>
                <a:lnTo>
                  <a:pt x="1199" y="6676"/>
                </a:lnTo>
                <a:lnTo>
                  <a:pt x="1178" y="6633"/>
                </a:lnTo>
                <a:lnTo>
                  <a:pt x="1156" y="6612"/>
                </a:lnTo>
                <a:lnTo>
                  <a:pt x="1114" y="6591"/>
                </a:lnTo>
                <a:lnTo>
                  <a:pt x="1071" y="6591"/>
                </a:lnTo>
                <a:lnTo>
                  <a:pt x="964" y="6612"/>
                </a:lnTo>
                <a:lnTo>
                  <a:pt x="964" y="6612"/>
                </a:lnTo>
                <a:lnTo>
                  <a:pt x="921" y="6633"/>
                </a:lnTo>
                <a:lnTo>
                  <a:pt x="878" y="6676"/>
                </a:lnTo>
                <a:lnTo>
                  <a:pt x="814" y="6783"/>
                </a:lnTo>
                <a:lnTo>
                  <a:pt x="750" y="6869"/>
                </a:lnTo>
                <a:lnTo>
                  <a:pt x="707" y="6912"/>
                </a:lnTo>
                <a:lnTo>
                  <a:pt x="664" y="6933"/>
                </a:lnTo>
                <a:lnTo>
                  <a:pt x="664" y="6933"/>
                </a:lnTo>
                <a:lnTo>
                  <a:pt x="664" y="6826"/>
                </a:lnTo>
                <a:lnTo>
                  <a:pt x="686" y="6698"/>
                </a:lnTo>
                <a:lnTo>
                  <a:pt x="728" y="6548"/>
                </a:lnTo>
                <a:lnTo>
                  <a:pt x="793" y="6398"/>
                </a:lnTo>
                <a:lnTo>
                  <a:pt x="942" y="6099"/>
                </a:lnTo>
                <a:lnTo>
                  <a:pt x="1071" y="5863"/>
                </a:lnTo>
                <a:lnTo>
                  <a:pt x="1071" y="5863"/>
                </a:lnTo>
                <a:lnTo>
                  <a:pt x="1092" y="5778"/>
                </a:lnTo>
                <a:lnTo>
                  <a:pt x="1092" y="5671"/>
                </a:lnTo>
                <a:lnTo>
                  <a:pt x="1092" y="5628"/>
                </a:lnTo>
                <a:lnTo>
                  <a:pt x="1071" y="5585"/>
                </a:lnTo>
                <a:lnTo>
                  <a:pt x="1028" y="5564"/>
                </a:lnTo>
                <a:lnTo>
                  <a:pt x="964" y="5564"/>
                </a:lnTo>
                <a:lnTo>
                  <a:pt x="964" y="5564"/>
                </a:lnTo>
                <a:lnTo>
                  <a:pt x="942" y="5585"/>
                </a:lnTo>
                <a:lnTo>
                  <a:pt x="900" y="5628"/>
                </a:lnTo>
                <a:lnTo>
                  <a:pt x="814" y="5735"/>
                </a:lnTo>
                <a:lnTo>
                  <a:pt x="750" y="5842"/>
                </a:lnTo>
                <a:lnTo>
                  <a:pt x="707" y="5863"/>
                </a:lnTo>
                <a:lnTo>
                  <a:pt x="664" y="5885"/>
                </a:lnTo>
                <a:lnTo>
                  <a:pt x="664" y="5885"/>
                </a:lnTo>
                <a:lnTo>
                  <a:pt x="664" y="5863"/>
                </a:lnTo>
                <a:lnTo>
                  <a:pt x="643" y="5799"/>
                </a:lnTo>
                <a:lnTo>
                  <a:pt x="621" y="5649"/>
                </a:lnTo>
                <a:lnTo>
                  <a:pt x="643" y="5200"/>
                </a:lnTo>
                <a:lnTo>
                  <a:pt x="664" y="4751"/>
                </a:lnTo>
                <a:lnTo>
                  <a:pt x="664" y="4601"/>
                </a:lnTo>
                <a:lnTo>
                  <a:pt x="664" y="4558"/>
                </a:lnTo>
                <a:lnTo>
                  <a:pt x="643" y="4558"/>
                </a:lnTo>
                <a:lnTo>
                  <a:pt x="643" y="4558"/>
                </a:lnTo>
                <a:lnTo>
                  <a:pt x="643" y="3766"/>
                </a:lnTo>
                <a:lnTo>
                  <a:pt x="621" y="2996"/>
                </a:lnTo>
                <a:lnTo>
                  <a:pt x="621" y="2996"/>
                </a:lnTo>
                <a:lnTo>
                  <a:pt x="600" y="2590"/>
                </a:lnTo>
                <a:lnTo>
                  <a:pt x="600" y="2590"/>
                </a:lnTo>
                <a:lnTo>
                  <a:pt x="579" y="2397"/>
                </a:lnTo>
                <a:lnTo>
                  <a:pt x="536" y="2290"/>
                </a:lnTo>
                <a:lnTo>
                  <a:pt x="536" y="2226"/>
                </a:lnTo>
                <a:lnTo>
                  <a:pt x="536" y="2226"/>
                </a:lnTo>
                <a:lnTo>
                  <a:pt x="579" y="2183"/>
                </a:lnTo>
                <a:lnTo>
                  <a:pt x="621" y="2140"/>
                </a:lnTo>
                <a:lnTo>
                  <a:pt x="664" y="2119"/>
                </a:lnTo>
                <a:lnTo>
                  <a:pt x="728" y="2119"/>
                </a:lnTo>
                <a:lnTo>
                  <a:pt x="1007" y="2119"/>
                </a:lnTo>
                <a:lnTo>
                  <a:pt x="1007" y="2119"/>
                </a:lnTo>
                <a:lnTo>
                  <a:pt x="1349" y="2098"/>
                </a:lnTo>
                <a:lnTo>
                  <a:pt x="1520" y="2076"/>
                </a:lnTo>
                <a:lnTo>
                  <a:pt x="1670" y="2033"/>
                </a:lnTo>
                <a:lnTo>
                  <a:pt x="1820" y="1991"/>
                </a:lnTo>
                <a:lnTo>
                  <a:pt x="1927" y="1905"/>
                </a:lnTo>
                <a:lnTo>
                  <a:pt x="1969" y="1862"/>
                </a:lnTo>
                <a:lnTo>
                  <a:pt x="2012" y="1777"/>
                </a:lnTo>
                <a:lnTo>
                  <a:pt x="2034" y="1712"/>
                </a:lnTo>
                <a:lnTo>
                  <a:pt x="2034" y="1627"/>
                </a:lnTo>
                <a:lnTo>
                  <a:pt x="2034" y="1627"/>
                </a:lnTo>
                <a:lnTo>
                  <a:pt x="2012" y="1413"/>
                </a:lnTo>
                <a:lnTo>
                  <a:pt x="1969" y="1199"/>
                </a:lnTo>
                <a:lnTo>
                  <a:pt x="1884" y="792"/>
                </a:lnTo>
                <a:lnTo>
                  <a:pt x="1884" y="792"/>
                </a:lnTo>
                <a:lnTo>
                  <a:pt x="1841" y="643"/>
                </a:lnTo>
                <a:lnTo>
                  <a:pt x="1820" y="536"/>
                </a:lnTo>
                <a:lnTo>
                  <a:pt x="1820" y="471"/>
                </a:lnTo>
                <a:lnTo>
                  <a:pt x="1820" y="471"/>
                </a:lnTo>
                <a:lnTo>
                  <a:pt x="1862" y="386"/>
                </a:lnTo>
                <a:lnTo>
                  <a:pt x="1905" y="386"/>
                </a:lnTo>
                <a:lnTo>
                  <a:pt x="2055" y="407"/>
                </a:lnTo>
                <a:lnTo>
                  <a:pt x="2055" y="407"/>
                </a:lnTo>
                <a:lnTo>
                  <a:pt x="2740" y="450"/>
                </a:lnTo>
                <a:lnTo>
                  <a:pt x="3103" y="471"/>
                </a:lnTo>
                <a:lnTo>
                  <a:pt x="3446" y="471"/>
                </a:lnTo>
                <a:lnTo>
                  <a:pt x="3446" y="471"/>
                </a:lnTo>
                <a:lnTo>
                  <a:pt x="4088" y="450"/>
                </a:lnTo>
                <a:lnTo>
                  <a:pt x="4409" y="450"/>
                </a:lnTo>
                <a:lnTo>
                  <a:pt x="4708" y="471"/>
                </a:lnTo>
                <a:lnTo>
                  <a:pt x="4708" y="471"/>
                </a:lnTo>
                <a:lnTo>
                  <a:pt x="5093" y="471"/>
                </a:lnTo>
                <a:lnTo>
                  <a:pt x="5436" y="471"/>
                </a:lnTo>
                <a:lnTo>
                  <a:pt x="5436" y="471"/>
                </a:lnTo>
                <a:lnTo>
                  <a:pt x="5671" y="493"/>
                </a:lnTo>
                <a:lnTo>
                  <a:pt x="5799" y="493"/>
                </a:lnTo>
                <a:lnTo>
                  <a:pt x="5906" y="514"/>
                </a:lnTo>
                <a:lnTo>
                  <a:pt x="5906" y="514"/>
                </a:lnTo>
                <a:lnTo>
                  <a:pt x="5949" y="578"/>
                </a:lnTo>
                <a:lnTo>
                  <a:pt x="5992" y="685"/>
                </a:lnTo>
                <a:lnTo>
                  <a:pt x="6013" y="792"/>
                </a:lnTo>
                <a:lnTo>
                  <a:pt x="6035" y="942"/>
                </a:lnTo>
                <a:lnTo>
                  <a:pt x="6013" y="1220"/>
                </a:lnTo>
                <a:lnTo>
                  <a:pt x="6013" y="1456"/>
                </a:lnTo>
                <a:lnTo>
                  <a:pt x="6013" y="1456"/>
                </a:lnTo>
                <a:lnTo>
                  <a:pt x="6035" y="2183"/>
                </a:lnTo>
                <a:lnTo>
                  <a:pt x="6035" y="2911"/>
                </a:lnTo>
                <a:lnTo>
                  <a:pt x="6035" y="4365"/>
                </a:lnTo>
                <a:lnTo>
                  <a:pt x="6035" y="4365"/>
                </a:lnTo>
                <a:lnTo>
                  <a:pt x="6035" y="5093"/>
                </a:lnTo>
                <a:lnTo>
                  <a:pt x="6013" y="5799"/>
                </a:lnTo>
                <a:lnTo>
                  <a:pt x="6013" y="5799"/>
                </a:lnTo>
                <a:lnTo>
                  <a:pt x="6013" y="6141"/>
                </a:lnTo>
                <a:lnTo>
                  <a:pt x="6035" y="6484"/>
                </a:lnTo>
                <a:lnTo>
                  <a:pt x="6077" y="6805"/>
                </a:lnTo>
                <a:lnTo>
                  <a:pt x="6077" y="7147"/>
                </a:lnTo>
                <a:lnTo>
                  <a:pt x="6077" y="7147"/>
                </a:lnTo>
                <a:lnTo>
                  <a:pt x="6077" y="7511"/>
                </a:lnTo>
                <a:lnTo>
                  <a:pt x="6056" y="7725"/>
                </a:lnTo>
                <a:lnTo>
                  <a:pt x="6035" y="7810"/>
                </a:lnTo>
                <a:lnTo>
                  <a:pt x="5992" y="7874"/>
                </a:lnTo>
                <a:lnTo>
                  <a:pt x="5992" y="7874"/>
                </a:lnTo>
                <a:close/>
                <a:moveTo>
                  <a:pt x="4409" y="4365"/>
                </a:moveTo>
                <a:lnTo>
                  <a:pt x="4409" y="4365"/>
                </a:lnTo>
                <a:lnTo>
                  <a:pt x="4302" y="4323"/>
                </a:lnTo>
                <a:lnTo>
                  <a:pt x="4237" y="4344"/>
                </a:lnTo>
                <a:lnTo>
                  <a:pt x="4173" y="4387"/>
                </a:lnTo>
                <a:lnTo>
                  <a:pt x="4130" y="4430"/>
                </a:lnTo>
                <a:lnTo>
                  <a:pt x="4023" y="4601"/>
                </a:lnTo>
                <a:lnTo>
                  <a:pt x="3916" y="4751"/>
                </a:lnTo>
                <a:lnTo>
                  <a:pt x="3916" y="4751"/>
                </a:lnTo>
                <a:lnTo>
                  <a:pt x="3852" y="4815"/>
                </a:lnTo>
                <a:lnTo>
                  <a:pt x="3809" y="4836"/>
                </a:lnTo>
                <a:lnTo>
                  <a:pt x="3767" y="4815"/>
                </a:lnTo>
                <a:lnTo>
                  <a:pt x="3745" y="4772"/>
                </a:lnTo>
                <a:lnTo>
                  <a:pt x="3724" y="4644"/>
                </a:lnTo>
                <a:lnTo>
                  <a:pt x="3745" y="4494"/>
                </a:lnTo>
                <a:lnTo>
                  <a:pt x="3745" y="4494"/>
                </a:lnTo>
                <a:lnTo>
                  <a:pt x="3767" y="4430"/>
                </a:lnTo>
                <a:lnTo>
                  <a:pt x="3809" y="4387"/>
                </a:lnTo>
                <a:lnTo>
                  <a:pt x="3809" y="4344"/>
                </a:lnTo>
                <a:lnTo>
                  <a:pt x="3788" y="4280"/>
                </a:lnTo>
                <a:lnTo>
                  <a:pt x="3788" y="4280"/>
                </a:lnTo>
                <a:lnTo>
                  <a:pt x="3745" y="4280"/>
                </a:lnTo>
                <a:lnTo>
                  <a:pt x="3660" y="4258"/>
                </a:lnTo>
                <a:lnTo>
                  <a:pt x="3553" y="4258"/>
                </a:lnTo>
                <a:lnTo>
                  <a:pt x="3553" y="4258"/>
                </a:lnTo>
                <a:lnTo>
                  <a:pt x="3510" y="4301"/>
                </a:lnTo>
                <a:lnTo>
                  <a:pt x="3467" y="4365"/>
                </a:lnTo>
                <a:lnTo>
                  <a:pt x="3467" y="4430"/>
                </a:lnTo>
                <a:lnTo>
                  <a:pt x="3467" y="4515"/>
                </a:lnTo>
                <a:lnTo>
                  <a:pt x="3467" y="4686"/>
                </a:lnTo>
                <a:lnTo>
                  <a:pt x="3467" y="4772"/>
                </a:lnTo>
                <a:lnTo>
                  <a:pt x="3446" y="4858"/>
                </a:lnTo>
                <a:lnTo>
                  <a:pt x="3446" y="4858"/>
                </a:lnTo>
                <a:lnTo>
                  <a:pt x="3403" y="4793"/>
                </a:lnTo>
                <a:lnTo>
                  <a:pt x="3296" y="4665"/>
                </a:lnTo>
                <a:lnTo>
                  <a:pt x="3168" y="4408"/>
                </a:lnTo>
                <a:lnTo>
                  <a:pt x="3168" y="4408"/>
                </a:lnTo>
                <a:lnTo>
                  <a:pt x="3125" y="4301"/>
                </a:lnTo>
                <a:lnTo>
                  <a:pt x="3082" y="4237"/>
                </a:lnTo>
                <a:lnTo>
                  <a:pt x="3018" y="4194"/>
                </a:lnTo>
                <a:lnTo>
                  <a:pt x="2911" y="4194"/>
                </a:lnTo>
                <a:lnTo>
                  <a:pt x="2911" y="4194"/>
                </a:lnTo>
                <a:lnTo>
                  <a:pt x="2782" y="4216"/>
                </a:lnTo>
                <a:lnTo>
                  <a:pt x="2675" y="4280"/>
                </a:lnTo>
                <a:lnTo>
                  <a:pt x="2568" y="4344"/>
                </a:lnTo>
                <a:lnTo>
                  <a:pt x="2504" y="4430"/>
                </a:lnTo>
                <a:lnTo>
                  <a:pt x="2440" y="4537"/>
                </a:lnTo>
                <a:lnTo>
                  <a:pt x="2376" y="4665"/>
                </a:lnTo>
                <a:lnTo>
                  <a:pt x="2312" y="4900"/>
                </a:lnTo>
                <a:lnTo>
                  <a:pt x="2312" y="4900"/>
                </a:lnTo>
                <a:lnTo>
                  <a:pt x="2290" y="5072"/>
                </a:lnTo>
                <a:lnTo>
                  <a:pt x="2290" y="5243"/>
                </a:lnTo>
                <a:lnTo>
                  <a:pt x="2290" y="5585"/>
                </a:lnTo>
                <a:lnTo>
                  <a:pt x="2290" y="5585"/>
                </a:lnTo>
                <a:lnTo>
                  <a:pt x="2269" y="5842"/>
                </a:lnTo>
                <a:lnTo>
                  <a:pt x="2290" y="5970"/>
                </a:lnTo>
                <a:lnTo>
                  <a:pt x="2290" y="6034"/>
                </a:lnTo>
                <a:lnTo>
                  <a:pt x="2312" y="6077"/>
                </a:lnTo>
                <a:lnTo>
                  <a:pt x="2312" y="6077"/>
                </a:lnTo>
                <a:lnTo>
                  <a:pt x="2355" y="6120"/>
                </a:lnTo>
                <a:lnTo>
                  <a:pt x="2397" y="6141"/>
                </a:lnTo>
                <a:lnTo>
                  <a:pt x="2526" y="6184"/>
                </a:lnTo>
                <a:lnTo>
                  <a:pt x="2675" y="6184"/>
                </a:lnTo>
                <a:lnTo>
                  <a:pt x="2847" y="6184"/>
                </a:lnTo>
                <a:lnTo>
                  <a:pt x="3467" y="6163"/>
                </a:lnTo>
                <a:lnTo>
                  <a:pt x="3467" y="6163"/>
                </a:lnTo>
                <a:lnTo>
                  <a:pt x="3595" y="6163"/>
                </a:lnTo>
                <a:lnTo>
                  <a:pt x="3895" y="6163"/>
                </a:lnTo>
                <a:lnTo>
                  <a:pt x="4387" y="6141"/>
                </a:lnTo>
                <a:lnTo>
                  <a:pt x="4387" y="6141"/>
                </a:lnTo>
                <a:lnTo>
                  <a:pt x="4558" y="6120"/>
                </a:lnTo>
                <a:lnTo>
                  <a:pt x="4622" y="6120"/>
                </a:lnTo>
                <a:lnTo>
                  <a:pt x="4687" y="6077"/>
                </a:lnTo>
                <a:lnTo>
                  <a:pt x="4729" y="6056"/>
                </a:lnTo>
                <a:lnTo>
                  <a:pt x="4772" y="5992"/>
                </a:lnTo>
                <a:lnTo>
                  <a:pt x="4794" y="5927"/>
                </a:lnTo>
                <a:lnTo>
                  <a:pt x="4794" y="5820"/>
                </a:lnTo>
                <a:lnTo>
                  <a:pt x="4794" y="5820"/>
                </a:lnTo>
                <a:lnTo>
                  <a:pt x="4836" y="5435"/>
                </a:lnTo>
                <a:lnTo>
                  <a:pt x="4836" y="5221"/>
                </a:lnTo>
                <a:lnTo>
                  <a:pt x="4815" y="5007"/>
                </a:lnTo>
                <a:lnTo>
                  <a:pt x="4751" y="4815"/>
                </a:lnTo>
                <a:lnTo>
                  <a:pt x="4687" y="4622"/>
                </a:lnTo>
                <a:lnTo>
                  <a:pt x="4622" y="4537"/>
                </a:lnTo>
                <a:lnTo>
                  <a:pt x="4558" y="4472"/>
                </a:lnTo>
                <a:lnTo>
                  <a:pt x="4494" y="4408"/>
                </a:lnTo>
                <a:lnTo>
                  <a:pt x="4409" y="4365"/>
                </a:lnTo>
                <a:lnTo>
                  <a:pt x="4409" y="4365"/>
                </a:lnTo>
                <a:close/>
                <a:moveTo>
                  <a:pt x="2932" y="3403"/>
                </a:moveTo>
                <a:lnTo>
                  <a:pt x="2932" y="3403"/>
                </a:lnTo>
                <a:lnTo>
                  <a:pt x="3039" y="3552"/>
                </a:lnTo>
                <a:lnTo>
                  <a:pt x="3125" y="3724"/>
                </a:lnTo>
                <a:lnTo>
                  <a:pt x="3125" y="3724"/>
                </a:lnTo>
                <a:lnTo>
                  <a:pt x="3210" y="3873"/>
                </a:lnTo>
                <a:lnTo>
                  <a:pt x="3317" y="4023"/>
                </a:lnTo>
                <a:lnTo>
                  <a:pt x="3382" y="4066"/>
                </a:lnTo>
                <a:lnTo>
                  <a:pt x="3467" y="4109"/>
                </a:lnTo>
                <a:lnTo>
                  <a:pt x="3531" y="4130"/>
                </a:lnTo>
                <a:lnTo>
                  <a:pt x="3638" y="4152"/>
                </a:lnTo>
                <a:lnTo>
                  <a:pt x="3638" y="4152"/>
                </a:lnTo>
                <a:lnTo>
                  <a:pt x="3724" y="4130"/>
                </a:lnTo>
                <a:lnTo>
                  <a:pt x="3809" y="4087"/>
                </a:lnTo>
                <a:lnTo>
                  <a:pt x="3874" y="4045"/>
                </a:lnTo>
                <a:lnTo>
                  <a:pt x="3916" y="3980"/>
                </a:lnTo>
                <a:lnTo>
                  <a:pt x="4002" y="3809"/>
                </a:lnTo>
                <a:lnTo>
                  <a:pt x="4045" y="3638"/>
                </a:lnTo>
                <a:lnTo>
                  <a:pt x="4045" y="3638"/>
                </a:lnTo>
                <a:lnTo>
                  <a:pt x="4109" y="3510"/>
                </a:lnTo>
                <a:lnTo>
                  <a:pt x="4195" y="3360"/>
                </a:lnTo>
                <a:lnTo>
                  <a:pt x="4259" y="3231"/>
                </a:lnTo>
                <a:lnTo>
                  <a:pt x="4280" y="3167"/>
                </a:lnTo>
                <a:lnTo>
                  <a:pt x="4280" y="3103"/>
                </a:lnTo>
                <a:lnTo>
                  <a:pt x="4280" y="3103"/>
                </a:lnTo>
                <a:lnTo>
                  <a:pt x="4259" y="3018"/>
                </a:lnTo>
                <a:lnTo>
                  <a:pt x="4216" y="2953"/>
                </a:lnTo>
                <a:lnTo>
                  <a:pt x="4152" y="2889"/>
                </a:lnTo>
                <a:lnTo>
                  <a:pt x="4109" y="2825"/>
                </a:lnTo>
                <a:lnTo>
                  <a:pt x="4109" y="2825"/>
                </a:lnTo>
                <a:lnTo>
                  <a:pt x="4088" y="2761"/>
                </a:lnTo>
                <a:lnTo>
                  <a:pt x="4088" y="2675"/>
                </a:lnTo>
                <a:lnTo>
                  <a:pt x="4066" y="2525"/>
                </a:lnTo>
                <a:lnTo>
                  <a:pt x="4066" y="2525"/>
                </a:lnTo>
                <a:lnTo>
                  <a:pt x="4002" y="2376"/>
                </a:lnTo>
                <a:lnTo>
                  <a:pt x="3959" y="2311"/>
                </a:lnTo>
                <a:lnTo>
                  <a:pt x="3916" y="2247"/>
                </a:lnTo>
                <a:lnTo>
                  <a:pt x="3852" y="2204"/>
                </a:lnTo>
                <a:lnTo>
                  <a:pt x="3767" y="2183"/>
                </a:lnTo>
                <a:lnTo>
                  <a:pt x="3681" y="2162"/>
                </a:lnTo>
                <a:lnTo>
                  <a:pt x="3595" y="2140"/>
                </a:lnTo>
                <a:lnTo>
                  <a:pt x="3595" y="2140"/>
                </a:lnTo>
                <a:lnTo>
                  <a:pt x="3510" y="2162"/>
                </a:lnTo>
                <a:lnTo>
                  <a:pt x="3424" y="2183"/>
                </a:lnTo>
                <a:lnTo>
                  <a:pt x="3339" y="2226"/>
                </a:lnTo>
                <a:lnTo>
                  <a:pt x="3275" y="2290"/>
                </a:lnTo>
                <a:lnTo>
                  <a:pt x="3146" y="2440"/>
                </a:lnTo>
                <a:lnTo>
                  <a:pt x="3061" y="2611"/>
                </a:lnTo>
                <a:lnTo>
                  <a:pt x="3061" y="2611"/>
                </a:lnTo>
                <a:lnTo>
                  <a:pt x="3018" y="2739"/>
                </a:lnTo>
                <a:lnTo>
                  <a:pt x="2975" y="2889"/>
                </a:lnTo>
                <a:lnTo>
                  <a:pt x="2975" y="2889"/>
                </a:lnTo>
                <a:lnTo>
                  <a:pt x="2911" y="2953"/>
                </a:lnTo>
                <a:lnTo>
                  <a:pt x="2868" y="2996"/>
                </a:lnTo>
                <a:lnTo>
                  <a:pt x="2825" y="3039"/>
                </a:lnTo>
                <a:lnTo>
                  <a:pt x="2804" y="3146"/>
                </a:lnTo>
                <a:lnTo>
                  <a:pt x="2804" y="3146"/>
                </a:lnTo>
                <a:lnTo>
                  <a:pt x="2825" y="3231"/>
                </a:lnTo>
                <a:lnTo>
                  <a:pt x="2847" y="3296"/>
                </a:lnTo>
                <a:lnTo>
                  <a:pt x="2932" y="3403"/>
                </a:lnTo>
                <a:lnTo>
                  <a:pt x="2932" y="3403"/>
                </a:lnTo>
                <a:close/>
                <a:moveTo>
                  <a:pt x="3788" y="2568"/>
                </a:moveTo>
                <a:lnTo>
                  <a:pt x="3788" y="2568"/>
                </a:lnTo>
                <a:lnTo>
                  <a:pt x="3809" y="2611"/>
                </a:lnTo>
                <a:lnTo>
                  <a:pt x="3831" y="2675"/>
                </a:lnTo>
                <a:lnTo>
                  <a:pt x="3831" y="2825"/>
                </a:lnTo>
                <a:lnTo>
                  <a:pt x="3852" y="2996"/>
                </a:lnTo>
                <a:lnTo>
                  <a:pt x="3852" y="3060"/>
                </a:lnTo>
                <a:lnTo>
                  <a:pt x="3852" y="3060"/>
                </a:lnTo>
                <a:lnTo>
                  <a:pt x="3852" y="3274"/>
                </a:lnTo>
                <a:lnTo>
                  <a:pt x="3852" y="3381"/>
                </a:lnTo>
                <a:lnTo>
                  <a:pt x="3809" y="3445"/>
                </a:lnTo>
                <a:lnTo>
                  <a:pt x="3809" y="3445"/>
                </a:lnTo>
                <a:lnTo>
                  <a:pt x="3767" y="3510"/>
                </a:lnTo>
                <a:lnTo>
                  <a:pt x="3745" y="3510"/>
                </a:lnTo>
                <a:lnTo>
                  <a:pt x="3724" y="3467"/>
                </a:lnTo>
                <a:lnTo>
                  <a:pt x="3724" y="3467"/>
                </a:lnTo>
                <a:lnTo>
                  <a:pt x="3702" y="3424"/>
                </a:lnTo>
                <a:lnTo>
                  <a:pt x="3681" y="3360"/>
                </a:lnTo>
                <a:lnTo>
                  <a:pt x="3660" y="3189"/>
                </a:lnTo>
                <a:lnTo>
                  <a:pt x="3617" y="2889"/>
                </a:lnTo>
                <a:lnTo>
                  <a:pt x="3617" y="2889"/>
                </a:lnTo>
                <a:lnTo>
                  <a:pt x="3617" y="2782"/>
                </a:lnTo>
                <a:lnTo>
                  <a:pt x="3638" y="2654"/>
                </a:lnTo>
                <a:lnTo>
                  <a:pt x="3660" y="2590"/>
                </a:lnTo>
                <a:lnTo>
                  <a:pt x="3681" y="2568"/>
                </a:lnTo>
                <a:lnTo>
                  <a:pt x="3724" y="2547"/>
                </a:lnTo>
                <a:lnTo>
                  <a:pt x="3788" y="2568"/>
                </a:lnTo>
                <a:lnTo>
                  <a:pt x="3788" y="25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16"/>
          <p:cNvSpPr/>
          <p:nvPr/>
        </p:nvSpPr>
        <p:spPr>
          <a:xfrm>
            <a:off x="838650" y="1957246"/>
            <a:ext cx="1229087" cy="122901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txBox="1"/>
          <p:nvPr>
            <p:ph type="ctrTitle"/>
          </p:nvPr>
        </p:nvSpPr>
        <p:spPr>
          <a:xfrm>
            <a:off x="2743200" y="1788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E599"/>
                </a:solidFill>
              </a:rPr>
              <a:t>Join the AC-DC converter Project!</a:t>
            </a:r>
            <a:endParaRPr>
              <a:solidFill>
                <a:srgbClr val="FFE599"/>
              </a:solidFill>
            </a:endParaRPr>
          </a:p>
        </p:txBody>
      </p:sp>
      <p:sp>
        <p:nvSpPr>
          <p:cNvPr id="379" name="Google Shape;379;p16"/>
          <p:cNvSpPr txBox="1"/>
          <p:nvPr>
            <p:ph idx="1" type="subTitle"/>
          </p:nvPr>
        </p:nvSpPr>
        <p:spPr>
          <a:xfrm>
            <a:off x="2675550" y="1338625"/>
            <a:ext cx="5927700" cy="346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Talk to our </a:t>
            </a:r>
            <a:r>
              <a:rPr lang="en" sz="1800">
                <a:solidFill>
                  <a:srgbClr val="EAD1DC"/>
                </a:solidFill>
              </a:rPr>
              <a:t>Project Director Dhruv</a:t>
            </a:r>
            <a:r>
              <a:rPr lang="en" sz="1800"/>
              <a:t> to find out more about this exciting project!</a:t>
            </a:r>
            <a:br>
              <a:rPr lang="en" sz="1800"/>
            </a:br>
            <a:r>
              <a:rPr lang="en" sz="1800"/>
              <a:t>Indicate interest here:</a:t>
            </a:r>
            <a:endParaRPr sz="1800"/>
          </a:p>
          <a:p>
            <a:pPr indent="0" lvl="0" marL="0" rtl="0" algn="l">
              <a:lnSpc>
                <a:spcPct val="150000"/>
              </a:lnSpc>
              <a:spcBef>
                <a:spcPts val="0"/>
              </a:spcBef>
              <a:spcAft>
                <a:spcPts val="0"/>
              </a:spcAft>
              <a:buNone/>
            </a:pPr>
            <a:r>
              <a:rPr lang="en" sz="2400" u="sng">
                <a:solidFill>
                  <a:srgbClr val="FFFFFF"/>
                </a:solidFill>
                <a:hlinkClick r:id="rId3"/>
              </a:rPr>
              <a:t>https://forms.gle/SRT3VAL8GsprdW437</a:t>
            </a:r>
            <a:endParaRPr sz="2400">
              <a:solidFill>
                <a:srgbClr val="FFFFFF"/>
              </a:solidFill>
            </a:endParaRPr>
          </a:p>
          <a:p>
            <a:pPr indent="0" lvl="0" marL="0" rtl="0" algn="l">
              <a:spcBef>
                <a:spcPts val="600"/>
              </a:spcBef>
              <a:spcAft>
                <a:spcPts val="0"/>
              </a:spcAft>
              <a:buClr>
                <a:schemeClr val="dk1"/>
              </a:buClr>
              <a:buSzPts val="1100"/>
              <a:buFont typeface="Arial"/>
              <a:buNone/>
            </a:pPr>
            <a:r>
              <a:rPr lang="en" sz="2400"/>
              <a:t>Registration link: </a:t>
            </a:r>
            <a:r>
              <a:rPr lang="en" sz="2400" u="sng">
                <a:solidFill>
                  <a:srgbClr val="FFF2CC"/>
                </a:solidFill>
                <a:hlinkClick r:id="rId4"/>
              </a:rPr>
              <a:t>http://bit.ly/makerfaire2019</a:t>
            </a:r>
            <a:r>
              <a:rPr lang="en" sz="2400">
                <a:solidFill>
                  <a:srgbClr val="FFF2CC"/>
                </a:solidFill>
              </a:rPr>
              <a:t> </a:t>
            </a:r>
            <a:endParaRPr sz="2400">
              <a:solidFill>
                <a:srgbClr val="FFFFFF"/>
              </a:solidFill>
            </a:endParaRPr>
          </a:p>
          <a:p>
            <a:pPr indent="0" lvl="0" marL="0" rtl="0" algn="l">
              <a:lnSpc>
                <a:spcPct val="150000"/>
              </a:lnSpc>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52"/>
          <p:cNvSpPr txBox="1"/>
          <p:nvPr>
            <p:ph idx="4294967295" type="body"/>
          </p:nvPr>
        </p:nvSpPr>
        <p:spPr>
          <a:xfrm>
            <a:off x="6513925" y="1595650"/>
            <a:ext cx="2172900" cy="31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WEBSITE</a:t>
            </a:r>
            <a:endParaRPr sz="900">
              <a:solidFill>
                <a:srgbClr val="FFFFFF"/>
              </a:solidFill>
            </a:endParaRPr>
          </a:p>
          <a:p>
            <a:pPr indent="0" lvl="0" marL="0" rtl="0" algn="l">
              <a:spcBef>
                <a:spcPts val="0"/>
              </a:spcBef>
              <a:spcAft>
                <a:spcPts val="0"/>
              </a:spcAft>
              <a:buNone/>
            </a:pPr>
            <a:r>
              <a:rPr lang="en" sz="900" u="sng">
                <a:solidFill>
                  <a:srgbClr val="FFFFFF"/>
                </a:solidFill>
                <a:hlinkClick r:id="rId3"/>
              </a:rPr>
              <a:t>http://handdrawngoods.com</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LICENSE</a:t>
            </a:r>
            <a:endParaRPr sz="900">
              <a:solidFill>
                <a:srgbClr val="FFFFFF"/>
              </a:solidFill>
            </a:endParaRPr>
          </a:p>
          <a:p>
            <a:pPr indent="0" lvl="0" marL="0" rtl="0" algn="l">
              <a:spcBef>
                <a:spcPts val="0"/>
              </a:spcBef>
              <a:spcAft>
                <a:spcPts val="0"/>
              </a:spcAft>
              <a:buNone/>
            </a:pPr>
            <a:r>
              <a:rPr lang="en" sz="900" u="sng">
                <a:solidFill>
                  <a:srgbClr val="FFFFFF"/>
                </a:solidFill>
                <a:hlinkClick r:id="rId4"/>
              </a:rPr>
              <a:t>Creative Commons Attribution 2.5 License</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SHALL I GIVE CREDIT?</a:t>
            </a:r>
            <a:endParaRPr sz="900">
              <a:solidFill>
                <a:srgbClr val="FFFFFF"/>
              </a:solidFill>
            </a:endParaRPr>
          </a:p>
          <a:p>
            <a:pPr indent="0" lvl="0" marL="0" rtl="0" algn="l">
              <a:spcBef>
                <a:spcPts val="0"/>
              </a:spcBef>
              <a:spcAft>
                <a:spcPts val="0"/>
              </a:spcAft>
              <a:buNone/>
            </a:pPr>
            <a:r>
              <a:rPr b="1" lang="en" sz="900">
                <a:solidFill>
                  <a:srgbClr val="FFFFFF"/>
                </a:solidFill>
                <a:latin typeface="Barlow"/>
                <a:ea typeface="Barlow"/>
                <a:cs typeface="Barlow"/>
                <a:sym typeface="Barlow"/>
              </a:rPr>
              <a:t>Yes</a:t>
            </a:r>
            <a:endParaRPr b="1" sz="900">
              <a:solidFill>
                <a:srgbClr val="FFFFFF"/>
              </a:solidFill>
              <a:latin typeface="Barlow"/>
              <a:ea typeface="Barlow"/>
              <a:cs typeface="Barlow"/>
              <a:sym typeface="Barlow"/>
            </a:endParaRPr>
          </a:p>
          <a:p>
            <a:pPr indent="0" lvl="0" marL="0" rtl="0" algn="l">
              <a:spcBef>
                <a:spcPts val="0"/>
              </a:spcBef>
              <a:spcAft>
                <a:spcPts val="0"/>
              </a:spcAft>
              <a:buNone/>
            </a:pPr>
            <a:r>
              <a:rPr lang="en" sz="900">
                <a:solidFill>
                  <a:srgbClr val="FFFFFF"/>
                </a:solidFill>
              </a:rPr>
              <a:t>You are free to use them in your personal and commercial projects, and make any changes you like. However, please, always credit the designer of the set. Include a link back to handdrawngoods.com in your credits, within a readme file or equivalent documentation for the software which includes the icons.</a:t>
            </a:r>
            <a:endParaRPr sz="900">
              <a:solidFill>
                <a:srgbClr val="FFFFFF"/>
              </a:solidFill>
            </a:endParaRPr>
          </a:p>
        </p:txBody>
      </p:sp>
      <p:pic>
        <p:nvPicPr>
          <p:cNvPr id="1059" name="Google Shape;1059;p52"/>
          <p:cNvPicPr preferRelativeResize="0"/>
          <p:nvPr/>
        </p:nvPicPr>
        <p:blipFill>
          <a:blip r:embed="rId5">
            <a:alphaModFix/>
          </a:blip>
          <a:stretch>
            <a:fillRect/>
          </a:stretch>
        </p:blipFill>
        <p:spPr>
          <a:xfrm>
            <a:off x="6551999" y="971550"/>
            <a:ext cx="1126950" cy="521000"/>
          </a:xfrm>
          <a:prstGeom prst="rect">
            <a:avLst/>
          </a:prstGeom>
          <a:noFill/>
          <a:ln>
            <a:noFill/>
          </a:ln>
        </p:spPr>
      </p:pic>
      <p:sp>
        <p:nvSpPr>
          <p:cNvPr id="1060" name="Google Shape;1060;p52"/>
          <p:cNvSpPr/>
          <p:nvPr/>
        </p:nvSpPr>
        <p:spPr>
          <a:xfrm>
            <a:off x="5920309" y="995227"/>
            <a:ext cx="276130" cy="207989"/>
          </a:xfrm>
          <a:custGeom>
            <a:rect b="b" l="l" r="r" t="t"/>
            <a:pathLst>
              <a:path extrusionOk="0" h="7704" w="10228">
                <a:moveTo>
                  <a:pt x="10099" y="3146"/>
                </a:moveTo>
                <a:lnTo>
                  <a:pt x="10099" y="3146"/>
                </a:lnTo>
                <a:lnTo>
                  <a:pt x="10014" y="2996"/>
                </a:lnTo>
                <a:lnTo>
                  <a:pt x="9971" y="2932"/>
                </a:lnTo>
                <a:lnTo>
                  <a:pt x="9885" y="2889"/>
                </a:lnTo>
                <a:lnTo>
                  <a:pt x="9885" y="2889"/>
                </a:lnTo>
                <a:lnTo>
                  <a:pt x="9778" y="2846"/>
                </a:lnTo>
                <a:lnTo>
                  <a:pt x="9736" y="2825"/>
                </a:lnTo>
                <a:lnTo>
                  <a:pt x="9714" y="2803"/>
                </a:lnTo>
                <a:lnTo>
                  <a:pt x="9714" y="2803"/>
                </a:lnTo>
                <a:lnTo>
                  <a:pt x="9693" y="2761"/>
                </a:lnTo>
                <a:lnTo>
                  <a:pt x="9693" y="2696"/>
                </a:lnTo>
                <a:lnTo>
                  <a:pt x="9736" y="2568"/>
                </a:lnTo>
                <a:lnTo>
                  <a:pt x="9800" y="2311"/>
                </a:lnTo>
                <a:lnTo>
                  <a:pt x="9800" y="2311"/>
                </a:lnTo>
                <a:lnTo>
                  <a:pt x="9843" y="2119"/>
                </a:lnTo>
                <a:lnTo>
                  <a:pt x="9907" y="1819"/>
                </a:lnTo>
                <a:lnTo>
                  <a:pt x="9928" y="1691"/>
                </a:lnTo>
                <a:lnTo>
                  <a:pt x="9949" y="1562"/>
                </a:lnTo>
                <a:lnTo>
                  <a:pt x="9928" y="1434"/>
                </a:lnTo>
                <a:lnTo>
                  <a:pt x="9885" y="1370"/>
                </a:lnTo>
                <a:lnTo>
                  <a:pt x="9885" y="1370"/>
                </a:lnTo>
                <a:lnTo>
                  <a:pt x="9821" y="1327"/>
                </a:lnTo>
                <a:lnTo>
                  <a:pt x="9757" y="1306"/>
                </a:lnTo>
                <a:lnTo>
                  <a:pt x="9564" y="1306"/>
                </a:lnTo>
                <a:lnTo>
                  <a:pt x="9372" y="1306"/>
                </a:lnTo>
                <a:lnTo>
                  <a:pt x="9222" y="1306"/>
                </a:lnTo>
                <a:lnTo>
                  <a:pt x="9222" y="1306"/>
                </a:lnTo>
                <a:lnTo>
                  <a:pt x="9265" y="1113"/>
                </a:lnTo>
                <a:lnTo>
                  <a:pt x="9265" y="942"/>
                </a:lnTo>
                <a:lnTo>
                  <a:pt x="9265" y="856"/>
                </a:lnTo>
                <a:lnTo>
                  <a:pt x="9222" y="792"/>
                </a:lnTo>
                <a:lnTo>
                  <a:pt x="9158" y="749"/>
                </a:lnTo>
                <a:lnTo>
                  <a:pt x="9051" y="728"/>
                </a:lnTo>
                <a:lnTo>
                  <a:pt x="9051" y="728"/>
                </a:lnTo>
                <a:lnTo>
                  <a:pt x="8944" y="728"/>
                </a:lnTo>
                <a:lnTo>
                  <a:pt x="8816" y="749"/>
                </a:lnTo>
                <a:lnTo>
                  <a:pt x="8666" y="792"/>
                </a:lnTo>
                <a:lnTo>
                  <a:pt x="8623" y="814"/>
                </a:lnTo>
                <a:lnTo>
                  <a:pt x="8602" y="835"/>
                </a:lnTo>
                <a:lnTo>
                  <a:pt x="8602" y="835"/>
                </a:lnTo>
                <a:lnTo>
                  <a:pt x="8602" y="878"/>
                </a:lnTo>
                <a:lnTo>
                  <a:pt x="8602" y="878"/>
                </a:lnTo>
                <a:lnTo>
                  <a:pt x="8623" y="921"/>
                </a:lnTo>
                <a:lnTo>
                  <a:pt x="8623" y="921"/>
                </a:lnTo>
                <a:lnTo>
                  <a:pt x="8709" y="963"/>
                </a:lnTo>
                <a:lnTo>
                  <a:pt x="8773" y="963"/>
                </a:lnTo>
                <a:lnTo>
                  <a:pt x="8922" y="942"/>
                </a:lnTo>
                <a:lnTo>
                  <a:pt x="8965" y="942"/>
                </a:lnTo>
                <a:lnTo>
                  <a:pt x="9008" y="963"/>
                </a:lnTo>
                <a:lnTo>
                  <a:pt x="9008" y="1028"/>
                </a:lnTo>
                <a:lnTo>
                  <a:pt x="9008" y="1156"/>
                </a:lnTo>
                <a:lnTo>
                  <a:pt x="9008" y="1156"/>
                </a:lnTo>
                <a:lnTo>
                  <a:pt x="8965" y="1455"/>
                </a:lnTo>
                <a:lnTo>
                  <a:pt x="8965" y="1455"/>
                </a:lnTo>
                <a:lnTo>
                  <a:pt x="8944" y="1477"/>
                </a:lnTo>
                <a:lnTo>
                  <a:pt x="8901" y="1477"/>
                </a:lnTo>
                <a:lnTo>
                  <a:pt x="8901" y="1477"/>
                </a:lnTo>
                <a:lnTo>
                  <a:pt x="8922" y="1520"/>
                </a:lnTo>
                <a:lnTo>
                  <a:pt x="8944" y="1562"/>
                </a:lnTo>
                <a:lnTo>
                  <a:pt x="8944" y="1562"/>
                </a:lnTo>
                <a:lnTo>
                  <a:pt x="8901" y="2033"/>
                </a:lnTo>
                <a:lnTo>
                  <a:pt x="8880" y="2504"/>
                </a:lnTo>
                <a:lnTo>
                  <a:pt x="8880" y="2504"/>
                </a:lnTo>
                <a:lnTo>
                  <a:pt x="8901" y="2803"/>
                </a:lnTo>
                <a:lnTo>
                  <a:pt x="8901" y="2975"/>
                </a:lnTo>
                <a:lnTo>
                  <a:pt x="8901" y="3039"/>
                </a:lnTo>
                <a:lnTo>
                  <a:pt x="8880" y="3082"/>
                </a:lnTo>
                <a:lnTo>
                  <a:pt x="8880" y="3082"/>
                </a:lnTo>
                <a:lnTo>
                  <a:pt x="8816" y="3103"/>
                </a:lnTo>
                <a:lnTo>
                  <a:pt x="8751" y="3103"/>
                </a:lnTo>
                <a:lnTo>
                  <a:pt x="8666" y="3103"/>
                </a:lnTo>
                <a:lnTo>
                  <a:pt x="8602" y="3103"/>
                </a:lnTo>
                <a:lnTo>
                  <a:pt x="8602" y="3103"/>
                </a:lnTo>
                <a:lnTo>
                  <a:pt x="8559" y="3146"/>
                </a:lnTo>
                <a:lnTo>
                  <a:pt x="8516" y="3167"/>
                </a:lnTo>
                <a:lnTo>
                  <a:pt x="8516" y="3253"/>
                </a:lnTo>
                <a:lnTo>
                  <a:pt x="8516" y="3338"/>
                </a:lnTo>
                <a:lnTo>
                  <a:pt x="8495" y="3424"/>
                </a:lnTo>
                <a:lnTo>
                  <a:pt x="8495" y="3424"/>
                </a:lnTo>
                <a:lnTo>
                  <a:pt x="8473" y="3509"/>
                </a:lnTo>
                <a:lnTo>
                  <a:pt x="8430" y="3595"/>
                </a:lnTo>
                <a:lnTo>
                  <a:pt x="8302" y="3766"/>
                </a:lnTo>
                <a:lnTo>
                  <a:pt x="8131" y="3937"/>
                </a:lnTo>
                <a:lnTo>
                  <a:pt x="8045" y="3980"/>
                </a:lnTo>
                <a:lnTo>
                  <a:pt x="7981" y="4023"/>
                </a:lnTo>
                <a:lnTo>
                  <a:pt x="7981" y="4023"/>
                </a:lnTo>
                <a:lnTo>
                  <a:pt x="7960" y="3723"/>
                </a:lnTo>
                <a:lnTo>
                  <a:pt x="7960" y="3424"/>
                </a:lnTo>
                <a:lnTo>
                  <a:pt x="7981" y="3124"/>
                </a:lnTo>
                <a:lnTo>
                  <a:pt x="7981" y="2803"/>
                </a:lnTo>
                <a:lnTo>
                  <a:pt x="7981" y="2803"/>
                </a:lnTo>
                <a:lnTo>
                  <a:pt x="7960" y="2547"/>
                </a:lnTo>
                <a:lnTo>
                  <a:pt x="7917" y="2290"/>
                </a:lnTo>
                <a:lnTo>
                  <a:pt x="7917" y="2012"/>
                </a:lnTo>
                <a:lnTo>
                  <a:pt x="7917" y="1883"/>
                </a:lnTo>
                <a:lnTo>
                  <a:pt x="7938" y="1776"/>
                </a:lnTo>
                <a:lnTo>
                  <a:pt x="7938" y="1776"/>
                </a:lnTo>
                <a:lnTo>
                  <a:pt x="7960" y="1734"/>
                </a:lnTo>
                <a:lnTo>
                  <a:pt x="7981" y="1712"/>
                </a:lnTo>
                <a:lnTo>
                  <a:pt x="8002" y="1669"/>
                </a:lnTo>
                <a:lnTo>
                  <a:pt x="7981" y="1605"/>
                </a:lnTo>
                <a:lnTo>
                  <a:pt x="7981" y="1605"/>
                </a:lnTo>
                <a:lnTo>
                  <a:pt x="7938" y="1584"/>
                </a:lnTo>
                <a:lnTo>
                  <a:pt x="7895" y="1562"/>
                </a:lnTo>
                <a:lnTo>
                  <a:pt x="7895" y="1562"/>
                </a:lnTo>
                <a:lnTo>
                  <a:pt x="7874" y="1498"/>
                </a:lnTo>
                <a:lnTo>
                  <a:pt x="7874" y="1434"/>
                </a:lnTo>
                <a:lnTo>
                  <a:pt x="7874" y="1284"/>
                </a:lnTo>
                <a:lnTo>
                  <a:pt x="7874" y="1284"/>
                </a:lnTo>
                <a:lnTo>
                  <a:pt x="7831" y="1070"/>
                </a:lnTo>
                <a:lnTo>
                  <a:pt x="7831" y="942"/>
                </a:lnTo>
                <a:lnTo>
                  <a:pt x="7853" y="856"/>
                </a:lnTo>
                <a:lnTo>
                  <a:pt x="7853" y="856"/>
                </a:lnTo>
                <a:lnTo>
                  <a:pt x="7874" y="814"/>
                </a:lnTo>
                <a:lnTo>
                  <a:pt x="7938" y="792"/>
                </a:lnTo>
                <a:lnTo>
                  <a:pt x="8067" y="771"/>
                </a:lnTo>
                <a:lnTo>
                  <a:pt x="8323" y="728"/>
                </a:lnTo>
                <a:lnTo>
                  <a:pt x="8323" y="728"/>
                </a:lnTo>
                <a:lnTo>
                  <a:pt x="8323" y="963"/>
                </a:lnTo>
                <a:lnTo>
                  <a:pt x="8323" y="1092"/>
                </a:lnTo>
                <a:lnTo>
                  <a:pt x="8323" y="1199"/>
                </a:lnTo>
                <a:lnTo>
                  <a:pt x="8323" y="1199"/>
                </a:lnTo>
                <a:lnTo>
                  <a:pt x="8323" y="1220"/>
                </a:lnTo>
                <a:lnTo>
                  <a:pt x="8323" y="1220"/>
                </a:lnTo>
                <a:lnTo>
                  <a:pt x="8323" y="1199"/>
                </a:lnTo>
                <a:lnTo>
                  <a:pt x="8323" y="1199"/>
                </a:lnTo>
                <a:lnTo>
                  <a:pt x="8281" y="1327"/>
                </a:lnTo>
                <a:lnTo>
                  <a:pt x="8259" y="1391"/>
                </a:lnTo>
                <a:lnTo>
                  <a:pt x="8238" y="1413"/>
                </a:lnTo>
                <a:lnTo>
                  <a:pt x="8238" y="1391"/>
                </a:lnTo>
                <a:lnTo>
                  <a:pt x="8238" y="1391"/>
                </a:lnTo>
                <a:lnTo>
                  <a:pt x="8259" y="1477"/>
                </a:lnTo>
                <a:lnTo>
                  <a:pt x="8281" y="1541"/>
                </a:lnTo>
                <a:lnTo>
                  <a:pt x="8302" y="1648"/>
                </a:lnTo>
                <a:lnTo>
                  <a:pt x="8323" y="1755"/>
                </a:lnTo>
                <a:lnTo>
                  <a:pt x="8323" y="1755"/>
                </a:lnTo>
                <a:lnTo>
                  <a:pt x="8302" y="2696"/>
                </a:lnTo>
                <a:lnTo>
                  <a:pt x="8302" y="2696"/>
                </a:lnTo>
                <a:lnTo>
                  <a:pt x="8302" y="2846"/>
                </a:lnTo>
                <a:lnTo>
                  <a:pt x="8323" y="3039"/>
                </a:lnTo>
                <a:lnTo>
                  <a:pt x="8345" y="3103"/>
                </a:lnTo>
                <a:lnTo>
                  <a:pt x="8388" y="3146"/>
                </a:lnTo>
                <a:lnTo>
                  <a:pt x="8409" y="3146"/>
                </a:lnTo>
                <a:lnTo>
                  <a:pt x="8452" y="3146"/>
                </a:lnTo>
                <a:lnTo>
                  <a:pt x="8516" y="3103"/>
                </a:lnTo>
                <a:lnTo>
                  <a:pt x="8516" y="3103"/>
                </a:lnTo>
                <a:lnTo>
                  <a:pt x="8559" y="3039"/>
                </a:lnTo>
                <a:lnTo>
                  <a:pt x="8580" y="2953"/>
                </a:lnTo>
                <a:lnTo>
                  <a:pt x="8602" y="2761"/>
                </a:lnTo>
                <a:lnTo>
                  <a:pt x="8580" y="2397"/>
                </a:lnTo>
                <a:lnTo>
                  <a:pt x="8580" y="2397"/>
                </a:lnTo>
                <a:lnTo>
                  <a:pt x="8580" y="1926"/>
                </a:lnTo>
                <a:lnTo>
                  <a:pt x="8580" y="1477"/>
                </a:lnTo>
                <a:lnTo>
                  <a:pt x="8580" y="1477"/>
                </a:lnTo>
                <a:lnTo>
                  <a:pt x="8580" y="1220"/>
                </a:lnTo>
                <a:lnTo>
                  <a:pt x="8602" y="878"/>
                </a:lnTo>
                <a:lnTo>
                  <a:pt x="8602" y="878"/>
                </a:lnTo>
                <a:lnTo>
                  <a:pt x="8602" y="835"/>
                </a:lnTo>
                <a:lnTo>
                  <a:pt x="8602" y="835"/>
                </a:lnTo>
                <a:lnTo>
                  <a:pt x="8559" y="707"/>
                </a:lnTo>
                <a:lnTo>
                  <a:pt x="8537" y="642"/>
                </a:lnTo>
                <a:lnTo>
                  <a:pt x="8516" y="600"/>
                </a:lnTo>
                <a:lnTo>
                  <a:pt x="8516" y="600"/>
                </a:lnTo>
                <a:lnTo>
                  <a:pt x="8452" y="535"/>
                </a:lnTo>
                <a:lnTo>
                  <a:pt x="8366" y="514"/>
                </a:lnTo>
                <a:lnTo>
                  <a:pt x="8281" y="514"/>
                </a:lnTo>
                <a:lnTo>
                  <a:pt x="8174" y="535"/>
                </a:lnTo>
                <a:lnTo>
                  <a:pt x="7981" y="600"/>
                </a:lnTo>
                <a:lnTo>
                  <a:pt x="7831" y="642"/>
                </a:lnTo>
                <a:lnTo>
                  <a:pt x="7831" y="642"/>
                </a:lnTo>
                <a:lnTo>
                  <a:pt x="7810" y="386"/>
                </a:lnTo>
                <a:lnTo>
                  <a:pt x="7767" y="129"/>
                </a:lnTo>
                <a:lnTo>
                  <a:pt x="7767" y="129"/>
                </a:lnTo>
                <a:lnTo>
                  <a:pt x="7553" y="65"/>
                </a:lnTo>
                <a:lnTo>
                  <a:pt x="7296" y="22"/>
                </a:lnTo>
                <a:lnTo>
                  <a:pt x="7040" y="1"/>
                </a:lnTo>
                <a:lnTo>
                  <a:pt x="6911" y="1"/>
                </a:lnTo>
                <a:lnTo>
                  <a:pt x="6804" y="22"/>
                </a:lnTo>
                <a:lnTo>
                  <a:pt x="6804" y="22"/>
                </a:lnTo>
                <a:lnTo>
                  <a:pt x="6740" y="65"/>
                </a:lnTo>
                <a:lnTo>
                  <a:pt x="6697" y="129"/>
                </a:lnTo>
                <a:lnTo>
                  <a:pt x="6676" y="193"/>
                </a:lnTo>
                <a:lnTo>
                  <a:pt x="6676" y="279"/>
                </a:lnTo>
                <a:lnTo>
                  <a:pt x="6697" y="450"/>
                </a:lnTo>
                <a:lnTo>
                  <a:pt x="6719" y="535"/>
                </a:lnTo>
                <a:lnTo>
                  <a:pt x="6719" y="600"/>
                </a:lnTo>
                <a:lnTo>
                  <a:pt x="6719" y="600"/>
                </a:lnTo>
                <a:lnTo>
                  <a:pt x="6697" y="728"/>
                </a:lnTo>
                <a:lnTo>
                  <a:pt x="6676" y="749"/>
                </a:lnTo>
                <a:lnTo>
                  <a:pt x="6655" y="771"/>
                </a:lnTo>
                <a:lnTo>
                  <a:pt x="6590" y="771"/>
                </a:lnTo>
                <a:lnTo>
                  <a:pt x="6462" y="771"/>
                </a:lnTo>
                <a:lnTo>
                  <a:pt x="6462" y="771"/>
                </a:lnTo>
                <a:lnTo>
                  <a:pt x="6312" y="792"/>
                </a:lnTo>
                <a:lnTo>
                  <a:pt x="6162" y="835"/>
                </a:lnTo>
                <a:lnTo>
                  <a:pt x="6162" y="835"/>
                </a:lnTo>
                <a:lnTo>
                  <a:pt x="6077" y="878"/>
                </a:lnTo>
                <a:lnTo>
                  <a:pt x="6034" y="942"/>
                </a:lnTo>
                <a:lnTo>
                  <a:pt x="5991" y="1049"/>
                </a:lnTo>
                <a:lnTo>
                  <a:pt x="5991" y="1135"/>
                </a:lnTo>
                <a:lnTo>
                  <a:pt x="5991" y="1370"/>
                </a:lnTo>
                <a:lnTo>
                  <a:pt x="6034" y="1562"/>
                </a:lnTo>
                <a:lnTo>
                  <a:pt x="6034" y="1562"/>
                </a:lnTo>
                <a:lnTo>
                  <a:pt x="5884" y="1541"/>
                </a:lnTo>
                <a:lnTo>
                  <a:pt x="5692" y="1541"/>
                </a:lnTo>
                <a:lnTo>
                  <a:pt x="5521" y="1562"/>
                </a:lnTo>
                <a:lnTo>
                  <a:pt x="5435" y="1584"/>
                </a:lnTo>
                <a:lnTo>
                  <a:pt x="5371" y="1627"/>
                </a:lnTo>
                <a:lnTo>
                  <a:pt x="5371" y="1627"/>
                </a:lnTo>
                <a:lnTo>
                  <a:pt x="5307" y="1691"/>
                </a:lnTo>
                <a:lnTo>
                  <a:pt x="5285" y="1734"/>
                </a:lnTo>
                <a:lnTo>
                  <a:pt x="5285" y="1755"/>
                </a:lnTo>
                <a:lnTo>
                  <a:pt x="5328" y="1819"/>
                </a:lnTo>
                <a:lnTo>
                  <a:pt x="5349" y="1905"/>
                </a:lnTo>
                <a:lnTo>
                  <a:pt x="5349" y="1905"/>
                </a:lnTo>
                <a:lnTo>
                  <a:pt x="5414" y="2162"/>
                </a:lnTo>
                <a:lnTo>
                  <a:pt x="5478" y="2611"/>
                </a:lnTo>
                <a:lnTo>
                  <a:pt x="5521" y="3039"/>
                </a:lnTo>
                <a:lnTo>
                  <a:pt x="5521" y="3189"/>
                </a:lnTo>
                <a:lnTo>
                  <a:pt x="5521" y="3253"/>
                </a:lnTo>
                <a:lnTo>
                  <a:pt x="5499" y="3274"/>
                </a:lnTo>
                <a:lnTo>
                  <a:pt x="5499" y="3274"/>
                </a:lnTo>
                <a:lnTo>
                  <a:pt x="5392" y="3124"/>
                </a:lnTo>
                <a:lnTo>
                  <a:pt x="5242" y="2975"/>
                </a:lnTo>
                <a:lnTo>
                  <a:pt x="5093" y="2846"/>
                </a:lnTo>
                <a:lnTo>
                  <a:pt x="4921" y="2739"/>
                </a:lnTo>
                <a:lnTo>
                  <a:pt x="4750" y="2654"/>
                </a:lnTo>
                <a:lnTo>
                  <a:pt x="4558" y="2568"/>
                </a:lnTo>
                <a:lnTo>
                  <a:pt x="4365" y="2482"/>
                </a:lnTo>
                <a:lnTo>
                  <a:pt x="4173" y="2418"/>
                </a:lnTo>
                <a:lnTo>
                  <a:pt x="3766" y="2333"/>
                </a:lnTo>
                <a:lnTo>
                  <a:pt x="3338" y="2290"/>
                </a:lnTo>
                <a:lnTo>
                  <a:pt x="2932" y="2269"/>
                </a:lnTo>
                <a:lnTo>
                  <a:pt x="2568" y="2311"/>
                </a:lnTo>
                <a:lnTo>
                  <a:pt x="2568" y="2311"/>
                </a:lnTo>
                <a:lnTo>
                  <a:pt x="2183" y="2397"/>
                </a:lnTo>
                <a:lnTo>
                  <a:pt x="1798" y="2504"/>
                </a:lnTo>
                <a:lnTo>
                  <a:pt x="1413" y="2654"/>
                </a:lnTo>
                <a:lnTo>
                  <a:pt x="1070" y="2825"/>
                </a:lnTo>
                <a:lnTo>
                  <a:pt x="1070" y="2825"/>
                </a:lnTo>
                <a:lnTo>
                  <a:pt x="749" y="3039"/>
                </a:lnTo>
                <a:lnTo>
                  <a:pt x="600" y="3167"/>
                </a:lnTo>
                <a:lnTo>
                  <a:pt x="450" y="3317"/>
                </a:lnTo>
                <a:lnTo>
                  <a:pt x="321" y="3467"/>
                </a:lnTo>
                <a:lnTo>
                  <a:pt x="236" y="3638"/>
                </a:lnTo>
                <a:lnTo>
                  <a:pt x="193" y="3809"/>
                </a:lnTo>
                <a:lnTo>
                  <a:pt x="193" y="3916"/>
                </a:lnTo>
                <a:lnTo>
                  <a:pt x="214" y="4002"/>
                </a:lnTo>
                <a:lnTo>
                  <a:pt x="214" y="4002"/>
                </a:lnTo>
                <a:lnTo>
                  <a:pt x="236" y="4087"/>
                </a:lnTo>
                <a:lnTo>
                  <a:pt x="279" y="4151"/>
                </a:lnTo>
                <a:lnTo>
                  <a:pt x="321" y="4194"/>
                </a:lnTo>
                <a:lnTo>
                  <a:pt x="407" y="4237"/>
                </a:lnTo>
                <a:lnTo>
                  <a:pt x="557" y="4301"/>
                </a:lnTo>
                <a:lnTo>
                  <a:pt x="749" y="4323"/>
                </a:lnTo>
                <a:lnTo>
                  <a:pt x="963" y="4323"/>
                </a:lnTo>
                <a:lnTo>
                  <a:pt x="1156" y="4323"/>
                </a:lnTo>
                <a:lnTo>
                  <a:pt x="1498" y="4323"/>
                </a:lnTo>
                <a:lnTo>
                  <a:pt x="1498" y="4323"/>
                </a:lnTo>
                <a:lnTo>
                  <a:pt x="2418" y="4344"/>
                </a:lnTo>
                <a:lnTo>
                  <a:pt x="3338" y="4323"/>
                </a:lnTo>
                <a:lnTo>
                  <a:pt x="3338" y="4323"/>
                </a:lnTo>
                <a:lnTo>
                  <a:pt x="4237" y="4280"/>
                </a:lnTo>
                <a:lnTo>
                  <a:pt x="5157" y="4237"/>
                </a:lnTo>
                <a:lnTo>
                  <a:pt x="5157" y="4237"/>
                </a:lnTo>
                <a:lnTo>
                  <a:pt x="5328" y="4237"/>
                </a:lnTo>
                <a:lnTo>
                  <a:pt x="5499" y="4258"/>
                </a:lnTo>
                <a:lnTo>
                  <a:pt x="5692" y="4258"/>
                </a:lnTo>
                <a:lnTo>
                  <a:pt x="5777" y="4237"/>
                </a:lnTo>
                <a:lnTo>
                  <a:pt x="5820" y="4216"/>
                </a:lnTo>
                <a:lnTo>
                  <a:pt x="5820" y="4216"/>
                </a:lnTo>
                <a:lnTo>
                  <a:pt x="5906" y="4151"/>
                </a:lnTo>
                <a:lnTo>
                  <a:pt x="5927" y="4109"/>
                </a:lnTo>
                <a:lnTo>
                  <a:pt x="5927" y="4066"/>
                </a:lnTo>
                <a:lnTo>
                  <a:pt x="5884" y="4002"/>
                </a:lnTo>
                <a:lnTo>
                  <a:pt x="5799" y="3916"/>
                </a:lnTo>
                <a:lnTo>
                  <a:pt x="5756" y="3873"/>
                </a:lnTo>
                <a:lnTo>
                  <a:pt x="5756" y="3809"/>
                </a:lnTo>
                <a:lnTo>
                  <a:pt x="5756" y="3809"/>
                </a:lnTo>
                <a:lnTo>
                  <a:pt x="5906" y="3809"/>
                </a:lnTo>
                <a:lnTo>
                  <a:pt x="6098" y="3788"/>
                </a:lnTo>
                <a:lnTo>
                  <a:pt x="6269" y="3788"/>
                </a:lnTo>
                <a:lnTo>
                  <a:pt x="6334" y="3788"/>
                </a:lnTo>
                <a:lnTo>
                  <a:pt x="6376" y="3830"/>
                </a:lnTo>
                <a:lnTo>
                  <a:pt x="6376" y="3830"/>
                </a:lnTo>
                <a:lnTo>
                  <a:pt x="6419" y="3895"/>
                </a:lnTo>
                <a:lnTo>
                  <a:pt x="6441" y="3980"/>
                </a:lnTo>
                <a:lnTo>
                  <a:pt x="6462" y="4066"/>
                </a:lnTo>
                <a:lnTo>
                  <a:pt x="6483" y="4130"/>
                </a:lnTo>
                <a:lnTo>
                  <a:pt x="6483" y="4130"/>
                </a:lnTo>
                <a:lnTo>
                  <a:pt x="6548" y="4216"/>
                </a:lnTo>
                <a:lnTo>
                  <a:pt x="6612" y="4301"/>
                </a:lnTo>
                <a:lnTo>
                  <a:pt x="6612" y="4301"/>
                </a:lnTo>
                <a:lnTo>
                  <a:pt x="6740" y="4408"/>
                </a:lnTo>
                <a:lnTo>
                  <a:pt x="6869" y="4515"/>
                </a:lnTo>
                <a:lnTo>
                  <a:pt x="6997" y="4579"/>
                </a:lnTo>
                <a:lnTo>
                  <a:pt x="7125" y="4622"/>
                </a:lnTo>
                <a:lnTo>
                  <a:pt x="7275" y="4643"/>
                </a:lnTo>
                <a:lnTo>
                  <a:pt x="7425" y="4643"/>
                </a:lnTo>
                <a:lnTo>
                  <a:pt x="7575" y="4643"/>
                </a:lnTo>
                <a:lnTo>
                  <a:pt x="7724" y="4601"/>
                </a:lnTo>
                <a:lnTo>
                  <a:pt x="7724" y="4601"/>
                </a:lnTo>
                <a:lnTo>
                  <a:pt x="7853" y="4558"/>
                </a:lnTo>
                <a:lnTo>
                  <a:pt x="8002" y="4494"/>
                </a:lnTo>
                <a:lnTo>
                  <a:pt x="8259" y="4344"/>
                </a:lnTo>
                <a:lnTo>
                  <a:pt x="8366" y="4237"/>
                </a:lnTo>
                <a:lnTo>
                  <a:pt x="8473" y="4130"/>
                </a:lnTo>
                <a:lnTo>
                  <a:pt x="8580" y="4023"/>
                </a:lnTo>
                <a:lnTo>
                  <a:pt x="8644" y="3916"/>
                </a:lnTo>
                <a:lnTo>
                  <a:pt x="8644" y="3916"/>
                </a:lnTo>
                <a:lnTo>
                  <a:pt x="8687" y="3809"/>
                </a:lnTo>
                <a:lnTo>
                  <a:pt x="8709" y="3681"/>
                </a:lnTo>
                <a:lnTo>
                  <a:pt x="8751" y="3552"/>
                </a:lnTo>
                <a:lnTo>
                  <a:pt x="8794" y="3488"/>
                </a:lnTo>
                <a:lnTo>
                  <a:pt x="8794" y="3488"/>
                </a:lnTo>
                <a:lnTo>
                  <a:pt x="8816" y="3467"/>
                </a:lnTo>
                <a:lnTo>
                  <a:pt x="8901" y="3467"/>
                </a:lnTo>
                <a:lnTo>
                  <a:pt x="9094" y="3488"/>
                </a:lnTo>
                <a:lnTo>
                  <a:pt x="9436" y="3531"/>
                </a:lnTo>
                <a:lnTo>
                  <a:pt x="9436" y="3531"/>
                </a:lnTo>
                <a:lnTo>
                  <a:pt x="9693" y="3509"/>
                </a:lnTo>
                <a:lnTo>
                  <a:pt x="9821" y="3531"/>
                </a:lnTo>
                <a:lnTo>
                  <a:pt x="9843" y="3552"/>
                </a:lnTo>
                <a:lnTo>
                  <a:pt x="9864" y="3574"/>
                </a:lnTo>
                <a:lnTo>
                  <a:pt x="9864" y="3574"/>
                </a:lnTo>
                <a:lnTo>
                  <a:pt x="9843" y="3702"/>
                </a:lnTo>
                <a:lnTo>
                  <a:pt x="9778" y="3852"/>
                </a:lnTo>
                <a:lnTo>
                  <a:pt x="9650" y="4130"/>
                </a:lnTo>
                <a:lnTo>
                  <a:pt x="9650" y="4130"/>
                </a:lnTo>
                <a:lnTo>
                  <a:pt x="9457" y="4708"/>
                </a:lnTo>
                <a:lnTo>
                  <a:pt x="9308" y="5285"/>
                </a:lnTo>
                <a:lnTo>
                  <a:pt x="9308" y="5285"/>
                </a:lnTo>
                <a:lnTo>
                  <a:pt x="9201" y="5842"/>
                </a:lnTo>
                <a:lnTo>
                  <a:pt x="9115" y="6376"/>
                </a:lnTo>
                <a:lnTo>
                  <a:pt x="9115" y="6376"/>
                </a:lnTo>
                <a:lnTo>
                  <a:pt x="9094" y="6548"/>
                </a:lnTo>
                <a:lnTo>
                  <a:pt x="9072" y="6612"/>
                </a:lnTo>
                <a:lnTo>
                  <a:pt x="9051" y="6633"/>
                </a:lnTo>
                <a:lnTo>
                  <a:pt x="9029" y="6655"/>
                </a:lnTo>
                <a:lnTo>
                  <a:pt x="8965" y="6676"/>
                </a:lnTo>
                <a:lnTo>
                  <a:pt x="8794" y="6676"/>
                </a:lnTo>
                <a:lnTo>
                  <a:pt x="8794" y="6676"/>
                </a:lnTo>
                <a:lnTo>
                  <a:pt x="8152" y="6697"/>
                </a:lnTo>
                <a:lnTo>
                  <a:pt x="8152" y="6697"/>
                </a:lnTo>
                <a:lnTo>
                  <a:pt x="7489" y="6762"/>
                </a:lnTo>
                <a:lnTo>
                  <a:pt x="6804" y="6804"/>
                </a:lnTo>
                <a:lnTo>
                  <a:pt x="6804" y="6804"/>
                </a:lnTo>
                <a:lnTo>
                  <a:pt x="6655" y="6804"/>
                </a:lnTo>
                <a:lnTo>
                  <a:pt x="6590" y="6783"/>
                </a:lnTo>
                <a:lnTo>
                  <a:pt x="6526" y="6762"/>
                </a:lnTo>
                <a:lnTo>
                  <a:pt x="6526" y="6762"/>
                </a:lnTo>
                <a:lnTo>
                  <a:pt x="6526" y="6719"/>
                </a:lnTo>
                <a:lnTo>
                  <a:pt x="6526" y="6697"/>
                </a:lnTo>
                <a:lnTo>
                  <a:pt x="6526" y="6655"/>
                </a:lnTo>
                <a:lnTo>
                  <a:pt x="6505" y="6633"/>
                </a:lnTo>
                <a:lnTo>
                  <a:pt x="6505" y="6633"/>
                </a:lnTo>
                <a:lnTo>
                  <a:pt x="6441" y="6590"/>
                </a:lnTo>
                <a:lnTo>
                  <a:pt x="6419" y="6590"/>
                </a:lnTo>
                <a:lnTo>
                  <a:pt x="6398" y="6612"/>
                </a:lnTo>
                <a:lnTo>
                  <a:pt x="6376" y="6633"/>
                </a:lnTo>
                <a:lnTo>
                  <a:pt x="6376" y="6697"/>
                </a:lnTo>
                <a:lnTo>
                  <a:pt x="6355" y="6740"/>
                </a:lnTo>
                <a:lnTo>
                  <a:pt x="6334" y="6762"/>
                </a:lnTo>
                <a:lnTo>
                  <a:pt x="6334" y="6762"/>
                </a:lnTo>
                <a:lnTo>
                  <a:pt x="6291" y="6762"/>
                </a:lnTo>
                <a:lnTo>
                  <a:pt x="6269" y="6762"/>
                </a:lnTo>
                <a:lnTo>
                  <a:pt x="6248" y="6762"/>
                </a:lnTo>
                <a:lnTo>
                  <a:pt x="6248" y="6719"/>
                </a:lnTo>
                <a:lnTo>
                  <a:pt x="6227" y="6655"/>
                </a:lnTo>
                <a:lnTo>
                  <a:pt x="6227" y="6548"/>
                </a:lnTo>
                <a:lnTo>
                  <a:pt x="6248" y="6462"/>
                </a:lnTo>
                <a:lnTo>
                  <a:pt x="6227" y="6376"/>
                </a:lnTo>
                <a:lnTo>
                  <a:pt x="6205" y="6355"/>
                </a:lnTo>
                <a:lnTo>
                  <a:pt x="6184" y="6334"/>
                </a:lnTo>
                <a:lnTo>
                  <a:pt x="6162" y="6334"/>
                </a:lnTo>
                <a:lnTo>
                  <a:pt x="6120" y="6355"/>
                </a:lnTo>
                <a:lnTo>
                  <a:pt x="6120" y="6355"/>
                </a:lnTo>
                <a:lnTo>
                  <a:pt x="6077" y="6376"/>
                </a:lnTo>
                <a:lnTo>
                  <a:pt x="6055" y="6419"/>
                </a:lnTo>
                <a:lnTo>
                  <a:pt x="6034" y="6505"/>
                </a:lnTo>
                <a:lnTo>
                  <a:pt x="6034" y="6676"/>
                </a:lnTo>
                <a:lnTo>
                  <a:pt x="6034" y="6676"/>
                </a:lnTo>
                <a:lnTo>
                  <a:pt x="6034" y="6762"/>
                </a:lnTo>
                <a:lnTo>
                  <a:pt x="6013" y="6804"/>
                </a:lnTo>
                <a:lnTo>
                  <a:pt x="5991" y="6826"/>
                </a:lnTo>
                <a:lnTo>
                  <a:pt x="5991" y="6826"/>
                </a:lnTo>
                <a:lnTo>
                  <a:pt x="5799" y="6869"/>
                </a:lnTo>
                <a:lnTo>
                  <a:pt x="5799" y="6869"/>
                </a:lnTo>
                <a:lnTo>
                  <a:pt x="5756" y="6826"/>
                </a:lnTo>
                <a:lnTo>
                  <a:pt x="5735" y="6783"/>
                </a:lnTo>
                <a:lnTo>
                  <a:pt x="5713" y="6740"/>
                </a:lnTo>
                <a:lnTo>
                  <a:pt x="5713" y="6697"/>
                </a:lnTo>
                <a:lnTo>
                  <a:pt x="5735" y="6612"/>
                </a:lnTo>
                <a:lnTo>
                  <a:pt x="5777" y="6505"/>
                </a:lnTo>
                <a:lnTo>
                  <a:pt x="5906" y="6291"/>
                </a:lnTo>
                <a:lnTo>
                  <a:pt x="5970" y="6184"/>
                </a:lnTo>
                <a:lnTo>
                  <a:pt x="6013" y="6120"/>
                </a:lnTo>
                <a:lnTo>
                  <a:pt x="6013" y="6120"/>
                </a:lnTo>
                <a:lnTo>
                  <a:pt x="6013" y="6034"/>
                </a:lnTo>
                <a:lnTo>
                  <a:pt x="6013" y="5970"/>
                </a:lnTo>
                <a:lnTo>
                  <a:pt x="5970" y="5863"/>
                </a:lnTo>
                <a:lnTo>
                  <a:pt x="5927" y="5756"/>
                </a:lnTo>
                <a:lnTo>
                  <a:pt x="5906" y="5692"/>
                </a:lnTo>
                <a:lnTo>
                  <a:pt x="5906" y="5628"/>
                </a:lnTo>
                <a:lnTo>
                  <a:pt x="5906" y="5628"/>
                </a:lnTo>
                <a:lnTo>
                  <a:pt x="5970" y="5542"/>
                </a:lnTo>
                <a:lnTo>
                  <a:pt x="6034" y="5435"/>
                </a:lnTo>
                <a:lnTo>
                  <a:pt x="6034" y="5435"/>
                </a:lnTo>
                <a:lnTo>
                  <a:pt x="6055" y="5371"/>
                </a:lnTo>
                <a:lnTo>
                  <a:pt x="6055" y="5307"/>
                </a:lnTo>
                <a:lnTo>
                  <a:pt x="6055" y="5243"/>
                </a:lnTo>
                <a:lnTo>
                  <a:pt x="6077" y="5200"/>
                </a:lnTo>
                <a:lnTo>
                  <a:pt x="6077" y="5200"/>
                </a:lnTo>
                <a:lnTo>
                  <a:pt x="6120" y="5093"/>
                </a:lnTo>
                <a:lnTo>
                  <a:pt x="6205" y="4986"/>
                </a:lnTo>
                <a:lnTo>
                  <a:pt x="6248" y="4879"/>
                </a:lnTo>
                <a:lnTo>
                  <a:pt x="6248" y="4815"/>
                </a:lnTo>
                <a:lnTo>
                  <a:pt x="6227" y="4750"/>
                </a:lnTo>
                <a:lnTo>
                  <a:pt x="6227" y="4750"/>
                </a:lnTo>
                <a:lnTo>
                  <a:pt x="6184" y="4665"/>
                </a:lnTo>
                <a:lnTo>
                  <a:pt x="6141" y="4601"/>
                </a:lnTo>
                <a:lnTo>
                  <a:pt x="6055" y="4558"/>
                </a:lnTo>
                <a:lnTo>
                  <a:pt x="5970" y="4536"/>
                </a:lnTo>
                <a:lnTo>
                  <a:pt x="5970" y="4536"/>
                </a:lnTo>
                <a:lnTo>
                  <a:pt x="5863" y="4536"/>
                </a:lnTo>
                <a:lnTo>
                  <a:pt x="5777" y="4536"/>
                </a:lnTo>
                <a:lnTo>
                  <a:pt x="5777" y="4536"/>
                </a:lnTo>
                <a:lnTo>
                  <a:pt x="5735" y="4558"/>
                </a:lnTo>
                <a:lnTo>
                  <a:pt x="5692" y="4558"/>
                </a:lnTo>
                <a:lnTo>
                  <a:pt x="5670" y="4536"/>
                </a:lnTo>
                <a:lnTo>
                  <a:pt x="5649" y="4494"/>
                </a:lnTo>
                <a:lnTo>
                  <a:pt x="5649" y="4494"/>
                </a:lnTo>
                <a:lnTo>
                  <a:pt x="5563" y="4429"/>
                </a:lnTo>
                <a:lnTo>
                  <a:pt x="5563" y="4429"/>
                </a:lnTo>
                <a:lnTo>
                  <a:pt x="5499" y="4408"/>
                </a:lnTo>
                <a:lnTo>
                  <a:pt x="5435" y="4408"/>
                </a:lnTo>
                <a:lnTo>
                  <a:pt x="5264" y="4429"/>
                </a:lnTo>
                <a:lnTo>
                  <a:pt x="4964" y="4515"/>
                </a:lnTo>
                <a:lnTo>
                  <a:pt x="4964" y="4515"/>
                </a:lnTo>
                <a:lnTo>
                  <a:pt x="4601" y="4536"/>
                </a:lnTo>
                <a:lnTo>
                  <a:pt x="4237" y="4536"/>
                </a:lnTo>
                <a:lnTo>
                  <a:pt x="3531" y="4494"/>
                </a:lnTo>
                <a:lnTo>
                  <a:pt x="3531" y="4494"/>
                </a:lnTo>
                <a:lnTo>
                  <a:pt x="2889" y="4472"/>
                </a:lnTo>
                <a:lnTo>
                  <a:pt x="2247" y="4472"/>
                </a:lnTo>
                <a:lnTo>
                  <a:pt x="2247" y="4472"/>
                </a:lnTo>
                <a:lnTo>
                  <a:pt x="856" y="4494"/>
                </a:lnTo>
                <a:lnTo>
                  <a:pt x="856" y="4494"/>
                </a:lnTo>
                <a:lnTo>
                  <a:pt x="642" y="4494"/>
                </a:lnTo>
                <a:lnTo>
                  <a:pt x="514" y="4494"/>
                </a:lnTo>
                <a:lnTo>
                  <a:pt x="471" y="4515"/>
                </a:lnTo>
                <a:lnTo>
                  <a:pt x="428" y="4558"/>
                </a:lnTo>
                <a:lnTo>
                  <a:pt x="428" y="4558"/>
                </a:lnTo>
                <a:lnTo>
                  <a:pt x="386" y="4601"/>
                </a:lnTo>
                <a:lnTo>
                  <a:pt x="386" y="4643"/>
                </a:lnTo>
                <a:lnTo>
                  <a:pt x="386" y="4665"/>
                </a:lnTo>
                <a:lnTo>
                  <a:pt x="407" y="4708"/>
                </a:lnTo>
                <a:lnTo>
                  <a:pt x="450" y="4750"/>
                </a:lnTo>
                <a:lnTo>
                  <a:pt x="471" y="4772"/>
                </a:lnTo>
                <a:lnTo>
                  <a:pt x="493" y="4815"/>
                </a:lnTo>
                <a:lnTo>
                  <a:pt x="493" y="4815"/>
                </a:lnTo>
                <a:lnTo>
                  <a:pt x="386" y="4857"/>
                </a:lnTo>
                <a:lnTo>
                  <a:pt x="279" y="4922"/>
                </a:lnTo>
                <a:lnTo>
                  <a:pt x="172" y="5007"/>
                </a:lnTo>
                <a:lnTo>
                  <a:pt x="86" y="5093"/>
                </a:lnTo>
                <a:lnTo>
                  <a:pt x="22" y="5178"/>
                </a:lnTo>
                <a:lnTo>
                  <a:pt x="0" y="5285"/>
                </a:lnTo>
                <a:lnTo>
                  <a:pt x="22" y="5392"/>
                </a:lnTo>
                <a:lnTo>
                  <a:pt x="86" y="5499"/>
                </a:lnTo>
                <a:lnTo>
                  <a:pt x="86" y="5499"/>
                </a:lnTo>
                <a:lnTo>
                  <a:pt x="150" y="5499"/>
                </a:lnTo>
                <a:lnTo>
                  <a:pt x="193" y="5499"/>
                </a:lnTo>
                <a:lnTo>
                  <a:pt x="193" y="5499"/>
                </a:lnTo>
                <a:lnTo>
                  <a:pt x="236" y="5499"/>
                </a:lnTo>
                <a:lnTo>
                  <a:pt x="257" y="5499"/>
                </a:lnTo>
                <a:lnTo>
                  <a:pt x="279" y="5542"/>
                </a:lnTo>
                <a:lnTo>
                  <a:pt x="279" y="5585"/>
                </a:lnTo>
                <a:lnTo>
                  <a:pt x="279" y="5585"/>
                </a:lnTo>
                <a:lnTo>
                  <a:pt x="321" y="5649"/>
                </a:lnTo>
                <a:lnTo>
                  <a:pt x="386" y="5692"/>
                </a:lnTo>
                <a:lnTo>
                  <a:pt x="386" y="5692"/>
                </a:lnTo>
                <a:lnTo>
                  <a:pt x="514" y="5735"/>
                </a:lnTo>
                <a:lnTo>
                  <a:pt x="600" y="5735"/>
                </a:lnTo>
                <a:lnTo>
                  <a:pt x="621" y="5756"/>
                </a:lnTo>
                <a:lnTo>
                  <a:pt x="621" y="5756"/>
                </a:lnTo>
                <a:lnTo>
                  <a:pt x="493" y="5756"/>
                </a:lnTo>
                <a:lnTo>
                  <a:pt x="386" y="5799"/>
                </a:lnTo>
                <a:lnTo>
                  <a:pt x="321" y="5842"/>
                </a:lnTo>
                <a:lnTo>
                  <a:pt x="257" y="5927"/>
                </a:lnTo>
                <a:lnTo>
                  <a:pt x="214" y="6013"/>
                </a:lnTo>
                <a:lnTo>
                  <a:pt x="172" y="6098"/>
                </a:lnTo>
                <a:lnTo>
                  <a:pt x="172" y="6205"/>
                </a:lnTo>
                <a:lnTo>
                  <a:pt x="172" y="6312"/>
                </a:lnTo>
                <a:lnTo>
                  <a:pt x="172" y="6312"/>
                </a:lnTo>
                <a:lnTo>
                  <a:pt x="236" y="6548"/>
                </a:lnTo>
                <a:lnTo>
                  <a:pt x="236" y="6548"/>
                </a:lnTo>
                <a:lnTo>
                  <a:pt x="257" y="6569"/>
                </a:lnTo>
                <a:lnTo>
                  <a:pt x="279" y="6612"/>
                </a:lnTo>
                <a:lnTo>
                  <a:pt x="279" y="6612"/>
                </a:lnTo>
                <a:lnTo>
                  <a:pt x="279" y="6676"/>
                </a:lnTo>
                <a:lnTo>
                  <a:pt x="257" y="6740"/>
                </a:lnTo>
                <a:lnTo>
                  <a:pt x="214" y="6911"/>
                </a:lnTo>
                <a:lnTo>
                  <a:pt x="214" y="6911"/>
                </a:lnTo>
                <a:lnTo>
                  <a:pt x="214" y="7061"/>
                </a:lnTo>
                <a:lnTo>
                  <a:pt x="236" y="7190"/>
                </a:lnTo>
                <a:lnTo>
                  <a:pt x="300" y="7297"/>
                </a:lnTo>
                <a:lnTo>
                  <a:pt x="364" y="7382"/>
                </a:lnTo>
                <a:lnTo>
                  <a:pt x="471" y="7468"/>
                </a:lnTo>
                <a:lnTo>
                  <a:pt x="578" y="7510"/>
                </a:lnTo>
                <a:lnTo>
                  <a:pt x="707" y="7575"/>
                </a:lnTo>
                <a:lnTo>
                  <a:pt x="835" y="7596"/>
                </a:lnTo>
                <a:lnTo>
                  <a:pt x="1134" y="7639"/>
                </a:lnTo>
                <a:lnTo>
                  <a:pt x="1434" y="7660"/>
                </a:lnTo>
                <a:lnTo>
                  <a:pt x="1947" y="7660"/>
                </a:lnTo>
                <a:lnTo>
                  <a:pt x="1947" y="7660"/>
                </a:lnTo>
                <a:lnTo>
                  <a:pt x="2482" y="7703"/>
                </a:lnTo>
                <a:lnTo>
                  <a:pt x="2996" y="7703"/>
                </a:lnTo>
                <a:lnTo>
                  <a:pt x="3509" y="7703"/>
                </a:lnTo>
                <a:lnTo>
                  <a:pt x="4044" y="7639"/>
                </a:lnTo>
                <a:lnTo>
                  <a:pt x="4044" y="7639"/>
                </a:lnTo>
                <a:lnTo>
                  <a:pt x="4301" y="7617"/>
                </a:lnTo>
                <a:lnTo>
                  <a:pt x="4558" y="7617"/>
                </a:lnTo>
                <a:lnTo>
                  <a:pt x="5093" y="7639"/>
                </a:lnTo>
                <a:lnTo>
                  <a:pt x="5093" y="7639"/>
                </a:lnTo>
                <a:lnTo>
                  <a:pt x="5307" y="7639"/>
                </a:lnTo>
                <a:lnTo>
                  <a:pt x="5435" y="7617"/>
                </a:lnTo>
                <a:lnTo>
                  <a:pt x="5521" y="7575"/>
                </a:lnTo>
                <a:lnTo>
                  <a:pt x="5521" y="7575"/>
                </a:lnTo>
                <a:lnTo>
                  <a:pt x="5542" y="7553"/>
                </a:lnTo>
                <a:lnTo>
                  <a:pt x="5542" y="7510"/>
                </a:lnTo>
                <a:lnTo>
                  <a:pt x="5563" y="7468"/>
                </a:lnTo>
                <a:lnTo>
                  <a:pt x="5563" y="7468"/>
                </a:lnTo>
                <a:lnTo>
                  <a:pt x="5713" y="7297"/>
                </a:lnTo>
                <a:lnTo>
                  <a:pt x="5713" y="7297"/>
                </a:lnTo>
                <a:lnTo>
                  <a:pt x="5799" y="7190"/>
                </a:lnTo>
                <a:lnTo>
                  <a:pt x="5863" y="7147"/>
                </a:lnTo>
                <a:lnTo>
                  <a:pt x="5948" y="7125"/>
                </a:lnTo>
                <a:lnTo>
                  <a:pt x="6098" y="7147"/>
                </a:lnTo>
                <a:lnTo>
                  <a:pt x="6098" y="7147"/>
                </a:lnTo>
                <a:lnTo>
                  <a:pt x="6697" y="7147"/>
                </a:lnTo>
                <a:lnTo>
                  <a:pt x="6697" y="7147"/>
                </a:lnTo>
                <a:lnTo>
                  <a:pt x="7232" y="7147"/>
                </a:lnTo>
                <a:lnTo>
                  <a:pt x="7746" y="7104"/>
                </a:lnTo>
                <a:lnTo>
                  <a:pt x="7746" y="7104"/>
                </a:lnTo>
                <a:lnTo>
                  <a:pt x="8302" y="7061"/>
                </a:lnTo>
                <a:lnTo>
                  <a:pt x="8837" y="7040"/>
                </a:lnTo>
                <a:lnTo>
                  <a:pt x="8837" y="7040"/>
                </a:lnTo>
                <a:lnTo>
                  <a:pt x="9029" y="7040"/>
                </a:lnTo>
                <a:lnTo>
                  <a:pt x="9201" y="7040"/>
                </a:lnTo>
                <a:lnTo>
                  <a:pt x="9265" y="7018"/>
                </a:lnTo>
                <a:lnTo>
                  <a:pt x="9329" y="6976"/>
                </a:lnTo>
                <a:lnTo>
                  <a:pt x="9372" y="6911"/>
                </a:lnTo>
                <a:lnTo>
                  <a:pt x="9415" y="6826"/>
                </a:lnTo>
                <a:lnTo>
                  <a:pt x="9415" y="6826"/>
                </a:lnTo>
                <a:lnTo>
                  <a:pt x="9393" y="6740"/>
                </a:lnTo>
                <a:lnTo>
                  <a:pt x="9372" y="6655"/>
                </a:lnTo>
                <a:lnTo>
                  <a:pt x="9372" y="6655"/>
                </a:lnTo>
                <a:lnTo>
                  <a:pt x="9372" y="6590"/>
                </a:lnTo>
                <a:lnTo>
                  <a:pt x="9415" y="6526"/>
                </a:lnTo>
                <a:lnTo>
                  <a:pt x="9457" y="6398"/>
                </a:lnTo>
                <a:lnTo>
                  <a:pt x="9457" y="6398"/>
                </a:lnTo>
                <a:lnTo>
                  <a:pt x="9522" y="6163"/>
                </a:lnTo>
                <a:lnTo>
                  <a:pt x="9564" y="5927"/>
                </a:lnTo>
                <a:lnTo>
                  <a:pt x="9564" y="5927"/>
                </a:lnTo>
                <a:lnTo>
                  <a:pt x="9714" y="5264"/>
                </a:lnTo>
                <a:lnTo>
                  <a:pt x="9714" y="5264"/>
                </a:lnTo>
                <a:lnTo>
                  <a:pt x="9992" y="4280"/>
                </a:lnTo>
                <a:lnTo>
                  <a:pt x="9992" y="4280"/>
                </a:lnTo>
                <a:lnTo>
                  <a:pt x="10035" y="4044"/>
                </a:lnTo>
                <a:lnTo>
                  <a:pt x="10078" y="3830"/>
                </a:lnTo>
                <a:lnTo>
                  <a:pt x="10078" y="3830"/>
                </a:lnTo>
                <a:lnTo>
                  <a:pt x="10099" y="3659"/>
                </a:lnTo>
                <a:lnTo>
                  <a:pt x="10121" y="3509"/>
                </a:lnTo>
                <a:lnTo>
                  <a:pt x="10121" y="3509"/>
                </a:lnTo>
                <a:lnTo>
                  <a:pt x="10163" y="3467"/>
                </a:lnTo>
                <a:lnTo>
                  <a:pt x="10206" y="3424"/>
                </a:lnTo>
                <a:lnTo>
                  <a:pt x="10206" y="3424"/>
                </a:lnTo>
                <a:lnTo>
                  <a:pt x="10228" y="3317"/>
                </a:lnTo>
                <a:lnTo>
                  <a:pt x="10206" y="3274"/>
                </a:lnTo>
                <a:lnTo>
                  <a:pt x="10163" y="3231"/>
                </a:lnTo>
                <a:lnTo>
                  <a:pt x="10099" y="3146"/>
                </a:lnTo>
                <a:lnTo>
                  <a:pt x="10099" y="3146"/>
                </a:lnTo>
                <a:close/>
                <a:moveTo>
                  <a:pt x="3060" y="2654"/>
                </a:moveTo>
                <a:lnTo>
                  <a:pt x="3060" y="2654"/>
                </a:lnTo>
                <a:lnTo>
                  <a:pt x="3039" y="2696"/>
                </a:lnTo>
                <a:lnTo>
                  <a:pt x="2996" y="2718"/>
                </a:lnTo>
                <a:lnTo>
                  <a:pt x="2953" y="2718"/>
                </a:lnTo>
                <a:lnTo>
                  <a:pt x="2932" y="2696"/>
                </a:lnTo>
                <a:lnTo>
                  <a:pt x="2932" y="2654"/>
                </a:lnTo>
                <a:lnTo>
                  <a:pt x="3060" y="2654"/>
                </a:lnTo>
                <a:close/>
                <a:moveTo>
                  <a:pt x="3980" y="3980"/>
                </a:moveTo>
                <a:lnTo>
                  <a:pt x="3980" y="3980"/>
                </a:lnTo>
                <a:lnTo>
                  <a:pt x="3124" y="4023"/>
                </a:lnTo>
                <a:lnTo>
                  <a:pt x="2268" y="4044"/>
                </a:lnTo>
                <a:lnTo>
                  <a:pt x="2268" y="4044"/>
                </a:lnTo>
                <a:lnTo>
                  <a:pt x="1370" y="4023"/>
                </a:lnTo>
                <a:lnTo>
                  <a:pt x="1370" y="4023"/>
                </a:lnTo>
                <a:lnTo>
                  <a:pt x="985" y="4044"/>
                </a:lnTo>
                <a:lnTo>
                  <a:pt x="771" y="4044"/>
                </a:lnTo>
                <a:lnTo>
                  <a:pt x="600" y="4002"/>
                </a:lnTo>
                <a:lnTo>
                  <a:pt x="600" y="4002"/>
                </a:lnTo>
                <a:lnTo>
                  <a:pt x="557" y="3980"/>
                </a:lnTo>
                <a:lnTo>
                  <a:pt x="514" y="3937"/>
                </a:lnTo>
                <a:lnTo>
                  <a:pt x="493" y="3895"/>
                </a:lnTo>
                <a:lnTo>
                  <a:pt x="493" y="3830"/>
                </a:lnTo>
                <a:lnTo>
                  <a:pt x="535" y="3723"/>
                </a:lnTo>
                <a:lnTo>
                  <a:pt x="621" y="3595"/>
                </a:lnTo>
                <a:lnTo>
                  <a:pt x="728" y="3488"/>
                </a:lnTo>
                <a:lnTo>
                  <a:pt x="835" y="3360"/>
                </a:lnTo>
                <a:lnTo>
                  <a:pt x="1049" y="3210"/>
                </a:lnTo>
                <a:lnTo>
                  <a:pt x="1049" y="3210"/>
                </a:lnTo>
                <a:lnTo>
                  <a:pt x="1327" y="3039"/>
                </a:lnTo>
                <a:lnTo>
                  <a:pt x="1648" y="2889"/>
                </a:lnTo>
                <a:lnTo>
                  <a:pt x="1969" y="2782"/>
                </a:lnTo>
                <a:lnTo>
                  <a:pt x="2311" y="2718"/>
                </a:lnTo>
                <a:lnTo>
                  <a:pt x="2311" y="2718"/>
                </a:lnTo>
                <a:lnTo>
                  <a:pt x="2504" y="2675"/>
                </a:lnTo>
                <a:lnTo>
                  <a:pt x="2611" y="2675"/>
                </a:lnTo>
                <a:lnTo>
                  <a:pt x="2696" y="2675"/>
                </a:lnTo>
                <a:lnTo>
                  <a:pt x="2696" y="2675"/>
                </a:lnTo>
                <a:lnTo>
                  <a:pt x="2739" y="2718"/>
                </a:lnTo>
                <a:lnTo>
                  <a:pt x="2761" y="2739"/>
                </a:lnTo>
                <a:lnTo>
                  <a:pt x="2782" y="2782"/>
                </a:lnTo>
                <a:lnTo>
                  <a:pt x="2803" y="2803"/>
                </a:lnTo>
                <a:lnTo>
                  <a:pt x="2803" y="2803"/>
                </a:lnTo>
                <a:lnTo>
                  <a:pt x="2910" y="2846"/>
                </a:lnTo>
                <a:lnTo>
                  <a:pt x="3039" y="2868"/>
                </a:lnTo>
                <a:lnTo>
                  <a:pt x="3081" y="2846"/>
                </a:lnTo>
                <a:lnTo>
                  <a:pt x="3124" y="2825"/>
                </a:lnTo>
                <a:lnTo>
                  <a:pt x="3167" y="2782"/>
                </a:lnTo>
                <a:lnTo>
                  <a:pt x="3188" y="2718"/>
                </a:lnTo>
                <a:lnTo>
                  <a:pt x="3188" y="2718"/>
                </a:lnTo>
                <a:lnTo>
                  <a:pt x="3231" y="2675"/>
                </a:lnTo>
                <a:lnTo>
                  <a:pt x="3274" y="2654"/>
                </a:lnTo>
                <a:lnTo>
                  <a:pt x="3338" y="2654"/>
                </a:lnTo>
                <a:lnTo>
                  <a:pt x="3424" y="2654"/>
                </a:lnTo>
                <a:lnTo>
                  <a:pt x="3638" y="2696"/>
                </a:lnTo>
                <a:lnTo>
                  <a:pt x="3873" y="2739"/>
                </a:lnTo>
                <a:lnTo>
                  <a:pt x="4322" y="2910"/>
                </a:lnTo>
                <a:lnTo>
                  <a:pt x="4601" y="3017"/>
                </a:lnTo>
                <a:lnTo>
                  <a:pt x="4601" y="3017"/>
                </a:lnTo>
                <a:lnTo>
                  <a:pt x="4772" y="3103"/>
                </a:lnTo>
                <a:lnTo>
                  <a:pt x="4943" y="3189"/>
                </a:lnTo>
                <a:lnTo>
                  <a:pt x="5093" y="3296"/>
                </a:lnTo>
                <a:lnTo>
                  <a:pt x="5157" y="3360"/>
                </a:lnTo>
                <a:lnTo>
                  <a:pt x="5221" y="3424"/>
                </a:lnTo>
                <a:lnTo>
                  <a:pt x="5221" y="3424"/>
                </a:lnTo>
                <a:lnTo>
                  <a:pt x="5392" y="3659"/>
                </a:lnTo>
                <a:lnTo>
                  <a:pt x="5478" y="3788"/>
                </a:lnTo>
                <a:lnTo>
                  <a:pt x="5499" y="3873"/>
                </a:lnTo>
                <a:lnTo>
                  <a:pt x="5499" y="3873"/>
                </a:lnTo>
                <a:lnTo>
                  <a:pt x="5499" y="3895"/>
                </a:lnTo>
                <a:lnTo>
                  <a:pt x="5435" y="3916"/>
                </a:lnTo>
                <a:lnTo>
                  <a:pt x="5285" y="3937"/>
                </a:lnTo>
                <a:lnTo>
                  <a:pt x="4815" y="3959"/>
                </a:lnTo>
                <a:lnTo>
                  <a:pt x="3980" y="3980"/>
                </a:lnTo>
                <a:lnTo>
                  <a:pt x="3980" y="3980"/>
                </a:lnTo>
                <a:close/>
                <a:moveTo>
                  <a:pt x="6055" y="3338"/>
                </a:moveTo>
                <a:lnTo>
                  <a:pt x="6055" y="3338"/>
                </a:lnTo>
                <a:lnTo>
                  <a:pt x="6055" y="3445"/>
                </a:lnTo>
                <a:lnTo>
                  <a:pt x="6034" y="3467"/>
                </a:lnTo>
                <a:lnTo>
                  <a:pt x="5970" y="3488"/>
                </a:lnTo>
                <a:lnTo>
                  <a:pt x="5970" y="3488"/>
                </a:lnTo>
                <a:lnTo>
                  <a:pt x="5884" y="3531"/>
                </a:lnTo>
                <a:lnTo>
                  <a:pt x="5842" y="3531"/>
                </a:lnTo>
                <a:lnTo>
                  <a:pt x="5799" y="3488"/>
                </a:lnTo>
                <a:lnTo>
                  <a:pt x="5756" y="3424"/>
                </a:lnTo>
                <a:lnTo>
                  <a:pt x="5735" y="3274"/>
                </a:lnTo>
                <a:lnTo>
                  <a:pt x="5735" y="3124"/>
                </a:lnTo>
                <a:lnTo>
                  <a:pt x="5735" y="3124"/>
                </a:lnTo>
                <a:lnTo>
                  <a:pt x="5670" y="2632"/>
                </a:lnTo>
                <a:lnTo>
                  <a:pt x="5649" y="2397"/>
                </a:lnTo>
                <a:lnTo>
                  <a:pt x="5606" y="2140"/>
                </a:lnTo>
                <a:lnTo>
                  <a:pt x="5606" y="2140"/>
                </a:lnTo>
                <a:lnTo>
                  <a:pt x="5563" y="2012"/>
                </a:lnTo>
                <a:lnTo>
                  <a:pt x="5542" y="1926"/>
                </a:lnTo>
                <a:lnTo>
                  <a:pt x="5542" y="1905"/>
                </a:lnTo>
                <a:lnTo>
                  <a:pt x="5563" y="1862"/>
                </a:lnTo>
                <a:lnTo>
                  <a:pt x="5670" y="1819"/>
                </a:lnTo>
                <a:lnTo>
                  <a:pt x="5670" y="1819"/>
                </a:lnTo>
                <a:lnTo>
                  <a:pt x="6034" y="1712"/>
                </a:lnTo>
                <a:lnTo>
                  <a:pt x="6034" y="1712"/>
                </a:lnTo>
                <a:lnTo>
                  <a:pt x="6055" y="2375"/>
                </a:lnTo>
                <a:lnTo>
                  <a:pt x="6055" y="3039"/>
                </a:lnTo>
                <a:lnTo>
                  <a:pt x="6055" y="3039"/>
                </a:lnTo>
                <a:lnTo>
                  <a:pt x="6055" y="3189"/>
                </a:lnTo>
                <a:lnTo>
                  <a:pt x="6055" y="3338"/>
                </a:lnTo>
                <a:lnTo>
                  <a:pt x="6055" y="3338"/>
                </a:lnTo>
                <a:close/>
                <a:moveTo>
                  <a:pt x="6719" y="3830"/>
                </a:moveTo>
                <a:lnTo>
                  <a:pt x="6719" y="3830"/>
                </a:lnTo>
                <a:lnTo>
                  <a:pt x="6633" y="3659"/>
                </a:lnTo>
                <a:lnTo>
                  <a:pt x="6612" y="3595"/>
                </a:lnTo>
                <a:lnTo>
                  <a:pt x="6548" y="3531"/>
                </a:lnTo>
                <a:lnTo>
                  <a:pt x="6548" y="3531"/>
                </a:lnTo>
                <a:lnTo>
                  <a:pt x="6505" y="3509"/>
                </a:lnTo>
                <a:lnTo>
                  <a:pt x="6441" y="3509"/>
                </a:lnTo>
                <a:lnTo>
                  <a:pt x="6376" y="3509"/>
                </a:lnTo>
                <a:lnTo>
                  <a:pt x="6355" y="3488"/>
                </a:lnTo>
                <a:lnTo>
                  <a:pt x="6355" y="3488"/>
                </a:lnTo>
                <a:lnTo>
                  <a:pt x="6334" y="3445"/>
                </a:lnTo>
                <a:lnTo>
                  <a:pt x="6334" y="3360"/>
                </a:lnTo>
                <a:lnTo>
                  <a:pt x="6355" y="3231"/>
                </a:lnTo>
                <a:lnTo>
                  <a:pt x="6355" y="3231"/>
                </a:lnTo>
                <a:lnTo>
                  <a:pt x="6334" y="2761"/>
                </a:lnTo>
                <a:lnTo>
                  <a:pt x="6334" y="2761"/>
                </a:lnTo>
                <a:lnTo>
                  <a:pt x="6269" y="1841"/>
                </a:lnTo>
                <a:lnTo>
                  <a:pt x="6248" y="1284"/>
                </a:lnTo>
                <a:lnTo>
                  <a:pt x="6248" y="1113"/>
                </a:lnTo>
                <a:lnTo>
                  <a:pt x="6269" y="1028"/>
                </a:lnTo>
                <a:lnTo>
                  <a:pt x="6269" y="1028"/>
                </a:lnTo>
                <a:lnTo>
                  <a:pt x="6505" y="1006"/>
                </a:lnTo>
                <a:lnTo>
                  <a:pt x="6655" y="985"/>
                </a:lnTo>
                <a:lnTo>
                  <a:pt x="6697" y="1006"/>
                </a:lnTo>
                <a:lnTo>
                  <a:pt x="6740" y="1006"/>
                </a:lnTo>
                <a:lnTo>
                  <a:pt x="6740" y="1006"/>
                </a:lnTo>
                <a:lnTo>
                  <a:pt x="6762" y="1049"/>
                </a:lnTo>
                <a:lnTo>
                  <a:pt x="6762" y="1092"/>
                </a:lnTo>
                <a:lnTo>
                  <a:pt x="6783" y="1242"/>
                </a:lnTo>
                <a:lnTo>
                  <a:pt x="6804" y="1498"/>
                </a:lnTo>
                <a:lnTo>
                  <a:pt x="6804" y="1498"/>
                </a:lnTo>
                <a:lnTo>
                  <a:pt x="6826" y="1948"/>
                </a:lnTo>
                <a:lnTo>
                  <a:pt x="6847" y="2397"/>
                </a:lnTo>
                <a:lnTo>
                  <a:pt x="6847" y="2397"/>
                </a:lnTo>
                <a:lnTo>
                  <a:pt x="6933" y="3274"/>
                </a:lnTo>
                <a:lnTo>
                  <a:pt x="6975" y="4130"/>
                </a:lnTo>
                <a:lnTo>
                  <a:pt x="6975" y="4130"/>
                </a:lnTo>
                <a:lnTo>
                  <a:pt x="6890" y="4066"/>
                </a:lnTo>
                <a:lnTo>
                  <a:pt x="6826" y="4002"/>
                </a:lnTo>
                <a:lnTo>
                  <a:pt x="6719" y="3830"/>
                </a:lnTo>
                <a:lnTo>
                  <a:pt x="6719" y="3830"/>
                </a:lnTo>
                <a:close/>
                <a:moveTo>
                  <a:pt x="7789" y="4087"/>
                </a:moveTo>
                <a:lnTo>
                  <a:pt x="7789" y="4087"/>
                </a:lnTo>
                <a:lnTo>
                  <a:pt x="7746" y="4173"/>
                </a:lnTo>
                <a:lnTo>
                  <a:pt x="7682" y="4216"/>
                </a:lnTo>
                <a:lnTo>
                  <a:pt x="7596" y="4258"/>
                </a:lnTo>
                <a:lnTo>
                  <a:pt x="7489" y="4280"/>
                </a:lnTo>
                <a:lnTo>
                  <a:pt x="7489" y="4280"/>
                </a:lnTo>
                <a:lnTo>
                  <a:pt x="7318" y="4280"/>
                </a:lnTo>
                <a:lnTo>
                  <a:pt x="7275" y="4280"/>
                </a:lnTo>
                <a:lnTo>
                  <a:pt x="7232" y="4237"/>
                </a:lnTo>
                <a:lnTo>
                  <a:pt x="7211" y="4216"/>
                </a:lnTo>
                <a:lnTo>
                  <a:pt x="7211" y="4151"/>
                </a:lnTo>
                <a:lnTo>
                  <a:pt x="7189" y="4002"/>
                </a:lnTo>
                <a:lnTo>
                  <a:pt x="7189" y="4002"/>
                </a:lnTo>
                <a:lnTo>
                  <a:pt x="7168" y="3445"/>
                </a:lnTo>
                <a:lnTo>
                  <a:pt x="7168" y="3445"/>
                </a:lnTo>
                <a:lnTo>
                  <a:pt x="7147" y="2333"/>
                </a:lnTo>
                <a:lnTo>
                  <a:pt x="7147" y="2333"/>
                </a:lnTo>
                <a:lnTo>
                  <a:pt x="7104" y="1819"/>
                </a:lnTo>
                <a:lnTo>
                  <a:pt x="7061" y="1306"/>
                </a:lnTo>
                <a:lnTo>
                  <a:pt x="6997" y="792"/>
                </a:lnTo>
                <a:lnTo>
                  <a:pt x="6890" y="300"/>
                </a:lnTo>
                <a:lnTo>
                  <a:pt x="6890" y="236"/>
                </a:lnTo>
                <a:lnTo>
                  <a:pt x="6890" y="236"/>
                </a:lnTo>
                <a:lnTo>
                  <a:pt x="7254" y="300"/>
                </a:lnTo>
                <a:lnTo>
                  <a:pt x="7617" y="321"/>
                </a:lnTo>
                <a:lnTo>
                  <a:pt x="7617" y="321"/>
                </a:lnTo>
                <a:lnTo>
                  <a:pt x="7596" y="878"/>
                </a:lnTo>
                <a:lnTo>
                  <a:pt x="7596" y="1434"/>
                </a:lnTo>
                <a:lnTo>
                  <a:pt x="7639" y="1969"/>
                </a:lnTo>
                <a:lnTo>
                  <a:pt x="7682" y="2525"/>
                </a:lnTo>
                <a:lnTo>
                  <a:pt x="7682" y="2525"/>
                </a:lnTo>
                <a:lnTo>
                  <a:pt x="7767" y="3552"/>
                </a:lnTo>
                <a:lnTo>
                  <a:pt x="7767" y="3552"/>
                </a:lnTo>
                <a:lnTo>
                  <a:pt x="7810" y="3830"/>
                </a:lnTo>
                <a:lnTo>
                  <a:pt x="7810" y="3959"/>
                </a:lnTo>
                <a:lnTo>
                  <a:pt x="7789" y="4087"/>
                </a:lnTo>
                <a:lnTo>
                  <a:pt x="7789" y="4087"/>
                </a:lnTo>
                <a:close/>
                <a:moveTo>
                  <a:pt x="9393" y="1905"/>
                </a:moveTo>
                <a:lnTo>
                  <a:pt x="9393" y="1905"/>
                </a:lnTo>
                <a:lnTo>
                  <a:pt x="9415" y="1948"/>
                </a:lnTo>
                <a:lnTo>
                  <a:pt x="9436" y="1948"/>
                </a:lnTo>
                <a:lnTo>
                  <a:pt x="9479" y="1969"/>
                </a:lnTo>
                <a:lnTo>
                  <a:pt x="9564" y="1969"/>
                </a:lnTo>
                <a:lnTo>
                  <a:pt x="9564" y="1969"/>
                </a:lnTo>
                <a:lnTo>
                  <a:pt x="9522" y="2269"/>
                </a:lnTo>
                <a:lnTo>
                  <a:pt x="9457" y="2568"/>
                </a:lnTo>
                <a:lnTo>
                  <a:pt x="9393" y="2868"/>
                </a:lnTo>
                <a:lnTo>
                  <a:pt x="9393" y="3017"/>
                </a:lnTo>
                <a:lnTo>
                  <a:pt x="9393" y="3167"/>
                </a:lnTo>
                <a:lnTo>
                  <a:pt x="9393" y="3167"/>
                </a:lnTo>
                <a:lnTo>
                  <a:pt x="9222" y="3167"/>
                </a:lnTo>
                <a:lnTo>
                  <a:pt x="9136" y="3167"/>
                </a:lnTo>
                <a:lnTo>
                  <a:pt x="9072" y="3146"/>
                </a:lnTo>
                <a:lnTo>
                  <a:pt x="9072" y="3146"/>
                </a:lnTo>
                <a:lnTo>
                  <a:pt x="9072" y="3082"/>
                </a:lnTo>
                <a:lnTo>
                  <a:pt x="9072" y="2975"/>
                </a:lnTo>
                <a:lnTo>
                  <a:pt x="9072" y="2803"/>
                </a:lnTo>
                <a:lnTo>
                  <a:pt x="9072" y="2803"/>
                </a:lnTo>
                <a:lnTo>
                  <a:pt x="9136" y="2547"/>
                </a:lnTo>
                <a:lnTo>
                  <a:pt x="9158" y="2290"/>
                </a:lnTo>
                <a:lnTo>
                  <a:pt x="9179" y="1776"/>
                </a:lnTo>
                <a:lnTo>
                  <a:pt x="9179" y="1776"/>
                </a:lnTo>
                <a:lnTo>
                  <a:pt x="9201" y="1627"/>
                </a:lnTo>
                <a:lnTo>
                  <a:pt x="9222" y="1584"/>
                </a:lnTo>
                <a:lnTo>
                  <a:pt x="9243" y="1541"/>
                </a:lnTo>
                <a:lnTo>
                  <a:pt x="9286" y="1520"/>
                </a:lnTo>
                <a:lnTo>
                  <a:pt x="9350" y="1498"/>
                </a:lnTo>
                <a:lnTo>
                  <a:pt x="9500" y="1520"/>
                </a:lnTo>
                <a:lnTo>
                  <a:pt x="9500" y="1520"/>
                </a:lnTo>
                <a:lnTo>
                  <a:pt x="9607" y="1520"/>
                </a:lnTo>
                <a:lnTo>
                  <a:pt x="9629" y="1541"/>
                </a:lnTo>
                <a:lnTo>
                  <a:pt x="9650" y="1605"/>
                </a:lnTo>
                <a:lnTo>
                  <a:pt x="9650" y="1605"/>
                </a:lnTo>
                <a:lnTo>
                  <a:pt x="9650" y="1669"/>
                </a:lnTo>
                <a:lnTo>
                  <a:pt x="9629" y="1755"/>
                </a:lnTo>
                <a:lnTo>
                  <a:pt x="9586" y="1905"/>
                </a:lnTo>
                <a:lnTo>
                  <a:pt x="9586" y="1905"/>
                </a:lnTo>
                <a:lnTo>
                  <a:pt x="9522" y="1862"/>
                </a:lnTo>
                <a:lnTo>
                  <a:pt x="9436" y="1819"/>
                </a:lnTo>
                <a:lnTo>
                  <a:pt x="9415" y="1819"/>
                </a:lnTo>
                <a:lnTo>
                  <a:pt x="9393" y="1819"/>
                </a:lnTo>
                <a:lnTo>
                  <a:pt x="9372" y="1862"/>
                </a:lnTo>
                <a:lnTo>
                  <a:pt x="9393" y="1905"/>
                </a:lnTo>
                <a:lnTo>
                  <a:pt x="9393" y="1905"/>
                </a:lnTo>
                <a:close/>
                <a:moveTo>
                  <a:pt x="9629" y="3167"/>
                </a:moveTo>
                <a:lnTo>
                  <a:pt x="9629" y="3167"/>
                </a:lnTo>
                <a:lnTo>
                  <a:pt x="9650" y="3039"/>
                </a:lnTo>
                <a:lnTo>
                  <a:pt x="9650" y="3039"/>
                </a:lnTo>
                <a:lnTo>
                  <a:pt x="9736" y="3082"/>
                </a:lnTo>
                <a:lnTo>
                  <a:pt x="9778" y="3124"/>
                </a:lnTo>
                <a:lnTo>
                  <a:pt x="9800" y="3167"/>
                </a:lnTo>
                <a:lnTo>
                  <a:pt x="9629" y="3167"/>
                </a:lnTo>
                <a:close/>
                <a:moveTo>
                  <a:pt x="407" y="6248"/>
                </a:moveTo>
                <a:lnTo>
                  <a:pt x="407" y="6248"/>
                </a:lnTo>
                <a:lnTo>
                  <a:pt x="364" y="6205"/>
                </a:lnTo>
                <a:lnTo>
                  <a:pt x="364" y="6163"/>
                </a:lnTo>
                <a:lnTo>
                  <a:pt x="386" y="6077"/>
                </a:lnTo>
                <a:lnTo>
                  <a:pt x="386" y="6077"/>
                </a:lnTo>
                <a:lnTo>
                  <a:pt x="407" y="6098"/>
                </a:lnTo>
                <a:lnTo>
                  <a:pt x="407" y="6141"/>
                </a:lnTo>
                <a:lnTo>
                  <a:pt x="407" y="6248"/>
                </a:lnTo>
                <a:lnTo>
                  <a:pt x="407" y="6248"/>
                </a:lnTo>
                <a:close/>
                <a:moveTo>
                  <a:pt x="493" y="6697"/>
                </a:moveTo>
                <a:lnTo>
                  <a:pt x="493" y="6697"/>
                </a:lnTo>
                <a:lnTo>
                  <a:pt x="493" y="6655"/>
                </a:lnTo>
                <a:lnTo>
                  <a:pt x="493" y="6612"/>
                </a:lnTo>
                <a:lnTo>
                  <a:pt x="493" y="6612"/>
                </a:lnTo>
                <a:lnTo>
                  <a:pt x="535" y="6633"/>
                </a:lnTo>
                <a:lnTo>
                  <a:pt x="535" y="6676"/>
                </a:lnTo>
                <a:lnTo>
                  <a:pt x="514" y="6697"/>
                </a:lnTo>
                <a:lnTo>
                  <a:pt x="493" y="6697"/>
                </a:lnTo>
                <a:lnTo>
                  <a:pt x="493" y="6697"/>
                </a:lnTo>
                <a:close/>
                <a:moveTo>
                  <a:pt x="621" y="5478"/>
                </a:moveTo>
                <a:lnTo>
                  <a:pt x="621" y="5478"/>
                </a:lnTo>
                <a:lnTo>
                  <a:pt x="535" y="5478"/>
                </a:lnTo>
                <a:lnTo>
                  <a:pt x="493" y="5456"/>
                </a:lnTo>
                <a:lnTo>
                  <a:pt x="493" y="5435"/>
                </a:lnTo>
                <a:lnTo>
                  <a:pt x="493" y="5392"/>
                </a:lnTo>
                <a:lnTo>
                  <a:pt x="557" y="5307"/>
                </a:lnTo>
                <a:lnTo>
                  <a:pt x="600" y="5264"/>
                </a:lnTo>
                <a:lnTo>
                  <a:pt x="600" y="5221"/>
                </a:lnTo>
                <a:lnTo>
                  <a:pt x="600" y="5221"/>
                </a:lnTo>
                <a:lnTo>
                  <a:pt x="557" y="5200"/>
                </a:lnTo>
                <a:lnTo>
                  <a:pt x="493" y="5221"/>
                </a:lnTo>
                <a:lnTo>
                  <a:pt x="364" y="5285"/>
                </a:lnTo>
                <a:lnTo>
                  <a:pt x="300" y="5307"/>
                </a:lnTo>
                <a:lnTo>
                  <a:pt x="236" y="5328"/>
                </a:lnTo>
                <a:lnTo>
                  <a:pt x="193" y="5285"/>
                </a:lnTo>
                <a:lnTo>
                  <a:pt x="172" y="5221"/>
                </a:lnTo>
                <a:lnTo>
                  <a:pt x="172" y="5221"/>
                </a:lnTo>
                <a:lnTo>
                  <a:pt x="193" y="5157"/>
                </a:lnTo>
                <a:lnTo>
                  <a:pt x="236" y="5114"/>
                </a:lnTo>
                <a:lnTo>
                  <a:pt x="300" y="5050"/>
                </a:lnTo>
                <a:lnTo>
                  <a:pt x="386" y="5007"/>
                </a:lnTo>
                <a:lnTo>
                  <a:pt x="557" y="4943"/>
                </a:lnTo>
                <a:lnTo>
                  <a:pt x="685" y="4900"/>
                </a:lnTo>
                <a:lnTo>
                  <a:pt x="685" y="4900"/>
                </a:lnTo>
                <a:lnTo>
                  <a:pt x="899" y="4836"/>
                </a:lnTo>
                <a:lnTo>
                  <a:pt x="1092" y="4815"/>
                </a:lnTo>
                <a:lnTo>
                  <a:pt x="1306" y="4793"/>
                </a:lnTo>
                <a:lnTo>
                  <a:pt x="1520" y="4793"/>
                </a:lnTo>
                <a:lnTo>
                  <a:pt x="1947" y="4836"/>
                </a:lnTo>
                <a:lnTo>
                  <a:pt x="2397" y="4836"/>
                </a:lnTo>
                <a:lnTo>
                  <a:pt x="2397" y="4836"/>
                </a:lnTo>
                <a:lnTo>
                  <a:pt x="3167" y="4836"/>
                </a:lnTo>
                <a:lnTo>
                  <a:pt x="3937" y="4857"/>
                </a:lnTo>
                <a:lnTo>
                  <a:pt x="3937" y="4857"/>
                </a:lnTo>
                <a:lnTo>
                  <a:pt x="4387" y="4879"/>
                </a:lnTo>
                <a:lnTo>
                  <a:pt x="4836" y="4879"/>
                </a:lnTo>
                <a:lnTo>
                  <a:pt x="5050" y="4857"/>
                </a:lnTo>
                <a:lnTo>
                  <a:pt x="5264" y="4836"/>
                </a:lnTo>
                <a:lnTo>
                  <a:pt x="5478" y="4772"/>
                </a:lnTo>
                <a:lnTo>
                  <a:pt x="5692" y="4708"/>
                </a:lnTo>
                <a:lnTo>
                  <a:pt x="5692" y="4708"/>
                </a:lnTo>
                <a:lnTo>
                  <a:pt x="5863" y="4729"/>
                </a:lnTo>
                <a:lnTo>
                  <a:pt x="5970" y="4750"/>
                </a:lnTo>
                <a:lnTo>
                  <a:pt x="5991" y="4772"/>
                </a:lnTo>
                <a:lnTo>
                  <a:pt x="6013" y="4815"/>
                </a:lnTo>
                <a:lnTo>
                  <a:pt x="6013" y="4815"/>
                </a:lnTo>
                <a:lnTo>
                  <a:pt x="6013" y="4857"/>
                </a:lnTo>
                <a:lnTo>
                  <a:pt x="6013" y="4900"/>
                </a:lnTo>
                <a:lnTo>
                  <a:pt x="5991" y="4922"/>
                </a:lnTo>
                <a:lnTo>
                  <a:pt x="5948" y="4943"/>
                </a:lnTo>
                <a:lnTo>
                  <a:pt x="5863" y="4943"/>
                </a:lnTo>
                <a:lnTo>
                  <a:pt x="5777" y="4943"/>
                </a:lnTo>
                <a:lnTo>
                  <a:pt x="5777" y="4943"/>
                </a:lnTo>
                <a:lnTo>
                  <a:pt x="5777" y="4986"/>
                </a:lnTo>
                <a:lnTo>
                  <a:pt x="5820" y="5093"/>
                </a:lnTo>
                <a:lnTo>
                  <a:pt x="5842" y="5221"/>
                </a:lnTo>
                <a:lnTo>
                  <a:pt x="5842" y="5285"/>
                </a:lnTo>
                <a:lnTo>
                  <a:pt x="5842" y="5285"/>
                </a:lnTo>
                <a:lnTo>
                  <a:pt x="5820" y="5371"/>
                </a:lnTo>
                <a:lnTo>
                  <a:pt x="5799" y="5435"/>
                </a:lnTo>
                <a:lnTo>
                  <a:pt x="5735" y="5499"/>
                </a:lnTo>
                <a:lnTo>
                  <a:pt x="5670" y="5542"/>
                </a:lnTo>
                <a:lnTo>
                  <a:pt x="5670" y="5542"/>
                </a:lnTo>
                <a:lnTo>
                  <a:pt x="5585" y="5563"/>
                </a:lnTo>
                <a:lnTo>
                  <a:pt x="5521" y="5563"/>
                </a:lnTo>
                <a:lnTo>
                  <a:pt x="5371" y="5521"/>
                </a:lnTo>
                <a:lnTo>
                  <a:pt x="5242" y="5456"/>
                </a:lnTo>
                <a:lnTo>
                  <a:pt x="5135" y="5371"/>
                </a:lnTo>
                <a:lnTo>
                  <a:pt x="5135" y="5371"/>
                </a:lnTo>
                <a:lnTo>
                  <a:pt x="5071" y="5285"/>
                </a:lnTo>
                <a:lnTo>
                  <a:pt x="5028" y="5200"/>
                </a:lnTo>
                <a:lnTo>
                  <a:pt x="4964" y="5157"/>
                </a:lnTo>
                <a:lnTo>
                  <a:pt x="4921" y="5136"/>
                </a:lnTo>
                <a:lnTo>
                  <a:pt x="4879" y="5136"/>
                </a:lnTo>
                <a:lnTo>
                  <a:pt x="4879" y="5136"/>
                </a:lnTo>
                <a:lnTo>
                  <a:pt x="4815" y="5178"/>
                </a:lnTo>
                <a:lnTo>
                  <a:pt x="4772" y="5221"/>
                </a:lnTo>
                <a:lnTo>
                  <a:pt x="4686" y="5307"/>
                </a:lnTo>
                <a:lnTo>
                  <a:pt x="4686" y="5307"/>
                </a:lnTo>
                <a:lnTo>
                  <a:pt x="4622" y="5371"/>
                </a:lnTo>
                <a:lnTo>
                  <a:pt x="4558" y="5414"/>
                </a:lnTo>
                <a:lnTo>
                  <a:pt x="4494" y="5414"/>
                </a:lnTo>
                <a:lnTo>
                  <a:pt x="4429" y="5392"/>
                </a:lnTo>
                <a:lnTo>
                  <a:pt x="4429" y="5392"/>
                </a:lnTo>
                <a:lnTo>
                  <a:pt x="4387" y="5350"/>
                </a:lnTo>
                <a:lnTo>
                  <a:pt x="4387" y="5285"/>
                </a:lnTo>
                <a:lnTo>
                  <a:pt x="4365" y="5243"/>
                </a:lnTo>
                <a:lnTo>
                  <a:pt x="4344" y="5200"/>
                </a:lnTo>
                <a:lnTo>
                  <a:pt x="4344" y="5200"/>
                </a:lnTo>
                <a:lnTo>
                  <a:pt x="4301" y="5178"/>
                </a:lnTo>
                <a:lnTo>
                  <a:pt x="4258" y="5157"/>
                </a:lnTo>
                <a:lnTo>
                  <a:pt x="4215" y="5178"/>
                </a:lnTo>
                <a:lnTo>
                  <a:pt x="4173" y="5200"/>
                </a:lnTo>
                <a:lnTo>
                  <a:pt x="4108" y="5285"/>
                </a:lnTo>
                <a:lnTo>
                  <a:pt x="4023" y="5392"/>
                </a:lnTo>
                <a:lnTo>
                  <a:pt x="4023" y="5392"/>
                </a:lnTo>
                <a:lnTo>
                  <a:pt x="3959" y="5435"/>
                </a:lnTo>
                <a:lnTo>
                  <a:pt x="3873" y="5499"/>
                </a:lnTo>
                <a:lnTo>
                  <a:pt x="3766" y="5542"/>
                </a:lnTo>
                <a:lnTo>
                  <a:pt x="3681" y="5542"/>
                </a:lnTo>
                <a:lnTo>
                  <a:pt x="3681" y="5542"/>
                </a:lnTo>
                <a:lnTo>
                  <a:pt x="3595" y="5542"/>
                </a:lnTo>
                <a:lnTo>
                  <a:pt x="3552" y="5499"/>
                </a:lnTo>
                <a:lnTo>
                  <a:pt x="3488" y="5392"/>
                </a:lnTo>
                <a:lnTo>
                  <a:pt x="3488" y="5392"/>
                </a:lnTo>
                <a:lnTo>
                  <a:pt x="3488" y="5328"/>
                </a:lnTo>
                <a:lnTo>
                  <a:pt x="3467" y="5264"/>
                </a:lnTo>
                <a:lnTo>
                  <a:pt x="3424" y="5243"/>
                </a:lnTo>
                <a:lnTo>
                  <a:pt x="3338" y="5243"/>
                </a:lnTo>
                <a:lnTo>
                  <a:pt x="3338" y="5243"/>
                </a:lnTo>
                <a:lnTo>
                  <a:pt x="3274" y="5285"/>
                </a:lnTo>
                <a:lnTo>
                  <a:pt x="3188" y="5350"/>
                </a:lnTo>
                <a:lnTo>
                  <a:pt x="3124" y="5435"/>
                </a:lnTo>
                <a:lnTo>
                  <a:pt x="3060" y="5478"/>
                </a:lnTo>
                <a:lnTo>
                  <a:pt x="3060" y="5478"/>
                </a:lnTo>
                <a:lnTo>
                  <a:pt x="2953" y="5521"/>
                </a:lnTo>
                <a:lnTo>
                  <a:pt x="2868" y="5542"/>
                </a:lnTo>
                <a:lnTo>
                  <a:pt x="2782" y="5542"/>
                </a:lnTo>
                <a:lnTo>
                  <a:pt x="2739" y="5499"/>
                </a:lnTo>
                <a:lnTo>
                  <a:pt x="2675" y="5456"/>
                </a:lnTo>
                <a:lnTo>
                  <a:pt x="2632" y="5392"/>
                </a:lnTo>
                <a:lnTo>
                  <a:pt x="2611" y="5307"/>
                </a:lnTo>
                <a:lnTo>
                  <a:pt x="2611" y="5221"/>
                </a:lnTo>
                <a:lnTo>
                  <a:pt x="2611" y="5221"/>
                </a:lnTo>
                <a:lnTo>
                  <a:pt x="2375" y="5350"/>
                </a:lnTo>
                <a:lnTo>
                  <a:pt x="2268" y="5414"/>
                </a:lnTo>
                <a:lnTo>
                  <a:pt x="2140" y="5456"/>
                </a:lnTo>
                <a:lnTo>
                  <a:pt x="2140" y="5456"/>
                </a:lnTo>
                <a:lnTo>
                  <a:pt x="2033" y="5499"/>
                </a:lnTo>
                <a:lnTo>
                  <a:pt x="1926" y="5499"/>
                </a:lnTo>
                <a:lnTo>
                  <a:pt x="1841" y="5478"/>
                </a:lnTo>
                <a:lnTo>
                  <a:pt x="1755" y="5435"/>
                </a:lnTo>
                <a:lnTo>
                  <a:pt x="1755" y="5435"/>
                </a:lnTo>
                <a:lnTo>
                  <a:pt x="1712" y="5414"/>
                </a:lnTo>
                <a:lnTo>
                  <a:pt x="1691" y="5392"/>
                </a:lnTo>
                <a:lnTo>
                  <a:pt x="1712" y="5371"/>
                </a:lnTo>
                <a:lnTo>
                  <a:pt x="1712" y="5371"/>
                </a:lnTo>
                <a:lnTo>
                  <a:pt x="1691" y="5371"/>
                </a:lnTo>
                <a:lnTo>
                  <a:pt x="1605" y="5371"/>
                </a:lnTo>
                <a:lnTo>
                  <a:pt x="1605" y="5371"/>
                </a:lnTo>
                <a:lnTo>
                  <a:pt x="1562" y="5371"/>
                </a:lnTo>
                <a:lnTo>
                  <a:pt x="1498" y="5392"/>
                </a:lnTo>
                <a:lnTo>
                  <a:pt x="1413" y="5435"/>
                </a:lnTo>
                <a:lnTo>
                  <a:pt x="1413" y="5435"/>
                </a:lnTo>
                <a:lnTo>
                  <a:pt x="1284" y="5456"/>
                </a:lnTo>
                <a:lnTo>
                  <a:pt x="1177" y="5456"/>
                </a:lnTo>
                <a:lnTo>
                  <a:pt x="1134" y="5435"/>
                </a:lnTo>
                <a:lnTo>
                  <a:pt x="1113" y="5392"/>
                </a:lnTo>
                <a:lnTo>
                  <a:pt x="1113" y="5328"/>
                </a:lnTo>
                <a:lnTo>
                  <a:pt x="1134" y="5264"/>
                </a:lnTo>
                <a:lnTo>
                  <a:pt x="1134" y="5264"/>
                </a:lnTo>
                <a:lnTo>
                  <a:pt x="1070" y="5264"/>
                </a:lnTo>
                <a:lnTo>
                  <a:pt x="1006" y="5285"/>
                </a:lnTo>
                <a:lnTo>
                  <a:pt x="878" y="5371"/>
                </a:lnTo>
                <a:lnTo>
                  <a:pt x="749" y="5456"/>
                </a:lnTo>
                <a:lnTo>
                  <a:pt x="685" y="5478"/>
                </a:lnTo>
                <a:lnTo>
                  <a:pt x="621" y="5478"/>
                </a:lnTo>
                <a:lnTo>
                  <a:pt x="621" y="5478"/>
                </a:lnTo>
                <a:close/>
                <a:moveTo>
                  <a:pt x="5414" y="5820"/>
                </a:moveTo>
                <a:lnTo>
                  <a:pt x="5414" y="5820"/>
                </a:lnTo>
                <a:lnTo>
                  <a:pt x="5307" y="5949"/>
                </a:lnTo>
                <a:lnTo>
                  <a:pt x="5285" y="5970"/>
                </a:lnTo>
                <a:lnTo>
                  <a:pt x="5264" y="5991"/>
                </a:lnTo>
                <a:lnTo>
                  <a:pt x="5221" y="5970"/>
                </a:lnTo>
                <a:lnTo>
                  <a:pt x="5157" y="5927"/>
                </a:lnTo>
                <a:lnTo>
                  <a:pt x="5157" y="5927"/>
                </a:lnTo>
                <a:lnTo>
                  <a:pt x="5200" y="5884"/>
                </a:lnTo>
                <a:lnTo>
                  <a:pt x="5285" y="5820"/>
                </a:lnTo>
                <a:lnTo>
                  <a:pt x="5371" y="5777"/>
                </a:lnTo>
                <a:lnTo>
                  <a:pt x="5392" y="5799"/>
                </a:lnTo>
                <a:lnTo>
                  <a:pt x="5414" y="5820"/>
                </a:lnTo>
                <a:lnTo>
                  <a:pt x="5414" y="5820"/>
                </a:lnTo>
                <a:close/>
                <a:moveTo>
                  <a:pt x="3210" y="5949"/>
                </a:moveTo>
                <a:lnTo>
                  <a:pt x="3210" y="5949"/>
                </a:lnTo>
                <a:lnTo>
                  <a:pt x="3124" y="5842"/>
                </a:lnTo>
                <a:lnTo>
                  <a:pt x="3103" y="5799"/>
                </a:lnTo>
                <a:lnTo>
                  <a:pt x="3103" y="5756"/>
                </a:lnTo>
                <a:lnTo>
                  <a:pt x="3103" y="5756"/>
                </a:lnTo>
                <a:lnTo>
                  <a:pt x="3188" y="5692"/>
                </a:lnTo>
                <a:lnTo>
                  <a:pt x="3274" y="5628"/>
                </a:lnTo>
                <a:lnTo>
                  <a:pt x="3274" y="5628"/>
                </a:lnTo>
                <a:lnTo>
                  <a:pt x="3317" y="5649"/>
                </a:lnTo>
                <a:lnTo>
                  <a:pt x="3360" y="5670"/>
                </a:lnTo>
                <a:lnTo>
                  <a:pt x="3424" y="5735"/>
                </a:lnTo>
                <a:lnTo>
                  <a:pt x="3424" y="5735"/>
                </a:lnTo>
                <a:lnTo>
                  <a:pt x="3552" y="5777"/>
                </a:lnTo>
                <a:lnTo>
                  <a:pt x="3702" y="5799"/>
                </a:lnTo>
                <a:lnTo>
                  <a:pt x="3702" y="5799"/>
                </a:lnTo>
                <a:lnTo>
                  <a:pt x="3830" y="5777"/>
                </a:lnTo>
                <a:lnTo>
                  <a:pt x="3916" y="5735"/>
                </a:lnTo>
                <a:lnTo>
                  <a:pt x="4023" y="5670"/>
                </a:lnTo>
                <a:lnTo>
                  <a:pt x="4130" y="5628"/>
                </a:lnTo>
                <a:lnTo>
                  <a:pt x="4130" y="5628"/>
                </a:lnTo>
                <a:lnTo>
                  <a:pt x="4215" y="5585"/>
                </a:lnTo>
                <a:lnTo>
                  <a:pt x="4237" y="5606"/>
                </a:lnTo>
                <a:lnTo>
                  <a:pt x="4301" y="5628"/>
                </a:lnTo>
                <a:lnTo>
                  <a:pt x="4301" y="5628"/>
                </a:lnTo>
                <a:lnTo>
                  <a:pt x="4429" y="5692"/>
                </a:lnTo>
                <a:lnTo>
                  <a:pt x="4429" y="5692"/>
                </a:lnTo>
                <a:lnTo>
                  <a:pt x="4558" y="5692"/>
                </a:lnTo>
                <a:lnTo>
                  <a:pt x="4686" y="5670"/>
                </a:lnTo>
                <a:lnTo>
                  <a:pt x="4686" y="5670"/>
                </a:lnTo>
                <a:lnTo>
                  <a:pt x="4750" y="5628"/>
                </a:lnTo>
                <a:lnTo>
                  <a:pt x="4772" y="5585"/>
                </a:lnTo>
                <a:lnTo>
                  <a:pt x="4815" y="5542"/>
                </a:lnTo>
                <a:lnTo>
                  <a:pt x="4857" y="5521"/>
                </a:lnTo>
                <a:lnTo>
                  <a:pt x="4857" y="5521"/>
                </a:lnTo>
                <a:lnTo>
                  <a:pt x="4921" y="5478"/>
                </a:lnTo>
                <a:lnTo>
                  <a:pt x="4921" y="5478"/>
                </a:lnTo>
                <a:lnTo>
                  <a:pt x="4921" y="5478"/>
                </a:lnTo>
                <a:lnTo>
                  <a:pt x="4921" y="5478"/>
                </a:lnTo>
                <a:lnTo>
                  <a:pt x="4921" y="5478"/>
                </a:lnTo>
                <a:lnTo>
                  <a:pt x="4986" y="5521"/>
                </a:lnTo>
                <a:lnTo>
                  <a:pt x="4986" y="5521"/>
                </a:lnTo>
                <a:lnTo>
                  <a:pt x="5071" y="5585"/>
                </a:lnTo>
                <a:lnTo>
                  <a:pt x="5114" y="5628"/>
                </a:lnTo>
                <a:lnTo>
                  <a:pt x="5114" y="5649"/>
                </a:lnTo>
                <a:lnTo>
                  <a:pt x="5114" y="5649"/>
                </a:lnTo>
                <a:lnTo>
                  <a:pt x="4622" y="5991"/>
                </a:lnTo>
                <a:lnTo>
                  <a:pt x="4365" y="6163"/>
                </a:lnTo>
                <a:lnTo>
                  <a:pt x="4108" y="6312"/>
                </a:lnTo>
                <a:lnTo>
                  <a:pt x="4108" y="6312"/>
                </a:lnTo>
                <a:lnTo>
                  <a:pt x="3959" y="6355"/>
                </a:lnTo>
                <a:lnTo>
                  <a:pt x="3916" y="6376"/>
                </a:lnTo>
                <a:lnTo>
                  <a:pt x="3852" y="6355"/>
                </a:lnTo>
                <a:lnTo>
                  <a:pt x="3745" y="6312"/>
                </a:lnTo>
                <a:lnTo>
                  <a:pt x="3616" y="6227"/>
                </a:lnTo>
                <a:lnTo>
                  <a:pt x="3616" y="6227"/>
                </a:lnTo>
                <a:lnTo>
                  <a:pt x="3402" y="6098"/>
                </a:lnTo>
                <a:lnTo>
                  <a:pt x="3210" y="5949"/>
                </a:lnTo>
                <a:lnTo>
                  <a:pt x="3210" y="5949"/>
                </a:lnTo>
                <a:close/>
                <a:moveTo>
                  <a:pt x="3467" y="6291"/>
                </a:moveTo>
                <a:lnTo>
                  <a:pt x="3467" y="6291"/>
                </a:lnTo>
                <a:lnTo>
                  <a:pt x="3424" y="6355"/>
                </a:lnTo>
                <a:lnTo>
                  <a:pt x="3360" y="6355"/>
                </a:lnTo>
                <a:lnTo>
                  <a:pt x="3360" y="6355"/>
                </a:lnTo>
                <a:lnTo>
                  <a:pt x="3338" y="6291"/>
                </a:lnTo>
                <a:lnTo>
                  <a:pt x="3338" y="6248"/>
                </a:lnTo>
                <a:lnTo>
                  <a:pt x="3338" y="6248"/>
                </a:lnTo>
                <a:lnTo>
                  <a:pt x="3381" y="6248"/>
                </a:lnTo>
                <a:lnTo>
                  <a:pt x="3402" y="6270"/>
                </a:lnTo>
                <a:lnTo>
                  <a:pt x="3445" y="6291"/>
                </a:lnTo>
                <a:lnTo>
                  <a:pt x="3467" y="6291"/>
                </a:lnTo>
                <a:lnTo>
                  <a:pt x="3467" y="6291"/>
                </a:lnTo>
                <a:close/>
                <a:moveTo>
                  <a:pt x="3146" y="6163"/>
                </a:moveTo>
                <a:lnTo>
                  <a:pt x="3146" y="6163"/>
                </a:lnTo>
                <a:lnTo>
                  <a:pt x="3146" y="6120"/>
                </a:lnTo>
                <a:lnTo>
                  <a:pt x="3188" y="6120"/>
                </a:lnTo>
                <a:lnTo>
                  <a:pt x="3188" y="6120"/>
                </a:lnTo>
                <a:lnTo>
                  <a:pt x="3188" y="6163"/>
                </a:lnTo>
                <a:lnTo>
                  <a:pt x="3146" y="6163"/>
                </a:lnTo>
                <a:lnTo>
                  <a:pt x="3146" y="6163"/>
                </a:lnTo>
                <a:close/>
                <a:moveTo>
                  <a:pt x="5157" y="6376"/>
                </a:moveTo>
                <a:lnTo>
                  <a:pt x="5157" y="6376"/>
                </a:lnTo>
                <a:lnTo>
                  <a:pt x="5135" y="6398"/>
                </a:lnTo>
                <a:lnTo>
                  <a:pt x="5071" y="6398"/>
                </a:lnTo>
                <a:lnTo>
                  <a:pt x="4986" y="6376"/>
                </a:lnTo>
                <a:lnTo>
                  <a:pt x="4986" y="6376"/>
                </a:lnTo>
                <a:lnTo>
                  <a:pt x="4964" y="6270"/>
                </a:lnTo>
                <a:lnTo>
                  <a:pt x="4964" y="6184"/>
                </a:lnTo>
                <a:lnTo>
                  <a:pt x="4964" y="6184"/>
                </a:lnTo>
                <a:lnTo>
                  <a:pt x="5007" y="6184"/>
                </a:lnTo>
                <a:lnTo>
                  <a:pt x="5028" y="6205"/>
                </a:lnTo>
                <a:lnTo>
                  <a:pt x="5050" y="6291"/>
                </a:lnTo>
                <a:lnTo>
                  <a:pt x="5093" y="6355"/>
                </a:lnTo>
                <a:lnTo>
                  <a:pt x="5114" y="6376"/>
                </a:lnTo>
                <a:lnTo>
                  <a:pt x="5157" y="6376"/>
                </a:lnTo>
                <a:lnTo>
                  <a:pt x="5157" y="6376"/>
                </a:lnTo>
                <a:close/>
                <a:moveTo>
                  <a:pt x="2825" y="5906"/>
                </a:moveTo>
                <a:lnTo>
                  <a:pt x="2825" y="5906"/>
                </a:lnTo>
                <a:lnTo>
                  <a:pt x="2739" y="5863"/>
                </a:lnTo>
                <a:lnTo>
                  <a:pt x="2718" y="5820"/>
                </a:lnTo>
                <a:lnTo>
                  <a:pt x="2696" y="5777"/>
                </a:lnTo>
                <a:lnTo>
                  <a:pt x="2696" y="5777"/>
                </a:lnTo>
                <a:lnTo>
                  <a:pt x="2803" y="5777"/>
                </a:lnTo>
                <a:lnTo>
                  <a:pt x="2910" y="5799"/>
                </a:lnTo>
                <a:lnTo>
                  <a:pt x="2910" y="5799"/>
                </a:lnTo>
                <a:lnTo>
                  <a:pt x="2910" y="5842"/>
                </a:lnTo>
                <a:lnTo>
                  <a:pt x="2868" y="5842"/>
                </a:lnTo>
                <a:lnTo>
                  <a:pt x="2846" y="5863"/>
                </a:lnTo>
                <a:lnTo>
                  <a:pt x="2825" y="5906"/>
                </a:lnTo>
                <a:lnTo>
                  <a:pt x="2825" y="5906"/>
                </a:lnTo>
                <a:close/>
                <a:moveTo>
                  <a:pt x="2996" y="6462"/>
                </a:moveTo>
                <a:lnTo>
                  <a:pt x="2889" y="6462"/>
                </a:lnTo>
                <a:lnTo>
                  <a:pt x="2889" y="6462"/>
                </a:lnTo>
                <a:lnTo>
                  <a:pt x="2910" y="6419"/>
                </a:lnTo>
                <a:lnTo>
                  <a:pt x="2953" y="6398"/>
                </a:lnTo>
                <a:lnTo>
                  <a:pt x="2974" y="6419"/>
                </a:lnTo>
                <a:lnTo>
                  <a:pt x="2996" y="6462"/>
                </a:lnTo>
                <a:lnTo>
                  <a:pt x="2996" y="6462"/>
                </a:lnTo>
                <a:close/>
                <a:moveTo>
                  <a:pt x="2161" y="5820"/>
                </a:moveTo>
                <a:lnTo>
                  <a:pt x="2161" y="5820"/>
                </a:lnTo>
                <a:lnTo>
                  <a:pt x="2183" y="5777"/>
                </a:lnTo>
                <a:lnTo>
                  <a:pt x="2226" y="5735"/>
                </a:lnTo>
                <a:lnTo>
                  <a:pt x="2268" y="5713"/>
                </a:lnTo>
                <a:lnTo>
                  <a:pt x="2290" y="5670"/>
                </a:lnTo>
                <a:lnTo>
                  <a:pt x="2290" y="5670"/>
                </a:lnTo>
                <a:lnTo>
                  <a:pt x="2311" y="5713"/>
                </a:lnTo>
                <a:lnTo>
                  <a:pt x="2333" y="5756"/>
                </a:lnTo>
                <a:lnTo>
                  <a:pt x="2311" y="5863"/>
                </a:lnTo>
                <a:lnTo>
                  <a:pt x="2290" y="5949"/>
                </a:lnTo>
                <a:lnTo>
                  <a:pt x="2247" y="6034"/>
                </a:lnTo>
                <a:lnTo>
                  <a:pt x="2247" y="6034"/>
                </a:lnTo>
                <a:lnTo>
                  <a:pt x="2247" y="6013"/>
                </a:lnTo>
                <a:lnTo>
                  <a:pt x="2247" y="5991"/>
                </a:lnTo>
                <a:lnTo>
                  <a:pt x="2247" y="5927"/>
                </a:lnTo>
                <a:lnTo>
                  <a:pt x="2247" y="5884"/>
                </a:lnTo>
                <a:lnTo>
                  <a:pt x="2247" y="5842"/>
                </a:lnTo>
                <a:lnTo>
                  <a:pt x="2226" y="5820"/>
                </a:lnTo>
                <a:lnTo>
                  <a:pt x="2161" y="5820"/>
                </a:lnTo>
                <a:lnTo>
                  <a:pt x="2161" y="5820"/>
                </a:lnTo>
                <a:close/>
                <a:moveTo>
                  <a:pt x="2033" y="6462"/>
                </a:moveTo>
                <a:lnTo>
                  <a:pt x="2033" y="6462"/>
                </a:lnTo>
                <a:lnTo>
                  <a:pt x="1969" y="6462"/>
                </a:lnTo>
                <a:lnTo>
                  <a:pt x="1905" y="6441"/>
                </a:lnTo>
                <a:lnTo>
                  <a:pt x="1905" y="6441"/>
                </a:lnTo>
                <a:lnTo>
                  <a:pt x="1926" y="6419"/>
                </a:lnTo>
                <a:lnTo>
                  <a:pt x="1990" y="6398"/>
                </a:lnTo>
                <a:lnTo>
                  <a:pt x="2012" y="6419"/>
                </a:lnTo>
                <a:lnTo>
                  <a:pt x="2033" y="6462"/>
                </a:lnTo>
                <a:lnTo>
                  <a:pt x="2033" y="6462"/>
                </a:lnTo>
                <a:close/>
                <a:moveTo>
                  <a:pt x="1348" y="6056"/>
                </a:moveTo>
                <a:lnTo>
                  <a:pt x="1348" y="6056"/>
                </a:lnTo>
                <a:lnTo>
                  <a:pt x="1220" y="6120"/>
                </a:lnTo>
                <a:lnTo>
                  <a:pt x="1113" y="6163"/>
                </a:lnTo>
                <a:lnTo>
                  <a:pt x="1070" y="6163"/>
                </a:lnTo>
                <a:lnTo>
                  <a:pt x="1049" y="6141"/>
                </a:lnTo>
                <a:lnTo>
                  <a:pt x="1006" y="6098"/>
                </a:lnTo>
                <a:lnTo>
                  <a:pt x="963" y="6034"/>
                </a:lnTo>
                <a:lnTo>
                  <a:pt x="963" y="6034"/>
                </a:lnTo>
                <a:lnTo>
                  <a:pt x="878" y="5884"/>
                </a:lnTo>
                <a:lnTo>
                  <a:pt x="856" y="5799"/>
                </a:lnTo>
                <a:lnTo>
                  <a:pt x="856" y="5713"/>
                </a:lnTo>
                <a:lnTo>
                  <a:pt x="856" y="5713"/>
                </a:lnTo>
                <a:lnTo>
                  <a:pt x="878" y="5670"/>
                </a:lnTo>
                <a:lnTo>
                  <a:pt x="899" y="5628"/>
                </a:lnTo>
                <a:lnTo>
                  <a:pt x="942" y="5606"/>
                </a:lnTo>
                <a:lnTo>
                  <a:pt x="963" y="5606"/>
                </a:lnTo>
                <a:lnTo>
                  <a:pt x="1049" y="5649"/>
                </a:lnTo>
                <a:lnTo>
                  <a:pt x="1113" y="5735"/>
                </a:lnTo>
                <a:lnTo>
                  <a:pt x="1113" y="5735"/>
                </a:lnTo>
                <a:lnTo>
                  <a:pt x="1241" y="5735"/>
                </a:lnTo>
                <a:lnTo>
                  <a:pt x="1370" y="5692"/>
                </a:lnTo>
                <a:lnTo>
                  <a:pt x="1477" y="5628"/>
                </a:lnTo>
                <a:lnTo>
                  <a:pt x="1584" y="5542"/>
                </a:lnTo>
                <a:lnTo>
                  <a:pt x="1584" y="5542"/>
                </a:lnTo>
                <a:lnTo>
                  <a:pt x="1669" y="5628"/>
                </a:lnTo>
                <a:lnTo>
                  <a:pt x="1755" y="5735"/>
                </a:lnTo>
                <a:lnTo>
                  <a:pt x="1755" y="5735"/>
                </a:lnTo>
                <a:lnTo>
                  <a:pt x="1798" y="5756"/>
                </a:lnTo>
                <a:lnTo>
                  <a:pt x="1819" y="5756"/>
                </a:lnTo>
                <a:lnTo>
                  <a:pt x="1841" y="5756"/>
                </a:lnTo>
                <a:lnTo>
                  <a:pt x="1841" y="5820"/>
                </a:lnTo>
                <a:lnTo>
                  <a:pt x="1841" y="5820"/>
                </a:lnTo>
                <a:lnTo>
                  <a:pt x="1798" y="5863"/>
                </a:lnTo>
                <a:lnTo>
                  <a:pt x="1755" y="5906"/>
                </a:lnTo>
                <a:lnTo>
                  <a:pt x="1605" y="5970"/>
                </a:lnTo>
                <a:lnTo>
                  <a:pt x="1348" y="6056"/>
                </a:lnTo>
                <a:lnTo>
                  <a:pt x="1348" y="6056"/>
                </a:lnTo>
                <a:close/>
                <a:moveTo>
                  <a:pt x="1477" y="6483"/>
                </a:moveTo>
                <a:lnTo>
                  <a:pt x="1413" y="6483"/>
                </a:lnTo>
                <a:lnTo>
                  <a:pt x="1413" y="6483"/>
                </a:lnTo>
                <a:lnTo>
                  <a:pt x="1434" y="6419"/>
                </a:lnTo>
                <a:lnTo>
                  <a:pt x="1434" y="6419"/>
                </a:lnTo>
                <a:lnTo>
                  <a:pt x="1455" y="6441"/>
                </a:lnTo>
                <a:lnTo>
                  <a:pt x="1477" y="6483"/>
                </a:lnTo>
                <a:lnTo>
                  <a:pt x="1477" y="6483"/>
                </a:lnTo>
                <a:close/>
                <a:moveTo>
                  <a:pt x="1263" y="6270"/>
                </a:moveTo>
                <a:lnTo>
                  <a:pt x="1263" y="6270"/>
                </a:lnTo>
                <a:lnTo>
                  <a:pt x="1263" y="6291"/>
                </a:lnTo>
                <a:lnTo>
                  <a:pt x="1241" y="6270"/>
                </a:lnTo>
                <a:lnTo>
                  <a:pt x="1241" y="6270"/>
                </a:lnTo>
                <a:lnTo>
                  <a:pt x="1263" y="6270"/>
                </a:lnTo>
                <a:lnTo>
                  <a:pt x="1263" y="6270"/>
                </a:lnTo>
                <a:lnTo>
                  <a:pt x="1263" y="6270"/>
                </a:lnTo>
                <a:close/>
                <a:moveTo>
                  <a:pt x="1070" y="6355"/>
                </a:moveTo>
                <a:lnTo>
                  <a:pt x="1070" y="6355"/>
                </a:lnTo>
                <a:lnTo>
                  <a:pt x="1006" y="6376"/>
                </a:lnTo>
                <a:lnTo>
                  <a:pt x="963" y="6355"/>
                </a:lnTo>
                <a:lnTo>
                  <a:pt x="920" y="6312"/>
                </a:lnTo>
                <a:lnTo>
                  <a:pt x="920" y="6248"/>
                </a:lnTo>
                <a:lnTo>
                  <a:pt x="920" y="6248"/>
                </a:lnTo>
                <a:lnTo>
                  <a:pt x="963" y="6270"/>
                </a:lnTo>
                <a:lnTo>
                  <a:pt x="1006" y="6291"/>
                </a:lnTo>
                <a:lnTo>
                  <a:pt x="1049" y="6312"/>
                </a:lnTo>
                <a:lnTo>
                  <a:pt x="1070" y="6355"/>
                </a:lnTo>
                <a:lnTo>
                  <a:pt x="1070" y="6355"/>
                </a:lnTo>
                <a:close/>
                <a:moveTo>
                  <a:pt x="1755" y="6056"/>
                </a:moveTo>
                <a:lnTo>
                  <a:pt x="1755" y="6056"/>
                </a:lnTo>
                <a:lnTo>
                  <a:pt x="1798" y="6013"/>
                </a:lnTo>
                <a:lnTo>
                  <a:pt x="1862" y="5970"/>
                </a:lnTo>
                <a:lnTo>
                  <a:pt x="1862" y="5970"/>
                </a:lnTo>
                <a:lnTo>
                  <a:pt x="1862" y="6013"/>
                </a:lnTo>
                <a:lnTo>
                  <a:pt x="1819" y="6056"/>
                </a:lnTo>
                <a:lnTo>
                  <a:pt x="1798" y="6077"/>
                </a:lnTo>
                <a:lnTo>
                  <a:pt x="1755" y="6056"/>
                </a:lnTo>
                <a:lnTo>
                  <a:pt x="1755" y="6056"/>
                </a:lnTo>
                <a:close/>
                <a:moveTo>
                  <a:pt x="1776" y="6419"/>
                </a:moveTo>
                <a:lnTo>
                  <a:pt x="1776" y="6419"/>
                </a:lnTo>
                <a:lnTo>
                  <a:pt x="1712" y="6398"/>
                </a:lnTo>
                <a:lnTo>
                  <a:pt x="1712" y="6355"/>
                </a:lnTo>
                <a:lnTo>
                  <a:pt x="1712" y="6355"/>
                </a:lnTo>
                <a:lnTo>
                  <a:pt x="1755" y="6376"/>
                </a:lnTo>
                <a:lnTo>
                  <a:pt x="1776" y="6419"/>
                </a:lnTo>
                <a:lnTo>
                  <a:pt x="1776" y="6419"/>
                </a:lnTo>
                <a:close/>
                <a:moveTo>
                  <a:pt x="600" y="6398"/>
                </a:moveTo>
                <a:lnTo>
                  <a:pt x="600" y="6398"/>
                </a:lnTo>
                <a:lnTo>
                  <a:pt x="621" y="6376"/>
                </a:lnTo>
                <a:lnTo>
                  <a:pt x="642" y="6376"/>
                </a:lnTo>
                <a:lnTo>
                  <a:pt x="664" y="6398"/>
                </a:lnTo>
                <a:lnTo>
                  <a:pt x="728" y="6441"/>
                </a:lnTo>
                <a:lnTo>
                  <a:pt x="771" y="6462"/>
                </a:lnTo>
                <a:lnTo>
                  <a:pt x="771" y="6462"/>
                </a:lnTo>
                <a:lnTo>
                  <a:pt x="749" y="6483"/>
                </a:lnTo>
                <a:lnTo>
                  <a:pt x="707" y="6483"/>
                </a:lnTo>
                <a:lnTo>
                  <a:pt x="685" y="6462"/>
                </a:lnTo>
                <a:lnTo>
                  <a:pt x="642" y="6419"/>
                </a:lnTo>
                <a:lnTo>
                  <a:pt x="600" y="6398"/>
                </a:lnTo>
                <a:lnTo>
                  <a:pt x="600" y="6398"/>
                </a:lnTo>
                <a:close/>
                <a:moveTo>
                  <a:pt x="5307" y="7382"/>
                </a:moveTo>
                <a:lnTo>
                  <a:pt x="5307" y="7382"/>
                </a:lnTo>
                <a:lnTo>
                  <a:pt x="5221" y="7403"/>
                </a:lnTo>
                <a:lnTo>
                  <a:pt x="5114" y="7425"/>
                </a:lnTo>
                <a:lnTo>
                  <a:pt x="4900" y="7425"/>
                </a:lnTo>
                <a:lnTo>
                  <a:pt x="4494" y="7361"/>
                </a:lnTo>
                <a:lnTo>
                  <a:pt x="4494" y="7361"/>
                </a:lnTo>
                <a:lnTo>
                  <a:pt x="4237" y="7361"/>
                </a:lnTo>
                <a:lnTo>
                  <a:pt x="3980" y="7382"/>
                </a:lnTo>
                <a:lnTo>
                  <a:pt x="3467" y="7446"/>
                </a:lnTo>
                <a:lnTo>
                  <a:pt x="3467" y="7446"/>
                </a:lnTo>
                <a:lnTo>
                  <a:pt x="3274" y="7446"/>
                </a:lnTo>
                <a:lnTo>
                  <a:pt x="3124" y="7403"/>
                </a:lnTo>
                <a:lnTo>
                  <a:pt x="3124" y="7403"/>
                </a:lnTo>
                <a:lnTo>
                  <a:pt x="3103" y="7382"/>
                </a:lnTo>
                <a:lnTo>
                  <a:pt x="3081" y="7361"/>
                </a:lnTo>
                <a:lnTo>
                  <a:pt x="3060" y="7318"/>
                </a:lnTo>
                <a:lnTo>
                  <a:pt x="2996" y="7339"/>
                </a:lnTo>
                <a:lnTo>
                  <a:pt x="2996" y="7339"/>
                </a:lnTo>
                <a:lnTo>
                  <a:pt x="2974" y="7339"/>
                </a:lnTo>
                <a:lnTo>
                  <a:pt x="2953" y="7361"/>
                </a:lnTo>
                <a:lnTo>
                  <a:pt x="2953" y="7403"/>
                </a:lnTo>
                <a:lnTo>
                  <a:pt x="2932" y="7446"/>
                </a:lnTo>
                <a:lnTo>
                  <a:pt x="2889" y="7468"/>
                </a:lnTo>
                <a:lnTo>
                  <a:pt x="2846" y="7468"/>
                </a:lnTo>
                <a:lnTo>
                  <a:pt x="2846" y="7468"/>
                </a:lnTo>
                <a:lnTo>
                  <a:pt x="2803" y="7446"/>
                </a:lnTo>
                <a:lnTo>
                  <a:pt x="2782" y="7446"/>
                </a:lnTo>
                <a:lnTo>
                  <a:pt x="2761" y="7403"/>
                </a:lnTo>
                <a:lnTo>
                  <a:pt x="2761" y="7361"/>
                </a:lnTo>
                <a:lnTo>
                  <a:pt x="2761" y="7275"/>
                </a:lnTo>
                <a:lnTo>
                  <a:pt x="2761" y="7190"/>
                </a:lnTo>
                <a:lnTo>
                  <a:pt x="2761" y="7190"/>
                </a:lnTo>
                <a:lnTo>
                  <a:pt x="2696" y="7104"/>
                </a:lnTo>
                <a:lnTo>
                  <a:pt x="2654" y="7083"/>
                </a:lnTo>
                <a:lnTo>
                  <a:pt x="2632" y="7104"/>
                </a:lnTo>
                <a:lnTo>
                  <a:pt x="2589" y="7168"/>
                </a:lnTo>
                <a:lnTo>
                  <a:pt x="2568" y="7318"/>
                </a:lnTo>
                <a:lnTo>
                  <a:pt x="2525" y="7446"/>
                </a:lnTo>
                <a:lnTo>
                  <a:pt x="2525" y="7446"/>
                </a:lnTo>
                <a:lnTo>
                  <a:pt x="2482" y="7425"/>
                </a:lnTo>
                <a:lnTo>
                  <a:pt x="2440" y="7382"/>
                </a:lnTo>
                <a:lnTo>
                  <a:pt x="2440" y="7382"/>
                </a:lnTo>
                <a:lnTo>
                  <a:pt x="2418" y="7318"/>
                </a:lnTo>
                <a:lnTo>
                  <a:pt x="2418" y="7254"/>
                </a:lnTo>
                <a:lnTo>
                  <a:pt x="2418" y="7254"/>
                </a:lnTo>
                <a:lnTo>
                  <a:pt x="2418" y="7147"/>
                </a:lnTo>
                <a:lnTo>
                  <a:pt x="2418" y="7104"/>
                </a:lnTo>
                <a:lnTo>
                  <a:pt x="2397" y="7061"/>
                </a:lnTo>
                <a:lnTo>
                  <a:pt x="2397" y="7061"/>
                </a:lnTo>
                <a:lnTo>
                  <a:pt x="2333" y="7018"/>
                </a:lnTo>
                <a:lnTo>
                  <a:pt x="2268" y="7018"/>
                </a:lnTo>
                <a:lnTo>
                  <a:pt x="2247" y="7061"/>
                </a:lnTo>
                <a:lnTo>
                  <a:pt x="2226" y="7125"/>
                </a:lnTo>
                <a:lnTo>
                  <a:pt x="2204" y="7275"/>
                </a:lnTo>
                <a:lnTo>
                  <a:pt x="2183" y="7403"/>
                </a:lnTo>
                <a:lnTo>
                  <a:pt x="2012" y="7403"/>
                </a:lnTo>
                <a:lnTo>
                  <a:pt x="2012" y="7403"/>
                </a:lnTo>
                <a:lnTo>
                  <a:pt x="1990" y="7339"/>
                </a:lnTo>
                <a:lnTo>
                  <a:pt x="1990" y="7275"/>
                </a:lnTo>
                <a:lnTo>
                  <a:pt x="1990" y="7275"/>
                </a:lnTo>
                <a:lnTo>
                  <a:pt x="1969" y="7232"/>
                </a:lnTo>
                <a:lnTo>
                  <a:pt x="1947" y="7211"/>
                </a:lnTo>
                <a:lnTo>
                  <a:pt x="1926" y="7190"/>
                </a:lnTo>
                <a:lnTo>
                  <a:pt x="1862" y="7190"/>
                </a:lnTo>
                <a:lnTo>
                  <a:pt x="1862" y="7190"/>
                </a:lnTo>
                <a:lnTo>
                  <a:pt x="1841" y="7211"/>
                </a:lnTo>
                <a:lnTo>
                  <a:pt x="1819" y="7232"/>
                </a:lnTo>
                <a:lnTo>
                  <a:pt x="1798" y="7275"/>
                </a:lnTo>
                <a:lnTo>
                  <a:pt x="1798" y="7339"/>
                </a:lnTo>
                <a:lnTo>
                  <a:pt x="1776" y="7382"/>
                </a:lnTo>
                <a:lnTo>
                  <a:pt x="1776" y="7382"/>
                </a:lnTo>
                <a:lnTo>
                  <a:pt x="1734" y="7403"/>
                </a:lnTo>
                <a:lnTo>
                  <a:pt x="1691" y="7403"/>
                </a:lnTo>
                <a:lnTo>
                  <a:pt x="1648" y="7361"/>
                </a:lnTo>
                <a:lnTo>
                  <a:pt x="1605" y="7318"/>
                </a:lnTo>
                <a:lnTo>
                  <a:pt x="1584" y="7275"/>
                </a:lnTo>
                <a:lnTo>
                  <a:pt x="1584" y="7275"/>
                </a:lnTo>
                <a:lnTo>
                  <a:pt x="1584" y="7211"/>
                </a:lnTo>
                <a:lnTo>
                  <a:pt x="1584" y="7147"/>
                </a:lnTo>
                <a:lnTo>
                  <a:pt x="1584" y="7083"/>
                </a:lnTo>
                <a:lnTo>
                  <a:pt x="1562" y="7040"/>
                </a:lnTo>
                <a:lnTo>
                  <a:pt x="1562" y="7040"/>
                </a:lnTo>
                <a:lnTo>
                  <a:pt x="1498" y="6997"/>
                </a:lnTo>
                <a:lnTo>
                  <a:pt x="1455" y="7018"/>
                </a:lnTo>
                <a:lnTo>
                  <a:pt x="1391" y="7061"/>
                </a:lnTo>
                <a:lnTo>
                  <a:pt x="1370" y="7125"/>
                </a:lnTo>
                <a:lnTo>
                  <a:pt x="1370" y="7125"/>
                </a:lnTo>
                <a:lnTo>
                  <a:pt x="1348" y="7232"/>
                </a:lnTo>
                <a:lnTo>
                  <a:pt x="1327" y="7318"/>
                </a:lnTo>
                <a:lnTo>
                  <a:pt x="1327" y="7339"/>
                </a:lnTo>
                <a:lnTo>
                  <a:pt x="1306" y="7339"/>
                </a:lnTo>
                <a:lnTo>
                  <a:pt x="1263" y="7254"/>
                </a:lnTo>
                <a:lnTo>
                  <a:pt x="1263" y="7254"/>
                </a:lnTo>
                <a:lnTo>
                  <a:pt x="1241" y="7147"/>
                </a:lnTo>
                <a:lnTo>
                  <a:pt x="1220" y="6997"/>
                </a:lnTo>
                <a:lnTo>
                  <a:pt x="1199" y="6933"/>
                </a:lnTo>
                <a:lnTo>
                  <a:pt x="1177" y="6890"/>
                </a:lnTo>
                <a:lnTo>
                  <a:pt x="1134" y="6869"/>
                </a:lnTo>
                <a:lnTo>
                  <a:pt x="1070" y="6869"/>
                </a:lnTo>
                <a:lnTo>
                  <a:pt x="1070" y="6869"/>
                </a:lnTo>
                <a:lnTo>
                  <a:pt x="1049" y="6911"/>
                </a:lnTo>
                <a:lnTo>
                  <a:pt x="1027" y="6976"/>
                </a:lnTo>
                <a:lnTo>
                  <a:pt x="1027" y="7125"/>
                </a:lnTo>
                <a:lnTo>
                  <a:pt x="1027" y="7275"/>
                </a:lnTo>
                <a:lnTo>
                  <a:pt x="1027" y="7318"/>
                </a:lnTo>
                <a:lnTo>
                  <a:pt x="1006" y="7339"/>
                </a:lnTo>
                <a:lnTo>
                  <a:pt x="1006" y="7339"/>
                </a:lnTo>
                <a:lnTo>
                  <a:pt x="963" y="7339"/>
                </a:lnTo>
                <a:lnTo>
                  <a:pt x="942" y="7297"/>
                </a:lnTo>
                <a:lnTo>
                  <a:pt x="920" y="7168"/>
                </a:lnTo>
                <a:lnTo>
                  <a:pt x="899" y="7018"/>
                </a:lnTo>
                <a:lnTo>
                  <a:pt x="899" y="6933"/>
                </a:lnTo>
                <a:lnTo>
                  <a:pt x="899" y="6933"/>
                </a:lnTo>
                <a:lnTo>
                  <a:pt x="835" y="6869"/>
                </a:lnTo>
                <a:lnTo>
                  <a:pt x="792" y="6847"/>
                </a:lnTo>
                <a:lnTo>
                  <a:pt x="771" y="6869"/>
                </a:lnTo>
                <a:lnTo>
                  <a:pt x="749" y="6911"/>
                </a:lnTo>
                <a:lnTo>
                  <a:pt x="707" y="7061"/>
                </a:lnTo>
                <a:lnTo>
                  <a:pt x="707" y="7190"/>
                </a:lnTo>
                <a:lnTo>
                  <a:pt x="707" y="7190"/>
                </a:lnTo>
                <a:lnTo>
                  <a:pt x="685" y="7125"/>
                </a:lnTo>
                <a:lnTo>
                  <a:pt x="664" y="7061"/>
                </a:lnTo>
                <a:lnTo>
                  <a:pt x="664" y="6933"/>
                </a:lnTo>
                <a:lnTo>
                  <a:pt x="664" y="6933"/>
                </a:lnTo>
                <a:lnTo>
                  <a:pt x="664" y="6847"/>
                </a:lnTo>
                <a:lnTo>
                  <a:pt x="664" y="6783"/>
                </a:lnTo>
                <a:lnTo>
                  <a:pt x="685" y="6762"/>
                </a:lnTo>
                <a:lnTo>
                  <a:pt x="749" y="6719"/>
                </a:lnTo>
                <a:lnTo>
                  <a:pt x="749" y="6719"/>
                </a:lnTo>
                <a:lnTo>
                  <a:pt x="878" y="6697"/>
                </a:lnTo>
                <a:lnTo>
                  <a:pt x="1027" y="6676"/>
                </a:lnTo>
                <a:lnTo>
                  <a:pt x="1306" y="6676"/>
                </a:lnTo>
                <a:lnTo>
                  <a:pt x="1306" y="6676"/>
                </a:lnTo>
                <a:lnTo>
                  <a:pt x="1413" y="6697"/>
                </a:lnTo>
                <a:lnTo>
                  <a:pt x="1477" y="6719"/>
                </a:lnTo>
                <a:lnTo>
                  <a:pt x="1520" y="6719"/>
                </a:lnTo>
                <a:lnTo>
                  <a:pt x="1520" y="6719"/>
                </a:lnTo>
                <a:lnTo>
                  <a:pt x="1584" y="6697"/>
                </a:lnTo>
                <a:lnTo>
                  <a:pt x="1627" y="6676"/>
                </a:lnTo>
                <a:lnTo>
                  <a:pt x="1648" y="6633"/>
                </a:lnTo>
                <a:lnTo>
                  <a:pt x="1712" y="6612"/>
                </a:lnTo>
                <a:lnTo>
                  <a:pt x="1712" y="6612"/>
                </a:lnTo>
                <a:lnTo>
                  <a:pt x="1776" y="6633"/>
                </a:lnTo>
                <a:lnTo>
                  <a:pt x="1841" y="6633"/>
                </a:lnTo>
                <a:lnTo>
                  <a:pt x="1990" y="6676"/>
                </a:lnTo>
                <a:lnTo>
                  <a:pt x="1990" y="6676"/>
                </a:lnTo>
                <a:lnTo>
                  <a:pt x="2268" y="6676"/>
                </a:lnTo>
                <a:lnTo>
                  <a:pt x="2268" y="6676"/>
                </a:lnTo>
                <a:lnTo>
                  <a:pt x="2611" y="6676"/>
                </a:lnTo>
                <a:lnTo>
                  <a:pt x="2932" y="6655"/>
                </a:lnTo>
                <a:lnTo>
                  <a:pt x="3552" y="6548"/>
                </a:lnTo>
                <a:lnTo>
                  <a:pt x="3552" y="6548"/>
                </a:lnTo>
                <a:lnTo>
                  <a:pt x="3681" y="6569"/>
                </a:lnTo>
                <a:lnTo>
                  <a:pt x="3681" y="6569"/>
                </a:lnTo>
                <a:lnTo>
                  <a:pt x="3745" y="6569"/>
                </a:lnTo>
                <a:lnTo>
                  <a:pt x="3788" y="6548"/>
                </a:lnTo>
                <a:lnTo>
                  <a:pt x="3788" y="6548"/>
                </a:lnTo>
                <a:lnTo>
                  <a:pt x="3830" y="6526"/>
                </a:lnTo>
                <a:lnTo>
                  <a:pt x="3852" y="6505"/>
                </a:lnTo>
                <a:lnTo>
                  <a:pt x="3852" y="6505"/>
                </a:lnTo>
                <a:lnTo>
                  <a:pt x="3916" y="6548"/>
                </a:lnTo>
                <a:lnTo>
                  <a:pt x="3980" y="6569"/>
                </a:lnTo>
                <a:lnTo>
                  <a:pt x="3980" y="6569"/>
                </a:lnTo>
                <a:lnTo>
                  <a:pt x="4087" y="6548"/>
                </a:lnTo>
                <a:lnTo>
                  <a:pt x="4194" y="6505"/>
                </a:lnTo>
                <a:lnTo>
                  <a:pt x="4194" y="6505"/>
                </a:lnTo>
                <a:lnTo>
                  <a:pt x="4280" y="6441"/>
                </a:lnTo>
                <a:lnTo>
                  <a:pt x="4344" y="6419"/>
                </a:lnTo>
                <a:lnTo>
                  <a:pt x="4387" y="6419"/>
                </a:lnTo>
                <a:lnTo>
                  <a:pt x="4387" y="6419"/>
                </a:lnTo>
                <a:lnTo>
                  <a:pt x="4408" y="6419"/>
                </a:lnTo>
                <a:lnTo>
                  <a:pt x="4408" y="6462"/>
                </a:lnTo>
                <a:lnTo>
                  <a:pt x="4408" y="6483"/>
                </a:lnTo>
                <a:lnTo>
                  <a:pt x="4408" y="6505"/>
                </a:lnTo>
                <a:lnTo>
                  <a:pt x="4408" y="6505"/>
                </a:lnTo>
                <a:lnTo>
                  <a:pt x="4515" y="6526"/>
                </a:lnTo>
                <a:lnTo>
                  <a:pt x="4643" y="6569"/>
                </a:lnTo>
                <a:lnTo>
                  <a:pt x="4643" y="6569"/>
                </a:lnTo>
                <a:lnTo>
                  <a:pt x="5114" y="6612"/>
                </a:lnTo>
                <a:lnTo>
                  <a:pt x="5349" y="6655"/>
                </a:lnTo>
                <a:lnTo>
                  <a:pt x="5435" y="6697"/>
                </a:lnTo>
                <a:lnTo>
                  <a:pt x="5499" y="6740"/>
                </a:lnTo>
                <a:lnTo>
                  <a:pt x="5499" y="6740"/>
                </a:lnTo>
                <a:lnTo>
                  <a:pt x="5542" y="6826"/>
                </a:lnTo>
                <a:lnTo>
                  <a:pt x="5563" y="6911"/>
                </a:lnTo>
                <a:lnTo>
                  <a:pt x="5563" y="7018"/>
                </a:lnTo>
                <a:lnTo>
                  <a:pt x="5542" y="7104"/>
                </a:lnTo>
                <a:lnTo>
                  <a:pt x="5521" y="7211"/>
                </a:lnTo>
                <a:lnTo>
                  <a:pt x="5456" y="7275"/>
                </a:lnTo>
                <a:lnTo>
                  <a:pt x="5392" y="7339"/>
                </a:lnTo>
                <a:lnTo>
                  <a:pt x="5307" y="7382"/>
                </a:lnTo>
                <a:lnTo>
                  <a:pt x="5307" y="7382"/>
                </a:lnTo>
                <a:close/>
                <a:moveTo>
                  <a:pt x="5735" y="5820"/>
                </a:moveTo>
                <a:lnTo>
                  <a:pt x="5735" y="5820"/>
                </a:lnTo>
                <a:lnTo>
                  <a:pt x="5670" y="5820"/>
                </a:lnTo>
                <a:lnTo>
                  <a:pt x="5628" y="5799"/>
                </a:lnTo>
                <a:lnTo>
                  <a:pt x="5628" y="5799"/>
                </a:lnTo>
                <a:lnTo>
                  <a:pt x="5649" y="5756"/>
                </a:lnTo>
                <a:lnTo>
                  <a:pt x="5670" y="5756"/>
                </a:lnTo>
                <a:lnTo>
                  <a:pt x="5713" y="5756"/>
                </a:lnTo>
                <a:lnTo>
                  <a:pt x="5735" y="5820"/>
                </a:lnTo>
                <a:lnTo>
                  <a:pt x="5735" y="5820"/>
                </a:lnTo>
                <a:close/>
                <a:moveTo>
                  <a:pt x="5777" y="5927"/>
                </a:moveTo>
                <a:lnTo>
                  <a:pt x="5777" y="5927"/>
                </a:lnTo>
                <a:lnTo>
                  <a:pt x="5777" y="5991"/>
                </a:lnTo>
                <a:lnTo>
                  <a:pt x="5777" y="6077"/>
                </a:lnTo>
                <a:lnTo>
                  <a:pt x="5735" y="6141"/>
                </a:lnTo>
                <a:lnTo>
                  <a:pt x="5692" y="6163"/>
                </a:lnTo>
                <a:lnTo>
                  <a:pt x="5692" y="6163"/>
                </a:lnTo>
                <a:lnTo>
                  <a:pt x="5692" y="6098"/>
                </a:lnTo>
                <a:lnTo>
                  <a:pt x="5713" y="6034"/>
                </a:lnTo>
                <a:lnTo>
                  <a:pt x="5756" y="5991"/>
                </a:lnTo>
                <a:lnTo>
                  <a:pt x="5777" y="5927"/>
                </a:lnTo>
                <a:lnTo>
                  <a:pt x="5777" y="5927"/>
                </a:lnTo>
                <a:close/>
                <a:moveTo>
                  <a:pt x="7296" y="664"/>
                </a:moveTo>
                <a:lnTo>
                  <a:pt x="7296" y="664"/>
                </a:lnTo>
                <a:lnTo>
                  <a:pt x="7339" y="685"/>
                </a:lnTo>
                <a:lnTo>
                  <a:pt x="7382" y="664"/>
                </a:lnTo>
                <a:lnTo>
                  <a:pt x="7403" y="664"/>
                </a:lnTo>
                <a:lnTo>
                  <a:pt x="7425" y="621"/>
                </a:lnTo>
                <a:lnTo>
                  <a:pt x="7403" y="535"/>
                </a:lnTo>
                <a:lnTo>
                  <a:pt x="7382" y="450"/>
                </a:lnTo>
                <a:lnTo>
                  <a:pt x="7382" y="450"/>
                </a:lnTo>
                <a:lnTo>
                  <a:pt x="7318" y="450"/>
                </a:lnTo>
                <a:lnTo>
                  <a:pt x="7296" y="471"/>
                </a:lnTo>
                <a:lnTo>
                  <a:pt x="7254" y="493"/>
                </a:lnTo>
                <a:lnTo>
                  <a:pt x="7232" y="514"/>
                </a:lnTo>
                <a:lnTo>
                  <a:pt x="7232" y="557"/>
                </a:lnTo>
                <a:lnTo>
                  <a:pt x="7232" y="600"/>
                </a:lnTo>
                <a:lnTo>
                  <a:pt x="7254" y="621"/>
                </a:lnTo>
                <a:lnTo>
                  <a:pt x="7296" y="664"/>
                </a:lnTo>
                <a:lnTo>
                  <a:pt x="7296" y="664"/>
                </a:lnTo>
                <a:close/>
                <a:moveTo>
                  <a:pt x="7082" y="621"/>
                </a:moveTo>
                <a:lnTo>
                  <a:pt x="7082" y="621"/>
                </a:lnTo>
                <a:lnTo>
                  <a:pt x="7061" y="642"/>
                </a:lnTo>
                <a:lnTo>
                  <a:pt x="7061" y="664"/>
                </a:lnTo>
                <a:lnTo>
                  <a:pt x="7061" y="664"/>
                </a:lnTo>
                <a:lnTo>
                  <a:pt x="7104" y="642"/>
                </a:lnTo>
                <a:lnTo>
                  <a:pt x="7104" y="621"/>
                </a:lnTo>
                <a:lnTo>
                  <a:pt x="7082" y="621"/>
                </a:lnTo>
                <a:lnTo>
                  <a:pt x="7082" y="621"/>
                </a:lnTo>
                <a:close/>
                <a:moveTo>
                  <a:pt x="7211" y="1092"/>
                </a:moveTo>
                <a:lnTo>
                  <a:pt x="7211" y="1092"/>
                </a:lnTo>
                <a:lnTo>
                  <a:pt x="7275" y="1092"/>
                </a:lnTo>
                <a:lnTo>
                  <a:pt x="7318" y="1092"/>
                </a:lnTo>
                <a:lnTo>
                  <a:pt x="7339" y="1049"/>
                </a:lnTo>
                <a:lnTo>
                  <a:pt x="7361" y="1006"/>
                </a:lnTo>
                <a:lnTo>
                  <a:pt x="7361" y="1006"/>
                </a:lnTo>
                <a:lnTo>
                  <a:pt x="7339" y="963"/>
                </a:lnTo>
                <a:lnTo>
                  <a:pt x="7318" y="942"/>
                </a:lnTo>
                <a:lnTo>
                  <a:pt x="7275" y="942"/>
                </a:lnTo>
                <a:lnTo>
                  <a:pt x="7232" y="942"/>
                </a:lnTo>
                <a:lnTo>
                  <a:pt x="7211" y="963"/>
                </a:lnTo>
                <a:lnTo>
                  <a:pt x="7189" y="1006"/>
                </a:lnTo>
                <a:lnTo>
                  <a:pt x="7189" y="1049"/>
                </a:lnTo>
                <a:lnTo>
                  <a:pt x="7211" y="1092"/>
                </a:lnTo>
                <a:lnTo>
                  <a:pt x="7211" y="1092"/>
                </a:lnTo>
                <a:close/>
                <a:moveTo>
                  <a:pt x="8002" y="1113"/>
                </a:moveTo>
                <a:lnTo>
                  <a:pt x="8002" y="1113"/>
                </a:lnTo>
                <a:lnTo>
                  <a:pt x="8024" y="1156"/>
                </a:lnTo>
                <a:lnTo>
                  <a:pt x="8067" y="1177"/>
                </a:lnTo>
                <a:lnTo>
                  <a:pt x="8088" y="1177"/>
                </a:lnTo>
                <a:lnTo>
                  <a:pt x="8109" y="1156"/>
                </a:lnTo>
                <a:lnTo>
                  <a:pt x="8152" y="1092"/>
                </a:lnTo>
                <a:lnTo>
                  <a:pt x="8152" y="1006"/>
                </a:lnTo>
                <a:lnTo>
                  <a:pt x="8152" y="1006"/>
                </a:lnTo>
                <a:lnTo>
                  <a:pt x="8088" y="985"/>
                </a:lnTo>
                <a:lnTo>
                  <a:pt x="8024" y="1006"/>
                </a:lnTo>
                <a:lnTo>
                  <a:pt x="8002" y="1028"/>
                </a:lnTo>
                <a:lnTo>
                  <a:pt x="7981" y="1049"/>
                </a:lnTo>
                <a:lnTo>
                  <a:pt x="7981" y="1092"/>
                </a:lnTo>
                <a:lnTo>
                  <a:pt x="8002" y="1113"/>
                </a:lnTo>
                <a:lnTo>
                  <a:pt x="8002" y="1113"/>
                </a:lnTo>
                <a:close/>
                <a:moveTo>
                  <a:pt x="6655" y="1070"/>
                </a:moveTo>
                <a:lnTo>
                  <a:pt x="6655" y="1070"/>
                </a:lnTo>
                <a:lnTo>
                  <a:pt x="6590" y="1049"/>
                </a:lnTo>
                <a:lnTo>
                  <a:pt x="6526" y="1049"/>
                </a:lnTo>
                <a:lnTo>
                  <a:pt x="6483" y="1092"/>
                </a:lnTo>
                <a:lnTo>
                  <a:pt x="6462" y="1135"/>
                </a:lnTo>
                <a:lnTo>
                  <a:pt x="6462" y="1177"/>
                </a:lnTo>
                <a:lnTo>
                  <a:pt x="6483" y="1220"/>
                </a:lnTo>
                <a:lnTo>
                  <a:pt x="6526" y="1242"/>
                </a:lnTo>
                <a:lnTo>
                  <a:pt x="6590" y="1263"/>
                </a:lnTo>
                <a:lnTo>
                  <a:pt x="6590" y="1263"/>
                </a:lnTo>
                <a:lnTo>
                  <a:pt x="6633" y="1220"/>
                </a:lnTo>
                <a:lnTo>
                  <a:pt x="6655" y="1177"/>
                </a:lnTo>
                <a:lnTo>
                  <a:pt x="6676" y="1135"/>
                </a:lnTo>
                <a:lnTo>
                  <a:pt x="6655" y="1070"/>
                </a:lnTo>
                <a:lnTo>
                  <a:pt x="6655" y="1070"/>
                </a:lnTo>
                <a:close/>
                <a:moveTo>
                  <a:pt x="6376" y="1391"/>
                </a:moveTo>
                <a:lnTo>
                  <a:pt x="6376" y="1391"/>
                </a:lnTo>
                <a:lnTo>
                  <a:pt x="6334" y="1434"/>
                </a:lnTo>
                <a:lnTo>
                  <a:pt x="6334" y="1477"/>
                </a:lnTo>
                <a:lnTo>
                  <a:pt x="6334" y="1520"/>
                </a:lnTo>
                <a:lnTo>
                  <a:pt x="6355" y="1562"/>
                </a:lnTo>
                <a:lnTo>
                  <a:pt x="6441" y="1605"/>
                </a:lnTo>
                <a:lnTo>
                  <a:pt x="6526" y="1627"/>
                </a:lnTo>
                <a:lnTo>
                  <a:pt x="6526" y="1627"/>
                </a:lnTo>
                <a:lnTo>
                  <a:pt x="6569" y="1605"/>
                </a:lnTo>
                <a:lnTo>
                  <a:pt x="6590" y="1541"/>
                </a:lnTo>
                <a:lnTo>
                  <a:pt x="6569" y="1498"/>
                </a:lnTo>
                <a:lnTo>
                  <a:pt x="6569" y="1434"/>
                </a:lnTo>
                <a:lnTo>
                  <a:pt x="6526" y="1391"/>
                </a:lnTo>
                <a:lnTo>
                  <a:pt x="6483" y="1370"/>
                </a:lnTo>
                <a:lnTo>
                  <a:pt x="6441" y="1370"/>
                </a:lnTo>
                <a:lnTo>
                  <a:pt x="6376" y="1391"/>
                </a:lnTo>
                <a:lnTo>
                  <a:pt x="6376" y="1391"/>
                </a:lnTo>
                <a:close/>
                <a:moveTo>
                  <a:pt x="6633" y="1948"/>
                </a:moveTo>
                <a:lnTo>
                  <a:pt x="6633" y="1948"/>
                </a:lnTo>
                <a:lnTo>
                  <a:pt x="6697" y="1969"/>
                </a:lnTo>
                <a:lnTo>
                  <a:pt x="6762" y="1948"/>
                </a:lnTo>
                <a:lnTo>
                  <a:pt x="6762" y="1948"/>
                </a:lnTo>
                <a:lnTo>
                  <a:pt x="6783" y="1883"/>
                </a:lnTo>
                <a:lnTo>
                  <a:pt x="6762" y="1862"/>
                </a:lnTo>
                <a:lnTo>
                  <a:pt x="6740" y="1841"/>
                </a:lnTo>
                <a:lnTo>
                  <a:pt x="6697" y="1819"/>
                </a:lnTo>
                <a:lnTo>
                  <a:pt x="6676" y="1841"/>
                </a:lnTo>
                <a:lnTo>
                  <a:pt x="6655" y="1862"/>
                </a:lnTo>
                <a:lnTo>
                  <a:pt x="6633" y="1883"/>
                </a:lnTo>
                <a:lnTo>
                  <a:pt x="6633" y="1948"/>
                </a:lnTo>
                <a:lnTo>
                  <a:pt x="6633" y="1948"/>
                </a:lnTo>
                <a:close/>
                <a:moveTo>
                  <a:pt x="3338" y="2975"/>
                </a:moveTo>
                <a:lnTo>
                  <a:pt x="3338" y="2975"/>
                </a:lnTo>
                <a:lnTo>
                  <a:pt x="3381" y="3039"/>
                </a:lnTo>
                <a:lnTo>
                  <a:pt x="3424" y="3103"/>
                </a:lnTo>
                <a:lnTo>
                  <a:pt x="3488" y="3146"/>
                </a:lnTo>
                <a:lnTo>
                  <a:pt x="3552" y="3167"/>
                </a:lnTo>
                <a:lnTo>
                  <a:pt x="3616" y="3146"/>
                </a:lnTo>
                <a:lnTo>
                  <a:pt x="3681" y="3124"/>
                </a:lnTo>
                <a:lnTo>
                  <a:pt x="3723" y="3060"/>
                </a:lnTo>
                <a:lnTo>
                  <a:pt x="3745" y="2975"/>
                </a:lnTo>
                <a:lnTo>
                  <a:pt x="3745" y="2975"/>
                </a:lnTo>
                <a:lnTo>
                  <a:pt x="3745" y="2889"/>
                </a:lnTo>
                <a:lnTo>
                  <a:pt x="3702" y="2825"/>
                </a:lnTo>
                <a:lnTo>
                  <a:pt x="3638" y="2782"/>
                </a:lnTo>
                <a:lnTo>
                  <a:pt x="3574" y="2782"/>
                </a:lnTo>
                <a:lnTo>
                  <a:pt x="3488" y="2782"/>
                </a:lnTo>
                <a:lnTo>
                  <a:pt x="3424" y="2825"/>
                </a:lnTo>
                <a:lnTo>
                  <a:pt x="3360" y="2889"/>
                </a:lnTo>
                <a:lnTo>
                  <a:pt x="3338" y="2975"/>
                </a:lnTo>
                <a:lnTo>
                  <a:pt x="3338" y="2975"/>
                </a:lnTo>
                <a:close/>
                <a:moveTo>
                  <a:pt x="3488" y="2975"/>
                </a:moveTo>
                <a:lnTo>
                  <a:pt x="3488" y="2975"/>
                </a:lnTo>
                <a:lnTo>
                  <a:pt x="3531" y="2932"/>
                </a:lnTo>
                <a:lnTo>
                  <a:pt x="3552" y="2932"/>
                </a:lnTo>
                <a:lnTo>
                  <a:pt x="3595" y="2932"/>
                </a:lnTo>
                <a:lnTo>
                  <a:pt x="3595" y="2932"/>
                </a:lnTo>
                <a:lnTo>
                  <a:pt x="3595" y="2953"/>
                </a:lnTo>
                <a:lnTo>
                  <a:pt x="3552" y="2996"/>
                </a:lnTo>
                <a:lnTo>
                  <a:pt x="3531" y="2996"/>
                </a:lnTo>
                <a:lnTo>
                  <a:pt x="3488" y="2975"/>
                </a:lnTo>
                <a:lnTo>
                  <a:pt x="3488" y="2975"/>
                </a:lnTo>
                <a:close/>
                <a:moveTo>
                  <a:pt x="1755" y="2975"/>
                </a:moveTo>
                <a:lnTo>
                  <a:pt x="1755" y="2975"/>
                </a:lnTo>
                <a:lnTo>
                  <a:pt x="1712" y="2996"/>
                </a:lnTo>
                <a:lnTo>
                  <a:pt x="1669" y="3060"/>
                </a:lnTo>
                <a:lnTo>
                  <a:pt x="1627" y="3103"/>
                </a:lnTo>
                <a:lnTo>
                  <a:pt x="1605" y="3167"/>
                </a:lnTo>
                <a:lnTo>
                  <a:pt x="1605" y="3231"/>
                </a:lnTo>
                <a:lnTo>
                  <a:pt x="1627" y="3296"/>
                </a:lnTo>
                <a:lnTo>
                  <a:pt x="1669" y="3338"/>
                </a:lnTo>
                <a:lnTo>
                  <a:pt x="1734" y="3360"/>
                </a:lnTo>
                <a:lnTo>
                  <a:pt x="1734" y="3360"/>
                </a:lnTo>
                <a:lnTo>
                  <a:pt x="1819" y="3338"/>
                </a:lnTo>
                <a:lnTo>
                  <a:pt x="1926" y="3274"/>
                </a:lnTo>
                <a:lnTo>
                  <a:pt x="1969" y="3253"/>
                </a:lnTo>
                <a:lnTo>
                  <a:pt x="1990" y="3210"/>
                </a:lnTo>
                <a:lnTo>
                  <a:pt x="2012" y="3167"/>
                </a:lnTo>
                <a:lnTo>
                  <a:pt x="2012" y="3103"/>
                </a:lnTo>
                <a:lnTo>
                  <a:pt x="2012" y="3103"/>
                </a:lnTo>
                <a:lnTo>
                  <a:pt x="1969" y="3039"/>
                </a:lnTo>
                <a:lnTo>
                  <a:pt x="1926" y="2975"/>
                </a:lnTo>
                <a:lnTo>
                  <a:pt x="1841" y="2975"/>
                </a:lnTo>
                <a:lnTo>
                  <a:pt x="1755" y="2975"/>
                </a:lnTo>
                <a:lnTo>
                  <a:pt x="1755" y="2975"/>
                </a:lnTo>
                <a:close/>
                <a:moveTo>
                  <a:pt x="1712" y="3103"/>
                </a:moveTo>
                <a:lnTo>
                  <a:pt x="1712" y="3103"/>
                </a:lnTo>
                <a:lnTo>
                  <a:pt x="1755" y="3082"/>
                </a:lnTo>
                <a:lnTo>
                  <a:pt x="1798" y="3082"/>
                </a:lnTo>
                <a:lnTo>
                  <a:pt x="1841" y="3082"/>
                </a:lnTo>
                <a:lnTo>
                  <a:pt x="1883" y="3103"/>
                </a:lnTo>
                <a:lnTo>
                  <a:pt x="1883" y="3103"/>
                </a:lnTo>
                <a:lnTo>
                  <a:pt x="1883" y="3146"/>
                </a:lnTo>
                <a:lnTo>
                  <a:pt x="1862" y="3167"/>
                </a:lnTo>
                <a:lnTo>
                  <a:pt x="1798" y="3167"/>
                </a:lnTo>
                <a:lnTo>
                  <a:pt x="1734" y="3167"/>
                </a:lnTo>
                <a:lnTo>
                  <a:pt x="1712" y="3146"/>
                </a:lnTo>
                <a:lnTo>
                  <a:pt x="1712" y="3103"/>
                </a:lnTo>
                <a:lnTo>
                  <a:pt x="1712" y="3103"/>
                </a:lnTo>
                <a:close/>
                <a:moveTo>
                  <a:pt x="2718" y="3060"/>
                </a:moveTo>
                <a:lnTo>
                  <a:pt x="2718" y="3060"/>
                </a:lnTo>
                <a:lnTo>
                  <a:pt x="2611" y="3082"/>
                </a:lnTo>
                <a:lnTo>
                  <a:pt x="2525" y="3124"/>
                </a:lnTo>
                <a:lnTo>
                  <a:pt x="2461" y="3189"/>
                </a:lnTo>
                <a:lnTo>
                  <a:pt x="2418" y="3296"/>
                </a:lnTo>
                <a:lnTo>
                  <a:pt x="2397" y="3381"/>
                </a:lnTo>
                <a:lnTo>
                  <a:pt x="2418" y="3467"/>
                </a:lnTo>
                <a:lnTo>
                  <a:pt x="2482" y="3531"/>
                </a:lnTo>
                <a:lnTo>
                  <a:pt x="2568" y="3595"/>
                </a:lnTo>
                <a:lnTo>
                  <a:pt x="2568" y="3595"/>
                </a:lnTo>
                <a:lnTo>
                  <a:pt x="2589" y="3574"/>
                </a:lnTo>
                <a:lnTo>
                  <a:pt x="2611" y="3552"/>
                </a:lnTo>
                <a:lnTo>
                  <a:pt x="2632" y="3509"/>
                </a:lnTo>
                <a:lnTo>
                  <a:pt x="2632" y="3509"/>
                </a:lnTo>
                <a:lnTo>
                  <a:pt x="2696" y="3488"/>
                </a:lnTo>
                <a:lnTo>
                  <a:pt x="2739" y="3467"/>
                </a:lnTo>
                <a:lnTo>
                  <a:pt x="2803" y="3445"/>
                </a:lnTo>
                <a:lnTo>
                  <a:pt x="2868" y="3402"/>
                </a:lnTo>
                <a:lnTo>
                  <a:pt x="2868" y="3402"/>
                </a:lnTo>
                <a:lnTo>
                  <a:pt x="2889" y="3360"/>
                </a:lnTo>
                <a:lnTo>
                  <a:pt x="2910" y="3296"/>
                </a:lnTo>
                <a:lnTo>
                  <a:pt x="2910" y="3253"/>
                </a:lnTo>
                <a:lnTo>
                  <a:pt x="2910" y="3189"/>
                </a:lnTo>
                <a:lnTo>
                  <a:pt x="2889" y="3146"/>
                </a:lnTo>
                <a:lnTo>
                  <a:pt x="2846" y="3103"/>
                </a:lnTo>
                <a:lnTo>
                  <a:pt x="2782" y="3082"/>
                </a:lnTo>
                <a:lnTo>
                  <a:pt x="2718" y="3060"/>
                </a:lnTo>
                <a:lnTo>
                  <a:pt x="2718" y="3060"/>
                </a:lnTo>
                <a:close/>
                <a:moveTo>
                  <a:pt x="2782" y="3296"/>
                </a:moveTo>
                <a:lnTo>
                  <a:pt x="2782" y="3296"/>
                </a:lnTo>
                <a:lnTo>
                  <a:pt x="2739" y="3338"/>
                </a:lnTo>
                <a:lnTo>
                  <a:pt x="2696" y="3338"/>
                </a:lnTo>
                <a:lnTo>
                  <a:pt x="2589" y="3360"/>
                </a:lnTo>
                <a:lnTo>
                  <a:pt x="2547" y="3338"/>
                </a:lnTo>
                <a:lnTo>
                  <a:pt x="2504" y="3317"/>
                </a:lnTo>
                <a:lnTo>
                  <a:pt x="2482" y="3274"/>
                </a:lnTo>
                <a:lnTo>
                  <a:pt x="2482" y="3231"/>
                </a:lnTo>
                <a:lnTo>
                  <a:pt x="2482" y="3231"/>
                </a:lnTo>
                <a:lnTo>
                  <a:pt x="2568" y="3189"/>
                </a:lnTo>
                <a:lnTo>
                  <a:pt x="2696" y="3189"/>
                </a:lnTo>
                <a:lnTo>
                  <a:pt x="2739" y="3189"/>
                </a:lnTo>
                <a:lnTo>
                  <a:pt x="2761" y="3210"/>
                </a:lnTo>
                <a:lnTo>
                  <a:pt x="2782" y="3253"/>
                </a:lnTo>
                <a:lnTo>
                  <a:pt x="2782" y="3296"/>
                </a:lnTo>
                <a:lnTo>
                  <a:pt x="2782" y="3296"/>
                </a:lnTo>
                <a:close/>
                <a:moveTo>
                  <a:pt x="4601" y="3189"/>
                </a:moveTo>
                <a:lnTo>
                  <a:pt x="4601" y="3189"/>
                </a:lnTo>
                <a:lnTo>
                  <a:pt x="4601" y="3231"/>
                </a:lnTo>
                <a:lnTo>
                  <a:pt x="4601" y="3274"/>
                </a:lnTo>
                <a:lnTo>
                  <a:pt x="4622" y="3317"/>
                </a:lnTo>
                <a:lnTo>
                  <a:pt x="4665" y="3338"/>
                </a:lnTo>
                <a:lnTo>
                  <a:pt x="4729" y="3338"/>
                </a:lnTo>
                <a:lnTo>
                  <a:pt x="4772" y="3338"/>
                </a:lnTo>
                <a:lnTo>
                  <a:pt x="4793" y="3296"/>
                </a:lnTo>
                <a:lnTo>
                  <a:pt x="4793" y="3296"/>
                </a:lnTo>
                <a:lnTo>
                  <a:pt x="4793" y="3231"/>
                </a:lnTo>
                <a:lnTo>
                  <a:pt x="4729" y="3167"/>
                </a:lnTo>
                <a:lnTo>
                  <a:pt x="4665" y="3146"/>
                </a:lnTo>
                <a:lnTo>
                  <a:pt x="4643" y="3167"/>
                </a:lnTo>
                <a:lnTo>
                  <a:pt x="4601" y="3189"/>
                </a:lnTo>
                <a:lnTo>
                  <a:pt x="4601" y="3189"/>
                </a:lnTo>
                <a:close/>
                <a:moveTo>
                  <a:pt x="4044" y="3552"/>
                </a:moveTo>
                <a:lnTo>
                  <a:pt x="4044" y="3552"/>
                </a:lnTo>
                <a:lnTo>
                  <a:pt x="4130" y="3574"/>
                </a:lnTo>
                <a:lnTo>
                  <a:pt x="4194" y="3574"/>
                </a:lnTo>
                <a:lnTo>
                  <a:pt x="4237" y="3552"/>
                </a:lnTo>
                <a:lnTo>
                  <a:pt x="4280" y="3509"/>
                </a:lnTo>
                <a:lnTo>
                  <a:pt x="4301" y="3445"/>
                </a:lnTo>
                <a:lnTo>
                  <a:pt x="4301" y="3381"/>
                </a:lnTo>
                <a:lnTo>
                  <a:pt x="4301" y="3253"/>
                </a:lnTo>
                <a:lnTo>
                  <a:pt x="4301" y="3253"/>
                </a:lnTo>
                <a:lnTo>
                  <a:pt x="4215" y="3189"/>
                </a:lnTo>
                <a:lnTo>
                  <a:pt x="4130" y="3189"/>
                </a:lnTo>
                <a:lnTo>
                  <a:pt x="4044" y="3231"/>
                </a:lnTo>
                <a:lnTo>
                  <a:pt x="3980" y="3274"/>
                </a:lnTo>
                <a:lnTo>
                  <a:pt x="3937" y="3360"/>
                </a:lnTo>
                <a:lnTo>
                  <a:pt x="3937" y="3424"/>
                </a:lnTo>
                <a:lnTo>
                  <a:pt x="3959" y="3488"/>
                </a:lnTo>
                <a:lnTo>
                  <a:pt x="4044" y="3552"/>
                </a:lnTo>
                <a:lnTo>
                  <a:pt x="4044" y="3552"/>
                </a:lnTo>
                <a:close/>
                <a:moveTo>
                  <a:pt x="4066" y="3381"/>
                </a:moveTo>
                <a:lnTo>
                  <a:pt x="4066" y="3381"/>
                </a:lnTo>
                <a:lnTo>
                  <a:pt x="4066" y="3360"/>
                </a:lnTo>
                <a:lnTo>
                  <a:pt x="4066" y="3338"/>
                </a:lnTo>
                <a:lnTo>
                  <a:pt x="4130" y="3317"/>
                </a:lnTo>
                <a:lnTo>
                  <a:pt x="4173" y="3338"/>
                </a:lnTo>
                <a:lnTo>
                  <a:pt x="4194" y="3338"/>
                </a:lnTo>
                <a:lnTo>
                  <a:pt x="4194" y="3360"/>
                </a:lnTo>
                <a:lnTo>
                  <a:pt x="4194" y="3360"/>
                </a:lnTo>
                <a:lnTo>
                  <a:pt x="4173" y="3402"/>
                </a:lnTo>
                <a:lnTo>
                  <a:pt x="4130" y="3424"/>
                </a:lnTo>
                <a:lnTo>
                  <a:pt x="4087" y="3424"/>
                </a:lnTo>
                <a:lnTo>
                  <a:pt x="4066" y="3381"/>
                </a:lnTo>
                <a:lnTo>
                  <a:pt x="4066" y="3381"/>
                </a:lnTo>
                <a:close/>
                <a:moveTo>
                  <a:pt x="1070" y="3296"/>
                </a:moveTo>
                <a:lnTo>
                  <a:pt x="1070" y="3296"/>
                </a:lnTo>
                <a:lnTo>
                  <a:pt x="1027" y="3338"/>
                </a:lnTo>
                <a:lnTo>
                  <a:pt x="1006" y="3381"/>
                </a:lnTo>
                <a:lnTo>
                  <a:pt x="985" y="3445"/>
                </a:lnTo>
                <a:lnTo>
                  <a:pt x="1006" y="3488"/>
                </a:lnTo>
                <a:lnTo>
                  <a:pt x="1027" y="3552"/>
                </a:lnTo>
                <a:lnTo>
                  <a:pt x="1070" y="3595"/>
                </a:lnTo>
                <a:lnTo>
                  <a:pt x="1113" y="3616"/>
                </a:lnTo>
                <a:lnTo>
                  <a:pt x="1177" y="3616"/>
                </a:lnTo>
                <a:lnTo>
                  <a:pt x="1177" y="3616"/>
                </a:lnTo>
                <a:lnTo>
                  <a:pt x="1263" y="3595"/>
                </a:lnTo>
                <a:lnTo>
                  <a:pt x="1306" y="3552"/>
                </a:lnTo>
                <a:lnTo>
                  <a:pt x="1327" y="3488"/>
                </a:lnTo>
                <a:lnTo>
                  <a:pt x="1327" y="3402"/>
                </a:lnTo>
                <a:lnTo>
                  <a:pt x="1284" y="3338"/>
                </a:lnTo>
                <a:lnTo>
                  <a:pt x="1241" y="3296"/>
                </a:lnTo>
                <a:lnTo>
                  <a:pt x="1156" y="3274"/>
                </a:lnTo>
                <a:lnTo>
                  <a:pt x="1070" y="3296"/>
                </a:lnTo>
                <a:lnTo>
                  <a:pt x="1070" y="3296"/>
                </a:lnTo>
                <a:close/>
                <a:moveTo>
                  <a:pt x="1113" y="3402"/>
                </a:moveTo>
                <a:lnTo>
                  <a:pt x="1113" y="3402"/>
                </a:lnTo>
                <a:lnTo>
                  <a:pt x="1156" y="3402"/>
                </a:lnTo>
                <a:lnTo>
                  <a:pt x="1177" y="3402"/>
                </a:lnTo>
                <a:lnTo>
                  <a:pt x="1177" y="3424"/>
                </a:lnTo>
                <a:lnTo>
                  <a:pt x="1177" y="3424"/>
                </a:lnTo>
                <a:lnTo>
                  <a:pt x="1177" y="3445"/>
                </a:lnTo>
                <a:lnTo>
                  <a:pt x="1177" y="3467"/>
                </a:lnTo>
                <a:lnTo>
                  <a:pt x="1134" y="3467"/>
                </a:lnTo>
                <a:lnTo>
                  <a:pt x="1113" y="3445"/>
                </a:lnTo>
                <a:lnTo>
                  <a:pt x="1092" y="3424"/>
                </a:lnTo>
                <a:lnTo>
                  <a:pt x="1113" y="3402"/>
                </a:lnTo>
                <a:lnTo>
                  <a:pt x="1113" y="3402"/>
                </a:lnTo>
                <a:close/>
                <a:moveTo>
                  <a:pt x="3595" y="3552"/>
                </a:moveTo>
                <a:lnTo>
                  <a:pt x="3595" y="3552"/>
                </a:lnTo>
                <a:lnTo>
                  <a:pt x="3531" y="3552"/>
                </a:lnTo>
                <a:lnTo>
                  <a:pt x="3488" y="3595"/>
                </a:lnTo>
                <a:lnTo>
                  <a:pt x="3488" y="3616"/>
                </a:lnTo>
                <a:lnTo>
                  <a:pt x="3509" y="3659"/>
                </a:lnTo>
                <a:lnTo>
                  <a:pt x="3531" y="3681"/>
                </a:lnTo>
                <a:lnTo>
                  <a:pt x="3552" y="3681"/>
                </a:lnTo>
                <a:lnTo>
                  <a:pt x="3595" y="3638"/>
                </a:lnTo>
                <a:lnTo>
                  <a:pt x="3595" y="3552"/>
                </a:lnTo>
                <a:lnTo>
                  <a:pt x="3595" y="3552"/>
                </a:lnTo>
                <a:close/>
                <a:moveTo>
                  <a:pt x="5007" y="3723"/>
                </a:moveTo>
                <a:lnTo>
                  <a:pt x="5007" y="3723"/>
                </a:lnTo>
                <a:lnTo>
                  <a:pt x="5028" y="3681"/>
                </a:lnTo>
                <a:lnTo>
                  <a:pt x="5028" y="3638"/>
                </a:lnTo>
                <a:lnTo>
                  <a:pt x="4986" y="3595"/>
                </a:lnTo>
                <a:lnTo>
                  <a:pt x="4986" y="3595"/>
                </a:lnTo>
                <a:lnTo>
                  <a:pt x="4943" y="3595"/>
                </a:lnTo>
                <a:lnTo>
                  <a:pt x="4921" y="3616"/>
                </a:lnTo>
                <a:lnTo>
                  <a:pt x="4900" y="3638"/>
                </a:lnTo>
                <a:lnTo>
                  <a:pt x="4921" y="3681"/>
                </a:lnTo>
                <a:lnTo>
                  <a:pt x="4943" y="3723"/>
                </a:lnTo>
                <a:lnTo>
                  <a:pt x="4986" y="3745"/>
                </a:lnTo>
                <a:lnTo>
                  <a:pt x="5007" y="3723"/>
                </a:lnTo>
                <a:lnTo>
                  <a:pt x="5007" y="3723"/>
                </a:lnTo>
                <a:close/>
                <a:moveTo>
                  <a:pt x="8131" y="6077"/>
                </a:moveTo>
                <a:lnTo>
                  <a:pt x="8131" y="6077"/>
                </a:lnTo>
                <a:lnTo>
                  <a:pt x="8259" y="5970"/>
                </a:lnTo>
                <a:lnTo>
                  <a:pt x="8345" y="5863"/>
                </a:lnTo>
                <a:lnTo>
                  <a:pt x="8388" y="5735"/>
                </a:lnTo>
                <a:lnTo>
                  <a:pt x="8388" y="5628"/>
                </a:lnTo>
                <a:lnTo>
                  <a:pt x="8345" y="5499"/>
                </a:lnTo>
                <a:lnTo>
                  <a:pt x="8259" y="5392"/>
                </a:lnTo>
                <a:lnTo>
                  <a:pt x="8152" y="5285"/>
                </a:lnTo>
                <a:lnTo>
                  <a:pt x="8024" y="5221"/>
                </a:lnTo>
                <a:lnTo>
                  <a:pt x="8024" y="5221"/>
                </a:lnTo>
                <a:lnTo>
                  <a:pt x="7895" y="5157"/>
                </a:lnTo>
                <a:lnTo>
                  <a:pt x="7746" y="5136"/>
                </a:lnTo>
                <a:lnTo>
                  <a:pt x="7596" y="5136"/>
                </a:lnTo>
                <a:lnTo>
                  <a:pt x="7468" y="5136"/>
                </a:lnTo>
                <a:lnTo>
                  <a:pt x="7318" y="5178"/>
                </a:lnTo>
                <a:lnTo>
                  <a:pt x="7189" y="5221"/>
                </a:lnTo>
                <a:lnTo>
                  <a:pt x="7061" y="5285"/>
                </a:lnTo>
                <a:lnTo>
                  <a:pt x="6954" y="5350"/>
                </a:lnTo>
                <a:lnTo>
                  <a:pt x="6954" y="5350"/>
                </a:lnTo>
                <a:lnTo>
                  <a:pt x="6869" y="5435"/>
                </a:lnTo>
                <a:lnTo>
                  <a:pt x="6783" y="5542"/>
                </a:lnTo>
                <a:lnTo>
                  <a:pt x="6740" y="5606"/>
                </a:lnTo>
                <a:lnTo>
                  <a:pt x="6719" y="5670"/>
                </a:lnTo>
                <a:lnTo>
                  <a:pt x="6719" y="5713"/>
                </a:lnTo>
                <a:lnTo>
                  <a:pt x="6762" y="5777"/>
                </a:lnTo>
                <a:lnTo>
                  <a:pt x="6762" y="5777"/>
                </a:lnTo>
                <a:lnTo>
                  <a:pt x="6804" y="5799"/>
                </a:lnTo>
                <a:lnTo>
                  <a:pt x="6826" y="5799"/>
                </a:lnTo>
                <a:lnTo>
                  <a:pt x="6869" y="5777"/>
                </a:lnTo>
                <a:lnTo>
                  <a:pt x="6890" y="5735"/>
                </a:lnTo>
                <a:lnTo>
                  <a:pt x="6954" y="5649"/>
                </a:lnTo>
                <a:lnTo>
                  <a:pt x="6997" y="5628"/>
                </a:lnTo>
                <a:lnTo>
                  <a:pt x="7040" y="5606"/>
                </a:lnTo>
                <a:lnTo>
                  <a:pt x="7040" y="5606"/>
                </a:lnTo>
                <a:lnTo>
                  <a:pt x="7018" y="5713"/>
                </a:lnTo>
                <a:lnTo>
                  <a:pt x="6975" y="5777"/>
                </a:lnTo>
                <a:lnTo>
                  <a:pt x="6954" y="5842"/>
                </a:lnTo>
                <a:lnTo>
                  <a:pt x="6933" y="5906"/>
                </a:lnTo>
                <a:lnTo>
                  <a:pt x="6933" y="5906"/>
                </a:lnTo>
                <a:lnTo>
                  <a:pt x="6975" y="5970"/>
                </a:lnTo>
                <a:lnTo>
                  <a:pt x="7018" y="6056"/>
                </a:lnTo>
                <a:lnTo>
                  <a:pt x="7082" y="6098"/>
                </a:lnTo>
                <a:lnTo>
                  <a:pt x="7147" y="6141"/>
                </a:lnTo>
                <a:lnTo>
                  <a:pt x="7296" y="6205"/>
                </a:lnTo>
                <a:lnTo>
                  <a:pt x="7468" y="6248"/>
                </a:lnTo>
                <a:lnTo>
                  <a:pt x="7660" y="6227"/>
                </a:lnTo>
                <a:lnTo>
                  <a:pt x="7831" y="6205"/>
                </a:lnTo>
                <a:lnTo>
                  <a:pt x="8002" y="6141"/>
                </a:lnTo>
                <a:lnTo>
                  <a:pt x="8131" y="6077"/>
                </a:lnTo>
                <a:lnTo>
                  <a:pt x="8131" y="6077"/>
                </a:lnTo>
                <a:close/>
                <a:moveTo>
                  <a:pt x="7810" y="5542"/>
                </a:moveTo>
                <a:lnTo>
                  <a:pt x="7810" y="5542"/>
                </a:lnTo>
                <a:lnTo>
                  <a:pt x="7917" y="5563"/>
                </a:lnTo>
                <a:lnTo>
                  <a:pt x="7960" y="5585"/>
                </a:lnTo>
                <a:lnTo>
                  <a:pt x="7981" y="5628"/>
                </a:lnTo>
                <a:lnTo>
                  <a:pt x="7981" y="5628"/>
                </a:lnTo>
                <a:lnTo>
                  <a:pt x="7917" y="5628"/>
                </a:lnTo>
                <a:lnTo>
                  <a:pt x="7895" y="5649"/>
                </a:lnTo>
                <a:lnTo>
                  <a:pt x="7874" y="5692"/>
                </a:lnTo>
                <a:lnTo>
                  <a:pt x="7853" y="5735"/>
                </a:lnTo>
                <a:lnTo>
                  <a:pt x="7853" y="5735"/>
                </a:lnTo>
                <a:lnTo>
                  <a:pt x="7810" y="5649"/>
                </a:lnTo>
                <a:lnTo>
                  <a:pt x="7810" y="5542"/>
                </a:lnTo>
                <a:lnTo>
                  <a:pt x="7810" y="5542"/>
                </a:lnTo>
                <a:close/>
                <a:moveTo>
                  <a:pt x="7596" y="5606"/>
                </a:moveTo>
                <a:lnTo>
                  <a:pt x="7596" y="5606"/>
                </a:lnTo>
                <a:lnTo>
                  <a:pt x="7617" y="5628"/>
                </a:lnTo>
                <a:lnTo>
                  <a:pt x="7660" y="5713"/>
                </a:lnTo>
                <a:lnTo>
                  <a:pt x="7660" y="5799"/>
                </a:lnTo>
                <a:lnTo>
                  <a:pt x="7660" y="5863"/>
                </a:lnTo>
                <a:lnTo>
                  <a:pt x="7660" y="5863"/>
                </a:lnTo>
                <a:lnTo>
                  <a:pt x="7617" y="5842"/>
                </a:lnTo>
                <a:lnTo>
                  <a:pt x="7596" y="5820"/>
                </a:lnTo>
                <a:lnTo>
                  <a:pt x="7596" y="5756"/>
                </a:lnTo>
                <a:lnTo>
                  <a:pt x="7596" y="5670"/>
                </a:lnTo>
                <a:lnTo>
                  <a:pt x="7596" y="5606"/>
                </a:lnTo>
                <a:lnTo>
                  <a:pt x="7596" y="560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5526921" y="963450"/>
            <a:ext cx="218950" cy="273242"/>
          </a:xfrm>
          <a:custGeom>
            <a:rect b="b" l="l" r="r" t="t"/>
            <a:pathLst>
              <a:path extrusionOk="0" h="10121" w="8110">
                <a:moveTo>
                  <a:pt x="4815" y="1477"/>
                </a:moveTo>
                <a:lnTo>
                  <a:pt x="4815" y="1477"/>
                </a:lnTo>
                <a:lnTo>
                  <a:pt x="4922" y="1413"/>
                </a:lnTo>
                <a:lnTo>
                  <a:pt x="4986" y="1349"/>
                </a:lnTo>
                <a:lnTo>
                  <a:pt x="5050" y="1285"/>
                </a:lnTo>
                <a:lnTo>
                  <a:pt x="5093" y="1178"/>
                </a:lnTo>
                <a:lnTo>
                  <a:pt x="5115" y="1092"/>
                </a:lnTo>
                <a:lnTo>
                  <a:pt x="5115" y="985"/>
                </a:lnTo>
                <a:lnTo>
                  <a:pt x="5093" y="878"/>
                </a:lnTo>
                <a:lnTo>
                  <a:pt x="5072" y="771"/>
                </a:lnTo>
                <a:lnTo>
                  <a:pt x="5072" y="771"/>
                </a:lnTo>
                <a:lnTo>
                  <a:pt x="5008" y="643"/>
                </a:lnTo>
                <a:lnTo>
                  <a:pt x="4943" y="536"/>
                </a:lnTo>
                <a:lnTo>
                  <a:pt x="4794" y="300"/>
                </a:lnTo>
                <a:lnTo>
                  <a:pt x="4794" y="300"/>
                </a:lnTo>
                <a:lnTo>
                  <a:pt x="4687" y="108"/>
                </a:lnTo>
                <a:lnTo>
                  <a:pt x="4622" y="22"/>
                </a:lnTo>
                <a:lnTo>
                  <a:pt x="4601" y="1"/>
                </a:lnTo>
                <a:lnTo>
                  <a:pt x="4558" y="1"/>
                </a:lnTo>
                <a:lnTo>
                  <a:pt x="4558" y="1"/>
                </a:lnTo>
                <a:lnTo>
                  <a:pt x="4494" y="22"/>
                </a:lnTo>
                <a:lnTo>
                  <a:pt x="4430" y="65"/>
                </a:lnTo>
                <a:lnTo>
                  <a:pt x="4344" y="172"/>
                </a:lnTo>
                <a:lnTo>
                  <a:pt x="4280" y="300"/>
                </a:lnTo>
                <a:lnTo>
                  <a:pt x="4237" y="472"/>
                </a:lnTo>
                <a:lnTo>
                  <a:pt x="4195" y="643"/>
                </a:lnTo>
                <a:lnTo>
                  <a:pt x="4173" y="814"/>
                </a:lnTo>
                <a:lnTo>
                  <a:pt x="4173" y="1071"/>
                </a:lnTo>
                <a:lnTo>
                  <a:pt x="4173" y="1071"/>
                </a:lnTo>
                <a:lnTo>
                  <a:pt x="4195" y="1199"/>
                </a:lnTo>
                <a:lnTo>
                  <a:pt x="4237" y="1285"/>
                </a:lnTo>
                <a:lnTo>
                  <a:pt x="4302" y="1370"/>
                </a:lnTo>
                <a:lnTo>
                  <a:pt x="4366" y="1434"/>
                </a:lnTo>
                <a:lnTo>
                  <a:pt x="4473" y="1477"/>
                </a:lnTo>
                <a:lnTo>
                  <a:pt x="4580" y="1498"/>
                </a:lnTo>
                <a:lnTo>
                  <a:pt x="4687" y="1498"/>
                </a:lnTo>
                <a:lnTo>
                  <a:pt x="4815" y="1477"/>
                </a:lnTo>
                <a:lnTo>
                  <a:pt x="4815" y="1477"/>
                </a:lnTo>
                <a:close/>
                <a:moveTo>
                  <a:pt x="4580" y="600"/>
                </a:moveTo>
                <a:lnTo>
                  <a:pt x="4580" y="600"/>
                </a:lnTo>
                <a:lnTo>
                  <a:pt x="4644" y="664"/>
                </a:lnTo>
                <a:lnTo>
                  <a:pt x="4708" y="728"/>
                </a:lnTo>
                <a:lnTo>
                  <a:pt x="4772" y="814"/>
                </a:lnTo>
                <a:lnTo>
                  <a:pt x="4794" y="899"/>
                </a:lnTo>
                <a:lnTo>
                  <a:pt x="4794" y="899"/>
                </a:lnTo>
                <a:lnTo>
                  <a:pt x="4794" y="964"/>
                </a:lnTo>
                <a:lnTo>
                  <a:pt x="4794" y="1006"/>
                </a:lnTo>
                <a:lnTo>
                  <a:pt x="4751" y="1049"/>
                </a:lnTo>
                <a:lnTo>
                  <a:pt x="4729" y="1049"/>
                </a:lnTo>
                <a:lnTo>
                  <a:pt x="4687" y="1049"/>
                </a:lnTo>
                <a:lnTo>
                  <a:pt x="4644" y="1049"/>
                </a:lnTo>
                <a:lnTo>
                  <a:pt x="4601" y="1006"/>
                </a:lnTo>
                <a:lnTo>
                  <a:pt x="4580" y="964"/>
                </a:lnTo>
                <a:lnTo>
                  <a:pt x="4580" y="964"/>
                </a:lnTo>
                <a:lnTo>
                  <a:pt x="4537" y="878"/>
                </a:lnTo>
                <a:lnTo>
                  <a:pt x="4537" y="771"/>
                </a:lnTo>
                <a:lnTo>
                  <a:pt x="4537" y="685"/>
                </a:lnTo>
                <a:lnTo>
                  <a:pt x="4580" y="600"/>
                </a:lnTo>
                <a:lnTo>
                  <a:pt x="4580" y="600"/>
                </a:lnTo>
                <a:close/>
                <a:moveTo>
                  <a:pt x="6291" y="2525"/>
                </a:moveTo>
                <a:lnTo>
                  <a:pt x="6291" y="2525"/>
                </a:lnTo>
                <a:lnTo>
                  <a:pt x="6420" y="2525"/>
                </a:lnTo>
                <a:lnTo>
                  <a:pt x="6527" y="2504"/>
                </a:lnTo>
                <a:lnTo>
                  <a:pt x="6612" y="2440"/>
                </a:lnTo>
                <a:lnTo>
                  <a:pt x="6655" y="2354"/>
                </a:lnTo>
                <a:lnTo>
                  <a:pt x="6698" y="2269"/>
                </a:lnTo>
                <a:lnTo>
                  <a:pt x="6719" y="2162"/>
                </a:lnTo>
                <a:lnTo>
                  <a:pt x="6719" y="2055"/>
                </a:lnTo>
                <a:lnTo>
                  <a:pt x="6719" y="1926"/>
                </a:lnTo>
                <a:lnTo>
                  <a:pt x="6719" y="1926"/>
                </a:lnTo>
                <a:lnTo>
                  <a:pt x="6655" y="1712"/>
                </a:lnTo>
                <a:lnTo>
                  <a:pt x="6527" y="1392"/>
                </a:lnTo>
                <a:lnTo>
                  <a:pt x="6462" y="1242"/>
                </a:lnTo>
                <a:lnTo>
                  <a:pt x="6377" y="1135"/>
                </a:lnTo>
                <a:lnTo>
                  <a:pt x="6334" y="1113"/>
                </a:lnTo>
                <a:lnTo>
                  <a:pt x="6291" y="1092"/>
                </a:lnTo>
                <a:lnTo>
                  <a:pt x="6227" y="1092"/>
                </a:lnTo>
                <a:lnTo>
                  <a:pt x="6184" y="1135"/>
                </a:lnTo>
                <a:lnTo>
                  <a:pt x="6184" y="1135"/>
                </a:lnTo>
                <a:lnTo>
                  <a:pt x="6077" y="1263"/>
                </a:lnTo>
                <a:lnTo>
                  <a:pt x="5992" y="1477"/>
                </a:lnTo>
                <a:lnTo>
                  <a:pt x="5928" y="1691"/>
                </a:lnTo>
                <a:lnTo>
                  <a:pt x="5885" y="1926"/>
                </a:lnTo>
                <a:lnTo>
                  <a:pt x="5906" y="2140"/>
                </a:lnTo>
                <a:lnTo>
                  <a:pt x="5928" y="2247"/>
                </a:lnTo>
                <a:lnTo>
                  <a:pt x="5970" y="2333"/>
                </a:lnTo>
                <a:lnTo>
                  <a:pt x="6013" y="2419"/>
                </a:lnTo>
                <a:lnTo>
                  <a:pt x="6099" y="2483"/>
                </a:lnTo>
                <a:lnTo>
                  <a:pt x="6184" y="2504"/>
                </a:lnTo>
                <a:lnTo>
                  <a:pt x="6291" y="2525"/>
                </a:lnTo>
                <a:lnTo>
                  <a:pt x="6291" y="2525"/>
                </a:lnTo>
                <a:close/>
                <a:moveTo>
                  <a:pt x="6184" y="1991"/>
                </a:moveTo>
                <a:lnTo>
                  <a:pt x="6184" y="1991"/>
                </a:lnTo>
                <a:lnTo>
                  <a:pt x="6206" y="1926"/>
                </a:lnTo>
                <a:lnTo>
                  <a:pt x="6227" y="1884"/>
                </a:lnTo>
                <a:lnTo>
                  <a:pt x="6249" y="1862"/>
                </a:lnTo>
                <a:lnTo>
                  <a:pt x="6291" y="1841"/>
                </a:lnTo>
                <a:lnTo>
                  <a:pt x="6313" y="1862"/>
                </a:lnTo>
                <a:lnTo>
                  <a:pt x="6356" y="1884"/>
                </a:lnTo>
                <a:lnTo>
                  <a:pt x="6377" y="1948"/>
                </a:lnTo>
                <a:lnTo>
                  <a:pt x="6398" y="2012"/>
                </a:lnTo>
                <a:lnTo>
                  <a:pt x="6398" y="2012"/>
                </a:lnTo>
                <a:lnTo>
                  <a:pt x="6398" y="2076"/>
                </a:lnTo>
                <a:lnTo>
                  <a:pt x="6356" y="2140"/>
                </a:lnTo>
                <a:lnTo>
                  <a:pt x="6313" y="2162"/>
                </a:lnTo>
                <a:lnTo>
                  <a:pt x="6270" y="2183"/>
                </a:lnTo>
                <a:lnTo>
                  <a:pt x="6227" y="2162"/>
                </a:lnTo>
                <a:lnTo>
                  <a:pt x="6184" y="2140"/>
                </a:lnTo>
                <a:lnTo>
                  <a:pt x="6163" y="2076"/>
                </a:lnTo>
                <a:lnTo>
                  <a:pt x="6184" y="1991"/>
                </a:lnTo>
                <a:lnTo>
                  <a:pt x="6184" y="1991"/>
                </a:lnTo>
                <a:close/>
                <a:moveTo>
                  <a:pt x="2141" y="2868"/>
                </a:moveTo>
                <a:lnTo>
                  <a:pt x="2141" y="2868"/>
                </a:lnTo>
                <a:lnTo>
                  <a:pt x="2269" y="2846"/>
                </a:lnTo>
                <a:lnTo>
                  <a:pt x="2397" y="2804"/>
                </a:lnTo>
                <a:lnTo>
                  <a:pt x="2526" y="2761"/>
                </a:lnTo>
                <a:lnTo>
                  <a:pt x="2611" y="2675"/>
                </a:lnTo>
                <a:lnTo>
                  <a:pt x="2697" y="2590"/>
                </a:lnTo>
                <a:lnTo>
                  <a:pt x="2740" y="2483"/>
                </a:lnTo>
                <a:lnTo>
                  <a:pt x="2761" y="2354"/>
                </a:lnTo>
                <a:lnTo>
                  <a:pt x="2718" y="2226"/>
                </a:lnTo>
                <a:lnTo>
                  <a:pt x="2718" y="2226"/>
                </a:lnTo>
                <a:lnTo>
                  <a:pt x="2675" y="2098"/>
                </a:lnTo>
                <a:lnTo>
                  <a:pt x="2611" y="1991"/>
                </a:lnTo>
                <a:lnTo>
                  <a:pt x="2526" y="1884"/>
                </a:lnTo>
                <a:lnTo>
                  <a:pt x="2461" y="1777"/>
                </a:lnTo>
                <a:lnTo>
                  <a:pt x="2461" y="1777"/>
                </a:lnTo>
                <a:lnTo>
                  <a:pt x="2376" y="1563"/>
                </a:lnTo>
                <a:lnTo>
                  <a:pt x="2333" y="1498"/>
                </a:lnTo>
                <a:lnTo>
                  <a:pt x="2290" y="1456"/>
                </a:lnTo>
                <a:lnTo>
                  <a:pt x="2248" y="1434"/>
                </a:lnTo>
                <a:lnTo>
                  <a:pt x="2205" y="1434"/>
                </a:lnTo>
                <a:lnTo>
                  <a:pt x="2205" y="1434"/>
                </a:lnTo>
                <a:lnTo>
                  <a:pt x="2119" y="1456"/>
                </a:lnTo>
                <a:lnTo>
                  <a:pt x="2055" y="1541"/>
                </a:lnTo>
                <a:lnTo>
                  <a:pt x="1991" y="1627"/>
                </a:lnTo>
                <a:lnTo>
                  <a:pt x="1948" y="1734"/>
                </a:lnTo>
                <a:lnTo>
                  <a:pt x="1777" y="2162"/>
                </a:lnTo>
                <a:lnTo>
                  <a:pt x="1777" y="2162"/>
                </a:lnTo>
                <a:lnTo>
                  <a:pt x="1734" y="2290"/>
                </a:lnTo>
                <a:lnTo>
                  <a:pt x="1713" y="2419"/>
                </a:lnTo>
                <a:lnTo>
                  <a:pt x="1713" y="2547"/>
                </a:lnTo>
                <a:lnTo>
                  <a:pt x="1734" y="2654"/>
                </a:lnTo>
                <a:lnTo>
                  <a:pt x="1777" y="2739"/>
                </a:lnTo>
                <a:lnTo>
                  <a:pt x="1862" y="2804"/>
                </a:lnTo>
                <a:lnTo>
                  <a:pt x="1991" y="2846"/>
                </a:lnTo>
                <a:lnTo>
                  <a:pt x="2141" y="2868"/>
                </a:lnTo>
                <a:lnTo>
                  <a:pt x="2141" y="2868"/>
                </a:lnTo>
                <a:close/>
                <a:moveTo>
                  <a:pt x="2034" y="2247"/>
                </a:moveTo>
                <a:lnTo>
                  <a:pt x="2034" y="2247"/>
                </a:lnTo>
                <a:lnTo>
                  <a:pt x="2076" y="2183"/>
                </a:lnTo>
                <a:lnTo>
                  <a:pt x="2119" y="2140"/>
                </a:lnTo>
                <a:lnTo>
                  <a:pt x="2183" y="2119"/>
                </a:lnTo>
                <a:lnTo>
                  <a:pt x="2269" y="2140"/>
                </a:lnTo>
                <a:lnTo>
                  <a:pt x="2333" y="2162"/>
                </a:lnTo>
                <a:lnTo>
                  <a:pt x="2376" y="2205"/>
                </a:lnTo>
                <a:lnTo>
                  <a:pt x="2397" y="2269"/>
                </a:lnTo>
                <a:lnTo>
                  <a:pt x="2376" y="2354"/>
                </a:lnTo>
                <a:lnTo>
                  <a:pt x="2376" y="2354"/>
                </a:lnTo>
                <a:lnTo>
                  <a:pt x="2333" y="2397"/>
                </a:lnTo>
                <a:lnTo>
                  <a:pt x="2290" y="2440"/>
                </a:lnTo>
                <a:lnTo>
                  <a:pt x="2226" y="2461"/>
                </a:lnTo>
                <a:lnTo>
                  <a:pt x="2141" y="2461"/>
                </a:lnTo>
                <a:lnTo>
                  <a:pt x="2098" y="2440"/>
                </a:lnTo>
                <a:lnTo>
                  <a:pt x="2034" y="2397"/>
                </a:lnTo>
                <a:lnTo>
                  <a:pt x="2012" y="2333"/>
                </a:lnTo>
                <a:lnTo>
                  <a:pt x="2034" y="2247"/>
                </a:lnTo>
                <a:lnTo>
                  <a:pt x="2034" y="2247"/>
                </a:lnTo>
                <a:close/>
                <a:moveTo>
                  <a:pt x="7618" y="3959"/>
                </a:moveTo>
                <a:lnTo>
                  <a:pt x="7618" y="3959"/>
                </a:lnTo>
                <a:lnTo>
                  <a:pt x="7489" y="3766"/>
                </a:lnTo>
                <a:lnTo>
                  <a:pt x="7361" y="3574"/>
                </a:lnTo>
                <a:lnTo>
                  <a:pt x="7211" y="3403"/>
                </a:lnTo>
                <a:lnTo>
                  <a:pt x="7040" y="3253"/>
                </a:lnTo>
                <a:lnTo>
                  <a:pt x="6848" y="3103"/>
                </a:lnTo>
                <a:lnTo>
                  <a:pt x="6655" y="2975"/>
                </a:lnTo>
                <a:lnTo>
                  <a:pt x="6441" y="2868"/>
                </a:lnTo>
                <a:lnTo>
                  <a:pt x="6227" y="2782"/>
                </a:lnTo>
                <a:lnTo>
                  <a:pt x="6227" y="2782"/>
                </a:lnTo>
                <a:lnTo>
                  <a:pt x="5970" y="2718"/>
                </a:lnTo>
                <a:lnTo>
                  <a:pt x="5714" y="2675"/>
                </a:lnTo>
                <a:lnTo>
                  <a:pt x="5435" y="2654"/>
                </a:lnTo>
                <a:lnTo>
                  <a:pt x="5179" y="2654"/>
                </a:lnTo>
                <a:lnTo>
                  <a:pt x="5179" y="2654"/>
                </a:lnTo>
                <a:lnTo>
                  <a:pt x="4922" y="2654"/>
                </a:lnTo>
                <a:lnTo>
                  <a:pt x="4644" y="2675"/>
                </a:lnTo>
                <a:lnTo>
                  <a:pt x="4644" y="2675"/>
                </a:lnTo>
                <a:lnTo>
                  <a:pt x="4580" y="2675"/>
                </a:lnTo>
                <a:lnTo>
                  <a:pt x="4494" y="2654"/>
                </a:lnTo>
                <a:lnTo>
                  <a:pt x="4430" y="2632"/>
                </a:lnTo>
                <a:lnTo>
                  <a:pt x="4344" y="2654"/>
                </a:lnTo>
                <a:lnTo>
                  <a:pt x="4344" y="2654"/>
                </a:lnTo>
                <a:lnTo>
                  <a:pt x="4344" y="2504"/>
                </a:lnTo>
                <a:lnTo>
                  <a:pt x="4280" y="2354"/>
                </a:lnTo>
                <a:lnTo>
                  <a:pt x="4237" y="2290"/>
                </a:lnTo>
                <a:lnTo>
                  <a:pt x="4173" y="2247"/>
                </a:lnTo>
                <a:lnTo>
                  <a:pt x="4109" y="2226"/>
                </a:lnTo>
                <a:lnTo>
                  <a:pt x="4045" y="2247"/>
                </a:lnTo>
                <a:lnTo>
                  <a:pt x="4045" y="2247"/>
                </a:lnTo>
                <a:lnTo>
                  <a:pt x="3959" y="2290"/>
                </a:lnTo>
                <a:lnTo>
                  <a:pt x="3895" y="2354"/>
                </a:lnTo>
                <a:lnTo>
                  <a:pt x="3874" y="2440"/>
                </a:lnTo>
                <a:lnTo>
                  <a:pt x="3852" y="2525"/>
                </a:lnTo>
                <a:lnTo>
                  <a:pt x="3809" y="2697"/>
                </a:lnTo>
                <a:lnTo>
                  <a:pt x="3788" y="2782"/>
                </a:lnTo>
                <a:lnTo>
                  <a:pt x="3745" y="2846"/>
                </a:lnTo>
                <a:lnTo>
                  <a:pt x="3745" y="2846"/>
                </a:lnTo>
                <a:lnTo>
                  <a:pt x="3660" y="2868"/>
                </a:lnTo>
                <a:lnTo>
                  <a:pt x="3553" y="2911"/>
                </a:lnTo>
                <a:lnTo>
                  <a:pt x="3360" y="2953"/>
                </a:lnTo>
                <a:lnTo>
                  <a:pt x="3360" y="2953"/>
                </a:lnTo>
                <a:lnTo>
                  <a:pt x="3082" y="3039"/>
                </a:lnTo>
                <a:lnTo>
                  <a:pt x="2782" y="3125"/>
                </a:lnTo>
                <a:lnTo>
                  <a:pt x="2782" y="3125"/>
                </a:lnTo>
                <a:lnTo>
                  <a:pt x="2290" y="3360"/>
                </a:lnTo>
                <a:lnTo>
                  <a:pt x="2055" y="3488"/>
                </a:lnTo>
                <a:lnTo>
                  <a:pt x="1820" y="3638"/>
                </a:lnTo>
                <a:lnTo>
                  <a:pt x="1584" y="3788"/>
                </a:lnTo>
                <a:lnTo>
                  <a:pt x="1370" y="3959"/>
                </a:lnTo>
                <a:lnTo>
                  <a:pt x="1156" y="4130"/>
                </a:lnTo>
                <a:lnTo>
                  <a:pt x="964" y="4323"/>
                </a:lnTo>
                <a:lnTo>
                  <a:pt x="964" y="4323"/>
                </a:lnTo>
                <a:lnTo>
                  <a:pt x="664" y="4665"/>
                </a:lnTo>
                <a:lnTo>
                  <a:pt x="536" y="4858"/>
                </a:lnTo>
                <a:lnTo>
                  <a:pt x="407" y="5050"/>
                </a:lnTo>
                <a:lnTo>
                  <a:pt x="279" y="5264"/>
                </a:lnTo>
                <a:lnTo>
                  <a:pt x="194" y="5478"/>
                </a:lnTo>
                <a:lnTo>
                  <a:pt x="108" y="5692"/>
                </a:lnTo>
                <a:lnTo>
                  <a:pt x="44" y="5927"/>
                </a:lnTo>
                <a:lnTo>
                  <a:pt x="44" y="5927"/>
                </a:lnTo>
                <a:lnTo>
                  <a:pt x="22" y="6163"/>
                </a:lnTo>
                <a:lnTo>
                  <a:pt x="1" y="6334"/>
                </a:lnTo>
                <a:lnTo>
                  <a:pt x="22" y="6484"/>
                </a:lnTo>
                <a:lnTo>
                  <a:pt x="44" y="6612"/>
                </a:lnTo>
                <a:lnTo>
                  <a:pt x="87" y="6655"/>
                </a:lnTo>
                <a:lnTo>
                  <a:pt x="108" y="6698"/>
                </a:lnTo>
                <a:lnTo>
                  <a:pt x="151" y="6740"/>
                </a:lnTo>
                <a:lnTo>
                  <a:pt x="215" y="6762"/>
                </a:lnTo>
                <a:lnTo>
                  <a:pt x="279" y="6762"/>
                </a:lnTo>
                <a:lnTo>
                  <a:pt x="343" y="6740"/>
                </a:lnTo>
                <a:lnTo>
                  <a:pt x="343" y="6740"/>
                </a:lnTo>
                <a:lnTo>
                  <a:pt x="514" y="6655"/>
                </a:lnTo>
                <a:lnTo>
                  <a:pt x="686" y="6591"/>
                </a:lnTo>
                <a:lnTo>
                  <a:pt x="835" y="6505"/>
                </a:lnTo>
                <a:lnTo>
                  <a:pt x="1028" y="6462"/>
                </a:lnTo>
                <a:lnTo>
                  <a:pt x="1028" y="6462"/>
                </a:lnTo>
                <a:lnTo>
                  <a:pt x="1221" y="6441"/>
                </a:lnTo>
                <a:lnTo>
                  <a:pt x="1306" y="6462"/>
                </a:lnTo>
                <a:lnTo>
                  <a:pt x="1392" y="6484"/>
                </a:lnTo>
                <a:lnTo>
                  <a:pt x="1392" y="6484"/>
                </a:lnTo>
                <a:lnTo>
                  <a:pt x="1434" y="6505"/>
                </a:lnTo>
                <a:lnTo>
                  <a:pt x="1477" y="6569"/>
                </a:lnTo>
                <a:lnTo>
                  <a:pt x="1499" y="6612"/>
                </a:lnTo>
                <a:lnTo>
                  <a:pt x="1541" y="6655"/>
                </a:lnTo>
                <a:lnTo>
                  <a:pt x="1541" y="6655"/>
                </a:lnTo>
                <a:lnTo>
                  <a:pt x="1648" y="6719"/>
                </a:lnTo>
                <a:lnTo>
                  <a:pt x="1713" y="6762"/>
                </a:lnTo>
                <a:lnTo>
                  <a:pt x="1777" y="6740"/>
                </a:lnTo>
                <a:lnTo>
                  <a:pt x="1841" y="6719"/>
                </a:lnTo>
                <a:lnTo>
                  <a:pt x="1948" y="6591"/>
                </a:lnTo>
                <a:lnTo>
                  <a:pt x="2076" y="6441"/>
                </a:lnTo>
                <a:lnTo>
                  <a:pt x="2076" y="6441"/>
                </a:lnTo>
                <a:lnTo>
                  <a:pt x="2248" y="6313"/>
                </a:lnTo>
                <a:lnTo>
                  <a:pt x="2440" y="6184"/>
                </a:lnTo>
                <a:lnTo>
                  <a:pt x="2654" y="6120"/>
                </a:lnTo>
                <a:lnTo>
                  <a:pt x="2868" y="6056"/>
                </a:lnTo>
                <a:lnTo>
                  <a:pt x="2868" y="6056"/>
                </a:lnTo>
                <a:lnTo>
                  <a:pt x="3039" y="6034"/>
                </a:lnTo>
                <a:lnTo>
                  <a:pt x="3253" y="6013"/>
                </a:lnTo>
                <a:lnTo>
                  <a:pt x="3467" y="6034"/>
                </a:lnTo>
                <a:lnTo>
                  <a:pt x="3553" y="6056"/>
                </a:lnTo>
                <a:lnTo>
                  <a:pt x="3638" y="6099"/>
                </a:lnTo>
                <a:lnTo>
                  <a:pt x="3638" y="6099"/>
                </a:lnTo>
                <a:lnTo>
                  <a:pt x="3681" y="6163"/>
                </a:lnTo>
                <a:lnTo>
                  <a:pt x="3724" y="6270"/>
                </a:lnTo>
                <a:lnTo>
                  <a:pt x="3724" y="6398"/>
                </a:lnTo>
                <a:lnTo>
                  <a:pt x="3724" y="6548"/>
                </a:lnTo>
                <a:lnTo>
                  <a:pt x="3681" y="7061"/>
                </a:lnTo>
                <a:lnTo>
                  <a:pt x="3681" y="7061"/>
                </a:lnTo>
                <a:lnTo>
                  <a:pt x="3660" y="7618"/>
                </a:lnTo>
                <a:lnTo>
                  <a:pt x="3638" y="8195"/>
                </a:lnTo>
                <a:lnTo>
                  <a:pt x="3638" y="8474"/>
                </a:lnTo>
                <a:lnTo>
                  <a:pt x="3660" y="8752"/>
                </a:lnTo>
                <a:lnTo>
                  <a:pt x="3681" y="9030"/>
                </a:lnTo>
                <a:lnTo>
                  <a:pt x="3745" y="9287"/>
                </a:lnTo>
                <a:lnTo>
                  <a:pt x="3745" y="9287"/>
                </a:lnTo>
                <a:lnTo>
                  <a:pt x="3788" y="9479"/>
                </a:lnTo>
                <a:lnTo>
                  <a:pt x="3874" y="9672"/>
                </a:lnTo>
                <a:lnTo>
                  <a:pt x="3981" y="9821"/>
                </a:lnTo>
                <a:lnTo>
                  <a:pt x="4109" y="9950"/>
                </a:lnTo>
                <a:lnTo>
                  <a:pt x="4259" y="10035"/>
                </a:lnTo>
                <a:lnTo>
                  <a:pt x="4430" y="10100"/>
                </a:lnTo>
                <a:lnTo>
                  <a:pt x="4622" y="10121"/>
                </a:lnTo>
                <a:lnTo>
                  <a:pt x="4836" y="10100"/>
                </a:lnTo>
                <a:lnTo>
                  <a:pt x="4836" y="10100"/>
                </a:lnTo>
                <a:lnTo>
                  <a:pt x="5008" y="10057"/>
                </a:lnTo>
                <a:lnTo>
                  <a:pt x="5179" y="9971"/>
                </a:lnTo>
                <a:lnTo>
                  <a:pt x="5350" y="9864"/>
                </a:lnTo>
                <a:lnTo>
                  <a:pt x="5478" y="9736"/>
                </a:lnTo>
                <a:lnTo>
                  <a:pt x="5607" y="9607"/>
                </a:lnTo>
                <a:lnTo>
                  <a:pt x="5692" y="9436"/>
                </a:lnTo>
                <a:lnTo>
                  <a:pt x="5778" y="9265"/>
                </a:lnTo>
                <a:lnTo>
                  <a:pt x="5842" y="9094"/>
                </a:lnTo>
                <a:lnTo>
                  <a:pt x="5842" y="9094"/>
                </a:lnTo>
                <a:lnTo>
                  <a:pt x="5863" y="8880"/>
                </a:lnTo>
                <a:lnTo>
                  <a:pt x="5863" y="8752"/>
                </a:lnTo>
                <a:lnTo>
                  <a:pt x="5863" y="8645"/>
                </a:lnTo>
                <a:lnTo>
                  <a:pt x="5842" y="8538"/>
                </a:lnTo>
                <a:lnTo>
                  <a:pt x="5799" y="8452"/>
                </a:lnTo>
                <a:lnTo>
                  <a:pt x="5714" y="8388"/>
                </a:lnTo>
                <a:lnTo>
                  <a:pt x="5607" y="8367"/>
                </a:lnTo>
                <a:lnTo>
                  <a:pt x="5607" y="8367"/>
                </a:lnTo>
                <a:lnTo>
                  <a:pt x="5521" y="8367"/>
                </a:lnTo>
                <a:lnTo>
                  <a:pt x="5435" y="8367"/>
                </a:lnTo>
                <a:lnTo>
                  <a:pt x="5371" y="8388"/>
                </a:lnTo>
                <a:lnTo>
                  <a:pt x="5307" y="8431"/>
                </a:lnTo>
                <a:lnTo>
                  <a:pt x="5243" y="8474"/>
                </a:lnTo>
                <a:lnTo>
                  <a:pt x="5200" y="8538"/>
                </a:lnTo>
                <a:lnTo>
                  <a:pt x="5179" y="8602"/>
                </a:lnTo>
                <a:lnTo>
                  <a:pt x="5157" y="8687"/>
                </a:lnTo>
                <a:lnTo>
                  <a:pt x="5157" y="8687"/>
                </a:lnTo>
                <a:lnTo>
                  <a:pt x="5157" y="8923"/>
                </a:lnTo>
                <a:lnTo>
                  <a:pt x="5179" y="9137"/>
                </a:lnTo>
                <a:lnTo>
                  <a:pt x="5179" y="9222"/>
                </a:lnTo>
                <a:lnTo>
                  <a:pt x="5136" y="9329"/>
                </a:lnTo>
                <a:lnTo>
                  <a:pt x="5093" y="9415"/>
                </a:lnTo>
                <a:lnTo>
                  <a:pt x="5008" y="9501"/>
                </a:lnTo>
                <a:lnTo>
                  <a:pt x="5008" y="9501"/>
                </a:lnTo>
                <a:lnTo>
                  <a:pt x="4879" y="9586"/>
                </a:lnTo>
                <a:lnTo>
                  <a:pt x="4708" y="9629"/>
                </a:lnTo>
                <a:lnTo>
                  <a:pt x="4622" y="9650"/>
                </a:lnTo>
                <a:lnTo>
                  <a:pt x="4558" y="9629"/>
                </a:lnTo>
                <a:lnTo>
                  <a:pt x="4473" y="9607"/>
                </a:lnTo>
                <a:lnTo>
                  <a:pt x="4387" y="9565"/>
                </a:lnTo>
                <a:lnTo>
                  <a:pt x="4387" y="9565"/>
                </a:lnTo>
                <a:lnTo>
                  <a:pt x="4302" y="9501"/>
                </a:lnTo>
                <a:lnTo>
                  <a:pt x="4237" y="9415"/>
                </a:lnTo>
                <a:lnTo>
                  <a:pt x="4173" y="9329"/>
                </a:lnTo>
                <a:lnTo>
                  <a:pt x="4130" y="9222"/>
                </a:lnTo>
                <a:lnTo>
                  <a:pt x="4066" y="8987"/>
                </a:lnTo>
                <a:lnTo>
                  <a:pt x="4023" y="8709"/>
                </a:lnTo>
                <a:lnTo>
                  <a:pt x="4023" y="8431"/>
                </a:lnTo>
                <a:lnTo>
                  <a:pt x="4045" y="8174"/>
                </a:lnTo>
                <a:lnTo>
                  <a:pt x="4066" y="7725"/>
                </a:lnTo>
                <a:lnTo>
                  <a:pt x="4066" y="7725"/>
                </a:lnTo>
                <a:lnTo>
                  <a:pt x="4088" y="7511"/>
                </a:lnTo>
                <a:lnTo>
                  <a:pt x="4066" y="7275"/>
                </a:lnTo>
                <a:lnTo>
                  <a:pt x="4066" y="6826"/>
                </a:lnTo>
                <a:lnTo>
                  <a:pt x="4088" y="6612"/>
                </a:lnTo>
                <a:lnTo>
                  <a:pt x="4130" y="6398"/>
                </a:lnTo>
                <a:lnTo>
                  <a:pt x="4216" y="6206"/>
                </a:lnTo>
                <a:lnTo>
                  <a:pt x="4280" y="6120"/>
                </a:lnTo>
                <a:lnTo>
                  <a:pt x="4366" y="6034"/>
                </a:lnTo>
                <a:lnTo>
                  <a:pt x="4366" y="6034"/>
                </a:lnTo>
                <a:lnTo>
                  <a:pt x="4451" y="5970"/>
                </a:lnTo>
                <a:lnTo>
                  <a:pt x="4558" y="5885"/>
                </a:lnTo>
                <a:lnTo>
                  <a:pt x="4665" y="5820"/>
                </a:lnTo>
                <a:lnTo>
                  <a:pt x="4794" y="5778"/>
                </a:lnTo>
                <a:lnTo>
                  <a:pt x="5050" y="5713"/>
                </a:lnTo>
                <a:lnTo>
                  <a:pt x="5179" y="5713"/>
                </a:lnTo>
                <a:lnTo>
                  <a:pt x="5307" y="5713"/>
                </a:lnTo>
                <a:lnTo>
                  <a:pt x="5307" y="5713"/>
                </a:lnTo>
                <a:lnTo>
                  <a:pt x="5414" y="5735"/>
                </a:lnTo>
                <a:lnTo>
                  <a:pt x="5500" y="5756"/>
                </a:lnTo>
                <a:lnTo>
                  <a:pt x="5564" y="5778"/>
                </a:lnTo>
                <a:lnTo>
                  <a:pt x="5628" y="5820"/>
                </a:lnTo>
                <a:lnTo>
                  <a:pt x="5692" y="5927"/>
                </a:lnTo>
                <a:lnTo>
                  <a:pt x="5778" y="6099"/>
                </a:lnTo>
                <a:lnTo>
                  <a:pt x="5778" y="6099"/>
                </a:lnTo>
                <a:lnTo>
                  <a:pt x="5842" y="6163"/>
                </a:lnTo>
                <a:lnTo>
                  <a:pt x="5906" y="6206"/>
                </a:lnTo>
                <a:lnTo>
                  <a:pt x="5949" y="6227"/>
                </a:lnTo>
                <a:lnTo>
                  <a:pt x="6013" y="6206"/>
                </a:lnTo>
                <a:lnTo>
                  <a:pt x="6056" y="6184"/>
                </a:lnTo>
                <a:lnTo>
                  <a:pt x="6120" y="6141"/>
                </a:lnTo>
                <a:lnTo>
                  <a:pt x="6206" y="6013"/>
                </a:lnTo>
                <a:lnTo>
                  <a:pt x="6206" y="6013"/>
                </a:lnTo>
                <a:lnTo>
                  <a:pt x="6270" y="5949"/>
                </a:lnTo>
                <a:lnTo>
                  <a:pt x="6334" y="5885"/>
                </a:lnTo>
                <a:lnTo>
                  <a:pt x="6420" y="5820"/>
                </a:lnTo>
                <a:lnTo>
                  <a:pt x="6484" y="5799"/>
                </a:lnTo>
                <a:lnTo>
                  <a:pt x="6569" y="5778"/>
                </a:lnTo>
                <a:lnTo>
                  <a:pt x="6655" y="5756"/>
                </a:lnTo>
                <a:lnTo>
                  <a:pt x="6762" y="5756"/>
                </a:lnTo>
                <a:lnTo>
                  <a:pt x="6869" y="5778"/>
                </a:lnTo>
                <a:lnTo>
                  <a:pt x="6869" y="5778"/>
                </a:lnTo>
                <a:lnTo>
                  <a:pt x="6976" y="5820"/>
                </a:lnTo>
                <a:lnTo>
                  <a:pt x="7083" y="5885"/>
                </a:lnTo>
                <a:lnTo>
                  <a:pt x="7254" y="6034"/>
                </a:lnTo>
                <a:lnTo>
                  <a:pt x="7447" y="6184"/>
                </a:lnTo>
                <a:lnTo>
                  <a:pt x="7532" y="6248"/>
                </a:lnTo>
                <a:lnTo>
                  <a:pt x="7639" y="6291"/>
                </a:lnTo>
                <a:lnTo>
                  <a:pt x="7639" y="6291"/>
                </a:lnTo>
                <a:lnTo>
                  <a:pt x="7746" y="6313"/>
                </a:lnTo>
                <a:lnTo>
                  <a:pt x="7853" y="6291"/>
                </a:lnTo>
                <a:lnTo>
                  <a:pt x="7917" y="6227"/>
                </a:lnTo>
                <a:lnTo>
                  <a:pt x="7982" y="6163"/>
                </a:lnTo>
                <a:lnTo>
                  <a:pt x="8024" y="6077"/>
                </a:lnTo>
                <a:lnTo>
                  <a:pt x="8067" y="5970"/>
                </a:lnTo>
                <a:lnTo>
                  <a:pt x="8110" y="5778"/>
                </a:lnTo>
                <a:lnTo>
                  <a:pt x="8110" y="5778"/>
                </a:lnTo>
                <a:lnTo>
                  <a:pt x="8110" y="5542"/>
                </a:lnTo>
                <a:lnTo>
                  <a:pt x="8089" y="5307"/>
                </a:lnTo>
                <a:lnTo>
                  <a:pt x="8067" y="5072"/>
                </a:lnTo>
                <a:lnTo>
                  <a:pt x="8003" y="4836"/>
                </a:lnTo>
                <a:lnTo>
                  <a:pt x="7917" y="4601"/>
                </a:lnTo>
                <a:lnTo>
                  <a:pt x="7832" y="4387"/>
                </a:lnTo>
                <a:lnTo>
                  <a:pt x="7725" y="4173"/>
                </a:lnTo>
                <a:lnTo>
                  <a:pt x="7618" y="3959"/>
                </a:lnTo>
                <a:lnTo>
                  <a:pt x="7618" y="3959"/>
                </a:lnTo>
                <a:close/>
                <a:moveTo>
                  <a:pt x="1563" y="5992"/>
                </a:moveTo>
                <a:lnTo>
                  <a:pt x="1563" y="5992"/>
                </a:lnTo>
                <a:lnTo>
                  <a:pt x="1285" y="5970"/>
                </a:lnTo>
                <a:lnTo>
                  <a:pt x="1007" y="5949"/>
                </a:lnTo>
                <a:lnTo>
                  <a:pt x="857" y="5970"/>
                </a:lnTo>
                <a:lnTo>
                  <a:pt x="728" y="5992"/>
                </a:lnTo>
                <a:lnTo>
                  <a:pt x="600" y="6056"/>
                </a:lnTo>
                <a:lnTo>
                  <a:pt x="472" y="6120"/>
                </a:lnTo>
                <a:lnTo>
                  <a:pt x="472" y="6120"/>
                </a:lnTo>
                <a:lnTo>
                  <a:pt x="450" y="6077"/>
                </a:lnTo>
                <a:lnTo>
                  <a:pt x="450" y="6034"/>
                </a:lnTo>
                <a:lnTo>
                  <a:pt x="472" y="5927"/>
                </a:lnTo>
                <a:lnTo>
                  <a:pt x="536" y="5756"/>
                </a:lnTo>
                <a:lnTo>
                  <a:pt x="643" y="5585"/>
                </a:lnTo>
                <a:lnTo>
                  <a:pt x="835" y="5264"/>
                </a:lnTo>
                <a:lnTo>
                  <a:pt x="964" y="5093"/>
                </a:lnTo>
                <a:lnTo>
                  <a:pt x="964" y="5093"/>
                </a:lnTo>
                <a:lnTo>
                  <a:pt x="1263" y="4729"/>
                </a:lnTo>
                <a:lnTo>
                  <a:pt x="1434" y="4579"/>
                </a:lnTo>
                <a:lnTo>
                  <a:pt x="1606" y="4408"/>
                </a:lnTo>
                <a:lnTo>
                  <a:pt x="1777" y="4280"/>
                </a:lnTo>
                <a:lnTo>
                  <a:pt x="1969" y="4130"/>
                </a:lnTo>
                <a:lnTo>
                  <a:pt x="2183" y="4023"/>
                </a:lnTo>
                <a:lnTo>
                  <a:pt x="2376" y="3916"/>
                </a:lnTo>
                <a:lnTo>
                  <a:pt x="2376" y="3916"/>
                </a:lnTo>
                <a:lnTo>
                  <a:pt x="2355" y="3916"/>
                </a:lnTo>
                <a:lnTo>
                  <a:pt x="2355" y="3916"/>
                </a:lnTo>
                <a:lnTo>
                  <a:pt x="2419" y="3895"/>
                </a:lnTo>
                <a:lnTo>
                  <a:pt x="2419" y="3873"/>
                </a:lnTo>
                <a:lnTo>
                  <a:pt x="2397" y="3916"/>
                </a:lnTo>
                <a:lnTo>
                  <a:pt x="2397" y="3916"/>
                </a:lnTo>
                <a:lnTo>
                  <a:pt x="2376" y="3916"/>
                </a:lnTo>
                <a:lnTo>
                  <a:pt x="2376" y="3916"/>
                </a:lnTo>
                <a:lnTo>
                  <a:pt x="2483" y="3873"/>
                </a:lnTo>
                <a:lnTo>
                  <a:pt x="2590" y="3809"/>
                </a:lnTo>
                <a:lnTo>
                  <a:pt x="2782" y="3702"/>
                </a:lnTo>
                <a:lnTo>
                  <a:pt x="2782" y="3702"/>
                </a:lnTo>
                <a:lnTo>
                  <a:pt x="2804" y="3702"/>
                </a:lnTo>
                <a:lnTo>
                  <a:pt x="2804" y="3702"/>
                </a:lnTo>
                <a:lnTo>
                  <a:pt x="2782" y="3702"/>
                </a:lnTo>
                <a:lnTo>
                  <a:pt x="2782" y="3702"/>
                </a:lnTo>
                <a:lnTo>
                  <a:pt x="2654" y="3873"/>
                </a:lnTo>
                <a:lnTo>
                  <a:pt x="2461" y="4152"/>
                </a:lnTo>
                <a:lnTo>
                  <a:pt x="2205" y="4558"/>
                </a:lnTo>
                <a:lnTo>
                  <a:pt x="2205" y="4558"/>
                </a:lnTo>
                <a:lnTo>
                  <a:pt x="1991" y="4900"/>
                </a:lnTo>
                <a:lnTo>
                  <a:pt x="1798" y="5243"/>
                </a:lnTo>
                <a:lnTo>
                  <a:pt x="1713" y="5435"/>
                </a:lnTo>
                <a:lnTo>
                  <a:pt x="1648" y="5606"/>
                </a:lnTo>
                <a:lnTo>
                  <a:pt x="1584" y="5799"/>
                </a:lnTo>
                <a:lnTo>
                  <a:pt x="1563" y="5992"/>
                </a:lnTo>
                <a:lnTo>
                  <a:pt x="1563" y="5992"/>
                </a:lnTo>
                <a:close/>
                <a:moveTo>
                  <a:pt x="3981" y="5735"/>
                </a:moveTo>
                <a:lnTo>
                  <a:pt x="3981" y="5735"/>
                </a:lnTo>
                <a:lnTo>
                  <a:pt x="3874" y="5649"/>
                </a:lnTo>
                <a:lnTo>
                  <a:pt x="3745" y="5606"/>
                </a:lnTo>
                <a:lnTo>
                  <a:pt x="3617" y="5564"/>
                </a:lnTo>
                <a:lnTo>
                  <a:pt x="3467" y="5542"/>
                </a:lnTo>
                <a:lnTo>
                  <a:pt x="3189" y="5542"/>
                </a:lnTo>
                <a:lnTo>
                  <a:pt x="2911" y="5564"/>
                </a:lnTo>
                <a:lnTo>
                  <a:pt x="2911" y="5564"/>
                </a:lnTo>
                <a:lnTo>
                  <a:pt x="2590" y="5628"/>
                </a:lnTo>
                <a:lnTo>
                  <a:pt x="2440" y="5671"/>
                </a:lnTo>
                <a:lnTo>
                  <a:pt x="2290" y="5756"/>
                </a:lnTo>
                <a:lnTo>
                  <a:pt x="2290" y="5756"/>
                </a:lnTo>
                <a:lnTo>
                  <a:pt x="2034" y="5906"/>
                </a:lnTo>
                <a:lnTo>
                  <a:pt x="2034" y="5906"/>
                </a:lnTo>
                <a:lnTo>
                  <a:pt x="2183" y="5435"/>
                </a:lnTo>
                <a:lnTo>
                  <a:pt x="2376" y="4965"/>
                </a:lnTo>
                <a:lnTo>
                  <a:pt x="2483" y="4729"/>
                </a:lnTo>
                <a:lnTo>
                  <a:pt x="2611" y="4515"/>
                </a:lnTo>
                <a:lnTo>
                  <a:pt x="2740" y="4301"/>
                </a:lnTo>
                <a:lnTo>
                  <a:pt x="2889" y="4087"/>
                </a:lnTo>
                <a:lnTo>
                  <a:pt x="2889" y="4087"/>
                </a:lnTo>
                <a:lnTo>
                  <a:pt x="3039" y="3916"/>
                </a:lnTo>
                <a:lnTo>
                  <a:pt x="3210" y="3745"/>
                </a:lnTo>
                <a:lnTo>
                  <a:pt x="3382" y="3574"/>
                </a:lnTo>
                <a:lnTo>
                  <a:pt x="3574" y="3446"/>
                </a:lnTo>
                <a:lnTo>
                  <a:pt x="3574" y="3446"/>
                </a:lnTo>
                <a:lnTo>
                  <a:pt x="3660" y="3403"/>
                </a:lnTo>
                <a:lnTo>
                  <a:pt x="3788" y="3360"/>
                </a:lnTo>
                <a:lnTo>
                  <a:pt x="3916" y="3339"/>
                </a:lnTo>
                <a:lnTo>
                  <a:pt x="3959" y="3360"/>
                </a:lnTo>
                <a:lnTo>
                  <a:pt x="3981" y="3381"/>
                </a:lnTo>
                <a:lnTo>
                  <a:pt x="3981" y="3381"/>
                </a:lnTo>
                <a:lnTo>
                  <a:pt x="4023" y="3980"/>
                </a:lnTo>
                <a:lnTo>
                  <a:pt x="4023" y="4558"/>
                </a:lnTo>
                <a:lnTo>
                  <a:pt x="4023" y="5157"/>
                </a:lnTo>
                <a:lnTo>
                  <a:pt x="3981" y="5735"/>
                </a:lnTo>
                <a:lnTo>
                  <a:pt x="3981" y="5735"/>
                </a:lnTo>
                <a:close/>
                <a:moveTo>
                  <a:pt x="4986" y="5264"/>
                </a:moveTo>
                <a:lnTo>
                  <a:pt x="4986" y="5264"/>
                </a:lnTo>
                <a:lnTo>
                  <a:pt x="4794" y="5307"/>
                </a:lnTo>
                <a:lnTo>
                  <a:pt x="4622" y="5393"/>
                </a:lnTo>
                <a:lnTo>
                  <a:pt x="4451" y="5457"/>
                </a:lnTo>
                <a:lnTo>
                  <a:pt x="4259" y="5521"/>
                </a:lnTo>
                <a:lnTo>
                  <a:pt x="4259" y="5521"/>
                </a:lnTo>
                <a:lnTo>
                  <a:pt x="4302" y="5221"/>
                </a:lnTo>
                <a:lnTo>
                  <a:pt x="4323" y="4922"/>
                </a:lnTo>
                <a:lnTo>
                  <a:pt x="4302" y="4323"/>
                </a:lnTo>
                <a:lnTo>
                  <a:pt x="4302" y="4323"/>
                </a:lnTo>
                <a:lnTo>
                  <a:pt x="4302" y="3852"/>
                </a:lnTo>
                <a:lnTo>
                  <a:pt x="4302" y="3852"/>
                </a:lnTo>
                <a:lnTo>
                  <a:pt x="4259" y="3617"/>
                </a:lnTo>
                <a:lnTo>
                  <a:pt x="4237" y="3488"/>
                </a:lnTo>
                <a:lnTo>
                  <a:pt x="4237" y="3381"/>
                </a:lnTo>
                <a:lnTo>
                  <a:pt x="4237" y="3381"/>
                </a:lnTo>
                <a:lnTo>
                  <a:pt x="4259" y="3317"/>
                </a:lnTo>
                <a:lnTo>
                  <a:pt x="4302" y="3274"/>
                </a:lnTo>
                <a:lnTo>
                  <a:pt x="4366" y="3253"/>
                </a:lnTo>
                <a:lnTo>
                  <a:pt x="4430" y="3232"/>
                </a:lnTo>
                <a:lnTo>
                  <a:pt x="4580" y="3274"/>
                </a:lnTo>
                <a:lnTo>
                  <a:pt x="4708" y="3360"/>
                </a:lnTo>
                <a:lnTo>
                  <a:pt x="4708" y="3360"/>
                </a:lnTo>
                <a:lnTo>
                  <a:pt x="4879" y="3531"/>
                </a:lnTo>
                <a:lnTo>
                  <a:pt x="5072" y="3745"/>
                </a:lnTo>
                <a:lnTo>
                  <a:pt x="5222" y="3959"/>
                </a:lnTo>
                <a:lnTo>
                  <a:pt x="5350" y="4194"/>
                </a:lnTo>
                <a:lnTo>
                  <a:pt x="5350" y="4194"/>
                </a:lnTo>
                <a:lnTo>
                  <a:pt x="5500" y="4473"/>
                </a:lnTo>
                <a:lnTo>
                  <a:pt x="5628" y="4772"/>
                </a:lnTo>
                <a:lnTo>
                  <a:pt x="5735" y="5072"/>
                </a:lnTo>
                <a:lnTo>
                  <a:pt x="5821" y="5393"/>
                </a:lnTo>
                <a:lnTo>
                  <a:pt x="5821" y="5393"/>
                </a:lnTo>
                <a:lnTo>
                  <a:pt x="5607" y="5307"/>
                </a:lnTo>
                <a:lnTo>
                  <a:pt x="5414" y="5264"/>
                </a:lnTo>
                <a:lnTo>
                  <a:pt x="5200" y="5264"/>
                </a:lnTo>
                <a:lnTo>
                  <a:pt x="4986" y="5264"/>
                </a:lnTo>
                <a:lnTo>
                  <a:pt x="4986" y="5264"/>
                </a:lnTo>
                <a:close/>
                <a:moveTo>
                  <a:pt x="6976" y="5328"/>
                </a:moveTo>
                <a:lnTo>
                  <a:pt x="6976" y="5328"/>
                </a:lnTo>
                <a:lnTo>
                  <a:pt x="6848" y="5307"/>
                </a:lnTo>
                <a:lnTo>
                  <a:pt x="6741" y="5307"/>
                </a:lnTo>
                <a:lnTo>
                  <a:pt x="6548" y="5328"/>
                </a:lnTo>
                <a:lnTo>
                  <a:pt x="6334" y="5393"/>
                </a:lnTo>
                <a:lnTo>
                  <a:pt x="6120" y="5435"/>
                </a:lnTo>
                <a:lnTo>
                  <a:pt x="6120" y="5435"/>
                </a:lnTo>
                <a:lnTo>
                  <a:pt x="6099" y="5264"/>
                </a:lnTo>
                <a:lnTo>
                  <a:pt x="6077" y="5093"/>
                </a:lnTo>
                <a:lnTo>
                  <a:pt x="5970" y="4793"/>
                </a:lnTo>
                <a:lnTo>
                  <a:pt x="5842" y="4494"/>
                </a:lnTo>
                <a:lnTo>
                  <a:pt x="5692" y="4194"/>
                </a:lnTo>
                <a:lnTo>
                  <a:pt x="5692" y="4194"/>
                </a:lnTo>
                <a:lnTo>
                  <a:pt x="5564" y="3959"/>
                </a:lnTo>
                <a:lnTo>
                  <a:pt x="5393" y="3745"/>
                </a:lnTo>
                <a:lnTo>
                  <a:pt x="5222" y="3552"/>
                </a:lnTo>
                <a:lnTo>
                  <a:pt x="5072" y="3339"/>
                </a:lnTo>
                <a:lnTo>
                  <a:pt x="5072" y="3339"/>
                </a:lnTo>
                <a:lnTo>
                  <a:pt x="5072" y="3339"/>
                </a:lnTo>
                <a:lnTo>
                  <a:pt x="5029" y="3296"/>
                </a:lnTo>
                <a:lnTo>
                  <a:pt x="4965" y="3189"/>
                </a:lnTo>
                <a:lnTo>
                  <a:pt x="4965" y="3189"/>
                </a:lnTo>
                <a:lnTo>
                  <a:pt x="5008" y="3189"/>
                </a:lnTo>
                <a:lnTo>
                  <a:pt x="5093" y="3189"/>
                </a:lnTo>
                <a:lnTo>
                  <a:pt x="5414" y="3210"/>
                </a:lnTo>
                <a:lnTo>
                  <a:pt x="5949" y="3274"/>
                </a:lnTo>
                <a:lnTo>
                  <a:pt x="5949" y="3274"/>
                </a:lnTo>
                <a:lnTo>
                  <a:pt x="6163" y="3339"/>
                </a:lnTo>
                <a:lnTo>
                  <a:pt x="6377" y="3446"/>
                </a:lnTo>
                <a:lnTo>
                  <a:pt x="6569" y="3574"/>
                </a:lnTo>
                <a:lnTo>
                  <a:pt x="6762" y="3724"/>
                </a:lnTo>
                <a:lnTo>
                  <a:pt x="6762" y="3724"/>
                </a:lnTo>
                <a:lnTo>
                  <a:pt x="6933" y="3938"/>
                </a:lnTo>
                <a:lnTo>
                  <a:pt x="7104" y="4152"/>
                </a:lnTo>
                <a:lnTo>
                  <a:pt x="7233" y="4387"/>
                </a:lnTo>
                <a:lnTo>
                  <a:pt x="7340" y="4644"/>
                </a:lnTo>
                <a:lnTo>
                  <a:pt x="7404" y="4900"/>
                </a:lnTo>
                <a:lnTo>
                  <a:pt x="7468" y="5157"/>
                </a:lnTo>
                <a:lnTo>
                  <a:pt x="7511" y="5435"/>
                </a:lnTo>
                <a:lnTo>
                  <a:pt x="7532" y="5713"/>
                </a:lnTo>
                <a:lnTo>
                  <a:pt x="7532" y="5713"/>
                </a:lnTo>
                <a:lnTo>
                  <a:pt x="7511" y="5649"/>
                </a:lnTo>
                <a:lnTo>
                  <a:pt x="7447" y="5585"/>
                </a:lnTo>
                <a:lnTo>
                  <a:pt x="7383" y="5521"/>
                </a:lnTo>
                <a:lnTo>
                  <a:pt x="7297" y="5457"/>
                </a:lnTo>
                <a:lnTo>
                  <a:pt x="7126" y="5393"/>
                </a:lnTo>
                <a:lnTo>
                  <a:pt x="6976" y="5328"/>
                </a:lnTo>
                <a:lnTo>
                  <a:pt x="6976" y="53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5086206" y="1020632"/>
            <a:ext cx="258204" cy="159474"/>
          </a:xfrm>
          <a:custGeom>
            <a:rect b="b" l="l" r="r" t="t"/>
            <a:pathLst>
              <a:path extrusionOk="0" h="5907" w="9564">
                <a:moveTo>
                  <a:pt x="9521" y="3916"/>
                </a:moveTo>
                <a:lnTo>
                  <a:pt x="9521" y="3916"/>
                </a:lnTo>
                <a:lnTo>
                  <a:pt x="9457" y="3788"/>
                </a:lnTo>
                <a:lnTo>
                  <a:pt x="9371" y="3660"/>
                </a:lnTo>
                <a:lnTo>
                  <a:pt x="9264" y="3574"/>
                </a:lnTo>
                <a:lnTo>
                  <a:pt x="9136" y="3510"/>
                </a:lnTo>
                <a:lnTo>
                  <a:pt x="9136" y="3510"/>
                </a:lnTo>
                <a:lnTo>
                  <a:pt x="8986" y="3467"/>
                </a:lnTo>
                <a:lnTo>
                  <a:pt x="8836" y="3446"/>
                </a:lnTo>
                <a:lnTo>
                  <a:pt x="8708" y="3446"/>
                </a:lnTo>
                <a:lnTo>
                  <a:pt x="8558" y="3446"/>
                </a:lnTo>
                <a:lnTo>
                  <a:pt x="8558" y="3446"/>
                </a:lnTo>
                <a:lnTo>
                  <a:pt x="8473" y="3403"/>
                </a:lnTo>
                <a:lnTo>
                  <a:pt x="8430" y="3360"/>
                </a:lnTo>
                <a:lnTo>
                  <a:pt x="8366" y="3210"/>
                </a:lnTo>
                <a:lnTo>
                  <a:pt x="8366" y="3210"/>
                </a:lnTo>
                <a:lnTo>
                  <a:pt x="8195" y="2954"/>
                </a:lnTo>
                <a:lnTo>
                  <a:pt x="8088" y="2825"/>
                </a:lnTo>
                <a:lnTo>
                  <a:pt x="8002" y="2718"/>
                </a:lnTo>
                <a:lnTo>
                  <a:pt x="8002" y="2718"/>
                </a:lnTo>
                <a:lnTo>
                  <a:pt x="7874" y="2633"/>
                </a:lnTo>
                <a:lnTo>
                  <a:pt x="7724" y="2547"/>
                </a:lnTo>
                <a:lnTo>
                  <a:pt x="7574" y="2504"/>
                </a:lnTo>
                <a:lnTo>
                  <a:pt x="7424" y="2461"/>
                </a:lnTo>
                <a:lnTo>
                  <a:pt x="7424" y="2461"/>
                </a:lnTo>
                <a:lnTo>
                  <a:pt x="7253" y="2461"/>
                </a:lnTo>
                <a:lnTo>
                  <a:pt x="7168" y="2440"/>
                </a:lnTo>
                <a:lnTo>
                  <a:pt x="7103" y="2419"/>
                </a:lnTo>
                <a:lnTo>
                  <a:pt x="7103" y="2419"/>
                </a:lnTo>
                <a:lnTo>
                  <a:pt x="7082" y="2376"/>
                </a:lnTo>
                <a:lnTo>
                  <a:pt x="7082" y="2312"/>
                </a:lnTo>
                <a:lnTo>
                  <a:pt x="7061" y="2162"/>
                </a:lnTo>
                <a:lnTo>
                  <a:pt x="7061" y="1991"/>
                </a:lnTo>
                <a:lnTo>
                  <a:pt x="7061" y="1862"/>
                </a:lnTo>
                <a:lnTo>
                  <a:pt x="7061" y="1862"/>
                </a:lnTo>
                <a:lnTo>
                  <a:pt x="6996" y="1713"/>
                </a:lnTo>
                <a:lnTo>
                  <a:pt x="6932" y="1584"/>
                </a:lnTo>
                <a:lnTo>
                  <a:pt x="6847" y="1434"/>
                </a:lnTo>
                <a:lnTo>
                  <a:pt x="6761" y="1328"/>
                </a:lnTo>
                <a:lnTo>
                  <a:pt x="6761" y="1328"/>
                </a:lnTo>
                <a:lnTo>
                  <a:pt x="6654" y="1221"/>
                </a:lnTo>
                <a:lnTo>
                  <a:pt x="6569" y="1156"/>
                </a:lnTo>
                <a:lnTo>
                  <a:pt x="6462" y="1092"/>
                </a:lnTo>
                <a:lnTo>
                  <a:pt x="6355" y="1049"/>
                </a:lnTo>
                <a:lnTo>
                  <a:pt x="6248" y="1028"/>
                </a:lnTo>
                <a:lnTo>
                  <a:pt x="6141" y="1007"/>
                </a:lnTo>
                <a:lnTo>
                  <a:pt x="5905" y="1007"/>
                </a:lnTo>
                <a:lnTo>
                  <a:pt x="5691" y="1049"/>
                </a:lnTo>
                <a:lnTo>
                  <a:pt x="5456" y="1092"/>
                </a:lnTo>
                <a:lnTo>
                  <a:pt x="5028" y="1221"/>
                </a:lnTo>
                <a:lnTo>
                  <a:pt x="5028" y="1221"/>
                </a:lnTo>
                <a:lnTo>
                  <a:pt x="5049" y="1242"/>
                </a:lnTo>
                <a:lnTo>
                  <a:pt x="5049" y="1242"/>
                </a:lnTo>
                <a:lnTo>
                  <a:pt x="5049" y="1263"/>
                </a:lnTo>
                <a:lnTo>
                  <a:pt x="5028" y="1242"/>
                </a:lnTo>
                <a:lnTo>
                  <a:pt x="5028" y="1221"/>
                </a:lnTo>
                <a:lnTo>
                  <a:pt x="5028" y="1221"/>
                </a:lnTo>
                <a:lnTo>
                  <a:pt x="5028" y="1221"/>
                </a:lnTo>
                <a:lnTo>
                  <a:pt x="5028" y="1221"/>
                </a:lnTo>
                <a:lnTo>
                  <a:pt x="4900" y="900"/>
                </a:lnTo>
                <a:lnTo>
                  <a:pt x="4835" y="750"/>
                </a:lnTo>
                <a:lnTo>
                  <a:pt x="4750" y="600"/>
                </a:lnTo>
                <a:lnTo>
                  <a:pt x="4750" y="600"/>
                </a:lnTo>
                <a:lnTo>
                  <a:pt x="4600" y="450"/>
                </a:lnTo>
                <a:lnTo>
                  <a:pt x="4450" y="322"/>
                </a:lnTo>
                <a:lnTo>
                  <a:pt x="4279" y="215"/>
                </a:lnTo>
                <a:lnTo>
                  <a:pt x="4087" y="151"/>
                </a:lnTo>
                <a:lnTo>
                  <a:pt x="4087" y="151"/>
                </a:lnTo>
                <a:lnTo>
                  <a:pt x="3894" y="87"/>
                </a:lnTo>
                <a:lnTo>
                  <a:pt x="3701" y="22"/>
                </a:lnTo>
                <a:lnTo>
                  <a:pt x="3509" y="1"/>
                </a:lnTo>
                <a:lnTo>
                  <a:pt x="3316" y="1"/>
                </a:lnTo>
                <a:lnTo>
                  <a:pt x="3124" y="1"/>
                </a:lnTo>
                <a:lnTo>
                  <a:pt x="2931" y="44"/>
                </a:lnTo>
                <a:lnTo>
                  <a:pt x="2739" y="108"/>
                </a:lnTo>
                <a:lnTo>
                  <a:pt x="2568" y="215"/>
                </a:lnTo>
                <a:lnTo>
                  <a:pt x="2568" y="215"/>
                </a:lnTo>
                <a:lnTo>
                  <a:pt x="2225" y="450"/>
                </a:lnTo>
                <a:lnTo>
                  <a:pt x="2075" y="557"/>
                </a:lnTo>
                <a:lnTo>
                  <a:pt x="1926" y="707"/>
                </a:lnTo>
                <a:lnTo>
                  <a:pt x="1797" y="835"/>
                </a:lnTo>
                <a:lnTo>
                  <a:pt x="1690" y="1007"/>
                </a:lnTo>
                <a:lnTo>
                  <a:pt x="1583" y="1178"/>
                </a:lnTo>
                <a:lnTo>
                  <a:pt x="1519" y="1392"/>
                </a:lnTo>
                <a:lnTo>
                  <a:pt x="1519" y="1392"/>
                </a:lnTo>
                <a:lnTo>
                  <a:pt x="1498" y="1563"/>
                </a:lnTo>
                <a:lnTo>
                  <a:pt x="1476" y="1734"/>
                </a:lnTo>
                <a:lnTo>
                  <a:pt x="1476" y="1905"/>
                </a:lnTo>
                <a:lnTo>
                  <a:pt x="1476" y="2076"/>
                </a:lnTo>
                <a:lnTo>
                  <a:pt x="1476" y="2076"/>
                </a:lnTo>
                <a:lnTo>
                  <a:pt x="1498" y="2226"/>
                </a:lnTo>
                <a:lnTo>
                  <a:pt x="1498" y="2312"/>
                </a:lnTo>
                <a:lnTo>
                  <a:pt x="1476" y="2333"/>
                </a:lnTo>
                <a:lnTo>
                  <a:pt x="1434" y="2355"/>
                </a:lnTo>
                <a:lnTo>
                  <a:pt x="1284" y="2397"/>
                </a:lnTo>
                <a:lnTo>
                  <a:pt x="1284" y="2397"/>
                </a:lnTo>
                <a:lnTo>
                  <a:pt x="941" y="2526"/>
                </a:lnTo>
                <a:lnTo>
                  <a:pt x="792" y="2611"/>
                </a:lnTo>
                <a:lnTo>
                  <a:pt x="663" y="2697"/>
                </a:lnTo>
                <a:lnTo>
                  <a:pt x="535" y="2804"/>
                </a:lnTo>
                <a:lnTo>
                  <a:pt x="428" y="2911"/>
                </a:lnTo>
                <a:lnTo>
                  <a:pt x="321" y="3018"/>
                </a:lnTo>
                <a:lnTo>
                  <a:pt x="235" y="3146"/>
                </a:lnTo>
                <a:lnTo>
                  <a:pt x="171" y="3275"/>
                </a:lnTo>
                <a:lnTo>
                  <a:pt x="107" y="3403"/>
                </a:lnTo>
                <a:lnTo>
                  <a:pt x="64" y="3553"/>
                </a:lnTo>
                <a:lnTo>
                  <a:pt x="21" y="3702"/>
                </a:lnTo>
                <a:lnTo>
                  <a:pt x="0" y="3874"/>
                </a:lnTo>
                <a:lnTo>
                  <a:pt x="0" y="4045"/>
                </a:lnTo>
                <a:lnTo>
                  <a:pt x="21" y="4216"/>
                </a:lnTo>
                <a:lnTo>
                  <a:pt x="43" y="4409"/>
                </a:lnTo>
                <a:lnTo>
                  <a:pt x="43" y="4409"/>
                </a:lnTo>
                <a:lnTo>
                  <a:pt x="64" y="4580"/>
                </a:lnTo>
                <a:lnTo>
                  <a:pt x="128" y="4751"/>
                </a:lnTo>
                <a:lnTo>
                  <a:pt x="193" y="4901"/>
                </a:lnTo>
                <a:lnTo>
                  <a:pt x="278" y="5050"/>
                </a:lnTo>
                <a:lnTo>
                  <a:pt x="385" y="5157"/>
                </a:lnTo>
                <a:lnTo>
                  <a:pt x="492" y="5264"/>
                </a:lnTo>
                <a:lnTo>
                  <a:pt x="621" y="5371"/>
                </a:lnTo>
                <a:lnTo>
                  <a:pt x="749" y="5457"/>
                </a:lnTo>
                <a:lnTo>
                  <a:pt x="899" y="5521"/>
                </a:lnTo>
                <a:lnTo>
                  <a:pt x="1048" y="5585"/>
                </a:lnTo>
                <a:lnTo>
                  <a:pt x="1369" y="5692"/>
                </a:lnTo>
                <a:lnTo>
                  <a:pt x="1690" y="5735"/>
                </a:lnTo>
                <a:lnTo>
                  <a:pt x="2033" y="5756"/>
                </a:lnTo>
                <a:lnTo>
                  <a:pt x="2033" y="5756"/>
                </a:lnTo>
                <a:lnTo>
                  <a:pt x="3637" y="5799"/>
                </a:lnTo>
                <a:lnTo>
                  <a:pt x="5242" y="5842"/>
                </a:lnTo>
                <a:lnTo>
                  <a:pt x="5242" y="5842"/>
                </a:lnTo>
                <a:lnTo>
                  <a:pt x="5991" y="5885"/>
                </a:lnTo>
                <a:lnTo>
                  <a:pt x="6761" y="5906"/>
                </a:lnTo>
                <a:lnTo>
                  <a:pt x="7146" y="5906"/>
                </a:lnTo>
                <a:lnTo>
                  <a:pt x="7531" y="5885"/>
                </a:lnTo>
                <a:lnTo>
                  <a:pt x="7895" y="5821"/>
                </a:lnTo>
                <a:lnTo>
                  <a:pt x="8259" y="5714"/>
                </a:lnTo>
                <a:lnTo>
                  <a:pt x="8259" y="5714"/>
                </a:lnTo>
                <a:lnTo>
                  <a:pt x="8516" y="5585"/>
                </a:lnTo>
                <a:lnTo>
                  <a:pt x="8772" y="5435"/>
                </a:lnTo>
                <a:lnTo>
                  <a:pt x="9029" y="5243"/>
                </a:lnTo>
                <a:lnTo>
                  <a:pt x="9243" y="5029"/>
                </a:lnTo>
                <a:lnTo>
                  <a:pt x="9329" y="4901"/>
                </a:lnTo>
                <a:lnTo>
                  <a:pt x="9414" y="4772"/>
                </a:lnTo>
                <a:lnTo>
                  <a:pt x="9478" y="4644"/>
                </a:lnTo>
                <a:lnTo>
                  <a:pt x="9521" y="4515"/>
                </a:lnTo>
                <a:lnTo>
                  <a:pt x="9564" y="4366"/>
                </a:lnTo>
                <a:lnTo>
                  <a:pt x="9564" y="4216"/>
                </a:lnTo>
                <a:lnTo>
                  <a:pt x="9543" y="4066"/>
                </a:lnTo>
                <a:lnTo>
                  <a:pt x="9521" y="3916"/>
                </a:lnTo>
                <a:lnTo>
                  <a:pt x="9521" y="3916"/>
                </a:lnTo>
                <a:close/>
                <a:moveTo>
                  <a:pt x="9050" y="4601"/>
                </a:moveTo>
                <a:lnTo>
                  <a:pt x="9050" y="4601"/>
                </a:lnTo>
                <a:lnTo>
                  <a:pt x="8965" y="4729"/>
                </a:lnTo>
                <a:lnTo>
                  <a:pt x="8858" y="4858"/>
                </a:lnTo>
                <a:lnTo>
                  <a:pt x="8729" y="4965"/>
                </a:lnTo>
                <a:lnTo>
                  <a:pt x="8601" y="5050"/>
                </a:lnTo>
                <a:lnTo>
                  <a:pt x="8451" y="5136"/>
                </a:lnTo>
                <a:lnTo>
                  <a:pt x="8302" y="5200"/>
                </a:lnTo>
                <a:lnTo>
                  <a:pt x="8002" y="5307"/>
                </a:lnTo>
                <a:lnTo>
                  <a:pt x="8002" y="5307"/>
                </a:lnTo>
                <a:lnTo>
                  <a:pt x="7831" y="5350"/>
                </a:lnTo>
                <a:lnTo>
                  <a:pt x="7660" y="5371"/>
                </a:lnTo>
                <a:lnTo>
                  <a:pt x="7296" y="5371"/>
                </a:lnTo>
                <a:lnTo>
                  <a:pt x="6590" y="5350"/>
                </a:lnTo>
                <a:lnTo>
                  <a:pt x="6590" y="5350"/>
                </a:lnTo>
                <a:lnTo>
                  <a:pt x="5691" y="5371"/>
                </a:lnTo>
                <a:lnTo>
                  <a:pt x="5242" y="5393"/>
                </a:lnTo>
                <a:lnTo>
                  <a:pt x="4793" y="5393"/>
                </a:lnTo>
                <a:lnTo>
                  <a:pt x="4793" y="5393"/>
                </a:lnTo>
                <a:lnTo>
                  <a:pt x="4365" y="5371"/>
                </a:lnTo>
                <a:lnTo>
                  <a:pt x="3915" y="5350"/>
                </a:lnTo>
                <a:lnTo>
                  <a:pt x="3060" y="5264"/>
                </a:lnTo>
                <a:lnTo>
                  <a:pt x="3060" y="5264"/>
                </a:lnTo>
                <a:lnTo>
                  <a:pt x="2675" y="5264"/>
                </a:lnTo>
                <a:lnTo>
                  <a:pt x="2289" y="5264"/>
                </a:lnTo>
                <a:lnTo>
                  <a:pt x="1904" y="5243"/>
                </a:lnTo>
                <a:lnTo>
                  <a:pt x="1712" y="5222"/>
                </a:lnTo>
                <a:lnTo>
                  <a:pt x="1519" y="5179"/>
                </a:lnTo>
                <a:lnTo>
                  <a:pt x="1519" y="5179"/>
                </a:lnTo>
                <a:lnTo>
                  <a:pt x="1348" y="5136"/>
                </a:lnTo>
                <a:lnTo>
                  <a:pt x="1198" y="5072"/>
                </a:lnTo>
                <a:lnTo>
                  <a:pt x="1027" y="4986"/>
                </a:lnTo>
                <a:lnTo>
                  <a:pt x="877" y="4879"/>
                </a:lnTo>
                <a:lnTo>
                  <a:pt x="727" y="4751"/>
                </a:lnTo>
                <a:lnTo>
                  <a:pt x="621" y="4622"/>
                </a:lnTo>
                <a:lnTo>
                  <a:pt x="535" y="4473"/>
                </a:lnTo>
                <a:lnTo>
                  <a:pt x="492" y="4302"/>
                </a:lnTo>
                <a:lnTo>
                  <a:pt x="492" y="4302"/>
                </a:lnTo>
                <a:lnTo>
                  <a:pt x="471" y="4130"/>
                </a:lnTo>
                <a:lnTo>
                  <a:pt x="492" y="3981"/>
                </a:lnTo>
                <a:lnTo>
                  <a:pt x="535" y="3809"/>
                </a:lnTo>
                <a:lnTo>
                  <a:pt x="599" y="3660"/>
                </a:lnTo>
                <a:lnTo>
                  <a:pt x="685" y="3531"/>
                </a:lnTo>
                <a:lnTo>
                  <a:pt x="792" y="3403"/>
                </a:lnTo>
                <a:lnTo>
                  <a:pt x="899" y="3296"/>
                </a:lnTo>
                <a:lnTo>
                  <a:pt x="1027" y="3189"/>
                </a:lnTo>
                <a:lnTo>
                  <a:pt x="1027" y="3189"/>
                </a:lnTo>
                <a:lnTo>
                  <a:pt x="1177" y="3082"/>
                </a:lnTo>
                <a:lnTo>
                  <a:pt x="1348" y="2975"/>
                </a:lnTo>
                <a:lnTo>
                  <a:pt x="1541" y="2889"/>
                </a:lnTo>
                <a:lnTo>
                  <a:pt x="1626" y="2868"/>
                </a:lnTo>
                <a:lnTo>
                  <a:pt x="1712" y="2868"/>
                </a:lnTo>
                <a:lnTo>
                  <a:pt x="1712" y="2868"/>
                </a:lnTo>
                <a:lnTo>
                  <a:pt x="1797" y="2911"/>
                </a:lnTo>
                <a:lnTo>
                  <a:pt x="1840" y="2954"/>
                </a:lnTo>
                <a:lnTo>
                  <a:pt x="1947" y="3103"/>
                </a:lnTo>
                <a:lnTo>
                  <a:pt x="1947" y="3103"/>
                </a:lnTo>
                <a:lnTo>
                  <a:pt x="2097" y="3317"/>
                </a:lnTo>
                <a:lnTo>
                  <a:pt x="2182" y="3424"/>
                </a:lnTo>
                <a:lnTo>
                  <a:pt x="2225" y="3446"/>
                </a:lnTo>
                <a:lnTo>
                  <a:pt x="2289" y="3467"/>
                </a:lnTo>
                <a:lnTo>
                  <a:pt x="2289" y="3467"/>
                </a:lnTo>
                <a:lnTo>
                  <a:pt x="2354" y="3488"/>
                </a:lnTo>
                <a:lnTo>
                  <a:pt x="2418" y="3467"/>
                </a:lnTo>
                <a:lnTo>
                  <a:pt x="2461" y="3446"/>
                </a:lnTo>
                <a:lnTo>
                  <a:pt x="2482" y="3403"/>
                </a:lnTo>
                <a:lnTo>
                  <a:pt x="2503" y="3360"/>
                </a:lnTo>
                <a:lnTo>
                  <a:pt x="2503" y="3317"/>
                </a:lnTo>
                <a:lnTo>
                  <a:pt x="2482" y="3189"/>
                </a:lnTo>
                <a:lnTo>
                  <a:pt x="2482" y="3189"/>
                </a:lnTo>
                <a:lnTo>
                  <a:pt x="2418" y="3082"/>
                </a:lnTo>
                <a:lnTo>
                  <a:pt x="2332" y="2954"/>
                </a:lnTo>
                <a:lnTo>
                  <a:pt x="2268" y="2847"/>
                </a:lnTo>
                <a:lnTo>
                  <a:pt x="2204" y="2740"/>
                </a:lnTo>
                <a:lnTo>
                  <a:pt x="2204" y="2740"/>
                </a:lnTo>
                <a:lnTo>
                  <a:pt x="2140" y="2611"/>
                </a:lnTo>
                <a:lnTo>
                  <a:pt x="2097" y="2483"/>
                </a:lnTo>
                <a:lnTo>
                  <a:pt x="2054" y="2205"/>
                </a:lnTo>
                <a:lnTo>
                  <a:pt x="2054" y="2205"/>
                </a:lnTo>
                <a:lnTo>
                  <a:pt x="2054" y="2034"/>
                </a:lnTo>
                <a:lnTo>
                  <a:pt x="2054" y="1862"/>
                </a:lnTo>
                <a:lnTo>
                  <a:pt x="2097" y="1691"/>
                </a:lnTo>
                <a:lnTo>
                  <a:pt x="2140" y="1541"/>
                </a:lnTo>
                <a:lnTo>
                  <a:pt x="2204" y="1370"/>
                </a:lnTo>
                <a:lnTo>
                  <a:pt x="2311" y="1221"/>
                </a:lnTo>
                <a:lnTo>
                  <a:pt x="2418" y="1092"/>
                </a:lnTo>
                <a:lnTo>
                  <a:pt x="2525" y="964"/>
                </a:lnTo>
                <a:lnTo>
                  <a:pt x="2525" y="964"/>
                </a:lnTo>
                <a:lnTo>
                  <a:pt x="2675" y="857"/>
                </a:lnTo>
                <a:lnTo>
                  <a:pt x="2803" y="771"/>
                </a:lnTo>
                <a:lnTo>
                  <a:pt x="2974" y="686"/>
                </a:lnTo>
                <a:lnTo>
                  <a:pt x="3145" y="600"/>
                </a:lnTo>
                <a:lnTo>
                  <a:pt x="3316" y="557"/>
                </a:lnTo>
                <a:lnTo>
                  <a:pt x="3488" y="514"/>
                </a:lnTo>
                <a:lnTo>
                  <a:pt x="3659" y="493"/>
                </a:lnTo>
                <a:lnTo>
                  <a:pt x="3830" y="514"/>
                </a:lnTo>
                <a:lnTo>
                  <a:pt x="3830" y="514"/>
                </a:lnTo>
                <a:lnTo>
                  <a:pt x="4001" y="557"/>
                </a:lnTo>
                <a:lnTo>
                  <a:pt x="4151" y="643"/>
                </a:lnTo>
                <a:lnTo>
                  <a:pt x="4279" y="750"/>
                </a:lnTo>
                <a:lnTo>
                  <a:pt x="4386" y="878"/>
                </a:lnTo>
                <a:lnTo>
                  <a:pt x="4493" y="1028"/>
                </a:lnTo>
                <a:lnTo>
                  <a:pt x="4557" y="1199"/>
                </a:lnTo>
                <a:lnTo>
                  <a:pt x="4707" y="1520"/>
                </a:lnTo>
                <a:lnTo>
                  <a:pt x="4707" y="1520"/>
                </a:lnTo>
                <a:lnTo>
                  <a:pt x="4728" y="1648"/>
                </a:lnTo>
                <a:lnTo>
                  <a:pt x="4750" y="1777"/>
                </a:lnTo>
                <a:lnTo>
                  <a:pt x="4793" y="1905"/>
                </a:lnTo>
                <a:lnTo>
                  <a:pt x="4835" y="1948"/>
                </a:lnTo>
                <a:lnTo>
                  <a:pt x="4878" y="1991"/>
                </a:lnTo>
                <a:lnTo>
                  <a:pt x="4878" y="1991"/>
                </a:lnTo>
                <a:lnTo>
                  <a:pt x="4942" y="2012"/>
                </a:lnTo>
                <a:lnTo>
                  <a:pt x="5007" y="1991"/>
                </a:lnTo>
                <a:lnTo>
                  <a:pt x="5092" y="1969"/>
                </a:lnTo>
                <a:lnTo>
                  <a:pt x="5156" y="1927"/>
                </a:lnTo>
                <a:lnTo>
                  <a:pt x="5392" y="1734"/>
                </a:lnTo>
                <a:lnTo>
                  <a:pt x="5392" y="1734"/>
                </a:lnTo>
                <a:lnTo>
                  <a:pt x="5542" y="1648"/>
                </a:lnTo>
                <a:lnTo>
                  <a:pt x="5713" y="1584"/>
                </a:lnTo>
                <a:lnTo>
                  <a:pt x="5884" y="1541"/>
                </a:lnTo>
                <a:lnTo>
                  <a:pt x="6055" y="1520"/>
                </a:lnTo>
                <a:lnTo>
                  <a:pt x="6226" y="1541"/>
                </a:lnTo>
                <a:lnTo>
                  <a:pt x="6376" y="1606"/>
                </a:lnTo>
                <a:lnTo>
                  <a:pt x="6526" y="1691"/>
                </a:lnTo>
                <a:lnTo>
                  <a:pt x="6633" y="1820"/>
                </a:lnTo>
                <a:lnTo>
                  <a:pt x="6633" y="1820"/>
                </a:lnTo>
                <a:lnTo>
                  <a:pt x="6718" y="2012"/>
                </a:lnTo>
                <a:lnTo>
                  <a:pt x="6782" y="2226"/>
                </a:lnTo>
                <a:lnTo>
                  <a:pt x="6804" y="2440"/>
                </a:lnTo>
                <a:lnTo>
                  <a:pt x="6804" y="2633"/>
                </a:lnTo>
                <a:lnTo>
                  <a:pt x="6804" y="2633"/>
                </a:lnTo>
                <a:lnTo>
                  <a:pt x="6804" y="2718"/>
                </a:lnTo>
                <a:lnTo>
                  <a:pt x="6761" y="2804"/>
                </a:lnTo>
                <a:lnTo>
                  <a:pt x="6654" y="2954"/>
                </a:lnTo>
                <a:lnTo>
                  <a:pt x="6569" y="3125"/>
                </a:lnTo>
                <a:lnTo>
                  <a:pt x="6569" y="3189"/>
                </a:lnTo>
                <a:lnTo>
                  <a:pt x="6569" y="3253"/>
                </a:lnTo>
                <a:lnTo>
                  <a:pt x="6569" y="3253"/>
                </a:lnTo>
                <a:lnTo>
                  <a:pt x="6611" y="3339"/>
                </a:lnTo>
                <a:lnTo>
                  <a:pt x="6654" y="3360"/>
                </a:lnTo>
                <a:lnTo>
                  <a:pt x="6718" y="3339"/>
                </a:lnTo>
                <a:lnTo>
                  <a:pt x="6782" y="3317"/>
                </a:lnTo>
                <a:lnTo>
                  <a:pt x="6932" y="3189"/>
                </a:lnTo>
                <a:lnTo>
                  <a:pt x="7039" y="3103"/>
                </a:lnTo>
                <a:lnTo>
                  <a:pt x="7039" y="3103"/>
                </a:lnTo>
                <a:lnTo>
                  <a:pt x="7189" y="3018"/>
                </a:lnTo>
                <a:lnTo>
                  <a:pt x="7339" y="2975"/>
                </a:lnTo>
                <a:lnTo>
                  <a:pt x="7424" y="2954"/>
                </a:lnTo>
                <a:lnTo>
                  <a:pt x="7510" y="2975"/>
                </a:lnTo>
                <a:lnTo>
                  <a:pt x="7574" y="2996"/>
                </a:lnTo>
                <a:lnTo>
                  <a:pt x="7660" y="3039"/>
                </a:lnTo>
                <a:lnTo>
                  <a:pt x="7660" y="3039"/>
                </a:lnTo>
                <a:lnTo>
                  <a:pt x="7788" y="3146"/>
                </a:lnTo>
                <a:lnTo>
                  <a:pt x="7874" y="3253"/>
                </a:lnTo>
                <a:lnTo>
                  <a:pt x="7959" y="3382"/>
                </a:lnTo>
                <a:lnTo>
                  <a:pt x="8002" y="3510"/>
                </a:lnTo>
                <a:lnTo>
                  <a:pt x="8002" y="3510"/>
                </a:lnTo>
                <a:lnTo>
                  <a:pt x="8023" y="3702"/>
                </a:lnTo>
                <a:lnTo>
                  <a:pt x="8045" y="3788"/>
                </a:lnTo>
                <a:lnTo>
                  <a:pt x="8066" y="3895"/>
                </a:lnTo>
                <a:lnTo>
                  <a:pt x="8066" y="3895"/>
                </a:lnTo>
                <a:lnTo>
                  <a:pt x="8130" y="3981"/>
                </a:lnTo>
                <a:lnTo>
                  <a:pt x="8195" y="4045"/>
                </a:lnTo>
                <a:lnTo>
                  <a:pt x="8259" y="4045"/>
                </a:lnTo>
                <a:lnTo>
                  <a:pt x="8323" y="4023"/>
                </a:lnTo>
                <a:lnTo>
                  <a:pt x="8494" y="3916"/>
                </a:lnTo>
                <a:lnTo>
                  <a:pt x="8580" y="3874"/>
                </a:lnTo>
                <a:lnTo>
                  <a:pt x="8665" y="3831"/>
                </a:lnTo>
                <a:lnTo>
                  <a:pt x="8665" y="3831"/>
                </a:lnTo>
                <a:lnTo>
                  <a:pt x="8836" y="3831"/>
                </a:lnTo>
                <a:lnTo>
                  <a:pt x="8901" y="3831"/>
                </a:lnTo>
                <a:lnTo>
                  <a:pt x="8965" y="3852"/>
                </a:lnTo>
                <a:lnTo>
                  <a:pt x="9050" y="3938"/>
                </a:lnTo>
                <a:lnTo>
                  <a:pt x="9115" y="4045"/>
                </a:lnTo>
                <a:lnTo>
                  <a:pt x="9157" y="4173"/>
                </a:lnTo>
                <a:lnTo>
                  <a:pt x="9157" y="4302"/>
                </a:lnTo>
                <a:lnTo>
                  <a:pt x="9115" y="4451"/>
                </a:lnTo>
                <a:lnTo>
                  <a:pt x="9050" y="4601"/>
                </a:lnTo>
                <a:lnTo>
                  <a:pt x="9050" y="46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4669141" y="976733"/>
            <a:ext cx="248404" cy="246676"/>
          </a:xfrm>
          <a:custGeom>
            <a:rect b="b" l="l" r="r" t="t"/>
            <a:pathLst>
              <a:path extrusionOk="0" h="9137" w="9201">
                <a:moveTo>
                  <a:pt x="1006" y="2483"/>
                </a:moveTo>
                <a:lnTo>
                  <a:pt x="1006" y="2483"/>
                </a:lnTo>
                <a:lnTo>
                  <a:pt x="1049" y="2440"/>
                </a:lnTo>
                <a:lnTo>
                  <a:pt x="1091" y="2376"/>
                </a:lnTo>
                <a:lnTo>
                  <a:pt x="1156" y="2162"/>
                </a:lnTo>
                <a:lnTo>
                  <a:pt x="1198" y="2055"/>
                </a:lnTo>
                <a:lnTo>
                  <a:pt x="1241" y="1969"/>
                </a:lnTo>
                <a:lnTo>
                  <a:pt x="1284" y="1927"/>
                </a:lnTo>
                <a:lnTo>
                  <a:pt x="1305" y="1927"/>
                </a:lnTo>
                <a:lnTo>
                  <a:pt x="1348" y="1948"/>
                </a:lnTo>
                <a:lnTo>
                  <a:pt x="1348" y="1948"/>
                </a:lnTo>
                <a:lnTo>
                  <a:pt x="1412" y="2012"/>
                </a:lnTo>
                <a:lnTo>
                  <a:pt x="1477" y="2119"/>
                </a:lnTo>
                <a:lnTo>
                  <a:pt x="1541" y="2376"/>
                </a:lnTo>
                <a:lnTo>
                  <a:pt x="1605" y="2504"/>
                </a:lnTo>
                <a:lnTo>
                  <a:pt x="1669" y="2590"/>
                </a:lnTo>
                <a:lnTo>
                  <a:pt x="1712" y="2633"/>
                </a:lnTo>
                <a:lnTo>
                  <a:pt x="1755" y="2654"/>
                </a:lnTo>
                <a:lnTo>
                  <a:pt x="1819" y="2654"/>
                </a:lnTo>
                <a:lnTo>
                  <a:pt x="1905" y="2654"/>
                </a:lnTo>
                <a:lnTo>
                  <a:pt x="1905" y="2654"/>
                </a:lnTo>
                <a:lnTo>
                  <a:pt x="1969" y="2633"/>
                </a:lnTo>
                <a:lnTo>
                  <a:pt x="2012" y="2590"/>
                </a:lnTo>
                <a:lnTo>
                  <a:pt x="2054" y="2568"/>
                </a:lnTo>
                <a:lnTo>
                  <a:pt x="2076" y="2504"/>
                </a:lnTo>
                <a:lnTo>
                  <a:pt x="2097" y="2397"/>
                </a:lnTo>
                <a:lnTo>
                  <a:pt x="2054" y="2269"/>
                </a:lnTo>
                <a:lnTo>
                  <a:pt x="2012" y="2140"/>
                </a:lnTo>
                <a:lnTo>
                  <a:pt x="1969" y="2012"/>
                </a:lnTo>
                <a:lnTo>
                  <a:pt x="1862" y="1820"/>
                </a:lnTo>
                <a:lnTo>
                  <a:pt x="1862" y="1820"/>
                </a:lnTo>
                <a:lnTo>
                  <a:pt x="2012" y="1841"/>
                </a:lnTo>
                <a:lnTo>
                  <a:pt x="2183" y="1862"/>
                </a:lnTo>
                <a:lnTo>
                  <a:pt x="2268" y="1862"/>
                </a:lnTo>
                <a:lnTo>
                  <a:pt x="2354" y="1841"/>
                </a:lnTo>
                <a:lnTo>
                  <a:pt x="2397" y="1820"/>
                </a:lnTo>
                <a:lnTo>
                  <a:pt x="2418" y="1755"/>
                </a:lnTo>
                <a:lnTo>
                  <a:pt x="2418" y="1755"/>
                </a:lnTo>
                <a:lnTo>
                  <a:pt x="2418" y="1713"/>
                </a:lnTo>
                <a:lnTo>
                  <a:pt x="2397" y="1670"/>
                </a:lnTo>
                <a:lnTo>
                  <a:pt x="2332" y="1606"/>
                </a:lnTo>
                <a:lnTo>
                  <a:pt x="2247" y="1563"/>
                </a:lnTo>
                <a:lnTo>
                  <a:pt x="2118" y="1520"/>
                </a:lnTo>
                <a:lnTo>
                  <a:pt x="1883" y="1456"/>
                </a:lnTo>
                <a:lnTo>
                  <a:pt x="1733" y="1413"/>
                </a:lnTo>
                <a:lnTo>
                  <a:pt x="1733" y="1413"/>
                </a:lnTo>
                <a:lnTo>
                  <a:pt x="1798" y="1327"/>
                </a:lnTo>
                <a:lnTo>
                  <a:pt x="1905" y="1263"/>
                </a:lnTo>
                <a:lnTo>
                  <a:pt x="2140" y="1135"/>
                </a:lnTo>
                <a:lnTo>
                  <a:pt x="2397" y="1028"/>
                </a:lnTo>
                <a:lnTo>
                  <a:pt x="2611" y="921"/>
                </a:lnTo>
                <a:lnTo>
                  <a:pt x="2611" y="921"/>
                </a:lnTo>
                <a:lnTo>
                  <a:pt x="2782" y="793"/>
                </a:lnTo>
                <a:lnTo>
                  <a:pt x="2889" y="686"/>
                </a:lnTo>
                <a:lnTo>
                  <a:pt x="2996" y="579"/>
                </a:lnTo>
                <a:lnTo>
                  <a:pt x="3060" y="472"/>
                </a:lnTo>
                <a:lnTo>
                  <a:pt x="3081" y="429"/>
                </a:lnTo>
                <a:lnTo>
                  <a:pt x="3081" y="386"/>
                </a:lnTo>
                <a:lnTo>
                  <a:pt x="3060" y="365"/>
                </a:lnTo>
                <a:lnTo>
                  <a:pt x="3039" y="322"/>
                </a:lnTo>
                <a:lnTo>
                  <a:pt x="2974" y="322"/>
                </a:lnTo>
                <a:lnTo>
                  <a:pt x="2889" y="300"/>
                </a:lnTo>
                <a:lnTo>
                  <a:pt x="2889" y="300"/>
                </a:lnTo>
                <a:lnTo>
                  <a:pt x="2653" y="429"/>
                </a:lnTo>
                <a:lnTo>
                  <a:pt x="2225" y="686"/>
                </a:lnTo>
                <a:lnTo>
                  <a:pt x="1798" y="942"/>
                </a:lnTo>
                <a:lnTo>
                  <a:pt x="1648" y="1006"/>
                </a:lnTo>
                <a:lnTo>
                  <a:pt x="1605" y="1028"/>
                </a:lnTo>
                <a:lnTo>
                  <a:pt x="1584" y="1028"/>
                </a:lnTo>
                <a:lnTo>
                  <a:pt x="1584" y="1028"/>
                </a:lnTo>
                <a:lnTo>
                  <a:pt x="1691" y="707"/>
                </a:lnTo>
                <a:lnTo>
                  <a:pt x="1712" y="536"/>
                </a:lnTo>
                <a:lnTo>
                  <a:pt x="1712" y="472"/>
                </a:lnTo>
                <a:lnTo>
                  <a:pt x="1691" y="407"/>
                </a:lnTo>
                <a:lnTo>
                  <a:pt x="1691" y="407"/>
                </a:lnTo>
                <a:lnTo>
                  <a:pt x="1669" y="365"/>
                </a:lnTo>
                <a:lnTo>
                  <a:pt x="1626" y="322"/>
                </a:lnTo>
                <a:lnTo>
                  <a:pt x="1605" y="322"/>
                </a:lnTo>
                <a:lnTo>
                  <a:pt x="1562" y="322"/>
                </a:lnTo>
                <a:lnTo>
                  <a:pt x="1498" y="386"/>
                </a:lnTo>
                <a:lnTo>
                  <a:pt x="1434" y="472"/>
                </a:lnTo>
                <a:lnTo>
                  <a:pt x="1327" y="686"/>
                </a:lnTo>
                <a:lnTo>
                  <a:pt x="1263" y="835"/>
                </a:lnTo>
                <a:lnTo>
                  <a:pt x="1263" y="835"/>
                </a:lnTo>
                <a:lnTo>
                  <a:pt x="1263" y="900"/>
                </a:lnTo>
                <a:lnTo>
                  <a:pt x="1263" y="964"/>
                </a:lnTo>
                <a:lnTo>
                  <a:pt x="1263" y="964"/>
                </a:lnTo>
                <a:lnTo>
                  <a:pt x="1156" y="686"/>
                </a:lnTo>
                <a:lnTo>
                  <a:pt x="1070" y="493"/>
                </a:lnTo>
                <a:lnTo>
                  <a:pt x="963" y="300"/>
                </a:lnTo>
                <a:lnTo>
                  <a:pt x="856" y="151"/>
                </a:lnTo>
                <a:lnTo>
                  <a:pt x="792" y="86"/>
                </a:lnTo>
                <a:lnTo>
                  <a:pt x="728" y="44"/>
                </a:lnTo>
                <a:lnTo>
                  <a:pt x="664" y="1"/>
                </a:lnTo>
                <a:lnTo>
                  <a:pt x="599" y="1"/>
                </a:lnTo>
                <a:lnTo>
                  <a:pt x="535" y="44"/>
                </a:lnTo>
                <a:lnTo>
                  <a:pt x="471" y="108"/>
                </a:lnTo>
                <a:lnTo>
                  <a:pt x="471" y="108"/>
                </a:lnTo>
                <a:lnTo>
                  <a:pt x="471" y="151"/>
                </a:lnTo>
                <a:lnTo>
                  <a:pt x="471" y="193"/>
                </a:lnTo>
                <a:lnTo>
                  <a:pt x="492" y="343"/>
                </a:lnTo>
                <a:lnTo>
                  <a:pt x="557" y="514"/>
                </a:lnTo>
                <a:lnTo>
                  <a:pt x="642" y="707"/>
                </a:lnTo>
                <a:lnTo>
                  <a:pt x="813" y="1049"/>
                </a:lnTo>
                <a:lnTo>
                  <a:pt x="899" y="1199"/>
                </a:lnTo>
                <a:lnTo>
                  <a:pt x="899" y="1199"/>
                </a:lnTo>
                <a:lnTo>
                  <a:pt x="749" y="1156"/>
                </a:lnTo>
                <a:lnTo>
                  <a:pt x="578" y="1092"/>
                </a:lnTo>
                <a:lnTo>
                  <a:pt x="385" y="1049"/>
                </a:lnTo>
                <a:lnTo>
                  <a:pt x="321" y="1049"/>
                </a:lnTo>
                <a:lnTo>
                  <a:pt x="257" y="1071"/>
                </a:lnTo>
                <a:lnTo>
                  <a:pt x="257" y="1071"/>
                </a:lnTo>
                <a:lnTo>
                  <a:pt x="214" y="1113"/>
                </a:lnTo>
                <a:lnTo>
                  <a:pt x="193" y="1156"/>
                </a:lnTo>
                <a:lnTo>
                  <a:pt x="193" y="1178"/>
                </a:lnTo>
                <a:lnTo>
                  <a:pt x="214" y="1220"/>
                </a:lnTo>
                <a:lnTo>
                  <a:pt x="278" y="1285"/>
                </a:lnTo>
                <a:lnTo>
                  <a:pt x="385" y="1349"/>
                </a:lnTo>
                <a:lnTo>
                  <a:pt x="621" y="1456"/>
                </a:lnTo>
                <a:lnTo>
                  <a:pt x="728" y="1499"/>
                </a:lnTo>
                <a:lnTo>
                  <a:pt x="771" y="1541"/>
                </a:lnTo>
                <a:lnTo>
                  <a:pt x="771" y="1541"/>
                </a:lnTo>
                <a:lnTo>
                  <a:pt x="578" y="1648"/>
                </a:lnTo>
                <a:lnTo>
                  <a:pt x="321" y="1798"/>
                </a:lnTo>
                <a:lnTo>
                  <a:pt x="193" y="1884"/>
                </a:lnTo>
                <a:lnTo>
                  <a:pt x="86" y="1969"/>
                </a:lnTo>
                <a:lnTo>
                  <a:pt x="22" y="2055"/>
                </a:lnTo>
                <a:lnTo>
                  <a:pt x="0" y="2119"/>
                </a:lnTo>
                <a:lnTo>
                  <a:pt x="0" y="2162"/>
                </a:lnTo>
                <a:lnTo>
                  <a:pt x="0" y="2162"/>
                </a:lnTo>
                <a:lnTo>
                  <a:pt x="22" y="2205"/>
                </a:lnTo>
                <a:lnTo>
                  <a:pt x="65" y="2247"/>
                </a:lnTo>
                <a:lnTo>
                  <a:pt x="107" y="2247"/>
                </a:lnTo>
                <a:lnTo>
                  <a:pt x="171" y="2247"/>
                </a:lnTo>
                <a:lnTo>
                  <a:pt x="300" y="2226"/>
                </a:lnTo>
                <a:lnTo>
                  <a:pt x="450" y="2162"/>
                </a:lnTo>
                <a:lnTo>
                  <a:pt x="728" y="2012"/>
                </a:lnTo>
                <a:lnTo>
                  <a:pt x="920" y="1905"/>
                </a:lnTo>
                <a:lnTo>
                  <a:pt x="920" y="1905"/>
                </a:lnTo>
                <a:lnTo>
                  <a:pt x="878" y="1948"/>
                </a:lnTo>
                <a:lnTo>
                  <a:pt x="835" y="2033"/>
                </a:lnTo>
                <a:lnTo>
                  <a:pt x="813" y="2140"/>
                </a:lnTo>
                <a:lnTo>
                  <a:pt x="813" y="2247"/>
                </a:lnTo>
                <a:lnTo>
                  <a:pt x="835" y="2354"/>
                </a:lnTo>
                <a:lnTo>
                  <a:pt x="856" y="2440"/>
                </a:lnTo>
                <a:lnTo>
                  <a:pt x="920" y="2504"/>
                </a:lnTo>
                <a:lnTo>
                  <a:pt x="963" y="2504"/>
                </a:lnTo>
                <a:lnTo>
                  <a:pt x="1006" y="2483"/>
                </a:lnTo>
                <a:lnTo>
                  <a:pt x="1006" y="2483"/>
                </a:lnTo>
                <a:close/>
                <a:moveTo>
                  <a:pt x="8238" y="1884"/>
                </a:moveTo>
                <a:lnTo>
                  <a:pt x="8238" y="1884"/>
                </a:lnTo>
                <a:lnTo>
                  <a:pt x="8516" y="1734"/>
                </a:lnTo>
                <a:lnTo>
                  <a:pt x="8708" y="1606"/>
                </a:lnTo>
                <a:lnTo>
                  <a:pt x="8922" y="1477"/>
                </a:lnTo>
                <a:lnTo>
                  <a:pt x="9072" y="1327"/>
                </a:lnTo>
                <a:lnTo>
                  <a:pt x="9136" y="1263"/>
                </a:lnTo>
                <a:lnTo>
                  <a:pt x="9179" y="1178"/>
                </a:lnTo>
                <a:lnTo>
                  <a:pt x="9200" y="1113"/>
                </a:lnTo>
                <a:lnTo>
                  <a:pt x="9179" y="1028"/>
                </a:lnTo>
                <a:lnTo>
                  <a:pt x="9136" y="964"/>
                </a:lnTo>
                <a:lnTo>
                  <a:pt x="9072" y="900"/>
                </a:lnTo>
                <a:lnTo>
                  <a:pt x="9072" y="900"/>
                </a:lnTo>
                <a:lnTo>
                  <a:pt x="9008" y="857"/>
                </a:lnTo>
                <a:lnTo>
                  <a:pt x="8965" y="835"/>
                </a:lnTo>
                <a:lnTo>
                  <a:pt x="8837" y="835"/>
                </a:lnTo>
                <a:lnTo>
                  <a:pt x="8708" y="878"/>
                </a:lnTo>
                <a:lnTo>
                  <a:pt x="8580" y="942"/>
                </a:lnTo>
                <a:lnTo>
                  <a:pt x="8345" y="1071"/>
                </a:lnTo>
                <a:lnTo>
                  <a:pt x="8216" y="1135"/>
                </a:lnTo>
                <a:lnTo>
                  <a:pt x="8131" y="1199"/>
                </a:lnTo>
                <a:lnTo>
                  <a:pt x="8131" y="1199"/>
                </a:lnTo>
                <a:lnTo>
                  <a:pt x="8152" y="1156"/>
                </a:lnTo>
                <a:lnTo>
                  <a:pt x="8195" y="1092"/>
                </a:lnTo>
                <a:lnTo>
                  <a:pt x="8216" y="921"/>
                </a:lnTo>
                <a:lnTo>
                  <a:pt x="8238" y="600"/>
                </a:lnTo>
                <a:lnTo>
                  <a:pt x="8238" y="600"/>
                </a:lnTo>
                <a:lnTo>
                  <a:pt x="8238" y="450"/>
                </a:lnTo>
                <a:lnTo>
                  <a:pt x="8216" y="279"/>
                </a:lnTo>
                <a:lnTo>
                  <a:pt x="8195" y="215"/>
                </a:lnTo>
                <a:lnTo>
                  <a:pt x="8152" y="151"/>
                </a:lnTo>
                <a:lnTo>
                  <a:pt x="8088" y="108"/>
                </a:lnTo>
                <a:lnTo>
                  <a:pt x="8002" y="108"/>
                </a:lnTo>
                <a:lnTo>
                  <a:pt x="8002" y="108"/>
                </a:lnTo>
                <a:lnTo>
                  <a:pt x="7874" y="129"/>
                </a:lnTo>
                <a:lnTo>
                  <a:pt x="7788" y="172"/>
                </a:lnTo>
                <a:lnTo>
                  <a:pt x="7703" y="258"/>
                </a:lnTo>
                <a:lnTo>
                  <a:pt x="7660" y="365"/>
                </a:lnTo>
                <a:lnTo>
                  <a:pt x="7617" y="493"/>
                </a:lnTo>
                <a:lnTo>
                  <a:pt x="7596" y="600"/>
                </a:lnTo>
                <a:lnTo>
                  <a:pt x="7553" y="835"/>
                </a:lnTo>
                <a:lnTo>
                  <a:pt x="7553" y="835"/>
                </a:lnTo>
                <a:lnTo>
                  <a:pt x="7532" y="1071"/>
                </a:lnTo>
                <a:lnTo>
                  <a:pt x="7489" y="1178"/>
                </a:lnTo>
                <a:lnTo>
                  <a:pt x="7446" y="1263"/>
                </a:lnTo>
                <a:lnTo>
                  <a:pt x="7446" y="1263"/>
                </a:lnTo>
                <a:lnTo>
                  <a:pt x="7403" y="1306"/>
                </a:lnTo>
                <a:lnTo>
                  <a:pt x="7360" y="1306"/>
                </a:lnTo>
                <a:lnTo>
                  <a:pt x="7253" y="1263"/>
                </a:lnTo>
                <a:lnTo>
                  <a:pt x="7253" y="1263"/>
                </a:lnTo>
                <a:lnTo>
                  <a:pt x="7125" y="1199"/>
                </a:lnTo>
                <a:lnTo>
                  <a:pt x="6997" y="1113"/>
                </a:lnTo>
                <a:lnTo>
                  <a:pt x="6997" y="1113"/>
                </a:lnTo>
                <a:lnTo>
                  <a:pt x="6826" y="985"/>
                </a:lnTo>
                <a:lnTo>
                  <a:pt x="6633" y="835"/>
                </a:lnTo>
                <a:lnTo>
                  <a:pt x="6526" y="771"/>
                </a:lnTo>
                <a:lnTo>
                  <a:pt x="6419" y="728"/>
                </a:lnTo>
                <a:lnTo>
                  <a:pt x="6312" y="707"/>
                </a:lnTo>
                <a:lnTo>
                  <a:pt x="6205" y="707"/>
                </a:lnTo>
                <a:lnTo>
                  <a:pt x="6205" y="707"/>
                </a:lnTo>
                <a:lnTo>
                  <a:pt x="6141" y="728"/>
                </a:lnTo>
                <a:lnTo>
                  <a:pt x="6098" y="771"/>
                </a:lnTo>
                <a:lnTo>
                  <a:pt x="6077" y="793"/>
                </a:lnTo>
                <a:lnTo>
                  <a:pt x="6055" y="835"/>
                </a:lnTo>
                <a:lnTo>
                  <a:pt x="6055" y="942"/>
                </a:lnTo>
                <a:lnTo>
                  <a:pt x="6098" y="1028"/>
                </a:lnTo>
                <a:lnTo>
                  <a:pt x="6162" y="1135"/>
                </a:lnTo>
                <a:lnTo>
                  <a:pt x="6248" y="1220"/>
                </a:lnTo>
                <a:lnTo>
                  <a:pt x="6419" y="1370"/>
                </a:lnTo>
                <a:lnTo>
                  <a:pt x="6419" y="1370"/>
                </a:lnTo>
                <a:lnTo>
                  <a:pt x="6761" y="1563"/>
                </a:lnTo>
                <a:lnTo>
                  <a:pt x="6868" y="1627"/>
                </a:lnTo>
                <a:lnTo>
                  <a:pt x="6933" y="1691"/>
                </a:lnTo>
                <a:lnTo>
                  <a:pt x="6997" y="1755"/>
                </a:lnTo>
                <a:lnTo>
                  <a:pt x="6997" y="1820"/>
                </a:lnTo>
                <a:lnTo>
                  <a:pt x="6997" y="1820"/>
                </a:lnTo>
                <a:lnTo>
                  <a:pt x="6975" y="1862"/>
                </a:lnTo>
                <a:lnTo>
                  <a:pt x="6933" y="1884"/>
                </a:lnTo>
                <a:lnTo>
                  <a:pt x="6761" y="1991"/>
                </a:lnTo>
                <a:lnTo>
                  <a:pt x="6462" y="2140"/>
                </a:lnTo>
                <a:lnTo>
                  <a:pt x="6462" y="2140"/>
                </a:lnTo>
                <a:lnTo>
                  <a:pt x="6269" y="2226"/>
                </a:lnTo>
                <a:lnTo>
                  <a:pt x="6162" y="2290"/>
                </a:lnTo>
                <a:lnTo>
                  <a:pt x="6077" y="2354"/>
                </a:lnTo>
                <a:lnTo>
                  <a:pt x="6077" y="2354"/>
                </a:lnTo>
                <a:lnTo>
                  <a:pt x="6034" y="2419"/>
                </a:lnTo>
                <a:lnTo>
                  <a:pt x="5991" y="2483"/>
                </a:lnTo>
                <a:lnTo>
                  <a:pt x="5948" y="2568"/>
                </a:lnTo>
                <a:lnTo>
                  <a:pt x="5948" y="2633"/>
                </a:lnTo>
                <a:lnTo>
                  <a:pt x="5948" y="2697"/>
                </a:lnTo>
                <a:lnTo>
                  <a:pt x="5991" y="2761"/>
                </a:lnTo>
                <a:lnTo>
                  <a:pt x="6055" y="2804"/>
                </a:lnTo>
                <a:lnTo>
                  <a:pt x="6141" y="2825"/>
                </a:lnTo>
                <a:lnTo>
                  <a:pt x="6141" y="2825"/>
                </a:lnTo>
                <a:lnTo>
                  <a:pt x="6269" y="2825"/>
                </a:lnTo>
                <a:lnTo>
                  <a:pt x="6398" y="2825"/>
                </a:lnTo>
                <a:lnTo>
                  <a:pt x="6526" y="2782"/>
                </a:lnTo>
                <a:lnTo>
                  <a:pt x="6654" y="2718"/>
                </a:lnTo>
                <a:lnTo>
                  <a:pt x="6911" y="2611"/>
                </a:lnTo>
                <a:lnTo>
                  <a:pt x="7018" y="2568"/>
                </a:lnTo>
                <a:lnTo>
                  <a:pt x="7146" y="2547"/>
                </a:lnTo>
                <a:lnTo>
                  <a:pt x="7146" y="2547"/>
                </a:lnTo>
                <a:lnTo>
                  <a:pt x="7061" y="2761"/>
                </a:lnTo>
                <a:lnTo>
                  <a:pt x="6975" y="3039"/>
                </a:lnTo>
                <a:lnTo>
                  <a:pt x="6954" y="3189"/>
                </a:lnTo>
                <a:lnTo>
                  <a:pt x="6954" y="3339"/>
                </a:lnTo>
                <a:lnTo>
                  <a:pt x="6954" y="3467"/>
                </a:lnTo>
                <a:lnTo>
                  <a:pt x="6997" y="3553"/>
                </a:lnTo>
                <a:lnTo>
                  <a:pt x="6997" y="3553"/>
                </a:lnTo>
                <a:lnTo>
                  <a:pt x="7040" y="3617"/>
                </a:lnTo>
                <a:lnTo>
                  <a:pt x="7104" y="3638"/>
                </a:lnTo>
                <a:lnTo>
                  <a:pt x="7146" y="3617"/>
                </a:lnTo>
                <a:lnTo>
                  <a:pt x="7211" y="3595"/>
                </a:lnTo>
                <a:lnTo>
                  <a:pt x="7318" y="3510"/>
                </a:lnTo>
                <a:lnTo>
                  <a:pt x="7382" y="3403"/>
                </a:lnTo>
                <a:lnTo>
                  <a:pt x="7382" y="3403"/>
                </a:lnTo>
                <a:lnTo>
                  <a:pt x="7489" y="3146"/>
                </a:lnTo>
                <a:lnTo>
                  <a:pt x="7574" y="2868"/>
                </a:lnTo>
                <a:lnTo>
                  <a:pt x="7681" y="2590"/>
                </a:lnTo>
                <a:lnTo>
                  <a:pt x="7724" y="2461"/>
                </a:lnTo>
                <a:lnTo>
                  <a:pt x="7810" y="2333"/>
                </a:lnTo>
                <a:lnTo>
                  <a:pt x="7810" y="2333"/>
                </a:lnTo>
                <a:lnTo>
                  <a:pt x="8088" y="2526"/>
                </a:lnTo>
                <a:lnTo>
                  <a:pt x="8302" y="2654"/>
                </a:lnTo>
                <a:lnTo>
                  <a:pt x="8516" y="2782"/>
                </a:lnTo>
                <a:lnTo>
                  <a:pt x="8730" y="2868"/>
                </a:lnTo>
                <a:lnTo>
                  <a:pt x="8837" y="2889"/>
                </a:lnTo>
                <a:lnTo>
                  <a:pt x="8922" y="2889"/>
                </a:lnTo>
                <a:lnTo>
                  <a:pt x="8987" y="2868"/>
                </a:lnTo>
                <a:lnTo>
                  <a:pt x="9029" y="2825"/>
                </a:lnTo>
                <a:lnTo>
                  <a:pt x="9051" y="2740"/>
                </a:lnTo>
                <a:lnTo>
                  <a:pt x="9072" y="2611"/>
                </a:lnTo>
                <a:lnTo>
                  <a:pt x="9072" y="2611"/>
                </a:lnTo>
                <a:lnTo>
                  <a:pt x="9051" y="2547"/>
                </a:lnTo>
                <a:lnTo>
                  <a:pt x="9029" y="2483"/>
                </a:lnTo>
                <a:lnTo>
                  <a:pt x="8944" y="2376"/>
                </a:lnTo>
                <a:lnTo>
                  <a:pt x="8837" y="2290"/>
                </a:lnTo>
                <a:lnTo>
                  <a:pt x="8708" y="2205"/>
                </a:lnTo>
                <a:lnTo>
                  <a:pt x="8452" y="2055"/>
                </a:lnTo>
                <a:lnTo>
                  <a:pt x="8323" y="1969"/>
                </a:lnTo>
                <a:lnTo>
                  <a:pt x="8238" y="1884"/>
                </a:lnTo>
                <a:lnTo>
                  <a:pt x="8238" y="1884"/>
                </a:lnTo>
                <a:close/>
                <a:moveTo>
                  <a:pt x="6633" y="6676"/>
                </a:moveTo>
                <a:lnTo>
                  <a:pt x="6633" y="6676"/>
                </a:lnTo>
                <a:lnTo>
                  <a:pt x="6440" y="6741"/>
                </a:lnTo>
                <a:lnTo>
                  <a:pt x="6248" y="6848"/>
                </a:lnTo>
                <a:lnTo>
                  <a:pt x="6034" y="6912"/>
                </a:lnTo>
                <a:lnTo>
                  <a:pt x="5948" y="6933"/>
                </a:lnTo>
                <a:lnTo>
                  <a:pt x="5841" y="6933"/>
                </a:lnTo>
                <a:lnTo>
                  <a:pt x="5841" y="6933"/>
                </a:lnTo>
                <a:lnTo>
                  <a:pt x="5734" y="6890"/>
                </a:lnTo>
                <a:lnTo>
                  <a:pt x="5627" y="6826"/>
                </a:lnTo>
                <a:lnTo>
                  <a:pt x="5435" y="6698"/>
                </a:lnTo>
                <a:lnTo>
                  <a:pt x="5435" y="6698"/>
                </a:lnTo>
                <a:lnTo>
                  <a:pt x="4857" y="6313"/>
                </a:lnTo>
                <a:lnTo>
                  <a:pt x="4857" y="6313"/>
                </a:lnTo>
                <a:lnTo>
                  <a:pt x="5199" y="6035"/>
                </a:lnTo>
                <a:lnTo>
                  <a:pt x="5392" y="5906"/>
                </a:lnTo>
                <a:lnTo>
                  <a:pt x="5585" y="5778"/>
                </a:lnTo>
                <a:lnTo>
                  <a:pt x="5585" y="5778"/>
                </a:lnTo>
                <a:lnTo>
                  <a:pt x="5670" y="5756"/>
                </a:lnTo>
                <a:lnTo>
                  <a:pt x="5777" y="5735"/>
                </a:lnTo>
                <a:lnTo>
                  <a:pt x="5863" y="5735"/>
                </a:lnTo>
                <a:lnTo>
                  <a:pt x="5948" y="5756"/>
                </a:lnTo>
                <a:lnTo>
                  <a:pt x="6119" y="5821"/>
                </a:lnTo>
                <a:lnTo>
                  <a:pt x="6312" y="5885"/>
                </a:lnTo>
                <a:lnTo>
                  <a:pt x="6312" y="5885"/>
                </a:lnTo>
                <a:lnTo>
                  <a:pt x="6440" y="5928"/>
                </a:lnTo>
                <a:lnTo>
                  <a:pt x="6612" y="5928"/>
                </a:lnTo>
                <a:lnTo>
                  <a:pt x="6697" y="5928"/>
                </a:lnTo>
                <a:lnTo>
                  <a:pt x="6761" y="5885"/>
                </a:lnTo>
                <a:lnTo>
                  <a:pt x="6826" y="5842"/>
                </a:lnTo>
                <a:lnTo>
                  <a:pt x="6868" y="5778"/>
                </a:lnTo>
                <a:lnTo>
                  <a:pt x="6868" y="5778"/>
                </a:lnTo>
                <a:lnTo>
                  <a:pt x="6868" y="5692"/>
                </a:lnTo>
                <a:lnTo>
                  <a:pt x="6826" y="5628"/>
                </a:lnTo>
                <a:lnTo>
                  <a:pt x="6740" y="5585"/>
                </a:lnTo>
                <a:lnTo>
                  <a:pt x="6654" y="5542"/>
                </a:lnTo>
                <a:lnTo>
                  <a:pt x="6440" y="5478"/>
                </a:lnTo>
                <a:lnTo>
                  <a:pt x="6355" y="5457"/>
                </a:lnTo>
                <a:lnTo>
                  <a:pt x="6291" y="5435"/>
                </a:lnTo>
                <a:lnTo>
                  <a:pt x="6291" y="5435"/>
                </a:lnTo>
                <a:lnTo>
                  <a:pt x="6462" y="5328"/>
                </a:lnTo>
                <a:lnTo>
                  <a:pt x="6676" y="5157"/>
                </a:lnTo>
                <a:lnTo>
                  <a:pt x="6761" y="5050"/>
                </a:lnTo>
                <a:lnTo>
                  <a:pt x="6804" y="4965"/>
                </a:lnTo>
                <a:lnTo>
                  <a:pt x="6826" y="4922"/>
                </a:lnTo>
                <a:lnTo>
                  <a:pt x="6826" y="4879"/>
                </a:lnTo>
                <a:lnTo>
                  <a:pt x="6804" y="4836"/>
                </a:lnTo>
                <a:lnTo>
                  <a:pt x="6761" y="4794"/>
                </a:lnTo>
                <a:lnTo>
                  <a:pt x="6761" y="4794"/>
                </a:lnTo>
                <a:lnTo>
                  <a:pt x="6697" y="4772"/>
                </a:lnTo>
                <a:lnTo>
                  <a:pt x="6590" y="4794"/>
                </a:lnTo>
                <a:lnTo>
                  <a:pt x="6333" y="4858"/>
                </a:lnTo>
                <a:lnTo>
                  <a:pt x="5991" y="5008"/>
                </a:lnTo>
                <a:lnTo>
                  <a:pt x="5991" y="5008"/>
                </a:lnTo>
                <a:lnTo>
                  <a:pt x="6055" y="4836"/>
                </a:lnTo>
                <a:lnTo>
                  <a:pt x="6098" y="4644"/>
                </a:lnTo>
                <a:lnTo>
                  <a:pt x="6077" y="4537"/>
                </a:lnTo>
                <a:lnTo>
                  <a:pt x="6055" y="4451"/>
                </a:lnTo>
                <a:lnTo>
                  <a:pt x="6013" y="4408"/>
                </a:lnTo>
                <a:lnTo>
                  <a:pt x="5927" y="4387"/>
                </a:lnTo>
                <a:lnTo>
                  <a:pt x="5927" y="4387"/>
                </a:lnTo>
                <a:lnTo>
                  <a:pt x="5841" y="4408"/>
                </a:lnTo>
                <a:lnTo>
                  <a:pt x="5756" y="4473"/>
                </a:lnTo>
                <a:lnTo>
                  <a:pt x="5692" y="4537"/>
                </a:lnTo>
                <a:lnTo>
                  <a:pt x="5627" y="4622"/>
                </a:lnTo>
                <a:lnTo>
                  <a:pt x="5542" y="4836"/>
                </a:lnTo>
                <a:lnTo>
                  <a:pt x="5478" y="4986"/>
                </a:lnTo>
                <a:lnTo>
                  <a:pt x="5478" y="4986"/>
                </a:lnTo>
                <a:lnTo>
                  <a:pt x="5413" y="5179"/>
                </a:lnTo>
                <a:lnTo>
                  <a:pt x="5349" y="5307"/>
                </a:lnTo>
                <a:lnTo>
                  <a:pt x="5306" y="5371"/>
                </a:lnTo>
                <a:lnTo>
                  <a:pt x="5264" y="5414"/>
                </a:lnTo>
                <a:lnTo>
                  <a:pt x="5092" y="5500"/>
                </a:lnTo>
                <a:lnTo>
                  <a:pt x="5092" y="5500"/>
                </a:lnTo>
                <a:lnTo>
                  <a:pt x="4793" y="5649"/>
                </a:lnTo>
                <a:lnTo>
                  <a:pt x="4515" y="5778"/>
                </a:lnTo>
                <a:lnTo>
                  <a:pt x="4515" y="5778"/>
                </a:lnTo>
                <a:lnTo>
                  <a:pt x="4472" y="5221"/>
                </a:lnTo>
                <a:lnTo>
                  <a:pt x="4472" y="5221"/>
                </a:lnTo>
                <a:lnTo>
                  <a:pt x="4429" y="5008"/>
                </a:lnTo>
                <a:lnTo>
                  <a:pt x="4429" y="4901"/>
                </a:lnTo>
                <a:lnTo>
                  <a:pt x="4429" y="4794"/>
                </a:lnTo>
                <a:lnTo>
                  <a:pt x="4429" y="4794"/>
                </a:lnTo>
                <a:lnTo>
                  <a:pt x="4472" y="4729"/>
                </a:lnTo>
                <a:lnTo>
                  <a:pt x="4515" y="4687"/>
                </a:lnTo>
                <a:lnTo>
                  <a:pt x="4622" y="4601"/>
                </a:lnTo>
                <a:lnTo>
                  <a:pt x="4750" y="4515"/>
                </a:lnTo>
                <a:lnTo>
                  <a:pt x="4857" y="4430"/>
                </a:lnTo>
                <a:lnTo>
                  <a:pt x="4857" y="4430"/>
                </a:lnTo>
                <a:lnTo>
                  <a:pt x="4964" y="4301"/>
                </a:lnTo>
                <a:lnTo>
                  <a:pt x="5007" y="4216"/>
                </a:lnTo>
                <a:lnTo>
                  <a:pt x="5050" y="4130"/>
                </a:lnTo>
                <a:lnTo>
                  <a:pt x="5050" y="4066"/>
                </a:lnTo>
                <a:lnTo>
                  <a:pt x="5050" y="4002"/>
                </a:lnTo>
                <a:lnTo>
                  <a:pt x="4986" y="3959"/>
                </a:lnTo>
                <a:lnTo>
                  <a:pt x="4900" y="3938"/>
                </a:lnTo>
                <a:lnTo>
                  <a:pt x="4900" y="3938"/>
                </a:lnTo>
                <a:lnTo>
                  <a:pt x="4814" y="3981"/>
                </a:lnTo>
                <a:lnTo>
                  <a:pt x="4686" y="4045"/>
                </a:lnTo>
                <a:lnTo>
                  <a:pt x="4472" y="4216"/>
                </a:lnTo>
                <a:lnTo>
                  <a:pt x="4472" y="4216"/>
                </a:lnTo>
                <a:lnTo>
                  <a:pt x="4451" y="4237"/>
                </a:lnTo>
                <a:lnTo>
                  <a:pt x="4451" y="4237"/>
                </a:lnTo>
                <a:lnTo>
                  <a:pt x="4451" y="4216"/>
                </a:lnTo>
                <a:lnTo>
                  <a:pt x="4451" y="4216"/>
                </a:lnTo>
                <a:lnTo>
                  <a:pt x="4451" y="4237"/>
                </a:lnTo>
                <a:lnTo>
                  <a:pt x="4451" y="4237"/>
                </a:lnTo>
                <a:lnTo>
                  <a:pt x="4451" y="4173"/>
                </a:lnTo>
                <a:lnTo>
                  <a:pt x="4451" y="4173"/>
                </a:lnTo>
                <a:lnTo>
                  <a:pt x="4451" y="4216"/>
                </a:lnTo>
                <a:lnTo>
                  <a:pt x="4451" y="4216"/>
                </a:lnTo>
                <a:lnTo>
                  <a:pt x="4472" y="4216"/>
                </a:lnTo>
                <a:lnTo>
                  <a:pt x="4472" y="4216"/>
                </a:lnTo>
                <a:lnTo>
                  <a:pt x="4472" y="4045"/>
                </a:lnTo>
                <a:lnTo>
                  <a:pt x="4472" y="3831"/>
                </a:lnTo>
                <a:lnTo>
                  <a:pt x="4408" y="3638"/>
                </a:lnTo>
                <a:lnTo>
                  <a:pt x="4365" y="3553"/>
                </a:lnTo>
                <a:lnTo>
                  <a:pt x="4322" y="3510"/>
                </a:lnTo>
                <a:lnTo>
                  <a:pt x="4322" y="3510"/>
                </a:lnTo>
                <a:lnTo>
                  <a:pt x="4258" y="3488"/>
                </a:lnTo>
                <a:lnTo>
                  <a:pt x="4194" y="3467"/>
                </a:lnTo>
                <a:lnTo>
                  <a:pt x="4151" y="3467"/>
                </a:lnTo>
                <a:lnTo>
                  <a:pt x="4087" y="3488"/>
                </a:lnTo>
                <a:lnTo>
                  <a:pt x="4044" y="3531"/>
                </a:lnTo>
                <a:lnTo>
                  <a:pt x="4023" y="3574"/>
                </a:lnTo>
                <a:lnTo>
                  <a:pt x="3959" y="3702"/>
                </a:lnTo>
                <a:lnTo>
                  <a:pt x="3937" y="3852"/>
                </a:lnTo>
                <a:lnTo>
                  <a:pt x="3916" y="4002"/>
                </a:lnTo>
                <a:lnTo>
                  <a:pt x="3916" y="4237"/>
                </a:lnTo>
                <a:lnTo>
                  <a:pt x="3916" y="4237"/>
                </a:lnTo>
                <a:lnTo>
                  <a:pt x="3787" y="4130"/>
                </a:lnTo>
                <a:lnTo>
                  <a:pt x="3638" y="4045"/>
                </a:lnTo>
                <a:lnTo>
                  <a:pt x="3552" y="4023"/>
                </a:lnTo>
                <a:lnTo>
                  <a:pt x="3466" y="4023"/>
                </a:lnTo>
                <a:lnTo>
                  <a:pt x="3402" y="4045"/>
                </a:lnTo>
                <a:lnTo>
                  <a:pt x="3359" y="4109"/>
                </a:lnTo>
                <a:lnTo>
                  <a:pt x="3359" y="4109"/>
                </a:lnTo>
                <a:lnTo>
                  <a:pt x="3359" y="4173"/>
                </a:lnTo>
                <a:lnTo>
                  <a:pt x="3381" y="4259"/>
                </a:lnTo>
                <a:lnTo>
                  <a:pt x="3424" y="4323"/>
                </a:lnTo>
                <a:lnTo>
                  <a:pt x="3488" y="4387"/>
                </a:lnTo>
                <a:lnTo>
                  <a:pt x="3638" y="4515"/>
                </a:lnTo>
                <a:lnTo>
                  <a:pt x="3745" y="4601"/>
                </a:lnTo>
                <a:lnTo>
                  <a:pt x="3745" y="4601"/>
                </a:lnTo>
                <a:lnTo>
                  <a:pt x="3852" y="4729"/>
                </a:lnTo>
                <a:lnTo>
                  <a:pt x="3916" y="4858"/>
                </a:lnTo>
                <a:lnTo>
                  <a:pt x="3937" y="5008"/>
                </a:lnTo>
                <a:lnTo>
                  <a:pt x="3937" y="5179"/>
                </a:lnTo>
                <a:lnTo>
                  <a:pt x="3937" y="5179"/>
                </a:lnTo>
                <a:lnTo>
                  <a:pt x="3916" y="5521"/>
                </a:lnTo>
                <a:lnTo>
                  <a:pt x="3916" y="5521"/>
                </a:lnTo>
                <a:lnTo>
                  <a:pt x="3916" y="5607"/>
                </a:lnTo>
                <a:lnTo>
                  <a:pt x="3894" y="5692"/>
                </a:lnTo>
                <a:lnTo>
                  <a:pt x="3894" y="5692"/>
                </a:lnTo>
                <a:lnTo>
                  <a:pt x="3873" y="5735"/>
                </a:lnTo>
                <a:lnTo>
                  <a:pt x="3830" y="5756"/>
                </a:lnTo>
                <a:lnTo>
                  <a:pt x="3787" y="5735"/>
                </a:lnTo>
                <a:lnTo>
                  <a:pt x="3723" y="5671"/>
                </a:lnTo>
                <a:lnTo>
                  <a:pt x="3723" y="5671"/>
                </a:lnTo>
                <a:lnTo>
                  <a:pt x="3616" y="5628"/>
                </a:lnTo>
                <a:lnTo>
                  <a:pt x="3488" y="5542"/>
                </a:lnTo>
                <a:lnTo>
                  <a:pt x="3252" y="5393"/>
                </a:lnTo>
                <a:lnTo>
                  <a:pt x="3252" y="5393"/>
                </a:lnTo>
                <a:lnTo>
                  <a:pt x="3039" y="5286"/>
                </a:lnTo>
                <a:lnTo>
                  <a:pt x="2825" y="5179"/>
                </a:lnTo>
                <a:lnTo>
                  <a:pt x="2825" y="5179"/>
                </a:lnTo>
                <a:lnTo>
                  <a:pt x="2739" y="5114"/>
                </a:lnTo>
                <a:lnTo>
                  <a:pt x="2675" y="5050"/>
                </a:lnTo>
                <a:lnTo>
                  <a:pt x="2632" y="4986"/>
                </a:lnTo>
                <a:lnTo>
                  <a:pt x="2611" y="4901"/>
                </a:lnTo>
                <a:lnTo>
                  <a:pt x="2546" y="4729"/>
                </a:lnTo>
                <a:lnTo>
                  <a:pt x="2504" y="4558"/>
                </a:lnTo>
                <a:lnTo>
                  <a:pt x="2504" y="4558"/>
                </a:lnTo>
                <a:lnTo>
                  <a:pt x="2439" y="4430"/>
                </a:lnTo>
                <a:lnTo>
                  <a:pt x="2354" y="4280"/>
                </a:lnTo>
                <a:lnTo>
                  <a:pt x="2290" y="4216"/>
                </a:lnTo>
                <a:lnTo>
                  <a:pt x="2225" y="4194"/>
                </a:lnTo>
                <a:lnTo>
                  <a:pt x="2161" y="4194"/>
                </a:lnTo>
                <a:lnTo>
                  <a:pt x="2076" y="4259"/>
                </a:lnTo>
                <a:lnTo>
                  <a:pt x="2076" y="4259"/>
                </a:lnTo>
                <a:lnTo>
                  <a:pt x="2054" y="4323"/>
                </a:lnTo>
                <a:lnTo>
                  <a:pt x="2033" y="4366"/>
                </a:lnTo>
                <a:lnTo>
                  <a:pt x="2054" y="4515"/>
                </a:lnTo>
                <a:lnTo>
                  <a:pt x="2076" y="4644"/>
                </a:lnTo>
                <a:lnTo>
                  <a:pt x="2097" y="4772"/>
                </a:lnTo>
                <a:lnTo>
                  <a:pt x="2097" y="4772"/>
                </a:lnTo>
                <a:lnTo>
                  <a:pt x="1969" y="4729"/>
                </a:lnTo>
                <a:lnTo>
                  <a:pt x="1755" y="4665"/>
                </a:lnTo>
                <a:lnTo>
                  <a:pt x="1584" y="4665"/>
                </a:lnTo>
                <a:lnTo>
                  <a:pt x="1498" y="4665"/>
                </a:lnTo>
                <a:lnTo>
                  <a:pt x="1434" y="4708"/>
                </a:lnTo>
                <a:lnTo>
                  <a:pt x="1434" y="4708"/>
                </a:lnTo>
                <a:lnTo>
                  <a:pt x="1412" y="4751"/>
                </a:lnTo>
                <a:lnTo>
                  <a:pt x="1412" y="4772"/>
                </a:lnTo>
                <a:lnTo>
                  <a:pt x="1455" y="4858"/>
                </a:lnTo>
                <a:lnTo>
                  <a:pt x="1541" y="4943"/>
                </a:lnTo>
                <a:lnTo>
                  <a:pt x="1669" y="5008"/>
                </a:lnTo>
                <a:lnTo>
                  <a:pt x="1926" y="5157"/>
                </a:lnTo>
                <a:lnTo>
                  <a:pt x="2097" y="5264"/>
                </a:lnTo>
                <a:lnTo>
                  <a:pt x="2097" y="5264"/>
                </a:lnTo>
                <a:lnTo>
                  <a:pt x="2012" y="5286"/>
                </a:lnTo>
                <a:lnTo>
                  <a:pt x="1926" y="5286"/>
                </a:lnTo>
                <a:lnTo>
                  <a:pt x="1712" y="5286"/>
                </a:lnTo>
                <a:lnTo>
                  <a:pt x="1605" y="5286"/>
                </a:lnTo>
                <a:lnTo>
                  <a:pt x="1519" y="5286"/>
                </a:lnTo>
                <a:lnTo>
                  <a:pt x="1434" y="5328"/>
                </a:lnTo>
                <a:lnTo>
                  <a:pt x="1370" y="5371"/>
                </a:lnTo>
                <a:lnTo>
                  <a:pt x="1370" y="5371"/>
                </a:lnTo>
                <a:lnTo>
                  <a:pt x="1327" y="5435"/>
                </a:lnTo>
                <a:lnTo>
                  <a:pt x="1305" y="5478"/>
                </a:lnTo>
                <a:lnTo>
                  <a:pt x="1305" y="5521"/>
                </a:lnTo>
                <a:lnTo>
                  <a:pt x="1327" y="5564"/>
                </a:lnTo>
                <a:lnTo>
                  <a:pt x="1391" y="5607"/>
                </a:lnTo>
                <a:lnTo>
                  <a:pt x="1477" y="5649"/>
                </a:lnTo>
                <a:lnTo>
                  <a:pt x="1605" y="5671"/>
                </a:lnTo>
                <a:lnTo>
                  <a:pt x="1733" y="5692"/>
                </a:lnTo>
                <a:lnTo>
                  <a:pt x="1905" y="5692"/>
                </a:lnTo>
                <a:lnTo>
                  <a:pt x="1905" y="5692"/>
                </a:lnTo>
                <a:lnTo>
                  <a:pt x="2311" y="5692"/>
                </a:lnTo>
                <a:lnTo>
                  <a:pt x="2311" y="5692"/>
                </a:lnTo>
                <a:lnTo>
                  <a:pt x="2482" y="5671"/>
                </a:lnTo>
                <a:lnTo>
                  <a:pt x="2568" y="5649"/>
                </a:lnTo>
                <a:lnTo>
                  <a:pt x="2653" y="5671"/>
                </a:lnTo>
                <a:lnTo>
                  <a:pt x="2653" y="5671"/>
                </a:lnTo>
                <a:lnTo>
                  <a:pt x="2760" y="5735"/>
                </a:lnTo>
                <a:lnTo>
                  <a:pt x="2889" y="5821"/>
                </a:lnTo>
                <a:lnTo>
                  <a:pt x="3017" y="5928"/>
                </a:lnTo>
                <a:lnTo>
                  <a:pt x="3124" y="5992"/>
                </a:lnTo>
                <a:lnTo>
                  <a:pt x="3124" y="5992"/>
                </a:lnTo>
                <a:lnTo>
                  <a:pt x="3381" y="6120"/>
                </a:lnTo>
                <a:lnTo>
                  <a:pt x="3509" y="6184"/>
                </a:lnTo>
                <a:lnTo>
                  <a:pt x="3552" y="6206"/>
                </a:lnTo>
                <a:lnTo>
                  <a:pt x="3573" y="6248"/>
                </a:lnTo>
                <a:lnTo>
                  <a:pt x="3573" y="6248"/>
                </a:lnTo>
                <a:lnTo>
                  <a:pt x="3595" y="6291"/>
                </a:lnTo>
                <a:lnTo>
                  <a:pt x="3595" y="6355"/>
                </a:lnTo>
                <a:lnTo>
                  <a:pt x="3573" y="6377"/>
                </a:lnTo>
                <a:lnTo>
                  <a:pt x="3531" y="6420"/>
                </a:lnTo>
                <a:lnTo>
                  <a:pt x="3445" y="6462"/>
                </a:lnTo>
                <a:lnTo>
                  <a:pt x="3338" y="6527"/>
                </a:lnTo>
                <a:lnTo>
                  <a:pt x="3338" y="6527"/>
                </a:lnTo>
                <a:lnTo>
                  <a:pt x="2803" y="6826"/>
                </a:lnTo>
                <a:lnTo>
                  <a:pt x="2525" y="6955"/>
                </a:lnTo>
                <a:lnTo>
                  <a:pt x="2397" y="7019"/>
                </a:lnTo>
                <a:lnTo>
                  <a:pt x="2247" y="7040"/>
                </a:lnTo>
                <a:lnTo>
                  <a:pt x="2247" y="7040"/>
                </a:lnTo>
                <a:lnTo>
                  <a:pt x="2012" y="7061"/>
                </a:lnTo>
                <a:lnTo>
                  <a:pt x="1776" y="7061"/>
                </a:lnTo>
                <a:lnTo>
                  <a:pt x="1284" y="7061"/>
                </a:lnTo>
                <a:lnTo>
                  <a:pt x="1284" y="7061"/>
                </a:lnTo>
                <a:lnTo>
                  <a:pt x="1156" y="7083"/>
                </a:lnTo>
                <a:lnTo>
                  <a:pt x="985" y="7083"/>
                </a:lnTo>
                <a:lnTo>
                  <a:pt x="920" y="7104"/>
                </a:lnTo>
                <a:lnTo>
                  <a:pt x="856" y="7147"/>
                </a:lnTo>
                <a:lnTo>
                  <a:pt x="813" y="7190"/>
                </a:lnTo>
                <a:lnTo>
                  <a:pt x="771" y="7254"/>
                </a:lnTo>
                <a:lnTo>
                  <a:pt x="771" y="7254"/>
                </a:lnTo>
                <a:lnTo>
                  <a:pt x="771" y="7318"/>
                </a:lnTo>
                <a:lnTo>
                  <a:pt x="792" y="7361"/>
                </a:lnTo>
                <a:lnTo>
                  <a:pt x="813" y="7404"/>
                </a:lnTo>
                <a:lnTo>
                  <a:pt x="835" y="7447"/>
                </a:lnTo>
                <a:lnTo>
                  <a:pt x="942" y="7489"/>
                </a:lnTo>
                <a:lnTo>
                  <a:pt x="1070" y="7511"/>
                </a:lnTo>
                <a:lnTo>
                  <a:pt x="1327" y="7532"/>
                </a:lnTo>
                <a:lnTo>
                  <a:pt x="1455" y="7532"/>
                </a:lnTo>
                <a:lnTo>
                  <a:pt x="1519" y="7554"/>
                </a:lnTo>
                <a:lnTo>
                  <a:pt x="1519" y="7554"/>
                </a:lnTo>
                <a:lnTo>
                  <a:pt x="1370" y="7661"/>
                </a:lnTo>
                <a:lnTo>
                  <a:pt x="1177" y="7832"/>
                </a:lnTo>
                <a:lnTo>
                  <a:pt x="1134" y="7896"/>
                </a:lnTo>
                <a:lnTo>
                  <a:pt x="1091" y="7982"/>
                </a:lnTo>
                <a:lnTo>
                  <a:pt x="1113" y="8024"/>
                </a:lnTo>
                <a:lnTo>
                  <a:pt x="1134" y="8067"/>
                </a:lnTo>
                <a:lnTo>
                  <a:pt x="1177" y="8088"/>
                </a:lnTo>
                <a:lnTo>
                  <a:pt x="1241" y="8110"/>
                </a:lnTo>
                <a:lnTo>
                  <a:pt x="1241" y="8110"/>
                </a:lnTo>
                <a:lnTo>
                  <a:pt x="1370" y="8088"/>
                </a:lnTo>
                <a:lnTo>
                  <a:pt x="1605" y="8024"/>
                </a:lnTo>
                <a:lnTo>
                  <a:pt x="1798" y="7939"/>
                </a:lnTo>
                <a:lnTo>
                  <a:pt x="1883" y="7896"/>
                </a:lnTo>
                <a:lnTo>
                  <a:pt x="1905" y="7875"/>
                </a:lnTo>
                <a:lnTo>
                  <a:pt x="1905" y="7875"/>
                </a:lnTo>
                <a:lnTo>
                  <a:pt x="1840" y="8024"/>
                </a:lnTo>
                <a:lnTo>
                  <a:pt x="1798" y="8217"/>
                </a:lnTo>
                <a:lnTo>
                  <a:pt x="1776" y="8302"/>
                </a:lnTo>
                <a:lnTo>
                  <a:pt x="1755" y="8388"/>
                </a:lnTo>
                <a:lnTo>
                  <a:pt x="1776" y="8474"/>
                </a:lnTo>
                <a:lnTo>
                  <a:pt x="1819" y="8538"/>
                </a:lnTo>
                <a:lnTo>
                  <a:pt x="1819" y="8538"/>
                </a:lnTo>
                <a:lnTo>
                  <a:pt x="1883" y="8602"/>
                </a:lnTo>
                <a:lnTo>
                  <a:pt x="1969" y="8623"/>
                </a:lnTo>
                <a:lnTo>
                  <a:pt x="2033" y="8602"/>
                </a:lnTo>
                <a:lnTo>
                  <a:pt x="2097" y="8559"/>
                </a:lnTo>
                <a:lnTo>
                  <a:pt x="2161" y="8495"/>
                </a:lnTo>
                <a:lnTo>
                  <a:pt x="2225" y="8409"/>
                </a:lnTo>
                <a:lnTo>
                  <a:pt x="2290" y="8260"/>
                </a:lnTo>
                <a:lnTo>
                  <a:pt x="2290" y="8260"/>
                </a:lnTo>
                <a:lnTo>
                  <a:pt x="2375" y="8046"/>
                </a:lnTo>
                <a:lnTo>
                  <a:pt x="2482" y="7832"/>
                </a:lnTo>
                <a:lnTo>
                  <a:pt x="2525" y="7725"/>
                </a:lnTo>
                <a:lnTo>
                  <a:pt x="2589" y="7639"/>
                </a:lnTo>
                <a:lnTo>
                  <a:pt x="2675" y="7575"/>
                </a:lnTo>
                <a:lnTo>
                  <a:pt x="2782" y="7511"/>
                </a:lnTo>
                <a:lnTo>
                  <a:pt x="2782" y="7511"/>
                </a:lnTo>
                <a:lnTo>
                  <a:pt x="3338" y="7233"/>
                </a:lnTo>
                <a:lnTo>
                  <a:pt x="3873" y="6955"/>
                </a:lnTo>
                <a:lnTo>
                  <a:pt x="3873" y="6955"/>
                </a:lnTo>
                <a:lnTo>
                  <a:pt x="3894" y="7404"/>
                </a:lnTo>
                <a:lnTo>
                  <a:pt x="3894" y="7639"/>
                </a:lnTo>
                <a:lnTo>
                  <a:pt x="3873" y="7746"/>
                </a:lnTo>
                <a:lnTo>
                  <a:pt x="3830" y="7832"/>
                </a:lnTo>
                <a:lnTo>
                  <a:pt x="3830" y="7832"/>
                </a:lnTo>
                <a:lnTo>
                  <a:pt x="3787" y="7917"/>
                </a:lnTo>
                <a:lnTo>
                  <a:pt x="3723" y="7960"/>
                </a:lnTo>
                <a:lnTo>
                  <a:pt x="3595" y="8067"/>
                </a:lnTo>
                <a:lnTo>
                  <a:pt x="3466" y="8174"/>
                </a:lnTo>
                <a:lnTo>
                  <a:pt x="3402" y="8238"/>
                </a:lnTo>
                <a:lnTo>
                  <a:pt x="3359" y="8302"/>
                </a:lnTo>
                <a:lnTo>
                  <a:pt x="3359" y="8302"/>
                </a:lnTo>
                <a:lnTo>
                  <a:pt x="3317" y="8388"/>
                </a:lnTo>
                <a:lnTo>
                  <a:pt x="3295" y="8474"/>
                </a:lnTo>
                <a:lnTo>
                  <a:pt x="3295" y="8559"/>
                </a:lnTo>
                <a:lnTo>
                  <a:pt x="3295" y="8623"/>
                </a:lnTo>
                <a:lnTo>
                  <a:pt x="3338" y="8666"/>
                </a:lnTo>
                <a:lnTo>
                  <a:pt x="3381" y="8709"/>
                </a:lnTo>
                <a:lnTo>
                  <a:pt x="3466" y="8709"/>
                </a:lnTo>
                <a:lnTo>
                  <a:pt x="3552" y="8688"/>
                </a:lnTo>
                <a:lnTo>
                  <a:pt x="3552" y="8688"/>
                </a:lnTo>
                <a:lnTo>
                  <a:pt x="3659" y="8602"/>
                </a:lnTo>
                <a:lnTo>
                  <a:pt x="3745" y="8516"/>
                </a:lnTo>
                <a:lnTo>
                  <a:pt x="3830" y="8431"/>
                </a:lnTo>
                <a:lnTo>
                  <a:pt x="3873" y="8409"/>
                </a:lnTo>
                <a:lnTo>
                  <a:pt x="3937" y="8388"/>
                </a:lnTo>
                <a:lnTo>
                  <a:pt x="3937" y="8388"/>
                </a:lnTo>
                <a:lnTo>
                  <a:pt x="3937" y="8602"/>
                </a:lnTo>
                <a:lnTo>
                  <a:pt x="3959" y="8837"/>
                </a:lnTo>
                <a:lnTo>
                  <a:pt x="3980" y="8966"/>
                </a:lnTo>
                <a:lnTo>
                  <a:pt x="4023" y="9051"/>
                </a:lnTo>
                <a:lnTo>
                  <a:pt x="4108" y="9115"/>
                </a:lnTo>
                <a:lnTo>
                  <a:pt x="4151" y="9137"/>
                </a:lnTo>
                <a:lnTo>
                  <a:pt x="4215" y="9137"/>
                </a:lnTo>
                <a:lnTo>
                  <a:pt x="4215" y="9137"/>
                </a:lnTo>
                <a:lnTo>
                  <a:pt x="4279" y="9137"/>
                </a:lnTo>
                <a:lnTo>
                  <a:pt x="4344" y="9115"/>
                </a:lnTo>
                <a:lnTo>
                  <a:pt x="4408" y="9051"/>
                </a:lnTo>
                <a:lnTo>
                  <a:pt x="4451" y="8966"/>
                </a:lnTo>
                <a:lnTo>
                  <a:pt x="4472" y="8859"/>
                </a:lnTo>
                <a:lnTo>
                  <a:pt x="4493" y="8623"/>
                </a:lnTo>
                <a:lnTo>
                  <a:pt x="4515" y="8495"/>
                </a:lnTo>
                <a:lnTo>
                  <a:pt x="4536" y="8409"/>
                </a:lnTo>
                <a:lnTo>
                  <a:pt x="4536" y="8409"/>
                </a:lnTo>
                <a:lnTo>
                  <a:pt x="4665" y="8559"/>
                </a:lnTo>
                <a:lnTo>
                  <a:pt x="4879" y="8752"/>
                </a:lnTo>
                <a:lnTo>
                  <a:pt x="4986" y="8816"/>
                </a:lnTo>
                <a:lnTo>
                  <a:pt x="5028" y="8837"/>
                </a:lnTo>
                <a:lnTo>
                  <a:pt x="5071" y="8837"/>
                </a:lnTo>
                <a:lnTo>
                  <a:pt x="5114" y="8816"/>
                </a:lnTo>
                <a:lnTo>
                  <a:pt x="5135" y="8795"/>
                </a:lnTo>
                <a:lnTo>
                  <a:pt x="5157" y="8730"/>
                </a:lnTo>
                <a:lnTo>
                  <a:pt x="5178" y="8666"/>
                </a:lnTo>
                <a:lnTo>
                  <a:pt x="5178" y="8666"/>
                </a:lnTo>
                <a:lnTo>
                  <a:pt x="5157" y="8559"/>
                </a:lnTo>
                <a:lnTo>
                  <a:pt x="5092" y="8452"/>
                </a:lnTo>
                <a:lnTo>
                  <a:pt x="5007" y="8367"/>
                </a:lnTo>
                <a:lnTo>
                  <a:pt x="4900" y="8260"/>
                </a:lnTo>
                <a:lnTo>
                  <a:pt x="4707" y="8088"/>
                </a:lnTo>
                <a:lnTo>
                  <a:pt x="4622" y="8003"/>
                </a:lnTo>
                <a:lnTo>
                  <a:pt x="4558" y="7917"/>
                </a:lnTo>
                <a:lnTo>
                  <a:pt x="4558" y="7917"/>
                </a:lnTo>
                <a:lnTo>
                  <a:pt x="4515" y="7746"/>
                </a:lnTo>
                <a:lnTo>
                  <a:pt x="4515" y="7532"/>
                </a:lnTo>
                <a:lnTo>
                  <a:pt x="4515" y="7126"/>
                </a:lnTo>
                <a:lnTo>
                  <a:pt x="4515" y="7126"/>
                </a:lnTo>
                <a:lnTo>
                  <a:pt x="4515" y="6997"/>
                </a:lnTo>
                <a:lnTo>
                  <a:pt x="4536" y="6912"/>
                </a:lnTo>
                <a:lnTo>
                  <a:pt x="4536" y="6890"/>
                </a:lnTo>
                <a:lnTo>
                  <a:pt x="4558" y="6869"/>
                </a:lnTo>
                <a:lnTo>
                  <a:pt x="4558" y="6869"/>
                </a:lnTo>
                <a:lnTo>
                  <a:pt x="4622" y="6869"/>
                </a:lnTo>
                <a:lnTo>
                  <a:pt x="4686" y="6912"/>
                </a:lnTo>
                <a:lnTo>
                  <a:pt x="4900" y="7019"/>
                </a:lnTo>
                <a:lnTo>
                  <a:pt x="5221" y="7254"/>
                </a:lnTo>
                <a:lnTo>
                  <a:pt x="5221" y="7254"/>
                </a:lnTo>
                <a:lnTo>
                  <a:pt x="5520" y="7425"/>
                </a:lnTo>
                <a:lnTo>
                  <a:pt x="5670" y="7532"/>
                </a:lnTo>
                <a:lnTo>
                  <a:pt x="5713" y="7596"/>
                </a:lnTo>
                <a:lnTo>
                  <a:pt x="5756" y="7661"/>
                </a:lnTo>
                <a:lnTo>
                  <a:pt x="5756" y="7661"/>
                </a:lnTo>
                <a:lnTo>
                  <a:pt x="5799" y="7746"/>
                </a:lnTo>
                <a:lnTo>
                  <a:pt x="5820" y="7853"/>
                </a:lnTo>
                <a:lnTo>
                  <a:pt x="5841" y="8067"/>
                </a:lnTo>
                <a:lnTo>
                  <a:pt x="5841" y="8067"/>
                </a:lnTo>
                <a:lnTo>
                  <a:pt x="5863" y="8153"/>
                </a:lnTo>
                <a:lnTo>
                  <a:pt x="5906" y="8238"/>
                </a:lnTo>
                <a:lnTo>
                  <a:pt x="5970" y="8302"/>
                </a:lnTo>
                <a:lnTo>
                  <a:pt x="6055" y="8345"/>
                </a:lnTo>
                <a:lnTo>
                  <a:pt x="6055" y="8345"/>
                </a:lnTo>
                <a:lnTo>
                  <a:pt x="6119" y="8367"/>
                </a:lnTo>
                <a:lnTo>
                  <a:pt x="6184" y="8345"/>
                </a:lnTo>
                <a:lnTo>
                  <a:pt x="6226" y="8324"/>
                </a:lnTo>
                <a:lnTo>
                  <a:pt x="6226" y="8281"/>
                </a:lnTo>
                <a:lnTo>
                  <a:pt x="6248" y="8174"/>
                </a:lnTo>
                <a:lnTo>
                  <a:pt x="6269" y="8067"/>
                </a:lnTo>
                <a:lnTo>
                  <a:pt x="6269" y="8067"/>
                </a:lnTo>
                <a:lnTo>
                  <a:pt x="6291" y="8024"/>
                </a:lnTo>
                <a:lnTo>
                  <a:pt x="6312" y="8003"/>
                </a:lnTo>
                <a:lnTo>
                  <a:pt x="6376" y="8003"/>
                </a:lnTo>
                <a:lnTo>
                  <a:pt x="6462" y="8024"/>
                </a:lnTo>
                <a:lnTo>
                  <a:pt x="6569" y="8046"/>
                </a:lnTo>
                <a:lnTo>
                  <a:pt x="6569" y="8046"/>
                </a:lnTo>
                <a:lnTo>
                  <a:pt x="6676" y="8046"/>
                </a:lnTo>
                <a:lnTo>
                  <a:pt x="6761" y="8003"/>
                </a:lnTo>
                <a:lnTo>
                  <a:pt x="6804" y="7982"/>
                </a:lnTo>
                <a:lnTo>
                  <a:pt x="6826" y="7939"/>
                </a:lnTo>
                <a:lnTo>
                  <a:pt x="6847" y="7896"/>
                </a:lnTo>
                <a:lnTo>
                  <a:pt x="6868" y="7832"/>
                </a:lnTo>
                <a:lnTo>
                  <a:pt x="6868" y="7832"/>
                </a:lnTo>
                <a:lnTo>
                  <a:pt x="6847" y="7725"/>
                </a:lnTo>
                <a:lnTo>
                  <a:pt x="6783" y="7639"/>
                </a:lnTo>
                <a:lnTo>
                  <a:pt x="6719" y="7575"/>
                </a:lnTo>
                <a:lnTo>
                  <a:pt x="6612" y="7511"/>
                </a:lnTo>
                <a:lnTo>
                  <a:pt x="6440" y="7382"/>
                </a:lnTo>
                <a:lnTo>
                  <a:pt x="6355" y="7297"/>
                </a:lnTo>
                <a:lnTo>
                  <a:pt x="6312" y="7211"/>
                </a:lnTo>
                <a:lnTo>
                  <a:pt x="6312" y="7211"/>
                </a:lnTo>
                <a:lnTo>
                  <a:pt x="6483" y="7190"/>
                </a:lnTo>
                <a:lnTo>
                  <a:pt x="6676" y="7126"/>
                </a:lnTo>
                <a:lnTo>
                  <a:pt x="6847" y="7040"/>
                </a:lnTo>
                <a:lnTo>
                  <a:pt x="6911" y="6997"/>
                </a:lnTo>
                <a:lnTo>
                  <a:pt x="6975" y="6933"/>
                </a:lnTo>
                <a:lnTo>
                  <a:pt x="6975" y="6933"/>
                </a:lnTo>
                <a:lnTo>
                  <a:pt x="7040" y="6848"/>
                </a:lnTo>
                <a:lnTo>
                  <a:pt x="7061" y="6762"/>
                </a:lnTo>
                <a:lnTo>
                  <a:pt x="7040" y="6719"/>
                </a:lnTo>
                <a:lnTo>
                  <a:pt x="6975" y="6676"/>
                </a:lnTo>
                <a:lnTo>
                  <a:pt x="6911" y="6655"/>
                </a:lnTo>
                <a:lnTo>
                  <a:pt x="6804" y="6655"/>
                </a:lnTo>
                <a:lnTo>
                  <a:pt x="6633" y="6676"/>
                </a:lnTo>
                <a:lnTo>
                  <a:pt x="6633" y="667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4322541" y="968661"/>
            <a:ext cx="98811" cy="262848"/>
          </a:xfrm>
          <a:custGeom>
            <a:rect b="b" l="l" r="r" t="t"/>
            <a:pathLst>
              <a:path extrusionOk="0" h="9736" w="3660">
                <a:moveTo>
                  <a:pt x="3574" y="7382"/>
                </a:moveTo>
                <a:lnTo>
                  <a:pt x="3574" y="7382"/>
                </a:lnTo>
                <a:lnTo>
                  <a:pt x="3488" y="7232"/>
                </a:lnTo>
                <a:lnTo>
                  <a:pt x="3381" y="7125"/>
                </a:lnTo>
                <a:lnTo>
                  <a:pt x="3274" y="7018"/>
                </a:lnTo>
                <a:lnTo>
                  <a:pt x="3167" y="6890"/>
                </a:lnTo>
                <a:lnTo>
                  <a:pt x="3167" y="6890"/>
                </a:lnTo>
                <a:lnTo>
                  <a:pt x="3103" y="6783"/>
                </a:lnTo>
                <a:lnTo>
                  <a:pt x="3082" y="6676"/>
                </a:lnTo>
                <a:lnTo>
                  <a:pt x="3082" y="6398"/>
                </a:lnTo>
                <a:lnTo>
                  <a:pt x="3082" y="6398"/>
                </a:lnTo>
                <a:lnTo>
                  <a:pt x="3039" y="4643"/>
                </a:lnTo>
                <a:lnTo>
                  <a:pt x="3018" y="3745"/>
                </a:lnTo>
                <a:lnTo>
                  <a:pt x="3018" y="2867"/>
                </a:lnTo>
                <a:lnTo>
                  <a:pt x="3018" y="2867"/>
                </a:lnTo>
                <a:lnTo>
                  <a:pt x="3018" y="2140"/>
                </a:lnTo>
                <a:lnTo>
                  <a:pt x="2996" y="1733"/>
                </a:lnTo>
                <a:lnTo>
                  <a:pt x="2953" y="1327"/>
                </a:lnTo>
                <a:lnTo>
                  <a:pt x="2911" y="1113"/>
                </a:lnTo>
                <a:lnTo>
                  <a:pt x="2868" y="920"/>
                </a:lnTo>
                <a:lnTo>
                  <a:pt x="2804" y="749"/>
                </a:lnTo>
                <a:lnTo>
                  <a:pt x="2718" y="578"/>
                </a:lnTo>
                <a:lnTo>
                  <a:pt x="2611" y="428"/>
                </a:lnTo>
                <a:lnTo>
                  <a:pt x="2504" y="279"/>
                </a:lnTo>
                <a:lnTo>
                  <a:pt x="2354" y="172"/>
                </a:lnTo>
                <a:lnTo>
                  <a:pt x="2183" y="65"/>
                </a:lnTo>
                <a:lnTo>
                  <a:pt x="2183" y="65"/>
                </a:lnTo>
                <a:lnTo>
                  <a:pt x="2055" y="22"/>
                </a:lnTo>
                <a:lnTo>
                  <a:pt x="1905" y="0"/>
                </a:lnTo>
                <a:lnTo>
                  <a:pt x="1755" y="22"/>
                </a:lnTo>
                <a:lnTo>
                  <a:pt x="1606" y="65"/>
                </a:lnTo>
                <a:lnTo>
                  <a:pt x="1456" y="129"/>
                </a:lnTo>
                <a:lnTo>
                  <a:pt x="1327" y="214"/>
                </a:lnTo>
                <a:lnTo>
                  <a:pt x="1199" y="300"/>
                </a:lnTo>
                <a:lnTo>
                  <a:pt x="1071" y="385"/>
                </a:lnTo>
                <a:lnTo>
                  <a:pt x="1071" y="385"/>
                </a:lnTo>
                <a:lnTo>
                  <a:pt x="942" y="557"/>
                </a:lnTo>
                <a:lnTo>
                  <a:pt x="857" y="706"/>
                </a:lnTo>
                <a:lnTo>
                  <a:pt x="814" y="878"/>
                </a:lnTo>
                <a:lnTo>
                  <a:pt x="793" y="1049"/>
                </a:lnTo>
                <a:lnTo>
                  <a:pt x="771" y="1412"/>
                </a:lnTo>
                <a:lnTo>
                  <a:pt x="771" y="1584"/>
                </a:lnTo>
                <a:lnTo>
                  <a:pt x="728" y="1776"/>
                </a:lnTo>
                <a:lnTo>
                  <a:pt x="728" y="1776"/>
                </a:lnTo>
                <a:lnTo>
                  <a:pt x="707" y="1840"/>
                </a:lnTo>
                <a:lnTo>
                  <a:pt x="686" y="1883"/>
                </a:lnTo>
                <a:lnTo>
                  <a:pt x="643" y="1905"/>
                </a:lnTo>
                <a:lnTo>
                  <a:pt x="600" y="1926"/>
                </a:lnTo>
                <a:lnTo>
                  <a:pt x="493" y="1947"/>
                </a:lnTo>
                <a:lnTo>
                  <a:pt x="386" y="1947"/>
                </a:lnTo>
                <a:lnTo>
                  <a:pt x="279" y="1947"/>
                </a:lnTo>
                <a:lnTo>
                  <a:pt x="172" y="1969"/>
                </a:lnTo>
                <a:lnTo>
                  <a:pt x="129" y="1990"/>
                </a:lnTo>
                <a:lnTo>
                  <a:pt x="108" y="2033"/>
                </a:lnTo>
                <a:lnTo>
                  <a:pt x="86" y="2076"/>
                </a:lnTo>
                <a:lnTo>
                  <a:pt x="65" y="2140"/>
                </a:lnTo>
                <a:lnTo>
                  <a:pt x="65" y="2140"/>
                </a:lnTo>
                <a:lnTo>
                  <a:pt x="86" y="2247"/>
                </a:lnTo>
                <a:lnTo>
                  <a:pt x="129" y="2311"/>
                </a:lnTo>
                <a:lnTo>
                  <a:pt x="193" y="2354"/>
                </a:lnTo>
                <a:lnTo>
                  <a:pt x="300" y="2375"/>
                </a:lnTo>
                <a:lnTo>
                  <a:pt x="493" y="2397"/>
                </a:lnTo>
                <a:lnTo>
                  <a:pt x="579" y="2418"/>
                </a:lnTo>
                <a:lnTo>
                  <a:pt x="643" y="2439"/>
                </a:lnTo>
                <a:lnTo>
                  <a:pt x="643" y="2439"/>
                </a:lnTo>
                <a:lnTo>
                  <a:pt x="664" y="2482"/>
                </a:lnTo>
                <a:lnTo>
                  <a:pt x="686" y="2525"/>
                </a:lnTo>
                <a:lnTo>
                  <a:pt x="707" y="2632"/>
                </a:lnTo>
                <a:lnTo>
                  <a:pt x="707" y="2760"/>
                </a:lnTo>
                <a:lnTo>
                  <a:pt x="686" y="2846"/>
                </a:lnTo>
                <a:lnTo>
                  <a:pt x="686" y="2846"/>
                </a:lnTo>
                <a:lnTo>
                  <a:pt x="621" y="2889"/>
                </a:lnTo>
                <a:lnTo>
                  <a:pt x="557" y="2910"/>
                </a:lnTo>
                <a:lnTo>
                  <a:pt x="407" y="2932"/>
                </a:lnTo>
                <a:lnTo>
                  <a:pt x="258" y="2932"/>
                </a:lnTo>
                <a:lnTo>
                  <a:pt x="193" y="2953"/>
                </a:lnTo>
                <a:lnTo>
                  <a:pt x="129" y="2974"/>
                </a:lnTo>
                <a:lnTo>
                  <a:pt x="129" y="2974"/>
                </a:lnTo>
                <a:lnTo>
                  <a:pt x="86" y="3017"/>
                </a:lnTo>
                <a:lnTo>
                  <a:pt x="44" y="3060"/>
                </a:lnTo>
                <a:lnTo>
                  <a:pt x="22" y="3124"/>
                </a:lnTo>
                <a:lnTo>
                  <a:pt x="22" y="3167"/>
                </a:lnTo>
                <a:lnTo>
                  <a:pt x="22" y="3210"/>
                </a:lnTo>
                <a:lnTo>
                  <a:pt x="65" y="3274"/>
                </a:lnTo>
                <a:lnTo>
                  <a:pt x="86" y="3317"/>
                </a:lnTo>
                <a:lnTo>
                  <a:pt x="151" y="3359"/>
                </a:lnTo>
                <a:lnTo>
                  <a:pt x="151" y="3359"/>
                </a:lnTo>
                <a:lnTo>
                  <a:pt x="193" y="3381"/>
                </a:lnTo>
                <a:lnTo>
                  <a:pt x="258" y="3381"/>
                </a:lnTo>
                <a:lnTo>
                  <a:pt x="386" y="3381"/>
                </a:lnTo>
                <a:lnTo>
                  <a:pt x="514" y="3381"/>
                </a:lnTo>
                <a:lnTo>
                  <a:pt x="579" y="3402"/>
                </a:lnTo>
                <a:lnTo>
                  <a:pt x="621" y="3424"/>
                </a:lnTo>
                <a:lnTo>
                  <a:pt x="621" y="3424"/>
                </a:lnTo>
                <a:lnTo>
                  <a:pt x="643" y="3466"/>
                </a:lnTo>
                <a:lnTo>
                  <a:pt x="664" y="3531"/>
                </a:lnTo>
                <a:lnTo>
                  <a:pt x="664" y="3659"/>
                </a:lnTo>
                <a:lnTo>
                  <a:pt x="643" y="3916"/>
                </a:lnTo>
                <a:lnTo>
                  <a:pt x="643" y="3916"/>
                </a:lnTo>
                <a:lnTo>
                  <a:pt x="643" y="4066"/>
                </a:lnTo>
                <a:lnTo>
                  <a:pt x="621" y="4108"/>
                </a:lnTo>
                <a:lnTo>
                  <a:pt x="600" y="4151"/>
                </a:lnTo>
                <a:lnTo>
                  <a:pt x="514" y="4173"/>
                </a:lnTo>
                <a:lnTo>
                  <a:pt x="343" y="4194"/>
                </a:lnTo>
                <a:lnTo>
                  <a:pt x="343" y="4194"/>
                </a:lnTo>
                <a:lnTo>
                  <a:pt x="236" y="4237"/>
                </a:lnTo>
                <a:lnTo>
                  <a:pt x="108" y="4301"/>
                </a:lnTo>
                <a:lnTo>
                  <a:pt x="86" y="4322"/>
                </a:lnTo>
                <a:lnTo>
                  <a:pt x="44" y="4386"/>
                </a:lnTo>
                <a:lnTo>
                  <a:pt x="44" y="4451"/>
                </a:lnTo>
                <a:lnTo>
                  <a:pt x="86" y="4515"/>
                </a:lnTo>
                <a:lnTo>
                  <a:pt x="86" y="4515"/>
                </a:lnTo>
                <a:lnTo>
                  <a:pt x="129" y="4558"/>
                </a:lnTo>
                <a:lnTo>
                  <a:pt x="193" y="4600"/>
                </a:lnTo>
                <a:lnTo>
                  <a:pt x="258" y="4600"/>
                </a:lnTo>
                <a:lnTo>
                  <a:pt x="322" y="4600"/>
                </a:lnTo>
                <a:lnTo>
                  <a:pt x="472" y="4600"/>
                </a:lnTo>
                <a:lnTo>
                  <a:pt x="536" y="4622"/>
                </a:lnTo>
                <a:lnTo>
                  <a:pt x="579" y="4643"/>
                </a:lnTo>
                <a:lnTo>
                  <a:pt x="579" y="4643"/>
                </a:lnTo>
                <a:lnTo>
                  <a:pt x="621" y="4665"/>
                </a:lnTo>
                <a:lnTo>
                  <a:pt x="643" y="4729"/>
                </a:lnTo>
                <a:lnTo>
                  <a:pt x="664" y="4836"/>
                </a:lnTo>
                <a:lnTo>
                  <a:pt x="643" y="5071"/>
                </a:lnTo>
                <a:lnTo>
                  <a:pt x="643" y="5071"/>
                </a:lnTo>
                <a:lnTo>
                  <a:pt x="664" y="5307"/>
                </a:lnTo>
                <a:lnTo>
                  <a:pt x="664" y="5413"/>
                </a:lnTo>
                <a:lnTo>
                  <a:pt x="643" y="5520"/>
                </a:lnTo>
                <a:lnTo>
                  <a:pt x="643" y="5520"/>
                </a:lnTo>
                <a:lnTo>
                  <a:pt x="600" y="5563"/>
                </a:lnTo>
                <a:lnTo>
                  <a:pt x="536" y="5585"/>
                </a:lnTo>
                <a:lnTo>
                  <a:pt x="536" y="5585"/>
                </a:lnTo>
                <a:lnTo>
                  <a:pt x="407" y="5627"/>
                </a:lnTo>
                <a:lnTo>
                  <a:pt x="279" y="5627"/>
                </a:lnTo>
                <a:lnTo>
                  <a:pt x="151" y="5670"/>
                </a:lnTo>
                <a:lnTo>
                  <a:pt x="86" y="5692"/>
                </a:lnTo>
                <a:lnTo>
                  <a:pt x="44" y="5734"/>
                </a:lnTo>
                <a:lnTo>
                  <a:pt x="44" y="5734"/>
                </a:lnTo>
                <a:lnTo>
                  <a:pt x="1" y="5799"/>
                </a:lnTo>
                <a:lnTo>
                  <a:pt x="1" y="5841"/>
                </a:lnTo>
                <a:lnTo>
                  <a:pt x="1" y="5884"/>
                </a:lnTo>
                <a:lnTo>
                  <a:pt x="1" y="5927"/>
                </a:lnTo>
                <a:lnTo>
                  <a:pt x="86" y="5970"/>
                </a:lnTo>
                <a:lnTo>
                  <a:pt x="193" y="6013"/>
                </a:lnTo>
                <a:lnTo>
                  <a:pt x="322" y="6034"/>
                </a:lnTo>
                <a:lnTo>
                  <a:pt x="450" y="6034"/>
                </a:lnTo>
                <a:lnTo>
                  <a:pt x="643" y="6013"/>
                </a:lnTo>
                <a:lnTo>
                  <a:pt x="643" y="6547"/>
                </a:lnTo>
                <a:lnTo>
                  <a:pt x="643" y="6547"/>
                </a:lnTo>
                <a:lnTo>
                  <a:pt x="536" y="6547"/>
                </a:lnTo>
                <a:lnTo>
                  <a:pt x="407" y="6547"/>
                </a:lnTo>
                <a:lnTo>
                  <a:pt x="279" y="6590"/>
                </a:lnTo>
                <a:lnTo>
                  <a:pt x="236" y="6612"/>
                </a:lnTo>
                <a:lnTo>
                  <a:pt x="193" y="6654"/>
                </a:lnTo>
                <a:lnTo>
                  <a:pt x="193" y="6654"/>
                </a:lnTo>
                <a:lnTo>
                  <a:pt x="151" y="6719"/>
                </a:lnTo>
                <a:lnTo>
                  <a:pt x="129" y="6826"/>
                </a:lnTo>
                <a:lnTo>
                  <a:pt x="151" y="6911"/>
                </a:lnTo>
                <a:lnTo>
                  <a:pt x="172" y="6954"/>
                </a:lnTo>
                <a:lnTo>
                  <a:pt x="193" y="6997"/>
                </a:lnTo>
                <a:lnTo>
                  <a:pt x="193" y="6997"/>
                </a:lnTo>
                <a:lnTo>
                  <a:pt x="258" y="6997"/>
                </a:lnTo>
                <a:lnTo>
                  <a:pt x="343" y="6997"/>
                </a:lnTo>
                <a:lnTo>
                  <a:pt x="557" y="6997"/>
                </a:lnTo>
                <a:lnTo>
                  <a:pt x="643" y="6997"/>
                </a:lnTo>
                <a:lnTo>
                  <a:pt x="707" y="7018"/>
                </a:lnTo>
                <a:lnTo>
                  <a:pt x="728" y="7018"/>
                </a:lnTo>
                <a:lnTo>
                  <a:pt x="728" y="7040"/>
                </a:lnTo>
                <a:lnTo>
                  <a:pt x="664" y="7104"/>
                </a:lnTo>
                <a:lnTo>
                  <a:pt x="664" y="7104"/>
                </a:lnTo>
                <a:lnTo>
                  <a:pt x="514" y="7232"/>
                </a:lnTo>
                <a:lnTo>
                  <a:pt x="365" y="7360"/>
                </a:lnTo>
                <a:lnTo>
                  <a:pt x="258" y="7510"/>
                </a:lnTo>
                <a:lnTo>
                  <a:pt x="172" y="7703"/>
                </a:lnTo>
                <a:lnTo>
                  <a:pt x="172" y="7703"/>
                </a:lnTo>
                <a:lnTo>
                  <a:pt x="129" y="7895"/>
                </a:lnTo>
                <a:lnTo>
                  <a:pt x="86" y="8088"/>
                </a:lnTo>
                <a:lnTo>
                  <a:pt x="65" y="8302"/>
                </a:lnTo>
                <a:lnTo>
                  <a:pt x="65" y="8494"/>
                </a:lnTo>
                <a:lnTo>
                  <a:pt x="65" y="8494"/>
                </a:lnTo>
                <a:lnTo>
                  <a:pt x="108" y="8687"/>
                </a:lnTo>
                <a:lnTo>
                  <a:pt x="172" y="8858"/>
                </a:lnTo>
                <a:lnTo>
                  <a:pt x="258" y="9008"/>
                </a:lnTo>
                <a:lnTo>
                  <a:pt x="365" y="9179"/>
                </a:lnTo>
                <a:lnTo>
                  <a:pt x="472" y="9308"/>
                </a:lnTo>
                <a:lnTo>
                  <a:pt x="621" y="9436"/>
                </a:lnTo>
                <a:lnTo>
                  <a:pt x="771" y="9543"/>
                </a:lnTo>
                <a:lnTo>
                  <a:pt x="921" y="9628"/>
                </a:lnTo>
                <a:lnTo>
                  <a:pt x="921" y="9628"/>
                </a:lnTo>
                <a:lnTo>
                  <a:pt x="1092" y="9693"/>
                </a:lnTo>
                <a:lnTo>
                  <a:pt x="1285" y="9735"/>
                </a:lnTo>
                <a:lnTo>
                  <a:pt x="1477" y="9735"/>
                </a:lnTo>
                <a:lnTo>
                  <a:pt x="1670" y="9735"/>
                </a:lnTo>
                <a:lnTo>
                  <a:pt x="1884" y="9714"/>
                </a:lnTo>
                <a:lnTo>
                  <a:pt x="2076" y="9671"/>
                </a:lnTo>
                <a:lnTo>
                  <a:pt x="2247" y="9607"/>
                </a:lnTo>
                <a:lnTo>
                  <a:pt x="2419" y="9543"/>
                </a:lnTo>
                <a:lnTo>
                  <a:pt x="2419" y="9543"/>
                </a:lnTo>
                <a:lnTo>
                  <a:pt x="2740" y="9350"/>
                </a:lnTo>
                <a:lnTo>
                  <a:pt x="2911" y="9222"/>
                </a:lnTo>
                <a:lnTo>
                  <a:pt x="3060" y="9094"/>
                </a:lnTo>
                <a:lnTo>
                  <a:pt x="3210" y="8965"/>
                </a:lnTo>
                <a:lnTo>
                  <a:pt x="3339" y="8815"/>
                </a:lnTo>
                <a:lnTo>
                  <a:pt x="3446" y="8666"/>
                </a:lnTo>
                <a:lnTo>
                  <a:pt x="3531" y="8494"/>
                </a:lnTo>
                <a:lnTo>
                  <a:pt x="3531" y="8494"/>
                </a:lnTo>
                <a:lnTo>
                  <a:pt x="3617" y="8216"/>
                </a:lnTo>
                <a:lnTo>
                  <a:pt x="3660" y="7938"/>
                </a:lnTo>
                <a:lnTo>
                  <a:pt x="3660" y="7788"/>
                </a:lnTo>
                <a:lnTo>
                  <a:pt x="3638" y="7639"/>
                </a:lnTo>
                <a:lnTo>
                  <a:pt x="3617" y="7510"/>
                </a:lnTo>
                <a:lnTo>
                  <a:pt x="3574" y="7382"/>
                </a:lnTo>
                <a:lnTo>
                  <a:pt x="3574" y="7382"/>
                </a:lnTo>
                <a:close/>
                <a:moveTo>
                  <a:pt x="579" y="8131"/>
                </a:moveTo>
                <a:lnTo>
                  <a:pt x="579" y="8131"/>
                </a:lnTo>
                <a:lnTo>
                  <a:pt x="600" y="8024"/>
                </a:lnTo>
                <a:lnTo>
                  <a:pt x="621" y="7938"/>
                </a:lnTo>
                <a:lnTo>
                  <a:pt x="664" y="7831"/>
                </a:lnTo>
                <a:lnTo>
                  <a:pt x="728" y="7746"/>
                </a:lnTo>
                <a:lnTo>
                  <a:pt x="857" y="7596"/>
                </a:lnTo>
                <a:lnTo>
                  <a:pt x="1006" y="7467"/>
                </a:lnTo>
                <a:lnTo>
                  <a:pt x="1006" y="7467"/>
                </a:lnTo>
                <a:lnTo>
                  <a:pt x="1071" y="7382"/>
                </a:lnTo>
                <a:lnTo>
                  <a:pt x="1135" y="7296"/>
                </a:lnTo>
                <a:lnTo>
                  <a:pt x="1156" y="7211"/>
                </a:lnTo>
                <a:lnTo>
                  <a:pt x="1156" y="7104"/>
                </a:lnTo>
                <a:lnTo>
                  <a:pt x="1178" y="6911"/>
                </a:lnTo>
                <a:lnTo>
                  <a:pt x="1156" y="6676"/>
                </a:lnTo>
                <a:lnTo>
                  <a:pt x="1156" y="6676"/>
                </a:lnTo>
                <a:lnTo>
                  <a:pt x="1135" y="5435"/>
                </a:lnTo>
                <a:lnTo>
                  <a:pt x="1135" y="4173"/>
                </a:lnTo>
                <a:lnTo>
                  <a:pt x="1135" y="4173"/>
                </a:lnTo>
                <a:lnTo>
                  <a:pt x="1135" y="3573"/>
                </a:lnTo>
                <a:lnTo>
                  <a:pt x="1178" y="2953"/>
                </a:lnTo>
                <a:lnTo>
                  <a:pt x="1199" y="2354"/>
                </a:lnTo>
                <a:lnTo>
                  <a:pt x="1220" y="1755"/>
                </a:lnTo>
                <a:lnTo>
                  <a:pt x="1220" y="1755"/>
                </a:lnTo>
                <a:lnTo>
                  <a:pt x="1199" y="1434"/>
                </a:lnTo>
                <a:lnTo>
                  <a:pt x="1199" y="1263"/>
                </a:lnTo>
                <a:lnTo>
                  <a:pt x="1220" y="1070"/>
                </a:lnTo>
                <a:lnTo>
                  <a:pt x="1242" y="920"/>
                </a:lnTo>
                <a:lnTo>
                  <a:pt x="1306" y="771"/>
                </a:lnTo>
                <a:lnTo>
                  <a:pt x="1370" y="706"/>
                </a:lnTo>
                <a:lnTo>
                  <a:pt x="1413" y="664"/>
                </a:lnTo>
                <a:lnTo>
                  <a:pt x="1499" y="621"/>
                </a:lnTo>
                <a:lnTo>
                  <a:pt x="1563" y="599"/>
                </a:lnTo>
                <a:lnTo>
                  <a:pt x="1563" y="599"/>
                </a:lnTo>
                <a:lnTo>
                  <a:pt x="1670" y="599"/>
                </a:lnTo>
                <a:lnTo>
                  <a:pt x="1755" y="599"/>
                </a:lnTo>
                <a:lnTo>
                  <a:pt x="1841" y="621"/>
                </a:lnTo>
                <a:lnTo>
                  <a:pt x="1905" y="642"/>
                </a:lnTo>
                <a:lnTo>
                  <a:pt x="2055" y="728"/>
                </a:lnTo>
                <a:lnTo>
                  <a:pt x="2162" y="856"/>
                </a:lnTo>
                <a:lnTo>
                  <a:pt x="2247" y="1027"/>
                </a:lnTo>
                <a:lnTo>
                  <a:pt x="2312" y="1199"/>
                </a:lnTo>
                <a:lnTo>
                  <a:pt x="2354" y="1412"/>
                </a:lnTo>
                <a:lnTo>
                  <a:pt x="2376" y="1648"/>
                </a:lnTo>
                <a:lnTo>
                  <a:pt x="2419" y="2097"/>
                </a:lnTo>
                <a:lnTo>
                  <a:pt x="2419" y="2546"/>
                </a:lnTo>
                <a:lnTo>
                  <a:pt x="2397" y="3231"/>
                </a:lnTo>
                <a:lnTo>
                  <a:pt x="2397" y="3231"/>
                </a:lnTo>
                <a:lnTo>
                  <a:pt x="2440" y="4493"/>
                </a:lnTo>
                <a:lnTo>
                  <a:pt x="2483" y="5734"/>
                </a:lnTo>
                <a:lnTo>
                  <a:pt x="2483" y="5734"/>
                </a:lnTo>
                <a:lnTo>
                  <a:pt x="2547" y="7104"/>
                </a:lnTo>
                <a:lnTo>
                  <a:pt x="2547" y="7104"/>
                </a:lnTo>
                <a:lnTo>
                  <a:pt x="2547" y="7189"/>
                </a:lnTo>
                <a:lnTo>
                  <a:pt x="2590" y="7275"/>
                </a:lnTo>
                <a:lnTo>
                  <a:pt x="2675" y="7425"/>
                </a:lnTo>
                <a:lnTo>
                  <a:pt x="2761" y="7553"/>
                </a:lnTo>
                <a:lnTo>
                  <a:pt x="2804" y="7617"/>
                </a:lnTo>
                <a:lnTo>
                  <a:pt x="2847" y="7724"/>
                </a:lnTo>
                <a:lnTo>
                  <a:pt x="2847" y="7724"/>
                </a:lnTo>
                <a:lnTo>
                  <a:pt x="2868" y="7853"/>
                </a:lnTo>
                <a:lnTo>
                  <a:pt x="2889" y="7981"/>
                </a:lnTo>
                <a:lnTo>
                  <a:pt x="2868" y="8109"/>
                </a:lnTo>
                <a:lnTo>
                  <a:pt x="2847" y="8216"/>
                </a:lnTo>
                <a:lnTo>
                  <a:pt x="2825" y="8345"/>
                </a:lnTo>
                <a:lnTo>
                  <a:pt x="2782" y="8452"/>
                </a:lnTo>
                <a:lnTo>
                  <a:pt x="2718" y="8537"/>
                </a:lnTo>
                <a:lnTo>
                  <a:pt x="2654" y="8623"/>
                </a:lnTo>
                <a:lnTo>
                  <a:pt x="2483" y="8794"/>
                </a:lnTo>
                <a:lnTo>
                  <a:pt x="2290" y="8922"/>
                </a:lnTo>
                <a:lnTo>
                  <a:pt x="2055" y="9029"/>
                </a:lnTo>
                <a:lnTo>
                  <a:pt x="1841" y="9094"/>
                </a:lnTo>
                <a:lnTo>
                  <a:pt x="1606" y="9115"/>
                </a:lnTo>
                <a:lnTo>
                  <a:pt x="1370" y="9115"/>
                </a:lnTo>
                <a:lnTo>
                  <a:pt x="1156" y="9051"/>
                </a:lnTo>
                <a:lnTo>
                  <a:pt x="1049" y="9029"/>
                </a:lnTo>
                <a:lnTo>
                  <a:pt x="964" y="8965"/>
                </a:lnTo>
                <a:lnTo>
                  <a:pt x="878" y="8901"/>
                </a:lnTo>
                <a:lnTo>
                  <a:pt x="814" y="8837"/>
                </a:lnTo>
                <a:lnTo>
                  <a:pt x="728" y="8751"/>
                </a:lnTo>
                <a:lnTo>
                  <a:pt x="686" y="8644"/>
                </a:lnTo>
                <a:lnTo>
                  <a:pt x="643" y="8537"/>
                </a:lnTo>
                <a:lnTo>
                  <a:pt x="600" y="8430"/>
                </a:lnTo>
                <a:lnTo>
                  <a:pt x="600" y="8281"/>
                </a:lnTo>
                <a:lnTo>
                  <a:pt x="579" y="8131"/>
                </a:lnTo>
                <a:lnTo>
                  <a:pt x="579" y="8131"/>
                </a:lnTo>
                <a:close/>
                <a:moveTo>
                  <a:pt x="2033" y="7403"/>
                </a:moveTo>
                <a:lnTo>
                  <a:pt x="2033" y="7403"/>
                </a:lnTo>
                <a:lnTo>
                  <a:pt x="2012" y="7232"/>
                </a:lnTo>
                <a:lnTo>
                  <a:pt x="2012" y="7061"/>
                </a:lnTo>
                <a:lnTo>
                  <a:pt x="2033" y="6697"/>
                </a:lnTo>
                <a:lnTo>
                  <a:pt x="2033" y="6697"/>
                </a:lnTo>
                <a:lnTo>
                  <a:pt x="1991" y="4750"/>
                </a:lnTo>
                <a:lnTo>
                  <a:pt x="1991" y="4750"/>
                </a:lnTo>
                <a:lnTo>
                  <a:pt x="1969" y="2867"/>
                </a:lnTo>
                <a:lnTo>
                  <a:pt x="1969" y="2867"/>
                </a:lnTo>
                <a:lnTo>
                  <a:pt x="1969" y="2546"/>
                </a:lnTo>
                <a:lnTo>
                  <a:pt x="1969" y="2054"/>
                </a:lnTo>
                <a:lnTo>
                  <a:pt x="1948" y="1798"/>
                </a:lnTo>
                <a:lnTo>
                  <a:pt x="1905" y="1605"/>
                </a:lnTo>
                <a:lnTo>
                  <a:pt x="1884" y="1519"/>
                </a:lnTo>
                <a:lnTo>
                  <a:pt x="1841" y="1455"/>
                </a:lnTo>
                <a:lnTo>
                  <a:pt x="1798" y="1434"/>
                </a:lnTo>
                <a:lnTo>
                  <a:pt x="1734" y="1434"/>
                </a:lnTo>
                <a:lnTo>
                  <a:pt x="1734" y="1434"/>
                </a:lnTo>
                <a:lnTo>
                  <a:pt x="1648" y="1477"/>
                </a:lnTo>
                <a:lnTo>
                  <a:pt x="1584" y="1562"/>
                </a:lnTo>
                <a:lnTo>
                  <a:pt x="1541" y="1669"/>
                </a:lnTo>
                <a:lnTo>
                  <a:pt x="1520" y="1776"/>
                </a:lnTo>
                <a:lnTo>
                  <a:pt x="1499" y="2033"/>
                </a:lnTo>
                <a:lnTo>
                  <a:pt x="1499" y="2247"/>
                </a:lnTo>
                <a:lnTo>
                  <a:pt x="1499" y="2247"/>
                </a:lnTo>
                <a:lnTo>
                  <a:pt x="1499" y="3210"/>
                </a:lnTo>
                <a:lnTo>
                  <a:pt x="1499" y="3210"/>
                </a:lnTo>
                <a:lnTo>
                  <a:pt x="1541" y="5435"/>
                </a:lnTo>
                <a:lnTo>
                  <a:pt x="1541" y="5435"/>
                </a:lnTo>
                <a:lnTo>
                  <a:pt x="1563" y="6334"/>
                </a:lnTo>
                <a:lnTo>
                  <a:pt x="1563" y="6804"/>
                </a:lnTo>
                <a:lnTo>
                  <a:pt x="1563" y="7254"/>
                </a:lnTo>
                <a:lnTo>
                  <a:pt x="1563" y="7254"/>
                </a:lnTo>
                <a:lnTo>
                  <a:pt x="1541" y="7382"/>
                </a:lnTo>
                <a:lnTo>
                  <a:pt x="1520" y="7467"/>
                </a:lnTo>
                <a:lnTo>
                  <a:pt x="1456" y="7553"/>
                </a:lnTo>
                <a:lnTo>
                  <a:pt x="1349" y="7617"/>
                </a:lnTo>
                <a:lnTo>
                  <a:pt x="1349" y="7617"/>
                </a:lnTo>
                <a:lnTo>
                  <a:pt x="1199" y="7746"/>
                </a:lnTo>
                <a:lnTo>
                  <a:pt x="1156" y="7810"/>
                </a:lnTo>
                <a:lnTo>
                  <a:pt x="1113" y="7895"/>
                </a:lnTo>
                <a:lnTo>
                  <a:pt x="1049" y="8067"/>
                </a:lnTo>
                <a:lnTo>
                  <a:pt x="1049" y="8259"/>
                </a:lnTo>
                <a:lnTo>
                  <a:pt x="1049" y="8259"/>
                </a:lnTo>
                <a:lnTo>
                  <a:pt x="1071" y="8430"/>
                </a:lnTo>
                <a:lnTo>
                  <a:pt x="1113" y="8559"/>
                </a:lnTo>
                <a:lnTo>
                  <a:pt x="1199" y="8666"/>
                </a:lnTo>
                <a:lnTo>
                  <a:pt x="1306" y="8751"/>
                </a:lnTo>
                <a:lnTo>
                  <a:pt x="1434" y="8794"/>
                </a:lnTo>
                <a:lnTo>
                  <a:pt x="1584" y="8815"/>
                </a:lnTo>
                <a:lnTo>
                  <a:pt x="1713" y="8815"/>
                </a:lnTo>
                <a:lnTo>
                  <a:pt x="1862" y="8794"/>
                </a:lnTo>
                <a:lnTo>
                  <a:pt x="2012" y="8751"/>
                </a:lnTo>
                <a:lnTo>
                  <a:pt x="2140" y="8687"/>
                </a:lnTo>
                <a:lnTo>
                  <a:pt x="2247" y="8601"/>
                </a:lnTo>
                <a:lnTo>
                  <a:pt x="2354" y="8494"/>
                </a:lnTo>
                <a:lnTo>
                  <a:pt x="2419" y="8366"/>
                </a:lnTo>
                <a:lnTo>
                  <a:pt x="2440" y="8216"/>
                </a:lnTo>
                <a:lnTo>
                  <a:pt x="2440" y="8067"/>
                </a:lnTo>
                <a:lnTo>
                  <a:pt x="2376" y="7874"/>
                </a:lnTo>
                <a:lnTo>
                  <a:pt x="2376" y="7874"/>
                </a:lnTo>
                <a:lnTo>
                  <a:pt x="2333" y="7810"/>
                </a:lnTo>
                <a:lnTo>
                  <a:pt x="2290" y="7746"/>
                </a:lnTo>
                <a:lnTo>
                  <a:pt x="2183" y="7660"/>
                </a:lnTo>
                <a:lnTo>
                  <a:pt x="2098" y="7553"/>
                </a:lnTo>
                <a:lnTo>
                  <a:pt x="2055" y="7489"/>
                </a:lnTo>
                <a:lnTo>
                  <a:pt x="2033" y="7403"/>
                </a:lnTo>
                <a:lnTo>
                  <a:pt x="2033" y="74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3848888" y="973277"/>
            <a:ext cx="202184" cy="253615"/>
          </a:xfrm>
          <a:custGeom>
            <a:rect b="b" l="l" r="r" t="t"/>
            <a:pathLst>
              <a:path extrusionOk="0" h="9394" w="7489">
                <a:moveTo>
                  <a:pt x="7189" y="214"/>
                </a:moveTo>
                <a:lnTo>
                  <a:pt x="7189" y="214"/>
                </a:lnTo>
                <a:lnTo>
                  <a:pt x="7040" y="129"/>
                </a:lnTo>
                <a:lnTo>
                  <a:pt x="6868" y="86"/>
                </a:lnTo>
                <a:lnTo>
                  <a:pt x="6697" y="43"/>
                </a:lnTo>
                <a:lnTo>
                  <a:pt x="6505" y="22"/>
                </a:lnTo>
                <a:lnTo>
                  <a:pt x="6141" y="1"/>
                </a:lnTo>
                <a:lnTo>
                  <a:pt x="5777" y="1"/>
                </a:lnTo>
                <a:lnTo>
                  <a:pt x="5777" y="1"/>
                </a:lnTo>
                <a:lnTo>
                  <a:pt x="5970" y="1"/>
                </a:lnTo>
                <a:lnTo>
                  <a:pt x="5970" y="1"/>
                </a:lnTo>
                <a:lnTo>
                  <a:pt x="5627" y="22"/>
                </a:lnTo>
                <a:lnTo>
                  <a:pt x="5285" y="43"/>
                </a:lnTo>
                <a:lnTo>
                  <a:pt x="4921" y="65"/>
                </a:lnTo>
                <a:lnTo>
                  <a:pt x="4579" y="129"/>
                </a:lnTo>
                <a:lnTo>
                  <a:pt x="4237" y="193"/>
                </a:lnTo>
                <a:lnTo>
                  <a:pt x="3894" y="279"/>
                </a:lnTo>
                <a:lnTo>
                  <a:pt x="3573" y="407"/>
                </a:lnTo>
                <a:lnTo>
                  <a:pt x="3253" y="535"/>
                </a:lnTo>
                <a:lnTo>
                  <a:pt x="3253" y="535"/>
                </a:lnTo>
                <a:lnTo>
                  <a:pt x="2996" y="664"/>
                </a:lnTo>
                <a:lnTo>
                  <a:pt x="2760" y="835"/>
                </a:lnTo>
                <a:lnTo>
                  <a:pt x="2546" y="1049"/>
                </a:lnTo>
                <a:lnTo>
                  <a:pt x="2461" y="1156"/>
                </a:lnTo>
                <a:lnTo>
                  <a:pt x="2397" y="1284"/>
                </a:lnTo>
                <a:lnTo>
                  <a:pt x="2397" y="1284"/>
                </a:lnTo>
                <a:lnTo>
                  <a:pt x="2354" y="1370"/>
                </a:lnTo>
                <a:lnTo>
                  <a:pt x="2354" y="1434"/>
                </a:lnTo>
                <a:lnTo>
                  <a:pt x="2354" y="1498"/>
                </a:lnTo>
                <a:lnTo>
                  <a:pt x="2375" y="1562"/>
                </a:lnTo>
                <a:lnTo>
                  <a:pt x="2418" y="1605"/>
                </a:lnTo>
                <a:lnTo>
                  <a:pt x="2461" y="1648"/>
                </a:lnTo>
                <a:lnTo>
                  <a:pt x="2611" y="1712"/>
                </a:lnTo>
                <a:lnTo>
                  <a:pt x="2760" y="1755"/>
                </a:lnTo>
                <a:lnTo>
                  <a:pt x="2932" y="1776"/>
                </a:lnTo>
                <a:lnTo>
                  <a:pt x="3231" y="1776"/>
                </a:lnTo>
                <a:lnTo>
                  <a:pt x="3231" y="1776"/>
                </a:lnTo>
                <a:lnTo>
                  <a:pt x="3488" y="1755"/>
                </a:lnTo>
                <a:lnTo>
                  <a:pt x="3852" y="1691"/>
                </a:lnTo>
                <a:lnTo>
                  <a:pt x="4044" y="1648"/>
                </a:lnTo>
                <a:lnTo>
                  <a:pt x="4194" y="1584"/>
                </a:lnTo>
                <a:lnTo>
                  <a:pt x="4258" y="1541"/>
                </a:lnTo>
                <a:lnTo>
                  <a:pt x="4301" y="1498"/>
                </a:lnTo>
                <a:lnTo>
                  <a:pt x="4322" y="1434"/>
                </a:lnTo>
                <a:lnTo>
                  <a:pt x="4344" y="1370"/>
                </a:lnTo>
                <a:lnTo>
                  <a:pt x="4344" y="1370"/>
                </a:lnTo>
                <a:lnTo>
                  <a:pt x="4344" y="1327"/>
                </a:lnTo>
                <a:lnTo>
                  <a:pt x="4322" y="1306"/>
                </a:lnTo>
                <a:lnTo>
                  <a:pt x="4280" y="1284"/>
                </a:lnTo>
                <a:lnTo>
                  <a:pt x="4237" y="1263"/>
                </a:lnTo>
                <a:lnTo>
                  <a:pt x="4130" y="1263"/>
                </a:lnTo>
                <a:lnTo>
                  <a:pt x="4001" y="1284"/>
                </a:lnTo>
                <a:lnTo>
                  <a:pt x="3745" y="1370"/>
                </a:lnTo>
                <a:lnTo>
                  <a:pt x="3573" y="1413"/>
                </a:lnTo>
                <a:lnTo>
                  <a:pt x="3573" y="1413"/>
                </a:lnTo>
                <a:lnTo>
                  <a:pt x="3381" y="1413"/>
                </a:lnTo>
                <a:lnTo>
                  <a:pt x="3274" y="1391"/>
                </a:lnTo>
                <a:lnTo>
                  <a:pt x="3188" y="1348"/>
                </a:lnTo>
                <a:lnTo>
                  <a:pt x="3124" y="1306"/>
                </a:lnTo>
                <a:lnTo>
                  <a:pt x="3103" y="1241"/>
                </a:lnTo>
                <a:lnTo>
                  <a:pt x="3103" y="1199"/>
                </a:lnTo>
                <a:lnTo>
                  <a:pt x="3124" y="1156"/>
                </a:lnTo>
                <a:lnTo>
                  <a:pt x="3210" y="1070"/>
                </a:lnTo>
                <a:lnTo>
                  <a:pt x="3210" y="1070"/>
                </a:lnTo>
                <a:lnTo>
                  <a:pt x="3360" y="985"/>
                </a:lnTo>
                <a:lnTo>
                  <a:pt x="3531" y="899"/>
                </a:lnTo>
                <a:lnTo>
                  <a:pt x="3702" y="835"/>
                </a:lnTo>
                <a:lnTo>
                  <a:pt x="3894" y="771"/>
                </a:lnTo>
                <a:lnTo>
                  <a:pt x="4258" y="707"/>
                </a:lnTo>
                <a:lnTo>
                  <a:pt x="4600" y="642"/>
                </a:lnTo>
                <a:lnTo>
                  <a:pt x="4600" y="642"/>
                </a:lnTo>
                <a:lnTo>
                  <a:pt x="5028" y="578"/>
                </a:lnTo>
                <a:lnTo>
                  <a:pt x="5478" y="557"/>
                </a:lnTo>
                <a:lnTo>
                  <a:pt x="6355" y="514"/>
                </a:lnTo>
                <a:lnTo>
                  <a:pt x="6355" y="514"/>
                </a:lnTo>
                <a:lnTo>
                  <a:pt x="6569" y="514"/>
                </a:lnTo>
                <a:lnTo>
                  <a:pt x="6697" y="535"/>
                </a:lnTo>
                <a:lnTo>
                  <a:pt x="6804" y="557"/>
                </a:lnTo>
                <a:lnTo>
                  <a:pt x="6890" y="600"/>
                </a:lnTo>
                <a:lnTo>
                  <a:pt x="6933" y="621"/>
                </a:lnTo>
                <a:lnTo>
                  <a:pt x="6954" y="664"/>
                </a:lnTo>
                <a:lnTo>
                  <a:pt x="6954" y="707"/>
                </a:lnTo>
                <a:lnTo>
                  <a:pt x="6954" y="771"/>
                </a:lnTo>
                <a:lnTo>
                  <a:pt x="6933" y="814"/>
                </a:lnTo>
                <a:lnTo>
                  <a:pt x="6890" y="878"/>
                </a:lnTo>
                <a:lnTo>
                  <a:pt x="6890" y="878"/>
                </a:lnTo>
                <a:lnTo>
                  <a:pt x="6826" y="942"/>
                </a:lnTo>
                <a:lnTo>
                  <a:pt x="6761" y="1006"/>
                </a:lnTo>
                <a:lnTo>
                  <a:pt x="6590" y="1092"/>
                </a:lnTo>
                <a:lnTo>
                  <a:pt x="6269" y="1241"/>
                </a:lnTo>
                <a:lnTo>
                  <a:pt x="6269" y="1241"/>
                </a:lnTo>
                <a:lnTo>
                  <a:pt x="6077" y="1327"/>
                </a:lnTo>
                <a:lnTo>
                  <a:pt x="5863" y="1413"/>
                </a:lnTo>
                <a:lnTo>
                  <a:pt x="5435" y="1562"/>
                </a:lnTo>
                <a:lnTo>
                  <a:pt x="5435" y="1562"/>
                </a:lnTo>
                <a:lnTo>
                  <a:pt x="4600" y="1819"/>
                </a:lnTo>
                <a:lnTo>
                  <a:pt x="4194" y="1926"/>
                </a:lnTo>
                <a:lnTo>
                  <a:pt x="3766" y="2033"/>
                </a:lnTo>
                <a:lnTo>
                  <a:pt x="3766" y="2033"/>
                </a:lnTo>
                <a:lnTo>
                  <a:pt x="3317" y="2119"/>
                </a:lnTo>
                <a:lnTo>
                  <a:pt x="2867" y="2183"/>
                </a:lnTo>
                <a:lnTo>
                  <a:pt x="2418" y="2204"/>
                </a:lnTo>
                <a:lnTo>
                  <a:pt x="1969" y="2204"/>
                </a:lnTo>
                <a:lnTo>
                  <a:pt x="1969" y="2204"/>
                </a:lnTo>
                <a:lnTo>
                  <a:pt x="1648" y="2204"/>
                </a:lnTo>
                <a:lnTo>
                  <a:pt x="1263" y="2161"/>
                </a:lnTo>
                <a:lnTo>
                  <a:pt x="1092" y="2140"/>
                </a:lnTo>
                <a:lnTo>
                  <a:pt x="920" y="2076"/>
                </a:lnTo>
                <a:lnTo>
                  <a:pt x="771" y="2012"/>
                </a:lnTo>
                <a:lnTo>
                  <a:pt x="642" y="1905"/>
                </a:lnTo>
                <a:lnTo>
                  <a:pt x="642" y="1905"/>
                </a:lnTo>
                <a:lnTo>
                  <a:pt x="599" y="1862"/>
                </a:lnTo>
                <a:lnTo>
                  <a:pt x="578" y="1819"/>
                </a:lnTo>
                <a:lnTo>
                  <a:pt x="578" y="1755"/>
                </a:lnTo>
                <a:lnTo>
                  <a:pt x="578" y="1712"/>
                </a:lnTo>
                <a:lnTo>
                  <a:pt x="599" y="1605"/>
                </a:lnTo>
                <a:lnTo>
                  <a:pt x="685" y="1477"/>
                </a:lnTo>
                <a:lnTo>
                  <a:pt x="813" y="1370"/>
                </a:lnTo>
                <a:lnTo>
                  <a:pt x="942" y="1263"/>
                </a:lnTo>
                <a:lnTo>
                  <a:pt x="1306" y="1028"/>
                </a:lnTo>
                <a:lnTo>
                  <a:pt x="1691" y="835"/>
                </a:lnTo>
                <a:lnTo>
                  <a:pt x="2054" y="664"/>
                </a:lnTo>
                <a:lnTo>
                  <a:pt x="2546" y="450"/>
                </a:lnTo>
                <a:lnTo>
                  <a:pt x="2546" y="450"/>
                </a:lnTo>
                <a:lnTo>
                  <a:pt x="2739" y="343"/>
                </a:lnTo>
                <a:lnTo>
                  <a:pt x="2803" y="300"/>
                </a:lnTo>
                <a:lnTo>
                  <a:pt x="2846" y="236"/>
                </a:lnTo>
                <a:lnTo>
                  <a:pt x="2846" y="193"/>
                </a:lnTo>
                <a:lnTo>
                  <a:pt x="2825" y="150"/>
                </a:lnTo>
                <a:lnTo>
                  <a:pt x="2739" y="108"/>
                </a:lnTo>
                <a:lnTo>
                  <a:pt x="2589" y="108"/>
                </a:lnTo>
                <a:lnTo>
                  <a:pt x="2589" y="108"/>
                </a:lnTo>
                <a:lnTo>
                  <a:pt x="2354" y="129"/>
                </a:lnTo>
                <a:lnTo>
                  <a:pt x="2140" y="193"/>
                </a:lnTo>
                <a:lnTo>
                  <a:pt x="1926" y="279"/>
                </a:lnTo>
                <a:lnTo>
                  <a:pt x="1691" y="364"/>
                </a:lnTo>
                <a:lnTo>
                  <a:pt x="1691" y="364"/>
                </a:lnTo>
                <a:lnTo>
                  <a:pt x="1370" y="514"/>
                </a:lnTo>
                <a:lnTo>
                  <a:pt x="1027" y="664"/>
                </a:lnTo>
                <a:lnTo>
                  <a:pt x="706" y="835"/>
                </a:lnTo>
                <a:lnTo>
                  <a:pt x="557" y="942"/>
                </a:lnTo>
                <a:lnTo>
                  <a:pt x="428" y="1049"/>
                </a:lnTo>
                <a:lnTo>
                  <a:pt x="428" y="1049"/>
                </a:lnTo>
                <a:lnTo>
                  <a:pt x="300" y="1156"/>
                </a:lnTo>
                <a:lnTo>
                  <a:pt x="214" y="1263"/>
                </a:lnTo>
                <a:lnTo>
                  <a:pt x="129" y="1391"/>
                </a:lnTo>
                <a:lnTo>
                  <a:pt x="43" y="1520"/>
                </a:lnTo>
                <a:lnTo>
                  <a:pt x="0" y="1669"/>
                </a:lnTo>
                <a:lnTo>
                  <a:pt x="0" y="1819"/>
                </a:lnTo>
                <a:lnTo>
                  <a:pt x="22" y="1969"/>
                </a:lnTo>
                <a:lnTo>
                  <a:pt x="86" y="2097"/>
                </a:lnTo>
                <a:lnTo>
                  <a:pt x="86" y="2097"/>
                </a:lnTo>
                <a:lnTo>
                  <a:pt x="172" y="2226"/>
                </a:lnTo>
                <a:lnTo>
                  <a:pt x="279" y="2333"/>
                </a:lnTo>
                <a:lnTo>
                  <a:pt x="407" y="2418"/>
                </a:lnTo>
                <a:lnTo>
                  <a:pt x="557" y="2482"/>
                </a:lnTo>
                <a:lnTo>
                  <a:pt x="835" y="2589"/>
                </a:lnTo>
                <a:lnTo>
                  <a:pt x="1134" y="2675"/>
                </a:lnTo>
                <a:lnTo>
                  <a:pt x="1134" y="2675"/>
                </a:lnTo>
                <a:lnTo>
                  <a:pt x="1092" y="2825"/>
                </a:lnTo>
                <a:lnTo>
                  <a:pt x="1070" y="2975"/>
                </a:lnTo>
                <a:lnTo>
                  <a:pt x="1070" y="3103"/>
                </a:lnTo>
                <a:lnTo>
                  <a:pt x="1113" y="3231"/>
                </a:lnTo>
                <a:lnTo>
                  <a:pt x="1156" y="3338"/>
                </a:lnTo>
                <a:lnTo>
                  <a:pt x="1220" y="3424"/>
                </a:lnTo>
                <a:lnTo>
                  <a:pt x="1306" y="3509"/>
                </a:lnTo>
                <a:lnTo>
                  <a:pt x="1391" y="3574"/>
                </a:lnTo>
                <a:lnTo>
                  <a:pt x="1498" y="3638"/>
                </a:lnTo>
                <a:lnTo>
                  <a:pt x="1626" y="3702"/>
                </a:lnTo>
                <a:lnTo>
                  <a:pt x="1883" y="3788"/>
                </a:lnTo>
                <a:lnTo>
                  <a:pt x="2140" y="3830"/>
                </a:lnTo>
                <a:lnTo>
                  <a:pt x="2418" y="3852"/>
                </a:lnTo>
                <a:lnTo>
                  <a:pt x="2418" y="3852"/>
                </a:lnTo>
                <a:lnTo>
                  <a:pt x="2739" y="3873"/>
                </a:lnTo>
                <a:lnTo>
                  <a:pt x="3060" y="3873"/>
                </a:lnTo>
                <a:lnTo>
                  <a:pt x="3381" y="3830"/>
                </a:lnTo>
                <a:lnTo>
                  <a:pt x="3680" y="3788"/>
                </a:lnTo>
                <a:lnTo>
                  <a:pt x="4001" y="3723"/>
                </a:lnTo>
                <a:lnTo>
                  <a:pt x="4301" y="3659"/>
                </a:lnTo>
                <a:lnTo>
                  <a:pt x="4622" y="3574"/>
                </a:lnTo>
                <a:lnTo>
                  <a:pt x="4921" y="3467"/>
                </a:lnTo>
                <a:lnTo>
                  <a:pt x="4921" y="3467"/>
                </a:lnTo>
                <a:lnTo>
                  <a:pt x="5349" y="3295"/>
                </a:lnTo>
                <a:lnTo>
                  <a:pt x="5670" y="3167"/>
                </a:lnTo>
                <a:lnTo>
                  <a:pt x="6013" y="3017"/>
                </a:lnTo>
                <a:lnTo>
                  <a:pt x="6334" y="2846"/>
                </a:lnTo>
                <a:lnTo>
                  <a:pt x="6483" y="2761"/>
                </a:lnTo>
                <a:lnTo>
                  <a:pt x="6590" y="2675"/>
                </a:lnTo>
                <a:lnTo>
                  <a:pt x="6676" y="2568"/>
                </a:lnTo>
                <a:lnTo>
                  <a:pt x="6719" y="2482"/>
                </a:lnTo>
                <a:lnTo>
                  <a:pt x="6719" y="2397"/>
                </a:lnTo>
                <a:lnTo>
                  <a:pt x="6676" y="2311"/>
                </a:lnTo>
                <a:lnTo>
                  <a:pt x="6676" y="2311"/>
                </a:lnTo>
                <a:lnTo>
                  <a:pt x="6633" y="2290"/>
                </a:lnTo>
                <a:lnTo>
                  <a:pt x="6590" y="2268"/>
                </a:lnTo>
                <a:lnTo>
                  <a:pt x="6483" y="2268"/>
                </a:lnTo>
                <a:lnTo>
                  <a:pt x="6355" y="2290"/>
                </a:lnTo>
                <a:lnTo>
                  <a:pt x="6205" y="2333"/>
                </a:lnTo>
                <a:lnTo>
                  <a:pt x="5927" y="2461"/>
                </a:lnTo>
                <a:lnTo>
                  <a:pt x="5734" y="2547"/>
                </a:lnTo>
                <a:lnTo>
                  <a:pt x="5734" y="2547"/>
                </a:lnTo>
                <a:lnTo>
                  <a:pt x="5050" y="2825"/>
                </a:lnTo>
                <a:lnTo>
                  <a:pt x="4707" y="2953"/>
                </a:lnTo>
                <a:lnTo>
                  <a:pt x="4344" y="3060"/>
                </a:lnTo>
                <a:lnTo>
                  <a:pt x="4344" y="3060"/>
                </a:lnTo>
                <a:lnTo>
                  <a:pt x="3830" y="3188"/>
                </a:lnTo>
                <a:lnTo>
                  <a:pt x="3317" y="3295"/>
                </a:lnTo>
                <a:lnTo>
                  <a:pt x="3039" y="3317"/>
                </a:lnTo>
                <a:lnTo>
                  <a:pt x="2782" y="3338"/>
                </a:lnTo>
                <a:lnTo>
                  <a:pt x="2525" y="3360"/>
                </a:lnTo>
                <a:lnTo>
                  <a:pt x="2247" y="3338"/>
                </a:lnTo>
                <a:lnTo>
                  <a:pt x="2247" y="3338"/>
                </a:lnTo>
                <a:lnTo>
                  <a:pt x="2012" y="3338"/>
                </a:lnTo>
                <a:lnTo>
                  <a:pt x="1776" y="3274"/>
                </a:lnTo>
                <a:lnTo>
                  <a:pt x="1669" y="3231"/>
                </a:lnTo>
                <a:lnTo>
                  <a:pt x="1562" y="3167"/>
                </a:lnTo>
                <a:lnTo>
                  <a:pt x="1477" y="3103"/>
                </a:lnTo>
                <a:lnTo>
                  <a:pt x="1434" y="2996"/>
                </a:lnTo>
                <a:lnTo>
                  <a:pt x="1434" y="2996"/>
                </a:lnTo>
                <a:lnTo>
                  <a:pt x="1391" y="2889"/>
                </a:lnTo>
                <a:lnTo>
                  <a:pt x="1412" y="2825"/>
                </a:lnTo>
                <a:lnTo>
                  <a:pt x="1412" y="2803"/>
                </a:lnTo>
                <a:lnTo>
                  <a:pt x="1477" y="2761"/>
                </a:lnTo>
                <a:lnTo>
                  <a:pt x="1562" y="2739"/>
                </a:lnTo>
                <a:lnTo>
                  <a:pt x="1669" y="2739"/>
                </a:lnTo>
                <a:lnTo>
                  <a:pt x="1776" y="2739"/>
                </a:lnTo>
                <a:lnTo>
                  <a:pt x="1990" y="2761"/>
                </a:lnTo>
                <a:lnTo>
                  <a:pt x="1990" y="2761"/>
                </a:lnTo>
                <a:lnTo>
                  <a:pt x="2311" y="2761"/>
                </a:lnTo>
                <a:lnTo>
                  <a:pt x="2653" y="2739"/>
                </a:lnTo>
                <a:lnTo>
                  <a:pt x="2974" y="2718"/>
                </a:lnTo>
                <a:lnTo>
                  <a:pt x="3295" y="2675"/>
                </a:lnTo>
                <a:lnTo>
                  <a:pt x="3937" y="2547"/>
                </a:lnTo>
                <a:lnTo>
                  <a:pt x="4579" y="2397"/>
                </a:lnTo>
                <a:lnTo>
                  <a:pt x="4579" y="2397"/>
                </a:lnTo>
                <a:lnTo>
                  <a:pt x="5178" y="2226"/>
                </a:lnTo>
                <a:lnTo>
                  <a:pt x="5756" y="2055"/>
                </a:lnTo>
                <a:lnTo>
                  <a:pt x="6034" y="1948"/>
                </a:lnTo>
                <a:lnTo>
                  <a:pt x="6312" y="1819"/>
                </a:lnTo>
                <a:lnTo>
                  <a:pt x="6569" y="1691"/>
                </a:lnTo>
                <a:lnTo>
                  <a:pt x="6826" y="1520"/>
                </a:lnTo>
                <a:lnTo>
                  <a:pt x="6826" y="1520"/>
                </a:lnTo>
                <a:lnTo>
                  <a:pt x="6997" y="1391"/>
                </a:lnTo>
                <a:lnTo>
                  <a:pt x="7147" y="1241"/>
                </a:lnTo>
                <a:lnTo>
                  <a:pt x="7296" y="1070"/>
                </a:lnTo>
                <a:lnTo>
                  <a:pt x="7403" y="899"/>
                </a:lnTo>
                <a:lnTo>
                  <a:pt x="7446" y="814"/>
                </a:lnTo>
                <a:lnTo>
                  <a:pt x="7467" y="728"/>
                </a:lnTo>
                <a:lnTo>
                  <a:pt x="7489" y="621"/>
                </a:lnTo>
                <a:lnTo>
                  <a:pt x="7467" y="535"/>
                </a:lnTo>
                <a:lnTo>
                  <a:pt x="7446" y="450"/>
                </a:lnTo>
                <a:lnTo>
                  <a:pt x="7382" y="364"/>
                </a:lnTo>
                <a:lnTo>
                  <a:pt x="7296" y="279"/>
                </a:lnTo>
                <a:lnTo>
                  <a:pt x="7189" y="214"/>
                </a:lnTo>
                <a:lnTo>
                  <a:pt x="7189" y="214"/>
                </a:lnTo>
                <a:close/>
                <a:moveTo>
                  <a:pt x="6227" y="3595"/>
                </a:moveTo>
                <a:lnTo>
                  <a:pt x="6227" y="3595"/>
                </a:lnTo>
                <a:lnTo>
                  <a:pt x="6120" y="3616"/>
                </a:lnTo>
                <a:lnTo>
                  <a:pt x="6013" y="3659"/>
                </a:lnTo>
                <a:lnTo>
                  <a:pt x="5799" y="3788"/>
                </a:lnTo>
                <a:lnTo>
                  <a:pt x="5799" y="3788"/>
                </a:lnTo>
                <a:lnTo>
                  <a:pt x="5221" y="4066"/>
                </a:lnTo>
                <a:lnTo>
                  <a:pt x="5221" y="4066"/>
                </a:lnTo>
                <a:lnTo>
                  <a:pt x="4836" y="4215"/>
                </a:lnTo>
                <a:lnTo>
                  <a:pt x="4451" y="4344"/>
                </a:lnTo>
                <a:lnTo>
                  <a:pt x="4044" y="4451"/>
                </a:lnTo>
                <a:lnTo>
                  <a:pt x="3616" y="4494"/>
                </a:lnTo>
                <a:lnTo>
                  <a:pt x="3616" y="4494"/>
                </a:lnTo>
                <a:lnTo>
                  <a:pt x="3253" y="4494"/>
                </a:lnTo>
                <a:lnTo>
                  <a:pt x="3060" y="4472"/>
                </a:lnTo>
                <a:lnTo>
                  <a:pt x="2889" y="4429"/>
                </a:lnTo>
                <a:lnTo>
                  <a:pt x="2889" y="4429"/>
                </a:lnTo>
                <a:lnTo>
                  <a:pt x="2803" y="4408"/>
                </a:lnTo>
                <a:lnTo>
                  <a:pt x="2718" y="4365"/>
                </a:lnTo>
                <a:lnTo>
                  <a:pt x="2568" y="4258"/>
                </a:lnTo>
                <a:lnTo>
                  <a:pt x="2418" y="4151"/>
                </a:lnTo>
                <a:lnTo>
                  <a:pt x="2268" y="4044"/>
                </a:lnTo>
                <a:lnTo>
                  <a:pt x="2268" y="4044"/>
                </a:lnTo>
                <a:lnTo>
                  <a:pt x="2140" y="4002"/>
                </a:lnTo>
                <a:lnTo>
                  <a:pt x="2076" y="4002"/>
                </a:lnTo>
                <a:lnTo>
                  <a:pt x="2033" y="4002"/>
                </a:lnTo>
                <a:lnTo>
                  <a:pt x="2012" y="4023"/>
                </a:lnTo>
                <a:lnTo>
                  <a:pt x="1990" y="4044"/>
                </a:lnTo>
                <a:lnTo>
                  <a:pt x="1969" y="4130"/>
                </a:lnTo>
                <a:lnTo>
                  <a:pt x="1990" y="4237"/>
                </a:lnTo>
                <a:lnTo>
                  <a:pt x="2012" y="4344"/>
                </a:lnTo>
                <a:lnTo>
                  <a:pt x="2076" y="4451"/>
                </a:lnTo>
                <a:lnTo>
                  <a:pt x="2140" y="4536"/>
                </a:lnTo>
                <a:lnTo>
                  <a:pt x="2140" y="4536"/>
                </a:lnTo>
                <a:lnTo>
                  <a:pt x="2268" y="4643"/>
                </a:lnTo>
                <a:lnTo>
                  <a:pt x="2418" y="4729"/>
                </a:lnTo>
                <a:lnTo>
                  <a:pt x="2546" y="4793"/>
                </a:lnTo>
                <a:lnTo>
                  <a:pt x="2696" y="4879"/>
                </a:lnTo>
                <a:lnTo>
                  <a:pt x="2696" y="4879"/>
                </a:lnTo>
                <a:lnTo>
                  <a:pt x="2782" y="4943"/>
                </a:lnTo>
                <a:lnTo>
                  <a:pt x="2803" y="5029"/>
                </a:lnTo>
                <a:lnTo>
                  <a:pt x="2803" y="5114"/>
                </a:lnTo>
                <a:lnTo>
                  <a:pt x="2825" y="5242"/>
                </a:lnTo>
                <a:lnTo>
                  <a:pt x="2825" y="5242"/>
                </a:lnTo>
                <a:lnTo>
                  <a:pt x="2867" y="5392"/>
                </a:lnTo>
                <a:lnTo>
                  <a:pt x="2974" y="5542"/>
                </a:lnTo>
                <a:lnTo>
                  <a:pt x="3103" y="5649"/>
                </a:lnTo>
                <a:lnTo>
                  <a:pt x="3253" y="5735"/>
                </a:lnTo>
                <a:lnTo>
                  <a:pt x="3402" y="5799"/>
                </a:lnTo>
                <a:lnTo>
                  <a:pt x="3573" y="5863"/>
                </a:lnTo>
                <a:lnTo>
                  <a:pt x="3894" y="5906"/>
                </a:lnTo>
                <a:lnTo>
                  <a:pt x="3894" y="5906"/>
                </a:lnTo>
                <a:lnTo>
                  <a:pt x="4108" y="5927"/>
                </a:lnTo>
                <a:lnTo>
                  <a:pt x="4301" y="5927"/>
                </a:lnTo>
                <a:lnTo>
                  <a:pt x="4493" y="5906"/>
                </a:lnTo>
                <a:lnTo>
                  <a:pt x="4707" y="5884"/>
                </a:lnTo>
                <a:lnTo>
                  <a:pt x="5093" y="5777"/>
                </a:lnTo>
                <a:lnTo>
                  <a:pt x="5478" y="5628"/>
                </a:lnTo>
                <a:lnTo>
                  <a:pt x="5478" y="5628"/>
                </a:lnTo>
                <a:lnTo>
                  <a:pt x="5649" y="5542"/>
                </a:lnTo>
                <a:lnTo>
                  <a:pt x="5863" y="5414"/>
                </a:lnTo>
                <a:lnTo>
                  <a:pt x="5970" y="5349"/>
                </a:lnTo>
                <a:lnTo>
                  <a:pt x="6055" y="5264"/>
                </a:lnTo>
                <a:lnTo>
                  <a:pt x="6120" y="5178"/>
                </a:lnTo>
                <a:lnTo>
                  <a:pt x="6162" y="5093"/>
                </a:lnTo>
                <a:lnTo>
                  <a:pt x="6162" y="5093"/>
                </a:lnTo>
                <a:lnTo>
                  <a:pt x="6184" y="5007"/>
                </a:lnTo>
                <a:lnTo>
                  <a:pt x="6162" y="4964"/>
                </a:lnTo>
                <a:lnTo>
                  <a:pt x="6141" y="4943"/>
                </a:lnTo>
                <a:lnTo>
                  <a:pt x="6098" y="4922"/>
                </a:lnTo>
                <a:lnTo>
                  <a:pt x="5970" y="4922"/>
                </a:lnTo>
                <a:lnTo>
                  <a:pt x="5799" y="4964"/>
                </a:lnTo>
                <a:lnTo>
                  <a:pt x="5435" y="5093"/>
                </a:lnTo>
                <a:lnTo>
                  <a:pt x="5200" y="5200"/>
                </a:lnTo>
                <a:lnTo>
                  <a:pt x="5200" y="5200"/>
                </a:lnTo>
                <a:lnTo>
                  <a:pt x="4986" y="5264"/>
                </a:lnTo>
                <a:lnTo>
                  <a:pt x="4707" y="5349"/>
                </a:lnTo>
                <a:lnTo>
                  <a:pt x="4386" y="5414"/>
                </a:lnTo>
                <a:lnTo>
                  <a:pt x="4066" y="5456"/>
                </a:lnTo>
                <a:lnTo>
                  <a:pt x="3894" y="5456"/>
                </a:lnTo>
                <a:lnTo>
                  <a:pt x="3745" y="5435"/>
                </a:lnTo>
                <a:lnTo>
                  <a:pt x="3595" y="5414"/>
                </a:lnTo>
                <a:lnTo>
                  <a:pt x="3466" y="5371"/>
                </a:lnTo>
                <a:lnTo>
                  <a:pt x="3338" y="5307"/>
                </a:lnTo>
                <a:lnTo>
                  <a:pt x="3253" y="5221"/>
                </a:lnTo>
                <a:lnTo>
                  <a:pt x="3188" y="5114"/>
                </a:lnTo>
                <a:lnTo>
                  <a:pt x="3167" y="4986"/>
                </a:lnTo>
                <a:lnTo>
                  <a:pt x="3167" y="4986"/>
                </a:lnTo>
                <a:lnTo>
                  <a:pt x="3531" y="4964"/>
                </a:lnTo>
                <a:lnTo>
                  <a:pt x="3894" y="4964"/>
                </a:lnTo>
                <a:lnTo>
                  <a:pt x="4237" y="4943"/>
                </a:lnTo>
                <a:lnTo>
                  <a:pt x="4429" y="4900"/>
                </a:lnTo>
                <a:lnTo>
                  <a:pt x="4600" y="4857"/>
                </a:lnTo>
                <a:lnTo>
                  <a:pt x="4600" y="4857"/>
                </a:lnTo>
                <a:lnTo>
                  <a:pt x="4964" y="4729"/>
                </a:lnTo>
                <a:lnTo>
                  <a:pt x="5285" y="4558"/>
                </a:lnTo>
                <a:lnTo>
                  <a:pt x="5627" y="4387"/>
                </a:lnTo>
                <a:lnTo>
                  <a:pt x="5948" y="4194"/>
                </a:lnTo>
                <a:lnTo>
                  <a:pt x="5948" y="4194"/>
                </a:lnTo>
                <a:lnTo>
                  <a:pt x="6184" y="4044"/>
                </a:lnTo>
                <a:lnTo>
                  <a:pt x="6312" y="3959"/>
                </a:lnTo>
                <a:lnTo>
                  <a:pt x="6355" y="3895"/>
                </a:lnTo>
                <a:lnTo>
                  <a:pt x="6398" y="3830"/>
                </a:lnTo>
                <a:lnTo>
                  <a:pt x="6398" y="3830"/>
                </a:lnTo>
                <a:lnTo>
                  <a:pt x="6419" y="3723"/>
                </a:lnTo>
                <a:lnTo>
                  <a:pt x="6398" y="3659"/>
                </a:lnTo>
                <a:lnTo>
                  <a:pt x="6376" y="3616"/>
                </a:lnTo>
                <a:lnTo>
                  <a:pt x="6334" y="3595"/>
                </a:lnTo>
                <a:lnTo>
                  <a:pt x="6227" y="3595"/>
                </a:lnTo>
                <a:lnTo>
                  <a:pt x="6227" y="3595"/>
                </a:lnTo>
                <a:close/>
                <a:moveTo>
                  <a:pt x="5242" y="6376"/>
                </a:moveTo>
                <a:lnTo>
                  <a:pt x="5242" y="6376"/>
                </a:lnTo>
                <a:lnTo>
                  <a:pt x="5157" y="6334"/>
                </a:lnTo>
                <a:lnTo>
                  <a:pt x="5028" y="6312"/>
                </a:lnTo>
                <a:lnTo>
                  <a:pt x="4879" y="6312"/>
                </a:lnTo>
                <a:lnTo>
                  <a:pt x="4707" y="6334"/>
                </a:lnTo>
                <a:lnTo>
                  <a:pt x="4408" y="6398"/>
                </a:lnTo>
                <a:lnTo>
                  <a:pt x="4151" y="6441"/>
                </a:lnTo>
                <a:lnTo>
                  <a:pt x="4151" y="6441"/>
                </a:lnTo>
                <a:lnTo>
                  <a:pt x="3980" y="6462"/>
                </a:lnTo>
                <a:lnTo>
                  <a:pt x="3787" y="6462"/>
                </a:lnTo>
                <a:lnTo>
                  <a:pt x="3616" y="6419"/>
                </a:lnTo>
                <a:lnTo>
                  <a:pt x="3531" y="6376"/>
                </a:lnTo>
                <a:lnTo>
                  <a:pt x="3466" y="6334"/>
                </a:lnTo>
                <a:lnTo>
                  <a:pt x="3466" y="6334"/>
                </a:lnTo>
                <a:lnTo>
                  <a:pt x="3360" y="6227"/>
                </a:lnTo>
                <a:lnTo>
                  <a:pt x="3253" y="6034"/>
                </a:lnTo>
                <a:lnTo>
                  <a:pt x="3167" y="5842"/>
                </a:lnTo>
                <a:lnTo>
                  <a:pt x="3146" y="5756"/>
                </a:lnTo>
                <a:lnTo>
                  <a:pt x="3167" y="5692"/>
                </a:lnTo>
                <a:lnTo>
                  <a:pt x="3167" y="5692"/>
                </a:lnTo>
                <a:lnTo>
                  <a:pt x="3081" y="5670"/>
                </a:lnTo>
                <a:lnTo>
                  <a:pt x="3039" y="5692"/>
                </a:lnTo>
                <a:lnTo>
                  <a:pt x="2974" y="5713"/>
                </a:lnTo>
                <a:lnTo>
                  <a:pt x="2932" y="5756"/>
                </a:lnTo>
                <a:lnTo>
                  <a:pt x="2889" y="5863"/>
                </a:lnTo>
                <a:lnTo>
                  <a:pt x="2867" y="6013"/>
                </a:lnTo>
                <a:lnTo>
                  <a:pt x="2846" y="6163"/>
                </a:lnTo>
                <a:lnTo>
                  <a:pt x="2867" y="6334"/>
                </a:lnTo>
                <a:lnTo>
                  <a:pt x="2910" y="6462"/>
                </a:lnTo>
                <a:lnTo>
                  <a:pt x="2932" y="6590"/>
                </a:lnTo>
                <a:lnTo>
                  <a:pt x="2932" y="6590"/>
                </a:lnTo>
                <a:lnTo>
                  <a:pt x="2867" y="6569"/>
                </a:lnTo>
                <a:lnTo>
                  <a:pt x="2782" y="6590"/>
                </a:lnTo>
                <a:lnTo>
                  <a:pt x="2739" y="6612"/>
                </a:lnTo>
                <a:lnTo>
                  <a:pt x="2696" y="6633"/>
                </a:lnTo>
                <a:lnTo>
                  <a:pt x="2611" y="6719"/>
                </a:lnTo>
                <a:lnTo>
                  <a:pt x="2589" y="6847"/>
                </a:lnTo>
                <a:lnTo>
                  <a:pt x="2589" y="6997"/>
                </a:lnTo>
                <a:lnTo>
                  <a:pt x="2589" y="7125"/>
                </a:lnTo>
                <a:lnTo>
                  <a:pt x="2611" y="7254"/>
                </a:lnTo>
                <a:lnTo>
                  <a:pt x="2653" y="7382"/>
                </a:lnTo>
                <a:lnTo>
                  <a:pt x="2653" y="7382"/>
                </a:lnTo>
                <a:lnTo>
                  <a:pt x="2696" y="7489"/>
                </a:lnTo>
                <a:lnTo>
                  <a:pt x="2739" y="7575"/>
                </a:lnTo>
                <a:lnTo>
                  <a:pt x="2889" y="7724"/>
                </a:lnTo>
                <a:lnTo>
                  <a:pt x="3039" y="7831"/>
                </a:lnTo>
                <a:lnTo>
                  <a:pt x="3210" y="7917"/>
                </a:lnTo>
                <a:lnTo>
                  <a:pt x="3402" y="7981"/>
                </a:lnTo>
                <a:lnTo>
                  <a:pt x="3616" y="8003"/>
                </a:lnTo>
                <a:lnTo>
                  <a:pt x="3809" y="7981"/>
                </a:lnTo>
                <a:lnTo>
                  <a:pt x="4023" y="7960"/>
                </a:lnTo>
                <a:lnTo>
                  <a:pt x="4023" y="7960"/>
                </a:lnTo>
                <a:lnTo>
                  <a:pt x="4215" y="7917"/>
                </a:lnTo>
                <a:lnTo>
                  <a:pt x="4429" y="7831"/>
                </a:lnTo>
                <a:lnTo>
                  <a:pt x="4515" y="7767"/>
                </a:lnTo>
                <a:lnTo>
                  <a:pt x="4600" y="7682"/>
                </a:lnTo>
                <a:lnTo>
                  <a:pt x="4622" y="7596"/>
                </a:lnTo>
                <a:lnTo>
                  <a:pt x="4643" y="7553"/>
                </a:lnTo>
                <a:lnTo>
                  <a:pt x="4622" y="7510"/>
                </a:lnTo>
                <a:lnTo>
                  <a:pt x="4622" y="7510"/>
                </a:lnTo>
                <a:lnTo>
                  <a:pt x="4579" y="7446"/>
                </a:lnTo>
                <a:lnTo>
                  <a:pt x="4536" y="7403"/>
                </a:lnTo>
                <a:lnTo>
                  <a:pt x="4472" y="7382"/>
                </a:lnTo>
                <a:lnTo>
                  <a:pt x="4386" y="7382"/>
                </a:lnTo>
                <a:lnTo>
                  <a:pt x="4237" y="7382"/>
                </a:lnTo>
                <a:lnTo>
                  <a:pt x="4087" y="7403"/>
                </a:lnTo>
                <a:lnTo>
                  <a:pt x="4087" y="7403"/>
                </a:lnTo>
                <a:lnTo>
                  <a:pt x="3723" y="7489"/>
                </a:lnTo>
                <a:lnTo>
                  <a:pt x="3531" y="7489"/>
                </a:lnTo>
                <a:lnTo>
                  <a:pt x="3445" y="7489"/>
                </a:lnTo>
                <a:lnTo>
                  <a:pt x="3360" y="7468"/>
                </a:lnTo>
                <a:lnTo>
                  <a:pt x="3360" y="7468"/>
                </a:lnTo>
                <a:lnTo>
                  <a:pt x="3253" y="7403"/>
                </a:lnTo>
                <a:lnTo>
                  <a:pt x="3146" y="7339"/>
                </a:lnTo>
                <a:lnTo>
                  <a:pt x="3081" y="7232"/>
                </a:lnTo>
                <a:lnTo>
                  <a:pt x="3039" y="7147"/>
                </a:lnTo>
                <a:lnTo>
                  <a:pt x="2996" y="7040"/>
                </a:lnTo>
                <a:lnTo>
                  <a:pt x="2974" y="6911"/>
                </a:lnTo>
                <a:lnTo>
                  <a:pt x="2974" y="6783"/>
                </a:lnTo>
                <a:lnTo>
                  <a:pt x="2974" y="6676"/>
                </a:lnTo>
                <a:lnTo>
                  <a:pt x="2974" y="6676"/>
                </a:lnTo>
                <a:lnTo>
                  <a:pt x="2996" y="6697"/>
                </a:lnTo>
                <a:lnTo>
                  <a:pt x="3060" y="6740"/>
                </a:lnTo>
                <a:lnTo>
                  <a:pt x="3253" y="6847"/>
                </a:lnTo>
                <a:lnTo>
                  <a:pt x="3552" y="6997"/>
                </a:lnTo>
                <a:lnTo>
                  <a:pt x="3552" y="6997"/>
                </a:lnTo>
                <a:lnTo>
                  <a:pt x="3766" y="7040"/>
                </a:lnTo>
                <a:lnTo>
                  <a:pt x="3980" y="7061"/>
                </a:lnTo>
                <a:lnTo>
                  <a:pt x="4215" y="7040"/>
                </a:lnTo>
                <a:lnTo>
                  <a:pt x="4429" y="6997"/>
                </a:lnTo>
                <a:lnTo>
                  <a:pt x="4429" y="6997"/>
                </a:lnTo>
                <a:lnTo>
                  <a:pt x="4686" y="6933"/>
                </a:lnTo>
                <a:lnTo>
                  <a:pt x="4879" y="6869"/>
                </a:lnTo>
                <a:lnTo>
                  <a:pt x="5050" y="6804"/>
                </a:lnTo>
                <a:lnTo>
                  <a:pt x="5200" y="6719"/>
                </a:lnTo>
                <a:lnTo>
                  <a:pt x="5264" y="6655"/>
                </a:lnTo>
                <a:lnTo>
                  <a:pt x="5307" y="6612"/>
                </a:lnTo>
                <a:lnTo>
                  <a:pt x="5328" y="6548"/>
                </a:lnTo>
                <a:lnTo>
                  <a:pt x="5328" y="6505"/>
                </a:lnTo>
                <a:lnTo>
                  <a:pt x="5307" y="6441"/>
                </a:lnTo>
                <a:lnTo>
                  <a:pt x="5242" y="6376"/>
                </a:lnTo>
                <a:lnTo>
                  <a:pt x="5242" y="6376"/>
                </a:lnTo>
                <a:close/>
                <a:moveTo>
                  <a:pt x="3124" y="8281"/>
                </a:moveTo>
                <a:lnTo>
                  <a:pt x="3124" y="8281"/>
                </a:lnTo>
                <a:lnTo>
                  <a:pt x="3060" y="8259"/>
                </a:lnTo>
                <a:lnTo>
                  <a:pt x="2996" y="8281"/>
                </a:lnTo>
                <a:lnTo>
                  <a:pt x="2846" y="8302"/>
                </a:lnTo>
                <a:lnTo>
                  <a:pt x="2718" y="8323"/>
                </a:lnTo>
                <a:lnTo>
                  <a:pt x="2653" y="8302"/>
                </a:lnTo>
                <a:lnTo>
                  <a:pt x="2589" y="8281"/>
                </a:lnTo>
                <a:lnTo>
                  <a:pt x="2589" y="8281"/>
                </a:lnTo>
                <a:lnTo>
                  <a:pt x="2525" y="8238"/>
                </a:lnTo>
                <a:lnTo>
                  <a:pt x="2482" y="8195"/>
                </a:lnTo>
                <a:lnTo>
                  <a:pt x="2461" y="8152"/>
                </a:lnTo>
                <a:lnTo>
                  <a:pt x="2439" y="8110"/>
                </a:lnTo>
                <a:lnTo>
                  <a:pt x="2461" y="8003"/>
                </a:lnTo>
                <a:lnTo>
                  <a:pt x="2504" y="7917"/>
                </a:lnTo>
                <a:lnTo>
                  <a:pt x="2568" y="7810"/>
                </a:lnTo>
                <a:lnTo>
                  <a:pt x="2611" y="7703"/>
                </a:lnTo>
                <a:lnTo>
                  <a:pt x="2632" y="7617"/>
                </a:lnTo>
                <a:lnTo>
                  <a:pt x="2611" y="7575"/>
                </a:lnTo>
                <a:lnTo>
                  <a:pt x="2589" y="7532"/>
                </a:lnTo>
                <a:lnTo>
                  <a:pt x="2589" y="7532"/>
                </a:lnTo>
                <a:lnTo>
                  <a:pt x="2525" y="7510"/>
                </a:lnTo>
                <a:lnTo>
                  <a:pt x="2482" y="7510"/>
                </a:lnTo>
                <a:lnTo>
                  <a:pt x="2418" y="7532"/>
                </a:lnTo>
                <a:lnTo>
                  <a:pt x="2375" y="7553"/>
                </a:lnTo>
                <a:lnTo>
                  <a:pt x="2290" y="7660"/>
                </a:lnTo>
                <a:lnTo>
                  <a:pt x="2226" y="7746"/>
                </a:lnTo>
                <a:lnTo>
                  <a:pt x="2226" y="7746"/>
                </a:lnTo>
                <a:lnTo>
                  <a:pt x="2140" y="7938"/>
                </a:lnTo>
                <a:lnTo>
                  <a:pt x="2119" y="8131"/>
                </a:lnTo>
                <a:lnTo>
                  <a:pt x="2119" y="8323"/>
                </a:lnTo>
                <a:lnTo>
                  <a:pt x="2140" y="8516"/>
                </a:lnTo>
                <a:lnTo>
                  <a:pt x="2140" y="8516"/>
                </a:lnTo>
                <a:lnTo>
                  <a:pt x="2076" y="8473"/>
                </a:lnTo>
                <a:lnTo>
                  <a:pt x="1990" y="8495"/>
                </a:lnTo>
                <a:lnTo>
                  <a:pt x="1926" y="8537"/>
                </a:lnTo>
                <a:lnTo>
                  <a:pt x="1862" y="8602"/>
                </a:lnTo>
                <a:lnTo>
                  <a:pt x="1819" y="8687"/>
                </a:lnTo>
                <a:lnTo>
                  <a:pt x="1776" y="8773"/>
                </a:lnTo>
                <a:lnTo>
                  <a:pt x="1755" y="8923"/>
                </a:lnTo>
                <a:lnTo>
                  <a:pt x="1755" y="8923"/>
                </a:lnTo>
                <a:lnTo>
                  <a:pt x="1755" y="9008"/>
                </a:lnTo>
                <a:lnTo>
                  <a:pt x="1776" y="9072"/>
                </a:lnTo>
                <a:lnTo>
                  <a:pt x="1819" y="9158"/>
                </a:lnTo>
                <a:lnTo>
                  <a:pt x="1883" y="9222"/>
                </a:lnTo>
                <a:lnTo>
                  <a:pt x="2012" y="9308"/>
                </a:lnTo>
                <a:lnTo>
                  <a:pt x="2161" y="9372"/>
                </a:lnTo>
                <a:lnTo>
                  <a:pt x="2161" y="9372"/>
                </a:lnTo>
                <a:lnTo>
                  <a:pt x="2311" y="9393"/>
                </a:lnTo>
                <a:lnTo>
                  <a:pt x="2418" y="9372"/>
                </a:lnTo>
                <a:lnTo>
                  <a:pt x="2504" y="9350"/>
                </a:lnTo>
                <a:lnTo>
                  <a:pt x="2589" y="9308"/>
                </a:lnTo>
                <a:lnTo>
                  <a:pt x="2653" y="9243"/>
                </a:lnTo>
                <a:lnTo>
                  <a:pt x="2675" y="9179"/>
                </a:lnTo>
                <a:lnTo>
                  <a:pt x="2675" y="9072"/>
                </a:lnTo>
                <a:lnTo>
                  <a:pt x="2675" y="9072"/>
                </a:lnTo>
                <a:lnTo>
                  <a:pt x="2653" y="9008"/>
                </a:lnTo>
                <a:lnTo>
                  <a:pt x="2589" y="8987"/>
                </a:lnTo>
                <a:lnTo>
                  <a:pt x="2546" y="8987"/>
                </a:lnTo>
                <a:lnTo>
                  <a:pt x="2482" y="8987"/>
                </a:lnTo>
                <a:lnTo>
                  <a:pt x="2354" y="9008"/>
                </a:lnTo>
                <a:lnTo>
                  <a:pt x="2290" y="8987"/>
                </a:lnTo>
                <a:lnTo>
                  <a:pt x="2226" y="8965"/>
                </a:lnTo>
                <a:lnTo>
                  <a:pt x="2226" y="8965"/>
                </a:lnTo>
                <a:lnTo>
                  <a:pt x="2204" y="8901"/>
                </a:lnTo>
                <a:lnTo>
                  <a:pt x="2183" y="8837"/>
                </a:lnTo>
                <a:lnTo>
                  <a:pt x="2183" y="8751"/>
                </a:lnTo>
                <a:lnTo>
                  <a:pt x="2204" y="8709"/>
                </a:lnTo>
                <a:lnTo>
                  <a:pt x="2204" y="8709"/>
                </a:lnTo>
                <a:lnTo>
                  <a:pt x="2247" y="8666"/>
                </a:lnTo>
                <a:lnTo>
                  <a:pt x="2290" y="8687"/>
                </a:lnTo>
                <a:lnTo>
                  <a:pt x="2397" y="8730"/>
                </a:lnTo>
                <a:lnTo>
                  <a:pt x="2397" y="8730"/>
                </a:lnTo>
                <a:lnTo>
                  <a:pt x="2589" y="8773"/>
                </a:lnTo>
                <a:lnTo>
                  <a:pt x="2760" y="8794"/>
                </a:lnTo>
                <a:lnTo>
                  <a:pt x="2867" y="8794"/>
                </a:lnTo>
                <a:lnTo>
                  <a:pt x="2953" y="8794"/>
                </a:lnTo>
                <a:lnTo>
                  <a:pt x="3039" y="8773"/>
                </a:lnTo>
                <a:lnTo>
                  <a:pt x="3124" y="8730"/>
                </a:lnTo>
                <a:lnTo>
                  <a:pt x="3124" y="8730"/>
                </a:lnTo>
                <a:lnTo>
                  <a:pt x="3188" y="8666"/>
                </a:lnTo>
                <a:lnTo>
                  <a:pt x="3253" y="8623"/>
                </a:lnTo>
                <a:lnTo>
                  <a:pt x="3274" y="8559"/>
                </a:lnTo>
                <a:lnTo>
                  <a:pt x="3295" y="8495"/>
                </a:lnTo>
                <a:lnTo>
                  <a:pt x="3274" y="8430"/>
                </a:lnTo>
                <a:lnTo>
                  <a:pt x="3253" y="8366"/>
                </a:lnTo>
                <a:lnTo>
                  <a:pt x="3210" y="8323"/>
                </a:lnTo>
                <a:lnTo>
                  <a:pt x="3124" y="8281"/>
                </a:lnTo>
                <a:lnTo>
                  <a:pt x="3124" y="82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3412196" y="1029892"/>
            <a:ext cx="232799" cy="140954"/>
          </a:xfrm>
          <a:custGeom>
            <a:rect b="b" l="l" r="r" t="t"/>
            <a:pathLst>
              <a:path extrusionOk="0" h="5221" w="8623">
                <a:moveTo>
                  <a:pt x="150" y="1541"/>
                </a:moveTo>
                <a:lnTo>
                  <a:pt x="150" y="1541"/>
                </a:lnTo>
                <a:lnTo>
                  <a:pt x="193" y="1519"/>
                </a:lnTo>
                <a:lnTo>
                  <a:pt x="236" y="1477"/>
                </a:lnTo>
                <a:lnTo>
                  <a:pt x="278" y="1370"/>
                </a:lnTo>
                <a:lnTo>
                  <a:pt x="278" y="1370"/>
                </a:lnTo>
                <a:lnTo>
                  <a:pt x="407" y="1198"/>
                </a:lnTo>
                <a:lnTo>
                  <a:pt x="556" y="1027"/>
                </a:lnTo>
                <a:lnTo>
                  <a:pt x="728" y="899"/>
                </a:lnTo>
                <a:lnTo>
                  <a:pt x="942" y="813"/>
                </a:lnTo>
                <a:lnTo>
                  <a:pt x="1156" y="728"/>
                </a:lnTo>
                <a:lnTo>
                  <a:pt x="1370" y="664"/>
                </a:lnTo>
                <a:lnTo>
                  <a:pt x="1583" y="621"/>
                </a:lnTo>
                <a:lnTo>
                  <a:pt x="1797" y="599"/>
                </a:lnTo>
                <a:lnTo>
                  <a:pt x="1797" y="599"/>
                </a:lnTo>
                <a:lnTo>
                  <a:pt x="2354" y="578"/>
                </a:lnTo>
                <a:lnTo>
                  <a:pt x="2632" y="557"/>
                </a:lnTo>
                <a:lnTo>
                  <a:pt x="2889" y="578"/>
                </a:lnTo>
                <a:lnTo>
                  <a:pt x="2889" y="578"/>
                </a:lnTo>
                <a:lnTo>
                  <a:pt x="3188" y="621"/>
                </a:lnTo>
                <a:lnTo>
                  <a:pt x="3466" y="685"/>
                </a:lnTo>
                <a:lnTo>
                  <a:pt x="4023" y="835"/>
                </a:lnTo>
                <a:lnTo>
                  <a:pt x="4023" y="835"/>
                </a:lnTo>
                <a:lnTo>
                  <a:pt x="4600" y="1006"/>
                </a:lnTo>
                <a:lnTo>
                  <a:pt x="5157" y="1177"/>
                </a:lnTo>
                <a:lnTo>
                  <a:pt x="5734" y="1327"/>
                </a:lnTo>
                <a:lnTo>
                  <a:pt x="6034" y="1391"/>
                </a:lnTo>
                <a:lnTo>
                  <a:pt x="6312" y="1434"/>
                </a:lnTo>
                <a:lnTo>
                  <a:pt x="6312" y="1434"/>
                </a:lnTo>
                <a:lnTo>
                  <a:pt x="6569" y="1455"/>
                </a:lnTo>
                <a:lnTo>
                  <a:pt x="6804" y="1434"/>
                </a:lnTo>
                <a:lnTo>
                  <a:pt x="7039" y="1412"/>
                </a:lnTo>
                <a:lnTo>
                  <a:pt x="7253" y="1370"/>
                </a:lnTo>
                <a:lnTo>
                  <a:pt x="7489" y="1284"/>
                </a:lnTo>
                <a:lnTo>
                  <a:pt x="7703" y="1177"/>
                </a:lnTo>
                <a:lnTo>
                  <a:pt x="7895" y="1070"/>
                </a:lnTo>
                <a:lnTo>
                  <a:pt x="8088" y="899"/>
                </a:lnTo>
                <a:lnTo>
                  <a:pt x="8088" y="899"/>
                </a:lnTo>
                <a:lnTo>
                  <a:pt x="8259" y="749"/>
                </a:lnTo>
                <a:lnTo>
                  <a:pt x="8452" y="492"/>
                </a:lnTo>
                <a:lnTo>
                  <a:pt x="8516" y="364"/>
                </a:lnTo>
                <a:lnTo>
                  <a:pt x="8580" y="236"/>
                </a:lnTo>
                <a:lnTo>
                  <a:pt x="8580" y="107"/>
                </a:lnTo>
                <a:lnTo>
                  <a:pt x="8580" y="64"/>
                </a:lnTo>
                <a:lnTo>
                  <a:pt x="8558" y="22"/>
                </a:lnTo>
                <a:lnTo>
                  <a:pt x="8558" y="22"/>
                </a:lnTo>
                <a:lnTo>
                  <a:pt x="8537" y="0"/>
                </a:lnTo>
                <a:lnTo>
                  <a:pt x="8516" y="22"/>
                </a:lnTo>
                <a:lnTo>
                  <a:pt x="8452" y="43"/>
                </a:lnTo>
                <a:lnTo>
                  <a:pt x="8280" y="193"/>
                </a:lnTo>
                <a:lnTo>
                  <a:pt x="8024" y="471"/>
                </a:lnTo>
                <a:lnTo>
                  <a:pt x="8024" y="471"/>
                </a:lnTo>
                <a:lnTo>
                  <a:pt x="7767" y="642"/>
                </a:lnTo>
                <a:lnTo>
                  <a:pt x="7510" y="771"/>
                </a:lnTo>
                <a:lnTo>
                  <a:pt x="7232" y="878"/>
                </a:lnTo>
                <a:lnTo>
                  <a:pt x="7082" y="899"/>
                </a:lnTo>
                <a:lnTo>
                  <a:pt x="6932" y="920"/>
                </a:lnTo>
                <a:lnTo>
                  <a:pt x="6932" y="920"/>
                </a:lnTo>
                <a:lnTo>
                  <a:pt x="6611" y="920"/>
                </a:lnTo>
                <a:lnTo>
                  <a:pt x="6291" y="899"/>
                </a:lnTo>
                <a:lnTo>
                  <a:pt x="5948" y="835"/>
                </a:lnTo>
                <a:lnTo>
                  <a:pt x="5627" y="749"/>
                </a:lnTo>
                <a:lnTo>
                  <a:pt x="4985" y="557"/>
                </a:lnTo>
                <a:lnTo>
                  <a:pt x="4344" y="364"/>
                </a:lnTo>
                <a:lnTo>
                  <a:pt x="4344" y="364"/>
                </a:lnTo>
                <a:lnTo>
                  <a:pt x="3787" y="214"/>
                </a:lnTo>
                <a:lnTo>
                  <a:pt x="3509" y="150"/>
                </a:lnTo>
                <a:lnTo>
                  <a:pt x="3210" y="107"/>
                </a:lnTo>
                <a:lnTo>
                  <a:pt x="2931" y="64"/>
                </a:lnTo>
                <a:lnTo>
                  <a:pt x="2632" y="64"/>
                </a:lnTo>
                <a:lnTo>
                  <a:pt x="2354" y="43"/>
                </a:lnTo>
                <a:lnTo>
                  <a:pt x="2054" y="64"/>
                </a:lnTo>
                <a:lnTo>
                  <a:pt x="2054" y="64"/>
                </a:lnTo>
                <a:lnTo>
                  <a:pt x="1583" y="129"/>
                </a:lnTo>
                <a:lnTo>
                  <a:pt x="1348" y="171"/>
                </a:lnTo>
                <a:lnTo>
                  <a:pt x="1113" y="236"/>
                </a:lnTo>
                <a:lnTo>
                  <a:pt x="899" y="300"/>
                </a:lnTo>
                <a:lnTo>
                  <a:pt x="685" y="428"/>
                </a:lnTo>
                <a:lnTo>
                  <a:pt x="492" y="557"/>
                </a:lnTo>
                <a:lnTo>
                  <a:pt x="321" y="728"/>
                </a:lnTo>
                <a:lnTo>
                  <a:pt x="321" y="728"/>
                </a:lnTo>
                <a:lnTo>
                  <a:pt x="236" y="856"/>
                </a:lnTo>
                <a:lnTo>
                  <a:pt x="129" y="1006"/>
                </a:lnTo>
                <a:lnTo>
                  <a:pt x="43" y="1156"/>
                </a:lnTo>
                <a:lnTo>
                  <a:pt x="22" y="1220"/>
                </a:lnTo>
                <a:lnTo>
                  <a:pt x="22" y="1305"/>
                </a:lnTo>
                <a:lnTo>
                  <a:pt x="22" y="1305"/>
                </a:lnTo>
                <a:lnTo>
                  <a:pt x="22" y="1370"/>
                </a:lnTo>
                <a:lnTo>
                  <a:pt x="43" y="1455"/>
                </a:lnTo>
                <a:lnTo>
                  <a:pt x="64" y="1519"/>
                </a:lnTo>
                <a:lnTo>
                  <a:pt x="107" y="1541"/>
                </a:lnTo>
                <a:lnTo>
                  <a:pt x="150" y="1541"/>
                </a:lnTo>
                <a:lnTo>
                  <a:pt x="150" y="1541"/>
                </a:lnTo>
                <a:close/>
                <a:moveTo>
                  <a:pt x="8537" y="1905"/>
                </a:moveTo>
                <a:lnTo>
                  <a:pt x="8537" y="1905"/>
                </a:lnTo>
                <a:lnTo>
                  <a:pt x="8494" y="1905"/>
                </a:lnTo>
                <a:lnTo>
                  <a:pt x="8430" y="1947"/>
                </a:lnTo>
                <a:lnTo>
                  <a:pt x="8238" y="2097"/>
                </a:lnTo>
                <a:lnTo>
                  <a:pt x="7959" y="2375"/>
                </a:lnTo>
                <a:lnTo>
                  <a:pt x="7959" y="2375"/>
                </a:lnTo>
                <a:lnTo>
                  <a:pt x="7724" y="2525"/>
                </a:lnTo>
                <a:lnTo>
                  <a:pt x="7489" y="2653"/>
                </a:lnTo>
                <a:lnTo>
                  <a:pt x="7232" y="2718"/>
                </a:lnTo>
                <a:lnTo>
                  <a:pt x="6954" y="2760"/>
                </a:lnTo>
                <a:lnTo>
                  <a:pt x="6954" y="2760"/>
                </a:lnTo>
                <a:lnTo>
                  <a:pt x="6654" y="2782"/>
                </a:lnTo>
                <a:lnTo>
                  <a:pt x="6333" y="2760"/>
                </a:lnTo>
                <a:lnTo>
                  <a:pt x="6034" y="2718"/>
                </a:lnTo>
                <a:lnTo>
                  <a:pt x="5734" y="2653"/>
                </a:lnTo>
                <a:lnTo>
                  <a:pt x="5135" y="2482"/>
                </a:lnTo>
                <a:lnTo>
                  <a:pt x="4557" y="2290"/>
                </a:lnTo>
                <a:lnTo>
                  <a:pt x="4557" y="2290"/>
                </a:lnTo>
                <a:lnTo>
                  <a:pt x="4001" y="2118"/>
                </a:lnTo>
                <a:lnTo>
                  <a:pt x="3466" y="2012"/>
                </a:lnTo>
                <a:lnTo>
                  <a:pt x="3188" y="1969"/>
                </a:lnTo>
                <a:lnTo>
                  <a:pt x="2910" y="1926"/>
                </a:lnTo>
                <a:lnTo>
                  <a:pt x="2610" y="1905"/>
                </a:lnTo>
                <a:lnTo>
                  <a:pt x="2332" y="1905"/>
                </a:lnTo>
                <a:lnTo>
                  <a:pt x="2332" y="1905"/>
                </a:lnTo>
                <a:lnTo>
                  <a:pt x="1840" y="1947"/>
                </a:lnTo>
                <a:lnTo>
                  <a:pt x="1562" y="1969"/>
                </a:lnTo>
                <a:lnTo>
                  <a:pt x="1327" y="2033"/>
                </a:lnTo>
                <a:lnTo>
                  <a:pt x="1070" y="2097"/>
                </a:lnTo>
                <a:lnTo>
                  <a:pt x="835" y="2204"/>
                </a:lnTo>
                <a:lnTo>
                  <a:pt x="621" y="2332"/>
                </a:lnTo>
                <a:lnTo>
                  <a:pt x="428" y="2504"/>
                </a:lnTo>
                <a:lnTo>
                  <a:pt x="428" y="2504"/>
                </a:lnTo>
                <a:lnTo>
                  <a:pt x="300" y="2632"/>
                </a:lnTo>
                <a:lnTo>
                  <a:pt x="171" y="2803"/>
                </a:lnTo>
                <a:lnTo>
                  <a:pt x="64" y="2996"/>
                </a:lnTo>
                <a:lnTo>
                  <a:pt x="22" y="3081"/>
                </a:lnTo>
                <a:lnTo>
                  <a:pt x="22" y="3188"/>
                </a:lnTo>
                <a:lnTo>
                  <a:pt x="22" y="3188"/>
                </a:lnTo>
                <a:lnTo>
                  <a:pt x="22" y="3252"/>
                </a:lnTo>
                <a:lnTo>
                  <a:pt x="43" y="3317"/>
                </a:lnTo>
                <a:lnTo>
                  <a:pt x="86" y="3381"/>
                </a:lnTo>
                <a:lnTo>
                  <a:pt x="107" y="3402"/>
                </a:lnTo>
                <a:lnTo>
                  <a:pt x="150" y="3402"/>
                </a:lnTo>
                <a:lnTo>
                  <a:pt x="150" y="3402"/>
                </a:lnTo>
                <a:lnTo>
                  <a:pt x="193" y="3402"/>
                </a:lnTo>
                <a:lnTo>
                  <a:pt x="236" y="3338"/>
                </a:lnTo>
                <a:lnTo>
                  <a:pt x="278" y="3231"/>
                </a:lnTo>
                <a:lnTo>
                  <a:pt x="278" y="3231"/>
                </a:lnTo>
                <a:lnTo>
                  <a:pt x="385" y="3060"/>
                </a:lnTo>
                <a:lnTo>
                  <a:pt x="535" y="2910"/>
                </a:lnTo>
                <a:lnTo>
                  <a:pt x="706" y="2803"/>
                </a:lnTo>
                <a:lnTo>
                  <a:pt x="899" y="2696"/>
                </a:lnTo>
                <a:lnTo>
                  <a:pt x="1091" y="2611"/>
                </a:lnTo>
                <a:lnTo>
                  <a:pt x="1305" y="2546"/>
                </a:lnTo>
                <a:lnTo>
                  <a:pt x="1498" y="2482"/>
                </a:lnTo>
                <a:lnTo>
                  <a:pt x="1690" y="2461"/>
                </a:lnTo>
                <a:lnTo>
                  <a:pt x="1690" y="2461"/>
                </a:lnTo>
                <a:lnTo>
                  <a:pt x="2247" y="2439"/>
                </a:lnTo>
                <a:lnTo>
                  <a:pt x="2782" y="2461"/>
                </a:lnTo>
                <a:lnTo>
                  <a:pt x="3295" y="2525"/>
                </a:lnTo>
                <a:lnTo>
                  <a:pt x="3830" y="2653"/>
                </a:lnTo>
                <a:lnTo>
                  <a:pt x="3830" y="2653"/>
                </a:lnTo>
                <a:lnTo>
                  <a:pt x="4386" y="2803"/>
                </a:lnTo>
                <a:lnTo>
                  <a:pt x="4943" y="2974"/>
                </a:lnTo>
                <a:lnTo>
                  <a:pt x="5499" y="3145"/>
                </a:lnTo>
                <a:lnTo>
                  <a:pt x="5777" y="3210"/>
                </a:lnTo>
                <a:lnTo>
                  <a:pt x="6077" y="3252"/>
                </a:lnTo>
                <a:lnTo>
                  <a:pt x="6077" y="3252"/>
                </a:lnTo>
                <a:lnTo>
                  <a:pt x="6333" y="3295"/>
                </a:lnTo>
                <a:lnTo>
                  <a:pt x="6611" y="3317"/>
                </a:lnTo>
                <a:lnTo>
                  <a:pt x="6890" y="3317"/>
                </a:lnTo>
                <a:lnTo>
                  <a:pt x="7146" y="3295"/>
                </a:lnTo>
                <a:lnTo>
                  <a:pt x="7146" y="3295"/>
                </a:lnTo>
                <a:lnTo>
                  <a:pt x="7339" y="3231"/>
                </a:lnTo>
                <a:lnTo>
                  <a:pt x="7531" y="3145"/>
                </a:lnTo>
                <a:lnTo>
                  <a:pt x="7874" y="2932"/>
                </a:lnTo>
                <a:lnTo>
                  <a:pt x="7874" y="2932"/>
                </a:lnTo>
                <a:lnTo>
                  <a:pt x="8066" y="2760"/>
                </a:lnTo>
                <a:lnTo>
                  <a:pt x="8216" y="2611"/>
                </a:lnTo>
                <a:lnTo>
                  <a:pt x="8366" y="2439"/>
                </a:lnTo>
                <a:lnTo>
                  <a:pt x="8516" y="2268"/>
                </a:lnTo>
                <a:lnTo>
                  <a:pt x="8601" y="2118"/>
                </a:lnTo>
                <a:lnTo>
                  <a:pt x="8623" y="2033"/>
                </a:lnTo>
                <a:lnTo>
                  <a:pt x="8623" y="1990"/>
                </a:lnTo>
                <a:lnTo>
                  <a:pt x="8601" y="1926"/>
                </a:lnTo>
                <a:lnTo>
                  <a:pt x="8537" y="1905"/>
                </a:lnTo>
                <a:lnTo>
                  <a:pt x="8537" y="1905"/>
                </a:lnTo>
                <a:close/>
                <a:moveTo>
                  <a:pt x="7831" y="4258"/>
                </a:moveTo>
                <a:lnTo>
                  <a:pt x="7831" y="4258"/>
                </a:lnTo>
                <a:lnTo>
                  <a:pt x="7681" y="4322"/>
                </a:lnTo>
                <a:lnTo>
                  <a:pt x="7553" y="4408"/>
                </a:lnTo>
                <a:lnTo>
                  <a:pt x="7403" y="4451"/>
                </a:lnTo>
                <a:lnTo>
                  <a:pt x="7232" y="4493"/>
                </a:lnTo>
                <a:lnTo>
                  <a:pt x="6932" y="4536"/>
                </a:lnTo>
                <a:lnTo>
                  <a:pt x="6590" y="4536"/>
                </a:lnTo>
                <a:lnTo>
                  <a:pt x="6590" y="4536"/>
                </a:lnTo>
                <a:lnTo>
                  <a:pt x="6248" y="4515"/>
                </a:lnTo>
                <a:lnTo>
                  <a:pt x="5884" y="4451"/>
                </a:lnTo>
                <a:lnTo>
                  <a:pt x="5542" y="4365"/>
                </a:lnTo>
                <a:lnTo>
                  <a:pt x="5199" y="4258"/>
                </a:lnTo>
                <a:lnTo>
                  <a:pt x="4515" y="4044"/>
                </a:lnTo>
                <a:lnTo>
                  <a:pt x="4172" y="3959"/>
                </a:lnTo>
                <a:lnTo>
                  <a:pt x="3830" y="3873"/>
                </a:lnTo>
                <a:lnTo>
                  <a:pt x="3830" y="3873"/>
                </a:lnTo>
                <a:lnTo>
                  <a:pt x="3488" y="3787"/>
                </a:lnTo>
                <a:lnTo>
                  <a:pt x="3124" y="3723"/>
                </a:lnTo>
                <a:lnTo>
                  <a:pt x="2739" y="3702"/>
                </a:lnTo>
                <a:lnTo>
                  <a:pt x="2354" y="3680"/>
                </a:lnTo>
                <a:lnTo>
                  <a:pt x="1990" y="3680"/>
                </a:lnTo>
                <a:lnTo>
                  <a:pt x="1605" y="3723"/>
                </a:lnTo>
                <a:lnTo>
                  <a:pt x="1263" y="3809"/>
                </a:lnTo>
                <a:lnTo>
                  <a:pt x="1091" y="3873"/>
                </a:lnTo>
                <a:lnTo>
                  <a:pt x="920" y="3937"/>
                </a:lnTo>
                <a:lnTo>
                  <a:pt x="920" y="3937"/>
                </a:lnTo>
                <a:lnTo>
                  <a:pt x="813" y="4023"/>
                </a:lnTo>
                <a:lnTo>
                  <a:pt x="621" y="4151"/>
                </a:lnTo>
                <a:lnTo>
                  <a:pt x="428" y="4322"/>
                </a:lnTo>
                <a:lnTo>
                  <a:pt x="236" y="4536"/>
                </a:lnTo>
                <a:lnTo>
                  <a:pt x="86" y="4729"/>
                </a:lnTo>
                <a:lnTo>
                  <a:pt x="22" y="4836"/>
                </a:lnTo>
                <a:lnTo>
                  <a:pt x="0" y="4943"/>
                </a:lnTo>
                <a:lnTo>
                  <a:pt x="0" y="5028"/>
                </a:lnTo>
                <a:lnTo>
                  <a:pt x="22" y="5092"/>
                </a:lnTo>
                <a:lnTo>
                  <a:pt x="86" y="5157"/>
                </a:lnTo>
                <a:lnTo>
                  <a:pt x="171" y="5221"/>
                </a:lnTo>
                <a:lnTo>
                  <a:pt x="171" y="5221"/>
                </a:lnTo>
                <a:lnTo>
                  <a:pt x="236" y="5092"/>
                </a:lnTo>
                <a:lnTo>
                  <a:pt x="278" y="4986"/>
                </a:lnTo>
                <a:lnTo>
                  <a:pt x="364" y="4879"/>
                </a:lnTo>
                <a:lnTo>
                  <a:pt x="450" y="4772"/>
                </a:lnTo>
                <a:lnTo>
                  <a:pt x="642" y="4622"/>
                </a:lnTo>
                <a:lnTo>
                  <a:pt x="856" y="4493"/>
                </a:lnTo>
                <a:lnTo>
                  <a:pt x="1113" y="4386"/>
                </a:lnTo>
                <a:lnTo>
                  <a:pt x="1370" y="4322"/>
                </a:lnTo>
                <a:lnTo>
                  <a:pt x="1626" y="4258"/>
                </a:lnTo>
                <a:lnTo>
                  <a:pt x="1862" y="4237"/>
                </a:lnTo>
                <a:lnTo>
                  <a:pt x="1862" y="4237"/>
                </a:lnTo>
                <a:lnTo>
                  <a:pt x="2225" y="4215"/>
                </a:lnTo>
                <a:lnTo>
                  <a:pt x="2568" y="4215"/>
                </a:lnTo>
                <a:lnTo>
                  <a:pt x="2910" y="4237"/>
                </a:lnTo>
                <a:lnTo>
                  <a:pt x="3252" y="4279"/>
                </a:lnTo>
                <a:lnTo>
                  <a:pt x="3573" y="4365"/>
                </a:lnTo>
                <a:lnTo>
                  <a:pt x="3916" y="4429"/>
                </a:lnTo>
                <a:lnTo>
                  <a:pt x="4579" y="4643"/>
                </a:lnTo>
                <a:lnTo>
                  <a:pt x="4579" y="4643"/>
                </a:lnTo>
                <a:lnTo>
                  <a:pt x="5221" y="4857"/>
                </a:lnTo>
                <a:lnTo>
                  <a:pt x="5542" y="4943"/>
                </a:lnTo>
                <a:lnTo>
                  <a:pt x="5884" y="5028"/>
                </a:lnTo>
                <a:lnTo>
                  <a:pt x="6226" y="5092"/>
                </a:lnTo>
                <a:lnTo>
                  <a:pt x="6547" y="5114"/>
                </a:lnTo>
                <a:lnTo>
                  <a:pt x="6890" y="5092"/>
                </a:lnTo>
                <a:lnTo>
                  <a:pt x="7061" y="5071"/>
                </a:lnTo>
                <a:lnTo>
                  <a:pt x="7211" y="5028"/>
                </a:lnTo>
                <a:lnTo>
                  <a:pt x="7211" y="5028"/>
                </a:lnTo>
                <a:lnTo>
                  <a:pt x="7489" y="4921"/>
                </a:lnTo>
                <a:lnTo>
                  <a:pt x="7745" y="4793"/>
                </a:lnTo>
                <a:lnTo>
                  <a:pt x="8002" y="4622"/>
                </a:lnTo>
                <a:lnTo>
                  <a:pt x="8216" y="4429"/>
                </a:lnTo>
                <a:lnTo>
                  <a:pt x="8216" y="4429"/>
                </a:lnTo>
                <a:lnTo>
                  <a:pt x="8345" y="4279"/>
                </a:lnTo>
                <a:lnTo>
                  <a:pt x="8494" y="4066"/>
                </a:lnTo>
                <a:lnTo>
                  <a:pt x="8558" y="3959"/>
                </a:lnTo>
                <a:lnTo>
                  <a:pt x="8601" y="3852"/>
                </a:lnTo>
                <a:lnTo>
                  <a:pt x="8601" y="3745"/>
                </a:lnTo>
                <a:lnTo>
                  <a:pt x="8580" y="3702"/>
                </a:lnTo>
                <a:lnTo>
                  <a:pt x="8537" y="3680"/>
                </a:lnTo>
                <a:lnTo>
                  <a:pt x="8537" y="3680"/>
                </a:lnTo>
                <a:lnTo>
                  <a:pt x="8516" y="3659"/>
                </a:lnTo>
                <a:lnTo>
                  <a:pt x="8494" y="3680"/>
                </a:lnTo>
                <a:lnTo>
                  <a:pt x="8409" y="3723"/>
                </a:lnTo>
                <a:lnTo>
                  <a:pt x="8195" y="3916"/>
                </a:lnTo>
                <a:lnTo>
                  <a:pt x="7831" y="4258"/>
                </a:lnTo>
                <a:lnTo>
                  <a:pt x="7831" y="42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2982415" y="966933"/>
            <a:ext cx="248998" cy="265736"/>
          </a:xfrm>
          <a:custGeom>
            <a:rect b="b" l="l" r="r" t="t"/>
            <a:pathLst>
              <a:path extrusionOk="0" h="9843" w="9223">
                <a:moveTo>
                  <a:pt x="2397" y="2097"/>
                </a:moveTo>
                <a:lnTo>
                  <a:pt x="2397" y="2097"/>
                </a:lnTo>
                <a:lnTo>
                  <a:pt x="2461" y="2076"/>
                </a:lnTo>
                <a:lnTo>
                  <a:pt x="2504" y="2054"/>
                </a:lnTo>
                <a:lnTo>
                  <a:pt x="2590" y="1947"/>
                </a:lnTo>
                <a:lnTo>
                  <a:pt x="2632" y="1840"/>
                </a:lnTo>
                <a:lnTo>
                  <a:pt x="2675" y="1690"/>
                </a:lnTo>
                <a:lnTo>
                  <a:pt x="2739" y="1412"/>
                </a:lnTo>
                <a:lnTo>
                  <a:pt x="2761" y="1177"/>
                </a:lnTo>
                <a:lnTo>
                  <a:pt x="2761" y="1177"/>
                </a:lnTo>
                <a:lnTo>
                  <a:pt x="2975" y="1327"/>
                </a:lnTo>
                <a:lnTo>
                  <a:pt x="3232" y="1498"/>
                </a:lnTo>
                <a:lnTo>
                  <a:pt x="3339" y="1562"/>
                </a:lnTo>
                <a:lnTo>
                  <a:pt x="3467" y="1605"/>
                </a:lnTo>
                <a:lnTo>
                  <a:pt x="3595" y="1605"/>
                </a:lnTo>
                <a:lnTo>
                  <a:pt x="3659" y="1605"/>
                </a:lnTo>
                <a:lnTo>
                  <a:pt x="3724" y="1562"/>
                </a:lnTo>
                <a:lnTo>
                  <a:pt x="3724" y="1562"/>
                </a:lnTo>
                <a:lnTo>
                  <a:pt x="3766" y="1519"/>
                </a:lnTo>
                <a:lnTo>
                  <a:pt x="3809" y="1476"/>
                </a:lnTo>
                <a:lnTo>
                  <a:pt x="3895" y="1305"/>
                </a:lnTo>
                <a:lnTo>
                  <a:pt x="3938" y="1070"/>
                </a:lnTo>
                <a:lnTo>
                  <a:pt x="3980" y="835"/>
                </a:lnTo>
                <a:lnTo>
                  <a:pt x="3980" y="599"/>
                </a:lnTo>
                <a:lnTo>
                  <a:pt x="3959" y="364"/>
                </a:lnTo>
                <a:lnTo>
                  <a:pt x="3895" y="193"/>
                </a:lnTo>
                <a:lnTo>
                  <a:pt x="3852" y="129"/>
                </a:lnTo>
                <a:lnTo>
                  <a:pt x="3809" y="86"/>
                </a:lnTo>
                <a:lnTo>
                  <a:pt x="3809" y="86"/>
                </a:lnTo>
                <a:lnTo>
                  <a:pt x="3724" y="22"/>
                </a:lnTo>
                <a:lnTo>
                  <a:pt x="3659" y="0"/>
                </a:lnTo>
                <a:lnTo>
                  <a:pt x="3595" y="22"/>
                </a:lnTo>
                <a:lnTo>
                  <a:pt x="3552" y="43"/>
                </a:lnTo>
                <a:lnTo>
                  <a:pt x="3510" y="86"/>
                </a:lnTo>
                <a:lnTo>
                  <a:pt x="3467" y="150"/>
                </a:lnTo>
                <a:lnTo>
                  <a:pt x="3424" y="321"/>
                </a:lnTo>
                <a:lnTo>
                  <a:pt x="3403" y="514"/>
                </a:lnTo>
                <a:lnTo>
                  <a:pt x="3381" y="685"/>
                </a:lnTo>
                <a:lnTo>
                  <a:pt x="3360" y="942"/>
                </a:lnTo>
                <a:lnTo>
                  <a:pt x="3360" y="942"/>
                </a:lnTo>
                <a:lnTo>
                  <a:pt x="3274" y="899"/>
                </a:lnTo>
                <a:lnTo>
                  <a:pt x="3146" y="792"/>
                </a:lnTo>
                <a:lnTo>
                  <a:pt x="2911" y="599"/>
                </a:lnTo>
                <a:lnTo>
                  <a:pt x="2782" y="514"/>
                </a:lnTo>
                <a:lnTo>
                  <a:pt x="2654" y="449"/>
                </a:lnTo>
                <a:lnTo>
                  <a:pt x="2611" y="449"/>
                </a:lnTo>
                <a:lnTo>
                  <a:pt x="2547" y="449"/>
                </a:lnTo>
                <a:lnTo>
                  <a:pt x="2483" y="449"/>
                </a:lnTo>
                <a:lnTo>
                  <a:pt x="2418" y="492"/>
                </a:lnTo>
                <a:lnTo>
                  <a:pt x="2418" y="492"/>
                </a:lnTo>
                <a:lnTo>
                  <a:pt x="2354" y="556"/>
                </a:lnTo>
                <a:lnTo>
                  <a:pt x="2312" y="663"/>
                </a:lnTo>
                <a:lnTo>
                  <a:pt x="2290" y="770"/>
                </a:lnTo>
                <a:lnTo>
                  <a:pt x="2290" y="877"/>
                </a:lnTo>
                <a:lnTo>
                  <a:pt x="2269" y="1113"/>
                </a:lnTo>
                <a:lnTo>
                  <a:pt x="2247" y="1220"/>
                </a:lnTo>
                <a:lnTo>
                  <a:pt x="2183" y="1327"/>
                </a:lnTo>
                <a:lnTo>
                  <a:pt x="2183" y="1327"/>
                </a:lnTo>
                <a:lnTo>
                  <a:pt x="2098" y="1156"/>
                </a:lnTo>
                <a:lnTo>
                  <a:pt x="1991" y="963"/>
                </a:lnTo>
                <a:lnTo>
                  <a:pt x="1862" y="792"/>
                </a:lnTo>
                <a:lnTo>
                  <a:pt x="1777" y="728"/>
                </a:lnTo>
                <a:lnTo>
                  <a:pt x="1712" y="685"/>
                </a:lnTo>
                <a:lnTo>
                  <a:pt x="1712" y="685"/>
                </a:lnTo>
                <a:lnTo>
                  <a:pt x="1627" y="663"/>
                </a:lnTo>
                <a:lnTo>
                  <a:pt x="1541" y="663"/>
                </a:lnTo>
                <a:lnTo>
                  <a:pt x="1477" y="706"/>
                </a:lnTo>
                <a:lnTo>
                  <a:pt x="1434" y="792"/>
                </a:lnTo>
                <a:lnTo>
                  <a:pt x="1434" y="792"/>
                </a:lnTo>
                <a:lnTo>
                  <a:pt x="1434" y="877"/>
                </a:lnTo>
                <a:lnTo>
                  <a:pt x="1434" y="963"/>
                </a:lnTo>
                <a:lnTo>
                  <a:pt x="1456" y="1049"/>
                </a:lnTo>
                <a:lnTo>
                  <a:pt x="1477" y="1134"/>
                </a:lnTo>
                <a:lnTo>
                  <a:pt x="1563" y="1284"/>
                </a:lnTo>
                <a:lnTo>
                  <a:pt x="1670" y="1434"/>
                </a:lnTo>
                <a:lnTo>
                  <a:pt x="1670" y="1434"/>
                </a:lnTo>
                <a:lnTo>
                  <a:pt x="1798" y="1626"/>
                </a:lnTo>
                <a:lnTo>
                  <a:pt x="1969" y="1862"/>
                </a:lnTo>
                <a:lnTo>
                  <a:pt x="2076" y="1969"/>
                </a:lnTo>
                <a:lnTo>
                  <a:pt x="2183" y="2054"/>
                </a:lnTo>
                <a:lnTo>
                  <a:pt x="2290" y="2097"/>
                </a:lnTo>
                <a:lnTo>
                  <a:pt x="2354" y="2097"/>
                </a:lnTo>
                <a:lnTo>
                  <a:pt x="2397" y="2097"/>
                </a:lnTo>
                <a:lnTo>
                  <a:pt x="2397" y="2097"/>
                </a:lnTo>
                <a:close/>
                <a:moveTo>
                  <a:pt x="1370" y="1669"/>
                </a:moveTo>
                <a:lnTo>
                  <a:pt x="1370" y="1669"/>
                </a:lnTo>
                <a:lnTo>
                  <a:pt x="1242" y="1605"/>
                </a:lnTo>
                <a:lnTo>
                  <a:pt x="1113" y="1583"/>
                </a:lnTo>
                <a:lnTo>
                  <a:pt x="857" y="1583"/>
                </a:lnTo>
                <a:lnTo>
                  <a:pt x="857" y="1583"/>
                </a:lnTo>
                <a:lnTo>
                  <a:pt x="664" y="1605"/>
                </a:lnTo>
                <a:lnTo>
                  <a:pt x="557" y="1583"/>
                </a:lnTo>
                <a:lnTo>
                  <a:pt x="514" y="1583"/>
                </a:lnTo>
                <a:lnTo>
                  <a:pt x="493" y="1562"/>
                </a:lnTo>
                <a:lnTo>
                  <a:pt x="493" y="1562"/>
                </a:lnTo>
                <a:lnTo>
                  <a:pt x="471" y="1541"/>
                </a:lnTo>
                <a:lnTo>
                  <a:pt x="471" y="1498"/>
                </a:lnTo>
                <a:lnTo>
                  <a:pt x="514" y="1369"/>
                </a:lnTo>
                <a:lnTo>
                  <a:pt x="557" y="1263"/>
                </a:lnTo>
                <a:lnTo>
                  <a:pt x="600" y="1198"/>
                </a:lnTo>
                <a:lnTo>
                  <a:pt x="600" y="1198"/>
                </a:lnTo>
                <a:lnTo>
                  <a:pt x="664" y="1177"/>
                </a:lnTo>
                <a:lnTo>
                  <a:pt x="707" y="1156"/>
                </a:lnTo>
                <a:lnTo>
                  <a:pt x="814" y="1156"/>
                </a:lnTo>
                <a:lnTo>
                  <a:pt x="878" y="1156"/>
                </a:lnTo>
                <a:lnTo>
                  <a:pt x="921" y="1134"/>
                </a:lnTo>
                <a:lnTo>
                  <a:pt x="942" y="1091"/>
                </a:lnTo>
                <a:lnTo>
                  <a:pt x="985" y="1027"/>
                </a:lnTo>
                <a:lnTo>
                  <a:pt x="985" y="1027"/>
                </a:lnTo>
                <a:lnTo>
                  <a:pt x="985" y="942"/>
                </a:lnTo>
                <a:lnTo>
                  <a:pt x="985" y="877"/>
                </a:lnTo>
                <a:lnTo>
                  <a:pt x="942" y="813"/>
                </a:lnTo>
                <a:lnTo>
                  <a:pt x="899" y="770"/>
                </a:lnTo>
                <a:lnTo>
                  <a:pt x="835" y="728"/>
                </a:lnTo>
                <a:lnTo>
                  <a:pt x="771" y="706"/>
                </a:lnTo>
                <a:lnTo>
                  <a:pt x="621" y="706"/>
                </a:lnTo>
                <a:lnTo>
                  <a:pt x="621" y="706"/>
                </a:lnTo>
                <a:lnTo>
                  <a:pt x="471" y="728"/>
                </a:lnTo>
                <a:lnTo>
                  <a:pt x="365" y="792"/>
                </a:lnTo>
                <a:lnTo>
                  <a:pt x="279" y="899"/>
                </a:lnTo>
                <a:lnTo>
                  <a:pt x="193" y="1027"/>
                </a:lnTo>
                <a:lnTo>
                  <a:pt x="193" y="1027"/>
                </a:lnTo>
                <a:lnTo>
                  <a:pt x="65" y="1263"/>
                </a:lnTo>
                <a:lnTo>
                  <a:pt x="22" y="1412"/>
                </a:lnTo>
                <a:lnTo>
                  <a:pt x="1" y="1541"/>
                </a:lnTo>
                <a:lnTo>
                  <a:pt x="1" y="1669"/>
                </a:lnTo>
                <a:lnTo>
                  <a:pt x="44" y="1797"/>
                </a:lnTo>
                <a:lnTo>
                  <a:pt x="129" y="1904"/>
                </a:lnTo>
                <a:lnTo>
                  <a:pt x="236" y="1969"/>
                </a:lnTo>
                <a:lnTo>
                  <a:pt x="236" y="1969"/>
                </a:lnTo>
                <a:lnTo>
                  <a:pt x="322" y="2011"/>
                </a:lnTo>
                <a:lnTo>
                  <a:pt x="407" y="2033"/>
                </a:lnTo>
                <a:lnTo>
                  <a:pt x="578" y="2011"/>
                </a:lnTo>
                <a:lnTo>
                  <a:pt x="750" y="2011"/>
                </a:lnTo>
                <a:lnTo>
                  <a:pt x="942" y="1990"/>
                </a:lnTo>
                <a:lnTo>
                  <a:pt x="942" y="1990"/>
                </a:lnTo>
                <a:lnTo>
                  <a:pt x="1006" y="2011"/>
                </a:lnTo>
                <a:lnTo>
                  <a:pt x="1071" y="2033"/>
                </a:lnTo>
                <a:lnTo>
                  <a:pt x="1092" y="2076"/>
                </a:lnTo>
                <a:lnTo>
                  <a:pt x="1113" y="2118"/>
                </a:lnTo>
                <a:lnTo>
                  <a:pt x="1135" y="2161"/>
                </a:lnTo>
                <a:lnTo>
                  <a:pt x="1113" y="2204"/>
                </a:lnTo>
                <a:lnTo>
                  <a:pt x="1071" y="2268"/>
                </a:lnTo>
                <a:lnTo>
                  <a:pt x="1006" y="2311"/>
                </a:lnTo>
                <a:lnTo>
                  <a:pt x="1006" y="2311"/>
                </a:lnTo>
                <a:lnTo>
                  <a:pt x="942" y="2354"/>
                </a:lnTo>
                <a:lnTo>
                  <a:pt x="878" y="2375"/>
                </a:lnTo>
                <a:lnTo>
                  <a:pt x="750" y="2375"/>
                </a:lnTo>
                <a:lnTo>
                  <a:pt x="621" y="2375"/>
                </a:lnTo>
                <a:lnTo>
                  <a:pt x="536" y="2375"/>
                </a:lnTo>
                <a:lnTo>
                  <a:pt x="471" y="2396"/>
                </a:lnTo>
                <a:lnTo>
                  <a:pt x="471" y="2396"/>
                </a:lnTo>
                <a:lnTo>
                  <a:pt x="429" y="2439"/>
                </a:lnTo>
                <a:lnTo>
                  <a:pt x="407" y="2482"/>
                </a:lnTo>
                <a:lnTo>
                  <a:pt x="386" y="2568"/>
                </a:lnTo>
                <a:lnTo>
                  <a:pt x="386" y="2675"/>
                </a:lnTo>
                <a:lnTo>
                  <a:pt x="429" y="2760"/>
                </a:lnTo>
                <a:lnTo>
                  <a:pt x="429" y="2760"/>
                </a:lnTo>
                <a:lnTo>
                  <a:pt x="536" y="2846"/>
                </a:lnTo>
                <a:lnTo>
                  <a:pt x="643" y="2889"/>
                </a:lnTo>
                <a:lnTo>
                  <a:pt x="771" y="2910"/>
                </a:lnTo>
                <a:lnTo>
                  <a:pt x="878" y="2889"/>
                </a:lnTo>
                <a:lnTo>
                  <a:pt x="1006" y="2846"/>
                </a:lnTo>
                <a:lnTo>
                  <a:pt x="1135" y="2803"/>
                </a:lnTo>
                <a:lnTo>
                  <a:pt x="1242" y="2717"/>
                </a:lnTo>
                <a:lnTo>
                  <a:pt x="1349" y="2610"/>
                </a:lnTo>
                <a:lnTo>
                  <a:pt x="1456" y="2503"/>
                </a:lnTo>
                <a:lnTo>
                  <a:pt x="1520" y="2396"/>
                </a:lnTo>
                <a:lnTo>
                  <a:pt x="1563" y="2268"/>
                </a:lnTo>
                <a:lnTo>
                  <a:pt x="1605" y="2140"/>
                </a:lnTo>
                <a:lnTo>
                  <a:pt x="1584" y="2011"/>
                </a:lnTo>
                <a:lnTo>
                  <a:pt x="1563" y="1883"/>
                </a:lnTo>
                <a:lnTo>
                  <a:pt x="1477" y="1776"/>
                </a:lnTo>
                <a:lnTo>
                  <a:pt x="1370" y="1669"/>
                </a:lnTo>
                <a:lnTo>
                  <a:pt x="1370" y="1669"/>
                </a:lnTo>
                <a:close/>
                <a:moveTo>
                  <a:pt x="8837" y="4023"/>
                </a:moveTo>
                <a:lnTo>
                  <a:pt x="8837" y="4023"/>
                </a:lnTo>
                <a:lnTo>
                  <a:pt x="8666" y="3766"/>
                </a:lnTo>
                <a:lnTo>
                  <a:pt x="8473" y="3530"/>
                </a:lnTo>
                <a:lnTo>
                  <a:pt x="8238" y="3317"/>
                </a:lnTo>
                <a:lnTo>
                  <a:pt x="7981" y="3124"/>
                </a:lnTo>
                <a:lnTo>
                  <a:pt x="7725" y="2953"/>
                </a:lnTo>
                <a:lnTo>
                  <a:pt x="7446" y="2782"/>
                </a:lnTo>
                <a:lnTo>
                  <a:pt x="6912" y="2482"/>
                </a:lnTo>
                <a:lnTo>
                  <a:pt x="6912" y="2482"/>
                </a:lnTo>
                <a:lnTo>
                  <a:pt x="6591" y="2332"/>
                </a:lnTo>
                <a:lnTo>
                  <a:pt x="6248" y="2183"/>
                </a:lnTo>
                <a:lnTo>
                  <a:pt x="5906" y="2076"/>
                </a:lnTo>
                <a:lnTo>
                  <a:pt x="5564" y="1969"/>
                </a:lnTo>
                <a:lnTo>
                  <a:pt x="5564" y="1969"/>
                </a:lnTo>
                <a:lnTo>
                  <a:pt x="5221" y="1904"/>
                </a:lnTo>
                <a:lnTo>
                  <a:pt x="4879" y="1883"/>
                </a:lnTo>
                <a:lnTo>
                  <a:pt x="4194" y="1883"/>
                </a:lnTo>
                <a:lnTo>
                  <a:pt x="4194" y="1883"/>
                </a:lnTo>
                <a:lnTo>
                  <a:pt x="4023" y="1883"/>
                </a:lnTo>
                <a:lnTo>
                  <a:pt x="3852" y="1904"/>
                </a:lnTo>
                <a:lnTo>
                  <a:pt x="3510" y="1969"/>
                </a:lnTo>
                <a:lnTo>
                  <a:pt x="3167" y="2076"/>
                </a:lnTo>
                <a:lnTo>
                  <a:pt x="2868" y="2247"/>
                </a:lnTo>
                <a:lnTo>
                  <a:pt x="2568" y="2439"/>
                </a:lnTo>
                <a:lnTo>
                  <a:pt x="2312" y="2653"/>
                </a:lnTo>
                <a:lnTo>
                  <a:pt x="2055" y="2889"/>
                </a:lnTo>
                <a:lnTo>
                  <a:pt x="1819" y="3167"/>
                </a:lnTo>
                <a:lnTo>
                  <a:pt x="1819" y="3167"/>
                </a:lnTo>
                <a:lnTo>
                  <a:pt x="1584" y="3466"/>
                </a:lnTo>
                <a:lnTo>
                  <a:pt x="1391" y="3787"/>
                </a:lnTo>
                <a:lnTo>
                  <a:pt x="1242" y="4108"/>
                </a:lnTo>
                <a:lnTo>
                  <a:pt x="1135" y="4450"/>
                </a:lnTo>
                <a:lnTo>
                  <a:pt x="1049" y="4793"/>
                </a:lnTo>
                <a:lnTo>
                  <a:pt x="985" y="5135"/>
                </a:lnTo>
                <a:lnTo>
                  <a:pt x="964" y="5520"/>
                </a:lnTo>
                <a:lnTo>
                  <a:pt x="942" y="5884"/>
                </a:lnTo>
                <a:lnTo>
                  <a:pt x="942" y="5884"/>
                </a:lnTo>
                <a:lnTo>
                  <a:pt x="942" y="6205"/>
                </a:lnTo>
                <a:lnTo>
                  <a:pt x="964" y="6526"/>
                </a:lnTo>
                <a:lnTo>
                  <a:pt x="1028" y="6825"/>
                </a:lnTo>
                <a:lnTo>
                  <a:pt x="1092" y="7125"/>
                </a:lnTo>
                <a:lnTo>
                  <a:pt x="1178" y="7424"/>
                </a:lnTo>
                <a:lnTo>
                  <a:pt x="1306" y="7724"/>
                </a:lnTo>
                <a:lnTo>
                  <a:pt x="1456" y="8002"/>
                </a:lnTo>
                <a:lnTo>
                  <a:pt x="1627" y="8259"/>
                </a:lnTo>
                <a:lnTo>
                  <a:pt x="1627" y="8259"/>
                </a:lnTo>
                <a:lnTo>
                  <a:pt x="1798" y="8516"/>
                </a:lnTo>
                <a:lnTo>
                  <a:pt x="1969" y="8772"/>
                </a:lnTo>
                <a:lnTo>
                  <a:pt x="1969" y="8772"/>
                </a:lnTo>
                <a:lnTo>
                  <a:pt x="2033" y="8837"/>
                </a:lnTo>
                <a:lnTo>
                  <a:pt x="2098" y="8879"/>
                </a:lnTo>
                <a:lnTo>
                  <a:pt x="2183" y="8901"/>
                </a:lnTo>
                <a:lnTo>
                  <a:pt x="2247" y="8944"/>
                </a:lnTo>
                <a:lnTo>
                  <a:pt x="2247" y="8944"/>
                </a:lnTo>
                <a:lnTo>
                  <a:pt x="2397" y="9093"/>
                </a:lnTo>
                <a:lnTo>
                  <a:pt x="2461" y="9158"/>
                </a:lnTo>
                <a:lnTo>
                  <a:pt x="2547" y="9243"/>
                </a:lnTo>
                <a:lnTo>
                  <a:pt x="2547" y="9243"/>
                </a:lnTo>
                <a:lnTo>
                  <a:pt x="2739" y="9350"/>
                </a:lnTo>
                <a:lnTo>
                  <a:pt x="2932" y="9436"/>
                </a:lnTo>
                <a:lnTo>
                  <a:pt x="2932" y="9436"/>
                </a:lnTo>
                <a:lnTo>
                  <a:pt x="3253" y="9564"/>
                </a:lnTo>
                <a:lnTo>
                  <a:pt x="3552" y="9671"/>
                </a:lnTo>
                <a:lnTo>
                  <a:pt x="3895" y="9757"/>
                </a:lnTo>
                <a:lnTo>
                  <a:pt x="4216" y="9799"/>
                </a:lnTo>
                <a:lnTo>
                  <a:pt x="4537" y="9842"/>
                </a:lnTo>
                <a:lnTo>
                  <a:pt x="4879" y="9842"/>
                </a:lnTo>
                <a:lnTo>
                  <a:pt x="5200" y="9821"/>
                </a:lnTo>
                <a:lnTo>
                  <a:pt x="5542" y="9778"/>
                </a:lnTo>
                <a:lnTo>
                  <a:pt x="5863" y="9714"/>
                </a:lnTo>
                <a:lnTo>
                  <a:pt x="6184" y="9628"/>
                </a:lnTo>
                <a:lnTo>
                  <a:pt x="6505" y="9500"/>
                </a:lnTo>
                <a:lnTo>
                  <a:pt x="6805" y="9372"/>
                </a:lnTo>
                <a:lnTo>
                  <a:pt x="7083" y="9200"/>
                </a:lnTo>
                <a:lnTo>
                  <a:pt x="7361" y="9008"/>
                </a:lnTo>
                <a:lnTo>
                  <a:pt x="7639" y="8815"/>
                </a:lnTo>
                <a:lnTo>
                  <a:pt x="7874" y="8580"/>
                </a:lnTo>
                <a:lnTo>
                  <a:pt x="7874" y="8580"/>
                </a:lnTo>
                <a:lnTo>
                  <a:pt x="8067" y="8366"/>
                </a:lnTo>
                <a:lnTo>
                  <a:pt x="8260" y="8131"/>
                </a:lnTo>
                <a:lnTo>
                  <a:pt x="8431" y="7874"/>
                </a:lnTo>
                <a:lnTo>
                  <a:pt x="8580" y="7596"/>
                </a:lnTo>
                <a:lnTo>
                  <a:pt x="8730" y="7318"/>
                </a:lnTo>
                <a:lnTo>
                  <a:pt x="8859" y="7018"/>
                </a:lnTo>
                <a:lnTo>
                  <a:pt x="8987" y="6718"/>
                </a:lnTo>
                <a:lnTo>
                  <a:pt x="9073" y="6419"/>
                </a:lnTo>
                <a:lnTo>
                  <a:pt x="9137" y="6098"/>
                </a:lnTo>
                <a:lnTo>
                  <a:pt x="9201" y="5798"/>
                </a:lnTo>
                <a:lnTo>
                  <a:pt x="9222" y="5477"/>
                </a:lnTo>
                <a:lnTo>
                  <a:pt x="9201" y="5178"/>
                </a:lnTo>
                <a:lnTo>
                  <a:pt x="9158" y="4857"/>
                </a:lnTo>
                <a:lnTo>
                  <a:pt x="9094" y="4579"/>
                </a:lnTo>
                <a:lnTo>
                  <a:pt x="8987" y="4279"/>
                </a:lnTo>
                <a:lnTo>
                  <a:pt x="8837" y="4023"/>
                </a:lnTo>
                <a:lnTo>
                  <a:pt x="8837" y="4023"/>
                </a:lnTo>
                <a:close/>
                <a:moveTo>
                  <a:pt x="8538" y="5627"/>
                </a:moveTo>
                <a:lnTo>
                  <a:pt x="8538" y="5627"/>
                </a:lnTo>
                <a:lnTo>
                  <a:pt x="8495" y="5670"/>
                </a:lnTo>
                <a:lnTo>
                  <a:pt x="8409" y="5691"/>
                </a:lnTo>
                <a:lnTo>
                  <a:pt x="8409" y="5691"/>
                </a:lnTo>
                <a:lnTo>
                  <a:pt x="8302" y="5691"/>
                </a:lnTo>
                <a:lnTo>
                  <a:pt x="8195" y="5691"/>
                </a:lnTo>
                <a:lnTo>
                  <a:pt x="8088" y="5691"/>
                </a:lnTo>
                <a:lnTo>
                  <a:pt x="7981" y="5713"/>
                </a:lnTo>
                <a:lnTo>
                  <a:pt x="7981" y="5713"/>
                </a:lnTo>
                <a:lnTo>
                  <a:pt x="7896" y="5756"/>
                </a:lnTo>
                <a:lnTo>
                  <a:pt x="7832" y="5798"/>
                </a:lnTo>
                <a:lnTo>
                  <a:pt x="7810" y="5863"/>
                </a:lnTo>
                <a:lnTo>
                  <a:pt x="7810" y="5905"/>
                </a:lnTo>
                <a:lnTo>
                  <a:pt x="7810" y="5970"/>
                </a:lnTo>
                <a:lnTo>
                  <a:pt x="7853" y="6012"/>
                </a:lnTo>
                <a:lnTo>
                  <a:pt x="7981" y="6098"/>
                </a:lnTo>
                <a:lnTo>
                  <a:pt x="8110" y="6184"/>
                </a:lnTo>
                <a:lnTo>
                  <a:pt x="8260" y="6226"/>
                </a:lnTo>
                <a:lnTo>
                  <a:pt x="8367" y="6248"/>
                </a:lnTo>
                <a:lnTo>
                  <a:pt x="8409" y="6248"/>
                </a:lnTo>
                <a:lnTo>
                  <a:pt x="8409" y="6226"/>
                </a:lnTo>
                <a:lnTo>
                  <a:pt x="8409" y="6226"/>
                </a:lnTo>
                <a:lnTo>
                  <a:pt x="8345" y="6483"/>
                </a:lnTo>
                <a:lnTo>
                  <a:pt x="8238" y="6740"/>
                </a:lnTo>
                <a:lnTo>
                  <a:pt x="8131" y="6975"/>
                </a:lnTo>
                <a:lnTo>
                  <a:pt x="7981" y="7211"/>
                </a:lnTo>
                <a:lnTo>
                  <a:pt x="7981" y="7211"/>
                </a:lnTo>
                <a:lnTo>
                  <a:pt x="7853" y="7403"/>
                </a:lnTo>
                <a:lnTo>
                  <a:pt x="7725" y="7574"/>
                </a:lnTo>
                <a:lnTo>
                  <a:pt x="7575" y="7745"/>
                </a:lnTo>
                <a:lnTo>
                  <a:pt x="7468" y="7938"/>
                </a:lnTo>
                <a:lnTo>
                  <a:pt x="7468" y="7938"/>
                </a:lnTo>
                <a:lnTo>
                  <a:pt x="7404" y="7895"/>
                </a:lnTo>
                <a:lnTo>
                  <a:pt x="7340" y="7831"/>
                </a:lnTo>
                <a:lnTo>
                  <a:pt x="7233" y="7681"/>
                </a:lnTo>
                <a:lnTo>
                  <a:pt x="7168" y="7638"/>
                </a:lnTo>
                <a:lnTo>
                  <a:pt x="7104" y="7596"/>
                </a:lnTo>
                <a:lnTo>
                  <a:pt x="7019" y="7596"/>
                </a:lnTo>
                <a:lnTo>
                  <a:pt x="6933" y="7617"/>
                </a:lnTo>
                <a:lnTo>
                  <a:pt x="6933" y="7617"/>
                </a:lnTo>
                <a:lnTo>
                  <a:pt x="6847" y="7660"/>
                </a:lnTo>
                <a:lnTo>
                  <a:pt x="6805" y="7724"/>
                </a:lnTo>
                <a:lnTo>
                  <a:pt x="6783" y="7788"/>
                </a:lnTo>
                <a:lnTo>
                  <a:pt x="6783" y="7852"/>
                </a:lnTo>
                <a:lnTo>
                  <a:pt x="6826" y="8024"/>
                </a:lnTo>
                <a:lnTo>
                  <a:pt x="6890" y="8152"/>
                </a:lnTo>
                <a:lnTo>
                  <a:pt x="6890" y="8152"/>
                </a:lnTo>
                <a:lnTo>
                  <a:pt x="6976" y="8302"/>
                </a:lnTo>
                <a:lnTo>
                  <a:pt x="6976" y="8345"/>
                </a:lnTo>
                <a:lnTo>
                  <a:pt x="6976" y="8387"/>
                </a:lnTo>
                <a:lnTo>
                  <a:pt x="6933" y="8409"/>
                </a:lnTo>
                <a:lnTo>
                  <a:pt x="6890" y="8451"/>
                </a:lnTo>
                <a:lnTo>
                  <a:pt x="6740" y="8537"/>
                </a:lnTo>
                <a:lnTo>
                  <a:pt x="6740" y="8537"/>
                </a:lnTo>
                <a:lnTo>
                  <a:pt x="6377" y="8730"/>
                </a:lnTo>
                <a:lnTo>
                  <a:pt x="5970" y="8901"/>
                </a:lnTo>
                <a:lnTo>
                  <a:pt x="5970" y="8901"/>
                </a:lnTo>
                <a:lnTo>
                  <a:pt x="5735" y="8986"/>
                </a:lnTo>
                <a:lnTo>
                  <a:pt x="5478" y="9051"/>
                </a:lnTo>
                <a:lnTo>
                  <a:pt x="5478" y="9051"/>
                </a:lnTo>
                <a:lnTo>
                  <a:pt x="5371" y="9072"/>
                </a:lnTo>
                <a:lnTo>
                  <a:pt x="5286" y="9093"/>
                </a:lnTo>
                <a:lnTo>
                  <a:pt x="5243" y="9093"/>
                </a:lnTo>
                <a:lnTo>
                  <a:pt x="5243" y="9093"/>
                </a:lnTo>
                <a:lnTo>
                  <a:pt x="5179" y="9051"/>
                </a:lnTo>
                <a:lnTo>
                  <a:pt x="5179" y="9051"/>
                </a:lnTo>
                <a:lnTo>
                  <a:pt x="5157" y="8986"/>
                </a:lnTo>
                <a:lnTo>
                  <a:pt x="5157" y="8986"/>
                </a:lnTo>
                <a:lnTo>
                  <a:pt x="5136" y="8922"/>
                </a:lnTo>
                <a:lnTo>
                  <a:pt x="5136" y="8837"/>
                </a:lnTo>
                <a:lnTo>
                  <a:pt x="5136" y="8687"/>
                </a:lnTo>
                <a:lnTo>
                  <a:pt x="5136" y="8516"/>
                </a:lnTo>
                <a:lnTo>
                  <a:pt x="5136" y="8451"/>
                </a:lnTo>
                <a:lnTo>
                  <a:pt x="5114" y="8366"/>
                </a:lnTo>
                <a:lnTo>
                  <a:pt x="5114" y="8366"/>
                </a:lnTo>
                <a:lnTo>
                  <a:pt x="5072" y="8302"/>
                </a:lnTo>
                <a:lnTo>
                  <a:pt x="5029" y="8259"/>
                </a:lnTo>
                <a:lnTo>
                  <a:pt x="4965" y="8216"/>
                </a:lnTo>
                <a:lnTo>
                  <a:pt x="4900" y="8216"/>
                </a:lnTo>
                <a:lnTo>
                  <a:pt x="4836" y="8216"/>
                </a:lnTo>
                <a:lnTo>
                  <a:pt x="4793" y="8238"/>
                </a:lnTo>
                <a:lnTo>
                  <a:pt x="4729" y="8280"/>
                </a:lnTo>
                <a:lnTo>
                  <a:pt x="4665" y="8345"/>
                </a:lnTo>
                <a:lnTo>
                  <a:pt x="4665" y="8345"/>
                </a:lnTo>
                <a:lnTo>
                  <a:pt x="4622" y="8430"/>
                </a:lnTo>
                <a:lnTo>
                  <a:pt x="4601" y="8516"/>
                </a:lnTo>
                <a:lnTo>
                  <a:pt x="4601" y="8730"/>
                </a:lnTo>
                <a:lnTo>
                  <a:pt x="4601" y="9115"/>
                </a:lnTo>
                <a:lnTo>
                  <a:pt x="4601" y="9115"/>
                </a:lnTo>
                <a:lnTo>
                  <a:pt x="4323" y="9115"/>
                </a:lnTo>
                <a:lnTo>
                  <a:pt x="4066" y="9072"/>
                </a:lnTo>
                <a:lnTo>
                  <a:pt x="3788" y="8986"/>
                </a:lnTo>
                <a:lnTo>
                  <a:pt x="3531" y="8879"/>
                </a:lnTo>
                <a:lnTo>
                  <a:pt x="3531" y="8879"/>
                </a:lnTo>
                <a:lnTo>
                  <a:pt x="3317" y="8794"/>
                </a:lnTo>
                <a:lnTo>
                  <a:pt x="3210" y="8730"/>
                </a:lnTo>
                <a:lnTo>
                  <a:pt x="3103" y="8687"/>
                </a:lnTo>
                <a:lnTo>
                  <a:pt x="3103" y="8687"/>
                </a:lnTo>
                <a:lnTo>
                  <a:pt x="2953" y="8537"/>
                </a:lnTo>
                <a:lnTo>
                  <a:pt x="2889" y="8494"/>
                </a:lnTo>
                <a:lnTo>
                  <a:pt x="2804" y="8451"/>
                </a:lnTo>
                <a:lnTo>
                  <a:pt x="2804" y="8451"/>
                </a:lnTo>
                <a:lnTo>
                  <a:pt x="2889" y="8280"/>
                </a:lnTo>
                <a:lnTo>
                  <a:pt x="3018" y="8109"/>
                </a:lnTo>
                <a:lnTo>
                  <a:pt x="3060" y="8002"/>
                </a:lnTo>
                <a:lnTo>
                  <a:pt x="3082" y="7895"/>
                </a:lnTo>
                <a:lnTo>
                  <a:pt x="3060" y="7810"/>
                </a:lnTo>
                <a:lnTo>
                  <a:pt x="3018" y="7724"/>
                </a:lnTo>
                <a:lnTo>
                  <a:pt x="3018" y="7724"/>
                </a:lnTo>
                <a:lnTo>
                  <a:pt x="2932" y="7660"/>
                </a:lnTo>
                <a:lnTo>
                  <a:pt x="2868" y="7638"/>
                </a:lnTo>
                <a:lnTo>
                  <a:pt x="2782" y="7660"/>
                </a:lnTo>
                <a:lnTo>
                  <a:pt x="2697" y="7703"/>
                </a:lnTo>
                <a:lnTo>
                  <a:pt x="2568" y="7810"/>
                </a:lnTo>
                <a:lnTo>
                  <a:pt x="2483" y="7874"/>
                </a:lnTo>
                <a:lnTo>
                  <a:pt x="2418" y="7917"/>
                </a:lnTo>
                <a:lnTo>
                  <a:pt x="2418" y="7917"/>
                </a:lnTo>
                <a:lnTo>
                  <a:pt x="2312" y="7938"/>
                </a:lnTo>
                <a:lnTo>
                  <a:pt x="2290" y="7938"/>
                </a:lnTo>
                <a:lnTo>
                  <a:pt x="2247" y="7917"/>
                </a:lnTo>
                <a:lnTo>
                  <a:pt x="2183" y="7831"/>
                </a:lnTo>
                <a:lnTo>
                  <a:pt x="2119" y="7724"/>
                </a:lnTo>
                <a:lnTo>
                  <a:pt x="2119" y="7724"/>
                </a:lnTo>
                <a:lnTo>
                  <a:pt x="1969" y="7510"/>
                </a:lnTo>
                <a:lnTo>
                  <a:pt x="1841" y="7296"/>
                </a:lnTo>
                <a:lnTo>
                  <a:pt x="1841" y="7296"/>
                </a:lnTo>
                <a:lnTo>
                  <a:pt x="1734" y="7039"/>
                </a:lnTo>
                <a:lnTo>
                  <a:pt x="1627" y="6783"/>
                </a:lnTo>
                <a:lnTo>
                  <a:pt x="1563" y="6504"/>
                </a:lnTo>
                <a:lnTo>
                  <a:pt x="1498" y="6226"/>
                </a:lnTo>
                <a:lnTo>
                  <a:pt x="1498" y="6226"/>
                </a:lnTo>
                <a:lnTo>
                  <a:pt x="1712" y="6226"/>
                </a:lnTo>
                <a:lnTo>
                  <a:pt x="1841" y="6205"/>
                </a:lnTo>
                <a:lnTo>
                  <a:pt x="1969" y="6184"/>
                </a:lnTo>
                <a:lnTo>
                  <a:pt x="2076" y="6141"/>
                </a:lnTo>
                <a:lnTo>
                  <a:pt x="2140" y="6077"/>
                </a:lnTo>
                <a:lnTo>
                  <a:pt x="2162" y="6034"/>
                </a:lnTo>
                <a:lnTo>
                  <a:pt x="2162" y="5991"/>
                </a:lnTo>
                <a:lnTo>
                  <a:pt x="2162" y="5927"/>
                </a:lnTo>
                <a:lnTo>
                  <a:pt x="2140" y="5863"/>
                </a:lnTo>
                <a:lnTo>
                  <a:pt x="2140" y="5863"/>
                </a:lnTo>
                <a:lnTo>
                  <a:pt x="2098" y="5777"/>
                </a:lnTo>
                <a:lnTo>
                  <a:pt x="2033" y="5734"/>
                </a:lnTo>
                <a:lnTo>
                  <a:pt x="1948" y="5691"/>
                </a:lnTo>
                <a:lnTo>
                  <a:pt x="1841" y="5670"/>
                </a:lnTo>
                <a:lnTo>
                  <a:pt x="1648" y="5670"/>
                </a:lnTo>
                <a:lnTo>
                  <a:pt x="1477" y="5670"/>
                </a:lnTo>
                <a:lnTo>
                  <a:pt x="1477" y="5670"/>
                </a:lnTo>
                <a:lnTo>
                  <a:pt x="1541" y="5306"/>
                </a:lnTo>
                <a:lnTo>
                  <a:pt x="1605" y="4943"/>
                </a:lnTo>
                <a:lnTo>
                  <a:pt x="1648" y="4750"/>
                </a:lnTo>
                <a:lnTo>
                  <a:pt x="1691" y="4557"/>
                </a:lnTo>
                <a:lnTo>
                  <a:pt x="1777" y="4386"/>
                </a:lnTo>
                <a:lnTo>
                  <a:pt x="1862" y="4215"/>
                </a:lnTo>
                <a:lnTo>
                  <a:pt x="1862" y="4215"/>
                </a:lnTo>
                <a:lnTo>
                  <a:pt x="1969" y="4087"/>
                </a:lnTo>
                <a:lnTo>
                  <a:pt x="2098" y="3958"/>
                </a:lnTo>
                <a:lnTo>
                  <a:pt x="2205" y="3830"/>
                </a:lnTo>
                <a:lnTo>
                  <a:pt x="2333" y="3702"/>
                </a:lnTo>
                <a:lnTo>
                  <a:pt x="2333" y="3702"/>
                </a:lnTo>
                <a:lnTo>
                  <a:pt x="2397" y="3552"/>
                </a:lnTo>
                <a:lnTo>
                  <a:pt x="2440" y="3530"/>
                </a:lnTo>
                <a:lnTo>
                  <a:pt x="2525" y="3530"/>
                </a:lnTo>
                <a:lnTo>
                  <a:pt x="2525" y="3530"/>
                </a:lnTo>
                <a:lnTo>
                  <a:pt x="2568" y="3573"/>
                </a:lnTo>
                <a:lnTo>
                  <a:pt x="2611" y="3616"/>
                </a:lnTo>
                <a:lnTo>
                  <a:pt x="2718" y="3723"/>
                </a:lnTo>
                <a:lnTo>
                  <a:pt x="2718" y="3723"/>
                </a:lnTo>
                <a:lnTo>
                  <a:pt x="2868" y="3809"/>
                </a:lnTo>
                <a:lnTo>
                  <a:pt x="2996" y="3830"/>
                </a:lnTo>
                <a:lnTo>
                  <a:pt x="3082" y="3809"/>
                </a:lnTo>
                <a:lnTo>
                  <a:pt x="3167" y="3723"/>
                </a:lnTo>
                <a:lnTo>
                  <a:pt x="3189" y="3637"/>
                </a:lnTo>
                <a:lnTo>
                  <a:pt x="3189" y="3530"/>
                </a:lnTo>
                <a:lnTo>
                  <a:pt x="3167" y="3402"/>
                </a:lnTo>
                <a:lnTo>
                  <a:pt x="3082" y="3274"/>
                </a:lnTo>
                <a:lnTo>
                  <a:pt x="3082" y="3274"/>
                </a:lnTo>
                <a:lnTo>
                  <a:pt x="2996" y="3145"/>
                </a:lnTo>
                <a:lnTo>
                  <a:pt x="2996" y="3103"/>
                </a:lnTo>
                <a:lnTo>
                  <a:pt x="2996" y="3060"/>
                </a:lnTo>
                <a:lnTo>
                  <a:pt x="3018" y="3017"/>
                </a:lnTo>
                <a:lnTo>
                  <a:pt x="3082" y="2974"/>
                </a:lnTo>
                <a:lnTo>
                  <a:pt x="3232" y="2910"/>
                </a:lnTo>
                <a:lnTo>
                  <a:pt x="3232" y="2910"/>
                </a:lnTo>
                <a:lnTo>
                  <a:pt x="3552" y="2717"/>
                </a:lnTo>
                <a:lnTo>
                  <a:pt x="3724" y="2632"/>
                </a:lnTo>
                <a:lnTo>
                  <a:pt x="3873" y="2546"/>
                </a:lnTo>
                <a:lnTo>
                  <a:pt x="3873" y="2546"/>
                </a:lnTo>
                <a:lnTo>
                  <a:pt x="4494" y="2546"/>
                </a:lnTo>
                <a:lnTo>
                  <a:pt x="4494" y="2546"/>
                </a:lnTo>
                <a:lnTo>
                  <a:pt x="4494" y="2782"/>
                </a:lnTo>
                <a:lnTo>
                  <a:pt x="4515" y="2953"/>
                </a:lnTo>
                <a:lnTo>
                  <a:pt x="4537" y="3103"/>
                </a:lnTo>
                <a:lnTo>
                  <a:pt x="4601" y="3231"/>
                </a:lnTo>
                <a:lnTo>
                  <a:pt x="4622" y="3274"/>
                </a:lnTo>
                <a:lnTo>
                  <a:pt x="4665" y="3317"/>
                </a:lnTo>
                <a:lnTo>
                  <a:pt x="4729" y="3317"/>
                </a:lnTo>
                <a:lnTo>
                  <a:pt x="4772" y="3317"/>
                </a:lnTo>
                <a:lnTo>
                  <a:pt x="4836" y="3274"/>
                </a:lnTo>
                <a:lnTo>
                  <a:pt x="4922" y="3210"/>
                </a:lnTo>
                <a:lnTo>
                  <a:pt x="4922" y="3210"/>
                </a:lnTo>
                <a:lnTo>
                  <a:pt x="4965" y="3145"/>
                </a:lnTo>
                <a:lnTo>
                  <a:pt x="4986" y="3103"/>
                </a:lnTo>
                <a:lnTo>
                  <a:pt x="4986" y="2974"/>
                </a:lnTo>
                <a:lnTo>
                  <a:pt x="4986" y="2846"/>
                </a:lnTo>
                <a:lnTo>
                  <a:pt x="4986" y="2717"/>
                </a:lnTo>
                <a:lnTo>
                  <a:pt x="4986" y="2717"/>
                </a:lnTo>
                <a:lnTo>
                  <a:pt x="5029" y="2610"/>
                </a:lnTo>
                <a:lnTo>
                  <a:pt x="5050" y="2589"/>
                </a:lnTo>
                <a:lnTo>
                  <a:pt x="5072" y="2568"/>
                </a:lnTo>
                <a:lnTo>
                  <a:pt x="5157" y="2568"/>
                </a:lnTo>
                <a:lnTo>
                  <a:pt x="5264" y="2589"/>
                </a:lnTo>
                <a:lnTo>
                  <a:pt x="5264" y="2589"/>
                </a:lnTo>
                <a:lnTo>
                  <a:pt x="5628" y="2675"/>
                </a:lnTo>
                <a:lnTo>
                  <a:pt x="5628" y="2675"/>
                </a:lnTo>
                <a:lnTo>
                  <a:pt x="6013" y="2803"/>
                </a:lnTo>
                <a:lnTo>
                  <a:pt x="6377" y="2953"/>
                </a:lnTo>
                <a:lnTo>
                  <a:pt x="6740" y="3145"/>
                </a:lnTo>
                <a:lnTo>
                  <a:pt x="7104" y="3338"/>
                </a:lnTo>
                <a:lnTo>
                  <a:pt x="7104" y="3338"/>
                </a:lnTo>
                <a:lnTo>
                  <a:pt x="7211" y="3402"/>
                </a:lnTo>
                <a:lnTo>
                  <a:pt x="7297" y="3466"/>
                </a:lnTo>
                <a:lnTo>
                  <a:pt x="7361" y="3530"/>
                </a:lnTo>
                <a:lnTo>
                  <a:pt x="7382" y="3573"/>
                </a:lnTo>
                <a:lnTo>
                  <a:pt x="7361" y="3637"/>
                </a:lnTo>
                <a:lnTo>
                  <a:pt x="7361" y="3637"/>
                </a:lnTo>
                <a:lnTo>
                  <a:pt x="7340" y="3702"/>
                </a:lnTo>
                <a:lnTo>
                  <a:pt x="7297" y="3744"/>
                </a:lnTo>
                <a:lnTo>
                  <a:pt x="7211" y="3851"/>
                </a:lnTo>
                <a:lnTo>
                  <a:pt x="7147" y="3894"/>
                </a:lnTo>
                <a:lnTo>
                  <a:pt x="7126" y="3958"/>
                </a:lnTo>
                <a:lnTo>
                  <a:pt x="7104" y="4023"/>
                </a:lnTo>
                <a:lnTo>
                  <a:pt x="7126" y="4108"/>
                </a:lnTo>
                <a:lnTo>
                  <a:pt x="7126" y="4108"/>
                </a:lnTo>
                <a:lnTo>
                  <a:pt x="7168" y="4172"/>
                </a:lnTo>
                <a:lnTo>
                  <a:pt x="7211" y="4215"/>
                </a:lnTo>
                <a:lnTo>
                  <a:pt x="7275" y="4215"/>
                </a:lnTo>
                <a:lnTo>
                  <a:pt x="7318" y="4215"/>
                </a:lnTo>
                <a:lnTo>
                  <a:pt x="7446" y="4151"/>
                </a:lnTo>
                <a:lnTo>
                  <a:pt x="7575" y="4044"/>
                </a:lnTo>
                <a:lnTo>
                  <a:pt x="7575" y="4044"/>
                </a:lnTo>
                <a:lnTo>
                  <a:pt x="7660" y="3937"/>
                </a:lnTo>
                <a:lnTo>
                  <a:pt x="7746" y="3873"/>
                </a:lnTo>
                <a:lnTo>
                  <a:pt x="7789" y="3873"/>
                </a:lnTo>
                <a:lnTo>
                  <a:pt x="7853" y="3873"/>
                </a:lnTo>
                <a:lnTo>
                  <a:pt x="7981" y="3958"/>
                </a:lnTo>
                <a:lnTo>
                  <a:pt x="7981" y="3958"/>
                </a:lnTo>
                <a:lnTo>
                  <a:pt x="8110" y="4065"/>
                </a:lnTo>
                <a:lnTo>
                  <a:pt x="8217" y="4215"/>
                </a:lnTo>
                <a:lnTo>
                  <a:pt x="8324" y="4365"/>
                </a:lnTo>
                <a:lnTo>
                  <a:pt x="8409" y="4536"/>
                </a:lnTo>
                <a:lnTo>
                  <a:pt x="8473" y="4707"/>
                </a:lnTo>
                <a:lnTo>
                  <a:pt x="8516" y="4878"/>
                </a:lnTo>
                <a:lnTo>
                  <a:pt x="8559" y="5050"/>
                </a:lnTo>
                <a:lnTo>
                  <a:pt x="8580" y="5221"/>
                </a:lnTo>
                <a:lnTo>
                  <a:pt x="8580" y="5221"/>
                </a:lnTo>
                <a:lnTo>
                  <a:pt x="8580" y="5435"/>
                </a:lnTo>
                <a:lnTo>
                  <a:pt x="8580" y="5542"/>
                </a:lnTo>
                <a:lnTo>
                  <a:pt x="8538" y="5627"/>
                </a:lnTo>
                <a:lnTo>
                  <a:pt x="8538" y="5627"/>
                </a:lnTo>
                <a:close/>
                <a:moveTo>
                  <a:pt x="5735" y="4450"/>
                </a:moveTo>
                <a:lnTo>
                  <a:pt x="5735" y="4450"/>
                </a:lnTo>
                <a:lnTo>
                  <a:pt x="4986" y="4750"/>
                </a:lnTo>
                <a:lnTo>
                  <a:pt x="4237" y="5071"/>
                </a:lnTo>
                <a:lnTo>
                  <a:pt x="4237" y="5071"/>
                </a:lnTo>
                <a:lnTo>
                  <a:pt x="3959" y="5178"/>
                </a:lnTo>
                <a:lnTo>
                  <a:pt x="3681" y="5285"/>
                </a:lnTo>
                <a:lnTo>
                  <a:pt x="3082" y="5499"/>
                </a:lnTo>
                <a:lnTo>
                  <a:pt x="3082" y="5499"/>
                </a:lnTo>
                <a:lnTo>
                  <a:pt x="2868" y="5563"/>
                </a:lnTo>
                <a:lnTo>
                  <a:pt x="2739" y="5627"/>
                </a:lnTo>
                <a:lnTo>
                  <a:pt x="2611" y="5691"/>
                </a:lnTo>
                <a:lnTo>
                  <a:pt x="2504" y="5777"/>
                </a:lnTo>
                <a:lnTo>
                  <a:pt x="2440" y="5863"/>
                </a:lnTo>
                <a:lnTo>
                  <a:pt x="2440" y="5905"/>
                </a:lnTo>
                <a:lnTo>
                  <a:pt x="2440" y="5948"/>
                </a:lnTo>
                <a:lnTo>
                  <a:pt x="2461" y="6012"/>
                </a:lnTo>
                <a:lnTo>
                  <a:pt x="2504" y="6055"/>
                </a:lnTo>
                <a:lnTo>
                  <a:pt x="2504" y="6055"/>
                </a:lnTo>
                <a:lnTo>
                  <a:pt x="2568" y="6098"/>
                </a:lnTo>
                <a:lnTo>
                  <a:pt x="2632" y="6119"/>
                </a:lnTo>
                <a:lnTo>
                  <a:pt x="2761" y="6162"/>
                </a:lnTo>
                <a:lnTo>
                  <a:pt x="2889" y="6184"/>
                </a:lnTo>
                <a:lnTo>
                  <a:pt x="3018" y="6226"/>
                </a:lnTo>
                <a:lnTo>
                  <a:pt x="3018" y="6226"/>
                </a:lnTo>
                <a:lnTo>
                  <a:pt x="3274" y="6355"/>
                </a:lnTo>
                <a:lnTo>
                  <a:pt x="3403" y="6398"/>
                </a:lnTo>
                <a:lnTo>
                  <a:pt x="3531" y="6462"/>
                </a:lnTo>
                <a:lnTo>
                  <a:pt x="3531" y="6462"/>
                </a:lnTo>
                <a:lnTo>
                  <a:pt x="3831" y="6526"/>
                </a:lnTo>
                <a:lnTo>
                  <a:pt x="3831" y="6526"/>
                </a:lnTo>
                <a:lnTo>
                  <a:pt x="3938" y="6569"/>
                </a:lnTo>
                <a:lnTo>
                  <a:pt x="4002" y="6611"/>
                </a:lnTo>
                <a:lnTo>
                  <a:pt x="4045" y="6676"/>
                </a:lnTo>
                <a:lnTo>
                  <a:pt x="4087" y="6761"/>
                </a:lnTo>
                <a:lnTo>
                  <a:pt x="4087" y="6761"/>
                </a:lnTo>
                <a:lnTo>
                  <a:pt x="4130" y="6932"/>
                </a:lnTo>
                <a:lnTo>
                  <a:pt x="4152" y="7104"/>
                </a:lnTo>
                <a:lnTo>
                  <a:pt x="4173" y="7296"/>
                </a:lnTo>
                <a:lnTo>
                  <a:pt x="4173" y="7467"/>
                </a:lnTo>
                <a:lnTo>
                  <a:pt x="4173" y="7467"/>
                </a:lnTo>
                <a:lnTo>
                  <a:pt x="4152" y="7703"/>
                </a:lnTo>
                <a:lnTo>
                  <a:pt x="4152" y="7852"/>
                </a:lnTo>
                <a:lnTo>
                  <a:pt x="4152" y="7981"/>
                </a:lnTo>
                <a:lnTo>
                  <a:pt x="4173" y="8088"/>
                </a:lnTo>
                <a:lnTo>
                  <a:pt x="4194" y="8131"/>
                </a:lnTo>
                <a:lnTo>
                  <a:pt x="4216" y="8152"/>
                </a:lnTo>
                <a:lnTo>
                  <a:pt x="4259" y="8152"/>
                </a:lnTo>
                <a:lnTo>
                  <a:pt x="4301" y="8152"/>
                </a:lnTo>
                <a:lnTo>
                  <a:pt x="4366" y="8109"/>
                </a:lnTo>
                <a:lnTo>
                  <a:pt x="4430" y="8045"/>
                </a:lnTo>
                <a:lnTo>
                  <a:pt x="4430" y="8045"/>
                </a:lnTo>
                <a:lnTo>
                  <a:pt x="4708" y="7788"/>
                </a:lnTo>
                <a:lnTo>
                  <a:pt x="4965" y="7510"/>
                </a:lnTo>
                <a:lnTo>
                  <a:pt x="5221" y="7211"/>
                </a:lnTo>
                <a:lnTo>
                  <a:pt x="5328" y="7061"/>
                </a:lnTo>
                <a:lnTo>
                  <a:pt x="5414" y="6890"/>
                </a:lnTo>
                <a:lnTo>
                  <a:pt x="5414" y="6890"/>
                </a:lnTo>
                <a:lnTo>
                  <a:pt x="5521" y="6718"/>
                </a:lnTo>
                <a:lnTo>
                  <a:pt x="5628" y="6569"/>
                </a:lnTo>
                <a:lnTo>
                  <a:pt x="5863" y="6248"/>
                </a:lnTo>
                <a:lnTo>
                  <a:pt x="6077" y="5927"/>
                </a:lnTo>
                <a:lnTo>
                  <a:pt x="6184" y="5777"/>
                </a:lnTo>
                <a:lnTo>
                  <a:pt x="6270" y="5606"/>
                </a:lnTo>
                <a:lnTo>
                  <a:pt x="6270" y="5606"/>
                </a:lnTo>
                <a:lnTo>
                  <a:pt x="6419" y="5349"/>
                </a:lnTo>
                <a:lnTo>
                  <a:pt x="6633" y="4921"/>
                </a:lnTo>
                <a:lnTo>
                  <a:pt x="6719" y="4707"/>
                </a:lnTo>
                <a:lnTo>
                  <a:pt x="6783" y="4515"/>
                </a:lnTo>
                <a:lnTo>
                  <a:pt x="6805" y="4365"/>
                </a:lnTo>
                <a:lnTo>
                  <a:pt x="6783" y="4301"/>
                </a:lnTo>
                <a:lnTo>
                  <a:pt x="6740" y="4258"/>
                </a:lnTo>
                <a:lnTo>
                  <a:pt x="6740" y="4258"/>
                </a:lnTo>
                <a:lnTo>
                  <a:pt x="6698" y="4215"/>
                </a:lnTo>
                <a:lnTo>
                  <a:pt x="6655" y="4194"/>
                </a:lnTo>
                <a:lnTo>
                  <a:pt x="6526" y="4194"/>
                </a:lnTo>
                <a:lnTo>
                  <a:pt x="6377" y="4194"/>
                </a:lnTo>
                <a:lnTo>
                  <a:pt x="6227" y="4237"/>
                </a:lnTo>
                <a:lnTo>
                  <a:pt x="5949" y="4344"/>
                </a:lnTo>
                <a:lnTo>
                  <a:pt x="5735" y="4450"/>
                </a:lnTo>
                <a:lnTo>
                  <a:pt x="5735" y="4450"/>
                </a:lnTo>
                <a:close/>
                <a:moveTo>
                  <a:pt x="4665" y="5970"/>
                </a:moveTo>
                <a:lnTo>
                  <a:pt x="4665" y="5970"/>
                </a:lnTo>
                <a:lnTo>
                  <a:pt x="4665" y="5863"/>
                </a:lnTo>
                <a:lnTo>
                  <a:pt x="4665" y="5777"/>
                </a:lnTo>
                <a:lnTo>
                  <a:pt x="4708" y="5713"/>
                </a:lnTo>
                <a:lnTo>
                  <a:pt x="4751" y="5670"/>
                </a:lnTo>
                <a:lnTo>
                  <a:pt x="4793" y="5627"/>
                </a:lnTo>
                <a:lnTo>
                  <a:pt x="4858" y="5606"/>
                </a:lnTo>
                <a:lnTo>
                  <a:pt x="5007" y="5584"/>
                </a:lnTo>
                <a:lnTo>
                  <a:pt x="5157" y="5606"/>
                </a:lnTo>
                <a:lnTo>
                  <a:pt x="5286" y="5670"/>
                </a:lnTo>
                <a:lnTo>
                  <a:pt x="5350" y="5713"/>
                </a:lnTo>
                <a:lnTo>
                  <a:pt x="5392" y="5777"/>
                </a:lnTo>
                <a:lnTo>
                  <a:pt x="5414" y="5841"/>
                </a:lnTo>
                <a:lnTo>
                  <a:pt x="5435" y="5905"/>
                </a:lnTo>
                <a:lnTo>
                  <a:pt x="5435" y="5905"/>
                </a:lnTo>
                <a:lnTo>
                  <a:pt x="5414" y="5970"/>
                </a:lnTo>
                <a:lnTo>
                  <a:pt x="5392" y="6034"/>
                </a:lnTo>
                <a:lnTo>
                  <a:pt x="5350" y="6077"/>
                </a:lnTo>
                <a:lnTo>
                  <a:pt x="5307" y="6119"/>
                </a:lnTo>
                <a:lnTo>
                  <a:pt x="5200" y="6184"/>
                </a:lnTo>
                <a:lnTo>
                  <a:pt x="5072" y="6205"/>
                </a:lnTo>
                <a:lnTo>
                  <a:pt x="4943" y="6184"/>
                </a:lnTo>
                <a:lnTo>
                  <a:pt x="4815" y="6141"/>
                </a:lnTo>
                <a:lnTo>
                  <a:pt x="4729" y="6077"/>
                </a:lnTo>
                <a:lnTo>
                  <a:pt x="4686" y="6034"/>
                </a:lnTo>
                <a:lnTo>
                  <a:pt x="4665" y="5970"/>
                </a:lnTo>
                <a:lnTo>
                  <a:pt x="4665" y="597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2564216" y="980216"/>
            <a:ext cx="240899" cy="240305"/>
          </a:xfrm>
          <a:custGeom>
            <a:rect b="b" l="l" r="r" t="t"/>
            <a:pathLst>
              <a:path extrusionOk="0" h="8901" w="8923">
                <a:moveTo>
                  <a:pt x="5649" y="642"/>
                </a:moveTo>
                <a:lnTo>
                  <a:pt x="5649" y="642"/>
                </a:lnTo>
                <a:lnTo>
                  <a:pt x="5627" y="664"/>
                </a:lnTo>
                <a:lnTo>
                  <a:pt x="5627" y="664"/>
                </a:lnTo>
                <a:lnTo>
                  <a:pt x="5585" y="664"/>
                </a:lnTo>
                <a:lnTo>
                  <a:pt x="5585" y="664"/>
                </a:lnTo>
                <a:lnTo>
                  <a:pt x="5649" y="642"/>
                </a:lnTo>
                <a:lnTo>
                  <a:pt x="5649" y="642"/>
                </a:lnTo>
                <a:close/>
                <a:moveTo>
                  <a:pt x="8730" y="2482"/>
                </a:moveTo>
                <a:lnTo>
                  <a:pt x="8730" y="2482"/>
                </a:lnTo>
                <a:lnTo>
                  <a:pt x="8837" y="2332"/>
                </a:lnTo>
                <a:lnTo>
                  <a:pt x="8901" y="2161"/>
                </a:lnTo>
                <a:lnTo>
                  <a:pt x="8922" y="1990"/>
                </a:lnTo>
                <a:lnTo>
                  <a:pt x="8922" y="1904"/>
                </a:lnTo>
                <a:lnTo>
                  <a:pt x="8901" y="1819"/>
                </a:lnTo>
                <a:lnTo>
                  <a:pt x="8901" y="1819"/>
                </a:lnTo>
                <a:lnTo>
                  <a:pt x="8879" y="1733"/>
                </a:lnTo>
                <a:lnTo>
                  <a:pt x="8837" y="1648"/>
                </a:lnTo>
                <a:lnTo>
                  <a:pt x="8773" y="1584"/>
                </a:lnTo>
                <a:lnTo>
                  <a:pt x="8708" y="1519"/>
                </a:lnTo>
                <a:lnTo>
                  <a:pt x="8644" y="1477"/>
                </a:lnTo>
                <a:lnTo>
                  <a:pt x="8559" y="1434"/>
                </a:lnTo>
                <a:lnTo>
                  <a:pt x="8473" y="1412"/>
                </a:lnTo>
                <a:lnTo>
                  <a:pt x="8387" y="1412"/>
                </a:lnTo>
                <a:lnTo>
                  <a:pt x="8387" y="1412"/>
                </a:lnTo>
                <a:lnTo>
                  <a:pt x="8323" y="1412"/>
                </a:lnTo>
                <a:lnTo>
                  <a:pt x="8259" y="1434"/>
                </a:lnTo>
                <a:lnTo>
                  <a:pt x="8088" y="1498"/>
                </a:lnTo>
                <a:lnTo>
                  <a:pt x="7959" y="1562"/>
                </a:lnTo>
                <a:lnTo>
                  <a:pt x="7895" y="1584"/>
                </a:lnTo>
                <a:lnTo>
                  <a:pt x="7874" y="1584"/>
                </a:lnTo>
                <a:lnTo>
                  <a:pt x="7874" y="1584"/>
                </a:lnTo>
                <a:lnTo>
                  <a:pt x="7489" y="1220"/>
                </a:lnTo>
                <a:lnTo>
                  <a:pt x="7104" y="877"/>
                </a:lnTo>
                <a:lnTo>
                  <a:pt x="7104" y="877"/>
                </a:lnTo>
                <a:lnTo>
                  <a:pt x="6740" y="514"/>
                </a:lnTo>
                <a:lnTo>
                  <a:pt x="6547" y="364"/>
                </a:lnTo>
                <a:lnTo>
                  <a:pt x="6440" y="300"/>
                </a:lnTo>
                <a:lnTo>
                  <a:pt x="6333" y="236"/>
                </a:lnTo>
                <a:lnTo>
                  <a:pt x="6333" y="236"/>
                </a:lnTo>
                <a:lnTo>
                  <a:pt x="6184" y="193"/>
                </a:lnTo>
                <a:lnTo>
                  <a:pt x="6055" y="171"/>
                </a:lnTo>
                <a:lnTo>
                  <a:pt x="5820" y="150"/>
                </a:lnTo>
                <a:lnTo>
                  <a:pt x="5563" y="171"/>
                </a:lnTo>
                <a:lnTo>
                  <a:pt x="5306" y="214"/>
                </a:lnTo>
                <a:lnTo>
                  <a:pt x="5071" y="257"/>
                </a:lnTo>
                <a:lnTo>
                  <a:pt x="4814" y="300"/>
                </a:lnTo>
                <a:lnTo>
                  <a:pt x="4558" y="321"/>
                </a:lnTo>
                <a:lnTo>
                  <a:pt x="4301" y="300"/>
                </a:lnTo>
                <a:lnTo>
                  <a:pt x="4301" y="300"/>
                </a:lnTo>
                <a:lnTo>
                  <a:pt x="3851" y="171"/>
                </a:lnTo>
                <a:lnTo>
                  <a:pt x="3402" y="64"/>
                </a:lnTo>
                <a:lnTo>
                  <a:pt x="3188" y="22"/>
                </a:lnTo>
                <a:lnTo>
                  <a:pt x="2974" y="0"/>
                </a:lnTo>
                <a:lnTo>
                  <a:pt x="2739" y="0"/>
                </a:lnTo>
                <a:lnTo>
                  <a:pt x="2482" y="22"/>
                </a:lnTo>
                <a:lnTo>
                  <a:pt x="2482" y="22"/>
                </a:lnTo>
                <a:lnTo>
                  <a:pt x="2247" y="86"/>
                </a:lnTo>
                <a:lnTo>
                  <a:pt x="2011" y="171"/>
                </a:lnTo>
                <a:lnTo>
                  <a:pt x="1776" y="257"/>
                </a:lnTo>
                <a:lnTo>
                  <a:pt x="1541" y="385"/>
                </a:lnTo>
                <a:lnTo>
                  <a:pt x="1091" y="621"/>
                </a:lnTo>
                <a:lnTo>
                  <a:pt x="664" y="877"/>
                </a:lnTo>
                <a:lnTo>
                  <a:pt x="664" y="877"/>
                </a:lnTo>
                <a:lnTo>
                  <a:pt x="492" y="984"/>
                </a:lnTo>
                <a:lnTo>
                  <a:pt x="300" y="1113"/>
                </a:lnTo>
                <a:lnTo>
                  <a:pt x="129" y="1263"/>
                </a:lnTo>
                <a:lnTo>
                  <a:pt x="64" y="1348"/>
                </a:lnTo>
                <a:lnTo>
                  <a:pt x="22" y="1434"/>
                </a:lnTo>
                <a:lnTo>
                  <a:pt x="22" y="1434"/>
                </a:lnTo>
                <a:lnTo>
                  <a:pt x="0" y="1519"/>
                </a:lnTo>
                <a:lnTo>
                  <a:pt x="0" y="1584"/>
                </a:lnTo>
                <a:lnTo>
                  <a:pt x="43" y="1755"/>
                </a:lnTo>
                <a:lnTo>
                  <a:pt x="107" y="1904"/>
                </a:lnTo>
                <a:lnTo>
                  <a:pt x="193" y="2033"/>
                </a:lnTo>
                <a:lnTo>
                  <a:pt x="193" y="2033"/>
                </a:lnTo>
                <a:lnTo>
                  <a:pt x="450" y="2375"/>
                </a:lnTo>
                <a:lnTo>
                  <a:pt x="771" y="2718"/>
                </a:lnTo>
                <a:lnTo>
                  <a:pt x="942" y="2889"/>
                </a:lnTo>
                <a:lnTo>
                  <a:pt x="1113" y="3017"/>
                </a:lnTo>
                <a:lnTo>
                  <a:pt x="1284" y="3145"/>
                </a:lnTo>
                <a:lnTo>
                  <a:pt x="1477" y="3252"/>
                </a:lnTo>
                <a:lnTo>
                  <a:pt x="1477" y="3252"/>
                </a:lnTo>
                <a:lnTo>
                  <a:pt x="1691" y="3338"/>
                </a:lnTo>
                <a:lnTo>
                  <a:pt x="1904" y="3359"/>
                </a:lnTo>
                <a:lnTo>
                  <a:pt x="2097" y="3359"/>
                </a:lnTo>
                <a:lnTo>
                  <a:pt x="2290" y="3317"/>
                </a:lnTo>
                <a:lnTo>
                  <a:pt x="2675" y="3210"/>
                </a:lnTo>
                <a:lnTo>
                  <a:pt x="2889" y="3145"/>
                </a:lnTo>
                <a:lnTo>
                  <a:pt x="3103" y="3081"/>
                </a:lnTo>
                <a:lnTo>
                  <a:pt x="3103" y="3081"/>
                </a:lnTo>
                <a:lnTo>
                  <a:pt x="3188" y="3081"/>
                </a:lnTo>
                <a:lnTo>
                  <a:pt x="3274" y="3081"/>
                </a:lnTo>
                <a:lnTo>
                  <a:pt x="3359" y="3103"/>
                </a:lnTo>
                <a:lnTo>
                  <a:pt x="3445" y="3124"/>
                </a:lnTo>
                <a:lnTo>
                  <a:pt x="3595" y="3210"/>
                </a:lnTo>
                <a:lnTo>
                  <a:pt x="3745" y="3317"/>
                </a:lnTo>
                <a:lnTo>
                  <a:pt x="3873" y="3445"/>
                </a:lnTo>
                <a:lnTo>
                  <a:pt x="4023" y="3552"/>
                </a:lnTo>
                <a:lnTo>
                  <a:pt x="4194" y="3638"/>
                </a:lnTo>
                <a:lnTo>
                  <a:pt x="4279" y="3659"/>
                </a:lnTo>
                <a:lnTo>
                  <a:pt x="4365" y="3680"/>
                </a:lnTo>
                <a:lnTo>
                  <a:pt x="4365" y="3680"/>
                </a:lnTo>
                <a:lnTo>
                  <a:pt x="4579" y="3680"/>
                </a:lnTo>
                <a:lnTo>
                  <a:pt x="4793" y="3659"/>
                </a:lnTo>
                <a:lnTo>
                  <a:pt x="5007" y="3659"/>
                </a:lnTo>
                <a:lnTo>
                  <a:pt x="5114" y="3659"/>
                </a:lnTo>
                <a:lnTo>
                  <a:pt x="5221" y="3680"/>
                </a:lnTo>
                <a:lnTo>
                  <a:pt x="5221" y="3680"/>
                </a:lnTo>
                <a:lnTo>
                  <a:pt x="5392" y="3745"/>
                </a:lnTo>
                <a:lnTo>
                  <a:pt x="5585" y="3809"/>
                </a:lnTo>
                <a:lnTo>
                  <a:pt x="5756" y="3894"/>
                </a:lnTo>
                <a:lnTo>
                  <a:pt x="5948" y="3958"/>
                </a:lnTo>
                <a:lnTo>
                  <a:pt x="5948" y="3958"/>
                </a:lnTo>
                <a:lnTo>
                  <a:pt x="6162" y="3980"/>
                </a:lnTo>
                <a:lnTo>
                  <a:pt x="6333" y="3958"/>
                </a:lnTo>
                <a:lnTo>
                  <a:pt x="6505" y="3894"/>
                </a:lnTo>
                <a:lnTo>
                  <a:pt x="6697" y="3787"/>
                </a:lnTo>
                <a:lnTo>
                  <a:pt x="6697" y="3787"/>
                </a:lnTo>
                <a:lnTo>
                  <a:pt x="6826" y="3659"/>
                </a:lnTo>
                <a:lnTo>
                  <a:pt x="6975" y="3531"/>
                </a:lnTo>
                <a:lnTo>
                  <a:pt x="7082" y="3381"/>
                </a:lnTo>
                <a:lnTo>
                  <a:pt x="7189" y="3231"/>
                </a:lnTo>
                <a:lnTo>
                  <a:pt x="7189" y="3231"/>
                </a:lnTo>
                <a:lnTo>
                  <a:pt x="7211" y="3124"/>
                </a:lnTo>
                <a:lnTo>
                  <a:pt x="7253" y="2953"/>
                </a:lnTo>
                <a:lnTo>
                  <a:pt x="7382" y="2546"/>
                </a:lnTo>
                <a:lnTo>
                  <a:pt x="7446" y="2354"/>
                </a:lnTo>
                <a:lnTo>
                  <a:pt x="7532" y="2204"/>
                </a:lnTo>
                <a:lnTo>
                  <a:pt x="7574" y="2140"/>
                </a:lnTo>
                <a:lnTo>
                  <a:pt x="7617" y="2097"/>
                </a:lnTo>
                <a:lnTo>
                  <a:pt x="7681" y="2076"/>
                </a:lnTo>
                <a:lnTo>
                  <a:pt x="7746" y="2076"/>
                </a:lnTo>
                <a:lnTo>
                  <a:pt x="7746" y="2076"/>
                </a:lnTo>
                <a:lnTo>
                  <a:pt x="7788" y="2118"/>
                </a:lnTo>
                <a:lnTo>
                  <a:pt x="7810" y="2161"/>
                </a:lnTo>
                <a:lnTo>
                  <a:pt x="7852" y="2247"/>
                </a:lnTo>
                <a:lnTo>
                  <a:pt x="7852" y="2247"/>
                </a:lnTo>
                <a:lnTo>
                  <a:pt x="7895" y="2311"/>
                </a:lnTo>
                <a:lnTo>
                  <a:pt x="7959" y="2354"/>
                </a:lnTo>
                <a:lnTo>
                  <a:pt x="8024" y="2418"/>
                </a:lnTo>
                <a:lnTo>
                  <a:pt x="8066" y="2482"/>
                </a:lnTo>
                <a:lnTo>
                  <a:pt x="8066" y="2482"/>
                </a:lnTo>
                <a:lnTo>
                  <a:pt x="8088" y="2546"/>
                </a:lnTo>
                <a:lnTo>
                  <a:pt x="8088" y="2653"/>
                </a:lnTo>
                <a:lnTo>
                  <a:pt x="8045" y="2867"/>
                </a:lnTo>
                <a:lnTo>
                  <a:pt x="7959" y="3295"/>
                </a:lnTo>
                <a:lnTo>
                  <a:pt x="7959" y="3295"/>
                </a:lnTo>
                <a:lnTo>
                  <a:pt x="7874" y="3787"/>
                </a:lnTo>
                <a:lnTo>
                  <a:pt x="7831" y="4301"/>
                </a:lnTo>
                <a:lnTo>
                  <a:pt x="7746" y="5328"/>
                </a:lnTo>
                <a:lnTo>
                  <a:pt x="7639" y="7360"/>
                </a:lnTo>
                <a:lnTo>
                  <a:pt x="7639" y="7360"/>
                </a:lnTo>
                <a:lnTo>
                  <a:pt x="7574" y="7767"/>
                </a:lnTo>
                <a:lnTo>
                  <a:pt x="7553" y="8002"/>
                </a:lnTo>
                <a:lnTo>
                  <a:pt x="7553" y="8259"/>
                </a:lnTo>
                <a:lnTo>
                  <a:pt x="7553" y="8516"/>
                </a:lnTo>
                <a:lnTo>
                  <a:pt x="7596" y="8623"/>
                </a:lnTo>
                <a:lnTo>
                  <a:pt x="7617" y="8708"/>
                </a:lnTo>
                <a:lnTo>
                  <a:pt x="7681" y="8794"/>
                </a:lnTo>
                <a:lnTo>
                  <a:pt x="7746" y="8858"/>
                </a:lnTo>
                <a:lnTo>
                  <a:pt x="7831" y="8880"/>
                </a:lnTo>
                <a:lnTo>
                  <a:pt x="7917" y="8901"/>
                </a:lnTo>
                <a:lnTo>
                  <a:pt x="7917" y="8901"/>
                </a:lnTo>
                <a:lnTo>
                  <a:pt x="8024" y="8880"/>
                </a:lnTo>
                <a:lnTo>
                  <a:pt x="8088" y="8858"/>
                </a:lnTo>
                <a:lnTo>
                  <a:pt x="8131" y="8815"/>
                </a:lnTo>
                <a:lnTo>
                  <a:pt x="8173" y="8773"/>
                </a:lnTo>
                <a:lnTo>
                  <a:pt x="8216" y="8644"/>
                </a:lnTo>
                <a:lnTo>
                  <a:pt x="8259" y="8494"/>
                </a:lnTo>
                <a:lnTo>
                  <a:pt x="8259" y="8494"/>
                </a:lnTo>
                <a:lnTo>
                  <a:pt x="8323" y="7981"/>
                </a:lnTo>
                <a:lnTo>
                  <a:pt x="8366" y="7446"/>
                </a:lnTo>
                <a:lnTo>
                  <a:pt x="8366" y="7446"/>
                </a:lnTo>
                <a:lnTo>
                  <a:pt x="8494" y="5371"/>
                </a:lnTo>
                <a:lnTo>
                  <a:pt x="8559" y="4322"/>
                </a:lnTo>
                <a:lnTo>
                  <a:pt x="8559" y="3809"/>
                </a:lnTo>
                <a:lnTo>
                  <a:pt x="8559" y="3295"/>
                </a:lnTo>
                <a:lnTo>
                  <a:pt x="8559" y="3295"/>
                </a:lnTo>
                <a:lnTo>
                  <a:pt x="8559" y="3017"/>
                </a:lnTo>
                <a:lnTo>
                  <a:pt x="8537" y="2889"/>
                </a:lnTo>
                <a:lnTo>
                  <a:pt x="8559" y="2760"/>
                </a:lnTo>
                <a:lnTo>
                  <a:pt x="8559" y="2760"/>
                </a:lnTo>
                <a:lnTo>
                  <a:pt x="8580" y="2675"/>
                </a:lnTo>
                <a:lnTo>
                  <a:pt x="8601" y="2611"/>
                </a:lnTo>
                <a:lnTo>
                  <a:pt x="8730" y="2482"/>
                </a:lnTo>
                <a:lnTo>
                  <a:pt x="8730" y="2482"/>
                </a:lnTo>
                <a:close/>
                <a:moveTo>
                  <a:pt x="2504" y="1134"/>
                </a:moveTo>
                <a:lnTo>
                  <a:pt x="2504" y="1134"/>
                </a:lnTo>
                <a:lnTo>
                  <a:pt x="2482" y="1391"/>
                </a:lnTo>
                <a:lnTo>
                  <a:pt x="2439" y="1648"/>
                </a:lnTo>
                <a:lnTo>
                  <a:pt x="2332" y="2161"/>
                </a:lnTo>
                <a:lnTo>
                  <a:pt x="2332" y="2161"/>
                </a:lnTo>
                <a:lnTo>
                  <a:pt x="2290" y="2504"/>
                </a:lnTo>
                <a:lnTo>
                  <a:pt x="2247" y="2675"/>
                </a:lnTo>
                <a:lnTo>
                  <a:pt x="2225" y="2760"/>
                </a:lnTo>
                <a:lnTo>
                  <a:pt x="2183" y="2803"/>
                </a:lnTo>
                <a:lnTo>
                  <a:pt x="2183" y="2803"/>
                </a:lnTo>
                <a:lnTo>
                  <a:pt x="2118" y="2803"/>
                </a:lnTo>
                <a:lnTo>
                  <a:pt x="2054" y="2803"/>
                </a:lnTo>
                <a:lnTo>
                  <a:pt x="1862" y="2803"/>
                </a:lnTo>
                <a:lnTo>
                  <a:pt x="1669" y="2760"/>
                </a:lnTo>
                <a:lnTo>
                  <a:pt x="1562" y="2718"/>
                </a:lnTo>
                <a:lnTo>
                  <a:pt x="1562" y="2718"/>
                </a:lnTo>
                <a:lnTo>
                  <a:pt x="1519" y="2653"/>
                </a:lnTo>
                <a:lnTo>
                  <a:pt x="1519" y="2546"/>
                </a:lnTo>
                <a:lnTo>
                  <a:pt x="1519" y="2311"/>
                </a:lnTo>
                <a:lnTo>
                  <a:pt x="1562" y="1904"/>
                </a:lnTo>
                <a:lnTo>
                  <a:pt x="1562" y="1904"/>
                </a:lnTo>
                <a:lnTo>
                  <a:pt x="1562" y="1455"/>
                </a:lnTo>
                <a:lnTo>
                  <a:pt x="1584" y="1220"/>
                </a:lnTo>
                <a:lnTo>
                  <a:pt x="1648" y="1027"/>
                </a:lnTo>
                <a:lnTo>
                  <a:pt x="1648" y="1027"/>
                </a:lnTo>
                <a:lnTo>
                  <a:pt x="1691" y="942"/>
                </a:lnTo>
                <a:lnTo>
                  <a:pt x="1776" y="877"/>
                </a:lnTo>
                <a:lnTo>
                  <a:pt x="1969" y="771"/>
                </a:lnTo>
                <a:lnTo>
                  <a:pt x="1969" y="771"/>
                </a:lnTo>
                <a:lnTo>
                  <a:pt x="2183" y="664"/>
                </a:lnTo>
                <a:lnTo>
                  <a:pt x="2311" y="599"/>
                </a:lnTo>
                <a:lnTo>
                  <a:pt x="2375" y="599"/>
                </a:lnTo>
                <a:lnTo>
                  <a:pt x="2418" y="621"/>
                </a:lnTo>
                <a:lnTo>
                  <a:pt x="2418" y="621"/>
                </a:lnTo>
                <a:lnTo>
                  <a:pt x="2439" y="642"/>
                </a:lnTo>
                <a:lnTo>
                  <a:pt x="2461" y="706"/>
                </a:lnTo>
                <a:lnTo>
                  <a:pt x="2504" y="856"/>
                </a:lnTo>
                <a:lnTo>
                  <a:pt x="2504" y="1134"/>
                </a:lnTo>
                <a:lnTo>
                  <a:pt x="2504" y="1134"/>
                </a:lnTo>
                <a:close/>
                <a:moveTo>
                  <a:pt x="4130" y="1370"/>
                </a:moveTo>
                <a:lnTo>
                  <a:pt x="4130" y="1370"/>
                </a:lnTo>
                <a:lnTo>
                  <a:pt x="4087" y="1733"/>
                </a:lnTo>
                <a:lnTo>
                  <a:pt x="4044" y="2097"/>
                </a:lnTo>
                <a:lnTo>
                  <a:pt x="3980" y="2461"/>
                </a:lnTo>
                <a:lnTo>
                  <a:pt x="3958" y="2825"/>
                </a:lnTo>
                <a:lnTo>
                  <a:pt x="3958" y="2825"/>
                </a:lnTo>
                <a:lnTo>
                  <a:pt x="3937" y="2803"/>
                </a:lnTo>
                <a:lnTo>
                  <a:pt x="3916" y="2782"/>
                </a:lnTo>
                <a:lnTo>
                  <a:pt x="3851" y="2739"/>
                </a:lnTo>
                <a:lnTo>
                  <a:pt x="3616" y="2675"/>
                </a:lnTo>
                <a:lnTo>
                  <a:pt x="3381" y="2611"/>
                </a:lnTo>
                <a:lnTo>
                  <a:pt x="3295" y="2589"/>
                </a:lnTo>
                <a:lnTo>
                  <a:pt x="3274" y="2568"/>
                </a:lnTo>
                <a:lnTo>
                  <a:pt x="3274" y="2568"/>
                </a:lnTo>
                <a:lnTo>
                  <a:pt x="3317" y="2204"/>
                </a:lnTo>
                <a:lnTo>
                  <a:pt x="3402" y="1562"/>
                </a:lnTo>
                <a:lnTo>
                  <a:pt x="3466" y="984"/>
                </a:lnTo>
                <a:lnTo>
                  <a:pt x="3488" y="792"/>
                </a:lnTo>
                <a:lnTo>
                  <a:pt x="3488" y="728"/>
                </a:lnTo>
                <a:lnTo>
                  <a:pt x="3466" y="706"/>
                </a:lnTo>
                <a:lnTo>
                  <a:pt x="3466" y="706"/>
                </a:lnTo>
                <a:lnTo>
                  <a:pt x="3616" y="728"/>
                </a:lnTo>
                <a:lnTo>
                  <a:pt x="3809" y="792"/>
                </a:lnTo>
                <a:lnTo>
                  <a:pt x="3980" y="856"/>
                </a:lnTo>
                <a:lnTo>
                  <a:pt x="4044" y="899"/>
                </a:lnTo>
                <a:lnTo>
                  <a:pt x="4108" y="963"/>
                </a:lnTo>
                <a:lnTo>
                  <a:pt x="4108" y="963"/>
                </a:lnTo>
                <a:lnTo>
                  <a:pt x="4151" y="1049"/>
                </a:lnTo>
                <a:lnTo>
                  <a:pt x="4151" y="1156"/>
                </a:lnTo>
                <a:lnTo>
                  <a:pt x="4130" y="1370"/>
                </a:lnTo>
                <a:lnTo>
                  <a:pt x="4130" y="1370"/>
                </a:lnTo>
                <a:close/>
                <a:moveTo>
                  <a:pt x="5799" y="3231"/>
                </a:moveTo>
                <a:lnTo>
                  <a:pt x="5799" y="3231"/>
                </a:lnTo>
                <a:lnTo>
                  <a:pt x="5756" y="3252"/>
                </a:lnTo>
                <a:lnTo>
                  <a:pt x="5713" y="3274"/>
                </a:lnTo>
                <a:lnTo>
                  <a:pt x="5670" y="3274"/>
                </a:lnTo>
                <a:lnTo>
                  <a:pt x="5649" y="3252"/>
                </a:lnTo>
                <a:lnTo>
                  <a:pt x="5456" y="3124"/>
                </a:lnTo>
                <a:lnTo>
                  <a:pt x="5456" y="3124"/>
                </a:lnTo>
                <a:lnTo>
                  <a:pt x="5306" y="3060"/>
                </a:lnTo>
                <a:lnTo>
                  <a:pt x="5242" y="3038"/>
                </a:lnTo>
                <a:lnTo>
                  <a:pt x="5157" y="3017"/>
                </a:lnTo>
                <a:lnTo>
                  <a:pt x="5157" y="3017"/>
                </a:lnTo>
                <a:lnTo>
                  <a:pt x="4964" y="3060"/>
                </a:lnTo>
                <a:lnTo>
                  <a:pt x="4964" y="3060"/>
                </a:lnTo>
                <a:lnTo>
                  <a:pt x="4921" y="2803"/>
                </a:lnTo>
                <a:lnTo>
                  <a:pt x="4921" y="2803"/>
                </a:lnTo>
                <a:lnTo>
                  <a:pt x="4900" y="2525"/>
                </a:lnTo>
                <a:lnTo>
                  <a:pt x="4900" y="2268"/>
                </a:lnTo>
                <a:lnTo>
                  <a:pt x="4921" y="1733"/>
                </a:lnTo>
                <a:lnTo>
                  <a:pt x="4921" y="1733"/>
                </a:lnTo>
                <a:lnTo>
                  <a:pt x="4943" y="1327"/>
                </a:lnTo>
                <a:lnTo>
                  <a:pt x="4964" y="1091"/>
                </a:lnTo>
                <a:lnTo>
                  <a:pt x="4985" y="1006"/>
                </a:lnTo>
                <a:lnTo>
                  <a:pt x="5028" y="920"/>
                </a:lnTo>
                <a:lnTo>
                  <a:pt x="5028" y="920"/>
                </a:lnTo>
                <a:lnTo>
                  <a:pt x="5071" y="899"/>
                </a:lnTo>
                <a:lnTo>
                  <a:pt x="5157" y="877"/>
                </a:lnTo>
                <a:lnTo>
                  <a:pt x="5285" y="835"/>
                </a:lnTo>
                <a:lnTo>
                  <a:pt x="5285" y="835"/>
                </a:lnTo>
                <a:lnTo>
                  <a:pt x="5563" y="685"/>
                </a:lnTo>
                <a:lnTo>
                  <a:pt x="5563" y="685"/>
                </a:lnTo>
                <a:lnTo>
                  <a:pt x="5542" y="685"/>
                </a:lnTo>
                <a:lnTo>
                  <a:pt x="5542" y="685"/>
                </a:lnTo>
                <a:lnTo>
                  <a:pt x="5627" y="664"/>
                </a:lnTo>
                <a:lnTo>
                  <a:pt x="5627" y="664"/>
                </a:lnTo>
                <a:lnTo>
                  <a:pt x="5649" y="642"/>
                </a:lnTo>
                <a:lnTo>
                  <a:pt x="5649" y="642"/>
                </a:lnTo>
                <a:lnTo>
                  <a:pt x="5713" y="642"/>
                </a:lnTo>
                <a:lnTo>
                  <a:pt x="5713" y="642"/>
                </a:lnTo>
                <a:lnTo>
                  <a:pt x="5713" y="664"/>
                </a:lnTo>
                <a:lnTo>
                  <a:pt x="5734" y="728"/>
                </a:lnTo>
                <a:lnTo>
                  <a:pt x="5734" y="728"/>
                </a:lnTo>
                <a:lnTo>
                  <a:pt x="5756" y="835"/>
                </a:lnTo>
                <a:lnTo>
                  <a:pt x="5756" y="963"/>
                </a:lnTo>
                <a:lnTo>
                  <a:pt x="5756" y="1220"/>
                </a:lnTo>
                <a:lnTo>
                  <a:pt x="5756" y="1220"/>
                </a:lnTo>
                <a:lnTo>
                  <a:pt x="5777" y="1712"/>
                </a:lnTo>
                <a:lnTo>
                  <a:pt x="5777" y="2204"/>
                </a:lnTo>
                <a:lnTo>
                  <a:pt x="5777" y="2204"/>
                </a:lnTo>
                <a:lnTo>
                  <a:pt x="5777" y="2718"/>
                </a:lnTo>
                <a:lnTo>
                  <a:pt x="5777" y="2718"/>
                </a:lnTo>
                <a:lnTo>
                  <a:pt x="5820" y="2974"/>
                </a:lnTo>
                <a:lnTo>
                  <a:pt x="5820" y="3124"/>
                </a:lnTo>
                <a:lnTo>
                  <a:pt x="5820" y="3188"/>
                </a:lnTo>
                <a:lnTo>
                  <a:pt x="5799" y="3231"/>
                </a:lnTo>
                <a:lnTo>
                  <a:pt x="5799" y="3231"/>
                </a:lnTo>
                <a:close/>
                <a:moveTo>
                  <a:pt x="6932" y="2653"/>
                </a:moveTo>
                <a:lnTo>
                  <a:pt x="6932" y="2653"/>
                </a:lnTo>
                <a:lnTo>
                  <a:pt x="6890" y="2803"/>
                </a:lnTo>
                <a:lnTo>
                  <a:pt x="6826" y="2931"/>
                </a:lnTo>
                <a:lnTo>
                  <a:pt x="6761" y="3060"/>
                </a:lnTo>
                <a:lnTo>
                  <a:pt x="6676" y="3210"/>
                </a:lnTo>
                <a:lnTo>
                  <a:pt x="6676" y="3210"/>
                </a:lnTo>
                <a:lnTo>
                  <a:pt x="6462" y="3466"/>
                </a:lnTo>
                <a:lnTo>
                  <a:pt x="6333" y="3595"/>
                </a:lnTo>
                <a:lnTo>
                  <a:pt x="6312" y="3616"/>
                </a:lnTo>
                <a:lnTo>
                  <a:pt x="6291" y="3638"/>
                </a:lnTo>
                <a:lnTo>
                  <a:pt x="6291" y="3638"/>
                </a:lnTo>
                <a:lnTo>
                  <a:pt x="6269" y="2996"/>
                </a:lnTo>
                <a:lnTo>
                  <a:pt x="6291" y="2375"/>
                </a:lnTo>
                <a:lnTo>
                  <a:pt x="6312" y="1733"/>
                </a:lnTo>
                <a:lnTo>
                  <a:pt x="6333" y="1113"/>
                </a:lnTo>
                <a:lnTo>
                  <a:pt x="6333" y="1113"/>
                </a:lnTo>
                <a:lnTo>
                  <a:pt x="6312" y="920"/>
                </a:lnTo>
                <a:lnTo>
                  <a:pt x="6312" y="813"/>
                </a:lnTo>
                <a:lnTo>
                  <a:pt x="6333" y="749"/>
                </a:lnTo>
                <a:lnTo>
                  <a:pt x="6333" y="749"/>
                </a:lnTo>
                <a:lnTo>
                  <a:pt x="6355" y="728"/>
                </a:lnTo>
                <a:lnTo>
                  <a:pt x="6398" y="728"/>
                </a:lnTo>
                <a:lnTo>
                  <a:pt x="6483" y="771"/>
                </a:lnTo>
                <a:lnTo>
                  <a:pt x="6547" y="835"/>
                </a:lnTo>
                <a:lnTo>
                  <a:pt x="6612" y="899"/>
                </a:lnTo>
                <a:lnTo>
                  <a:pt x="6612" y="899"/>
                </a:lnTo>
                <a:lnTo>
                  <a:pt x="6783" y="1113"/>
                </a:lnTo>
                <a:lnTo>
                  <a:pt x="6932" y="1327"/>
                </a:lnTo>
                <a:lnTo>
                  <a:pt x="6932" y="1327"/>
                </a:lnTo>
                <a:lnTo>
                  <a:pt x="7189" y="1541"/>
                </a:lnTo>
                <a:lnTo>
                  <a:pt x="7339" y="1691"/>
                </a:lnTo>
                <a:lnTo>
                  <a:pt x="7382" y="1733"/>
                </a:lnTo>
                <a:lnTo>
                  <a:pt x="7403" y="1798"/>
                </a:lnTo>
                <a:lnTo>
                  <a:pt x="7403" y="1798"/>
                </a:lnTo>
                <a:lnTo>
                  <a:pt x="7339" y="1798"/>
                </a:lnTo>
                <a:lnTo>
                  <a:pt x="7275" y="1840"/>
                </a:lnTo>
                <a:lnTo>
                  <a:pt x="7189" y="1904"/>
                </a:lnTo>
                <a:lnTo>
                  <a:pt x="7125" y="2011"/>
                </a:lnTo>
                <a:lnTo>
                  <a:pt x="7061" y="2140"/>
                </a:lnTo>
                <a:lnTo>
                  <a:pt x="6975" y="2418"/>
                </a:lnTo>
                <a:lnTo>
                  <a:pt x="6932" y="2653"/>
                </a:lnTo>
                <a:lnTo>
                  <a:pt x="6932" y="2653"/>
                </a:lnTo>
                <a:close/>
                <a:moveTo>
                  <a:pt x="8473" y="2161"/>
                </a:moveTo>
                <a:lnTo>
                  <a:pt x="8473" y="2161"/>
                </a:lnTo>
                <a:lnTo>
                  <a:pt x="8409" y="2097"/>
                </a:lnTo>
                <a:lnTo>
                  <a:pt x="8366" y="2011"/>
                </a:lnTo>
                <a:lnTo>
                  <a:pt x="8345" y="1904"/>
                </a:lnTo>
                <a:lnTo>
                  <a:pt x="8345" y="1798"/>
                </a:lnTo>
                <a:lnTo>
                  <a:pt x="8366" y="1691"/>
                </a:lnTo>
                <a:lnTo>
                  <a:pt x="8430" y="1626"/>
                </a:lnTo>
                <a:lnTo>
                  <a:pt x="8452" y="1605"/>
                </a:lnTo>
                <a:lnTo>
                  <a:pt x="8494" y="1605"/>
                </a:lnTo>
                <a:lnTo>
                  <a:pt x="8537" y="1626"/>
                </a:lnTo>
                <a:lnTo>
                  <a:pt x="8580" y="1669"/>
                </a:lnTo>
                <a:lnTo>
                  <a:pt x="8580" y="1669"/>
                </a:lnTo>
                <a:lnTo>
                  <a:pt x="8623" y="1712"/>
                </a:lnTo>
                <a:lnTo>
                  <a:pt x="8666" y="1798"/>
                </a:lnTo>
                <a:lnTo>
                  <a:pt x="8687" y="1904"/>
                </a:lnTo>
                <a:lnTo>
                  <a:pt x="8687" y="2011"/>
                </a:lnTo>
                <a:lnTo>
                  <a:pt x="8666" y="2097"/>
                </a:lnTo>
                <a:lnTo>
                  <a:pt x="8623" y="2161"/>
                </a:lnTo>
                <a:lnTo>
                  <a:pt x="8580" y="2183"/>
                </a:lnTo>
                <a:lnTo>
                  <a:pt x="8473" y="2161"/>
                </a:lnTo>
                <a:lnTo>
                  <a:pt x="8473" y="216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2184111" y="967500"/>
            <a:ext cx="157719" cy="265736"/>
          </a:xfrm>
          <a:custGeom>
            <a:rect b="b" l="l" r="r" t="t"/>
            <a:pathLst>
              <a:path extrusionOk="0" h="9843" w="5842">
                <a:moveTo>
                  <a:pt x="5542" y="3146"/>
                </a:moveTo>
                <a:lnTo>
                  <a:pt x="5542" y="3146"/>
                </a:lnTo>
                <a:lnTo>
                  <a:pt x="5371" y="3060"/>
                </a:lnTo>
                <a:lnTo>
                  <a:pt x="5179" y="3017"/>
                </a:lnTo>
                <a:lnTo>
                  <a:pt x="4794" y="2932"/>
                </a:lnTo>
                <a:lnTo>
                  <a:pt x="4601" y="2910"/>
                </a:lnTo>
                <a:lnTo>
                  <a:pt x="4408" y="2868"/>
                </a:lnTo>
                <a:lnTo>
                  <a:pt x="4216" y="2803"/>
                </a:lnTo>
                <a:lnTo>
                  <a:pt x="4045" y="2696"/>
                </a:lnTo>
                <a:lnTo>
                  <a:pt x="4045" y="2696"/>
                </a:lnTo>
                <a:lnTo>
                  <a:pt x="4259" y="2375"/>
                </a:lnTo>
                <a:lnTo>
                  <a:pt x="4494" y="2055"/>
                </a:lnTo>
                <a:lnTo>
                  <a:pt x="4986" y="1434"/>
                </a:lnTo>
                <a:lnTo>
                  <a:pt x="4986" y="1434"/>
                </a:lnTo>
                <a:lnTo>
                  <a:pt x="5200" y="1177"/>
                </a:lnTo>
                <a:lnTo>
                  <a:pt x="5414" y="921"/>
                </a:lnTo>
                <a:lnTo>
                  <a:pt x="5414" y="921"/>
                </a:lnTo>
                <a:lnTo>
                  <a:pt x="5500" y="835"/>
                </a:lnTo>
                <a:lnTo>
                  <a:pt x="5585" y="728"/>
                </a:lnTo>
                <a:lnTo>
                  <a:pt x="5649" y="600"/>
                </a:lnTo>
                <a:lnTo>
                  <a:pt x="5671" y="535"/>
                </a:lnTo>
                <a:lnTo>
                  <a:pt x="5671" y="471"/>
                </a:lnTo>
                <a:lnTo>
                  <a:pt x="5671" y="471"/>
                </a:lnTo>
                <a:lnTo>
                  <a:pt x="5649" y="407"/>
                </a:lnTo>
                <a:lnTo>
                  <a:pt x="5607" y="343"/>
                </a:lnTo>
                <a:lnTo>
                  <a:pt x="5542" y="279"/>
                </a:lnTo>
                <a:lnTo>
                  <a:pt x="5478" y="236"/>
                </a:lnTo>
                <a:lnTo>
                  <a:pt x="5328" y="172"/>
                </a:lnTo>
                <a:lnTo>
                  <a:pt x="5157" y="150"/>
                </a:lnTo>
                <a:lnTo>
                  <a:pt x="4965" y="129"/>
                </a:lnTo>
                <a:lnTo>
                  <a:pt x="4794" y="129"/>
                </a:lnTo>
                <a:lnTo>
                  <a:pt x="4515" y="108"/>
                </a:lnTo>
                <a:lnTo>
                  <a:pt x="4515" y="108"/>
                </a:lnTo>
                <a:lnTo>
                  <a:pt x="4152" y="65"/>
                </a:lnTo>
                <a:lnTo>
                  <a:pt x="3809" y="22"/>
                </a:lnTo>
                <a:lnTo>
                  <a:pt x="3446" y="1"/>
                </a:lnTo>
                <a:lnTo>
                  <a:pt x="3274" y="1"/>
                </a:lnTo>
                <a:lnTo>
                  <a:pt x="3103" y="22"/>
                </a:lnTo>
                <a:lnTo>
                  <a:pt x="3103" y="22"/>
                </a:lnTo>
                <a:lnTo>
                  <a:pt x="2953" y="65"/>
                </a:lnTo>
                <a:lnTo>
                  <a:pt x="2825" y="150"/>
                </a:lnTo>
                <a:lnTo>
                  <a:pt x="2718" y="236"/>
                </a:lnTo>
                <a:lnTo>
                  <a:pt x="2633" y="364"/>
                </a:lnTo>
                <a:lnTo>
                  <a:pt x="2504" y="642"/>
                </a:lnTo>
                <a:lnTo>
                  <a:pt x="2354" y="899"/>
                </a:lnTo>
                <a:lnTo>
                  <a:pt x="2354" y="899"/>
                </a:lnTo>
                <a:lnTo>
                  <a:pt x="1627" y="2162"/>
                </a:lnTo>
                <a:lnTo>
                  <a:pt x="1627" y="2162"/>
                </a:lnTo>
                <a:lnTo>
                  <a:pt x="1242" y="2825"/>
                </a:lnTo>
                <a:lnTo>
                  <a:pt x="1049" y="3146"/>
                </a:lnTo>
                <a:lnTo>
                  <a:pt x="857" y="3488"/>
                </a:lnTo>
                <a:lnTo>
                  <a:pt x="857" y="3488"/>
                </a:lnTo>
                <a:lnTo>
                  <a:pt x="600" y="3937"/>
                </a:lnTo>
                <a:lnTo>
                  <a:pt x="493" y="4216"/>
                </a:lnTo>
                <a:lnTo>
                  <a:pt x="450" y="4323"/>
                </a:lnTo>
                <a:lnTo>
                  <a:pt x="450" y="4451"/>
                </a:lnTo>
                <a:lnTo>
                  <a:pt x="450" y="4451"/>
                </a:lnTo>
                <a:lnTo>
                  <a:pt x="450" y="4515"/>
                </a:lnTo>
                <a:lnTo>
                  <a:pt x="472" y="4579"/>
                </a:lnTo>
                <a:lnTo>
                  <a:pt x="514" y="4622"/>
                </a:lnTo>
                <a:lnTo>
                  <a:pt x="557" y="4665"/>
                </a:lnTo>
                <a:lnTo>
                  <a:pt x="664" y="4708"/>
                </a:lnTo>
                <a:lnTo>
                  <a:pt x="814" y="4729"/>
                </a:lnTo>
                <a:lnTo>
                  <a:pt x="964" y="4729"/>
                </a:lnTo>
                <a:lnTo>
                  <a:pt x="1113" y="4708"/>
                </a:lnTo>
                <a:lnTo>
                  <a:pt x="1349" y="4665"/>
                </a:lnTo>
                <a:lnTo>
                  <a:pt x="1349" y="4665"/>
                </a:lnTo>
                <a:lnTo>
                  <a:pt x="1670" y="4622"/>
                </a:lnTo>
                <a:lnTo>
                  <a:pt x="1969" y="4601"/>
                </a:lnTo>
                <a:lnTo>
                  <a:pt x="2590" y="4601"/>
                </a:lnTo>
                <a:lnTo>
                  <a:pt x="2590" y="4601"/>
                </a:lnTo>
                <a:lnTo>
                  <a:pt x="2354" y="5007"/>
                </a:lnTo>
                <a:lnTo>
                  <a:pt x="2098" y="5392"/>
                </a:lnTo>
                <a:lnTo>
                  <a:pt x="1584" y="6184"/>
                </a:lnTo>
                <a:lnTo>
                  <a:pt x="1584" y="6184"/>
                </a:lnTo>
                <a:lnTo>
                  <a:pt x="1477" y="6355"/>
                </a:lnTo>
                <a:lnTo>
                  <a:pt x="1392" y="6526"/>
                </a:lnTo>
                <a:lnTo>
                  <a:pt x="1306" y="6719"/>
                </a:lnTo>
                <a:lnTo>
                  <a:pt x="1178" y="6847"/>
                </a:lnTo>
                <a:lnTo>
                  <a:pt x="1178" y="6847"/>
                </a:lnTo>
                <a:lnTo>
                  <a:pt x="1135" y="6890"/>
                </a:lnTo>
                <a:lnTo>
                  <a:pt x="1071" y="6933"/>
                </a:lnTo>
                <a:lnTo>
                  <a:pt x="985" y="6933"/>
                </a:lnTo>
                <a:lnTo>
                  <a:pt x="921" y="6933"/>
                </a:lnTo>
                <a:lnTo>
                  <a:pt x="771" y="6890"/>
                </a:lnTo>
                <a:lnTo>
                  <a:pt x="600" y="6869"/>
                </a:lnTo>
                <a:lnTo>
                  <a:pt x="600" y="6869"/>
                </a:lnTo>
                <a:lnTo>
                  <a:pt x="343" y="6869"/>
                </a:lnTo>
                <a:lnTo>
                  <a:pt x="193" y="6890"/>
                </a:lnTo>
                <a:lnTo>
                  <a:pt x="86" y="6933"/>
                </a:lnTo>
                <a:lnTo>
                  <a:pt x="86" y="6933"/>
                </a:lnTo>
                <a:lnTo>
                  <a:pt x="44" y="6976"/>
                </a:lnTo>
                <a:lnTo>
                  <a:pt x="1" y="7040"/>
                </a:lnTo>
                <a:lnTo>
                  <a:pt x="1" y="7125"/>
                </a:lnTo>
                <a:lnTo>
                  <a:pt x="1" y="7211"/>
                </a:lnTo>
                <a:lnTo>
                  <a:pt x="22" y="7382"/>
                </a:lnTo>
                <a:lnTo>
                  <a:pt x="65" y="7532"/>
                </a:lnTo>
                <a:lnTo>
                  <a:pt x="65" y="7532"/>
                </a:lnTo>
                <a:lnTo>
                  <a:pt x="279" y="8409"/>
                </a:lnTo>
                <a:lnTo>
                  <a:pt x="472" y="9286"/>
                </a:lnTo>
                <a:lnTo>
                  <a:pt x="472" y="9286"/>
                </a:lnTo>
                <a:lnTo>
                  <a:pt x="493" y="9457"/>
                </a:lnTo>
                <a:lnTo>
                  <a:pt x="557" y="9629"/>
                </a:lnTo>
                <a:lnTo>
                  <a:pt x="600" y="9714"/>
                </a:lnTo>
                <a:lnTo>
                  <a:pt x="664" y="9757"/>
                </a:lnTo>
                <a:lnTo>
                  <a:pt x="728" y="9821"/>
                </a:lnTo>
                <a:lnTo>
                  <a:pt x="835" y="9843"/>
                </a:lnTo>
                <a:lnTo>
                  <a:pt x="835" y="9843"/>
                </a:lnTo>
                <a:lnTo>
                  <a:pt x="921" y="9843"/>
                </a:lnTo>
                <a:lnTo>
                  <a:pt x="1006" y="9821"/>
                </a:lnTo>
                <a:lnTo>
                  <a:pt x="1178" y="9757"/>
                </a:lnTo>
                <a:lnTo>
                  <a:pt x="1327" y="9650"/>
                </a:lnTo>
                <a:lnTo>
                  <a:pt x="1477" y="9564"/>
                </a:lnTo>
                <a:lnTo>
                  <a:pt x="1477" y="9564"/>
                </a:lnTo>
                <a:lnTo>
                  <a:pt x="2205" y="9030"/>
                </a:lnTo>
                <a:lnTo>
                  <a:pt x="2953" y="8516"/>
                </a:lnTo>
                <a:lnTo>
                  <a:pt x="2953" y="8516"/>
                </a:lnTo>
                <a:lnTo>
                  <a:pt x="3210" y="8388"/>
                </a:lnTo>
                <a:lnTo>
                  <a:pt x="3531" y="8174"/>
                </a:lnTo>
                <a:lnTo>
                  <a:pt x="3660" y="8067"/>
                </a:lnTo>
                <a:lnTo>
                  <a:pt x="3788" y="7938"/>
                </a:lnTo>
                <a:lnTo>
                  <a:pt x="3809" y="7874"/>
                </a:lnTo>
                <a:lnTo>
                  <a:pt x="3852" y="7810"/>
                </a:lnTo>
                <a:lnTo>
                  <a:pt x="3852" y="7746"/>
                </a:lnTo>
                <a:lnTo>
                  <a:pt x="3852" y="7660"/>
                </a:lnTo>
                <a:lnTo>
                  <a:pt x="3852" y="7660"/>
                </a:lnTo>
                <a:lnTo>
                  <a:pt x="3809" y="7575"/>
                </a:lnTo>
                <a:lnTo>
                  <a:pt x="3724" y="7489"/>
                </a:lnTo>
                <a:lnTo>
                  <a:pt x="3638" y="7425"/>
                </a:lnTo>
                <a:lnTo>
                  <a:pt x="3531" y="7361"/>
                </a:lnTo>
                <a:lnTo>
                  <a:pt x="3296" y="7275"/>
                </a:lnTo>
                <a:lnTo>
                  <a:pt x="3082" y="7232"/>
                </a:lnTo>
                <a:lnTo>
                  <a:pt x="3082" y="7232"/>
                </a:lnTo>
                <a:lnTo>
                  <a:pt x="4216" y="5499"/>
                </a:lnTo>
                <a:lnTo>
                  <a:pt x="4216" y="5499"/>
                </a:lnTo>
                <a:lnTo>
                  <a:pt x="4494" y="5136"/>
                </a:lnTo>
                <a:lnTo>
                  <a:pt x="4772" y="4793"/>
                </a:lnTo>
                <a:lnTo>
                  <a:pt x="5371" y="4130"/>
                </a:lnTo>
                <a:lnTo>
                  <a:pt x="5371" y="4130"/>
                </a:lnTo>
                <a:lnTo>
                  <a:pt x="5649" y="3830"/>
                </a:lnTo>
                <a:lnTo>
                  <a:pt x="5756" y="3659"/>
                </a:lnTo>
                <a:lnTo>
                  <a:pt x="5799" y="3574"/>
                </a:lnTo>
                <a:lnTo>
                  <a:pt x="5842" y="3488"/>
                </a:lnTo>
                <a:lnTo>
                  <a:pt x="5842" y="3488"/>
                </a:lnTo>
                <a:lnTo>
                  <a:pt x="5842" y="3402"/>
                </a:lnTo>
                <a:lnTo>
                  <a:pt x="5842" y="3338"/>
                </a:lnTo>
                <a:lnTo>
                  <a:pt x="5799" y="3296"/>
                </a:lnTo>
                <a:lnTo>
                  <a:pt x="5778" y="3253"/>
                </a:lnTo>
                <a:lnTo>
                  <a:pt x="5671" y="3210"/>
                </a:lnTo>
                <a:lnTo>
                  <a:pt x="5542" y="3146"/>
                </a:lnTo>
                <a:lnTo>
                  <a:pt x="5542" y="3146"/>
                </a:lnTo>
                <a:close/>
                <a:moveTo>
                  <a:pt x="4087" y="4686"/>
                </a:moveTo>
                <a:lnTo>
                  <a:pt x="4087" y="4686"/>
                </a:lnTo>
                <a:lnTo>
                  <a:pt x="3638" y="5350"/>
                </a:lnTo>
                <a:lnTo>
                  <a:pt x="3210" y="6034"/>
                </a:lnTo>
                <a:lnTo>
                  <a:pt x="3210" y="6034"/>
                </a:lnTo>
                <a:lnTo>
                  <a:pt x="2825" y="6612"/>
                </a:lnTo>
                <a:lnTo>
                  <a:pt x="2419" y="7190"/>
                </a:lnTo>
                <a:lnTo>
                  <a:pt x="2419" y="7190"/>
                </a:lnTo>
                <a:lnTo>
                  <a:pt x="2333" y="7318"/>
                </a:lnTo>
                <a:lnTo>
                  <a:pt x="2269" y="7446"/>
                </a:lnTo>
                <a:lnTo>
                  <a:pt x="2247" y="7510"/>
                </a:lnTo>
                <a:lnTo>
                  <a:pt x="2247" y="7553"/>
                </a:lnTo>
                <a:lnTo>
                  <a:pt x="2290" y="7617"/>
                </a:lnTo>
                <a:lnTo>
                  <a:pt x="2354" y="7660"/>
                </a:lnTo>
                <a:lnTo>
                  <a:pt x="2354" y="7660"/>
                </a:lnTo>
                <a:lnTo>
                  <a:pt x="2419" y="7703"/>
                </a:lnTo>
                <a:lnTo>
                  <a:pt x="2483" y="7724"/>
                </a:lnTo>
                <a:lnTo>
                  <a:pt x="2654" y="7746"/>
                </a:lnTo>
                <a:lnTo>
                  <a:pt x="2804" y="7746"/>
                </a:lnTo>
                <a:lnTo>
                  <a:pt x="2953" y="7789"/>
                </a:lnTo>
                <a:lnTo>
                  <a:pt x="2953" y="7789"/>
                </a:lnTo>
                <a:lnTo>
                  <a:pt x="2461" y="8131"/>
                </a:lnTo>
                <a:lnTo>
                  <a:pt x="1969" y="8495"/>
                </a:lnTo>
                <a:lnTo>
                  <a:pt x="1969" y="8495"/>
                </a:lnTo>
                <a:lnTo>
                  <a:pt x="1755" y="8666"/>
                </a:lnTo>
                <a:lnTo>
                  <a:pt x="1541" y="8858"/>
                </a:lnTo>
                <a:lnTo>
                  <a:pt x="1327" y="9030"/>
                </a:lnTo>
                <a:lnTo>
                  <a:pt x="1220" y="9094"/>
                </a:lnTo>
                <a:lnTo>
                  <a:pt x="1092" y="9158"/>
                </a:lnTo>
                <a:lnTo>
                  <a:pt x="1092" y="9158"/>
                </a:lnTo>
                <a:lnTo>
                  <a:pt x="1006" y="8730"/>
                </a:lnTo>
                <a:lnTo>
                  <a:pt x="942" y="8302"/>
                </a:lnTo>
                <a:lnTo>
                  <a:pt x="878" y="7874"/>
                </a:lnTo>
                <a:lnTo>
                  <a:pt x="771" y="7446"/>
                </a:lnTo>
                <a:lnTo>
                  <a:pt x="771" y="7446"/>
                </a:lnTo>
                <a:lnTo>
                  <a:pt x="985" y="7468"/>
                </a:lnTo>
                <a:lnTo>
                  <a:pt x="1199" y="7489"/>
                </a:lnTo>
                <a:lnTo>
                  <a:pt x="1306" y="7468"/>
                </a:lnTo>
                <a:lnTo>
                  <a:pt x="1392" y="7446"/>
                </a:lnTo>
                <a:lnTo>
                  <a:pt x="1477" y="7403"/>
                </a:lnTo>
                <a:lnTo>
                  <a:pt x="1541" y="7318"/>
                </a:lnTo>
                <a:lnTo>
                  <a:pt x="1541" y="7318"/>
                </a:lnTo>
                <a:lnTo>
                  <a:pt x="1648" y="7125"/>
                </a:lnTo>
                <a:lnTo>
                  <a:pt x="1734" y="6911"/>
                </a:lnTo>
                <a:lnTo>
                  <a:pt x="1841" y="6697"/>
                </a:lnTo>
                <a:lnTo>
                  <a:pt x="1948" y="6505"/>
                </a:lnTo>
                <a:lnTo>
                  <a:pt x="1948" y="6505"/>
                </a:lnTo>
                <a:lnTo>
                  <a:pt x="2205" y="6077"/>
                </a:lnTo>
                <a:lnTo>
                  <a:pt x="2483" y="5649"/>
                </a:lnTo>
                <a:lnTo>
                  <a:pt x="2761" y="5221"/>
                </a:lnTo>
                <a:lnTo>
                  <a:pt x="3018" y="4793"/>
                </a:lnTo>
                <a:lnTo>
                  <a:pt x="3018" y="4793"/>
                </a:lnTo>
                <a:lnTo>
                  <a:pt x="3232" y="4472"/>
                </a:lnTo>
                <a:lnTo>
                  <a:pt x="3317" y="4301"/>
                </a:lnTo>
                <a:lnTo>
                  <a:pt x="3339" y="4216"/>
                </a:lnTo>
                <a:lnTo>
                  <a:pt x="3339" y="4130"/>
                </a:lnTo>
                <a:lnTo>
                  <a:pt x="3339" y="4130"/>
                </a:lnTo>
                <a:lnTo>
                  <a:pt x="3296" y="4087"/>
                </a:lnTo>
                <a:lnTo>
                  <a:pt x="3253" y="4044"/>
                </a:lnTo>
                <a:lnTo>
                  <a:pt x="3146" y="4002"/>
                </a:lnTo>
                <a:lnTo>
                  <a:pt x="3018" y="4002"/>
                </a:lnTo>
                <a:lnTo>
                  <a:pt x="2911" y="4002"/>
                </a:lnTo>
                <a:lnTo>
                  <a:pt x="2911" y="4002"/>
                </a:lnTo>
                <a:lnTo>
                  <a:pt x="2483" y="4002"/>
                </a:lnTo>
                <a:lnTo>
                  <a:pt x="2076" y="4023"/>
                </a:lnTo>
                <a:lnTo>
                  <a:pt x="1648" y="4066"/>
                </a:lnTo>
                <a:lnTo>
                  <a:pt x="1242" y="4109"/>
                </a:lnTo>
                <a:lnTo>
                  <a:pt x="1242" y="4109"/>
                </a:lnTo>
                <a:lnTo>
                  <a:pt x="1327" y="3895"/>
                </a:lnTo>
                <a:lnTo>
                  <a:pt x="1434" y="3702"/>
                </a:lnTo>
                <a:lnTo>
                  <a:pt x="1648" y="3338"/>
                </a:lnTo>
                <a:lnTo>
                  <a:pt x="1648" y="3338"/>
                </a:lnTo>
                <a:lnTo>
                  <a:pt x="1734" y="3167"/>
                </a:lnTo>
                <a:lnTo>
                  <a:pt x="1841" y="2975"/>
                </a:lnTo>
                <a:lnTo>
                  <a:pt x="1884" y="2910"/>
                </a:lnTo>
                <a:lnTo>
                  <a:pt x="1969" y="2846"/>
                </a:lnTo>
                <a:lnTo>
                  <a:pt x="2033" y="2803"/>
                </a:lnTo>
                <a:lnTo>
                  <a:pt x="2140" y="2782"/>
                </a:lnTo>
                <a:lnTo>
                  <a:pt x="2140" y="2782"/>
                </a:lnTo>
                <a:lnTo>
                  <a:pt x="2290" y="2803"/>
                </a:lnTo>
                <a:lnTo>
                  <a:pt x="2504" y="2803"/>
                </a:lnTo>
                <a:lnTo>
                  <a:pt x="2590" y="2803"/>
                </a:lnTo>
                <a:lnTo>
                  <a:pt x="2654" y="2761"/>
                </a:lnTo>
                <a:lnTo>
                  <a:pt x="2718" y="2718"/>
                </a:lnTo>
                <a:lnTo>
                  <a:pt x="2718" y="2611"/>
                </a:lnTo>
                <a:lnTo>
                  <a:pt x="2718" y="2611"/>
                </a:lnTo>
                <a:lnTo>
                  <a:pt x="2718" y="2525"/>
                </a:lnTo>
                <a:lnTo>
                  <a:pt x="2675" y="2482"/>
                </a:lnTo>
                <a:lnTo>
                  <a:pt x="2611" y="2440"/>
                </a:lnTo>
                <a:lnTo>
                  <a:pt x="2547" y="2397"/>
                </a:lnTo>
                <a:lnTo>
                  <a:pt x="2376" y="2354"/>
                </a:lnTo>
                <a:lnTo>
                  <a:pt x="2247" y="2333"/>
                </a:lnTo>
                <a:lnTo>
                  <a:pt x="2247" y="2333"/>
                </a:lnTo>
                <a:lnTo>
                  <a:pt x="2333" y="2226"/>
                </a:lnTo>
                <a:lnTo>
                  <a:pt x="2419" y="2162"/>
                </a:lnTo>
                <a:lnTo>
                  <a:pt x="2504" y="2119"/>
                </a:lnTo>
                <a:lnTo>
                  <a:pt x="2654" y="2140"/>
                </a:lnTo>
                <a:lnTo>
                  <a:pt x="2654" y="2140"/>
                </a:lnTo>
                <a:lnTo>
                  <a:pt x="2975" y="2204"/>
                </a:lnTo>
                <a:lnTo>
                  <a:pt x="3125" y="2204"/>
                </a:lnTo>
                <a:lnTo>
                  <a:pt x="3189" y="2183"/>
                </a:lnTo>
                <a:lnTo>
                  <a:pt x="3253" y="2140"/>
                </a:lnTo>
                <a:lnTo>
                  <a:pt x="3253" y="2140"/>
                </a:lnTo>
                <a:lnTo>
                  <a:pt x="3339" y="2076"/>
                </a:lnTo>
                <a:lnTo>
                  <a:pt x="3360" y="2033"/>
                </a:lnTo>
                <a:lnTo>
                  <a:pt x="3381" y="1969"/>
                </a:lnTo>
                <a:lnTo>
                  <a:pt x="3381" y="1926"/>
                </a:lnTo>
                <a:lnTo>
                  <a:pt x="3339" y="1883"/>
                </a:lnTo>
                <a:lnTo>
                  <a:pt x="3296" y="1841"/>
                </a:lnTo>
                <a:lnTo>
                  <a:pt x="3189" y="1776"/>
                </a:lnTo>
                <a:lnTo>
                  <a:pt x="3039" y="1712"/>
                </a:lnTo>
                <a:lnTo>
                  <a:pt x="2889" y="1669"/>
                </a:lnTo>
                <a:lnTo>
                  <a:pt x="2675" y="1627"/>
                </a:lnTo>
                <a:lnTo>
                  <a:pt x="2675" y="1627"/>
                </a:lnTo>
                <a:lnTo>
                  <a:pt x="2697" y="1541"/>
                </a:lnTo>
                <a:lnTo>
                  <a:pt x="2740" y="1477"/>
                </a:lnTo>
                <a:lnTo>
                  <a:pt x="2804" y="1434"/>
                </a:lnTo>
                <a:lnTo>
                  <a:pt x="2868" y="1413"/>
                </a:lnTo>
                <a:lnTo>
                  <a:pt x="2996" y="1391"/>
                </a:lnTo>
                <a:lnTo>
                  <a:pt x="3146" y="1434"/>
                </a:lnTo>
                <a:lnTo>
                  <a:pt x="3296" y="1455"/>
                </a:lnTo>
                <a:lnTo>
                  <a:pt x="3467" y="1477"/>
                </a:lnTo>
                <a:lnTo>
                  <a:pt x="3531" y="1477"/>
                </a:lnTo>
                <a:lnTo>
                  <a:pt x="3617" y="1477"/>
                </a:lnTo>
                <a:lnTo>
                  <a:pt x="3681" y="1434"/>
                </a:lnTo>
                <a:lnTo>
                  <a:pt x="3724" y="1391"/>
                </a:lnTo>
                <a:lnTo>
                  <a:pt x="3724" y="1391"/>
                </a:lnTo>
                <a:lnTo>
                  <a:pt x="3788" y="1327"/>
                </a:lnTo>
                <a:lnTo>
                  <a:pt x="3809" y="1263"/>
                </a:lnTo>
                <a:lnTo>
                  <a:pt x="3809" y="1199"/>
                </a:lnTo>
                <a:lnTo>
                  <a:pt x="3809" y="1156"/>
                </a:lnTo>
                <a:lnTo>
                  <a:pt x="3767" y="1113"/>
                </a:lnTo>
                <a:lnTo>
                  <a:pt x="3724" y="1070"/>
                </a:lnTo>
                <a:lnTo>
                  <a:pt x="3595" y="1028"/>
                </a:lnTo>
                <a:lnTo>
                  <a:pt x="3446" y="985"/>
                </a:lnTo>
                <a:lnTo>
                  <a:pt x="3274" y="942"/>
                </a:lnTo>
                <a:lnTo>
                  <a:pt x="3039" y="921"/>
                </a:lnTo>
                <a:lnTo>
                  <a:pt x="3039" y="921"/>
                </a:lnTo>
                <a:lnTo>
                  <a:pt x="3103" y="728"/>
                </a:lnTo>
                <a:lnTo>
                  <a:pt x="3146" y="642"/>
                </a:lnTo>
                <a:lnTo>
                  <a:pt x="3167" y="621"/>
                </a:lnTo>
                <a:lnTo>
                  <a:pt x="3210" y="600"/>
                </a:lnTo>
                <a:lnTo>
                  <a:pt x="3210" y="600"/>
                </a:lnTo>
                <a:lnTo>
                  <a:pt x="3339" y="578"/>
                </a:lnTo>
                <a:lnTo>
                  <a:pt x="3531" y="600"/>
                </a:lnTo>
                <a:lnTo>
                  <a:pt x="4066" y="642"/>
                </a:lnTo>
                <a:lnTo>
                  <a:pt x="4580" y="707"/>
                </a:lnTo>
                <a:lnTo>
                  <a:pt x="4751" y="707"/>
                </a:lnTo>
                <a:lnTo>
                  <a:pt x="4815" y="707"/>
                </a:lnTo>
                <a:lnTo>
                  <a:pt x="4815" y="707"/>
                </a:lnTo>
                <a:lnTo>
                  <a:pt x="4794" y="771"/>
                </a:lnTo>
                <a:lnTo>
                  <a:pt x="4772" y="814"/>
                </a:lnTo>
                <a:lnTo>
                  <a:pt x="4687" y="921"/>
                </a:lnTo>
                <a:lnTo>
                  <a:pt x="4473" y="1113"/>
                </a:lnTo>
                <a:lnTo>
                  <a:pt x="4473" y="1113"/>
                </a:lnTo>
                <a:lnTo>
                  <a:pt x="4237" y="1391"/>
                </a:lnTo>
                <a:lnTo>
                  <a:pt x="4002" y="1648"/>
                </a:lnTo>
                <a:lnTo>
                  <a:pt x="4002" y="1648"/>
                </a:lnTo>
                <a:lnTo>
                  <a:pt x="3531" y="2204"/>
                </a:lnTo>
                <a:lnTo>
                  <a:pt x="3296" y="2482"/>
                </a:lnTo>
                <a:lnTo>
                  <a:pt x="3103" y="2782"/>
                </a:lnTo>
                <a:lnTo>
                  <a:pt x="3103" y="2782"/>
                </a:lnTo>
                <a:lnTo>
                  <a:pt x="3018" y="2932"/>
                </a:lnTo>
                <a:lnTo>
                  <a:pt x="2996" y="3060"/>
                </a:lnTo>
                <a:lnTo>
                  <a:pt x="2996" y="3146"/>
                </a:lnTo>
                <a:lnTo>
                  <a:pt x="3039" y="3189"/>
                </a:lnTo>
                <a:lnTo>
                  <a:pt x="3103" y="3231"/>
                </a:lnTo>
                <a:lnTo>
                  <a:pt x="3210" y="3253"/>
                </a:lnTo>
                <a:lnTo>
                  <a:pt x="3467" y="3274"/>
                </a:lnTo>
                <a:lnTo>
                  <a:pt x="3467" y="3274"/>
                </a:lnTo>
                <a:lnTo>
                  <a:pt x="3831" y="3296"/>
                </a:lnTo>
                <a:lnTo>
                  <a:pt x="4194" y="3360"/>
                </a:lnTo>
                <a:lnTo>
                  <a:pt x="4558" y="3445"/>
                </a:lnTo>
                <a:lnTo>
                  <a:pt x="4900" y="3531"/>
                </a:lnTo>
                <a:lnTo>
                  <a:pt x="4900" y="3531"/>
                </a:lnTo>
                <a:lnTo>
                  <a:pt x="4836" y="3702"/>
                </a:lnTo>
                <a:lnTo>
                  <a:pt x="4751" y="3852"/>
                </a:lnTo>
                <a:lnTo>
                  <a:pt x="4537" y="4130"/>
                </a:lnTo>
                <a:lnTo>
                  <a:pt x="4301" y="4408"/>
                </a:lnTo>
                <a:lnTo>
                  <a:pt x="4087" y="4686"/>
                </a:lnTo>
                <a:lnTo>
                  <a:pt x="4087" y="46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1706976" y="965772"/>
            <a:ext cx="269219" cy="268625"/>
          </a:xfrm>
          <a:custGeom>
            <a:rect b="b" l="l" r="r" t="t"/>
            <a:pathLst>
              <a:path extrusionOk="0" h="9950" w="9972">
                <a:moveTo>
                  <a:pt x="7276" y="4729"/>
                </a:moveTo>
                <a:lnTo>
                  <a:pt x="7276" y="4729"/>
                </a:lnTo>
                <a:lnTo>
                  <a:pt x="7511" y="4772"/>
                </a:lnTo>
                <a:lnTo>
                  <a:pt x="7768" y="4772"/>
                </a:lnTo>
                <a:lnTo>
                  <a:pt x="8003" y="4772"/>
                </a:lnTo>
                <a:lnTo>
                  <a:pt x="8238" y="4750"/>
                </a:lnTo>
                <a:lnTo>
                  <a:pt x="8474" y="4707"/>
                </a:lnTo>
                <a:lnTo>
                  <a:pt x="8709" y="4622"/>
                </a:lnTo>
                <a:lnTo>
                  <a:pt x="8923" y="4515"/>
                </a:lnTo>
                <a:lnTo>
                  <a:pt x="9137" y="4408"/>
                </a:lnTo>
                <a:lnTo>
                  <a:pt x="9137" y="4408"/>
                </a:lnTo>
                <a:lnTo>
                  <a:pt x="9308" y="4258"/>
                </a:lnTo>
                <a:lnTo>
                  <a:pt x="9479" y="4108"/>
                </a:lnTo>
                <a:lnTo>
                  <a:pt x="9608" y="3916"/>
                </a:lnTo>
                <a:lnTo>
                  <a:pt x="9736" y="3745"/>
                </a:lnTo>
                <a:lnTo>
                  <a:pt x="9736" y="3745"/>
                </a:lnTo>
                <a:lnTo>
                  <a:pt x="9822" y="3638"/>
                </a:lnTo>
                <a:lnTo>
                  <a:pt x="9907" y="3488"/>
                </a:lnTo>
                <a:lnTo>
                  <a:pt x="9950" y="3338"/>
                </a:lnTo>
                <a:lnTo>
                  <a:pt x="9971" y="3253"/>
                </a:lnTo>
                <a:lnTo>
                  <a:pt x="9950" y="3210"/>
                </a:lnTo>
                <a:lnTo>
                  <a:pt x="9950" y="3210"/>
                </a:lnTo>
                <a:lnTo>
                  <a:pt x="9886" y="3167"/>
                </a:lnTo>
                <a:lnTo>
                  <a:pt x="9822" y="3146"/>
                </a:lnTo>
                <a:lnTo>
                  <a:pt x="9757" y="3146"/>
                </a:lnTo>
                <a:lnTo>
                  <a:pt x="9672" y="3167"/>
                </a:lnTo>
                <a:lnTo>
                  <a:pt x="9501" y="3231"/>
                </a:lnTo>
                <a:lnTo>
                  <a:pt x="9372" y="3295"/>
                </a:lnTo>
                <a:lnTo>
                  <a:pt x="9372" y="3295"/>
                </a:lnTo>
                <a:lnTo>
                  <a:pt x="9201" y="3360"/>
                </a:lnTo>
                <a:lnTo>
                  <a:pt x="9030" y="3402"/>
                </a:lnTo>
                <a:lnTo>
                  <a:pt x="8837" y="3445"/>
                </a:lnTo>
                <a:lnTo>
                  <a:pt x="8645" y="3445"/>
                </a:lnTo>
                <a:lnTo>
                  <a:pt x="8645" y="3445"/>
                </a:lnTo>
                <a:lnTo>
                  <a:pt x="8452" y="3445"/>
                </a:lnTo>
                <a:lnTo>
                  <a:pt x="8238" y="3445"/>
                </a:lnTo>
                <a:lnTo>
                  <a:pt x="8024" y="3402"/>
                </a:lnTo>
                <a:lnTo>
                  <a:pt x="7832" y="3360"/>
                </a:lnTo>
                <a:lnTo>
                  <a:pt x="7661" y="3295"/>
                </a:lnTo>
                <a:lnTo>
                  <a:pt x="7468" y="3188"/>
                </a:lnTo>
                <a:lnTo>
                  <a:pt x="7318" y="3060"/>
                </a:lnTo>
                <a:lnTo>
                  <a:pt x="7169" y="2910"/>
                </a:lnTo>
                <a:lnTo>
                  <a:pt x="7169" y="2910"/>
                </a:lnTo>
                <a:lnTo>
                  <a:pt x="7062" y="2718"/>
                </a:lnTo>
                <a:lnTo>
                  <a:pt x="6976" y="2525"/>
                </a:lnTo>
                <a:lnTo>
                  <a:pt x="6933" y="2333"/>
                </a:lnTo>
                <a:lnTo>
                  <a:pt x="6912" y="2140"/>
                </a:lnTo>
                <a:lnTo>
                  <a:pt x="6933" y="1926"/>
                </a:lnTo>
                <a:lnTo>
                  <a:pt x="6955" y="1712"/>
                </a:lnTo>
                <a:lnTo>
                  <a:pt x="7062" y="1306"/>
                </a:lnTo>
                <a:lnTo>
                  <a:pt x="7062" y="1306"/>
                </a:lnTo>
                <a:lnTo>
                  <a:pt x="7126" y="1113"/>
                </a:lnTo>
                <a:lnTo>
                  <a:pt x="7211" y="920"/>
                </a:lnTo>
                <a:lnTo>
                  <a:pt x="7318" y="749"/>
                </a:lnTo>
                <a:lnTo>
                  <a:pt x="7447" y="599"/>
                </a:lnTo>
                <a:lnTo>
                  <a:pt x="7447" y="599"/>
                </a:lnTo>
                <a:lnTo>
                  <a:pt x="7554" y="492"/>
                </a:lnTo>
                <a:lnTo>
                  <a:pt x="7682" y="364"/>
                </a:lnTo>
                <a:lnTo>
                  <a:pt x="7746" y="300"/>
                </a:lnTo>
                <a:lnTo>
                  <a:pt x="7768" y="236"/>
                </a:lnTo>
                <a:lnTo>
                  <a:pt x="7789" y="150"/>
                </a:lnTo>
                <a:lnTo>
                  <a:pt x="7768" y="86"/>
                </a:lnTo>
                <a:lnTo>
                  <a:pt x="7768" y="86"/>
                </a:lnTo>
                <a:lnTo>
                  <a:pt x="7682" y="43"/>
                </a:lnTo>
                <a:lnTo>
                  <a:pt x="7596" y="0"/>
                </a:lnTo>
                <a:lnTo>
                  <a:pt x="7511" y="0"/>
                </a:lnTo>
                <a:lnTo>
                  <a:pt x="7383" y="22"/>
                </a:lnTo>
                <a:lnTo>
                  <a:pt x="7169" y="65"/>
                </a:lnTo>
                <a:lnTo>
                  <a:pt x="6997" y="129"/>
                </a:lnTo>
                <a:lnTo>
                  <a:pt x="6997" y="129"/>
                </a:lnTo>
                <a:lnTo>
                  <a:pt x="6783" y="214"/>
                </a:lnTo>
                <a:lnTo>
                  <a:pt x="6548" y="321"/>
                </a:lnTo>
                <a:lnTo>
                  <a:pt x="6356" y="471"/>
                </a:lnTo>
                <a:lnTo>
                  <a:pt x="6163" y="621"/>
                </a:lnTo>
                <a:lnTo>
                  <a:pt x="6163" y="621"/>
                </a:lnTo>
                <a:lnTo>
                  <a:pt x="5992" y="792"/>
                </a:lnTo>
                <a:lnTo>
                  <a:pt x="5842" y="1006"/>
                </a:lnTo>
                <a:lnTo>
                  <a:pt x="5692" y="1199"/>
                </a:lnTo>
                <a:lnTo>
                  <a:pt x="5564" y="1412"/>
                </a:lnTo>
                <a:lnTo>
                  <a:pt x="5478" y="1648"/>
                </a:lnTo>
                <a:lnTo>
                  <a:pt x="5393" y="1883"/>
                </a:lnTo>
                <a:lnTo>
                  <a:pt x="5350" y="2140"/>
                </a:lnTo>
                <a:lnTo>
                  <a:pt x="5329" y="2397"/>
                </a:lnTo>
                <a:lnTo>
                  <a:pt x="5329" y="2397"/>
                </a:lnTo>
                <a:lnTo>
                  <a:pt x="5329" y="2611"/>
                </a:lnTo>
                <a:lnTo>
                  <a:pt x="5350" y="2846"/>
                </a:lnTo>
                <a:lnTo>
                  <a:pt x="5371" y="3039"/>
                </a:lnTo>
                <a:lnTo>
                  <a:pt x="5436" y="3253"/>
                </a:lnTo>
                <a:lnTo>
                  <a:pt x="5500" y="3445"/>
                </a:lnTo>
                <a:lnTo>
                  <a:pt x="5585" y="3638"/>
                </a:lnTo>
                <a:lnTo>
                  <a:pt x="5692" y="3830"/>
                </a:lnTo>
                <a:lnTo>
                  <a:pt x="5842" y="4001"/>
                </a:lnTo>
                <a:lnTo>
                  <a:pt x="5842" y="4001"/>
                </a:lnTo>
                <a:lnTo>
                  <a:pt x="5970" y="4151"/>
                </a:lnTo>
                <a:lnTo>
                  <a:pt x="6142" y="4258"/>
                </a:lnTo>
                <a:lnTo>
                  <a:pt x="6313" y="4365"/>
                </a:lnTo>
                <a:lnTo>
                  <a:pt x="6505" y="4472"/>
                </a:lnTo>
                <a:lnTo>
                  <a:pt x="6698" y="4558"/>
                </a:lnTo>
                <a:lnTo>
                  <a:pt x="6890" y="4622"/>
                </a:lnTo>
                <a:lnTo>
                  <a:pt x="7276" y="4729"/>
                </a:lnTo>
                <a:lnTo>
                  <a:pt x="7276" y="4729"/>
                </a:lnTo>
                <a:close/>
                <a:moveTo>
                  <a:pt x="5906" y="1798"/>
                </a:moveTo>
                <a:lnTo>
                  <a:pt x="5906" y="1798"/>
                </a:lnTo>
                <a:lnTo>
                  <a:pt x="5970" y="1605"/>
                </a:lnTo>
                <a:lnTo>
                  <a:pt x="6056" y="1391"/>
                </a:lnTo>
                <a:lnTo>
                  <a:pt x="6163" y="1199"/>
                </a:lnTo>
                <a:lnTo>
                  <a:pt x="6291" y="1027"/>
                </a:lnTo>
                <a:lnTo>
                  <a:pt x="6291" y="1027"/>
                </a:lnTo>
                <a:lnTo>
                  <a:pt x="6420" y="878"/>
                </a:lnTo>
                <a:lnTo>
                  <a:pt x="6569" y="728"/>
                </a:lnTo>
                <a:lnTo>
                  <a:pt x="6676" y="664"/>
                </a:lnTo>
                <a:lnTo>
                  <a:pt x="6762" y="599"/>
                </a:lnTo>
                <a:lnTo>
                  <a:pt x="6848" y="578"/>
                </a:lnTo>
                <a:lnTo>
                  <a:pt x="6933" y="557"/>
                </a:lnTo>
                <a:lnTo>
                  <a:pt x="6933" y="557"/>
                </a:lnTo>
                <a:lnTo>
                  <a:pt x="6890" y="685"/>
                </a:lnTo>
                <a:lnTo>
                  <a:pt x="6890" y="685"/>
                </a:lnTo>
                <a:lnTo>
                  <a:pt x="6741" y="1006"/>
                </a:lnTo>
                <a:lnTo>
                  <a:pt x="6634" y="1306"/>
                </a:lnTo>
                <a:lnTo>
                  <a:pt x="6591" y="1455"/>
                </a:lnTo>
                <a:lnTo>
                  <a:pt x="6548" y="1626"/>
                </a:lnTo>
                <a:lnTo>
                  <a:pt x="6527" y="1776"/>
                </a:lnTo>
                <a:lnTo>
                  <a:pt x="6505" y="1969"/>
                </a:lnTo>
                <a:lnTo>
                  <a:pt x="6505" y="1969"/>
                </a:lnTo>
                <a:lnTo>
                  <a:pt x="6527" y="2311"/>
                </a:lnTo>
                <a:lnTo>
                  <a:pt x="6591" y="2632"/>
                </a:lnTo>
                <a:lnTo>
                  <a:pt x="6676" y="2953"/>
                </a:lnTo>
                <a:lnTo>
                  <a:pt x="6741" y="3103"/>
                </a:lnTo>
                <a:lnTo>
                  <a:pt x="6826" y="3253"/>
                </a:lnTo>
                <a:lnTo>
                  <a:pt x="6826" y="3253"/>
                </a:lnTo>
                <a:lnTo>
                  <a:pt x="6912" y="3381"/>
                </a:lnTo>
                <a:lnTo>
                  <a:pt x="7019" y="3509"/>
                </a:lnTo>
                <a:lnTo>
                  <a:pt x="7126" y="3616"/>
                </a:lnTo>
                <a:lnTo>
                  <a:pt x="7233" y="3702"/>
                </a:lnTo>
                <a:lnTo>
                  <a:pt x="7383" y="3766"/>
                </a:lnTo>
                <a:lnTo>
                  <a:pt x="7511" y="3830"/>
                </a:lnTo>
                <a:lnTo>
                  <a:pt x="7661" y="3852"/>
                </a:lnTo>
                <a:lnTo>
                  <a:pt x="7832" y="3894"/>
                </a:lnTo>
                <a:lnTo>
                  <a:pt x="7832" y="3894"/>
                </a:lnTo>
                <a:lnTo>
                  <a:pt x="8153" y="3916"/>
                </a:lnTo>
                <a:lnTo>
                  <a:pt x="8495" y="3916"/>
                </a:lnTo>
                <a:lnTo>
                  <a:pt x="8837" y="3873"/>
                </a:lnTo>
                <a:lnTo>
                  <a:pt x="9009" y="3830"/>
                </a:lnTo>
                <a:lnTo>
                  <a:pt x="9158" y="3787"/>
                </a:lnTo>
                <a:lnTo>
                  <a:pt x="9158" y="3787"/>
                </a:lnTo>
                <a:lnTo>
                  <a:pt x="8987" y="3937"/>
                </a:lnTo>
                <a:lnTo>
                  <a:pt x="8816" y="4044"/>
                </a:lnTo>
                <a:lnTo>
                  <a:pt x="8623" y="4151"/>
                </a:lnTo>
                <a:lnTo>
                  <a:pt x="8410" y="4237"/>
                </a:lnTo>
                <a:lnTo>
                  <a:pt x="8196" y="4280"/>
                </a:lnTo>
                <a:lnTo>
                  <a:pt x="7982" y="4322"/>
                </a:lnTo>
                <a:lnTo>
                  <a:pt x="7768" y="4344"/>
                </a:lnTo>
                <a:lnTo>
                  <a:pt x="7554" y="4344"/>
                </a:lnTo>
                <a:lnTo>
                  <a:pt x="7340" y="4322"/>
                </a:lnTo>
                <a:lnTo>
                  <a:pt x="7126" y="4280"/>
                </a:lnTo>
                <a:lnTo>
                  <a:pt x="6933" y="4194"/>
                </a:lnTo>
                <a:lnTo>
                  <a:pt x="6741" y="4108"/>
                </a:lnTo>
                <a:lnTo>
                  <a:pt x="6548" y="4001"/>
                </a:lnTo>
                <a:lnTo>
                  <a:pt x="6377" y="3873"/>
                </a:lnTo>
                <a:lnTo>
                  <a:pt x="6227" y="3702"/>
                </a:lnTo>
                <a:lnTo>
                  <a:pt x="6077" y="3531"/>
                </a:lnTo>
                <a:lnTo>
                  <a:pt x="6077" y="3531"/>
                </a:lnTo>
                <a:lnTo>
                  <a:pt x="5970" y="3338"/>
                </a:lnTo>
                <a:lnTo>
                  <a:pt x="5885" y="3124"/>
                </a:lnTo>
                <a:lnTo>
                  <a:pt x="5842" y="2910"/>
                </a:lnTo>
                <a:lnTo>
                  <a:pt x="5799" y="2696"/>
                </a:lnTo>
                <a:lnTo>
                  <a:pt x="5778" y="2461"/>
                </a:lnTo>
                <a:lnTo>
                  <a:pt x="5799" y="2226"/>
                </a:lnTo>
                <a:lnTo>
                  <a:pt x="5842" y="2012"/>
                </a:lnTo>
                <a:lnTo>
                  <a:pt x="5906" y="1798"/>
                </a:lnTo>
                <a:lnTo>
                  <a:pt x="5906" y="1798"/>
                </a:lnTo>
                <a:close/>
                <a:moveTo>
                  <a:pt x="2611" y="2097"/>
                </a:moveTo>
                <a:lnTo>
                  <a:pt x="2611" y="2097"/>
                </a:lnTo>
                <a:lnTo>
                  <a:pt x="2462" y="2183"/>
                </a:lnTo>
                <a:lnTo>
                  <a:pt x="2312" y="2290"/>
                </a:lnTo>
                <a:lnTo>
                  <a:pt x="2183" y="2397"/>
                </a:lnTo>
                <a:lnTo>
                  <a:pt x="2119" y="2461"/>
                </a:lnTo>
                <a:lnTo>
                  <a:pt x="2098" y="2546"/>
                </a:lnTo>
                <a:lnTo>
                  <a:pt x="2098" y="2546"/>
                </a:lnTo>
                <a:lnTo>
                  <a:pt x="2076" y="2589"/>
                </a:lnTo>
                <a:lnTo>
                  <a:pt x="2076" y="2653"/>
                </a:lnTo>
                <a:lnTo>
                  <a:pt x="2076" y="2696"/>
                </a:lnTo>
                <a:lnTo>
                  <a:pt x="2098" y="2739"/>
                </a:lnTo>
                <a:lnTo>
                  <a:pt x="2162" y="2782"/>
                </a:lnTo>
                <a:lnTo>
                  <a:pt x="2269" y="2825"/>
                </a:lnTo>
                <a:lnTo>
                  <a:pt x="2397" y="2846"/>
                </a:lnTo>
                <a:lnTo>
                  <a:pt x="2504" y="2846"/>
                </a:lnTo>
                <a:lnTo>
                  <a:pt x="2718" y="2846"/>
                </a:lnTo>
                <a:lnTo>
                  <a:pt x="2718" y="2846"/>
                </a:lnTo>
                <a:lnTo>
                  <a:pt x="2911" y="2846"/>
                </a:lnTo>
                <a:lnTo>
                  <a:pt x="3189" y="2846"/>
                </a:lnTo>
                <a:lnTo>
                  <a:pt x="3296" y="2825"/>
                </a:lnTo>
                <a:lnTo>
                  <a:pt x="3339" y="2803"/>
                </a:lnTo>
                <a:lnTo>
                  <a:pt x="3382" y="2782"/>
                </a:lnTo>
                <a:lnTo>
                  <a:pt x="3382" y="2739"/>
                </a:lnTo>
                <a:lnTo>
                  <a:pt x="3382" y="2696"/>
                </a:lnTo>
                <a:lnTo>
                  <a:pt x="3339" y="2653"/>
                </a:lnTo>
                <a:lnTo>
                  <a:pt x="3296" y="2589"/>
                </a:lnTo>
                <a:lnTo>
                  <a:pt x="3296" y="2589"/>
                </a:lnTo>
                <a:lnTo>
                  <a:pt x="3210" y="2546"/>
                </a:lnTo>
                <a:lnTo>
                  <a:pt x="3146" y="2525"/>
                </a:lnTo>
                <a:lnTo>
                  <a:pt x="2954" y="2525"/>
                </a:lnTo>
                <a:lnTo>
                  <a:pt x="2782" y="2525"/>
                </a:lnTo>
                <a:lnTo>
                  <a:pt x="2697" y="2504"/>
                </a:lnTo>
                <a:lnTo>
                  <a:pt x="2611" y="2461"/>
                </a:lnTo>
                <a:lnTo>
                  <a:pt x="2611" y="2461"/>
                </a:lnTo>
                <a:lnTo>
                  <a:pt x="2782" y="2375"/>
                </a:lnTo>
                <a:lnTo>
                  <a:pt x="3018" y="2247"/>
                </a:lnTo>
                <a:lnTo>
                  <a:pt x="3103" y="2161"/>
                </a:lnTo>
                <a:lnTo>
                  <a:pt x="3146" y="2076"/>
                </a:lnTo>
                <a:lnTo>
                  <a:pt x="3168" y="2033"/>
                </a:lnTo>
                <a:lnTo>
                  <a:pt x="3168" y="1990"/>
                </a:lnTo>
                <a:lnTo>
                  <a:pt x="3146" y="1947"/>
                </a:lnTo>
                <a:lnTo>
                  <a:pt x="3103" y="1905"/>
                </a:lnTo>
                <a:lnTo>
                  <a:pt x="3103" y="1905"/>
                </a:lnTo>
                <a:lnTo>
                  <a:pt x="3082" y="1883"/>
                </a:lnTo>
                <a:lnTo>
                  <a:pt x="3082" y="1883"/>
                </a:lnTo>
                <a:lnTo>
                  <a:pt x="2996" y="1819"/>
                </a:lnTo>
                <a:lnTo>
                  <a:pt x="2847" y="1755"/>
                </a:lnTo>
                <a:lnTo>
                  <a:pt x="2675" y="1691"/>
                </a:lnTo>
                <a:lnTo>
                  <a:pt x="2483" y="1648"/>
                </a:lnTo>
                <a:lnTo>
                  <a:pt x="2312" y="1605"/>
                </a:lnTo>
                <a:lnTo>
                  <a:pt x="2141" y="1605"/>
                </a:lnTo>
                <a:lnTo>
                  <a:pt x="2012" y="1626"/>
                </a:lnTo>
                <a:lnTo>
                  <a:pt x="1969" y="1648"/>
                </a:lnTo>
                <a:lnTo>
                  <a:pt x="1948" y="1691"/>
                </a:lnTo>
                <a:lnTo>
                  <a:pt x="1948" y="1691"/>
                </a:lnTo>
                <a:lnTo>
                  <a:pt x="1927" y="1733"/>
                </a:lnTo>
                <a:lnTo>
                  <a:pt x="1927" y="1776"/>
                </a:lnTo>
                <a:lnTo>
                  <a:pt x="1948" y="1819"/>
                </a:lnTo>
                <a:lnTo>
                  <a:pt x="1969" y="1840"/>
                </a:lnTo>
                <a:lnTo>
                  <a:pt x="2055" y="1905"/>
                </a:lnTo>
                <a:lnTo>
                  <a:pt x="2183" y="1947"/>
                </a:lnTo>
                <a:lnTo>
                  <a:pt x="2440" y="2012"/>
                </a:lnTo>
                <a:lnTo>
                  <a:pt x="2547" y="2054"/>
                </a:lnTo>
                <a:lnTo>
                  <a:pt x="2611" y="2097"/>
                </a:lnTo>
                <a:lnTo>
                  <a:pt x="2611" y="2097"/>
                </a:lnTo>
                <a:close/>
                <a:moveTo>
                  <a:pt x="3082" y="1883"/>
                </a:moveTo>
                <a:lnTo>
                  <a:pt x="3082" y="1883"/>
                </a:lnTo>
                <a:lnTo>
                  <a:pt x="3103" y="1883"/>
                </a:lnTo>
                <a:lnTo>
                  <a:pt x="3103" y="1883"/>
                </a:lnTo>
                <a:lnTo>
                  <a:pt x="3082" y="1883"/>
                </a:lnTo>
                <a:lnTo>
                  <a:pt x="3082" y="1883"/>
                </a:lnTo>
                <a:close/>
                <a:moveTo>
                  <a:pt x="343" y="3894"/>
                </a:moveTo>
                <a:lnTo>
                  <a:pt x="343" y="3894"/>
                </a:lnTo>
                <a:lnTo>
                  <a:pt x="429" y="3894"/>
                </a:lnTo>
                <a:lnTo>
                  <a:pt x="514" y="3873"/>
                </a:lnTo>
                <a:lnTo>
                  <a:pt x="664" y="3809"/>
                </a:lnTo>
                <a:lnTo>
                  <a:pt x="814" y="3723"/>
                </a:lnTo>
                <a:lnTo>
                  <a:pt x="942" y="3638"/>
                </a:lnTo>
                <a:lnTo>
                  <a:pt x="942" y="3638"/>
                </a:lnTo>
                <a:lnTo>
                  <a:pt x="878" y="3809"/>
                </a:lnTo>
                <a:lnTo>
                  <a:pt x="771" y="4001"/>
                </a:lnTo>
                <a:lnTo>
                  <a:pt x="686" y="4173"/>
                </a:lnTo>
                <a:lnTo>
                  <a:pt x="664" y="4258"/>
                </a:lnTo>
                <a:lnTo>
                  <a:pt x="664" y="4365"/>
                </a:lnTo>
                <a:lnTo>
                  <a:pt x="664" y="4365"/>
                </a:lnTo>
                <a:lnTo>
                  <a:pt x="686" y="4451"/>
                </a:lnTo>
                <a:lnTo>
                  <a:pt x="750" y="4493"/>
                </a:lnTo>
                <a:lnTo>
                  <a:pt x="814" y="4536"/>
                </a:lnTo>
                <a:lnTo>
                  <a:pt x="900" y="4536"/>
                </a:lnTo>
                <a:lnTo>
                  <a:pt x="1092" y="4515"/>
                </a:lnTo>
                <a:lnTo>
                  <a:pt x="1242" y="4451"/>
                </a:lnTo>
                <a:lnTo>
                  <a:pt x="1242" y="4451"/>
                </a:lnTo>
                <a:lnTo>
                  <a:pt x="1413" y="4387"/>
                </a:lnTo>
                <a:lnTo>
                  <a:pt x="1627" y="4258"/>
                </a:lnTo>
                <a:lnTo>
                  <a:pt x="1734" y="4173"/>
                </a:lnTo>
                <a:lnTo>
                  <a:pt x="1798" y="4087"/>
                </a:lnTo>
                <a:lnTo>
                  <a:pt x="1820" y="4044"/>
                </a:lnTo>
                <a:lnTo>
                  <a:pt x="1820" y="4001"/>
                </a:lnTo>
                <a:lnTo>
                  <a:pt x="1820" y="3959"/>
                </a:lnTo>
                <a:lnTo>
                  <a:pt x="1777" y="3937"/>
                </a:lnTo>
                <a:lnTo>
                  <a:pt x="1777" y="3937"/>
                </a:lnTo>
                <a:lnTo>
                  <a:pt x="1734" y="3916"/>
                </a:lnTo>
                <a:lnTo>
                  <a:pt x="1648" y="3916"/>
                </a:lnTo>
                <a:lnTo>
                  <a:pt x="1435" y="3959"/>
                </a:lnTo>
                <a:lnTo>
                  <a:pt x="1242" y="4044"/>
                </a:lnTo>
                <a:lnTo>
                  <a:pt x="1156" y="4066"/>
                </a:lnTo>
                <a:lnTo>
                  <a:pt x="1156" y="4066"/>
                </a:lnTo>
                <a:lnTo>
                  <a:pt x="1156" y="4044"/>
                </a:lnTo>
                <a:lnTo>
                  <a:pt x="1156" y="4001"/>
                </a:lnTo>
                <a:lnTo>
                  <a:pt x="1199" y="3894"/>
                </a:lnTo>
                <a:lnTo>
                  <a:pt x="1263" y="3809"/>
                </a:lnTo>
                <a:lnTo>
                  <a:pt x="1306" y="3723"/>
                </a:lnTo>
                <a:lnTo>
                  <a:pt x="1306" y="3723"/>
                </a:lnTo>
                <a:lnTo>
                  <a:pt x="1328" y="3616"/>
                </a:lnTo>
                <a:lnTo>
                  <a:pt x="1328" y="3488"/>
                </a:lnTo>
                <a:lnTo>
                  <a:pt x="1306" y="3360"/>
                </a:lnTo>
                <a:lnTo>
                  <a:pt x="1263" y="3253"/>
                </a:lnTo>
                <a:lnTo>
                  <a:pt x="1263" y="3253"/>
                </a:lnTo>
                <a:lnTo>
                  <a:pt x="1242" y="3210"/>
                </a:lnTo>
                <a:lnTo>
                  <a:pt x="1199" y="3210"/>
                </a:lnTo>
                <a:lnTo>
                  <a:pt x="1049" y="3210"/>
                </a:lnTo>
                <a:lnTo>
                  <a:pt x="878" y="3253"/>
                </a:lnTo>
                <a:lnTo>
                  <a:pt x="686" y="3317"/>
                </a:lnTo>
                <a:lnTo>
                  <a:pt x="493" y="3402"/>
                </a:lnTo>
                <a:lnTo>
                  <a:pt x="343" y="3488"/>
                </a:lnTo>
                <a:lnTo>
                  <a:pt x="215" y="3573"/>
                </a:lnTo>
                <a:lnTo>
                  <a:pt x="151" y="3659"/>
                </a:lnTo>
                <a:lnTo>
                  <a:pt x="151" y="3659"/>
                </a:lnTo>
                <a:lnTo>
                  <a:pt x="129" y="3702"/>
                </a:lnTo>
                <a:lnTo>
                  <a:pt x="108" y="3745"/>
                </a:lnTo>
                <a:lnTo>
                  <a:pt x="129" y="3787"/>
                </a:lnTo>
                <a:lnTo>
                  <a:pt x="151" y="3830"/>
                </a:lnTo>
                <a:lnTo>
                  <a:pt x="236" y="3873"/>
                </a:lnTo>
                <a:lnTo>
                  <a:pt x="343" y="3894"/>
                </a:lnTo>
                <a:lnTo>
                  <a:pt x="343" y="3894"/>
                </a:lnTo>
                <a:close/>
                <a:moveTo>
                  <a:pt x="8089" y="6676"/>
                </a:moveTo>
                <a:lnTo>
                  <a:pt x="8089" y="6676"/>
                </a:lnTo>
                <a:lnTo>
                  <a:pt x="8067" y="6441"/>
                </a:lnTo>
                <a:lnTo>
                  <a:pt x="8024" y="6205"/>
                </a:lnTo>
                <a:lnTo>
                  <a:pt x="7960" y="5991"/>
                </a:lnTo>
                <a:lnTo>
                  <a:pt x="7853" y="5777"/>
                </a:lnTo>
                <a:lnTo>
                  <a:pt x="7746" y="5585"/>
                </a:lnTo>
                <a:lnTo>
                  <a:pt x="7575" y="5414"/>
                </a:lnTo>
                <a:lnTo>
                  <a:pt x="7404" y="5264"/>
                </a:lnTo>
                <a:lnTo>
                  <a:pt x="7190" y="5135"/>
                </a:lnTo>
                <a:lnTo>
                  <a:pt x="7190" y="5135"/>
                </a:lnTo>
                <a:lnTo>
                  <a:pt x="6997" y="5028"/>
                </a:lnTo>
                <a:lnTo>
                  <a:pt x="6762" y="4986"/>
                </a:lnTo>
                <a:lnTo>
                  <a:pt x="6548" y="4943"/>
                </a:lnTo>
                <a:lnTo>
                  <a:pt x="6313" y="4943"/>
                </a:lnTo>
                <a:lnTo>
                  <a:pt x="6313" y="4943"/>
                </a:lnTo>
                <a:lnTo>
                  <a:pt x="6077" y="4986"/>
                </a:lnTo>
                <a:lnTo>
                  <a:pt x="5885" y="5071"/>
                </a:lnTo>
                <a:lnTo>
                  <a:pt x="5692" y="5178"/>
                </a:lnTo>
                <a:lnTo>
                  <a:pt x="5500" y="5307"/>
                </a:lnTo>
                <a:lnTo>
                  <a:pt x="5457" y="5328"/>
                </a:lnTo>
                <a:lnTo>
                  <a:pt x="5457" y="5328"/>
                </a:lnTo>
                <a:lnTo>
                  <a:pt x="5371" y="5157"/>
                </a:lnTo>
                <a:lnTo>
                  <a:pt x="5307" y="4986"/>
                </a:lnTo>
                <a:lnTo>
                  <a:pt x="5222" y="4814"/>
                </a:lnTo>
                <a:lnTo>
                  <a:pt x="5179" y="4729"/>
                </a:lnTo>
                <a:lnTo>
                  <a:pt x="5115" y="4643"/>
                </a:lnTo>
                <a:lnTo>
                  <a:pt x="5115" y="4643"/>
                </a:lnTo>
                <a:lnTo>
                  <a:pt x="4901" y="4429"/>
                </a:lnTo>
                <a:lnTo>
                  <a:pt x="4794" y="4344"/>
                </a:lnTo>
                <a:lnTo>
                  <a:pt x="4665" y="4280"/>
                </a:lnTo>
                <a:lnTo>
                  <a:pt x="4665" y="4280"/>
                </a:lnTo>
                <a:lnTo>
                  <a:pt x="4494" y="4194"/>
                </a:lnTo>
                <a:lnTo>
                  <a:pt x="4302" y="4151"/>
                </a:lnTo>
                <a:lnTo>
                  <a:pt x="4088" y="4130"/>
                </a:lnTo>
                <a:lnTo>
                  <a:pt x="3852" y="4130"/>
                </a:lnTo>
                <a:lnTo>
                  <a:pt x="3638" y="4130"/>
                </a:lnTo>
                <a:lnTo>
                  <a:pt x="3424" y="4151"/>
                </a:lnTo>
                <a:lnTo>
                  <a:pt x="3039" y="4237"/>
                </a:lnTo>
                <a:lnTo>
                  <a:pt x="3039" y="4237"/>
                </a:lnTo>
                <a:lnTo>
                  <a:pt x="2847" y="4280"/>
                </a:lnTo>
                <a:lnTo>
                  <a:pt x="2654" y="4344"/>
                </a:lnTo>
                <a:lnTo>
                  <a:pt x="2483" y="4429"/>
                </a:lnTo>
                <a:lnTo>
                  <a:pt x="2290" y="4536"/>
                </a:lnTo>
                <a:lnTo>
                  <a:pt x="2141" y="4643"/>
                </a:lnTo>
                <a:lnTo>
                  <a:pt x="1969" y="4772"/>
                </a:lnTo>
                <a:lnTo>
                  <a:pt x="1841" y="4921"/>
                </a:lnTo>
                <a:lnTo>
                  <a:pt x="1734" y="5071"/>
                </a:lnTo>
                <a:lnTo>
                  <a:pt x="1734" y="5071"/>
                </a:lnTo>
                <a:lnTo>
                  <a:pt x="1627" y="5264"/>
                </a:lnTo>
                <a:lnTo>
                  <a:pt x="1563" y="5456"/>
                </a:lnTo>
                <a:lnTo>
                  <a:pt x="1520" y="5649"/>
                </a:lnTo>
                <a:lnTo>
                  <a:pt x="1499" y="5841"/>
                </a:lnTo>
                <a:lnTo>
                  <a:pt x="1477" y="6055"/>
                </a:lnTo>
                <a:lnTo>
                  <a:pt x="1477" y="6248"/>
                </a:lnTo>
                <a:lnTo>
                  <a:pt x="1520" y="6654"/>
                </a:lnTo>
                <a:lnTo>
                  <a:pt x="1520" y="6654"/>
                </a:lnTo>
                <a:lnTo>
                  <a:pt x="1306" y="6676"/>
                </a:lnTo>
                <a:lnTo>
                  <a:pt x="1114" y="6719"/>
                </a:lnTo>
                <a:lnTo>
                  <a:pt x="921" y="6783"/>
                </a:lnTo>
                <a:lnTo>
                  <a:pt x="750" y="6868"/>
                </a:lnTo>
                <a:lnTo>
                  <a:pt x="579" y="6975"/>
                </a:lnTo>
                <a:lnTo>
                  <a:pt x="450" y="7082"/>
                </a:lnTo>
                <a:lnTo>
                  <a:pt x="322" y="7211"/>
                </a:lnTo>
                <a:lnTo>
                  <a:pt x="215" y="7361"/>
                </a:lnTo>
                <a:lnTo>
                  <a:pt x="129" y="7510"/>
                </a:lnTo>
                <a:lnTo>
                  <a:pt x="65" y="7681"/>
                </a:lnTo>
                <a:lnTo>
                  <a:pt x="22" y="7874"/>
                </a:lnTo>
                <a:lnTo>
                  <a:pt x="1" y="8045"/>
                </a:lnTo>
                <a:lnTo>
                  <a:pt x="1" y="8238"/>
                </a:lnTo>
                <a:lnTo>
                  <a:pt x="44" y="8452"/>
                </a:lnTo>
                <a:lnTo>
                  <a:pt x="108" y="8644"/>
                </a:lnTo>
                <a:lnTo>
                  <a:pt x="194" y="8858"/>
                </a:lnTo>
                <a:lnTo>
                  <a:pt x="194" y="8858"/>
                </a:lnTo>
                <a:lnTo>
                  <a:pt x="301" y="9051"/>
                </a:lnTo>
                <a:lnTo>
                  <a:pt x="408" y="9201"/>
                </a:lnTo>
                <a:lnTo>
                  <a:pt x="536" y="9350"/>
                </a:lnTo>
                <a:lnTo>
                  <a:pt x="664" y="9479"/>
                </a:lnTo>
                <a:lnTo>
                  <a:pt x="814" y="9586"/>
                </a:lnTo>
                <a:lnTo>
                  <a:pt x="964" y="9671"/>
                </a:lnTo>
                <a:lnTo>
                  <a:pt x="1135" y="9735"/>
                </a:lnTo>
                <a:lnTo>
                  <a:pt x="1306" y="9800"/>
                </a:lnTo>
                <a:lnTo>
                  <a:pt x="1648" y="9885"/>
                </a:lnTo>
                <a:lnTo>
                  <a:pt x="2034" y="9928"/>
                </a:lnTo>
                <a:lnTo>
                  <a:pt x="2419" y="9949"/>
                </a:lnTo>
                <a:lnTo>
                  <a:pt x="2804" y="9949"/>
                </a:lnTo>
                <a:lnTo>
                  <a:pt x="2804" y="9949"/>
                </a:lnTo>
                <a:lnTo>
                  <a:pt x="3767" y="9928"/>
                </a:lnTo>
                <a:lnTo>
                  <a:pt x="4729" y="9885"/>
                </a:lnTo>
                <a:lnTo>
                  <a:pt x="6655" y="9757"/>
                </a:lnTo>
                <a:lnTo>
                  <a:pt x="6655" y="9757"/>
                </a:lnTo>
                <a:lnTo>
                  <a:pt x="7040" y="9714"/>
                </a:lnTo>
                <a:lnTo>
                  <a:pt x="7468" y="9650"/>
                </a:lnTo>
                <a:lnTo>
                  <a:pt x="7917" y="9564"/>
                </a:lnTo>
                <a:lnTo>
                  <a:pt x="8345" y="9415"/>
                </a:lnTo>
                <a:lnTo>
                  <a:pt x="8538" y="9329"/>
                </a:lnTo>
                <a:lnTo>
                  <a:pt x="8730" y="9243"/>
                </a:lnTo>
                <a:lnTo>
                  <a:pt x="8923" y="9136"/>
                </a:lnTo>
                <a:lnTo>
                  <a:pt x="9094" y="9008"/>
                </a:lnTo>
                <a:lnTo>
                  <a:pt x="9265" y="8880"/>
                </a:lnTo>
                <a:lnTo>
                  <a:pt x="9415" y="8730"/>
                </a:lnTo>
                <a:lnTo>
                  <a:pt x="9543" y="8559"/>
                </a:lnTo>
                <a:lnTo>
                  <a:pt x="9650" y="8388"/>
                </a:lnTo>
                <a:lnTo>
                  <a:pt x="9650" y="8388"/>
                </a:lnTo>
                <a:lnTo>
                  <a:pt x="9715" y="8216"/>
                </a:lnTo>
                <a:lnTo>
                  <a:pt x="9779" y="8024"/>
                </a:lnTo>
                <a:lnTo>
                  <a:pt x="9822" y="7831"/>
                </a:lnTo>
                <a:lnTo>
                  <a:pt x="9822" y="7639"/>
                </a:lnTo>
                <a:lnTo>
                  <a:pt x="9800" y="7446"/>
                </a:lnTo>
                <a:lnTo>
                  <a:pt x="9736" y="7275"/>
                </a:lnTo>
                <a:lnTo>
                  <a:pt x="9650" y="7104"/>
                </a:lnTo>
                <a:lnTo>
                  <a:pt x="9522" y="6954"/>
                </a:lnTo>
                <a:lnTo>
                  <a:pt x="9522" y="6954"/>
                </a:lnTo>
                <a:lnTo>
                  <a:pt x="9351" y="6826"/>
                </a:lnTo>
                <a:lnTo>
                  <a:pt x="9180" y="6740"/>
                </a:lnTo>
                <a:lnTo>
                  <a:pt x="9009" y="6676"/>
                </a:lnTo>
                <a:lnTo>
                  <a:pt x="8837" y="6654"/>
                </a:lnTo>
                <a:lnTo>
                  <a:pt x="8666" y="6633"/>
                </a:lnTo>
                <a:lnTo>
                  <a:pt x="8474" y="6654"/>
                </a:lnTo>
                <a:lnTo>
                  <a:pt x="8089" y="6676"/>
                </a:lnTo>
                <a:lnTo>
                  <a:pt x="8089" y="6676"/>
                </a:lnTo>
                <a:close/>
                <a:moveTo>
                  <a:pt x="9030" y="8494"/>
                </a:moveTo>
                <a:lnTo>
                  <a:pt x="9030" y="8494"/>
                </a:lnTo>
                <a:lnTo>
                  <a:pt x="8902" y="8623"/>
                </a:lnTo>
                <a:lnTo>
                  <a:pt x="8752" y="8730"/>
                </a:lnTo>
                <a:lnTo>
                  <a:pt x="8623" y="8837"/>
                </a:lnTo>
                <a:lnTo>
                  <a:pt x="8452" y="8901"/>
                </a:lnTo>
                <a:lnTo>
                  <a:pt x="8303" y="8965"/>
                </a:lnTo>
                <a:lnTo>
                  <a:pt x="8131" y="9008"/>
                </a:lnTo>
                <a:lnTo>
                  <a:pt x="7768" y="9072"/>
                </a:lnTo>
                <a:lnTo>
                  <a:pt x="7768" y="9072"/>
                </a:lnTo>
                <a:lnTo>
                  <a:pt x="7104" y="9158"/>
                </a:lnTo>
                <a:lnTo>
                  <a:pt x="6420" y="9265"/>
                </a:lnTo>
                <a:lnTo>
                  <a:pt x="6420" y="9265"/>
                </a:lnTo>
                <a:lnTo>
                  <a:pt x="6056" y="9329"/>
                </a:lnTo>
                <a:lnTo>
                  <a:pt x="5692" y="9350"/>
                </a:lnTo>
                <a:lnTo>
                  <a:pt x="4943" y="9393"/>
                </a:lnTo>
                <a:lnTo>
                  <a:pt x="4195" y="9393"/>
                </a:lnTo>
                <a:lnTo>
                  <a:pt x="3446" y="9436"/>
                </a:lnTo>
                <a:lnTo>
                  <a:pt x="3446" y="9436"/>
                </a:lnTo>
                <a:lnTo>
                  <a:pt x="2761" y="9457"/>
                </a:lnTo>
                <a:lnTo>
                  <a:pt x="2440" y="9457"/>
                </a:lnTo>
                <a:lnTo>
                  <a:pt x="2119" y="9436"/>
                </a:lnTo>
                <a:lnTo>
                  <a:pt x="1798" y="9372"/>
                </a:lnTo>
                <a:lnTo>
                  <a:pt x="1627" y="9329"/>
                </a:lnTo>
                <a:lnTo>
                  <a:pt x="1477" y="9286"/>
                </a:lnTo>
                <a:lnTo>
                  <a:pt x="1328" y="9201"/>
                </a:lnTo>
                <a:lnTo>
                  <a:pt x="1199" y="9115"/>
                </a:lnTo>
                <a:lnTo>
                  <a:pt x="1049" y="9008"/>
                </a:lnTo>
                <a:lnTo>
                  <a:pt x="921" y="8901"/>
                </a:lnTo>
                <a:lnTo>
                  <a:pt x="921" y="8901"/>
                </a:lnTo>
                <a:lnTo>
                  <a:pt x="814" y="8794"/>
                </a:lnTo>
                <a:lnTo>
                  <a:pt x="728" y="8666"/>
                </a:lnTo>
                <a:lnTo>
                  <a:pt x="643" y="8559"/>
                </a:lnTo>
                <a:lnTo>
                  <a:pt x="579" y="8430"/>
                </a:lnTo>
                <a:lnTo>
                  <a:pt x="536" y="8302"/>
                </a:lnTo>
                <a:lnTo>
                  <a:pt x="514" y="8152"/>
                </a:lnTo>
                <a:lnTo>
                  <a:pt x="493" y="8024"/>
                </a:lnTo>
                <a:lnTo>
                  <a:pt x="493" y="7853"/>
                </a:lnTo>
                <a:lnTo>
                  <a:pt x="493" y="7853"/>
                </a:lnTo>
                <a:lnTo>
                  <a:pt x="514" y="7724"/>
                </a:lnTo>
                <a:lnTo>
                  <a:pt x="557" y="7617"/>
                </a:lnTo>
                <a:lnTo>
                  <a:pt x="600" y="7510"/>
                </a:lnTo>
                <a:lnTo>
                  <a:pt x="686" y="7403"/>
                </a:lnTo>
                <a:lnTo>
                  <a:pt x="771" y="7318"/>
                </a:lnTo>
                <a:lnTo>
                  <a:pt x="878" y="7275"/>
                </a:lnTo>
                <a:lnTo>
                  <a:pt x="985" y="7211"/>
                </a:lnTo>
                <a:lnTo>
                  <a:pt x="1114" y="7189"/>
                </a:lnTo>
                <a:lnTo>
                  <a:pt x="1114" y="7189"/>
                </a:lnTo>
                <a:lnTo>
                  <a:pt x="1392" y="7168"/>
                </a:lnTo>
                <a:lnTo>
                  <a:pt x="1670" y="7168"/>
                </a:lnTo>
                <a:lnTo>
                  <a:pt x="1670" y="7168"/>
                </a:lnTo>
                <a:lnTo>
                  <a:pt x="1777" y="7189"/>
                </a:lnTo>
                <a:lnTo>
                  <a:pt x="1841" y="7211"/>
                </a:lnTo>
                <a:lnTo>
                  <a:pt x="1991" y="7318"/>
                </a:lnTo>
                <a:lnTo>
                  <a:pt x="1991" y="7318"/>
                </a:lnTo>
                <a:lnTo>
                  <a:pt x="2119" y="7361"/>
                </a:lnTo>
                <a:lnTo>
                  <a:pt x="2162" y="7382"/>
                </a:lnTo>
                <a:lnTo>
                  <a:pt x="2205" y="7361"/>
                </a:lnTo>
                <a:lnTo>
                  <a:pt x="2226" y="7339"/>
                </a:lnTo>
                <a:lnTo>
                  <a:pt x="2248" y="7296"/>
                </a:lnTo>
                <a:lnTo>
                  <a:pt x="2248" y="7211"/>
                </a:lnTo>
                <a:lnTo>
                  <a:pt x="2183" y="6975"/>
                </a:lnTo>
                <a:lnTo>
                  <a:pt x="2119" y="6761"/>
                </a:lnTo>
                <a:lnTo>
                  <a:pt x="2119" y="6761"/>
                </a:lnTo>
                <a:lnTo>
                  <a:pt x="2098" y="6590"/>
                </a:lnTo>
                <a:lnTo>
                  <a:pt x="2076" y="6441"/>
                </a:lnTo>
                <a:lnTo>
                  <a:pt x="2076" y="6291"/>
                </a:lnTo>
                <a:lnTo>
                  <a:pt x="2098" y="6141"/>
                </a:lnTo>
                <a:lnTo>
                  <a:pt x="2119" y="6013"/>
                </a:lnTo>
                <a:lnTo>
                  <a:pt x="2162" y="5863"/>
                </a:lnTo>
                <a:lnTo>
                  <a:pt x="2226" y="5734"/>
                </a:lnTo>
                <a:lnTo>
                  <a:pt x="2290" y="5606"/>
                </a:lnTo>
                <a:lnTo>
                  <a:pt x="2440" y="5371"/>
                </a:lnTo>
                <a:lnTo>
                  <a:pt x="2654" y="5157"/>
                </a:lnTo>
                <a:lnTo>
                  <a:pt x="2911" y="4986"/>
                </a:lnTo>
                <a:lnTo>
                  <a:pt x="3189" y="4857"/>
                </a:lnTo>
                <a:lnTo>
                  <a:pt x="3189" y="4857"/>
                </a:lnTo>
                <a:lnTo>
                  <a:pt x="3488" y="4750"/>
                </a:lnTo>
                <a:lnTo>
                  <a:pt x="3767" y="4707"/>
                </a:lnTo>
                <a:lnTo>
                  <a:pt x="3916" y="4686"/>
                </a:lnTo>
                <a:lnTo>
                  <a:pt x="4066" y="4707"/>
                </a:lnTo>
                <a:lnTo>
                  <a:pt x="4195" y="4729"/>
                </a:lnTo>
                <a:lnTo>
                  <a:pt x="4323" y="4750"/>
                </a:lnTo>
                <a:lnTo>
                  <a:pt x="4451" y="4814"/>
                </a:lnTo>
                <a:lnTo>
                  <a:pt x="4580" y="4879"/>
                </a:lnTo>
                <a:lnTo>
                  <a:pt x="4687" y="4943"/>
                </a:lnTo>
                <a:lnTo>
                  <a:pt x="4794" y="5050"/>
                </a:lnTo>
                <a:lnTo>
                  <a:pt x="4879" y="5157"/>
                </a:lnTo>
                <a:lnTo>
                  <a:pt x="4943" y="5285"/>
                </a:lnTo>
                <a:lnTo>
                  <a:pt x="5029" y="5435"/>
                </a:lnTo>
                <a:lnTo>
                  <a:pt x="5072" y="5585"/>
                </a:lnTo>
                <a:lnTo>
                  <a:pt x="5072" y="5585"/>
                </a:lnTo>
                <a:lnTo>
                  <a:pt x="5115" y="5820"/>
                </a:lnTo>
                <a:lnTo>
                  <a:pt x="5157" y="6055"/>
                </a:lnTo>
                <a:lnTo>
                  <a:pt x="5200" y="6141"/>
                </a:lnTo>
                <a:lnTo>
                  <a:pt x="5222" y="6141"/>
                </a:lnTo>
                <a:lnTo>
                  <a:pt x="5264" y="6162"/>
                </a:lnTo>
                <a:lnTo>
                  <a:pt x="5286" y="6141"/>
                </a:lnTo>
                <a:lnTo>
                  <a:pt x="5329" y="6120"/>
                </a:lnTo>
                <a:lnTo>
                  <a:pt x="5436" y="6013"/>
                </a:lnTo>
                <a:lnTo>
                  <a:pt x="5436" y="6013"/>
                </a:lnTo>
                <a:lnTo>
                  <a:pt x="5542" y="5884"/>
                </a:lnTo>
                <a:lnTo>
                  <a:pt x="5671" y="5777"/>
                </a:lnTo>
                <a:lnTo>
                  <a:pt x="5799" y="5692"/>
                </a:lnTo>
                <a:lnTo>
                  <a:pt x="5949" y="5606"/>
                </a:lnTo>
                <a:lnTo>
                  <a:pt x="6099" y="5542"/>
                </a:lnTo>
                <a:lnTo>
                  <a:pt x="6249" y="5499"/>
                </a:lnTo>
                <a:lnTo>
                  <a:pt x="6420" y="5478"/>
                </a:lnTo>
                <a:lnTo>
                  <a:pt x="6591" y="5478"/>
                </a:lnTo>
                <a:lnTo>
                  <a:pt x="6591" y="5478"/>
                </a:lnTo>
                <a:lnTo>
                  <a:pt x="6762" y="5499"/>
                </a:lnTo>
                <a:lnTo>
                  <a:pt x="6933" y="5542"/>
                </a:lnTo>
                <a:lnTo>
                  <a:pt x="7083" y="5606"/>
                </a:lnTo>
                <a:lnTo>
                  <a:pt x="7211" y="5713"/>
                </a:lnTo>
                <a:lnTo>
                  <a:pt x="7318" y="5841"/>
                </a:lnTo>
                <a:lnTo>
                  <a:pt x="7425" y="5970"/>
                </a:lnTo>
                <a:lnTo>
                  <a:pt x="7511" y="6120"/>
                </a:lnTo>
                <a:lnTo>
                  <a:pt x="7575" y="6291"/>
                </a:lnTo>
                <a:lnTo>
                  <a:pt x="7575" y="6291"/>
                </a:lnTo>
                <a:lnTo>
                  <a:pt x="7596" y="6441"/>
                </a:lnTo>
                <a:lnTo>
                  <a:pt x="7596" y="6612"/>
                </a:lnTo>
                <a:lnTo>
                  <a:pt x="7575" y="6761"/>
                </a:lnTo>
                <a:lnTo>
                  <a:pt x="7596" y="6933"/>
                </a:lnTo>
                <a:lnTo>
                  <a:pt x="7596" y="6933"/>
                </a:lnTo>
                <a:lnTo>
                  <a:pt x="7618" y="6997"/>
                </a:lnTo>
                <a:lnTo>
                  <a:pt x="7661" y="7061"/>
                </a:lnTo>
                <a:lnTo>
                  <a:pt x="7725" y="7104"/>
                </a:lnTo>
                <a:lnTo>
                  <a:pt x="7789" y="7125"/>
                </a:lnTo>
                <a:lnTo>
                  <a:pt x="7917" y="7168"/>
                </a:lnTo>
                <a:lnTo>
                  <a:pt x="8067" y="7168"/>
                </a:lnTo>
                <a:lnTo>
                  <a:pt x="8067" y="7168"/>
                </a:lnTo>
                <a:lnTo>
                  <a:pt x="8388" y="7147"/>
                </a:lnTo>
                <a:lnTo>
                  <a:pt x="8559" y="7125"/>
                </a:lnTo>
                <a:lnTo>
                  <a:pt x="8709" y="7104"/>
                </a:lnTo>
                <a:lnTo>
                  <a:pt x="8859" y="7125"/>
                </a:lnTo>
                <a:lnTo>
                  <a:pt x="8987" y="7168"/>
                </a:lnTo>
                <a:lnTo>
                  <a:pt x="9116" y="7254"/>
                </a:lnTo>
                <a:lnTo>
                  <a:pt x="9244" y="7403"/>
                </a:lnTo>
                <a:lnTo>
                  <a:pt x="9244" y="7403"/>
                </a:lnTo>
                <a:lnTo>
                  <a:pt x="9308" y="7532"/>
                </a:lnTo>
                <a:lnTo>
                  <a:pt x="9351" y="7681"/>
                </a:lnTo>
                <a:lnTo>
                  <a:pt x="9351" y="7831"/>
                </a:lnTo>
                <a:lnTo>
                  <a:pt x="9308" y="7960"/>
                </a:lnTo>
                <a:lnTo>
                  <a:pt x="9265" y="8109"/>
                </a:lnTo>
                <a:lnTo>
                  <a:pt x="9201" y="8238"/>
                </a:lnTo>
                <a:lnTo>
                  <a:pt x="9030" y="8494"/>
                </a:lnTo>
                <a:lnTo>
                  <a:pt x="9030" y="8494"/>
                </a:lnTo>
                <a:close/>
                <a:moveTo>
                  <a:pt x="3424" y="7617"/>
                </a:moveTo>
                <a:lnTo>
                  <a:pt x="3424" y="7617"/>
                </a:lnTo>
                <a:lnTo>
                  <a:pt x="3510" y="7617"/>
                </a:lnTo>
                <a:lnTo>
                  <a:pt x="3574" y="7596"/>
                </a:lnTo>
                <a:lnTo>
                  <a:pt x="3745" y="7510"/>
                </a:lnTo>
                <a:lnTo>
                  <a:pt x="3895" y="7382"/>
                </a:lnTo>
                <a:lnTo>
                  <a:pt x="4045" y="7232"/>
                </a:lnTo>
                <a:lnTo>
                  <a:pt x="4130" y="7061"/>
                </a:lnTo>
                <a:lnTo>
                  <a:pt x="4173" y="6975"/>
                </a:lnTo>
                <a:lnTo>
                  <a:pt x="4195" y="6890"/>
                </a:lnTo>
                <a:lnTo>
                  <a:pt x="4195" y="6804"/>
                </a:lnTo>
                <a:lnTo>
                  <a:pt x="4173" y="6740"/>
                </a:lnTo>
                <a:lnTo>
                  <a:pt x="4130" y="6676"/>
                </a:lnTo>
                <a:lnTo>
                  <a:pt x="4066" y="6633"/>
                </a:lnTo>
                <a:lnTo>
                  <a:pt x="4066" y="6633"/>
                </a:lnTo>
                <a:lnTo>
                  <a:pt x="4023" y="6633"/>
                </a:lnTo>
                <a:lnTo>
                  <a:pt x="3981" y="6633"/>
                </a:lnTo>
                <a:lnTo>
                  <a:pt x="3938" y="6676"/>
                </a:lnTo>
                <a:lnTo>
                  <a:pt x="3895" y="6719"/>
                </a:lnTo>
                <a:lnTo>
                  <a:pt x="3809" y="6847"/>
                </a:lnTo>
                <a:lnTo>
                  <a:pt x="3745" y="6975"/>
                </a:lnTo>
                <a:lnTo>
                  <a:pt x="3660" y="7125"/>
                </a:lnTo>
                <a:lnTo>
                  <a:pt x="3574" y="7232"/>
                </a:lnTo>
                <a:lnTo>
                  <a:pt x="3531" y="7254"/>
                </a:lnTo>
                <a:lnTo>
                  <a:pt x="3488" y="7254"/>
                </a:lnTo>
                <a:lnTo>
                  <a:pt x="3446" y="7232"/>
                </a:lnTo>
                <a:lnTo>
                  <a:pt x="3382" y="7189"/>
                </a:lnTo>
                <a:lnTo>
                  <a:pt x="3382" y="7189"/>
                </a:lnTo>
                <a:lnTo>
                  <a:pt x="3360" y="7147"/>
                </a:lnTo>
                <a:lnTo>
                  <a:pt x="3339" y="7040"/>
                </a:lnTo>
                <a:lnTo>
                  <a:pt x="3275" y="6783"/>
                </a:lnTo>
                <a:lnTo>
                  <a:pt x="3253" y="6676"/>
                </a:lnTo>
                <a:lnTo>
                  <a:pt x="3210" y="6654"/>
                </a:lnTo>
                <a:lnTo>
                  <a:pt x="3189" y="6633"/>
                </a:lnTo>
                <a:lnTo>
                  <a:pt x="3168" y="6633"/>
                </a:lnTo>
                <a:lnTo>
                  <a:pt x="3125" y="6654"/>
                </a:lnTo>
                <a:lnTo>
                  <a:pt x="3039" y="6783"/>
                </a:lnTo>
                <a:lnTo>
                  <a:pt x="3039" y="6783"/>
                </a:lnTo>
                <a:lnTo>
                  <a:pt x="2996" y="6911"/>
                </a:lnTo>
                <a:lnTo>
                  <a:pt x="2996" y="7040"/>
                </a:lnTo>
                <a:lnTo>
                  <a:pt x="2996" y="7168"/>
                </a:lnTo>
                <a:lnTo>
                  <a:pt x="3039" y="7296"/>
                </a:lnTo>
                <a:lnTo>
                  <a:pt x="3103" y="7403"/>
                </a:lnTo>
                <a:lnTo>
                  <a:pt x="3189" y="7510"/>
                </a:lnTo>
                <a:lnTo>
                  <a:pt x="3296" y="7574"/>
                </a:lnTo>
                <a:lnTo>
                  <a:pt x="3424" y="7617"/>
                </a:lnTo>
                <a:lnTo>
                  <a:pt x="3424" y="7617"/>
                </a:lnTo>
                <a:close/>
                <a:moveTo>
                  <a:pt x="5564" y="7339"/>
                </a:moveTo>
                <a:lnTo>
                  <a:pt x="5564" y="7339"/>
                </a:lnTo>
                <a:lnTo>
                  <a:pt x="5628" y="7232"/>
                </a:lnTo>
                <a:lnTo>
                  <a:pt x="5671" y="7061"/>
                </a:lnTo>
                <a:lnTo>
                  <a:pt x="5671" y="6975"/>
                </a:lnTo>
                <a:lnTo>
                  <a:pt x="5671" y="6911"/>
                </a:lnTo>
                <a:lnTo>
                  <a:pt x="5628" y="6890"/>
                </a:lnTo>
                <a:lnTo>
                  <a:pt x="5542" y="6868"/>
                </a:lnTo>
                <a:lnTo>
                  <a:pt x="5542" y="6868"/>
                </a:lnTo>
                <a:lnTo>
                  <a:pt x="5500" y="6890"/>
                </a:lnTo>
                <a:lnTo>
                  <a:pt x="5457" y="6933"/>
                </a:lnTo>
                <a:lnTo>
                  <a:pt x="5371" y="7040"/>
                </a:lnTo>
                <a:lnTo>
                  <a:pt x="5307" y="7147"/>
                </a:lnTo>
                <a:lnTo>
                  <a:pt x="5222" y="7232"/>
                </a:lnTo>
                <a:lnTo>
                  <a:pt x="5222" y="7232"/>
                </a:lnTo>
                <a:lnTo>
                  <a:pt x="5157" y="7275"/>
                </a:lnTo>
                <a:lnTo>
                  <a:pt x="5115" y="7318"/>
                </a:lnTo>
                <a:lnTo>
                  <a:pt x="5050" y="7318"/>
                </a:lnTo>
                <a:lnTo>
                  <a:pt x="5029" y="7296"/>
                </a:lnTo>
                <a:lnTo>
                  <a:pt x="4986" y="7275"/>
                </a:lnTo>
                <a:lnTo>
                  <a:pt x="4965" y="7232"/>
                </a:lnTo>
                <a:lnTo>
                  <a:pt x="4943" y="7125"/>
                </a:lnTo>
                <a:lnTo>
                  <a:pt x="4901" y="6868"/>
                </a:lnTo>
                <a:lnTo>
                  <a:pt x="4879" y="6761"/>
                </a:lnTo>
                <a:lnTo>
                  <a:pt x="4858" y="6719"/>
                </a:lnTo>
                <a:lnTo>
                  <a:pt x="4815" y="6676"/>
                </a:lnTo>
                <a:lnTo>
                  <a:pt x="4815" y="6676"/>
                </a:lnTo>
                <a:lnTo>
                  <a:pt x="4794" y="6676"/>
                </a:lnTo>
                <a:lnTo>
                  <a:pt x="4751" y="6676"/>
                </a:lnTo>
                <a:lnTo>
                  <a:pt x="4708" y="6719"/>
                </a:lnTo>
                <a:lnTo>
                  <a:pt x="4665" y="6804"/>
                </a:lnTo>
                <a:lnTo>
                  <a:pt x="4622" y="6933"/>
                </a:lnTo>
                <a:lnTo>
                  <a:pt x="4601" y="7168"/>
                </a:lnTo>
                <a:lnTo>
                  <a:pt x="4601" y="7339"/>
                </a:lnTo>
                <a:lnTo>
                  <a:pt x="4601" y="7339"/>
                </a:lnTo>
                <a:lnTo>
                  <a:pt x="4644" y="7425"/>
                </a:lnTo>
                <a:lnTo>
                  <a:pt x="4687" y="7510"/>
                </a:lnTo>
                <a:lnTo>
                  <a:pt x="4729" y="7574"/>
                </a:lnTo>
                <a:lnTo>
                  <a:pt x="4794" y="7617"/>
                </a:lnTo>
                <a:lnTo>
                  <a:pt x="4858" y="7660"/>
                </a:lnTo>
                <a:lnTo>
                  <a:pt x="4922" y="7681"/>
                </a:lnTo>
                <a:lnTo>
                  <a:pt x="5072" y="7681"/>
                </a:lnTo>
                <a:lnTo>
                  <a:pt x="5200" y="7639"/>
                </a:lnTo>
                <a:lnTo>
                  <a:pt x="5350" y="7574"/>
                </a:lnTo>
                <a:lnTo>
                  <a:pt x="5457" y="7467"/>
                </a:lnTo>
                <a:lnTo>
                  <a:pt x="5564" y="7339"/>
                </a:lnTo>
                <a:lnTo>
                  <a:pt x="5564" y="7339"/>
                </a:lnTo>
                <a:close/>
                <a:moveTo>
                  <a:pt x="6398" y="7681"/>
                </a:moveTo>
                <a:lnTo>
                  <a:pt x="6398" y="7681"/>
                </a:lnTo>
                <a:lnTo>
                  <a:pt x="6270" y="7724"/>
                </a:lnTo>
                <a:lnTo>
                  <a:pt x="6142" y="7810"/>
                </a:lnTo>
                <a:lnTo>
                  <a:pt x="5906" y="7981"/>
                </a:lnTo>
                <a:lnTo>
                  <a:pt x="5906" y="7981"/>
                </a:lnTo>
                <a:lnTo>
                  <a:pt x="5628" y="8152"/>
                </a:lnTo>
                <a:lnTo>
                  <a:pt x="5478" y="8216"/>
                </a:lnTo>
                <a:lnTo>
                  <a:pt x="5329" y="8259"/>
                </a:lnTo>
                <a:lnTo>
                  <a:pt x="5329" y="8259"/>
                </a:lnTo>
                <a:lnTo>
                  <a:pt x="5157" y="8323"/>
                </a:lnTo>
                <a:lnTo>
                  <a:pt x="4965" y="8345"/>
                </a:lnTo>
                <a:lnTo>
                  <a:pt x="4601" y="8366"/>
                </a:lnTo>
                <a:lnTo>
                  <a:pt x="4216" y="8366"/>
                </a:lnTo>
                <a:lnTo>
                  <a:pt x="3852" y="8345"/>
                </a:lnTo>
                <a:lnTo>
                  <a:pt x="3852" y="8345"/>
                </a:lnTo>
                <a:lnTo>
                  <a:pt x="3467" y="8302"/>
                </a:lnTo>
                <a:lnTo>
                  <a:pt x="3275" y="8259"/>
                </a:lnTo>
                <a:lnTo>
                  <a:pt x="3103" y="8195"/>
                </a:lnTo>
                <a:lnTo>
                  <a:pt x="3103" y="8195"/>
                </a:lnTo>
                <a:lnTo>
                  <a:pt x="2825" y="8088"/>
                </a:lnTo>
                <a:lnTo>
                  <a:pt x="2675" y="8045"/>
                </a:lnTo>
                <a:lnTo>
                  <a:pt x="2526" y="8002"/>
                </a:lnTo>
                <a:lnTo>
                  <a:pt x="2526" y="8002"/>
                </a:lnTo>
                <a:lnTo>
                  <a:pt x="2397" y="7981"/>
                </a:lnTo>
                <a:lnTo>
                  <a:pt x="2312" y="8002"/>
                </a:lnTo>
                <a:lnTo>
                  <a:pt x="2269" y="8045"/>
                </a:lnTo>
                <a:lnTo>
                  <a:pt x="2269" y="8109"/>
                </a:lnTo>
                <a:lnTo>
                  <a:pt x="2312" y="8174"/>
                </a:lnTo>
                <a:lnTo>
                  <a:pt x="2376" y="8238"/>
                </a:lnTo>
                <a:lnTo>
                  <a:pt x="2440" y="8302"/>
                </a:lnTo>
                <a:lnTo>
                  <a:pt x="2526" y="8366"/>
                </a:lnTo>
                <a:lnTo>
                  <a:pt x="2526" y="8366"/>
                </a:lnTo>
                <a:lnTo>
                  <a:pt x="2761" y="8452"/>
                </a:lnTo>
                <a:lnTo>
                  <a:pt x="2975" y="8537"/>
                </a:lnTo>
                <a:lnTo>
                  <a:pt x="3232" y="8601"/>
                </a:lnTo>
                <a:lnTo>
                  <a:pt x="3467" y="8644"/>
                </a:lnTo>
                <a:lnTo>
                  <a:pt x="3959" y="8687"/>
                </a:lnTo>
                <a:lnTo>
                  <a:pt x="4451" y="8708"/>
                </a:lnTo>
                <a:lnTo>
                  <a:pt x="4451" y="8708"/>
                </a:lnTo>
                <a:lnTo>
                  <a:pt x="4815" y="8708"/>
                </a:lnTo>
                <a:lnTo>
                  <a:pt x="5179" y="8644"/>
                </a:lnTo>
                <a:lnTo>
                  <a:pt x="5521" y="8559"/>
                </a:lnTo>
                <a:lnTo>
                  <a:pt x="5692" y="8494"/>
                </a:lnTo>
                <a:lnTo>
                  <a:pt x="5863" y="8409"/>
                </a:lnTo>
                <a:lnTo>
                  <a:pt x="5863" y="8409"/>
                </a:lnTo>
                <a:lnTo>
                  <a:pt x="6120" y="8259"/>
                </a:lnTo>
                <a:lnTo>
                  <a:pt x="6227" y="8174"/>
                </a:lnTo>
                <a:lnTo>
                  <a:pt x="6334" y="8067"/>
                </a:lnTo>
                <a:lnTo>
                  <a:pt x="6334" y="8067"/>
                </a:lnTo>
                <a:lnTo>
                  <a:pt x="6377" y="7981"/>
                </a:lnTo>
                <a:lnTo>
                  <a:pt x="6441" y="7831"/>
                </a:lnTo>
                <a:lnTo>
                  <a:pt x="6463" y="7767"/>
                </a:lnTo>
                <a:lnTo>
                  <a:pt x="6463" y="7703"/>
                </a:lnTo>
                <a:lnTo>
                  <a:pt x="6441" y="7681"/>
                </a:lnTo>
                <a:lnTo>
                  <a:pt x="6398" y="7681"/>
                </a:lnTo>
                <a:lnTo>
                  <a:pt x="6398" y="76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1302060" y="969228"/>
            <a:ext cx="235715" cy="262281"/>
          </a:xfrm>
          <a:custGeom>
            <a:rect b="b" l="l" r="r" t="t"/>
            <a:pathLst>
              <a:path extrusionOk="0" h="9715" w="8731">
                <a:moveTo>
                  <a:pt x="7810" y="2953"/>
                </a:moveTo>
                <a:lnTo>
                  <a:pt x="7810" y="2953"/>
                </a:lnTo>
                <a:lnTo>
                  <a:pt x="7853" y="3018"/>
                </a:lnTo>
                <a:lnTo>
                  <a:pt x="7917" y="3060"/>
                </a:lnTo>
                <a:lnTo>
                  <a:pt x="8003" y="3060"/>
                </a:lnTo>
                <a:lnTo>
                  <a:pt x="8088" y="3039"/>
                </a:lnTo>
                <a:lnTo>
                  <a:pt x="8259" y="2953"/>
                </a:lnTo>
                <a:lnTo>
                  <a:pt x="8388" y="2868"/>
                </a:lnTo>
                <a:lnTo>
                  <a:pt x="8388" y="2868"/>
                </a:lnTo>
                <a:lnTo>
                  <a:pt x="8516" y="2739"/>
                </a:lnTo>
                <a:lnTo>
                  <a:pt x="8623" y="2568"/>
                </a:lnTo>
                <a:lnTo>
                  <a:pt x="8687" y="2376"/>
                </a:lnTo>
                <a:lnTo>
                  <a:pt x="8730" y="2183"/>
                </a:lnTo>
                <a:lnTo>
                  <a:pt x="8730" y="2183"/>
                </a:lnTo>
                <a:lnTo>
                  <a:pt x="8730" y="2076"/>
                </a:lnTo>
                <a:lnTo>
                  <a:pt x="8709" y="1948"/>
                </a:lnTo>
                <a:lnTo>
                  <a:pt x="8687" y="1841"/>
                </a:lnTo>
                <a:lnTo>
                  <a:pt x="8666" y="1755"/>
                </a:lnTo>
                <a:lnTo>
                  <a:pt x="8559" y="1584"/>
                </a:lnTo>
                <a:lnTo>
                  <a:pt x="8431" y="1456"/>
                </a:lnTo>
                <a:lnTo>
                  <a:pt x="8259" y="1349"/>
                </a:lnTo>
                <a:lnTo>
                  <a:pt x="8088" y="1284"/>
                </a:lnTo>
                <a:lnTo>
                  <a:pt x="7874" y="1263"/>
                </a:lnTo>
                <a:lnTo>
                  <a:pt x="7660" y="1284"/>
                </a:lnTo>
                <a:lnTo>
                  <a:pt x="7660" y="1284"/>
                </a:lnTo>
                <a:lnTo>
                  <a:pt x="7660" y="1135"/>
                </a:lnTo>
                <a:lnTo>
                  <a:pt x="7639" y="964"/>
                </a:lnTo>
                <a:lnTo>
                  <a:pt x="7617" y="814"/>
                </a:lnTo>
                <a:lnTo>
                  <a:pt x="7575" y="664"/>
                </a:lnTo>
                <a:lnTo>
                  <a:pt x="7510" y="514"/>
                </a:lnTo>
                <a:lnTo>
                  <a:pt x="7425" y="364"/>
                </a:lnTo>
                <a:lnTo>
                  <a:pt x="7339" y="258"/>
                </a:lnTo>
                <a:lnTo>
                  <a:pt x="7211" y="151"/>
                </a:lnTo>
                <a:lnTo>
                  <a:pt x="7211" y="151"/>
                </a:lnTo>
                <a:lnTo>
                  <a:pt x="7104" y="65"/>
                </a:lnTo>
                <a:lnTo>
                  <a:pt x="6954" y="22"/>
                </a:lnTo>
                <a:lnTo>
                  <a:pt x="6826" y="1"/>
                </a:lnTo>
                <a:lnTo>
                  <a:pt x="6676" y="22"/>
                </a:lnTo>
                <a:lnTo>
                  <a:pt x="6676" y="22"/>
                </a:lnTo>
                <a:lnTo>
                  <a:pt x="6548" y="86"/>
                </a:lnTo>
                <a:lnTo>
                  <a:pt x="6419" y="172"/>
                </a:lnTo>
                <a:lnTo>
                  <a:pt x="6270" y="236"/>
                </a:lnTo>
                <a:lnTo>
                  <a:pt x="6205" y="258"/>
                </a:lnTo>
                <a:lnTo>
                  <a:pt x="6141" y="258"/>
                </a:lnTo>
                <a:lnTo>
                  <a:pt x="6141" y="258"/>
                </a:lnTo>
                <a:lnTo>
                  <a:pt x="5927" y="193"/>
                </a:lnTo>
                <a:lnTo>
                  <a:pt x="5713" y="108"/>
                </a:lnTo>
                <a:lnTo>
                  <a:pt x="5499" y="22"/>
                </a:lnTo>
                <a:lnTo>
                  <a:pt x="5392" y="1"/>
                </a:lnTo>
                <a:lnTo>
                  <a:pt x="5264" y="1"/>
                </a:lnTo>
                <a:lnTo>
                  <a:pt x="5264" y="1"/>
                </a:lnTo>
                <a:lnTo>
                  <a:pt x="5050" y="1"/>
                </a:lnTo>
                <a:lnTo>
                  <a:pt x="4836" y="44"/>
                </a:lnTo>
                <a:lnTo>
                  <a:pt x="4643" y="129"/>
                </a:lnTo>
                <a:lnTo>
                  <a:pt x="4451" y="258"/>
                </a:lnTo>
                <a:lnTo>
                  <a:pt x="4451" y="258"/>
                </a:lnTo>
                <a:lnTo>
                  <a:pt x="4344" y="364"/>
                </a:lnTo>
                <a:lnTo>
                  <a:pt x="4280" y="407"/>
                </a:lnTo>
                <a:lnTo>
                  <a:pt x="4216" y="429"/>
                </a:lnTo>
                <a:lnTo>
                  <a:pt x="4216" y="429"/>
                </a:lnTo>
                <a:lnTo>
                  <a:pt x="4151" y="386"/>
                </a:lnTo>
                <a:lnTo>
                  <a:pt x="4066" y="322"/>
                </a:lnTo>
                <a:lnTo>
                  <a:pt x="3895" y="193"/>
                </a:lnTo>
                <a:lnTo>
                  <a:pt x="3895" y="193"/>
                </a:lnTo>
                <a:lnTo>
                  <a:pt x="3702" y="129"/>
                </a:lnTo>
                <a:lnTo>
                  <a:pt x="3509" y="86"/>
                </a:lnTo>
                <a:lnTo>
                  <a:pt x="3317" y="65"/>
                </a:lnTo>
                <a:lnTo>
                  <a:pt x="3103" y="65"/>
                </a:lnTo>
                <a:lnTo>
                  <a:pt x="3103" y="65"/>
                </a:lnTo>
                <a:lnTo>
                  <a:pt x="2910" y="108"/>
                </a:lnTo>
                <a:lnTo>
                  <a:pt x="2718" y="172"/>
                </a:lnTo>
                <a:lnTo>
                  <a:pt x="2525" y="236"/>
                </a:lnTo>
                <a:lnTo>
                  <a:pt x="2333" y="322"/>
                </a:lnTo>
                <a:lnTo>
                  <a:pt x="2162" y="429"/>
                </a:lnTo>
                <a:lnTo>
                  <a:pt x="1990" y="557"/>
                </a:lnTo>
                <a:lnTo>
                  <a:pt x="1819" y="685"/>
                </a:lnTo>
                <a:lnTo>
                  <a:pt x="1669" y="835"/>
                </a:lnTo>
                <a:lnTo>
                  <a:pt x="1541" y="985"/>
                </a:lnTo>
                <a:lnTo>
                  <a:pt x="1434" y="1156"/>
                </a:lnTo>
                <a:lnTo>
                  <a:pt x="1349" y="1349"/>
                </a:lnTo>
                <a:lnTo>
                  <a:pt x="1263" y="1520"/>
                </a:lnTo>
                <a:lnTo>
                  <a:pt x="1220" y="1734"/>
                </a:lnTo>
                <a:lnTo>
                  <a:pt x="1199" y="1926"/>
                </a:lnTo>
                <a:lnTo>
                  <a:pt x="1199" y="2140"/>
                </a:lnTo>
                <a:lnTo>
                  <a:pt x="1242" y="2354"/>
                </a:lnTo>
                <a:lnTo>
                  <a:pt x="1242" y="2354"/>
                </a:lnTo>
                <a:lnTo>
                  <a:pt x="1092" y="2376"/>
                </a:lnTo>
                <a:lnTo>
                  <a:pt x="963" y="2397"/>
                </a:lnTo>
                <a:lnTo>
                  <a:pt x="835" y="2461"/>
                </a:lnTo>
                <a:lnTo>
                  <a:pt x="728" y="2504"/>
                </a:lnTo>
                <a:lnTo>
                  <a:pt x="514" y="2675"/>
                </a:lnTo>
                <a:lnTo>
                  <a:pt x="322" y="2868"/>
                </a:lnTo>
                <a:lnTo>
                  <a:pt x="172" y="3082"/>
                </a:lnTo>
                <a:lnTo>
                  <a:pt x="65" y="3317"/>
                </a:lnTo>
                <a:lnTo>
                  <a:pt x="1" y="3595"/>
                </a:lnTo>
                <a:lnTo>
                  <a:pt x="1" y="3724"/>
                </a:lnTo>
                <a:lnTo>
                  <a:pt x="1" y="3852"/>
                </a:lnTo>
                <a:lnTo>
                  <a:pt x="1" y="3852"/>
                </a:lnTo>
                <a:lnTo>
                  <a:pt x="22" y="4045"/>
                </a:lnTo>
                <a:lnTo>
                  <a:pt x="43" y="4194"/>
                </a:lnTo>
                <a:lnTo>
                  <a:pt x="86" y="4344"/>
                </a:lnTo>
                <a:lnTo>
                  <a:pt x="172" y="4472"/>
                </a:lnTo>
                <a:lnTo>
                  <a:pt x="257" y="4601"/>
                </a:lnTo>
                <a:lnTo>
                  <a:pt x="364" y="4708"/>
                </a:lnTo>
                <a:lnTo>
                  <a:pt x="493" y="4793"/>
                </a:lnTo>
                <a:lnTo>
                  <a:pt x="664" y="4879"/>
                </a:lnTo>
                <a:lnTo>
                  <a:pt x="664" y="4879"/>
                </a:lnTo>
                <a:lnTo>
                  <a:pt x="814" y="4922"/>
                </a:lnTo>
                <a:lnTo>
                  <a:pt x="985" y="4965"/>
                </a:lnTo>
                <a:lnTo>
                  <a:pt x="1327" y="5029"/>
                </a:lnTo>
                <a:lnTo>
                  <a:pt x="1669" y="5050"/>
                </a:lnTo>
                <a:lnTo>
                  <a:pt x="2012" y="5093"/>
                </a:lnTo>
                <a:lnTo>
                  <a:pt x="2012" y="5093"/>
                </a:lnTo>
                <a:lnTo>
                  <a:pt x="1969" y="5157"/>
                </a:lnTo>
                <a:lnTo>
                  <a:pt x="1969" y="5243"/>
                </a:lnTo>
                <a:lnTo>
                  <a:pt x="1990" y="5286"/>
                </a:lnTo>
                <a:lnTo>
                  <a:pt x="2012" y="5328"/>
                </a:lnTo>
                <a:lnTo>
                  <a:pt x="2076" y="5371"/>
                </a:lnTo>
                <a:lnTo>
                  <a:pt x="2140" y="5392"/>
                </a:lnTo>
                <a:lnTo>
                  <a:pt x="2226" y="5392"/>
                </a:lnTo>
                <a:lnTo>
                  <a:pt x="2290" y="5371"/>
                </a:lnTo>
                <a:lnTo>
                  <a:pt x="2290" y="5371"/>
                </a:lnTo>
                <a:lnTo>
                  <a:pt x="2354" y="5328"/>
                </a:lnTo>
                <a:lnTo>
                  <a:pt x="2397" y="5264"/>
                </a:lnTo>
                <a:lnTo>
                  <a:pt x="2440" y="5200"/>
                </a:lnTo>
                <a:lnTo>
                  <a:pt x="2504" y="5136"/>
                </a:lnTo>
                <a:lnTo>
                  <a:pt x="2504" y="5136"/>
                </a:lnTo>
                <a:lnTo>
                  <a:pt x="2589" y="5114"/>
                </a:lnTo>
                <a:lnTo>
                  <a:pt x="2675" y="5093"/>
                </a:lnTo>
                <a:lnTo>
                  <a:pt x="2846" y="5072"/>
                </a:lnTo>
                <a:lnTo>
                  <a:pt x="2846" y="5072"/>
                </a:lnTo>
                <a:lnTo>
                  <a:pt x="2953" y="5072"/>
                </a:lnTo>
                <a:lnTo>
                  <a:pt x="3039" y="5072"/>
                </a:lnTo>
                <a:lnTo>
                  <a:pt x="3231" y="5114"/>
                </a:lnTo>
                <a:lnTo>
                  <a:pt x="3231" y="5114"/>
                </a:lnTo>
                <a:lnTo>
                  <a:pt x="3296" y="5114"/>
                </a:lnTo>
                <a:lnTo>
                  <a:pt x="3338" y="5114"/>
                </a:lnTo>
                <a:lnTo>
                  <a:pt x="3467" y="5072"/>
                </a:lnTo>
                <a:lnTo>
                  <a:pt x="3467" y="5072"/>
                </a:lnTo>
                <a:lnTo>
                  <a:pt x="3659" y="5029"/>
                </a:lnTo>
                <a:lnTo>
                  <a:pt x="3852" y="5029"/>
                </a:lnTo>
                <a:lnTo>
                  <a:pt x="4237" y="5007"/>
                </a:lnTo>
                <a:lnTo>
                  <a:pt x="4237" y="5007"/>
                </a:lnTo>
                <a:lnTo>
                  <a:pt x="4665" y="5029"/>
                </a:lnTo>
                <a:lnTo>
                  <a:pt x="5071" y="5072"/>
                </a:lnTo>
                <a:lnTo>
                  <a:pt x="5071" y="5072"/>
                </a:lnTo>
                <a:lnTo>
                  <a:pt x="5200" y="5072"/>
                </a:lnTo>
                <a:lnTo>
                  <a:pt x="5264" y="5093"/>
                </a:lnTo>
                <a:lnTo>
                  <a:pt x="5307" y="5136"/>
                </a:lnTo>
                <a:lnTo>
                  <a:pt x="5307" y="5136"/>
                </a:lnTo>
                <a:lnTo>
                  <a:pt x="5307" y="5157"/>
                </a:lnTo>
                <a:lnTo>
                  <a:pt x="5285" y="5200"/>
                </a:lnTo>
                <a:lnTo>
                  <a:pt x="5243" y="5286"/>
                </a:lnTo>
                <a:lnTo>
                  <a:pt x="5243" y="5286"/>
                </a:lnTo>
                <a:lnTo>
                  <a:pt x="5200" y="5457"/>
                </a:lnTo>
                <a:lnTo>
                  <a:pt x="5200" y="5499"/>
                </a:lnTo>
                <a:lnTo>
                  <a:pt x="5200" y="5542"/>
                </a:lnTo>
                <a:lnTo>
                  <a:pt x="5221" y="5564"/>
                </a:lnTo>
                <a:lnTo>
                  <a:pt x="5285" y="5606"/>
                </a:lnTo>
                <a:lnTo>
                  <a:pt x="5285" y="5606"/>
                </a:lnTo>
                <a:lnTo>
                  <a:pt x="5371" y="5649"/>
                </a:lnTo>
                <a:lnTo>
                  <a:pt x="5414" y="5671"/>
                </a:lnTo>
                <a:lnTo>
                  <a:pt x="5456" y="5649"/>
                </a:lnTo>
                <a:lnTo>
                  <a:pt x="5521" y="5585"/>
                </a:lnTo>
                <a:lnTo>
                  <a:pt x="5585" y="5521"/>
                </a:lnTo>
                <a:lnTo>
                  <a:pt x="5670" y="5307"/>
                </a:lnTo>
                <a:lnTo>
                  <a:pt x="5735" y="5221"/>
                </a:lnTo>
                <a:lnTo>
                  <a:pt x="5799" y="5157"/>
                </a:lnTo>
                <a:lnTo>
                  <a:pt x="5799" y="5157"/>
                </a:lnTo>
                <a:lnTo>
                  <a:pt x="5863" y="5136"/>
                </a:lnTo>
                <a:lnTo>
                  <a:pt x="5927" y="5114"/>
                </a:lnTo>
                <a:lnTo>
                  <a:pt x="6098" y="5114"/>
                </a:lnTo>
                <a:lnTo>
                  <a:pt x="6270" y="5136"/>
                </a:lnTo>
                <a:lnTo>
                  <a:pt x="6419" y="5157"/>
                </a:lnTo>
                <a:lnTo>
                  <a:pt x="6419" y="5157"/>
                </a:lnTo>
                <a:lnTo>
                  <a:pt x="6419" y="5264"/>
                </a:lnTo>
                <a:lnTo>
                  <a:pt x="6441" y="5371"/>
                </a:lnTo>
                <a:lnTo>
                  <a:pt x="6462" y="5414"/>
                </a:lnTo>
                <a:lnTo>
                  <a:pt x="6505" y="5435"/>
                </a:lnTo>
                <a:lnTo>
                  <a:pt x="6548" y="5435"/>
                </a:lnTo>
                <a:lnTo>
                  <a:pt x="6612" y="5414"/>
                </a:lnTo>
                <a:lnTo>
                  <a:pt x="6612" y="5414"/>
                </a:lnTo>
                <a:lnTo>
                  <a:pt x="6655" y="5371"/>
                </a:lnTo>
                <a:lnTo>
                  <a:pt x="6697" y="5328"/>
                </a:lnTo>
                <a:lnTo>
                  <a:pt x="6740" y="5221"/>
                </a:lnTo>
                <a:lnTo>
                  <a:pt x="6740" y="5221"/>
                </a:lnTo>
                <a:lnTo>
                  <a:pt x="6804" y="5179"/>
                </a:lnTo>
                <a:lnTo>
                  <a:pt x="6847" y="5157"/>
                </a:lnTo>
                <a:lnTo>
                  <a:pt x="6997" y="5114"/>
                </a:lnTo>
                <a:lnTo>
                  <a:pt x="6997" y="5114"/>
                </a:lnTo>
                <a:lnTo>
                  <a:pt x="7318" y="5072"/>
                </a:lnTo>
                <a:lnTo>
                  <a:pt x="7639" y="5007"/>
                </a:lnTo>
                <a:lnTo>
                  <a:pt x="7789" y="4965"/>
                </a:lnTo>
                <a:lnTo>
                  <a:pt x="7938" y="4900"/>
                </a:lnTo>
                <a:lnTo>
                  <a:pt x="8067" y="4836"/>
                </a:lnTo>
                <a:lnTo>
                  <a:pt x="8195" y="4729"/>
                </a:lnTo>
                <a:lnTo>
                  <a:pt x="8195" y="4729"/>
                </a:lnTo>
                <a:lnTo>
                  <a:pt x="8302" y="4601"/>
                </a:lnTo>
                <a:lnTo>
                  <a:pt x="8388" y="4472"/>
                </a:lnTo>
                <a:lnTo>
                  <a:pt x="8431" y="4344"/>
                </a:lnTo>
                <a:lnTo>
                  <a:pt x="8473" y="4216"/>
                </a:lnTo>
                <a:lnTo>
                  <a:pt x="8473" y="4066"/>
                </a:lnTo>
                <a:lnTo>
                  <a:pt x="8452" y="3938"/>
                </a:lnTo>
                <a:lnTo>
                  <a:pt x="8431" y="3788"/>
                </a:lnTo>
                <a:lnTo>
                  <a:pt x="8388" y="3659"/>
                </a:lnTo>
                <a:lnTo>
                  <a:pt x="8324" y="3552"/>
                </a:lnTo>
                <a:lnTo>
                  <a:pt x="8238" y="3424"/>
                </a:lnTo>
                <a:lnTo>
                  <a:pt x="8131" y="3338"/>
                </a:lnTo>
                <a:lnTo>
                  <a:pt x="8024" y="3253"/>
                </a:lnTo>
                <a:lnTo>
                  <a:pt x="7896" y="3189"/>
                </a:lnTo>
                <a:lnTo>
                  <a:pt x="7767" y="3146"/>
                </a:lnTo>
                <a:lnTo>
                  <a:pt x="7617" y="3146"/>
                </a:lnTo>
                <a:lnTo>
                  <a:pt x="7468" y="3146"/>
                </a:lnTo>
                <a:lnTo>
                  <a:pt x="7468" y="3146"/>
                </a:lnTo>
                <a:lnTo>
                  <a:pt x="7425" y="2889"/>
                </a:lnTo>
                <a:lnTo>
                  <a:pt x="7382" y="2761"/>
                </a:lnTo>
                <a:lnTo>
                  <a:pt x="7339" y="2632"/>
                </a:lnTo>
                <a:lnTo>
                  <a:pt x="7297" y="2525"/>
                </a:lnTo>
                <a:lnTo>
                  <a:pt x="7211" y="2418"/>
                </a:lnTo>
                <a:lnTo>
                  <a:pt x="7125" y="2333"/>
                </a:lnTo>
                <a:lnTo>
                  <a:pt x="7040" y="2247"/>
                </a:lnTo>
                <a:lnTo>
                  <a:pt x="7040" y="2247"/>
                </a:lnTo>
                <a:lnTo>
                  <a:pt x="6933" y="2183"/>
                </a:lnTo>
                <a:lnTo>
                  <a:pt x="6826" y="2119"/>
                </a:lnTo>
                <a:lnTo>
                  <a:pt x="6697" y="2098"/>
                </a:lnTo>
                <a:lnTo>
                  <a:pt x="6569" y="2076"/>
                </a:lnTo>
                <a:lnTo>
                  <a:pt x="6569" y="2076"/>
                </a:lnTo>
                <a:lnTo>
                  <a:pt x="6419" y="2098"/>
                </a:lnTo>
                <a:lnTo>
                  <a:pt x="6398" y="2076"/>
                </a:lnTo>
                <a:lnTo>
                  <a:pt x="6355" y="1991"/>
                </a:lnTo>
                <a:lnTo>
                  <a:pt x="6355" y="1991"/>
                </a:lnTo>
                <a:lnTo>
                  <a:pt x="6270" y="1755"/>
                </a:lnTo>
                <a:lnTo>
                  <a:pt x="6227" y="1520"/>
                </a:lnTo>
                <a:lnTo>
                  <a:pt x="6184" y="1413"/>
                </a:lnTo>
                <a:lnTo>
                  <a:pt x="6120" y="1306"/>
                </a:lnTo>
                <a:lnTo>
                  <a:pt x="6056" y="1199"/>
                </a:lnTo>
                <a:lnTo>
                  <a:pt x="5970" y="1113"/>
                </a:lnTo>
                <a:lnTo>
                  <a:pt x="5970" y="1113"/>
                </a:lnTo>
                <a:lnTo>
                  <a:pt x="5842" y="1028"/>
                </a:lnTo>
                <a:lnTo>
                  <a:pt x="5692" y="964"/>
                </a:lnTo>
                <a:lnTo>
                  <a:pt x="5542" y="942"/>
                </a:lnTo>
                <a:lnTo>
                  <a:pt x="5414" y="921"/>
                </a:lnTo>
                <a:lnTo>
                  <a:pt x="5264" y="942"/>
                </a:lnTo>
                <a:lnTo>
                  <a:pt x="5114" y="985"/>
                </a:lnTo>
                <a:lnTo>
                  <a:pt x="4815" y="1092"/>
                </a:lnTo>
                <a:lnTo>
                  <a:pt x="4815" y="1092"/>
                </a:lnTo>
                <a:lnTo>
                  <a:pt x="4793" y="1006"/>
                </a:lnTo>
                <a:lnTo>
                  <a:pt x="4750" y="942"/>
                </a:lnTo>
                <a:lnTo>
                  <a:pt x="4643" y="814"/>
                </a:lnTo>
                <a:lnTo>
                  <a:pt x="4601" y="750"/>
                </a:lnTo>
                <a:lnTo>
                  <a:pt x="4579" y="707"/>
                </a:lnTo>
                <a:lnTo>
                  <a:pt x="4601" y="643"/>
                </a:lnTo>
                <a:lnTo>
                  <a:pt x="4643" y="578"/>
                </a:lnTo>
                <a:lnTo>
                  <a:pt x="4643" y="578"/>
                </a:lnTo>
                <a:lnTo>
                  <a:pt x="4729" y="514"/>
                </a:lnTo>
                <a:lnTo>
                  <a:pt x="4815" y="471"/>
                </a:lnTo>
                <a:lnTo>
                  <a:pt x="4943" y="429"/>
                </a:lnTo>
                <a:lnTo>
                  <a:pt x="5050" y="407"/>
                </a:lnTo>
                <a:lnTo>
                  <a:pt x="5285" y="386"/>
                </a:lnTo>
                <a:lnTo>
                  <a:pt x="5478" y="386"/>
                </a:lnTo>
                <a:lnTo>
                  <a:pt x="5478" y="386"/>
                </a:lnTo>
                <a:lnTo>
                  <a:pt x="5649" y="407"/>
                </a:lnTo>
                <a:lnTo>
                  <a:pt x="5820" y="450"/>
                </a:lnTo>
                <a:lnTo>
                  <a:pt x="5991" y="514"/>
                </a:lnTo>
                <a:lnTo>
                  <a:pt x="6120" y="600"/>
                </a:lnTo>
                <a:lnTo>
                  <a:pt x="6120" y="600"/>
                </a:lnTo>
                <a:lnTo>
                  <a:pt x="6227" y="707"/>
                </a:lnTo>
                <a:lnTo>
                  <a:pt x="6334" y="835"/>
                </a:lnTo>
                <a:lnTo>
                  <a:pt x="6398" y="878"/>
                </a:lnTo>
                <a:lnTo>
                  <a:pt x="6462" y="899"/>
                </a:lnTo>
                <a:lnTo>
                  <a:pt x="6526" y="878"/>
                </a:lnTo>
                <a:lnTo>
                  <a:pt x="6569" y="792"/>
                </a:lnTo>
                <a:lnTo>
                  <a:pt x="6569" y="792"/>
                </a:lnTo>
                <a:lnTo>
                  <a:pt x="6569" y="750"/>
                </a:lnTo>
                <a:lnTo>
                  <a:pt x="6548" y="707"/>
                </a:lnTo>
                <a:lnTo>
                  <a:pt x="6505" y="621"/>
                </a:lnTo>
                <a:lnTo>
                  <a:pt x="6441" y="557"/>
                </a:lnTo>
                <a:lnTo>
                  <a:pt x="6441" y="514"/>
                </a:lnTo>
                <a:lnTo>
                  <a:pt x="6419" y="493"/>
                </a:lnTo>
                <a:lnTo>
                  <a:pt x="6419" y="493"/>
                </a:lnTo>
                <a:lnTo>
                  <a:pt x="6462" y="429"/>
                </a:lnTo>
                <a:lnTo>
                  <a:pt x="6526" y="386"/>
                </a:lnTo>
                <a:lnTo>
                  <a:pt x="6655" y="300"/>
                </a:lnTo>
                <a:lnTo>
                  <a:pt x="6655" y="300"/>
                </a:lnTo>
                <a:lnTo>
                  <a:pt x="6740" y="279"/>
                </a:lnTo>
                <a:lnTo>
                  <a:pt x="6826" y="300"/>
                </a:lnTo>
                <a:lnTo>
                  <a:pt x="6911" y="322"/>
                </a:lnTo>
                <a:lnTo>
                  <a:pt x="6997" y="364"/>
                </a:lnTo>
                <a:lnTo>
                  <a:pt x="7125" y="471"/>
                </a:lnTo>
                <a:lnTo>
                  <a:pt x="7232" y="621"/>
                </a:lnTo>
                <a:lnTo>
                  <a:pt x="7232" y="621"/>
                </a:lnTo>
                <a:lnTo>
                  <a:pt x="7318" y="792"/>
                </a:lnTo>
                <a:lnTo>
                  <a:pt x="7382" y="985"/>
                </a:lnTo>
                <a:lnTo>
                  <a:pt x="7425" y="1199"/>
                </a:lnTo>
                <a:lnTo>
                  <a:pt x="7425" y="1391"/>
                </a:lnTo>
                <a:lnTo>
                  <a:pt x="7425" y="1391"/>
                </a:lnTo>
                <a:lnTo>
                  <a:pt x="7404" y="1498"/>
                </a:lnTo>
                <a:lnTo>
                  <a:pt x="7339" y="1627"/>
                </a:lnTo>
                <a:lnTo>
                  <a:pt x="7318" y="1734"/>
                </a:lnTo>
                <a:lnTo>
                  <a:pt x="7297" y="1798"/>
                </a:lnTo>
                <a:lnTo>
                  <a:pt x="7297" y="1841"/>
                </a:lnTo>
                <a:lnTo>
                  <a:pt x="7297" y="1841"/>
                </a:lnTo>
                <a:lnTo>
                  <a:pt x="7339" y="1926"/>
                </a:lnTo>
                <a:lnTo>
                  <a:pt x="7361" y="1948"/>
                </a:lnTo>
                <a:lnTo>
                  <a:pt x="7404" y="1926"/>
                </a:lnTo>
                <a:lnTo>
                  <a:pt x="7446" y="1905"/>
                </a:lnTo>
                <a:lnTo>
                  <a:pt x="7553" y="1777"/>
                </a:lnTo>
                <a:lnTo>
                  <a:pt x="7639" y="1691"/>
                </a:lnTo>
                <a:lnTo>
                  <a:pt x="7639" y="1691"/>
                </a:lnTo>
                <a:lnTo>
                  <a:pt x="7703" y="1648"/>
                </a:lnTo>
                <a:lnTo>
                  <a:pt x="7789" y="1627"/>
                </a:lnTo>
                <a:lnTo>
                  <a:pt x="7853" y="1648"/>
                </a:lnTo>
                <a:lnTo>
                  <a:pt x="7938" y="1648"/>
                </a:lnTo>
                <a:lnTo>
                  <a:pt x="8003" y="1691"/>
                </a:lnTo>
                <a:lnTo>
                  <a:pt x="8067" y="1734"/>
                </a:lnTo>
                <a:lnTo>
                  <a:pt x="8174" y="1841"/>
                </a:lnTo>
                <a:lnTo>
                  <a:pt x="8174" y="1841"/>
                </a:lnTo>
                <a:lnTo>
                  <a:pt x="8238" y="1926"/>
                </a:lnTo>
                <a:lnTo>
                  <a:pt x="8281" y="2033"/>
                </a:lnTo>
                <a:lnTo>
                  <a:pt x="8302" y="2119"/>
                </a:lnTo>
                <a:lnTo>
                  <a:pt x="8324" y="2226"/>
                </a:lnTo>
                <a:lnTo>
                  <a:pt x="8324" y="2333"/>
                </a:lnTo>
                <a:lnTo>
                  <a:pt x="8302" y="2440"/>
                </a:lnTo>
                <a:lnTo>
                  <a:pt x="8259" y="2547"/>
                </a:lnTo>
                <a:lnTo>
                  <a:pt x="8217" y="2632"/>
                </a:lnTo>
                <a:lnTo>
                  <a:pt x="8217" y="2632"/>
                </a:lnTo>
                <a:lnTo>
                  <a:pt x="8110" y="2697"/>
                </a:lnTo>
                <a:lnTo>
                  <a:pt x="7960" y="2761"/>
                </a:lnTo>
                <a:lnTo>
                  <a:pt x="7853" y="2846"/>
                </a:lnTo>
                <a:lnTo>
                  <a:pt x="7810" y="2911"/>
                </a:lnTo>
                <a:lnTo>
                  <a:pt x="7810" y="2953"/>
                </a:lnTo>
                <a:lnTo>
                  <a:pt x="7810" y="2953"/>
                </a:lnTo>
                <a:close/>
                <a:moveTo>
                  <a:pt x="4622" y="1670"/>
                </a:moveTo>
                <a:lnTo>
                  <a:pt x="4622" y="1670"/>
                </a:lnTo>
                <a:lnTo>
                  <a:pt x="4815" y="1541"/>
                </a:lnTo>
                <a:lnTo>
                  <a:pt x="4900" y="1498"/>
                </a:lnTo>
                <a:lnTo>
                  <a:pt x="5007" y="1456"/>
                </a:lnTo>
                <a:lnTo>
                  <a:pt x="5007" y="1456"/>
                </a:lnTo>
                <a:lnTo>
                  <a:pt x="5157" y="1413"/>
                </a:lnTo>
                <a:lnTo>
                  <a:pt x="5307" y="1413"/>
                </a:lnTo>
                <a:lnTo>
                  <a:pt x="5456" y="1434"/>
                </a:lnTo>
                <a:lnTo>
                  <a:pt x="5606" y="1456"/>
                </a:lnTo>
                <a:lnTo>
                  <a:pt x="5606" y="1456"/>
                </a:lnTo>
                <a:lnTo>
                  <a:pt x="5713" y="1520"/>
                </a:lnTo>
                <a:lnTo>
                  <a:pt x="5777" y="1584"/>
                </a:lnTo>
                <a:lnTo>
                  <a:pt x="5842" y="1670"/>
                </a:lnTo>
                <a:lnTo>
                  <a:pt x="5906" y="1755"/>
                </a:lnTo>
                <a:lnTo>
                  <a:pt x="5949" y="1948"/>
                </a:lnTo>
                <a:lnTo>
                  <a:pt x="5991" y="2183"/>
                </a:lnTo>
                <a:lnTo>
                  <a:pt x="5991" y="2183"/>
                </a:lnTo>
                <a:lnTo>
                  <a:pt x="6013" y="2397"/>
                </a:lnTo>
                <a:lnTo>
                  <a:pt x="6056" y="2504"/>
                </a:lnTo>
                <a:lnTo>
                  <a:pt x="6077" y="2547"/>
                </a:lnTo>
                <a:lnTo>
                  <a:pt x="6120" y="2568"/>
                </a:lnTo>
                <a:lnTo>
                  <a:pt x="6120" y="2568"/>
                </a:lnTo>
                <a:lnTo>
                  <a:pt x="6205" y="2568"/>
                </a:lnTo>
                <a:lnTo>
                  <a:pt x="6291" y="2547"/>
                </a:lnTo>
                <a:lnTo>
                  <a:pt x="6398" y="2504"/>
                </a:lnTo>
                <a:lnTo>
                  <a:pt x="6483" y="2483"/>
                </a:lnTo>
                <a:lnTo>
                  <a:pt x="6483" y="2483"/>
                </a:lnTo>
                <a:lnTo>
                  <a:pt x="6633" y="2483"/>
                </a:lnTo>
                <a:lnTo>
                  <a:pt x="6740" y="2525"/>
                </a:lnTo>
                <a:lnTo>
                  <a:pt x="6847" y="2611"/>
                </a:lnTo>
                <a:lnTo>
                  <a:pt x="6933" y="2697"/>
                </a:lnTo>
                <a:lnTo>
                  <a:pt x="6997" y="2804"/>
                </a:lnTo>
                <a:lnTo>
                  <a:pt x="7040" y="2911"/>
                </a:lnTo>
                <a:lnTo>
                  <a:pt x="7104" y="3167"/>
                </a:lnTo>
                <a:lnTo>
                  <a:pt x="7104" y="3167"/>
                </a:lnTo>
                <a:lnTo>
                  <a:pt x="7125" y="3360"/>
                </a:lnTo>
                <a:lnTo>
                  <a:pt x="7147" y="3445"/>
                </a:lnTo>
                <a:lnTo>
                  <a:pt x="7211" y="3531"/>
                </a:lnTo>
                <a:lnTo>
                  <a:pt x="7211" y="3531"/>
                </a:lnTo>
                <a:lnTo>
                  <a:pt x="7254" y="3574"/>
                </a:lnTo>
                <a:lnTo>
                  <a:pt x="7297" y="3595"/>
                </a:lnTo>
                <a:lnTo>
                  <a:pt x="7425" y="3595"/>
                </a:lnTo>
                <a:lnTo>
                  <a:pt x="7553" y="3595"/>
                </a:lnTo>
                <a:lnTo>
                  <a:pt x="7660" y="3595"/>
                </a:lnTo>
                <a:lnTo>
                  <a:pt x="7660" y="3595"/>
                </a:lnTo>
                <a:lnTo>
                  <a:pt x="7767" y="3638"/>
                </a:lnTo>
                <a:lnTo>
                  <a:pt x="7853" y="3702"/>
                </a:lnTo>
                <a:lnTo>
                  <a:pt x="7917" y="3766"/>
                </a:lnTo>
                <a:lnTo>
                  <a:pt x="7960" y="3852"/>
                </a:lnTo>
                <a:lnTo>
                  <a:pt x="7960" y="3959"/>
                </a:lnTo>
                <a:lnTo>
                  <a:pt x="7960" y="4045"/>
                </a:lnTo>
                <a:lnTo>
                  <a:pt x="7917" y="4152"/>
                </a:lnTo>
                <a:lnTo>
                  <a:pt x="7874" y="4237"/>
                </a:lnTo>
                <a:lnTo>
                  <a:pt x="7874" y="4237"/>
                </a:lnTo>
                <a:lnTo>
                  <a:pt x="7789" y="4323"/>
                </a:lnTo>
                <a:lnTo>
                  <a:pt x="7703" y="4408"/>
                </a:lnTo>
                <a:lnTo>
                  <a:pt x="7596" y="4472"/>
                </a:lnTo>
                <a:lnTo>
                  <a:pt x="7489" y="4515"/>
                </a:lnTo>
                <a:lnTo>
                  <a:pt x="7254" y="4579"/>
                </a:lnTo>
                <a:lnTo>
                  <a:pt x="7040" y="4644"/>
                </a:lnTo>
                <a:lnTo>
                  <a:pt x="7040" y="4644"/>
                </a:lnTo>
                <a:lnTo>
                  <a:pt x="7083" y="4472"/>
                </a:lnTo>
                <a:lnTo>
                  <a:pt x="7083" y="4387"/>
                </a:lnTo>
                <a:lnTo>
                  <a:pt x="7061" y="4301"/>
                </a:lnTo>
                <a:lnTo>
                  <a:pt x="7061" y="4301"/>
                </a:lnTo>
                <a:lnTo>
                  <a:pt x="6997" y="4323"/>
                </a:lnTo>
                <a:lnTo>
                  <a:pt x="6954" y="4365"/>
                </a:lnTo>
                <a:lnTo>
                  <a:pt x="6847" y="4451"/>
                </a:lnTo>
                <a:lnTo>
                  <a:pt x="6762" y="4558"/>
                </a:lnTo>
                <a:lnTo>
                  <a:pt x="6719" y="4601"/>
                </a:lnTo>
                <a:lnTo>
                  <a:pt x="6655" y="4622"/>
                </a:lnTo>
                <a:lnTo>
                  <a:pt x="6655" y="4622"/>
                </a:lnTo>
                <a:lnTo>
                  <a:pt x="6569" y="4644"/>
                </a:lnTo>
                <a:lnTo>
                  <a:pt x="6483" y="4665"/>
                </a:lnTo>
                <a:lnTo>
                  <a:pt x="6248" y="4644"/>
                </a:lnTo>
                <a:lnTo>
                  <a:pt x="5820" y="4622"/>
                </a:lnTo>
                <a:lnTo>
                  <a:pt x="5820" y="4622"/>
                </a:lnTo>
                <a:lnTo>
                  <a:pt x="5328" y="4601"/>
                </a:lnTo>
                <a:lnTo>
                  <a:pt x="4815" y="4558"/>
                </a:lnTo>
                <a:lnTo>
                  <a:pt x="4301" y="4537"/>
                </a:lnTo>
                <a:lnTo>
                  <a:pt x="3788" y="4515"/>
                </a:lnTo>
                <a:lnTo>
                  <a:pt x="3788" y="4515"/>
                </a:lnTo>
                <a:lnTo>
                  <a:pt x="3852" y="4323"/>
                </a:lnTo>
                <a:lnTo>
                  <a:pt x="3873" y="4216"/>
                </a:lnTo>
                <a:lnTo>
                  <a:pt x="3895" y="4109"/>
                </a:lnTo>
                <a:lnTo>
                  <a:pt x="3873" y="4045"/>
                </a:lnTo>
                <a:lnTo>
                  <a:pt x="3852" y="4002"/>
                </a:lnTo>
                <a:lnTo>
                  <a:pt x="3830" y="4002"/>
                </a:lnTo>
                <a:lnTo>
                  <a:pt x="3809" y="4002"/>
                </a:lnTo>
                <a:lnTo>
                  <a:pt x="3766" y="4023"/>
                </a:lnTo>
                <a:lnTo>
                  <a:pt x="3638" y="4109"/>
                </a:lnTo>
                <a:lnTo>
                  <a:pt x="3638" y="4109"/>
                </a:lnTo>
                <a:lnTo>
                  <a:pt x="3574" y="4216"/>
                </a:lnTo>
                <a:lnTo>
                  <a:pt x="3531" y="4323"/>
                </a:lnTo>
                <a:lnTo>
                  <a:pt x="3467" y="4430"/>
                </a:lnTo>
                <a:lnTo>
                  <a:pt x="3424" y="4472"/>
                </a:lnTo>
                <a:lnTo>
                  <a:pt x="3381" y="4515"/>
                </a:lnTo>
                <a:lnTo>
                  <a:pt x="3381" y="4515"/>
                </a:lnTo>
                <a:lnTo>
                  <a:pt x="3317" y="4537"/>
                </a:lnTo>
                <a:lnTo>
                  <a:pt x="3253" y="4537"/>
                </a:lnTo>
                <a:lnTo>
                  <a:pt x="3082" y="4537"/>
                </a:lnTo>
                <a:lnTo>
                  <a:pt x="2782" y="4515"/>
                </a:lnTo>
                <a:lnTo>
                  <a:pt x="2782" y="4515"/>
                </a:lnTo>
                <a:lnTo>
                  <a:pt x="2782" y="4472"/>
                </a:lnTo>
                <a:lnTo>
                  <a:pt x="2803" y="4408"/>
                </a:lnTo>
                <a:lnTo>
                  <a:pt x="2846" y="4301"/>
                </a:lnTo>
                <a:lnTo>
                  <a:pt x="2846" y="4259"/>
                </a:lnTo>
                <a:lnTo>
                  <a:pt x="2846" y="4216"/>
                </a:lnTo>
                <a:lnTo>
                  <a:pt x="2825" y="4173"/>
                </a:lnTo>
                <a:lnTo>
                  <a:pt x="2761" y="4152"/>
                </a:lnTo>
                <a:lnTo>
                  <a:pt x="2761" y="4152"/>
                </a:lnTo>
                <a:lnTo>
                  <a:pt x="2696" y="4173"/>
                </a:lnTo>
                <a:lnTo>
                  <a:pt x="2654" y="4194"/>
                </a:lnTo>
                <a:lnTo>
                  <a:pt x="2568" y="4280"/>
                </a:lnTo>
                <a:lnTo>
                  <a:pt x="2440" y="4472"/>
                </a:lnTo>
                <a:lnTo>
                  <a:pt x="2440" y="4472"/>
                </a:lnTo>
                <a:lnTo>
                  <a:pt x="2397" y="4515"/>
                </a:lnTo>
                <a:lnTo>
                  <a:pt x="2333" y="4558"/>
                </a:lnTo>
                <a:lnTo>
                  <a:pt x="2204" y="4622"/>
                </a:lnTo>
                <a:lnTo>
                  <a:pt x="2055" y="4644"/>
                </a:lnTo>
                <a:lnTo>
                  <a:pt x="1883" y="4644"/>
                </a:lnTo>
                <a:lnTo>
                  <a:pt x="1734" y="4644"/>
                </a:lnTo>
                <a:lnTo>
                  <a:pt x="1562" y="4601"/>
                </a:lnTo>
                <a:lnTo>
                  <a:pt x="1263" y="4537"/>
                </a:lnTo>
                <a:lnTo>
                  <a:pt x="1263" y="4537"/>
                </a:lnTo>
                <a:lnTo>
                  <a:pt x="1113" y="4494"/>
                </a:lnTo>
                <a:lnTo>
                  <a:pt x="1006" y="4451"/>
                </a:lnTo>
                <a:lnTo>
                  <a:pt x="878" y="4365"/>
                </a:lnTo>
                <a:lnTo>
                  <a:pt x="792" y="4280"/>
                </a:lnTo>
                <a:lnTo>
                  <a:pt x="707" y="4173"/>
                </a:lnTo>
                <a:lnTo>
                  <a:pt x="642" y="4045"/>
                </a:lnTo>
                <a:lnTo>
                  <a:pt x="600" y="3916"/>
                </a:lnTo>
                <a:lnTo>
                  <a:pt x="557" y="3788"/>
                </a:lnTo>
                <a:lnTo>
                  <a:pt x="557" y="3788"/>
                </a:lnTo>
                <a:lnTo>
                  <a:pt x="557" y="3617"/>
                </a:lnTo>
                <a:lnTo>
                  <a:pt x="578" y="3467"/>
                </a:lnTo>
                <a:lnTo>
                  <a:pt x="621" y="3360"/>
                </a:lnTo>
                <a:lnTo>
                  <a:pt x="707" y="3253"/>
                </a:lnTo>
                <a:lnTo>
                  <a:pt x="814" y="3189"/>
                </a:lnTo>
                <a:lnTo>
                  <a:pt x="942" y="3103"/>
                </a:lnTo>
                <a:lnTo>
                  <a:pt x="1070" y="3060"/>
                </a:lnTo>
                <a:lnTo>
                  <a:pt x="1220" y="3018"/>
                </a:lnTo>
                <a:lnTo>
                  <a:pt x="1220" y="3018"/>
                </a:lnTo>
                <a:lnTo>
                  <a:pt x="1391" y="2996"/>
                </a:lnTo>
                <a:lnTo>
                  <a:pt x="1562" y="2975"/>
                </a:lnTo>
                <a:lnTo>
                  <a:pt x="1562" y="2975"/>
                </a:lnTo>
                <a:lnTo>
                  <a:pt x="1627" y="2996"/>
                </a:lnTo>
                <a:lnTo>
                  <a:pt x="1712" y="3039"/>
                </a:lnTo>
                <a:lnTo>
                  <a:pt x="1798" y="3060"/>
                </a:lnTo>
                <a:lnTo>
                  <a:pt x="1862" y="3082"/>
                </a:lnTo>
                <a:lnTo>
                  <a:pt x="1862" y="3082"/>
                </a:lnTo>
                <a:lnTo>
                  <a:pt x="1990" y="3039"/>
                </a:lnTo>
                <a:lnTo>
                  <a:pt x="2033" y="3018"/>
                </a:lnTo>
                <a:lnTo>
                  <a:pt x="2055" y="2975"/>
                </a:lnTo>
                <a:lnTo>
                  <a:pt x="2055" y="2889"/>
                </a:lnTo>
                <a:lnTo>
                  <a:pt x="2012" y="2782"/>
                </a:lnTo>
                <a:lnTo>
                  <a:pt x="2012" y="2782"/>
                </a:lnTo>
                <a:lnTo>
                  <a:pt x="1905" y="2461"/>
                </a:lnTo>
                <a:lnTo>
                  <a:pt x="1862" y="2290"/>
                </a:lnTo>
                <a:lnTo>
                  <a:pt x="1819" y="2119"/>
                </a:lnTo>
                <a:lnTo>
                  <a:pt x="1798" y="1969"/>
                </a:lnTo>
                <a:lnTo>
                  <a:pt x="1798" y="1798"/>
                </a:lnTo>
                <a:lnTo>
                  <a:pt x="1819" y="1627"/>
                </a:lnTo>
                <a:lnTo>
                  <a:pt x="1883" y="1456"/>
                </a:lnTo>
                <a:lnTo>
                  <a:pt x="1883" y="1456"/>
                </a:lnTo>
                <a:lnTo>
                  <a:pt x="1990" y="1306"/>
                </a:lnTo>
                <a:lnTo>
                  <a:pt x="2097" y="1156"/>
                </a:lnTo>
                <a:lnTo>
                  <a:pt x="2247" y="1028"/>
                </a:lnTo>
                <a:lnTo>
                  <a:pt x="2397" y="921"/>
                </a:lnTo>
                <a:lnTo>
                  <a:pt x="2568" y="835"/>
                </a:lnTo>
                <a:lnTo>
                  <a:pt x="2739" y="750"/>
                </a:lnTo>
                <a:lnTo>
                  <a:pt x="3082" y="643"/>
                </a:lnTo>
                <a:lnTo>
                  <a:pt x="3082" y="643"/>
                </a:lnTo>
                <a:lnTo>
                  <a:pt x="3274" y="600"/>
                </a:lnTo>
                <a:lnTo>
                  <a:pt x="3445" y="578"/>
                </a:lnTo>
                <a:lnTo>
                  <a:pt x="3638" y="600"/>
                </a:lnTo>
                <a:lnTo>
                  <a:pt x="3809" y="643"/>
                </a:lnTo>
                <a:lnTo>
                  <a:pt x="3809" y="643"/>
                </a:lnTo>
                <a:lnTo>
                  <a:pt x="3895" y="707"/>
                </a:lnTo>
                <a:lnTo>
                  <a:pt x="3980" y="771"/>
                </a:lnTo>
                <a:lnTo>
                  <a:pt x="4087" y="899"/>
                </a:lnTo>
                <a:lnTo>
                  <a:pt x="4173" y="1071"/>
                </a:lnTo>
                <a:lnTo>
                  <a:pt x="4258" y="1242"/>
                </a:lnTo>
                <a:lnTo>
                  <a:pt x="4258" y="1242"/>
                </a:lnTo>
                <a:lnTo>
                  <a:pt x="4301" y="1349"/>
                </a:lnTo>
                <a:lnTo>
                  <a:pt x="4323" y="1434"/>
                </a:lnTo>
                <a:lnTo>
                  <a:pt x="4365" y="1520"/>
                </a:lnTo>
                <a:lnTo>
                  <a:pt x="4387" y="1627"/>
                </a:lnTo>
                <a:lnTo>
                  <a:pt x="4387" y="1627"/>
                </a:lnTo>
                <a:lnTo>
                  <a:pt x="4451" y="1691"/>
                </a:lnTo>
                <a:lnTo>
                  <a:pt x="4494" y="1734"/>
                </a:lnTo>
                <a:lnTo>
                  <a:pt x="4558" y="1712"/>
                </a:lnTo>
                <a:lnTo>
                  <a:pt x="4622" y="1670"/>
                </a:lnTo>
                <a:lnTo>
                  <a:pt x="4622" y="1670"/>
                </a:lnTo>
                <a:close/>
                <a:moveTo>
                  <a:pt x="942" y="6505"/>
                </a:moveTo>
                <a:lnTo>
                  <a:pt x="942" y="6505"/>
                </a:lnTo>
                <a:lnTo>
                  <a:pt x="1006" y="6505"/>
                </a:lnTo>
                <a:lnTo>
                  <a:pt x="1070" y="6505"/>
                </a:lnTo>
                <a:lnTo>
                  <a:pt x="1135" y="6462"/>
                </a:lnTo>
                <a:lnTo>
                  <a:pt x="1199" y="6398"/>
                </a:lnTo>
                <a:lnTo>
                  <a:pt x="1284" y="6248"/>
                </a:lnTo>
                <a:lnTo>
                  <a:pt x="1370" y="6056"/>
                </a:lnTo>
                <a:lnTo>
                  <a:pt x="1413" y="5863"/>
                </a:lnTo>
                <a:lnTo>
                  <a:pt x="1434" y="5671"/>
                </a:lnTo>
                <a:lnTo>
                  <a:pt x="1413" y="5542"/>
                </a:lnTo>
                <a:lnTo>
                  <a:pt x="1391" y="5499"/>
                </a:lnTo>
                <a:lnTo>
                  <a:pt x="1370" y="5478"/>
                </a:lnTo>
                <a:lnTo>
                  <a:pt x="1370" y="5478"/>
                </a:lnTo>
                <a:lnTo>
                  <a:pt x="1327" y="5478"/>
                </a:lnTo>
                <a:lnTo>
                  <a:pt x="1263" y="5499"/>
                </a:lnTo>
                <a:lnTo>
                  <a:pt x="1135" y="5585"/>
                </a:lnTo>
                <a:lnTo>
                  <a:pt x="1028" y="5735"/>
                </a:lnTo>
                <a:lnTo>
                  <a:pt x="921" y="5906"/>
                </a:lnTo>
                <a:lnTo>
                  <a:pt x="835" y="6099"/>
                </a:lnTo>
                <a:lnTo>
                  <a:pt x="814" y="6270"/>
                </a:lnTo>
                <a:lnTo>
                  <a:pt x="814" y="6355"/>
                </a:lnTo>
                <a:lnTo>
                  <a:pt x="835" y="6419"/>
                </a:lnTo>
                <a:lnTo>
                  <a:pt x="878" y="6462"/>
                </a:lnTo>
                <a:lnTo>
                  <a:pt x="942" y="6505"/>
                </a:lnTo>
                <a:lnTo>
                  <a:pt x="942" y="6505"/>
                </a:lnTo>
                <a:close/>
                <a:moveTo>
                  <a:pt x="3873" y="6313"/>
                </a:moveTo>
                <a:lnTo>
                  <a:pt x="3873" y="6313"/>
                </a:lnTo>
                <a:lnTo>
                  <a:pt x="3937" y="6270"/>
                </a:lnTo>
                <a:lnTo>
                  <a:pt x="4002" y="6206"/>
                </a:lnTo>
                <a:lnTo>
                  <a:pt x="4044" y="6141"/>
                </a:lnTo>
                <a:lnTo>
                  <a:pt x="4087" y="6034"/>
                </a:lnTo>
                <a:lnTo>
                  <a:pt x="4109" y="5863"/>
                </a:lnTo>
                <a:lnTo>
                  <a:pt x="4130" y="5692"/>
                </a:lnTo>
                <a:lnTo>
                  <a:pt x="4130" y="5692"/>
                </a:lnTo>
                <a:lnTo>
                  <a:pt x="4130" y="5542"/>
                </a:lnTo>
                <a:lnTo>
                  <a:pt x="4109" y="5478"/>
                </a:lnTo>
                <a:lnTo>
                  <a:pt x="4087" y="5478"/>
                </a:lnTo>
                <a:lnTo>
                  <a:pt x="4066" y="5499"/>
                </a:lnTo>
                <a:lnTo>
                  <a:pt x="4066" y="5499"/>
                </a:lnTo>
                <a:lnTo>
                  <a:pt x="3937" y="5606"/>
                </a:lnTo>
                <a:lnTo>
                  <a:pt x="3830" y="5735"/>
                </a:lnTo>
                <a:lnTo>
                  <a:pt x="3723" y="5863"/>
                </a:lnTo>
                <a:lnTo>
                  <a:pt x="3659" y="6013"/>
                </a:lnTo>
                <a:lnTo>
                  <a:pt x="3659" y="6013"/>
                </a:lnTo>
                <a:lnTo>
                  <a:pt x="3616" y="6163"/>
                </a:lnTo>
                <a:lnTo>
                  <a:pt x="3638" y="6227"/>
                </a:lnTo>
                <a:lnTo>
                  <a:pt x="3638" y="6291"/>
                </a:lnTo>
                <a:lnTo>
                  <a:pt x="3681" y="6334"/>
                </a:lnTo>
                <a:lnTo>
                  <a:pt x="3723" y="6355"/>
                </a:lnTo>
                <a:lnTo>
                  <a:pt x="3788" y="6355"/>
                </a:lnTo>
                <a:lnTo>
                  <a:pt x="3873" y="6313"/>
                </a:lnTo>
                <a:lnTo>
                  <a:pt x="3873" y="6313"/>
                </a:lnTo>
                <a:close/>
                <a:moveTo>
                  <a:pt x="2397" y="6783"/>
                </a:moveTo>
                <a:lnTo>
                  <a:pt x="2397" y="6783"/>
                </a:lnTo>
                <a:lnTo>
                  <a:pt x="2461" y="6826"/>
                </a:lnTo>
                <a:lnTo>
                  <a:pt x="2525" y="6826"/>
                </a:lnTo>
                <a:lnTo>
                  <a:pt x="2568" y="6805"/>
                </a:lnTo>
                <a:lnTo>
                  <a:pt x="2632" y="6740"/>
                </a:lnTo>
                <a:lnTo>
                  <a:pt x="2718" y="6612"/>
                </a:lnTo>
                <a:lnTo>
                  <a:pt x="2803" y="6419"/>
                </a:lnTo>
                <a:lnTo>
                  <a:pt x="2868" y="6206"/>
                </a:lnTo>
                <a:lnTo>
                  <a:pt x="2910" y="6034"/>
                </a:lnTo>
                <a:lnTo>
                  <a:pt x="2932" y="5842"/>
                </a:lnTo>
                <a:lnTo>
                  <a:pt x="2932" y="5842"/>
                </a:lnTo>
                <a:lnTo>
                  <a:pt x="2825" y="5885"/>
                </a:lnTo>
                <a:lnTo>
                  <a:pt x="2718" y="5970"/>
                </a:lnTo>
                <a:lnTo>
                  <a:pt x="2589" y="6099"/>
                </a:lnTo>
                <a:lnTo>
                  <a:pt x="2461" y="6248"/>
                </a:lnTo>
                <a:lnTo>
                  <a:pt x="2376" y="6398"/>
                </a:lnTo>
                <a:lnTo>
                  <a:pt x="2333" y="6548"/>
                </a:lnTo>
                <a:lnTo>
                  <a:pt x="2311" y="6633"/>
                </a:lnTo>
                <a:lnTo>
                  <a:pt x="2333" y="6698"/>
                </a:lnTo>
                <a:lnTo>
                  <a:pt x="2354" y="6740"/>
                </a:lnTo>
                <a:lnTo>
                  <a:pt x="2397" y="6783"/>
                </a:lnTo>
                <a:lnTo>
                  <a:pt x="2397" y="6783"/>
                </a:lnTo>
                <a:close/>
                <a:moveTo>
                  <a:pt x="6034" y="5885"/>
                </a:moveTo>
                <a:lnTo>
                  <a:pt x="6034" y="5885"/>
                </a:lnTo>
                <a:lnTo>
                  <a:pt x="5991" y="5906"/>
                </a:lnTo>
                <a:lnTo>
                  <a:pt x="5906" y="5992"/>
                </a:lnTo>
                <a:lnTo>
                  <a:pt x="5713" y="6248"/>
                </a:lnTo>
                <a:lnTo>
                  <a:pt x="5606" y="6398"/>
                </a:lnTo>
                <a:lnTo>
                  <a:pt x="5542" y="6548"/>
                </a:lnTo>
                <a:lnTo>
                  <a:pt x="5499" y="6676"/>
                </a:lnTo>
                <a:lnTo>
                  <a:pt x="5499" y="6740"/>
                </a:lnTo>
                <a:lnTo>
                  <a:pt x="5499" y="6783"/>
                </a:lnTo>
                <a:lnTo>
                  <a:pt x="5499" y="6783"/>
                </a:lnTo>
                <a:lnTo>
                  <a:pt x="5542" y="6826"/>
                </a:lnTo>
                <a:lnTo>
                  <a:pt x="5606" y="6869"/>
                </a:lnTo>
                <a:lnTo>
                  <a:pt x="5649" y="6869"/>
                </a:lnTo>
                <a:lnTo>
                  <a:pt x="5713" y="6869"/>
                </a:lnTo>
                <a:lnTo>
                  <a:pt x="5820" y="6805"/>
                </a:lnTo>
                <a:lnTo>
                  <a:pt x="5906" y="6719"/>
                </a:lnTo>
                <a:lnTo>
                  <a:pt x="5906" y="6719"/>
                </a:lnTo>
                <a:lnTo>
                  <a:pt x="5991" y="6548"/>
                </a:lnTo>
                <a:lnTo>
                  <a:pt x="6056" y="6334"/>
                </a:lnTo>
                <a:lnTo>
                  <a:pt x="6077" y="6120"/>
                </a:lnTo>
                <a:lnTo>
                  <a:pt x="6077" y="6013"/>
                </a:lnTo>
                <a:lnTo>
                  <a:pt x="6056" y="5927"/>
                </a:lnTo>
                <a:lnTo>
                  <a:pt x="6056" y="5927"/>
                </a:lnTo>
                <a:lnTo>
                  <a:pt x="6034" y="5885"/>
                </a:lnTo>
                <a:lnTo>
                  <a:pt x="6034" y="5885"/>
                </a:lnTo>
                <a:close/>
                <a:moveTo>
                  <a:pt x="4750" y="6462"/>
                </a:moveTo>
                <a:lnTo>
                  <a:pt x="4750" y="6462"/>
                </a:lnTo>
                <a:lnTo>
                  <a:pt x="4708" y="6462"/>
                </a:lnTo>
                <a:lnTo>
                  <a:pt x="4643" y="6505"/>
                </a:lnTo>
                <a:lnTo>
                  <a:pt x="4515" y="6633"/>
                </a:lnTo>
                <a:lnTo>
                  <a:pt x="4408" y="6783"/>
                </a:lnTo>
                <a:lnTo>
                  <a:pt x="4344" y="6869"/>
                </a:lnTo>
                <a:lnTo>
                  <a:pt x="4344" y="6869"/>
                </a:lnTo>
                <a:lnTo>
                  <a:pt x="4258" y="6997"/>
                </a:lnTo>
                <a:lnTo>
                  <a:pt x="4216" y="7126"/>
                </a:lnTo>
                <a:lnTo>
                  <a:pt x="4194" y="7211"/>
                </a:lnTo>
                <a:lnTo>
                  <a:pt x="4216" y="7275"/>
                </a:lnTo>
                <a:lnTo>
                  <a:pt x="4237" y="7339"/>
                </a:lnTo>
                <a:lnTo>
                  <a:pt x="4301" y="7382"/>
                </a:lnTo>
                <a:lnTo>
                  <a:pt x="4301" y="7382"/>
                </a:lnTo>
                <a:lnTo>
                  <a:pt x="4365" y="7404"/>
                </a:lnTo>
                <a:lnTo>
                  <a:pt x="4408" y="7404"/>
                </a:lnTo>
                <a:lnTo>
                  <a:pt x="4472" y="7361"/>
                </a:lnTo>
                <a:lnTo>
                  <a:pt x="4515" y="7318"/>
                </a:lnTo>
                <a:lnTo>
                  <a:pt x="4601" y="7168"/>
                </a:lnTo>
                <a:lnTo>
                  <a:pt x="4665" y="6997"/>
                </a:lnTo>
                <a:lnTo>
                  <a:pt x="4708" y="6805"/>
                </a:lnTo>
                <a:lnTo>
                  <a:pt x="4729" y="6633"/>
                </a:lnTo>
                <a:lnTo>
                  <a:pt x="4750" y="6462"/>
                </a:lnTo>
                <a:lnTo>
                  <a:pt x="4750" y="6462"/>
                </a:lnTo>
                <a:close/>
                <a:moveTo>
                  <a:pt x="1391" y="6783"/>
                </a:moveTo>
                <a:lnTo>
                  <a:pt x="1391" y="6783"/>
                </a:lnTo>
                <a:lnTo>
                  <a:pt x="1242" y="6912"/>
                </a:lnTo>
                <a:lnTo>
                  <a:pt x="1092" y="7061"/>
                </a:lnTo>
                <a:lnTo>
                  <a:pt x="963" y="7233"/>
                </a:lnTo>
                <a:lnTo>
                  <a:pt x="856" y="7404"/>
                </a:lnTo>
                <a:lnTo>
                  <a:pt x="856" y="7404"/>
                </a:lnTo>
                <a:lnTo>
                  <a:pt x="835" y="7489"/>
                </a:lnTo>
                <a:lnTo>
                  <a:pt x="814" y="7575"/>
                </a:lnTo>
                <a:lnTo>
                  <a:pt x="792" y="7682"/>
                </a:lnTo>
                <a:lnTo>
                  <a:pt x="792" y="7767"/>
                </a:lnTo>
                <a:lnTo>
                  <a:pt x="835" y="7853"/>
                </a:lnTo>
                <a:lnTo>
                  <a:pt x="878" y="7896"/>
                </a:lnTo>
                <a:lnTo>
                  <a:pt x="942" y="7917"/>
                </a:lnTo>
                <a:lnTo>
                  <a:pt x="1049" y="7874"/>
                </a:lnTo>
                <a:lnTo>
                  <a:pt x="1049" y="7874"/>
                </a:lnTo>
                <a:lnTo>
                  <a:pt x="1135" y="7810"/>
                </a:lnTo>
                <a:lnTo>
                  <a:pt x="1199" y="7725"/>
                </a:lnTo>
                <a:lnTo>
                  <a:pt x="1306" y="7511"/>
                </a:lnTo>
                <a:lnTo>
                  <a:pt x="1370" y="7297"/>
                </a:lnTo>
                <a:lnTo>
                  <a:pt x="1413" y="7104"/>
                </a:lnTo>
                <a:lnTo>
                  <a:pt x="1413" y="7104"/>
                </a:lnTo>
                <a:lnTo>
                  <a:pt x="1434" y="6912"/>
                </a:lnTo>
                <a:lnTo>
                  <a:pt x="1434" y="6805"/>
                </a:lnTo>
                <a:lnTo>
                  <a:pt x="1413" y="6783"/>
                </a:lnTo>
                <a:lnTo>
                  <a:pt x="1391" y="6783"/>
                </a:lnTo>
                <a:lnTo>
                  <a:pt x="1391" y="6783"/>
                </a:lnTo>
                <a:close/>
                <a:moveTo>
                  <a:pt x="5478" y="7190"/>
                </a:moveTo>
                <a:lnTo>
                  <a:pt x="5478" y="7190"/>
                </a:lnTo>
                <a:lnTo>
                  <a:pt x="5456" y="7211"/>
                </a:lnTo>
                <a:lnTo>
                  <a:pt x="5456" y="7211"/>
                </a:lnTo>
                <a:lnTo>
                  <a:pt x="5414" y="7233"/>
                </a:lnTo>
                <a:lnTo>
                  <a:pt x="5414" y="7233"/>
                </a:lnTo>
                <a:lnTo>
                  <a:pt x="5435" y="7233"/>
                </a:lnTo>
                <a:lnTo>
                  <a:pt x="5435" y="7233"/>
                </a:lnTo>
                <a:lnTo>
                  <a:pt x="5285" y="7339"/>
                </a:lnTo>
                <a:lnTo>
                  <a:pt x="5136" y="7468"/>
                </a:lnTo>
                <a:lnTo>
                  <a:pt x="5007" y="7618"/>
                </a:lnTo>
                <a:lnTo>
                  <a:pt x="4964" y="7703"/>
                </a:lnTo>
                <a:lnTo>
                  <a:pt x="4922" y="7789"/>
                </a:lnTo>
                <a:lnTo>
                  <a:pt x="4922" y="7789"/>
                </a:lnTo>
                <a:lnTo>
                  <a:pt x="4922" y="7853"/>
                </a:lnTo>
                <a:lnTo>
                  <a:pt x="4922" y="7917"/>
                </a:lnTo>
                <a:lnTo>
                  <a:pt x="4943" y="7981"/>
                </a:lnTo>
                <a:lnTo>
                  <a:pt x="4986" y="8046"/>
                </a:lnTo>
                <a:lnTo>
                  <a:pt x="5029" y="8088"/>
                </a:lnTo>
                <a:lnTo>
                  <a:pt x="5071" y="8088"/>
                </a:lnTo>
                <a:lnTo>
                  <a:pt x="5136" y="8088"/>
                </a:lnTo>
                <a:lnTo>
                  <a:pt x="5221" y="8067"/>
                </a:lnTo>
                <a:lnTo>
                  <a:pt x="5221" y="8067"/>
                </a:lnTo>
                <a:lnTo>
                  <a:pt x="5264" y="8003"/>
                </a:lnTo>
                <a:lnTo>
                  <a:pt x="5307" y="7896"/>
                </a:lnTo>
                <a:lnTo>
                  <a:pt x="5414" y="7596"/>
                </a:lnTo>
                <a:lnTo>
                  <a:pt x="5478" y="7318"/>
                </a:lnTo>
                <a:lnTo>
                  <a:pt x="5499" y="7211"/>
                </a:lnTo>
                <a:lnTo>
                  <a:pt x="5499" y="7190"/>
                </a:lnTo>
                <a:lnTo>
                  <a:pt x="5478" y="7190"/>
                </a:lnTo>
                <a:lnTo>
                  <a:pt x="5478" y="7190"/>
                </a:lnTo>
                <a:close/>
                <a:moveTo>
                  <a:pt x="5478" y="7190"/>
                </a:moveTo>
                <a:lnTo>
                  <a:pt x="5478" y="7190"/>
                </a:lnTo>
                <a:lnTo>
                  <a:pt x="5435" y="7233"/>
                </a:lnTo>
                <a:lnTo>
                  <a:pt x="5435" y="7233"/>
                </a:lnTo>
                <a:lnTo>
                  <a:pt x="5456" y="7211"/>
                </a:lnTo>
                <a:lnTo>
                  <a:pt x="5456" y="7211"/>
                </a:lnTo>
                <a:lnTo>
                  <a:pt x="5478" y="7190"/>
                </a:lnTo>
                <a:lnTo>
                  <a:pt x="5478" y="7190"/>
                </a:lnTo>
                <a:close/>
                <a:moveTo>
                  <a:pt x="3403" y="7404"/>
                </a:moveTo>
                <a:lnTo>
                  <a:pt x="3403" y="7404"/>
                </a:lnTo>
                <a:lnTo>
                  <a:pt x="3360" y="7404"/>
                </a:lnTo>
                <a:lnTo>
                  <a:pt x="3296" y="7446"/>
                </a:lnTo>
                <a:lnTo>
                  <a:pt x="3146" y="7575"/>
                </a:lnTo>
                <a:lnTo>
                  <a:pt x="3017" y="7746"/>
                </a:lnTo>
                <a:lnTo>
                  <a:pt x="2932" y="7853"/>
                </a:lnTo>
                <a:lnTo>
                  <a:pt x="2932" y="7853"/>
                </a:lnTo>
                <a:lnTo>
                  <a:pt x="2889" y="7981"/>
                </a:lnTo>
                <a:lnTo>
                  <a:pt x="2846" y="8110"/>
                </a:lnTo>
                <a:lnTo>
                  <a:pt x="2846" y="8195"/>
                </a:lnTo>
                <a:lnTo>
                  <a:pt x="2868" y="8238"/>
                </a:lnTo>
                <a:lnTo>
                  <a:pt x="2910" y="8281"/>
                </a:lnTo>
                <a:lnTo>
                  <a:pt x="2975" y="8302"/>
                </a:lnTo>
                <a:lnTo>
                  <a:pt x="2975" y="8302"/>
                </a:lnTo>
                <a:lnTo>
                  <a:pt x="3017" y="8302"/>
                </a:lnTo>
                <a:lnTo>
                  <a:pt x="3060" y="8260"/>
                </a:lnTo>
                <a:lnTo>
                  <a:pt x="3146" y="8174"/>
                </a:lnTo>
                <a:lnTo>
                  <a:pt x="3231" y="8024"/>
                </a:lnTo>
                <a:lnTo>
                  <a:pt x="3317" y="7874"/>
                </a:lnTo>
                <a:lnTo>
                  <a:pt x="3381" y="7703"/>
                </a:lnTo>
                <a:lnTo>
                  <a:pt x="3424" y="7575"/>
                </a:lnTo>
                <a:lnTo>
                  <a:pt x="3445" y="7468"/>
                </a:lnTo>
                <a:lnTo>
                  <a:pt x="3424" y="7425"/>
                </a:lnTo>
                <a:lnTo>
                  <a:pt x="3403" y="7404"/>
                </a:lnTo>
                <a:lnTo>
                  <a:pt x="3403" y="7404"/>
                </a:lnTo>
                <a:close/>
                <a:moveTo>
                  <a:pt x="2183" y="7832"/>
                </a:moveTo>
                <a:lnTo>
                  <a:pt x="2183" y="7832"/>
                </a:lnTo>
                <a:lnTo>
                  <a:pt x="2162" y="7767"/>
                </a:lnTo>
                <a:lnTo>
                  <a:pt x="2119" y="7767"/>
                </a:lnTo>
                <a:lnTo>
                  <a:pt x="2076" y="7767"/>
                </a:lnTo>
                <a:lnTo>
                  <a:pt x="2033" y="7810"/>
                </a:lnTo>
                <a:lnTo>
                  <a:pt x="1926" y="7896"/>
                </a:lnTo>
                <a:lnTo>
                  <a:pt x="1841" y="8003"/>
                </a:lnTo>
                <a:lnTo>
                  <a:pt x="1841" y="8003"/>
                </a:lnTo>
                <a:lnTo>
                  <a:pt x="1712" y="8153"/>
                </a:lnTo>
                <a:lnTo>
                  <a:pt x="1627" y="8260"/>
                </a:lnTo>
                <a:lnTo>
                  <a:pt x="1562" y="8388"/>
                </a:lnTo>
                <a:lnTo>
                  <a:pt x="1520" y="8495"/>
                </a:lnTo>
                <a:lnTo>
                  <a:pt x="1520" y="8602"/>
                </a:lnTo>
                <a:lnTo>
                  <a:pt x="1520" y="8645"/>
                </a:lnTo>
                <a:lnTo>
                  <a:pt x="1562" y="8666"/>
                </a:lnTo>
                <a:lnTo>
                  <a:pt x="1605" y="8709"/>
                </a:lnTo>
                <a:lnTo>
                  <a:pt x="1669" y="8730"/>
                </a:lnTo>
                <a:lnTo>
                  <a:pt x="1669" y="8730"/>
                </a:lnTo>
                <a:lnTo>
                  <a:pt x="1734" y="8730"/>
                </a:lnTo>
                <a:lnTo>
                  <a:pt x="1776" y="8709"/>
                </a:lnTo>
                <a:lnTo>
                  <a:pt x="1883" y="8645"/>
                </a:lnTo>
                <a:lnTo>
                  <a:pt x="1990" y="8538"/>
                </a:lnTo>
                <a:lnTo>
                  <a:pt x="2076" y="8388"/>
                </a:lnTo>
                <a:lnTo>
                  <a:pt x="2140" y="8238"/>
                </a:lnTo>
                <a:lnTo>
                  <a:pt x="2183" y="8088"/>
                </a:lnTo>
                <a:lnTo>
                  <a:pt x="2204" y="7939"/>
                </a:lnTo>
                <a:lnTo>
                  <a:pt x="2183" y="7832"/>
                </a:lnTo>
                <a:lnTo>
                  <a:pt x="2183" y="7832"/>
                </a:lnTo>
                <a:close/>
                <a:moveTo>
                  <a:pt x="4194" y="7960"/>
                </a:moveTo>
                <a:lnTo>
                  <a:pt x="4194" y="7960"/>
                </a:lnTo>
                <a:lnTo>
                  <a:pt x="4151" y="7960"/>
                </a:lnTo>
                <a:lnTo>
                  <a:pt x="4066" y="8003"/>
                </a:lnTo>
                <a:lnTo>
                  <a:pt x="3916" y="8153"/>
                </a:lnTo>
                <a:lnTo>
                  <a:pt x="3766" y="8324"/>
                </a:lnTo>
                <a:lnTo>
                  <a:pt x="3681" y="8431"/>
                </a:lnTo>
                <a:lnTo>
                  <a:pt x="3681" y="8431"/>
                </a:lnTo>
                <a:lnTo>
                  <a:pt x="3616" y="8580"/>
                </a:lnTo>
                <a:lnTo>
                  <a:pt x="3616" y="8645"/>
                </a:lnTo>
                <a:lnTo>
                  <a:pt x="3616" y="8730"/>
                </a:lnTo>
                <a:lnTo>
                  <a:pt x="3616" y="8794"/>
                </a:lnTo>
                <a:lnTo>
                  <a:pt x="3659" y="8859"/>
                </a:lnTo>
                <a:lnTo>
                  <a:pt x="3723" y="8901"/>
                </a:lnTo>
                <a:lnTo>
                  <a:pt x="3809" y="8901"/>
                </a:lnTo>
                <a:lnTo>
                  <a:pt x="3809" y="8901"/>
                </a:lnTo>
                <a:lnTo>
                  <a:pt x="3852" y="8880"/>
                </a:lnTo>
                <a:lnTo>
                  <a:pt x="3895" y="8859"/>
                </a:lnTo>
                <a:lnTo>
                  <a:pt x="3980" y="8752"/>
                </a:lnTo>
                <a:lnTo>
                  <a:pt x="4066" y="8623"/>
                </a:lnTo>
                <a:lnTo>
                  <a:pt x="4151" y="8452"/>
                </a:lnTo>
                <a:lnTo>
                  <a:pt x="4216" y="8281"/>
                </a:lnTo>
                <a:lnTo>
                  <a:pt x="4237" y="8131"/>
                </a:lnTo>
                <a:lnTo>
                  <a:pt x="4237" y="8024"/>
                </a:lnTo>
                <a:lnTo>
                  <a:pt x="4237" y="7981"/>
                </a:lnTo>
                <a:lnTo>
                  <a:pt x="4194" y="7960"/>
                </a:lnTo>
                <a:lnTo>
                  <a:pt x="4194" y="7960"/>
                </a:lnTo>
                <a:close/>
                <a:moveTo>
                  <a:pt x="2247" y="9137"/>
                </a:moveTo>
                <a:lnTo>
                  <a:pt x="2247" y="9137"/>
                </a:lnTo>
                <a:lnTo>
                  <a:pt x="2183" y="9287"/>
                </a:lnTo>
                <a:lnTo>
                  <a:pt x="2162" y="9372"/>
                </a:lnTo>
                <a:lnTo>
                  <a:pt x="2140" y="9479"/>
                </a:lnTo>
                <a:lnTo>
                  <a:pt x="2162" y="9565"/>
                </a:lnTo>
                <a:lnTo>
                  <a:pt x="2183" y="9650"/>
                </a:lnTo>
                <a:lnTo>
                  <a:pt x="2247" y="9693"/>
                </a:lnTo>
                <a:lnTo>
                  <a:pt x="2333" y="9714"/>
                </a:lnTo>
                <a:lnTo>
                  <a:pt x="2333" y="9714"/>
                </a:lnTo>
                <a:lnTo>
                  <a:pt x="2376" y="9693"/>
                </a:lnTo>
                <a:lnTo>
                  <a:pt x="2418" y="9672"/>
                </a:lnTo>
                <a:lnTo>
                  <a:pt x="2504" y="9586"/>
                </a:lnTo>
                <a:lnTo>
                  <a:pt x="2568" y="9479"/>
                </a:lnTo>
                <a:lnTo>
                  <a:pt x="2632" y="9329"/>
                </a:lnTo>
                <a:lnTo>
                  <a:pt x="2696" y="9030"/>
                </a:lnTo>
                <a:lnTo>
                  <a:pt x="2761" y="8816"/>
                </a:lnTo>
                <a:lnTo>
                  <a:pt x="2761" y="8816"/>
                </a:lnTo>
                <a:lnTo>
                  <a:pt x="2761" y="8773"/>
                </a:lnTo>
                <a:lnTo>
                  <a:pt x="2761" y="8752"/>
                </a:lnTo>
                <a:lnTo>
                  <a:pt x="2718" y="8773"/>
                </a:lnTo>
                <a:lnTo>
                  <a:pt x="2547" y="8880"/>
                </a:lnTo>
                <a:lnTo>
                  <a:pt x="2376" y="9030"/>
                </a:lnTo>
                <a:lnTo>
                  <a:pt x="2247" y="9137"/>
                </a:lnTo>
                <a:lnTo>
                  <a:pt x="2247" y="9137"/>
                </a:lnTo>
                <a:close/>
                <a:moveTo>
                  <a:pt x="4365" y="9650"/>
                </a:moveTo>
                <a:lnTo>
                  <a:pt x="4365" y="9650"/>
                </a:lnTo>
                <a:lnTo>
                  <a:pt x="4429" y="9693"/>
                </a:lnTo>
                <a:lnTo>
                  <a:pt x="4494" y="9714"/>
                </a:lnTo>
                <a:lnTo>
                  <a:pt x="4536" y="9714"/>
                </a:lnTo>
                <a:lnTo>
                  <a:pt x="4601" y="9693"/>
                </a:lnTo>
                <a:lnTo>
                  <a:pt x="4665" y="9672"/>
                </a:lnTo>
                <a:lnTo>
                  <a:pt x="4729" y="9629"/>
                </a:lnTo>
                <a:lnTo>
                  <a:pt x="4836" y="9479"/>
                </a:lnTo>
                <a:lnTo>
                  <a:pt x="4922" y="9329"/>
                </a:lnTo>
                <a:lnTo>
                  <a:pt x="4964" y="9180"/>
                </a:lnTo>
                <a:lnTo>
                  <a:pt x="4964" y="9094"/>
                </a:lnTo>
                <a:lnTo>
                  <a:pt x="4964" y="9030"/>
                </a:lnTo>
                <a:lnTo>
                  <a:pt x="4943" y="8966"/>
                </a:lnTo>
                <a:lnTo>
                  <a:pt x="4900" y="8901"/>
                </a:lnTo>
                <a:lnTo>
                  <a:pt x="4900" y="8901"/>
                </a:lnTo>
                <a:lnTo>
                  <a:pt x="4879" y="8901"/>
                </a:lnTo>
                <a:lnTo>
                  <a:pt x="4857" y="8901"/>
                </a:lnTo>
                <a:lnTo>
                  <a:pt x="4750" y="8944"/>
                </a:lnTo>
                <a:lnTo>
                  <a:pt x="4643" y="9051"/>
                </a:lnTo>
                <a:lnTo>
                  <a:pt x="4536" y="9158"/>
                </a:lnTo>
                <a:lnTo>
                  <a:pt x="4429" y="9287"/>
                </a:lnTo>
                <a:lnTo>
                  <a:pt x="4365" y="9415"/>
                </a:lnTo>
                <a:lnTo>
                  <a:pt x="4344" y="9543"/>
                </a:lnTo>
                <a:lnTo>
                  <a:pt x="4344" y="9586"/>
                </a:lnTo>
                <a:lnTo>
                  <a:pt x="4365" y="9650"/>
                </a:lnTo>
                <a:lnTo>
                  <a:pt x="4365" y="96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864801" y="972116"/>
            <a:ext cx="266303" cy="255936"/>
          </a:xfrm>
          <a:custGeom>
            <a:rect b="b" l="l" r="r" t="t"/>
            <a:pathLst>
              <a:path extrusionOk="0" h="9480" w="9864">
                <a:moveTo>
                  <a:pt x="5028" y="1135"/>
                </a:moveTo>
                <a:lnTo>
                  <a:pt x="5028" y="1135"/>
                </a:lnTo>
                <a:lnTo>
                  <a:pt x="5092" y="1135"/>
                </a:lnTo>
                <a:lnTo>
                  <a:pt x="5156" y="1092"/>
                </a:lnTo>
                <a:lnTo>
                  <a:pt x="5178" y="1049"/>
                </a:lnTo>
                <a:lnTo>
                  <a:pt x="5221" y="985"/>
                </a:lnTo>
                <a:lnTo>
                  <a:pt x="5242" y="835"/>
                </a:lnTo>
                <a:lnTo>
                  <a:pt x="5263" y="707"/>
                </a:lnTo>
                <a:lnTo>
                  <a:pt x="5263" y="707"/>
                </a:lnTo>
                <a:lnTo>
                  <a:pt x="5328" y="557"/>
                </a:lnTo>
                <a:lnTo>
                  <a:pt x="5370" y="343"/>
                </a:lnTo>
                <a:lnTo>
                  <a:pt x="5392" y="257"/>
                </a:lnTo>
                <a:lnTo>
                  <a:pt x="5392" y="151"/>
                </a:lnTo>
                <a:lnTo>
                  <a:pt x="5392" y="65"/>
                </a:lnTo>
                <a:lnTo>
                  <a:pt x="5349" y="1"/>
                </a:lnTo>
                <a:lnTo>
                  <a:pt x="5349" y="1"/>
                </a:lnTo>
                <a:lnTo>
                  <a:pt x="5263" y="1"/>
                </a:lnTo>
                <a:lnTo>
                  <a:pt x="5199" y="44"/>
                </a:lnTo>
                <a:lnTo>
                  <a:pt x="5135" y="108"/>
                </a:lnTo>
                <a:lnTo>
                  <a:pt x="5092" y="172"/>
                </a:lnTo>
                <a:lnTo>
                  <a:pt x="4985" y="364"/>
                </a:lnTo>
                <a:lnTo>
                  <a:pt x="4900" y="557"/>
                </a:lnTo>
                <a:lnTo>
                  <a:pt x="4857" y="771"/>
                </a:lnTo>
                <a:lnTo>
                  <a:pt x="4878" y="964"/>
                </a:lnTo>
                <a:lnTo>
                  <a:pt x="4878" y="1028"/>
                </a:lnTo>
                <a:lnTo>
                  <a:pt x="4921" y="1092"/>
                </a:lnTo>
                <a:lnTo>
                  <a:pt x="4964" y="1135"/>
                </a:lnTo>
                <a:lnTo>
                  <a:pt x="5028" y="1135"/>
                </a:lnTo>
                <a:lnTo>
                  <a:pt x="5028" y="1135"/>
                </a:lnTo>
                <a:close/>
                <a:moveTo>
                  <a:pt x="2653" y="1884"/>
                </a:moveTo>
                <a:lnTo>
                  <a:pt x="2653" y="1884"/>
                </a:lnTo>
                <a:lnTo>
                  <a:pt x="2653" y="1777"/>
                </a:lnTo>
                <a:lnTo>
                  <a:pt x="2632" y="1670"/>
                </a:lnTo>
                <a:lnTo>
                  <a:pt x="2589" y="1563"/>
                </a:lnTo>
                <a:lnTo>
                  <a:pt x="2525" y="1456"/>
                </a:lnTo>
                <a:lnTo>
                  <a:pt x="2354" y="1263"/>
                </a:lnTo>
                <a:lnTo>
                  <a:pt x="2225" y="1071"/>
                </a:lnTo>
                <a:lnTo>
                  <a:pt x="2225" y="1071"/>
                </a:lnTo>
                <a:lnTo>
                  <a:pt x="2097" y="921"/>
                </a:lnTo>
                <a:lnTo>
                  <a:pt x="2011" y="814"/>
                </a:lnTo>
                <a:lnTo>
                  <a:pt x="1904" y="750"/>
                </a:lnTo>
                <a:lnTo>
                  <a:pt x="1819" y="707"/>
                </a:lnTo>
                <a:lnTo>
                  <a:pt x="1776" y="707"/>
                </a:lnTo>
                <a:lnTo>
                  <a:pt x="1733" y="707"/>
                </a:lnTo>
                <a:lnTo>
                  <a:pt x="1690" y="728"/>
                </a:lnTo>
                <a:lnTo>
                  <a:pt x="1669" y="771"/>
                </a:lnTo>
                <a:lnTo>
                  <a:pt x="1647" y="835"/>
                </a:lnTo>
                <a:lnTo>
                  <a:pt x="1647" y="921"/>
                </a:lnTo>
                <a:lnTo>
                  <a:pt x="1647" y="921"/>
                </a:lnTo>
                <a:lnTo>
                  <a:pt x="1647" y="985"/>
                </a:lnTo>
                <a:lnTo>
                  <a:pt x="1647" y="1071"/>
                </a:lnTo>
                <a:lnTo>
                  <a:pt x="1733" y="1242"/>
                </a:lnTo>
                <a:lnTo>
                  <a:pt x="1840" y="1413"/>
                </a:lnTo>
                <a:lnTo>
                  <a:pt x="1990" y="1584"/>
                </a:lnTo>
                <a:lnTo>
                  <a:pt x="2140" y="1734"/>
                </a:lnTo>
                <a:lnTo>
                  <a:pt x="2311" y="1841"/>
                </a:lnTo>
                <a:lnTo>
                  <a:pt x="2396" y="1884"/>
                </a:lnTo>
                <a:lnTo>
                  <a:pt x="2482" y="1905"/>
                </a:lnTo>
                <a:lnTo>
                  <a:pt x="2567" y="1905"/>
                </a:lnTo>
                <a:lnTo>
                  <a:pt x="2653" y="1884"/>
                </a:lnTo>
                <a:lnTo>
                  <a:pt x="2653" y="1884"/>
                </a:lnTo>
                <a:close/>
                <a:moveTo>
                  <a:pt x="8302" y="1755"/>
                </a:moveTo>
                <a:lnTo>
                  <a:pt x="8302" y="1755"/>
                </a:lnTo>
                <a:lnTo>
                  <a:pt x="8516" y="1605"/>
                </a:lnTo>
                <a:lnTo>
                  <a:pt x="8644" y="1520"/>
                </a:lnTo>
                <a:lnTo>
                  <a:pt x="8794" y="1413"/>
                </a:lnTo>
                <a:lnTo>
                  <a:pt x="8901" y="1284"/>
                </a:lnTo>
                <a:lnTo>
                  <a:pt x="8986" y="1156"/>
                </a:lnTo>
                <a:lnTo>
                  <a:pt x="9008" y="1092"/>
                </a:lnTo>
                <a:lnTo>
                  <a:pt x="9029" y="1028"/>
                </a:lnTo>
                <a:lnTo>
                  <a:pt x="9008" y="964"/>
                </a:lnTo>
                <a:lnTo>
                  <a:pt x="8986" y="899"/>
                </a:lnTo>
                <a:lnTo>
                  <a:pt x="8986" y="899"/>
                </a:lnTo>
                <a:lnTo>
                  <a:pt x="8943" y="835"/>
                </a:lnTo>
                <a:lnTo>
                  <a:pt x="8879" y="814"/>
                </a:lnTo>
                <a:lnTo>
                  <a:pt x="8794" y="835"/>
                </a:lnTo>
                <a:lnTo>
                  <a:pt x="8687" y="857"/>
                </a:lnTo>
                <a:lnTo>
                  <a:pt x="8451" y="985"/>
                </a:lnTo>
                <a:lnTo>
                  <a:pt x="8173" y="1156"/>
                </a:lnTo>
                <a:lnTo>
                  <a:pt x="7938" y="1391"/>
                </a:lnTo>
                <a:lnTo>
                  <a:pt x="7724" y="1605"/>
                </a:lnTo>
                <a:lnTo>
                  <a:pt x="7660" y="1734"/>
                </a:lnTo>
                <a:lnTo>
                  <a:pt x="7595" y="1819"/>
                </a:lnTo>
                <a:lnTo>
                  <a:pt x="7574" y="1926"/>
                </a:lnTo>
                <a:lnTo>
                  <a:pt x="7595" y="2012"/>
                </a:lnTo>
                <a:lnTo>
                  <a:pt x="7595" y="2012"/>
                </a:lnTo>
                <a:lnTo>
                  <a:pt x="7617" y="2076"/>
                </a:lnTo>
                <a:lnTo>
                  <a:pt x="7638" y="2119"/>
                </a:lnTo>
                <a:lnTo>
                  <a:pt x="7681" y="2140"/>
                </a:lnTo>
                <a:lnTo>
                  <a:pt x="7724" y="2140"/>
                </a:lnTo>
                <a:lnTo>
                  <a:pt x="7831" y="2119"/>
                </a:lnTo>
                <a:lnTo>
                  <a:pt x="7938" y="2055"/>
                </a:lnTo>
                <a:lnTo>
                  <a:pt x="8130" y="1905"/>
                </a:lnTo>
                <a:lnTo>
                  <a:pt x="8302" y="1755"/>
                </a:lnTo>
                <a:lnTo>
                  <a:pt x="8302" y="1755"/>
                </a:lnTo>
                <a:close/>
                <a:moveTo>
                  <a:pt x="4450" y="1991"/>
                </a:moveTo>
                <a:lnTo>
                  <a:pt x="4450" y="1991"/>
                </a:lnTo>
                <a:lnTo>
                  <a:pt x="4194" y="2033"/>
                </a:lnTo>
                <a:lnTo>
                  <a:pt x="3937" y="2098"/>
                </a:lnTo>
                <a:lnTo>
                  <a:pt x="3701" y="2183"/>
                </a:lnTo>
                <a:lnTo>
                  <a:pt x="3445" y="2290"/>
                </a:lnTo>
                <a:lnTo>
                  <a:pt x="3231" y="2440"/>
                </a:lnTo>
                <a:lnTo>
                  <a:pt x="3017" y="2590"/>
                </a:lnTo>
                <a:lnTo>
                  <a:pt x="2803" y="2782"/>
                </a:lnTo>
                <a:lnTo>
                  <a:pt x="2610" y="2975"/>
                </a:lnTo>
                <a:lnTo>
                  <a:pt x="2439" y="3189"/>
                </a:lnTo>
                <a:lnTo>
                  <a:pt x="2289" y="3403"/>
                </a:lnTo>
                <a:lnTo>
                  <a:pt x="2161" y="3638"/>
                </a:lnTo>
                <a:lnTo>
                  <a:pt x="2054" y="3895"/>
                </a:lnTo>
                <a:lnTo>
                  <a:pt x="1990" y="4152"/>
                </a:lnTo>
                <a:lnTo>
                  <a:pt x="1926" y="4408"/>
                </a:lnTo>
                <a:lnTo>
                  <a:pt x="1904" y="4665"/>
                </a:lnTo>
                <a:lnTo>
                  <a:pt x="1926" y="4922"/>
                </a:lnTo>
                <a:lnTo>
                  <a:pt x="1926" y="4922"/>
                </a:lnTo>
                <a:lnTo>
                  <a:pt x="1947" y="5136"/>
                </a:lnTo>
                <a:lnTo>
                  <a:pt x="1990" y="5371"/>
                </a:lnTo>
                <a:lnTo>
                  <a:pt x="2054" y="5585"/>
                </a:lnTo>
                <a:lnTo>
                  <a:pt x="2118" y="5778"/>
                </a:lnTo>
                <a:lnTo>
                  <a:pt x="2204" y="5992"/>
                </a:lnTo>
                <a:lnTo>
                  <a:pt x="2311" y="6184"/>
                </a:lnTo>
                <a:lnTo>
                  <a:pt x="2418" y="6377"/>
                </a:lnTo>
                <a:lnTo>
                  <a:pt x="2546" y="6548"/>
                </a:lnTo>
                <a:lnTo>
                  <a:pt x="2674" y="6719"/>
                </a:lnTo>
                <a:lnTo>
                  <a:pt x="2824" y="6890"/>
                </a:lnTo>
                <a:lnTo>
                  <a:pt x="2974" y="7019"/>
                </a:lnTo>
                <a:lnTo>
                  <a:pt x="3145" y="7147"/>
                </a:lnTo>
                <a:lnTo>
                  <a:pt x="3338" y="7254"/>
                </a:lnTo>
                <a:lnTo>
                  <a:pt x="3530" y="7361"/>
                </a:lnTo>
                <a:lnTo>
                  <a:pt x="3744" y="7425"/>
                </a:lnTo>
                <a:lnTo>
                  <a:pt x="3958" y="7489"/>
                </a:lnTo>
                <a:lnTo>
                  <a:pt x="3958" y="7489"/>
                </a:lnTo>
                <a:lnTo>
                  <a:pt x="4386" y="7553"/>
                </a:lnTo>
                <a:lnTo>
                  <a:pt x="4814" y="7575"/>
                </a:lnTo>
                <a:lnTo>
                  <a:pt x="5242" y="7575"/>
                </a:lnTo>
                <a:lnTo>
                  <a:pt x="5670" y="7511"/>
                </a:lnTo>
                <a:lnTo>
                  <a:pt x="5884" y="7468"/>
                </a:lnTo>
                <a:lnTo>
                  <a:pt x="6098" y="7404"/>
                </a:lnTo>
                <a:lnTo>
                  <a:pt x="6290" y="7318"/>
                </a:lnTo>
                <a:lnTo>
                  <a:pt x="6483" y="7232"/>
                </a:lnTo>
                <a:lnTo>
                  <a:pt x="6675" y="7147"/>
                </a:lnTo>
                <a:lnTo>
                  <a:pt x="6868" y="7019"/>
                </a:lnTo>
                <a:lnTo>
                  <a:pt x="7039" y="6890"/>
                </a:lnTo>
                <a:lnTo>
                  <a:pt x="7210" y="6740"/>
                </a:lnTo>
                <a:lnTo>
                  <a:pt x="7210" y="6740"/>
                </a:lnTo>
                <a:lnTo>
                  <a:pt x="7360" y="6569"/>
                </a:lnTo>
                <a:lnTo>
                  <a:pt x="7510" y="6398"/>
                </a:lnTo>
                <a:lnTo>
                  <a:pt x="7617" y="6184"/>
                </a:lnTo>
                <a:lnTo>
                  <a:pt x="7702" y="5970"/>
                </a:lnTo>
                <a:lnTo>
                  <a:pt x="7788" y="5756"/>
                </a:lnTo>
                <a:lnTo>
                  <a:pt x="7831" y="5521"/>
                </a:lnTo>
                <a:lnTo>
                  <a:pt x="7874" y="5285"/>
                </a:lnTo>
                <a:lnTo>
                  <a:pt x="7874" y="5050"/>
                </a:lnTo>
                <a:lnTo>
                  <a:pt x="7874" y="4815"/>
                </a:lnTo>
                <a:lnTo>
                  <a:pt x="7831" y="4579"/>
                </a:lnTo>
                <a:lnTo>
                  <a:pt x="7788" y="4344"/>
                </a:lnTo>
                <a:lnTo>
                  <a:pt x="7724" y="4130"/>
                </a:lnTo>
                <a:lnTo>
                  <a:pt x="7638" y="3895"/>
                </a:lnTo>
                <a:lnTo>
                  <a:pt x="7553" y="3681"/>
                </a:lnTo>
                <a:lnTo>
                  <a:pt x="7424" y="3488"/>
                </a:lnTo>
                <a:lnTo>
                  <a:pt x="7296" y="3296"/>
                </a:lnTo>
                <a:lnTo>
                  <a:pt x="7296" y="3296"/>
                </a:lnTo>
                <a:lnTo>
                  <a:pt x="7168" y="3146"/>
                </a:lnTo>
                <a:lnTo>
                  <a:pt x="7039" y="2996"/>
                </a:lnTo>
                <a:lnTo>
                  <a:pt x="6889" y="2846"/>
                </a:lnTo>
                <a:lnTo>
                  <a:pt x="6740" y="2718"/>
                </a:lnTo>
                <a:lnTo>
                  <a:pt x="6397" y="2483"/>
                </a:lnTo>
                <a:lnTo>
                  <a:pt x="6034" y="2290"/>
                </a:lnTo>
                <a:lnTo>
                  <a:pt x="5648" y="2140"/>
                </a:lnTo>
                <a:lnTo>
                  <a:pt x="5263" y="2055"/>
                </a:lnTo>
                <a:lnTo>
                  <a:pt x="4857" y="1991"/>
                </a:lnTo>
                <a:lnTo>
                  <a:pt x="4643" y="1991"/>
                </a:lnTo>
                <a:lnTo>
                  <a:pt x="4450" y="1991"/>
                </a:lnTo>
                <a:lnTo>
                  <a:pt x="4450" y="1991"/>
                </a:lnTo>
                <a:close/>
                <a:moveTo>
                  <a:pt x="6633" y="6569"/>
                </a:moveTo>
                <a:lnTo>
                  <a:pt x="6633" y="6569"/>
                </a:lnTo>
                <a:lnTo>
                  <a:pt x="6462" y="6676"/>
                </a:lnTo>
                <a:lnTo>
                  <a:pt x="6290" y="6762"/>
                </a:lnTo>
                <a:lnTo>
                  <a:pt x="6098" y="6847"/>
                </a:lnTo>
                <a:lnTo>
                  <a:pt x="5927" y="6933"/>
                </a:lnTo>
                <a:lnTo>
                  <a:pt x="5734" y="6997"/>
                </a:lnTo>
                <a:lnTo>
                  <a:pt x="5542" y="7040"/>
                </a:lnTo>
                <a:lnTo>
                  <a:pt x="5349" y="7061"/>
                </a:lnTo>
                <a:lnTo>
                  <a:pt x="5156" y="7083"/>
                </a:lnTo>
                <a:lnTo>
                  <a:pt x="4964" y="7104"/>
                </a:lnTo>
                <a:lnTo>
                  <a:pt x="4771" y="7104"/>
                </a:lnTo>
                <a:lnTo>
                  <a:pt x="4557" y="7083"/>
                </a:lnTo>
                <a:lnTo>
                  <a:pt x="4365" y="7040"/>
                </a:lnTo>
                <a:lnTo>
                  <a:pt x="4172" y="6997"/>
                </a:lnTo>
                <a:lnTo>
                  <a:pt x="4001" y="6933"/>
                </a:lnTo>
                <a:lnTo>
                  <a:pt x="3808" y="6869"/>
                </a:lnTo>
                <a:lnTo>
                  <a:pt x="3637" y="6783"/>
                </a:lnTo>
                <a:lnTo>
                  <a:pt x="3637" y="6783"/>
                </a:lnTo>
                <a:lnTo>
                  <a:pt x="3488" y="6698"/>
                </a:lnTo>
                <a:lnTo>
                  <a:pt x="3338" y="6591"/>
                </a:lnTo>
                <a:lnTo>
                  <a:pt x="3209" y="6484"/>
                </a:lnTo>
                <a:lnTo>
                  <a:pt x="3081" y="6355"/>
                </a:lnTo>
                <a:lnTo>
                  <a:pt x="2974" y="6227"/>
                </a:lnTo>
                <a:lnTo>
                  <a:pt x="2867" y="6077"/>
                </a:lnTo>
                <a:lnTo>
                  <a:pt x="2781" y="5927"/>
                </a:lnTo>
                <a:lnTo>
                  <a:pt x="2717" y="5778"/>
                </a:lnTo>
                <a:lnTo>
                  <a:pt x="2589" y="5457"/>
                </a:lnTo>
                <a:lnTo>
                  <a:pt x="2525" y="5114"/>
                </a:lnTo>
                <a:lnTo>
                  <a:pt x="2503" y="4943"/>
                </a:lnTo>
                <a:lnTo>
                  <a:pt x="2503" y="4772"/>
                </a:lnTo>
                <a:lnTo>
                  <a:pt x="2503" y="4601"/>
                </a:lnTo>
                <a:lnTo>
                  <a:pt x="2546" y="4430"/>
                </a:lnTo>
                <a:lnTo>
                  <a:pt x="2546" y="4430"/>
                </a:lnTo>
                <a:lnTo>
                  <a:pt x="2567" y="4258"/>
                </a:lnTo>
                <a:lnTo>
                  <a:pt x="2632" y="4087"/>
                </a:lnTo>
                <a:lnTo>
                  <a:pt x="2760" y="3766"/>
                </a:lnTo>
                <a:lnTo>
                  <a:pt x="2953" y="3467"/>
                </a:lnTo>
                <a:lnTo>
                  <a:pt x="3167" y="3189"/>
                </a:lnTo>
                <a:lnTo>
                  <a:pt x="3295" y="3060"/>
                </a:lnTo>
                <a:lnTo>
                  <a:pt x="3445" y="2953"/>
                </a:lnTo>
                <a:lnTo>
                  <a:pt x="3573" y="2846"/>
                </a:lnTo>
                <a:lnTo>
                  <a:pt x="3723" y="2761"/>
                </a:lnTo>
                <a:lnTo>
                  <a:pt x="3894" y="2675"/>
                </a:lnTo>
                <a:lnTo>
                  <a:pt x="4044" y="2611"/>
                </a:lnTo>
                <a:lnTo>
                  <a:pt x="4215" y="2568"/>
                </a:lnTo>
                <a:lnTo>
                  <a:pt x="4386" y="2547"/>
                </a:lnTo>
                <a:lnTo>
                  <a:pt x="4386" y="2547"/>
                </a:lnTo>
                <a:lnTo>
                  <a:pt x="4600" y="2525"/>
                </a:lnTo>
                <a:lnTo>
                  <a:pt x="4835" y="2525"/>
                </a:lnTo>
                <a:lnTo>
                  <a:pt x="5049" y="2547"/>
                </a:lnTo>
                <a:lnTo>
                  <a:pt x="5263" y="2590"/>
                </a:lnTo>
                <a:lnTo>
                  <a:pt x="5477" y="2632"/>
                </a:lnTo>
                <a:lnTo>
                  <a:pt x="5670" y="2697"/>
                </a:lnTo>
                <a:lnTo>
                  <a:pt x="5884" y="2782"/>
                </a:lnTo>
                <a:lnTo>
                  <a:pt x="6076" y="2889"/>
                </a:lnTo>
                <a:lnTo>
                  <a:pt x="6269" y="2996"/>
                </a:lnTo>
                <a:lnTo>
                  <a:pt x="6440" y="3125"/>
                </a:lnTo>
                <a:lnTo>
                  <a:pt x="6590" y="3253"/>
                </a:lnTo>
                <a:lnTo>
                  <a:pt x="6740" y="3403"/>
                </a:lnTo>
                <a:lnTo>
                  <a:pt x="6889" y="3574"/>
                </a:lnTo>
                <a:lnTo>
                  <a:pt x="6996" y="3745"/>
                </a:lnTo>
                <a:lnTo>
                  <a:pt x="7103" y="3938"/>
                </a:lnTo>
                <a:lnTo>
                  <a:pt x="7189" y="4152"/>
                </a:lnTo>
                <a:lnTo>
                  <a:pt x="7189" y="4152"/>
                </a:lnTo>
                <a:lnTo>
                  <a:pt x="7296" y="4451"/>
                </a:lnTo>
                <a:lnTo>
                  <a:pt x="7339" y="4793"/>
                </a:lnTo>
                <a:lnTo>
                  <a:pt x="7339" y="5114"/>
                </a:lnTo>
                <a:lnTo>
                  <a:pt x="7296" y="5457"/>
                </a:lnTo>
                <a:lnTo>
                  <a:pt x="7275" y="5628"/>
                </a:lnTo>
                <a:lnTo>
                  <a:pt x="7210" y="5778"/>
                </a:lnTo>
                <a:lnTo>
                  <a:pt x="7146" y="5927"/>
                </a:lnTo>
                <a:lnTo>
                  <a:pt x="7061" y="6077"/>
                </a:lnTo>
                <a:lnTo>
                  <a:pt x="6975" y="6206"/>
                </a:lnTo>
                <a:lnTo>
                  <a:pt x="6868" y="6334"/>
                </a:lnTo>
                <a:lnTo>
                  <a:pt x="6761" y="6462"/>
                </a:lnTo>
                <a:lnTo>
                  <a:pt x="6633" y="6569"/>
                </a:lnTo>
                <a:lnTo>
                  <a:pt x="6633" y="6569"/>
                </a:lnTo>
                <a:close/>
                <a:moveTo>
                  <a:pt x="1327" y="4194"/>
                </a:moveTo>
                <a:lnTo>
                  <a:pt x="1327" y="4194"/>
                </a:lnTo>
                <a:lnTo>
                  <a:pt x="1305" y="4152"/>
                </a:lnTo>
                <a:lnTo>
                  <a:pt x="1284" y="4109"/>
                </a:lnTo>
                <a:lnTo>
                  <a:pt x="1177" y="3980"/>
                </a:lnTo>
                <a:lnTo>
                  <a:pt x="1006" y="3831"/>
                </a:lnTo>
                <a:lnTo>
                  <a:pt x="770" y="3702"/>
                </a:lnTo>
                <a:lnTo>
                  <a:pt x="556" y="3595"/>
                </a:lnTo>
                <a:lnTo>
                  <a:pt x="321" y="3510"/>
                </a:lnTo>
                <a:lnTo>
                  <a:pt x="235" y="3510"/>
                </a:lnTo>
                <a:lnTo>
                  <a:pt x="150" y="3510"/>
                </a:lnTo>
                <a:lnTo>
                  <a:pt x="86" y="3531"/>
                </a:lnTo>
                <a:lnTo>
                  <a:pt x="21" y="3574"/>
                </a:lnTo>
                <a:lnTo>
                  <a:pt x="21" y="3574"/>
                </a:lnTo>
                <a:lnTo>
                  <a:pt x="0" y="3638"/>
                </a:lnTo>
                <a:lnTo>
                  <a:pt x="21" y="3702"/>
                </a:lnTo>
                <a:lnTo>
                  <a:pt x="64" y="3788"/>
                </a:lnTo>
                <a:lnTo>
                  <a:pt x="128" y="3852"/>
                </a:lnTo>
                <a:lnTo>
                  <a:pt x="300" y="4023"/>
                </a:lnTo>
                <a:lnTo>
                  <a:pt x="535" y="4152"/>
                </a:lnTo>
                <a:lnTo>
                  <a:pt x="770" y="4258"/>
                </a:lnTo>
                <a:lnTo>
                  <a:pt x="899" y="4301"/>
                </a:lnTo>
                <a:lnTo>
                  <a:pt x="1006" y="4323"/>
                </a:lnTo>
                <a:lnTo>
                  <a:pt x="1113" y="4323"/>
                </a:lnTo>
                <a:lnTo>
                  <a:pt x="1198" y="4301"/>
                </a:lnTo>
                <a:lnTo>
                  <a:pt x="1262" y="4258"/>
                </a:lnTo>
                <a:lnTo>
                  <a:pt x="1327" y="4194"/>
                </a:lnTo>
                <a:lnTo>
                  <a:pt x="1327" y="4194"/>
                </a:lnTo>
                <a:close/>
                <a:moveTo>
                  <a:pt x="6119" y="3724"/>
                </a:moveTo>
                <a:lnTo>
                  <a:pt x="6119" y="3724"/>
                </a:lnTo>
                <a:lnTo>
                  <a:pt x="5648" y="3724"/>
                </a:lnTo>
                <a:lnTo>
                  <a:pt x="5178" y="3702"/>
                </a:lnTo>
                <a:lnTo>
                  <a:pt x="5178" y="3702"/>
                </a:lnTo>
                <a:lnTo>
                  <a:pt x="4557" y="3702"/>
                </a:lnTo>
                <a:lnTo>
                  <a:pt x="3937" y="3702"/>
                </a:lnTo>
                <a:lnTo>
                  <a:pt x="3937" y="3702"/>
                </a:lnTo>
                <a:lnTo>
                  <a:pt x="3723" y="3702"/>
                </a:lnTo>
                <a:lnTo>
                  <a:pt x="3466" y="3681"/>
                </a:lnTo>
                <a:lnTo>
                  <a:pt x="3359" y="3681"/>
                </a:lnTo>
                <a:lnTo>
                  <a:pt x="3231" y="3702"/>
                </a:lnTo>
                <a:lnTo>
                  <a:pt x="3145" y="3745"/>
                </a:lnTo>
                <a:lnTo>
                  <a:pt x="3081" y="3809"/>
                </a:lnTo>
                <a:lnTo>
                  <a:pt x="3081" y="3809"/>
                </a:lnTo>
                <a:lnTo>
                  <a:pt x="3038" y="3916"/>
                </a:lnTo>
                <a:lnTo>
                  <a:pt x="3038" y="4023"/>
                </a:lnTo>
                <a:lnTo>
                  <a:pt x="3038" y="4152"/>
                </a:lnTo>
                <a:lnTo>
                  <a:pt x="3060" y="4280"/>
                </a:lnTo>
                <a:lnTo>
                  <a:pt x="3081" y="4408"/>
                </a:lnTo>
                <a:lnTo>
                  <a:pt x="3145" y="4537"/>
                </a:lnTo>
                <a:lnTo>
                  <a:pt x="3188" y="4644"/>
                </a:lnTo>
                <a:lnTo>
                  <a:pt x="3252" y="4729"/>
                </a:lnTo>
                <a:lnTo>
                  <a:pt x="3252" y="4729"/>
                </a:lnTo>
                <a:lnTo>
                  <a:pt x="3316" y="4772"/>
                </a:lnTo>
                <a:lnTo>
                  <a:pt x="3402" y="4815"/>
                </a:lnTo>
                <a:lnTo>
                  <a:pt x="3573" y="4879"/>
                </a:lnTo>
                <a:lnTo>
                  <a:pt x="3787" y="4900"/>
                </a:lnTo>
                <a:lnTo>
                  <a:pt x="3958" y="4879"/>
                </a:lnTo>
                <a:lnTo>
                  <a:pt x="3958" y="4879"/>
                </a:lnTo>
                <a:lnTo>
                  <a:pt x="4044" y="4858"/>
                </a:lnTo>
                <a:lnTo>
                  <a:pt x="4151" y="4815"/>
                </a:lnTo>
                <a:lnTo>
                  <a:pt x="4215" y="4751"/>
                </a:lnTo>
                <a:lnTo>
                  <a:pt x="4279" y="4686"/>
                </a:lnTo>
                <a:lnTo>
                  <a:pt x="4408" y="4537"/>
                </a:lnTo>
                <a:lnTo>
                  <a:pt x="4493" y="4365"/>
                </a:lnTo>
                <a:lnTo>
                  <a:pt x="4493" y="4365"/>
                </a:lnTo>
                <a:lnTo>
                  <a:pt x="4557" y="4216"/>
                </a:lnTo>
                <a:lnTo>
                  <a:pt x="4600" y="4130"/>
                </a:lnTo>
                <a:lnTo>
                  <a:pt x="4643" y="4087"/>
                </a:lnTo>
                <a:lnTo>
                  <a:pt x="4643" y="4087"/>
                </a:lnTo>
                <a:lnTo>
                  <a:pt x="4728" y="4066"/>
                </a:lnTo>
                <a:lnTo>
                  <a:pt x="4878" y="4045"/>
                </a:lnTo>
                <a:lnTo>
                  <a:pt x="5135" y="4066"/>
                </a:lnTo>
                <a:lnTo>
                  <a:pt x="5135" y="4066"/>
                </a:lnTo>
                <a:lnTo>
                  <a:pt x="5114" y="4087"/>
                </a:lnTo>
                <a:lnTo>
                  <a:pt x="5114" y="4130"/>
                </a:lnTo>
                <a:lnTo>
                  <a:pt x="5178" y="4280"/>
                </a:lnTo>
                <a:lnTo>
                  <a:pt x="5306" y="4537"/>
                </a:lnTo>
                <a:lnTo>
                  <a:pt x="5306" y="4537"/>
                </a:lnTo>
                <a:lnTo>
                  <a:pt x="5413" y="4665"/>
                </a:lnTo>
                <a:lnTo>
                  <a:pt x="5563" y="4772"/>
                </a:lnTo>
                <a:lnTo>
                  <a:pt x="5734" y="4836"/>
                </a:lnTo>
                <a:lnTo>
                  <a:pt x="5927" y="4879"/>
                </a:lnTo>
                <a:lnTo>
                  <a:pt x="5927" y="4879"/>
                </a:lnTo>
                <a:lnTo>
                  <a:pt x="6034" y="4879"/>
                </a:lnTo>
                <a:lnTo>
                  <a:pt x="6119" y="4858"/>
                </a:lnTo>
                <a:lnTo>
                  <a:pt x="6226" y="4836"/>
                </a:lnTo>
                <a:lnTo>
                  <a:pt x="6312" y="4793"/>
                </a:lnTo>
                <a:lnTo>
                  <a:pt x="6462" y="4686"/>
                </a:lnTo>
                <a:lnTo>
                  <a:pt x="6590" y="4537"/>
                </a:lnTo>
                <a:lnTo>
                  <a:pt x="6697" y="4365"/>
                </a:lnTo>
                <a:lnTo>
                  <a:pt x="6740" y="4173"/>
                </a:lnTo>
                <a:lnTo>
                  <a:pt x="6761" y="3980"/>
                </a:lnTo>
                <a:lnTo>
                  <a:pt x="6718" y="3788"/>
                </a:lnTo>
                <a:lnTo>
                  <a:pt x="6718" y="3788"/>
                </a:lnTo>
                <a:lnTo>
                  <a:pt x="6675" y="3745"/>
                </a:lnTo>
                <a:lnTo>
                  <a:pt x="6611" y="3724"/>
                </a:lnTo>
                <a:lnTo>
                  <a:pt x="6440" y="3702"/>
                </a:lnTo>
                <a:lnTo>
                  <a:pt x="6119" y="3724"/>
                </a:lnTo>
                <a:lnTo>
                  <a:pt x="6119" y="3724"/>
                </a:lnTo>
                <a:close/>
                <a:moveTo>
                  <a:pt x="4065" y="4323"/>
                </a:moveTo>
                <a:lnTo>
                  <a:pt x="4065" y="4323"/>
                </a:lnTo>
                <a:lnTo>
                  <a:pt x="4065" y="4237"/>
                </a:lnTo>
                <a:lnTo>
                  <a:pt x="4087" y="4152"/>
                </a:lnTo>
                <a:lnTo>
                  <a:pt x="4151" y="4087"/>
                </a:lnTo>
                <a:lnTo>
                  <a:pt x="4215" y="4045"/>
                </a:lnTo>
                <a:lnTo>
                  <a:pt x="4279" y="4002"/>
                </a:lnTo>
                <a:lnTo>
                  <a:pt x="4343" y="4002"/>
                </a:lnTo>
                <a:lnTo>
                  <a:pt x="4408" y="4045"/>
                </a:lnTo>
                <a:lnTo>
                  <a:pt x="4450" y="4130"/>
                </a:lnTo>
                <a:lnTo>
                  <a:pt x="4450" y="4130"/>
                </a:lnTo>
                <a:lnTo>
                  <a:pt x="4450" y="4194"/>
                </a:lnTo>
                <a:lnTo>
                  <a:pt x="4408" y="4258"/>
                </a:lnTo>
                <a:lnTo>
                  <a:pt x="4365" y="4344"/>
                </a:lnTo>
                <a:lnTo>
                  <a:pt x="4301" y="4387"/>
                </a:lnTo>
                <a:lnTo>
                  <a:pt x="4215" y="4430"/>
                </a:lnTo>
                <a:lnTo>
                  <a:pt x="4151" y="4430"/>
                </a:lnTo>
                <a:lnTo>
                  <a:pt x="4108" y="4408"/>
                </a:lnTo>
                <a:lnTo>
                  <a:pt x="4065" y="4323"/>
                </a:lnTo>
                <a:lnTo>
                  <a:pt x="4065" y="4323"/>
                </a:lnTo>
                <a:close/>
                <a:moveTo>
                  <a:pt x="6205" y="4301"/>
                </a:moveTo>
                <a:lnTo>
                  <a:pt x="6205" y="4301"/>
                </a:lnTo>
                <a:lnTo>
                  <a:pt x="6183" y="4216"/>
                </a:lnTo>
                <a:lnTo>
                  <a:pt x="6205" y="4130"/>
                </a:lnTo>
                <a:lnTo>
                  <a:pt x="6269" y="4045"/>
                </a:lnTo>
                <a:lnTo>
                  <a:pt x="6333" y="4002"/>
                </a:lnTo>
                <a:lnTo>
                  <a:pt x="6397" y="3959"/>
                </a:lnTo>
                <a:lnTo>
                  <a:pt x="6462" y="3959"/>
                </a:lnTo>
                <a:lnTo>
                  <a:pt x="6526" y="3980"/>
                </a:lnTo>
                <a:lnTo>
                  <a:pt x="6547" y="4045"/>
                </a:lnTo>
                <a:lnTo>
                  <a:pt x="6547" y="4045"/>
                </a:lnTo>
                <a:lnTo>
                  <a:pt x="6547" y="4130"/>
                </a:lnTo>
                <a:lnTo>
                  <a:pt x="6526" y="4216"/>
                </a:lnTo>
                <a:lnTo>
                  <a:pt x="6483" y="4301"/>
                </a:lnTo>
                <a:lnTo>
                  <a:pt x="6440" y="4365"/>
                </a:lnTo>
                <a:lnTo>
                  <a:pt x="6397" y="4430"/>
                </a:lnTo>
                <a:lnTo>
                  <a:pt x="6333" y="4430"/>
                </a:lnTo>
                <a:lnTo>
                  <a:pt x="6269" y="4408"/>
                </a:lnTo>
                <a:lnTo>
                  <a:pt x="6205" y="4301"/>
                </a:lnTo>
                <a:lnTo>
                  <a:pt x="6205" y="4301"/>
                </a:lnTo>
                <a:close/>
                <a:moveTo>
                  <a:pt x="9692" y="4194"/>
                </a:moveTo>
                <a:lnTo>
                  <a:pt x="9692" y="4194"/>
                </a:lnTo>
                <a:lnTo>
                  <a:pt x="9649" y="4130"/>
                </a:lnTo>
                <a:lnTo>
                  <a:pt x="9585" y="4109"/>
                </a:lnTo>
                <a:lnTo>
                  <a:pt x="9393" y="4045"/>
                </a:lnTo>
                <a:lnTo>
                  <a:pt x="9157" y="4023"/>
                </a:lnTo>
                <a:lnTo>
                  <a:pt x="8901" y="4023"/>
                </a:lnTo>
                <a:lnTo>
                  <a:pt x="8665" y="4066"/>
                </a:lnTo>
                <a:lnTo>
                  <a:pt x="8558" y="4087"/>
                </a:lnTo>
                <a:lnTo>
                  <a:pt x="8451" y="4130"/>
                </a:lnTo>
                <a:lnTo>
                  <a:pt x="8366" y="4173"/>
                </a:lnTo>
                <a:lnTo>
                  <a:pt x="8323" y="4237"/>
                </a:lnTo>
                <a:lnTo>
                  <a:pt x="8280" y="4301"/>
                </a:lnTo>
                <a:lnTo>
                  <a:pt x="8259" y="4387"/>
                </a:lnTo>
                <a:lnTo>
                  <a:pt x="8259" y="4387"/>
                </a:lnTo>
                <a:lnTo>
                  <a:pt x="8280" y="4472"/>
                </a:lnTo>
                <a:lnTo>
                  <a:pt x="8323" y="4515"/>
                </a:lnTo>
                <a:lnTo>
                  <a:pt x="8409" y="4579"/>
                </a:lnTo>
                <a:lnTo>
                  <a:pt x="8494" y="4601"/>
                </a:lnTo>
                <a:lnTo>
                  <a:pt x="8601" y="4622"/>
                </a:lnTo>
                <a:lnTo>
                  <a:pt x="8729" y="4644"/>
                </a:lnTo>
                <a:lnTo>
                  <a:pt x="9008" y="4622"/>
                </a:lnTo>
                <a:lnTo>
                  <a:pt x="9264" y="4558"/>
                </a:lnTo>
                <a:lnTo>
                  <a:pt x="9393" y="4515"/>
                </a:lnTo>
                <a:lnTo>
                  <a:pt x="9500" y="4472"/>
                </a:lnTo>
                <a:lnTo>
                  <a:pt x="9585" y="4408"/>
                </a:lnTo>
                <a:lnTo>
                  <a:pt x="9649" y="4344"/>
                </a:lnTo>
                <a:lnTo>
                  <a:pt x="9692" y="4258"/>
                </a:lnTo>
                <a:lnTo>
                  <a:pt x="9692" y="4194"/>
                </a:lnTo>
                <a:lnTo>
                  <a:pt x="9692" y="4194"/>
                </a:lnTo>
                <a:close/>
                <a:moveTo>
                  <a:pt x="5862" y="5350"/>
                </a:moveTo>
                <a:lnTo>
                  <a:pt x="5862" y="5350"/>
                </a:lnTo>
                <a:lnTo>
                  <a:pt x="5584" y="5435"/>
                </a:lnTo>
                <a:lnTo>
                  <a:pt x="5328" y="5499"/>
                </a:lnTo>
                <a:lnTo>
                  <a:pt x="5049" y="5542"/>
                </a:lnTo>
                <a:lnTo>
                  <a:pt x="4750" y="5564"/>
                </a:lnTo>
                <a:lnTo>
                  <a:pt x="4750" y="5564"/>
                </a:lnTo>
                <a:lnTo>
                  <a:pt x="4450" y="5542"/>
                </a:lnTo>
                <a:lnTo>
                  <a:pt x="4151" y="5499"/>
                </a:lnTo>
                <a:lnTo>
                  <a:pt x="3873" y="5414"/>
                </a:lnTo>
                <a:lnTo>
                  <a:pt x="3594" y="5307"/>
                </a:lnTo>
                <a:lnTo>
                  <a:pt x="3594" y="5307"/>
                </a:lnTo>
                <a:lnTo>
                  <a:pt x="3466" y="5221"/>
                </a:lnTo>
                <a:lnTo>
                  <a:pt x="3316" y="5136"/>
                </a:lnTo>
                <a:lnTo>
                  <a:pt x="3231" y="5114"/>
                </a:lnTo>
                <a:lnTo>
                  <a:pt x="3167" y="5136"/>
                </a:lnTo>
                <a:lnTo>
                  <a:pt x="3124" y="5157"/>
                </a:lnTo>
                <a:lnTo>
                  <a:pt x="3102" y="5243"/>
                </a:lnTo>
                <a:lnTo>
                  <a:pt x="3102" y="5243"/>
                </a:lnTo>
                <a:lnTo>
                  <a:pt x="3102" y="5350"/>
                </a:lnTo>
                <a:lnTo>
                  <a:pt x="3145" y="5435"/>
                </a:lnTo>
                <a:lnTo>
                  <a:pt x="3209" y="5521"/>
                </a:lnTo>
                <a:lnTo>
                  <a:pt x="3295" y="5585"/>
                </a:lnTo>
                <a:lnTo>
                  <a:pt x="3509" y="5713"/>
                </a:lnTo>
                <a:lnTo>
                  <a:pt x="3680" y="5799"/>
                </a:lnTo>
                <a:lnTo>
                  <a:pt x="3680" y="5799"/>
                </a:lnTo>
                <a:lnTo>
                  <a:pt x="3980" y="5885"/>
                </a:lnTo>
                <a:lnTo>
                  <a:pt x="4279" y="5949"/>
                </a:lnTo>
                <a:lnTo>
                  <a:pt x="4600" y="5970"/>
                </a:lnTo>
                <a:lnTo>
                  <a:pt x="4900" y="5970"/>
                </a:lnTo>
                <a:lnTo>
                  <a:pt x="4900" y="5970"/>
                </a:lnTo>
                <a:lnTo>
                  <a:pt x="5221" y="5949"/>
                </a:lnTo>
                <a:lnTo>
                  <a:pt x="5542" y="5885"/>
                </a:lnTo>
                <a:lnTo>
                  <a:pt x="5862" y="5799"/>
                </a:lnTo>
                <a:lnTo>
                  <a:pt x="6162" y="5692"/>
                </a:lnTo>
                <a:lnTo>
                  <a:pt x="6162" y="5692"/>
                </a:lnTo>
                <a:lnTo>
                  <a:pt x="6355" y="5585"/>
                </a:lnTo>
                <a:lnTo>
                  <a:pt x="6462" y="5499"/>
                </a:lnTo>
                <a:lnTo>
                  <a:pt x="6569" y="5435"/>
                </a:lnTo>
                <a:lnTo>
                  <a:pt x="6654" y="5328"/>
                </a:lnTo>
                <a:lnTo>
                  <a:pt x="6718" y="5243"/>
                </a:lnTo>
                <a:lnTo>
                  <a:pt x="6740" y="5136"/>
                </a:lnTo>
                <a:lnTo>
                  <a:pt x="6740" y="5072"/>
                </a:lnTo>
                <a:lnTo>
                  <a:pt x="6718" y="5007"/>
                </a:lnTo>
                <a:lnTo>
                  <a:pt x="6718" y="5007"/>
                </a:lnTo>
                <a:lnTo>
                  <a:pt x="6611" y="5029"/>
                </a:lnTo>
                <a:lnTo>
                  <a:pt x="6504" y="5050"/>
                </a:lnTo>
                <a:lnTo>
                  <a:pt x="6290" y="5157"/>
                </a:lnTo>
                <a:lnTo>
                  <a:pt x="6076" y="5264"/>
                </a:lnTo>
                <a:lnTo>
                  <a:pt x="5862" y="5350"/>
                </a:lnTo>
                <a:lnTo>
                  <a:pt x="5862" y="5350"/>
                </a:lnTo>
                <a:close/>
                <a:moveTo>
                  <a:pt x="428" y="7254"/>
                </a:moveTo>
                <a:lnTo>
                  <a:pt x="428" y="7254"/>
                </a:lnTo>
                <a:lnTo>
                  <a:pt x="385" y="7361"/>
                </a:lnTo>
                <a:lnTo>
                  <a:pt x="407" y="7446"/>
                </a:lnTo>
                <a:lnTo>
                  <a:pt x="449" y="7511"/>
                </a:lnTo>
                <a:lnTo>
                  <a:pt x="514" y="7553"/>
                </a:lnTo>
                <a:lnTo>
                  <a:pt x="599" y="7575"/>
                </a:lnTo>
                <a:lnTo>
                  <a:pt x="706" y="7575"/>
                </a:lnTo>
                <a:lnTo>
                  <a:pt x="792" y="7532"/>
                </a:lnTo>
                <a:lnTo>
                  <a:pt x="877" y="7468"/>
                </a:lnTo>
                <a:lnTo>
                  <a:pt x="877" y="7468"/>
                </a:lnTo>
                <a:lnTo>
                  <a:pt x="1113" y="7297"/>
                </a:lnTo>
                <a:lnTo>
                  <a:pt x="1348" y="7168"/>
                </a:lnTo>
                <a:lnTo>
                  <a:pt x="1348" y="7168"/>
                </a:lnTo>
                <a:lnTo>
                  <a:pt x="1476" y="7083"/>
                </a:lnTo>
                <a:lnTo>
                  <a:pt x="1583" y="6976"/>
                </a:lnTo>
                <a:lnTo>
                  <a:pt x="1626" y="6912"/>
                </a:lnTo>
                <a:lnTo>
                  <a:pt x="1647" y="6847"/>
                </a:lnTo>
                <a:lnTo>
                  <a:pt x="1669" y="6783"/>
                </a:lnTo>
                <a:lnTo>
                  <a:pt x="1669" y="6698"/>
                </a:lnTo>
                <a:lnTo>
                  <a:pt x="1669" y="6698"/>
                </a:lnTo>
                <a:lnTo>
                  <a:pt x="1647" y="6633"/>
                </a:lnTo>
                <a:lnTo>
                  <a:pt x="1605" y="6591"/>
                </a:lnTo>
                <a:lnTo>
                  <a:pt x="1541" y="6569"/>
                </a:lnTo>
                <a:lnTo>
                  <a:pt x="1476" y="6591"/>
                </a:lnTo>
                <a:lnTo>
                  <a:pt x="1284" y="6633"/>
                </a:lnTo>
                <a:lnTo>
                  <a:pt x="1070" y="6740"/>
                </a:lnTo>
                <a:lnTo>
                  <a:pt x="856" y="6869"/>
                </a:lnTo>
                <a:lnTo>
                  <a:pt x="642" y="7019"/>
                </a:lnTo>
                <a:lnTo>
                  <a:pt x="492" y="7147"/>
                </a:lnTo>
                <a:lnTo>
                  <a:pt x="428" y="7254"/>
                </a:lnTo>
                <a:lnTo>
                  <a:pt x="428" y="7254"/>
                </a:lnTo>
                <a:close/>
                <a:moveTo>
                  <a:pt x="9521" y="7297"/>
                </a:moveTo>
                <a:lnTo>
                  <a:pt x="9521" y="7297"/>
                </a:lnTo>
                <a:lnTo>
                  <a:pt x="9350" y="7168"/>
                </a:lnTo>
                <a:lnTo>
                  <a:pt x="9157" y="7061"/>
                </a:lnTo>
                <a:lnTo>
                  <a:pt x="8943" y="6997"/>
                </a:lnTo>
                <a:lnTo>
                  <a:pt x="8858" y="6976"/>
                </a:lnTo>
                <a:lnTo>
                  <a:pt x="8751" y="6976"/>
                </a:lnTo>
                <a:lnTo>
                  <a:pt x="8751" y="6976"/>
                </a:lnTo>
                <a:lnTo>
                  <a:pt x="8644" y="6976"/>
                </a:lnTo>
                <a:lnTo>
                  <a:pt x="8580" y="7019"/>
                </a:lnTo>
                <a:lnTo>
                  <a:pt x="8558" y="7061"/>
                </a:lnTo>
                <a:lnTo>
                  <a:pt x="8580" y="7126"/>
                </a:lnTo>
                <a:lnTo>
                  <a:pt x="8687" y="7254"/>
                </a:lnTo>
                <a:lnTo>
                  <a:pt x="8815" y="7382"/>
                </a:lnTo>
                <a:lnTo>
                  <a:pt x="8815" y="7382"/>
                </a:lnTo>
                <a:lnTo>
                  <a:pt x="9029" y="7553"/>
                </a:lnTo>
                <a:lnTo>
                  <a:pt x="9286" y="7746"/>
                </a:lnTo>
                <a:lnTo>
                  <a:pt x="9436" y="7810"/>
                </a:lnTo>
                <a:lnTo>
                  <a:pt x="9564" y="7853"/>
                </a:lnTo>
                <a:lnTo>
                  <a:pt x="9714" y="7853"/>
                </a:lnTo>
                <a:lnTo>
                  <a:pt x="9778" y="7853"/>
                </a:lnTo>
                <a:lnTo>
                  <a:pt x="9842" y="7832"/>
                </a:lnTo>
                <a:lnTo>
                  <a:pt x="9842" y="7832"/>
                </a:lnTo>
                <a:lnTo>
                  <a:pt x="9863" y="7810"/>
                </a:lnTo>
                <a:lnTo>
                  <a:pt x="9863" y="7767"/>
                </a:lnTo>
                <a:lnTo>
                  <a:pt x="9863" y="7703"/>
                </a:lnTo>
                <a:lnTo>
                  <a:pt x="9821" y="7639"/>
                </a:lnTo>
                <a:lnTo>
                  <a:pt x="9756" y="7553"/>
                </a:lnTo>
                <a:lnTo>
                  <a:pt x="9628" y="7382"/>
                </a:lnTo>
                <a:lnTo>
                  <a:pt x="9521" y="7297"/>
                </a:lnTo>
                <a:lnTo>
                  <a:pt x="9521" y="7297"/>
                </a:lnTo>
                <a:close/>
                <a:moveTo>
                  <a:pt x="3958" y="7960"/>
                </a:moveTo>
                <a:lnTo>
                  <a:pt x="3958" y="7960"/>
                </a:lnTo>
                <a:lnTo>
                  <a:pt x="3873" y="7939"/>
                </a:lnTo>
                <a:lnTo>
                  <a:pt x="3808" y="7960"/>
                </a:lnTo>
                <a:lnTo>
                  <a:pt x="3723" y="8024"/>
                </a:lnTo>
                <a:lnTo>
                  <a:pt x="3659" y="8110"/>
                </a:lnTo>
                <a:lnTo>
                  <a:pt x="3616" y="8217"/>
                </a:lnTo>
                <a:lnTo>
                  <a:pt x="3573" y="8345"/>
                </a:lnTo>
                <a:lnTo>
                  <a:pt x="3509" y="8645"/>
                </a:lnTo>
                <a:lnTo>
                  <a:pt x="3488" y="8944"/>
                </a:lnTo>
                <a:lnTo>
                  <a:pt x="3509" y="9222"/>
                </a:lnTo>
                <a:lnTo>
                  <a:pt x="3530" y="9329"/>
                </a:lnTo>
                <a:lnTo>
                  <a:pt x="3552" y="9415"/>
                </a:lnTo>
                <a:lnTo>
                  <a:pt x="3594" y="9479"/>
                </a:lnTo>
                <a:lnTo>
                  <a:pt x="3659" y="9479"/>
                </a:lnTo>
                <a:lnTo>
                  <a:pt x="3659" y="9479"/>
                </a:lnTo>
                <a:lnTo>
                  <a:pt x="3723" y="9458"/>
                </a:lnTo>
                <a:lnTo>
                  <a:pt x="3766" y="9415"/>
                </a:lnTo>
                <a:lnTo>
                  <a:pt x="3830" y="9351"/>
                </a:lnTo>
                <a:lnTo>
                  <a:pt x="3873" y="9265"/>
                </a:lnTo>
                <a:lnTo>
                  <a:pt x="3958" y="9030"/>
                </a:lnTo>
                <a:lnTo>
                  <a:pt x="4022" y="8752"/>
                </a:lnTo>
                <a:lnTo>
                  <a:pt x="4065" y="8495"/>
                </a:lnTo>
                <a:lnTo>
                  <a:pt x="4065" y="8238"/>
                </a:lnTo>
                <a:lnTo>
                  <a:pt x="4065" y="8153"/>
                </a:lnTo>
                <a:lnTo>
                  <a:pt x="4044" y="8067"/>
                </a:lnTo>
                <a:lnTo>
                  <a:pt x="4001" y="8003"/>
                </a:lnTo>
                <a:lnTo>
                  <a:pt x="3958" y="7960"/>
                </a:lnTo>
                <a:lnTo>
                  <a:pt x="3958" y="7960"/>
                </a:lnTo>
                <a:close/>
                <a:moveTo>
                  <a:pt x="6504" y="7874"/>
                </a:moveTo>
                <a:lnTo>
                  <a:pt x="6504" y="7874"/>
                </a:lnTo>
                <a:lnTo>
                  <a:pt x="6440" y="7896"/>
                </a:lnTo>
                <a:lnTo>
                  <a:pt x="6397" y="7939"/>
                </a:lnTo>
                <a:lnTo>
                  <a:pt x="6376" y="8003"/>
                </a:lnTo>
                <a:lnTo>
                  <a:pt x="6355" y="8088"/>
                </a:lnTo>
                <a:lnTo>
                  <a:pt x="6376" y="8302"/>
                </a:lnTo>
                <a:lnTo>
                  <a:pt x="6419" y="8559"/>
                </a:lnTo>
                <a:lnTo>
                  <a:pt x="6504" y="8816"/>
                </a:lnTo>
                <a:lnTo>
                  <a:pt x="6611" y="9051"/>
                </a:lnTo>
                <a:lnTo>
                  <a:pt x="6718" y="9244"/>
                </a:lnTo>
                <a:lnTo>
                  <a:pt x="6761" y="9308"/>
                </a:lnTo>
                <a:lnTo>
                  <a:pt x="6804" y="9351"/>
                </a:lnTo>
                <a:lnTo>
                  <a:pt x="6804" y="9351"/>
                </a:lnTo>
                <a:lnTo>
                  <a:pt x="6911" y="9372"/>
                </a:lnTo>
                <a:lnTo>
                  <a:pt x="6954" y="9372"/>
                </a:lnTo>
                <a:lnTo>
                  <a:pt x="6996" y="9351"/>
                </a:lnTo>
                <a:lnTo>
                  <a:pt x="7061" y="9308"/>
                </a:lnTo>
                <a:lnTo>
                  <a:pt x="7082" y="9201"/>
                </a:lnTo>
                <a:lnTo>
                  <a:pt x="7082" y="9094"/>
                </a:lnTo>
                <a:lnTo>
                  <a:pt x="7082" y="8987"/>
                </a:lnTo>
                <a:lnTo>
                  <a:pt x="7061" y="8794"/>
                </a:lnTo>
                <a:lnTo>
                  <a:pt x="7061" y="8794"/>
                </a:lnTo>
                <a:lnTo>
                  <a:pt x="6996" y="8559"/>
                </a:lnTo>
                <a:lnTo>
                  <a:pt x="6889" y="8259"/>
                </a:lnTo>
                <a:lnTo>
                  <a:pt x="6804" y="8110"/>
                </a:lnTo>
                <a:lnTo>
                  <a:pt x="6718" y="8003"/>
                </a:lnTo>
                <a:lnTo>
                  <a:pt x="6611" y="7917"/>
                </a:lnTo>
                <a:lnTo>
                  <a:pt x="6569" y="7896"/>
                </a:lnTo>
                <a:lnTo>
                  <a:pt x="6504" y="7874"/>
                </a:lnTo>
                <a:lnTo>
                  <a:pt x="6504" y="78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466203" y="979622"/>
            <a:ext cx="219544" cy="240332"/>
          </a:xfrm>
          <a:custGeom>
            <a:rect b="b" l="l" r="r" t="t"/>
            <a:pathLst>
              <a:path extrusionOk="0" h="8902" w="8132">
                <a:moveTo>
                  <a:pt x="5435" y="7404"/>
                </a:moveTo>
                <a:lnTo>
                  <a:pt x="5435" y="7404"/>
                </a:lnTo>
                <a:lnTo>
                  <a:pt x="5243" y="7340"/>
                </a:lnTo>
                <a:lnTo>
                  <a:pt x="5008" y="7275"/>
                </a:lnTo>
                <a:lnTo>
                  <a:pt x="4815" y="7211"/>
                </a:lnTo>
                <a:lnTo>
                  <a:pt x="4729" y="7168"/>
                </a:lnTo>
                <a:lnTo>
                  <a:pt x="4644" y="7126"/>
                </a:lnTo>
                <a:lnTo>
                  <a:pt x="4644" y="7126"/>
                </a:lnTo>
                <a:lnTo>
                  <a:pt x="4580" y="7019"/>
                </a:lnTo>
                <a:lnTo>
                  <a:pt x="4515" y="6912"/>
                </a:lnTo>
                <a:lnTo>
                  <a:pt x="4451" y="6805"/>
                </a:lnTo>
                <a:lnTo>
                  <a:pt x="4408" y="6762"/>
                </a:lnTo>
                <a:lnTo>
                  <a:pt x="4344" y="6719"/>
                </a:lnTo>
                <a:lnTo>
                  <a:pt x="4344" y="6719"/>
                </a:lnTo>
                <a:lnTo>
                  <a:pt x="4195" y="6676"/>
                </a:lnTo>
                <a:lnTo>
                  <a:pt x="4023" y="6655"/>
                </a:lnTo>
                <a:lnTo>
                  <a:pt x="3852" y="6676"/>
                </a:lnTo>
                <a:lnTo>
                  <a:pt x="3702" y="6719"/>
                </a:lnTo>
                <a:lnTo>
                  <a:pt x="3702" y="6719"/>
                </a:lnTo>
                <a:lnTo>
                  <a:pt x="3638" y="6762"/>
                </a:lnTo>
                <a:lnTo>
                  <a:pt x="3574" y="6805"/>
                </a:lnTo>
                <a:lnTo>
                  <a:pt x="3467" y="6933"/>
                </a:lnTo>
                <a:lnTo>
                  <a:pt x="3381" y="7061"/>
                </a:lnTo>
                <a:lnTo>
                  <a:pt x="3317" y="7126"/>
                </a:lnTo>
                <a:lnTo>
                  <a:pt x="3253" y="7168"/>
                </a:lnTo>
                <a:lnTo>
                  <a:pt x="3253" y="7168"/>
                </a:lnTo>
                <a:lnTo>
                  <a:pt x="2954" y="7275"/>
                </a:lnTo>
                <a:lnTo>
                  <a:pt x="2782" y="7318"/>
                </a:lnTo>
                <a:lnTo>
                  <a:pt x="2654" y="7340"/>
                </a:lnTo>
                <a:lnTo>
                  <a:pt x="2654" y="7340"/>
                </a:lnTo>
                <a:lnTo>
                  <a:pt x="2590" y="7318"/>
                </a:lnTo>
                <a:lnTo>
                  <a:pt x="2547" y="7275"/>
                </a:lnTo>
                <a:lnTo>
                  <a:pt x="2461" y="7147"/>
                </a:lnTo>
                <a:lnTo>
                  <a:pt x="2461" y="7147"/>
                </a:lnTo>
                <a:lnTo>
                  <a:pt x="2290" y="6805"/>
                </a:lnTo>
                <a:lnTo>
                  <a:pt x="2098" y="6441"/>
                </a:lnTo>
                <a:lnTo>
                  <a:pt x="1734" y="5735"/>
                </a:lnTo>
                <a:lnTo>
                  <a:pt x="1734" y="5735"/>
                </a:lnTo>
                <a:lnTo>
                  <a:pt x="1563" y="5414"/>
                </a:lnTo>
                <a:lnTo>
                  <a:pt x="1477" y="5243"/>
                </a:lnTo>
                <a:lnTo>
                  <a:pt x="1370" y="5093"/>
                </a:lnTo>
                <a:lnTo>
                  <a:pt x="1370" y="5093"/>
                </a:lnTo>
                <a:lnTo>
                  <a:pt x="1242" y="4986"/>
                </a:lnTo>
                <a:lnTo>
                  <a:pt x="1178" y="4922"/>
                </a:lnTo>
                <a:lnTo>
                  <a:pt x="1135" y="4858"/>
                </a:lnTo>
                <a:lnTo>
                  <a:pt x="1135" y="4858"/>
                </a:lnTo>
                <a:lnTo>
                  <a:pt x="1114" y="4794"/>
                </a:lnTo>
                <a:lnTo>
                  <a:pt x="1114" y="4729"/>
                </a:lnTo>
                <a:lnTo>
                  <a:pt x="1156" y="4622"/>
                </a:lnTo>
                <a:lnTo>
                  <a:pt x="1156" y="4622"/>
                </a:lnTo>
                <a:lnTo>
                  <a:pt x="1156" y="4473"/>
                </a:lnTo>
                <a:lnTo>
                  <a:pt x="1135" y="4323"/>
                </a:lnTo>
                <a:lnTo>
                  <a:pt x="1156" y="4194"/>
                </a:lnTo>
                <a:lnTo>
                  <a:pt x="1178" y="4130"/>
                </a:lnTo>
                <a:lnTo>
                  <a:pt x="1199" y="4087"/>
                </a:lnTo>
                <a:lnTo>
                  <a:pt x="1199" y="4087"/>
                </a:lnTo>
                <a:lnTo>
                  <a:pt x="1242" y="4066"/>
                </a:lnTo>
                <a:lnTo>
                  <a:pt x="1306" y="4045"/>
                </a:lnTo>
                <a:lnTo>
                  <a:pt x="1392" y="4023"/>
                </a:lnTo>
                <a:lnTo>
                  <a:pt x="1434" y="4002"/>
                </a:lnTo>
                <a:lnTo>
                  <a:pt x="1434" y="4002"/>
                </a:lnTo>
                <a:lnTo>
                  <a:pt x="1563" y="3895"/>
                </a:lnTo>
                <a:lnTo>
                  <a:pt x="1648" y="3788"/>
                </a:lnTo>
                <a:lnTo>
                  <a:pt x="1648" y="3788"/>
                </a:lnTo>
                <a:lnTo>
                  <a:pt x="2183" y="3210"/>
                </a:lnTo>
                <a:lnTo>
                  <a:pt x="2461" y="2932"/>
                </a:lnTo>
                <a:lnTo>
                  <a:pt x="2740" y="2675"/>
                </a:lnTo>
                <a:lnTo>
                  <a:pt x="2740" y="2675"/>
                </a:lnTo>
                <a:lnTo>
                  <a:pt x="3018" y="2419"/>
                </a:lnTo>
                <a:lnTo>
                  <a:pt x="3317" y="2183"/>
                </a:lnTo>
                <a:lnTo>
                  <a:pt x="3317" y="2183"/>
                </a:lnTo>
                <a:lnTo>
                  <a:pt x="3446" y="2033"/>
                </a:lnTo>
                <a:lnTo>
                  <a:pt x="3488" y="1969"/>
                </a:lnTo>
                <a:lnTo>
                  <a:pt x="3531" y="1884"/>
                </a:lnTo>
                <a:lnTo>
                  <a:pt x="3553" y="1820"/>
                </a:lnTo>
                <a:lnTo>
                  <a:pt x="3553" y="1734"/>
                </a:lnTo>
                <a:lnTo>
                  <a:pt x="3531" y="1627"/>
                </a:lnTo>
                <a:lnTo>
                  <a:pt x="3510" y="1541"/>
                </a:lnTo>
                <a:lnTo>
                  <a:pt x="3510" y="1541"/>
                </a:lnTo>
                <a:lnTo>
                  <a:pt x="3446" y="1413"/>
                </a:lnTo>
                <a:lnTo>
                  <a:pt x="3339" y="1285"/>
                </a:lnTo>
                <a:lnTo>
                  <a:pt x="3232" y="1199"/>
                </a:lnTo>
                <a:lnTo>
                  <a:pt x="3168" y="1178"/>
                </a:lnTo>
                <a:lnTo>
                  <a:pt x="3082" y="1178"/>
                </a:lnTo>
                <a:lnTo>
                  <a:pt x="3082" y="1178"/>
                </a:lnTo>
                <a:lnTo>
                  <a:pt x="2996" y="1178"/>
                </a:lnTo>
                <a:lnTo>
                  <a:pt x="2932" y="1220"/>
                </a:lnTo>
                <a:lnTo>
                  <a:pt x="2761" y="1306"/>
                </a:lnTo>
                <a:lnTo>
                  <a:pt x="2504" y="1563"/>
                </a:lnTo>
                <a:lnTo>
                  <a:pt x="2504" y="1563"/>
                </a:lnTo>
                <a:lnTo>
                  <a:pt x="1285" y="2611"/>
                </a:lnTo>
                <a:lnTo>
                  <a:pt x="1285" y="2611"/>
                </a:lnTo>
                <a:lnTo>
                  <a:pt x="964" y="2868"/>
                </a:lnTo>
                <a:lnTo>
                  <a:pt x="814" y="2996"/>
                </a:lnTo>
                <a:lnTo>
                  <a:pt x="664" y="3125"/>
                </a:lnTo>
                <a:lnTo>
                  <a:pt x="664" y="3125"/>
                </a:lnTo>
                <a:lnTo>
                  <a:pt x="621" y="3189"/>
                </a:lnTo>
                <a:lnTo>
                  <a:pt x="579" y="3253"/>
                </a:lnTo>
                <a:lnTo>
                  <a:pt x="557" y="3381"/>
                </a:lnTo>
                <a:lnTo>
                  <a:pt x="536" y="3510"/>
                </a:lnTo>
                <a:lnTo>
                  <a:pt x="514" y="3660"/>
                </a:lnTo>
                <a:lnTo>
                  <a:pt x="514" y="3660"/>
                </a:lnTo>
                <a:lnTo>
                  <a:pt x="472" y="3767"/>
                </a:lnTo>
                <a:lnTo>
                  <a:pt x="386" y="3852"/>
                </a:lnTo>
                <a:lnTo>
                  <a:pt x="172" y="4045"/>
                </a:lnTo>
                <a:lnTo>
                  <a:pt x="87" y="4130"/>
                </a:lnTo>
                <a:lnTo>
                  <a:pt x="22" y="4259"/>
                </a:lnTo>
                <a:lnTo>
                  <a:pt x="1" y="4323"/>
                </a:lnTo>
                <a:lnTo>
                  <a:pt x="1" y="4387"/>
                </a:lnTo>
                <a:lnTo>
                  <a:pt x="1" y="4473"/>
                </a:lnTo>
                <a:lnTo>
                  <a:pt x="22" y="4558"/>
                </a:lnTo>
                <a:lnTo>
                  <a:pt x="22" y="4558"/>
                </a:lnTo>
                <a:lnTo>
                  <a:pt x="65" y="4644"/>
                </a:lnTo>
                <a:lnTo>
                  <a:pt x="108" y="4687"/>
                </a:lnTo>
                <a:lnTo>
                  <a:pt x="215" y="4772"/>
                </a:lnTo>
                <a:lnTo>
                  <a:pt x="322" y="4858"/>
                </a:lnTo>
                <a:lnTo>
                  <a:pt x="386" y="4901"/>
                </a:lnTo>
                <a:lnTo>
                  <a:pt x="429" y="4965"/>
                </a:lnTo>
                <a:lnTo>
                  <a:pt x="429" y="4965"/>
                </a:lnTo>
                <a:lnTo>
                  <a:pt x="472" y="5093"/>
                </a:lnTo>
                <a:lnTo>
                  <a:pt x="493" y="5243"/>
                </a:lnTo>
                <a:lnTo>
                  <a:pt x="536" y="5564"/>
                </a:lnTo>
                <a:lnTo>
                  <a:pt x="536" y="5564"/>
                </a:lnTo>
                <a:lnTo>
                  <a:pt x="750" y="6291"/>
                </a:lnTo>
                <a:lnTo>
                  <a:pt x="857" y="6655"/>
                </a:lnTo>
                <a:lnTo>
                  <a:pt x="1028" y="6997"/>
                </a:lnTo>
                <a:lnTo>
                  <a:pt x="1028" y="6997"/>
                </a:lnTo>
                <a:lnTo>
                  <a:pt x="1178" y="7382"/>
                </a:lnTo>
                <a:lnTo>
                  <a:pt x="1349" y="7746"/>
                </a:lnTo>
                <a:lnTo>
                  <a:pt x="1349" y="7746"/>
                </a:lnTo>
                <a:lnTo>
                  <a:pt x="1434" y="7875"/>
                </a:lnTo>
                <a:lnTo>
                  <a:pt x="1520" y="7981"/>
                </a:lnTo>
                <a:lnTo>
                  <a:pt x="1584" y="8088"/>
                </a:lnTo>
                <a:lnTo>
                  <a:pt x="1627" y="8238"/>
                </a:lnTo>
                <a:lnTo>
                  <a:pt x="1627" y="8238"/>
                </a:lnTo>
                <a:lnTo>
                  <a:pt x="1648" y="8495"/>
                </a:lnTo>
                <a:lnTo>
                  <a:pt x="1691" y="8623"/>
                </a:lnTo>
                <a:lnTo>
                  <a:pt x="1713" y="8666"/>
                </a:lnTo>
                <a:lnTo>
                  <a:pt x="1777" y="8709"/>
                </a:lnTo>
                <a:lnTo>
                  <a:pt x="1777" y="8709"/>
                </a:lnTo>
                <a:lnTo>
                  <a:pt x="1884" y="8773"/>
                </a:lnTo>
                <a:lnTo>
                  <a:pt x="2012" y="8816"/>
                </a:lnTo>
                <a:lnTo>
                  <a:pt x="2269" y="8859"/>
                </a:lnTo>
                <a:lnTo>
                  <a:pt x="2269" y="8859"/>
                </a:lnTo>
                <a:lnTo>
                  <a:pt x="2697" y="8880"/>
                </a:lnTo>
                <a:lnTo>
                  <a:pt x="3125" y="8880"/>
                </a:lnTo>
                <a:lnTo>
                  <a:pt x="3959" y="8859"/>
                </a:lnTo>
                <a:lnTo>
                  <a:pt x="3959" y="8859"/>
                </a:lnTo>
                <a:lnTo>
                  <a:pt x="5671" y="8902"/>
                </a:lnTo>
                <a:lnTo>
                  <a:pt x="5671" y="8902"/>
                </a:lnTo>
                <a:lnTo>
                  <a:pt x="5778" y="8902"/>
                </a:lnTo>
                <a:lnTo>
                  <a:pt x="6035" y="8880"/>
                </a:lnTo>
                <a:lnTo>
                  <a:pt x="6484" y="8837"/>
                </a:lnTo>
                <a:lnTo>
                  <a:pt x="6484" y="8837"/>
                </a:lnTo>
                <a:lnTo>
                  <a:pt x="6569" y="8816"/>
                </a:lnTo>
                <a:lnTo>
                  <a:pt x="6634" y="8773"/>
                </a:lnTo>
                <a:lnTo>
                  <a:pt x="6655" y="8730"/>
                </a:lnTo>
                <a:lnTo>
                  <a:pt x="6698" y="8666"/>
                </a:lnTo>
                <a:lnTo>
                  <a:pt x="6698" y="8581"/>
                </a:lnTo>
                <a:lnTo>
                  <a:pt x="6698" y="8516"/>
                </a:lnTo>
                <a:lnTo>
                  <a:pt x="6655" y="8324"/>
                </a:lnTo>
                <a:lnTo>
                  <a:pt x="6655" y="8324"/>
                </a:lnTo>
                <a:lnTo>
                  <a:pt x="6569" y="8153"/>
                </a:lnTo>
                <a:lnTo>
                  <a:pt x="6462" y="8003"/>
                </a:lnTo>
                <a:lnTo>
                  <a:pt x="6313" y="7853"/>
                </a:lnTo>
                <a:lnTo>
                  <a:pt x="6142" y="7746"/>
                </a:lnTo>
                <a:lnTo>
                  <a:pt x="5970" y="7639"/>
                </a:lnTo>
                <a:lnTo>
                  <a:pt x="5778" y="7532"/>
                </a:lnTo>
                <a:lnTo>
                  <a:pt x="5435" y="7404"/>
                </a:lnTo>
                <a:lnTo>
                  <a:pt x="5435" y="7404"/>
                </a:lnTo>
                <a:close/>
                <a:moveTo>
                  <a:pt x="2633" y="1926"/>
                </a:moveTo>
                <a:lnTo>
                  <a:pt x="2633" y="1926"/>
                </a:lnTo>
                <a:lnTo>
                  <a:pt x="2675" y="1862"/>
                </a:lnTo>
                <a:lnTo>
                  <a:pt x="2761" y="1777"/>
                </a:lnTo>
                <a:lnTo>
                  <a:pt x="2868" y="1691"/>
                </a:lnTo>
                <a:lnTo>
                  <a:pt x="2932" y="1648"/>
                </a:lnTo>
                <a:lnTo>
                  <a:pt x="2932" y="1648"/>
                </a:lnTo>
                <a:lnTo>
                  <a:pt x="3018" y="1648"/>
                </a:lnTo>
                <a:lnTo>
                  <a:pt x="3061" y="1670"/>
                </a:lnTo>
                <a:lnTo>
                  <a:pt x="3103" y="1713"/>
                </a:lnTo>
                <a:lnTo>
                  <a:pt x="3125" y="1777"/>
                </a:lnTo>
                <a:lnTo>
                  <a:pt x="3125" y="1777"/>
                </a:lnTo>
                <a:lnTo>
                  <a:pt x="3103" y="1841"/>
                </a:lnTo>
                <a:lnTo>
                  <a:pt x="3018" y="1926"/>
                </a:lnTo>
                <a:lnTo>
                  <a:pt x="2932" y="1991"/>
                </a:lnTo>
                <a:lnTo>
                  <a:pt x="2847" y="2033"/>
                </a:lnTo>
                <a:lnTo>
                  <a:pt x="2761" y="2055"/>
                </a:lnTo>
                <a:lnTo>
                  <a:pt x="2675" y="2055"/>
                </a:lnTo>
                <a:lnTo>
                  <a:pt x="2654" y="2055"/>
                </a:lnTo>
                <a:lnTo>
                  <a:pt x="2633" y="2012"/>
                </a:lnTo>
                <a:lnTo>
                  <a:pt x="2633" y="1926"/>
                </a:lnTo>
                <a:lnTo>
                  <a:pt x="2633" y="1926"/>
                </a:lnTo>
                <a:close/>
                <a:moveTo>
                  <a:pt x="3788" y="7083"/>
                </a:moveTo>
                <a:lnTo>
                  <a:pt x="3788" y="7083"/>
                </a:lnTo>
                <a:lnTo>
                  <a:pt x="3874" y="7019"/>
                </a:lnTo>
                <a:lnTo>
                  <a:pt x="3938" y="6997"/>
                </a:lnTo>
                <a:lnTo>
                  <a:pt x="4023" y="6997"/>
                </a:lnTo>
                <a:lnTo>
                  <a:pt x="4109" y="7019"/>
                </a:lnTo>
                <a:lnTo>
                  <a:pt x="4109" y="7019"/>
                </a:lnTo>
                <a:lnTo>
                  <a:pt x="4216" y="7040"/>
                </a:lnTo>
                <a:lnTo>
                  <a:pt x="4301" y="7083"/>
                </a:lnTo>
                <a:lnTo>
                  <a:pt x="4323" y="7083"/>
                </a:lnTo>
                <a:lnTo>
                  <a:pt x="4301" y="7104"/>
                </a:lnTo>
                <a:lnTo>
                  <a:pt x="4301" y="7104"/>
                </a:lnTo>
                <a:lnTo>
                  <a:pt x="4173" y="7147"/>
                </a:lnTo>
                <a:lnTo>
                  <a:pt x="4088" y="7147"/>
                </a:lnTo>
                <a:lnTo>
                  <a:pt x="4066" y="7147"/>
                </a:lnTo>
                <a:lnTo>
                  <a:pt x="4066" y="7126"/>
                </a:lnTo>
                <a:lnTo>
                  <a:pt x="4066" y="7126"/>
                </a:lnTo>
                <a:lnTo>
                  <a:pt x="3895" y="7126"/>
                </a:lnTo>
                <a:lnTo>
                  <a:pt x="3809" y="7104"/>
                </a:lnTo>
                <a:lnTo>
                  <a:pt x="3788" y="7083"/>
                </a:lnTo>
                <a:lnTo>
                  <a:pt x="3788" y="7083"/>
                </a:lnTo>
                <a:lnTo>
                  <a:pt x="3788" y="7083"/>
                </a:lnTo>
                <a:close/>
                <a:moveTo>
                  <a:pt x="2312" y="2183"/>
                </a:moveTo>
                <a:lnTo>
                  <a:pt x="2312" y="2183"/>
                </a:lnTo>
                <a:lnTo>
                  <a:pt x="2354" y="2183"/>
                </a:lnTo>
                <a:lnTo>
                  <a:pt x="2397" y="2205"/>
                </a:lnTo>
                <a:lnTo>
                  <a:pt x="2483" y="2290"/>
                </a:lnTo>
                <a:lnTo>
                  <a:pt x="2483" y="2290"/>
                </a:lnTo>
                <a:lnTo>
                  <a:pt x="2483" y="2312"/>
                </a:lnTo>
                <a:lnTo>
                  <a:pt x="2461" y="2333"/>
                </a:lnTo>
                <a:lnTo>
                  <a:pt x="2461" y="2333"/>
                </a:lnTo>
                <a:lnTo>
                  <a:pt x="2376" y="2269"/>
                </a:lnTo>
                <a:lnTo>
                  <a:pt x="2333" y="2205"/>
                </a:lnTo>
                <a:lnTo>
                  <a:pt x="2312" y="2183"/>
                </a:lnTo>
                <a:lnTo>
                  <a:pt x="2312" y="2183"/>
                </a:lnTo>
                <a:close/>
                <a:moveTo>
                  <a:pt x="2205" y="2590"/>
                </a:moveTo>
                <a:lnTo>
                  <a:pt x="2205" y="2590"/>
                </a:lnTo>
                <a:lnTo>
                  <a:pt x="2183" y="2633"/>
                </a:lnTo>
                <a:lnTo>
                  <a:pt x="2162" y="2654"/>
                </a:lnTo>
                <a:lnTo>
                  <a:pt x="2119" y="2654"/>
                </a:lnTo>
                <a:lnTo>
                  <a:pt x="2055" y="2654"/>
                </a:lnTo>
                <a:lnTo>
                  <a:pt x="1969" y="2611"/>
                </a:lnTo>
                <a:lnTo>
                  <a:pt x="1948" y="2590"/>
                </a:lnTo>
                <a:lnTo>
                  <a:pt x="1927" y="2547"/>
                </a:lnTo>
                <a:lnTo>
                  <a:pt x="1927" y="2547"/>
                </a:lnTo>
                <a:lnTo>
                  <a:pt x="1927" y="2504"/>
                </a:lnTo>
                <a:lnTo>
                  <a:pt x="1948" y="2461"/>
                </a:lnTo>
                <a:lnTo>
                  <a:pt x="1991" y="2440"/>
                </a:lnTo>
                <a:lnTo>
                  <a:pt x="2034" y="2440"/>
                </a:lnTo>
                <a:lnTo>
                  <a:pt x="2098" y="2461"/>
                </a:lnTo>
                <a:lnTo>
                  <a:pt x="2162" y="2504"/>
                </a:lnTo>
                <a:lnTo>
                  <a:pt x="2183" y="2526"/>
                </a:lnTo>
                <a:lnTo>
                  <a:pt x="2205" y="2590"/>
                </a:lnTo>
                <a:lnTo>
                  <a:pt x="2205" y="2590"/>
                </a:lnTo>
                <a:close/>
                <a:moveTo>
                  <a:pt x="1841" y="2868"/>
                </a:moveTo>
                <a:lnTo>
                  <a:pt x="1841" y="2868"/>
                </a:lnTo>
                <a:lnTo>
                  <a:pt x="1841" y="2932"/>
                </a:lnTo>
                <a:lnTo>
                  <a:pt x="1798" y="2975"/>
                </a:lnTo>
                <a:lnTo>
                  <a:pt x="1755" y="2975"/>
                </a:lnTo>
                <a:lnTo>
                  <a:pt x="1713" y="2953"/>
                </a:lnTo>
                <a:lnTo>
                  <a:pt x="1627" y="2889"/>
                </a:lnTo>
                <a:lnTo>
                  <a:pt x="1606" y="2847"/>
                </a:lnTo>
                <a:lnTo>
                  <a:pt x="1584" y="2804"/>
                </a:lnTo>
                <a:lnTo>
                  <a:pt x="1584" y="2804"/>
                </a:lnTo>
                <a:lnTo>
                  <a:pt x="1606" y="2761"/>
                </a:lnTo>
                <a:lnTo>
                  <a:pt x="1648" y="2740"/>
                </a:lnTo>
                <a:lnTo>
                  <a:pt x="1691" y="2761"/>
                </a:lnTo>
                <a:lnTo>
                  <a:pt x="1734" y="2804"/>
                </a:lnTo>
                <a:lnTo>
                  <a:pt x="1820" y="2889"/>
                </a:lnTo>
                <a:lnTo>
                  <a:pt x="1841" y="2889"/>
                </a:lnTo>
                <a:lnTo>
                  <a:pt x="1841" y="2868"/>
                </a:lnTo>
                <a:lnTo>
                  <a:pt x="1841" y="2868"/>
                </a:lnTo>
                <a:close/>
                <a:moveTo>
                  <a:pt x="1327" y="3103"/>
                </a:moveTo>
                <a:lnTo>
                  <a:pt x="1327" y="3103"/>
                </a:lnTo>
                <a:lnTo>
                  <a:pt x="1349" y="3082"/>
                </a:lnTo>
                <a:lnTo>
                  <a:pt x="1370" y="3082"/>
                </a:lnTo>
                <a:lnTo>
                  <a:pt x="1456" y="3125"/>
                </a:lnTo>
                <a:lnTo>
                  <a:pt x="1520" y="3189"/>
                </a:lnTo>
                <a:lnTo>
                  <a:pt x="1541" y="3232"/>
                </a:lnTo>
                <a:lnTo>
                  <a:pt x="1541" y="3253"/>
                </a:lnTo>
                <a:lnTo>
                  <a:pt x="1541" y="3253"/>
                </a:lnTo>
                <a:lnTo>
                  <a:pt x="1520" y="3296"/>
                </a:lnTo>
                <a:lnTo>
                  <a:pt x="1499" y="3317"/>
                </a:lnTo>
                <a:lnTo>
                  <a:pt x="1456" y="3296"/>
                </a:lnTo>
                <a:lnTo>
                  <a:pt x="1413" y="3274"/>
                </a:lnTo>
                <a:lnTo>
                  <a:pt x="1327" y="3167"/>
                </a:lnTo>
                <a:lnTo>
                  <a:pt x="1306" y="3125"/>
                </a:lnTo>
                <a:lnTo>
                  <a:pt x="1327" y="3103"/>
                </a:lnTo>
                <a:lnTo>
                  <a:pt x="1327" y="3103"/>
                </a:lnTo>
                <a:close/>
                <a:moveTo>
                  <a:pt x="600" y="4601"/>
                </a:moveTo>
                <a:lnTo>
                  <a:pt x="600" y="4601"/>
                </a:lnTo>
                <a:lnTo>
                  <a:pt x="493" y="4558"/>
                </a:lnTo>
                <a:lnTo>
                  <a:pt x="429" y="4494"/>
                </a:lnTo>
                <a:lnTo>
                  <a:pt x="407" y="4430"/>
                </a:lnTo>
                <a:lnTo>
                  <a:pt x="407" y="4344"/>
                </a:lnTo>
                <a:lnTo>
                  <a:pt x="429" y="4280"/>
                </a:lnTo>
                <a:lnTo>
                  <a:pt x="493" y="4194"/>
                </a:lnTo>
                <a:lnTo>
                  <a:pt x="557" y="4152"/>
                </a:lnTo>
                <a:lnTo>
                  <a:pt x="643" y="4130"/>
                </a:lnTo>
                <a:lnTo>
                  <a:pt x="643" y="4130"/>
                </a:lnTo>
                <a:lnTo>
                  <a:pt x="707" y="4130"/>
                </a:lnTo>
                <a:lnTo>
                  <a:pt x="750" y="4152"/>
                </a:lnTo>
                <a:lnTo>
                  <a:pt x="814" y="4194"/>
                </a:lnTo>
                <a:lnTo>
                  <a:pt x="857" y="4280"/>
                </a:lnTo>
                <a:lnTo>
                  <a:pt x="857" y="4366"/>
                </a:lnTo>
                <a:lnTo>
                  <a:pt x="835" y="4473"/>
                </a:lnTo>
                <a:lnTo>
                  <a:pt x="771" y="4537"/>
                </a:lnTo>
                <a:lnTo>
                  <a:pt x="686" y="4580"/>
                </a:lnTo>
                <a:lnTo>
                  <a:pt x="643" y="4601"/>
                </a:lnTo>
                <a:lnTo>
                  <a:pt x="600" y="4601"/>
                </a:lnTo>
                <a:lnTo>
                  <a:pt x="600" y="4601"/>
                </a:lnTo>
                <a:close/>
                <a:moveTo>
                  <a:pt x="985" y="5200"/>
                </a:moveTo>
                <a:lnTo>
                  <a:pt x="985" y="5200"/>
                </a:lnTo>
                <a:lnTo>
                  <a:pt x="942" y="5179"/>
                </a:lnTo>
                <a:lnTo>
                  <a:pt x="942" y="5136"/>
                </a:lnTo>
                <a:lnTo>
                  <a:pt x="942" y="5136"/>
                </a:lnTo>
                <a:lnTo>
                  <a:pt x="964" y="5157"/>
                </a:lnTo>
                <a:lnTo>
                  <a:pt x="985" y="5179"/>
                </a:lnTo>
                <a:lnTo>
                  <a:pt x="985" y="5200"/>
                </a:lnTo>
                <a:lnTo>
                  <a:pt x="1028" y="5243"/>
                </a:lnTo>
                <a:lnTo>
                  <a:pt x="1028" y="5243"/>
                </a:lnTo>
                <a:lnTo>
                  <a:pt x="985" y="5243"/>
                </a:lnTo>
                <a:lnTo>
                  <a:pt x="985" y="5200"/>
                </a:lnTo>
                <a:lnTo>
                  <a:pt x="985" y="5200"/>
                </a:lnTo>
                <a:close/>
                <a:moveTo>
                  <a:pt x="1007" y="3467"/>
                </a:moveTo>
                <a:lnTo>
                  <a:pt x="1007" y="3467"/>
                </a:lnTo>
                <a:lnTo>
                  <a:pt x="1028" y="3424"/>
                </a:lnTo>
                <a:lnTo>
                  <a:pt x="1071" y="3403"/>
                </a:lnTo>
                <a:lnTo>
                  <a:pt x="1114" y="3403"/>
                </a:lnTo>
                <a:lnTo>
                  <a:pt x="1156" y="3424"/>
                </a:lnTo>
                <a:lnTo>
                  <a:pt x="1263" y="3488"/>
                </a:lnTo>
                <a:lnTo>
                  <a:pt x="1306" y="3574"/>
                </a:lnTo>
                <a:lnTo>
                  <a:pt x="1306" y="3574"/>
                </a:lnTo>
                <a:lnTo>
                  <a:pt x="1263" y="3617"/>
                </a:lnTo>
                <a:lnTo>
                  <a:pt x="1199" y="3638"/>
                </a:lnTo>
                <a:lnTo>
                  <a:pt x="1156" y="3638"/>
                </a:lnTo>
                <a:lnTo>
                  <a:pt x="1092" y="3617"/>
                </a:lnTo>
                <a:lnTo>
                  <a:pt x="1049" y="3595"/>
                </a:lnTo>
                <a:lnTo>
                  <a:pt x="1028" y="3553"/>
                </a:lnTo>
                <a:lnTo>
                  <a:pt x="1007" y="3510"/>
                </a:lnTo>
                <a:lnTo>
                  <a:pt x="1007" y="3467"/>
                </a:lnTo>
                <a:lnTo>
                  <a:pt x="1007" y="3467"/>
                </a:lnTo>
                <a:close/>
                <a:moveTo>
                  <a:pt x="1135" y="5692"/>
                </a:moveTo>
                <a:lnTo>
                  <a:pt x="1135" y="5692"/>
                </a:lnTo>
                <a:lnTo>
                  <a:pt x="1114" y="5607"/>
                </a:lnTo>
                <a:lnTo>
                  <a:pt x="1114" y="5607"/>
                </a:lnTo>
                <a:lnTo>
                  <a:pt x="1178" y="5607"/>
                </a:lnTo>
                <a:lnTo>
                  <a:pt x="1178" y="5607"/>
                </a:lnTo>
                <a:lnTo>
                  <a:pt x="1178" y="5649"/>
                </a:lnTo>
                <a:lnTo>
                  <a:pt x="1135" y="5692"/>
                </a:lnTo>
                <a:lnTo>
                  <a:pt x="1135" y="5692"/>
                </a:lnTo>
                <a:close/>
                <a:moveTo>
                  <a:pt x="1413" y="6141"/>
                </a:moveTo>
                <a:lnTo>
                  <a:pt x="1413" y="6141"/>
                </a:lnTo>
                <a:lnTo>
                  <a:pt x="1370" y="6184"/>
                </a:lnTo>
                <a:lnTo>
                  <a:pt x="1327" y="6184"/>
                </a:lnTo>
                <a:lnTo>
                  <a:pt x="1306" y="6163"/>
                </a:lnTo>
                <a:lnTo>
                  <a:pt x="1306" y="6120"/>
                </a:lnTo>
                <a:lnTo>
                  <a:pt x="1306" y="6099"/>
                </a:lnTo>
                <a:lnTo>
                  <a:pt x="1327" y="6077"/>
                </a:lnTo>
                <a:lnTo>
                  <a:pt x="1349" y="6099"/>
                </a:lnTo>
                <a:lnTo>
                  <a:pt x="1413" y="6141"/>
                </a:lnTo>
                <a:lnTo>
                  <a:pt x="1413" y="6141"/>
                </a:lnTo>
                <a:close/>
                <a:moveTo>
                  <a:pt x="1606" y="7019"/>
                </a:moveTo>
                <a:lnTo>
                  <a:pt x="1606" y="7019"/>
                </a:lnTo>
                <a:lnTo>
                  <a:pt x="1627" y="6997"/>
                </a:lnTo>
                <a:lnTo>
                  <a:pt x="1691" y="6954"/>
                </a:lnTo>
                <a:lnTo>
                  <a:pt x="1734" y="6933"/>
                </a:lnTo>
                <a:lnTo>
                  <a:pt x="1755" y="6933"/>
                </a:lnTo>
                <a:lnTo>
                  <a:pt x="1755" y="6954"/>
                </a:lnTo>
                <a:lnTo>
                  <a:pt x="1755" y="6954"/>
                </a:lnTo>
                <a:lnTo>
                  <a:pt x="1755" y="7019"/>
                </a:lnTo>
                <a:lnTo>
                  <a:pt x="1713" y="7061"/>
                </a:lnTo>
                <a:lnTo>
                  <a:pt x="1648" y="7061"/>
                </a:lnTo>
                <a:lnTo>
                  <a:pt x="1606" y="7019"/>
                </a:lnTo>
                <a:lnTo>
                  <a:pt x="1606" y="7019"/>
                </a:lnTo>
                <a:close/>
                <a:moveTo>
                  <a:pt x="1862" y="7661"/>
                </a:moveTo>
                <a:lnTo>
                  <a:pt x="1862" y="7661"/>
                </a:lnTo>
                <a:lnTo>
                  <a:pt x="1820" y="7596"/>
                </a:lnTo>
                <a:lnTo>
                  <a:pt x="1755" y="7511"/>
                </a:lnTo>
                <a:lnTo>
                  <a:pt x="1713" y="7404"/>
                </a:lnTo>
                <a:lnTo>
                  <a:pt x="1691" y="7318"/>
                </a:lnTo>
                <a:lnTo>
                  <a:pt x="1691" y="7318"/>
                </a:lnTo>
                <a:lnTo>
                  <a:pt x="1734" y="7254"/>
                </a:lnTo>
                <a:lnTo>
                  <a:pt x="1777" y="7211"/>
                </a:lnTo>
                <a:lnTo>
                  <a:pt x="1841" y="7233"/>
                </a:lnTo>
                <a:lnTo>
                  <a:pt x="1927" y="7254"/>
                </a:lnTo>
                <a:lnTo>
                  <a:pt x="1991" y="7297"/>
                </a:lnTo>
                <a:lnTo>
                  <a:pt x="2055" y="7361"/>
                </a:lnTo>
                <a:lnTo>
                  <a:pt x="2119" y="7489"/>
                </a:lnTo>
                <a:lnTo>
                  <a:pt x="2119" y="7489"/>
                </a:lnTo>
                <a:lnTo>
                  <a:pt x="2076" y="7554"/>
                </a:lnTo>
                <a:lnTo>
                  <a:pt x="2012" y="7618"/>
                </a:lnTo>
                <a:lnTo>
                  <a:pt x="1948" y="7661"/>
                </a:lnTo>
                <a:lnTo>
                  <a:pt x="1905" y="7661"/>
                </a:lnTo>
                <a:lnTo>
                  <a:pt x="1862" y="7661"/>
                </a:lnTo>
                <a:lnTo>
                  <a:pt x="1862" y="7661"/>
                </a:lnTo>
                <a:close/>
                <a:moveTo>
                  <a:pt x="6120" y="8409"/>
                </a:moveTo>
                <a:lnTo>
                  <a:pt x="6120" y="8409"/>
                </a:lnTo>
                <a:lnTo>
                  <a:pt x="6056" y="8431"/>
                </a:lnTo>
                <a:lnTo>
                  <a:pt x="5906" y="8431"/>
                </a:lnTo>
                <a:lnTo>
                  <a:pt x="5714" y="8431"/>
                </a:lnTo>
                <a:lnTo>
                  <a:pt x="5714" y="8431"/>
                </a:lnTo>
                <a:lnTo>
                  <a:pt x="5500" y="8431"/>
                </a:lnTo>
                <a:lnTo>
                  <a:pt x="5393" y="8431"/>
                </a:lnTo>
                <a:lnTo>
                  <a:pt x="5328" y="8409"/>
                </a:lnTo>
                <a:lnTo>
                  <a:pt x="5307" y="8388"/>
                </a:lnTo>
                <a:lnTo>
                  <a:pt x="5307" y="8388"/>
                </a:lnTo>
                <a:lnTo>
                  <a:pt x="5286" y="8367"/>
                </a:lnTo>
                <a:lnTo>
                  <a:pt x="5286" y="8324"/>
                </a:lnTo>
                <a:lnTo>
                  <a:pt x="5286" y="8260"/>
                </a:lnTo>
                <a:lnTo>
                  <a:pt x="5286" y="8174"/>
                </a:lnTo>
                <a:lnTo>
                  <a:pt x="5264" y="8153"/>
                </a:lnTo>
                <a:lnTo>
                  <a:pt x="5243" y="8131"/>
                </a:lnTo>
                <a:lnTo>
                  <a:pt x="5243" y="8131"/>
                </a:lnTo>
                <a:lnTo>
                  <a:pt x="5179" y="8110"/>
                </a:lnTo>
                <a:lnTo>
                  <a:pt x="5115" y="8131"/>
                </a:lnTo>
                <a:lnTo>
                  <a:pt x="5072" y="8174"/>
                </a:lnTo>
                <a:lnTo>
                  <a:pt x="5029" y="8238"/>
                </a:lnTo>
                <a:lnTo>
                  <a:pt x="4943" y="8367"/>
                </a:lnTo>
                <a:lnTo>
                  <a:pt x="4879" y="8409"/>
                </a:lnTo>
                <a:lnTo>
                  <a:pt x="4815" y="8431"/>
                </a:lnTo>
                <a:lnTo>
                  <a:pt x="4815" y="8431"/>
                </a:lnTo>
                <a:lnTo>
                  <a:pt x="4751" y="8409"/>
                </a:lnTo>
                <a:lnTo>
                  <a:pt x="4729" y="8388"/>
                </a:lnTo>
                <a:lnTo>
                  <a:pt x="4729" y="8345"/>
                </a:lnTo>
                <a:lnTo>
                  <a:pt x="4772" y="8302"/>
                </a:lnTo>
                <a:lnTo>
                  <a:pt x="4836" y="8195"/>
                </a:lnTo>
                <a:lnTo>
                  <a:pt x="4901" y="8110"/>
                </a:lnTo>
                <a:lnTo>
                  <a:pt x="4901" y="8110"/>
                </a:lnTo>
                <a:lnTo>
                  <a:pt x="4922" y="8003"/>
                </a:lnTo>
                <a:lnTo>
                  <a:pt x="4901" y="7939"/>
                </a:lnTo>
                <a:lnTo>
                  <a:pt x="4836" y="7896"/>
                </a:lnTo>
                <a:lnTo>
                  <a:pt x="4772" y="7896"/>
                </a:lnTo>
                <a:lnTo>
                  <a:pt x="4708" y="7917"/>
                </a:lnTo>
                <a:lnTo>
                  <a:pt x="4622" y="7939"/>
                </a:lnTo>
                <a:lnTo>
                  <a:pt x="4558" y="8003"/>
                </a:lnTo>
                <a:lnTo>
                  <a:pt x="4494" y="8067"/>
                </a:lnTo>
                <a:lnTo>
                  <a:pt x="4494" y="8067"/>
                </a:lnTo>
                <a:lnTo>
                  <a:pt x="4430" y="8174"/>
                </a:lnTo>
                <a:lnTo>
                  <a:pt x="4344" y="8324"/>
                </a:lnTo>
                <a:lnTo>
                  <a:pt x="4301" y="8388"/>
                </a:lnTo>
                <a:lnTo>
                  <a:pt x="4237" y="8431"/>
                </a:lnTo>
                <a:lnTo>
                  <a:pt x="4173" y="8452"/>
                </a:lnTo>
                <a:lnTo>
                  <a:pt x="4109" y="8409"/>
                </a:lnTo>
                <a:lnTo>
                  <a:pt x="4109" y="8409"/>
                </a:lnTo>
                <a:lnTo>
                  <a:pt x="4066" y="8367"/>
                </a:lnTo>
                <a:lnTo>
                  <a:pt x="4066" y="8324"/>
                </a:lnTo>
                <a:lnTo>
                  <a:pt x="4088" y="8260"/>
                </a:lnTo>
                <a:lnTo>
                  <a:pt x="4130" y="8195"/>
                </a:lnTo>
                <a:lnTo>
                  <a:pt x="4237" y="8067"/>
                </a:lnTo>
                <a:lnTo>
                  <a:pt x="4280" y="8003"/>
                </a:lnTo>
                <a:lnTo>
                  <a:pt x="4301" y="7960"/>
                </a:lnTo>
                <a:lnTo>
                  <a:pt x="4301" y="7960"/>
                </a:lnTo>
                <a:lnTo>
                  <a:pt x="4301" y="7853"/>
                </a:lnTo>
                <a:lnTo>
                  <a:pt x="4280" y="7832"/>
                </a:lnTo>
                <a:lnTo>
                  <a:pt x="4259" y="7810"/>
                </a:lnTo>
                <a:lnTo>
                  <a:pt x="4195" y="7810"/>
                </a:lnTo>
                <a:lnTo>
                  <a:pt x="4130" y="7853"/>
                </a:lnTo>
                <a:lnTo>
                  <a:pt x="3981" y="7960"/>
                </a:lnTo>
                <a:lnTo>
                  <a:pt x="3874" y="8088"/>
                </a:lnTo>
                <a:lnTo>
                  <a:pt x="3874" y="8088"/>
                </a:lnTo>
                <a:lnTo>
                  <a:pt x="3809" y="8195"/>
                </a:lnTo>
                <a:lnTo>
                  <a:pt x="3702" y="8345"/>
                </a:lnTo>
                <a:lnTo>
                  <a:pt x="3638" y="8388"/>
                </a:lnTo>
                <a:lnTo>
                  <a:pt x="3574" y="8431"/>
                </a:lnTo>
                <a:lnTo>
                  <a:pt x="3531" y="8431"/>
                </a:lnTo>
                <a:lnTo>
                  <a:pt x="3488" y="8388"/>
                </a:lnTo>
                <a:lnTo>
                  <a:pt x="3488" y="8388"/>
                </a:lnTo>
                <a:lnTo>
                  <a:pt x="3488" y="8345"/>
                </a:lnTo>
                <a:lnTo>
                  <a:pt x="3531" y="8302"/>
                </a:lnTo>
                <a:lnTo>
                  <a:pt x="3617" y="8174"/>
                </a:lnTo>
                <a:lnTo>
                  <a:pt x="3638" y="8131"/>
                </a:lnTo>
                <a:lnTo>
                  <a:pt x="3660" y="8067"/>
                </a:lnTo>
                <a:lnTo>
                  <a:pt x="3638" y="8024"/>
                </a:lnTo>
                <a:lnTo>
                  <a:pt x="3574" y="7981"/>
                </a:lnTo>
                <a:lnTo>
                  <a:pt x="3574" y="7981"/>
                </a:lnTo>
                <a:lnTo>
                  <a:pt x="3510" y="7960"/>
                </a:lnTo>
                <a:lnTo>
                  <a:pt x="3446" y="8003"/>
                </a:lnTo>
                <a:lnTo>
                  <a:pt x="3403" y="8046"/>
                </a:lnTo>
                <a:lnTo>
                  <a:pt x="3339" y="8131"/>
                </a:lnTo>
                <a:lnTo>
                  <a:pt x="3275" y="8281"/>
                </a:lnTo>
                <a:lnTo>
                  <a:pt x="3232" y="8345"/>
                </a:lnTo>
                <a:lnTo>
                  <a:pt x="3189" y="8388"/>
                </a:lnTo>
                <a:lnTo>
                  <a:pt x="3189" y="8388"/>
                </a:lnTo>
                <a:lnTo>
                  <a:pt x="3103" y="8452"/>
                </a:lnTo>
                <a:lnTo>
                  <a:pt x="3061" y="8452"/>
                </a:lnTo>
                <a:lnTo>
                  <a:pt x="3018" y="8431"/>
                </a:lnTo>
                <a:lnTo>
                  <a:pt x="3018" y="8388"/>
                </a:lnTo>
                <a:lnTo>
                  <a:pt x="3039" y="8281"/>
                </a:lnTo>
                <a:lnTo>
                  <a:pt x="3039" y="8174"/>
                </a:lnTo>
                <a:lnTo>
                  <a:pt x="3039" y="8174"/>
                </a:lnTo>
                <a:lnTo>
                  <a:pt x="2996" y="8110"/>
                </a:lnTo>
                <a:lnTo>
                  <a:pt x="2975" y="8088"/>
                </a:lnTo>
                <a:lnTo>
                  <a:pt x="2932" y="8088"/>
                </a:lnTo>
                <a:lnTo>
                  <a:pt x="2889" y="8088"/>
                </a:lnTo>
                <a:lnTo>
                  <a:pt x="2804" y="8153"/>
                </a:lnTo>
                <a:lnTo>
                  <a:pt x="2718" y="8217"/>
                </a:lnTo>
                <a:lnTo>
                  <a:pt x="2718" y="8217"/>
                </a:lnTo>
                <a:lnTo>
                  <a:pt x="2654" y="8345"/>
                </a:lnTo>
                <a:lnTo>
                  <a:pt x="2611" y="8388"/>
                </a:lnTo>
                <a:lnTo>
                  <a:pt x="2547" y="8431"/>
                </a:lnTo>
                <a:lnTo>
                  <a:pt x="2547" y="8431"/>
                </a:lnTo>
                <a:lnTo>
                  <a:pt x="2376" y="8431"/>
                </a:lnTo>
                <a:lnTo>
                  <a:pt x="2269" y="8431"/>
                </a:lnTo>
                <a:lnTo>
                  <a:pt x="2226" y="8409"/>
                </a:lnTo>
                <a:lnTo>
                  <a:pt x="2226" y="8409"/>
                </a:lnTo>
                <a:lnTo>
                  <a:pt x="2226" y="8345"/>
                </a:lnTo>
                <a:lnTo>
                  <a:pt x="2248" y="8281"/>
                </a:lnTo>
                <a:lnTo>
                  <a:pt x="2312" y="8238"/>
                </a:lnTo>
                <a:lnTo>
                  <a:pt x="2376" y="8174"/>
                </a:lnTo>
                <a:lnTo>
                  <a:pt x="2526" y="8067"/>
                </a:lnTo>
                <a:lnTo>
                  <a:pt x="2633" y="8003"/>
                </a:lnTo>
                <a:lnTo>
                  <a:pt x="2633" y="8003"/>
                </a:lnTo>
                <a:lnTo>
                  <a:pt x="2996" y="7832"/>
                </a:lnTo>
                <a:lnTo>
                  <a:pt x="3189" y="7746"/>
                </a:lnTo>
                <a:lnTo>
                  <a:pt x="3381" y="7682"/>
                </a:lnTo>
                <a:lnTo>
                  <a:pt x="3595" y="7639"/>
                </a:lnTo>
                <a:lnTo>
                  <a:pt x="3788" y="7596"/>
                </a:lnTo>
                <a:lnTo>
                  <a:pt x="4002" y="7575"/>
                </a:lnTo>
                <a:lnTo>
                  <a:pt x="4195" y="7554"/>
                </a:lnTo>
                <a:lnTo>
                  <a:pt x="4195" y="7554"/>
                </a:lnTo>
                <a:lnTo>
                  <a:pt x="4408" y="7575"/>
                </a:lnTo>
                <a:lnTo>
                  <a:pt x="4601" y="7596"/>
                </a:lnTo>
                <a:lnTo>
                  <a:pt x="4794" y="7639"/>
                </a:lnTo>
                <a:lnTo>
                  <a:pt x="4986" y="7703"/>
                </a:lnTo>
                <a:lnTo>
                  <a:pt x="5371" y="7853"/>
                </a:lnTo>
                <a:lnTo>
                  <a:pt x="5735" y="8003"/>
                </a:lnTo>
                <a:lnTo>
                  <a:pt x="5735" y="8003"/>
                </a:lnTo>
                <a:lnTo>
                  <a:pt x="5842" y="8067"/>
                </a:lnTo>
                <a:lnTo>
                  <a:pt x="6013" y="8153"/>
                </a:lnTo>
                <a:lnTo>
                  <a:pt x="6077" y="8217"/>
                </a:lnTo>
                <a:lnTo>
                  <a:pt x="6120" y="8281"/>
                </a:lnTo>
                <a:lnTo>
                  <a:pt x="6142" y="8345"/>
                </a:lnTo>
                <a:lnTo>
                  <a:pt x="6120" y="8409"/>
                </a:lnTo>
                <a:lnTo>
                  <a:pt x="6120" y="8409"/>
                </a:lnTo>
                <a:close/>
                <a:moveTo>
                  <a:pt x="8089" y="4451"/>
                </a:moveTo>
                <a:lnTo>
                  <a:pt x="8089" y="4451"/>
                </a:lnTo>
                <a:lnTo>
                  <a:pt x="7960" y="4130"/>
                </a:lnTo>
                <a:lnTo>
                  <a:pt x="7768" y="3809"/>
                </a:lnTo>
                <a:lnTo>
                  <a:pt x="7361" y="3232"/>
                </a:lnTo>
                <a:lnTo>
                  <a:pt x="7361" y="3232"/>
                </a:lnTo>
                <a:lnTo>
                  <a:pt x="6912" y="2590"/>
                </a:lnTo>
                <a:lnTo>
                  <a:pt x="6912" y="2590"/>
                </a:lnTo>
                <a:lnTo>
                  <a:pt x="6719" y="2354"/>
                </a:lnTo>
                <a:lnTo>
                  <a:pt x="6634" y="2226"/>
                </a:lnTo>
                <a:lnTo>
                  <a:pt x="6612" y="2162"/>
                </a:lnTo>
                <a:lnTo>
                  <a:pt x="6591" y="2119"/>
                </a:lnTo>
                <a:lnTo>
                  <a:pt x="6591" y="2119"/>
                </a:lnTo>
                <a:lnTo>
                  <a:pt x="6612" y="2055"/>
                </a:lnTo>
                <a:lnTo>
                  <a:pt x="6634" y="1991"/>
                </a:lnTo>
                <a:lnTo>
                  <a:pt x="6676" y="1841"/>
                </a:lnTo>
                <a:lnTo>
                  <a:pt x="6719" y="1777"/>
                </a:lnTo>
                <a:lnTo>
                  <a:pt x="6719" y="1691"/>
                </a:lnTo>
                <a:lnTo>
                  <a:pt x="6719" y="1627"/>
                </a:lnTo>
                <a:lnTo>
                  <a:pt x="6676" y="1541"/>
                </a:lnTo>
                <a:lnTo>
                  <a:pt x="6676" y="1541"/>
                </a:lnTo>
                <a:lnTo>
                  <a:pt x="6655" y="1520"/>
                </a:lnTo>
                <a:lnTo>
                  <a:pt x="6612" y="1499"/>
                </a:lnTo>
                <a:lnTo>
                  <a:pt x="6548" y="1499"/>
                </a:lnTo>
                <a:lnTo>
                  <a:pt x="6505" y="1520"/>
                </a:lnTo>
                <a:lnTo>
                  <a:pt x="6462" y="1520"/>
                </a:lnTo>
                <a:lnTo>
                  <a:pt x="6441" y="1520"/>
                </a:lnTo>
                <a:lnTo>
                  <a:pt x="6441" y="1520"/>
                </a:lnTo>
                <a:lnTo>
                  <a:pt x="6441" y="1156"/>
                </a:lnTo>
                <a:lnTo>
                  <a:pt x="6420" y="899"/>
                </a:lnTo>
                <a:lnTo>
                  <a:pt x="6398" y="750"/>
                </a:lnTo>
                <a:lnTo>
                  <a:pt x="6398" y="750"/>
                </a:lnTo>
                <a:lnTo>
                  <a:pt x="6334" y="579"/>
                </a:lnTo>
                <a:lnTo>
                  <a:pt x="6227" y="450"/>
                </a:lnTo>
                <a:lnTo>
                  <a:pt x="6120" y="300"/>
                </a:lnTo>
                <a:lnTo>
                  <a:pt x="5992" y="193"/>
                </a:lnTo>
                <a:lnTo>
                  <a:pt x="5992" y="193"/>
                </a:lnTo>
                <a:lnTo>
                  <a:pt x="5906" y="129"/>
                </a:lnTo>
                <a:lnTo>
                  <a:pt x="5799" y="86"/>
                </a:lnTo>
                <a:lnTo>
                  <a:pt x="5607" y="22"/>
                </a:lnTo>
                <a:lnTo>
                  <a:pt x="5393" y="1"/>
                </a:lnTo>
                <a:lnTo>
                  <a:pt x="5179" y="22"/>
                </a:lnTo>
                <a:lnTo>
                  <a:pt x="4986" y="86"/>
                </a:lnTo>
                <a:lnTo>
                  <a:pt x="4901" y="129"/>
                </a:lnTo>
                <a:lnTo>
                  <a:pt x="4815" y="193"/>
                </a:lnTo>
                <a:lnTo>
                  <a:pt x="4729" y="279"/>
                </a:lnTo>
                <a:lnTo>
                  <a:pt x="4687" y="365"/>
                </a:lnTo>
                <a:lnTo>
                  <a:pt x="4622" y="450"/>
                </a:lnTo>
                <a:lnTo>
                  <a:pt x="4601" y="557"/>
                </a:lnTo>
                <a:lnTo>
                  <a:pt x="4601" y="557"/>
                </a:lnTo>
                <a:lnTo>
                  <a:pt x="4558" y="750"/>
                </a:lnTo>
                <a:lnTo>
                  <a:pt x="4558" y="942"/>
                </a:lnTo>
                <a:lnTo>
                  <a:pt x="4601" y="1156"/>
                </a:lnTo>
                <a:lnTo>
                  <a:pt x="4644" y="1327"/>
                </a:lnTo>
                <a:lnTo>
                  <a:pt x="4644" y="1327"/>
                </a:lnTo>
                <a:lnTo>
                  <a:pt x="4665" y="1456"/>
                </a:lnTo>
                <a:lnTo>
                  <a:pt x="4687" y="1563"/>
                </a:lnTo>
                <a:lnTo>
                  <a:pt x="4644" y="1777"/>
                </a:lnTo>
                <a:lnTo>
                  <a:pt x="4644" y="1777"/>
                </a:lnTo>
                <a:lnTo>
                  <a:pt x="4644" y="1862"/>
                </a:lnTo>
                <a:lnTo>
                  <a:pt x="4644" y="1948"/>
                </a:lnTo>
                <a:lnTo>
                  <a:pt x="4665" y="2033"/>
                </a:lnTo>
                <a:lnTo>
                  <a:pt x="4644" y="2119"/>
                </a:lnTo>
                <a:lnTo>
                  <a:pt x="4644" y="2119"/>
                </a:lnTo>
                <a:lnTo>
                  <a:pt x="4601" y="2205"/>
                </a:lnTo>
                <a:lnTo>
                  <a:pt x="4537" y="2269"/>
                </a:lnTo>
                <a:lnTo>
                  <a:pt x="4408" y="2419"/>
                </a:lnTo>
                <a:lnTo>
                  <a:pt x="4259" y="2568"/>
                </a:lnTo>
                <a:lnTo>
                  <a:pt x="4130" y="2718"/>
                </a:lnTo>
                <a:lnTo>
                  <a:pt x="4130" y="2718"/>
                </a:lnTo>
                <a:lnTo>
                  <a:pt x="3981" y="2932"/>
                </a:lnTo>
                <a:lnTo>
                  <a:pt x="3852" y="3167"/>
                </a:lnTo>
                <a:lnTo>
                  <a:pt x="3617" y="3617"/>
                </a:lnTo>
                <a:lnTo>
                  <a:pt x="3617" y="3617"/>
                </a:lnTo>
                <a:lnTo>
                  <a:pt x="3446" y="3895"/>
                </a:lnTo>
                <a:lnTo>
                  <a:pt x="3339" y="4087"/>
                </a:lnTo>
                <a:lnTo>
                  <a:pt x="3253" y="4301"/>
                </a:lnTo>
                <a:lnTo>
                  <a:pt x="3189" y="4494"/>
                </a:lnTo>
                <a:lnTo>
                  <a:pt x="3189" y="4601"/>
                </a:lnTo>
                <a:lnTo>
                  <a:pt x="3189" y="4687"/>
                </a:lnTo>
                <a:lnTo>
                  <a:pt x="3210" y="4772"/>
                </a:lnTo>
                <a:lnTo>
                  <a:pt x="3253" y="4836"/>
                </a:lnTo>
                <a:lnTo>
                  <a:pt x="3317" y="4879"/>
                </a:lnTo>
                <a:lnTo>
                  <a:pt x="3424" y="4922"/>
                </a:lnTo>
                <a:lnTo>
                  <a:pt x="3424" y="4922"/>
                </a:lnTo>
                <a:lnTo>
                  <a:pt x="3531" y="4965"/>
                </a:lnTo>
                <a:lnTo>
                  <a:pt x="3660" y="4965"/>
                </a:lnTo>
                <a:lnTo>
                  <a:pt x="3916" y="4922"/>
                </a:lnTo>
                <a:lnTo>
                  <a:pt x="4195" y="4879"/>
                </a:lnTo>
                <a:lnTo>
                  <a:pt x="4323" y="4879"/>
                </a:lnTo>
                <a:lnTo>
                  <a:pt x="4430" y="4901"/>
                </a:lnTo>
                <a:lnTo>
                  <a:pt x="4430" y="4901"/>
                </a:lnTo>
                <a:lnTo>
                  <a:pt x="4515" y="4943"/>
                </a:lnTo>
                <a:lnTo>
                  <a:pt x="4580" y="4986"/>
                </a:lnTo>
                <a:lnTo>
                  <a:pt x="4687" y="5114"/>
                </a:lnTo>
                <a:lnTo>
                  <a:pt x="4794" y="5264"/>
                </a:lnTo>
                <a:lnTo>
                  <a:pt x="4922" y="5393"/>
                </a:lnTo>
                <a:lnTo>
                  <a:pt x="4922" y="5393"/>
                </a:lnTo>
                <a:lnTo>
                  <a:pt x="5072" y="5500"/>
                </a:lnTo>
                <a:lnTo>
                  <a:pt x="5243" y="5585"/>
                </a:lnTo>
                <a:lnTo>
                  <a:pt x="5435" y="5628"/>
                </a:lnTo>
                <a:lnTo>
                  <a:pt x="5607" y="5649"/>
                </a:lnTo>
                <a:lnTo>
                  <a:pt x="5799" y="5649"/>
                </a:lnTo>
                <a:lnTo>
                  <a:pt x="5992" y="5649"/>
                </a:lnTo>
                <a:lnTo>
                  <a:pt x="6163" y="5607"/>
                </a:lnTo>
                <a:lnTo>
                  <a:pt x="6334" y="5542"/>
                </a:lnTo>
                <a:lnTo>
                  <a:pt x="6334" y="5542"/>
                </a:lnTo>
                <a:lnTo>
                  <a:pt x="6484" y="5457"/>
                </a:lnTo>
                <a:lnTo>
                  <a:pt x="6591" y="5371"/>
                </a:lnTo>
                <a:lnTo>
                  <a:pt x="6698" y="5264"/>
                </a:lnTo>
                <a:lnTo>
                  <a:pt x="6783" y="5136"/>
                </a:lnTo>
                <a:lnTo>
                  <a:pt x="6783" y="5136"/>
                </a:lnTo>
                <a:lnTo>
                  <a:pt x="6848" y="5007"/>
                </a:lnTo>
                <a:lnTo>
                  <a:pt x="6869" y="4965"/>
                </a:lnTo>
                <a:lnTo>
                  <a:pt x="6955" y="4943"/>
                </a:lnTo>
                <a:lnTo>
                  <a:pt x="6955" y="4943"/>
                </a:lnTo>
                <a:lnTo>
                  <a:pt x="7040" y="4922"/>
                </a:lnTo>
                <a:lnTo>
                  <a:pt x="7147" y="4922"/>
                </a:lnTo>
                <a:lnTo>
                  <a:pt x="7361" y="4943"/>
                </a:lnTo>
                <a:lnTo>
                  <a:pt x="7361" y="4943"/>
                </a:lnTo>
                <a:lnTo>
                  <a:pt x="7661" y="4943"/>
                </a:lnTo>
                <a:lnTo>
                  <a:pt x="7832" y="4943"/>
                </a:lnTo>
                <a:lnTo>
                  <a:pt x="7960" y="4922"/>
                </a:lnTo>
                <a:lnTo>
                  <a:pt x="8067" y="4858"/>
                </a:lnTo>
                <a:lnTo>
                  <a:pt x="8089" y="4815"/>
                </a:lnTo>
                <a:lnTo>
                  <a:pt x="8131" y="4772"/>
                </a:lnTo>
                <a:lnTo>
                  <a:pt x="8131" y="4708"/>
                </a:lnTo>
                <a:lnTo>
                  <a:pt x="8131" y="4622"/>
                </a:lnTo>
                <a:lnTo>
                  <a:pt x="8131" y="4537"/>
                </a:lnTo>
                <a:lnTo>
                  <a:pt x="8089" y="4451"/>
                </a:lnTo>
                <a:lnTo>
                  <a:pt x="8089" y="4451"/>
                </a:lnTo>
                <a:close/>
                <a:moveTo>
                  <a:pt x="6398" y="1798"/>
                </a:moveTo>
                <a:lnTo>
                  <a:pt x="6398" y="1798"/>
                </a:lnTo>
                <a:lnTo>
                  <a:pt x="6398" y="1820"/>
                </a:lnTo>
                <a:lnTo>
                  <a:pt x="6377" y="1841"/>
                </a:lnTo>
                <a:lnTo>
                  <a:pt x="6291" y="1862"/>
                </a:lnTo>
                <a:lnTo>
                  <a:pt x="6184" y="1862"/>
                </a:lnTo>
                <a:lnTo>
                  <a:pt x="6056" y="1862"/>
                </a:lnTo>
                <a:lnTo>
                  <a:pt x="5821" y="1841"/>
                </a:lnTo>
                <a:lnTo>
                  <a:pt x="5671" y="1820"/>
                </a:lnTo>
                <a:lnTo>
                  <a:pt x="5671" y="1820"/>
                </a:lnTo>
                <a:lnTo>
                  <a:pt x="5521" y="1841"/>
                </a:lnTo>
                <a:lnTo>
                  <a:pt x="5307" y="1884"/>
                </a:lnTo>
                <a:lnTo>
                  <a:pt x="5200" y="1884"/>
                </a:lnTo>
                <a:lnTo>
                  <a:pt x="5115" y="1862"/>
                </a:lnTo>
                <a:lnTo>
                  <a:pt x="5072" y="1841"/>
                </a:lnTo>
                <a:lnTo>
                  <a:pt x="5050" y="1820"/>
                </a:lnTo>
                <a:lnTo>
                  <a:pt x="5050" y="1777"/>
                </a:lnTo>
                <a:lnTo>
                  <a:pt x="5050" y="1777"/>
                </a:lnTo>
                <a:lnTo>
                  <a:pt x="5072" y="1755"/>
                </a:lnTo>
                <a:lnTo>
                  <a:pt x="5157" y="1734"/>
                </a:lnTo>
                <a:lnTo>
                  <a:pt x="5393" y="1734"/>
                </a:lnTo>
                <a:lnTo>
                  <a:pt x="5799" y="1755"/>
                </a:lnTo>
                <a:lnTo>
                  <a:pt x="5799" y="1755"/>
                </a:lnTo>
                <a:lnTo>
                  <a:pt x="6120" y="1734"/>
                </a:lnTo>
                <a:lnTo>
                  <a:pt x="6227" y="1713"/>
                </a:lnTo>
                <a:lnTo>
                  <a:pt x="6313" y="1734"/>
                </a:lnTo>
                <a:lnTo>
                  <a:pt x="6355" y="1755"/>
                </a:lnTo>
                <a:lnTo>
                  <a:pt x="6398" y="1798"/>
                </a:lnTo>
                <a:lnTo>
                  <a:pt x="6398" y="1798"/>
                </a:lnTo>
                <a:close/>
                <a:moveTo>
                  <a:pt x="4986" y="878"/>
                </a:moveTo>
                <a:lnTo>
                  <a:pt x="4986" y="878"/>
                </a:lnTo>
                <a:lnTo>
                  <a:pt x="5029" y="750"/>
                </a:lnTo>
                <a:lnTo>
                  <a:pt x="5072" y="664"/>
                </a:lnTo>
                <a:lnTo>
                  <a:pt x="5136" y="579"/>
                </a:lnTo>
                <a:lnTo>
                  <a:pt x="5222" y="536"/>
                </a:lnTo>
                <a:lnTo>
                  <a:pt x="5307" y="493"/>
                </a:lnTo>
                <a:lnTo>
                  <a:pt x="5414" y="493"/>
                </a:lnTo>
                <a:lnTo>
                  <a:pt x="5542" y="493"/>
                </a:lnTo>
                <a:lnTo>
                  <a:pt x="5649" y="514"/>
                </a:lnTo>
                <a:lnTo>
                  <a:pt x="5649" y="514"/>
                </a:lnTo>
                <a:lnTo>
                  <a:pt x="5756" y="557"/>
                </a:lnTo>
                <a:lnTo>
                  <a:pt x="5863" y="600"/>
                </a:lnTo>
                <a:lnTo>
                  <a:pt x="5949" y="686"/>
                </a:lnTo>
                <a:lnTo>
                  <a:pt x="6013" y="793"/>
                </a:lnTo>
                <a:lnTo>
                  <a:pt x="6056" y="899"/>
                </a:lnTo>
                <a:lnTo>
                  <a:pt x="6099" y="1006"/>
                </a:lnTo>
                <a:lnTo>
                  <a:pt x="6142" y="1242"/>
                </a:lnTo>
                <a:lnTo>
                  <a:pt x="6142" y="1242"/>
                </a:lnTo>
                <a:lnTo>
                  <a:pt x="6163" y="1349"/>
                </a:lnTo>
                <a:lnTo>
                  <a:pt x="6142" y="1370"/>
                </a:lnTo>
                <a:lnTo>
                  <a:pt x="6077" y="1392"/>
                </a:lnTo>
                <a:lnTo>
                  <a:pt x="6077" y="1392"/>
                </a:lnTo>
                <a:lnTo>
                  <a:pt x="5970" y="1392"/>
                </a:lnTo>
                <a:lnTo>
                  <a:pt x="5821" y="1392"/>
                </a:lnTo>
                <a:lnTo>
                  <a:pt x="5607" y="1370"/>
                </a:lnTo>
                <a:lnTo>
                  <a:pt x="5607" y="1370"/>
                </a:lnTo>
                <a:lnTo>
                  <a:pt x="5307" y="1413"/>
                </a:lnTo>
                <a:lnTo>
                  <a:pt x="5157" y="1413"/>
                </a:lnTo>
                <a:lnTo>
                  <a:pt x="5093" y="1392"/>
                </a:lnTo>
                <a:lnTo>
                  <a:pt x="5050" y="1370"/>
                </a:lnTo>
                <a:lnTo>
                  <a:pt x="5050" y="1370"/>
                </a:lnTo>
                <a:lnTo>
                  <a:pt x="5008" y="1327"/>
                </a:lnTo>
                <a:lnTo>
                  <a:pt x="5008" y="1285"/>
                </a:lnTo>
                <a:lnTo>
                  <a:pt x="4986" y="1135"/>
                </a:lnTo>
                <a:lnTo>
                  <a:pt x="4986" y="878"/>
                </a:lnTo>
                <a:lnTo>
                  <a:pt x="4986" y="878"/>
                </a:lnTo>
                <a:close/>
                <a:moveTo>
                  <a:pt x="5970" y="5157"/>
                </a:moveTo>
                <a:lnTo>
                  <a:pt x="5970" y="5157"/>
                </a:lnTo>
                <a:lnTo>
                  <a:pt x="5778" y="5200"/>
                </a:lnTo>
                <a:lnTo>
                  <a:pt x="5649" y="5200"/>
                </a:lnTo>
                <a:lnTo>
                  <a:pt x="5500" y="5179"/>
                </a:lnTo>
                <a:lnTo>
                  <a:pt x="5371" y="5157"/>
                </a:lnTo>
                <a:lnTo>
                  <a:pt x="5264" y="5114"/>
                </a:lnTo>
                <a:lnTo>
                  <a:pt x="5179" y="5050"/>
                </a:lnTo>
                <a:lnTo>
                  <a:pt x="5157" y="5007"/>
                </a:lnTo>
                <a:lnTo>
                  <a:pt x="5157" y="4943"/>
                </a:lnTo>
                <a:lnTo>
                  <a:pt x="5157" y="4943"/>
                </a:lnTo>
                <a:lnTo>
                  <a:pt x="5478" y="4922"/>
                </a:lnTo>
                <a:lnTo>
                  <a:pt x="5671" y="4922"/>
                </a:lnTo>
                <a:lnTo>
                  <a:pt x="5735" y="4943"/>
                </a:lnTo>
                <a:lnTo>
                  <a:pt x="5735" y="4943"/>
                </a:lnTo>
                <a:lnTo>
                  <a:pt x="6013" y="4922"/>
                </a:lnTo>
                <a:lnTo>
                  <a:pt x="6206" y="4943"/>
                </a:lnTo>
                <a:lnTo>
                  <a:pt x="6249" y="4943"/>
                </a:lnTo>
                <a:lnTo>
                  <a:pt x="6291" y="4965"/>
                </a:lnTo>
                <a:lnTo>
                  <a:pt x="6291" y="4965"/>
                </a:lnTo>
                <a:lnTo>
                  <a:pt x="6291" y="4986"/>
                </a:lnTo>
                <a:lnTo>
                  <a:pt x="6270" y="5029"/>
                </a:lnTo>
                <a:lnTo>
                  <a:pt x="6163" y="5093"/>
                </a:lnTo>
                <a:lnTo>
                  <a:pt x="6056" y="5136"/>
                </a:lnTo>
                <a:lnTo>
                  <a:pt x="5970" y="5157"/>
                </a:lnTo>
                <a:lnTo>
                  <a:pt x="5970" y="5157"/>
                </a:lnTo>
                <a:close/>
                <a:moveTo>
                  <a:pt x="7618" y="4366"/>
                </a:moveTo>
                <a:lnTo>
                  <a:pt x="7618" y="4366"/>
                </a:lnTo>
                <a:lnTo>
                  <a:pt x="7575" y="4387"/>
                </a:lnTo>
                <a:lnTo>
                  <a:pt x="7489" y="4408"/>
                </a:lnTo>
                <a:lnTo>
                  <a:pt x="7254" y="4430"/>
                </a:lnTo>
                <a:lnTo>
                  <a:pt x="6933" y="4408"/>
                </a:lnTo>
                <a:lnTo>
                  <a:pt x="6933" y="4408"/>
                </a:lnTo>
                <a:lnTo>
                  <a:pt x="5842" y="4451"/>
                </a:lnTo>
                <a:lnTo>
                  <a:pt x="4729" y="4451"/>
                </a:lnTo>
                <a:lnTo>
                  <a:pt x="4729" y="4451"/>
                </a:lnTo>
                <a:lnTo>
                  <a:pt x="4515" y="4451"/>
                </a:lnTo>
                <a:lnTo>
                  <a:pt x="4280" y="4430"/>
                </a:lnTo>
                <a:lnTo>
                  <a:pt x="4280" y="4430"/>
                </a:lnTo>
                <a:lnTo>
                  <a:pt x="4023" y="4430"/>
                </a:lnTo>
                <a:lnTo>
                  <a:pt x="3874" y="4430"/>
                </a:lnTo>
                <a:lnTo>
                  <a:pt x="3767" y="4387"/>
                </a:lnTo>
                <a:lnTo>
                  <a:pt x="3767" y="4387"/>
                </a:lnTo>
                <a:lnTo>
                  <a:pt x="3724" y="4344"/>
                </a:lnTo>
                <a:lnTo>
                  <a:pt x="3724" y="4323"/>
                </a:lnTo>
                <a:lnTo>
                  <a:pt x="3788" y="4194"/>
                </a:lnTo>
                <a:lnTo>
                  <a:pt x="3788" y="4194"/>
                </a:lnTo>
                <a:lnTo>
                  <a:pt x="3874" y="4045"/>
                </a:lnTo>
                <a:lnTo>
                  <a:pt x="3916" y="3959"/>
                </a:lnTo>
                <a:lnTo>
                  <a:pt x="3981" y="3895"/>
                </a:lnTo>
                <a:lnTo>
                  <a:pt x="3981" y="3895"/>
                </a:lnTo>
                <a:lnTo>
                  <a:pt x="4045" y="3874"/>
                </a:lnTo>
                <a:lnTo>
                  <a:pt x="4130" y="3852"/>
                </a:lnTo>
                <a:lnTo>
                  <a:pt x="4344" y="3831"/>
                </a:lnTo>
                <a:lnTo>
                  <a:pt x="4451" y="3831"/>
                </a:lnTo>
                <a:lnTo>
                  <a:pt x="4537" y="3831"/>
                </a:lnTo>
                <a:lnTo>
                  <a:pt x="4622" y="3788"/>
                </a:lnTo>
                <a:lnTo>
                  <a:pt x="4665" y="3745"/>
                </a:lnTo>
                <a:lnTo>
                  <a:pt x="4665" y="3745"/>
                </a:lnTo>
                <a:lnTo>
                  <a:pt x="4708" y="3638"/>
                </a:lnTo>
                <a:lnTo>
                  <a:pt x="4708" y="3617"/>
                </a:lnTo>
                <a:lnTo>
                  <a:pt x="4687" y="3595"/>
                </a:lnTo>
                <a:lnTo>
                  <a:pt x="4644" y="3553"/>
                </a:lnTo>
                <a:lnTo>
                  <a:pt x="4558" y="3531"/>
                </a:lnTo>
                <a:lnTo>
                  <a:pt x="4387" y="3510"/>
                </a:lnTo>
                <a:lnTo>
                  <a:pt x="4323" y="3488"/>
                </a:lnTo>
                <a:lnTo>
                  <a:pt x="4280" y="3446"/>
                </a:lnTo>
                <a:lnTo>
                  <a:pt x="4280" y="3446"/>
                </a:lnTo>
                <a:lnTo>
                  <a:pt x="4280" y="3403"/>
                </a:lnTo>
                <a:lnTo>
                  <a:pt x="4280" y="3360"/>
                </a:lnTo>
                <a:lnTo>
                  <a:pt x="4280" y="3317"/>
                </a:lnTo>
                <a:lnTo>
                  <a:pt x="4323" y="3296"/>
                </a:lnTo>
                <a:lnTo>
                  <a:pt x="4387" y="3253"/>
                </a:lnTo>
                <a:lnTo>
                  <a:pt x="4515" y="3253"/>
                </a:lnTo>
                <a:lnTo>
                  <a:pt x="4729" y="3232"/>
                </a:lnTo>
                <a:lnTo>
                  <a:pt x="4815" y="3232"/>
                </a:lnTo>
                <a:lnTo>
                  <a:pt x="4879" y="3210"/>
                </a:lnTo>
                <a:lnTo>
                  <a:pt x="4879" y="3210"/>
                </a:lnTo>
                <a:lnTo>
                  <a:pt x="4943" y="3125"/>
                </a:lnTo>
                <a:lnTo>
                  <a:pt x="4943" y="3082"/>
                </a:lnTo>
                <a:lnTo>
                  <a:pt x="4922" y="3039"/>
                </a:lnTo>
                <a:lnTo>
                  <a:pt x="4858" y="3039"/>
                </a:lnTo>
                <a:lnTo>
                  <a:pt x="4687" y="2996"/>
                </a:lnTo>
                <a:lnTo>
                  <a:pt x="4644" y="2975"/>
                </a:lnTo>
                <a:lnTo>
                  <a:pt x="4601" y="2953"/>
                </a:lnTo>
                <a:lnTo>
                  <a:pt x="4601" y="2953"/>
                </a:lnTo>
                <a:lnTo>
                  <a:pt x="4622" y="2889"/>
                </a:lnTo>
                <a:lnTo>
                  <a:pt x="4665" y="2868"/>
                </a:lnTo>
                <a:lnTo>
                  <a:pt x="4729" y="2847"/>
                </a:lnTo>
                <a:lnTo>
                  <a:pt x="4815" y="2825"/>
                </a:lnTo>
                <a:lnTo>
                  <a:pt x="5093" y="2804"/>
                </a:lnTo>
                <a:lnTo>
                  <a:pt x="5093" y="2804"/>
                </a:lnTo>
                <a:lnTo>
                  <a:pt x="5179" y="2804"/>
                </a:lnTo>
                <a:lnTo>
                  <a:pt x="5286" y="2782"/>
                </a:lnTo>
                <a:lnTo>
                  <a:pt x="5350" y="2740"/>
                </a:lnTo>
                <a:lnTo>
                  <a:pt x="5371" y="2697"/>
                </a:lnTo>
                <a:lnTo>
                  <a:pt x="5393" y="2654"/>
                </a:lnTo>
                <a:lnTo>
                  <a:pt x="5393" y="2654"/>
                </a:lnTo>
                <a:lnTo>
                  <a:pt x="5371" y="2590"/>
                </a:lnTo>
                <a:lnTo>
                  <a:pt x="5350" y="2568"/>
                </a:lnTo>
                <a:lnTo>
                  <a:pt x="5307" y="2547"/>
                </a:lnTo>
                <a:lnTo>
                  <a:pt x="5243" y="2526"/>
                </a:lnTo>
                <a:lnTo>
                  <a:pt x="5050" y="2526"/>
                </a:lnTo>
                <a:lnTo>
                  <a:pt x="5050" y="2526"/>
                </a:lnTo>
                <a:lnTo>
                  <a:pt x="4901" y="2504"/>
                </a:lnTo>
                <a:lnTo>
                  <a:pt x="4901" y="2483"/>
                </a:lnTo>
                <a:lnTo>
                  <a:pt x="4943" y="2376"/>
                </a:lnTo>
                <a:lnTo>
                  <a:pt x="4943" y="2376"/>
                </a:lnTo>
                <a:lnTo>
                  <a:pt x="5029" y="2290"/>
                </a:lnTo>
                <a:lnTo>
                  <a:pt x="5115" y="2205"/>
                </a:lnTo>
                <a:lnTo>
                  <a:pt x="5115" y="2205"/>
                </a:lnTo>
                <a:lnTo>
                  <a:pt x="5200" y="2183"/>
                </a:lnTo>
                <a:lnTo>
                  <a:pt x="5286" y="2162"/>
                </a:lnTo>
                <a:lnTo>
                  <a:pt x="5500" y="2140"/>
                </a:lnTo>
                <a:lnTo>
                  <a:pt x="5714" y="2140"/>
                </a:lnTo>
                <a:lnTo>
                  <a:pt x="5885" y="2140"/>
                </a:lnTo>
                <a:lnTo>
                  <a:pt x="5885" y="2140"/>
                </a:lnTo>
                <a:lnTo>
                  <a:pt x="5970" y="2162"/>
                </a:lnTo>
                <a:lnTo>
                  <a:pt x="6056" y="2205"/>
                </a:lnTo>
                <a:lnTo>
                  <a:pt x="6142" y="2247"/>
                </a:lnTo>
                <a:lnTo>
                  <a:pt x="6206" y="2312"/>
                </a:lnTo>
                <a:lnTo>
                  <a:pt x="6313" y="2440"/>
                </a:lnTo>
                <a:lnTo>
                  <a:pt x="6441" y="2611"/>
                </a:lnTo>
                <a:lnTo>
                  <a:pt x="6441" y="2611"/>
                </a:lnTo>
                <a:lnTo>
                  <a:pt x="6762" y="3039"/>
                </a:lnTo>
                <a:lnTo>
                  <a:pt x="7062" y="3467"/>
                </a:lnTo>
                <a:lnTo>
                  <a:pt x="7062" y="3467"/>
                </a:lnTo>
                <a:lnTo>
                  <a:pt x="7382" y="3916"/>
                </a:lnTo>
                <a:lnTo>
                  <a:pt x="7554" y="4194"/>
                </a:lnTo>
                <a:lnTo>
                  <a:pt x="7618" y="4301"/>
                </a:lnTo>
                <a:lnTo>
                  <a:pt x="7618" y="4366"/>
                </a:lnTo>
                <a:lnTo>
                  <a:pt x="7618" y="4366"/>
                </a:lnTo>
                <a:close/>
                <a:moveTo>
                  <a:pt x="4494" y="1477"/>
                </a:moveTo>
                <a:lnTo>
                  <a:pt x="4494" y="1477"/>
                </a:lnTo>
                <a:lnTo>
                  <a:pt x="4473" y="1392"/>
                </a:lnTo>
                <a:lnTo>
                  <a:pt x="4451" y="1306"/>
                </a:lnTo>
                <a:lnTo>
                  <a:pt x="4408" y="1220"/>
                </a:lnTo>
                <a:lnTo>
                  <a:pt x="4366" y="1156"/>
                </a:lnTo>
                <a:lnTo>
                  <a:pt x="4301" y="1092"/>
                </a:lnTo>
                <a:lnTo>
                  <a:pt x="4237" y="1049"/>
                </a:lnTo>
                <a:lnTo>
                  <a:pt x="4088" y="985"/>
                </a:lnTo>
                <a:lnTo>
                  <a:pt x="4002" y="985"/>
                </a:lnTo>
                <a:lnTo>
                  <a:pt x="3938" y="985"/>
                </a:lnTo>
                <a:lnTo>
                  <a:pt x="3852" y="1006"/>
                </a:lnTo>
                <a:lnTo>
                  <a:pt x="3788" y="1028"/>
                </a:lnTo>
                <a:lnTo>
                  <a:pt x="3724" y="1071"/>
                </a:lnTo>
                <a:lnTo>
                  <a:pt x="3660" y="1135"/>
                </a:lnTo>
                <a:lnTo>
                  <a:pt x="3617" y="1220"/>
                </a:lnTo>
                <a:lnTo>
                  <a:pt x="3574" y="1306"/>
                </a:lnTo>
                <a:lnTo>
                  <a:pt x="3574" y="1306"/>
                </a:lnTo>
                <a:lnTo>
                  <a:pt x="3574" y="1392"/>
                </a:lnTo>
                <a:lnTo>
                  <a:pt x="3574" y="1477"/>
                </a:lnTo>
                <a:lnTo>
                  <a:pt x="3617" y="1563"/>
                </a:lnTo>
                <a:lnTo>
                  <a:pt x="3660" y="1648"/>
                </a:lnTo>
                <a:lnTo>
                  <a:pt x="3724" y="1691"/>
                </a:lnTo>
                <a:lnTo>
                  <a:pt x="3788" y="1755"/>
                </a:lnTo>
                <a:lnTo>
                  <a:pt x="3874" y="1798"/>
                </a:lnTo>
                <a:lnTo>
                  <a:pt x="3959" y="1820"/>
                </a:lnTo>
                <a:lnTo>
                  <a:pt x="4045" y="1841"/>
                </a:lnTo>
                <a:lnTo>
                  <a:pt x="4130" y="1841"/>
                </a:lnTo>
                <a:lnTo>
                  <a:pt x="4216" y="1820"/>
                </a:lnTo>
                <a:lnTo>
                  <a:pt x="4301" y="1777"/>
                </a:lnTo>
                <a:lnTo>
                  <a:pt x="4366" y="1734"/>
                </a:lnTo>
                <a:lnTo>
                  <a:pt x="4430" y="1670"/>
                </a:lnTo>
                <a:lnTo>
                  <a:pt x="4473" y="1584"/>
                </a:lnTo>
                <a:lnTo>
                  <a:pt x="4494" y="1477"/>
                </a:lnTo>
                <a:lnTo>
                  <a:pt x="4494" y="1477"/>
                </a:lnTo>
                <a:close/>
                <a:moveTo>
                  <a:pt x="4152" y="1392"/>
                </a:moveTo>
                <a:lnTo>
                  <a:pt x="4152" y="1392"/>
                </a:lnTo>
                <a:lnTo>
                  <a:pt x="4152" y="1456"/>
                </a:lnTo>
                <a:lnTo>
                  <a:pt x="4130" y="1477"/>
                </a:lnTo>
                <a:lnTo>
                  <a:pt x="4088" y="1499"/>
                </a:lnTo>
                <a:lnTo>
                  <a:pt x="4045" y="1499"/>
                </a:lnTo>
                <a:lnTo>
                  <a:pt x="3959" y="1477"/>
                </a:lnTo>
                <a:lnTo>
                  <a:pt x="3895" y="1413"/>
                </a:lnTo>
                <a:lnTo>
                  <a:pt x="3895" y="1413"/>
                </a:lnTo>
                <a:lnTo>
                  <a:pt x="3895" y="1349"/>
                </a:lnTo>
                <a:lnTo>
                  <a:pt x="3916" y="1327"/>
                </a:lnTo>
                <a:lnTo>
                  <a:pt x="3959" y="1285"/>
                </a:lnTo>
                <a:lnTo>
                  <a:pt x="4023" y="1285"/>
                </a:lnTo>
                <a:lnTo>
                  <a:pt x="4066" y="1285"/>
                </a:lnTo>
                <a:lnTo>
                  <a:pt x="4109" y="1306"/>
                </a:lnTo>
                <a:lnTo>
                  <a:pt x="4152" y="1349"/>
                </a:lnTo>
                <a:lnTo>
                  <a:pt x="4152" y="1392"/>
                </a:lnTo>
                <a:lnTo>
                  <a:pt x="4152" y="13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3787090" y="3589171"/>
            <a:ext cx="325806" cy="258798"/>
          </a:xfrm>
          <a:custGeom>
            <a:rect b="b" l="l" r="r" t="t"/>
            <a:pathLst>
              <a:path extrusionOk="0" h="9586" w="12068">
                <a:moveTo>
                  <a:pt x="11853" y="1284"/>
                </a:moveTo>
                <a:lnTo>
                  <a:pt x="11853" y="1284"/>
                </a:lnTo>
                <a:lnTo>
                  <a:pt x="11703" y="1370"/>
                </a:lnTo>
                <a:lnTo>
                  <a:pt x="11532" y="1456"/>
                </a:lnTo>
                <a:lnTo>
                  <a:pt x="11190" y="1584"/>
                </a:lnTo>
                <a:lnTo>
                  <a:pt x="10527" y="1819"/>
                </a:lnTo>
                <a:lnTo>
                  <a:pt x="10527" y="1819"/>
                </a:lnTo>
                <a:lnTo>
                  <a:pt x="10142" y="1926"/>
                </a:lnTo>
                <a:lnTo>
                  <a:pt x="9778" y="2033"/>
                </a:lnTo>
                <a:lnTo>
                  <a:pt x="9414" y="2119"/>
                </a:lnTo>
                <a:lnTo>
                  <a:pt x="9029" y="2183"/>
                </a:lnTo>
                <a:lnTo>
                  <a:pt x="8644" y="2226"/>
                </a:lnTo>
                <a:lnTo>
                  <a:pt x="8259" y="2269"/>
                </a:lnTo>
                <a:lnTo>
                  <a:pt x="7874" y="2290"/>
                </a:lnTo>
                <a:lnTo>
                  <a:pt x="7489" y="2311"/>
                </a:lnTo>
                <a:lnTo>
                  <a:pt x="7103" y="2311"/>
                </a:lnTo>
                <a:lnTo>
                  <a:pt x="6718" y="2290"/>
                </a:lnTo>
                <a:lnTo>
                  <a:pt x="5927" y="2226"/>
                </a:lnTo>
                <a:lnTo>
                  <a:pt x="5178" y="2097"/>
                </a:lnTo>
                <a:lnTo>
                  <a:pt x="4429" y="1948"/>
                </a:lnTo>
                <a:lnTo>
                  <a:pt x="4429" y="1948"/>
                </a:lnTo>
                <a:lnTo>
                  <a:pt x="3723" y="1755"/>
                </a:lnTo>
                <a:lnTo>
                  <a:pt x="3381" y="1627"/>
                </a:lnTo>
                <a:lnTo>
                  <a:pt x="3017" y="1498"/>
                </a:lnTo>
                <a:lnTo>
                  <a:pt x="2696" y="1370"/>
                </a:lnTo>
                <a:lnTo>
                  <a:pt x="2354" y="1199"/>
                </a:lnTo>
                <a:lnTo>
                  <a:pt x="2033" y="1028"/>
                </a:lnTo>
                <a:lnTo>
                  <a:pt x="1712" y="835"/>
                </a:lnTo>
                <a:lnTo>
                  <a:pt x="1712" y="835"/>
                </a:lnTo>
                <a:lnTo>
                  <a:pt x="1369" y="578"/>
                </a:lnTo>
                <a:lnTo>
                  <a:pt x="1027" y="300"/>
                </a:lnTo>
                <a:lnTo>
                  <a:pt x="1027" y="300"/>
                </a:lnTo>
                <a:lnTo>
                  <a:pt x="834" y="108"/>
                </a:lnTo>
                <a:lnTo>
                  <a:pt x="727" y="22"/>
                </a:lnTo>
                <a:lnTo>
                  <a:pt x="663" y="1"/>
                </a:lnTo>
                <a:lnTo>
                  <a:pt x="621" y="1"/>
                </a:lnTo>
                <a:lnTo>
                  <a:pt x="621" y="1"/>
                </a:lnTo>
                <a:lnTo>
                  <a:pt x="578" y="22"/>
                </a:lnTo>
                <a:lnTo>
                  <a:pt x="535" y="65"/>
                </a:lnTo>
                <a:lnTo>
                  <a:pt x="514" y="108"/>
                </a:lnTo>
                <a:lnTo>
                  <a:pt x="514" y="172"/>
                </a:lnTo>
                <a:lnTo>
                  <a:pt x="556" y="279"/>
                </a:lnTo>
                <a:lnTo>
                  <a:pt x="642" y="429"/>
                </a:lnTo>
                <a:lnTo>
                  <a:pt x="727" y="557"/>
                </a:lnTo>
                <a:lnTo>
                  <a:pt x="834" y="685"/>
                </a:lnTo>
                <a:lnTo>
                  <a:pt x="984" y="835"/>
                </a:lnTo>
                <a:lnTo>
                  <a:pt x="984" y="835"/>
                </a:lnTo>
                <a:lnTo>
                  <a:pt x="1262" y="1092"/>
                </a:lnTo>
                <a:lnTo>
                  <a:pt x="1562" y="1306"/>
                </a:lnTo>
                <a:lnTo>
                  <a:pt x="1562" y="1306"/>
                </a:lnTo>
                <a:lnTo>
                  <a:pt x="1712" y="1391"/>
                </a:lnTo>
                <a:lnTo>
                  <a:pt x="1797" y="1477"/>
                </a:lnTo>
                <a:lnTo>
                  <a:pt x="1819" y="1520"/>
                </a:lnTo>
                <a:lnTo>
                  <a:pt x="1819" y="1584"/>
                </a:lnTo>
                <a:lnTo>
                  <a:pt x="1797" y="1734"/>
                </a:lnTo>
                <a:lnTo>
                  <a:pt x="1797" y="1734"/>
                </a:lnTo>
                <a:lnTo>
                  <a:pt x="1712" y="2012"/>
                </a:lnTo>
                <a:lnTo>
                  <a:pt x="1583" y="2290"/>
                </a:lnTo>
                <a:lnTo>
                  <a:pt x="1583" y="2290"/>
                </a:lnTo>
                <a:lnTo>
                  <a:pt x="1519" y="2440"/>
                </a:lnTo>
                <a:lnTo>
                  <a:pt x="1498" y="2525"/>
                </a:lnTo>
                <a:lnTo>
                  <a:pt x="1498" y="2590"/>
                </a:lnTo>
                <a:lnTo>
                  <a:pt x="1498" y="2590"/>
                </a:lnTo>
                <a:lnTo>
                  <a:pt x="1498" y="2654"/>
                </a:lnTo>
                <a:lnTo>
                  <a:pt x="1519" y="2718"/>
                </a:lnTo>
                <a:lnTo>
                  <a:pt x="1541" y="2782"/>
                </a:lnTo>
                <a:lnTo>
                  <a:pt x="1562" y="2846"/>
                </a:lnTo>
                <a:lnTo>
                  <a:pt x="1562" y="2846"/>
                </a:lnTo>
                <a:lnTo>
                  <a:pt x="1541" y="2911"/>
                </a:lnTo>
                <a:lnTo>
                  <a:pt x="1519" y="2975"/>
                </a:lnTo>
                <a:lnTo>
                  <a:pt x="1412" y="3124"/>
                </a:lnTo>
                <a:lnTo>
                  <a:pt x="1220" y="3381"/>
                </a:lnTo>
                <a:lnTo>
                  <a:pt x="1220" y="3381"/>
                </a:lnTo>
                <a:lnTo>
                  <a:pt x="1027" y="3681"/>
                </a:lnTo>
                <a:lnTo>
                  <a:pt x="941" y="3831"/>
                </a:lnTo>
                <a:lnTo>
                  <a:pt x="877" y="4002"/>
                </a:lnTo>
                <a:lnTo>
                  <a:pt x="877" y="4002"/>
                </a:lnTo>
                <a:lnTo>
                  <a:pt x="834" y="4151"/>
                </a:lnTo>
                <a:lnTo>
                  <a:pt x="792" y="4301"/>
                </a:lnTo>
                <a:lnTo>
                  <a:pt x="770" y="4601"/>
                </a:lnTo>
                <a:lnTo>
                  <a:pt x="749" y="4900"/>
                </a:lnTo>
                <a:lnTo>
                  <a:pt x="749" y="5200"/>
                </a:lnTo>
                <a:lnTo>
                  <a:pt x="749" y="5200"/>
                </a:lnTo>
                <a:lnTo>
                  <a:pt x="749" y="5414"/>
                </a:lnTo>
                <a:lnTo>
                  <a:pt x="749" y="5628"/>
                </a:lnTo>
                <a:lnTo>
                  <a:pt x="792" y="6077"/>
                </a:lnTo>
                <a:lnTo>
                  <a:pt x="792" y="6077"/>
                </a:lnTo>
                <a:lnTo>
                  <a:pt x="834" y="6441"/>
                </a:lnTo>
                <a:lnTo>
                  <a:pt x="877" y="6633"/>
                </a:lnTo>
                <a:lnTo>
                  <a:pt x="920" y="6805"/>
                </a:lnTo>
                <a:lnTo>
                  <a:pt x="920" y="6805"/>
                </a:lnTo>
                <a:lnTo>
                  <a:pt x="963" y="6869"/>
                </a:lnTo>
                <a:lnTo>
                  <a:pt x="1027" y="6890"/>
                </a:lnTo>
                <a:lnTo>
                  <a:pt x="1091" y="6912"/>
                </a:lnTo>
                <a:lnTo>
                  <a:pt x="1155" y="6912"/>
                </a:lnTo>
                <a:lnTo>
                  <a:pt x="1305" y="6869"/>
                </a:lnTo>
                <a:lnTo>
                  <a:pt x="1476" y="6783"/>
                </a:lnTo>
                <a:lnTo>
                  <a:pt x="1648" y="6676"/>
                </a:lnTo>
                <a:lnTo>
                  <a:pt x="1797" y="6548"/>
                </a:lnTo>
                <a:lnTo>
                  <a:pt x="2033" y="6334"/>
                </a:lnTo>
                <a:lnTo>
                  <a:pt x="2033" y="6334"/>
                </a:lnTo>
                <a:lnTo>
                  <a:pt x="2182" y="6205"/>
                </a:lnTo>
                <a:lnTo>
                  <a:pt x="2311" y="6056"/>
                </a:lnTo>
                <a:lnTo>
                  <a:pt x="2439" y="5906"/>
                </a:lnTo>
                <a:lnTo>
                  <a:pt x="2546" y="5735"/>
                </a:lnTo>
                <a:lnTo>
                  <a:pt x="2653" y="5585"/>
                </a:lnTo>
                <a:lnTo>
                  <a:pt x="2739" y="5414"/>
                </a:lnTo>
                <a:lnTo>
                  <a:pt x="2888" y="5071"/>
                </a:lnTo>
                <a:lnTo>
                  <a:pt x="2974" y="4686"/>
                </a:lnTo>
                <a:lnTo>
                  <a:pt x="3038" y="4323"/>
                </a:lnTo>
                <a:lnTo>
                  <a:pt x="3038" y="3938"/>
                </a:lnTo>
                <a:lnTo>
                  <a:pt x="2995" y="3531"/>
                </a:lnTo>
                <a:lnTo>
                  <a:pt x="2995" y="3531"/>
                </a:lnTo>
                <a:lnTo>
                  <a:pt x="2974" y="3381"/>
                </a:lnTo>
                <a:lnTo>
                  <a:pt x="2974" y="3338"/>
                </a:lnTo>
                <a:lnTo>
                  <a:pt x="3017" y="3274"/>
                </a:lnTo>
                <a:lnTo>
                  <a:pt x="3017" y="3274"/>
                </a:lnTo>
                <a:lnTo>
                  <a:pt x="3060" y="3231"/>
                </a:lnTo>
                <a:lnTo>
                  <a:pt x="3124" y="3189"/>
                </a:lnTo>
                <a:lnTo>
                  <a:pt x="3252" y="3103"/>
                </a:lnTo>
                <a:lnTo>
                  <a:pt x="3252" y="3103"/>
                </a:lnTo>
                <a:lnTo>
                  <a:pt x="3359" y="2996"/>
                </a:lnTo>
                <a:lnTo>
                  <a:pt x="3423" y="2889"/>
                </a:lnTo>
                <a:lnTo>
                  <a:pt x="3488" y="2761"/>
                </a:lnTo>
                <a:lnTo>
                  <a:pt x="3552" y="2632"/>
                </a:lnTo>
                <a:lnTo>
                  <a:pt x="3552" y="2632"/>
                </a:lnTo>
                <a:lnTo>
                  <a:pt x="3616" y="2440"/>
                </a:lnTo>
                <a:lnTo>
                  <a:pt x="3637" y="2397"/>
                </a:lnTo>
                <a:lnTo>
                  <a:pt x="3659" y="2354"/>
                </a:lnTo>
                <a:lnTo>
                  <a:pt x="3701" y="2354"/>
                </a:lnTo>
                <a:lnTo>
                  <a:pt x="3766" y="2354"/>
                </a:lnTo>
                <a:lnTo>
                  <a:pt x="3980" y="2397"/>
                </a:lnTo>
                <a:lnTo>
                  <a:pt x="3980" y="2397"/>
                </a:lnTo>
                <a:lnTo>
                  <a:pt x="4343" y="2504"/>
                </a:lnTo>
                <a:lnTo>
                  <a:pt x="4707" y="2590"/>
                </a:lnTo>
                <a:lnTo>
                  <a:pt x="4707" y="2590"/>
                </a:lnTo>
                <a:lnTo>
                  <a:pt x="4835" y="2611"/>
                </a:lnTo>
                <a:lnTo>
                  <a:pt x="4921" y="2632"/>
                </a:lnTo>
                <a:lnTo>
                  <a:pt x="4985" y="2697"/>
                </a:lnTo>
                <a:lnTo>
                  <a:pt x="5028" y="2804"/>
                </a:lnTo>
                <a:lnTo>
                  <a:pt x="5028" y="2804"/>
                </a:lnTo>
                <a:lnTo>
                  <a:pt x="5028" y="2932"/>
                </a:lnTo>
                <a:lnTo>
                  <a:pt x="5028" y="3082"/>
                </a:lnTo>
                <a:lnTo>
                  <a:pt x="5028" y="3082"/>
                </a:lnTo>
                <a:lnTo>
                  <a:pt x="5007" y="3253"/>
                </a:lnTo>
                <a:lnTo>
                  <a:pt x="4964" y="3445"/>
                </a:lnTo>
                <a:lnTo>
                  <a:pt x="4942" y="3638"/>
                </a:lnTo>
                <a:lnTo>
                  <a:pt x="4942" y="3831"/>
                </a:lnTo>
                <a:lnTo>
                  <a:pt x="4942" y="3831"/>
                </a:lnTo>
                <a:lnTo>
                  <a:pt x="4964" y="3980"/>
                </a:lnTo>
                <a:lnTo>
                  <a:pt x="4985" y="4044"/>
                </a:lnTo>
                <a:lnTo>
                  <a:pt x="4964" y="4130"/>
                </a:lnTo>
                <a:lnTo>
                  <a:pt x="4964" y="4130"/>
                </a:lnTo>
                <a:lnTo>
                  <a:pt x="4900" y="4237"/>
                </a:lnTo>
                <a:lnTo>
                  <a:pt x="4835" y="4344"/>
                </a:lnTo>
                <a:lnTo>
                  <a:pt x="4835" y="4344"/>
                </a:lnTo>
                <a:lnTo>
                  <a:pt x="4750" y="4515"/>
                </a:lnTo>
                <a:lnTo>
                  <a:pt x="4686" y="4708"/>
                </a:lnTo>
                <a:lnTo>
                  <a:pt x="4579" y="5093"/>
                </a:lnTo>
                <a:lnTo>
                  <a:pt x="4579" y="5093"/>
                </a:lnTo>
                <a:lnTo>
                  <a:pt x="4515" y="5435"/>
                </a:lnTo>
                <a:lnTo>
                  <a:pt x="4472" y="5778"/>
                </a:lnTo>
                <a:lnTo>
                  <a:pt x="4493" y="6098"/>
                </a:lnTo>
                <a:lnTo>
                  <a:pt x="4536" y="6419"/>
                </a:lnTo>
                <a:lnTo>
                  <a:pt x="4622" y="6740"/>
                </a:lnTo>
                <a:lnTo>
                  <a:pt x="4686" y="6890"/>
                </a:lnTo>
                <a:lnTo>
                  <a:pt x="4750" y="7019"/>
                </a:lnTo>
                <a:lnTo>
                  <a:pt x="4835" y="7168"/>
                </a:lnTo>
                <a:lnTo>
                  <a:pt x="4942" y="7297"/>
                </a:lnTo>
                <a:lnTo>
                  <a:pt x="5071" y="7425"/>
                </a:lnTo>
                <a:lnTo>
                  <a:pt x="5199" y="7553"/>
                </a:lnTo>
                <a:lnTo>
                  <a:pt x="5199" y="7553"/>
                </a:lnTo>
                <a:lnTo>
                  <a:pt x="5328" y="7660"/>
                </a:lnTo>
                <a:lnTo>
                  <a:pt x="5456" y="7767"/>
                </a:lnTo>
                <a:lnTo>
                  <a:pt x="5627" y="7832"/>
                </a:lnTo>
                <a:lnTo>
                  <a:pt x="5713" y="7853"/>
                </a:lnTo>
                <a:lnTo>
                  <a:pt x="5777" y="7832"/>
                </a:lnTo>
                <a:lnTo>
                  <a:pt x="5777" y="7832"/>
                </a:lnTo>
                <a:lnTo>
                  <a:pt x="5905" y="7789"/>
                </a:lnTo>
                <a:lnTo>
                  <a:pt x="6034" y="7703"/>
                </a:lnTo>
                <a:lnTo>
                  <a:pt x="6226" y="7489"/>
                </a:lnTo>
                <a:lnTo>
                  <a:pt x="6226" y="7489"/>
                </a:lnTo>
                <a:lnTo>
                  <a:pt x="6440" y="7232"/>
                </a:lnTo>
                <a:lnTo>
                  <a:pt x="6611" y="6954"/>
                </a:lnTo>
                <a:lnTo>
                  <a:pt x="6782" y="6655"/>
                </a:lnTo>
                <a:lnTo>
                  <a:pt x="6889" y="6355"/>
                </a:lnTo>
                <a:lnTo>
                  <a:pt x="6889" y="6355"/>
                </a:lnTo>
                <a:lnTo>
                  <a:pt x="6954" y="6184"/>
                </a:lnTo>
                <a:lnTo>
                  <a:pt x="6996" y="5992"/>
                </a:lnTo>
                <a:lnTo>
                  <a:pt x="7018" y="5799"/>
                </a:lnTo>
                <a:lnTo>
                  <a:pt x="7018" y="5628"/>
                </a:lnTo>
                <a:lnTo>
                  <a:pt x="7018" y="5435"/>
                </a:lnTo>
                <a:lnTo>
                  <a:pt x="6996" y="5243"/>
                </a:lnTo>
                <a:lnTo>
                  <a:pt x="6954" y="5050"/>
                </a:lnTo>
                <a:lnTo>
                  <a:pt x="6911" y="4879"/>
                </a:lnTo>
                <a:lnTo>
                  <a:pt x="6911" y="4879"/>
                </a:lnTo>
                <a:lnTo>
                  <a:pt x="6825" y="4708"/>
                </a:lnTo>
                <a:lnTo>
                  <a:pt x="6718" y="4537"/>
                </a:lnTo>
                <a:lnTo>
                  <a:pt x="6611" y="4344"/>
                </a:lnTo>
                <a:lnTo>
                  <a:pt x="6569" y="4258"/>
                </a:lnTo>
                <a:lnTo>
                  <a:pt x="6547" y="4173"/>
                </a:lnTo>
                <a:lnTo>
                  <a:pt x="6547" y="4173"/>
                </a:lnTo>
                <a:lnTo>
                  <a:pt x="6547" y="4023"/>
                </a:lnTo>
                <a:lnTo>
                  <a:pt x="6569" y="3873"/>
                </a:lnTo>
                <a:lnTo>
                  <a:pt x="6590" y="3724"/>
                </a:lnTo>
                <a:lnTo>
                  <a:pt x="6590" y="3574"/>
                </a:lnTo>
                <a:lnTo>
                  <a:pt x="6590" y="3574"/>
                </a:lnTo>
                <a:lnTo>
                  <a:pt x="6590" y="3360"/>
                </a:lnTo>
                <a:lnTo>
                  <a:pt x="6590" y="3146"/>
                </a:lnTo>
                <a:lnTo>
                  <a:pt x="6590" y="3146"/>
                </a:lnTo>
                <a:lnTo>
                  <a:pt x="6547" y="3039"/>
                </a:lnTo>
                <a:lnTo>
                  <a:pt x="6526" y="2996"/>
                </a:lnTo>
                <a:lnTo>
                  <a:pt x="6526" y="2932"/>
                </a:lnTo>
                <a:lnTo>
                  <a:pt x="6526" y="2932"/>
                </a:lnTo>
                <a:lnTo>
                  <a:pt x="6547" y="2889"/>
                </a:lnTo>
                <a:lnTo>
                  <a:pt x="6590" y="2868"/>
                </a:lnTo>
                <a:lnTo>
                  <a:pt x="6654" y="2846"/>
                </a:lnTo>
                <a:lnTo>
                  <a:pt x="6847" y="2846"/>
                </a:lnTo>
                <a:lnTo>
                  <a:pt x="6847" y="2846"/>
                </a:lnTo>
                <a:lnTo>
                  <a:pt x="7531" y="2868"/>
                </a:lnTo>
                <a:lnTo>
                  <a:pt x="8216" y="2846"/>
                </a:lnTo>
                <a:lnTo>
                  <a:pt x="8216" y="2846"/>
                </a:lnTo>
                <a:lnTo>
                  <a:pt x="8516" y="2804"/>
                </a:lnTo>
                <a:lnTo>
                  <a:pt x="8665" y="2804"/>
                </a:lnTo>
                <a:lnTo>
                  <a:pt x="8751" y="2825"/>
                </a:lnTo>
                <a:lnTo>
                  <a:pt x="8794" y="2868"/>
                </a:lnTo>
                <a:lnTo>
                  <a:pt x="8794" y="2868"/>
                </a:lnTo>
                <a:lnTo>
                  <a:pt x="8836" y="2911"/>
                </a:lnTo>
                <a:lnTo>
                  <a:pt x="8858" y="2996"/>
                </a:lnTo>
                <a:lnTo>
                  <a:pt x="8879" y="3167"/>
                </a:lnTo>
                <a:lnTo>
                  <a:pt x="8922" y="3510"/>
                </a:lnTo>
                <a:lnTo>
                  <a:pt x="8922" y="3510"/>
                </a:lnTo>
                <a:lnTo>
                  <a:pt x="8943" y="3681"/>
                </a:lnTo>
                <a:lnTo>
                  <a:pt x="8943" y="3852"/>
                </a:lnTo>
                <a:lnTo>
                  <a:pt x="8901" y="4194"/>
                </a:lnTo>
                <a:lnTo>
                  <a:pt x="8858" y="4537"/>
                </a:lnTo>
                <a:lnTo>
                  <a:pt x="8815" y="4879"/>
                </a:lnTo>
                <a:lnTo>
                  <a:pt x="8815" y="4879"/>
                </a:lnTo>
                <a:lnTo>
                  <a:pt x="8815" y="5157"/>
                </a:lnTo>
                <a:lnTo>
                  <a:pt x="8815" y="5457"/>
                </a:lnTo>
                <a:lnTo>
                  <a:pt x="8836" y="5756"/>
                </a:lnTo>
                <a:lnTo>
                  <a:pt x="8901" y="6034"/>
                </a:lnTo>
                <a:lnTo>
                  <a:pt x="8965" y="6312"/>
                </a:lnTo>
                <a:lnTo>
                  <a:pt x="9093" y="6569"/>
                </a:lnTo>
                <a:lnTo>
                  <a:pt x="9243" y="6826"/>
                </a:lnTo>
                <a:lnTo>
                  <a:pt x="9329" y="6933"/>
                </a:lnTo>
                <a:lnTo>
                  <a:pt x="9436" y="7040"/>
                </a:lnTo>
                <a:lnTo>
                  <a:pt x="9436" y="7040"/>
                </a:lnTo>
                <a:lnTo>
                  <a:pt x="9650" y="7211"/>
                </a:lnTo>
                <a:lnTo>
                  <a:pt x="9778" y="7297"/>
                </a:lnTo>
                <a:lnTo>
                  <a:pt x="9885" y="7361"/>
                </a:lnTo>
                <a:lnTo>
                  <a:pt x="10013" y="7382"/>
                </a:lnTo>
                <a:lnTo>
                  <a:pt x="10142" y="7382"/>
                </a:lnTo>
                <a:lnTo>
                  <a:pt x="10249" y="7318"/>
                </a:lnTo>
                <a:lnTo>
                  <a:pt x="10356" y="7211"/>
                </a:lnTo>
                <a:lnTo>
                  <a:pt x="10356" y="7211"/>
                </a:lnTo>
                <a:lnTo>
                  <a:pt x="10441" y="7104"/>
                </a:lnTo>
                <a:lnTo>
                  <a:pt x="10527" y="6954"/>
                </a:lnTo>
                <a:lnTo>
                  <a:pt x="10655" y="6676"/>
                </a:lnTo>
                <a:lnTo>
                  <a:pt x="10741" y="6377"/>
                </a:lnTo>
                <a:lnTo>
                  <a:pt x="10826" y="6077"/>
                </a:lnTo>
                <a:lnTo>
                  <a:pt x="10826" y="6077"/>
                </a:lnTo>
                <a:lnTo>
                  <a:pt x="10869" y="5713"/>
                </a:lnTo>
                <a:lnTo>
                  <a:pt x="10869" y="5350"/>
                </a:lnTo>
                <a:lnTo>
                  <a:pt x="10826" y="4965"/>
                </a:lnTo>
                <a:lnTo>
                  <a:pt x="10805" y="4793"/>
                </a:lnTo>
                <a:lnTo>
                  <a:pt x="10741" y="4622"/>
                </a:lnTo>
                <a:lnTo>
                  <a:pt x="10741" y="4622"/>
                </a:lnTo>
                <a:lnTo>
                  <a:pt x="10677" y="4451"/>
                </a:lnTo>
                <a:lnTo>
                  <a:pt x="10591" y="4301"/>
                </a:lnTo>
                <a:lnTo>
                  <a:pt x="10505" y="4130"/>
                </a:lnTo>
                <a:lnTo>
                  <a:pt x="10441" y="3959"/>
                </a:lnTo>
                <a:lnTo>
                  <a:pt x="10441" y="3959"/>
                </a:lnTo>
                <a:lnTo>
                  <a:pt x="10441" y="3831"/>
                </a:lnTo>
                <a:lnTo>
                  <a:pt x="10441" y="3681"/>
                </a:lnTo>
                <a:lnTo>
                  <a:pt x="10463" y="3531"/>
                </a:lnTo>
                <a:lnTo>
                  <a:pt x="10463" y="3381"/>
                </a:lnTo>
                <a:lnTo>
                  <a:pt x="10463" y="3381"/>
                </a:lnTo>
                <a:lnTo>
                  <a:pt x="10441" y="3296"/>
                </a:lnTo>
                <a:lnTo>
                  <a:pt x="10420" y="3189"/>
                </a:lnTo>
                <a:lnTo>
                  <a:pt x="10334" y="2996"/>
                </a:lnTo>
                <a:lnTo>
                  <a:pt x="10249" y="2825"/>
                </a:lnTo>
                <a:lnTo>
                  <a:pt x="10227" y="2739"/>
                </a:lnTo>
                <a:lnTo>
                  <a:pt x="10206" y="2632"/>
                </a:lnTo>
                <a:lnTo>
                  <a:pt x="10206" y="2632"/>
                </a:lnTo>
                <a:lnTo>
                  <a:pt x="10206" y="2568"/>
                </a:lnTo>
                <a:lnTo>
                  <a:pt x="10227" y="2525"/>
                </a:lnTo>
                <a:lnTo>
                  <a:pt x="10249" y="2483"/>
                </a:lnTo>
                <a:lnTo>
                  <a:pt x="10291" y="2461"/>
                </a:lnTo>
                <a:lnTo>
                  <a:pt x="10377" y="2418"/>
                </a:lnTo>
                <a:lnTo>
                  <a:pt x="10505" y="2376"/>
                </a:lnTo>
                <a:lnTo>
                  <a:pt x="10505" y="2376"/>
                </a:lnTo>
                <a:lnTo>
                  <a:pt x="10805" y="2269"/>
                </a:lnTo>
                <a:lnTo>
                  <a:pt x="11104" y="2119"/>
                </a:lnTo>
                <a:lnTo>
                  <a:pt x="11404" y="1948"/>
                </a:lnTo>
                <a:lnTo>
                  <a:pt x="11661" y="1755"/>
                </a:lnTo>
                <a:lnTo>
                  <a:pt x="11661" y="1755"/>
                </a:lnTo>
                <a:lnTo>
                  <a:pt x="11768" y="1670"/>
                </a:lnTo>
                <a:lnTo>
                  <a:pt x="11875" y="1541"/>
                </a:lnTo>
                <a:lnTo>
                  <a:pt x="11982" y="1413"/>
                </a:lnTo>
                <a:lnTo>
                  <a:pt x="12024" y="1284"/>
                </a:lnTo>
                <a:lnTo>
                  <a:pt x="12024" y="1284"/>
                </a:lnTo>
                <a:lnTo>
                  <a:pt x="12067" y="1156"/>
                </a:lnTo>
                <a:lnTo>
                  <a:pt x="12046" y="1135"/>
                </a:lnTo>
                <a:lnTo>
                  <a:pt x="12024" y="1135"/>
                </a:lnTo>
                <a:lnTo>
                  <a:pt x="11853" y="1284"/>
                </a:lnTo>
                <a:lnTo>
                  <a:pt x="11853" y="1284"/>
                </a:lnTo>
                <a:close/>
                <a:moveTo>
                  <a:pt x="2589" y="4002"/>
                </a:moveTo>
                <a:lnTo>
                  <a:pt x="2589" y="4002"/>
                </a:lnTo>
                <a:lnTo>
                  <a:pt x="2589" y="4258"/>
                </a:lnTo>
                <a:lnTo>
                  <a:pt x="2546" y="4494"/>
                </a:lnTo>
                <a:lnTo>
                  <a:pt x="2482" y="4729"/>
                </a:lnTo>
                <a:lnTo>
                  <a:pt x="2396" y="4965"/>
                </a:lnTo>
                <a:lnTo>
                  <a:pt x="2289" y="5178"/>
                </a:lnTo>
                <a:lnTo>
                  <a:pt x="2182" y="5392"/>
                </a:lnTo>
                <a:lnTo>
                  <a:pt x="2033" y="5585"/>
                </a:lnTo>
                <a:lnTo>
                  <a:pt x="1883" y="5778"/>
                </a:lnTo>
                <a:lnTo>
                  <a:pt x="1883" y="5778"/>
                </a:lnTo>
                <a:lnTo>
                  <a:pt x="1733" y="5927"/>
                </a:lnTo>
                <a:lnTo>
                  <a:pt x="1648" y="6013"/>
                </a:lnTo>
                <a:lnTo>
                  <a:pt x="1562" y="6077"/>
                </a:lnTo>
                <a:lnTo>
                  <a:pt x="1562" y="6077"/>
                </a:lnTo>
                <a:lnTo>
                  <a:pt x="1455" y="6120"/>
                </a:lnTo>
                <a:lnTo>
                  <a:pt x="1412" y="6098"/>
                </a:lnTo>
                <a:lnTo>
                  <a:pt x="1391" y="6098"/>
                </a:lnTo>
                <a:lnTo>
                  <a:pt x="1348" y="6034"/>
                </a:lnTo>
                <a:lnTo>
                  <a:pt x="1305" y="5927"/>
                </a:lnTo>
                <a:lnTo>
                  <a:pt x="1305" y="5927"/>
                </a:lnTo>
                <a:lnTo>
                  <a:pt x="1262" y="5820"/>
                </a:lnTo>
                <a:lnTo>
                  <a:pt x="1241" y="5713"/>
                </a:lnTo>
                <a:lnTo>
                  <a:pt x="1198" y="5457"/>
                </a:lnTo>
                <a:lnTo>
                  <a:pt x="1198" y="4986"/>
                </a:lnTo>
                <a:lnTo>
                  <a:pt x="1198" y="4986"/>
                </a:lnTo>
                <a:lnTo>
                  <a:pt x="1198" y="4729"/>
                </a:lnTo>
                <a:lnTo>
                  <a:pt x="1220" y="4472"/>
                </a:lnTo>
                <a:lnTo>
                  <a:pt x="1262" y="4237"/>
                </a:lnTo>
                <a:lnTo>
                  <a:pt x="1327" y="4002"/>
                </a:lnTo>
                <a:lnTo>
                  <a:pt x="1412" y="3766"/>
                </a:lnTo>
                <a:lnTo>
                  <a:pt x="1519" y="3531"/>
                </a:lnTo>
                <a:lnTo>
                  <a:pt x="1648" y="3317"/>
                </a:lnTo>
                <a:lnTo>
                  <a:pt x="1797" y="3103"/>
                </a:lnTo>
                <a:lnTo>
                  <a:pt x="1797" y="3103"/>
                </a:lnTo>
                <a:lnTo>
                  <a:pt x="1883" y="2996"/>
                </a:lnTo>
                <a:lnTo>
                  <a:pt x="1926" y="2953"/>
                </a:lnTo>
                <a:lnTo>
                  <a:pt x="1990" y="2953"/>
                </a:lnTo>
                <a:lnTo>
                  <a:pt x="1990" y="2953"/>
                </a:lnTo>
                <a:lnTo>
                  <a:pt x="2118" y="2953"/>
                </a:lnTo>
                <a:lnTo>
                  <a:pt x="2268" y="3017"/>
                </a:lnTo>
                <a:lnTo>
                  <a:pt x="2503" y="3146"/>
                </a:lnTo>
                <a:lnTo>
                  <a:pt x="2503" y="3146"/>
                </a:lnTo>
                <a:lnTo>
                  <a:pt x="2589" y="3210"/>
                </a:lnTo>
                <a:lnTo>
                  <a:pt x="2610" y="3253"/>
                </a:lnTo>
                <a:lnTo>
                  <a:pt x="2610" y="3296"/>
                </a:lnTo>
                <a:lnTo>
                  <a:pt x="2589" y="3510"/>
                </a:lnTo>
                <a:lnTo>
                  <a:pt x="2589" y="3510"/>
                </a:lnTo>
                <a:lnTo>
                  <a:pt x="2589" y="3766"/>
                </a:lnTo>
                <a:lnTo>
                  <a:pt x="2589" y="4002"/>
                </a:lnTo>
                <a:lnTo>
                  <a:pt x="2589" y="4002"/>
                </a:lnTo>
                <a:close/>
                <a:moveTo>
                  <a:pt x="3081" y="2290"/>
                </a:moveTo>
                <a:lnTo>
                  <a:pt x="3081" y="2290"/>
                </a:lnTo>
                <a:lnTo>
                  <a:pt x="3060" y="2418"/>
                </a:lnTo>
                <a:lnTo>
                  <a:pt x="3017" y="2547"/>
                </a:lnTo>
                <a:lnTo>
                  <a:pt x="2995" y="2611"/>
                </a:lnTo>
                <a:lnTo>
                  <a:pt x="2953" y="2654"/>
                </a:lnTo>
                <a:lnTo>
                  <a:pt x="2910" y="2697"/>
                </a:lnTo>
                <a:lnTo>
                  <a:pt x="2846" y="2718"/>
                </a:lnTo>
                <a:lnTo>
                  <a:pt x="2846" y="2718"/>
                </a:lnTo>
                <a:lnTo>
                  <a:pt x="2781" y="2718"/>
                </a:lnTo>
                <a:lnTo>
                  <a:pt x="2696" y="2718"/>
                </a:lnTo>
                <a:lnTo>
                  <a:pt x="2503" y="2654"/>
                </a:lnTo>
                <a:lnTo>
                  <a:pt x="2332" y="2547"/>
                </a:lnTo>
                <a:lnTo>
                  <a:pt x="2268" y="2504"/>
                </a:lnTo>
                <a:lnTo>
                  <a:pt x="2225" y="2461"/>
                </a:lnTo>
                <a:lnTo>
                  <a:pt x="2225" y="2461"/>
                </a:lnTo>
                <a:lnTo>
                  <a:pt x="2289" y="2440"/>
                </a:lnTo>
                <a:lnTo>
                  <a:pt x="2311" y="2397"/>
                </a:lnTo>
                <a:lnTo>
                  <a:pt x="2354" y="2311"/>
                </a:lnTo>
                <a:lnTo>
                  <a:pt x="2354" y="2311"/>
                </a:lnTo>
                <a:lnTo>
                  <a:pt x="2439" y="2162"/>
                </a:lnTo>
                <a:lnTo>
                  <a:pt x="2439" y="2162"/>
                </a:lnTo>
                <a:lnTo>
                  <a:pt x="2418" y="2119"/>
                </a:lnTo>
                <a:lnTo>
                  <a:pt x="2396" y="2097"/>
                </a:lnTo>
                <a:lnTo>
                  <a:pt x="2354" y="2055"/>
                </a:lnTo>
                <a:lnTo>
                  <a:pt x="2268" y="2033"/>
                </a:lnTo>
                <a:lnTo>
                  <a:pt x="2204" y="1990"/>
                </a:lnTo>
                <a:lnTo>
                  <a:pt x="2204" y="1990"/>
                </a:lnTo>
                <a:lnTo>
                  <a:pt x="2311" y="1926"/>
                </a:lnTo>
                <a:lnTo>
                  <a:pt x="2439" y="1905"/>
                </a:lnTo>
                <a:lnTo>
                  <a:pt x="2589" y="1905"/>
                </a:lnTo>
                <a:lnTo>
                  <a:pt x="2739" y="1926"/>
                </a:lnTo>
                <a:lnTo>
                  <a:pt x="2888" y="1990"/>
                </a:lnTo>
                <a:lnTo>
                  <a:pt x="2995" y="2055"/>
                </a:lnTo>
                <a:lnTo>
                  <a:pt x="3038" y="2119"/>
                </a:lnTo>
                <a:lnTo>
                  <a:pt x="3060" y="2162"/>
                </a:lnTo>
                <a:lnTo>
                  <a:pt x="3081" y="2226"/>
                </a:lnTo>
                <a:lnTo>
                  <a:pt x="3081" y="2290"/>
                </a:lnTo>
                <a:lnTo>
                  <a:pt x="3081" y="2290"/>
                </a:lnTo>
                <a:close/>
                <a:moveTo>
                  <a:pt x="5392" y="3681"/>
                </a:moveTo>
                <a:lnTo>
                  <a:pt x="5392" y="3681"/>
                </a:lnTo>
                <a:lnTo>
                  <a:pt x="5435" y="3659"/>
                </a:lnTo>
                <a:lnTo>
                  <a:pt x="5477" y="3638"/>
                </a:lnTo>
                <a:lnTo>
                  <a:pt x="5606" y="3595"/>
                </a:lnTo>
                <a:lnTo>
                  <a:pt x="5734" y="3531"/>
                </a:lnTo>
                <a:lnTo>
                  <a:pt x="5777" y="3510"/>
                </a:lnTo>
                <a:lnTo>
                  <a:pt x="5820" y="3445"/>
                </a:lnTo>
                <a:lnTo>
                  <a:pt x="5820" y="3445"/>
                </a:lnTo>
                <a:lnTo>
                  <a:pt x="5841" y="3381"/>
                </a:lnTo>
                <a:lnTo>
                  <a:pt x="5820" y="3338"/>
                </a:lnTo>
                <a:lnTo>
                  <a:pt x="5798" y="3296"/>
                </a:lnTo>
                <a:lnTo>
                  <a:pt x="5798" y="3231"/>
                </a:lnTo>
                <a:lnTo>
                  <a:pt x="5798" y="3231"/>
                </a:lnTo>
                <a:lnTo>
                  <a:pt x="5755" y="3189"/>
                </a:lnTo>
                <a:lnTo>
                  <a:pt x="5755" y="3124"/>
                </a:lnTo>
                <a:lnTo>
                  <a:pt x="5755" y="3124"/>
                </a:lnTo>
                <a:lnTo>
                  <a:pt x="5798" y="3082"/>
                </a:lnTo>
                <a:lnTo>
                  <a:pt x="5820" y="3039"/>
                </a:lnTo>
                <a:lnTo>
                  <a:pt x="5820" y="3039"/>
                </a:lnTo>
                <a:lnTo>
                  <a:pt x="5798" y="2953"/>
                </a:lnTo>
                <a:lnTo>
                  <a:pt x="5755" y="2911"/>
                </a:lnTo>
                <a:lnTo>
                  <a:pt x="5691" y="2889"/>
                </a:lnTo>
                <a:lnTo>
                  <a:pt x="5649" y="2889"/>
                </a:lnTo>
                <a:lnTo>
                  <a:pt x="5520" y="2868"/>
                </a:lnTo>
                <a:lnTo>
                  <a:pt x="5456" y="2846"/>
                </a:lnTo>
                <a:lnTo>
                  <a:pt x="5413" y="2804"/>
                </a:lnTo>
                <a:lnTo>
                  <a:pt x="5413" y="2804"/>
                </a:lnTo>
                <a:lnTo>
                  <a:pt x="5477" y="2761"/>
                </a:lnTo>
                <a:lnTo>
                  <a:pt x="5542" y="2761"/>
                </a:lnTo>
                <a:lnTo>
                  <a:pt x="5691" y="2761"/>
                </a:lnTo>
                <a:lnTo>
                  <a:pt x="6012" y="2804"/>
                </a:lnTo>
                <a:lnTo>
                  <a:pt x="6012" y="2804"/>
                </a:lnTo>
                <a:lnTo>
                  <a:pt x="6162" y="2825"/>
                </a:lnTo>
                <a:lnTo>
                  <a:pt x="6226" y="2846"/>
                </a:lnTo>
                <a:lnTo>
                  <a:pt x="6248" y="2868"/>
                </a:lnTo>
                <a:lnTo>
                  <a:pt x="6248" y="2911"/>
                </a:lnTo>
                <a:lnTo>
                  <a:pt x="6248" y="3039"/>
                </a:lnTo>
                <a:lnTo>
                  <a:pt x="6248" y="3039"/>
                </a:lnTo>
                <a:lnTo>
                  <a:pt x="6226" y="3210"/>
                </a:lnTo>
                <a:lnTo>
                  <a:pt x="6226" y="3381"/>
                </a:lnTo>
                <a:lnTo>
                  <a:pt x="6226" y="3552"/>
                </a:lnTo>
                <a:lnTo>
                  <a:pt x="6183" y="3702"/>
                </a:lnTo>
                <a:lnTo>
                  <a:pt x="6183" y="3702"/>
                </a:lnTo>
                <a:lnTo>
                  <a:pt x="6141" y="3788"/>
                </a:lnTo>
                <a:lnTo>
                  <a:pt x="6098" y="3831"/>
                </a:lnTo>
                <a:lnTo>
                  <a:pt x="6012" y="3852"/>
                </a:lnTo>
                <a:lnTo>
                  <a:pt x="5905" y="3852"/>
                </a:lnTo>
                <a:lnTo>
                  <a:pt x="5905" y="3852"/>
                </a:lnTo>
                <a:lnTo>
                  <a:pt x="5777" y="3852"/>
                </a:lnTo>
                <a:lnTo>
                  <a:pt x="5584" y="3831"/>
                </a:lnTo>
                <a:lnTo>
                  <a:pt x="5499" y="3809"/>
                </a:lnTo>
                <a:lnTo>
                  <a:pt x="5435" y="3788"/>
                </a:lnTo>
                <a:lnTo>
                  <a:pt x="5392" y="3745"/>
                </a:lnTo>
                <a:lnTo>
                  <a:pt x="5392" y="3681"/>
                </a:lnTo>
                <a:lnTo>
                  <a:pt x="5392" y="3681"/>
                </a:lnTo>
                <a:close/>
                <a:moveTo>
                  <a:pt x="6397" y="6205"/>
                </a:moveTo>
                <a:lnTo>
                  <a:pt x="6397" y="6205"/>
                </a:lnTo>
                <a:lnTo>
                  <a:pt x="6333" y="6377"/>
                </a:lnTo>
                <a:lnTo>
                  <a:pt x="6248" y="6548"/>
                </a:lnTo>
                <a:lnTo>
                  <a:pt x="6055" y="6869"/>
                </a:lnTo>
                <a:lnTo>
                  <a:pt x="6055" y="6869"/>
                </a:lnTo>
                <a:lnTo>
                  <a:pt x="5927" y="7083"/>
                </a:lnTo>
                <a:lnTo>
                  <a:pt x="5862" y="7190"/>
                </a:lnTo>
                <a:lnTo>
                  <a:pt x="5820" y="7232"/>
                </a:lnTo>
                <a:lnTo>
                  <a:pt x="5777" y="7254"/>
                </a:lnTo>
                <a:lnTo>
                  <a:pt x="5777" y="7254"/>
                </a:lnTo>
                <a:lnTo>
                  <a:pt x="5713" y="7232"/>
                </a:lnTo>
                <a:lnTo>
                  <a:pt x="5649" y="7211"/>
                </a:lnTo>
                <a:lnTo>
                  <a:pt x="5520" y="7125"/>
                </a:lnTo>
                <a:lnTo>
                  <a:pt x="5370" y="7019"/>
                </a:lnTo>
                <a:lnTo>
                  <a:pt x="5285" y="6933"/>
                </a:lnTo>
                <a:lnTo>
                  <a:pt x="5285" y="6933"/>
                </a:lnTo>
                <a:lnTo>
                  <a:pt x="5199" y="6826"/>
                </a:lnTo>
                <a:lnTo>
                  <a:pt x="5114" y="6698"/>
                </a:lnTo>
                <a:lnTo>
                  <a:pt x="5049" y="6569"/>
                </a:lnTo>
                <a:lnTo>
                  <a:pt x="5007" y="6441"/>
                </a:lnTo>
                <a:lnTo>
                  <a:pt x="5007" y="6441"/>
                </a:lnTo>
                <a:lnTo>
                  <a:pt x="4964" y="6270"/>
                </a:lnTo>
                <a:lnTo>
                  <a:pt x="4942" y="6077"/>
                </a:lnTo>
                <a:lnTo>
                  <a:pt x="4942" y="5906"/>
                </a:lnTo>
                <a:lnTo>
                  <a:pt x="4942" y="5713"/>
                </a:lnTo>
                <a:lnTo>
                  <a:pt x="4985" y="5328"/>
                </a:lnTo>
                <a:lnTo>
                  <a:pt x="5049" y="4986"/>
                </a:lnTo>
                <a:lnTo>
                  <a:pt x="5049" y="4986"/>
                </a:lnTo>
                <a:lnTo>
                  <a:pt x="5156" y="4644"/>
                </a:lnTo>
                <a:lnTo>
                  <a:pt x="5221" y="4451"/>
                </a:lnTo>
                <a:lnTo>
                  <a:pt x="5306" y="4323"/>
                </a:lnTo>
                <a:lnTo>
                  <a:pt x="5306" y="4323"/>
                </a:lnTo>
                <a:lnTo>
                  <a:pt x="5392" y="4237"/>
                </a:lnTo>
                <a:lnTo>
                  <a:pt x="5477" y="4194"/>
                </a:lnTo>
                <a:lnTo>
                  <a:pt x="5499" y="4216"/>
                </a:lnTo>
                <a:lnTo>
                  <a:pt x="5542" y="4237"/>
                </a:lnTo>
                <a:lnTo>
                  <a:pt x="5563" y="4280"/>
                </a:lnTo>
                <a:lnTo>
                  <a:pt x="5563" y="4344"/>
                </a:lnTo>
                <a:lnTo>
                  <a:pt x="5563" y="4344"/>
                </a:lnTo>
                <a:lnTo>
                  <a:pt x="5563" y="4451"/>
                </a:lnTo>
                <a:lnTo>
                  <a:pt x="5542" y="4601"/>
                </a:lnTo>
                <a:lnTo>
                  <a:pt x="5435" y="4965"/>
                </a:lnTo>
                <a:lnTo>
                  <a:pt x="5413" y="5136"/>
                </a:lnTo>
                <a:lnTo>
                  <a:pt x="5413" y="5307"/>
                </a:lnTo>
                <a:lnTo>
                  <a:pt x="5435" y="5371"/>
                </a:lnTo>
                <a:lnTo>
                  <a:pt x="5456" y="5435"/>
                </a:lnTo>
                <a:lnTo>
                  <a:pt x="5499" y="5499"/>
                </a:lnTo>
                <a:lnTo>
                  <a:pt x="5563" y="5521"/>
                </a:lnTo>
                <a:lnTo>
                  <a:pt x="5563" y="5521"/>
                </a:lnTo>
                <a:lnTo>
                  <a:pt x="5627" y="5564"/>
                </a:lnTo>
                <a:lnTo>
                  <a:pt x="5691" y="5564"/>
                </a:lnTo>
                <a:lnTo>
                  <a:pt x="5734" y="5542"/>
                </a:lnTo>
                <a:lnTo>
                  <a:pt x="5777" y="5521"/>
                </a:lnTo>
                <a:lnTo>
                  <a:pt x="5798" y="5478"/>
                </a:lnTo>
                <a:lnTo>
                  <a:pt x="5820" y="5414"/>
                </a:lnTo>
                <a:lnTo>
                  <a:pt x="5841" y="5264"/>
                </a:lnTo>
                <a:lnTo>
                  <a:pt x="5841" y="4986"/>
                </a:lnTo>
                <a:lnTo>
                  <a:pt x="5841" y="4879"/>
                </a:lnTo>
                <a:lnTo>
                  <a:pt x="5862" y="4836"/>
                </a:lnTo>
                <a:lnTo>
                  <a:pt x="5862" y="4836"/>
                </a:lnTo>
                <a:lnTo>
                  <a:pt x="5841" y="4686"/>
                </a:lnTo>
                <a:lnTo>
                  <a:pt x="5841" y="4472"/>
                </a:lnTo>
                <a:lnTo>
                  <a:pt x="5841" y="4387"/>
                </a:lnTo>
                <a:lnTo>
                  <a:pt x="5884" y="4323"/>
                </a:lnTo>
                <a:lnTo>
                  <a:pt x="5927" y="4280"/>
                </a:lnTo>
                <a:lnTo>
                  <a:pt x="6012" y="4258"/>
                </a:lnTo>
                <a:lnTo>
                  <a:pt x="6012" y="4258"/>
                </a:lnTo>
                <a:lnTo>
                  <a:pt x="6098" y="4280"/>
                </a:lnTo>
                <a:lnTo>
                  <a:pt x="6141" y="4323"/>
                </a:lnTo>
                <a:lnTo>
                  <a:pt x="6183" y="4387"/>
                </a:lnTo>
                <a:lnTo>
                  <a:pt x="6226" y="4451"/>
                </a:lnTo>
                <a:lnTo>
                  <a:pt x="6290" y="4601"/>
                </a:lnTo>
                <a:lnTo>
                  <a:pt x="6333" y="4729"/>
                </a:lnTo>
                <a:lnTo>
                  <a:pt x="6333" y="4729"/>
                </a:lnTo>
                <a:lnTo>
                  <a:pt x="6440" y="5114"/>
                </a:lnTo>
                <a:lnTo>
                  <a:pt x="6483" y="5285"/>
                </a:lnTo>
                <a:lnTo>
                  <a:pt x="6504" y="5478"/>
                </a:lnTo>
                <a:lnTo>
                  <a:pt x="6504" y="5649"/>
                </a:lnTo>
                <a:lnTo>
                  <a:pt x="6483" y="5842"/>
                </a:lnTo>
                <a:lnTo>
                  <a:pt x="6462" y="6013"/>
                </a:lnTo>
                <a:lnTo>
                  <a:pt x="6397" y="6205"/>
                </a:lnTo>
                <a:lnTo>
                  <a:pt x="6397" y="6205"/>
                </a:lnTo>
                <a:close/>
                <a:moveTo>
                  <a:pt x="9457" y="2697"/>
                </a:moveTo>
                <a:lnTo>
                  <a:pt x="9457" y="2697"/>
                </a:lnTo>
                <a:lnTo>
                  <a:pt x="9585" y="2675"/>
                </a:lnTo>
                <a:lnTo>
                  <a:pt x="9671" y="2697"/>
                </a:lnTo>
                <a:lnTo>
                  <a:pt x="9735" y="2761"/>
                </a:lnTo>
                <a:lnTo>
                  <a:pt x="9799" y="2889"/>
                </a:lnTo>
                <a:lnTo>
                  <a:pt x="9799" y="2889"/>
                </a:lnTo>
                <a:lnTo>
                  <a:pt x="9885" y="3082"/>
                </a:lnTo>
                <a:lnTo>
                  <a:pt x="9928" y="3210"/>
                </a:lnTo>
                <a:lnTo>
                  <a:pt x="9970" y="3360"/>
                </a:lnTo>
                <a:lnTo>
                  <a:pt x="9992" y="3488"/>
                </a:lnTo>
                <a:lnTo>
                  <a:pt x="9970" y="3617"/>
                </a:lnTo>
                <a:lnTo>
                  <a:pt x="9949" y="3659"/>
                </a:lnTo>
                <a:lnTo>
                  <a:pt x="9928" y="3681"/>
                </a:lnTo>
                <a:lnTo>
                  <a:pt x="9863" y="3702"/>
                </a:lnTo>
                <a:lnTo>
                  <a:pt x="9799" y="3702"/>
                </a:lnTo>
                <a:lnTo>
                  <a:pt x="9799" y="3702"/>
                </a:lnTo>
                <a:lnTo>
                  <a:pt x="9714" y="3702"/>
                </a:lnTo>
                <a:lnTo>
                  <a:pt x="9628" y="3659"/>
                </a:lnTo>
                <a:lnTo>
                  <a:pt x="9564" y="3617"/>
                </a:lnTo>
                <a:lnTo>
                  <a:pt x="9521" y="3552"/>
                </a:lnTo>
                <a:lnTo>
                  <a:pt x="9521" y="3552"/>
                </a:lnTo>
                <a:lnTo>
                  <a:pt x="9478" y="3531"/>
                </a:lnTo>
                <a:lnTo>
                  <a:pt x="9436" y="3510"/>
                </a:lnTo>
                <a:lnTo>
                  <a:pt x="9393" y="3488"/>
                </a:lnTo>
                <a:lnTo>
                  <a:pt x="9371" y="3467"/>
                </a:lnTo>
                <a:lnTo>
                  <a:pt x="9371" y="3467"/>
                </a:lnTo>
                <a:lnTo>
                  <a:pt x="9371" y="3424"/>
                </a:lnTo>
                <a:lnTo>
                  <a:pt x="9371" y="3403"/>
                </a:lnTo>
                <a:lnTo>
                  <a:pt x="9414" y="3360"/>
                </a:lnTo>
                <a:lnTo>
                  <a:pt x="9457" y="3338"/>
                </a:lnTo>
                <a:lnTo>
                  <a:pt x="9478" y="3296"/>
                </a:lnTo>
                <a:lnTo>
                  <a:pt x="9478" y="3296"/>
                </a:lnTo>
                <a:lnTo>
                  <a:pt x="9478" y="3231"/>
                </a:lnTo>
                <a:lnTo>
                  <a:pt x="9436" y="3189"/>
                </a:lnTo>
                <a:lnTo>
                  <a:pt x="9393" y="3167"/>
                </a:lnTo>
                <a:lnTo>
                  <a:pt x="9371" y="3124"/>
                </a:lnTo>
                <a:lnTo>
                  <a:pt x="9371" y="3124"/>
                </a:lnTo>
                <a:lnTo>
                  <a:pt x="9393" y="3060"/>
                </a:lnTo>
                <a:lnTo>
                  <a:pt x="9393" y="3017"/>
                </a:lnTo>
                <a:lnTo>
                  <a:pt x="9393" y="2996"/>
                </a:lnTo>
                <a:lnTo>
                  <a:pt x="9393" y="2996"/>
                </a:lnTo>
                <a:lnTo>
                  <a:pt x="9371" y="2953"/>
                </a:lnTo>
                <a:lnTo>
                  <a:pt x="9329" y="2953"/>
                </a:lnTo>
                <a:lnTo>
                  <a:pt x="9286" y="2953"/>
                </a:lnTo>
                <a:lnTo>
                  <a:pt x="9243" y="2932"/>
                </a:lnTo>
                <a:lnTo>
                  <a:pt x="9243" y="2932"/>
                </a:lnTo>
                <a:lnTo>
                  <a:pt x="9200" y="2868"/>
                </a:lnTo>
                <a:lnTo>
                  <a:pt x="9200" y="2825"/>
                </a:lnTo>
                <a:lnTo>
                  <a:pt x="9200" y="2804"/>
                </a:lnTo>
                <a:lnTo>
                  <a:pt x="9243" y="2761"/>
                </a:lnTo>
                <a:lnTo>
                  <a:pt x="9350" y="2718"/>
                </a:lnTo>
                <a:lnTo>
                  <a:pt x="9457" y="2697"/>
                </a:lnTo>
                <a:lnTo>
                  <a:pt x="9457" y="2697"/>
                </a:lnTo>
                <a:close/>
                <a:moveTo>
                  <a:pt x="9821" y="4793"/>
                </a:moveTo>
                <a:lnTo>
                  <a:pt x="9821" y="4793"/>
                </a:lnTo>
                <a:lnTo>
                  <a:pt x="9756" y="4751"/>
                </a:lnTo>
                <a:lnTo>
                  <a:pt x="9735" y="4729"/>
                </a:lnTo>
                <a:lnTo>
                  <a:pt x="9735" y="4622"/>
                </a:lnTo>
                <a:lnTo>
                  <a:pt x="9735" y="4622"/>
                </a:lnTo>
                <a:lnTo>
                  <a:pt x="9756" y="4579"/>
                </a:lnTo>
                <a:lnTo>
                  <a:pt x="9756" y="4579"/>
                </a:lnTo>
                <a:lnTo>
                  <a:pt x="9778" y="4579"/>
                </a:lnTo>
                <a:lnTo>
                  <a:pt x="9799" y="4622"/>
                </a:lnTo>
                <a:lnTo>
                  <a:pt x="9821" y="4708"/>
                </a:lnTo>
                <a:lnTo>
                  <a:pt x="9821" y="4751"/>
                </a:lnTo>
                <a:lnTo>
                  <a:pt x="9821" y="4793"/>
                </a:lnTo>
                <a:lnTo>
                  <a:pt x="9821" y="4793"/>
                </a:lnTo>
                <a:close/>
                <a:moveTo>
                  <a:pt x="10206" y="6591"/>
                </a:moveTo>
                <a:lnTo>
                  <a:pt x="10206" y="6591"/>
                </a:lnTo>
                <a:lnTo>
                  <a:pt x="10142" y="6762"/>
                </a:lnTo>
                <a:lnTo>
                  <a:pt x="10099" y="6805"/>
                </a:lnTo>
                <a:lnTo>
                  <a:pt x="10077" y="6847"/>
                </a:lnTo>
                <a:lnTo>
                  <a:pt x="10035" y="6869"/>
                </a:lnTo>
                <a:lnTo>
                  <a:pt x="9992" y="6847"/>
                </a:lnTo>
                <a:lnTo>
                  <a:pt x="9928" y="6826"/>
                </a:lnTo>
                <a:lnTo>
                  <a:pt x="9863" y="6762"/>
                </a:lnTo>
                <a:lnTo>
                  <a:pt x="9863" y="6762"/>
                </a:lnTo>
                <a:lnTo>
                  <a:pt x="9692" y="6548"/>
                </a:lnTo>
                <a:lnTo>
                  <a:pt x="9543" y="6334"/>
                </a:lnTo>
                <a:lnTo>
                  <a:pt x="9543" y="6334"/>
                </a:lnTo>
                <a:lnTo>
                  <a:pt x="9478" y="6205"/>
                </a:lnTo>
                <a:lnTo>
                  <a:pt x="9414" y="6056"/>
                </a:lnTo>
                <a:lnTo>
                  <a:pt x="9350" y="5756"/>
                </a:lnTo>
                <a:lnTo>
                  <a:pt x="9307" y="5457"/>
                </a:lnTo>
                <a:lnTo>
                  <a:pt x="9307" y="5157"/>
                </a:lnTo>
                <a:lnTo>
                  <a:pt x="9307" y="5157"/>
                </a:lnTo>
                <a:lnTo>
                  <a:pt x="9307" y="4772"/>
                </a:lnTo>
                <a:lnTo>
                  <a:pt x="9307" y="4579"/>
                </a:lnTo>
                <a:lnTo>
                  <a:pt x="9329" y="4387"/>
                </a:lnTo>
                <a:lnTo>
                  <a:pt x="9329" y="4387"/>
                </a:lnTo>
                <a:lnTo>
                  <a:pt x="9350" y="4301"/>
                </a:lnTo>
                <a:lnTo>
                  <a:pt x="9393" y="4194"/>
                </a:lnTo>
                <a:lnTo>
                  <a:pt x="9414" y="4173"/>
                </a:lnTo>
                <a:lnTo>
                  <a:pt x="9436" y="4151"/>
                </a:lnTo>
                <a:lnTo>
                  <a:pt x="9478" y="4173"/>
                </a:lnTo>
                <a:lnTo>
                  <a:pt x="9500" y="4216"/>
                </a:lnTo>
                <a:lnTo>
                  <a:pt x="9500" y="4216"/>
                </a:lnTo>
                <a:lnTo>
                  <a:pt x="9478" y="4408"/>
                </a:lnTo>
                <a:lnTo>
                  <a:pt x="9436" y="4579"/>
                </a:lnTo>
                <a:lnTo>
                  <a:pt x="9436" y="4579"/>
                </a:lnTo>
                <a:lnTo>
                  <a:pt x="9414" y="4900"/>
                </a:lnTo>
                <a:lnTo>
                  <a:pt x="9414" y="4900"/>
                </a:lnTo>
                <a:lnTo>
                  <a:pt x="9393" y="5007"/>
                </a:lnTo>
                <a:lnTo>
                  <a:pt x="9393" y="5093"/>
                </a:lnTo>
                <a:lnTo>
                  <a:pt x="9414" y="5200"/>
                </a:lnTo>
                <a:lnTo>
                  <a:pt x="9457" y="5285"/>
                </a:lnTo>
                <a:lnTo>
                  <a:pt x="9457" y="5285"/>
                </a:lnTo>
                <a:lnTo>
                  <a:pt x="9564" y="5371"/>
                </a:lnTo>
                <a:lnTo>
                  <a:pt x="9692" y="5435"/>
                </a:lnTo>
                <a:lnTo>
                  <a:pt x="9928" y="5542"/>
                </a:lnTo>
                <a:lnTo>
                  <a:pt x="9928" y="5542"/>
                </a:lnTo>
                <a:lnTo>
                  <a:pt x="10035" y="5585"/>
                </a:lnTo>
                <a:lnTo>
                  <a:pt x="10120" y="5585"/>
                </a:lnTo>
                <a:lnTo>
                  <a:pt x="10206" y="5542"/>
                </a:lnTo>
                <a:lnTo>
                  <a:pt x="10270" y="5457"/>
                </a:lnTo>
                <a:lnTo>
                  <a:pt x="10270" y="5457"/>
                </a:lnTo>
                <a:lnTo>
                  <a:pt x="10313" y="5371"/>
                </a:lnTo>
                <a:lnTo>
                  <a:pt x="10334" y="5307"/>
                </a:lnTo>
                <a:lnTo>
                  <a:pt x="10334" y="5136"/>
                </a:lnTo>
                <a:lnTo>
                  <a:pt x="10291" y="4986"/>
                </a:lnTo>
                <a:lnTo>
                  <a:pt x="10249" y="4836"/>
                </a:lnTo>
                <a:lnTo>
                  <a:pt x="10249" y="4836"/>
                </a:lnTo>
                <a:lnTo>
                  <a:pt x="10184" y="4558"/>
                </a:lnTo>
                <a:lnTo>
                  <a:pt x="10120" y="4408"/>
                </a:lnTo>
                <a:lnTo>
                  <a:pt x="10056" y="4280"/>
                </a:lnTo>
                <a:lnTo>
                  <a:pt x="10056" y="4280"/>
                </a:lnTo>
                <a:lnTo>
                  <a:pt x="10056" y="4258"/>
                </a:lnTo>
                <a:lnTo>
                  <a:pt x="10056" y="4258"/>
                </a:lnTo>
                <a:lnTo>
                  <a:pt x="10056" y="4258"/>
                </a:lnTo>
                <a:lnTo>
                  <a:pt x="10056" y="4258"/>
                </a:lnTo>
                <a:lnTo>
                  <a:pt x="10013" y="4216"/>
                </a:lnTo>
                <a:lnTo>
                  <a:pt x="10013" y="4216"/>
                </a:lnTo>
                <a:lnTo>
                  <a:pt x="10035" y="4216"/>
                </a:lnTo>
                <a:lnTo>
                  <a:pt x="10056" y="4216"/>
                </a:lnTo>
                <a:lnTo>
                  <a:pt x="10056" y="4258"/>
                </a:lnTo>
                <a:lnTo>
                  <a:pt x="10056" y="4258"/>
                </a:lnTo>
                <a:lnTo>
                  <a:pt x="10056" y="4280"/>
                </a:lnTo>
                <a:lnTo>
                  <a:pt x="10056" y="4280"/>
                </a:lnTo>
                <a:lnTo>
                  <a:pt x="10163" y="4387"/>
                </a:lnTo>
                <a:lnTo>
                  <a:pt x="10249" y="4494"/>
                </a:lnTo>
                <a:lnTo>
                  <a:pt x="10334" y="4622"/>
                </a:lnTo>
                <a:lnTo>
                  <a:pt x="10377" y="4772"/>
                </a:lnTo>
                <a:lnTo>
                  <a:pt x="10420" y="4922"/>
                </a:lnTo>
                <a:lnTo>
                  <a:pt x="10441" y="5071"/>
                </a:lnTo>
                <a:lnTo>
                  <a:pt x="10463" y="5392"/>
                </a:lnTo>
                <a:lnTo>
                  <a:pt x="10441" y="5713"/>
                </a:lnTo>
                <a:lnTo>
                  <a:pt x="10377" y="6034"/>
                </a:lnTo>
                <a:lnTo>
                  <a:pt x="10291" y="6334"/>
                </a:lnTo>
                <a:lnTo>
                  <a:pt x="10206" y="6591"/>
                </a:lnTo>
                <a:lnTo>
                  <a:pt x="10206" y="6591"/>
                </a:lnTo>
                <a:close/>
                <a:moveTo>
                  <a:pt x="9756" y="8067"/>
                </a:moveTo>
                <a:lnTo>
                  <a:pt x="9756" y="8067"/>
                </a:lnTo>
                <a:lnTo>
                  <a:pt x="9692" y="8067"/>
                </a:lnTo>
                <a:lnTo>
                  <a:pt x="9650" y="8067"/>
                </a:lnTo>
                <a:lnTo>
                  <a:pt x="9607" y="8088"/>
                </a:lnTo>
                <a:lnTo>
                  <a:pt x="9585" y="8110"/>
                </a:lnTo>
                <a:lnTo>
                  <a:pt x="9521" y="8217"/>
                </a:lnTo>
                <a:lnTo>
                  <a:pt x="9478" y="8324"/>
                </a:lnTo>
                <a:lnTo>
                  <a:pt x="9457" y="8580"/>
                </a:lnTo>
                <a:lnTo>
                  <a:pt x="9436" y="8773"/>
                </a:lnTo>
                <a:lnTo>
                  <a:pt x="9436" y="8773"/>
                </a:lnTo>
                <a:lnTo>
                  <a:pt x="9436" y="8966"/>
                </a:lnTo>
                <a:lnTo>
                  <a:pt x="9414" y="9222"/>
                </a:lnTo>
                <a:lnTo>
                  <a:pt x="9414" y="9351"/>
                </a:lnTo>
                <a:lnTo>
                  <a:pt x="9457" y="9458"/>
                </a:lnTo>
                <a:lnTo>
                  <a:pt x="9500" y="9543"/>
                </a:lnTo>
                <a:lnTo>
                  <a:pt x="9543" y="9565"/>
                </a:lnTo>
                <a:lnTo>
                  <a:pt x="9585" y="9586"/>
                </a:lnTo>
                <a:lnTo>
                  <a:pt x="9585" y="9586"/>
                </a:lnTo>
                <a:lnTo>
                  <a:pt x="9650" y="9586"/>
                </a:lnTo>
                <a:lnTo>
                  <a:pt x="9692" y="9586"/>
                </a:lnTo>
                <a:lnTo>
                  <a:pt x="9735" y="9565"/>
                </a:lnTo>
                <a:lnTo>
                  <a:pt x="9778" y="9522"/>
                </a:lnTo>
                <a:lnTo>
                  <a:pt x="9821" y="9415"/>
                </a:lnTo>
                <a:lnTo>
                  <a:pt x="9842" y="9286"/>
                </a:lnTo>
                <a:lnTo>
                  <a:pt x="9842" y="9030"/>
                </a:lnTo>
                <a:lnTo>
                  <a:pt x="9842" y="8816"/>
                </a:lnTo>
                <a:lnTo>
                  <a:pt x="9842" y="8816"/>
                </a:lnTo>
                <a:lnTo>
                  <a:pt x="9863" y="8473"/>
                </a:lnTo>
                <a:lnTo>
                  <a:pt x="9863" y="8324"/>
                </a:lnTo>
                <a:lnTo>
                  <a:pt x="9842" y="8217"/>
                </a:lnTo>
                <a:lnTo>
                  <a:pt x="9799" y="8110"/>
                </a:lnTo>
                <a:lnTo>
                  <a:pt x="9778" y="8088"/>
                </a:lnTo>
                <a:lnTo>
                  <a:pt x="9756" y="8067"/>
                </a:lnTo>
                <a:lnTo>
                  <a:pt x="9756" y="8067"/>
                </a:lnTo>
                <a:close/>
                <a:moveTo>
                  <a:pt x="621" y="7575"/>
                </a:moveTo>
                <a:lnTo>
                  <a:pt x="621" y="7575"/>
                </a:lnTo>
                <a:lnTo>
                  <a:pt x="556" y="7639"/>
                </a:lnTo>
                <a:lnTo>
                  <a:pt x="514" y="7703"/>
                </a:lnTo>
                <a:lnTo>
                  <a:pt x="407" y="7874"/>
                </a:lnTo>
                <a:lnTo>
                  <a:pt x="321" y="8045"/>
                </a:lnTo>
                <a:lnTo>
                  <a:pt x="300" y="8152"/>
                </a:lnTo>
                <a:lnTo>
                  <a:pt x="300" y="8217"/>
                </a:lnTo>
                <a:lnTo>
                  <a:pt x="300" y="8217"/>
                </a:lnTo>
                <a:lnTo>
                  <a:pt x="321" y="8302"/>
                </a:lnTo>
                <a:lnTo>
                  <a:pt x="342" y="8366"/>
                </a:lnTo>
                <a:lnTo>
                  <a:pt x="385" y="8409"/>
                </a:lnTo>
                <a:lnTo>
                  <a:pt x="428" y="8452"/>
                </a:lnTo>
                <a:lnTo>
                  <a:pt x="492" y="8473"/>
                </a:lnTo>
                <a:lnTo>
                  <a:pt x="556" y="8495"/>
                </a:lnTo>
                <a:lnTo>
                  <a:pt x="621" y="8473"/>
                </a:lnTo>
                <a:lnTo>
                  <a:pt x="685" y="8431"/>
                </a:lnTo>
                <a:lnTo>
                  <a:pt x="685" y="8431"/>
                </a:lnTo>
                <a:lnTo>
                  <a:pt x="727" y="8388"/>
                </a:lnTo>
                <a:lnTo>
                  <a:pt x="792" y="8302"/>
                </a:lnTo>
                <a:lnTo>
                  <a:pt x="877" y="8152"/>
                </a:lnTo>
                <a:lnTo>
                  <a:pt x="920" y="7960"/>
                </a:lnTo>
                <a:lnTo>
                  <a:pt x="963" y="7810"/>
                </a:lnTo>
                <a:lnTo>
                  <a:pt x="963" y="7810"/>
                </a:lnTo>
                <a:lnTo>
                  <a:pt x="963" y="7746"/>
                </a:lnTo>
                <a:lnTo>
                  <a:pt x="941" y="7682"/>
                </a:lnTo>
                <a:lnTo>
                  <a:pt x="920" y="7618"/>
                </a:lnTo>
                <a:lnTo>
                  <a:pt x="877" y="7575"/>
                </a:lnTo>
                <a:lnTo>
                  <a:pt x="813" y="7553"/>
                </a:lnTo>
                <a:lnTo>
                  <a:pt x="770" y="7532"/>
                </a:lnTo>
                <a:lnTo>
                  <a:pt x="706" y="7553"/>
                </a:lnTo>
                <a:lnTo>
                  <a:pt x="621" y="7575"/>
                </a:lnTo>
                <a:lnTo>
                  <a:pt x="621" y="7575"/>
                </a:lnTo>
                <a:close/>
                <a:moveTo>
                  <a:pt x="11104" y="7425"/>
                </a:moveTo>
                <a:lnTo>
                  <a:pt x="11104" y="7425"/>
                </a:lnTo>
                <a:lnTo>
                  <a:pt x="11040" y="7404"/>
                </a:lnTo>
                <a:lnTo>
                  <a:pt x="10976" y="7404"/>
                </a:lnTo>
                <a:lnTo>
                  <a:pt x="10912" y="7425"/>
                </a:lnTo>
                <a:lnTo>
                  <a:pt x="10869" y="7468"/>
                </a:lnTo>
                <a:lnTo>
                  <a:pt x="10805" y="7575"/>
                </a:lnTo>
                <a:lnTo>
                  <a:pt x="10783" y="7703"/>
                </a:lnTo>
                <a:lnTo>
                  <a:pt x="10783" y="7703"/>
                </a:lnTo>
                <a:lnTo>
                  <a:pt x="10783" y="7832"/>
                </a:lnTo>
                <a:lnTo>
                  <a:pt x="10826" y="7981"/>
                </a:lnTo>
                <a:lnTo>
                  <a:pt x="10912" y="8088"/>
                </a:lnTo>
                <a:lnTo>
                  <a:pt x="10997" y="8195"/>
                </a:lnTo>
                <a:lnTo>
                  <a:pt x="10997" y="8195"/>
                </a:lnTo>
                <a:lnTo>
                  <a:pt x="11062" y="8217"/>
                </a:lnTo>
                <a:lnTo>
                  <a:pt x="11126" y="8238"/>
                </a:lnTo>
                <a:lnTo>
                  <a:pt x="11211" y="8238"/>
                </a:lnTo>
                <a:lnTo>
                  <a:pt x="11276" y="8217"/>
                </a:lnTo>
                <a:lnTo>
                  <a:pt x="11318" y="8195"/>
                </a:lnTo>
                <a:lnTo>
                  <a:pt x="11361" y="8152"/>
                </a:lnTo>
                <a:lnTo>
                  <a:pt x="11404" y="8088"/>
                </a:lnTo>
                <a:lnTo>
                  <a:pt x="11404" y="8003"/>
                </a:lnTo>
                <a:lnTo>
                  <a:pt x="11404" y="8003"/>
                </a:lnTo>
                <a:lnTo>
                  <a:pt x="11383" y="7874"/>
                </a:lnTo>
                <a:lnTo>
                  <a:pt x="11297" y="7682"/>
                </a:lnTo>
                <a:lnTo>
                  <a:pt x="11211" y="7511"/>
                </a:lnTo>
                <a:lnTo>
                  <a:pt x="11147" y="7446"/>
                </a:lnTo>
                <a:lnTo>
                  <a:pt x="11104" y="7425"/>
                </a:lnTo>
                <a:lnTo>
                  <a:pt x="11104" y="7425"/>
                </a:lnTo>
                <a:close/>
                <a:moveTo>
                  <a:pt x="8815" y="7404"/>
                </a:moveTo>
                <a:lnTo>
                  <a:pt x="8815" y="7404"/>
                </a:lnTo>
                <a:lnTo>
                  <a:pt x="8751" y="7446"/>
                </a:lnTo>
                <a:lnTo>
                  <a:pt x="8687" y="7511"/>
                </a:lnTo>
                <a:lnTo>
                  <a:pt x="8623" y="7682"/>
                </a:lnTo>
                <a:lnTo>
                  <a:pt x="8580" y="7853"/>
                </a:lnTo>
                <a:lnTo>
                  <a:pt x="8558" y="8024"/>
                </a:lnTo>
                <a:lnTo>
                  <a:pt x="8558" y="8024"/>
                </a:lnTo>
                <a:lnTo>
                  <a:pt x="8580" y="8152"/>
                </a:lnTo>
                <a:lnTo>
                  <a:pt x="8601" y="8217"/>
                </a:lnTo>
                <a:lnTo>
                  <a:pt x="8623" y="8259"/>
                </a:lnTo>
                <a:lnTo>
                  <a:pt x="8665" y="8281"/>
                </a:lnTo>
                <a:lnTo>
                  <a:pt x="8708" y="8302"/>
                </a:lnTo>
                <a:lnTo>
                  <a:pt x="8772" y="8281"/>
                </a:lnTo>
                <a:lnTo>
                  <a:pt x="8836" y="8238"/>
                </a:lnTo>
                <a:lnTo>
                  <a:pt x="8836" y="8238"/>
                </a:lnTo>
                <a:lnTo>
                  <a:pt x="8943" y="8131"/>
                </a:lnTo>
                <a:lnTo>
                  <a:pt x="9050" y="7939"/>
                </a:lnTo>
                <a:lnTo>
                  <a:pt x="9136" y="7746"/>
                </a:lnTo>
                <a:lnTo>
                  <a:pt x="9157" y="7596"/>
                </a:lnTo>
                <a:lnTo>
                  <a:pt x="9157" y="7596"/>
                </a:lnTo>
                <a:lnTo>
                  <a:pt x="9157" y="7532"/>
                </a:lnTo>
                <a:lnTo>
                  <a:pt x="9136" y="7468"/>
                </a:lnTo>
                <a:lnTo>
                  <a:pt x="9093" y="7425"/>
                </a:lnTo>
                <a:lnTo>
                  <a:pt x="9050" y="7382"/>
                </a:lnTo>
                <a:lnTo>
                  <a:pt x="9008" y="7382"/>
                </a:lnTo>
                <a:lnTo>
                  <a:pt x="8943" y="7361"/>
                </a:lnTo>
                <a:lnTo>
                  <a:pt x="8879" y="7382"/>
                </a:lnTo>
                <a:lnTo>
                  <a:pt x="8815" y="7404"/>
                </a:lnTo>
                <a:lnTo>
                  <a:pt x="8815" y="7404"/>
                </a:lnTo>
                <a:close/>
                <a:moveTo>
                  <a:pt x="4686" y="7703"/>
                </a:moveTo>
                <a:lnTo>
                  <a:pt x="4686" y="7703"/>
                </a:lnTo>
                <a:lnTo>
                  <a:pt x="4664" y="7639"/>
                </a:lnTo>
                <a:lnTo>
                  <a:pt x="4643" y="7596"/>
                </a:lnTo>
                <a:lnTo>
                  <a:pt x="4600" y="7553"/>
                </a:lnTo>
                <a:lnTo>
                  <a:pt x="4557" y="7532"/>
                </a:lnTo>
                <a:lnTo>
                  <a:pt x="4493" y="7511"/>
                </a:lnTo>
                <a:lnTo>
                  <a:pt x="4429" y="7532"/>
                </a:lnTo>
                <a:lnTo>
                  <a:pt x="4386" y="7553"/>
                </a:lnTo>
                <a:lnTo>
                  <a:pt x="4322" y="7596"/>
                </a:lnTo>
                <a:lnTo>
                  <a:pt x="4322" y="7596"/>
                </a:lnTo>
                <a:lnTo>
                  <a:pt x="4279" y="7639"/>
                </a:lnTo>
                <a:lnTo>
                  <a:pt x="4236" y="7703"/>
                </a:lnTo>
                <a:lnTo>
                  <a:pt x="4194" y="7874"/>
                </a:lnTo>
                <a:lnTo>
                  <a:pt x="4151" y="8045"/>
                </a:lnTo>
                <a:lnTo>
                  <a:pt x="4129" y="8195"/>
                </a:lnTo>
                <a:lnTo>
                  <a:pt x="4129" y="8195"/>
                </a:lnTo>
                <a:lnTo>
                  <a:pt x="4172" y="8345"/>
                </a:lnTo>
                <a:lnTo>
                  <a:pt x="4215" y="8388"/>
                </a:lnTo>
                <a:lnTo>
                  <a:pt x="4258" y="8431"/>
                </a:lnTo>
                <a:lnTo>
                  <a:pt x="4301" y="8452"/>
                </a:lnTo>
                <a:lnTo>
                  <a:pt x="4365" y="8431"/>
                </a:lnTo>
                <a:lnTo>
                  <a:pt x="4408" y="8409"/>
                </a:lnTo>
                <a:lnTo>
                  <a:pt x="4472" y="8324"/>
                </a:lnTo>
                <a:lnTo>
                  <a:pt x="4472" y="8324"/>
                </a:lnTo>
                <a:lnTo>
                  <a:pt x="4536" y="8217"/>
                </a:lnTo>
                <a:lnTo>
                  <a:pt x="4600" y="8024"/>
                </a:lnTo>
                <a:lnTo>
                  <a:pt x="4664" y="7832"/>
                </a:lnTo>
                <a:lnTo>
                  <a:pt x="4686" y="7703"/>
                </a:lnTo>
                <a:lnTo>
                  <a:pt x="4686" y="7703"/>
                </a:lnTo>
                <a:close/>
                <a:moveTo>
                  <a:pt x="1819" y="7125"/>
                </a:moveTo>
                <a:lnTo>
                  <a:pt x="1819" y="7125"/>
                </a:lnTo>
                <a:lnTo>
                  <a:pt x="1776" y="7168"/>
                </a:lnTo>
                <a:lnTo>
                  <a:pt x="1754" y="7211"/>
                </a:lnTo>
                <a:lnTo>
                  <a:pt x="1712" y="7361"/>
                </a:lnTo>
                <a:lnTo>
                  <a:pt x="1712" y="7511"/>
                </a:lnTo>
                <a:lnTo>
                  <a:pt x="1712" y="7618"/>
                </a:lnTo>
                <a:lnTo>
                  <a:pt x="1712" y="7618"/>
                </a:lnTo>
                <a:lnTo>
                  <a:pt x="1712" y="7703"/>
                </a:lnTo>
                <a:lnTo>
                  <a:pt x="1733" y="7853"/>
                </a:lnTo>
                <a:lnTo>
                  <a:pt x="1754" y="7939"/>
                </a:lnTo>
                <a:lnTo>
                  <a:pt x="1797" y="8003"/>
                </a:lnTo>
                <a:lnTo>
                  <a:pt x="1861" y="8045"/>
                </a:lnTo>
                <a:lnTo>
                  <a:pt x="1947" y="8045"/>
                </a:lnTo>
                <a:lnTo>
                  <a:pt x="1947" y="8045"/>
                </a:lnTo>
                <a:lnTo>
                  <a:pt x="2011" y="8024"/>
                </a:lnTo>
                <a:lnTo>
                  <a:pt x="2075" y="7981"/>
                </a:lnTo>
                <a:lnTo>
                  <a:pt x="2097" y="7917"/>
                </a:lnTo>
                <a:lnTo>
                  <a:pt x="2118" y="7853"/>
                </a:lnTo>
                <a:lnTo>
                  <a:pt x="2118" y="7703"/>
                </a:lnTo>
                <a:lnTo>
                  <a:pt x="2118" y="7553"/>
                </a:lnTo>
                <a:lnTo>
                  <a:pt x="2118" y="7553"/>
                </a:lnTo>
                <a:lnTo>
                  <a:pt x="2097" y="7425"/>
                </a:lnTo>
                <a:lnTo>
                  <a:pt x="2054" y="7254"/>
                </a:lnTo>
                <a:lnTo>
                  <a:pt x="2011" y="7168"/>
                </a:lnTo>
                <a:lnTo>
                  <a:pt x="1968" y="7125"/>
                </a:lnTo>
                <a:lnTo>
                  <a:pt x="1904" y="7104"/>
                </a:lnTo>
                <a:lnTo>
                  <a:pt x="1819" y="7125"/>
                </a:lnTo>
                <a:lnTo>
                  <a:pt x="1819" y="7125"/>
                </a:lnTo>
                <a:close/>
                <a:moveTo>
                  <a:pt x="4793" y="8516"/>
                </a:moveTo>
                <a:lnTo>
                  <a:pt x="4793" y="8516"/>
                </a:lnTo>
                <a:lnTo>
                  <a:pt x="4750" y="8559"/>
                </a:lnTo>
                <a:lnTo>
                  <a:pt x="4707" y="8645"/>
                </a:lnTo>
                <a:lnTo>
                  <a:pt x="4643" y="8837"/>
                </a:lnTo>
                <a:lnTo>
                  <a:pt x="4622" y="9051"/>
                </a:lnTo>
                <a:lnTo>
                  <a:pt x="4600" y="9201"/>
                </a:lnTo>
                <a:lnTo>
                  <a:pt x="4600" y="9201"/>
                </a:lnTo>
                <a:lnTo>
                  <a:pt x="4643" y="9351"/>
                </a:lnTo>
                <a:lnTo>
                  <a:pt x="4664" y="9415"/>
                </a:lnTo>
                <a:lnTo>
                  <a:pt x="4686" y="9479"/>
                </a:lnTo>
                <a:lnTo>
                  <a:pt x="4728" y="9522"/>
                </a:lnTo>
                <a:lnTo>
                  <a:pt x="4771" y="9543"/>
                </a:lnTo>
                <a:lnTo>
                  <a:pt x="4835" y="9522"/>
                </a:lnTo>
                <a:lnTo>
                  <a:pt x="4921" y="9436"/>
                </a:lnTo>
                <a:lnTo>
                  <a:pt x="4921" y="9436"/>
                </a:lnTo>
                <a:lnTo>
                  <a:pt x="4942" y="9393"/>
                </a:lnTo>
                <a:lnTo>
                  <a:pt x="4964" y="9308"/>
                </a:lnTo>
                <a:lnTo>
                  <a:pt x="5007" y="9115"/>
                </a:lnTo>
                <a:lnTo>
                  <a:pt x="5028" y="8752"/>
                </a:lnTo>
                <a:lnTo>
                  <a:pt x="5028" y="8752"/>
                </a:lnTo>
                <a:lnTo>
                  <a:pt x="5007" y="8645"/>
                </a:lnTo>
                <a:lnTo>
                  <a:pt x="4985" y="8516"/>
                </a:lnTo>
                <a:lnTo>
                  <a:pt x="4942" y="8495"/>
                </a:lnTo>
                <a:lnTo>
                  <a:pt x="4900" y="8473"/>
                </a:lnTo>
                <a:lnTo>
                  <a:pt x="4857" y="8473"/>
                </a:lnTo>
                <a:lnTo>
                  <a:pt x="4793" y="8516"/>
                </a:lnTo>
                <a:lnTo>
                  <a:pt x="4793" y="8516"/>
                </a:lnTo>
                <a:close/>
                <a:moveTo>
                  <a:pt x="11254" y="6227"/>
                </a:moveTo>
                <a:lnTo>
                  <a:pt x="11254" y="6227"/>
                </a:lnTo>
                <a:lnTo>
                  <a:pt x="11276" y="6312"/>
                </a:lnTo>
                <a:lnTo>
                  <a:pt x="11340" y="6398"/>
                </a:lnTo>
                <a:lnTo>
                  <a:pt x="11404" y="6484"/>
                </a:lnTo>
                <a:lnTo>
                  <a:pt x="11511" y="6526"/>
                </a:lnTo>
                <a:lnTo>
                  <a:pt x="11597" y="6548"/>
                </a:lnTo>
                <a:lnTo>
                  <a:pt x="11661" y="6526"/>
                </a:lnTo>
                <a:lnTo>
                  <a:pt x="11703" y="6505"/>
                </a:lnTo>
                <a:lnTo>
                  <a:pt x="11725" y="6462"/>
                </a:lnTo>
                <a:lnTo>
                  <a:pt x="11746" y="6419"/>
                </a:lnTo>
                <a:lnTo>
                  <a:pt x="11746" y="6377"/>
                </a:lnTo>
                <a:lnTo>
                  <a:pt x="11746" y="6377"/>
                </a:lnTo>
                <a:lnTo>
                  <a:pt x="11725" y="6270"/>
                </a:lnTo>
                <a:lnTo>
                  <a:pt x="11661" y="6184"/>
                </a:lnTo>
                <a:lnTo>
                  <a:pt x="11597" y="6120"/>
                </a:lnTo>
                <a:lnTo>
                  <a:pt x="11511" y="6056"/>
                </a:lnTo>
                <a:lnTo>
                  <a:pt x="11425" y="6034"/>
                </a:lnTo>
                <a:lnTo>
                  <a:pt x="11340" y="6056"/>
                </a:lnTo>
                <a:lnTo>
                  <a:pt x="11318" y="6077"/>
                </a:lnTo>
                <a:lnTo>
                  <a:pt x="11297" y="6120"/>
                </a:lnTo>
                <a:lnTo>
                  <a:pt x="11254" y="6227"/>
                </a:lnTo>
                <a:lnTo>
                  <a:pt x="11254" y="6227"/>
                </a:lnTo>
                <a:close/>
                <a:moveTo>
                  <a:pt x="2396" y="6612"/>
                </a:moveTo>
                <a:lnTo>
                  <a:pt x="2396" y="6612"/>
                </a:lnTo>
                <a:lnTo>
                  <a:pt x="2418" y="6783"/>
                </a:lnTo>
                <a:lnTo>
                  <a:pt x="2482" y="6954"/>
                </a:lnTo>
                <a:lnTo>
                  <a:pt x="2525" y="7019"/>
                </a:lnTo>
                <a:lnTo>
                  <a:pt x="2589" y="7040"/>
                </a:lnTo>
                <a:lnTo>
                  <a:pt x="2610" y="7019"/>
                </a:lnTo>
                <a:lnTo>
                  <a:pt x="2632" y="6997"/>
                </a:lnTo>
                <a:lnTo>
                  <a:pt x="2696" y="6890"/>
                </a:lnTo>
                <a:lnTo>
                  <a:pt x="2696" y="6890"/>
                </a:lnTo>
                <a:lnTo>
                  <a:pt x="2717" y="6783"/>
                </a:lnTo>
                <a:lnTo>
                  <a:pt x="2696" y="6655"/>
                </a:lnTo>
                <a:lnTo>
                  <a:pt x="2674" y="6548"/>
                </a:lnTo>
                <a:lnTo>
                  <a:pt x="2610" y="6441"/>
                </a:lnTo>
                <a:lnTo>
                  <a:pt x="2546" y="6398"/>
                </a:lnTo>
                <a:lnTo>
                  <a:pt x="2525" y="6398"/>
                </a:lnTo>
                <a:lnTo>
                  <a:pt x="2482" y="6398"/>
                </a:lnTo>
                <a:lnTo>
                  <a:pt x="2461" y="6419"/>
                </a:lnTo>
                <a:lnTo>
                  <a:pt x="2439" y="6462"/>
                </a:lnTo>
                <a:lnTo>
                  <a:pt x="2396" y="6612"/>
                </a:lnTo>
                <a:lnTo>
                  <a:pt x="2396" y="6612"/>
                </a:lnTo>
                <a:close/>
                <a:moveTo>
                  <a:pt x="449" y="6377"/>
                </a:moveTo>
                <a:lnTo>
                  <a:pt x="449" y="6377"/>
                </a:lnTo>
                <a:lnTo>
                  <a:pt x="407" y="6355"/>
                </a:lnTo>
                <a:lnTo>
                  <a:pt x="364" y="6355"/>
                </a:lnTo>
                <a:lnTo>
                  <a:pt x="257" y="6398"/>
                </a:lnTo>
                <a:lnTo>
                  <a:pt x="150" y="6484"/>
                </a:lnTo>
                <a:lnTo>
                  <a:pt x="86" y="6569"/>
                </a:lnTo>
                <a:lnTo>
                  <a:pt x="86" y="6569"/>
                </a:lnTo>
                <a:lnTo>
                  <a:pt x="43" y="6655"/>
                </a:lnTo>
                <a:lnTo>
                  <a:pt x="0" y="6740"/>
                </a:lnTo>
                <a:lnTo>
                  <a:pt x="21" y="6826"/>
                </a:lnTo>
                <a:lnTo>
                  <a:pt x="64" y="6912"/>
                </a:lnTo>
                <a:lnTo>
                  <a:pt x="64" y="6912"/>
                </a:lnTo>
                <a:lnTo>
                  <a:pt x="128" y="6890"/>
                </a:lnTo>
                <a:lnTo>
                  <a:pt x="214" y="6847"/>
                </a:lnTo>
                <a:lnTo>
                  <a:pt x="300" y="6783"/>
                </a:lnTo>
                <a:lnTo>
                  <a:pt x="385" y="6698"/>
                </a:lnTo>
                <a:lnTo>
                  <a:pt x="449" y="6612"/>
                </a:lnTo>
                <a:lnTo>
                  <a:pt x="492" y="6526"/>
                </a:lnTo>
                <a:lnTo>
                  <a:pt x="492" y="6441"/>
                </a:lnTo>
                <a:lnTo>
                  <a:pt x="492" y="6419"/>
                </a:lnTo>
                <a:lnTo>
                  <a:pt x="449" y="6377"/>
                </a:lnTo>
                <a:lnTo>
                  <a:pt x="449" y="6377"/>
                </a:lnTo>
                <a:close/>
                <a:moveTo>
                  <a:pt x="6333" y="7960"/>
                </a:moveTo>
                <a:lnTo>
                  <a:pt x="6333" y="7960"/>
                </a:lnTo>
                <a:lnTo>
                  <a:pt x="6333" y="8045"/>
                </a:lnTo>
                <a:lnTo>
                  <a:pt x="6355" y="8131"/>
                </a:lnTo>
                <a:lnTo>
                  <a:pt x="6397" y="8238"/>
                </a:lnTo>
                <a:lnTo>
                  <a:pt x="6462" y="8302"/>
                </a:lnTo>
                <a:lnTo>
                  <a:pt x="6526" y="8366"/>
                </a:lnTo>
                <a:lnTo>
                  <a:pt x="6569" y="8388"/>
                </a:lnTo>
                <a:lnTo>
                  <a:pt x="6611" y="8366"/>
                </a:lnTo>
                <a:lnTo>
                  <a:pt x="6633" y="8345"/>
                </a:lnTo>
                <a:lnTo>
                  <a:pt x="6675" y="8238"/>
                </a:lnTo>
                <a:lnTo>
                  <a:pt x="6675" y="8238"/>
                </a:lnTo>
                <a:lnTo>
                  <a:pt x="6697" y="8152"/>
                </a:lnTo>
                <a:lnTo>
                  <a:pt x="6697" y="8067"/>
                </a:lnTo>
                <a:lnTo>
                  <a:pt x="6654" y="7981"/>
                </a:lnTo>
                <a:lnTo>
                  <a:pt x="6611" y="7917"/>
                </a:lnTo>
                <a:lnTo>
                  <a:pt x="6547" y="7874"/>
                </a:lnTo>
                <a:lnTo>
                  <a:pt x="6483" y="7853"/>
                </a:lnTo>
                <a:lnTo>
                  <a:pt x="6397" y="7896"/>
                </a:lnTo>
                <a:lnTo>
                  <a:pt x="6333" y="7960"/>
                </a:lnTo>
                <a:lnTo>
                  <a:pt x="6333" y="7960"/>
                </a:lnTo>
                <a:close/>
                <a:moveTo>
                  <a:pt x="5670" y="9244"/>
                </a:moveTo>
                <a:lnTo>
                  <a:pt x="5670" y="9244"/>
                </a:lnTo>
                <a:lnTo>
                  <a:pt x="5713" y="9329"/>
                </a:lnTo>
                <a:lnTo>
                  <a:pt x="5755" y="9393"/>
                </a:lnTo>
                <a:lnTo>
                  <a:pt x="5777" y="9415"/>
                </a:lnTo>
                <a:lnTo>
                  <a:pt x="5798" y="9436"/>
                </a:lnTo>
                <a:lnTo>
                  <a:pt x="5841" y="9436"/>
                </a:lnTo>
                <a:lnTo>
                  <a:pt x="5884" y="9415"/>
                </a:lnTo>
                <a:lnTo>
                  <a:pt x="5884" y="9415"/>
                </a:lnTo>
                <a:lnTo>
                  <a:pt x="5927" y="9372"/>
                </a:lnTo>
                <a:lnTo>
                  <a:pt x="5948" y="9329"/>
                </a:lnTo>
                <a:lnTo>
                  <a:pt x="5969" y="9244"/>
                </a:lnTo>
                <a:lnTo>
                  <a:pt x="5969" y="9051"/>
                </a:lnTo>
                <a:lnTo>
                  <a:pt x="5969" y="9051"/>
                </a:lnTo>
                <a:lnTo>
                  <a:pt x="5927" y="8923"/>
                </a:lnTo>
                <a:lnTo>
                  <a:pt x="5862" y="8859"/>
                </a:lnTo>
                <a:lnTo>
                  <a:pt x="5841" y="8837"/>
                </a:lnTo>
                <a:lnTo>
                  <a:pt x="5798" y="8837"/>
                </a:lnTo>
                <a:lnTo>
                  <a:pt x="5755" y="8880"/>
                </a:lnTo>
                <a:lnTo>
                  <a:pt x="5713" y="8944"/>
                </a:lnTo>
                <a:lnTo>
                  <a:pt x="5670" y="9051"/>
                </a:lnTo>
                <a:lnTo>
                  <a:pt x="5670" y="9137"/>
                </a:lnTo>
                <a:lnTo>
                  <a:pt x="5670" y="9244"/>
                </a:lnTo>
                <a:lnTo>
                  <a:pt x="5670" y="9244"/>
                </a:lnTo>
                <a:close/>
                <a:moveTo>
                  <a:pt x="5991" y="5200"/>
                </a:moveTo>
                <a:lnTo>
                  <a:pt x="5991" y="5200"/>
                </a:lnTo>
                <a:lnTo>
                  <a:pt x="6034" y="5285"/>
                </a:lnTo>
                <a:lnTo>
                  <a:pt x="6076" y="5350"/>
                </a:lnTo>
                <a:lnTo>
                  <a:pt x="6098" y="5371"/>
                </a:lnTo>
                <a:lnTo>
                  <a:pt x="6141" y="5371"/>
                </a:lnTo>
                <a:lnTo>
                  <a:pt x="6183" y="5350"/>
                </a:lnTo>
                <a:lnTo>
                  <a:pt x="6205" y="5307"/>
                </a:lnTo>
                <a:lnTo>
                  <a:pt x="6226" y="5243"/>
                </a:lnTo>
                <a:lnTo>
                  <a:pt x="6248" y="5157"/>
                </a:lnTo>
                <a:lnTo>
                  <a:pt x="6248" y="5157"/>
                </a:lnTo>
                <a:lnTo>
                  <a:pt x="6141" y="4729"/>
                </a:lnTo>
                <a:lnTo>
                  <a:pt x="6034" y="4365"/>
                </a:lnTo>
                <a:lnTo>
                  <a:pt x="6034" y="4365"/>
                </a:lnTo>
                <a:lnTo>
                  <a:pt x="5969" y="4408"/>
                </a:lnTo>
                <a:lnTo>
                  <a:pt x="5927" y="4515"/>
                </a:lnTo>
                <a:lnTo>
                  <a:pt x="5927" y="4622"/>
                </a:lnTo>
                <a:lnTo>
                  <a:pt x="5927" y="4751"/>
                </a:lnTo>
                <a:lnTo>
                  <a:pt x="5948" y="5007"/>
                </a:lnTo>
                <a:lnTo>
                  <a:pt x="5991" y="5200"/>
                </a:lnTo>
                <a:lnTo>
                  <a:pt x="5991" y="5200"/>
                </a:lnTo>
                <a:close/>
                <a:moveTo>
                  <a:pt x="2118" y="3360"/>
                </a:moveTo>
                <a:lnTo>
                  <a:pt x="2118" y="3360"/>
                </a:lnTo>
                <a:lnTo>
                  <a:pt x="2118" y="3424"/>
                </a:lnTo>
                <a:lnTo>
                  <a:pt x="2075" y="3467"/>
                </a:lnTo>
                <a:lnTo>
                  <a:pt x="2075" y="3467"/>
                </a:lnTo>
                <a:lnTo>
                  <a:pt x="2097" y="3381"/>
                </a:lnTo>
                <a:lnTo>
                  <a:pt x="2097" y="3274"/>
                </a:lnTo>
                <a:lnTo>
                  <a:pt x="2097" y="3210"/>
                </a:lnTo>
                <a:lnTo>
                  <a:pt x="2075" y="3167"/>
                </a:lnTo>
                <a:lnTo>
                  <a:pt x="2033" y="3146"/>
                </a:lnTo>
                <a:lnTo>
                  <a:pt x="1968" y="3146"/>
                </a:lnTo>
                <a:lnTo>
                  <a:pt x="1968" y="3146"/>
                </a:lnTo>
                <a:lnTo>
                  <a:pt x="1904" y="3189"/>
                </a:lnTo>
                <a:lnTo>
                  <a:pt x="1861" y="3231"/>
                </a:lnTo>
                <a:lnTo>
                  <a:pt x="1776" y="3403"/>
                </a:lnTo>
                <a:lnTo>
                  <a:pt x="1712" y="3574"/>
                </a:lnTo>
                <a:lnTo>
                  <a:pt x="1669" y="3702"/>
                </a:lnTo>
                <a:lnTo>
                  <a:pt x="1669" y="3702"/>
                </a:lnTo>
                <a:lnTo>
                  <a:pt x="1626" y="3852"/>
                </a:lnTo>
                <a:lnTo>
                  <a:pt x="1583" y="4023"/>
                </a:lnTo>
                <a:lnTo>
                  <a:pt x="1583" y="4130"/>
                </a:lnTo>
                <a:lnTo>
                  <a:pt x="1583" y="4216"/>
                </a:lnTo>
                <a:lnTo>
                  <a:pt x="1626" y="4280"/>
                </a:lnTo>
                <a:lnTo>
                  <a:pt x="1712" y="4301"/>
                </a:lnTo>
                <a:lnTo>
                  <a:pt x="1712" y="4301"/>
                </a:lnTo>
                <a:lnTo>
                  <a:pt x="1776" y="4323"/>
                </a:lnTo>
                <a:lnTo>
                  <a:pt x="1819" y="4301"/>
                </a:lnTo>
                <a:lnTo>
                  <a:pt x="1840" y="4258"/>
                </a:lnTo>
                <a:lnTo>
                  <a:pt x="1883" y="4216"/>
                </a:lnTo>
                <a:lnTo>
                  <a:pt x="1904" y="4130"/>
                </a:lnTo>
                <a:lnTo>
                  <a:pt x="1968" y="4044"/>
                </a:lnTo>
                <a:lnTo>
                  <a:pt x="1968" y="4044"/>
                </a:lnTo>
                <a:lnTo>
                  <a:pt x="1968" y="4151"/>
                </a:lnTo>
                <a:lnTo>
                  <a:pt x="1990" y="4280"/>
                </a:lnTo>
                <a:lnTo>
                  <a:pt x="1990" y="4387"/>
                </a:lnTo>
                <a:lnTo>
                  <a:pt x="2011" y="4451"/>
                </a:lnTo>
                <a:lnTo>
                  <a:pt x="2054" y="4472"/>
                </a:lnTo>
                <a:lnTo>
                  <a:pt x="2054" y="4472"/>
                </a:lnTo>
                <a:lnTo>
                  <a:pt x="2118" y="4515"/>
                </a:lnTo>
                <a:lnTo>
                  <a:pt x="2161" y="4515"/>
                </a:lnTo>
                <a:lnTo>
                  <a:pt x="2204" y="4494"/>
                </a:lnTo>
                <a:lnTo>
                  <a:pt x="2247" y="4451"/>
                </a:lnTo>
                <a:lnTo>
                  <a:pt x="2289" y="4344"/>
                </a:lnTo>
                <a:lnTo>
                  <a:pt x="2311" y="4237"/>
                </a:lnTo>
                <a:lnTo>
                  <a:pt x="2311" y="4237"/>
                </a:lnTo>
                <a:lnTo>
                  <a:pt x="2332" y="3916"/>
                </a:lnTo>
                <a:lnTo>
                  <a:pt x="2332" y="3574"/>
                </a:lnTo>
                <a:lnTo>
                  <a:pt x="2332" y="3574"/>
                </a:lnTo>
                <a:lnTo>
                  <a:pt x="2332" y="3445"/>
                </a:lnTo>
                <a:lnTo>
                  <a:pt x="2332" y="3424"/>
                </a:lnTo>
                <a:lnTo>
                  <a:pt x="2311" y="3403"/>
                </a:lnTo>
                <a:lnTo>
                  <a:pt x="2247" y="3360"/>
                </a:lnTo>
                <a:lnTo>
                  <a:pt x="2118" y="3360"/>
                </a:lnTo>
                <a:lnTo>
                  <a:pt x="2118" y="336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3395430" y="3566060"/>
            <a:ext cx="265169" cy="305018"/>
          </a:xfrm>
          <a:custGeom>
            <a:rect b="b" l="l" r="r" t="t"/>
            <a:pathLst>
              <a:path extrusionOk="0" h="11298" w="9822">
                <a:moveTo>
                  <a:pt x="9607" y="5221"/>
                </a:moveTo>
                <a:lnTo>
                  <a:pt x="9607" y="5221"/>
                </a:lnTo>
                <a:lnTo>
                  <a:pt x="9543" y="4943"/>
                </a:lnTo>
                <a:lnTo>
                  <a:pt x="9458" y="4687"/>
                </a:lnTo>
                <a:lnTo>
                  <a:pt x="9329" y="4408"/>
                </a:lnTo>
                <a:lnTo>
                  <a:pt x="9201" y="4173"/>
                </a:lnTo>
                <a:lnTo>
                  <a:pt x="9030" y="3938"/>
                </a:lnTo>
                <a:lnTo>
                  <a:pt x="8837" y="3702"/>
                </a:lnTo>
                <a:lnTo>
                  <a:pt x="8645" y="3488"/>
                </a:lnTo>
                <a:lnTo>
                  <a:pt x="8431" y="3296"/>
                </a:lnTo>
                <a:lnTo>
                  <a:pt x="8431" y="3296"/>
                </a:lnTo>
                <a:lnTo>
                  <a:pt x="8195" y="3103"/>
                </a:lnTo>
                <a:lnTo>
                  <a:pt x="7960" y="2889"/>
                </a:lnTo>
                <a:lnTo>
                  <a:pt x="7703" y="2718"/>
                </a:lnTo>
                <a:lnTo>
                  <a:pt x="7425" y="2568"/>
                </a:lnTo>
                <a:lnTo>
                  <a:pt x="7425" y="2568"/>
                </a:lnTo>
                <a:lnTo>
                  <a:pt x="7211" y="2461"/>
                </a:lnTo>
                <a:lnTo>
                  <a:pt x="6933" y="2354"/>
                </a:lnTo>
                <a:lnTo>
                  <a:pt x="6762" y="2312"/>
                </a:lnTo>
                <a:lnTo>
                  <a:pt x="6633" y="2290"/>
                </a:lnTo>
                <a:lnTo>
                  <a:pt x="6505" y="2312"/>
                </a:lnTo>
                <a:lnTo>
                  <a:pt x="6441" y="2312"/>
                </a:lnTo>
                <a:lnTo>
                  <a:pt x="6398" y="2354"/>
                </a:lnTo>
                <a:lnTo>
                  <a:pt x="6398" y="2354"/>
                </a:lnTo>
                <a:lnTo>
                  <a:pt x="6377" y="2376"/>
                </a:lnTo>
                <a:lnTo>
                  <a:pt x="6377" y="2419"/>
                </a:lnTo>
                <a:lnTo>
                  <a:pt x="6398" y="2483"/>
                </a:lnTo>
                <a:lnTo>
                  <a:pt x="6484" y="2568"/>
                </a:lnTo>
                <a:lnTo>
                  <a:pt x="6569" y="2654"/>
                </a:lnTo>
                <a:lnTo>
                  <a:pt x="6805" y="2804"/>
                </a:lnTo>
                <a:lnTo>
                  <a:pt x="6976" y="2911"/>
                </a:lnTo>
                <a:lnTo>
                  <a:pt x="6976" y="2911"/>
                </a:lnTo>
                <a:lnTo>
                  <a:pt x="7468" y="3167"/>
                </a:lnTo>
                <a:lnTo>
                  <a:pt x="7703" y="3317"/>
                </a:lnTo>
                <a:lnTo>
                  <a:pt x="7917" y="3467"/>
                </a:lnTo>
                <a:lnTo>
                  <a:pt x="7917" y="3467"/>
                </a:lnTo>
                <a:lnTo>
                  <a:pt x="8152" y="3660"/>
                </a:lnTo>
                <a:lnTo>
                  <a:pt x="8388" y="3873"/>
                </a:lnTo>
                <a:lnTo>
                  <a:pt x="8602" y="4109"/>
                </a:lnTo>
                <a:lnTo>
                  <a:pt x="8709" y="4216"/>
                </a:lnTo>
                <a:lnTo>
                  <a:pt x="8773" y="4344"/>
                </a:lnTo>
                <a:lnTo>
                  <a:pt x="8773" y="4344"/>
                </a:lnTo>
                <a:lnTo>
                  <a:pt x="8794" y="4473"/>
                </a:lnTo>
                <a:lnTo>
                  <a:pt x="8794" y="4515"/>
                </a:lnTo>
                <a:lnTo>
                  <a:pt x="8794" y="4537"/>
                </a:lnTo>
                <a:lnTo>
                  <a:pt x="8709" y="4580"/>
                </a:lnTo>
                <a:lnTo>
                  <a:pt x="8602" y="4644"/>
                </a:lnTo>
                <a:lnTo>
                  <a:pt x="8602" y="4644"/>
                </a:lnTo>
                <a:lnTo>
                  <a:pt x="8516" y="4708"/>
                </a:lnTo>
                <a:lnTo>
                  <a:pt x="8452" y="4794"/>
                </a:lnTo>
                <a:lnTo>
                  <a:pt x="8366" y="4879"/>
                </a:lnTo>
                <a:lnTo>
                  <a:pt x="8302" y="4922"/>
                </a:lnTo>
                <a:lnTo>
                  <a:pt x="8302" y="4922"/>
                </a:lnTo>
                <a:lnTo>
                  <a:pt x="8238" y="4943"/>
                </a:lnTo>
                <a:lnTo>
                  <a:pt x="8195" y="4943"/>
                </a:lnTo>
                <a:lnTo>
                  <a:pt x="8110" y="4900"/>
                </a:lnTo>
                <a:lnTo>
                  <a:pt x="8046" y="4836"/>
                </a:lnTo>
                <a:lnTo>
                  <a:pt x="7981" y="4751"/>
                </a:lnTo>
                <a:lnTo>
                  <a:pt x="7917" y="4644"/>
                </a:lnTo>
                <a:lnTo>
                  <a:pt x="7832" y="4580"/>
                </a:lnTo>
                <a:lnTo>
                  <a:pt x="7746" y="4515"/>
                </a:lnTo>
                <a:lnTo>
                  <a:pt x="7682" y="4515"/>
                </a:lnTo>
                <a:lnTo>
                  <a:pt x="7618" y="4515"/>
                </a:lnTo>
                <a:lnTo>
                  <a:pt x="7618" y="4515"/>
                </a:lnTo>
                <a:lnTo>
                  <a:pt x="7511" y="4537"/>
                </a:lnTo>
                <a:lnTo>
                  <a:pt x="7404" y="4601"/>
                </a:lnTo>
                <a:lnTo>
                  <a:pt x="7232" y="4751"/>
                </a:lnTo>
                <a:lnTo>
                  <a:pt x="7232" y="4751"/>
                </a:lnTo>
                <a:lnTo>
                  <a:pt x="7019" y="4965"/>
                </a:lnTo>
                <a:lnTo>
                  <a:pt x="6890" y="5072"/>
                </a:lnTo>
                <a:lnTo>
                  <a:pt x="6847" y="5114"/>
                </a:lnTo>
                <a:lnTo>
                  <a:pt x="6805" y="5114"/>
                </a:lnTo>
                <a:lnTo>
                  <a:pt x="6805" y="5114"/>
                </a:lnTo>
                <a:lnTo>
                  <a:pt x="6740" y="5093"/>
                </a:lnTo>
                <a:lnTo>
                  <a:pt x="6676" y="5050"/>
                </a:lnTo>
                <a:lnTo>
                  <a:pt x="6591" y="4922"/>
                </a:lnTo>
                <a:lnTo>
                  <a:pt x="6484" y="4772"/>
                </a:lnTo>
                <a:lnTo>
                  <a:pt x="6441" y="4729"/>
                </a:lnTo>
                <a:lnTo>
                  <a:pt x="6398" y="4687"/>
                </a:lnTo>
                <a:lnTo>
                  <a:pt x="6398" y="4687"/>
                </a:lnTo>
                <a:lnTo>
                  <a:pt x="6291" y="4644"/>
                </a:lnTo>
                <a:lnTo>
                  <a:pt x="6205" y="4622"/>
                </a:lnTo>
                <a:lnTo>
                  <a:pt x="6099" y="4644"/>
                </a:lnTo>
                <a:lnTo>
                  <a:pt x="6013" y="4708"/>
                </a:lnTo>
                <a:lnTo>
                  <a:pt x="6013" y="4708"/>
                </a:lnTo>
                <a:lnTo>
                  <a:pt x="5820" y="4836"/>
                </a:lnTo>
                <a:lnTo>
                  <a:pt x="5649" y="4965"/>
                </a:lnTo>
                <a:lnTo>
                  <a:pt x="5649" y="4965"/>
                </a:lnTo>
                <a:lnTo>
                  <a:pt x="5542" y="5072"/>
                </a:lnTo>
                <a:lnTo>
                  <a:pt x="5457" y="5114"/>
                </a:lnTo>
                <a:lnTo>
                  <a:pt x="5414" y="5114"/>
                </a:lnTo>
                <a:lnTo>
                  <a:pt x="5392" y="5093"/>
                </a:lnTo>
                <a:lnTo>
                  <a:pt x="5307" y="4986"/>
                </a:lnTo>
                <a:lnTo>
                  <a:pt x="5307" y="4986"/>
                </a:lnTo>
                <a:lnTo>
                  <a:pt x="5157" y="4772"/>
                </a:lnTo>
                <a:lnTo>
                  <a:pt x="5093" y="4708"/>
                </a:lnTo>
                <a:lnTo>
                  <a:pt x="5007" y="4687"/>
                </a:lnTo>
                <a:lnTo>
                  <a:pt x="4922" y="4665"/>
                </a:lnTo>
                <a:lnTo>
                  <a:pt x="4836" y="4687"/>
                </a:lnTo>
                <a:lnTo>
                  <a:pt x="4729" y="4729"/>
                </a:lnTo>
                <a:lnTo>
                  <a:pt x="4601" y="4815"/>
                </a:lnTo>
                <a:lnTo>
                  <a:pt x="4601" y="4815"/>
                </a:lnTo>
                <a:lnTo>
                  <a:pt x="4430" y="4943"/>
                </a:lnTo>
                <a:lnTo>
                  <a:pt x="4237" y="5093"/>
                </a:lnTo>
                <a:lnTo>
                  <a:pt x="4151" y="5157"/>
                </a:lnTo>
                <a:lnTo>
                  <a:pt x="4045" y="5200"/>
                </a:lnTo>
                <a:lnTo>
                  <a:pt x="3959" y="5200"/>
                </a:lnTo>
                <a:lnTo>
                  <a:pt x="3873" y="5179"/>
                </a:lnTo>
                <a:lnTo>
                  <a:pt x="3873" y="5179"/>
                </a:lnTo>
                <a:lnTo>
                  <a:pt x="3766" y="5093"/>
                </a:lnTo>
                <a:lnTo>
                  <a:pt x="3702" y="5007"/>
                </a:lnTo>
                <a:lnTo>
                  <a:pt x="3595" y="4815"/>
                </a:lnTo>
                <a:lnTo>
                  <a:pt x="3531" y="4751"/>
                </a:lnTo>
                <a:lnTo>
                  <a:pt x="3467" y="4687"/>
                </a:lnTo>
                <a:lnTo>
                  <a:pt x="3360" y="4665"/>
                </a:lnTo>
                <a:lnTo>
                  <a:pt x="3210" y="4687"/>
                </a:lnTo>
                <a:lnTo>
                  <a:pt x="3210" y="4687"/>
                </a:lnTo>
                <a:lnTo>
                  <a:pt x="3103" y="4729"/>
                </a:lnTo>
                <a:lnTo>
                  <a:pt x="2975" y="4772"/>
                </a:lnTo>
                <a:lnTo>
                  <a:pt x="2761" y="4922"/>
                </a:lnTo>
                <a:lnTo>
                  <a:pt x="2568" y="5114"/>
                </a:lnTo>
                <a:lnTo>
                  <a:pt x="2376" y="5286"/>
                </a:lnTo>
                <a:lnTo>
                  <a:pt x="2376" y="5286"/>
                </a:lnTo>
                <a:lnTo>
                  <a:pt x="2269" y="5414"/>
                </a:lnTo>
                <a:lnTo>
                  <a:pt x="2226" y="5457"/>
                </a:lnTo>
                <a:lnTo>
                  <a:pt x="2183" y="5457"/>
                </a:lnTo>
                <a:lnTo>
                  <a:pt x="2140" y="5457"/>
                </a:lnTo>
                <a:lnTo>
                  <a:pt x="2098" y="5435"/>
                </a:lnTo>
                <a:lnTo>
                  <a:pt x="1991" y="5328"/>
                </a:lnTo>
                <a:lnTo>
                  <a:pt x="1991" y="5328"/>
                </a:lnTo>
                <a:lnTo>
                  <a:pt x="1841" y="5136"/>
                </a:lnTo>
                <a:lnTo>
                  <a:pt x="1777" y="5072"/>
                </a:lnTo>
                <a:lnTo>
                  <a:pt x="1670" y="5007"/>
                </a:lnTo>
                <a:lnTo>
                  <a:pt x="1670" y="5007"/>
                </a:lnTo>
                <a:lnTo>
                  <a:pt x="1541" y="4986"/>
                </a:lnTo>
                <a:lnTo>
                  <a:pt x="1413" y="4986"/>
                </a:lnTo>
                <a:lnTo>
                  <a:pt x="1284" y="5007"/>
                </a:lnTo>
                <a:lnTo>
                  <a:pt x="1177" y="5050"/>
                </a:lnTo>
                <a:lnTo>
                  <a:pt x="1177" y="5050"/>
                </a:lnTo>
                <a:lnTo>
                  <a:pt x="1092" y="5093"/>
                </a:lnTo>
                <a:lnTo>
                  <a:pt x="985" y="5157"/>
                </a:lnTo>
                <a:lnTo>
                  <a:pt x="857" y="5221"/>
                </a:lnTo>
                <a:lnTo>
                  <a:pt x="814" y="5243"/>
                </a:lnTo>
                <a:lnTo>
                  <a:pt x="771" y="5243"/>
                </a:lnTo>
                <a:lnTo>
                  <a:pt x="771" y="5243"/>
                </a:lnTo>
                <a:lnTo>
                  <a:pt x="750" y="5286"/>
                </a:lnTo>
                <a:lnTo>
                  <a:pt x="750" y="5286"/>
                </a:lnTo>
                <a:lnTo>
                  <a:pt x="728" y="5221"/>
                </a:lnTo>
                <a:lnTo>
                  <a:pt x="750" y="5114"/>
                </a:lnTo>
                <a:lnTo>
                  <a:pt x="878" y="4836"/>
                </a:lnTo>
                <a:lnTo>
                  <a:pt x="1006" y="4558"/>
                </a:lnTo>
                <a:lnTo>
                  <a:pt x="1113" y="4366"/>
                </a:lnTo>
                <a:lnTo>
                  <a:pt x="1113" y="4366"/>
                </a:lnTo>
                <a:lnTo>
                  <a:pt x="1284" y="4087"/>
                </a:lnTo>
                <a:lnTo>
                  <a:pt x="1456" y="3831"/>
                </a:lnTo>
                <a:lnTo>
                  <a:pt x="1648" y="3595"/>
                </a:lnTo>
                <a:lnTo>
                  <a:pt x="1841" y="3360"/>
                </a:lnTo>
                <a:lnTo>
                  <a:pt x="1841" y="3360"/>
                </a:lnTo>
                <a:lnTo>
                  <a:pt x="2076" y="3146"/>
                </a:lnTo>
                <a:lnTo>
                  <a:pt x="2204" y="3039"/>
                </a:lnTo>
                <a:lnTo>
                  <a:pt x="2333" y="2953"/>
                </a:lnTo>
                <a:lnTo>
                  <a:pt x="2333" y="2953"/>
                </a:lnTo>
                <a:lnTo>
                  <a:pt x="2461" y="2911"/>
                </a:lnTo>
                <a:lnTo>
                  <a:pt x="2611" y="2868"/>
                </a:lnTo>
                <a:lnTo>
                  <a:pt x="2761" y="2804"/>
                </a:lnTo>
                <a:lnTo>
                  <a:pt x="2889" y="2740"/>
                </a:lnTo>
                <a:lnTo>
                  <a:pt x="2889" y="2740"/>
                </a:lnTo>
                <a:lnTo>
                  <a:pt x="2953" y="2675"/>
                </a:lnTo>
                <a:lnTo>
                  <a:pt x="2975" y="2633"/>
                </a:lnTo>
                <a:lnTo>
                  <a:pt x="2996" y="2590"/>
                </a:lnTo>
                <a:lnTo>
                  <a:pt x="2996" y="2547"/>
                </a:lnTo>
                <a:lnTo>
                  <a:pt x="2975" y="2504"/>
                </a:lnTo>
                <a:lnTo>
                  <a:pt x="2932" y="2483"/>
                </a:lnTo>
                <a:lnTo>
                  <a:pt x="2846" y="2419"/>
                </a:lnTo>
                <a:lnTo>
                  <a:pt x="2718" y="2376"/>
                </a:lnTo>
                <a:lnTo>
                  <a:pt x="2590" y="2354"/>
                </a:lnTo>
                <a:lnTo>
                  <a:pt x="2461" y="2354"/>
                </a:lnTo>
                <a:lnTo>
                  <a:pt x="2354" y="2376"/>
                </a:lnTo>
                <a:lnTo>
                  <a:pt x="2354" y="2376"/>
                </a:lnTo>
                <a:lnTo>
                  <a:pt x="2226" y="2440"/>
                </a:lnTo>
                <a:lnTo>
                  <a:pt x="2098" y="2504"/>
                </a:lnTo>
                <a:lnTo>
                  <a:pt x="1841" y="2654"/>
                </a:lnTo>
                <a:lnTo>
                  <a:pt x="1584" y="2868"/>
                </a:lnTo>
                <a:lnTo>
                  <a:pt x="1370" y="3103"/>
                </a:lnTo>
                <a:lnTo>
                  <a:pt x="1156" y="3360"/>
                </a:lnTo>
                <a:lnTo>
                  <a:pt x="964" y="3638"/>
                </a:lnTo>
                <a:lnTo>
                  <a:pt x="814" y="3895"/>
                </a:lnTo>
                <a:lnTo>
                  <a:pt x="664" y="4130"/>
                </a:lnTo>
                <a:lnTo>
                  <a:pt x="664" y="4130"/>
                </a:lnTo>
                <a:lnTo>
                  <a:pt x="514" y="4430"/>
                </a:lnTo>
                <a:lnTo>
                  <a:pt x="386" y="4751"/>
                </a:lnTo>
                <a:lnTo>
                  <a:pt x="279" y="5072"/>
                </a:lnTo>
                <a:lnTo>
                  <a:pt x="172" y="5414"/>
                </a:lnTo>
                <a:lnTo>
                  <a:pt x="108" y="5735"/>
                </a:lnTo>
                <a:lnTo>
                  <a:pt x="44" y="6077"/>
                </a:lnTo>
                <a:lnTo>
                  <a:pt x="22" y="6420"/>
                </a:lnTo>
                <a:lnTo>
                  <a:pt x="1" y="6762"/>
                </a:lnTo>
                <a:lnTo>
                  <a:pt x="1" y="6762"/>
                </a:lnTo>
                <a:lnTo>
                  <a:pt x="1" y="7061"/>
                </a:lnTo>
                <a:lnTo>
                  <a:pt x="22" y="7340"/>
                </a:lnTo>
                <a:lnTo>
                  <a:pt x="65" y="7639"/>
                </a:lnTo>
                <a:lnTo>
                  <a:pt x="108" y="7917"/>
                </a:lnTo>
                <a:lnTo>
                  <a:pt x="172" y="8195"/>
                </a:lnTo>
                <a:lnTo>
                  <a:pt x="279" y="8474"/>
                </a:lnTo>
                <a:lnTo>
                  <a:pt x="386" y="8752"/>
                </a:lnTo>
                <a:lnTo>
                  <a:pt x="514" y="9008"/>
                </a:lnTo>
                <a:lnTo>
                  <a:pt x="514" y="9008"/>
                </a:lnTo>
                <a:lnTo>
                  <a:pt x="664" y="9265"/>
                </a:lnTo>
                <a:lnTo>
                  <a:pt x="814" y="9501"/>
                </a:lnTo>
                <a:lnTo>
                  <a:pt x="1006" y="9736"/>
                </a:lnTo>
                <a:lnTo>
                  <a:pt x="1177" y="9950"/>
                </a:lnTo>
                <a:lnTo>
                  <a:pt x="1391" y="10164"/>
                </a:lnTo>
                <a:lnTo>
                  <a:pt x="1605" y="10356"/>
                </a:lnTo>
                <a:lnTo>
                  <a:pt x="1819" y="10549"/>
                </a:lnTo>
                <a:lnTo>
                  <a:pt x="2055" y="10699"/>
                </a:lnTo>
                <a:lnTo>
                  <a:pt x="2055" y="10699"/>
                </a:lnTo>
                <a:lnTo>
                  <a:pt x="2311" y="10849"/>
                </a:lnTo>
                <a:lnTo>
                  <a:pt x="2590" y="10977"/>
                </a:lnTo>
                <a:lnTo>
                  <a:pt x="2868" y="11084"/>
                </a:lnTo>
                <a:lnTo>
                  <a:pt x="3167" y="11148"/>
                </a:lnTo>
                <a:lnTo>
                  <a:pt x="3467" y="11212"/>
                </a:lnTo>
                <a:lnTo>
                  <a:pt x="3766" y="11255"/>
                </a:lnTo>
                <a:lnTo>
                  <a:pt x="4365" y="11276"/>
                </a:lnTo>
                <a:lnTo>
                  <a:pt x="4365" y="11276"/>
                </a:lnTo>
                <a:lnTo>
                  <a:pt x="4986" y="11298"/>
                </a:lnTo>
                <a:lnTo>
                  <a:pt x="5307" y="11276"/>
                </a:lnTo>
                <a:lnTo>
                  <a:pt x="5606" y="11255"/>
                </a:lnTo>
                <a:lnTo>
                  <a:pt x="5906" y="11212"/>
                </a:lnTo>
                <a:lnTo>
                  <a:pt x="6205" y="11127"/>
                </a:lnTo>
                <a:lnTo>
                  <a:pt x="6505" y="11041"/>
                </a:lnTo>
                <a:lnTo>
                  <a:pt x="6805" y="10913"/>
                </a:lnTo>
                <a:lnTo>
                  <a:pt x="6805" y="10913"/>
                </a:lnTo>
                <a:lnTo>
                  <a:pt x="7297" y="10656"/>
                </a:lnTo>
                <a:lnTo>
                  <a:pt x="7553" y="10506"/>
                </a:lnTo>
                <a:lnTo>
                  <a:pt x="7789" y="10356"/>
                </a:lnTo>
                <a:lnTo>
                  <a:pt x="8003" y="10185"/>
                </a:lnTo>
                <a:lnTo>
                  <a:pt x="8238" y="10014"/>
                </a:lnTo>
                <a:lnTo>
                  <a:pt x="8452" y="9822"/>
                </a:lnTo>
                <a:lnTo>
                  <a:pt x="8645" y="9608"/>
                </a:lnTo>
                <a:lnTo>
                  <a:pt x="8837" y="9394"/>
                </a:lnTo>
                <a:lnTo>
                  <a:pt x="9008" y="9180"/>
                </a:lnTo>
                <a:lnTo>
                  <a:pt x="9158" y="8944"/>
                </a:lnTo>
                <a:lnTo>
                  <a:pt x="9308" y="8709"/>
                </a:lnTo>
                <a:lnTo>
                  <a:pt x="9436" y="8452"/>
                </a:lnTo>
                <a:lnTo>
                  <a:pt x="9565" y="8195"/>
                </a:lnTo>
                <a:lnTo>
                  <a:pt x="9650" y="7939"/>
                </a:lnTo>
                <a:lnTo>
                  <a:pt x="9736" y="7661"/>
                </a:lnTo>
                <a:lnTo>
                  <a:pt x="9736" y="7661"/>
                </a:lnTo>
                <a:lnTo>
                  <a:pt x="9800" y="7340"/>
                </a:lnTo>
                <a:lnTo>
                  <a:pt x="9821" y="7040"/>
                </a:lnTo>
                <a:lnTo>
                  <a:pt x="9821" y="6741"/>
                </a:lnTo>
                <a:lnTo>
                  <a:pt x="9800" y="6441"/>
                </a:lnTo>
                <a:lnTo>
                  <a:pt x="9714" y="5842"/>
                </a:lnTo>
                <a:lnTo>
                  <a:pt x="9607" y="5221"/>
                </a:lnTo>
                <a:lnTo>
                  <a:pt x="9607" y="5221"/>
                </a:lnTo>
                <a:close/>
                <a:moveTo>
                  <a:pt x="7874" y="9394"/>
                </a:moveTo>
                <a:lnTo>
                  <a:pt x="7874" y="9394"/>
                </a:lnTo>
                <a:lnTo>
                  <a:pt x="7532" y="9693"/>
                </a:lnTo>
                <a:lnTo>
                  <a:pt x="7339" y="9843"/>
                </a:lnTo>
                <a:lnTo>
                  <a:pt x="7147" y="9971"/>
                </a:lnTo>
                <a:lnTo>
                  <a:pt x="7147" y="9971"/>
                </a:lnTo>
                <a:lnTo>
                  <a:pt x="6954" y="10057"/>
                </a:lnTo>
                <a:lnTo>
                  <a:pt x="6740" y="10142"/>
                </a:lnTo>
                <a:lnTo>
                  <a:pt x="6312" y="10292"/>
                </a:lnTo>
                <a:lnTo>
                  <a:pt x="6312" y="10292"/>
                </a:lnTo>
                <a:lnTo>
                  <a:pt x="5863" y="10463"/>
                </a:lnTo>
                <a:lnTo>
                  <a:pt x="5628" y="10549"/>
                </a:lnTo>
                <a:lnTo>
                  <a:pt x="5392" y="10613"/>
                </a:lnTo>
                <a:lnTo>
                  <a:pt x="5392" y="10613"/>
                </a:lnTo>
                <a:lnTo>
                  <a:pt x="5007" y="10635"/>
                </a:lnTo>
                <a:lnTo>
                  <a:pt x="4665" y="10656"/>
                </a:lnTo>
                <a:lnTo>
                  <a:pt x="4665" y="10656"/>
                </a:lnTo>
                <a:lnTo>
                  <a:pt x="4130" y="10635"/>
                </a:lnTo>
                <a:lnTo>
                  <a:pt x="3595" y="10592"/>
                </a:lnTo>
                <a:lnTo>
                  <a:pt x="3338" y="10549"/>
                </a:lnTo>
                <a:lnTo>
                  <a:pt x="3060" y="10506"/>
                </a:lnTo>
                <a:lnTo>
                  <a:pt x="2804" y="10421"/>
                </a:lnTo>
                <a:lnTo>
                  <a:pt x="2568" y="10314"/>
                </a:lnTo>
                <a:lnTo>
                  <a:pt x="2568" y="10314"/>
                </a:lnTo>
                <a:lnTo>
                  <a:pt x="2354" y="10207"/>
                </a:lnTo>
                <a:lnTo>
                  <a:pt x="2162" y="10078"/>
                </a:lnTo>
                <a:lnTo>
                  <a:pt x="1991" y="9928"/>
                </a:lnTo>
                <a:lnTo>
                  <a:pt x="1819" y="9757"/>
                </a:lnTo>
                <a:lnTo>
                  <a:pt x="1819" y="9757"/>
                </a:lnTo>
                <a:lnTo>
                  <a:pt x="1627" y="9608"/>
                </a:lnTo>
                <a:lnTo>
                  <a:pt x="1541" y="9522"/>
                </a:lnTo>
                <a:lnTo>
                  <a:pt x="1498" y="9436"/>
                </a:lnTo>
                <a:lnTo>
                  <a:pt x="1498" y="9436"/>
                </a:lnTo>
                <a:lnTo>
                  <a:pt x="1498" y="9394"/>
                </a:lnTo>
                <a:lnTo>
                  <a:pt x="1498" y="9351"/>
                </a:lnTo>
                <a:lnTo>
                  <a:pt x="1563" y="9287"/>
                </a:lnTo>
                <a:lnTo>
                  <a:pt x="1734" y="9201"/>
                </a:lnTo>
                <a:lnTo>
                  <a:pt x="1734" y="9201"/>
                </a:lnTo>
                <a:lnTo>
                  <a:pt x="1884" y="9094"/>
                </a:lnTo>
                <a:lnTo>
                  <a:pt x="2012" y="9008"/>
                </a:lnTo>
                <a:lnTo>
                  <a:pt x="2098" y="9008"/>
                </a:lnTo>
                <a:lnTo>
                  <a:pt x="2162" y="9008"/>
                </a:lnTo>
                <a:lnTo>
                  <a:pt x="2226" y="9030"/>
                </a:lnTo>
                <a:lnTo>
                  <a:pt x="2311" y="9073"/>
                </a:lnTo>
                <a:lnTo>
                  <a:pt x="2311" y="9073"/>
                </a:lnTo>
                <a:lnTo>
                  <a:pt x="2440" y="9201"/>
                </a:lnTo>
                <a:lnTo>
                  <a:pt x="2590" y="9308"/>
                </a:lnTo>
                <a:lnTo>
                  <a:pt x="2654" y="9329"/>
                </a:lnTo>
                <a:lnTo>
                  <a:pt x="2739" y="9351"/>
                </a:lnTo>
                <a:lnTo>
                  <a:pt x="2825" y="9351"/>
                </a:lnTo>
                <a:lnTo>
                  <a:pt x="2932" y="9351"/>
                </a:lnTo>
                <a:lnTo>
                  <a:pt x="2932" y="9351"/>
                </a:lnTo>
                <a:lnTo>
                  <a:pt x="3018" y="9308"/>
                </a:lnTo>
                <a:lnTo>
                  <a:pt x="3103" y="9244"/>
                </a:lnTo>
                <a:lnTo>
                  <a:pt x="3296" y="9094"/>
                </a:lnTo>
                <a:lnTo>
                  <a:pt x="3488" y="8944"/>
                </a:lnTo>
                <a:lnTo>
                  <a:pt x="3574" y="8901"/>
                </a:lnTo>
                <a:lnTo>
                  <a:pt x="3681" y="8880"/>
                </a:lnTo>
                <a:lnTo>
                  <a:pt x="3681" y="8880"/>
                </a:lnTo>
                <a:lnTo>
                  <a:pt x="3745" y="8901"/>
                </a:lnTo>
                <a:lnTo>
                  <a:pt x="3809" y="8923"/>
                </a:lnTo>
                <a:lnTo>
                  <a:pt x="3916" y="9051"/>
                </a:lnTo>
                <a:lnTo>
                  <a:pt x="4002" y="9180"/>
                </a:lnTo>
                <a:lnTo>
                  <a:pt x="4045" y="9222"/>
                </a:lnTo>
                <a:lnTo>
                  <a:pt x="4109" y="9265"/>
                </a:lnTo>
                <a:lnTo>
                  <a:pt x="4109" y="9265"/>
                </a:lnTo>
                <a:lnTo>
                  <a:pt x="4194" y="9329"/>
                </a:lnTo>
                <a:lnTo>
                  <a:pt x="4280" y="9351"/>
                </a:lnTo>
                <a:lnTo>
                  <a:pt x="4365" y="9351"/>
                </a:lnTo>
                <a:lnTo>
                  <a:pt x="4451" y="9351"/>
                </a:lnTo>
                <a:lnTo>
                  <a:pt x="4622" y="9287"/>
                </a:lnTo>
                <a:lnTo>
                  <a:pt x="4772" y="9180"/>
                </a:lnTo>
                <a:lnTo>
                  <a:pt x="4772" y="9180"/>
                </a:lnTo>
                <a:lnTo>
                  <a:pt x="5072" y="8944"/>
                </a:lnTo>
                <a:lnTo>
                  <a:pt x="5264" y="8837"/>
                </a:lnTo>
                <a:lnTo>
                  <a:pt x="5350" y="8816"/>
                </a:lnTo>
                <a:lnTo>
                  <a:pt x="5414" y="8816"/>
                </a:lnTo>
                <a:lnTo>
                  <a:pt x="5414" y="8816"/>
                </a:lnTo>
                <a:lnTo>
                  <a:pt x="5499" y="8837"/>
                </a:lnTo>
                <a:lnTo>
                  <a:pt x="5564" y="8880"/>
                </a:lnTo>
                <a:lnTo>
                  <a:pt x="5713" y="8987"/>
                </a:lnTo>
                <a:lnTo>
                  <a:pt x="5863" y="9094"/>
                </a:lnTo>
                <a:lnTo>
                  <a:pt x="5927" y="9137"/>
                </a:lnTo>
                <a:lnTo>
                  <a:pt x="6013" y="9158"/>
                </a:lnTo>
                <a:lnTo>
                  <a:pt x="6013" y="9158"/>
                </a:lnTo>
                <a:lnTo>
                  <a:pt x="6099" y="9137"/>
                </a:lnTo>
                <a:lnTo>
                  <a:pt x="6184" y="9115"/>
                </a:lnTo>
                <a:lnTo>
                  <a:pt x="6270" y="9051"/>
                </a:lnTo>
                <a:lnTo>
                  <a:pt x="6334" y="8987"/>
                </a:lnTo>
                <a:lnTo>
                  <a:pt x="6462" y="8837"/>
                </a:lnTo>
                <a:lnTo>
                  <a:pt x="6569" y="8688"/>
                </a:lnTo>
                <a:lnTo>
                  <a:pt x="6569" y="8688"/>
                </a:lnTo>
                <a:lnTo>
                  <a:pt x="6655" y="8602"/>
                </a:lnTo>
                <a:lnTo>
                  <a:pt x="6719" y="8581"/>
                </a:lnTo>
                <a:lnTo>
                  <a:pt x="6783" y="8559"/>
                </a:lnTo>
                <a:lnTo>
                  <a:pt x="6847" y="8602"/>
                </a:lnTo>
                <a:lnTo>
                  <a:pt x="6954" y="8688"/>
                </a:lnTo>
                <a:lnTo>
                  <a:pt x="7040" y="8752"/>
                </a:lnTo>
                <a:lnTo>
                  <a:pt x="7147" y="8795"/>
                </a:lnTo>
                <a:lnTo>
                  <a:pt x="7147" y="8795"/>
                </a:lnTo>
                <a:lnTo>
                  <a:pt x="7254" y="8816"/>
                </a:lnTo>
                <a:lnTo>
                  <a:pt x="7339" y="8816"/>
                </a:lnTo>
                <a:lnTo>
                  <a:pt x="7404" y="8773"/>
                </a:lnTo>
                <a:lnTo>
                  <a:pt x="7468" y="8730"/>
                </a:lnTo>
                <a:lnTo>
                  <a:pt x="7596" y="8645"/>
                </a:lnTo>
                <a:lnTo>
                  <a:pt x="7682" y="8581"/>
                </a:lnTo>
                <a:lnTo>
                  <a:pt x="7767" y="8538"/>
                </a:lnTo>
                <a:lnTo>
                  <a:pt x="7767" y="8538"/>
                </a:lnTo>
                <a:lnTo>
                  <a:pt x="7853" y="8538"/>
                </a:lnTo>
                <a:lnTo>
                  <a:pt x="7896" y="8538"/>
                </a:lnTo>
                <a:lnTo>
                  <a:pt x="7960" y="8581"/>
                </a:lnTo>
                <a:lnTo>
                  <a:pt x="8003" y="8645"/>
                </a:lnTo>
                <a:lnTo>
                  <a:pt x="8003" y="8645"/>
                </a:lnTo>
                <a:lnTo>
                  <a:pt x="8131" y="8795"/>
                </a:lnTo>
                <a:lnTo>
                  <a:pt x="8195" y="8859"/>
                </a:lnTo>
                <a:lnTo>
                  <a:pt x="8238" y="8923"/>
                </a:lnTo>
                <a:lnTo>
                  <a:pt x="8238" y="8923"/>
                </a:lnTo>
                <a:lnTo>
                  <a:pt x="8238" y="8987"/>
                </a:lnTo>
                <a:lnTo>
                  <a:pt x="8217" y="9051"/>
                </a:lnTo>
                <a:lnTo>
                  <a:pt x="8174" y="9137"/>
                </a:lnTo>
                <a:lnTo>
                  <a:pt x="8110" y="9180"/>
                </a:lnTo>
                <a:lnTo>
                  <a:pt x="7981" y="9308"/>
                </a:lnTo>
                <a:lnTo>
                  <a:pt x="7874" y="9394"/>
                </a:lnTo>
                <a:lnTo>
                  <a:pt x="7874" y="9394"/>
                </a:lnTo>
                <a:close/>
                <a:moveTo>
                  <a:pt x="9137" y="5992"/>
                </a:moveTo>
                <a:lnTo>
                  <a:pt x="9137" y="5992"/>
                </a:lnTo>
                <a:lnTo>
                  <a:pt x="9115" y="6441"/>
                </a:lnTo>
                <a:lnTo>
                  <a:pt x="9094" y="6890"/>
                </a:lnTo>
                <a:lnTo>
                  <a:pt x="9051" y="7318"/>
                </a:lnTo>
                <a:lnTo>
                  <a:pt x="9008" y="7554"/>
                </a:lnTo>
                <a:lnTo>
                  <a:pt x="8944" y="7768"/>
                </a:lnTo>
                <a:lnTo>
                  <a:pt x="8944" y="7768"/>
                </a:lnTo>
                <a:lnTo>
                  <a:pt x="8837" y="8131"/>
                </a:lnTo>
                <a:lnTo>
                  <a:pt x="8773" y="8324"/>
                </a:lnTo>
                <a:lnTo>
                  <a:pt x="8709" y="8409"/>
                </a:lnTo>
                <a:lnTo>
                  <a:pt x="8666" y="8431"/>
                </a:lnTo>
                <a:lnTo>
                  <a:pt x="8666" y="8431"/>
                </a:lnTo>
                <a:lnTo>
                  <a:pt x="8580" y="8452"/>
                </a:lnTo>
                <a:lnTo>
                  <a:pt x="8516" y="8431"/>
                </a:lnTo>
                <a:lnTo>
                  <a:pt x="8473" y="8367"/>
                </a:lnTo>
                <a:lnTo>
                  <a:pt x="8409" y="8324"/>
                </a:lnTo>
                <a:lnTo>
                  <a:pt x="8302" y="8195"/>
                </a:lnTo>
                <a:lnTo>
                  <a:pt x="8195" y="8088"/>
                </a:lnTo>
                <a:lnTo>
                  <a:pt x="8195" y="8088"/>
                </a:lnTo>
                <a:lnTo>
                  <a:pt x="8131" y="8046"/>
                </a:lnTo>
                <a:lnTo>
                  <a:pt x="8046" y="8003"/>
                </a:lnTo>
                <a:lnTo>
                  <a:pt x="7960" y="7981"/>
                </a:lnTo>
                <a:lnTo>
                  <a:pt x="7874" y="7981"/>
                </a:lnTo>
                <a:lnTo>
                  <a:pt x="7725" y="8003"/>
                </a:lnTo>
                <a:lnTo>
                  <a:pt x="7553" y="8067"/>
                </a:lnTo>
                <a:lnTo>
                  <a:pt x="7553" y="8067"/>
                </a:lnTo>
                <a:lnTo>
                  <a:pt x="7404" y="8174"/>
                </a:lnTo>
                <a:lnTo>
                  <a:pt x="7318" y="8217"/>
                </a:lnTo>
                <a:lnTo>
                  <a:pt x="7275" y="8217"/>
                </a:lnTo>
                <a:lnTo>
                  <a:pt x="7232" y="8217"/>
                </a:lnTo>
                <a:lnTo>
                  <a:pt x="7232" y="8217"/>
                </a:lnTo>
                <a:lnTo>
                  <a:pt x="7168" y="8174"/>
                </a:lnTo>
                <a:lnTo>
                  <a:pt x="7104" y="8110"/>
                </a:lnTo>
                <a:lnTo>
                  <a:pt x="7061" y="8024"/>
                </a:lnTo>
                <a:lnTo>
                  <a:pt x="6997" y="7981"/>
                </a:lnTo>
                <a:lnTo>
                  <a:pt x="6997" y="7981"/>
                </a:lnTo>
                <a:lnTo>
                  <a:pt x="6912" y="7917"/>
                </a:lnTo>
                <a:lnTo>
                  <a:pt x="6826" y="7917"/>
                </a:lnTo>
                <a:lnTo>
                  <a:pt x="6740" y="7917"/>
                </a:lnTo>
                <a:lnTo>
                  <a:pt x="6655" y="7939"/>
                </a:lnTo>
                <a:lnTo>
                  <a:pt x="6591" y="7981"/>
                </a:lnTo>
                <a:lnTo>
                  <a:pt x="6526" y="8046"/>
                </a:lnTo>
                <a:lnTo>
                  <a:pt x="6377" y="8174"/>
                </a:lnTo>
                <a:lnTo>
                  <a:pt x="6377" y="8174"/>
                </a:lnTo>
                <a:lnTo>
                  <a:pt x="6248" y="8324"/>
                </a:lnTo>
                <a:lnTo>
                  <a:pt x="6141" y="8474"/>
                </a:lnTo>
                <a:lnTo>
                  <a:pt x="6077" y="8516"/>
                </a:lnTo>
                <a:lnTo>
                  <a:pt x="6013" y="8538"/>
                </a:lnTo>
                <a:lnTo>
                  <a:pt x="5927" y="8538"/>
                </a:lnTo>
                <a:lnTo>
                  <a:pt x="5842" y="8516"/>
                </a:lnTo>
                <a:lnTo>
                  <a:pt x="5842" y="8516"/>
                </a:lnTo>
                <a:lnTo>
                  <a:pt x="5671" y="8409"/>
                </a:lnTo>
                <a:lnTo>
                  <a:pt x="5542" y="8345"/>
                </a:lnTo>
                <a:lnTo>
                  <a:pt x="5478" y="8302"/>
                </a:lnTo>
                <a:lnTo>
                  <a:pt x="5414" y="8302"/>
                </a:lnTo>
                <a:lnTo>
                  <a:pt x="5328" y="8302"/>
                </a:lnTo>
                <a:lnTo>
                  <a:pt x="5221" y="8345"/>
                </a:lnTo>
                <a:lnTo>
                  <a:pt x="5221" y="8345"/>
                </a:lnTo>
                <a:lnTo>
                  <a:pt x="5050" y="8452"/>
                </a:lnTo>
                <a:lnTo>
                  <a:pt x="4879" y="8559"/>
                </a:lnTo>
                <a:lnTo>
                  <a:pt x="4708" y="8688"/>
                </a:lnTo>
                <a:lnTo>
                  <a:pt x="4558" y="8795"/>
                </a:lnTo>
                <a:lnTo>
                  <a:pt x="4558" y="8795"/>
                </a:lnTo>
                <a:lnTo>
                  <a:pt x="4408" y="8859"/>
                </a:lnTo>
                <a:lnTo>
                  <a:pt x="4365" y="8859"/>
                </a:lnTo>
                <a:lnTo>
                  <a:pt x="4323" y="8837"/>
                </a:lnTo>
                <a:lnTo>
                  <a:pt x="4237" y="8752"/>
                </a:lnTo>
                <a:lnTo>
                  <a:pt x="4151" y="8623"/>
                </a:lnTo>
                <a:lnTo>
                  <a:pt x="4151" y="8623"/>
                </a:lnTo>
                <a:lnTo>
                  <a:pt x="4066" y="8516"/>
                </a:lnTo>
                <a:lnTo>
                  <a:pt x="3959" y="8452"/>
                </a:lnTo>
                <a:lnTo>
                  <a:pt x="3831" y="8409"/>
                </a:lnTo>
                <a:lnTo>
                  <a:pt x="3702" y="8409"/>
                </a:lnTo>
                <a:lnTo>
                  <a:pt x="3702" y="8409"/>
                </a:lnTo>
                <a:lnTo>
                  <a:pt x="3531" y="8474"/>
                </a:lnTo>
                <a:lnTo>
                  <a:pt x="3360" y="8559"/>
                </a:lnTo>
                <a:lnTo>
                  <a:pt x="3060" y="8752"/>
                </a:lnTo>
                <a:lnTo>
                  <a:pt x="3060" y="8752"/>
                </a:lnTo>
                <a:lnTo>
                  <a:pt x="2911" y="8837"/>
                </a:lnTo>
                <a:lnTo>
                  <a:pt x="2846" y="8859"/>
                </a:lnTo>
                <a:lnTo>
                  <a:pt x="2782" y="8880"/>
                </a:lnTo>
                <a:lnTo>
                  <a:pt x="2718" y="8859"/>
                </a:lnTo>
                <a:lnTo>
                  <a:pt x="2675" y="8816"/>
                </a:lnTo>
                <a:lnTo>
                  <a:pt x="2547" y="8688"/>
                </a:lnTo>
                <a:lnTo>
                  <a:pt x="2547" y="8688"/>
                </a:lnTo>
                <a:lnTo>
                  <a:pt x="2461" y="8559"/>
                </a:lnTo>
                <a:lnTo>
                  <a:pt x="2376" y="8495"/>
                </a:lnTo>
                <a:lnTo>
                  <a:pt x="2311" y="8474"/>
                </a:lnTo>
                <a:lnTo>
                  <a:pt x="2269" y="8452"/>
                </a:lnTo>
                <a:lnTo>
                  <a:pt x="2204" y="8452"/>
                </a:lnTo>
                <a:lnTo>
                  <a:pt x="2119" y="8474"/>
                </a:lnTo>
                <a:lnTo>
                  <a:pt x="2119" y="8474"/>
                </a:lnTo>
                <a:lnTo>
                  <a:pt x="1926" y="8559"/>
                </a:lnTo>
                <a:lnTo>
                  <a:pt x="1755" y="8666"/>
                </a:lnTo>
                <a:lnTo>
                  <a:pt x="1413" y="8880"/>
                </a:lnTo>
                <a:lnTo>
                  <a:pt x="1413" y="8880"/>
                </a:lnTo>
                <a:lnTo>
                  <a:pt x="1306" y="8944"/>
                </a:lnTo>
                <a:lnTo>
                  <a:pt x="1242" y="8987"/>
                </a:lnTo>
                <a:lnTo>
                  <a:pt x="1177" y="8966"/>
                </a:lnTo>
                <a:lnTo>
                  <a:pt x="1113" y="8901"/>
                </a:lnTo>
                <a:lnTo>
                  <a:pt x="1113" y="8901"/>
                </a:lnTo>
                <a:lnTo>
                  <a:pt x="1006" y="8773"/>
                </a:lnTo>
                <a:lnTo>
                  <a:pt x="942" y="8623"/>
                </a:lnTo>
                <a:lnTo>
                  <a:pt x="835" y="8302"/>
                </a:lnTo>
                <a:lnTo>
                  <a:pt x="835" y="8302"/>
                </a:lnTo>
                <a:lnTo>
                  <a:pt x="707" y="7917"/>
                </a:lnTo>
                <a:lnTo>
                  <a:pt x="600" y="7532"/>
                </a:lnTo>
                <a:lnTo>
                  <a:pt x="514" y="7126"/>
                </a:lnTo>
                <a:lnTo>
                  <a:pt x="471" y="6741"/>
                </a:lnTo>
                <a:lnTo>
                  <a:pt x="471" y="6741"/>
                </a:lnTo>
                <a:lnTo>
                  <a:pt x="450" y="6527"/>
                </a:lnTo>
                <a:lnTo>
                  <a:pt x="450" y="6313"/>
                </a:lnTo>
                <a:lnTo>
                  <a:pt x="493" y="6077"/>
                </a:lnTo>
                <a:lnTo>
                  <a:pt x="514" y="5970"/>
                </a:lnTo>
                <a:lnTo>
                  <a:pt x="557" y="5885"/>
                </a:lnTo>
                <a:lnTo>
                  <a:pt x="557" y="5885"/>
                </a:lnTo>
                <a:lnTo>
                  <a:pt x="578" y="5842"/>
                </a:lnTo>
                <a:lnTo>
                  <a:pt x="621" y="5799"/>
                </a:lnTo>
                <a:lnTo>
                  <a:pt x="707" y="5778"/>
                </a:lnTo>
                <a:lnTo>
                  <a:pt x="814" y="5756"/>
                </a:lnTo>
                <a:lnTo>
                  <a:pt x="942" y="5714"/>
                </a:lnTo>
                <a:lnTo>
                  <a:pt x="942" y="5714"/>
                </a:lnTo>
                <a:lnTo>
                  <a:pt x="1071" y="5628"/>
                </a:lnTo>
                <a:lnTo>
                  <a:pt x="1199" y="5521"/>
                </a:lnTo>
                <a:lnTo>
                  <a:pt x="1327" y="5435"/>
                </a:lnTo>
                <a:lnTo>
                  <a:pt x="1413" y="5435"/>
                </a:lnTo>
                <a:lnTo>
                  <a:pt x="1477" y="5414"/>
                </a:lnTo>
                <a:lnTo>
                  <a:pt x="1477" y="5414"/>
                </a:lnTo>
                <a:lnTo>
                  <a:pt x="1541" y="5435"/>
                </a:lnTo>
                <a:lnTo>
                  <a:pt x="1605" y="5478"/>
                </a:lnTo>
                <a:lnTo>
                  <a:pt x="1691" y="5585"/>
                </a:lnTo>
                <a:lnTo>
                  <a:pt x="1777" y="5714"/>
                </a:lnTo>
                <a:lnTo>
                  <a:pt x="1862" y="5821"/>
                </a:lnTo>
                <a:lnTo>
                  <a:pt x="1862" y="5821"/>
                </a:lnTo>
                <a:lnTo>
                  <a:pt x="1948" y="5863"/>
                </a:lnTo>
                <a:lnTo>
                  <a:pt x="2033" y="5906"/>
                </a:lnTo>
                <a:lnTo>
                  <a:pt x="2098" y="5927"/>
                </a:lnTo>
                <a:lnTo>
                  <a:pt x="2183" y="5927"/>
                </a:lnTo>
                <a:lnTo>
                  <a:pt x="2247" y="5906"/>
                </a:lnTo>
                <a:lnTo>
                  <a:pt x="2333" y="5885"/>
                </a:lnTo>
                <a:lnTo>
                  <a:pt x="2461" y="5799"/>
                </a:lnTo>
                <a:lnTo>
                  <a:pt x="2611" y="5692"/>
                </a:lnTo>
                <a:lnTo>
                  <a:pt x="2739" y="5564"/>
                </a:lnTo>
                <a:lnTo>
                  <a:pt x="2975" y="5307"/>
                </a:lnTo>
                <a:lnTo>
                  <a:pt x="2975" y="5307"/>
                </a:lnTo>
                <a:lnTo>
                  <a:pt x="3125" y="5200"/>
                </a:lnTo>
                <a:lnTo>
                  <a:pt x="3189" y="5179"/>
                </a:lnTo>
                <a:lnTo>
                  <a:pt x="3274" y="5179"/>
                </a:lnTo>
                <a:lnTo>
                  <a:pt x="3274" y="5179"/>
                </a:lnTo>
                <a:lnTo>
                  <a:pt x="3338" y="5200"/>
                </a:lnTo>
                <a:lnTo>
                  <a:pt x="3381" y="5243"/>
                </a:lnTo>
                <a:lnTo>
                  <a:pt x="3488" y="5350"/>
                </a:lnTo>
                <a:lnTo>
                  <a:pt x="3574" y="5478"/>
                </a:lnTo>
                <a:lnTo>
                  <a:pt x="3681" y="5585"/>
                </a:lnTo>
                <a:lnTo>
                  <a:pt x="3681" y="5585"/>
                </a:lnTo>
                <a:lnTo>
                  <a:pt x="3766" y="5628"/>
                </a:lnTo>
                <a:lnTo>
                  <a:pt x="3852" y="5671"/>
                </a:lnTo>
                <a:lnTo>
                  <a:pt x="3938" y="5671"/>
                </a:lnTo>
                <a:lnTo>
                  <a:pt x="4023" y="5671"/>
                </a:lnTo>
                <a:lnTo>
                  <a:pt x="4087" y="5649"/>
                </a:lnTo>
                <a:lnTo>
                  <a:pt x="4173" y="5628"/>
                </a:lnTo>
                <a:lnTo>
                  <a:pt x="4344" y="5521"/>
                </a:lnTo>
                <a:lnTo>
                  <a:pt x="4344" y="5521"/>
                </a:lnTo>
                <a:lnTo>
                  <a:pt x="4579" y="5328"/>
                </a:lnTo>
                <a:lnTo>
                  <a:pt x="4751" y="5221"/>
                </a:lnTo>
                <a:lnTo>
                  <a:pt x="4815" y="5179"/>
                </a:lnTo>
                <a:lnTo>
                  <a:pt x="4879" y="5179"/>
                </a:lnTo>
                <a:lnTo>
                  <a:pt x="4879" y="5179"/>
                </a:lnTo>
                <a:lnTo>
                  <a:pt x="4922" y="5221"/>
                </a:lnTo>
                <a:lnTo>
                  <a:pt x="4986" y="5264"/>
                </a:lnTo>
                <a:lnTo>
                  <a:pt x="5072" y="5371"/>
                </a:lnTo>
                <a:lnTo>
                  <a:pt x="5157" y="5500"/>
                </a:lnTo>
                <a:lnTo>
                  <a:pt x="5221" y="5564"/>
                </a:lnTo>
                <a:lnTo>
                  <a:pt x="5307" y="5585"/>
                </a:lnTo>
                <a:lnTo>
                  <a:pt x="5307" y="5585"/>
                </a:lnTo>
                <a:lnTo>
                  <a:pt x="5392" y="5607"/>
                </a:lnTo>
                <a:lnTo>
                  <a:pt x="5457" y="5607"/>
                </a:lnTo>
                <a:lnTo>
                  <a:pt x="5542" y="5564"/>
                </a:lnTo>
                <a:lnTo>
                  <a:pt x="5606" y="5542"/>
                </a:lnTo>
                <a:lnTo>
                  <a:pt x="5756" y="5435"/>
                </a:lnTo>
                <a:lnTo>
                  <a:pt x="5885" y="5307"/>
                </a:lnTo>
                <a:lnTo>
                  <a:pt x="5885" y="5307"/>
                </a:lnTo>
                <a:lnTo>
                  <a:pt x="6034" y="5179"/>
                </a:lnTo>
                <a:lnTo>
                  <a:pt x="6120" y="5136"/>
                </a:lnTo>
                <a:lnTo>
                  <a:pt x="6163" y="5157"/>
                </a:lnTo>
                <a:lnTo>
                  <a:pt x="6227" y="5157"/>
                </a:lnTo>
                <a:lnTo>
                  <a:pt x="6227" y="5157"/>
                </a:lnTo>
                <a:lnTo>
                  <a:pt x="6270" y="5221"/>
                </a:lnTo>
                <a:lnTo>
                  <a:pt x="6334" y="5286"/>
                </a:lnTo>
                <a:lnTo>
                  <a:pt x="6419" y="5414"/>
                </a:lnTo>
                <a:lnTo>
                  <a:pt x="6419" y="5414"/>
                </a:lnTo>
                <a:lnTo>
                  <a:pt x="6526" y="5521"/>
                </a:lnTo>
                <a:lnTo>
                  <a:pt x="6633" y="5607"/>
                </a:lnTo>
                <a:lnTo>
                  <a:pt x="6783" y="5649"/>
                </a:lnTo>
                <a:lnTo>
                  <a:pt x="6847" y="5671"/>
                </a:lnTo>
                <a:lnTo>
                  <a:pt x="6912" y="5671"/>
                </a:lnTo>
                <a:lnTo>
                  <a:pt x="6912" y="5671"/>
                </a:lnTo>
                <a:lnTo>
                  <a:pt x="6976" y="5628"/>
                </a:lnTo>
                <a:lnTo>
                  <a:pt x="7040" y="5585"/>
                </a:lnTo>
                <a:lnTo>
                  <a:pt x="7168" y="5478"/>
                </a:lnTo>
                <a:lnTo>
                  <a:pt x="7275" y="5350"/>
                </a:lnTo>
                <a:lnTo>
                  <a:pt x="7382" y="5221"/>
                </a:lnTo>
                <a:lnTo>
                  <a:pt x="7382" y="5221"/>
                </a:lnTo>
                <a:lnTo>
                  <a:pt x="7511" y="5114"/>
                </a:lnTo>
                <a:lnTo>
                  <a:pt x="7553" y="5093"/>
                </a:lnTo>
                <a:lnTo>
                  <a:pt x="7596" y="5093"/>
                </a:lnTo>
                <a:lnTo>
                  <a:pt x="7639" y="5114"/>
                </a:lnTo>
                <a:lnTo>
                  <a:pt x="7682" y="5157"/>
                </a:lnTo>
                <a:lnTo>
                  <a:pt x="7810" y="5286"/>
                </a:lnTo>
                <a:lnTo>
                  <a:pt x="7810" y="5286"/>
                </a:lnTo>
                <a:lnTo>
                  <a:pt x="7917" y="5414"/>
                </a:lnTo>
                <a:lnTo>
                  <a:pt x="8046" y="5542"/>
                </a:lnTo>
                <a:lnTo>
                  <a:pt x="8131" y="5564"/>
                </a:lnTo>
                <a:lnTo>
                  <a:pt x="8217" y="5585"/>
                </a:lnTo>
                <a:lnTo>
                  <a:pt x="8302" y="5585"/>
                </a:lnTo>
                <a:lnTo>
                  <a:pt x="8388" y="5542"/>
                </a:lnTo>
                <a:lnTo>
                  <a:pt x="8388" y="5542"/>
                </a:lnTo>
                <a:lnTo>
                  <a:pt x="8452" y="5500"/>
                </a:lnTo>
                <a:lnTo>
                  <a:pt x="8495" y="5435"/>
                </a:lnTo>
                <a:lnTo>
                  <a:pt x="8623" y="5286"/>
                </a:lnTo>
                <a:lnTo>
                  <a:pt x="8752" y="5136"/>
                </a:lnTo>
                <a:lnTo>
                  <a:pt x="8816" y="5093"/>
                </a:lnTo>
                <a:lnTo>
                  <a:pt x="8880" y="5072"/>
                </a:lnTo>
                <a:lnTo>
                  <a:pt x="8880" y="5072"/>
                </a:lnTo>
                <a:lnTo>
                  <a:pt x="8944" y="5072"/>
                </a:lnTo>
                <a:lnTo>
                  <a:pt x="8987" y="5072"/>
                </a:lnTo>
                <a:lnTo>
                  <a:pt x="9030" y="5114"/>
                </a:lnTo>
                <a:lnTo>
                  <a:pt x="9073" y="5179"/>
                </a:lnTo>
                <a:lnTo>
                  <a:pt x="9115" y="5328"/>
                </a:lnTo>
                <a:lnTo>
                  <a:pt x="9137" y="5500"/>
                </a:lnTo>
                <a:lnTo>
                  <a:pt x="9137" y="5842"/>
                </a:lnTo>
                <a:lnTo>
                  <a:pt x="9137" y="5992"/>
                </a:lnTo>
                <a:lnTo>
                  <a:pt x="9137" y="5992"/>
                </a:lnTo>
                <a:close/>
                <a:moveTo>
                  <a:pt x="4772" y="3467"/>
                </a:moveTo>
                <a:lnTo>
                  <a:pt x="4772" y="3467"/>
                </a:lnTo>
                <a:lnTo>
                  <a:pt x="5136" y="3467"/>
                </a:lnTo>
                <a:lnTo>
                  <a:pt x="5307" y="3467"/>
                </a:lnTo>
                <a:lnTo>
                  <a:pt x="5478" y="3424"/>
                </a:lnTo>
                <a:lnTo>
                  <a:pt x="5649" y="3381"/>
                </a:lnTo>
                <a:lnTo>
                  <a:pt x="5799" y="3296"/>
                </a:lnTo>
                <a:lnTo>
                  <a:pt x="5949" y="3189"/>
                </a:lnTo>
                <a:lnTo>
                  <a:pt x="6034" y="3039"/>
                </a:lnTo>
                <a:lnTo>
                  <a:pt x="6034" y="3039"/>
                </a:lnTo>
                <a:lnTo>
                  <a:pt x="6120" y="2846"/>
                </a:lnTo>
                <a:lnTo>
                  <a:pt x="6163" y="2675"/>
                </a:lnTo>
                <a:lnTo>
                  <a:pt x="6184" y="2483"/>
                </a:lnTo>
                <a:lnTo>
                  <a:pt x="6205" y="2290"/>
                </a:lnTo>
                <a:lnTo>
                  <a:pt x="6184" y="1905"/>
                </a:lnTo>
                <a:lnTo>
                  <a:pt x="6141" y="1520"/>
                </a:lnTo>
                <a:lnTo>
                  <a:pt x="6141" y="1520"/>
                </a:lnTo>
                <a:lnTo>
                  <a:pt x="6099" y="1349"/>
                </a:lnTo>
                <a:lnTo>
                  <a:pt x="6056" y="1220"/>
                </a:lnTo>
                <a:lnTo>
                  <a:pt x="5970" y="1113"/>
                </a:lnTo>
                <a:lnTo>
                  <a:pt x="5842" y="1028"/>
                </a:lnTo>
                <a:lnTo>
                  <a:pt x="5842" y="1028"/>
                </a:lnTo>
                <a:lnTo>
                  <a:pt x="5671" y="964"/>
                </a:lnTo>
                <a:lnTo>
                  <a:pt x="5499" y="921"/>
                </a:lnTo>
                <a:lnTo>
                  <a:pt x="5328" y="899"/>
                </a:lnTo>
                <a:lnTo>
                  <a:pt x="5178" y="835"/>
                </a:lnTo>
                <a:lnTo>
                  <a:pt x="5178" y="835"/>
                </a:lnTo>
                <a:lnTo>
                  <a:pt x="5136" y="793"/>
                </a:lnTo>
                <a:lnTo>
                  <a:pt x="5114" y="750"/>
                </a:lnTo>
                <a:lnTo>
                  <a:pt x="5093" y="707"/>
                </a:lnTo>
                <a:lnTo>
                  <a:pt x="5093" y="643"/>
                </a:lnTo>
                <a:lnTo>
                  <a:pt x="5114" y="514"/>
                </a:lnTo>
                <a:lnTo>
                  <a:pt x="5136" y="365"/>
                </a:lnTo>
                <a:lnTo>
                  <a:pt x="5136" y="365"/>
                </a:lnTo>
                <a:lnTo>
                  <a:pt x="5093" y="193"/>
                </a:lnTo>
                <a:lnTo>
                  <a:pt x="5072" y="129"/>
                </a:lnTo>
                <a:lnTo>
                  <a:pt x="5029" y="86"/>
                </a:lnTo>
                <a:lnTo>
                  <a:pt x="4965" y="44"/>
                </a:lnTo>
                <a:lnTo>
                  <a:pt x="4900" y="22"/>
                </a:lnTo>
                <a:lnTo>
                  <a:pt x="4729" y="1"/>
                </a:lnTo>
                <a:lnTo>
                  <a:pt x="4729" y="1"/>
                </a:lnTo>
                <a:lnTo>
                  <a:pt x="4537" y="22"/>
                </a:lnTo>
                <a:lnTo>
                  <a:pt x="4387" y="65"/>
                </a:lnTo>
                <a:lnTo>
                  <a:pt x="4237" y="129"/>
                </a:lnTo>
                <a:lnTo>
                  <a:pt x="4130" y="215"/>
                </a:lnTo>
                <a:lnTo>
                  <a:pt x="4066" y="343"/>
                </a:lnTo>
                <a:lnTo>
                  <a:pt x="4002" y="472"/>
                </a:lnTo>
                <a:lnTo>
                  <a:pt x="3980" y="621"/>
                </a:lnTo>
                <a:lnTo>
                  <a:pt x="3980" y="814"/>
                </a:lnTo>
                <a:lnTo>
                  <a:pt x="3980" y="814"/>
                </a:lnTo>
                <a:lnTo>
                  <a:pt x="3980" y="878"/>
                </a:lnTo>
                <a:lnTo>
                  <a:pt x="3959" y="942"/>
                </a:lnTo>
                <a:lnTo>
                  <a:pt x="3916" y="1006"/>
                </a:lnTo>
                <a:lnTo>
                  <a:pt x="3873" y="1049"/>
                </a:lnTo>
                <a:lnTo>
                  <a:pt x="3766" y="1113"/>
                </a:lnTo>
                <a:lnTo>
                  <a:pt x="3638" y="1199"/>
                </a:lnTo>
                <a:lnTo>
                  <a:pt x="3510" y="1263"/>
                </a:lnTo>
                <a:lnTo>
                  <a:pt x="3381" y="1349"/>
                </a:lnTo>
                <a:lnTo>
                  <a:pt x="3338" y="1392"/>
                </a:lnTo>
                <a:lnTo>
                  <a:pt x="3296" y="1456"/>
                </a:lnTo>
                <a:lnTo>
                  <a:pt x="3253" y="1541"/>
                </a:lnTo>
                <a:lnTo>
                  <a:pt x="3231" y="1627"/>
                </a:lnTo>
                <a:lnTo>
                  <a:pt x="3231" y="1627"/>
                </a:lnTo>
                <a:lnTo>
                  <a:pt x="3210" y="1777"/>
                </a:lnTo>
                <a:lnTo>
                  <a:pt x="3210" y="1948"/>
                </a:lnTo>
                <a:lnTo>
                  <a:pt x="3231" y="2312"/>
                </a:lnTo>
                <a:lnTo>
                  <a:pt x="3296" y="2675"/>
                </a:lnTo>
                <a:lnTo>
                  <a:pt x="3360" y="2846"/>
                </a:lnTo>
                <a:lnTo>
                  <a:pt x="3424" y="2996"/>
                </a:lnTo>
                <a:lnTo>
                  <a:pt x="3424" y="2996"/>
                </a:lnTo>
                <a:lnTo>
                  <a:pt x="3467" y="3082"/>
                </a:lnTo>
                <a:lnTo>
                  <a:pt x="3531" y="3146"/>
                </a:lnTo>
                <a:lnTo>
                  <a:pt x="3659" y="3274"/>
                </a:lnTo>
                <a:lnTo>
                  <a:pt x="3831" y="3360"/>
                </a:lnTo>
                <a:lnTo>
                  <a:pt x="4002" y="3424"/>
                </a:lnTo>
                <a:lnTo>
                  <a:pt x="4194" y="3446"/>
                </a:lnTo>
                <a:lnTo>
                  <a:pt x="4387" y="3467"/>
                </a:lnTo>
                <a:lnTo>
                  <a:pt x="4772" y="3467"/>
                </a:lnTo>
                <a:lnTo>
                  <a:pt x="4772" y="3467"/>
                </a:lnTo>
                <a:close/>
                <a:moveTo>
                  <a:pt x="5820" y="1584"/>
                </a:moveTo>
                <a:lnTo>
                  <a:pt x="5820" y="1584"/>
                </a:lnTo>
                <a:lnTo>
                  <a:pt x="5820" y="1648"/>
                </a:lnTo>
                <a:lnTo>
                  <a:pt x="5820" y="1777"/>
                </a:lnTo>
                <a:lnTo>
                  <a:pt x="5820" y="1991"/>
                </a:lnTo>
                <a:lnTo>
                  <a:pt x="5820" y="1991"/>
                </a:lnTo>
                <a:lnTo>
                  <a:pt x="5799" y="2247"/>
                </a:lnTo>
                <a:lnTo>
                  <a:pt x="5778" y="2419"/>
                </a:lnTo>
                <a:lnTo>
                  <a:pt x="5735" y="2611"/>
                </a:lnTo>
                <a:lnTo>
                  <a:pt x="5692" y="2782"/>
                </a:lnTo>
                <a:lnTo>
                  <a:pt x="5628" y="2911"/>
                </a:lnTo>
                <a:lnTo>
                  <a:pt x="5585" y="2953"/>
                </a:lnTo>
                <a:lnTo>
                  <a:pt x="5542" y="2975"/>
                </a:lnTo>
                <a:lnTo>
                  <a:pt x="5478" y="2975"/>
                </a:lnTo>
                <a:lnTo>
                  <a:pt x="5435" y="2932"/>
                </a:lnTo>
                <a:lnTo>
                  <a:pt x="5435" y="2932"/>
                </a:lnTo>
                <a:lnTo>
                  <a:pt x="5414" y="2911"/>
                </a:lnTo>
                <a:lnTo>
                  <a:pt x="5414" y="2889"/>
                </a:lnTo>
                <a:lnTo>
                  <a:pt x="5414" y="2804"/>
                </a:lnTo>
                <a:lnTo>
                  <a:pt x="5392" y="2740"/>
                </a:lnTo>
                <a:lnTo>
                  <a:pt x="5371" y="2718"/>
                </a:lnTo>
                <a:lnTo>
                  <a:pt x="5307" y="2697"/>
                </a:lnTo>
                <a:lnTo>
                  <a:pt x="5307" y="2697"/>
                </a:lnTo>
                <a:lnTo>
                  <a:pt x="5243" y="2697"/>
                </a:lnTo>
                <a:lnTo>
                  <a:pt x="5200" y="2740"/>
                </a:lnTo>
                <a:lnTo>
                  <a:pt x="5157" y="2846"/>
                </a:lnTo>
                <a:lnTo>
                  <a:pt x="5157" y="2846"/>
                </a:lnTo>
                <a:lnTo>
                  <a:pt x="5093" y="2932"/>
                </a:lnTo>
                <a:lnTo>
                  <a:pt x="5029" y="3018"/>
                </a:lnTo>
                <a:lnTo>
                  <a:pt x="4986" y="3039"/>
                </a:lnTo>
                <a:lnTo>
                  <a:pt x="4943" y="3060"/>
                </a:lnTo>
                <a:lnTo>
                  <a:pt x="4900" y="3060"/>
                </a:lnTo>
                <a:lnTo>
                  <a:pt x="4836" y="3039"/>
                </a:lnTo>
                <a:lnTo>
                  <a:pt x="4836" y="3039"/>
                </a:lnTo>
                <a:lnTo>
                  <a:pt x="4815" y="2996"/>
                </a:lnTo>
                <a:lnTo>
                  <a:pt x="4793" y="2953"/>
                </a:lnTo>
                <a:lnTo>
                  <a:pt x="4815" y="2868"/>
                </a:lnTo>
                <a:lnTo>
                  <a:pt x="4836" y="2761"/>
                </a:lnTo>
                <a:lnTo>
                  <a:pt x="4836" y="2718"/>
                </a:lnTo>
                <a:lnTo>
                  <a:pt x="4793" y="2675"/>
                </a:lnTo>
                <a:lnTo>
                  <a:pt x="4793" y="2675"/>
                </a:lnTo>
                <a:lnTo>
                  <a:pt x="4729" y="2654"/>
                </a:lnTo>
                <a:lnTo>
                  <a:pt x="4686" y="2675"/>
                </a:lnTo>
                <a:lnTo>
                  <a:pt x="4622" y="2697"/>
                </a:lnTo>
                <a:lnTo>
                  <a:pt x="4558" y="2740"/>
                </a:lnTo>
                <a:lnTo>
                  <a:pt x="4387" y="2932"/>
                </a:lnTo>
                <a:lnTo>
                  <a:pt x="4387" y="2932"/>
                </a:lnTo>
                <a:lnTo>
                  <a:pt x="4280" y="2996"/>
                </a:lnTo>
                <a:lnTo>
                  <a:pt x="4216" y="3018"/>
                </a:lnTo>
                <a:lnTo>
                  <a:pt x="4194" y="3018"/>
                </a:lnTo>
                <a:lnTo>
                  <a:pt x="4194" y="2996"/>
                </a:lnTo>
                <a:lnTo>
                  <a:pt x="4237" y="2868"/>
                </a:lnTo>
                <a:lnTo>
                  <a:pt x="4237" y="2868"/>
                </a:lnTo>
                <a:lnTo>
                  <a:pt x="4301" y="2761"/>
                </a:lnTo>
                <a:lnTo>
                  <a:pt x="4408" y="2633"/>
                </a:lnTo>
                <a:lnTo>
                  <a:pt x="4472" y="2504"/>
                </a:lnTo>
                <a:lnTo>
                  <a:pt x="4472" y="2440"/>
                </a:lnTo>
                <a:lnTo>
                  <a:pt x="4472" y="2376"/>
                </a:lnTo>
                <a:lnTo>
                  <a:pt x="4472" y="2376"/>
                </a:lnTo>
                <a:lnTo>
                  <a:pt x="4430" y="2312"/>
                </a:lnTo>
                <a:lnTo>
                  <a:pt x="4387" y="2269"/>
                </a:lnTo>
                <a:lnTo>
                  <a:pt x="4344" y="2269"/>
                </a:lnTo>
                <a:lnTo>
                  <a:pt x="4280" y="2290"/>
                </a:lnTo>
                <a:lnTo>
                  <a:pt x="4173" y="2354"/>
                </a:lnTo>
                <a:lnTo>
                  <a:pt x="4066" y="2483"/>
                </a:lnTo>
                <a:lnTo>
                  <a:pt x="3873" y="2782"/>
                </a:lnTo>
                <a:lnTo>
                  <a:pt x="3809" y="2889"/>
                </a:lnTo>
                <a:lnTo>
                  <a:pt x="3766" y="2932"/>
                </a:lnTo>
                <a:lnTo>
                  <a:pt x="3766" y="2932"/>
                </a:lnTo>
                <a:lnTo>
                  <a:pt x="3745" y="2932"/>
                </a:lnTo>
                <a:lnTo>
                  <a:pt x="3724" y="2911"/>
                </a:lnTo>
                <a:lnTo>
                  <a:pt x="3724" y="2825"/>
                </a:lnTo>
                <a:lnTo>
                  <a:pt x="3766" y="2718"/>
                </a:lnTo>
                <a:lnTo>
                  <a:pt x="3831" y="2590"/>
                </a:lnTo>
                <a:lnTo>
                  <a:pt x="4087" y="2162"/>
                </a:lnTo>
                <a:lnTo>
                  <a:pt x="4087" y="2162"/>
                </a:lnTo>
                <a:lnTo>
                  <a:pt x="4087" y="2119"/>
                </a:lnTo>
                <a:lnTo>
                  <a:pt x="4087" y="2098"/>
                </a:lnTo>
                <a:lnTo>
                  <a:pt x="4066" y="2076"/>
                </a:lnTo>
                <a:lnTo>
                  <a:pt x="4109" y="2033"/>
                </a:lnTo>
                <a:lnTo>
                  <a:pt x="4109" y="2033"/>
                </a:lnTo>
                <a:lnTo>
                  <a:pt x="4151" y="2012"/>
                </a:lnTo>
                <a:lnTo>
                  <a:pt x="4237" y="2012"/>
                </a:lnTo>
                <a:lnTo>
                  <a:pt x="4365" y="2012"/>
                </a:lnTo>
                <a:lnTo>
                  <a:pt x="4365" y="2012"/>
                </a:lnTo>
                <a:lnTo>
                  <a:pt x="4708" y="1948"/>
                </a:lnTo>
                <a:lnTo>
                  <a:pt x="5007" y="1862"/>
                </a:lnTo>
                <a:lnTo>
                  <a:pt x="5007" y="1862"/>
                </a:lnTo>
                <a:lnTo>
                  <a:pt x="5328" y="1755"/>
                </a:lnTo>
                <a:lnTo>
                  <a:pt x="5628" y="1606"/>
                </a:lnTo>
                <a:lnTo>
                  <a:pt x="5628" y="1606"/>
                </a:lnTo>
                <a:lnTo>
                  <a:pt x="5735" y="1541"/>
                </a:lnTo>
                <a:lnTo>
                  <a:pt x="5778" y="1541"/>
                </a:lnTo>
                <a:lnTo>
                  <a:pt x="5820" y="1584"/>
                </a:lnTo>
                <a:lnTo>
                  <a:pt x="5820" y="1584"/>
                </a:lnTo>
                <a:close/>
                <a:moveTo>
                  <a:pt x="5328" y="1242"/>
                </a:moveTo>
                <a:lnTo>
                  <a:pt x="5328" y="1242"/>
                </a:lnTo>
                <a:lnTo>
                  <a:pt x="5285" y="1285"/>
                </a:lnTo>
                <a:lnTo>
                  <a:pt x="5243" y="1306"/>
                </a:lnTo>
                <a:lnTo>
                  <a:pt x="5093" y="1370"/>
                </a:lnTo>
                <a:lnTo>
                  <a:pt x="4836" y="1434"/>
                </a:lnTo>
                <a:lnTo>
                  <a:pt x="4836" y="1434"/>
                </a:lnTo>
                <a:lnTo>
                  <a:pt x="4686" y="1477"/>
                </a:lnTo>
                <a:lnTo>
                  <a:pt x="4622" y="1499"/>
                </a:lnTo>
                <a:lnTo>
                  <a:pt x="4601" y="1477"/>
                </a:lnTo>
                <a:lnTo>
                  <a:pt x="4601" y="1434"/>
                </a:lnTo>
                <a:lnTo>
                  <a:pt x="4601" y="1434"/>
                </a:lnTo>
                <a:lnTo>
                  <a:pt x="4644" y="1370"/>
                </a:lnTo>
                <a:lnTo>
                  <a:pt x="4708" y="1306"/>
                </a:lnTo>
                <a:lnTo>
                  <a:pt x="4815" y="1263"/>
                </a:lnTo>
                <a:lnTo>
                  <a:pt x="4943" y="1220"/>
                </a:lnTo>
                <a:lnTo>
                  <a:pt x="5178" y="1199"/>
                </a:lnTo>
                <a:lnTo>
                  <a:pt x="5264" y="1220"/>
                </a:lnTo>
                <a:lnTo>
                  <a:pt x="5328" y="1242"/>
                </a:lnTo>
                <a:lnTo>
                  <a:pt x="5328" y="1242"/>
                </a:lnTo>
                <a:close/>
                <a:moveTo>
                  <a:pt x="4708" y="343"/>
                </a:moveTo>
                <a:lnTo>
                  <a:pt x="4708" y="343"/>
                </a:lnTo>
                <a:lnTo>
                  <a:pt x="4729" y="365"/>
                </a:lnTo>
                <a:lnTo>
                  <a:pt x="4772" y="386"/>
                </a:lnTo>
                <a:lnTo>
                  <a:pt x="4793" y="472"/>
                </a:lnTo>
                <a:lnTo>
                  <a:pt x="4772" y="600"/>
                </a:lnTo>
                <a:lnTo>
                  <a:pt x="4751" y="728"/>
                </a:lnTo>
                <a:lnTo>
                  <a:pt x="4686" y="835"/>
                </a:lnTo>
                <a:lnTo>
                  <a:pt x="4644" y="878"/>
                </a:lnTo>
                <a:lnTo>
                  <a:pt x="4601" y="899"/>
                </a:lnTo>
                <a:lnTo>
                  <a:pt x="4558" y="899"/>
                </a:lnTo>
                <a:lnTo>
                  <a:pt x="4515" y="899"/>
                </a:lnTo>
                <a:lnTo>
                  <a:pt x="4472" y="857"/>
                </a:lnTo>
                <a:lnTo>
                  <a:pt x="4408" y="793"/>
                </a:lnTo>
                <a:lnTo>
                  <a:pt x="4408" y="793"/>
                </a:lnTo>
                <a:lnTo>
                  <a:pt x="4365" y="707"/>
                </a:lnTo>
                <a:lnTo>
                  <a:pt x="4344" y="621"/>
                </a:lnTo>
                <a:lnTo>
                  <a:pt x="4365" y="557"/>
                </a:lnTo>
                <a:lnTo>
                  <a:pt x="4408" y="493"/>
                </a:lnTo>
                <a:lnTo>
                  <a:pt x="4472" y="429"/>
                </a:lnTo>
                <a:lnTo>
                  <a:pt x="4537" y="386"/>
                </a:lnTo>
                <a:lnTo>
                  <a:pt x="4622" y="365"/>
                </a:lnTo>
                <a:lnTo>
                  <a:pt x="4708" y="343"/>
                </a:lnTo>
                <a:lnTo>
                  <a:pt x="4708" y="343"/>
                </a:lnTo>
                <a:close/>
                <a:moveTo>
                  <a:pt x="4087" y="1370"/>
                </a:moveTo>
                <a:lnTo>
                  <a:pt x="4087" y="1370"/>
                </a:lnTo>
                <a:lnTo>
                  <a:pt x="4258" y="1413"/>
                </a:lnTo>
                <a:lnTo>
                  <a:pt x="4365" y="1456"/>
                </a:lnTo>
                <a:lnTo>
                  <a:pt x="4387" y="1477"/>
                </a:lnTo>
                <a:lnTo>
                  <a:pt x="4387" y="1499"/>
                </a:lnTo>
                <a:lnTo>
                  <a:pt x="4387" y="1499"/>
                </a:lnTo>
                <a:lnTo>
                  <a:pt x="4365" y="1520"/>
                </a:lnTo>
                <a:lnTo>
                  <a:pt x="4323" y="1541"/>
                </a:lnTo>
                <a:lnTo>
                  <a:pt x="4194" y="1563"/>
                </a:lnTo>
                <a:lnTo>
                  <a:pt x="3959" y="1563"/>
                </a:lnTo>
                <a:lnTo>
                  <a:pt x="3959" y="1563"/>
                </a:lnTo>
                <a:lnTo>
                  <a:pt x="3831" y="1541"/>
                </a:lnTo>
                <a:lnTo>
                  <a:pt x="3745" y="1520"/>
                </a:lnTo>
                <a:lnTo>
                  <a:pt x="3702" y="1499"/>
                </a:lnTo>
                <a:lnTo>
                  <a:pt x="3702" y="1499"/>
                </a:lnTo>
                <a:lnTo>
                  <a:pt x="3766" y="1456"/>
                </a:lnTo>
                <a:lnTo>
                  <a:pt x="3873" y="1413"/>
                </a:lnTo>
                <a:lnTo>
                  <a:pt x="4087" y="1370"/>
                </a:lnTo>
                <a:lnTo>
                  <a:pt x="4087" y="1370"/>
                </a:lnTo>
                <a:close/>
                <a:moveTo>
                  <a:pt x="3659" y="1948"/>
                </a:moveTo>
                <a:lnTo>
                  <a:pt x="3659" y="1948"/>
                </a:lnTo>
                <a:lnTo>
                  <a:pt x="3724" y="1991"/>
                </a:lnTo>
                <a:lnTo>
                  <a:pt x="3766" y="2033"/>
                </a:lnTo>
                <a:lnTo>
                  <a:pt x="3766" y="2076"/>
                </a:lnTo>
                <a:lnTo>
                  <a:pt x="3745" y="2098"/>
                </a:lnTo>
                <a:lnTo>
                  <a:pt x="3724" y="2119"/>
                </a:lnTo>
                <a:lnTo>
                  <a:pt x="3659" y="2119"/>
                </a:lnTo>
                <a:lnTo>
                  <a:pt x="3659" y="2119"/>
                </a:lnTo>
                <a:lnTo>
                  <a:pt x="3638" y="2119"/>
                </a:lnTo>
                <a:lnTo>
                  <a:pt x="3617" y="2098"/>
                </a:lnTo>
                <a:lnTo>
                  <a:pt x="3595" y="2055"/>
                </a:lnTo>
                <a:lnTo>
                  <a:pt x="3595" y="1991"/>
                </a:lnTo>
                <a:lnTo>
                  <a:pt x="3659" y="1948"/>
                </a:lnTo>
                <a:lnTo>
                  <a:pt x="3659" y="1948"/>
                </a:lnTo>
                <a:close/>
                <a:moveTo>
                  <a:pt x="6676" y="4237"/>
                </a:moveTo>
                <a:lnTo>
                  <a:pt x="6676" y="4237"/>
                </a:lnTo>
                <a:lnTo>
                  <a:pt x="6740" y="4237"/>
                </a:lnTo>
                <a:lnTo>
                  <a:pt x="6783" y="4216"/>
                </a:lnTo>
                <a:lnTo>
                  <a:pt x="6826" y="4194"/>
                </a:lnTo>
                <a:lnTo>
                  <a:pt x="6869" y="4152"/>
                </a:lnTo>
                <a:lnTo>
                  <a:pt x="6912" y="4066"/>
                </a:lnTo>
                <a:lnTo>
                  <a:pt x="6912" y="3959"/>
                </a:lnTo>
                <a:lnTo>
                  <a:pt x="6890" y="3852"/>
                </a:lnTo>
                <a:lnTo>
                  <a:pt x="6847" y="3767"/>
                </a:lnTo>
                <a:lnTo>
                  <a:pt x="6740" y="3702"/>
                </a:lnTo>
                <a:lnTo>
                  <a:pt x="6698" y="3681"/>
                </a:lnTo>
                <a:lnTo>
                  <a:pt x="6633" y="3681"/>
                </a:lnTo>
                <a:lnTo>
                  <a:pt x="6633" y="3681"/>
                </a:lnTo>
                <a:lnTo>
                  <a:pt x="6526" y="3702"/>
                </a:lnTo>
                <a:lnTo>
                  <a:pt x="6441" y="3767"/>
                </a:lnTo>
                <a:lnTo>
                  <a:pt x="6398" y="3852"/>
                </a:lnTo>
                <a:lnTo>
                  <a:pt x="6398" y="3959"/>
                </a:lnTo>
                <a:lnTo>
                  <a:pt x="6419" y="4045"/>
                </a:lnTo>
                <a:lnTo>
                  <a:pt x="6462" y="4152"/>
                </a:lnTo>
                <a:lnTo>
                  <a:pt x="6548" y="4194"/>
                </a:lnTo>
                <a:lnTo>
                  <a:pt x="6676" y="4237"/>
                </a:lnTo>
                <a:lnTo>
                  <a:pt x="6676" y="4237"/>
                </a:lnTo>
                <a:close/>
                <a:moveTo>
                  <a:pt x="3617" y="4344"/>
                </a:moveTo>
                <a:lnTo>
                  <a:pt x="3617" y="4344"/>
                </a:lnTo>
                <a:lnTo>
                  <a:pt x="3724" y="4323"/>
                </a:lnTo>
                <a:lnTo>
                  <a:pt x="3788" y="4259"/>
                </a:lnTo>
                <a:lnTo>
                  <a:pt x="3831" y="4173"/>
                </a:lnTo>
                <a:lnTo>
                  <a:pt x="3852" y="4087"/>
                </a:lnTo>
                <a:lnTo>
                  <a:pt x="3809" y="4002"/>
                </a:lnTo>
                <a:lnTo>
                  <a:pt x="3766" y="3916"/>
                </a:lnTo>
                <a:lnTo>
                  <a:pt x="3681" y="3873"/>
                </a:lnTo>
                <a:lnTo>
                  <a:pt x="3574" y="3852"/>
                </a:lnTo>
                <a:lnTo>
                  <a:pt x="3574" y="3852"/>
                </a:lnTo>
                <a:lnTo>
                  <a:pt x="3467" y="3873"/>
                </a:lnTo>
                <a:lnTo>
                  <a:pt x="3381" y="3938"/>
                </a:lnTo>
                <a:lnTo>
                  <a:pt x="3360" y="4023"/>
                </a:lnTo>
                <a:lnTo>
                  <a:pt x="3360" y="4109"/>
                </a:lnTo>
                <a:lnTo>
                  <a:pt x="3381" y="4194"/>
                </a:lnTo>
                <a:lnTo>
                  <a:pt x="3424" y="4280"/>
                </a:lnTo>
                <a:lnTo>
                  <a:pt x="3510" y="4323"/>
                </a:lnTo>
                <a:lnTo>
                  <a:pt x="3617" y="4344"/>
                </a:lnTo>
                <a:lnTo>
                  <a:pt x="3617" y="4344"/>
                </a:lnTo>
                <a:close/>
                <a:moveTo>
                  <a:pt x="1969" y="4323"/>
                </a:moveTo>
                <a:lnTo>
                  <a:pt x="1969" y="4323"/>
                </a:lnTo>
                <a:lnTo>
                  <a:pt x="1969" y="4451"/>
                </a:lnTo>
                <a:lnTo>
                  <a:pt x="2012" y="4537"/>
                </a:lnTo>
                <a:lnTo>
                  <a:pt x="2076" y="4580"/>
                </a:lnTo>
                <a:lnTo>
                  <a:pt x="2140" y="4580"/>
                </a:lnTo>
                <a:lnTo>
                  <a:pt x="2226" y="4558"/>
                </a:lnTo>
                <a:lnTo>
                  <a:pt x="2290" y="4515"/>
                </a:lnTo>
                <a:lnTo>
                  <a:pt x="2376" y="4430"/>
                </a:lnTo>
                <a:lnTo>
                  <a:pt x="2418" y="4344"/>
                </a:lnTo>
                <a:lnTo>
                  <a:pt x="2418" y="4344"/>
                </a:lnTo>
                <a:lnTo>
                  <a:pt x="2376" y="4237"/>
                </a:lnTo>
                <a:lnTo>
                  <a:pt x="2311" y="4152"/>
                </a:lnTo>
                <a:lnTo>
                  <a:pt x="2247" y="4109"/>
                </a:lnTo>
                <a:lnTo>
                  <a:pt x="2183" y="4087"/>
                </a:lnTo>
                <a:lnTo>
                  <a:pt x="2098" y="4087"/>
                </a:lnTo>
                <a:lnTo>
                  <a:pt x="2033" y="4130"/>
                </a:lnTo>
                <a:lnTo>
                  <a:pt x="1991" y="4194"/>
                </a:lnTo>
                <a:lnTo>
                  <a:pt x="1969" y="4323"/>
                </a:lnTo>
                <a:lnTo>
                  <a:pt x="1969" y="4323"/>
                </a:lnTo>
                <a:close/>
                <a:moveTo>
                  <a:pt x="4986" y="4087"/>
                </a:moveTo>
                <a:lnTo>
                  <a:pt x="4986" y="4087"/>
                </a:lnTo>
                <a:lnTo>
                  <a:pt x="5029" y="4173"/>
                </a:lnTo>
                <a:lnTo>
                  <a:pt x="5114" y="4237"/>
                </a:lnTo>
                <a:lnTo>
                  <a:pt x="5200" y="4259"/>
                </a:lnTo>
                <a:lnTo>
                  <a:pt x="5285" y="4259"/>
                </a:lnTo>
                <a:lnTo>
                  <a:pt x="5350" y="4216"/>
                </a:lnTo>
                <a:lnTo>
                  <a:pt x="5392" y="4152"/>
                </a:lnTo>
                <a:lnTo>
                  <a:pt x="5435" y="4066"/>
                </a:lnTo>
                <a:lnTo>
                  <a:pt x="5414" y="3959"/>
                </a:lnTo>
                <a:lnTo>
                  <a:pt x="5414" y="3959"/>
                </a:lnTo>
                <a:lnTo>
                  <a:pt x="5371" y="3852"/>
                </a:lnTo>
                <a:lnTo>
                  <a:pt x="5307" y="3788"/>
                </a:lnTo>
                <a:lnTo>
                  <a:pt x="5243" y="3767"/>
                </a:lnTo>
                <a:lnTo>
                  <a:pt x="5157" y="3767"/>
                </a:lnTo>
                <a:lnTo>
                  <a:pt x="5093" y="3809"/>
                </a:lnTo>
                <a:lnTo>
                  <a:pt x="5050" y="3895"/>
                </a:lnTo>
                <a:lnTo>
                  <a:pt x="5007" y="3980"/>
                </a:lnTo>
                <a:lnTo>
                  <a:pt x="4986" y="4087"/>
                </a:lnTo>
                <a:lnTo>
                  <a:pt x="4986" y="4087"/>
                </a:lnTo>
                <a:close/>
                <a:moveTo>
                  <a:pt x="5628" y="6762"/>
                </a:moveTo>
                <a:lnTo>
                  <a:pt x="5628" y="6762"/>
                </a:lnTo>
                <a:lnTo>
                  <a:pt x="5542" y="6719"/>
                </a:lnTo>
                <a:lnTo>
                  <a:pt x="5499" y="6676"/>
                </a:lnTo>
                <a:lnTo>
                  <a:pt x="5478" y="6634"/>
                </a:lnTo>
                <a:lnTo>
                  <a:pt x="5499" y="6591"/>
                </a:lnTo>
                <a:lnTo>
                  <a:pt x="5585" y="6505"/>
                </a:lnTo>
                <a:lnTo>
                  <a:pt x="5671" y="6377"/>
                </a:lnTo>
                <a:lnTo>
                  <a:pt x="5671" y="6377"/>
                </a:lnTo>
                <a:lnTo>
                  <a:pt x="5735" y="6248"/>
                </a:lnTo>
                <a:lnTo>
                  <a:pt x="5735" y="6184"/>
                </a:lnTo>
                <a:lnTo>
                  <a:pt x="5735" y="6141"/>
                </a:lnTo>
                <a:lnTo>
                  <a:pt x="5713" y="6099"/>
                </a:lnTo>
                <a:lnTo>
                  <a:pt x="5671" y="6056"/>
                </a:lnTo>
                <a:lnTo>
                  <a:pt x="5606" y="6034"/>
                </a:lnTo>
                <a:lnTo>
                  <a:pt x="5521" y="6034"/>
                </a:lnTo>
                <a:lnTo>
                  <a:pt x="5521" y="6034"/>
                </a:lnTo>
                <a:lnTo>
                  <a:pt x="5435" y="6034"/>
                </a:lnTo>
                <a:lnTo>
                  <a:pt x="5371" y="6056"/>
                </a:lnTo>
                <a:lnTo>
                  <a:pt x="5221" y="6141"/>
                </a:lnTo>
                <a:lnTo>
                  <a:pt x="4986" y="6313"/>
                </a:lnTo>
                <a:lnTo>
                  <a:pt x="4986" y="6313"/>
                </a:lnTo>
                <a:lnTo>
                  <a:pt x="4836" y="6398"/>
                </a:lnTo>
                <a:lnTo>
                  <a:pt x="4793" y="6398"/>
                </a:lnTo>
                <a:lnTo>
                  <a:pt x="4751" y="6377"/>
                </a:lnTo>
                <a:lnTo>
                  <a:pt x="4686" y="6313"/>
                </a:lnTo>
                <a:lnTo>
                  <a:pt x="4579" y="6206"/>
                </a:lnTo>
                <a:lnTo>
                  <a:pt x="4579" y="6206"/>
                </a:lnTo>
                <a:lnTo>
                  <a:pt x="4472" y="6120"/>
                </a:lnTo>
                <a:lnTo>
                  <a:pt x="4344" y="6056"/>
                </a:lnTo>
                <a:lnTo>
                  <a:pt x="4301" y="6056"/>
                </a:lnTo>
                <a:lnTo>
                  <a:pt x="4237" y="6056"/>
                </a:lnTo>
                <a:lnTo>
                  <a:pt x="4173" y="6099"/>
                </a:lnTo>
                <a:lnTo>
                  <a:pt x="4130" y="6163"/>
                </a:lnTo>
                <a:lnTo>
                  <a:pt x="4130" y="6163"/>
                </a:lnTo>
                <a:lnTo>
                  <a:pt x="4109" y="6227"/>
                </a:lnTo>
                <a:lnTo>
                  <a:pt x="4109" y="6270"/>
                </a:lnTo>
                <a:lnTo>
                  <a:pt x="4151" y="6398"/>
                </a:lnTo>
                <a:lnTo>
                  <a:pt x="4216" y="6505"/>
                </a:lnTo>
                <a:lnTo>
                  <a:pt x="4216" y="6548"/>
                </a:lnTo>
                <a:lnTo>
                  <a:pt x="4216" y="6591"/>
                </a:lnTo>
                <a:lnTo>
                  <a:pt x="4216" y="6591"/>
                </a:lnTo>
                <a:lnTo>
                  <a:pt x="4173" y="6634"/>
                </a:lnTo>
                <a:lnTo>
                  <a:pt x="4130" y="6655"/>
                </a:lnTo>
                <a:lnTo>
                  <a:pt x="4002" y="6676"/>
                </a:lnTo>
                <a:lnTo>
                  <a:pt x="3938" y="6698"/>
                </a:lnTo>
                <a:lnTo>
                  <a:pt x="3873" y="6719"/>
                </a:lnTo>
                <a:lnTo>
                  <a:pt x="3809" y="6762"/>
                </a:lnTo>
                <a:lnTo>
                  <a:pt x="3788" y="6826"/>
                </a:lnTo>
                <a:lnTo>
                  <a:pt x="3788" y="6826"/>
                </a:lnTo>
                <a:lnTo>
                  <a:pt x="3788" y="6890"/>
                </a:lnTo>
                <a:lnTo>
                  <a:pt x="3788" y="6933"/>
                </a:lnTo>
                <a:lnTo>
                  <a:pt x="3809" y="6976"/>
                </a:lnTo>
                <a:lnTo>
                  <a:pt x="3831" y="6997"/>
                </a:lnTo>
                <a:lnTo>
                  <a:pt x="3916" y="7040"/>
                </a:lnTo>
                <a:lnTo>
                  <a:pt x="4002" y="7083"/>
                </a:lnTo>
                <a:lnTo>
                  <a:pt x="4002" y="7083"/>
                </a:lnTo>
                <a:lnTo>
                  <a:pt x="4087" y="7104"/>
                </a:lnTo>
                <a:lnTo>
                  <a:pt x="4109" y="7126"/>
                </a:lnTo>
                <a:lnTo>
                  <a:pt x="4130" y="7190"/>
                </a:lnTo>
                <a:lnTo>
                  <a:pt x="4130" y="7190"/>
                </a:lnTo>
                <a:lnTo>
                  <a:pt x="4109" y="7254"/>
                </a:lnTo>
                <a:lnTo>
                  <a:pt x="4066" y="7340"/>
                </a:lnTo>
                <a:lnTo>
                  <a:pt x="4002" y="7447"/>
                </a:lnTo>
                <a:lnTo>
                  <a:pt x="3980" y="7511"/>
                </a:lnTo>
                <a:lnTo>
                  <a:pt x="3980" y="7511"/>
                </a:lnTo>
                <a:lnTo>
                  <a:pt x="3980" y="7575"/>
                </a:lnTo>
                <a:lnTo>
                  <a:pt x="4002" y="7639"/>
                </a:lnTo>
                <a:lnTo>
                  <a:pt x="4023" y="7703"/>
                </a:lnTo>
                <a:lnTo>
                  <a:pt x="4066" y="7746"/>
                </a:lnTo>
                <a:lnTo>
                  <a:pt x="4109" y="7789"/>
                </a:lnTo>
                <a:lnTo>
                  <a:pt x="4173" y="7810"/>
                </a:lnTo>
                <a:lnTo>
                  <a:pt x="4237" y="7810"/>
                </a:lnTo>
                <a:lnTo>
                  <a:pt x="4301" y="7810"/>
                </a:lnTo>
                <a:lnTo>
                  <a:pt x="4301" y="7810"/>
                </a:lnTo>
                <a:lnTo>
                  <a:pt x="4365" y="7768"/>
                </a:lnTo>
                <a:lnTo>
                  <a:pt x="4430" y="7703"/>
                </a:lnTo>
                <a:lnTo>
                  <a:pt x="4515" y="7554"/>
                </a:lnTo>
                <a:lnTo>
                  <a:pt x="4622" y="7404"/>
                </a:lnTo>
                <a:lnTo>
                  <a:pt x="4665" y="7361"/>
                </a:lnTo>
                <a:lnTo>
                  <a:pt x="4729" y="7340"/>
                </a:lnTo>
                <a:lnTo>
                  <a:pt x="4729" y="7340"/>
                </a:lnTo>
                <a:lnTo>
                  <a:pt x="4772" y="7340"/>
                </a:lnTo>
                <a:lnTo>
                  <a:pt x="4815" y="7361"/>
                </a:lnTo>
                <a:lnTo>
                  <a:pt x="4922" y="7425"/>
                </a:lnTo>
                <a:lnTo>
                  <a:pt x="5136" y="7596"/>
                </a:lnTo>
                <a:lnTo>
                  <a:pt x="5264" y="7661"/>
                </a:lnTo>
                <a:lnTo>
                  <a:pt x="5371" y="7703"/>
                </a:lnTo>
                <a:lnTo>
                  <a:pt x="5414" y="7703"/>
                </a:lnTo>
                <a:lnTo>
                  <a:pt x="5478" y="7682"/>
                </a:lnTo>
                <a:lnTo>
                  <a:pt x="5521" y="7639"/>
                </a:lnTo>
                <a:lnTo>
                  <a:pt x="5585" y="7575"/>
                </a:lnTo>
                <a:lnTo>
                  <a:pt x="5585" y="7575"/>
                </a:lnTo>
                <a:lnTo>
                  <a:pt x="5606" y="7532"/>
                </a:lnTo>
                <a:lnTo>
                  <a:pt x="5606" y="7489"/>
                </a:lnTo>
                <a:lnTo>
                  <a:pt x="5606" y="7404"/>
                </a:lnTo>
                <a:lnTo>
                  <a:pt x="5606" y="7318"/>
                </a:lnTo>
                <a:lnTo>
                  <a:pt x="5628" y="7275"/>
                </a:lnTo>
                <a:lnTo>
                  <a:pt x="5649" y="7254"/>
                </a:lnTo>
                <a:lnTo>
                  <a:pt x="5649" y="7254"/>
                </a:lnTo>
                <a:lnTo>
                  <a:pt x="5713" y="7233"/>
                </a:lnTo>
                <a:lnTo>
                  <a:pt x="5756" y="7211"/>
                </a:lnTo>
                <a:lnTo>
                  <a:pt x="5885" y="7190"/>
                </a:lnTo>
                <a:lnTo>
                  <a:pt x="5927" y="7168"/>
                </a:lnTo>
                <a:lnTo>
                  <a:pt x="5970" y="7147"/>
                </a:lnTo>
                <a:lnTo>
                  <a:pt x="6013" y="7104"/>
                </a:lnTo>
                <a:lnTo>
                  <a:pt x="6013" y="7019"/>
                </a:lnTo>
                <a:lnTo>
                  <a:pt x="6013" y="7019"/>
                </a:lnTo>
                <a:lnTo>
                  <a:pt x="6013" y="6976"/>
                </a:lnTo>
                <a:lnTo>
                  <a:pt x="5970" y="6912"/>
                </a:lnTo>
                <a:lnTo>
                  <a:pt x="5927" y="6869"/>
                </a:lnTo>
                <a:lnTo>
                  <a:pt x="5863" y="6848"/>
                </a:lnTo>
                <a:lnTo>
                  <a:pt x="5735" y="6783"/>
                </a:lnTo>
                <a:lnTo>
                  <a:pt x="5628" y="6762"/>
                </a:lnTo>
                <a:lnTo>
                  <a:pt x="5628" y="6762"/>
                </a:lnTo>
                <a:close/>
                <a:moveTo>
                  <a:pt x="2140" y="6997"/>
                </a:moveTo>
                <a:lnTo>
                  <a:pt x="2140" y="6997"/>
                </a:lnTo>
                <a:lnTo>
                  <a:pt x="2162" y="6933"/>
                </a:lnTo>
                <a:lnTo>
                  <a:pt x="2183" y="6890"/>
                </a:lnTo>
                <a:lnTo>
                  <a:pt x="2204" y="6869"/>
                </a:lnTo>
                <a:lnTo>
                  <a:pt x="2226" y="6805"/>
                </a:lnTo>
                <a:lnTo>
                  <a:pt x="2226" y="6805"/>
                </a:lnTo>
                <a:lnTo>
                  <a:pt x="2269" y="6719"/>
                </a:lnTo>
                <a:lnTo>
                  <a:pt x="2269" y="6634"/>
                </a:lnTo>
                <a:lnTo>
                  <a:pt x="2247" y="6591"/>
                </a:lnTo>
                <a:lnTo>
                  <a:pt x="2226" y="6569"/>
                </a:lnTo>
                <a:lnTo>
                  <a:pt x="2162" y="6548"/>
                </a:lnTo>
                <a:lnTo>
                  <a:pt x="2098" y="6548"/>
                </a:lnTo>
                <a:lnTo>
                  <a:pt x="1926" y="6527"/>
                </a:lnTo>
                <a:lnTo>
                  <a:pt x="1926" y="6527"/>
                </a:lnTo>
                <a:lnTo>
                  <a:pt x="1798" y="6505"/>
                </a:lnTo>
                <a:lnTo>
                  <a:pt x="1691" y="6441"/>
                </a:lnTo>
                <a:lnTo>
                  <a:pt x="1691" y="6441"/>
                </a:lnTo>
                <a:lnTo>
                  <a:pt x="1563" y="6355"/>
                </a:lnTo>
                <a:lnTo>
                  <a:pt x="1498" y="6313"/>
                </a:lnTo>
                <a:lnTo>
                  <a:pt x="1413" y="6313"/>
                </a:lnTo>
                <a:lnTo>
                  <a:pt x="1413" y="6313"/>
                </a:lnTo>
                <a:lnTo>
                  <a:pt x="1327" y="6355"/>
                </a:lnTo>
                <a:lnTo>
                  <a:pt x="1263" y="6398"/>
                </a:lnTo>
                <a:lnTo>
                  <a:pt x="1242" y="6462"/>
                </a:lnTo>
                <a:lnTo>
                  <a:pt x="1242" y="6527"/>
                </a:lnTo>
                <a:lnTo>
                  <a:pt x="1284" y="6676"/>
                </a:lnTo>
                <a:lnTo>
                  <a:pt x="1327" y="6826"/>
                </a:lnTo>
                <a:lnTo>
                  <a:pt x="1327" y="6826"/>
                </a:lnTo>
                <a:lnTo>
                  <a:pt x="1284" y="6869"/>
                </a:lnTo>
                <a:lnTo>
                  <a:pt x="1220" y="6933"/>
                </a:lnTo>
                <a:lnTo>
                  <a:pt x="1049" y="7040"/>
                </a:lnTo>
                <a:lnTo>
                  <a:pt x="964" y="7083"/>
                </a:lnTo>
                <a:lnTo>
                  <a:pt x="921" y="7147"/>
                </a:lnTo>
                <a:lnTo>
                  <a:pt x="899" y="7233"/>
                </a:lnTo>
                <a:lnTo>
                  <a:pt x="899" y="7318"/>
                </a:lnTo>
                <a:lnTo>
                  <a:pt x="899" y="7318"/>
                </a:lnTo>
                <a:lnTo>
                  <a:pt x="964" y="7382"/>
                </a:lnTo>
                <a:lnTo>
                  <a:pt x="1006" y="7447"/>
                </a:lnTo>
                <a:lnTo>
                  <a:pt x="1092" y="7447"/>
                </a:lnTo>
                <a:lnTo>
                  <a:pt x="1177" y="7447"/>
                </a:lnTo>
                <a:lnTo>
                  <a:pt x="1349" y="7425"/>
                </a:lnTo>
                <a:lnTo>
                  <a:pt x="1498" y="7361"/>
                </a:lnTo>
                <a:lnTo>
                  <a:pt x="1498" y="7361"/>
                </a:lnTo>
                <a:lnTo>
                  <a:pt x="1584" y="7340"/>
                </a:lnTo>
                <a:lnTo>
                  <a:pt x="1670" y="7318"/>
                </a:lnTo>
                <a:lnTo>
                  <a:pt x="1712" y="7340"/>
                </a:lnTo>
                <a:lnTo>
                  <a:pt x="1755" y="7361"/>
                </a:lnTo>
                <a:lnTo>
                  <a:pt x="1841" y="7468"/>
                </a:lnTo>
                <a:lnTo>
                  <a:pt x="1884" y="7511"/>
                </a:lnTo>
                <a:lnTo>
                  <a:pt x="1969" y="7554"/>
                </a:lnTo>
                <a:lnTo>
                  <a:pt x="1969" y="7554"/>
                </a:lnTo>
                <a:lnTo>
                  <a:pt x="2055" y="7575"/>
                </a:lnTo>
                <a:lnTo>
                  <a:pt x="2119" y="7575"/>
                </a:lnTo>
                <a:lnTo>
                  <a:pt x="2183" y="7554"/>
                </a:lnTo>
                <a:lnTo>
                  <a:pt x="2226" y="7511"/>
                </a:lnTo>
                <a:lnTo>
                  <a:pt x="2269" y="7468"/>
                </a:lnTo>
                <a:lnTo>
                  <a:pt x="2290" y="7404"/>
                </a:lnTo>
                <a:lnTo>
                  <a:pt x="2290" y="7340"/>
                </a:lnTo>
                <a:lnTo>
                  <a:pt x="2269" y="7254"/>
                </a:lnTo>
                <a:lnTo>
                  <a:pt x="2269" y="7254"/>
                </a:lnTo>
                <a:lnTo>
                  <a:pt x="2247" y="7190"/>
                </a:lnTo>
                <a:lnTo>
                  <a:pt x="2204" y="7126"/>
                </a:lnTo>
                <a:lnTo>
                  <a:pt x="2162" y="7061"/>
                </a:lnTo>
                <a:lnTo>
                  <a:pt x="2140" y="6997"/>
                </a:lnTo>
                <a:lnTo>
                  <a:pt x="2140" y="6997"/>
                </a:lnTo>
                <a:close/>
                <a:moveTo>
                  <a:pt x="7767" y="6206"/>
                </a:moveTo>
                <a:lnTo>
                  <a:pt x="7767" y="6206"/>
                </a:lnTo>
                <a:lnTo>
                  <a:pt x="7639" y="6270"/>
                </a:lnTo>
                <a:lnTo>
                  <a:pt x="7596" y="6270"/>
                </a:lnTo>
                <a:lnTo>
                  <a:pt x="7511" y="6227"/>
                </a:lnTo>
                <a:lnTo>
                  <a:pt x="7511" y="6227"/>
                </a:lnTo>
                <a:lnTo>
                  <a:pt x="7446" y="6184"/>
                </a:lnTo>
                <a:lnTo>
                  <a:pt x="7361" y="6141"/>
                </a:lnTo>
                <a:lnTo>
                  <a:pt x="7297" y="6077"/>
                </a:lnTo>
                <a:lnTo>
                  <a:pt x="7211" y="6056"/>
                </a:lnTo>
                <a:lnTo>
                  <a:pt x="7211" y="6056"/>
                </a:lnTo>
                <a:lnTo>
                  <a:pt x="7126" y="6056"/>
                </a:lnTo>
                <a:lnTo>
                  <a:pt x="7083" y="6077"/>
                </a:lnTo>
                <a:lnTo>
                  <a:pt x="7040" y="6099"/>
                </a:lnTo>
                <a:lnTo>
                  <a:pt x="7040" y="6141"/>
                </a:lnTo>
                <a:lnTo>
                  <a:pt x="7061" y="6248"/>
                </a:lnTo>
                <a:lnTo>
                  <a:pt x="7104" y="6355"/>
                </a:lnTo>
                <a:lnTo>
                  <a:pt x="7104" y="6355"/>
                </a:lnTo>
                <a:lnTo>
                  <a:pt x="7190" y="6505"/>
                </a:lnTo>
                <a:lnTo>
                  <a:pt x="7190" y="6591"/>
                </a:lnTo>
                <a:lnTo>
                  <a:pt x="7168" y="6655"/>
                </a:lnTo>
                <a:lnTo>
                  <a:pt x="7083" y="6783"/>
                </a:lnTo>
                <a:lnTo>
                  <a:pt x="7083" y="6783"/>
                </a:lnTo>
                <a:lnTo>
                  <a:pt x="7019" y="6890"/>
                </a:lnTo>
                <a:lnTo>
                  <a:pt x="7019" y="6954"/>
                </a:lnTo>
                <a:lnTo>
                  <a:pt x="7040" y="7019"/>
                </a:lnTo>
                <a:lnTo>
                  <a:pt x="7061" y="7061"/>
                </a:lnTo>
                <a:lnTo>
                  <a:pt x="7126" y="7104"/>
                </a:lnTo>
                <a:lnTo>
                  <a:pt x="7211" y="7126"/>
                </a:lnTo>
                <a:lnTo>
                  <a:pt x="7297" y="7126"/>
                </a:lnTo>
                <a:lnTo>
                  <a:pt x="7382" y="7104"/>
                </a:lnTo>
                <a:lnTo>
                  <a:pt x="7382" y="7104"/>
                </a:lnTo>
                <a:lnTo>
                  <a:pt x="7468" y="7061"/>
                </a:lnTo>
                <a:lnTo>
                  <a:pt x="7511" y="7040"/>
                </a:lnTo>
                <a:lnTo>
                  <a:pt x="7575" y="7019"/>
                </a:lnTo>
                <a:lnTo>
                  <a:pt x="7660" y="7040"/>
                </a:lnTo>
                <a:lnTo>
                  <a:pt x="7660" y="7040"/>
                </a:lnTo>
                <a:lnTo>
                  <a:pt x="7746" y="7104"/>
                </a:lnTo>
                <a:lnTo>
                  <a:pt x="7832" y="7147"/>
                </a:lnTo>
                <a:lnTo>
                  <a:pt x="7917" y="7211"/>
                </a:lnTo>
                <a:lnTo>
                  <a:pt x="8024" y="7275"/>
                </a:lnTo>
                <a:lnTo>
                  <a:pt x="8024" y="7275"/>
                </a:lnTo>
                <a:lnTo>
                  <a:pt x="8110" y="7254"/>
                </a:lnTo>
                <a:lnTo>
                  <a:pt x="8174" y="7211"/>
                </a:lnTo>
                <a:lnTo>
                  <a:pt x="8195" y="7168"/>
                </a:lnTo>
                <a:lnTo>
                  <a:pt x="8195" y="7104"/>
                </a:lnTo>
                <a:lnTo>
                  <a:pt x="8131" y="6976"/>
                </a:lnTo>
                <a:lnTo>
                  <a:pt x="8067" y="6848"/>
                </a:lnTo>
                <a:lnTo>
                  <a:pt x="8067" y="6848"/>
                </a:lnTo>
                <a:lnTo>
                  <a:pt x="8024" y="6762"/>
                </a:lnTo>
                <a:lnTo>
                  <a:pt x="8003" y="6698"/>
                </a:lnTo>
                <a:lnTo>
                  <a:pt x="8024" y="6634"/>
                </a:lnTo>
                <a:lnTo>
                  <a:pt x="8046" y="6591"/>
                </a:lnTo>
                <a:lnTo>
                  <a:pt x="8131" y="6505"/>
                </a:lnTo>
                <a:lnTo>
                  <a:pt x="8174" y="6441"/>
                </a:lnTo>
                <a:lnTo>
                  <a:pt x="8195" y="6355"/>
                </a:lnTo>
                <a:lnTo>
                  <a:pt x="8195" y="6355"/>
                </a:lnTo>
                <a:lnTo>
                  <a:pt x="8195" y="6270"/>
                </a:lnTo>
                <a:lnTo>
                  <a:pt x="8174" y="6206"/>
                </a:lnTo>
                <a:lnTo>
                  <a:pt x="8131" y="6163"/>
                </a:lnTo>
                <a:lnTo>
                  <a:pt x="8067" y="6141"/>
                </a:lnTo>
                <a:lnTo>
                  <a:pt x="7981" y="6141"/>
                </a:lnTo>
                <a:lnTo>
                  <a:pt x="7917" y="6163"/>
                </a:lnTo>
                <a:lnTo>
                  <a:pt x="7767" y="6206"/>
                </a:lnTo>
                <a:lnTo>
                  <a:pt x="7767" y="6206"/>
                </a:lnTo>
                <a:close/>
                <a:moveTo>
                  <a:pt x="3296" y="9672"/>
                </a:moveTo>
                <a:lnTo>
                  <a:pt x="3296" y="9672"/>
                </a:lnTo>
                <a:lnTo>
                  <a:pt x="3210" y="9650"/>
                </a:lnTo>
                <a:lnTo>
                  <a:pt x="3146" y="9672"/>
                </a:lnTo>
                <a:lnTo>
                  <a:pt x="3082" y="9672"/>
                </a:lnTo>
                <a:lnTo>
                  <a:pt x="3039" y="9715"/>
                </a:lnTo>
                <a:lnTo>
                  <a:pt x="2953" y="9800"/>
                </a:lnTo>
                <a:lnTo>
                  <a:pt x="2911" y="9907"/>
                </a:lnTo>
                <a:lnTo>
                  <a:pt x="2932" y="10035"/>
                </a:lnTo>
                <a:lnTo>
                  <a:pt x="2975" y="10142"/>
                </a:lnTo>
                <a:lnTo>
                  <a:pt x="3018" y="10185"/>
                </a:lnTo>
                <a:lnTo>
                  <a:pt x="3060" y="10228"/>
                </a:lnTo>
                <a:lnTo>
                  <a:pt x="3125" y="10249"/>
                </a:lnTo>
                <a:lnTo>
                  <a:pt x="3210" y="10271"/>
                </a:lnTo>
                <a:lnTo>
                  <a:pt x="3210" y="10271"/>
                </a:lnTo>
                <a:lnTo>
                  <a:pt x="3253" y="10271"/>
                </a:lnTo>
                <a:lnTo>
                  <a:pt x="3317" y="10249"/>
                </a:lnTo>
                <a:lnTo>
                  <a:pt x="3403" y="10207"/>
                </a:lnTo>
                <a:lnTo>
                  <a:pt x="3467" y="10121"/>
                </a:lnTo>
                <a:lnTo>
                  <a:pt x="3510" y="10014"/>
                </a:lnTo>
                <a:lnTo>
                  <a:pt x="3510" y="9907"/>
                </a:lnTo>
                <a:lnTo>
                  <a:pt x="3467" y="9800"/>
                </a:lnTo>
                <a:lnTo>
                  <a:pt x="3403" y="9715"/>
                </a:lnTo>
                <a:lnTo>
                  <a:pt x="3338" y="9693"/>
                </a:lnTo>
                <a:lnTo>
                  <a:pt x="3296" y="9672"/>
                </a:lnTo>
                <a:lnTo>
                  <a:pt x="3296" y="9672"/>
                </a:lnTo>
                <a:close/>
                <a:moveTo>
                  <a:pt x="4344" y="9950"/>
                </a:moveTo>
                <a:lnTo>
                  <a:pt x="4344" y="9950"/>
                </a:lnTo>
                <a:lnTo>
                  <a:pt x="4365" y="10057"/>
                </a:lnTo>
                <a:lnTo>
                  <a:pt x="4430" y="10142"/>
                </a:lnTo>
                <a:lnTo>
                  <a:pt x="4494" y="10185"/>
                </a:lnTo>
                <a:lnTo>
                  <a:pt x="4579" y="10207"/>
                </a:lnTo>
                <a:lnTo>
                  <a:pt x="4665" y="10207"/>
                </a:lnTo>
                <a:lnTo>
                  <a:pt x="4729" y="10164"/>
                </a:lnTo>
                <a:lnTo>
                  <a:pt x="4793" y="10100"/>
                </a:lnTo>
                <a:lnTo>
                  <a:pt x="4836" y="9993"/>
                </a:lnTo>
                <a:lnTo>
                  <a:pt x="4836" y="9993"/>
                </a:lnTo>
                <a:lnTo>
                  <a:pt x="4836" y="9928"/>
                </a:lnTo>
                <a:lnTo>
                  <a:pt x="4836" y="9864"/>
                </a:lnTo>
                <a:lnTo>
                  <a:pt x="4793" y="9757"/>
                </a:lnTo>
                <a:lnTo>
                  <a:pt x="4708" y="9693"/>
                </a:lnTo>
                <a:lnTo>
                  <a:pt x="4622" y="9672"/>
                </a:lnTo>
                <a:lnTo>
                  <a:pt x="4515" y="9672"/>
                </a:lnTo>
                <a:lnTo>
                  <a:pt x="4430" y="9736"/>
                </a:lnTo>
                <a:lnTo>
                  <a:pt x="4408" y="9757"/>
                </a:lnTo>
                <a:lnTo>
                  <a:pt x="4387" y="9822"/>
                </a:lnTo>
                <a:lnTo>
                  <a:pt x="4365" y="9864"/>
                </a:lnTo>
                <a:lnTo>
                  <a:pt x="4344" y="9950"/>
                </a:lnTo>
                <a:lnTo>
                  <a:pt x="4344" y="9950"/>
                </a:lnTo>
                <a:close/>
                <a:moveTo>
                  <a:pt x="5778" y="9650"/>
                </a:moveTo>
                <a:lnTo>
                  <a:pt x="5778" y="9650"/>
                </a:lnTo>
                <a:lnTo>
                  <a:pt x="5649" y="9672"/>
                </a:lnTo>
                <a:lnTo>
                  <a:pt x="5564" y="9715"/>
                </a:lnTo>
                <a:lnTo>
                  <a:pt x="5499" y="9779"/>
                </a:lnTo>
                <a:lnTo>
                  <a:pt x="5478" y="9864"/>
                </a:lnTo>
                <a:lnTo>
                  <a:pt x="5478" y="9950"/>
                </a:lnTo>
                <a:lnTo>
                  <a:pt x="5521" y="10035"/>
                </a:lnTo>
                <a:lnTo>
                  <a:pt x="5585" y="10100"/>
                </a:lnTo>
                <a:lnTo>
                  <a:pt x="5692" y="10142"/>
                </a:lnTo>
                <a:lnTo>
                  <a:pt x="5692" y="10142"/>
                </a:lnTo>
                <a:lnTo>
                  <a:pt x="5756" y="10142"/>
                </a:lnTo>
                <a:lnTo>
                  <a:pt x="5820" y="10142"/>
                </a:lnTo>
                <a:lnTo>
                  <a:pt x="5906" y="10100"/>
                </a:lnTo>
                <a:lnTo>
                  <a:pt x="5949" y="10014"/>
                </a:lnTo>
                <a:lnTo>
                  <a:pt x="5992" y="9928"/>
                </a:lnTo>
                <a:lnTo>
                  <a:pt x="5970" y="9843"/>
                </a:lnTo>
                <a:lnTo>
                  <a:pt x="5949" y="9757"/>
                </a:lnTo>
                <a:lnTo>
                  <a:pt x="5863" y="9693"/>
                </a:lnTo>
                <a:lnTo>
                  <a:pt x="5778" y="9650"/>
                </a:lnTo>
                <a:lnTo>
                  <a:pt x="5778" y="96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2982415" y="3579343"/>
            <a:ext cx="247837" cy="279613"/>
          </a:xfrm>
          <a:custGeom>
            <a:rect b="b" l="l" r="r" t="t"/>
            <a:pathLst>
              <a:path extrusionOk="0" h="10357" w="9180">
                <a:moveTo>
                  <a:pt x="8987" y="7233"/>
                </a:moveTo>
                <a:lnTo>
                  <a:pt x="8987" y="7233"/>
                </a:lnTo>
                <a:lnTo>
                  <a:pt x="8431" y="7019"/>
                </a:lnTo>
                <a:lnTo>
                  <a:pt x="8174" y="6912"/>
                </a:lnTo>
                <a:lnTo>
                  <a:pt x="7896" y="6762"/>
                </a:lnTo>
                <a:lnTo>
                  <a:pt x="7896" y="6762"/>
                </a:lnTo>
                <a:lnTo>
                  <a:pt x="7660" y="6634"/>
                </a:lnTo>
                <a:lnTo>
                  <a:pt x="7446" y="6462"/>
                </a:lnTo>
                <a:lnTo>
                  <a:pt x="7446" y="6462"/>
                </a:lnTo>
                <a:lnTo>
                  <a:pt x="7361" y="6377"/>
                </a:lnTo>
                <a:lnTo>
                  <a:pt x="7340" y="6356"/>
                </a:lnTo>
                <a:lnTo>
                  <a:pt x="7318" y="6334"/>
                </a:lnTo>
                <a:lnTo>
                  <a:pt x="7361" y="6270"/>
                </a:lnTo>
                <a:lnTo>
                  <a:pt x="7446" y="6206"/>
                </a:lnTo>
                <a:lnTo>
                  <a:pt x="7446" y="6206"/>
                </a:lnTo>
                <a:lnTo>
                  <a:pt x="7660" y="6077"/>
                </a:lnTo>
                <a:lnTo>
                  <a:pt x="7917" y="5906"/>
                </a:lnTo>
                <a:lnTo>
                  <a:pt x="8024" y="5799"/>
                </a:lnTo>
                <a:lnTo>
                  <a:pt x="8131" y="5714"/>
                </a:lnTo>
                <a:lnTo>
                  <a:pt x="8195" y="5607"/>
                </a:lnTo>
                <a:lnTo>
                  <a:pt x="8195" y="5542"/>
                </a:lnTo>
                <a:lnTo>
                  <a:pt x="8195" y="5478"/>
                </a:lnTo>
                <a:lnTo>
                  <a:pt x="8195" y="5478"/>
                </a:lnTo>
                <a:lnTo>
                  <a:pt x="8195" y="5435"/>
                </a:lnTo>
                <a:lnTo>
                  <a:pt x="8153" y="5371"/>
                </a:lnTo>
                <a:lnTo>
                  <a:pt x="8088" y="5307"/>
                </a:lnTo>
                <a:lnTo>
                  <a:pt x="7981" y="5243"/>
                </a:lnTo>
                <a:lnTo>
                  <a:pt x="7853" y="5179"/>
                </a:lnTo>
                <a:lnTo>
                  <a:pt x="7575" y="5115"/>
                </a:lnTo>
                <a:lnTo>
                  <a:pt x="7361" y="5072"/>
                </a:lnTo>
                <a:lnTo>
                  <a:pt x="7361" y="5072"/>
                </a:lnTo>
                <a:lnTo>
                  <a:pt x="7190" y="5008"/>
                </a:lnTo>
                <a:lnTo>
                  <a:pt x="7040" y="4922"/>
                </a:lnTo>
                <a:lnTo>
                  <a:pt x="6740" y="4729"/>
                </a:lnTo>
                <a:lnTo>
                  <a:pt x="6740" y="4729"/>
                </a:lnTo>
                <a:lnTo>
                  <a:pt x="6633" y="4665"/>
                </a:lnTo>
                <a:lnTo>
                  <a:pt x="6591" y="4622"/>
                </a:lnTo>
                <a:lnTo>
                  <a:pt x="6591" y="4558"/>
                </a:lnTo>
                <a:lnTo>
                  <a:pt x="6633" y="4473"/>
                </a:lnTo>
                <a:lnTo>
                  <a:pt x="6633" y="4473"/>
                </a:lnTo>
                <a:lnTo>
                  <a:pt x="6719" y="4387"/>
                </a:lnTo>
                <a:lnTo>
                  <a:pt x="6805" y="4323"/>
                </a:lnTo>
                <a:lnTo>
                  <a:pt x="7040" y="4152"/>
                </a:lnTo>
                <a:lnTo>
                  <a:pt x="7147" y="4066"/>
                </a:lnTo>
                <a:lnTo>
                  <a:pt x="7211" y="3981"/>
                </a:lnTo>
                <a:lnTo>
                  <a:pt x="7233" y="3938"/>
                </a:lnTo>
                <a:lnTo>
                  <a:pt x="7233" y="3874"/>
                </a:lnTo>
                <a:lnTo>
                  <a:pt x="7233" y="3809"/>
                </a:lnTo>
                <a:lnTo>
                  <a:pt x="7211" y="3745"/>
                </a:lnTo>
                <a:lnTo>
                  <a:pt x="7211" y="3745"/>
                </a:lnTo>
                <a:lnTo>
                  <a:pt x="7147" y="3638"/>
                </a:lnTo>
                <a:lnTo>
                  <a:pt x="7061" y="3553"/>
                </a:lnTo>
                <a:lnTo>
                  <a:pt x="6933" y="3467"/>
                </a:lnTo>
                <a:lnTo>
                  <a:pt x="6805" y="3403"/>
                </a:lnTo>
                <a:lnTo>
                  <a:pt x="6548" y="3296"/>
                </a:lnTo>
                <a:lnTo>
                  <a:pt x="6291" y="3210"/>
                </a:lnTo>
                <a:lnTo>
                  <a:pt x="6291" y="3210"/>
                </a:lnTo>
                <a:lnTo>
                  <a:pt x="6056" y="3061"/>
                </a:lnTo>
                <a:lnTo>
                  <a:pt x="5820" y="2911"/>
                </a:lnTo>
                <a:lnTo>
                  <a:pt x="5328" y="2611"/>
                </a:lnTo>
                <a:lnTo>
                  <a:pt x="5328" y="2611"/>
                </a:lnTo>
                <a:lnTo>
                  <a:pt x="5136" y="2461"/>
                </a:lnTo>
                <a:lnTo>
                  <a:pt x="4900" y="2290"/>
                </a:lnTo>
                <a:lnTo>
                  <a:pt x="4772" y="2205"/>
                </a:lnTo>
                <a:lnTo>
                  <a:pt x="4665" y="2141"/>
                </a:lnTo>
                <a:lnTo>
                  <a:pt x="4537" y="2119"/>
                </a:lnTo>
                <a:lnTo>
                  <a:pt x="4430" y="2098"/>
                </a:lnTo>
                <a:lnTo>
                  <a:pt x="4430" y="2098"/>
                </a:lnTo>
                <a:lnTo>
                  <a:pt x="4301" y="2141"/>
                </a:lnTo>
                <a:lnTo>
                  <a:pt x="4173" y="2205"/>
                </a:lnTo>
                <a:lnTo>
                  <a:pt x="4066" y="2269"/>
                </a:lnTo>
                <a:lnTo>
                  <a:pt x="3938" y="2376"/>
                </a:lnTo>
                <a:lnTo>
                  <a:pt x="3724" y="2568"/>
                </a:lnTo>
                <a:lnTo>
                  <a:pt x="3531" y="2740"/>
                </a:lnTo>
                <a:lnTo>
                  <a:pt x="3531" y="2740"/>
                </a:lnTo>
                <a:lnTo>
                  <a:pt x="3018" y="3103"/>
                </a:lnTo>
                <a:lnTo>
                  <a:pt x="2504" y="3424"/>
                </a:lnTo>
                <a:lnTo>
                  <a:pt x="1991" y="3702"/>
                </a:lnTo>
                <a:lnTo>
                  <a:pt x="1456" y="4002"/>
                </a:lnTo>
                <a:lnTo>
                  <a:pt x="1456" y="4002"/>
                </a:lnTo>
                <a:lnTo>
                  <a:pt x="1306" y="4088"/>
                </a:lnTo>
                <a:lnTo>
                  <a:pt x="1242" y="4173"/>
                </a:lnTo>
                <a:lnTo>
                  <a:pt x="1220" y="4237"/>
                </a:lnTo>
                <a:lnTo>
                  <a:pt x="1242" y="4323"/>
                </a:lnTo>
                <a:lnTo>
                  <a:pt x="1306" y="4408"/>
                </a:lnTo>
                <a:lnTo>
                  <a:pt x="1413" y="4473"/>
                </a:lnTo>
                <a:lnTo>
                  <a:pt x="1520" y="4537"/>
                </a:lnTo>
                <a:lnTo>
                  <a:pt x="1670" y="4601"/>
                </a:lnTo>
                <a:lnTo>
                  <a:pt x="1969" y="4708"/>
                </a:lnTo>
                <a:lnTo>
                  <a:pt x="2247" y="4794"/>
                </a:lnTo>
                <a:lnTo>
                  <a:pt x="2461" y="4836"/>
                </a:lnTo>
                <a:lnTo>
                  <a:pt x="2547" y="4836"/>
                </a:lnTo>
                <a:lnTo>
                  <a:pt x="2547" y="4836"/>
                </a:lnTo>
                <a:lnTo>
                  <a:pt x="2525" y="4879"/>
                </a:lnTo>
                <a:lnTo>
                  <a:pt x="2461" y="4922"/>
                </a:lnTo>
                <a:lnTo>
                  <a:pt x="2269" y="5029"/>
                </a:lnTo>
                <a:lnTo>
                  <a:pt x="1926" y="5157"/>
                </a:lnTo>
                <a:lnTo>
                  <a:pt x="1926" y="5157"/>
                </a:lnTo>
                <a:lnTo>
                  <a:pt x="1092" y="5500"/>
                </a:lnTo>
                <a:lnTo>
                  <a:pt x="1092" y="5500"/>
                </a:lnTo>
                <a:lnTo>
                  <a:pt x="792" y="5649"/>
                </a:lnTo>
                <a:lnTo>
                  <a:pt x="621" y="5735"/>
                </a:lnTo>
                <a:lnTo>
                  <a:pt x="493" y="5821"/>
                </a:lnTo>
                <a:lnTo>
                  <a:pt x="407" y="5928"/>
                </a:lnTo>
                <a:lnTo>
                  <a:pt x="386" y="5992"/>
                </a:lnTo>
                <a:lnTo>
                  <a:pt x="386" y="6056"/>
                </a:lnTo>
                <a:lnTo>
                  <a:pt x="407" y="6120"/>
                </a:lnTo>
                <a:lnTo>
                  <a:pt x="429" y="6184"/>
                </a:lnTo>
                <a:lnTo>
                  <a:pt x="493" y="6249"/>
                </a:lnTo>
                <a:lnTo>
                  <a:pt x="578" y="6334"/>
                </a:lnTo>
                <a:lnTo>
                  <a:pt x="578" y="6334"/>
                </a:lnTo>
                <a:lnTo>
                  <a:pt x="728" y="6420"/>
                </a:lnTo>
                <a:lnTo>
                  <a:pt x="878" y="6505"/>
                </a:lnTo>
                <a:lnTo>
                  <a:pt x="878" y="6505"/>
                </a:lnTo>
                <a:lnTo>
                  <a:pt x="985" y="6527"/>
                </a:lnTo>
                <a:lnTo>
                  <a:pt x="1113" y="6569"/>
                </a:lnTo>
                <a:lnTo>
                  <a:pt x="1220" y="6591"/>
                </a:lnTo>
                <a:lnTo>
                  <a:pt x="1306" y="6634"/>
                </a:lnTo>
                <a:lnTo>
                  <a:pt x="1306" y="6634"/>
                </a:lnTo>
                <a:lnTo>
                  <a:pt x="1349" y="6698"/>
                </a:lnTo>
                <a:lnTo>
                  <a:pt x="1327" y="6741"/>
                </a:lnTo>
                <a:lnTo>
                  <a:pt x="1285" y="6783"/>
                </a:lnTo>
                <a:lnTo>
                  <a:pt x="1220" y="6826"/>
                </a:lnTo>
                <a:lnTo>
                  <a:pt x="1071" y="6869"/>
                </a:lnTo>
                <a:lnTo>
                  <a:pt x="942" y="6933"/>
                </a:lnTo>
                <a:lnTo>
                  <a:pt x="942" y="6933"/>
                </a:lnTo>
                <a:lnTo>
                  <a:pt x="600" y="7062"/>
                </a:lnTo>
                <a:lnTo>
                  <a:pt x="407" y="7147"/>
                </a:lnTo>
                <a:lnTo>
                  <a:pt x="215" y="7254"/>
                </a:lnTo>
                <a:lnTo>
                  <a:pt x="65" y="7361"/>
                </a:lnTo>
                <a:lnTo>
                  <a:pt x="22" y="7425"/>
                </a:lnTo>
                <a:lnTo>
                  <a:pt x="1" y="7489"/>
                </a:lnTo>
                <a:lnTo>
                  <a:pt x="1" y="7554"/>
                </a:lnTo>
                <a:lnTo>
                  <a:pt x="22" y="7639"/>
                </a:lnTo>
                <a:lnTo>
                  <a:pt x="65" y="7703"/>
                </a:lnTo>
                <a:lnTo>
                  <a:pt x="172" y="7789"/>
                </a:lnTo>
                <a:lnTo>
                  <a:pt x="172" y="7789"/>
                </a:lnTo>
                <a:lnTo>
                  <a:pt x="322" y="7917"/>
                </a:lnTo>
                <a:lnTo>
                  <a:pt x="514" y="8024"/>
                </a:lnTo>
                <a:lnTo>
                  <a:pt x="878" y="8217"/>
                </a:lnTo>
                <a:lnTo>
                  <a:pt x="1263" y="8388"/>
                </a:lnTo>
                <a:lnTo>
                  <a:pt x="1648" y="8538"/>
                </a:lnTo>
                <a:lnTo>
                  <a:pt x="1648" y="8538"/>
                </a:lnTo>
                <a:lnTo>
                  <a:pt x="2033" y="8688"/>
                </a:lnTo>
                <a:lnTo>
                  <a:pt x="2418" y="8816"/>
                </a:lnTo>
                <a:lnTo>
                  <a:pt x="2418" y="8816"/>
                </a:lnTo>
                <a:lnTo>
                  <a:pt x="2590" y="8859"/>
                </a:lnTo>
                <a:lnTo>
                  <a:pt x="2804" y="8902"/>
                </a:lnTo>
                <a:lnTo>
                  <a:pt x="3018" y="8944"/>
                </a:lnTo>
                <a:lnTo>
                  <a:pt x="3103" y="8966"/>
                </a:lnTo>
                <a:lnTo>
                  <a:pt x="3189" y="9009"/>
                </a:lnTo>
                <a:lnTo>
                  <a:pt x="3189" y="9009"/>
                </a:lnTo>
                <a:lnTo>
                  <a:pt x="3232" y="9051"/>
                </a:lnTo>
                <a:lnTo>
                  <a:pt x="3253" y="9116"/>
                </a:lnTo>
                <a:lnTo>
                  <a:pt x="3274" y="9180"/>
                </a:lnTo>
                <a:lnTo>
                  <a:pt x="3274" y="9244"/>
                </a:lnTo>
                <a:lnTo>
                  <a:pt x="3253" y="9394"/>
                </a:lnTo>
                <a:lnTo>
                  <a:pt x="3232" y="9543"/>
                </a:lnTo>
                <a:lnTo>
                  <a:pt x="3232" y="9543"/>
                </a:lnTo>
                <a:lnTo>
                  <a:pt x="3253" y="9693"/>
                </a:lnTo>
                <a:lnTo>
                  <a:pt x="3274" y="9843"/>
                </a:lnTo>
                <a:lnTo>
                  <a:pt x="3274" y="9843"/>
                </a:lnTo>
                <a:lnTo>
                  <a:pt x="3232" y="9971"/>
                </a:lnTo>
                <a:lnTo>
                  <a:pt x="3232" y="10057"/>
                </a:lnTo>
                <a:lnTo>
                  <a:pt x="3232" y="10100"/>
                </a:lnTo>
                <a:lnTo>
                  <a:pt x="3232" y="10100"/>
                </a:lnTo>
                <a:lnTo>
                  <a:pt x="3253" y="10164"/>
                </a:lnTo>
                <a:lnTo>
                  <a:pt x="3317" y="10228"/>
                </a:lnTo>
                <a:lnTo>
                  <a:pt x="3403" y="10250"/>
                </a:lnTo>
                <a:lnTo>
                  <a:pt x="3488" y="10271"/>
                </a:lnTo>
                <a:lnTo>
                  <a:pt x="3659" y="10292"/>
                </a:lnTo>
                <a:lnTo>
                  <a:pt x="3831" y="10292"/>
                </a:lnTo>
                <a:lnTo>
                  <a:pt x="3831" y="10292"/>
                </a:lnTo>
                <a:lnTo>
                  <a:pt x="4686" y="10357"/>
                </a:lnTo>
                <a:lnTo>
                  <a:pt x="4686" y="10357"/>
                </a:lnTo>
                <a:lnTo>
                  <a:pt x="4922" y="10335"/>
                </a:lnTo>
                <a:lnTo>
                  <a:pt x="5179" y="10314"/>
                </a:lnTo>
                <a:lnTo>
                  <a:pt x="5286" y="10292"/>
                </a:lnTo>
                <a:lnTo>
                  <a:pt x="5392" y="10228"/>
                </a:lnTo>
                <a:lnTo>
                  <a:pt x="5478" y="10143"/>
                </a:lnTo>
                <a:lnTo>
                  <a:pt x="5521" y="10036"/>
                </a:lnTo>
                <a:lnTo>
                  <a:pt x="5521" y="10036"/>
                </a:lnTo>
                <a:lnTo>
                  <a:pt x="5542" y="9929"/>
                </a:lnTo>
                <a:lnTo>
                  <a:pt x="5542" y="9800"/>
                </a:lnTo>
                <a:lnTo>
                  <a:pt x="5542" y="9586"/>
                </a:lnTo>
                <a:lnTo>
                  <a:pt x="5542" y="9586"/>
                </a:lnTo>
                <a:lnTo>
                  <a:pt x="5521" y="9265"/>
                </a:lnTo>
                <a:lnTo>
                  <a:pt x="5521" y="9094"/>
                </a:lnTo>
                <a:lnTo>
                  <a:pt x="5542" y="9030"/>
                </a:lnTo>
                <a:lnTo>
                  <a:pt x="5564" y="8987"/>
                </a:lnTo>
                <a:lnTo>
                  <a:pt x="5564" y="8987"/>
                </a:lnTo>
                <a:lnTo>
                  <a:pt x="5606" y="8966"/>
                </a:lnTo>
                <a:lnTo>
                  <a:pt x="5649" y="8944"/>
                </a:lnTo>
                <a:lnTo>
                  <a:pt x="5799" y="8923"/>
                </a:lnTo>
                <a:lnTo>
                  <a:pt x="6034" y="8902"/>
                </a:lnTo>
                <a:lnTo>
                  <a:pt x="6034" y="8902"/>
                </a:lnTo>
                <a:lnTo>
                  <a:pt x="6355" y="8859"/>
                </a:lnTo>
                <a:lnTo>
                  <a:pt x="6655" y="8773"/>
                </a:lnTo>
                <a:lnTo>
                  <a:pt x="6655" y="8773"/>
                </a:lnTo>
                <a:lnTo>
                  <a:pt x="6997" y="8666"/>
                </a:lnTo>
                <a:lnTo>
                  <a:pt x="7318" y="8538"/>
                </a:lnTo>
                <a:lnTo>
                  <a:pt x="7981" y="8281"/>
                </a:lnTo>
                <a:lnTo>
                  <a:pt x="7981" y="8281"/>
                </a:lnTo>
                <a:lnTo>
                  <a:pt x="8345" y="8110"/>
                </a:lnTo>
                <a:lnTo>
                  <a:pt x="8602" y="7982"/>
                </a:lnTo>
                <a:lnTo>
                  <a:pt x="8859" y="7832"/>
                </a:lnTo>
                <a:lnTo>
                  <a:pt x="9073" y="7682"/>
                </a:lnTo>
                <a:lnTo>
                  <a:pt x="9137" y="7596"/>
                </a:lnTo>
                <a:lnTo>
                  <a:pt x="9180" y="7532"/>
                </a:lnTo>
                <a:lnTo>
                  <a:pt x="9180" y="7447"/>
                </a:lnTo>
                <a:lnTo>
                  <a:pt x="9158" y="7383"/>
                </a:lnTo>
                <a:lnTo>
                  <a:pt x="9094" y="7297"/>
                </a:lnTo>
                <a:lnTo>
                  <a:pt x="8987" y="7233"/>
                </a:lnTo>
                <a:lnTo>
                  <a:pt x="8987" y="7233"/>
                </a:lnTo>
                <a:close/>
                <a:moveTo>
                  <a:pt x="4451" y="9650"/>
                </a:moveTo>
                <a:lnTo>
                  <a:pt x="4451" y="9650"/>
                </a:lnTo>
                <a:lnTo>
                  <a:pt x="4366" y="9629"/>
                </a:lnTo>
                <a:lnTo>
                  <a:pt x="4323" y="9586"/>
                </a:lnTo>
                <a:lnTo>
                  <a:pt x="4301" y="9543"/>
                </a:lnTo>
                <a:lnTo>
                  <a:pt x="4301" y="9501"/>
                </a:lnTo>
                <a:lnTo>
                  <a:pt x="4301" y="9394"/>
                </a:lnTo>
                <a:lnTo>
                  <a:pt x="4301" y="9330"/>
                </a:lnTo>
                <a:lnTo>
                  <a:pt x="4280" y="9265"/>
                </a:lnTo>
                <a:lnTo>
                  <a:pt x="4280" y="9265"/>
                </a:lnTo>
                <a:lnTo>
                  <a:pt x="4216" y="9201"/>
                </a:lnTo>
                <a:lnTo>
                  <a:pt x="4173" y="9201"/>
                </a:lnTo>
                <a:lnTo>
                  <a:pt x="4152" y="9201"/>
                </a:lnTo>
                <a:lnTo>
                  <a:pt x="4066" y="9308"/>
                </a:lnTo>
                <a:lnTo>
                  <a:pt x="4066" y="9308"/>
                </a:lnTo>
                <a:lnTo>
                  <a:pt x="4023" y="9223"/>
                </a:lnTo>
                <a:lnTo>
                  <a:pt x="4045" y="9158"/>
                </a:lnTo>
                <a:lnTo>
                  <a:pt x="4066" y="9116"/>
                </a:lnTo>
                <a:lnTo>
                  <a:pt x="4130" y="9094"/>
                </a:lnTo>
                <a:lnTo>
                  <a:pt x="4280" y="9073"/>
                </a:lnTo>
                <a:lnTo>
                  <a:pt x="4430" y="9073"/>
                </a:lnTo>
                <a:lnTo>
                  <a:pt x="4430" y="9073"/>
                </a:lnTo>
                <a:lnTo>
                  <a:pt x="4644" y="9051"/>
                </a:lnTo>
                <a:lnTo>
                  <a:pt x="4708" y="9051"/>
                </a:lnTo>
                <a:lnTo>
                  <a:pt x="4772" y="9073"/>
                </a:lnTo>
                <a:lnTo>
                  <a:pt x="4793" y="9094"/>
                </a:lnTo>
                <a:lnTo>
                  <a:pt x="4836" y="9158"/>
                </a:lnTo>
                <a:lnTo>
                  <a:pt x="4836" y="9330"/>
                </a:lnTo>
                <a:lnTo>
                  <a:pt x="4836" y="9330"/>
                </a:lnTo>
                <a:lnTo>
                  <a:pt x="4836" y="9522"/>
                </a:lnTo>
                <a:lnTo>
                  <a:pt x="4815" y="9586"/>
                </a:lnTo>
                <a:lnTo>
                  <a:pt x="4772" y="9629"/>
                </a:lnTo>
                <a:lnTo>
                  <a:pt x="4729" y="9672"/>
                </a:lnTo>
                <a:lnTo>
                  <a:pt x="4644" y="9672"/>
                </a:lnTo>
                <a:lnTo>
                  <a:pt x="4558" y="9672"/>
                </a:lnTo>
                <a:lnTo>
                  <a:pt x="4451" y="9650"/>
                </a:lnTo>
                <a:lnTo>
                  <a:pt x="4451" y="9650"/>
                </a:lnTo>
                <a:close/>
                <a:moveTo>
                  <a:pt x="7767" y="7725"/>
                </a:moveTo>
                <a:lnTo>
                  <a:pt x="7767" y="7725"/>
                </a:lnTo>
                <a:lnTo>
                  <a:pt x="7660" y="7725"/>
                </a:lnTo>
                <a:lnTo>
                  <a:pt x="7575" y="7703"/>
                </a:lnTo>
                <a:lnTo>
                  <a:pt x="7425" y="7639"/>
                </a:lnTo>
                <a:lnTo>
                  <a:pt x="7361" y="7596"/>
                </a:lnTo>
                <a:lnTo>
                  <a:pt x="7275" y="7596"/>
                </a:lnTo>
                <a:lnTo>
                  <a:pt x="7211" y="7639"/>
                </a:lnTo>
                <a:lnTo>
                  <a:pt x="7126" y="7725"/>
                </a:lnTo>
                <a:lnTo>
                  <a:pt x="7126" y="7725"/>
                </a:lnTo>
                <a:lnTo>
                  <a:pt x="7040" y="7853"/>
                </a:lnTo>
                <a:lnTo>
                  <a:pt x="6976" y="7939"/>
                </a:lnTo>
                <a:lnTo>
                  <a:pt x="6890" y="8003"/>
                </a:lnTo>
                <a:lnTo>
                  <a:pt x="6740" y="8067"/>
                </a:lnTo>
                <a:lnTo>
                  <a:pt x="6740" y="8067"/>
                </a:lnTo>
                <a:lnTo>
                  <a:pt x="6419" y="8174"/>
                </a:lnTo>
                <a:lnTo>
                  <a:pt x="6099" y="8260"/>
                </a:lnTo>
                <a:lnTo>
                  <a:pt x="6099" y="8260"/>
                </a:lnTo>
                <a:lnTo>
                  <a:pt x="5842" y="8324"/>
                </a:lnTo>
                <a:lnTo>
                  <a:pt x="5585" y="8367"/>
                </a:lnTo>
                <a:lnTo>
                  <a:pt x="5585" y="8367"/>
                </a:lnTo>
                <a:lnTo>
                  <a:pt x="5435" y="8367"/>
                </a:lnTo>
                <a:lnTo>
                  <a:pt x="5392" y="8345"/>
                </a:lnTo>
                <a:lnTo>
                  <a:pt x="5371" y="8324"/>
                </a:lnTo>
                <a:lnTo>
                  <a:pt x="5371" y="8238"/>
                </a:lnTo>
                <a:lnTo>
                  <a:pt x="5350" y="8110"/>
                </a:lnTo>
                <a:lnTo>
                  <a:pt x="5350" y="8110"/>
                </a:lnTo>
                <a:lnTo>
                  <a:pt x="5286" y="8003"/>
                </a:lnTo>
                <a:lnTo>
                  <a:pt x="5243" y="7960"/>
                </a:lnTo>
                <a:lnTo>
                  <a:pt x="5200" y="7939"/>
                </a:lnTo>
                <a:lnTo>
                  <a:pt x="5157" y="7917"/>
                </a:lnTo>
                <a:lnTo>
                  <a:pt x="5093" y="7939"/>
                </a:lnTo>
                <a:lnTo>
                  <a:pt x="5050" y="7960"/>
                </a:lnTo>
                <a:lnTo>
                  <a:pt x="4986" y="8003"/>
                </a:lnTo>
                <a:lnTo>
                  <a:pt x="4986" y="8003"/>
                </a:lnTo>
                <a:lnTo>
                  <a:pt x="4943" y="8046"/>
                </a:lnTo>
                <a:lnTo>
                  <a:pt x="4900" y="8089"/>
                </a:lnTo>
                <a:lnTo>
                  <a:pt x="4900" y="8131"/>
                </a:lnTo>
                <a:lnTo>
                  <a:pt x="4900" y="8174"/>
                </a:lnTo>
                <a:lnTo>
                  <a:pt x="4922" y="8260"/>
                </a:lnTo>
                <a:lnTo>
                  <a:pt x="4922" y="8303"/>
                </a:lnTo>
                <a:lnTo>
                  <a:pt x="4922" y="8345"/>
                </a:lnTo>
                <a:lnTo>
                  <a:pt x="4922" y="8345"/>
                </a:lnTo>
                <a:lnTo>
                  <a:pt x="4900" y="8367"/>
                </a:lnTo>
                <a:lnTo>
                  <a:pt x="4879" y="8409"/>
                </a:lnTo>
                <a:lnTo>
                  <a:pt x="4772" y="8431"/>
                </a:lnTo>
                <a:lnTo>
                  <a:pt x="4622" y="8452"/>
                </a:lnTo>
                <a:lnTo>
                  <a:pt x="4472" y="8452"/>
                </a:lnTo>
                <a:lnTo>
                  <a:pt x="4152" y="8431"/>
                </a:lnTo>
                <a:lnTo>
                  <a:pt x="3916" y="8409"/>
                </a:lnTo>
                <a:lnTo>
                  <a:pt x="3916" y="8409"/>
                </a:lnTo>
                <a:lnTo>
                  <a:pt x="3595" y="8409"/>
                </a:lnTo>
                <a:lnTo>
                  <a:pt x="3253" y="8367"/>
                </a:lnTo>
                <a:lnTo>
                  <a:pt x="2911" y="8303"/>
                </a:lnTo>
                <a:lnTo>
                  <a:pt x="2590" y="8217"/>
                </a:lnTo>
                <a:lnTo>
                  <a:pt x="2590" y="8217"/>
                </a:lnTo>
                <a:lnTo>
                  <a:pt x="2333" y="8174"/>
                </a:lnTo>
                <a:lnTo>
                  <a:pt x="2183" y="8131"/>
                </a:lnTo>
                <a:lnTo>
                  <a:pt x="2140" y="8089"/>
                </a:lnTo>
                <a:lnTo>
                  <a:pt x="2098" y="8067"/>
                </a:lnTo>
                <a:lnTo>
                  <a:pt x="2098" y="8067"/>
                </a:lnTo>
                <a:lnTo>
                  <a:pt x="2076" y="8024"/>
                </a:lnTo>
                <a:lnTo>
                  <a:pt x="2055" y="7982"/>
                </a:lnTo>
                <a:lnTo>
                  <a:pt x="2076" y="7875"/>
                </a:lnTo>
                <a:lnTo>
                  <a:pt x="2076" y="7768"/>
                </a:lnTo>
                <a:lnTo>
                  <a:pt x="2055" y="7682"/>
                </a:lnTo>
                <a:lnTo>
                  <a:pt x="2055" y="7682"/>
                </a:lnTo>
                <a:lnTo>
                  <a:pt x="2012" y="7596"/>
                </a:lnTo>
                <a:lnTo>
                  <a:pt x="1948" y="7532"/>
                </a:lnTo>
                <a:lnTo>
                  <a:pt x="1862" y="7511"/>
                </a:lnTo>
                <a:lnTo>
                  <a:pt x="1777" y="7511"/>
                </a:lnTo>
                <a:lnTo>
                  <a:pt x="1777" y="7511"/>
                </a:lnTo>
                <a:lnTo>
                  <a:pt x="1712" y="7532"/>
                </a:lnTo>
                <a:lnTo>
                  <a:pt x="1670" y="7554"/>
                </a:lnTo>
                <a:lnTo>
                  <a:pt x="1627" y="7618"/>
                </a:lnTo>
                <a:lnTo>
                  <a:pt x="1605" y="7703"/>
                </a:lnTo>
                <a:lnTo>
                  <a:pt x="1584" y="7746"/>
                </a:lnTo>
                <a:lnTo>
                  <a:pt x="1541" y="7789"/>
                </a:lnTo>
                <a:lnTo>
                  <a:pt x="1541" y="7789"/>
                </a:lnTo>
                <a:lnTo>
                  <a:pt x="1498" y="7810"/>
                </a:lnTo>
                <a:lnTo>
                  <a:pt x="1413" y="7810"/>
                </a:lnTo>
                <a:lnTo>
                  <a:pt x="1220" y="7768"/>
                </a:lnTo>
                <a:lnTo>
                  <a:pt x="1028" y="7703"/>
                </a:lnTo>
                <a:lnTo>
                  <a:pt x="964" y="7661"/>
                </a:lnTo>
                <a:lnTo>
                  <a:pt x="921" y="7618"/>
                </a:lnTo>
                <a:lnTo>
                  <a:pt x="921" y="7618"/>
                </a:lnTo>
                <a:lnTo>
                  <a:pt x="921" y="7554"/>
                </a:lnTo>
                <a:lnTo>
                  <a:pt x="964" y="7511"/>
                </a:lnTo>
                <a:lnTo>
                  <a:pt x="1028" y="7468"/>
                </a:lnTo>
                <a:lnTo>
                  <a:pt x="1113" y="7425"/>
                </a:lnTo>
                <a:lnTo>
                  <a:pt x="1434" y="7318"/>
                </a:lnTo>
                <a:lnTo>
                  <a:pt x="1434" y="7318"/>
                </a:lnTo>
                <a:lnTo>
                  <a:pt x="1691" y="7233"/>
                </a:lnTo>
                <a:lnTo>
                  <a:pt x="1948" y="7126"/>
                </a:lnTo>
                <a:lnTo>
                  <a:pt x="2183" y="6997"/>
                </a:lnTo>
                <a:lnTo>
                  <a:pt x="2312" y="6912"/>
                </a:lnTo>
                <a:lnTo>
                  <a:pt x="2418" y="6805"/>
                </a:lnTo>
                <a:lnTo>
                  <a:pt x="2418" y="6805"/>
                </a:lnTo>
                <a:lnTo>
                  <a:pt x="2504" y="6698"/>
                </a:lnTo>
                <a:lnTo>
                  <a:pt x="2568" y="6591"/>
                </a:lnTo>
                <a:lnTo>
                  <a:pt x="2568" y="6505"/>
                </a:lnTo>
                <a:lnTo>
                  <a:pt x="2547" y="6441"/>
                </a:lnTo>
                <a:lnTo>
                  <a:pt x="2483" y="6377"/>
                </a:lnTo>
                <a:lnTo>
                  <a:pt x="2397" y="6313"/>
                </a:lnTo>
                <a:lnTo>
                  <a:pt x="2290" y="6270"/>
                </a:lnTo>
                <a:lnTo>
                  <a:pt x="2183" y="6249"/>
                </a:lnTo>
                <a:lnTo>
                  <a:pt x="1905" y="6184"/>
                </a:lnTo>
                <a:lnTo>
                  <a:pt x="1627" y="6142"/>
                </a:lnTo>
                <a:lnTo>
                  <a:pt x="1391" y="6099"/>
                </a:lnTo>
                <a:lnTo>
                  <a:pt x="1285" y="6077"/>
                </a:lnTo>
                <a:lnTo>
                  <a:pt x="1220" y="6035"/>
                </a:lnTo>
                <a:lnTo>
                  <a:pt x="1220" y="6035"/>
                </a:lnTo>
                <a:lnTo>
                  <a:pt x="1263" y="5992"/>
                </a:lnTo>
                <a:lnTo>
                  <a:pt x="1349" y="5949"/>
                </a:lnTo>
                <a:lnTo>
                  <a:pt x="1520" y="5863"/>
                </a:lnTo>
                <a:lnTo>
                  <a:pt x="1841" y="5756"/>
                </a:lnTo>
                <a:lnTo>
                  <a:pt x="1841" y="5756"/>
                </a:lnTo>
                <a:lnTo>
                  <a:pt x="2547" y="5435"/>
                </a:lnTo>
                <a:lnTo>
                  <a:pt x="2547" y="5435"/>
                </a:lnTo>
                <a:lnTo>
                  <a:pt x="2675" y="5371"/>
                </a:lnTo>
                <a:lnTo>
                  <a:pt x="2804" y="5286"/>
                </a:lnTo>
                <a:lnTo>
                  <a:pt x="2932" y="5179"/>
                </a:lnTo>
                <a:lnTo>
                  <a:pt x="3060" y="5072"/>
                </a:lnTo>
                <a:lnTo>
                  <a:pt x="3146" y="4943"/>
                </a:lnTo>
                <a:lnTo>
                  <a:pt x="3232" y="4794"/>
                </a:lnTo>
                <a:lnTo>
                  <a:pt x="3253" y="4644"/>
                </a:lnTo>
                <a:lnTo>
                  <a:pt x="3253" y="4580"/>
                </a:lnTo>
                <a:lnTo>
                  <a:pt x="3232" y="4515"/>
                </a:lnTo>
                <a:lnTo>
                  <a:pt x="3232" y="4515"/>
                </a:lnTo>
                <a:lnTo>
                  <a:pt x="3210" y="4451"/>
                </a:lnTo>
                <a:lnTo>
                  <a:pt x="3167" y="4387"/>
                </a:lnTo>
                <a:lnTo>
                  <a:pt x="3103" y="4366"/>
                </a:lnTo>
                <a:lnTo>
                  <a:pt x="3060" y="4323"/>
                </a:lnTo>
                <a:lnTo>
                  <a:pt x="2932" y="4302"/>
                </a:lnTo>
                <a:lnTo>
                  <a:pt x="2804" y="4280"/>
                </a:lnTo>
                <a:lnTo>
                  <a:pt x="2804" y="4280"/>
                </a:lnTo>
                <a:lnTo>
                  <a:pt x="2547" y="4259"/>
                </a:lnTo>
                <a:lnTo>
                  <a:pt x="2440" y="4237"/>
                </a:lnTo>
                <a:lnTo>
                  <a:pt x="2397" y="4216"/>
                </a:lnTo>
                <a:lnTo>
                  <a:pt x="2397" y="4173"/>
                </a:lnTo>
                <a:lnTo>
                  <a:pt x="2397" y="4173"/>
                </a:lnTo>
                <a:lnTo>
                  <a:pt x="2418" y="4152"/>
                </a:lnTo>
                <a:lnTo>
                  <a:pt x="2483" y="4109"/>
                </a:lnTo>
                <a:lnTo>
                  <a:pt x="2654" y="4002"/>
                </a:lnTo>
                <a:lnTo>
                  <a:pt x="2953" y="3852"/>
                </a:lnTo>
                <a:lnTo>
                  <a:pt x="2953" y="3852"/>
                </a:lnTo>
                <a:lnTo>
                  <a:pt x="3060" y="3831"/>
                </a:lnTo>
                <a:lnTo>
                  <a:pt x="3103" y="3831"/>
                </a:lnTo>
                <a:lnTo>
                  <a:pt x="3232" y="3938"/>
                </a:lnTo>
                <a:lnTo>
                  <a:pt x="3232" y="3938"/>
                </a:lnTo>
                <a:lnTo>
                  <a:pt x="3339" y="4023"/>
                </a:lnTo>
                <a:lnTo>
                  <a:pt x="3424" y="4045"/>
                </a:lnTo>
                <a:lnTo>
                  <a:pt x="3467" y="4023"/>
                </a:lnTo>
                <a:lnTo>
                  <a:pt x="3510" y="4002"/>
                </a:lnTo>
                <a:lnTo>
                  <a:pt x="3552" y="3959"/>
                </a:lnTo>
                <a:lnTo>
                  <a:pt x="3574" y="3895"/>
                </a:lnTo>
                <a:lnTo>
                  <a:pt x="3574" y="3895"/>
                </a:lnTo>
                <a:lnTo>
                  <a:pt x="3595" y="3852"/>
                </a:lnTo>
                <a:lnTo>
                  <a:pt x="3595" y="3788"/>
                </a:lnTo>
                <a:lnTo>
                  <a:pt x="3552" y="3681"/>
                </a:lnTo>
                <a:lnTo>
                  <a:pt x="3510" y="3595"/>
                </a:lnTo>
                <a:lnTo>
                  <a:pt x="3510" y="3553"/>
                </a:lnTo>
                <a:lnTo>
                  <a:pt x="3510" y="3510"/>
                </a:lnTo>
                <a:lnTo>
                  <a:pt x="3510" y="3510"/>
                </a:lnTo>
                <a:lnTo>
                  <a:pt x="3531" y="3467"/>
                </a:lnTo>
                <a:lnTo>
                  <a:pt x="3574" y="3424"/>
                </a:lnTo>
                <a:lnTo>
                  <a:pt x="3681" y="3339"/>
                </a:lnTo>
                <a:lnTo>
                  <a:pt x="3895" y="3210"/>
                </a:lnTo>
                <a:lnTo>
                  <a:pt x="3895" y="3210"/>
                </a:lnTo>
                <a:lnTo>
                  <a:pt x="4323" y="2868"/>
                </a:lnTo>
                <a:lnTo>
                  <a:pt x="4323" y="2868"/>
                </a:lnTo>
                <a:lnTo>
                  <a:pt x="4472" y="2740"/>
                </a:lnTo>
                <a:lnTo>
                  <a:pt x="4515" y="2718"/>
                </a:lnTo>
                <a:lnTo>
                  <a:pt x="4537" y="2718"/>
                </a:lnTo>
                <a:lnTo>
                  <a:pt x="4644" y="2740"/>
                </a:lnTo>
                <a:lnTo>
                  <a:pt x="4644" y="2740"/>
                </a:lnTo>
                <a:lnTo>
                  <a:pt x="4729" y="2804"/>
                </a:lnTo>
                <a:lnTo>
                  <a:pt x="4815" y="2889"/>
                </a:lnTo>
                <a:lnTo>
                  <a:pt x="4986" y="3061"/>
                </a:lnTo>
                <a:lnTo>
                  <a:pt x="4986" y="3061"/>
                </a:lnTo>
                <a:lnTo>
                  <a:pt x="5221" y="3253"/>
                </a:lnTo>
                <a:lnTo>
                  <a:pt x="5478" y="3424"/>
                </a:lnTo>
                <a:lnTo>
                  <a:pt x="5735" y="3595"/>
                </a:lnTo>
                <a:lnTo>
                  <a:pt x="5992" y="3745"/>
                </a:lnTo>
                <a:lnTo>
                  <a:pt x="5992" y="3745"/>
                </a:lnTo>
                <a:lnTo>
                  <a:pt x="6248" y="3852"/>
                </a:lnTo>
                <a:lnTo>
                  <a:pt x="6291" y="3895"/>
                </a:lnTo>
                <a:lnTo>
                  <a:pt x="6334" y="3916"/>
                </a:lnTo>
                <a:lnTo>
                  <a:pt x="6355" y="3959"/>
                </a:lnTo>
                <a:lnTo>
                  <a:pt x="6355" y="4023"/>
                </a:lnTo>
                <a:lnTo>
                  <a:pt x="6355" y="4023"/>
                </a:lnTo>
                <a:lnTo>
                  <a:pt x="6334" y="4066"/>
                </a:lnTo>
                <a:lnTo>
                  <a:pt x="6291" y="4109"/>
                </a:lnTo>
                <a:lnTo>
                  <a:pt x="6141" y="4173"/>
                </a:lnTo>
                <a:lnTo>
                  <a:pt x="5992" y="4216"/>
                </a:lnTo>
                <a:lnTo>
                  <a:pt x="5885" y="4280"/>
                </a:lnTo>
                <a:lnTo>
                  <a:pt x="5885" y="4280"/>
                </a:lnTo>
                <a:lnTo>
                  <a:pt x="5799" y="4344"/>
                </a:lnTo>
                <a:lnTo>
                  <a:pt x="5756" y="4451"/>
                </a:lnTo>
                <a:lnTo>
                  <a:pt x="5756" y="4537"/>
                </a:lnTo>
                <a:lnTo>
                  <a:pt x="5799" y="4644"/>
                </a:lnTo>
                <a:lnTo>
                  <a:pt x="5863" y="4751"/>
                </a:lnTo>
                <a:lnTo>
                  <a:pt x="5949" y="4858"/>
                </a:lnTo>
                <a:lnTo>
                  <a:pt x="6120" y="5029"/>
                </a:lnTo>
                <a:lnTo>
                  <a:pt x="6120" y="5029"/>
                </a:lnTo>
                <a:lnTo>
                  <a:pt x="6377" y="5222"/>
                </a:lnTo>
                <a:lnTo>
                  <a:pt x="6633" y="5414"/>
                </a:lnTo>
                <a:lnTo>
                  <a:pt x="6633" y="5414"/>
                </a:lnTo>
                <a:lnTo>
                  <a:pt x="6762" y="5478"/>
                </a:lnTo>
                <a:lnTo>
                  <a:pt x="6912" y="5521"/>
                </a:lnTo>
                <a:lnTo>
                  <a:pt x="7040" y="5585"/>
                </a:lnTo>
                <a:lnTo>
                  <a:pt x="7147" y="5649"/>
                </a:lnTo>
                <a:lnTo>
                  <a:pt x="7147" y="5649"/>
                </a:lnTo>
                <a:lnTo>
                  <a:pt x="7190" y="5714"/>
                </a:lnTo>
                <a:lnTo>
                  <a:pt x="7211" y="5756"/>
                </a:lnTo>
                <a:lnTo>
                  <a:pt x="7168" y="5778"/>
                </a:lnTo>
                <a:lnTo>
                  <a:pt x="7061" y="5842"/>
                </a:lnTo>
                <a:lnTo>
                  <a:pt x="7061" y="5842"/>
                </a:lnTo>
                <a:lnTo>
                  <a:pt x="6954" y="5906"/>
                </a:lnTo>
                <a:lnTo>
                  <a:pt x="6847" y="5970"/>
                </a:lnTo>
                <a:lnTo>
                  <a:pt x="6591" y="6056"/>
                </a:lnTo>
                <a:lnTo>
                  <a:pt x="6591" y="6056"/>
                </a:lnTo>
                <a:lnTo>
                  <a:pt x="6441" y="6120"/>
                </a:lnTo>
                <a:lnTo>
                  <a:pt x="6355" y="6184"/>
                </a:lnTo>
                <a:lnTo>
                  <a:pt x="6334" y="6270"/>
                </a:lnTo>
                <a:lnTo>
                  <a:pt x="6355" y="6356"/>
                </a:lnTo>
                <a:lnTo>
                  <a:pt x="6419" y="6441"/>
                </a:lnTo>
                <a:lnTo>
                  <a:pt x="6484" y="6527"/>
                </a:lnTo>
                <a:lnTo>
                  <a:pt x="6698" y="6676"/>
                </a:lnTo>
                <a:lnTo>
                  <a:pt x="6698" y="6676"/>
                </a:lnTo>
                <a:lnTo>
                  <a:pt x="7147" y="6976"/>
                </a:lnTo>
                <a:lnTo>
                  <a:pt x="7404" y="7104"/>
                </a:lnTo>
                <a:lnTo>
                  <a:pt x="7639" y="7233"/>
                </a:lnTo>
                <a:lnTo>
                  <a:pt x="7639" y="7233"/>
                </a:lnTo>
                <a:lnTo>
                  <a:pt x="7853" y="7340"/>
                </a:lnTo>
                <a:lnTo>
                  <a:pt x="7981" y="7404"/>
                </a:lnTo>
                <a:lnTo>
                  <a:pt x="8024" y="7447"/>
                </a:lnTo>
                <a:lnTo>
                  <a:pt x="8046" y="7468"/>
                </a:lnTo>
                <a:lnTo>
                  <a:pt x="8046" y="7468"/>
                </a:lnTo>
                <a:lnTo>
                  <a:pt x="8046" y="7532"/>
                </a:lnTo>
                <a:lnTo>
                  <a:pt x="8024" y="7575"/>
                </a:lnTo>
                <a:lnTo>
                  <a:pt x="7960" y="7639"/>
                </a:lnTo>
                <a:lnTo>
                  <a:pt x="7874" y="7703"/>
                </a:lnTo>
                <a:lnTo>
                  <a:pt x="7767" y="7725"/>
                </a:lnTo>
                <a:lnTo>
                  <a:pt x="7767" y="7725"/>
                </a:lnTo>
                <a:close/>
                <a:moveTo>
                  <a:pt x="3232" y="1627"/>
                </a:moveTo>
                <a:lnTo>
                  <a:pt x="3232" y="1627"/>
                </a:lnTo>
                <a:lnTo>
                  <a:pt x="3253" y="1734"/>
                </a:lnTo>
                <a:lnTo>
                  <a:pt x="3232" y="1862"/>
                </a:lnTo>
                <a:lnTo>
                  <a:pt x="3146" y="2141"/>
                </a:lnTo>
                <a:lnTo>
                  <a:pt x="3125" y="2269"/>
                </a:lnTo>
                <a:lnTo>
                  <a:pt x="3125" y="2312"/>
                </a:lnTo>
                <a:lnTo>
                  <a:pt x="3146" y="2354"/>
                </a:lnTo>
                <a:lnTo>
                  <a:pt x="3189" y="2376"/>
                </a:lnTo>
                <a:lnTo>
                  <a:pt x="3232" y="2397"/>
                </a:lnTo>
                <a:lnTo>
                  <a:pt x="3317" y="2397"/>
                </a:lnTo>
                <a:lnTo>
                  <a:pt x="3403" y="2354"/>
                </a:lnTo>
                <a:lnTo>
                  <a:pt x="3403" y="2354"/>
                </a:lnTo>
                <a:lnTo>
                  <a:pt x="3595" y="2269"/>
                </a:lnTo>
                <a:lnTo>
                  <a:pt x="3788" y="2162"/>
                </a:lnTo>
                <a:lnTo>
                  <a:pt x="4152" y="1927"/>
                </a:lnTo>
                <a:lnTo>
                  <a:pt x="4152" y="1927"/>
                </a:lnTo>
                <a:lnTo>
                  <a:pt x="4237" y="1905"/>
                </a:lnTo>
                <a:lnTo>
                  <a:pt x="4323" y="1862"/>
                </a:lnTo>
                <a:lnTo>
                  <a:pt x="4387" y="1862"/>
                </a:lnTo>
                <a:lnTo>
                  <a:pt x="4451" y="1884"/>
                </a:lnTo>
                <a:lnTo>
                  <a:pt x="4601" y="1927"/>
                </a:lnTo>
                <a:lnTo>
                  <a:pt x="4751" y="1991"/>
                </a:lnTo>
                <a:lnTo>
                  <a:pt x="4751" y="1991"/>
                </a:lnTo>
                <a:lnTo>
                  <a:pt x="5029" y="2119"/>
                </a:lnTo>
                <a:lnTo>
                  <a:pt x="5179" y="2141"/>
                </a:lnTo>
                <a:lnTo>
                  <a:pt x="5243" y="2141"/>
                </a:lnTo>
                <a:lnTo>
                  <a:pt x="5307" y="2119"/>
                </a:lnTo>
                <a:lnTo>
                  <a:pt x="5307" y="2119"/>
                </a:lnTo>
                <a:lnTo>
                  <a:pt x="5371" y="2076"/>
                </a:lnTo>
                <a:lnTo>
                  <a:pt x="5414" y="2034"/>
                </a:lnTo>
                <a:lnTo>
                  <a:pt x="5414" y="1969"/>
                </a:lnTo>
                <a:lnTo>
                  <a:pt x="5414" y="1905"/>
                </a:lnTo>
                <a:lnTo>
                  <a:pt x="5371" y="1755"/>
                </a:lnTo>
                <a:lnTo>
                  <a:pt x="5307" y="1648"/>
                </a:lnTo>
                <a:lnTo>
                  <a:pt x="5307" y="1648"/>
                </a:lnTo>
                <a:lnTo>
                  <a:pt x="5264" y="1541"/>
                </a:lnTo>
                <a:lnTo>
                  <a:pt x="5243" y="1477"/>
                </a:lnTo>
                <a:lnTo>
                  <a:pt x="5286" y="1413"/>
                </a:lnTo>
                <a:lnTo>
                  <a:pt x="5371" y="1328"/>
                </a:lnTo>
                <a:lnTo>
                  <a:pt x="5371" y="1328"/>
                </a:lnTo>
                <a:lnTo>
                  <a:pt x="5585" y="1114"/>
                </a:lnTo>
                <a:lnTo>
                  <a:pt x="5671" y="985"/>
                </a:lnTo>
                <a:lnTo>
                  <a:pt x="5756" y="835"/>
                </a:lnTo>
                <a:lnTo>
                  <a:pt x="5756" y="835"/>
                </a:lnTo>
                <a:lnTo>
                  <a:pt x="5692" y="793"/>
                </a:lnTo>
                <a:lnTo>
                  <a:pt x="5628" y="750"/>
                </a:lnTo>
                <a:lnTo>
                  <a:pt x="5478" y="707"/>
                </a:lnTo>
                <a:lnTo>
                  <a:pt x="5328" y="707"/>
                </a:lnTo>
                <a:lnTo>
                  <a:pt x="5157" y="707"/>
                </a:lnTo>
                <a:lnTo>
                  <a:pt x="5007" y="728"/>
                </a:lnTo>
                <a:lnTo>
                  <a:pt x="4858" y="728"/>
                </a:lnTo>
                <a:lnTo>
                  <a:pt x="4708" y="686"/>
                </a:lnTo>
                <a:lnTo>
                  <a:pt x="4644" y="664"/>
                </a:lnTo>
                <a:lnTo>
                  <a:pt x="4579" y="621"/>
                </a:lnTo>
                <a:lnTo>
                  <a:pt x="4579" y="621"/>
                </a:lnTo>
                <a:lnTo>
                  <a:pt x="4515" y="536"/>
                </a:lnTo>
                <a:lnTo>
                  <a:pt x="4451" y="407"/>
                </a:lnTo>
                <a:lnTo>
                  <a:pt x="4301" y="151"/>
                </a:lnTo>
                <a:lnTo>
                  <a:pt x="4216" y="44"/>
                </a:lnTo>
                <a:lnTo>
                  <a:pt x="4173" y="22"/>
                </a:lnTo>
                <a:lnTo>
                  <a:pt x="4130" y="1"/>
                </a:lnTo>
                <a:lnTo>
                  <a:pt x="4087" y="1"/>
                </a:lnTo>
                <a:lnTo>
                  <a:pt x="4023" y="22"/>
                </a:lnTo>
                <a:lnTo>
                  <a:pt x="3980" y="65"/>
                </a:lnTo>
                <a:lnTo>
                  <a:pt x="3938" y="129"/>
                </a:lnTo>
                <a:lnTo>
                  <a:pt x="3938" y="129"/>
                </a:lnTo>
                <a:lnTo>
                  <a:pt x="3873" y="279"/>
                </a:lnTo>
                <a:lnTo>
                  <a:pt x="3809" y="450"/>
                </a:lnTo>
                <a:lnTo>
                  <a:pt x="3745" y="600"/>
                </a:lnTo>
                <a:lnTo>
                  <a:pt x="3659" y="728"/>
                </a:lnTo>
                <a:lnTo>
                  <a:pt x="3659" y="728"/>
                </a:lnTo>
                <a:lnTo>
                  <a:pt x="3617" y="793"/>
                </a:lnTo>
                <a:lnTo>
                  <a:pt x="3531" y="835"/>
                </a:lnTo>
                <a:lnTo>
                  <a:pt x="3381" y="857"/>
                </a:lnTo>
                <a:lnTo>
                  <a:pt x="3210" y="878"/>
                </a:lnTo>
                <a:lnTo>
                  <a:pt x="3039" y="900"/>
                </a:lnTo>
                <a:lnTo>
                  <a:pt x="3039" y="900"/>
                </a:lnTo>
                <a:lnTo>
                  <a:pt x="2889" y="942"/>
                </a:lnTo>
                <a:lnTo>
                  <a:pt x="2825" y="964"/>
                </a:lnTo>
                <a:lnTo>
                  <a:pt x="2782" y="1007"/>
                </a:lnTo>
                <a:lnTo>
                  <a:pt x="2761" y="1071"/>
                </a:lnTo>
                <a:lnTo>
                  <a:pt x="2761" y="1135"/>
                </a:lnTo>
                <a:lnTo>
                  <a:pt x="2782" y="1199"/>
                </a:lnTo>
                <a:lnTo>
                  <a:pt x="2825" y="1285"/>
                </a:lnTo>
                <a:lnTo>
                  <a:pt x="2825" y="1285"/>
                </a:lnTo>
                <a:lnTo>
                  <a:pt x="2868" y="1328"/>
                </a:lnTo>
                <a:lnTo>
                  <a:pt x="2932" y="1370"/>
                </a:lnTo>
                <a:lnTo>
                  <a:pt x="3039" y="1456"/>
                </a:lnTo>
                <a:lnTo>
                  <a:pt x="3167" y="1541"/>
                </a:lnTo>
                <a:lnTo>
                  <a:pt x="3210" y="1584"/>
                </a:lnTo>
                <a:lnTo>
                  <a:pt x="3232" y="1627"/>
                </a:lnTo>
                <a:lnTo>
                  <a:pt x="3232" y="1627"/>
                </a:lnTo>
                <a:close/>
                <a:moveTo>
                  <a:pt x="6120" y="6890"/>
                </a:moveTo>
                <a:lnTo>
                  <a:pt x="6120" y="6890"/>
                </a:lnTo>
                <a:lnTo>
                  <a:pt x="6034" y="6890"/>
                </a:lnTo>
                <a:lnTo>
                  <a:pt x="5970" y="6912"/>
                </a:lnTo>
                <a:lnTo>
                  <a:pt x="5927" y="6933"/>
                </a:lnTo>
                <a:lnTo>
                  <a:pt x="5885" y="6976"/>
                </a:lnTo>
                <a:lnTo>
                  <a:pt x="5842" y="7083"/>
                </a:lnTo>
                <a:lnTo>
                  <a:pt x="5820" y="7190"/>
                </a:lnTo>
                <a:lnTo>
                  <a:pt x="5842" y="7318"/>
                </a:lnTo>
                <a:lnTo>
                  <a:pt x="5906" y="7425"/>
                </a:lnTo>
                <a:lnTo>
                  <a:pt x="5949" y="7468"/>
                </a:lnTo>
                <a:lnTo>
                  <a:pt x="5992" y="7489"/>
                </a:lnTo>
                <a:lnTo>
                  <a:pt x="6056" y="7511"/>
                </a:lnTo>
                <a:lnTo>
                  <a:pt x="6141" y="7532"/>
                </a:lnTo>
                <a:lnTo>
                  <a:pt x="6141" y="7532"/>
                </a:lnTo>
                <a:lnTo>
                  <a:pt x="6206" y="7511"/>
                </a:lnTo>
                <a:lnTo>
                  <a:pt x="6270" y="7511"/>
                </a:lnTo>
                <a:lnTo>
                  <a:pt x="6313" y="7468"/>
                </a:lnTo>
                <a:lnTo>
                  <a:pt x="6355" y="7425"/>
                </a:lnTo>
                <a:lnTo>
                  <a:pt x="6398" y="7340"/>
                </a:lnTo>
                <a:lnTo>
                  <a:pt x="6419" y="7211"/>
                </a:lnTo>
                <a:lnTo>
                  <a:pt x="6377" y="7104"/>
                </a:lnTo>
                <a:lnTo>
                  <a:pt x="6334" y="6997"/>
                </a:lnTo>
                <a:lnTo>
                  <a:pt x="6227" y="6933"/>
                </a:lnTo>
                <a:lnTo>
                  <a:pt x="6184" y="6890"/>
                </a:lnTo>
                <a:lnTo>
                  <a:pt x="6120" y="6890"/>
                </a:lnTo>
                <a:lnTo>
                  <a:pt x="6120" y="6890"/>
                </a:lnTo>
                <a:close/>
                <a:moveTo>
                  <a:pt x="4066" y="4687"/>
                </a:moveTo>
                <a:lnTo>
                  <a:pt x="4066" y="4687"/>
                </a:lnTo>
                <a:lnTo>
                  <a:pt x="4130" y="4665"/>
                </a:lnTo>
                <a:lnTo>
                  <a:pt x="4194" y="4644"/>
                </a:lnTo>
                <a:lnTo>
                  <a:pt x="4237" y="4622"/>
                </a:lnTo>
                <a:lnTo>
                  <a:pt x="4280" y="4580"/>
                </a:lnTo>
                <a:lnTo>
                  <a:pt x="4323" y="4473"/>
                </a:lnTo>
                <a:lnTo>
                  <a:pt x="4344" y="4344"/>
                </a:lnTo>
                <a:lnTo>
                  <a:pt x="4323" y="4237"/>
                </a:lnTo>
                <a:lnTo>
                  <a:pt x="4259" y="4130"/>
                </a:lnTo>
                <a:lnTo>
                  <a:pt x="4216" y="4109"/>
                </a:lnTo>
                <a:lnTo>
                  <a:pt x="4152" y="4088"/>
                </a:lnTo>
                <a:lnTo>
                  <a:pt x="4087" y="4066"/>
                </a:lnTo>
                <a:lnTo>
                  <a:pt x="4023" y="4066"/>
                </a:lnTo>
                <a:lnTo>
                  <a:pt x="4023" y="4066"/>
                </a:lnTo>
                <a:lnTo>
                  <a:pt x="3959" y="4066"/>
                </a:lnTo>
                <a:lnTo>
                  <a:pt x="3916" y="4109"/>
                </a:lnTo>
                <a:lnTo>
                  <a:pt x="3831" y="4173"/>
                </a:lnTo>
                <a:lnTo>
                  <a:pt x="3788" y="4280"/>
                </a:lnTo>
                <a:lnTo>
                  <a:pt x="3766" y="4387"/>
                </a:lnTo>
                <a:lnTo>
                  <a:pt x="3788" y="4494"/>
                </a:lnTo>
                <a:lnTo>
                  <a:pt x="3852" y="4580"/>
                </a:lnTo>
                <a:lnTo>
                  <a:pt x="3938" y="4644"/>
                </a:lnTo>
                <a:lnTo>
                  <a:pt x="4002" y="4665"/>
                </a:lnTo>
                <a:lnTo>
                  <a:pt x="4066" y="4687"/>
                </a:lnTo>
                <a:lnTo>
                  <a:pt x="4066" y="4687"/>
                </a:lnTo>
                <a:close/>
                <a:moveTo>
                  <a:pt x="4772" y="6398"/>
                </a:moveTo>
                <a:lnTo>
                  <a:pt x="4772" y="6398"/>
                </a:lnTo>
                <a:lnTo>
                  <a:pt x="4815" y="6505"/>
                </a:lnTo>
                <a:lnTo>
                  <a:pt x="4900" y="6612"/>
                </a:lnTo>
                <a:lnTo>
                  <a:pt x="4986" y="6655"/>
                </a:lnTo>
                <a:lnTo>
                  <a:pt x="5093" y="6676"/>
                </a:lnTo>
                <a:lnTo>
                  <a:pt x="5179" y="6655"/>
                </a:lnTo>
                <a:lnTo>
                  <a:pt x="5264" y="6612"/>
                </a:lnTo>
                <a:lnTo>
                  <a:pt x="5307" y="6527"/>
                </a:lnTo>
                <a:lnTo>
                  <a:pt x="5328" y="6377"/>
                </a:lnTo>
                <a:lnTo>
                  <a:pt x="5328" y="6377"/>
                </a:lnTo>
                <a:lnTo>
                  <a:pt x="5307" y="6270"/>
                </a:lnTo>
                <a:lnTo>
                  <a:pt x="5243" y="6163"/>
                </a:lnTo>
                <a:lnTo>
                  <a:pt x="5157" y="6120"/>
                </a:lnTo>
                <a:lnTo>
                  <a:pt x="5072" y="6099"/>
                </a:lnTo>
                <a:lnTo>
                  <a:pt x="4965" y="6120"/>
                </a:lnTo>
                <a:lnTo>
                  <a:pt x="4879" y="6184"/>
                </a:lnTo>
                <a:lnTo>
                  <a:pt x="4815" y="6270"/>
                </a:lnTo>
                <a:lnTo>
                  <a:pt x="4772" y="6398"/>
                </a:lnTo>
                <a:lnTo>
                  <a:pt x="4772" y="6398"/>
                </a:lnTo>
                <a:close/>
                <a:moveTo>
                  <a:pt x="4087" y="5371"/>
                </a:moveTo>
                <a:lnTo>
                  <a:pt x="4087" y="5371"/>
                </a:lnTo>
                <a:lnTo>
                  <a:pt x="4066" y="5521"/>
                </a:lnTo>
                <a:lnTo>
                  <a:pt x="4109" y="5628"/>
                </a:lnTo>
                <a:lnTo>
                  <a:pt x="4173" y="5714"/>
                </a:lnTo>
                <a:lnTo>
                  <a:pt x="4259" y="5756"/>
                </a:lnTo>
                <a:lnTo>
                  <a:pt x="4344" y="5756"/>
                </a:lnTo>
                <a:lnTo>
                  <a:pt x="4451" y="5735"/>
                </a:lnTo>
                <a:lnTo>
                  <a:pt x="4537" y="5649"/>
                </a:lnTo>
                <a:lnTo>
                  <a:pt x="4579" y="5500"/>
                </a:lnTo>
                <a:lnTo>
                  <a:pt x="4579" y="5500"/>
                </a:lnTo>
                <a:lnTo>
                  <a:pt x="4558" y="5393"/>
                </a:lnTo>
                <a:lnTo>
                  <a:pt x="4515" y="5307"/>
                </a:lnTo>
                <a:lnTo>
                  <a:pt x="4451" y="5243"/>
                </a:lnTo>
                <a:lnTo>
                  <a:pt x="4366" y="5200"/>
                </a:lnTo>
                <a:lnTo>
                  <a:pt x="4301" y="5179"/>
                </a:lnTo>
                <a:lnTo>
                  <a:pt x="4216" y="5200"/>
                </a:lnTo>
                <a:lnTo>
                  <a:pt x="4152" y="5264"/>
                </a:lnTo>
                <a:lnTo>
                  <a:pt x="4087" y="5371"/>
                </a:lnTo>
                <a:lnTo>
                  <a:pt x="4087" y="5371"/>
                </a:lnTo>
                <a:close/>
                <a:moveTo>
                  <a:pt x="3617" y="7554"/>
                </a:moveTo>
                <a:lnTo>
                  <a:pt x="3617" y="7554"/>
                </a:lnTo>
                <a:lnTo>
                  <a:pt x="3617" y="7661"/>
                </a:lnTo>
                <a:lnTo>
                  <a:pt x="3659" y="7768"/>
                </a:lnTo>
                <a:lnTo>
                  <a:pt x="3724" y="7832"/>
                </a:lnTo>
                <a:lnTo>
                  <a:pt x="3831" y="7875"/>
                </a:lnTo>
                <a:lnTo>
                  <a:pt x="3916" y="7896"/>
                </a:lnTo>
                <a:lnTo>
                  <a:pt x="4002" y="7875"/>
                </a:lnTo>
                <a:lnTo>
                  <a:pt x="4045" y="7832"/>
                </a:lnTo>
                <a:lnTo>
                  <a:pt x="4087" y="7810"/>
                </a:lnTo>
                <a:lnTo>
                  <a:pt x="4109" y="7746"/>
                </a:lnTo>
                <a:lnTo>
                  <a:pt x="4109" y="7682"/>
                </a:lnTo>
                <a:lnTo>
                  <a:pt x="4109" y="7682"/>
                </a:lnTo>
                <a:lnTo>
                  <a:pt x="4087" y="7575"/>
                </a:lnTo>
                <a:lnTo>
                  <a:pt x="4045" y="7489"/>
                </a:lnTo>
                <a:lnTo>
                  <a:pt x="3959" y="7404"/>
                </a:lnTo>
                <a:lnTo>
                  <a:pt x="3873" y="7361"/>
                </a:lnTo>
                <a:lnTo>
                  <a:pt x="3788" y="7340"/>
                </a:lnTo>
                <a:lnTo>
                  <a:pt x="3724" y="7361"/>
                </a:lnTo>
                <a:lnTo>
                  <a:pt x="3659" y="7425"/>
                </a:lnTo>
                <a:lnTo>
                  <a:pt x="3617" y="7554"/>
                </a:lnTo>
                <a:lnTo>
                  <a:pt x="3617" y="7554"/>
                </a:lnTo>
                <a:close/>
                <a:moveTo>
                  <a:pt x="2440" y="7361"/>
                </a:moveTo>
                <a:lnTo>
                  <a:pt x="2440" y="7361"/>
                </a:lnTo>
                <a:lnTo>
                  <a:pt x="2483" y="7489"/>
                </a:lnTo>
                <a:lnTo>
                  <a:pt x="2525" y="7575"/>
                </a:lnTo>
                <a:lnTo>
                  <a:pt x="2611" y="7618"/>
                </a:lnTo>
                <a:lnTo>
                  <a:pt x="2697" y="7639"/>
                </a:lnTo>
                <a:lnTo>
                  <a:pt x="2804" y="7618"/>
                </a:lnTo>
                <a:lnTo>
                  <a:pt x="2868" y="7554"/>
                </a:lnTo>
                <a:lnTo>
                  <a:pt x="2932" y="7468"/>
                </a:lnTo>
                <a:lnTo>
                  <a:pt x="2953" y="7361"/>
                </a:lnTo>
                <a:lnTo>
                  <a:pt x="2953" y="7361"/>
                </a:lnTo>
                <a:lnTo>
                  <a:pt x="2932" y="7233"/>
                </a:lnTo>
                <a:lnTo>
                  <a:pt x="2868" y="7147"/>
                </a:lnTo>
                <a:lnTo>
                  <a:pt x="2782" y="7104"/>
                </a:lnTo>
                <a:lnTo>
                  <a:pt x="2675" y="7083"/>
                </a:lnTo>
                <a:lnTo>
                  <a:pt x="2590" y="7104"/>
                </a:lnTo>
                <a:lnTo>
                  <a:pt x="2504" y="7147"/>
                </a:lnTo>
                <a:lnTo>
                  <a:pt x="2461" y="7254"/>
                </a:lnTo>
                <a:lnTo>
                  <a:pt x="2440" y="7361"/>
                </a:lnTo>
                <a:lnTo>
                  <a:pt x="2440" y="7361"/>
                </a:lnTo>
                <a:close/>
                <a:moveTo>
                  <a:pt x="3381" y="5671"/>
                </a:moveTo>
                <a:lnTo>
                  <a:pt x="3381" y="5671"/>
                </a:lnTo>
                <a:lnTo>
                  <a:pt x="3296" y="5692"/>
                </a:lnTo>
                <a:lnTo>
                  <a:pt x="3232" y="5778"/>
                </a:lnTo>
                <a:lnTo>
                  <a:pt x="3189" y="5863"/>
                </a:lnTo>
                <a:lnTo>
                  <a:pt x="3167" y="5949"/>
                </a:lnTo>
                <a:lnTo>
                  <a:pt x="3167" y="5949"/>
                </a:lnTo>
                <a:lnTo>
                  <a:pt x="3189" y="6035"/>
                </a:lnTo>
                <a:lnTo>
                  <a:pt x="3232" y="6120"/>
                </a:lnTo>
                <a:lnTo>
                  <a:pt x="3317" y="6163"/>
                </a:lnTo>
                <a:lnTo>
                  <a:pt x="3424" y="6184"/>
                </a:lnTo>
                <a:lnTo>
                  <a:pt x="3424" y="6184"/>
                </a:lnTo>
                <a:lnTo>
                  <a:pt x="3510" y="6142"/>
                </a:lnTo>
                <a:lnTo>
                  <a:pt x="3574" y="6099"/>
                </a:lnTo>
                <a:lnTo>
                  <a:pt x="3617" y="6013"/>
                </a:lnTo>
                <a:lnTo>
                  <a:pt x="3638" y="5906"/>
                </a:lnTo>
                <a:lnTo>
                  <a:pt x="3638" y="5906"/>
                </a:lnTo>
                <a:lnTo>
                  <a:pt x="3617" y="5821"/>
                </a:lnTo>
                <a:lnTo>
                  <a:pt x="3552" y="5735"/>
                </a:lnTo>
                <a:lnTo>
                  <a:pt x="3531" y="5692"/>
                </a:lnTo>
                <a:lnTo>
                  <a:pt x="3488" y="5671"/>
                </a:lnTo>
                <a:lnTo>
                  <a:pt x="3445" y="5671"/>
                </a:lnTo>
                <a:lnTo>
                  <a:pt x="3381" y="5671"/>
                </a:lnTo>
                <a:lnTo>
                  <a:pt x="3381" y="5671"/>
                </a:lnTo>
                <a:close/>
                <a:moveTo>
                  <a:pt x="5606" y="5115"/>
                </a:moveTo>
                <a:lnTo>
                  <a:pt x="5606" y="5115"/>
                </a:lnTo>
                <a:lnTo>
                  <a:pt x="5521" y="5136"/>
                </a:lnTo>
                <a:lnTo>
                  <a:pt x="5457" y="5200"/>
                </a:lnTo>
                <a:lnTo>
                  <a:pt x="5414" y="5264"/>
                </a:lnTo>
                <a:lnTo>
                  <a:pt x="5414" y="5350"/>
                </a:lnTo>
                <a:lnTo>
                  <a:pt x="5435" y="5457"/>
                </a:lnTo>
                <a:lnTo>
                  <a:pt x="5478" y="5521"/>
                </a:lnTo>
                <a:lnTo>
                  <a:pt x="5542" y="5585"/>
                </a:lnTo>
                <a:lnTo>
                  <a:pt x="5628" y="5628"/>
                </a:lnTo>
                <a:lnTo>
                  <a:pt x="5628" y="5628"/>
                </a:lnTo>
                <a:lnTo>
                  <a:pt x="5671" y="5628"/>
                </a:lnTo>
                <a:lnTo>
                  <a:pt x="5735" y="5607"/>
                </a:lnTo>
                <a:lnTo>
                  <a:pt x="5820" y="5564"/>
                </a:lnTo>
                <a:lnTo>
                  <a:pt x="5863" y="5478"/>
                </a:lnTo>
                <a:lnTo>
                  <a:pt x="5885" y="5393"/>
                </a:lnTo>
                <a:lnTo>
                  <a:pt x="5863" y="5286"/>
                </a:lnTo>
                <a:lnTo>
                  <a:pt x="5799" y="5200"/>
                </a:lnTo>
                <a:lnTo>
                  <a:pt x="5735" y="5136"/>
                </a:lnTo>
                <a:lnTo>
                  <a:pt x="5671" y="5115"/>
                </a:lnTo>
                <a:lnTo>
                  <a:pt x="5606" y="5115"/>
                </a:lnTo>
                <a:lnTo>
                  <a:pt x="5606" y="5115"/>
                </a:lnTo>
                <a:close/>
                <a:moveTo>
                  <a:pt x="5157" y="3702"/>
                </a:moveTo>
                <a:lnTo>
                  <a:pt x="5157" y="3702"/>
                </a:lnTo>
                <a:lnTo>
                  <a:pt x="5136" y="3617"/>
                </a:lnTo>
                <a:lnTo>
                  <a:pt x="5093" y="3553"/>
                </a:lnTo>
                <a:lnTo>
                  <a:pt x="5029" y="3488"/>
                </a:lnTo>
                <a:lnTo>
                  <a:pt x="4943" y="3488"/>
                </a:lnTo>
                <a:lnTo>
                  <a:pt x="4858" y="3488"/>
                </a:lnTo>
                <a:lnTo>
                  <a:pt x="4772" y="3510"/>
                </a:lnTo>
                <a:lnTo>
                  <a:pt x="4708" y="3574"/>
                </a:lnTo>
                <a:lnTo>
                  <a:pt x="4686" y="3660"/>
                </a:lnTo>
                <a:lnTo>
                  <a:pt x="4686" y="3660"/>
                </a:lnTo>
                <a:lnTo>
                  <a:pt x="4686" y="3767"/>
                </a:lnTo>
                <a:lnTo>
                  <a:pt x="4729" y="3852"/>
                </a:lnTo>
                <a:lnTo>
                  <a:pt x="4793" y="3895"/>
                </a:lnTo>
                <a:lnTo>
                  <a:pt x="4879" y="3916"/>
                </a:lnTo>
                <a:lnTo>
                  <a:pt x="4965" y="3916"/>
                </a:lnTo>
                <a:lnTo>
                  <a:pt x="5050" y="3874"/>
                </a:lnTo>
                <a:lnTo>
                  <a:pt x="5114" y="3809"/>
                </a:lnTo>
                <a:lnTo>
                  <a:pt x="5157" y="3702"/>
                </a:lnTo>
                <a:lnTo>
                  <a:pt x="5157" y="370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2562488" y="3570704"/>
            <a:ext cx="244921" cy="295758"/>
          </a:xfrm>
          <a:custGeom>
            <a:rect b="b" l="l" r="r" t="t"/>
            <a:pathLst>
              <a:path extrusionOk="0" h="10955" w="9072">
                <a:moveTo>
                  <a:pt x="8687" y="3252"/>
                </a:moveTo>
                <a:lnTo>
                  <a:pt x="8687" y="3252"/>
                </a:lnTo>
                <a:lnTo>
                  <a:pt x="8601" y="3231"/>
                </a:lnTo>
                <a:lnTo>
                  <a:pt x="8516" y="3209"/>
                </a:lnTo>
                <a:lnTo>
                  <a:pt x="8451" y="3209"/>
                </a:lnTo>
                <a:lnTo>
                  <a:pt x="8366" y="3231"/>
                </a:lnTo>
                <a:lnTo>
                  <a:pt x="8237" y="3295"/>
                </a:lnTo>
                <a:lnTo>
                  <a:pt x="8152" y="3295"/>
                </a:lnTo>
                <a:lnTo>
                  <a:pt x="8066" y="3295"/>
                </a:lnTo>
                <a:lnTo>
                  <a:pt x="8066" y="3295"/>
                </a:lnTo>
                <a:lnTo>
                  <a:pt x="8002" y="3274"/>
                </a:lnTo>
                <a:lnTo>
                  <a:pt x="7938" y="3231"/>
                </a:lnTo>
                <a:lnTo>
                  <a:pt x="7895" y="3167"/>
                </a:lnTo>
                <a:lnTo>
                  <a:pt x="7874" y="3102"/>
                </a:lnTo>
                <a:lnTo>
                  <a:pt x="7788" y="2781"/>
                </a:lnTo>
                <a:lnTo>
                  <a:pt x="7788" y="2781"/>
                </a:lnTo>
                <a:lnTo>
                  <a:pt x="7703" y="2568"/>
                </a:lnTo>
                <a:lnTo>
                  <a:pt x="7660" y="2375"/>
                </a:lnTo>
                <a:lnTo>
                  <a:pt x="7617" y="2161"/>
                </a:lnTo>
                <a:lnTo>
                  <a:pt x="7596" y="1947"/>
                </a:lnTo>
                <a:lnTo>
                  <a:pt x="7596" y="1947"/>
                </a:lnTo>
                <a:lnTo>
                  <a:pt x="7553" y="1519"/>
                </a:lnTo>
                <a:lnTo>
                  <a:pt x="7531" y="1305"/>
                </a:lnTo>
                <a:lnTo>
                  <a:pt x="7467" y="1113"/>
                </a:lnTo>
                <a:lnTo>
                  <a:pt x="7403" y="920"/>
                </a:lnTo>
                <a:lnTo>
                  <a:pt x="7296" y="749"/>
                </a:lnTo>
                <a:lnTo>
                  <a:pt x="7168" y="578"/>
                </a:lnTo>
                <a:lnTo>
                  <a:pt x="6996" y="428"/>
                </a:lnTo>
                <a:lnTo>
                  <a:pt x="6996" y="428"/>
                </a:lnTo>
                <a:lnTo>
                  <a:pt x="6783" y="321"/>
                </a:lnTo>
                <a:lnTo>
                  <a:pt x="6590" y="214"/>
                </a:lnTo>
                <a:lnTo>
                  <a:pt x="6376" y="128"/>
                </a:lnTo>
                <a:lnTo>
                  <a:pt x="6183" y="64"/>
                </a:lnTo>
                <a:lnTo>
                  <a:pt x="5969" y="43"/>
                </a:lnTo>
                <a:lnTo>
                  <a:pt x="5734" y="21"/>
                </a:lnTo>
                <a:lnTo>
                  <a:pt x="5520" y="43"/>
                </a:lnTo>
                <a:lnTo>
                  <a:pt x="5285" y="86"/>
                </a:lnTo>
                <a:lnTo>
                  <a:pt x="5285" y="86"/>
                </a:lnTo>
                <a:lnTo>
                  <a:pt x="5071" y="150"/>
                </a:lnTo>
                <a:lnTo>
                  <a:pt x="4900" y="150"/>
                </a:lnTo>
                <a:lnTo>
                  <a:pt x="4707" y="128"/>
                </a:lnTo>
                <a:lnTo>
                  <a:pt x="4493" y="86"/>
                </a:lnTo>
                <a:lnTo>
                  <a:pt x="4493" y="86"/>
                </a:lnTo>
                <a:lnTo>
                  <a:pt x="4108" y="21"/>
                </a:lnTo>
                <a:lnTo>
                  <a:pt x="3723" y="0"/>
                </a:lnTo>
                <a:lnTo>
                  <a:pt x="3723" y="0"/>
                </a:lnTo>
                <a:lnTo>
                  <a:pt x="3338" y="0"/>
                </a:lnTo>
                <a:lnTo>
                  <a:pt x="2953" y="21"/>
                </a:lnTo>
                <a:lnTo>
                  <a:pt x="2760" y="43"/>
                </a:lnTo>
                <a:lnTo>
                  <a:pt x="2568" y="64"/>
                </a:lnTo>
                <a:lnTo>
                  <a:pt x="2375" y="128"/>
                </a:lnTo>
                <a:lnTo>
                  <a:pt x="2204" y="193"/>
                </a:lnTo>
                <a:lnTo>
                  <a:pt x="2204" y="193"/>
                </a:lnTo>
                <a:lnTo>
                  <a:pt x="2033" y="300"/>
                </a:lnTo>
                <a:lnTo>
                  <a:pt x="1883" y="407"/>
                </a:lnTo>
                <a:lnTo>
                  <a:pt x="1755" y="556"/>
                </a:lnTo>
                <a:lnTo>
                  <a:pt x="1626" y="706"/>
                </a:lnTo>
                <a:lnTo>
                  <a:pt x="1412" y="1027"/>
                </a:lnTo>
                <a:lnTo>
                  <a:pt x="1220" y="1348"/>
                </a:lnTo>
                <a:lnTo>
                  <a:pt x="1220" y="1348"/>
                </a:lnTo>
                <a:lnTo>
                  <a:pt x="1134" y="1498"/>
                </a:lnTo>
                <a:lnTo>
                  <a:pt x="1070" y="1648"/>
                </a:lnTo>
                <a:lnTo>
                  <a:pt x="1070" y="1648"/>
                </a:lnTo>
                <a:lnTo>
                  <a:pt x="1070" y="1690"/>
                </a:lnTo>
                <a:lnTo>
                  <a:pt x="1091" y="1712"/>
                </a:lnTo>
                <a:lnTo>
                  <a:pt x="1091" y="1712"/>
                </a:lnTo>
                <a:lnTo>
                  <a:pt x="1048" y="1754"/>
                </a:lnTo>
                <a:lnTo>
                  <a:pt x="1048" y="1754"/>
                </a:lnTo>
                <a:lnTo>
                  <a:pt x="1006" y="1754"/>
                </a:lnTo>
                <a:lnTo>
                  <a:pt x="920" y="1754"/>
                </a:lnTo>
                <a:lnTo>
                  <a:pt x="835" y="1754"/>
                </a:lnTo>
                <a:lnTo>
                  <a:pt x="770" y="1776"/>
                </a:lnTo>
                <a:lnTo>
                  <a:pt x="770" y="1776"/>
                </a:lnTo>
                <a:lnTo>
                  <a:pt x="663" y="1840"/>
                </a:lnTo>
                <a:lnTo>
                  <a:pt x="621" y="1883"/>
                </a:lnTo>
                <a:lnTo>
                  <a:pt x="599" y="1926"/>
                </a:lnTo>
                <a:lnTo>
                  <a:pt x="599" y="1926"/>
                </a:lnTo>
                <a:lnTo>
                  <a:pt x="578" y="1990"/>
                </a:lnTo>
                <a:lnTo>
                  <a:pt x="578" y="2054"/>
                </a:lnTo>
                <a:lnTo>
                  <a:pt x="599" y="2097"/>
                </a:lnTo>
                <a:lnTo>
                  <a:pt x="578" y="2161"/>
                </a:lnTo>
                <a:lnTo>
                  <a:pt x="578" y="2161"/>
                </a:lnTo>
                <a:lnTo>
                  <a:pt x="535" y="2182"/>
                </a:lnTo>
                <a:lnTo>
                  <a:pt x="471" y="2204"/>
                </a:lnTo>
                <a:lnTo>
                  <a:pt x="407" y="2225"/>
                </a:lnTo>
                <a:lnTo>
                  <a:pt x="342" y="2247"/>
                </a:lnTo>
                <a:lnTo>
                  <a:pt x="342" y="2247"/>
                </a:lnTo>
                <a:lnTo>
                  <a:pt x="278" y="2311"/>
                </a:lnTo>
                <a:lnTo>
                  <a:pt x="257" y="2354"/>
                </a:lnTo>
                <a:lnTo>
                  <a:pt x="257" y="2418"/>
                </a:lnTo>
                <a:lnTo>
                  <a:pt x="300" y="2461"/>
                </a:lnTo>
                <a:lnTo>
                  <a:pt x="385" y="2546"/>
                </a:lnTo>
                <a:lnTo>
                  <a:pt x="407" y="2610"/>
                </a:lnTo>
                <a:lnTo>
                  <a:pt x="428" y="2674"/>
                </a:lnTo>
                <a:lnTo>
                  <a:pt x="428" y="2674"/>
                </a:lnTo>
                <a:lnTo>
                  <a:pt x="428" y="2717"/>
                </a:lnTo>
                <a:lnTo>
                  <a:pt x="385" y="2760"/>
                </a:lnTo>
                <a:lnTo>
                  <a:pt x="321" y="2846"/>
                </a:lnTo>
                <a:lnTo>
                  <a:pt x="235" y="2953"/>
                </a:lnTo>
                <a:lnTo>
                  <a:pt x="214" y="2995"/>
                </a:lnTo>
                <a:lnTo>
                  <a:pt x="214" y="3060"/>
                </a:lnTo>
                <a:lnTo>
                  <a:pt x="214" y="3060"/>
                </a:lnTo>
                <a:lnTo>
                  <a:pt x="235" y="3102"/>
                </a:lnTo>
                <a:lnTo>
                  <a:pt x="257" y="3145"/>
                </a:lnTo>
                <a:lnTo>
                  <a:pt x="321" y="3209"/>
                </a:lnTo>
                <a:lnTo>
                  <a:pt x="385" y="3274"/>
                </a:lnTo>
                <a:lnTo>
                  <a:pt x="407" y="3316"/>
                </a:lnTo>
                <a:lnTo>
                  <a:pt x="407" y="3381"/>
                </a:lnTo>
                <a:lnTo>
                  <a:pt x="407" y="3381"/>
                </a:lnTo>
                <a:lnTo>
                  <a:pt x="385" y="3445"/>
                </a:lnTo>
                <a:lnTo>
                  <a:pt x="342" y="3509"/>
                </a:lnTo>
                <a:lnTo>
                  <a:pt x="278" y="3637"/>
                </a:lnTo>
                <a:lnTo>
                  <a:pt x="257" y="3701"/>
                </a:lnTo>
                <a:lnTo>
                  <a:pt x="257" y="3766"/>
                </a:lnTo>
                <a:lnTo>
                  <a:pt x="278" y="3830"/>
                </a:lnTo>
                <a:lnTo>
                  <a:pt x="342" y="3894"/>
                </a:lnTo>
                <a:lnTo>
                  <a:pt x="342" y="3894"/>
                </a:lnTo>
                <a:lnTo>
                  <a:pt x="428" y="3915"/>
                </a:lnTo>
                <a:lnTo>
                  <a:pt x="514" y="3915"/>
                </a:lnTo>
                <a:lnTo>
                  <a:pt x="599" y="3915"/>
                </a:lnTo>
                <a:lnTo>
                  <a:pt x="706" y="3873"/>
                </a:lnTo>
                <a:lnTo>
                  <a:pt x="877" y="3787"/>
                </a:lnTo>
                <a:lnTo>
                  <a:pt x="963" y="3766"/>
                </a:lnTo>
                <a:lnTo>
                  <a:pt x="1048" y="3744"/>
                </a:lnTo>
                <a:lnTo>
                  <a:pt x="1048" y="3744"/>
                </a:lnTo>
                <a:lnTo>
                  <a:pt x="1113" y="3744"/>
                </a:lnTo>
                <a:lnTo>
                  <a:pt x="1177" y="3766"/>
                </a:lnTo>
                <a:lnTo>
                  <a:pt x="1198" y="3808"/>
                </a:lnTo>
                <a:lnTo>
                  <a:pt x="1241" y="3851"/>
                </a:lnTo>
                <a:lnTo>
                  <a:pt x="1305" y="3937"/>
                </a:lnTo>
                <a:lnTo>
                  <a:pt x="1348" y="3980"/>
                </a:lnTo>
                <a:lnTo>
                  <a:pt x="1412" y="4022"/>
                </a:lnTo>
                <a:lnTo>
                  <a:pt x="1412" y="4022"/>
                </a:lnTo>
                <a:lnTo>
                  <a:pt x="1519" y="4044"/>
                </a:lnTo>
                <a:lnTo>
                  <a:pt x="1690" y="4087"/>
                </a:lnTo>
                <a:lnTo>
                  <a:pt x="1840" y="4087"/>
                </a:lnTo>
                <a:lnTo>
                  <a:pt x="1968" y="4087"/>
                </a:lnTo>
                <a:lnTo>
                  <a:pt x="1968" y="4087"/>
                </a:lnTo>
                <a:lnTo>
                  <a:pt x="2097" y="4044"/>
                </a:lnTo>
                <a:lnTo>
                  <a:pt x="2204" y="3980"/>
                </a:lnTo>
                <a:lnTo>
                  <a:pt x="2332" y="3937"/>
                </a:lnTo>
                <a:lnTo>
                  <a:pt x="2396" y="3937"/>
                </a:lnTo>
                <a:lnTo>
                  <a:pt x="2482" y="3937"/>
                </a:lnTo>
                <a:lnTo>
                  <a:pt x="2482" y="3937"/>
                </a:lnTo>
                <a:lnTo>
                  <a:pt x="2503" y="3958"/>
                </a:lnTo>
                <a:lnTo>
                  <a:pt x="2546" y="3980"/>
                </a:lnTo>
                <a:lnTo>
                  <a:pt x="2589" y="4001"/>
                </a:lnTo>
                <a:lnTo>
                  <a:pt x="2632" y="4001"/>
                </a:lnTo>
                <a:lnTo>
                  <a:pt x="2632" y="4001"/>
                </a:lnTo>
                <a:lnTo>
                  <a:pt x="2696" y="4001"/>
                </a:lnTo>
                <a:lnTo>
                  <a:pt x="2760" y="3958"/>
                </a:lnTo>
                <a:lnTo>
                  <a:pt x="2824" y="3937"/>
                </a:lnTo>
                <a:lnTo>
                  <a:pt x="2888" y="3915"/>
                </a:lnTo>
                <a:lnTo>
                  <a:pt x="2888" y="3915"/>
                </a:lnTo>
                <a:lnTo>
                  <a:pt x="2974" y="3937"/>
                </a:lnTo>
                <a:lnTo>
                  <a:pt x="3038" y="3958"/>
                </a:lnTo>
                <a:lnTo>
                  <a:pt x="3145" y="4044"/>
                </a:lnTo>
                <a:lnTo>
                  <a:pt x="3209" y="4065"/>
                </a:lnTo>
                <a:lnTo>
                  <a:pt x="3274" y="4065"/>
                </a:lnTo>
                <a:lnTo>
                  <a:pt x="3338" y="4044"/>
                </a:lnTo>
                <a:lnTo>
                  <a:pt x="3423" y="3980"/>
                </a:lnTo>
                <a:lnTo>
                  <a:pt x="3423" y="3980"/>
                </a:lnTo>
                <a:lnTo>
                  <a:pt x="3530" y="3873"/>
                </a:lnTo>
                <a:lnTo>
                  <a:pt x="3637" y="3744"/>
                </a:lnTo>
                <a:lnTo>
                  <a:pt x="3680" y="3701"/>
                </a:lnTo>
                <a:lnTo>
                  <a:pt x="3744" y="3637"/>
                </a:lnTo>
                <a:lnTo>
                  <a:pt x="3809" y="3637"/>
                </a:lnTo>
                <a:lnTo>
                  <a:pt x="3873" y="3637"/>
                </a:lnTo>
                <a:lnTo>
                  <a:pt x="3873" y="3637"/>
                </a:lnTo>
                <a:lnTo>
                  <a:pt x="3915" y="3680"/>
                </a:lnTo>
                <a:lnTo>
                  <a:pt x="3958" y="3723"/>
                </a:lnTo>
                <a:lnTo>
                  <a:pt x="4022" y="3851"/>
                </a:lnTo>
                <a:lnTo>
                  <a:pt x="4065" y="3915"/>
                </a:lnTo>
                <a:lnTo>
                  <a:pt x="4129" y="3958"/>
                </a:lnTo>
                <a:lnTo>
                  <a:pt x="4194" y="3958"/>
                </a:lnTo>
                <a:lnTo>
                  <a:pt x="4279" y="3937"/>
                </a:lnTo>
                <a:lnTo>
                  <a:pt x="4279" y="3937"/>
                </a:lnTo>
                <a:lnTo>
                  <a:pt x="4322" y="3915"/>
                </a:lnTo>
                <a:lnTo>
                  <a:pt x="4365" y="3873"/>
                </a:lnTo>
                <a:lnTo>
                  <a:pt x="4429" y="3744"/>
                </a:lnTo>
                <a:lnTo>
                  <a:pt x="4450" y="3701"/>
                </a:lnTo>
                <a:lnTo>
                  <a:pt x="4472" y="3659"/>
                </a:lnTo>
                <a:lnTo>
                  <a:pt x="4515" y="3637"/>
                </a:lnTo>
                <a:lnTo>
                  <a:pt x="4579" y="3659"/>
                </a:lnTo>
                <a:lnTo>
                  <a:pt x="4579" y="3659"/>
                </a:lnTo>
                <a:lnTo>
                  <a:pt x="4622" y="3701"/>
                </a:lnTo>
                <a:lnTo>
                  <a:pt x="4664" y="3787"/>
                </a:lnTo>
                <a:lnTo>
                  <a:pt x="4707" y="3873"/>
                </a:lnTo>
                <a:lnTo>
                  <a:pt x="4750" y="3894"/>
                </a:lnTo>
                <a:lnTo>
                  <a:pt x="4793" y="3915"/>
                </a:lnTo>
                <a:lnTo>
                  <a:pt x="4793" y="3915"/>
                </a:lnTo>
                <a:lnTo>
                  <a:pt x="4857" y="3915"/>
                </a:lnTo>
                <a:lnTo>
                  <a:pt x="4921" y="3915"/>
                </a:lnTo>
                <a:lnTo>
                  <a:pt x="5028" y="3851"/>
                </a:lnTo>
                <a:lnTo>
                  <a:pt x="5028" y="3851"/>
                </a:lnTo>
                <a:lnTo>
                  <a:pt x="5071" y="3808"/>
                </a:lnTo>
                <a:lnTo>
                  <a:pt x="5135" y="3723"/>
                </a:lnTo>
                <a:lnTo>
                  <a:pt x="5178" y="3659"/>
                </a:lnTo>
                <a:lnTo>
                  <a:pt x="5242" y="3616"/>
                </a:lnTo>
                <a:lnTo>
                  <a:pt x="5242" y="3616"/>
                </a:lnTo>
                <a:lnTo>
                  <a:pt x="5306" y="3616"/>
                </a:lnTo>
                <a:lnTo>
                  <a:pt x="5328" y="3616"/>
                </a:lnTo>
                <a:lnTo>
                  <a:pt x="5370" y="3637"/>
                </a:lnTo>
                <a:lnTo>
                  <a:pt x="5413" y="3680"/>
                </a:lnTo>
                <a:lnTo>
                  <a:pt x="5413" y="3680"/>
                </a:lnTo>
                <a:lnTo>
                  <a:pt x="5584" y="3701"/>
                </a:lnTo>
                <a:lnTo>
                  <a:pt x="5756" y="3723"/>
                </a:lnTo>
                <a:lnTo>
                  <a:pt x="5927" y="3723"/>
                </a:lnTo>
                <a:lnTo>
                  <a:pt x="6012" y="3744"/>
                </a:lnTo>
                <a:lnTo>
                  <a:pt x="6098" y="3766"/>
                </a:lnTo>
                <a:lnTo>
                  <a:pt x="6098" y="3766"/>
                </a:lnTo>
                <a:lnTo>
                  <a:pt x="6226" y="3851"/>
                </a:lnTo>
                <a:lnTo>
                  <a:pt x="6290" y="3873"/>
                </a:lnTo>
                <a:lnTo>
                  <a:pt x="6355" y="3894"/>
                </a:lnTo>
                <a:lnTo>
                  <a:pt x="6355" y="3894"/>
                </a:lnTo>
                <a:lnTo>
                  <a:pt x="6419" y="3873"/>
                </a:lnTo>
                <a:lnTo>
                  <a:pt x="6462" y="3830"/>
                </a:lnTo>
                <a:lnTo>
                  <a:pt x="6504" y="3808"/>
                </a:lnTo>
                <a:lnTo>
                  <a:pt x="6569" y="3787"/>
                </a:lnTo>
                <a:lnTo>
                  <a:pt x="6569" y="3787"/>
                </a:lnTo>
                <a:lnTo>
                  <a:pt x="6633" y="3808"/>
                </a:lnTo>
                <a:lnTo>
                  <a:pt x="6697" y="3808"/>
                </a:lnTo>
                <a:lnTo>
                  <a:pt x="6761" y="3830"/>
                </a:lnTo>
                <a:lnTo>
                  <a:pt x="6825" y="3808"/>
                </a:lnTo>
                <a:lnTo>
                  <a:pt x="6825" y="3808"/>
                </a:lnTo>
                <a:lnTo>
                  <a:pt x="6868" y="3744"/>
                </a:lnTo>
                <a:lnTo>
                  <a:pt x="6911" y="3680"/>
                </a:lnTo>
                <a:lnTo>
                  <a:pt x="6932" y="3616"/>
                </a:lnTo>
                <a:lnTo>
                  <a:pt x="6954" y="3573"/>
                </a:lnTo>
                <a:lnTo>
                  <a:pt x="6954" y="3573"/>
                </a:lnTo>
                <a:lnTo>
                  <a:pt x="6996" y="3552"/>
                </a:lnTo>
                <a:lnTo>
                  <a:pt x="7061" y="3573"/>
                </a:lnTo>
                <a:lnTo>
                  <a:pt x="7210" y="3595"/>
                </a:lnTo>
                <a:lnTo>
                  <a:pt x="7467" y="3680"/>
                </a:lnTo>
                <a:lnTo>
                  <a:pt x="7467" y="3680"/>
                </a:lnTo>
                <a:lnTo>
                  <a:pt x="7531" y="3701"/>
                </a:lnTo>
                <a:lnTo>
                  <a:pt x="7596" y="3744"/>
                </a:lnTo>
                <a:lnTo>
                  <a:pt x="7617" y="3787"/>
                </a:lnTo>
                <a:lnTo>
                  <a:pt x="7617" y="3830"/>
                </a:lnTo>
                <a:lnTo>
                  <a:pt x="7638" y="3958"/>
                </a:lnTo>
                <a:lnTo>
                  <a:pt x="7638" y="4044"/>
                </a:lnTo>
                <a:lnTo>
                  <a:pt x="7660" y="4129"/>
                </a:lnTo>
                <a:lnTo>
                  <a:pt x="7660" y="4129"/>
                </a:lnTo>
                <a:lnTo>
                  <a:pt x="7724" y="4258"/>
                </a:lnTo>
                <a:lnTo>
                  <a:pt x="7810" y="4365"/>
                </a:lnTo>
                <a:lnTo>
                  <a:pt x="7916" y="4472"/>
                </a:lnTo>
                <a:lnTo>
                  <a:pt x="8045" y="4536"/>
                </a:lnTo>
                <a:lnTo>
                  <a:pt x="8045" y="4536"/>
                </a:lnTo>
                <a:lnTo>
                  <a:pt x="8216" y="4579"/>
                </a:lnTo>
                <a:lnTo>
                  <a:pt x="8387" y="4579"/>
                </a:lnTo>
                <a:lnTo>
                  <a:pt x="8537" y="4557"/>
                </a:lnTo>
                <a:lnTo>
                  <a:pt x="8687" y="4493"/>
                </a:lnTo>
                <a:lnTo>
                  <a:pt x="8837" y="4386"/>
                </a:lnTo>
                <a:lnTo>
                  <a:pt x="8943" y="4258"/>
                </a:lnTo>
                <a:lnTo>
                  <a:pt x="9029" y="4108"/>
                </a:lnTo>
                <a:lnTo>
                  <a:pt x="9072" y="3937"/>
                </a:lnTo>
                <a:lnTo>
                  <a:pt x="9072" y="3937"/>
                </a:lnTo>
                <a:lnTo>
                  <a:pt x="9029" y="3744"/>
                </a:lnTo>
                <a:lnTo>
                  <a:pt x="8965" y="3552"/>
                </a:lnTo>
                <a:lnTo>
                  <a:pt x="8922" y="3466"/>
                </a:lnTo>
                <a:lnTo>
                  <a:pt x="8858" y="3381"/>
                </a:lnTo>
                <a:lnTo>
                  <a:pt x="8772" y="3316"/>
                </a:lnTo>
                <a:lnTo>
                  <a:pt x="8687" y="3252"/>
                </a:lnTo>
                <a:lnTo>
                  <a:pt x="8687" y="3252"/>
                </a:lnTo>
                <a:close/>
                <a:moveTo>
                  <a:pt x="7082" y="2867"/>
                </a:moveTo>
                <a:lnTo>
                  <a:pt x="7082" y="2867"/>
                </a:lnTo>
                <a:lnTo>
                  <a:pt x="7039" y="2696"/>
                </a:lnTo>
                <a:lnTo>
                  <a:pt x="7018" y="2632"/>
                </a:lnTo>
                <a:lnTo>
                  <a:pt x="6975" y="2589"/>
                </a:lnTo>
                <a:lnTo>
                  <a:pt x="6932" y="2568"/>
                </a:lnTo>
                <a:lnTo>
                  <a:pt x="6890" y="2589"/>
                </a:lnTo>
                <a:lnTo>
                  <a:pt x="6868" y="2632"/>
                </a:lnTo>
                <a:lnTo>
                  <a:pt x="6825" y="2739"/>
                </a:lnTo>
                <a:lnTo>
                  <a:pt x="6825" y="2739"/>
                </a:lnTo>
                <a:lnTo>
                  <a:pt x="6804" y="2846"/>
                </a:lnTo>
                <a:lnTo>
                  <a:pt x="6804" y="2953"/>
                </a:lnTo>
                <a:lnTo>
                  <a:pt x="6804" y="2995"/>
                </a:lnTo>
                <a:lnTo>
                  <a:pt x="6783" y="3017"/>
                </a:lnTo>
                <a:lnTo>
                  <a:pt x="6740" y="3038"/>
                </a:lnTo>
                <a:lnTo>
                  <a:pt x="6697" y="3017"/>
                </a:lnTo>
                <a:lnTo>
                  <a:pt x="6697" y="3017"/>
                </a:lnTo>
                <a:lnTo>
                  <a:pt x="6697" y="3038"/>
                </a:lnTo>
                <a:lnTo>
                  <a:pt x="6697" y="3038"/>
                </a:lnTo>
                <a:lnTo>
                  <a:pt x="6676" y="3038"/>
                </a:lnTo>
                <a:lnTo>
                  <a:pt x="6676" y="3038"/>
                </a:lnTo>
                <a:lnTo>
                  <a:pt x="6697" y="3231"/>
                </a:lnTo>
                <a:lnTo>
                  <a:pt x="6676" y="3316"/>
                </a:lnTo>
                <a:lnTo>
                  <a:pt x="6654" y="3359"/>
                </a:lnTo>
                <a:lnTo>
                  <a:pt x="6633" y="3402"/>
                </a:lnTo>
                <a:lnTo>
                  <a:pt x="6633" y="3402"/>
                </a:lnTo>
                <a:lnTo>
                  <a:pt x="6590" y="3423"/>
                </a:lnTo>
                <a:lnTo>
                  <a:pt x="6526" y="3402"/>
                </a:lnTo>
                <a:lnTo>
                  <a:pt x="6483" y="3402"/>
                </a:lnTo>
                <a:lnTo>
                  <a:pt x="6419" y="3423"/>
                </a:lnTo>
                <a:lnTo>
                  <a:pt x="6419" y="3423"/>
                </a:lnTo>
                <a:lnTo>
                  <a:pt x="6355" y="3445"/>
                </a:lnTo>
                <a:lnTo>
                  <a:pt x="6312" y="3488"/>
                </a:lnTo>
                <a:lnTo>
                  <a:pt x="6269" y="3509"/>
                </a:lnTo>
                <a:lnTo>
                  <a:pt x="6205" y="3509"/>
                </a:lnTo>
                <a:lnTo>
                  <a:pt x="6205" y="3509"/>
                </a:lnTo>
                <a:lnTo>
                  <a:pt x="6141" y="3488"/>
                </a:lnTo>
                <a:lnTo>
                  <a:pt x="6076" y="3445"/>
                </a:lnTo>
                <a:lnTo>
                  <a:pt x="5969" y="3359"/>
                </a:lnTo>
                <a:lnTo>
                  <a:pt x="5969" y="3359"/>
                </a:lnTo>
                <a:lnTo>
                  <a:pt x="5863" y="3316"/>
                </a:lnTo>
                <a:lnTo>
                  <a:pt x="5756" y="3316"/>
                </a:lnTo>
                <a:lnTo>
                  <a:pt x="5542" y="3295"/>
                </a:lnTo>
                <a:lnTo>
                  <a:pt x="5542" y="3295"/>
                </a:lnTo>
                <a:lnTo>
                  <a:pt x="5413" y="3274"/>
                </a:lnTo>
                <a:lnTo>
                  <a:pt x="5349" y="3274"/>
                </a:lnTo>
                <a:lnTo>
                  <a:pt x="5242" y="3295"/>
                </a:lnTo>
                <a:lnTo>
                  <a:pt x="5242" y="3295"/>
                </a:lnTo>
                <a:lnTo>
                  <a:pt x="5049" y="3359"/>
                </a:lnTo>
                <a:lnTo>
                  <a:pt x="5049" y="3359"/>
                </a:lnTo>
                <a:lnTo>
                  <a:pt x="4942" y="3423"/>
                </a:lnTo>
                <a:lnTo>
                  <a:pt x="4878" y="3466"/>
                </a:lnTo>
                <a:lnTo>
                  <a:pt x="4814" y="3488"/>
                </a:lnTo>
                <a:lnTo>
                  <a:pt x="4814" y="3488"/>
                </a:lnTo>
                <a:lnTo>
                  <a:pt x="4750" y="3445"/>
                </a:lnTo>
                <a:lnTo>
                  <a:pt x="4707" y="3402"/>
                </a:lnTo>
                <a:lnTo>
                  <a:pt x="4643" y="3338"/>
                </a:lnTo>
                <a:lnTo>
                  <a:pt x="4579" y="3295"/>
                </a:lnTo>
                <a:lnTo>
                  <a:pt x="4579" y="3295"/>
                </a:lnTo>
                <a:lnTo>
                  <a:pt x="4515" y="3295"/>
                </a:lnTo>
                <a:lnTo>
                  <a:pt x="4472" y="3316"/>
                </a:lnTo>
                <a:lnTo>
                  <a:pt x="4429" y="3338"/>
                </a:lnTo>
                <a:lnTo>
                  <a:pt x="4365" y="3338"/>
                </a:lnTo>
                <a:lnTo>
                  <a:pt x="4365" y="3338"/>
                </a:lnTo>
                <a:lnTo>
                  <a:pt x="4279" y="3359"/>
                </a:lnTo>
                <a:lnTo>
                  <a:pt x="4194" y="3316"/>
                </a:lnTo>
                <a:lnTo>
                  <a:pt x="4194" y="3316"/>
                </a:lnTo>
                <a:lnTo>
                  <a:pt x="4065" y="3274"/>
                </a:lnTo>
                <a:lnTo>
                  <a:pt x="3980" y="3231"/>
                </a:lnTo>
                <a:lnTo>
                  <a:pt x="3873" y="3252"/>
                </a:lnTo>
                <a:lnTo>
                  <a:pt x="3744" y="3295"/>
                </a:lnTo>
                <a:lnTo>
                  <a:pt x="3744" y="3295"/>
                </a:lnTo>
                <a:lnTo>
                  <a:pt x="3680" y="3338"/>
                </a:lnTo>
                <a:lnTo>
                  <a:pt x="3616" y="3402"/>
                </a:lnTo>
                <a:lnTo>
                  <a:pt x="3509" y="3530"/>
                </a:lnTo>
                <a:lnTo>
                  <a:pt x="3381" y="3659"/>
                </a:lnTo>
                <a:lnTo>
                  <a:pt x="3338" y="3701"/>
                </a:lnTo>
                <a:lnTo>
                  <a:pt x="3274" y="3723"/>
                </a:lnTo>
                <a:lnTo>
                  <a:pt x="3274" y="3723"/>
                </a:lnTo>
                <a:lnTo>
                  <a:pt x="3231" y="3723"/>
                </a:lnTo>
                <a:lnTo>
                  <a:pt x="3167" y="3723"/>
                </a:lnTo>
                <a:lnTo>
                  <a:pt x="3102" y="3659"/>
                </a:lnTo>
                <a:lnTo>
                  <a:pt x="3017" y="3573"/>
                </a:lnTo>
                <a:lnTo>
                  <a:pt x="2974" y="3552"/>
                </a:lnTo>
                <a:lnTo>
                  <a:pt x="2910" y="3530"/>
                </a:lnTo>
                <a:lnTo>
                  <a:pt x="2910" y="3530"/>
                </a:lnTo>
                <a:lnTo>
                  <a:pt x="2696" y="3552"/>
                </a:lnTo>
                <a:lnTo>
                  <a:pt x="2461" y="3573"/>
                </a:lnTo>
                <a:lnTo>
                  <a:pt x="2461" y="3573"/>
                </a:lnTo>
                <a:lnTo>
                  <a:pt x="2268" y="3616"/>
                </a:lnTo>
                <a:lnTo>
                  <a:pt x="2204" y="3637"/>
                </a:lnTo>
                <a:lnTo>
                  <a:pt x="2097" y="3616"/>
                </a:lnTo>
                <a:lnTo>
                  <a:pt x="2097" y="3616"/>
                </a:lnTo>
                <a:lnTo>
                  <a:pt x="2033" y="3573"/>
                </a:lnTo>
                <a:lnTo>
                  <a:pt x="1990" y="3552"/>
                </a:lnTo>
                <a:lnTo>
                  <a:pt x="1968" y="3509"/>
                </a:lnTo>
                <a:lnTo>
                  <a:pt x="1862" y="3509"/>
                </a:lnTo>
                <a:lnTo>
                  <a:pt x="1862" y="3509"/>
                </a:lnTo>
                <a:lnTo>
                  <a:pt x="1819" y="3530"/>
                </a:lnTo>
                <a:lnTo>
                  <a:pt x="1776" y="3573"/>
                </a:lnTo>
                <a:lnTo>
                  <a:pt x="1712" y="3595"/>
                </a:lnTo>
                <a:lnTo>
                  <a:pt x="1669" y="3595"/>
                </a:lnTo>
                <a:lnTo>
                  <a:pt x="1669" y="3595"/>
                </a:lnTo>
                <a:lnTo>
                  <a:pt x="1605" y="3573"/>
                </a:lnTo>
                <a:lnTo>
                  <a:pt x="1562" y="3552"/>
                </a:lnTo>
                <a:lnTo>
                  <a:pt x="1476" y="3466"/>
                </a:lnTo>
                <a:lnTo>
                  <a:pt x="1391" y="3402"/>
                </a:lnTo>
                <a:lnTo>
                  <a:pt x="1327" y="3381"/>
                </a:lnTo>
                <a:lnTo>
                  <a:pt x="1241" y="3381"/>
                </a:lnTo>
                <a:lnTo>
                  <a:pt x="1241" y="3381"/>
                </a:lnTo>
                <a:lnTo>
                  <a:pt x="1155" y="3402"/>
                </a:lnTo>
                <a:lnTo>
                  <a:pt x="1027" y="3445"/>
                </a:lnTo>
                <a:lnTo>
                  <a:pt x="963" y="3466"/>
                </a:lnTo>
                <a:lnTo>
                  <a:pt x="899" y="3488"/>
                </a:lnTo>
                <a:lnTo>
                  <a:pt x="856" y="3466"/>
                </a:lnTo>
                <a:lnTo>
                  <a:pt x="792" y="3423"/>
                </a:lnTo>
                <a:lnTo>
                  <a:pt x="792" y="3423"/>
                </a:lnTo>
                <a:lnTo>
                  <a:pt x="749" y="3252"/>
                </a:lnTo>
                <a:lnTo>
                  <a:pt x="728" y="3038"/>
                </a:lnTo>
                <a:lnTo>
                  <a:pt x="728" y="3038"/>
                </a:lnTo>
                <a:lnTo>
                  <a:pt x="728" y="2974"/>
                </a:lnTo>
                <a:lnTo>
                  <a:pt x="728" y="2931"/>
                </a:lnTo>
                <a:lnTo>
                  <a:pt x="792" y="2846"/>
                </a:lnTo>
                <a:lnTo>
                  <a:pt x="856" y="2781"/>
                </a:lnTo>
                <a:lnTo>
                  <a:pt x="920" y="2674"/>
                </a:lnTo>
                <a:lnTo>
                  <a:pt x="920" y="2674"/>
                </a:lnTo>
                <a:lnTo>
                  <a:pt x="963" y="2610"/>
                </a:lnTo>
                <a:lnTo>
                  <a:pt x="984" y="2525"/>
                </a:lnTo>
                <a:lnTo>
                  <a:pt x="984" y="2332"/>
                </a:lnTo>
                <a:lnTo>
                  <a:pt x="984" y="2332"/>
                </a:lnTo>
                <a:lnTo>
                  <a:pt x="920" y="2140"/>
                </a:lnTo>
                <a:lnTo>
                  <a:pt x="920" y="2140"/>
                </a:lnTo>
                <a:lnTo>
                  <a:pt x="941" y="2097"/>
                </a:lnTo>
                <a:lnTo>
                  <a:pt x="963" y="2097"/>
                </a:lnTo>
                <a:lnTo>
                  <a:pt x="1048" y="2097"/>
                </a:lnTo>
                <a:lnTo>
                  <a:pt x="1113" y="2118"/>
                </a:lnTo>
                <a:lnTo>
                  <a:pt x="1198" y="2140"/>
                </a:lnTo>
                <a:lnTo>
                  <a:pt x="1198" y="2140"/>
                </a:lnTo>
                <a:lnTo>
                  <a:pt x="1305" y="2097"/>
                </a:lnTo>
                <a:lnTo>
                  <a:pt x="1348" y="2054"/>
                </a:lnTo>
                <a:lnTo>
                  <a:pt x="1391" y="1990"/>
                </a:lnTo>
                <a:lnTo>
                  <a:pt x="1455" y="1904"/>
                </a:lnTo>
                <a:lnTo>
                  <a:pt x="1455" y="1904"/>
                </a:lnTo>
                <a:lnTo>
                  <a:pt x="1498" y="1883"/>
                </a:lnTo>
                <a:lnTo>
                  <a:pt x="1541" y="1861"/>
                </a:lnTo>
                <a:lnTo>
                  <a:pt x="1583" y="1883"/>
                </a:lnTo>
                <a:lnTo>
                  <a:pt x="1626" y="1904"/>
                </a:lnTo>
                <a:lnTo>
                  <a:pt x="1690" y="1968"/>
                </a:lnTo>
                <a:lnTo>
                  <a:pt x="1797" y="2054"/>
                </a:lnTo>
                <a:lnTo>
                  <a:pt x="1797" y="2054"/>
                </a:lnTo>
                <a:lnTo>
                  <a:pt x="1883" y="2161"/>
                </a:lnTo>
                <a:lnTo>
                  <a:pt x="2011" y="2247"/>
                </a:lnTo>
                <a:lnTo>
                  <a:pt x="2075" y="2289"/>
                </a:lnTo>
                <a:lnTo>
                  <a:pt x="2140" y="2311"/>
                </a:lnTo>
                <a:lnTo>
                  <a:pt x="2204" y="2311"/>
                </a:lnTo>
                <a:lnTo>
                  <a:pt x="2268" y="2289"/>
                </a:lnTo>
                <a:lnTo>
                  <a:pt x="2268" y="2289"/>
                </a:lnTo>
                <a:lnTo>
                  <a:pt x="2311" y="2268"/>
                </a:lnTo>
                <a:lnTo>
                  <a:pt x="2332" y="2225"/>
                </a:lnTo>
                <a:lnTo>
                  <a:pt x="2354" y="2182"/>
                </a:lnTo>
                <a:lnTo>
                  <a:pt x="2396" y="2161"/>
                </a:lnTo>
                <a:lnTo>
                  <a:pt x="2396" y="2161"/>
                </a:lnTo>
                <a:lnTo>
                  <a:pt x="2439" y="2118"/>
                </a:lnTo>
                <a:lnTo>
                  <a:pt x="2461" y="2140"/>
                </a:lnTo>
                <a:lnTo>
                  <a:pt x="2482" y="2161"/>
                </a:lnTo>
                <a:lnTo>
                  <a:pt x="2568" y="2225"/>
                </a:lnTo>
                <a:lnTo>
                  <a:pt x="2568" y="2225"/>
                </a:lnTo>
                <a:lnTo>
                  <a:pt x="2675" y="2247"/>
                </a:lnTo>
                <a:lnTo>
                  <a:pt x="2739" y="2225"/>
                </a:lnTo>
                <a:lnTo>
                  <a:pt x="2782" y="2182"/>
                </a:lnTo>
                <a:lnTo>
                  <a:pt x="2803" y="2118"/>
                </a:lnTo>
                <a:lnTo>
                  <a:pt x="2824" y="1990"/>
                </a:lnTo>
                <a:lnTo>
                  <a:pt x="2846" y="1947"/>
                </a:lnTo>
                <a:lnTo>
                  <a:pt x="2888" y="1947"/>
                </a:lnTo>
                <a:lnTo>
                  <a:pt x="2888" y="1947"/>
                </a:lnTo>
                <a:lnTo>
                  <a:pt x="2931" y="1990"/>
                </a:lnTo>
                <a:lnTo>
                  <a:pt x="2974" y="2033"/>
                </a:lnTo>
                <a:lnTo>
                  <a:pt x="3017" y="2182"/>
                </a:lnTo>
                <a:lnTo>
                  <a:pt x="3060" y="2311"/>
                </a:lnTo>
                <a:lnTo>
                  <a:pt x="3124" y="2354"/>
                </a:lnTo>
                <a:lnTo>
                  <a:pt x="3188" y="2396"/>
                </a:lnTo>
                <a:lnTo>
                  <a:pt x="3188" y="2396"/>
                </a:lnTo>
                <a:lnTo>
                  <a:pt x="3295" y="2418"/>
                </a:lnTo>
                <a:lnTo>
                  <a:pt x="3423" y="2396"/>
                </a:lnTo>
                <a:lnTo>
                  <a:pt x="3659" y="2332"/>
                </a:lnTo>
                <a:lnTo>
                  <a:pt x="3659" y="2332"/>
                </a:lnTo>
                <a:lnTo>
                  <a:pt x="3894" y="2247"/>
                </a:lnTo>
                <a:lnTo>
                  <a:pt x="3894" y="2247"/>
                </a:lnTo>
                <a:lnTo>
                  <a:pt x="3937" y="2247"/>
                </a:lnTo>
                <a:lnTo>
                  <a:pt x="4001" y="2247"/>
                </a:lnTo>
                <a:lnTo>
                  <a:pt x="4087" y="2247"/>
                </a:lnTo>
                <a:lnTo>
                  <a:pt x="4087" y="2247"/>
                </a:lnTo>
                <a:lnTo>
                  <a:pt x="4172" y="2225"/>
                </a:lnTo>
                <a:lnTo>
                  <a:pt x="4215" y="2204"/>
                </a:lnTo>
                <a:lnTo>
                  <a:pt x="4236" y="2140"/>
                </a:lnTo>
                <a:lnTo>
                  <a:pt x="4301" y="2075"/>
                </a:lnTo>
                <a:lnTo>
                  <a:pt x="4301" y="2075"/>
                </a:lnTo>
                <a:lnTo>
                  <a:pt x="4365" y="1990"/>
                </a:lnTo>
                <a:lnTo>
                  <a:pt x="4386" y="1990"/>
                </a:lnTo>
                <a:lnTo>
                  <a:pt x="4408" y="2011"/>
                </a:lnTo>
                <a:lnTo>
                  <a:pt x="4429" y="2075"/>
                </a:lnTo>
                <a:lnTo>
                  <a:pt x="4515" y="2182"/>
                </a:lnTo>
                <a:lnTo>
                  <a:pt x="4515" y="2182"/>
                </a:lnTo>
                <a:lnTo>
                  <a:pt x="4579" y="2289"/>
                </a:lnTo>
                <a:lnTo>
                  <a:pt x="4664" y="2354"/>
                </a:lnTo>
                <a:lnTo>
                  <a:pt x="4707" y="2375"/>
                </a:lnTo>
                <a:lnTo>
                  <a:pt x="4771" y="2375"/>
                </a:lnTo>
                <a:lnTo>
                  <a:pt x="4814" y="2375"/>
                </a:lnTo>
                <a:lnTo>
                  <a:pt x="4878" y="2332"/>
                </a:lnTo>
                <a:lnTo>
                  <a:pt x="4878" y="2332"/>
                </a:lnTo>
                <a:lnTo>
                  <a:pt x="4921" y="2268"/>
                </a:lnTo>
                <a:lnTo>
                  <a:pt x="4942" y="2182"/>
                </a:lnTo>
                <a:lnTo>
                  <a:pt x="4964" y="2097"/>
                </a:lnTo>
                <a:lnTo>
                  <a:pt x="4985" y="2075"/>
                </a:lnTo>
                <a:lnTo>
                  <a:pt x="5007" y="2075"/>
                </a:lnTo>
                <a:lnTo>
                  <a:pt x="5007" y="2075"/>
                </a:lnTo>
                <a:lnTo>
                  <a:pt x="5049" y="2097"/>
                </a:lnTo>
                <a:lnTo>
                  <a:pt x="5071" y="2140"/>
                </a:lnTo>
                <a:lnTo>
                  <a:pt x="5092" y="2268"/>
                </a:lnTo>
                <a:lnTo>
                  <a:pt x="5135" y="2396"/>
                </a:lnTo>
                <a:lnTo>
                  <a:pt x="5178" y="2439"/>
                </a:lnTo>
                <a:lnTo>
                  <a:pt x="5199" y="2482"/>
                </a:lnTo>
                <a:lnTo>
                  <a:pt x="5199" y="2482"/>
                </a:lnTo>
                <a:lnTo>
                  <a:pt x="5263" y="2503"/>
                </a:lnTo>
                <a:lnTo>
                  <a:pt x="5306" y="2503"/>
                </a:lnTo>
                <a:lnTo>
                  <a:pt x="5413" y="2482"/>
                </a:lnTo>
                <a:lnTo>
                  <a:pt x="5499" y="2461"/>
                </a:lnTo>
                <a:lnTo>
                  <a:pt x="5542" y="2439"/>
                </a:lnTo>
                <a:lnTo>
                  <a:pt x="5584" y="2439"/>
                </a:lnTo>
                <a:lnTo>
                  <a:pt x="5584" y="2439"/>
                </a:lnTo>
                <a:lnTo>
                  <a:pt x="5627" y="2461"/>
                </a:lnTo>
                <a:lnTo>
                  <a:pt x="5670" y="2503"/>
                </a:lnTo>
                <a:lnTo>
                  <a:pt x="5734" y="2546"/>
                </a:lnTo>
                <a:lnTo>
                  <a:pt x="5756" y="2568"/>
                </a:lnTo>
                <a:lnTo>
                  <a:pt x="5777" y="2568"/>
                </a:lnTo>
                <a:lnTo>
                  <a:pt x="5820" y="2546"/>
                </a:lnTo>
                <a:lnTo>
                  <a:pt x="5863" y="2482"/>
                </a:lnTo>
                <a:lnTo>
                  <a:pt x="5863" y="2482"/>
                </a:lnTo>
                <a:lnTo>
                  <a:pt x="5884" y="2418"/>
                </a:lnTo>
                <a:lnTo>
                  <a:pt x="5884" y="2311"/>
                </a:lnTo>
                <a:lnTo>
                  <a:pt x="5905" y="2268"/>
                </a:lnTo>
                <a:lnTo>
                  <a:pt x="5927" y="2225"/>
                </a:lnTo>
                <a:lnTo>
                  <a:pt x="5969" y="2225"/>
                </a:lnTo>
                <a:lnTo>
                  <a:pt x="6034" y="2225"/>
                </a:lnTo>
                <a:lnTo>
                  <a:pt x="6034" y="2225"/>
                </a:lnTo>
                <a:lnTo>
                  <a:pt x="6055" y="2268"/>
                </a:lnTo>
                <a:lnTo>
                  <a:pt x="6076" y="2311"/>
                </a:lnTo>
                <a:lnTo>
                  <a:pt x="6076" y="2439"/>
                </a:lnTo>
                <a:lnTo>
                  <a:pt x="6076" y="2589"/>
                </a:lnTo>
                <a:lnTo>
                  <a:pt x="6076" y="2674"/>
                </a:lnTo>
                <a:lnTo>
                  <a:pt x="6076" y="2674"/>
                </a:lnTo>
                <a:lnTo>
                  <a:pt x="6119" y="2760"/>
                </a:lnTo>
                <a:lnTo>
                  <a:pt x="6162" y="2803"/>
                </a:lnTo>
                <a:lnTo>
                  <a:pt x="6183" y="2824"/>
                </a:lnTo>
                <a:lnTo>
                  <a:pt x="6226" y="2824"/>
                </a:lnTo>
                <a:lnTo>
                  <a:pt x="6248" y="2803"/>
                </a:lnTo>
                <a:lnTo>
                  <a:pt x="6290" y="2781"/>
                </a:lnTo>
                <a:lnTo>
                  <a:pt x="6355" y="2674"/>
                </a:lnTo>
                <a:lnTo>
                  <a:pt x="6462" y="2439"/>
                </a:lnTo>
                <a:lnTo>
                  <a:pt x="6526" y="2375"/>
                </a:lnTo>
                <a:lnTo>
                  <a:pt x="6569" y="2354"/>
                </a:lnTo>
                <a:lnTo>
                  <a:pt x="6590" y="2354"/>
                </a:lnTo>
                <a:lnTo>
                  <a:pt x="6590" y="2354"/>
                </a:lnTo>
                <a:lnTo>
                  <a:pt x="6611" y="2354"/>
                </a:lnTo>
                <a:lnTo>
                  <a:pt x="6633" y="2396"/>
                </a:lnTo>
                <a:lnTo>
                  <a:pt x="6611" y="2461"/>
                </a:lnTo>
                <a:lnTo>
                  <a:pt x="6547" y="2674"/>
                </a:lnTo>
                <a:lnTo>
                  <a:pt x="6526" y="2803"/>
                </a:lnTo>
                <a:lnTo>
                  <a:pt x="6526" y="2888"/>
                </a:lnTo>
                <a:lnTo>
                  <a:pt x="6547" y="2953"/>
                </a:lnTo>
                <a:lnTo>
                  <a:pt x="6569" y="2974"/>
                </a:lnTo>
                <a:lnTo>
                  <a:pt x="6611" y="3017"/>
                </a:lnTo>
                <a:lnTo>
                  <a:pt x="6676" y="3038"/>
                </a:lnTo>
                <a:lnTo>
                  <a:pt x="6676" y="3038"/>
                </a:lnTo>
                <a:lnTo>
                  <a:pt x="6676" y="3017"/>
                </a:lnTo>
                <a:lnTo>
                  <a:pt x="6676" y="3017"/>
                </a:lnTo>
                <a:lnTo>
                  <a:pt x="6697" y="3017"/>
                </a:lnTo>
                <a:lnTo>
                  <a:pt x="6697" y="3017"/>
                </a:lnTo>
                <a:lnTo>
                  <a:pt x="6697" y="2803"/>
                </a:lnTo>
                <a:lnTo>
                  <a:pt x="6740" y="2589"/>
                </a:lnTo>
                <a:lnTo>
                  <a:pt x="6740" y="2589"/>
                </a:lnTo>
                <a:lnTo>
                  <a:pt x="6804" y="2418"/>
                </a:lnTo>
                <a:lnTo>
                  <a:pt x="6804" y="2311"/>
                </a:lnTo>
                <a:lnTo>
                  <a:pt x="6804" y="2268"/>
                </a:lnTo>
                <a:lnTo>
                  <a:pt x="6783" y="2225"/>
                </a:lnTo>
                <a:lnTo>
                  <a:pt x="6783" y="2225"/>
                </a:lnTo>
                <a:lnTo>
                  <a:pt x="6740" y="2204"/>
                </a:lnTo>
                <a:lnTo>
                  <a:pt x="6718" y="2204"/>
                </a:lnTo>
                <a:lnTo>
                  <a:pt x="6633" y="2225"/>
                </a:lnTo>
                <a:lnTo>
                  <a:pt x="6547" y="2247"/>
                </a:lnTo>
                <a:lnTo>
                  <a:pt x="6504" y="2247"/>
                </a:lnTo>
                <a:lnTo>
                  <a:pt x="6483" y="2247"/>
                </a:lnTo>
                <a:lnTo>
                  <a:pt x="6483" y="2247"/>
                </a:lnTo>
                <a:lnTo>
                  <a:pt x="6440" y="2225"/>
                </a:lnTo>
                <a:lnTo>
                  <a:pt x="6440" y="2204"/>
                </a:lnTo>
                <a:lnTo>
                  <a:pt x="6419" y="2140"/>
                </a:lnTo>
                <a:lnTo>
                  <a:pt x="6419" y="2140"/>
                </a:lnTo>
                <a:lnTo>
                  <a:pt x="6397" y="2033"/>
                </a:lnTo>
                <a:lnTo>
                  <a:pt x="6376" y="1947"/>
                </a:lnTo>
                <a:lnTo>
                  <a:pt x="6333" y="1861"/>
                </a:lnTo>
                <a:lnTo>
                  <a:pt x="6312" y="1819"/>
                </a:lnTo>
                <a:lnTo>
                  <a:pt x="6248" y="1797"/>
                </a:lnTo>
                <a:lnTo>
                  <a:pt x="6248" y="1797"/>
                </a:lnTo>
                <a:lnTo>
                  <a:pt x="6205" y="1776"/>
                </a:lnTo>
                <a:lnTo>
                  <a:pt x="6141" y="1776"/>
                </a:lnTo>
                <a:lnTo>
                  <a:pt x="6055" y="1819"/>
                </a:lnTo>
                <a:lnTo>
                  <a:pt x="5969" y="1883"/>
                </a:lnTo>
                <a:lnTo>
                  <a:pt x="5905" y="1947"/>
                </a:lnTo>
                <a:lnTo>
                  <a:pt x="5905" y="1947"/>
                </a:lnTo>
                <a:lnTo>
                  <a:pt x="5798" y="2054"/>
                </a:lnTo>
                <a:lnTo>
                  <a:pt x="5756" y="2097"/>
                </a:lnTo>
                <a:lnTo>
                  <a:pt x="5691" y="2118"/>
                </a:lnTo>
                <a:lnTo>
                  <a:pt x="5691" y="2118"/>
                </a:lnTo>
                <a:lnTo>
                  <a:pt x="5477" y="2054"/>
                </a:lnTo>
                <a:lnTo>
                  <a:pt x="5477" y="2054"/>
                </a:lnTo>
                <a:lnTo>
                  <a:pt x="5370" y="1990"/>
                </a:lnTo>
                <a:lnTo>
                  <a:pt x="5263" y="1883"/>
                </a:lnTo>
                <a:lnTo>
                  <a:pt x="5199" y="1840"/>
                </a:lnTo>
                <a:lnTo>
                  <a:pt x="5135" y="1819"/>
                </a:lnTo>
                <a:lnTo>
                  <a:pt x="5071" y="1819"/>
                </a:lnTo>
                <a:lnTo>
                  <a:pt x="5007" y="1840"/>
                </a:lnTo>
                <a:lnTo>
                  <a:pt x="5007" y="1840"/>
                </a:lnTo>
                <a:lnTo>
                  <a:pt x="4964" y="1904"/>
                </a:lnTo>
                <a:lnTo>
                  <a:pt x="4900" y="1990"/>
                </a:lnTo>
                <a:lnTo>
                  <a:pt x="4836" y="2075"/>
                </a:lnTo>
                <a:lnTo>
                  <a:pt x="4793" y="2075"/>
                </a:lnTo>
                <a:lnTo>
                  <a:pt x="4750" y="2075"/>
                </a:lnTo>
                <a:lnTo>
                  <a:pt x="4750" y="2075"/>
                </a:lnTo>
                <a:lnTo>
                  <a:pt x="4707" y="2054"/>
                </a:lnTo>
                <a:lnTo>
                  <a:pt x="4686" y="2033"/>
                </a:lnTo>
                <a:lnTo>
                  <a:pt x="4622" y="1947"/>
                </a:lnTo>
                <a:lnTo>
                  <a:pt x="4557" y="1861"/>
                </a:lnTo>
                <a:lnTo>
                  <a:pt x="4493" y="1819"/>
                </a:lnTo>
                <a:lnTo>
                  <a:pt x="4493" y="1819"/>
                </a:lnTo>
                <a:lnTo>
                  <a:pt x="4429" y="1776"/>
                </a:lnTo>
                <a:lnTo>
                  <a:pt x="4365" y="1776"/>
                </a:lnTo>
                <a:lnTo>
                  <a:pt x="4322" y="1797"/>
                </a:lnTo>
                <a:lnTo>
                  <a:pt x="4258" y="1840"/>
                </a:lnTo>
                <a:lnTo>
                  <a:pt x="4258" y="1840"/>
                </a:lnTo>
                <a:lnTo>
                  <a:pt x="4194" y="1861"/>
                </a:lnTo>
                <a:lnTo>
                  <a:pt x="4172" y="1883"/>
                </a:lnTo>
                <a:lnTo>
                  <a:pt x="4087" y="1883"/>
                </a:lnTo>
                <a:lnTo>
                  <a:pt x="4087" y="1883"/>
                </a:lnTo>
                <a:lnTo>
                  <a:pt x="4065" y="1840"/>
                </a:lnTo>
                <a:lnTo>
                  <a:pt x="4022" y="1819"/>
                </a:lnTo>
                <a:lnTo>
                  <a:pt x="3980" y="1797"/>
                </a:lnTo>
                <a:lnTo>
                  <a:pt x="3937" y="1797"/>
                </a:lnTo>
                <a:lnTo>
                  <a:pt x="3937" y="1797"/>
                </a:lnTo>
                <a:lnTo>
                  <a:pt x="3851" y="1861"/>
                </a:lnTo>
                <a:lnTo>
                  <a:pt x="3787" y="1926"/>
                </a:lnTo>
                <a:lnTo>
                  <a:pt x="3787" y="1926"/>
                </a:lnTo>
                <a:lnTo>
                  <a:pt x="3723" y="1926"/>
                </a:lnTo>
                <a:lnTo>
                  <a:pt x="3659" y="1904"/>
                </a:lnTo>
                <a:lnTo>
                  <a:pt x="3616" y="1883"/>
                </a:lnTo>
                <a:lnTo>
                  <a:pt x="3552" y="1861"/>
                </a:lnTo>
                <a:lnTo>
                  <a:pt x="3552" y="1861"/>
                </a:lnTo>
                <a:lnTo>
                  <a:pt x="3488" y="1861"/>
                </a:lnTo>
                <a:lnTo>
                  <a:pt x="3423" y="1861"/>
                </a:lnTo>
                <a:lnTo>
                  <a:pt x="3359" y="1904"/>
                </a:lnTo>
                <a:lnTo>
                  <a:pt x="3316" y="1904"/>
                </a:lnTo>
                <a:lnTo>
                  <a:pt x="3295" y="1883"/>
                </a:lnTo>
                <a:lnTo>
                  <a:pt x="3209" y="1776"/>
                </a:lnTo>
                <a:lnTo>
                  <a:pt x="3209" y="1776"/>
                </a:lnTo>
                <a:lnTo>
                  <a:pt x="3124" y="1626"/>
                </a:lnTo>
                <a:lnTo>
                  <a:pt x="3081" y="1583"/>
                </a:lnTo>
                <a:lnTo>
                  <a:pt x="3017" y="1562"/>
                </a:lnTo>
                <a:lnTo>
                  <a:pt x="2953" y="1541"/>
                </a:lnTo>
                <a:lnTo>
                  <a:pt x="2888" y="1519"/>
                </a:lnTo>
                <a:lnTo>
                  <a:pt x="2824" y="1541"/>
                </a:lnTo>
                <a:lnTo>
                  <a:pt x="2739" y="1562"/>
                </a:lnTo>
                <a:lnTo>
                  <a:pt x="2739" y="1562"/>
                </a:lnTo>
                <a:lnTo>
                  <a:pt x="2632" y="1605"/>
                </a:lnTo>
                <a:lnTo>
                  <a:pt x="2589" y="1626"/>
                </a:lnTo>
                <a:lnTo>
                  <a:pt x="2525" y="1605"/>
                </a:lnTo>
                <a:lnTo>
                  <a:pt x="2439" y="1562"/>
                </a:lnTo>
                <a:lnTo>
                  <a:pt x="2439" y="1562"/>
                </a:lnTo>
                <a:lnTo>
                  <a:pt x="2332" y="1541"/>
                </a:lnTo>
                <a:lnTo>
                  <a:pt x="2311" y="1562"/>
                </a:lnTo>
                <a:lnTo>
                  <a:pt x="2289" y="1583"/>
                </a:lnTo>
                <a:lnTo>
                  <a:pt x="2247" y="1626"/>
                </a:lnTo>
                <a:lnTo>
                  <a:pt x="2182" y="1690"/>
                </a:lnTo>
                <a:lnTo>
                  <a:pt x="2182" y="1690"/>
                </a:lnTo>
                <a:lnTo>
                  <a:pt x="2140" y="1733"/>
                </a:lnTo>
                <a:lnTo>
                  <a:pt x="2140" y="1754"/>
                </a:lnTo>
                <a:lnTo>
                  <a:pt x="2118" y="1776"/>
                </a:lnTo>
                <a:lnTo>
                  <a:pt x="2075" y="1776"/>
                </a:lnTo>
                <a:lnTo>
                  <a:pt x="2075" y="1776"/>
                </a:lnTo>
                <a:lnTo>
                  <a:pt x="2033" y="1776"/>
                </a:lnTo>
                <a:lnTo>
                  <a:pt x="1990" y="1754"/>
                </a:lnTo>
                <a:lnTo>
                  <a:pt x="1862" y="1669"/>
                </a:lnTo>
                <a:lnTo>
                  <a:pt x="1755" y="1562"/>
                </a:lnTo>
                <a:lnTo>
                  <a:pt x="1648" y="1498"/>
                </a:lnTo>
                <a:lnTo>
                  <a:pt x="1648" y="1498"/>
                </a:lnTo>
                <a:lnTo>
                  <a:pt x="1562" y="1455"/>
                </a:lnTo>
                <a:lnTo>
                  <a:pt x="1519" y="1434"/>
                </a:lnTo>
                <a:lnTo>
                  <a:pt x="1519" y="1391"/>
                </a:lnTo>
                <a:lnTo>
                  <a:pt x="1562" y="1305"/>
                </a:lnTo>
                <a:lnTo>
                  <a:pt x="1562" y="1305"/>
                </a:lnTo>
                <a:lnTo>
                  <a:pt x="1605" y="1241"/>
                </a:lnTo>
                <a:lnTo>
                  <a:pt x="1648" y="1198"/>
                </a:lnTo>
                <a:lnTo>
                  <a:pt x="1776" y="1091"/>
                </a:lnTo>
                <a:lnTo>
                  <a:pt x="1776" y="1091"/>
                </a:lnTo>
                <a:lnTo>
                  <a:pt x="1947" y="941"/>
                </a:lnTo>
                <a:lnTo>
                  <a:pt x="2118" y="770"/>
                </a:lnTo>
                <a:lnTo>
                  <a:pt x="2311" y="642"/>
                </a:lnTo>
                <a:lnTo>
                  <a:pt x="2418" y="599"/>
                </a:lnTo>
                <a:lnTo>
                  <a:pt x="2503" y="578"/>
                </a:lnTo>
                <a:lnTo>
                  <a:pt x="2503" y="578"/>
                </a:lnTo>
                <a:lnTo>
                  <a:pt x="2632" y="556"/>
                </a:lnTo>
                <a:lnTo>
                  <a:pt x="2717" y="578"/>
                </a:lnTo>
                <a:lnTo>
                  <a:pt x="2782" y="621"/>
                </a:lnTo>
                <a:lnTo>
                  <a:pt x="2824" y="685"/>
                </a:lnTo>
                <a:lnTo>
                  <a:pt x="2888" y="834"/>
                </a:lnTo>
                <a:lnTo>
                  <a:pt x="2931" y="899"/>
                </a:lnTo>
                <a:lnTo>
                  <a:pt x="3017" y="941"/>
                </a:lnTo>
                <a:lnTo>
                  <a:pt x="3017" y="941"/>
                </a:lnTo>
                <a:lnTo>
                  <a:pt x="3124" y="963"/>
                </a:lnTo>
                <a:lnTo>
                  <a:pt x="3145" y="963"/>
                </a:lnTo>
                <a:lnTo>
                  <a:pt x="3188" y="941"/>
                </a:lnTo>
                <a:lnTo>
                  <a:pt x="3209" y="877"/>
                </a:lnTo>
                <a:lnTo>
                  <a:pt x="3188" y="792"/>
                </a:lnTo>
                <a:lnTo>
                  <a:pt x="3145" y="599"/>
                </a:lnTo>
                <a:lnTo>
                  <a:pt x="3124" y="471"/>
                </a:lnTo>
                <a:lnTo>
                  <a:pt x="3124" y="471"/>
                </a:lnTo>
                <a:lnTo>
                  <a:pt x="3209" y="514"/>
                </a:lnTo>
                <a:lnTo>
                  <a:pt x="3252" y="578"/>
                </a:lnTo>
                <a:lnTo>
                  <a:pt x="3359" y="749"/>
                </a:lnTo>
                <a:lnTo>
                  <a:pt x="3445" y="920"/>
                </a:lnTo>
                <a:lnTo>
                  <a:pt x="3509" y="963"/>
                </a:lnTo>
                <a:lnTo>
                  <a:pt x="3573" y="1006"/>
                </a:lnTo>
                <a:lnTo>
                  <a:pt x="3573" y="1006"/>
                </a:lnTo>
                <a:lnTo>
                  <a:pt x="3659" y="984"/>
                </a:lnTo>
                <a:lnTo>
                  <a:pt x="3723" y="941"/>
                </a:lnTo>
                <a:lnTo>
                  <a:pt x="3744" y="877"/>
                </a:lnTo>
                <a:lnTo>
                  <a:pt x="3744" y="770"/>
                </a:lnTo>
                <a:lnTo>
                  <a:pt x="3744" y="685"/>
                </a:lnTo>
                <a:lnTo>
                  <a:pt x="3702" y="599"/>
                </a:lnTo>
                <a:lnTo>
                  <a:pt x="3659" y="535"/>
                </a:lnTo>
                <a:lnTo>
                  <a:pt x="3616" y="492"/>
                </a:lnTo>
                <a:lnTo>
                  <a:pt x="3616" y="492"/>
                </a:lnTo>
                <a:lnTo>
                  <a:pt x="3637" y="471"/>
                </a:lnTo>
                <a:lnTo>
                  <a:pt x="3637" y="492"/>
                </a:lnTo>
                <a:lnTo>
                  <a:pt x="3659" y="514"/>
                </a:lnTo>
                <a:lnTo>
                  <a:pt x="3659" y="514"/>
                </a:lnTo>
                <a:lnTo>
                  <a:pt x="3702" y="556"/>
                </a:lnTo>
                <a:lnTo>
                  <a:pt x="3723" y="599"/>
                </a:lnTo>
                <a:lnTo>
                  <a:pt x="3787" y="706"/>
                </a:lnTo>
                <a:lnTo>
                  <a:pt x="3830" y="813"/>
                </a:lnTo>
                <a:lnTo>
                  <a:pt x="3873" y="856"/>
                </a:lnTo>
                <a:lnTo>
                  <a:pt x="3915" y="877"/>
                </a:lnTo>
                <a:lnTo>
                  <a:pt x="3915" y="877"/>
                </a:lnTo>
                <a:lnTo>
                  <a:pt x="4001" y="899"/>
                </a:lnTo>
                <a:lnTo>
                  <a:pt x="4044" y="899"/>
                </a:lnTo>
                <a:lnTo>
                  <a:pt x="4087" y="856"/>
                </a:lnTo>
                <a:lnTo>
                  <a:pt x="4108" y="834"/>
                </a:lnTo>
                <a:lnTo>
                  <a:pt x="4129" y="727"/>
                </a:lnTo>
                <a:lnTo>
                  <a:pt x="4129" y="621"/>
                </a:lnTo>
                <a:lnTo>
                  <a:pt x="4129" y="621"/>
                </a:lnTo>
                <a:lnTo>
                  <a:pt x="4172" y="663"/>
                </a:lnTo>
                <a:lnTo>
                  <a:pt x="4215" y="727"/>
                </a:lnTo>
                <a:lnTo>
                  <a:pt x="4301" y="899"/>
                </a:lnTo>
                <a:lnTo>
                  <a:pt x="4343" y="963"/>
                </a:lnTo>
                <a:lnTo>
                  <a:pt x="4386" y="1006"/>
                </a:lnTo>
                <a:lnTo>
                  <a:pt x="4450" y="1006"/>
                </a:lnTo>
                <a:lnTo>
                  <a:pt x="4536" y="984"/>
                </a:lnTo>
                <a:lnTo>
                  <a:pt x="4536" y="984"/>
                </a:lnTo>
                <a:lnTo>
                  <a:pt x="4579" y="920"/>
                </a:lnTo>
                <a:lnTo>
                  <a:pt x="4579" y="856"/>
                </a:lnTo>
                <a:lnTo>
                  <a:pt x="4557" y="727"/>
                </a:lnTo>
                <a:lnTo>
                  <a:pt x="4557" y="663"/>
                </a:lnTo>
                <a:lnTo>
                  <a:pt x="4579" y="599"/>
                </a:lnTo>
                <a:lnTo>
                  <a:pt x="4600" y="556"/>
                </a:lnTo>
                <a:lnTo>
                  <a:pt x="4686" y="535"/>
                </a:lnTo>
                <a:lnTo>
                  <a:pt x="4686" y="535"/>
                </a:lnTo>
                <a:lnTo>
                  <a:pt x="4729" y="556"/>
                </a:lnTo>
                <a:lnTo>
                  <a:pt x="4771" y="599"/>
                </a:lnTo>
                <a:lnTo>
                  <a:pt x="4836" y="621"/>
                </a:lnTo>
                <a:lnTo>
                  <a:pt x="4900" y="642"/>
                </a:lnTo>
                <a:lnTo>
                  <a:pt x="4900" y="642"/>
                </a:lnTo>
                <a:lnTo>
                  <a:pt x="4985" y="642"/>
                </a:lnTo>
                <a:lnTo>
                  <a:pt x="5092" y="599"/>
                </a:lnTo>
                <a:lnTo>
                  <a:pt x="5285" y="492"/>
                </a:lnTo>
                <a:lnTo>
                  <a:pt x="5285" y="492"/>
                </a:lnTo>
                <a:lnTo>
                  <a:pt x="5456" y="428"/>
                </a:lnTo>
                <a:lnTo>
                  <a:pt x="5606" y="407"/>
                </a:lnTo>
                <a:lnTo>
                  <a:pt x="5777" y="385"/>
                </a:lnTo>
                <a:lnTo>
                  <a:pt x="5948" y="428"/>
                </a:lnTo>
                <a:lnTo>
                  <a:pt x="5948" y="428"/>
                </a:lnTo>
                <a:lnTo>
                  <a:pt x="6119" y="492"/>
                </a:lnTo>
                <a:lnTo>
                  <a:pt x="6269" y="599"/>
                </a:lnTo>
                <a:lnTo>
                  <a:pt x="6419" y="727"/>
                </a:lnTo>
                <a:lnTo>
                  <a:pt x="6526" y="877"/>
                </a:lnTo>
                <a:lnTo>
                  <a:pt x="6654" y="1048"/>
                </a:lnTo>
                <a:lnTo>
                  <a:pt x="6740" y="1220"/>
                </a:lnTo>
                <a:lnTo>
                  <a:pt x="6890" y="1562"/>
                </a:lnTo>
                <a:lnTo>
                  <a:pt x="6890" y="1562"/>
                </a:lnTo>
                <a:lnTo>
                  <a:pt x="7039" y="1947"/>
                </a:lnTo>
                <a:lnTo>
                  <a:pt x="7168" y="2332"/>
                </a:lnTo>
                <a:lnTo>
                  <a:pt x="7168" y="2332"/>
                </a:lnTo>
                <a:lnTo>
                  <a:pt x="7232" y="2482"/>
                </a:lnTo>
                <a:lnTo>
                  <a:pt x="7253" y="2546"/>
                </a:lnTo>
                <a:lnTo>
                  <a:pt x="7232" y="2610"/>
                </a:lnTo>
                <a:lnTo>
                  <a:pt x="7232" y="2674"/>
                </a:lnTo>
                <a:lnTo>
                  <a:pt x="7189" y="2717"/>
                </a:lnTo>
                <a:lnTo>
                  <a:pt x="7082" y="2867"/>
                </a:lnTo>
                <a:lnTo>
                  <a:pt x="7082" y="2867"/>
                </a:lnTo>
                <a:close/>
                <a:moveTo>
                  <a:pt x="7360" y="3381"/>
                </a:moveTo>
                <a:lnTo>
                  <a:pt x="7360" y="3381"/>
                </a:lnTo>
                <a:lnTo>
                  <a:pt x="7317" y="3295"/>
                </a:lnTo>
                <a:lnTo>
                  <a:pt x="7317" y="3209"/>
                </a:lnTo>
                <a:lnTo>
                  <a:pt x="7317" y="3038"/>
                </a:lnTo>
                <a:lnTo>
                  <a:pt x="7317" y="3038"/>
                </a:lnTo>
                <a:lnTo>
                  <a:pt x="7317" y="2931"/>
                </a:lnTo>
                <a:lnTo>
                  <a:pt x="7317" y="2867"/>
                </a:lnTo>
                <a:lnTo>
                  <a:pt x="7339" y="2824"/>
                </a:lnTo>
                <a:lnTo>
                  <a:pt x="7339" y="2824"/>
                </a:lnTo>
                <a:lnTo>
                  <a:pt x="7382" y="2867"/>
                </a:lnTo>
                <a:lnTo>
                  <a:pt x="7424" y="2931"/>
                </a:lnTo>
                <a:lnTo>
                  <a:pt x="7446" y="3017"/>
                </a:lnTo>
                <a:lnTo>
                  <a:pt x="7446" y="3102"/>
                </a:lnTo>
                <a:lnTo>
                  <a:pt x="7446" y="3188"/>
                </a:lnTo>
                <a:lnTo>
                  <a:pt x="7424" y="3252"/>
                </a:lnTo>
                <a:lnTo>
                  <a:pt x="7403" y="3316"/>
                </a:lnTo>
                <a:lnTo>
                  <a:pt x="7360" y="3381"/>
                </a:lnTo>
                <a:lnTo>
                  <a:pt x="7360" y="3381"/>
                </a:lnTo>
                <a:close/>
                <a:moveTo>
                  <a:pt x="7596" y="3381"/>
                </a:moveTo>
                <a:lnTo>
                  <a:pt x="7596" y="3381"/>
                </a:lnTo>
                <a:lnTo>
                  <a:pt x="7574" y="3338"/>
                </a:lnTo>
                <a:lnTo>
                  <a:pt x="7596" y="3316"/>
                </a:lnTo>
                <a:lnTo>
                  <a:pt x="7596" y="3316"/>
                </a:lnTo>
                <a:lnTo>
                  <a:pt x="7617" y="3359"/>
                </a:lnTo>
                <a:lnTo>
                  <a:pt x="7596" y="3381"/>
                </a:lnTo>
                <a:lnTo>
                  <a:pt x="7596" y="3381"/>
                </a:lnTo>
                <a:close/>
                <a:moveTo>
                  <a:pt x="8473" y="4087"/>
                </a:moveTo>
                <a:lnTo>
                  <a:pt x="8473" y="4087"/>
                </a:lnTo>
                <a:lnTo>
                  <a:pt x="8409" y="4087"/>
                </a:lnTo>
                <a:lnTo>
                  <a:pt x="8323" y="4065"/>
                </a:lnTo>
                <a:lnTo>
                  <a:pt x="8195" y="4001"/>
                </a:lnTo>
                <a:lnTo>
                  <a:pt x="8109" y="3894"/>
                </a:lnTo>
                <a:lnTo>
                  <a:pt x="8045" y="3787"/>
                </a:lnTo>
                <a:lnTo>
                  <a:pt x="8023" y="3723"/>
                </a:lnTo>
                <a:lnTo>
                  <a:pt x="8023" y="3659"/>
                </a:lnTo>
                <a:lnTo>
                  <a:pt x="8045" y="3616"/>
                </a:lnTo>
                <a:lnTo>
                  <a:pt x="8066" y="3573"/>
                </a:lnTo>
                <a:lnTo>
                  <a:pt x="8109" y="3530"/>
                </a:lnTo>
                <a:lnTo>
                  <a:pt x="8173" y="3509"/>
                </a:lnTo>
                <a:lnTo>
                  <a:pt x="8259" y="3488"/>
                </a:lnTo>
                <a:lnTo>
                  <a:pt x="8366" y="3466"/>
                </a:lnTo>
                <a:lnTo>
                  <a:pt x="8366" y="3466"/>
                </a:lnTo>
                <a:lnTo>
                  <a:pt x="8430" y="3488"/>
                </a:lnTo>
                <a:lnTo>
                  <a:pt x="8494" y="3509"/>
                </a:lnTo>
                <a:lnTo>
                  <a:pt x="8601" y="3573"/>
                </a:lnTo>
                <a:lnTo>
                  <a:pt x="8687" y="3659"/>
                </a:lnTo>
                <a:lnTo>
                  <a:pt x="8730" y="3787"/>
                </a:lnTo>
                <a:lnTo>
                  <a:pt x="8751" y="3894"/>
                </a:lnTo>
                <a:lnTo>
                  <a:pt x="8730" y="3958"/>
                </a:lnTo>
                <a:lnTo>
                  <a:pt x="8708" y="4001"/>
                </a:lnTo>
                <a:lnTo>
                  <a:pt x="8665" y="4044"/>
                </a:lnTo>
                <a:lnTo>
                  <a:pt x="8623" y="4065"/>
                </a:lnTo>
                <a:lnTo>
                  <a:pt x="8558" y="4087"/>
                </a:lnTo>
                <a:lnTo>
                  <a:pt x="8473" y="4087"/>
                </a:lnTo>
                <a:lnTo>
                  <a:pt x="8473" y="4087"/>
                </a:lnTo>
                <a:close/>
                <a:moveTo>
                  <a:pt x="6911" y="3937"/>
                </a:moveTo>
                <a:lnTo>
                  <a:pt x="6911" y="3937"/>
                </a:lnTo>
                <a:lnTo>
                  <a:pt x="6847" y="4001"/>
                </a:lnTo>
                <a:lnTo>
                  <a:pt x="6825" y="4065"/>
                </a:lnTo>
                <a:lnTo>
                  <a:pt x="6825" y="4129"/>
                </a:lnTo>
                <a:lnTo>
                  <a:pt x="6868" y="4215"/>
                </a:lnTo>
                <a:lnTo>
                  <a:pt x="6996" y="4386"/>
                </a:lnTo>
                <a:lnTo>
                  <a:pt x="7103" y="4515"/>
                </a:lnTo>
                <a:lnTo>
                  <a:pt x="7103" y="4515"/>
                </a:lnTo>
                <a:lnTo>
                  <a:pt x="7232" y="4686"/>
                </a:lnTo>
                <a:lnTo>
                  <a:pt x="7360" y="4900"/>
                </a:lnTo>
                <a:lnTo>
                  <a:pt x="7467" y="5092"/>
                </a:lnTo>
                <a:lnTo>
                  <a:pt x="7553" y="5306"/>
                </a:lnTo>
                <a:lnTo>
                  <a:pt x="7617" y="5499"/>
                </a:lnTo>
                <a:lnTo>
                  <a:pt x="7660" y="5734"/>
                </a:lnTo>
                <a:lnTo>
                  <a:pt x="7703" y="5948"/>
                </a:lnTo>
                <a:lnTo>
                  <a:pt x="7703" y="6183"/>
                </a:lnTo>
                <a:lnTo>
                  <a:pt x="7703" y="6183"/>
                </a:lnTo>
                <a:lnTo>
                  <a:pt x="7703" y="6504"/>
                </a:lnTo>
                <a:lnTo>
                  <a:pt x="7660" y="6847"/>
                </a:lnTo>
                <a:lnTo>
                  <a:pt x="7574" y="7168"/>
                </a:lnTo>
                <a:lnTo>
                  <a:pt x="7489" y="7489"/>
                </a:lnTo>
                <a:lnTo>
                  <a:pt x="7489" y="7489"/>
                </a:lnTo>
                <a:lnTo>
                  <a:pt x="7382" y="7724"/>
                </a:lnTo>
                <a:lnTo>
                  <a:pt x="7232" y="7981"/>
                </a:lnTo>
                <a:lnTo>
                  <a:pt x="7082" y="8216"/>
                </a:lnTo>
                <a:lnTo>
                  <a:pt x="6932" y="8451"/>
                </a:lnTo>
                <a:lnTo>
                  <a:pt x="6932" y="8451"/>
                </a:lnTo>
                <a:lnTo>
                  <a:pt x="6825" y="8665"/>
                </a:lnTo>
                <a:lnTo>
                  <a:pt x="6761" y="8772"/>
                </a:lnTo>
                <a:lnTo>
                  <a:pt x="6697" y="8879"/>
                </a:lnTo>
                <a:lnTo>
                  <a:pt x="6633" y="8943"/>
                </a:lnTo>
                <a:lnTo>
                  <a:pt x="6590" y="8965"/>
                </a:lnTo>
                <a:lnTo>
                  <a:pt x="6569" y="8965"/>
                </a:lnTo>
                <a:lnTo>
                  <a:pt x="6526" y="8965"/>
                </a:lnTo>
                <a:lnTo>
                  <a:pt x="6483" y="8943"/>
                </a:lnTo>
                <a:lnTo>
                  <a:pt x="6419" y="8815"/>
                </a:lnTo>
                <a:lnTo>
                  <a:pt x="6419" y="8815"/>
                </a:lnTo>
                <a:lnTo>
                  <a:pt x="6355" y="8687"/>
                </a:lnTo>
                <a:lnTo>
                  <a:pt x="6312" y="8601"/>
                </a:lnTo>
                <a:lnTo>
                  <a:pt x="6248" y="8558"/>
                </a:lnTo>
                <a:lnTo>
                  <a:pt x="6205" y="8558"/>
                </a:lnTo>
                <a:lnTo>
                  <a:pt x="6141" y="8601"/>
                </a:lnTo>
                <a:lnTo>
                  <a:pt x="6076" y="8644"/>
                </a:lnTo>
                <a:lnTo>
                  <a:pt x="5905" y="8836"/>
                </a:lnTo>
                <a:lnTo>
                  <a:pt x="5905" y="8836"/>
                </a:lnTo>
                <a:lnTo>
                  <a:pt x="5713" y="8986"/>
                </a:lnTo>
                <a:lnTo>
                  <a:pt x="5499" y="9115"/>
                </a:lnTo>
                <a:lnTo>
                  <a:pt x="5285" y="9222"/>
                </a:lnTo>
                <a:lnTo>
                  <a:pt x="5028" y="9286"/>
                </a:lnTo>
                <a:lnTo>
                  <a:pt x="5028" y="9286"/>
                </a:lnTo>
                <a:lnTo>
                  <a:pt x="4836" y="9329"/>
                </a:lnTo>
                <a:lnTo>
                  <a:pt x="4664" y="9350"/>
                </a:lnTo>
                <a:lnTo>
                  <a:pt x="4600" y="9371"/>
                </a:lnTo>
                <a:lnTo>
                  <a:pt x="4536" y="9393"/>
                </a:lnTo>
                <a:lnTo>
                  <a:pt x="4472" y="9457"/>
                </a:lnTo>
                <a:lnTo>
                  <a:pt x="4408" y="9543"/>
                </a:lnTo>
                <a:lnTo>
                  <a:pt x="4408" y="9543"/>
                </a:lnTo>
                <a:lnTo>
                  <a:pt x="4301" y="9735"/>
                </a:lnTo>
                <a:lnTo>
                  <a:pt x="4129" y="9992"/>
                </a:lnTo>
                <a:lnTo>
                  <a:pt x="4044" y="10099"/>
                </a:lnTo>
                <a:lnTo>
                  <a:pt x="3937" y="10206"/>
                </a:lnTo>
                <a:lnTo>
                  <a:pt x="3851" y="10270"/>
                </a:lnTo>
                <a:lnTo>
                  <a:pt x="3766" y="10313"/>
                </a:lnTo>
                <a:lnTo>
                  <a:pt x="3766" y="10313"/>
                </a:lnTo>
                <a:lnTo>
                  <a:pt x="3723" y="10313"/>
                </a:lnTo>
                <a:lnTo>
                  <a:pt x="3702" y="10291"/>
                </a:lnTo>
                <a:lnTo>
                  <a:pt x="3637" y="10227"/>
                </a:lnTo>
                <a:lnTo>
                  <a:pt x="3466" y="9992"/>
                </a:lnTo>
                <a:lnTo>
                  <a:pt x="3338" y="9735"/>
                </a:lnTo>
                <a:lnTo>
                  <a:pt x="3209" y="9543"/>
                </a:lnTo>
                <a:lnTo>
                  <a:pt x="3209" y="9543"/>
                </a:lnTo>
                <a:lnTo>
                  <a:pt x="3060" y="9350"/>
                </a:lnTo>
                <a:lnTo>
                  <a:pt x="2867" y="9222"/>
                </a:lnTo>
                <a:lnTo>
                  <a:pt x="2675" y="9115"/>
                </a:lnTo>
                <a:lnTo>
                  <a:pt x="2482" y="9050"/>
                </a:lnTo>
                <a:lnTo>
                  <a:pt x="2075" y="8879"/>
                </a:lnTo>
                <a:lnTo>
                  <a:pt x="1862" y="8772"/>
                </a:lnTo>
                <a:lnTo>
                  <a:pt x="1669" y="8644"/>
                </a:lnTo>
                <a:lnTo>
                  <a:pt x="1669" y="8644"/>
                </a:lnTo>
                <a:lnTo>
                  <a:pt x="1498" y="8494"/>
                </a:lnTo>
                <a:lnTo>
                  <a:pt x="1327" y="8344"/>
                </a:lnTo>
                <a:lnTo>
                  <a:pt x="1262" y="8237"/>
                </a:lnTo>
                <a:lnTo>
                  <a:pt x="1220" y="8152"/>
                </a:lnTo>
                <a:lnTo>
                  <a:pt x="1177" y="8045"/>
                </a:lnTo>
                <a:lnTo>
                  <a:pt x="1134" y="7916"/>
                </a:lnTo>
                <a:lnTo>
                  <a:pt x="1134" y="7916"/>
                </a:lnTo>
                <a:lnTo>
                  <a:pt x="1134" y="7724"/>
                </a:lnTo>
                <a:lnTo>
                  <a:pt x="1155" y="7446"/>
                </a:lnTo>
                <a:lnTo>
                  <a:pt x="1155" y="7296"/>
                </a:lnTo>
                <a:lnTo>
                  <a:pt x="1134" y="7168"/>
                </a:lnTo>
                <a:lnTo>
                  <a:pt x="1091" y="7082"/>
                </a:lnTo>
                <a:lnTo>
                  <a:pt x="1070" y="7061"/>
                </a:lnTo>
                <a:lnTo>
                  <a:pt x="1048" y="7039"/>
                </a:lnTo>
                <a:lnTo>
                  <a:pt x="1048" y="7039"/>
                </a:lnTo>
                <a:lnTo>
                  <a:pt x="1006" y="7039"/>
                </a:lnTo>
                <a:lnTo>
                  <a:pt x="963" y="7061"/>
                </a:lnTo>
                <a:lnTo>
                  <a:pt x="920" y="7103"/>
                </a:lnTo>
                <a:lnTo>
                  <a:pt x="877" y="7146"/>
                </a:lnTo>
                <a:lnTo>
                  <a:pt x="835" y="7168"/>
                </a:lnTo>
                <a:lnTo>
                  <a:pt x="813" y="7168"/>
                </a:lnTo>
                <a:lnTo>
                  <a:pt x="813" y="7168"/>
                </a:lnTo>
                <a:lnTo>
                  <a:pt x="770" y="7146"/>
                </a:lnTo>
                <a:lnTo>
                  <a:pt x="728" y="7125"/>
                </a:lnTo>
                <a:lnTo>
                  <a:pt x="685" y="7039"/>
                </a:lnTo>
                <a:lnTo>
                  <a:pt x="599" y="6868"/>
                </a:lnTo>
                <a:lnTo>
                  <a:pt x="599" y="6868"/>
                </a:lnTo>
                <a:lnTo>
                  <a:pt x="514" y="6633"/>
                </a:lnTo>
                <a:lnTo>
                  <a:pt x="471" y="6419"/>
                </a:lnTo>
                <a:lnTo>
                  <a:pt x="428" y="6183"/>
                </a:lnTo>
                <a:lnTo>
                  <a:pt x="428" y="5927"/>
                </a:lnTo>
                <a:lnTo>
                  <a:pt x="428" y="5927"/>
                </a:lnTo>
                <a:lnTo>
                  <a:pt x="449" y="5670"/>
                </a:lnTo>
                <a:lnTo>
                  <a:pt x="492" y="5392"/>
                </a:lnTo>
                <a:lnTo>
                  <a:pt x="556" y="5135"/>
                </a:lnTo>
                <a:lnTo>
                  <a:pt x="642" y="4878"/>
                </a:lnTo>
                <a:lnTo>
                  <a:pt x="642" y="4878"/>
                </a:lnTo>
                <a:lnTo>
                  <a:pt x="749" y="4686"/>
                </a:lnTo>
                <a:lnTo>
                  <a:pt x="856" y="4493"/>
                </a:lnTo>
                <a:lnTo>
                  <a:pt x="963" y="4279"/>
                </a:lnTo>
                <a:lnTo>
                  <a:pt x="984" y="4172"/>
                </a:lnTo>
                <a:lnTo>
                  <a:pt x="1006" y="4065"/>
                </a:lnTo>
                <a:lnTo>
                  <a:pt x="1006" y="4065"/>
                </a:lnTo>
                <a:lnTo>
                  <a:pt x="984" y="3958"/>
                </a:lnTo>
                <a:lnTo>
                  <a:pt x="963" y="3937"/>
                </a:lnTo>
                <a:lnTo>
                  <a:pt x="941" y="3915"/>
                </a:lnTo>
                <a:lnTo>
                  <a:pt x="899" y="3937"/>
                </a:lnTo>
                <a:lnTo>
                  <a:pt x="835" y="3980"/>
                </a:lnTo>
                <a:lnTo>
                  <a:pt x="685" y="4129"/>
                </a:lnTo>
                <a:lnTo>
                  <a:pt x="578" y="4258"/>
                </a:lnTo>
                <a:lnTo>
                  <a:pt x="578" y="4258"/>
                </a:lnTo>
                <a:lnTo>
                  <a:pt x="428" y="4472"/>
                </a:lnTo>
                <a:lnTo>
                  <a:pt x="300" y="4686"/>
                </a:lnTo>
                <a:lnTo>
                  <a:pt x="193" y="4921"/>
                </a:lnTo>
                <a:lnTo>
                  <a:pt x="107" y="5156"/>
                </a:lnTo>
                <a:lnTo>
                  <a:pt x="107" y="5156"/>
                </a:lnTo>
                <a:lnTo>
                  <a:pt x="64" y="5392"/>
                </a:lnTo>
                <a:lnTo>
                  <a:pt x="21" y="5627"/>
                </a:lnTo>
                <a:lnTo>
                  <a:pt x="0" y="5862"/>
                </a:lnTo>
                <a:lnTo>
                  <a:pt x="0" y="6098"/>
                </a:lnTo>
                <a:lnTo>
                  <a:pt x="21" y="6333"/>
                </a:lnTo>
                <a:lnTo>
                  <a:pt x="43" y="6590"/>
                </a:lnTo>
                <a:lnTo>
                  <a:pt x="107" y="6804"/>
                </a:lnTo>
                <a:lnTo>
                  <a:pt x="193" y="7039"/>
                </a:lnTo>
                <a:lnTo>
                  <a:pt x="193" y="7039"/>
                </a:lnTo>
                <a:lnTo>
                  <a:pt x="278" y="7168"/>
                </a:lnTo>
                <a:lnTo>
                  <a:pt x="342" y="7317"/>
                </a:lnTo>
                <a:lnTo>
                  <a:pt x="492" y="7574"/>
                </a:lnTo>
                <a:lnTo>
                  <a:pt x="492" y="7574"/>
                </a:lnTo>
                <a:lnTo>
                  <a:pt x="535" y="7681"/>
                </a:lnTo>
                <a:lnTo>
                  <a:pt x="556" y="7788"/>
                </a:lnTo>
                <a:lnTo>
                  <a:pt x="556" y="8002"/>
                </a:lnTo>
                <a:lnTo>
                  <a:pt x="556" y="8002"/>
                </a:lnTo>
                <a:lnTo>
                  <a:pt x="578" y="8237"/>
                </a:lnTo>
                <a:lnTo>
                  <a:pt x="642" y="8451"/>
                </a:lnTo>
                <a:lnTo>
                  <a:pt x="728" y="8665"/>
                </a:lnTo>
                <a:lnTo>
                  <a:pt x="856" y="8858"/>
                </a:lnTo>
                <a:lnTo>
                  <a:pt x="856" y="8858"/>
                </a:lnTo>
                <a:lnTo>
                  <a:pt x="1027" y="9050"/>
                </a:lnTo>
                <a:lnTo>
                  <a:pt x="1220" y="9200"/>
                </a:lnTo>
                <a:lnTo>
                  <a:pt x="1434" y="9350"/>
                </a:lnTo>
                <a:lnTo>
                  <a:pt x="1669" y="9478"/>
                </a:lnTo>
                <a:lnTo>
                  <a:pt x="1669" y="9478"/>
                </a:lnTo>
                <a:lnTo>
                  <a:pt x="1883" y="9564"/>
                </a:lnTo>
                <a:lnTo>
                  <a:pt x="2097" y="9628"/>
                </a:lnTo>
                <a:lnTo>
                  <a:pt x="2311" y="9692"/>
                </a:lnTo>
                <a:lnTo>
                  <a:pt x="2525" y="9756"/>
                </a:lnTo>
                <a:lnTo>
                  <a:pt x="2525" y="9756"/>
                </a:lnTo>
                <a:lnTo>
                  <a:pt x="2632" y="9821"/>
                </a:lnTo>
                <a:lnTo>
                  <a:pt x="2717" y="9885"/>
                </a:lnTo>
                <a:lnTo>
                  <a:pt x="2888" y="10035"/>
                </a:lnTo>
                <a:lnTo>
                  <a:pt x="3060" y="10227"/>
                </a:lnTo>
                <a:lnTo>
                  <a:pt x="3188" y="10398"/>
                </a:lnTo>
                <a:lnTo>
                  <a:pt x="3188" y="10398"/>
                </a:lnTo>
                <a:lnTo>
                  <a:pt x="3231" y="10505"/>
                </a:lnTo>
                <a:lnTo>
                  <a:pt x="3252" y="10591"/>
                </a:lnTo>
                <a:lnTo>
                  <a:pt x="3316" y="10783"/>
                </a:lnTo>
                <a:lnTo>
                  <a:pt x="3316" y="10783"/>
                </a:lnTo>
                <a:lnTo>
                  <a:pt x="3338" y="10890"/>
                </a:lnTo>
                <a:lnTo>
                  <a:pt x="3381" y="10933"/>
                </a:lnTo>
                <a:lnTo>
                  <a:pt x="3445" y="10955"/>
                </a:lnTo>
                <a:lnTo>
                  <a:pt x="3530" y="10933"/>
                </a:lnTo>
                <a:lnTo>
                  <a:pt x="3530" y="10933"/>
                </a:lnTo>
                <a:lnTo>
                  <a:pt x="3659" y="10912"/>
                </a:lnTo>
                <a:lnTo>
                  <a:pt x="3766" y="10869"/>
                </a:lnTo>
                <a:lnTo>
                  <a:pt x="3937" y="10762"/>
                </a:lnTo>
                <a:lnTo>
                  <a:pt x="4129" y="10634"/>
                </a:lnTo>
                <a:lnTo>
                  <a:pt x="4279" y="10484"/>
                </a:lnTo>
                <a:lnTo>
                  <a:pt x="4600" y="10142"/>
                </a:lnTo>
                <a:lnTo>
                  <a:pt x="4771" y="10013"/>
                </a:lnTo>
                <a:lnTo>
                  <a:pt x="4942" y="9906"/>
                </a:lnTo>
                <a:lnTo>
                  <a:pt x="4942" y="9906"/>
                </a:lnTo>
                <a:lnTo>
                  <a:pt x="5199" y="9799"/>
                </a:lnTo>
                <a:lnTo>
                  <a:pt x="5456" y="9714"/>
                </a:lnTo>
                <a:lnTo>
                  <a:pt x="5691" y="9607"/>
                </a:lnTo>
                <a:lnTo>
                  <a:pt x="5927" y="9478"/>
                </a:lnTo>
                <a:lnTo>
                  <a:pt x="5927" y="9478"/>
                </a:lnTo>
                <a:lnTo>
                  <a:pt x="6034" y="9393"/>
                </a:lnTo>
                <a:lnTo>
                  <a:pt x="6119" y="9371"/>
                </a:lnTo>
                <a:lnTo>
                  <a:pt x="6162" y="9393"/>
                </a:lnTo>
                <a:lnTo>
                  <a:pt x="6269" y="9457"/>
                </a:lnTo>
                <a:lnTo>
                  <a:pt x="6269" y="9457"/>
                </a:lnTo>
                <a:lnTo>
                  <a:pt x="6376" y="9585"/>
                </a:lnTo>
                <a:lnTo>
                  <a:pt x="6462" y="9650"/>
                </a:lnTo>
                <a:lnTo>
                  <a:pt x="6526" y="9692"/>
                </a:lnTo>
                <a:lnTo>
                  <a:pt x="6526" y="9692"/>
                </a:lnTo>
                <a:lnTo>
                  <a:pt x="6633" y="9692"/>
                </a:lnTo>
                <a:lnTo>
                  <a:pt x="6718" y="9671"/>
                </a:lnTo>
                <a:lnTo>
                  <a:pt x="6804" y="9607"/>
                </a:lnTo>
                <a:lnTo>
                  <a:pt x="6868" y="9500"/>
                </a:lnTo>
                <a:lnTo>
                  <a:pt x="6954" y="9286"/>
                </a:lnTo>
                <a:lnTo>
                  <a:pt x="7039" y="9093"/>
                </a:lnTo>
                <a:lnTo>
                  <a:pt x="7039" y="9093"/>
                </a:lnTo>
                <a:lnTo>
                  <a:pt x="7275" y="8644"/>
                </a:lnTo>
                <a:lnTo>
                  <a:pt x="7403" y="8430"/>
                </a:lnTo>
                <a:lnTo>
                  <a:pt x="7553" y="8216"/>
                </a:lnTo>
                <a:lnTo>
                  <a:pt x="7553" y="8216"/>
                </a:lnTo>
                <a:lnTo>
                  <a:pt x="7681" y="8002"/>
                </a:lnTo>
                <a:lnTo>
                  <a:pt x="7810" y="7788"/>
                </a:lnTo>
                <a:lnTo>
                  <a:pt x="7916" y="7574"/>
                </a:lnTo>
                <a:lnTo>
                  <a:pt x="8002" y="7339"/>
                </a:lnTo>
                <a:lnTo>
                  <a:pt x="8088" y="7103"/>
                </a:lnTo>
                <a:lnTo>
                  <a:pt x="8130" y="6868"/>
                </a:lnTo>
                <a:lnTo>
                  <a:pt x="8152" y="6611"/>
                </a:lnTo>
                <a:lnTo>
                  <a:pt x="8173" y="6376"/>
                </a:lnTo>
                <a:lnTo>
                  <a:pt x="8152" y="6119"/>
                </a:lnTo>
                <a:lnTo>
                  <a:pt x="8130" y="5884"/>
                </a:lnTo>
                <a:lnTo>
                  <a:pt x="8088" y="5627"/>
                </a:lnTo>
                <a:lnTo>
                  <a:pt x="8023" y="5392"/>
                </a:lnTo>
                <a:lnTo>
                  <a:pt x="7938" y="5156"/>
                </a:lnTo>
                <a:lnTo>
                  <a:pt x="7852" y="4921"/>
                </a:lnTo>
                <a:lnTo>
                  <a:pt x="7724" y="4707"/>
                </a:lnTo>
                <a:lnTo>
                  <a:pt x="7596" y="4515"/>
                </a:lnTo>
                <a:lnTo>
                  <a:pt x="7596" y="4515"/>
                </a:lnTo>
                <a:lnTo>
                  <a:pt x="7467" y="4343"/>
                </a:lnTo>
                <a:lnTo>
                  <a:pt x="7296" y="4129"/>
                </a:lnTo>
                <a:lnTo>
                  <a:pt x="7210" y="4022"/>
                </a:lnTo>
                <a:lnTo>
                  <a:pt x="7103" y="3958"/>
                </a:lnTo>
                <a:lnTo>
                  <a:pt x="7018" y="3915"/>
                </a:lnTo>
                <a:lnTo>
                  <a:pt x="6954" y="3915"/>
                </a:lnTo>
                <a:lnTo>
                  <a:pt x="6911" y="3937"/>
                </a:lnTo>
                <a:lnTo>
                  <a:pt x="6911" y="3937"/>
                </a:lnTo>
                <a:close/>
                <a:moveTo>
                  <a:pt x="1177" y="5435"/>
                </a:moveTo>
                <a:lnTo>
                  <a:pt x="1177" y="5435"/>
                </a:lnTo>
                <a:lnTo>
                  <a:pt x="1070" y="5349"/>
                </a:lnTo>
                <a:lnTo>
                  <a:pt x="1006" y="5328"/>
                </a:lnTo>
                <a:lnTo>
                  <a:pt x="941" y="5349"/>
                </a:lnTo>
                <a:lnTo>
                  <a:pt x="899" y="5392"/>
                </a:lnTo>
                <a:lnTo>
                  <a:pt x="877" y="5456"/>
                </a:lnTo>
                <a:lnTo>
                  <a:pt x="877" y="5563"/>
                </a:lnTo>
                <a:lnTo>
                  <a:pt x="899" y="5755"/>
                </a:lnTo>
                <a:lnTo>
                  <a:pt x="899" y="5755"/>
                </a:lnTo>
                <a:lnTo>
                  <a:pt x="941" y="5969"/>
                </a:lnTo>
                <a:lnTo>
                  <a:pt x="1006" y="6162"/>
                </a:lnTo>
                <a:lnTo>
                  <a:pt x="1113" y="6355"/>
                </a:lnTo>
                <a:lnTo>
                  <a:pt x="1220" y="6526"/>
                </a:lnTo>
                <a:lnTo>
                  <a:pt x="1220" y="6526"/>
                </a:lnTo>
                <a:lnTo>
                  <a:pt x="1348" y="6676"/>
                </a:lnTo>
                <a:lnTo>
                  <a:pt x="1498" y="6804"/>
                </a:lnTo>
                <a:lnTo>
                  <a:pt x="1648" y="6889"/>
                </a:lnTo>
                <a:lnTo>
                  <a:pt x="1819" y="6975"/>
                </a:lnTo>
                <a:lnTo>
                  <a:pt x="1990" y="7018"/>
                </a:lnTo>
                <a:lnTo>
                  <a:pt x="2182" y="7039"/>
                </a:lnTo>
                <a:lnTo>
                  <a:pt x="2354" y="7061"/>
                </a:lnTo>
                <a:lnTo>
                  <a:pt x="2568" y="7039"/>
                </a:lnTo>
                <a:lnTo>
                  <a:pt x="2568" y="7039"/>
                </a:lnTo>
                <a:lnTo>
                  <a:pt x="2782" y="7018"/>
                </a:lnTo>
                <a:lnTo>
                  <a:pt x="2974" y="6996"/>
                </a:lnTo>
                <a:lnTo>
                  <a:pt x="3188" y="6954"/>
                </a:lnTo>
                <a:lnTo>
                  <a:pt x="3381" y="6889"/>
                </a:lnTo>
                <a:lnTo>
                  <a:pt x="3381" y="6889"/>
                </a:lnTo>
                <a:lnTo>
                  <a:pt x="3573" y="6804"/>
                </a:lnTo>
                <a:lnTo>
                  <a:pt x="3680" y="6761"/>
                </a:lnTo>
                <a:lnTo>
                  <a:pt x="3766" y="6740"/>
                </a:lnTo>
                <a:lnTo>
                  <a:pt x="3766" y="6740"/>
                </a:lnTo>
                <a:lnTo>
                  <a:pt x="3873" y="6740"/>
                </a:lnTo>
                <a:lnTo>
                  <a:pt x="3958" y="6761"/>
                </a:lnTo>
                <a:lnTo>
                  <a:pt x="4151" y="6825"/>
                </a:lnTo>
                <a:lnTo>
                  <a:pt x="4151" y="6825"/>
                </a:lnTo>
                <a:lnTo>
                  <a:pt x="4343" y="6889"/>
                </a:lnTo>
                <a:lnTo>
                  <a:pt x="4536" y="6911"/>
                </a:lnTo>
                <a:lnTo>
                  <a:pt x="4750" y="6932"/>
                </a:lnTo>
                <a:lnTo>
                  <a:pt x="4964" y="6932"/>
                </a:lnTo>
                <a:lnTo>
                  <a:pt x="5199" y="6911"/>
                </a:lnTo>
                <a:lnTo>
                  <a:pt x="5413" y="6868"/>
                </a:lnTo>
                <a:lnTo>
                  <a:pt x="5627" y="6804"/>
                </a:lnTo>
                <a:lnTo>
                  <a:pt x="5841" y="6718"/>
                </a:lnTo>
                <a:lnTo>
                  <a:pt x="6034" y="6611"/>
                </a:lnTo>
                <a:lnTo>
                  <a:pt x="6205" y="6504"/>
                </a:lnTo>
                <a:lnTo>
                  <a:pt x="6376" y="6376"/>
                </a:lnTo>
                <a:lnTo>
                  <a:pt x="6504" y="6226"/>
                </a:lnTo>
                <a:lnTo>
                  <a:pt x="6633" y="6055"/>
                </a:lnTo>
                <a:lnTo>
                  <a:pt x="6697" y="5862"/>
                </a:lnTo>
                <a:lnTo>
                  <a:pt x="6761" y="5670"/>
                </a:lnTo>
                <a:lnTo>
                  <a:pt x="6761" y="5435"/>
                </a:lnTo>
                <a:lnTo>
                  <a:pt x="6761" y="5435"/>
                </a:lnTo>
                <a:lnTo>
                  <a:pt x="6761" y="5306"/>
                </a:lnTo>
                <a:lnTo>
                  <a:pt x="6740" y="5199"/>
                </a:lnTo>
                <a:lnTo>
                  <a:pt x="6697" y="5156"/>
                </a:lnTo>
                <a:lnTo>
                  <a:pt x="6654" y="5156"/>
                </a:lnTo>
                <a:lnTo>
                  <a:pt x="6590" y="5178"/>
                </a:lnTo>
                <a:lnTo>
                  <a:pt x="6526" y="5199"/>
                </a:lnTo>
                <a:lnTo>
                  <a:pt x="6333" y="5306"/>
                </a:lnTo>
                <a:lnTo>
                  <a:pt x="6333" y="5306"/>
                </a:lnTo>
                <a:lnTo>
                  <a:pt x="6205" y="5370"/>
                </a:lnTo>
                <a:lnTo>
                  <a:pt x="6098" y="5392"/>
                </a:lnTo>
                <a:lnTo>
                  <a:pt x="5969" y="5413"/>
                </a:lnTo>
                <a:lnTo>
                  <a:pt x="5863" y="5392"/>
                </a:lnTo>
                <a:lnTo>
                  <a:pt x="5734" y="5370"/>
                </a:lnTo>
                <a:lnTo>
                  <a:pt x="5627" y="5328"/>
                </a:lnTo>
                <a:lnTo>
                  <a:pt x="5520" y="5263"/>
                </a:lnTo>
                <a:lnTo>
                  <a:pt x="5413" y="5199"/>
                </a:lnTo>
                <a:lnTo>
                  <a:pt x="5413" y="5199"/>
                </a:lnTo>
                <a:lnTo>
                  <a:pt x="5306" y="5114"/>
                </a:lnTo>
                <a:lnTo>
                  <a:pt x="5135" y="5007"/>
                </a:lnTo>
                <a:lnTo>
                  <a:pt x="4964" y="4942"/>
                </a:lnTo>
                <a:lnTo>
                  <a:pt x="4793" y="4878"/>
                </a:lnTo>
                <a:lnTo>
                  <a:pt x="4622" y="4857"/>
                </a:lnTo>
                <a:lnTo>
                  <a:pt x="4536" y="4857"/>
                </a:lnTo>
                <a:lnTo>
                  <a:pt x="4472" y="4878"/>
                </a:lnTo>
                <a:lnTo>
                  <a:pt x="4408" y="4921"/>
                </a:lnTo>
                <a:lnTo>
                  <a:pt x="4343" y="4964"/>
                </a:lnTo>
                <a:lnTo>
                  <a:pt x="4279" y="5028"/>
                </a:lnTo>
                <a:lnTo>
                  <a:pt x="4258" y="5135"/>
                </a:lnTo>
                <a:lnTo>
                  <a:pt x="4258" y="5135"/>
                </a:lnTo>
                <a:lnTo>
                  <a:pt x="4215" y="5306"/>
                </a:lnTo>
                <a:lnTo>
                  <a:pt x="4194" y="5477"/>
                </a:lnTo>
                <a:lnTo>
                  <a:pt x="4151" y="5542"/>
                </a:lnTo>
                <a:lnTo>
                  <a:pt x="4108" y="5606"/>
                </a:lnTo>
                <a:lnTo>
                  <a:pt x="4044" y="5627"/>
                </a:lnTo>
                <a:lnTo>
                  <a:pt x="3937" y="5627"/>
                </a:lnTo>
                <a:lnTo>
                  <a:pt x="3937" y="5627"/>
                </a:lnTo>
                <a:lnTo>
                  <a:pt x="3851" y="5627"/>
                </a:lnTo>
                <a:lnTo>
                  <a:pt x="3809" y="5584"/>
                </a:lnTo>
                <a:lnTo>
                  <a:pt x="3766" y="5563"/>
                </a:lnTo>
                <a:lnTo>
                  <a:pt x="3723" y="5520"/>
                </a:lnTo>
                <a:lnTo>
                  <a:pt x="3680" y="5392"/>
                </a:lnTo>
                <a:lnTo>
                  <a:pt x="3659" y="5285"/>
                </a:lnTo>
                <a:lnTo>
                  <a:pt x="3659" y="5285"/>
                </a:lnTo>
                <a:lnTo>
                  <a:pt x="3595" y="5178"/>
                </a:lnTo>
                <a:lnTo>
                  <a:pt x="3552" y="5092"/>
                </a:lnTo>
                <a:lnTo>
                  <a:pt x="3488" y="5028"/>
                </a:lnTo>
                <a:lnTo>
                  <a:pt x="3402" y="5007"/>
                </a:lnTo>
                <a:lnTo>
                  <a:pt x="3338" y="4985"/>
                </a:lnTo>
                <a:lnTo>
                  <a:pt x="3252" y="4985"/>
                </a:lnTo>
                <a:lnTo>
                  <a:pt x="3060" y="5028"/>
                </a:lnTo>
                <a:lnTo>
                  <a:pt x="2867" y="5114"/>
                </a:lnTo>
                <a:lnTo>
                  <a:pt x="2696" y="5221"/>
                </a:lnTo>
                <a:lnTo>
                  <a:pt x="2396" y="5413"/>
                </a:lnTo>
                <a:lnTo>
                  <a:pt x="2396" y="5413"/>
                </a:lnTo>
                <a:lnTo>
                  <a:pt x="2225" y="5542"/>
                </a:lnTo>
                <a:lnTo>
                  <a:pt x="2054" y="5670"/>
                </a:lnTo>
                <a:lnTo>
                  <a:pt x="1968" y="5713"/>
                </a:lnTo>
                <a:lnTo>
                  <a:pt x="1883" y="5755"/>
                </a:lnTo>
                <a:lnTo>
                  <a:pt x="1776" y="5777"/>
                </a:lnTo>
                <a:lnTo>
                  <a:pt x="1669" y="5798"/>
                </a:lnTo>
                <a:lnTo>
                  <a:pt x="1669" y="5798"/>
                </a:lnTo>
                <a:lnTo>
                  <a:pt x="1583" y="5777"/>
                </a:lnTo>
                <a:lnTo>
                  <a:pt x="1519" y="5755"/>
                </a:lnTo>
                <a:lnTo>
                  <a:pt x="1455" y="5713"/>
                </a:lnTo>
                <a:lnTo>
                  <a:pt x="1391" y="5670"/>
                </a:lnTo>
                <a:lnTo>
                  <a:pt x="1284" y="5542"/>
                </a:lnTo>
                <a:lnTo>
                  <a:pt x="1177" y="5435"/>
                </a:lnTo>
                <a:lnTo>
                  <a:pt x="1177" y="5435"/>
                </a:lnTo>
                <a:close/>
                <a:moveTo>
                  <a:pt x="2696" y="5820"/>
                </a:moveTo>
                <a:lnTo>
                  <a:pt x="2696" y="5820"/>
                </a:lnTo>
                <a:lnTo>
                  <a:pt x="2824" y="5713"/>
                </a:lnTo>
                <a:lnTo>
                  <a:pt x="2974" y="5584"/>
                </a:lnTo>
                <a:lnTo>
                  <a:pt x="3060" y="5542"/>
                </a:lnTo>
                <a:lnTo>
                  <a:pt x="3145" y="5520"/>
                </a:lnTo>
                <a:lnTo>
                  <a:pt x="3209" y="5499"/>
                </a:lnTo>
                <a:lnTo>
                  <a:pt x="3274" y="5542"/>
                </a:lnTo>
                <a:lnTo>
                  <a:pt x="3274" y="5542"/>
                </a:lnTo>
                <a:lnTo>
                  <a:pt x="3295" y="5563"/>
                </a:lnTo>
                <a:lnTo>
                  <a:pt x="3316" y="5606"/>
                </a:lnTo>
                <a:lnTo>
                  <a:pt x="3316" y="5713"/>
                </a:lnTo>
                <a:lnTo>
                  <a:pt x="3338" y="5820"/>
                </a:lnTo>
                <a:lnTo>
                  <a:pt x="3359" y="5862"/>
                </a:lnTo>
                <a:lnTo>
                  <a:pt x="3381" y="5905"/>
                </a:lnTo>
                <a:lnTo>
                  <a:pt x="3381" y="5905"/>
                </a:lnTo>
                <a:lnTo>
                  <a:pt x="3466" y="5969"/>
                </a:lnTo>
                <a:lnTo>
                  <a:pt x="3552" y="5991"/>
                </a:lnTo>
                <a:lnTo>
                  <a:pt x="3766" y="6012"/>
                </a:lnTo>
                <a:lnTo>
                  <a:pt x="3766" y="6012"/>
                </a:lnTo>
                <a:lnTo>
                  <a:pt x="3937" y="6034"/>
                </a:lnTo>
                <a:lnTo>
                  <a:pt x="4108" y="6034"/>
                </a:lnTo>
                <a:lnTo>
                  <a:pt x="4279" y="5991"/>
                </a:lnTo>
                <a:lnTo>
                  <a:pt x="4343" y="5948"/>
                </a:lnTo>
                <a:lnTo>
                  <a:pt x="4429" y="5905"/>
                </a:lnTo>
                <a:lnTo>
                  <a:pt x="4429" y="5905"/>
                </a:lnTo>
                <a:lnTo>
                  <a:pt x="4493" y="5841"/>
                </a:lnTo>
                <a:lnTo>
                  <a:pt x="4557" y="5755"/>
                </a:lnTo>
                <a:lnTo>
                  <a:pt x="4622" y="5670"/>
                </a:lnTo>
                <a:lnTo>
                  <a:pt x="4643" y="5584"/>
                </a:lnTo>
                <a:lnTo>
                  <a:pt x="4643" y="5584"/>
                </a:lnTo>
                <a:lnTo>
                  <a:pt x="4643" y="5499"/>
                </a:lnTo>
                <a:lnTo>
                  <a:pt x="4643" y="5435"/>
                </a:lnTo>
                <a:lnTo>
                  <a:pt x="4643" y="5349"/>
                </a:lnTo>
                <a:lnTo>
                  <a:pt x="4686" y="5306"/>
                </a:lnTo>
                <a:lnTo>
                  <a:pt x="4686" y="5306"/>
                </a:lnTo>
                <a:lnTo>
                  <a:pt x="4707" y="5285"/>
                </a:lnTo>
                <a:lnTo>
                  <a:pt x="4750" y="5263"/>
                </a:lnTo>
                <a:lnTo>
                  <a:pt x="4836" y="5285"/>
                </a:lnTo>
                <a:lnTo>
                  <a:pt x="4942" y="5328"/>
                </a:lnTo>
                <a:lnTo>
                  <a:pt x="5049" y="5392"/>
                </a:lnTo>
                <a:lnTo>
                  <a:pt x="5413" y="5649"/>
                </a:lnTo>
                <a:lnTo>
                  <a:pt x="5413" y="5649"/>
                </a:lnTo>
                <a:lnTo>
                  <a:pt x="5520" y="5713"/>
                </a:lnTo>
                <a:lnTo>
                  <a:pt x="5627" y="5734"/>
                </a:lnTo>
                <a:lnTo>
                  <a:pt x="5841" y="5777"/>
                </a:lnTo>
                <a:lnTo>
                  <a:pt x="6076" y="5798"/>
                </a:lnTo>
                <a:lnTo>
                  <a:pt x="6312" y="5798"/>
                </a:lnTo>
                <a:lnTo>
                  <a:pt x="6312" y="5798"/>
                </a:lnTo>
                <a:lnTo>
                  <a:pt x="6333" y="5777"/>
                </a:lnTo>
                <a:lnTo>
                  <a:pt x="6333" y="5798"/>
                </a:lnTo>
                <a:lnTo>
                  <a:pt x="6333" y="5798"/>
                </a:lnTo>
                <a:lnTo>
                  <a:pt x="6205" y="5884"/>
                </a:lnTo>
                <a:lnTo>
                  <a:pt x="6098" y="6012"/>
                </a:lnTo>
                <a:lnTo>
                  <a:pt x="5969" y="6119"/>
                </a:lnTo>
                <a:lnTo>
                  <a:pt x="5884" y="6183"/>
                </a:lnTo>
                <a:lnTo>
                  <a:pt x="5798" y="6226"/>
                </a:lnTo>
                <a:lnTo>
                  <a:pt x="5798" y="6226"/>
                </a:lnTo>
                <a:lnTo>
                  <a:pt x="5584" y="6290"/>
                </a:lnTo>
                <a:lnTo>
                  <a:pt x="5370" y="6376"/>
                </a:lnTo>
                <a:lnTo>
                  <a:pt x="5370" y="6376"/>
                </a:lnTo>
                <a:lnTo>
                  <a:pt x="5263" y="6419"/>
                </a:lnTo>
                <a:lnTo>
                  <a:pt x="5156" y="6440"/>
                </a:lnTo>
                <a:lnTo>
                  <a:pt x="5156" y="6440"/>
                </a:lnTo>
                <a:lnTo>
                  <a:pt x="5071" y="6419"/>
                </a:lnTo>
                <a:lnTo>
                  <a:pt x="5007" y="6376"/>
                </a:lnTo>
                <a:lnTo>
                  <a:pt x="5007" y="6376"/>
                </a:lnTo>
                <a:lnTo>
                  <a:pt x="4942" y="6419"/>
                </a:lnTo>
                <a:lnTo>
                  <a:pt x="4900" y="6483"/>
                </a:lnTo>
                <a:lnTo>
                  <a:pt x="4836" y="6526"/>
                </a:lnTo>
                <a:lnTo>
                  <a:pt x="4814" y="6547"/>
                </a:lnTo>
                <a:lnTo>
                  <a:pt x="4750" y="6547"/>
                </a:lnTo>
                <a:lnTo>
                  <a:pt x="4750" y="6547"/>
                </a:lnTo>
                <a:lnTo>
                  <a:pt x="4707" y="6547"/>
                </a:lnTo>
                <a:lnTo>
                  <a:pt x="4664" y="6526"/>
                </a:lnTo>
                <a:lnTo>
                  <a:pt x="4600" y="6440"/>
                </a:lnTo>
                <a:lnTo>
                  <a:pt x="4515" y="6355"/>
                </a:lnTo>
                <a:lnTo>
                  <a:pt x="4472" y="6333"/>
                </a:lnTo>
                <a:lnTo>
                  <a:pt x="4429" y="6312"/>
                </a:lnTo>
                <a:lnTo>
                  <a:pt x="4429" y="6312"/>
                </a:lnTo>
                <a:lnTo>
                  <a:pt x="4386" y="6333"/>
                </a:lnTo>
                <a:lnTo>
                  <a:pt x="4343" y="6376"/>
                </a:lnTo>
                <a:lnTo>
                  <a:pt x="4322" y="6419"/>
                </a:lnTo>
                <a:lnTo>
                  <a:pt x="4279" y="6440"/>
                </a:lnTo>
                <a:lnTo>
                  <a:pt x="4279" y="6440"/>
                </a:lnTo>
                <a:lnTo>
                  <a:pt x="4194" y="6440"/>
                </a:lnTo>
                <a:lnTo>
                  <a:pt x="4129" y="6419"/>
                </a:lnTo>
                <a:lnTo>
                  <a:pt x="3980" y="6355"/>
                </a:lnTo>
                <a:lnTo>
                  <a:pt x="3980" y="6355"/>
                </a:lnTo>
                <a:lnTo>
                  <a:pt x="3894" y="6333"/>
                </a:lnTo>
                <a:lnTo>
                  <a:pt x="3809" y="6333"/>
                </a:lnTo>
                <a:lnTo>
                  <a:pt x="3744" y="6355"/>
                </a:lnTo>
                <a:lnTo>
                  <a:pt x="3680" y="6376"/>
                </a:lnTo>
                <a:lnTo>
                  <a:pt x="3552" y="6440"/>
                </a:lnTo>
                <a:lnTo>
                  <a:pt x="3466" y="6462"/>
                </a:lnTo>
                <a:lnTo>
                  <a:pt x="3381" y="6483"/>
                </a:lnTo>
                <a:lnTo>
                  <a:pt x="3381" y="6483"/>
                </a:lnTo>
                <a:lnTo>
                  <a:pt x="3295" y="6504"/>
                </a:lnTo>
                <a:lnTo>
                  <a:pt x="3231" y="6483"/>
                </a:lnTo>
                <a:lnTo>
                  <a:pt x="3231" y="6483"/>
                </a:lnTo>
                <a:lnTo>
                  <a:pt x="3167" y="6440"/>
                </a:lnTo>
                <a:lnTo>
                  <a:pt x="3124" y="6376"/>
                </a:lnTo>
                <a:lnTo>
                  <a:pt x="3124" y="6376"/>
                </a:lnTo>
                <a:lnTo>
                  <a:pt x="3081" y="6376"/>
                </a:lnTo>
                <a:lnTo>
                  <a:pt x="3038" y="6376"/>
                </a:lnTo>
                <a:lnTo>
                  <a:pt x="3017" y="6397"/>
                </a:lnTo>
                <a:lnTo>
                  <a:pt x="2995" y="6419"/>
                </a:lnTo>
                <a:lnTo>
                  <a:pt x="2974" y="6483"/>
                </a:lnTo>
                <a:lnTo>
                  <a:pt x="2953" y="6526"/>
                </a:lnTo>
                <a:lnTo>
                  <a:pt x="2910" y="6547"/>
                </a:lnTo>
                <a:lnTo>
                  <a:pt x="2910" y="6547"/>
                </a:lnTo>
                <a:lnTo>
                  <a:pt x="2867" y="6526"/>
                </a:lnTo>
                <a:lnTo>
                  <a:pt x="2824" y="6504"/>
                </a:lnTo>
                <a:lnTo>
                  <a:pt x="2760" y="6483"/>
                </a:lnTo>
                <a:lnTo>
                  <a:pt x="2717" y="6462"/>
                </a:lnTo>
                <a:lnTo>
                  <a:pt x="2717" y="6462"/>
                </a:lnTo>
                <a:lnTo>
                  <a:pt x="2675" y="6483"/>
                </a:lnTo>
                <a:lnTo>
                  <a:pt x="2632" y="6526"/>
                </a:lnTo>
                <a:lnTo>
                  <a:pt x="2589" y="6569"/>
                </a:lnTo>
                <a:lnTo>
                  <a:pt x="2546" y="6590"/>
                </a:lnTo>
                <a:lnTo>
                  <a:pt x="2546" y="6590"/>
                </a:lnTo>
                <a:lnTo>
                  <a:pt x="2461" y="6611"/>
                </a:lnTo>
                <a:lnTo>
                  <a:pt x="2354" y="6611"/>
                </a:lnTo>
                <a:lnTo>
                  <a:pt x="2140" y="6590"/>
                </a:lnTo>
                <a:lnTo>
                  <a:pt x="1904" y="6526"/>
                </a:lnTo>
                <a:lnTo>
                  <a:pt x="1819" y="6462"/>
                </a:lnTo>
                <a:lnTo>
                  <a:pt x="1755" y="6419"/>
                </a:lnTo>
                <a:lnTo>
                  <a:pt x="1755" y="6419"/>
                </a:lnTo>
                <a:lnTo>
                  <a:pt x="1669" y="6333"/>
                </a:lnTo>
                <a:lnTo>
                  <a:pt x="1648" y="6269"/>
                </a:lnTo>
                <a:lnTo>
                  <a:pt x="1669" y="6226"/>
                </a:lnTo>
                <a:lnTo>
                  <a:pt x="1733" y="6205"/>
                </a:lnTo>
                <a:lnTo>
                  <a:pt x="1904" y="6183"/>
                </a:lnTo>
                <a:lnTo>
                  <a:pt x="2054" y="6183"/>
                </a:lnTo>
                <a:lnTo>
                  <a:pt x="2054" y="6183"/>
                </a:lnTo>
                <a:lnTo>
                  <a:pt x="2225" y="6119"/>
                </a:lnTo>
                <a:lnTo>
                  <a:pt x="2396" y="6034"/>
                </a:lnTo>
                <a:lnTo>
                  <a:pt x="2696" y="5820"/>
                </a:lnTo>
                <a:lnTo>
                  <a:pt x="2696" y="5820"/>
                </a:lnTo>
                <a:close/>
                <a:moveTo>
                  <a:pt x="3723" y="7296"/>
                </a:moveTo>
                <a:lnTo>
                  <a:pt x="3723" y="7296"/>
                </a:lnTo>
                <a:lnTo>
                  <a:pt x="3552" y="7275"/>
                </a:lnTo>
                <a:lnTo>
                  <a:pt x="3295" y="7232"/>
                </a:lnTo>
                <a:lnTo>
                  <a:pt x="3188" y="7232"/>
                </a:lnTo>
                <a:lnTo>
                  <a:pt x="3081" y="7253"/>
                </a:lnTo>
                <a:lnTo>
                  <a:pt x="3060" y="7275"/>
                </a:lnTo>
                <a:lnTo>
                  <a:pt x="3038" y="7296"/>
                </a:lnTo>
                <a:lnTo>
                  <a:pt x="3017" y="7339"/>
                </a:lnTo>
                <a:lnTo>
                  <a:pt x="3017" y="7382"/>
                </a:lnTo>
                <a:lnTo>
                  <a:pt x="3017" y="7382"/>
                </a:lnTo>
                <a:lnTo>
                  <a:pt x="3060" y="7467"/>
                </a:lnTo>
                <a:lnTo>
                  <a:pt x="3124" y="7531"/>
                </a:lnTo>
                <a:lnTo>
                  <a:pt x="3209" y="7574"/>
                </a:lnTo>
                <a:lnTo>
                  <a:pt x="3338" y="7596"/>
                </a:lnTo>
                <a:lnTo>
                  <a:pt x="3552" y="7617"/>
                </a:lnTo>
                <a:lnTo>
                  <a:pt x="3744" y="7638"/>
                </a:lnTo>
                <a:lnTo>
                  <a:pt x="3744" y="7638"/>
                </a:lnTo>
                <a:lnTo>
                  <a:pt x="3915" y="7617"/>
                </a:lnTo>
                <a:lnTo>
                  <a:pt x="4108" y="7574"/>
                </a:lnTo>
                <a:lnTo>
                  <a:pt x="4194" y="7510"/>
                </a:lnTo>
                <a:lnTo>
                  <a:pt x="4279" y="7467"/>
                </a:lnTo>
                <a:lnTo>
                  <a:pt x="4322" y="7382"/>
                </a:lnTo>
                <a:lnTo>
                  <a:pt x="4343" y="7296"/>
                </a:lnTo>
                <a:lnTo>
                  <a:pt x="4343" y="7296"/>
                </a:lnTo>
                <a:lnTo>
                  <a:pt x="4301" y="7210"/>
                </a:lnTo>
                <a:lnTo>
                  <a:pt x="4258" y="7168"/>
                </a:lnTo>
                <a:lnTo>
                  <a:pt x="4172" y="7168"/>
                </a:lnTo>
                <a:lnTo>
                  <a:pt x="4087" y="7168"/>
                </a:lnTo>
                <a:lnTo>
                  <a:pt x="3894" y="7253"/>
                </a:lnTo>
                <a:lnTo>
                  <a:pt x="3723" y="7296"/>
                </a:lnTo>
                <a:lnTo>
                  <a:pt x="3723" y="7296"/>
                </a:lnTo>
                <a:close/>
                <a:moveTo>
                  <a:pt x="2760" y="4515"/>
                </a:moveTo>
                <a:lnTo>
                  <a:pt x="2760" y="4515"/>
                </a:lnTo>
                <a:lnTo>
                  <a:pt x="2760" y="4429"/>
                </a:lnTo>
                <a:lnTo>
                  <a:pt x="2739" y="4386"/>
                </a:lnTo>
                <a:lnTo>
                  <a:pt x="2696" y="4343"/>
                </a:lnTo>
                <a:lnTo>
                  <a:pt x="2653" y="4301"/>
                </a:lnTo>
                <a:lnTo>
                  <a:pt x="2568" y="4279"/>
                </a:lnTo>
                <a:lnTo>
                  <a:pt x="2482" y="4279"/>
                </a:lnTo>
                <a:lnTo>
                  <a:pt x="2375" y="4322"/>
                </a:lnTo>
                <a:lnTo>
                  <a:pt x="2311" y="4408"/>
                </a:lnTo>
                <a:lnTo>
                  <a:pt x="2247" y="4515"/>
                </a:lnTo>
                <a:lnTo>
                  <a:pt x="2225" y="4622"/>
                </a:lnTo>
                <a:lnTo>
                  <a:pt x="2225" y="4622"/>
                </a:lnTo>
                <a:lnTo>
                  <a:pt x="2225" y="4728"/>
                </a:lnTo>
                <a:lnTo>
                  <a:pt x="2247" y="4793"/>
                </a:lnTo>
                <a:lnTo>
                  <a:pt x="2268" y="4857"/>
                </a:lnTo>
                <a:lnTo>
                  <a:pt x="2311" y="4900"/>
                </a:lnTo>
                <a:lnTo>
                  <a:pt x="2354" y="4921"/>
                </a:lnTo>
                <a:lnTo>
                  <a:pt x="2396" y="4942"/>
                </a:lnTo>
                <a:lnTo>
                  <a:pt x="2503" y="4921"/>
                </a:lnTo>
                <a:lnTo>
                  <a:pt x="2610" y="4878"/>
                </a:lnTo>
                <a:lnTo>
                  <a:pt x="2696" y="4771"/>
                </a:lnTo>
                <a:lnTo>
                  <a:pt x="2760" y="4664"/>
                </a:lnTo>
                <a:lnTo>
                  <a:pt x="2760" y="4579"/>
                </a:lnTo>
                <a:lnTo>
                  <a:pt x="2760" y="4515"/>
                </a:lnTo>
                <a:lnTo>
                  <a:pt x="2760" y="4515"/>
                </a:lnTo>
                <a:close/>
                <a:moveTo>
                  <a:pt x="5413" y="4408"/>
                </a:moveTo>
                <a:lnTo>
                  <a:pt x="5413" y="4408"/>
                </a:lnTo>
                <a:lnTo>
                  <a:pt x="5392" y="4301"/>
                </a:lnTo>
                <a:lnTo>
                  <a:pt x="5349" y="4172"/>
                </a:lnTo>
                <a:lnTo>
                  <a:pt x="5306" y="4129"/>
                </a:lnTo>
                <a:lnTo>
                  <a:pt x="5285" y="4087"/>
                </a:lnTo>
                <a:lnTo>
                  <a:pt x="5221" y="4065"/>
                </a:lnTo>
                <a:lnTo>
                  <a:pt x="5156" y="4044"/>
                </a:lnTo>
                <a:lnTo>
                  <a:pt x="5156" y="4044"/>
                </a:lnTo>
                <a:lnTo>
                  <a:pt x="5092" y="4065"/>
                </a:lnTo>
                <a:lnTo>
                  <a:pt x="5049" y="4087"/>
                </a:lnTo>
                <a:lnTo>
                  <a:pt x="4964" y="4172"/>
                </a:lnTo>
                <a:lnTo>
                  <a:pt x="4900" y="4279"/>
                </a:lnTo>
                <a:lnTo>
                  <a:pt x="4878" y="4386"/>
                </a:lnTo>
                <a:lnTo>
                  <a:pt x="4878" y="4386"/>
                </a:lnTo>
                <a:lnTo>
                  <a:pt x="4878" y="4515"/>
                </a:lnTo>
                <a:lnTo>
                  <a:pt x="4942" y="4643"/>
                </a:lnTo>
                <a:lnTo>
                  <a:pt x="4964" y="4686"/>
                </a:lnTo>
                <a:lnTo>
                  <a:pt x="5028" y="4750"/>
                </a:lnTo>
                <a:lnTo>
                  <a:pt x="5071" y="4771"/>
                </a:lnTo>
                <a:lnTo>
                  <a:pt x="5135" y="4771"/>
                </a:lnTo>
                <a:lnTo>
                  <a:pt x="5135" y="4771"/>
                </a:lnTo>
                <a:lnTo>
                  <a:pt x="5199" y="4771"/>
                </a:lnTo>
                <a:lnTo>
                  <a:pt x="5263" y="4750"/>
                </a:lnTo>
                <a:lnTo>
                  <a:pt x="5306" y="4707"/>
                </a:lnTo>
                <a:lnTo>
                  <a:pt x="5328" y="4643"/>
                </a:lnTo>
                <a:lnTo>
                  <a:pt x="5370" y="4536"/>
                </a:lnTo>
                <a:lnTo>
                  <a:pt x="5413" y="4408"/>
                </a:lnTo>
                <a:lnTo>
                  <a:pt x="5413" y="44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2135029" y="3566654"/>
            <a:ext cx="256476" cy="303857"/>
          </a:xfrm>
          <a:custGeom>
            <a:rect b="b" l="l" r="r" t="t"/>
            <a:pathLst>
              <a:path extrusionOk="0" h="11255" w="9500">
                <a:moveTo>
                  <a:pt x="8772" y="4622"/>
                </a:moveTo>
                <a:lnTo>
                  <a:pt x="8772" y="4622"/>
                </a:lnTo>
                <a:lnTo>
                  <a:pt x="8644" y="4600"/>
                </a:lnTo>
                <a:lnTo>
                  <a:pt x="8559" y="4600"/>
                </a:lnTo>
                <a:lnTo>
                  <a:pt x="8537" y="4622"/>
                </a:lnTo>
                <a:lnTo>
                  <a:pt x="8516" y="4643"/>
                </a:lnTo>
                <a:lnTo>
                  <a:pt x="8537" y="4750"/>
                </a:lnTo>
                <a:lnTo>
                  <a:pt x="8537" y="4750"/>
                </a:lnTo>
                <a:lnTo>
                  <a:pt x="8580" y="4793"/>
                </a:lnTo>
                <a:lnTo>
                  <a:pt x="8601" y="4814"/>
                </a:lnTo>
                <a:lnTo>
                  <a:pt x="8644" y="4836"/>
                </a:lnTo>
                <a:lnTo>
                  <a:pt x="8623" y="4900"/>
                </a:lnTo>
                <a:lnTo>
                  <a:pt x="8623" y="4900"/>
                </a:lnTo>
                <a:lnTo>
                  <a:pt x="8601" y="4921"/>
                </a:lnTo>
                <a:lnTo>
                  <a:pt x="8580" y="4921"/>
                </a:lnTo>
                <a:lnTo>
                  <a:pt x="8516" y="4900"/>
                </a:lnTo>
                <a:lnTo>
                  <a:pt x="8387" y="4814"/>
                </a:lnTo>
                <a:lnTo>
                  <a:pt x="8387" y="4814"/>
                </a:lnTo>
                <a:lnTo>
                  <a:pt x="8259" y="4793"/>
                </a:lnTo>
                <a:lnTo>
                  <a:pt x="8152" y="4793"/>
                </a:lnTo>
                <a:lnTo>
                  <a:pt x="8024" y="4814"/>
                </a:lnTo>
                <a:lnTo>
                  <a:pt x="7917" y="4857"/>
                </a:lnTo>
                <a:lnTo>
                  <a:pt x="7831" y="4943"/>
                </a:lnTo>
                <a:lnTo>
                  <a:pt x="7745" y="5028"/>
                </a:lnTo>
                <a:lnTo>
                  <a:pt x="7703" y="5135"/>
                </a:lnTo>
                <a:lnTo>
                  <a:pt x="7681" y="5264"/>
                </a:lnTo>
                <a:lnTo>
                  <a:pt x="7681" y="5264"/>
                </a:lnTo>
                <a:lnTo>
                  <a:pt x="7703" y="5413"/>
                </a:lnTo>
                <a:lnTo>
                  <a:pt x="7788" y="5542"/>
                </a:lnTo>
                <a:lnTo>
                  <a:pt x="7874" y="5649"/>
                </a:lnTo>
                <a:lnTo>
                  <a:pt x="8002" y="5734"/>
                </a:lnTo>
                <a:lnTo>
                  <a:pt x="8002" y="5734"/>
                </a:lnTo>
                <a:lnTo>
                  <a:pt x="8131" y="5734"/>
                </a:lnTo>
                <a:lnTo>
                  <a:pt x="8280" y="5734"/>
                </a:lnTo>
                <a:lnTo>
                  <a:pt x="8387" y="5756"/>
                </a:lnTo>
                <a:lnTo>
                  <a:pt x="8430" y="5777"/>
                </a:lnTo>
                <a:lnTo>
                  <a:pt x="8452" y="5820"/>
                </a:lnTo>
                <a:lnTo>
                  <a:pt x="8452" y="5820"/>
                </a:lnTo>
                <a:lnTo>
                  <a:pt x="8430" y="5863"/>
                </a:lnTo>
                <a:lnTo>
                  <a:pt x="8387" y="5905"/>
                </a:lnTo>
                <a:lnTo>
                  <a:pt x="8280" y="5948"/>
                </a:lnTo>
                <a:lnTo>
                  <a:pt x="8152" y="5991"/>
                </a:lnTo>
                <a:lnTo>
                  <a:pt x="8066" y="5991"/>
                </a:lnTo>
                <a:lnTo>
                  <a:pt x="8066" y="5991"/>
                </a:lnTo>
                <a:lnTo>
                  <a:pt x="7660" y="5970"/>
                </a:lnTo>
                <a:lnTo>
                  <a:pt x="7467" y="5970"/>
                </a:lnTo>
                <a:lnTo>
                  <a:pt x="7253" y="5991"/>
                </a:lnTo>
                <a:lnTo>
                  <a:pt x="7253" y="5991"/>
                </a:lnTo>
                <a:lnTo>
                  <a:pt x="6868" y="6034"/>
                </a:lnTo>
                <a:lnTo>
                  <a:pt x="6483" y="6098"/>
                </a:lnTo>
                <a:lnTo>
                  <a:pt x="6098" y="6205"/>
                </a:lnTo>
                <a:lnTo>
                  <a:pt x="5713" y="6333"/>
                </a:lnTo>
                <a:lnTo>
                  <a:pt x="5713" y="6333"/>
                </a:lnTo>
                <a:lnTo>
                  <a:pt x="5563" y="6419"/>
                </a:lnTo>
                <a:lnTo>
                  <a:pt x="5413" y="6505"/>
                </a:lnTo>
                <a:lnTo>
                  <a:pt x="5242" y="6590"/>
                </a:lnTo>
                <a:lnTo>
                  <a:pt x="5092" y="6633"/>
                </a:lnTo>
                <a:lnTo>
                  <a:pt x="5092" y="6633"/>
                </a:lnTo>
                <a:lnTo>
                  <a:pt x="4921" y="6654"/>
                </a:lnTo>
                <a:lnTo>
                  <a:pt x="4750" y="6654"/>
                </a:lnTo>
                <a:lnTo>
                  <a:pt x="4600" y="6633"/>
                </a:lnTo>
                <a:lnTo>
                  <a:pt x="4429" y="6633"/>
                </a:lnTo>
                <a:lnTo>
                  <a:pt x="4429" y="6633"/>
                </a:lnTo>
                <a:lnTo>
                  <a:pt x="4215" y="6676"/>
                </a:lnTo>
                <a:lnTo>
                  <a:pt x="4001" y="6719"/>
                </a:lnTo>
                <a:lnTo>
                  <a:pt x="4001" y="6719"/>
                </a:lnTo>
                <a:lnTo>
                  <a:pt x="3830" y="6804"/>
                </a:lnTo>
                <a:lnTo>
                  <a:pt x="3723" y="6826"/>
                </a:lnTo>
                <a:lnTo>
                  <a:pt x="3638" y="6847"/>
                </a:lnTo>
                <a:lnTo>
                  <a:pt x="3638" y="6847"/>
                </a:lnTo>
                <a:lnTo>
                  <a:pt x="3573" y="6847"/>
                </a:lnTo>
                <a:lnTo>
                  <a:pt x="3509" y="6826"/>
                </a:lnTo>
                <a:lnTo>
                  <a:pt x="3381" y="6740"/>
                </a:lnTo>
                <a:lnTo>
                  <a:pt x="3274" y="6633"/>
                </a:lnTo>
                <a:lnTo>
                  <a:pt x="3167" y="6526"/>
                </a:lnTo>
                <a:lnTo>
                  <a:pt x="3167" y="6526"/>
                </a:lnTo>
                <a:lnTo>
                  <a:pt x="2910" y="6376"/>
                </a:lnTo>
                <a:lnTo>
                  <a:pt x="2653" y="6248"/>
                </a:lnTo>
                <a:lnTo>
                  <a:pt x="2375" y="6141"/>
                </a:lnTo>
                <a:lnTo>
                  <a:pt x="2076" y="6055"/>
                </a:lnTo>
                <a:lnTo>
                  <a:pt x="2076" y="6055"/>
                </a:lnTo>
                <a:lnTo>
                  <a:pt x="1648" y="5948"/>
                </a:lnTo>
                <a:lnTo>
                  <a:pt x="1434" y="5927"/>
                </a:lnTo>
                <a:lnTo>
                  <a:pt x="1220" y="5905"/>
                </a:lnTo>
                <a:lnTo>
                  <a:pt x="1220" y="5905"/>
                </a:lnTo>
                <a:lnTo>
                  <a:pt x="963" y="5905"/>
                </a:lnTo>
                <a:lnTo>
                  <a:pt x="835" y="5863"/>
                </a:lnTo>
                <a:lnTo>
                  <a:pt x="770" y="5841"/>
                </a:lnTo>
                <a:lnTo>
                  <a:pt x="728" y="5799"/>
                </a:lnTo>
                <a:lnTo>
                  <a:pt x="728" y="5799"/>
                </a:lnTo>
                <a:lnTo>
                  <a:pt x="685" y="5734"/>
                </a:lnTo>
                <a:lnTo>
                  <a:pt x="685" y="5692"/>
                </a:lnTo>
                <a:lnTo>
                  <a:pt x="685" y="5649"/>
                </a:lnTo>
                <a:lnTo>
                  <a:pt x="706" y="5627"/>
                </a:lnTo>
                <a:lnTo>
                  <a:pt x="770" y="5542"/>
                </a:lnTo>
                <a:lnTo>
                  <a:pt x="813" y="5499"/>
                </a:lnTo>
                <a:lnTo>
                  <a:pt x="835" y="5435"/>
                </a:lnTo>
                <a:lnTo>
                  <a:pt x="835" y="5435"/>
                </a:lnTo>
                <a:lnTo>
                  <a:pt x="835" y="5371"/>
                </a:lnTo>
                <a:lnTo>
                  <a:pt x="813" y="5328"/>
                </a:lnTo>
                <a:lnTo>
                  <a:pt x="728" y="5242"/>
                </a:lnTo>
                <a:lnTo>
                  <a:pt x="621" y="5178"/>
                </a:lnTo>
                <a:lnTo>
                  <a:pt x="578" y="5135"/>
                </a:lnTo>
                <a:lnTo>
                  <a:pt x="535" y="5071"/>
                </a:lnTo>
                <a:lnTo>
                  <a:pt x="535" y="5071"/>
                </a:lnTo>
                <a:lnTo>
                  <a:pt x="621" y="5050"/>
                </a:lnTo>
                <a:lnTo>
                  <a:pt x="706" y="5028"/>
                </a:lnTo>
                <a:lnTo>
                  <a:pt x="792" y="5007"/>
                </a:lnTo>
                <a:lnTo>
                  <a:pt x="877" y="4985"/>
                </a:lnTo>
                <a:lnTo>
                  <a:pt x="877" y="4985"/>
                </a:lnTo>
                <a:lnTo>
                  <a:pt x="942" y="4943"/>
                </a:lnTo>
                <a:lnTo>
                  <a:pt x="984" y="4900"/>
                </a:lnTo>
                <a:lnTo>
                  <a:pt x="1091" y="4793"/>
                </a:lnTo>
                <a:lnTo>
                  <a:pt x="1091" y="4793"/>
                </a:lnTo>
                <a:lnTo>
                  <a:pt x="1156" y="4772"/>
                </a:lnTo>
                <a:lnTo>
                  <a:pt x="1220" y="4750"/>
                </a:lnTo>
                <a:lnTo>
                  <a:pt x="1370" y="4729"/>
                </a:lnTo>
                <a:lnTo>
                  <a:pt x="1519" y="4729"/>
                </a:lnTo>
                <a:lnTo>
                  <a:pt x="1584" y="4707"/>
                </a:lnTo>
                <a:lnTo>
                  <a:pt x="1648" y="4665"/>
                </a:lnTo>
                <a:lnTo>
                  <a:pt x="1648" y="4665"/>
                </a:lnTo>
                <a:lnTo>
                  <a:pt x="1690" y="4600"/>
                </a:lnTo>
                <a:lnTo>
                  <a:pt x="1733" y="4536"/>
                </a:lnTo>
                <a:lnTo>
                  <a:pt x="1755" y="4472"/>
                </a:lnTo>
                <a:lnTo>
                  <a:pt x="1776" y="4429"/>
                </a:lnTo>
                <a:lnTo>
                  <a:pt x="1755" y="4301"/>
                </a:lnTo>
                <a:lnTo>
                  <a:pt x="1690" y="4172"/>
                </a:lnTo>
                <a:lnTo>
                  <a:pt x="1605" y="4065"/>
                </a:lnTo>
                <a:lnTo>
                  <a:pt x="1498" y="4001"/>
                </a:lnTo>
                <a:lnTo>
                  <a:pt x="1370" y="3958"/>
                </a:lnTo>
                <a:lnTo>
                  <a:pt x="1220" y="3980"/>
                </a:lnTo>
                <a:lnTo>
                  <a:pt x="1220" y="3980"/>
                </a:lnTo>
                <a:lnTo>
                  <a:pt x="1113" y="4023"/>
                </a:lnTo>
                <a:lnTo>
                  <a:pt x="1006" y="4108"/>
                </a:lnTo>
                <a:lnTo>
                  <a:pt x="942" y="4151"/>
                </a:lnTo>
                <a:lnTo>
                  <a:pt x="899" y="4151"/>
                </a:lnTo>
                <a:lnTo>
                  <a:pt x="856" y="4130"/>
                </a:lnTo>
                <a:lnTo>
                  <a:pt x="813" y="4065"/>
                </a:lnTo>
                <a:lnTo>
                  <a:pt x="813" y="4065"/>
                </a:lnTo>
                <a:lnTo>
                  <a:pt x="813" y="4044"/>
                </a:lnTo>
                <a:lnTo>
                  <a:pt x="835" y="4001"/>
                </a:lnTo>
                <a:lnTo>
                  <a:pt x="920" y="3916"/>
                </a:lnTo>
                <a:lnTo>
                  <a:pt x="1027" y="3830"/>
                </a:lnTo>
                <a:lnTo>
                  <a:pt x="1091" y="3745"/>
                </a:lnTo>
                <a:lnTo>
                  <a:pt x="1091" y="3745"/>
                </a:lnTo>
                <a:lnTo>
                  <a:pt x="1134" y="3659"/>
                </a:lnTo>
                <a:lnTo>
                  <a:pt x="1156" y="3595"/>
                </a:lnTo>
                <a:lnTo>
                  <a:pt x="1134" y="3552"/>
                </a:lnTo>
                <a:lnTo>
                  <a:pt x="1113" y="3531"/>
                </a:lnTo>
                <a:lnTo>
                  <a:pt x="1027" y="3466"/>
                </a:lnTo>
                <a:lnTo>
                  <a:pt x="899" y="3424"/>
                </a:lnTo>
                <a:lnTo>
                  <a:pt x="899" y="3424"/>
                </a:lnTo>
                <a:lnTo>
                  <a:pt x="813" y="3381"/>
                </a:lnTo>
                <a:lnTo>
                  <a:pt x="792" y="3338"/>
                </a:lnTo>
                <a:lnTo>
                  <a:pt x="792" y="3317"/>
                </a:lnTo>
                <a:lnTo>
                  <a:pt x="813" y="3295"/>
                </a:lnTo>
                <a:lnTo>
                  <a:pt x="920" y="3252"/>
                </a:lnTo>
                <a:lnTo>
                  <a:pt x="920" y="3252"/>
                </a:lnTo>
                <a:lnTo>
                  <a:pt x="1049" y="3231"/>
                </a:lnTo>
                <a:lnTo>
                  <a:pt x="1156" y="3210"/>
                </a:lnTo>
                <a:lnTo>
                  <a:pt x="1198" y="3210"/>
                </a:lnTo>
                <a:lnTo>
                  <a:pt x="1220" y="3167"/>
                </a:lnTo>
                <a:lnTo>
                  <a:pt x="1241" y="3124"/>
                </a:lnTo>
                <a:lnTo>
                  <a:pt x="1263" y="3060"/>
                </a:lnTo>
                <a:lnTo>
                  <a:pt x="1263" y="3060"/>
                </a:lnTo>
                <a:lnTo>
                  <a:pt x="1263" y="2996"/>
                </a:lnTo>
                <a:lnTo>
                  <a:pt x="1220" y="2910"/>
                </a:lnTo>
                <a:lnTo>
                  <a:pt x="1156" y="2696"/>
                </a:lnTo>
                <a:lnTo>
                  <a:pt x="1091" y="2525"/>
                </a:lnTo>
                <a:lnTo>
                  <a:pt x="1091" y="2439"/>
                </a:lnTo>
                <a:lnTo>
                  <a:pt x="1113" y="2397"/>
                </a:lnTo>
                <a:lnTo>
                  <a:pt x="1113" y="2397"/>
                </a:lnTo>
                <a:lnTo>
                  <a:pt x="1156" y="2354"/>
                </a:lnTo>
                <a:lnTo>
                  <a:pt x="1220" y="2354"/>
                </a:lnTo>
                <a:lnTo>
                  <a:pt x="1327" y="2397"/>
                </a:lnTo>
                <a:lnTo>
                  <a:pt x="1370" y="2418"/>
                </a:lnTo>
                <a:lnTo>
                  <a:pt x="1412" y="2418"/>
                </a:lnTo>
                <a:lnTo>
                  <a:pt x="1477" y="2397"/>
                </a:lnTo>
                <a:lnTo>
                  <a:pt x="1519" y="2354"/>
                </a:lnTo>
                <a:lnTo>
                  <a:pt x="1519" y="2354"/>
                </a:lnTo>
                <a:lnTo>
                  <a:pt x="1541" y="2290"/>
                </a:lnTo>
                <a:lnTo>
                  <a:pt x="1562" y="2183"/>
                </a:lnTo>
                <a:lnTo>
                  <a:pt x="1541" y="1969"/>
                </a:lnTo>
                <a:lnTo>
                  <a:pt x="1519" y="1755"/>
                </a:lnTo>
                <a:lnTo>
                  <a:pt x="1541" y="1669"/>
                </a:lnTo>
                <a:lnTo>
                  <a:pt x="1562" y="1626"/>
                </a:lnTo>
                <a:lnTo>
                  <a:pt x="1562" y="1626"/>
                </a:lnTo>
                <a:lnTo>
                  <a:pt x="1626" y="1626"/>
                </a:lnTo>
                <a:lnTo>
                  <a:pt x="1712" y="1648"/>
                </a:lnTo>
                <a:lnTo>
                  <a:pt x="1840" y="1712"/>
                </a:lnTo>
                <a:lnTo>
                  <a:pt x="1840" y="1712"/>
                </a:lnTo>
                <a:lnTo>
                  <a:pt x="1990" y="1712"/>
                </a:lnTo>
                <a:lnTo>
                  <a:pt x="2076" y="1712"/>
                </a:lnTo>
                <a:lnTo>
                  <a:pt x="2140" y="1669"/>
                </a:lnTo>
                <a:lnTo>
                  <a:pt x="2140" y="1669"/>
                </a:lnTo>
                <a:lnTo>
                  <a:pt x="2183" y="1626"/>
                </a:lnTo>
                <a:lnTo>
                  <a:pt x="2225" y="1584"/>
                </a:lnTo>
                <a:lnTo>
                  <a:pt x="2268" y="1455"/>
                </a:lnTo>
                <a:lnTo>
                  <a:pt x="2311" y="1156"/>
                </a:lnTo>
                <a:lnTo>
                  <a:pt x="2311" y="1156"/>
                </a:lnTo>
                <a:lnTo>
                  <a:pt x="2354" y="1049"/>
                </a:lnTo>
                <a:lnTo>
                  <a:pt x="2375" y="963"/>
                </a:lnTo>
                <a:lnTo>
                  <a:pt x="2397" y="920"/>
                </a:lnTo>
                <a:lnTo>
                  <a:pt x="2439" y="899"/>
                </a:lnTo>
                <a:lnTo>
                  <a:pt x="2482" y="899"/>
                </a:lnTo>
                <a:lnTo>
                  <a:pt x="2546" y="899"/>
                </a:lnTo>
                <a:lnTo>
                  <a:pt x="2546" y="899"/>
                </a:lnTo>
                <a:lnTo>
                  <a:pt x="2611" y="920"/>
                </a:lnTo>
                <a:lnTo>
                  <a:pt x="2675" y="942"/>
                </a:lnTo>
                <a:lnTo>
                  <a:pt x="2824" y="1027"/>
                </a:lnTo>
                <a:lnTo>
                  <a:pt x="2889" y="1049"/>
                </a:lnTo>
                <a:lnTo>
                  <a:pt x="2953" y="1049"/>
                </a:lnTo>
                <a:lnTo>
                  <a:pt x="3038" y="1027"/>
                </a:lnTo>
                <a:lnTo>
                  <a:pt x="3103" y="984"/>
                </a:lnTo>
                <a:lnTo>
                  <a:pt x="3103" y="984"/>
                </a:lnTo>
                <a:lnTo>
                  <a:pt x="3145" y="920"/>
                </a:lnTo>
                <a:lnTo>
                  <a:pt x="3188" y="856"/>
                </a:lnTo>
                <a:lnTo>
                  <a:pt x="3231" y="749"/>
                </a:lnTo>
                <a:lnTo>
                  <a:pt x="3252" y="728"/>
                </a:lnTo>
                <a:lnTo>
                  <a:pt x="3274" y="706"/>
                </a:lnTo>
                <a:lnTo>
                  <a:pt x="3338" y="728"/>
                </a:lnTo>
                <a:lnTo>
                  <a:pt x="3424" y="749"/>
                </a:lnTo>
                <a:lnTo>
                  <a:pt x="3424" y="749"/>
                </a:lnTo>
                <a:lnTo>
                  <a:pt x="3509" y="835"/>
                </a:lnTo>
                <a:lnTo>
                  <a:pt x="3595" y="877"/>
                </a:lnTo>
                <a:lnTo>
                  <a:pt x="3638" y="899"/>
                </a:lnTo>
                <a:lnTo>
                  <a:pt x="3659" y="899"/>
                </a:lnTo>
                <a:lnTo>
                  <a:pt x="3723" y="877"/>
                </a:lnTo>
                <a:lnTo>
                  <a:pt x="3766" y="856"/>
                </a:lnTo>
                <a:lnTo>
                  <a:pt x="3766" y="856"/>
                </a:lnTo>
                <a:lnTo>
                  <a:pt x="3809" y="792"/>
                </a:lnTo>
                <a:lnTo>
                  <a:pt x="3830" y="728"/>
                </a:lnTo>
                <a:lnTo>
                  <a:pt x="3851" y="642"/>
                </a:lnTo>
                <a:lnTo>
                  <a:pt x="3873" y="621"/>
                </a:lnTo>
                <a:lnTo>
                  <a:pt x="3894" y="621"/>
                </a:lnTo>
                <a:lnTo>
                  <a:pt x="3894" y="621"/>
                </a:lnTo>
                <a:lnTo>
                  <a:pt x="3958" y="642"/>
                </a:lnTo>
                <a:lnTo>
                  <a:pt x="3980" y="685"/>
                </a:lnTo>
                <a:lnTo>
                  <a:pt x="4001" y="728"/>
                </a:lnTo>
                <a:lnTo>
                  <a:pt x="4044" y="771"/>
                </a:lnTo>
                <a:lnTo>
                  <a:pt x="4044" y="771"/>
                </a:lnTo>
                <a:lnTo>
                  <a:pt x="4151" y="792"/>
                </a:lnTo>
                <a:lnTo>
                  <a:pt x="4215" y="771"/>
                </a:lnTo>
                <a:lnTo>
                  <a:pt x="4279" y="728"/>
                </a:lnTo>
                <a:lnTo>
                  <a:pt x="4365" y="642"/>
                </a:lnTo>
                <a:lnTo>
                  <a:pt x="4365" y="642"/>
                </a:lnTo>
                <a:lnTo>
                  <a:pt x="4472" y="535"/>
                </a:lnTo>
                <a:lnTo>
                  <a:pt x="4536" y="471"/>
                </a:lnTo>
                <a:lnTo>
                  <a:pt x="4600" y="450"/>
                </a:lnTo>
                <a:lnTo>
                  <a:pt x="4600" y="450"/>
                </a:lnTo>
                <a:lnTo>
                  <a:pt x="4643" y="450"/>
                </a:lnTo>
                <a:lnTo>
                  <a:pt x="4664" y="492"/>
                </a:lnTo>
                <a:lnTo>
                  <a:pt x="4664" y="535"/>
                </a:lnTo>
                <a:lnTo>
                  <a:pt x="4686" y="578"/>
                </a:lnTo>
                <a:lnTo>
                  <a:pt x="4686" y="578"/>
                </a:lnTo>
                <a:lnTo>
                  <a:pt x="4814" y="771"/>
                </a:lnTo>
                <a:lnTo>
                  <a:pt x="4878" y="877"/>
                </a:lnTo>
                <a:lnTo>
                  <a:pt x="4943" y="942"/>
                </a:lnTo>
                <a:lnTo>
                  <a:pt x="4943" y="942"/>
                </a:lnTo>
                <a:lnTo>
                  <a:pt x="5007" y="984"/>
                </a:lnTo>
                <a:lnTo>
                  <a:pt x="5050" y="1006"/>
                </a:lnTo>
                <a:lnTo>
                  <a:pt x="5114" y="1006"/>
                </a:lnTo>
                <a:lnTo>
                  <a:pt x="5157" y="984"/>
                </a:lnTo>
                <a:lnTo>
                  <a:pt x="5242" y="942"/>
                </a:lnTo>
                <a:lnTo>
                  <a:pt x="5349" y="856"/>
                </a:lnTo>
                <a:lnTo>
                  <a:pt x="5349" y="856"/>
                </a:lnTo>
                <a:lnTo>
                  <a:pt x="5456" y="813"/>
                </a:lnTo>
                <a:lnTo>
                  <a:pt x="5499" y="813"/>
                </a:lnTo>
                <a:lnTo>
                  <a:pt x="5499" y="813"/>
                </a:lnTo>
                <a:lnTo>
                  <a:pt x="5542" y="899"/>
                </a:lnTo>
                <a:lnTo>
                  <a:pt x="5563" y="942"/>
                </a:lnTo>
                <a:lnTo>
                  <a:pt x="5627" y="984"/>
                </a:lnTo>
                <a:lnTo>
                  <a:pt x="5627" y="984"/>
                </a:lnTo>
                <a:lnTo>
                  <a:pt x="5691" y="1027"/>
                </a:lnTo>
                <a:lnTo>
                  <a:pt x="5777" y="1049"/>
                </a:lnTo>
                <a:lnTo>
                  <a:pt x="5841" y="1049"/>
                </a:lnTo>
                <a:lnTo>
                  <a:pt x="5905" y="1027"/>
                </a:lnTo>
                <a:lnTo>
                  <a:pt x="6055" y="1006"/>
                </a:lnTo>
                <a:lnTo>
                  <a:pt x="6119" y="984"/>
                </a:lnTo>
                <a:lnTo>
                  <a:pt x="6184" y="1006"/>
                </a:lnTo>
                <a:lnTo>
                  <a:pt x="6184" y="1006"/>
                </a:lnTo>
                <a:lnTo>
                  <a:pt x="6269" y="1006"/>
                </a:lnTo>
                <a:lnTo>
                  <a:pt x="6291" y="1049"/>
                </a:lnTo>
                <a:lnTo>
                  <a:pt x="6333" y="1091"/>
                </a:lnTo>
                <a:lnTo>
                  <a:pt x="6376" y="1156"/>
                </a:lnTo>
                <a:lnTo>
                  <a:pt x="6376" y="1156"/>
                </a:lnTo>
                <a:lnTo>
                  <a:pt x="6483" y="1241"/>
                </a:lnTo>
                <a:lnTo>
                  <a:pt x="6526" y="1263"/>
                </a:lnTo>
                <a:lnTo>
                  <a:pt x="6547" y="1263"/>
                </a:lnTo>
                <a:lnTo>
                  <a:pt x="6633" y="1220"/>
                </a:lnTo>
                <a:lnTo>
                  <a:pt x="6761" y="1177"/>
                </a:lnTo>
                <a:lnTo>
                  <a:pt x="6761" y="1177"/>
                </a:lnTo>
                <a:lnTo>
                  <a:pt x="6868" y="1156"/>
                </a:lnTo>
                <a:lnTo>
                  <a:pt x="6890" y="1156"/>
                </a:lnTo>
                <a:lnTo>
                  <a:pt x="6911" y="1156"/>
                </a:lnTo>
                <a:lnTo>
                  <a:pt x="6890" y="1220"/>
                </a:lnTo>
                <a:lnTo>
                  <a:pt x="6868" y="1263"/>
                </a:lnTo>
                <a:lnTo>
                  <a:pt x="6868" y="1327"/>
                </a:lnTo>
                <a:lnTo>
                  <a:pt x="6868" y="1327"/>
                </a:lnTo>
                <a:lnTo>
                  <a:pt x="6890" y="1412"/>
                </a:lnTo>
                <a:lnTo>
                  <a:pt x="6932" y="1455"/>
                </a:lnTo>
                <a:lnTo>
                  <a:pt x="6975" y="1477"/>
                </a:lnTo>
                <a:lnTo>
                  <a:pt x="7039" y="1498"/>
                </a:lnTo>
                <a:lnTo>
                  <a:pt x="7168" y="1455"/>
                </a:lnTo>
                <a:lnTo>
                  <a:pt x="7296" y="1391"/>
                </a:lnTo>
                <a:lnTo>
                  <a:pt x="7296" y="1391"/>
                </a:lnTo>
                <a:lnTo>
                  <a:pt x="7446" y="1348"/>
                </a:lnTo>
                <a:lnTo>
                  <a:pt x="7489" y="1348"/>
                </a:lnTo>
                <a:lnTo>
                  <a:pt x="7510" y="1370"/>
                </a:lnTo>
                <a:lnTo>
                  <a:pt x="7532" y="1455"/>
                </a:lnTo>
                <a:lnTo>
                  <a:pt x="7532" y="1584"/>
                </a:lnTo>
                <a:lnTo>
                  <a:pt x="7532" y="1584"/>
                </a:lnTo>
                <a:lnTo>
                  <a:pt x="7553" y="1691"/>
                </a:lnTo>
                <a:lnTo>
                  <a:pt x="7617" y="1755"/>
                </a:lnTo>
                <a:lnTo>
                  <a:pt x="7681" y="1776"/>
                </a:lnTo>
                <a:lnTo>
                  <a:pt x="7788" y="1798"/>
                </a:lnTo>
                <a:lnTo>
                  <a:pt x="7788" y="1798"/>
                </a:lnTo>
                <a:lnTo>
                  <a:pt x="7917" y="1798"/>
                </a:lnTo>
                <a:lnTo>
                  <a:pt x="8002" y="1776"/>
                </a:lnTo>
                <a:lnTo>
                  <a:pt x="8024" y="1798"/>
                </a:lnTo>
                <a:lnTo>
                  <a:pt x="8045" y="1819"/>
                </a:lnTo>
                <a:lnTo>
                  <a:pt x="8066" y="1926"/>
                </a:lnTo>
                <a:lnTo>
                  <a:pt x="8066" y="1926"/>
                </a:lnTo>
                <a:lnTo>
                  <a:pt x="8045" y="1990"/>
                </a:lnTo>
                <a:lnTo>
                  <a:pt x="8024" y="2054"/>
                </a:lnTo>
                <a:lnTo>
                  <a:pt x="7959" y="2183"/>
                </a:lnTo>
                <a:lnTo>
                  <a:pt x="7917" y="2311"/>
                </a:lnTo>
                <a:lnTo>
                  <a:pt x="7895" y="2354"/>
                </a:lnTo>
                <a:lnTo>
                  <a:pt x="7895" y="2418"/>
                </a:lnTo>
                <a:lnTo>
                  <a:pt x="7895" y="2418"/>
                </a:lnTo>
                <a:lnTo>
                  <a:pt x="7938" y="2461"/>
                </a:lnTo>
                <a:lnTo>
                  <a:pt x="7981" y="2504"/>
                </a:lnTo>
                <a:lnTo>
                  <a:pt x="8109" y="2525"/>
                </a:lnTo>
                <a:lnTo>
                  <a:pt x="8216" y="2525"/>
                </a:lnTo>
                <a:lnTo>
                  <a:pt x="8280" y="2546"/>
                </a:lnTo>
                <a:lnTo>
                  <a:pt x="8302" y="2568"/>
                </a:lnTo>
                <a:lnTo>
                  <a:pt x="8302" y="2568"/>
                </a:lnTo>
                <a:lnTo>
                  <a:pt x="8323" y="2611"/>
                </a:lnTo>
                <a:lnTo>
                  <a:pt x="8323" y="2653"/>
                </a:lnTo>
                <a:lnTo>
                  <a:pt x="8302" y="2718"/>
                </a:lnTo>
                <a:lnTo>
                  <a:pt x="8280" y="2824"/>
                </a:lnTo>
                <a:lnTo>
                  <a:pt x="8280" y="2867"/>
                </a:lnTo>
                <a:lnTo>
                  <a:pt x="8302" y="2910"/>
                </a:lnTo>
                <a:lnTo>
                  <a:pt x="8302" y="2910"/>
                </a:lnTo>
                <a:lnTo>
                  <a:pt x="8323" y="2953"/>
                </a:lnTo>
                <a:lnTo>
                  <a:pt x="8366" y="2996"/>
                </a:lnTo>
                <a:lnTo>
                  <a:pt x="8473" y="3038"/>
                </a:lnTo>
                <a:lnTo>
                  <a:pt x="8708" y="3103"/>
                </a:lnTo>
                <a:lnTo>
                  <a:pt x="8708" y="3103"/>
                </a:lnTo>
                <a:lnTo>
                  <a:pt x="8965" y="3210"/>
                </a:lnTo>
                <a:lnTo>
                  <a:pt x="9029" y="3231"/>
                </a:lnTo>
                <a:lnTo>
                  <a:pt x="9093" y="3231"/>
                </a:lnTo>
                <a:lnTo>
                  <a:pt x="9158" y="3231"/>
                </a:lnTo>
                <a:lnTo>
                  <a:pt x="9200" y="3188"/>
                </a:lnTo>
                <a:lnTo>
                  <a:pt x="9200" y="3188"/>
                </a:lnTo>
                <a:lnTo>
                  <a:pt x="9243" y="3124"/>
                </a:lnTo>
                <a:lnTo>
                  <a:pt x="9243" y="3081"/>
                </a:lnTo>
                <a:lnTo>
                  <a:pt x="9222" y="3017"/>
                </a:lnTo>
                <a:lnTo>
                  <a:pt x="9200" y="2974"/>
                </a:lnTo>
                <a:lnTo>
                  <a:pt x="9093" y="2889"/>
                </a:lnTo>
                <a:lnTo>
                  <a:pt x="9008" y="2824"/>
                </a:lnTo>
                <a:lnTo>
                  <a:pt x="9008" y="2824"/>
                </a:lnTo>
                <a:lnTo>
                  <a:pt x="8858" y="2760"/>
                </a:lnTo>
                <a:lnTo>
                  <a:pt x="8794" y="2739"/>
                </a:lnTo>
                <a:lnTo>
                  <a:pt x="8751" y="2696"/>
                </a:lnTo>
                <a:lnTo>
                  <a:pt x="8751" y="2696"/>
                </a:lnTo>
                <a:lnTo>
                  <a:pt x="8751" y="2653"/>
                </a:lnTo>
                <a:lnTo>
                  <a:pt x="8772" y="2611"/>
                </a:lnTo>
                <a:lnTo>
                  <a:pt x="8837" y="2525"/>
                </a:lnTo>
                <a:lnTo>
                  <a:pt x="8837" y="2525"/>
                </a:lnTo>
                <a:lnTo>
                  <a:pt x="8837" y="2418"/>
                </a:lnTo>
                <a:lnTo>
                  <a:pt x="8815" y="2332"/>
                </a:lnTo>
                <a:lnTo>
                  <a:pt x="8751" y="2290"/>
                </a:lnTo>
                <a:lnTo>
                  <a:pt x="8644" y="2225"/>
                </a:lnTo>
                <a:lnTo>
                  <a:pt x="8644" y="2225"/>
                </a:lnTo>
                <a:lnTo>
                  <a:pt x="8516" y="2204"/>
                </a:lnTo>
                <a:lnTo>
                  <a:pt x="8430" y="2204"/>
                </a:lnTo>
                <a:lnTo>
                  <a:pt x="8387" y="2183"/>
                </a:lnTo>
                <a:lnTo>
                  <a:pt x="8366" y="2140"/>
                </a:lnTo>
                <a:lnTo>
                  <a:pt x="8345" y="2097"/>
                </a:lnTo>
                <a:lnTo>
                  <a:pt x="8345" y="2033"/>
                </a:lnTo>
                <a:lnTo>
                  <a:pt x="8345" y="2033"/>
                </a:lnTo>
                <a:lnTo>
                  <a:pt x="8366" y="1969"/>
                </a:lnTo>
                <a:lnTo>
                  <a:pt x="8387" y="1904"/>
                </a:lnTo>
                <a:lnTo>
                  <a:pt x="8452" y="1776"/>
                </a:lnTo>
                <a:lnTo>
                  <a:pt x="8516" y="1648"/>
                </a:lnTo>
                <a:lnTo>
                  <a:pt x="8537" y="1584"/>
                </a:lnTo>
                <a:lnTo>
                  <a:pt x="8516" y="1519"/>
                </a:lnTo>
                <a:lnTo>
                  <a:pt x="8516" y="1519"/>
                </a:lnTo>
                <a:lnTo>
                  <a:pt x="8494" y="1477"/>
                </a:lnTo>
                <a:lnTo>
                  <a:pt x="8452" y="1434"/>
                </a:lnTo>
                <a:lnTo>
                  <a:pt x="8409" y="1412"/>
                </a:lnTo>
                <a:lnTo>
                  <a:pt x="8366" y="1391"/>
                </a:lnTo>
                <a:lnTo>
                  <a:pt x="8238" y="1391"/>
                </a:lnTo>
                <a:lnTo>
                  <a:pt x="8109" y="1412"/>
                </a:lnTo>
                <a:lnTo>
                  <a:pt x="8109" y="1412"/>
                </a:lnTo>
                <a:lnTo>
                  <a:pt x="7959" y="1412"/>
                </a:lnTo>
                <a:lnTo>
                  <a:pt x="7917" y="1412"/>
                </a:lnTo>
                <a:lnTo>
                  <a:pt x="7895" y="1370"/>
                </a:lnTo>
                <a:lnTo>
                  <a:pt x="7895" y="1284"/>
                </a:lnTo>
                <a:lnTo>
                  <a:pt x="7874" y="1220"/>
                </a:lnTo>
                <a:lnTo>
                  <a:pt x="7831" y="1134"/>
                </a:lnTo>
                <a:lnTo>
                  <a:pt x="7831" y="1134"/>
                </a:lnTo>
                <a:lnTo>
                  <a:pt x="7788" y="1070"/>
                </a:lnTo>
                <a:lnTo>
                  <a:pt x="7724" y="1049"/>
                </a:lnTo>
                <a:lnTo>
                  <a:pt x="7681" y="1027"/>
                </a:lnTo>
                <a:lnTo>
                  <a:pt x="7639" y="1027"/>
                </a:lnTo>
                <a:lnTo>
                  <a:pt x="7510" y="1027"/>
                </a:lnTo>
                <a:lnTo>
                  <a:pt x="7382" y="1049"/>
                </a:lnTo>
                <a:lnTo>
                  <a:pt x="7382" y="1049"/>
                </a:lnTo>
                <a:lnTo>
                  <a:pt x="7296" y="1027"/>
                </a:lnTo>
                <a:lnTo>
                  <a:pt x="7253" y="984"/>
                </a:lnTo>
                <a:lnTo>
                  <a:pt x="7211" y="942"/>
                </a:lnTo>
                <a:lnTo>
                  <a:pt x="7146" y="877"/>
                </a:lnTo>
                <a:lnTo>
                  <a:pt x="7146" y="877"/>
                </a:lnTo>
                <a:lnTo>
                  <a:pt x="7082" y="856"/>
                </a:lnTo>
                <a:lnTo>
                  <a:pt x="7018" y="856"/>
                </a:lnTo>
                <a:lnTo>
                  <a:pt x="6975" y="856"/>
                </a:lnTo>
                <a:lnTo>
                  <a:pt x="6932" y="877"/>
                </a:lnTo>
                <a:lnTo>
                  <a:pt x="6825" y="942"/>
                </a:lnTo>
                <a:lnTo>
                  <a:pt x="6783" y="942"/>
                </a:lnTo>
                <a:lnTo>
                  <a:pt x="6718" y="942"/>
                </a:lnTo>
                <a:lnTo>
                  <a:pt x="6718" y="942"/>
                </a:lnTo>
                <a:lnTo>
                  <a:pt x="6654" y="920"/>
                </a:lnTo>
                <a:lnTo>
                  <a:pt x="6633" y="899"/>
                </a:lnTo>
                <a:lnTo>
                  <a:pt x="6633" y="877"/>
                </a:lnTo>
                <a:lnTo>
                  <a:pt x="6633" y="856"/>
                </a:lnTo>
                <a:lnTo>
                  <a:pt x="6654" y="771"/>
                </a:lnTo>
                <a:lnTo>
                  <a:pt x="6654" y="728"/>
                </a:lnTo>
                <a:lnTo>
                  <a:pt x="6654" y="664"/>
                </a:lnTo>
                <a:lnTo>
                  <a:pt x="6654" y="664"/>
                </a:lnTo>
                <a:lnTo>
                  <a:pt x="6633" y="578"/>
                </a:lnTo>
                <a:lnTo>
                  <a:pt x="6590" y="535"/>
                </a:lnTo>
                <a:lnTo>
                  <a:pt x="6547" y="514"/>
                </a:lnTo>
                <a:lnTo>
                  <a:pt x="6505" y="514"/>
                </a:lnTo>
                <a:lnTo>
                  <a:pt x="6376" y="557"/>
                </a:lnTo>
                <a:lnTo>
                  <a:pt x="6226" y="621"/>
                </a:lnTo>
                <a:lnTo>
                  <a:pt x="6098" y="706"/>
                </a:lnTo>
                <a:lnTo>
                  <a:pt x="5991" y="749"/>
                </a:lnTo>
                <a:lnTo>
                  <a:pt x="5927" y="749"/>
                </a:lnTo>
                <a:lnTo>
                  <a:pt x="5884" y="728"/>
                </a:lnTo>
                <a:lnTo>
                  <a:pt x="5863" y="685"/>
                </a:lnTo>
                <a:lnTo>
                  <a:pt x="5841" y="599"/>
                </a:lnTo>
                <a:lnTo>
                  <a:pt x="5841" y="599"/>
                </a:lnTo>
                <a:lnTo>
                  <a:pt x="5841" y="492"/>
                </a:lnTo>
                <a:lnTo>
                  <a:pt x="5841" y="364"/>
                </a:lnTo>
                <a:lnTo>
                  <a:pt x="5841" y="257"/>
                </a:lnTo>
                <a:lnTo>
                  <a:pt x="5820" y="193"/>
                </a:lnTo>
                <a:lnTo>
                  <a:pt x="5798" y="150"/>
                </a:lnTo>
                <a:lnTo>
                  <a:pt x="5798" y="150"/>
                </a:lnTo>
                <a:lnTo>
                  <a:pt x="5734" y="129"/>
                </a:lnTo>
                <a:lnTo>
                  <a:pt x="5691" y="107"/>
                </a:lnTo>
                <a:lnTo>
                  <a:pt x="5627" y="107"/>
                </a:lnTo>
                <a:lnTo>
                  <a:pt x="5563" y="129"/>
                </a:lnTo>
                <a:lnTo>
                  <a:pt x="5435" y="193"/>
                </a:lnTo>
                <a:lnTo>
                  <a:pt x="5328" y="257"/>
                </a:lnTo>
                <a:lnTo>
                  <a:pt x="5328" y="257"/>
                </a:lnTo>
                <a:lnTo>
                  <a:pt x="5242" y="343"/>
                </a:lnTo>
                <a:lnTo>
                  <a:pt x="5135" y="450"/>
                </a:lnTo>
                <a:lnTo>
                  <a:pt x="5092" y="471"/>
                </a:lnTo>
                <a:lnTo>
                  <a:pt x="5050" y="492"/>
                </a:lnTo>
                <a:lnTo>
                  <a:pt x="4985" y="492"/>
                </a:lnTo>
                <a:lnTo>
                  <a:pt x="4943" y="450"/>
                </a:lnTo>
                <a:lnTo>
                  <a:pt x="4943" y="450"/>
                </a:lnTo>
                <a:lnTo>
                  <a:pt x="4900" y="407"/>
                </a:lnTo>
                <a:lnTo>
                  <a:pt x="4878" y="364"/>
                </a:lnTo>
                <a:lnTo>
                  <a:pt x="4836" y="257"/>
                </a:lnTo>
                <a:lnTo>
                  <a:pt x="4814" y="193"/>
                </a:lnTo>
                <a:lnTo>
                  <a:pt x="4771" y="150"/>
                </a:lnTo>
                <a:lnTo>
                  <a:pt x="4729" y="129"/>
                </a:lnTo>
                <a:lnTo>
                  <a:pt x="4664" y="107"/>
                </a:lnTo>
                <a:lnTo>
                  <a:pt x="4664" y="107"/>
                </a:lnTo>
                <a:lnTo>
                  <a:pt x="4600" y="129"/>
                </a:lnTo>
                <a:lnTo>
                  <a:pt x="4558" y="150"/>
                </a:lnTo>
                <a:lnTo>
                  <a:pt x="4451" y="257"/>
                </a:lnTo>
                <a:lnTo>
                  <a:pt x="4344" y="343"/>
                </a:lnTo>
                <a:lnTo>
                  <a:pt x="4301" y="364"/>
                </a:lnTo>
                <a:lnTo>
                  <a:pt x="4237" y="385"/>
                </a:lnTo>
                <a:lnTo>
                  <a:pt x="4237" y="385"/>
                </a:lnTo>
                <a:lnTo>
                  <a:pt x="4215" y="364"/>
                </a:lnTo>
                <a:lnTo>
                  <a:pt x="4194" y="321"/>
                </a:lnTo>
                <a:lnTo>
                  <a:pt x="4172" y="214"/>
                </a:lnTo>
                <a:lnTo>
                  <a:pt x="4130" y="86"/>
                </a:lnTo>
                <a:lnTo>
                  <a:pt x="4108" y="43"/>
                </a:lnTo>
                <a:lnTo>
                  <a:pt x="4065" y="22"/>
                </a:lnTo>
                <a:lnTo>
                  <a:pt x="4065" y="22"/>
                </a:lnTo>
                <a:lnTo>
                  <a:pt x="4001" y="0"/>
                </a:lnTo>
                <a:lnTo>
                  <a:pt x="3937" y="0"/>
                </a:lnTo>
                <a:lnTo>
                  <a:pt x="3894" y="22"/>
                </a:lnTo>
                <a:lnTo>
                  <a:pt x="3851" y="64"/>
                </a:lnTo>
                <a:lnTo>
                  <a:pt x="3766" y="171"/>
                </a:lnTo>
                <a:lnTo>
                  <a:pt x="3702" y="278"/>
                </a:lnTo>
                <a:lnTo>
                  <a:pt x="3702" y="278"/>
                </a:lnTo>
                <a:lnTo>
                  <a:pt x="3638" y="385"/>
                </a:lnTo>
                <a:lnTo>
                  <a:pt x="3595" y="428"/>
                </a:lnTo>
                <a:lnTo>
                  <a:pt x="3552" y="428"/>
                </a:lnTo>
                <a:lnTo>
                  <a:pt x="3466" y="385"/>
                </a:lnTo>
                <a:lnTo>
                  <a:pt x="3466" y="385"/>
                </a:lnTo>
                <a:lnTo>
                  <a:pt x="3317" y="321"/>
                </a:lnTo>
                <a:lnTo>
                  <a:pt x="3231" y="300"/>
                </a:lnTo>
                <a:lnTo>
                  <a:pt x="3188" y="300"/>
                </a:lnTo>
                <a:lnTo>
                  <a:pt x="3124" y="321"/>
                </a:lnTo>
                <a:lnTo>
                  <a:pt x="3017" y="450"/>
                </a:lnTo>
                <a:lnTo>
                  <a:pt x="3017" y="450"/>
                </a:lnTo>
                <a:lnTo>
                  <a:pt x="2931" y="578"/>
                </a:lnTo>
                <a:lnTo>
                  <a:pt x="2910" y="621"/>
                </a:lnTo>
                <a:lnTo>
                  <a:pt x="2889" y="621"/>
                </a:lnTo>
                <a:lnTo>
                  <a:pt x="2824" y="599"/>
                </a:lnTo>
                <a:lnTo>
                  <a:pt x="2653" y="535"/>
                </a:lnTo>
                <a:lnTo>
                  <a:pt x="2653" y="535"/>
                </a:lnTo>
                <a:lnTo>
                  <a:pt x="2525" y="492"/>
                </a:lnTo>
                <a:lnTo>
                  <a:pt x="2397" y="492"/>
                </a:lnTo>
                <a:lnTo>
                  <a:pt x="2290" y="535"/>
                </a:lnTo>
                <a:lnTo>
                  <a:pt x="2204" y="599"/>
                </a:lnTo>
                <a:lnTo>
                  <a:pt x="2118" y="685"/>
                </a:lnTo>
                <a:lnTo>
                  <a:pt x="2054" y="792"/>
                </a:lnTo>
                <a:lnTo>
                  <a:pt x="2011" y="920"/>
                </a:lnTo>
                <a:lnTo>
                  <a:pt x="1969" y="1049"/>
                </a:lnTo>
                <a:lnTo>
                  <a:pt x="1969" y="1049"/>
                </a:lnTo>
                <a:lnTo>
                  <a:pt x="1926" y="1177"/>
                </a:lnTo>
                <a:lnTo>
                  <a:pt x="1904" y="1263"/>
                </a:lnTo>
                <a:lnTo>
                  <a:pt x="1883" y="1284"/>
                </a:lnTo>
                <a:lnTo>
                  <a:pt x="1840" y="1284"/>
                </a:lnTo>
                <a:lnTo>
                  <a:pt x="1733" y="1263"/>
                </a:lnTo>
                <a:lnTo>
                  <a:pt x="1733" y="1263"/>
                </a:lnTo>
                <a:lnTo>
                  <a:pt x="1626" y="1198"/>
                </a:lnTo>
                <a:lnTo>
                  <a:pt x="1498" y="1156"/>
                </a:lnTo>
                <a:lnTo>
                  <a:pt x="1455" y="1134"/>
                </a:lnTo>
                <a:lnTo>
                  <a:pt x="1391" y="1134"/>
                </a:lnTo>
                <a:lnTo>
                  <a:pt x="1327" y="1134"/>
                </a:lnTo>
                <a:lnTo>
                  <a:pt x="1284" y="1177"/>
                </a:lnTo>
                <a:lnTo>
                  <a:pt x="1284" y="1177"/>
                </a:lnTo>
                <a:lnTo>
                  <a:pt x="1220" y="1220"/>
                </a:lnTo>
                <a:lnTo>
                  <a:pt x="1177" y="1284"/>
                </a:lnTo>
                <a:lnTo>
                  <a:pt x="1156" y="1370"/>
                </a:lnTo>
                <a:lnTo>
                  <a:pt x="1156" y="1455"/>
                </a:lnTo>
                <a:lnTo>
                  <a:pt x="1156" y="1626"/>
                </a:lnTo>
                <a:lnTo>
                  <a:pt x="1177" y="1776"/>
                </a:lnTo>
                <a:lnTo>
                  <a:pt x="1177" y="1776"/>
                </a:lnTo>
                <a:lnTo>
                  <a:pt x="1156" y="1926"/>
                </a:lnTo>
                <a:lnTo>
                  <a:pt x="1134" y="1947"/>
                </a:lnTo>
                <a:lnTo>
                  <a:pt x="1091" y="1969"/>
                </a:lnTo>
                <a:lnTo>
                  <a:pt x="1027" y="1969"/>
                </a:lnTo>
                <a:lnTo>
                  <a:pt x="899" y="2011"/>
                </a:lnTo>
                <a:lnTo>
                  <a:pt x="899" y="2011"/>
                </a:lnTo>
                <a:lnTo>
                  <a:pt x="835" y="2033"/>
                </a:lnTo>
                <a:lnTo>
                  <a:pt x="792" y="2076"/>
                </a:lnTo>
                <a:lnTo>
                  <a:pt x="770" y="2118"/>
                </a:lnTo>
                <a:lnTo>
                  <a:pt x="749" y="2183"/>
                </a:lnTo>
                <a:lnTo>
                  <a:pt x="749" y="2290"/>
                </a:lnTo>
                <a:lnTo>
                  <a:pt x="770" y="2418"/>
                </a:lnTo>
                <a:lnTo>
                  <a:pt x="835" y="2675"/>
                </a:lnTo>
                <a:lnTo>
                  <a:pt x="835" y="2803"/>
                </a:lnTo>
                <a:lnTo>
                  <a:pt x="835" y="2846"/>
                </a:lnTo>
                <a:lnTo>
                  <a:pt x="813" y="2889"/>
                </a:lnTo>
                <a:lnTo>
                  <a:pt x="813" y="2889"/>
                </a:lnTo>
                <a:lnTo>
                  <a:pt x="770" y="2931"/>
                </a:lnTo>
                <a:lnTo>
                  <a:pt x="728" y="2931"/>
                </a:lnTo>
                <a:lnTo>
                  <a:pt x="621" y="2953"/>
                </a:lnTo>
                <a:lnTo>
                  <a:pt x="492" y="2953"/>
                </a:lnTo>
                <a:lnTo>
                  <a:pt x="450" y="2974"/>
                </a:lnTo>
                <a:lnTo>
                  <a:pt x="407" y="3017"/>
                </a:lnTo>
                <a:lnTo>
                  <a:pt x="407" y="3017"/>
                </a:lnTo>
                <a:lnTo>
                  <a:pt x="385" y="3081"/>
                </a:lnTo>
                <a:lnTo>
                  <a:pt x="364" y="3124"/>
                </a:lnTo>
                <a:lnTo>
                  <a:pt x="385" y="3252"/>
                </a:lnTo>
                <a:lnTo>
                  <a:pt x="407" y="3381"/>
                </a:lnTo>
                <a:lnTo>
                  <a:pt x="428" y="3424"/>
                </a:lnTo>
                <a:lnTo>
                  <a:pt x="407" y="3488"/>
                </a:lnTo>
                <a:lnTo>
                  <a:pt x="407" y="3488"/>
                </a:lnTo>
                <a:lnTo>
                  <a:pt x="364" y="3595"/>
                </a:lnTo>
                <a:lnTo>
                  <a:pt x="300" y="3659"/>
                </a:lnTo>
                <a:lnTo>
                  <a:pt x="257" y="3766"/>
                </a:lnTo>
                <a:lnTo>
                  <a:pt x="236" y="3809"/>
                </a:lnTo>
                <a:lnTo>
                  <a:pt x="257" y="3894"/>
                </a:lnTo>
                <a:lnTo>
                  <a:pt x="257" y="3894"/>
                </a:lnTo>
                <a:lnTo>
                  <a:pt x="300" y="4023"/>
                </a:lnTo>
                <a:lnTo>
                  <a:pt x="364" y="4151"/>
                </a:lnTo>
                <a:lnTo>
                  <a:pt x="535" y="4408"/>
                </a:lnTo>
                <a:lnTo>
                  <a:pt x="535" y="4408"/>
                </a:lnTo>
                <a:lnTo>
                  <a:pt x="578" y="4493"/>
                </a:lnTo>
                <a:lnTo>
                  <a:pt x="578" y="4558"/>
                </a:lnTo>
                <a:lnTo>
                  <a:pt x="557" y="4600"/>
                </a:lnTo>
                <a:lnTo>
                  <a:pt x="514" y="4622"/>
                </a:lnTo>
                <a:lnTo>
                  <a:pt x="385" y="4622"/>
                </a:lnTo>
                <a:lnTo>
                  <a:pt x="300" y="4643"/>
                </a:lnTo>
                <a:lnTo>
                  <a:pt x="214" y="4665"/>
                </a:lnTo>
                <a:lnTo>
                  <a:pt x="214" y="4665"/>
                </a:lnTo>
                <a:lnTo>
                  <a:pt x="129" y="4707"/>
                </a:lnTo>
                <a:lnTo>
                  <a:pt x="64" y="4772"/>
                </a:lnTo>
                <a:lnTo>
                  <a:pt x="22" y="4836"/>
                </a:lnTo>
                <a:lnTo>
                  <a:pt x="0" y="4943"/>
                </a:lnTo>
                <a:lnTo>
                  <a:pt x="0" y="4943"/>
                </a:lnTo>
                <a:lnTo>
                  <a:pt x="0" y="5092"/>
                </a:lnTo>
                <a:lnTo>
                  <a:pt x="43" y="5221"/>
                </a:lnTo>
                <a:lnTo>
                  <a:pt x="107" y="5328"/>
                </a:lnTo>
                <a:lnTo>
                  <a:pt x="214" y="5435"/>
                </a:lnTo>
                <a:lnTo>
                  <a:pt x="214" y="5435"/>
                </a:lnTo>
                <a:lnTo>
                  <a:pt x="300" y="5478"/>
                </a:lnTo>
                <a:lnTo>
                  <a:pt x="343" y="5520"/>
                </a:lnTo>
                <a:lnTo>
                  <a:pt x="343" y="5563"/>
                </a:lnTo>
                <a:lnTo>
                  <a:pt x="343" y="5563"/>
                </a:lnTo>
                <a:lnTo>
                  <a:pt x="321" y="5606"/>
                </a:lnTo>
                <a:lnTo>
                  <a:pt x="278" y="5606"/>
                </a:lnTo>
                <a:lnTo>
                  <a:pt x="236" y="5606"/>
                </a:lnTo>
                <a:lnTo>
                  <a:pt x="193" y="5627"/>
                </a:lnTo>
                <a:lnTo>
                  <a:pt x="193" y="5627"/>
                </a:lnTo>
                <a:lnTo>
                  <a:pt x="150" y="5713"/>
                </a:lnTo>
                <a:lnTo>
                  <a:pt x="150" y="5734"/>
                </a:lnTo>
                <a:lnTo>
                  <a:pt x="150" y="5777"/>
                </a:lnTo>
                <a:lnTo>
                  <a:pt x="193" y="5820"/>
                </a:lnTo>
                <a:lnTo>
                  <a:pt x="257" y="5863"/>
                </a:lnTo>
                <a:lnTo>
                  <a:pt x="343" y="5905"/>
                </a:lnTo>
                <a:lnTo>
                  <a:pt x="428" y="5970"/>
                </a:lnTo>
                <a:lnTo>
                  <a:pt x="471" y="6034"/>
                </a:lnTo>
                <a:lnTo>
                  <a:pt x="492" y="6077"/>
                </a:lnTo>
                <a:lnTo>
                  <a:pt x="492" y="6141"/>
                </a:lnTo>
                <a:lnTo>
                  <a:pt x="492" y="6141"/>
                </a:lnTo>
                <a:lnTo>
                  <a:pt x="471" y="6291"/>
                </a:lnTo>
                <a:lnTo>
                  <a:pt x="407" y="6440"/>
                </a:lnTo>
                <a:lnTo>
                  <a:pt x="321" y="6590"/>
                </a:lnTo>
                <a:lnTo>
                  <a:pt x="257" y="6740"/>
                </a:lnTo>
                <a:lnTo>
                  <a:pt x="257" y="6740"/>
                </a:lnTo>
                <a:lnTo>
                  <a:pt x="214" y="6911"/>
                </a:lnTo>
                <a:lnTo>
                  <a:pt x="214" y="7082"/>
                </a:lnTo>
                <a:lnTo>
                  <a:pt x="193" y="7425"/>
                </a:lnTo>
                <a:lnTo>
                  <a:pt x="193" y="7425"/>
                </a:lnTo>
                <a:lnTo>
                  <a:pt x="193" y="7446"/>
                </a:lnTo>
                <a:lnTo>
                  <a:pt x="171" y="7510"/>
                </a:lnTo>
                <a:lnTo>
                  <a:pt x="193" y="7703"/>
                </a:lnTo>
                <a:lnTo>
                  <a:pt x="236" y="8002"/>
                </a:lnTo>
                <a:lnTo>
                  <a:pt x="236" y="8002"/>
                </a:lnTo>
                <a:lnTo>
                  <a:pt x="278" y="8152"/>
                </a:lnTo>
                <a:lnTo>
                  <a:pt x="343" y="8323"/>
                </a:lnTo>
                <a:lnTo>
                  <a:pt x="428" y="8473"/>
                </a:lnTo>
                <a:lnTo>
                  <a:pt x="535" y="8601"/>
                </a:lnTo>
                <a:lnTo>
                  <a:pt x="535" y="8601"/>
                </a:lnTo>
                <a:lnTo>
                  <a:pt x="685" y="8687"/>
                </a:lnTo>
                <a:lnTo>
                  <a:pt x="877" y="8751"/>
                </a:lnTo>
                <a:lnTo>
                  <a:pt x="1241" y="8858"/>
                </a:lnTo>
                <a:lnTo>
                  <a:pt x="1241" y="8858"/>
                </a:lnTo>
                <a:lnTo>
                  <a:pt x="1434" y="8879"/>
                </a:lnTo>
                <a:lnTo>
                  <a:pt x="1626" y="8901"/>
                </a:lnTo>
                <a:lnTo>
                  <a:pt x="1626" y="8901"/>
                </a:lnTo>
                <a:lnTo>
                  <a:pt x="1797" y="8879"/>
                </a:lnTo>
                <a:lnTo>
                  <a:pt x="1883" y="8879"/>
                </a:lnTo>
                <a:lnTo>
                  <a:pt x="1947" y="8901"/>
                </a:lnTo>
                <a:lnTo>
                  <a:pt x="1947" y="8901"/>
                </a:lnTo>
                <a:lnTo>
                  <a:pt x="1990" y="8944"/>
                </a:lnTo>
                <a:lnTo>
                  <a:pt x="2011" y="8986"/>
                </a:lnTo>
                <a:lnTo>
                  <a:pt x="2011" y="9093"/>
                </a:lnTo>
                <a:lnTo>
                  <a:pt x="2054" y="9200"/>
                </a:lnTo>
                <a:lnTo>
                  <a:pt x="2076" y="9243"/>
                </a:lnTo>
                <a:lnTo>
                  <a:pt x="2140" y="9265"/>
                </a:lnTo>
                <a:lnTo>
                  <a:pt x="2140" y="9265"/>
                </a:lnTo>
                <a:lnTo>
                  <a:pt x="2183" y="9286"/>
                </a:lnTo>
                <a:lnTo>
                  <a:pt x="2225" y="9286"/>
                </a:lnTo>
                <a:lnTo>
                  <a:pt x="2311" y="9265"/>
                </a:lnTo>
                <a:lnTo>
                  <a:pt x="2311" y="9265"/>
                </a:lnTo>
                <a:lnTo>
                  <a:pt x="2439" y="9243"/>
                </a:lnTo>
                <a:lnTo>
                  <a:pt x="2439" y="9243"/>
                </a:lnTo>
                <a:lnTo>
                  <a:pt x="2546" y="9350"/>
                </a:lnTo>
                <a:lnTo>
                  <a:pt x="2546" y="9350"/>
                </a:lnTo>
                <a:lnTo>
                  <a:pt x="2632" y="9372"/>
                </a:lnTo>
                <a:lnTo>
                  <a:pt x="2696" y="9372"/>
                </a:lnTo>
                <a:lnTo>
                  <a:pt x="2739" y="9350"/>
                </a:lnTo>
                <a:lnTo>
                  <a:pt x="2782" y="9350"/>
                </a:lnTo>
                <a:lnTo>
                  <a:pt x="2867" y="9286"/>
                </a:lnTo>
                <a:lnTo>
                  <a:pt x="3017" y="9243"/>
                </a:lnTo>
                <a:lnTo>
                  <a:pt x="3017" y="9243"/>
                </a:lnTo>
                <a:lnTo>
                  <a:pt x="3060" y="9222"/>
                </a:lnTo>
                <a:lnTo>
                  <a:pt x="3103" y="9243"/>
                </a:lnTo>
                <a:lnTo>
                  <a:pt x="3124" y="9265"/>
                </a:lnTo>
                <a:lnTo>
                  <a:pt x="3124" y="9307"/>
                </a:lnTo>
                <a:lnTo>
                  <a:pt x="3081" y="9414"/>
                </a:lnTo>
                <a:lnTo>
                  <a:pt x="3038" y="9521"/>
                </a:lnTo>
                <a:lnTo>
                  <a:pt x="3038" y="9521"/>
                </a:lnTo>
                <a:lnTo>
                  <a:pt x="2889" y="9906"/>
                </a:lnTo>
                <a:lnTo>
                  <a:pt x="2824" y="10099"/>
                </a:lnTo>
                <a:lnTo>
                  <a:pt x="2782" y="10292"/>
                </a:lnTo>
                <a:lnTo>
                  <a:pt x="2782" y="10292"/>
                </a:lnTo>
                <a:lnTo>
                  <a:pt x="2760" y="10441"/>
                </a:lnTo>
                <a:lnTo>
                  <a:pt x="2739" y="10634"/>
                </a:lnTo>
                <a:lnTo>
                  <a:pt x="2739" y="10827"/>
                </a:lnTo>
                <a:lnTo>
                  <a:pt x="2739" y="10912"/>
                </a:lnTo>
                <a:lnTo>
                  <a:pt x="2782" y="10955"/>
                </a:lnTo>
                <a:lnTo>
                  <a:pt x="2782" y="10955"/>
                </a:lnTo>
                <a:lnTo>
                  <a:pt x="2824" y="10998"/>
                </a:lnTo>
                <a:lnTo>
                  <a:pt x="2867" y="11019"/>
                </a:lnTo>
                <a:lnTo>
                  <a:pt x="2931" y="10998"/>
                </a:lnTo>
                <a:lnTo>
                  <a:pt x="2996" y="10976"/>
                </a:lnTo>
                <a:lnTo>
                  <a:pt x="3103" y="10912"/>
                </a:lnTo>
                <a:lnTo>
                  <a:pt x="3210" y="10869"/>
                </a:lnTo>
                <a:lnTo>
                  <a:pt x="3210" y="10869"/>
                </a:lnTo>
                <a:lnTo>
                  <a:pt x="3338" y="10805"/>
                </a:lnTo>
                <a:lnTo>
                  <a:pt x="3466" y="10741"/>
                </a:lnTo>
                <a:lnTo>
                  <a:pt x="3531" y="10741"/>
                </a:lnTo>
                <a:lnTo>
                  <a:pt x="3573" y="10741"/>
                </a:lnTo>
                <a:lnTo>
                  <a:pt x="3638" y="10762"/>
                </a:lnTo>
                <a:lnTo>
                  <a:pt x="3702" y="10805"/>
                </a:lnTo>
                <a:lnTo>
                  <a:pt x="3702" y="10805"/>
                </a:lnTo>
                <a:lnTo>
                  <a:pt x="3787" y="10912"/>
                </a:lnTo>
                <a:lnTo>
                  <a:pt x="3851" y="11040"/>
                </a:lnTo>
                <a:lnTo>
                  <a:pt x="3937" y="11169"/>
                </a:lnTo>
                <a:lnTo>
                  <a:pt x="4001" y="11212"/>
                </a:lnTo>
                <a:lnTo>
                  <a:pt x="4065" y="11254"/>
                </a:lnTo>
                <a:lnTo>
                  <a:pt x="4065" y="11254"/>
                </a:lnTo>
                <a:lnTo>
                  <a:pt x="4151" y="11254"/>
                </a:lnTo>
                <a:lnTo>
                  <a:pt x="4215" y="11254"/>
                </a:lnTo>
                <a:lnTo>
                  <a:pt x="4279" y="11233"/>
                </a:lnTo>
                <a:lnTo>
                  <a:pt x="4322" y="11190"/>
                </a:lnTo>
                <a:lnTo>
                  <a:pt x="4408" y="11062"/>
                </a:lnTo>
                <a:lnTo>
                  <a:pt x="4472" y="10912"/>
                </a:lnTo>
                <a:lnTo>
                  <a:pt x="4472" y="10912"/>
                </a:lnTo>
                <a:lnTo>
                  <a:pt x="4493" y="10741"/>
                </a:lnTo>
                <a:lnTo>
                  <a:pt x="4515" y="10570"/>
                </a:lnTo>
                <a:lnTo>
                  <a:pt x="4515" y="10185"/>
                </a:lnTo>
                <a:lnTo>
                  <a:pt x="4515" y="10013"/>
                </a:lnTo>
                <a:lnTo>
                  <a:pt x="4536" y="9821"/>
                </a:lnTo>
                <a:lnTo>
                  <a:pt x="4579" y="9650"/>
                </a:lnTo>
                <a:lnTo>
                  <a:pt x="4643" y="9479"/>
                </a:lnTo>
                <a:lnTo>
                  <a:pt x="4643" y="9479"/>
                </a:lnTo>
                <a:lnTo>
                  <a:pt x="4707" y="9543"/>
                </a:lnTo>
                <a:lnTo>
                  <a:pt x="4771" y="9628"/>
                </a:lnTo>
                <a:lnTo>
                  <a:pt x="4857" y="9800"/>
                </a:lnTo>
                <a:lnTo>
                  <a:pt x="5028" y="10185"/>
                </a:lnTo>
                <a:lnTo>
                  <a:pt x="5028" y="10185"/>
                </a:lnTo>
                <a:lnTo>
                  <a:pt x="5199" y="10570"/>
                </a:lnTo>
                <a:lnTo>
                  <a:pt x="5285" y="10784"/>
                </a:lnTo>
                <a:lnTo>
                  <a:pt x="5392" y="10955"/>
                </a:lnTo>
                <a:lnTo>
                  <a:pt x="5392" y="10955"/>
                </a:lnTo>
                <a:lnTo>
                  <a:pt x="5478" y="11040"/>
                </a:lnTo>
                <a:lnTo>
                  <a:pt x="5563" y="11126"/>
                </a:lnTo>
                <a:lnTo>
                  <a:pt x="5691" y="11169"/>
                </a:lnTo>
                <a:lnTo>
                  <a:pt x="5734" y="11169"/>
                </a:lnTo>
                <a:lnTo>
                  <a:pt x="5798" y="11147"/>
                </a:lnTo>
                <a:lnTo>
                  <a:pt x="5798" y="11147"/>
                </a:lnTo>
                <a:lnTo>
                  <a:pt x="5863" y="11105"/>
                </a:lnTo>
                <a:lnTo>
                  <a:pt x="5927" y="11040"/>
                </a:lnTo>
                <a:lnTo>
                  <a:pt x="5948" y="10955"/>
                </a:lnTo>
                <a:lnTo>
                  <a:pt x="5970" y="10869"/>
                </a:lnTo>
                <a:lnTo>
                  <a:pt x="6012" y="10677"/>
                </a:lnTo>
                <a:lnTo>
                  <a:pt x="6034" y="10527"/>
                </a:lnTo>
                <a:lnTo>
                  <a:pt x="6034" y="10527"/>
                </a:lnTo>
                <a:lnTo>
                  <a:pt x="6077" y="10441"/>
                </a:lnTo>
                <a:lnTo>
                  <a:pt x="6098" y="10377"/>
                </a:lnTo>
                <a:lnTo>
                  <a:pt x="6141" y="10356"/>
                </a:lnTo>
                <a:lnTo>
                  <a:pt x="6184" y="10334"/>
                </a:lnTo>
                <a:lnTo>
                  <a:pt x="6226" y="10334"/>
                </a:lnTo>
                <a:lnTo>
                  <a:pt x="6269" y="10356"/>
                </a:lnTo>
                <a:lnTo>
                  <a:pt x="6376" y="10399"/>
                </a:lnTo>
                <a:lnTo>
                  <a:pt x="6612" y="10548"/>
                </a:lnTo>
                <a:lnTo>
                  <a:pt x="6740" y="10613"/>
                </a:lnTo>
                <a:lnTo>
                  <a:pt x="6804" y="10613"/>
                </a:lnTo>
                <a:lnTo>
                  <a:pt x="6868" y="10613"/>
                </a:lnTo>
                <a:lnTo>
                  <a:pt x="6868" y="10613"/>
                </a:lnTo>
                <a:lnTo>
                  <a:pt x="6954" y="10591"/>
                </a:lnTo>
                <a:lnTo>
                  <a:pt x="6997" y="10548"/>
                </a:lnTo>
                <a:lnTo>
                  <a:pt x="7039" y="10484"/>
                </a:lnTo>
                <a:lnTo>
                  <a:pt x="7061" y="10441"/>
                </a:lnTo>
                <a:lnTo>
                  <a:pt x="7082" y="10356"/>
                </a:lnTo>
                <a:lnTo>
                  <a:pt x="7061" y="10270"/>
                </a:lnTo>
                <a:lnTo>
                  <a:pt x="7018" y="10099"/>
                </a:lnTo>
                <a:lnTo>
                  <a:pt x="6954" y="9928"/>
                </a:lnTo>
                <a:lnTo>
                  <a:pt x="6868" y="9757"/>
                </a:lnTo>
                <a:lnTo>
                  <a:pt x="6718" y="9500"/>
                </a:lnTo>
                <a:lnTo>
                  <a:pt x="6718" y="9500"/>
                </a:lnTo>
                <a:lnTo>
                  <a:pt x="6419" y="9072"/>
                </a:lnTo>
                <a:lnTo>
                  <a:pt x="6419" y="9072"/>
                </a:lnTo>
                <a:lnTo>
                  <a:pt x="6291" y="8901"/>
                </a:lnTo>
                <a:lnTo>
                  <a:pt x="6226" y="8815"/>
                </a:lnTo>
                <a:lnTo>
                  <a:pt x="6205" y="8730"/>
                </a:lnTo>
                <a:lnTo>
                  <a:pt x="6205" y="8730"/>
                </a:lnTo>
                <a:lnTo>
                  <a:pt x="6205" y="8687"/>
                </a:lnTo>
                <a:lnTo>
                  <a:pt x="6226" y="8644"/>
                </a:lnTo>
                <a:lnTo>
                  <a:pt x="6269" y="8623"/>
                </a:lnTo>
                <a:lnTo>
                  <a:pt x="6333" y="8601"/>
                </a:lnTo>
                <a:lnTo>
                  <a:pt x="6440" y="8580"/>
                </a:lnTo>
                <a:lnTo>
                  <a:pt x="6590" y="8580"/>
                </a:lnTo>
                <a:lnTo>
                  <a:pt x="6590" y="8580"/>
                </a:lnTo>
                <a:lnTo>
                  <a:pt x="6932" y="8537"/>
                </a:lnTo>
                <a:lnTo>
                  <a:pt x="7275" y="8473"/>
                </a:lnTo>
                <a:lnTo>
                  <a:pt x="7617" y="8387"/>
                </a:lnTo>
                <a:lnTo>
                  <a:pt x="7959" y="8280"/>
                </a:lnTo>
                <a:lnTo>
                  <a:pt x="7959" y="8280"/>
                </a:lnTo>
                <a:lnTo>
                  <a:pt x="8259" y="8131"/>
                </a:lnTo>
                <a:lnTo>
                  <a:pt x="8430" y="8045"/>
                </a:lnTo>
                <a:lnTo>
                  <a:pt x="8580" y="7938"/>
                </a:lnTo>
                <a:lnTo>
                  <a:pt x="8708" y="7810"/>
                </a:lnTo>
                <a:lnTo>
                  <a:pt x="8794" y="7681"/>
                </a:lnTo>
                <a:lnTo>
                  <a:pt x="8815" y="7596"/>
                </a:lnTo>
                <a:lnTo>
                  <a:pt x="8837" y="7532"/>
                </a:lnTo>
                <a:lnTo>
                  <a:pt x="8837" y="7446"/>
                </a:lnTo>
                <a:lnTo>
                  <a:pt x="8837" y="7360"/>
                </a:lnTo>
                <a:lnTo>
                  <a:pt x="8837" y="7360"/>
                </a:lnTo>
                <a:lnTo>
                  <a:pt x="8751" y="7082"/>
                </a:lnTo>
                <a:lnTo>
                  <a:pt x="8730" y="6954"/>
                </a:lnTo>
                <a:lnTo>
                  <a:pt x="8730" y="6826"/>
                </a:lnTo>
                <a:lnTo>
                  <a:pt x="8730" y="6826"/>
                </a:lnTo>
                <a:lnTo>
                  <a:pt x="8772" y="6505"/>
                </a:lnTo>
                <a:lnTo>
                  <a:pt x="8794" y="6205"/>
                </a:lnTo>
                <a:lnTo>
                  <a:pt x="8794" y="6205"/>
                </a:lnTo>
                <a:lnTo>
                  <a:pt x="8772" y="6012"/>
                </a:lnTo>
                <a:lnTo>
                  <a:pt x="8772" y="5948"/>
                </a:lnTo>
                <a:lnTo>
                  <a:pt x="8815" y="5863"/>
                </a:lnTo>
                <a:lnTo>
                  <a:pt x="8815" y="5863"/>
                </a:lnTo>
                <a:lnTo>
                  <a:pt x="8858" y="5820"/>
                </a:lnTo>
                <a:lnTo>
                  <a:pt x="8901" y="5799"/>
                </a:lnTo>
                <a:lnTo>
                  <a:pt x="8965" y="5777"/>
                </a:lnTo>
                <a:lnTo>
                  <a:pt x="9008" y="5734"/>
                </a:lnTo>
                <a:lnTo>
                  <a:pt x="9008" y="5734"/>
                </a:lnTo>
                <a:lnTo>
                  <a:pt x="9029" y="5670"/>
                </a:lnTo>
                <a:lnTo>
                  <a:pt x="9029" y="5606"/>
                </a:lnTo>
                <a:lnTo>
                  <a:pt x="8986" y="5456"/>
                </a:lnTo>
                <a:lnTo>
                  <a:pt x="8944" y="5306"/>
                </a:lnTo>
                <a:lnTo>
                  <a:pt x="8922" y="5264"/>
                </a:lnTo>
                <a:lnTo>
                  <a:pt x="8922" y="5199"/>
                </a:lnTo>
                <a:lnTo>
                  <a:pt x="8922" y="5199"/>
                </a:lnTo>
                <a:lnTo>
                  <a:pt x="8944" y="5157"/>
                </a:lnTo>
                <a:lnTo>
                  <a:pt x="8986" y="5114"/>
                </a:lnTo>
                <a:lnTo>
                  <a:pt x="9093" y="5050"/>
                </a:lnTo>
                <a:lnTo>
                  <a:pt x="9179" y="4964"/>
                </a:lnTo>
                <a:lnTo>
                  <a:pt x="9200" y="4921"/>
                </a:lnTo>
                <a:lnTo>
                  <a:pt x="9222" y="4857"/>
                </a:lnTo>
                <a:lnTo>
                  <a:pt x="9222" y="4857"/>
                </a:lnTo>
                <a:lnTo>
                  <a:pt x="9200" y="4772"/>
                </a:lnTo>
                <a:lnTo>
                  <a:pt x="9158" y="4729"/>
                </a:lnTo>
                <a:lnTo>
                  <a:pt x="9115" y="4686"/>
                </a:lnTo>
                <a:lnTo>
                  <a:pt x="9051" y="4665"/>
                </a:lnTo>
                <a:lnTo>
                  <a:pt x="8922" y="4643"/>
                </a:lnTo>
                <a:lnTo>
                  <a:pt x="8772" y="4622"/>
                </a:lnTo>
                <a:lnTo>
                  <a:pt x="8772" y="4622"/>
                </a:lnTo>
                <a:close/>
                <a:moveTo>
                  <a:pt x="728" y="7574"/>
                </a:moveTo>
                <a:lnTo>
                  <a:pt x="728" y="7574"/>
                </a:lnTo>
                <a:lnTo>
                  <a:pt x="706" y="7532"/>
                </a:lnTo>
                <a:lnTo>
                  <a:pt x="685" y="7467"/>
                </a:lnTo>
                <a:lnTo>
                  <a:pt x="663" y="7318"/>
                </a:lnTo>
                <a:lnTo>
                  <a:pt x="706" y="7039"/>
                </a:lnTo>
                <a:lnTo>
                  <a:pt x="706" y="7039"/>
                </a:lnTo>
                <a:lnTo>
                  <a:pt x="749" y="6911"/>
                </a:lnTo>
                <a:lnTo>
                  <a:pt x="792" y="6761"/>
                </a:lnTo>
                <a:lnTo>
                  <a:pt x="835" y="6654"/>
                </a:lnTo>
                <a:lnTo>
                  <a:pt x="920" y="6526"/>
                </a:lnTo>
                <a:lnTo>
                  <a:pt x="920" y="6526"/>
                </a:lnTo>
                <a:lnTo>
                  <a:pt x="1027" y="6440"/>
                </a:lnTo>
                <a:lnTo>
                  <a:pt x="1113" y="6398"/>
                </a:lnTo>
                <a:lnTo>
                  <a:pt x="1220" y="6398"/>
                </a:lnTo>
                <a:lnTo>
                  <a:pt x="1348" y="6398"/>
                </a:lnTo>
                <a:lnTo>
                  <a:pt x="1348" y="6398"/>
                </a:lnTo>
                <a:lnTo>
                  <a:pt x="1434" y="6398"/>
                </a:lnTo>
                <a:lnTo>
                  <a:pt x="1541" y="6398"/>
                </a:lnTo>
                <a:lnTo>
                  <a:pt x="1733" y="6440"/>
                </a:lnTo>
                <a:lnTo>
                  <a:pt x="2076" y="6590"/>
                </a:lnTo>
                <a:lnTo>
                  <a:pt x="2076" y="6590"/>
                </a:lnTo>
                <a:lnTo>
                  <a:pt x="2375" y="6697"/>
                </a:lnTo>
                <a:lnTo>
                  <a:pt x="2675" y="6826"/>
                </a:lnTo>
                <a:lnTo>
                  <a:pt x="2675" y="6826"/>
                </a:lnTo>
                <a:lnTo>
                  <a:pt x="2803" y="6890"/>
                </a:lnTo>
                <a:lnTo>
                  <a:pt x="2889" y="6954"/>
                </a:lnTo>
                <a:lnTo>
                  <a:pt x="2974" y="7039"/>
                </a:lnTo>
                <a:lnTo>
                  <a:pt x="3060" y="7146"/>
                </a:lnTo>
                <a:lnTo>
                  <a:pt x="3060" y="7146"/>
                </a:lnTo>
                <a:lnTo>
                  <a:pt x="3145" y="7253"/>
                </a:lnTo>
                <a:lnTo>
                  <a:pt x="3167" y="7296"/>
                </a:lnTo>
                <a:lnTo>
                  <a:pt x="3145" y="7318"/>
                </a:lnTo>
                <a:lnTo>
                  <a:pt x="3038" y="7318"/>
                </a:lnTo>
                <a:lnTo>
                  <a:pt x="3038" y="7318"/>
                </a:lnTo>
                <a:lnTo>
                  <a:pt x="2953" y="7318"/>
                </a:lnTo>
                <a:lnTo>
                  <a:pt x="2867" y="7296"/>
                </a:lnTo>
                <a:lnTo>
                  <a:pt x="2696" y="7253"/>
                </a:lnTo>
                <a:lnTo>
                  <a:pt x="2696" y="7253"/>
                </a:lnTo>
                <a:lnTo>
                  <a:pt x="2504" y="7253"/>
                </a:lnTo>
                <a:lnTo>
                  <a:pt x="2418" y="7253"/>
                </a:lnTo>
                <a:lnTo>
                  <a:pt x="2332" y="7232"/>
                </a:lnTo>
                <a:lnTo>
                  <a:pt x="2332" y="7232"/>
                </a:lnTo>
                <a:lnTo>
                  <a:pt x="2268" y="7189"/>
                </a:lnTo>
                <a:lnTo>
                  <a:pt x="2225" y="7125"/>
                </a:lnTo>
                <a:lnTo>
                  <a:pt x="2161" y="7082"/>
                </a:lnTo>
                <a:lnTo>
                  <a:pt x="2118" y="7039"/>
                </a:lnTo>
                <a:lnTo>
                  <a:pt x="2118" y="7039"/>
                </a:lnTo>
                <a:lnTo>
                  <a:pt x="2054" y="7039"/>
                </a:lnTo>
                <a:lnTo>
                  <a:pt x="2033" y="7061"/>
                </a:lnTo>
                <a:lnTo>
                  <a:pt x="1969" y="7146"/>
                </a:lnTo>
                <a:lnTo>
                  <a:pt x="1926" y="7232"/>
                </a:lnTo>
                <a:lnTo>
                  <a:pt x="1883" y="7275"/>
                </a:lnTo>
                <a:lnTo>
                  <a:pt x="1840" y="7296"/>
                </a:lnTo>
                <a:lnTo>
                  <a:pt x="1840" y="7296"/>
                </a:lnTo>
                <a:lnTo>
                  <a:pt x="1755" y="7296"/>
                </a:lnTo>
                <a:lnTo>
                  <a:pt x="1712" y="7275"/>
                </a:lnTo>
                <a:lnTo>
                  <a:pt x="1690" y="7253"/>
                </a:lnTo>
                <a:lnTo>
                  <a:pt x="1690" y="7189"/>
                </a:lnTo>
                <a:lnTo>
                  <a:pt x="1690" y="7082"/>
                </a:lnTo>
                <a:lnTo>
                  <a:pt x="1690" y="7039"/>
                </a:lnTo>
                <a:lnTo>
                  <a:pt x="1669" y="6997"/>
                </a:lnTo>
                <a:lnTo>
                  <a:pt x="1669" y="6997"/>
                </a:lnTo>
                <a:lnTo>
                  <a:pt x="1626" y="6954"/>
                </a:lnTo>
                <a:lnTo>
                  <a:pt x="1605" y="6932"/>
                </a:lnTo>
                <a:lnTo>
                  <a:pt x="1562" y="6932"/>
                </a:lnTo>
                <a:lnTo>
                  <a:pt x="1541" y="6954"/>
                </a:lnTo>
                <a:lnTo>
                  <a:pt x="1498" y="7018"/>
                </a:lnTo>
                <a:lnTo>
                  <a:pt x="1455" y="7146"/>
                </a:lnTo>
                <a:lnTo>
                  <a:pt x="1412" y="7253"/>
                </a:lnTo>
                <a:lnTo>
                  <a:pt x="1370" y="7360"/>
                </a:lnTo>
                <a:lnTo>
                  <a:pt x="1327" y="7382"/>
                </a:lnTo>
                <a:lnTo>
                  <a:pt x="1305" y="7403"/>
                </a:lnTo>
                <a:lnTo>
                  <a:pt x="1263" y="7382"/>
                </a:lnTo>
                <a:lnTo>
                  <a:pt x="1220" y="7360"/>
                </a:lnTo>
                <a:lnTo>
                  <a:pt x="1220" y="7360"/>
                </a:lnTo>
                <a:lnTo>
                  <a:pt x="1220" y="7339"/>
                </a:lnTo>
                <a:lnTo>
                  <a:pt x="1220" y="7275"/>
                </a:lnTo>
                <a:lnTo>
                  <a:pt x="1241" y="7168"/>
                </a:lnTo>
                <a:lnTo>
                  <a:pt x="1263" y="7061"/>
                </a:lnTo>
                <a:lnTo>
                  <a:pt x="1263" y="6997"/>
                </a:lnTo>
                <a:lnTo>
                  <a:pt x="1220" y="6954"/>
                </a:lnTo>
                <a:lnTo>
                  <a:pt x="1220" y="6954"/>
                </a:lnTo>
                <a:lnTo>
                  <a:pt x="1177" y="6911"/>
                </a:lnTo>
                <a:lnTo>
                  <a:pt x="1113" y="6911"/>
                </a:lnTo>
                <a:lnTo>
                  <a:pt x="1070" y="6932"/>
                </a:lnTo>
                <a:lnTo>
                  <a:pt x="1049" y="6954"/>
                </a:lnTo>
                <a:lnTo>
                  <a:pt x="984" y="7061"/>
                </a:lnTo>
                <a:lnTo>
                  <a:pt x="942" y="7168"/>
                </a:lnTo>
                <a:lnTo>
                  <a:pt x="942" y="7168"/>
                </a:lnTo>
                <a:lnTo>
                  <a:pt x="856" y="7425"/>
                </a:lnTo>
                <a:lnTo>
                  <a:pt x="813" y="7553"/>
                </a:lnTo>
                <a:lnTo>
                  <a:pt x="770" y="7574"/>
                </a:lnTo>
                <a:lnTo>
                  <a:pt x="728" y="7574"/>
                </a:lnTo>
                <a:lnTo>
                  <a:pt x="728" y="7574"/>
                </a:lnTo>
                <a:close/>
                <a:moveTo>
                  <a:pt x="1455" y="8366"/>
                </a:moveTo>
                <a:lnTo>
                  <a:pt x="1455" y="8366"/>
                </a:lnTo>
                <a:lnTo>
                  <a:pt x="1305" y="8387"/>
                </a:lnTo>
                <a:lnTo>
                  <a:pt x="1134" y="8366"/>
                </a:lnTo>
                <a:lnTo>
                  <a:pt x="1070" y="8366"/>
                </a:lnTo>
                <a:lnTo>
                  <a:pt x="984" y="8323"/>
                </a:lnTo>
                <a:lnTo>
                  <a:pt x="942" y="8280"/>
                </a:lnTo>
                <a:lnTo>
                  <a:pt x="899" y="8238"/>
                </a:lnTo>
                <a:lnTo>
                  <a:pt x="899" y="8238"/>
                </a:lnTo>
                <a:lnTo>
                  <a:pt x="877" y="8152"/>
                </a:lnTo>
                <a:lnTo>
                  <a:pt x="877" y="8088"/>
                </a:lnTo>
                <a:lnTo>
                  <a:pt x="877" y="8045"/>
                </a:lnTo>
                <a:lnTo>
                  <a:pt x="920" y="7981"/>
                </a:lnTo>
                <a:lnTo>
                  <a:pt x="1027" y="7895"/>
                </a:lnTo>
                <a:lnTo>
                  <a:pt x="1134" y="7853"/>
                </a:lnTo>
                <a:lnTo>
                  <a:pt x="1134" y="7853"/>
                </a:lnTo>
                <a:lnTo>
                  <a:pt x="1305" y="7767"/>
                </a:lnTo>
                <a:lnTo>
                  <a:pt x="1498" y="7724"/>
                </a:lnTo>
                <a:lnTo>
                  <a:pt x="1690" y="7681"/>
                </a:lnTo>
                <a:lnTo>
                  <a:pt x="1883" y="7639"/>
                </a:lnTo>
                <a:lnTo>
                  <a:pt x="2076" y="7617"/>
                </a:lnTo>
                <a:lnTo>
                  <a:pt x="2290" y="7617"/>
                </a:lnTo>
                <a:lnTo>
                  <a:pt x="2482" y="7617"/>
                </a:lnTo>
                <a:lnTo>
                  <a:pt x="2653" y="7639"/>
                </a:lnTo>
                <a:lnTo>
                  <a:pt x="2653" y="7639"/>
                </a:lnTo>
                <a:lnTo>
                  <a:pt x="2803" y="7681"/>
                </a:lnTo>
                <a:lnTo>
                  <a:pt x="2953" y="7703"/>
                </a:lnTo>
                <a:lnTo>
                  <a:pt x="2953" y="7703"/>
                </a:lnTo>
                <a:lnTo>
                  <a:pt x="3124" y="7724"/>
                </a:lnTo>
                <a:lnTo>
                  <a:pt x="3210" y="7746"/>
                </a:lnTo>
                <a:lnTo>
                  <a:pt x="3252" y="7746"/>
                </a:lnTo>
                <a:lnTo>
                  <a:pt x="3252" y="7746"/>
                </a:lnTo>
                <a:lnTo>
                  <a:pt x="3317" y="7810"/>
                </a:lnTo>
                <a:lnTo>
                  <a:pt x="3317" y="7853"/>
                </a:lnTo>
                <a:lnTo>
                  <a:pt x="3274" y="7895"/>
                </a:lnTo>
                <a:lnTo>
                  <a:pt x="3231" y="7917"/>
                </a:lnTo>
                <a:lnTo>
                  <a:pt x="3081" y="7959"/>
                </a:lnTo>
                <a:lnTo>
                  <a:pt x="2953" y="7981"/>
                </a:lnTo>
                <a:lnTo>
                  <a:pt x="2953" y="7981"/>
                </a:lnTo>
                <a:lnTo>
                  <a:pt x="2589" y="8109"/>
                </a:lnTo>
                <a:lnTo>
                  <a:pt x="2204" y="8238"/>
                </a:lnTo>
                <a:lnTo>
                  <a:pt x="2033" y="8302"/>
                </a:lnTo>
                <a:lnTo>
                  <a:pt x="1840" y="8345"/>
                </a:lnTo>
                <a:lnTo>
                  <a:pt x="1648" y="8387"/>
                </a:lnTo>
                <a:lnTo>
                  <a:pt x="1455" y="8366"/>
                </a:lnTo>
                <a:lnTo>
                  <a:pt x="1455" y="8366"/>
                </a:lnTo>
                <a:close/>
                <a:moveTo>
                  <a:pt x="3038" y="8986"/>
                </a:moveTo>
                <a:lnTo>
                  <a:pt x="3038" y="8986"/>
                </a:lnTo>
                <a:lnTo>
                  <a:pt x="2889" y="9029"/>
                </a:lnTo>
                <a:lnTo>
                  <a:pt x="2803" y="9051"/>
                </a:lnTo>
                <a:lnTo>
                  <a:pt x="2739" y="9029"/>
                </a:lnTo>
                <a:lnTo>
                  <a:pt x="2739" y="9029"/>
                </a:lnTo>
                <a:lnTo>
                  <a:pt x="2675" y="9008"/>
                </a:lnTo>
                <a:lnTo>
                  <a:pt x="2632" y="8965"/>
                </a:lnTo>
                <a:lnTo>
                  <a:pt x="2589" y="8944"/>
                </a:lnTo>
                <a:lnTo>
                  <a:pt x="2546" y="8922"/>
                </a:lnTo>
                <a:lnTo>
                  <a:pt x="2546" y="8922"/>
                </a:lnTo>
                <a:lnTo>
                  <a:pt x="2439" y="8922"/>
                </a:lnTo>
                <a:lnTo>
                  <a:pt x="2397" y="8944"/>
                </a:lnTo>
                <a:lnTo>
                  <a:pt x="2375" y="8922"/>
                </a:lnTo>
                <a:lnTo>
                  <a:pt x="2375" y="8922"/>
                </a:lnTo>
                <a:lnTo>
                  <a:pt x="2332" y="8901"/>
                </a:lnTo>
                <a:lnTo>
                  <a:pt x="2332" y="8858"/>
                </a:lnTo>
                <a:lnTo>
                  <a:pt x="2332" y="8837"/>
                </a:lnTo>
                <a:lnTo>
                  <a:pt x="2332" y="8794"/>
                </a:lnTo>
                <a:lnTo>
                  <a:pt x="2397" y="8751"/>
                </a:lnTo>
                <a:lnTo>
                  <a:pt x="2482" y="8708"/>
                </a:lnTo>
                <a:lnTo>
                  <a:pt x="2696" y="8623"/>
                </a:lnTo>
                <a:lnTo>
                  <a:pt x="2846" y="8580"/>
                </a:lnTo>
                <a:lnTo>
                  <a:pt x="2846" y="8580"/>
                </a:lnTo>
                <a:lnTo>
                  <a:pt x="3017" y="8494"/>
                </a:lnTo>
                <a:lnTo>
                  <a:pt x="3252" y="8366"/>
                </a:lnTo>
                <a:lnTo>
                  <a:pt x="3359" y="8345"/>
                </a:lnTo>
                <a:lnTo>
                  <a:pt x="3445" y="8345"/>
                </a:lnTo>
                <a:lnTo>
                  <a:pt x="3466" y="8366"/>
                </a:lnTo>
                <a:lnTo>
                  <a:pt x="3488" y="8409"/>
                </a:lnTo>
                <a:lnTo>
                  <a:pt x="3488" y="8452"/>
                </a:lnTo>
                <a:lnTo>
                  <a:pt x="3488" y="8516"/>
                </a:lnTo>
                <a:lnTo>
                  <a:pt x="3488" y="8516"/>
                </a:lnTo>
                <a:lnTo>
                  <a:pt x="3381" y="8730"/>
                </a:lnTo>
                <a:lnTo>
                  <a:pt x="3252" y="8944"/>
                </a:lnTo>
                <a:lnTo>
                  <a:pt x="3252" y="8944"/>
                </a:lnTo>
                <a:lnTo>
                  <a:pt x="3210" y="8965"/>
                </a:lnTo>
                <a:lnTo>
                  <a:pt x="3145" y="8986"/>
                </a:lnTo>
                <a:lnTo>
                  <a:pt x="3038" y="8986"/>
                </a:lnTo>
                <a:lnTo>
                  <a:pt x="3038" y="8986"/>
                </a:lnTo>
                <a:close/>
                <a:moveTo>
                  <a:pt x="4237" y="10356"/>
                </a:moveTo>
                <a:lnTo>
                  <a:pt x="4237" y="10356"/>
                </a:lnTo>
                <a:lnTo>
                  <a:pt x="4237" y="10463"/>
                </a:lnTo>
                <a:lnTo>
                  <a:pt x="4215" y="10591"/>
                </a:lnTo>
                <a:lnTo>
                  <a:pt x="4194" y="10634"/>
                </a:lnTo>
                <a:lnTo>
                  <a:pt x="4151" y="10655"/>
                </a:lnTo>
                <a:lnTo>
                  <a:pt x="4108" y="10655"/>
                </a:lnTo>
                <a:lnTo>
                  <a:pt x="4044" y="10655"/>
                </a:lnTo>
                <a:lnTo>
                  <a:pt x="4044" y="10655"/>
                </a:lnTo>
                <a:lnTo>
                  <a:pt x="4023" y="10613"/>
                </a:lnTo>
                <a:lnTo>
                  <a:pt x="3980" y="10570"/>
                </a:lnTo>
                <a:lnTo>
                  <a:pt x="3937" y="10463"/>
                </a:lnTo>
                <a:lnTo>
                  <a:pt x="3873" y="10356"/>
                </a:lnTo>
                <a:lnTo>
                  <a:pt x="3830" y="10313"/>
                </a:lnTo>
                <a:lnTo>
                  <a:pt x="3787" y="10292"/>
                </a:lnTo>
                <a:lnTo>
                  <a:pt x="3787" y="10292"/>
                </a:lnTo>
                <a:lnTo>
                  <a:pt x="3744" y="10270"/>
                </a:lnTo>
                <a:lnTo>
                  <a:pt x="3680" y="10249"/>
                </a:lnTo>
                <a:lnTo>
                  <a:pt x="3595" y="10292"/>
                </a:lnTo>
                <a:lnTo>
                  <a:pt x="3488" y="10334"/>
                </a:lnTo>
                <a:lnTo>
                  <a:pt x="3381" y="10356"/>
                </a:lnTo>
                <a:lnTo>
                  <a:pt x="3381" y="10356"/>
                </a:lnTo>
                <a:lnTo>
                  <a:pt x="3295" y="10356"/>
                </a:lnTo>
                <a:lnTo>
                  <a:pt x="3210" y="10313"/>
                </a:lnTo>
                <a:lnTo>
                  <a:pt x="3167" y="10292"/>
                </a:lnTo>
                <a:lnTo>
                  <a:pt x="3145" y="10249"/>
                </a:lnTo>
                <a:lnTo>
                  <a:pt x="3145" y="10206"/>
                </a:lnTo>
                <a:lnTo>
                  <a:pt x="3167" y="10163"/>
                </a:lnTo>
                <a:lnTo>
                  <a:pt x="3167" y="10163"/>
                </a:lnTo>
                <a:lnTo>
                  <a:pt x="3188" y="10120"/>
                </a:lnTo>
                <a:lnTo>
                  <a:pt x="3231" y="10099"/>
                </a:lnTo>
                <a:lnTo>
                  <a:pt x="3317" y="10099"/>
                </a:lnTo>
                <a:lnTo>
                  <a:pt x="3402" y="10099"/>
                </a:lnTo>
                <a:lnTo>
                  <a:pt x="3445" y="10099"/>
                </a:lnTo>
                <a:lnTo>
                  <a:pt x="3488" y="10078"/>
                </a:lnTo>
                <a:lnTo>
                  <a:pt x="3488" y="10078"/>
                </a:lnTo>
                <a:lnTo>
                  <a:pt x="3509" y="10035"/>
                </a:lnTo>
                <a:lnTo>
                  <a:pt x="3531" y="10013"/>
                </a:lnTo>
                <a:lnTo>
                  <a:pt x="3531" y="9971"/>
                </a:lnTo>
                <a:lnTo>
                  <a:pt x="3509" y="9928"/>
                </a:lnTo>
                <a:lnTo>
                  <a:pt x="3445" y="9864"/>
                </a:lnTo>
                <a:lnTo>
                  <a:pt x="3381" y="9821"/>
                </a:lnTo>
                <a:lnTo>
                  <a:pt x="3381" y="9821"/>
                </a:lnTo>
                <a:lnTo>
                  <a:pt x="3509" y="9778"/>
                </a:lnTo>
                <a:lnTo>
                  <a:pt x="3552" y="9757"/>
                </a:lnTo>
                <a:lnTo>
                  <a:pt x="3552" y="9714"/>
                </a:lnTo>
                <a:lnTo>
                  <a:pt x="3552" y="9693"/>
                </a:lnTo>
                <a:lnTo>
                  <a:pt x="3531" y="9650"/>
                </a:lnTo>
                <a:lnTo>
                  <a:pt x="3445" y="9564"/>
                </a:lnTo>
                <a:lnTo>
                  <a:pt x="3445" y="9564"/>
                </a:lnTo>
                <a:lnTo>
                  <a:pt x="3638" y="9521"/>
                </a:lnTo>
                <a:lnTo>
                  <a:pt x="3659" y="9500"/>
                </a:lnTo>
                <a:lnTo>
                  <a:pt x="3702" y="9479"/>
                </a:lnTo>
                <a:lnTo>
                  <a:pt x="3702" y="9436"/>
                </a:lnTo>
                <a:lnTo>
                  <a:pt x="3702" y="9393"/>
                </a:lnTo>
                <a:lnTo>
                  <a:pt x="3702" y="9393"/>
                </a:lnTo>
                <a:lnTo>
                  <a:pt x="3680" y="9350"/>
                </a:lnTo>
                <a:lnTo>
                  <a:pt x="3616" y="9307"/>
                </a:lnTo>
                <a:lnTo>
                  <a:pt x="3573" y="9286"/>
                </a:lnTo>
                <a:lnTo>
                  <a:pt x="3531" y="9222"/>
                </a:lnTo>
                <a:lnTo>
                  <a:pt x="3531" y="9222"/>
                </a:lnTo>
                <a:lnTo>
                  <a:pt x="3531" y="9136"/>
                </a:lnTo>
                <a:lnTo>
                  <a:pt x="3531" y="9093"/>
                </a:lnTo>
                <a:lnTo>
                  <a:pt x="3573" y="9051"/>
                </a:lnTo>
                <a:lnTo>
                  <a:pt x="3616" y="9029"/>
                </a:lnTo>
                <a:lnTo>
                  <a:pt x="3659" y="9008"/>
                </a:lnTo>
                <a:lnTo>
                  <a:pt x="3723" y="9029"/>
                </a:lnTo>
                <a:lnTo>
                  <a:pt x="3873" y="9072"/>
                </a:lnTo>
                <a:lnTo>
                  <a:pt x="4023" y="9136"/>
                </a:lnTo>
                <a:lnTo>
                  <a:pt x="4151" y="9222"/>
                </a:lnTo>
                <a:lnTo>
                  <a:pt x="4258" y="9307"/>
                </a:lnTo>
                <a:lnTo>
                  <a:pt x="4279" y="9350"/>
                </a:lnTo>
                <a:lnTo>
                  <a:pt x="4279" y="9393"/>
                </a:lnTo>
                <a:lnTo>
                  <a:pt x="4279" y="9393"/>
                </a:lnTo>
                <a:lnTo>
                  <a:pt x="4279" y="9864"/>
                </a:lnTo>
                <a:lnTo>
                  <a:pt x="4237" y="10356"/>
                </a:lnTo>
                <a:lnTo>
                  <a:pt x="4237" y="10356"/>
                </a:lnTo>
                <a:close/>
                <a:moveTo>
                  <a:pt x="4836" y="8195"/>
                </a:moveTo>
                <a:lnTo>
                  <a:pt x="4836" y="8195"/>
                </a:lnTo>
                <a:lnTo>
                  <a:pt x="4771" y="8259"/>
                </a:lnTo>
                <a:lnTo>
                  <a:pt x="4707" y="8323"/>
                </a:lnTo>
                <a:lnTo>
                  <a:pt x="4493" y="8387"/>
                </a:lnTo>
                <a:lnTo>
                  <a:pt x="4279" y="8452"/>
                </a:lnTo>
                <a:lnTo>
                  <a:pt x="4108" y="8452"/>
                </a:lnTo>
                <a:lnTo>
                  <a:pt x="4108" y="8452"/>
                </a:lnTo>
                <a:lnTo>
                  <a:pt x="4023" y="8409"/>
                </a:lnTo>
                <a:lnTo>
                  <a:pt x="4001" y="8387"/>
                </a:lnTo>
                <a:lnTo>
                  <a:pt x="4023" y="8345"/>
                </a:lnTo>
                <a:lnTo>
                  <a:pt x="4044" y="8323"/>
                </a:lnTo>
                <a:lnTo>
                  <a:pt x="4130" y="8259"/>
                </a:lnTo>
                <a:lnTo>
                  <a:pt x="4151" y="8216"/>
                </a:lnTo>
                <a:lnTo>
                  <a:pt x="4151" y="8173"/>
                </a:lnTo>
                <a:lnTo>
                  <a:pt x="4151" y="8173"/>
                </a:lnTo>
                <a:lnTo>
                  <a:pt x="4108" y="8131"/>
                </a:lnTo>
                <a:lnTo>
                  <a:pt x="4065" y="8131"/>
                </a:lnTo>
                <a:lnTo>
                  <a:pt x="3980" y="8131"/>
                </a:lnTo>
                <a:lnTo>
                  <a:pt x="3894" y="8152"/>
                </a:lnTo>
                <a:lnTo>
                  <a:pt x="3851" y="8131"/>
                </a:lnTo>
                <a:lnTo>
                  <a:pt x="3851" y="8088"/>
                </a:lnTo>
                <a:lnTo>
                  <a:pt x="3851" y="8088"/>
                </a:lnTo>
                <a:lnTo>
                  <a:pt x="3851" y="8024"/>
                </a:lnTo>
                <a:lnTo>
                  <a:pt x="3894" y="7981"/>
                </a:lnTo>
                <a:lnTo>
                  <a:pt x="4001" y="7895"/>
                </a:lnTo>
                <a:lnTo>
                  <a:pt x="4065" y="7874"/>
                </a:lnTo>
                <a:lnTo>
                  <a:pt x="4087" y="7831"/>
                </a:lnTo>
                <a:lnTo>
                  <a:pt x="4087" y="7767"/>
                </a:lnTo>
                <a:lnTo>
                  <a:pt x="4044" y="7703"/>
                </a:lnTo>
                <a:lnTo>
                  <a:pt x="4044" y="7703"/>
                </a:lnTo>
                <a:lnTo>
                  <a:pt x="4001" y="7681"/>
                </a:lnTo>
                <a:lnTo>
                  <a:pt x="3937" y="7681"/>
                </a:lnTo>
                <a:lnTo>
                  <a:pt x="3830" y="7681"/>
                </a:lnTo>
                <a:lnTo>
                  <a:pt x="3766" y="7703"/>
                </a:lnTo>
                <a:lnTo>
                  <a:pt x="3723" y="7681"/>
                </a:lnTo>
                <a:lnTo>
                  <a:pt x="3702" y="7639"/>
                </a:lnTo>
                <a:lnTo>
                  <a:pt x="3680" y="7553"/>
                </a:lnTo>
                <a:lnTo>
                  <a:pt x="3680" y="7553"/>
                </a:lnTo>
                <a:lnTo>
                  <a:pt x="3702" y="7489"/>
                </a:lnTo>
                <a:lnTo>
                  <a:pt x="3744" y="7425"/>
                </a:lnTo>
                <a:lnTo>
                  <a:pt x="3809" y="7382"/>
                </a:lnTo>
                <a:lnTo>
                  <a:pt x="3894" y="7339"/>
                </a:lnTo>
                <a:lnTo>
                  <a:pt x="4065" y="7296"/>
                </a:lnTo>
                <a:lnTo>
                  <a:pt x="4215" y="7253"/>
                </a:lnTo>
                <a:lnTo>
                  <a:pt x="4215" y="7253"/>
                </a:lnTo>
                <a:lnTo>
                  <a:pt x="4429" y="7211"/>
                </a:lnTo>
                <a:lnTo>
                  <a:pt x="4515" y="7189"/>
                </a:lnTo>
                <a:lnTo>
                  <a:pt x="4600" y="7189"/>
                </a:lnTo>
                <a:lnTo>
                  <a:pt x="4686" y="7211"/>
                </a:lnTo>
                <a:lnTo>
                  <a:pt x="4750" y="7253"/>
                </a:lnTo>
                <a:lnTo>
                  <a:pt x="4793" y="7339"/>
                </a:lnTo>
                <a:lnTo>
                  <a:pt x="4814" y="7446"/>
                </a:lnTo>
                <a:lnTo>
                  <a:pt x="4814" y="7446"/>
                </a:lnTo>
                <a:lnTo>
                  <a:pt x="4878" y="7831"/>
                </a:lnTo>
                <a:lnTo>
                  <a:pt x="4878" y="8045"/>
                </a:lnTo>
                <a:lnTo>
                  <a:pt x="4878" y="8131"/>
                </a:lnTo>
                <a:lnTo>
                  <a:pt x="4836" y="8195"/>
                </a:lnTo>
                <a:lnTo>
                  <a:pt x="4836" y="8195"/>
                </a:lnTo>
                <a:close/>
                <a:moveTo>
                  <a:pt x="6505" y="9971"/>
                </a:moveTo>
                <a:lnTo>
                  <a:pt x="6505" y="9971"/>
                </a:lnTo>
                <a:lnTo>
                  <a:pt x="6483" y="9971"/>
                </a:lnTo>
                <a:lnTo>
                  <a:pt x="6440" y="9971"/>
                </a:lnTo>
                <a:lnTo>
                  <a:pt x="6312" y="9928"/>
                </a:lnTo>
                <a:lnTo>
                  <a:pt x="6119" y="9842"/>
                </a:lnTo>
                <a:lnTo>
                  <a:pt x="6119" y="9842"/>
                </a:lnTo>
                <a:lnTo>
                  <a:pt x="6012" y="9800"/>
                </a:lnTo>
                <a:lnTo>
                  <a:pt x="5927" y="9800"/>
                </a:lnTo>
                <a:lnTo>
                  <a:pt x="5841" y="9842"/>
                </a:lnTo>
                <a:lnTo>
                  <a:pt x="5777" y="9928"/>
                </a:lnTo>
                <a:lnTo>
                  <a:pt x="5777" y="9928"/>
                </a:lnTo>
                <a:lnTo>
                  <a:pt x="5734" y="10013"/>
                </a:lnTo>
                <a:lnTo>
                  <a:pt x="5713" y="10163"/>
                </a:lnTo>
                <a:lnTo>
                  <a:pt x="5670" y="10292"/>
                </a:lnTo>
                <a:lnTo>
                  <a:pt x="5627" y="10313"/>
                </a:lnTo>
                <a:lnTo>
                  <a:pt x="5606" y="10313"/>
                </a:lnTo>
                <a:lnTo>
                  <a:pt x="5606" y="10313"/>
                </a:lnTo>
                <a:lnTo>
                  <a:pt x="5542" y="10249"/>
                </a:lnTo>
                <a:lnTo>
                  <a:pt x="5478" y="10142"/>
                </a:lnTo>
                <a:lnTo>
                  <a:pt x="5435" y="10013"/>
                </a:lnTo>
                <a:lnTo>
                  <a:pt x="5413" y="9928"/>
                </a:lnTo>
                <a:lnTo>
                  <a:pt x="5413" y="9928"/>
                </a:lnTo>
                <a:lnTo>
                  <a:pt x="5435" y="9842"/>
                </a:lnTo>
                <a:lnTo>
                  <a:pt x="5478" y="9757"/>
                </a:lnTo>
                <a:lnTo>
                  <a:pt x="5499" y="9650"/>
                </a:lnTo>
                <a:lnTo>
                  <a:pt x="5499" y="9607"/>
                </a:lnTo>
                <a:lnTo>
                  <a:pt x="5478" y="9586"/>
                </a:lnTo>
                <a:lnTo>
                  <a:pt x="5478" y="9586"/>
                </a:lnTo>
                <a:lnTo>
                  <a:pt x="5435" y="9564"/>
                </a:lnTo>
                <a:lnTo>
                  <a:pt x="5413" y="9543"/>
                </a:lnTo>
                <a:lnTo>
                  <a:pt x="5349" y="9564"/>
                </a:lnTo>
                <a:lnTo>
                  <a:pt x="5264" y="9543"/>
                </a:lnTo>
                <a:lnTo>
                  <a:pt x="5242" y="9543"/>
                </a:lnTo>
                <a:lnTo>
                  <a:pt x="5199" y="9500"/>
                </a:lnTo>
                <a:lnTo>
                  <a:pt x="5199" y="9500"/>
                </a:lnTo>
                <a:lnTo>
                  <a:pt x="5178" y="9436"/>
                </a:lnTo>
                <a:lnTo>
                  <a:pt x="5178" y="9372"/>
                </a:lnTo>
                <a:lnTo>
                  <a:pt x="5199" y="9307"/>
                </a:lnTo>
                <a:lnTo>
                  <a:pt x="5221" y="9243"/>
                </a:lnTo>
                <a:lnTo>
                  <a:pt x="5264" y="9179"/>
                </a:lnTo>
                <a:lnTo>
                  <a:pt x="5264" y="9136"/>
                </a:lnTo>
                <a:lnTo>
                  <a:pt x="5242" y="9093"/>
                </a:lnTo>
                <a:lnTo>
                  <a:pt x="5178" y="9072"/>
                </a:lnTo>
                <a:lnTo>
                  <a:pt x="5178" y="9072"/>
                </a:lnTo>
                <a:lnTo>
                  <a:pt x="5092" y="9093"/>
                </a:lnTo>
                <a:lnTo>
                  <a:pt x="5028" y="9072"/>
                </a:lnTo>
                <a:lnTo>
                  <a:pt x="4985" y="9029"/>
                </a:lnTo>
                <a:lnTo>
                  <a:pt x="4985" y="8986"/>
                </a:lnTo>
                <a:lnTo>
                  <a:pt x="4985" y="8922"/>
                </a:lnTo>
                <a:lnTo>
                  <a:pt x="4985" y="8858"/>
                </a:lnTo>
                <a:lnTo>
                  <a:pt x="5028" y="8794"/>
                </a:lnTo>
                <a:lnTo>
                  <a:pt x="5071" y="8730"/>
                </a:lnTo>
                <a:lnTo>
                  <a:pt x="5071" y="8730"/>
                </a:lnTo>
                <a:lnTo>
                  <a:pt x="5242" y="8601"/>
                </a:lnTo>
                <a:lnTo>
                  <a:pt x="5285" y="8559"/>
                </a:lnTo>
                <a:lnTo>
                  <a:pt x="5349" y="8559"/>
                </a:lnTo>
                <a:lnTo>
                  <a:pt x="5413" y="8580"/>
                </a:lnTo>
                <a:lnTo>
                  <a:pt x="5456" y="8623"/>
                </a:lnTo>
                <a:lnTo>
                  <a:pt x="5627" y="8751"/>
                </a:lnTo>
                <a:lnTo>
                  <a:pt x="5627" y="8751"/>
                </a:lnTo>
                <a:lnTo>
                  <a:pt x="5798" y="8986"/>
                </a:lnTo>
                <a:lnTo>
                  <a:pt x="6119" y="9372"/>
                </a:lnTo>
                <a:lnTo>
                  <a:pt x="6419" y="9778"/>
                </a:lnTo>
                <a:lnTo>
                  <a:pt x="6505" y="9906"/>
                </a:lnTo>
                <a:lnTo>
                  <a:pt x="6526" y="9949"/>
                </a:lnTo>
                <a:lnTo>
                  <a:pt x="6505" y="9971"/>
                </a:lnTo>
                <a:lnTo>
                  <a:pt x="6505" y="9971"/>
                </a:lnTo>
                <a:close/>
                <a:moveTo>
                  <a:pt x="7275" y="7917"/>
                </a:moveTo>
                <a:lnTo>
                  <a:pt x="7275" y="7917"/>
                </a:lnTo>
                <a:lnTo>
                  <a:pt x="6718" y="7981"/>
                </a:lnTo>
                <a:lnTo>
                  <a:pt x="6440" y="7981"/>
                </a:lnTo>
                <a:lnTo>
                  <a:pt x="6162" y="7981"/>
                </a:lnTo>
                <a:lnTo>
                  <a:pt x="6162" y="7981"/>
                </a:lnTo>
                <a:lnTo>
                  <a:pt x="6119" y="8024"/>
                </a:lnTo>
                <a:lnTo>
                  <a:pt x="6055" y="8024"/>
                </a:lnTo>
                <a:lnTo>
                  <a:pt x="6055" y="8024"/>
                </a:lnTo>
                <a:lnTo>
                  <a:pt x="6248" y="7938"/>
                </a:lnTo>
                <a:lnTo>
                  <a:pt x="6462" y="7853"/>
                </a:lnTo>
                <a:lnTo>
                  <a:pt x="6697" y="7788"/>
                </a:lnTo>
                <a:lnTo>
                  <a:pt x="6911" y="7746"/>
                </a:lnTo>
                <a:lnTo>
                  <a:pt x="6911" y="7746"/>
                </a:lnTo>
                <a:lnTo>
                  <a:pt x="7146" y="7703"/>
                </a:lnTo>
                <a:lnTo>
                  <a:pt x="7489" y="7639"/>
                </a:lnTo>
                <a:lnTo>
                  <a:pt x="7660" y="7596"/>
                </a:lnTo>
                <a:lnTo>
                  <a:pt x="7831" y="7596"/>
                </a:lnTo>
                <a:lnTo>
                  <a:pt x="7959" y="7617"/>
                </a:lnTo>
                <a:lnTo>
                  <a:pt x="8045" y="7639"/>
                </a:lnTo>
                <a:lnTo>
                  <a:pt x="8045" y="7639"/>
                </a:lnTo>
                <a:lnTo>
                  <a:pt x="7981" y="7703"/>
                </a:lnTo>
                <a:lnTo>
                  <a:pt x="7895" y="7746"/>
                </a:lnTo>
                <a:lnTo>
                  <a:pt x="7681" y="7831"/>
                </a:lnTo>
                <a:lnTo>
                  <a:pt x="7467" y="7874"/>
                </a:lnTo>
                <a:lnTo>
                  <a:pt x="7275" y="7917"/>
                </a:lnTo>
                <a:lnTo>
                  <a:pt x="7275" y="7917"/>
                </a:lnTo>
                <a:close/>
                <a:moveTo>
                  <a:pt x="8109" y="7082"/>
                </a:moveTo>
                <a:lnTo>
                  <a:pt x="8109" y="7082"/>
                </a:lnTo>
                <a:lnTo>
                  <a:pt x="7981" y="7125"/>
                </a:lnTo>
                <a:lnTo>
                  <a:pt x="7831" y="7125"/>
                </a:lnTo>
                <a:lnTo>
                  <a:pt x="7553" y="7146"/>
                </a:lnTo>
                <a:lnTo>
                  <a:pt x="7553" y="7146"/>
                </a:lnTo>
                <a:lnTo>
                  <a:pt x="7296" y="7189"/>
                </a:lnTo>
                <a:lnTo>
                  <a:pt x="7018" y="7211"/>
                </a:lnTo>
                <a:lnTo>
                  <a:pt x="7018" y="7211"/>
                </a:lnTo>
                <a:lnTo>
                  <a:pt x="6890" y="7211"/>
                </a:lnTo>
                <a:lnTo>
                  <a:pt x="6804" y="7146"/>
                </a:lnTo>
                <a:lnTo>
                  <a:pt x="6804" y="7146"/>
                </a:lnTo>
                <a:lnTo>
                  <a:pt x="6761" y="7082"/>
                </a:lnTo>
                <a:lnTo>
                  <a:pt x="6718" y="7018"/>
                </a:lnTo>
                <a:lnTo>
                  <a:pt x="6697" y="6997"/>
                </a:lnTo>
                <a:lnTo>
                  <a:pt x="6676" y="6997"/>
                </a:lnTo>
                <a:lnTo>
                  <a:pt x="6633" y="6997"/>
                </a:lnTo>
                <a:lnTo>
                  <a:pt x="6590" y="7018"/>
                </a:lnTo>
                <a:lnTo>
                  <a:pt x="6590" y="7018"/>
                </a:lnTo>
                <a:lnTo>
                  <a:pt x="6569" y="7061"/>
                </a:lnTo>
                <a:lnTo>
                  <a:pt x="6547" y="7082"/>
                </a:lnTo>
                <a:lnTo>
                  <a:pt x="6547" y="7189"/>
                </a:lnTo>
                <a:lnTo>
                  <a:pt x="6547" y="7275"/>
                </a:lnTo>
                <a:lnTo>
                  <a:pt x="6526" y="7296"/>
                </a:lnTo>
                <a:lnTo>
                  <a:pt x="6505" y="7339"/>
                </a:lnTo>
                <a:lnTo>
                  <a:pt x="6505" y="7339"/>
                </a:lnTo>
                <a:lnTo>
                  <a:pt x="6419" y="7382"/>
                </a:lnTo>
                <a:lnTo>
                  <a:pt x="6398" y="7382"/>
                </a:lnTo>
                <a:lnTo>
                  <a:pt x="6376" y="7360"/>
                </a:lnTo>
                <a:lnTo>
                  <a:pt x="6355" y="7232"/>
                </a:lnTo>
                <a:lnTo>
                  <a:pt x="6355" y="7232"/>
                </a:lnTo>
                <a:lnTo>
                  <a:pt x="6312" y="7125"/>
                </a:lnTo>
                <a:lnTo>
                  <a:pt x="6269" y="7082"/>
                </a:lnTo>
                <a:lnTo>
                  <a:pt x="6205" y="7061"/>
                </a:lnTo>
                <a:lnTo>
                  <a:pt x="6162" y="7082"/>
                </a:lnTo>
                <a:lnTo>
                  <a:pt x="6119" y="7125"/>
                </a:lnTo>
                <a:lnTo>
                  <a:pt x="6077" y="7189"/>
                </a:lnTo>
                <a:lnTo>
                  <a:pt x="5991" y="7382"/>
                </a:lnTo>
                <a:lnTo>
                  <a:pt x="5991" y="7382"/>
                </a:lnTo>
                <a:lnTo>
                  <a:pt x="5948" y="7510"/>
                </a:lnTo>
                <a:lnTo>
                  <a:pt x="5905" y="7553"/>
                </a:lnTo>
                <a:lnTo>
                  <a:pt x="5884" y="7574"/>
                </a:lnTo>
                <a:lnTo>
                  <a:pt x="5841" y="7574"/>
                </a:lnTo>
                <a:lnTo>
                  <a:pt x="5841" y="7574"/>
                </a:lnTo>
                <a:lnTo>
                  <a:pt x="5798" y="7574"/>
                </a:lnTo>
                <a:lnTo>
                  <a:pt x="5798" y="7553"/>
                </a:lnTo>
                <a:lnTo>
                  <a:pt x="5777" y="7489"/>
                </a:lnTo>
                <a:lnTo>
                  <a:pt x="5798" y="7425"/>
                </a:lnTo>
                <a:lnTo>
                  <a:pt x="5798" y="7360"/>
                </a:lnTo>
                <a:lnTo>
                  <a:pt x="5798" y="7360"/>
                </a:lnTo>
                <a:lnTo>
                  <a:pt x="5777" y="7253"/>
                </a:lnTo>
                <a:lnTo>
                  <a:pt x="5756" y="7189"/>
                </a:lnTo>
                <a:lnTo>
                  <a:pt x="5713" y="7189"/>
                </a:lnTo>
                <a:lnTo>
                  <a:pt x="5649" y="7211"/>
                </a:lnTo>
                <a:lnTo>
                  <a:pt x="5542" y="7339"/>
                </a:lnTo>
                <a:lnTo>
                  <a:pt x="5413" y="7446"/>
                </a:lnTo>
                <a:lnTo>
                  <a:pt x="5413" y="7446"/>
                </a:lnTo>
                <a:lnTo>
                  <a:pt x="5392" y="7382"/>
                </a:lnTo>
                <a:lnTo>
                  <a:pt x="5371" y="7318"/>
                </a:lnTo>
                <a:lnTo>
                  <a:pt x="5371" y="7275"/>
                </a:lnTo>
                <a:lnTo>
                  <a:pt x="5392" y="7211"/>
                </a:lnTo>
                <a:lnTo>
                  <a:pt x="5435" y="7104"/>
                </a:lnTo>
                <a:lnTo>
                  <a:pt x="5499" y="6997"/>
                </a:lnTo>
                <a:lnTo>
                  <a:pt x="5499" y="6997"/>
                </a:lnTo>
                <a:lnTo>
                  <a:pt x="5585" y="6847"/>
                </a:lnTo>
                <a:lnTo>
                  <a:pt x="5649" y="6783"/>
                </a:lnTo>
                <a:lnTo>
                  <a:pt x="5756" y="6740"/>
                </a:lnTo>
                <a:lnTo>
                  <a:pt x="5927" y="6697"/>
                </a:lnTo>
                <a:lnTo>
                  <a:pt x="5927" y="6697"/>
                </a:lnTo>
                <a:lnTo>
                  <a:pt x="6291" y="6633"/>
                </a:lnTo>
                <a:lnTo>
                  <a:pt x="6633" y="6526"/>
                </a:lnTo>
                <a:lnTo>
                  <a:pt x="6975" y="6440"/>
                </a:lnTo>
                <a:lnTo>
                  <a:pt x="7168" y="6419"/>
                </a:lnTo>
                <a:lnTo>
                  <a:pt x="7360" y="6398"/>
                </a:lnTo>
                <a:lnTo>
                  <a:pt x="7360" y="6398"/>
                </a:lnTo>
                <a:lnTo>
                  <a:pt x="7467" y="6398"/>
                </a:lnTo>
                <a:lnTo>
                  <a:pt x="7596" y="6419"/>
                </a:lnTo>
                <a:lnTo>
                  <a:pt x="7810" y="6483"/>
                </a:lnTo>
                <a:lnTo>
                  <a:pt x="7810" y="6483"/>
                </a:lnTo>
                <a:lnTo>
                  <a:pt x="7917" y="6483"/>
                </a:lnTo>
                <a:lnTo>
                  <a:pt x="8045" y="6483"/>
                </a:lnTo>
                <a:lnTo>
                  <a:pt x="8173" y="6483"/>
                </a:lnTo>
                <a:lnTo>
                  <a:pt x="8216" y="6483"/>
                </a:lnTo>
                <a:lnTo>
                  <a:pt x="8259" y="6505"/>
                </a:lnTo>
                <a:lnTo>
                  <a:pt x="8259" y="6505"/>
                </a:lnTo>
                <a:lnTo>
                  <a:pt x="8280" y="6569"/>
                </a:lnTo>
                <a:lnTo>
                  <a:pt x="8302" y="6633"/>
                </a:lnTo>
                <a:lnTo>
                  <a:pt x="8280" y="6719"/>
                </a:lnTo>
                <a:lnTo>
                  <a:pt x="8259" y="6804"/>
                </a:lnTo>
                <a:lnTo>
                  <a:pt x="8195" y="6975"/>
                </a:lnTo>
                <a:lnTo>
                  <a:pt x="8152" y="7039"/>
                </a:lnTo>
                <a:lnTo>
                  <a:pt x="8109" y="7082"/>
                </a:lnTo>
                <a:lnTo>
                  <a:pt x="8109" y="7082"/>
                </a:lnTo>
                <a:close/>
                <a:moveTo>
                  <a:pt x="6355" y="4750"/>
                </a:moveTo>
                <a:lnTo>
                  <a:pt x="6355" y="4750"/>
                </a:lnTo>
                <a:lnTo>
                  <a:pt x="6419" y="4793"/>
                </a:lnTo>
                <a:lnTo>
                  <a:pt x="6505" y="4836"/>
                </a:lnTo>
                <a:lnTo>
                  <a:pt x="6590" y="4857"/>
                </a:lnTo>
                <a:lnTo>
                  <a:pt x="6676" y="4857"/>
                </a:lnTo>
                <a:lnTo>
                  <a:pt x="6761" y="4836"/>
                </a:lnTo>
                <a:lnTo>
                  <a:pt x="6847" y="4814"/>
                </a:lnTo>
                <a:lnTo>
                  <a:pt x="6932" y="4772"/>
                </a:lnTo>
                <a:lnTo>
                  <a:pt x="6997" y="4729"/>
                </a:lnTo>
                <a:lnTo>
                  <a:pt x="6997" y="4729"/>
                </a:lnTo>
                <a:lnTo>
                  <a:pt x="7061" y="4665"/>
                </a:lnTo>
                <a:lnTo>
                  <a:pt x="7125" y="4579"/>
                </a:lnTo>
                <a:lnTo>
                  <a:pt x="7146" y="4493"/>
                </a:lnTo>
                <a:lnTo>
                  <a:pt x="7168" y="4408"/>
                </a:lnTo>
                <a:lnTo>
                  <a:pt x="7189" y="4301"/>
                </a:lnTo>
                <a:lnTo>
                  <a:pt x="7189" y="4215"/>
                </a:lnTo>
                <a:lnTo>
                  <a:pt x="7168" y="4108"/>
                </a:lnTo>
                <a:lnTo>
                  <a:pt x="7125" y="4023"/>
                </a:lnTo>
                <a:lnTo>
                  <a:pt x="7125" y="4023"/>
                </a:lnTo>
                <a:lnTo>
                  <a:pt x="7082" y="3937"/>
                </a:lnTo>
                <a:lnTo>
                  <a:pt x="7039" y="3873"/>
                </a:lnTo>
                <a:lnTo>
                  <a:pt x="6975" y="3830"/>
                </a:lnTo>
                <a:lnTo>
                  <a:pt x="6890" y="3787"/>
                </a:lnTo>
                <a:lnTo>
                  <a:pt x="6825" y="3766"/>
                </a:lnTo>
                <a:lnTo>
                  <a:pt x="6740" y="3745"/>
                </a:lnTo>
                <a:lnTo>
                  <a:pt x="6569" y="3766"/>
                </a:lnTo>
                <a:lnTo>
                  <a:pt x="6569" y="3766"/>
                </a:lnTo>
                <a:lnTo>
                  <a:pt x="6398" y="3809"/>
                </a:lnTo>
                <a:lnTo>
                  <a:pt x="6291" y="3830"/>
                </a:lnTo>
                <a:lnTo>
                  <a:pt x="6248" y="3830"/>
                </a:lnTo>
                <a:lnTo>
                  <a:pt x="6205" y="3830"/>
                </a:lnTo>
                <a:lnTo>
                  <a:pt x="6077" y="3723"/>
                </a:lnTo>
                <a:lnTo>
                  <a:pt x="6077" y="3723"/>
                </a:lnTo>
                <a:lnTo>
                  <a:pt x="6012" y="3659"/>
                </a:lnTo>
                <a:lnTo>
                  <a:pt x="5970" y="3595"/>
                </a:lnTo>
                <a:lnTo>
                  <a:pt x="5948" y="3552"/>
                </a:lnTo>
                <a:lnTo>
                  <a:pt x="5948" y="3488"/>
                </a:lnTo>
                <a:lnTo>
                  <a:pt x="5991" y="3359"/>
                </a:lnTo>
                <a:lnTo>
                  <a:pt x="6034" y="3188"/>
                </a:lnTo>
                <a:lnTo>
                  <a:pt x="6034" y="3188"/>
                </a:lnTo>
                <a:lnTo>
                  <a:pt x="6077" y="3081"/>
                </a:lnTo>
                <a:lnTo>
                  <a:pt x="6077" y="2996"/>
                </a:lnTo>
                <a:lnTo>
                  <a:pt x="6077" y="2931"/>
                </a:lnTo>
                <a:lnTo>
                  <a:pt x="6012" y="2846"/>
                </a:lnTo>
                <a:lnTo>
                  <a:pt x="6012" y="2846"/>
                </a:lnTo>
                <a:lnTo>
                  <a:pt x="5948" y="2782"/>
                </a:lnTo>
                <a:lnTo>
                  <a:pt x="5905" y="2782"/>
                </a:lnTo>
                <a:lnTo>
                  <a:pt x="5798" y="2803"/>
                </a:lnTo>
                <a:lnTo>
                  <a:pt x="5798" y="2803"/>
                </a:lnTo>
                <a:lnTo>
                  <a:pt x="5627" y="2824"/>
                </a:lnTo>
                <a:lnTo>
                  <a:pt x="5435" y="2824"/>
                </a:lnTo>
                <a:lnTo>
                  <a:pt x="5050" y="2824"/>
                </a:lnTo>
                <a:lnTo>
                  <a:pt x="5050" y="2824"/>
                </a:lnTo>
                <a:lnTo>
                  <a:pt x="4921" y="2824"/>
                </a:lnTo>
                <a:lnTo>
                  <a:pt x="4793" y="2760"/>
                </a:lnTo>
                <a:lnTo>
                  <a:pt x="4793" y="2760"/>
                </a:lnTo>
                <a:lnTo>
                  <a:pt x="4686" y="2653"/>
                </a:lnTo>
                <a:lnTo>
                  <a:pt x="4643" y="2632"/>
                </a:lnTo>
                <a:lnTo>
                  <a:pt x="4558" y="2632"/>
                </a:lnTo>
                <a:lnTo>
                  <a:pt x="4558" y="2632"/>
                </a:lnTo>
                <a:lnTo>
                  <a:pt x="4515" y="2653"/>
                </a:lnTo>
                <a:lnTo>
                  <a:pt x="4472" y="2696"/>
                </a:lnTo>
                <a:lnTo>
                  <a:pt x="4429" y="2782"/>
                </a:lnTo>
                <a:lnTo>
                  <a:pt x="4386" y="2867"/>
                </a:lnTo>
                <a:lnTo>
                  <a:pt x="4322" y="2931"/>
                </a:lnTo>
                <a:lnTo>
                  <a:pt x="4322" y="2931"/>
                </a:lnTo>
                <a:lnTo>
                  <a:pt x="4258" y="2996"/>
                </a:lnTo>
                <a:lnTo>
                  <a:pt x="4215" y="2996"/>
                </a:lnTo>
                <a:lnTo>
                  <a:pt x="4194" y="2974"/>
                </a:lnTo>
                <a:lnTo>
                  <a:pt x="4130" y="2910"/>
                </a:lnTo>
                <a:lnTo>
                  <a:pt x="4130" y="2910"/>
                </a:lnTo>
                <a:lnTo>
                  <a:pt x="4001" y="2824"/>
                </a:lnTo>
                <a:lnTo>
                  <a:pt x="3851" y="2696"/>
                </a:lnTo>
                <a:lnTo>
                  <a:pt x="3766" y="2675"/>
                </a:lnTo>
                <a:lnTo>
                  <a:pt x="3702" y="2675"/>
                </a:lnTo>
                <a:lnTo>
                  <a:pt x="3680" y="2696"/>
                </a:lnTo>
                <a:lnTo>
                  <a:pt x="3638" y="2718"/>
                </a:lnTo>
                <a:lnTo>
                  <a:pt x="3616" y="2824"/>
                </a:lnTo>
                <a:lnTo>
                  <a:pt x="3616" y="2824"/>
                </a:lnTo>
                <a:lnTo>
                  <a:pt x="3638" y="2910"/>
                </a:lnTo>
                <a:lnTo>
                  <a:pt x="3659" y="2974"/>
                </a:lnTo>
                <a:lnTo>
                  <a:pt x="3680" y="3060"/>
                </a:lnTo>
                <a:lnTo>
                  <a:pt x="3680" y="3103"/>
                </a:lnTo>
                <a:lnTo>
                  <a:pt x="3680" y="3124"/>
                </a:lnTo>
                <a:lnTo>
                  <a:pt x="3680" y="3124"/>
                </a:lnTo>
                <a:lnTo>
                  <a:pt x="3638" y="3145"/>
                </a:lnTo>
                <a:lnTo>
                  <a:pt x="3616" y="3167"/>
                </a:lnTo>
                <a:lnTo>
                  <a:pt x="3552" y="3145"/>
                </a:lnTo>
                <a:lnTo>
                  <a:pt x="3488" y="3124"/>
                </a:lnTo>
                <a:lnTo>
                  <a:pt x="3424" y="3081"/>
                </a:lnTo>
                <a:lnTo>
                  <a:pt x="3424" y="3081"/>
                </a:lnTo>
                <a:lnTo>
                  <a:pt x="3295" y="3060"/>
                </a:lnTo>
                <a:lnTo>
                  <a:pt x="3231" y="3081"/>
                </a:lnTo>
                <a:lnTo>
                  <a:pt x="3188" y="3124"/>
                </a:lnTo>
                <a:lnTo>
                  <a:pt x="3188" y="3188"/>
                </a:lnTo>
                <a:lnTo>
                  <a:pt x="3188" y="3317"/>
                </a:lnTo>
                <a:lnTo>
                  <a:pt x="3167" y="3402"/>
                </a:lnTo>
                <a:lnTo>
                  <a:pt x="3124" y="3466"/>
                </a:lnTo>
                <a:lnTo>
                  <a:pt x="3124" y="3466"/>
                </a:lnTo>
                <a:lnTo>
                  <a:pt x="3060" y="3488"/>
                </a:lnTo>
                <a:lnTo>
                  <a:pt x="2996" y="3488"/>
                </a:lnTo>
                <a:lnTo>
                  <a:pt x="2846" y="3466"/>
                </a:lnTo>
                <a:lnTo>
                  <a:pt x="2782" y="3466"/>
                </a:lnTo>
                <a:lnTo>
                  <a:pt x="2696" y="3466"/>
                </a:lnTo>
                <a:lnTo>
                  <a:pt x="2632" y="3488"/>
                </a:lnTo>
                <a:lnTo>
                  <a:pt x="2568" y="3531"/>
                </a:lnTo>
                <a:lnTo>
                  <a:pt x="2568" y="3531"/>
                </a:lnTo>
                <a:lnTo>
                  <a:pt x="2525" y="3595"/>
                </a:lnTo>
                <a:lnTo>
                  <a:pt x="2504" y="3680"/>
                </a:lnTo>
                <a:lnTo>
                  <a:pt x="2482" y="3851"/>
                </a:lnTo>
                <a:lnTo>
                  <a:pt x="2504" y="4044"/>
                </a:lnTo>
                <a:lnTo>
                  <a:pt x="2525" y="4215"/>
                </a:lnTo>
                <a:lnTo>
                  <a:pt x="2525" y="4215"/>
                </a:lnTo>
                <a:lnTo>
                  <a:pt x="2546" y="4365"/>
                </a:lnTo>
                <a:lnTo>
                  <a:pt x="2546" y="4408"/>
                </a:lnTo>
                <a:lnTo>
                  <a:pt x="2482" y="4451"/>
                </a:lnTo>
                <a:lnTo>
                  <a:pt x="2482" y="4451"/>
                </a:lnTo>
                <a:lnTo>
                  <a:pt x="2375" y="4515"/>
                </a:lnTo>
                <a:lnTo>
                  <a:pt x="2247" y="4536"/>
                </a:lnTo>
                <a:lnTo>
                  <a:pt x="2140" y="4579"/>
                </a:lnTo>
                <a:lnTo>
                  <a:pt x="2076" y="4600"/>
                </a:lnTo>
                <a:lnTo>
                  <a:pt x="2033" y="4643"/>
                </a:lnTo>
                <a:lnTo>
                  <a:pt x="2033" y="4643"/>
                </a:lnTo>
                <a:lnTo>
                  <a:pt x="2011" y="4729"/>
                </a:lnTo>
                <a:lnTo>
                  <a:pt x="1990" y="4814"/>
                </a:lnTo>
                <a:lnTo>
                  <a:pt x="2011" y="4900"/>
                </a:lnTo>
                <a:lnTo>
                  <a:pt x="2033" y="4964"/>
                </a:lnTo>
                <a:lnTo>
                  <a:pt x="2140" y="5114"/>
                </a:lnTo>
                <a:lnTo>
                  <a:pt x="2268" y="5242"/>
                </a:lnTo>
                <a:lnTo>
                  <a:pt x="2268" y="5242"/>
                </a:lnTo>
                <a:lnTo>
                  <a:pt x="2397" y="5328"/>
                </a:lnTo>
                <a:lnTo>
                  <a:pt x="2439" y="5392"/>
                </a:lnTo>
                <a:lnTo>
                  <a:pt x="2439" y="5478"/>
                </a:lnTo>
                <a:lnTo>
                  <a:pt x="2439" y="5478"/>
                </a:lnTo>
                <a:lnTo>
                  <a:pt x="2418" y="5563"/>
                </a:lnTo>
                <a:lnTo>
                  <a:pt x="2354" y="5649"/>
                </a:lnTo>
                <a:lnTo>
                  <a:pt x="2332" y="5734"/>
                </a:lnTo>
                <a:lnTo>
                  <a:pt x="2311" y="5777"/>
                </a:lnTo>
                <a:lnTo>
                  <a:pt x="2332" y="5820"/>
                </a:lnTo>
                <a:lnTo>
                  <a:pt x="2332" y="5820"/>
                </a:lnTo>
                <a:lnTo>
                  <a:pt x="2354" y="5884"/>
                </a:lnTo>
                <a:lnTo>
                  <a:pt x="2418" y="5927"/>
                </a:lnTo>
                <a:lnTo>
                  <a:pt x="2482" y="5948"/>
                </a:lnTo>
                <a:lnTo>
                  <a:pt x="2568" y="5970"/>
                </a:lnTo>
                <a:lnTo>
                  <a:pt x="2739" y="5948"/>
                </a:lnTo>
                <a:lnTo>
                  <a:pt x="2889" y="5948"/>
                </a:lnTo>
                <a:lnTo>
                  <a:pt x="2889" y="5948"/>
                </a:lnTo>
                <a:lnTo>
                  <a:pt x="2953" y="5970"/>
                </a:lnTo>
                <a:lnTo>
                  <a:pt x="3038" y="6012"/>
                </a:lnTo>
                <a:lnTo>
                  <a:pt x="3103" y="6034"/>
                </a:lnTo>
                <a:lnTo>
                  <a:pt x="3145" y="6034"/>
                </a:lnTo>
                <a:lnTo>
                  <a:pt x="3167" y="6034"/>
                </a:lnTo>
                <a:lnTo>
                  <a:pt x="3167" y="6034"/>
                </a:lnTo>
                <a:lnTo>
                  <a:pt x="3188" y="5991"/>
                </a:lnTo>
                <a:lnTo>
                  <a:pt x="3210" y="5970"/>
                </a:lnTo>
                <a:lnTo>
                  <a:pt x="3188" y="5905"/>
                </a:lnTo>
                <a:lnTo>
                  <a:pt x="3167" y="5841"/>
                </a:lnTo>
                <a:lnTo>
                  <a:pt x="3124" y="5799"/>
                </a:lnTo>
                <a:lnTo>
                  <a:pt x="3124" y="5799"/>
                </a:lnTo>
                <a:lnTo>
                  <a:pt x="3060" y="5734"/>
                </a:lnTo>
                <a:lnTo>
                  <a:pt x="2996" y="5713"/>
                </a:lnTo>
                <a:lnTo>
                  <a:pt x="2867" y="5670"/>
                </a:lnTo>
                <a:lnTo>
                  <a:pt x="2824" y="5649"/>
                </a:lnTo>
                <a:lnTo>
                  <a:pt x="2760" y="5627"/>
                </a:lnTo>
                <a:lnTo>
                  <a:pt x="2717" y="5563"/>
                </a:lnTo>
                <a:lnTo>
                  <a:pt x="2696" y="5499"/>
                </a:lnTo>
                <a:lnTo>
                  <a:pt x="2696" y="5499"/>
                </a:lnTo>
                <a:lnTo>
                  <a:pt x="2717" y="5413"/>
                </a:lnTo>
                <a:lnTo>
                  <a:pt x="2739" y="5349"/>
                </a:lnTo>
                <a:lnTo>
                  <a:pt x="2824" y="5242"/>
                </a:lnTo>
                <a:lnTo>
                  <a:pt x="2846" y="5199"/>
                </a:lnTo>
                <a:lnTo>
                  <a:pt x="2867" y="5135"/>
                </a:lnTo>
                <a:lnTo>
                  <a:pt x="2846" y="5092"/>
                </a:lnTo>
                <a:lnTo>
                  <a:pt x="2760" y="5028"/>
                </a:lnTo>
                <a:lnTo>
                  <a:pt x="2760" y="5028"/>
                </a:lnTo>
                <a:lnTo>
                  <a:pt x="2696" y="4985"/>
                </a:lnTo>
                <a:lnTo>
                  <a:pt x="2632" y="4985"/>
                </a:lnTo>
                <a:lnTo>
                  <a:pt x="2525" y="4964"/>
                </a:lnTo>
                <a:lnTo>
                  <a:pt x="2504" y="4943"/>
                </a:lnTo>
                <a:lnTo>
                  <a:pt x="2482" y="4943"/>
                </a:lnTo>
                <a:lnTo>
                  <a:pt x="2589" y="4836"/>
                </a:lnTo>
                <a:lnTo>
                  <a:pt x="2589" y="4836"/>
                </a:lnTo>
                <a:lnTo>
                  <a:pt x="2717" y="4772"/>
                </a:lnTo>
                <a:lnTo>
                  <a:pt x="2824" y="4665"/>
                </a:lnTo>
                <a:lnTo>
                  <a:pt x="2867" y="4622"/>
                </a:lnTo>
                <a:lnTo>
                  <a:pt x="2889" y="4558"/>
                </a:lnTo>
                <a:lnTo>
                  <a:pt x="2910" y="4472"/>
                </a:lnTo>
                <a:lnTo>
                  <a:pt x="2910" y="4386"/>
                </a:lnTo>
                <a:lnTo>
                  <a:pt x="2910" y="4386"/>
                </a:lnTo>
                <a:lnTo>
                  <a:pt x="2910" y="4344"/>
                </a:lnTo>
                <a:lnTo>
                  <a:pt x="2867" y="4258"/>
                </a:lnTo>
                <a:lnTo>
                  <a:pt x="2803" y="4108"/>
                </a:lnTo>
                <a:lnTo>
                  <a:pt x="2782" y="4023"/>
                </a:lnTo>
                <a:lnTo>
                  <a:pt x="2782" y="3937"/>
                </a:lnTo>
                <a:lnTo>
                  <a:pt x="2803" y="3894"/>
                </a:lnTo>
                <a:lnTo>
                  <a:pt x="2867" y="3851"/>
                </a:lnTo>
                <a:lnTo>
                  <a:pt x="2867" y="3851"/>
                </a:lnTo>
                <a:lnTo>
                  <a:pt x="2953" y="3830"/>
                </a:lnTo>
                <a:lnTo>
                  <a:pt x="3038" y="3830"/>
                </a:lnTo>
                <a:lnTo>
                  <a:pt x="3210" y="3873"/>
                </a:lnTo>
                <a:lnTo>
                  <a:pt x="3274" y="3873"/>
                </a:lnTo>
                <a:lnTo>
                  <a:pt x="3338" y="3830"/>
                </a:lnTo>
                <a:lnTo>
                  <a:pt x="3381" y="3766"/>
                </a:lnTo>
                <a:lnTo>
                  <a:pt x="3424" y="3659"/>
                </a:lnTo>
                <a:lnTo>
                  <a:pt x="3424" y="3659"/>
                </a:lnTo>
                <a:lnTo>
                  <a:pt x="3402" y="3616"/>
                </a:lnTo>
                <a:lnTo>
                  <a:pt x="3381" y="3531"/>
                </a:lnTo>
                <a:lnTo>
                  <a:pt x="3381" y="3466"/>
                </a:lnTo>
                <a:lnTo>
                  <a:pt x="3381" y="3445"/>
                </a:lnTo>
                <a:lnTo>
                  <a:pt x="3402" y="3424"/>
                </a:lnTo>
                <a:lnTo>
                  <a:pt x="3402" y="3424"/>
                </a:lnTo>
                <a:lnTo>
                  <a:pt x="3466" y="3402"/>
                </a:lnTo>
                <a:lnTo>
                  <a:pt x="3509" y="3445"/>
                </a:lnTo>
                <a:lnTo>
                  <a:pt x="3638" y="3509"/>
                </a:lnTo>
                <a:lnTo>
                  <a:pt x="3638" y="3509"/>
                </a:lnTo>
                <a:lnTo>
                  <a:pt x="3723" y="3531"/>
                </a:lnTo>
                <a:lnTo>
                  <a:pt x="3787" y="3488"/>
                </a:lnTo>
                <a:lnTo>
                  <a:pt x="3830" y="3466"/>
                </a:lnTo>
                <a:lnTo>
                  <a:pt x="3894" y="3424"/>
                </a:lnTo>
                <a:lnTo>
                  <a:pt x="3894" y="3424"/>
                </a:lnTo>
                <a:lnTo>
                  <a:pt x="3958" y="3424"/>
                </a:lnTo>
                <a:lnTo>
                  <a:pt x="3980" y="3445"/>
                </a:lnTo>
                <a:lnTo>
                  <a:pt x="4001" y="3466"/>
                </a:lnTo>
                <a:lnTo>
                  <a:pt x="4044" y="3466"/>
                </a:lnTo>
                <a:lnTo>
                  <a:pt x="4044" y="3466"/>
                </a:lnTo>
                <a:lnTo>
                  <a:pt x="4151" y="3488"/>
                </a:lnTo>
                <a:lnTo>
                  <a:pt x="4215" y="3488"/>
                </a:lnTo>
                <a:lnTo>
                  <a:pt x="4258" y="3466"/>
                </a:lnTo>
                <a:lnTo>
                  <a:pt x="4301" y="3445"/>
                </a:lnTo>
                <a:lnTo>
                  <a:pt x="4365" y="3338"/>
                </a:lnTo>
                <a:lnTo>
                  <a:pt x="4408" y="3274"/>
                </a:lnTo>
                <a:lnTo>
                  <a:pt x="4472" y="3188"/>
                </a:lnTo>
                <a:lnTo>
                  <a:pt x="4472" y="3188"/>
                </a:lnTo>
                <a:lnTo>
                  <a:pt x="4558" y="3124"/>
                </a:lnTo>
                <a:lnTo>
                  <a:pt x="4600" y="3124"/>
                </a:lnTo>
                <a:lnTo>
                  <a:pt x="4664" y="3167"/>
                </a:lnTo>
                <a:lnTo>
                  <a:pt x="4750" y="3188"/>
                </a:lnTo>
                <a:lnTo>
                  <a:pt x="4750" y="3188"/>
                </a:lnTo>
                <a:lnTo>
                  <a:pt x="4857" y="3210"/>
                </a:lnTo>
                <a:lnTo>
                  <a:pt x="4964" y="3167"/>
                </a:lnTo>
                <a:lnTo>
                  <a:pt x="4964" y="3167"/>
                </a:lnTo>
                <a:lnTo>
                  <a:pt x="4985" y="3145"/>
                </a:lnTo>
                <a:lnTo>
                  <a:pt x="5007" y="3103"/>
                </a:lnTo>
                <a:lnTo>
                  <a:pt x="5050" y="3081"/>
                </a:lnTo>
                <a:lnTo>
                  <a:pt x="5071" y="3060"/>
                </a:lnTo>
                <a:lnTo>
                  <a:pt x="5071" y="3060"/>
                </a:lnTo>
                <a:lnTo>
                  <a:pt x="5199" y="3017"/>
                </a:lnTo>
                <a:lnTo>
                  <a:pt x="5285" y="3038"/>
                </a:lnTo>
                <a:lnTo>
                  <a:pt x="5349" y="3103"/>
                </a:lnTo>
                <a:lnTo>
                  <a:pt x="5413" y="3167"/>
                </a:lnTo>
                <a:lnTo>
                  <a:pt x="5413" y="3167"/>
                </a:lnTo>
                <a:lnTo>
                  <a:pt x="5542" y="3252"/>
                </a:lnTo>
                <a:lnTo>
                  <a:pt x="5627" y="3317"/>
                </a:lnTo>
                <a:lnTo>
                  <a:pt x="5649" y="3359"/>
                </a:lnTo>
                <a:lnTo>
                  <a:pt x="5649" y="3402"/>
                </a:lnTo>
                <a:lnTo>
                  <a:pt x="5627" y="3573"/>
                </a:lnTo>
                <a:lnTo>
                  <a:pt x="5627" y="3573"/>
                </a:lnTo>
                <a:lnTo>
                  <a:pt x="5627" y="3659"/>
                </a:lnTo>
                <a:lnTo>
                  <a:pt x="5649" y="3723"/>
                </a:lnTo>
                <a:lnTo>
                  <a:pt x="5713" y="3851"/>
                </a:lnTo>
                <a:lnTo>
                  <a:pt x="5756" y="3916"/>
                </a:lnTo>
                <a:lnTo>
                  <a:pt x="5777" y="3980"/>
                </a:lnTo>
                <a:lnTo>
                  <a:pt x="5777" y="4065"/>
                </a:lnTo>
                <a:lnTo>
                  <a:pt x="5734" y="4151"/>
                </a:lnTo>
                <a:lnTo>
                  <a:pt x="5734" y="4151"/>
                </a:lnTo>
                <a:lnTo>
                  <a:pt x="5691" y="4215"/>
                </a:lnTo>
                <a:lnTo>
                  <a:pt x="5627" y="4279"/>
                </a:lnTo>
                <a:lnTo>
                  <a:pt x="5585" y="4344"/>
                </a:lnTo>
                <a:lnTo>
                  <a:pt x="5542" y="4451"/>
                </a:lnTo>
                <a:lnTo>
                  <a:pt x="5542" y="4451"/>
                </a:lnTo>
                <a:lnTo>
                  <a:pt x="5542" y="4493"/>
                </a:lnTo>
                <a:lnTo>
                  <a:pt x="5563" y="4536"/>
                </a:lnTo>
                <a:lnTo>
                  <a:pt x="5627" y="4622"/>
                </a:lnTo>
                <a:lnTo>
                  <a:pt x="5691" y="4686"/>
                </a:lnTo>
                <a:lnTo>
                  <a:pt x="5734" y="4772"/>
                </a:lnTo>
                <a:lnTo>
                  <a:pt x="5734" y="4772"/>
                </a:lnTo>
                <a:lnTo>
                  <a:pt x="5734" y="4836"/>
                </a:lnTo>
                <a:lnTo>
                  <a:pt x="5713" y="4878"/>
                </a:lnTo>
                <a:lnTo>
                  <a:pt x="5691" y="4943"/>
                </a:lnTo>
                <a:lnTo>
                  <a:pt x="5670" y="5007"/>
                </a:lnTo>
                <a:lnTo>
                  <a:pt x="5670" y="5007"/>
                </a:lnTo>
                <a:lnTo>
                  <a:pt x="5670" y="5071"/>
                </a:lnTo>
                <a:lnTo>
                  <a:pt x="5713" y="5135"/>
                </a:lnTo>
                <a:lnTo>
                  <a:pt x="5734" y="5178"/>
                </a:lnTo>
                <a:lnTo>
                  <a:pt x="5777" y="5242"/>
                </a:lnTo>
                <a:lnTo>
                  <a:pt x="5777" y="5242"/>
                </a:lnTo>
                <a:lnTo>
                  <a:pt x="5798" y="5264"/>
                </a:lnTo>
                <a:lnTo>
                  <a:pt x="5777" y="5264"/>
                </a:lnTo>
                <a:lnTo>
                  <a:pt x="5777" y="5264"/>
                </a:lnTo>
                <a:lnTo>
                  <a:pt x="5756" y="5242"/>
                </a:lnTo>
                <a:lnTo>
                  <a:pt x="5670" y="5242"/>
                </a:lnTo>
                <a:lnTo>
                  <a:pt x="5606" y="5285"/>
                </a:lnTo>
                <a:lnTo>
                  <a:pt x="5563" y="5306"/>
                </a:lnTo>
                <a:lnTo>
                  <a:pt x="5563" y="5306"/>
                </a:lnTo>
                <a:lnTo>
                  <a:pt x="5542" y="5371"/>
                </a:lnTo>
                <a:lnTo>
                  <a:pt x="5563" y="5392"/>
                </a:lnTo>
                <a:lnTo>
                  <a:pt x="5585" y="5435"/>
                </a:lnTo>
                <a:lnTo>
                  <a:pt x="5606" y="5499"/>
                </a:lnTo>
                <a:lnTo>
                  <a:pt x="5606" y="5499"/>
                </a:lnTo>
                <a:lnTo>
                  <a:pt x="5563" y="5563"/>
                </a:lnTo>
                <a:lnTo>
                  <a:pt x="5520" y="5606"/>
                </a:lnTo>
                <a:lnTo>
                  <a:pt x="5478" y="5649"/>
                </a:lnTo>
                <a:lnTo>
                  <a:pt x="5478" y="5692"/>
                </a:lnTo>
                <a:lnTo>
                  <a:pt x="5478" y="5734"/>
                </a:lnTo>
                <a:lnTo>
                  <a:pt x="5478" y="5734"/>
                </a:lnTo>
                <a:lnTo>
                  <a:pt x="5520" y="5799"/>
                </a:lnTo>
                <a:lnTo>
                  <a:pt x="5606" y="5884"/>
                </a:lnTo>
                <a:lnTo>
                  <a:pt x="5777" y="5991"/>
                </a:lnTo>
                <a:lnTo>
                  <a:pt x="5777" y="5991"/>
                </a:lnTo>
                <a:lnTo>
                  <a:pt x="5884" y="6034"/>
                </a:lnTo>
                <a:lnTo>
                  <a:pt x="5927" y="6055"/>
                </a:lnTo>
                <a:lnTo>
                  <a:pt x="5970" y="6034"/>
                </a:lnTo>
                <a:lnTo>
                  <a:pt x="5970" y="5991"/>
                </a:lnTo>
                <a:lnTo>
                  <a:pt x="5970" y="5884"/>
                </a:lnTo>
                <a:lnTo>
                  <a:pt x="5970" y="5799"/>
                </a:lnTo>
                <a:lnTo>
                  <a:pt x="5991" y="5734"/>
                </a:lnTo>
                <a:lnTo>
                  <a:pt x="5991" y="5734"/>
                </a:lnTo>
                <a:lnTo>
                  <a:pt x="6034" y="5649"/>
                </a:lnTo>
                <a:lnTo>
                  <a:pt x="6077" y="5606"/>
                </a:lnTo>
                <a:lnTo>
                  <a:pt x="6162" y="5499"/>
                </a:lnTo>
                <a:lnTo>
                  <a:pt x="6205" y="5456"/>
                </a:lnTo>
                <a:lnTo>
                  <a:pt x="6205" y="5392"/>
                </a:lnTo>
                <a:lnTo>
                  <a:pt x="6184" y="5328"/>
                </a:lnTo>
                <a:lnTo>
                  <a:pt x="6141" y="5221"/>
                </a:lnTo>
                <a:lnTo>
                  <a:pt x="6141" y="5221"/>
                </a:lnTo>
                <a:lnTo>
                  <a:pt x="6098" y="5114"/>
                </a:lnTo>
                <a:lnTo>
                  <a:pt x="6077" y="5071"/>
                </a:lnTo>
                <a:lnTo>
                  <a:pt x="6119" y="5028"/>
                </a:lnTo>
                <a:lnTo>
                  <a:pt x="6141" y="4921"/>
                </a:lnTo>
                <a:lnTo>
                  <a:pt x="6141" y="4921"/>
                </a:lnTo>
                <a:lnTo>
                  <a:pt x="6162" y="4793"/>
                </a:lnTo>
                <a:lnTo>
                  <a:pt x="6162" y="4665"/>
                </a:lnTo>
                <a:lnTo>
                  <a:pt x="6162" y="4665"/>
                </a:lnTo>
                <a:lnTo>
                  <a:pt x="6098" y="4558"/>
                </a:lnTo>
                <a:lnTo>
                  <a:pt x="6077" y="4515"/>
                </a:lnTo>
                <a:lnTo>
                  <a:pt x="6077" y="4472"/>
                </a:lnTo>
                <a:lnTo>
                  <a:pt x="6077" y="4472"/>
                </a:lnTo>
                <a:lnTo>
                  <a:pt x="6098" y="4386"/>
                </a:lnTo>
                <a:lnTo>
                  <a:pt x="6119" y="4365"/>
                </a:lnTo>
                <a:lnTo>
                  <a:pt x="6119" y="4365"/>
                </a:lnTo>
                <a:lnTo>
                  <a:pt x="6184" y="4386"/>
                </a:lnTo>
                <a:lnTo>
                  <a:pt x="6226" y="4472"/>
                </a:lnTo>
                <a:lnTo>
                  <a:pt x="6312" y="4643"/>
                </a:lnTo>
                <a:lnTo>
                  <a:pt x="6355" y="4750"/>
                </a:lnTo>
                <a:lnTo>
                  <a:pt x="6355" y="4750"/>
                </a:lnTo>
                <a:close/>
                <a:moveTo>
                  <a:pt x="6740" y="4279"/>
                </a:moveTo>
                <a:lnTo>
                  <a:pt x="6697" y="4322"/>
                </a:lnTo>
                <a:lnTo>
                  <a:pt x="6697" y="4322"/>
                </a:lnTo>
                <a:lnTo>
                  <a:pt x="6654" y="4258"/>
                </a:lnTo>
                <a:lnTo>
                  <a:pt x="6654" y="4237"/>
                </a:lnTo>
                <a:lnTo>
                  <a:pt x="6697" y="4237"/>
                </a:lnTo>
                <a:lnTo>
                  <a:pt x="6740" y="4279"/>
                </a:lnTo>
                <a:lnTo>
                  <a:pt x="6740" y="4279"/>
                </a:lnTo>
                <a:close/>
                <a:moveTo>
                  <a:pt x="3402" y="2290"/>
                </a:moveTo>
                <a:lnTo>
                  <a:pt x="3402" y="2290"/>
                </a:lnTo>
                <a:lnTo>
                  <a:pt x="3424" y="2247"/>
                </a:lnTo>
                <a:lnTo>
                  <a:pt x="3402" y="2183"/>
                </a:lnTo>
                <a:lnTo>
                  <a:pt x="3359" y="2076"/>
                </a:lnTo>
                <a:lnTo>
                  <a:pt x="3252" y="1969"/>
                </a:lnTo>
                <a:lnTo>
                  <a:pt x="3124" y="1904"/>
                </a:lnTo>
                <a:lnTo>
                  <a:pt x="2996" y="1840"/>
                </a:lnTo>
                <a:lnTo>
                  <a:pt x="2867" y="1798"/>
                </a:lnTo>
                <a:lnTo>
                  <a:pt x="2739" y="1798"/>
                </a:lnTo>
                <a:lnTo>
                  <a:pt x="2611" y="1819"/>
                </a:lnTo>
                <a:lnTo>
                  <a:pt x="2611" y="1819"/>
                </a:lnTo>
                <a:lnTo>
                  <a:pt x="2525" y="1862"/>
                </a:lnTo>
                <a:lnTo>
                  <a:pt x="2439" y="1926"/>
                </a:lnTo>
                <a:lnTo>
                  <a:pt x="2375" y="1990"/>
                </a:lnTo>
                <a:lnTo>
                  <a:pt x="2332" y="2076"/>
                </a:lnTo>
                <a:lnTo>
                  <a:pt x="2290" y="2183"/>
                </a:lnTo>
                <a:lnTo>
                  <a:pt x="2247" y="2268"/>
                </a:lnTo>
                <a:lnTo>
                  <a:pt x="2225" y="2482"/>
                </a:lnTo>
                <a:lnTo>
                  <a:pt x="2225" y="2482"/>
                </a:lnTo>
                <a:lnTo>
                  <a:pt x="2247" y="2632"/>
                </a:lnTo>
                <a:lnTo>
                  <a:pt x="2290" y="2760"/>
                </a:lnTo>
                <a:lnTo>
                  <a:pt x="2354" y="2846"/>
                </a:lnTo>
                <a:lnTo>
                  <a:pt x="2418" y="2931"/>
                </a:lnTo>
                <a:lnTo>
                  <a:pt x="2504" y="2974"/>
                </a:lnTo>
                <a:lnTo>
                  <a:pt x="2611" y="2996"/>
                </a:lnTo>
                <a:lnTo>
                  <a:pt x="2717" y="2996"/>
                </a:lnTo>
                <a:lnTo>
                  <a:pt x="2824" y="2974"/>
                </a:lnTo>
                <a:lnTo>
                  <a:pt x="2931" y="2953"/>
                </a:lnTo>
                <a:lnTo>
                  <a:pt x="3038" y="2889"/>
                </a:lnTo>
                <a:lnTo>
                  <a:pt x="3124" y="2824"/>
                </a:lnTo>
                <a:lnTo>
                  <a:pt x="3231" y="2739"/>
                </a:lnTo>
                <a:lnTo>
                  <a:pt x="3295" y="2653"/>
                </a:lnTo>
                <a:lnTo>
                  <a:pt x="3359" y="2546"/>
                </a:lnTo>
                <a:lnTo>
                  <a:pt x="3402" y="2418"/>
                </a:lnTo>
                <a:lnTo>
                  <a:pt x="3402" y="2290"/>
                </a:lnTo>
                <a:lnTo>
                  <a:pt x="3402" y="2290"/>
                </a:lnTo>
                <a:close/>
                <a:moveTo>
                  <a:pt x="2824" y="2204"/>
                </a:moveTo>
                <a:lnTo>
                  <a:pt x="2824" y="2204"/>
                </a:lnTo>
                <a:lnTo>
                  <a:pt x="2931" y="2247"/>
                </a:lnTo>
                <a:lnTo>
                  <a:pt x="2996" y="2311"/>
                </a:lnTo>
                <a:lnTo>
                  <a:pt x="3017" y="2354"/>
                </a:lnTo>
                <a:lnTo>
                  <a:pt x="3017" y="2397"/>
                </a:lnTo>
                <a:lnTo>
                  <a:pt x="2996" y="2439"/>
                </a:lnTo>
                <a:lnTo>
                  <a:pt x="2953" y="2461"/>
                </a:lnTo>
                <a:lnTo>
                  <a:pt x="2953" y="2461"/>
                </a:lnTo>
                <a:lnTo>
                  <a:pt x="2889" y="2482"/>
                </a:lnTo>
                <a:lnTo>
                  <a:pt x="2846" y="2461"/>
                </a:lnTo>
                <a:lnTo>
                  <a:pt x="2824" y="2439"/>
                </a:lnTo>
                <a:lnTo>
                  <a:pt x="2803" y="2397"/>
                </a:lnTo>
                <a:lnTo>
                  <a:pt x="2782" y="2290"/>
                </a:lnTo>
                <a:lnTo>
                  <a:pt x="2803" y="2247"/>
                </a:lnTo>
                <a:lnTo>
                  <a:pt x="2824" y="2204"/>
                </a:lnTo>
                <a:lnTo>
                  <a:pt x="2824" y="2204"/>
                </a:lnTo>
                <a:close/>
                <a:moveTo>
                  <a:pt x="5285" y="1755"/>
                </a:moveTo>
                <a:lnTo>
                  <a:pt x="5285" y="1755"/>
                </a:lnTo>
                <a:lnTo>
                  <a:pt x="5264" y="1626"/>
                </a:lnTo>
                <a:lnTo>
                  <a:pt x="5221" y="1519"/>
                </a:lnTo>
                <a:lnTo>
                  <a:pt x="5178" y="1434"/>
                </a:lnTo>
                <a:lnTo>
                  <a:pt x="5092" y="1348"/>
                </a:lnTo>
                <a:lnTo>
                  <a:pt x="5007" y="1305"/>
                </a:lnTo>
                <a:lnTo>
                  <a:pt x="4921" y="1263"/>
                </a:lnTo>
                <a:lnTo>
                  <a:pt x="4836" y="1220"/>
                </a:lnTo>
                <a:lnTo>
                  <a:pt x="4729" y="1220"/>
                </a:lnTo>
                <a:lnTo>
                  <a:pt x="4643" y="1220"/>
                </a:lnTo>
                <a:lnTo>
                  <a:pt x="4558" y="1263"/>
                </a:lnTo>
                <a:lnTo>
                  <a:pt x="4472" y="1305"/>
                </a:lnTo>
                <a:lnTo>
                  <a:pt x="4408" y="1370"/>
                </a:lnTo>
                <a:lnTo>
                  <a:pt x="4344" y="1434"/>
                </a:lnTo>
                <a:lnTo>
                  <a:pt x="4322" y="1541"/>
                </a:lnTo>
                <a:lnTo>
                  <a:pt x="4301" y="1669"/>
                </a:lnTo>
                <a:lnTo>
                  <a:pt x="4322" y="1798"/>
                </a:lnTo>
                <a:lnTo>
                  <a:pt x="4322" y="1798"/>
                </a:lnTo>
                <a:lnTo>
                  <a:pt x="4344" y="1926"/>
                </a:lnTo>
                <a:lnTo>
                  <a:pt x="4386" y="2033"/>
                </a:lnTo>
                <a:lnTo>
                  <a:pt x="4451" y="2118"/>
                </a:lnTo>
                <a:lnTo>
                  <a:pt x="4515" y="2183"/>
                </a:lnTo>
                <a:lnTo>
                  <a:pt x="4579" y="2247"/>
                </a:lnTo>
                <a:lnTo>
                  <a:pt x="4664" y="2290"/>
                </a:lnTo>
                <a:lnTo>
                  <a:pt x="4750" y="2311"/>
                </a:lnTo>
                <a:lnTo>
                  <a:pt x="4836" y="2311"/>
                </a:lnTo>
                <a:lnTo>
                  <a:pt x="4921" y="2290"/>
                </a:lnTo>
                <a:lnTo>
                  <a:pt x="4985" y="2268"/>
                </a:lnTo>
                <a:lnTo>
                  <a:pt x="5071" y="2225"/>
                </a:lnTo>
                <a:lnTo>
                  <a:pt x="5135" y="2161"/>
                </a:lnTo>
                <a:lnTo>
                  <a:pt x="5199" y="2097"/>
                </a:lnTo>
                <a:lnTo>
                  <a:pt x="5242" y="1990"/>
                </a:lnTo>
                <a:lnTo>
                  <a:pt x="5264" y="1883"/>
                </a:lnTo>
                <a:lnTo>
                  <a:pt x="5285" y="1755"/>
                </a:lnTo>
                <a:lnTo>
                  <a:pt x="5285" y="1755"/>
                </a:lnTo>
                <a:close/>
                <a:moveTo>
                  <a:pt x="4793" y="1605"/>
                </a:moveTo>
                <a:lnTo>
                  <a:pt x="4793" y="1605"/>
                </a:lnTo>
                <a:lnTo>
                  <a:pt x="4836" y="1669"/>
                </a:lnTo>
                <a:lnTo>
                  <a:pt x="4857" y="1733"/>
                </a:lnTo>
                <a:lnTo>
                  <a:pt x="4857" y="1733"/>
                </a:lnTo>
                <a:lnTo>
                  <a:pt x="4836" y="1733"/>
                </a:lnTo>
                <a:lnTo>
                  <a:pt x="4771" y="1669"/>
                </a:lnTo>
                <a:lnTo>
                  <a:pt x="4771" y="1626"/>
                </a:lnTo>
                <a:lnTo>
                  <a:pt x="4793" y="1605"/>
                </a:lnTo>
                <a:lnTo>
                  <a:pt x="4793" y="1605"/>
                </a:lnTo>
                <a:close/>
                <a:moveTo>
                  <a:pt x="7489" y="2889"/>
                </a:moveTo>
                <a:lnTo>
                  <a:pt x="7489" y="2889"/>
                </a:lnTo>
                <a:lnTo>
                  <a:pt x="7596" y="2739"/>
                </a:lnTo>
                <a:lnTo>
                  <a:pt x="7660" y="2653"/>
                </a:lnTo>
                <a:lnTo>
                  <a:pt x="7681" y="2568"/>
                </a:lnTo>
                <a:lnTo>
                  <a:pt x="7681" y="2568"/>
                </a:lnTo>
                <a:lnTo>
                  <a:pt x="7724" y="2439"/>
                </a:lnTo>
                <a:lnTo>
                  <a:pt x="7724" y="2332"/>
                </a:lnTo>
                <a:lnTo>
                  <a:pt x="7703" y="2225"/>
                </a:lnTo>
                <a:lnTo>
                  <a:pt x="7660" y="2140"/>
                </a:lnTo>
                <a:lnTo>
                  <a:pt x="7596" y="2076"/>
                </a:lnTo>
                <a:lnTo>
                  <a:pt x="7510" y="2011"/>
                </a:lnTo>
                <a:lnTo>
                  <a:pt x="7403" y="1969"/>
                </a:lnTo>
                <a:lnTo>
                  <a:pt x="7275" y="1947"/>
                </a:lnTo>
                <a:lnTo>
                  <a:pt x="7275" y="1947"/>
                </a:lnTo>
                <a:lnTo>
                  <a:pt x="7168" y="1969"/>
                </a:lnTo>
                <a:lnTo>
                  <a:pt x="7082" y="2011"/>
                </a:lnTo>
                <a:lnTo>
                  <a:pt x="6997" y="2054"/>
                </a:lnTo>
                <a:lnTo>
                  <a:pt x="6932" y="2118"/>
                </a:lnTo>
                <a:lnTo>
                  <a:pt x="6868" y="2183"/>
                </a:lnTo>
                <a:lnTo>
                  <a:pt x="6825" y="2247"/>
                </a:lnTo>
                <a:lnTo>
                  <a:pt x="6804" y="2332"/>
                </a:lnTo>
                <a:lnTo>
                  <a:pt x="6804" y="2418"/>
                </a:lnTo>
                <a:lnTo>
                  <a:pt x="6804" y="2504"/>
                </a:lnTo>
                <a:lnTo>
                  <a:pt x="6825" y="2589"/>
                </a:lnTo>
                <a:lnTo>
                  <a:pt x="6847" y="2675"/>
                </a:lnTo>
                <a:lnTo>
                  <a:pt x="6890" y="2739"/>
                </a:lnTo>
                <a:lnTo>
                  <a:pt x="6954" y="2824"/>
                </a:lnTo>
                <a:lnTo>
                  <a:pt x="7018" y="2889"/>
                </a:lnTo>
                <a:lnTo>
                  <a:pt x="7104" y="2953"/>
                </a:lnTo>
                <a:lnTo>
                  <a:pt x="7211" y="2996"/>
                </a:lnTo>
                <a:lnTo>
                  <a:pt x="7211" y="2996"/>
                </a:lnTo>
                <a:lnTo>
                  <a:pt x="7318" y="3038"/>
                </a:lnTo>
                <a:lnTo>
                  <a:pt x="7360" y="3038"/>
                </a:lnTo>
                <a:lnTo>
                  <a:pt x="7382" y="3017"/>
                </a:lnTo>
                <a:lnTo>
                  <a:pt x="7425" y="2974"/>
                </a:lnTo>
                <a:lnTo>
                  <a:pt x="7489" y="2889"/>
                </a:lnTo>
                <a:lnTo>
                  <a:pt x="7489" y="2889"/>
                </a:lnTo>
                <a:close/>
                <a:moveTo>
                  <a:pt x="7211" y="2397"/>
                </a:moveTo>
                <a:lnTo>
                  <a:pt x="7211" y="2397"/>
                </a:lnTo>
                <a:lnTo>
                  <a:pt x="7232" y="2354"/>
                </a:lnTo>
                <a:lnTo>
                  <a:pt x="7253" y="2332"/>
                </a:lnTo>
                <a:lnTo>
                  <a:pt x="7318" y="2354"/>
                </a:lnTo>
                <a:lnTo>
                  <a:pt x="7360" y="2397"/>
                </a:lnTo>
                <a:lnTo>
                  <a:pt x="7382" y="2461"/>
                </a:lnTo>
                <a:lnTo>
                  <a:pt x="7382" y="2461"/>
                </a:lnTo>
                <a:lnTo>
                  <a:pt x="7318" y="2504"/>
                </a:lnTo>
                <a:lnTo>
                  <a:pt x="7253" y="2504"/>
                </a:lnTo>
                <a:lnTo>
                  <a:pt x="7211" y="2482"/>
                </a:lnTo>
                <a:lnTo>
                  <a:pt x="7189" y="2461"/>
                </a:lnTo>
                <a:lnTo>
                  <a:pt x="7189" y="2439"/>
                </a:lnTo>
                <a:lnTo>
                  <a:pt x="7211" y="2397"/>
                </a:lnTo>
                <a:lnTo>
                  <a:pt x="7211" y="2397"/>
                </a:lnTo>
                <a:close/>
                <a:moveTo>
                  <a:pt x="9286" y="3851"/>
                </a:moveTo>
                <a:lnTo>
                  <a:pt x="9286" y="3851"/>
                </a:lnTo>
                <a:lnTo>
                  <a:pt x="9222" y="3787"/>
                </a:lnTo>
                <a:lnTo>
                  <a:pt x="9200" y="3723"/>
                </a:lnTo>
                <a:lnTo>
                  <a:pt x="9136" y="3573"/>
                </a:lnTo>
                <a:lnTo>
                  <a:pt x="9115" y="3509"/>
                </a:lnTo>
                <a:lnTo>
                  <a:pt x="9072" y="3466"/>
                </a:lnTo>
                <a:lnTo>
                  <a:pt x="8986" y="3445"/>
                </a:lnTo>
                <a:lnTo>
                  <a:pt x="8879" y="3445"/>
                </a:lnTo>
                <a:lnTo>
                  <a:pt x="8879" y="3445"/>
                </a:lnTo>
                <a:lnTo>
                  <a:pt x="8772" y="3488"/>
                </a:lnTo>
                <a:lnTo>
                  <a:pt x="8687" y="3531"/>
                </a:lnTo>
                <a:lnTo>
                  <a:pt x="8601" y="3595"/>
                </a:lnTo>
                <a:lnTo>
                  <a:pt x="8559" y="3638"/>
                </a:lnTo>
                <a:lnTo>
                  <a:pt x="8559" y="3680"/>
                </a:lnTo>
                <a:lnTo>
                  <a:pt x="8559" y="3680"/>
                </a:lnTo>
                <a:lnTo>
                  <a:pt x="8559" y="3745"/>
                </a:lnTo>
                <a:lnTo>
                  <a:pt x="8601" y="3787"/>
                </a:lnTo>
                <a:lnTo>
                  <a:pt x="8666" y="3830"/>
                </a:lnTo>
                <a:lnTo>
                  <a:pt x="8708" y="3873"/>
                </a:lnTo>
                <a:lnTo>
                  <a:pt x="8708" y="3873"/>
                </a:lnTo>
                <a:lnTo>
                  <a:pt x="8730" y="3937"/>
                </a:lnTo>
                <a:lnTo>
                  <a:pt x="8751" y="4001"/>
                </a:lnTo>
                <a:lnTo>
                  <a:pt x="8751" y="4065"/>
                </a:lnTo>
                <a:lnTo>
                  <a:pt x="8772" y="4151"/>
                </a:lnTo>
                <a:lnTo>
                  <a:pt x="8772" y="4151"/>
                </a:lnTo>
                <a:lnTo>
                  <a:pt x="8794" y="4194"/>
                </a:lnTo>
                <a:lnTo>
                  <a:pt x="8837" y="4215"/>
                </a:lnTo>
                <a:lnTo>
                  <a:pt x="8944" y="4258"/>
                </a:lnTo>
                <a:lnTo>
                  <a:pt x="9158" y="4279"/>
                </a:lnTo>
                <a:lnTo>
                  <a:pt x="9158" y="4279"/>
                </a:lnTo>
                <a:lnTo>
                  <a:pt x="9265" y="4279"/>
                </a:lnTo>
                <a:lnTo>
                  <a:pt x="9372" y="4258"/>
                </a:lnTo>
                <a:lnTo>
                  <a:pt x="9414" y="4237"/>
                </a:lnTo>
                <a:lnTo>
                  <a:pt x="9457" y="4194"/>
                </a:lnTo>
                <a:lnTo>
                  <a:pt x="9479" y="4151"/>
                </a:lnTo>
                <a:lnTo>
                  <a:pt x="9500" y="4087"/>
                </a:lnTo>
                <a:lnTo>
                  <a:pt x="9500" y="4087"/>
                </a:lnTo>
                <a:lnTo>
                  <a:pt x="9500" y="4023"/>
                </a:lnTo>
                <a:lnTo>
                  <a:pt x="9479" y="3980"/>
                </a:lnTo>
                <a:lnTo>
                  <a:pt x="9436" y="3937"/>
                </a:lnTo>
                <a:lnTo>
                  <a:pt x="9350" y="3894"/>
                </a:lnTo>
                <a:lnTo>
                  <a:pt x="9286" y="3851"/>
                </a:lnTo>
                <a:lnTo>
                  <a:pt x="9286" y="3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1707570" y="3570110"/>
            <a:ext cx="267464" cy="295785"/>
          </a:xfrm>
          <a:custGeom>
            <a:rect b="b" l="l" r="r" t="t"/>
            <a:pathLst>
              <a:path extrusionOk="0" h="10956" w="9907">
                <a:moveTo>
                  <a:pt x="9500" y="9072"/>
                </a:moveTo>
                <a:lnTo>
                  <a:pt x="9500" y="9072"/>
                </a:lnTo>
                <a:lnTo>
                  <a:pt x="9479" y="9008"/>
                </a:lnTo>
                <a:lnTo>
                  <a:pt x="9500" y="8923"/>
                </a:lnTo>
                <a:lnTo>
                  <a:pt x="9564" y="8794"/>
                </a:lnTo>
                <a:lnTo>
                  <a:pt x="9586" y="8709"/>
                </a:lnTo>
                <a:lnTo>
                  <a:pt x="9586" y="8645"/>
                </a:lnTo>
                <a:lnTo>
                  <a:pt x="9564" y="8559"/>
                </a:lnTo>
                <a:lnTo>
                  <a:pt x="9500" y="8495"/>
                </a:lnTo>
                <a:lnTo>
                  <a:pt x="9500" y="8495"/>
                </a:lnTo>
                <a:lnTo>
                  <a:pt x="9436" y="8452"/>
                </a:lnTo>
                <a:lnTo>
                  <a:pt x="9329" y="8452"/>
                </a:lnTo>
                <a:lnTo>
                  <a:pt x="9115" y="8452"/>
                </a:lnTo>
                <a:lnTo>
                  <a:pt x="9008" y="8452"/>
                </a:lnTo>
                <a:lnTo>
                  <a:pt x="8922" y="8452"/>
                </a:lnTo>
                <a:lnTo>
                  <a:pt x="8858" y="8431"/>
                </a:lnTo>
                <a:lnTo>
                  <a:pt x="8858" y="8409"/>
                </a:lnTo>
                <a:lnTo>
                  <a:pt x="8858" y="8366"/>
                </a:lnTo>
                <a:lnTo>
                  <a:pt x="8858" y="8366"/>
                </a:lnTo>
                <a:lnTo>
                  <a:pt x="8901" y="8281"/>
                </a:lnTo>
                <a:lnTo>
                  <a:pt x="8987" y="8195"/>
                </a:lnTo>
                <a:lnTo>
                  <a:pt x="9136" y="8003"/>
                </a:lnTo>
                <a:lnTo>
                  <a:pt x="9136" y="8003"/>
                </a:lnTo>
                <a:lnTo>
                  <a:pt x="9265" y="7789"/>
                </a:lnTo>
                <a:lnTo>
                  <a:pt x="9372" y="7596"/>
                </a:lnTo>
                <a:lnTo>
                  <a:pt x="9372" y="7596"/>
                </a:lnTo>
                <a:lnTo>
                  <a:pt x="9479" y="7339"/>
                </a:lnTo>
                <a:lnTo>
                  <a:pt x="9564" y="7104"/>
                </a:lnTo>
                <a:lnTo>
                  <a:pt x="9650" y="6847"/>
                </a:lnTo>
                <a:lnTo>
                  <a:pt x="9714" y="6612"/>
                </a:lnTo>
                <a:lnTo>
                  <a:pt x="9821" y="6098"/>
                </a:lnTo>
                <a:lnTo>
                  <a:pt x="9885" y="5585"/>
                </a:lnTo>
                <a:lnTo>
                  <a:pt x="9885" y="5585"/>
                </a:lnTo>
                <a:lnTo>
                  <a:pt x="9842" y="5007"/>
                </a:lnTo>
                <a:lnTo>
                  <a:pt x="9778" y="4451"/>
                </a:lnTo>
                <a:lnTo>
                  <a:pt x="9714" y="4173"/>
                </a:lnTo>
                <a:lnTo>
                  <a:pt x="9650" y="3916"/>
                </a:lnTo>
                <a:lnTo>
                  <a:pt x="9586" y="3638"/>
                </a:lnTo>
                <a:lnTo>
                  <a:pt x="9479" y="3360"/>
                </a:lnTo>
                <a:lnTo>
                  <a:pt x="9479" y="3360"/>
                </a:lnTo>
                <a:lnTo>
                  <a:pt x="9308" y="2889"/>
                </a:lnTo>
                <a:lnTo>
                  <a:pt x="9072" y="2418"/>
                </a:lnTo>
                <a:lnTo>
                  <a:pt x="8815" y="1926"/>
                </a:lnTo>
                <a:lnTo>
                  <a:pt x="8537" y="1456"/>
                </a:lnTo>
                <a:lnTo>
                  <a:pt x="8366" y="1242"/>
                </a:lnTo>
                <a:lnTo>
                  <a:pt x="8195" y="1028"/>
                </a:lnTo>
                <a:lnTo>
                  <a:pt x="8024" y="835"/>
                </a:lnTo>
                <a:lnTo>
                  <a:pt x="7831" y="664"/>
                </a:lnTo>
                <a:lnTo>
                  <a:pt x="7617" y="493"/>
                </a:lnTo>
                <a:lnTo>
                  <a:pt x="7403" y="364"/>
                </a:lnTo>
                <a:lnTo>
                  <a:pt x="7168" y="236"/>
                </a:lnTo>
                <a:lnTo>
                  <a:pt x="6933" y="150"/>
                </a:lnTo>
                <a:lnTo>
                  <a:pt x="6933" y="150"/>
                </a:lnTo>
                <a:lnTo>
                  <a:pt x="6676" y="65"/>
                </a:lnTo>
                <a:lnTo>
                  <a:pt x="6398" y="22"/>
                </a:lnTo>
                <a:lnTo>
                  <a:pt x="6120" y="1"/>
                </a:lnTo>
                <a:lnTo>
                  <a:pt x="5841" y="1"/>
                </a:lnTo>
                <a:lnTo>
                  <a:pt x="5542" y="1"/>
                </a:lnTo>
                <a:lnTo>
                  <a:pt x="5264" y="43"/>
                </a:lnTo>
                <a:lnTo>
                  <a:pt x="4986" y="86"/>
                </a:lnTo>
                <a:lnTo>
                  <a:pt x="4729" y="129"/>
                </a:lnTo>
                <a:lnTo>
                  <a:pt x="4729" y="129"/>
                </a:lnTo>
                <a:lnTo>
                  <a:pt x="4493" y="193"/>
                </a:lnTo>
                <a:lnTo>
                  <a:pt x="4280" y="279"/>
                </a:lnTo>
                <a:lnTo>
                  <a:pt x="4044" y="364"/>
                </a:lnTo>
                <a:lnTo>
                  <a:pt x="3830" y="471"/>
                </a:lnTo>
                <a:lnTo>
                  <a:pt x="3616" y="578"/>
                </a:lnTo>
                <a:lnTo>
                  <a:pt x="3424" y="707"/>
                </a:lnTo>
                <a:lnTo>
                  <a:pt x="3231" y="856"/>
                </a:lnTo>
                <a:lnTo>
                  <a:pt x="3039" y="1006"/>
                </a:lnTo>
                <a:lnTo>
                  <a:pt x="3039" y="1006"/>
                </a:lnTo>
                <a:lnTo>
                  <a:pt x="2867" y="1177"/>
                </a:lnTo>
                <a:lnTo>
                  <a:pt x="2696" y="1370"/>
                </a:lnTo>
                <a:lnTo>
                  <a:pt x="2525" y="1563"/>
                </a:lnTo>
                <a:lnTo>
                  <a:pt x="2375" y="1776"/>
                </a:lnTo>
                <a:lnTo>
                  <a:pt x="2226" y="1990"/>
                </a:lnTo>
                <a:lnTo>
                  <a:pt x="2097" y="2204"/>
                </a:lnTo>
                <a:lnTo>
                  <a:pt x="1990" y="2440"/>
                </a:lnTo>
                <a:lnTo>
                  <a:pt x="1883" y="2675"/>
                </a:lnTo>
                <a:lnTo>
                  <a:pt x="1883" y="2675"/>
                </a:lnTo>
                <a:lnTo>
                  <a:pt x="1798" y="2932"/>
                </a:lnTo>
                <a:lnTo>
                  <a:pt x="1733" y="3210"/>
                </a:lnTo>
                <a:lnTo>
                  <a:pt x="1733" y="3210"/>
                </a:lnTo>
                <a:lnTo>
                  <a:pt x="1691" y="3445"/>
                </a:lnTo>
                <a:lnTo>
                  <a:pt x="1669" y="3574"/>
                </a:lnTo>
                <a:lnTo>
                  <a:pt x="1648" y="3617"/>
                </a:lnTo>
                <a:lnTo>
                  <a:pt x="1605" y="3659"/>
                </a:lnTo>
                <a:lnTo>
                  <a:pt x="1605" y="3659"/>
                </a:lnTo>
                <a:lnTo>
                  <a:pt x="1541" y="3681"/>
                </a:lnTo>
                <a:lnTo>
                  <a:pt x="1477" y="3681"/>
                </a:lnTo>
                <a:lnTo>
                  <a:pt x="1413" y="3681"/>
                </a:lnTo>
                <a:lnTo>
                  <a:pt x="1348" y="3723"/>
                </a:lnTo>
                <a:lnTo>
                  <a:pt x="1348" y="3723"/>
                </a:lnTo>
                <a:lnTo>
                  <a:pt x="1327" y="3809"/>
                </a:lnTo>
                <a:lnTo>
                  <a:pt x="1306" y="3916"/>
                </a:lnTo>
                <a:lnTo>
                  <a:pt x="1284" y="4023"/>
                </a:lnTo>
                <a:lnTo>
                  <a:pt x="1263" y="4066"/>
                </a:lnTo>
                <a:lnTo>
                  <a:pt x="1241" y="4109"/>
                </a:lnTo>
                <a:lnTo>
                  <a:pt x="1241" y="4109"/>
                </a:lnTo>
                <a:lnTo>
                  <a:pt x="1177" y="4130"/>
                </a:lnTo>
                <a:lnTo>
                  <a:pt x="1113" y="4130"/>
                </a:lnTo>
                <a:lnTo>
                  <a:pt x="1049" y="4109"/>
                </a:lnTo>
                <a:lnTo>
                  <a:pt x="963" y="4066"/>
                </a:lnTo>
                <a:lnTo>
                  <a:pt x="899" y="4023"/>
                </a:lnTo>
                <a:lnTo>
                  <a:pt x="813" y="4023"/>
                </a:lnTo>
                <a:lnTo>
                  <a:pt x="728" y="4023"/>
                </a:lnTo>
                <a:lnTo>
                  <a:pt x="642" y="4087"/>
                </a:lnTo>
                <a:lnTo>
                  <a:pt x="642" y="4087"/>
                </a:lnTo>
                <a:lnTo>
                  <a:pt x="599" y="4151"/>
                </a:lnTo>
                <a:lnTo>
                  <a:pt x="557" y="4258"/>
                </a:lnTo>
                <a:lnTo>
                  <a:pt x="557" y="4344"/>
                </a:lnTo>
                <a:lnTo>
                  <a:pt x="557" y="4451"/>
                </a:lnTo>
                <a:lnTo>
                  <a:pt x="578" y="4644"/>
                </a:lnTo>
                <a:lnTo>
                  <a:pt x="578" y="4729"/>
                </a:lnTo>
                <a:lnTo>
                  <a:pt x="557" y="4815"/>
                </a:lnTo>
                <a:lnTo>
                  <a:pt x="557" y="4815"/>
                </a:lnTo>
                <a:lnTo>
                  <a:pt x="492" y="4900"/>
                </a:lnTo>
                <a:lnTo>
                  <a:pt x="428" y="4943"/>
                </a:lnTo>
                <a:lnTo>
                  <a:pt x="279" y="5050"/>
                </a:lnTo>
                <a:lnTo>
                  <a:pt x="193" y="5114"/>
                </a:lnTo>
                <a:lnTo>
                  <a:pt x="129" y="5178"/>
                </a:lnTo>
                <a:lnTo>
                  <a:pt x="86" y="5264"/>
                </a:lnTo>
                <a:lnTo>
                  <a:pt x="86" y="5371"/>
                </a:lnTo>
                <a:lnTo>
                  <a:pt x="86" y="5371"/>
                </a:lnTo>
                <a:lnTo>
                  <a:pt x="107" y="5457"/>
                </a:lnTo>
                <a:lnTo>
                  <a:pt x="172" y="5521"/>
                </a:lnTo>
                <a:lnTo>
                  <a:pt x="279" y="5606"/>
                </a:lnTo>
                <a:lnTo>
                  <a:pt x="321" y="5649"/>
                </a:lnTo>
                <a:lnTo>
                  <a:pt x="364" y="5713"/>
                </a:lnTo>
                <a:lnTo>
                  <a:pt x="364" y="5777"/>
                </a:lnTo>
                <a:lnTo>
                  <a:pt x="343" y="5863"/>
                </a:lnTo>
                <a:lnTo>
                  <a:pt x="343" y="5863"/>
                </a:lnTo>
                <a:lnTo>
                  <a:pt x="193" y="6056"/>
                </a:lnTo>
                <a:lnTo>
                  <a:pt x="65" y="6291"/>
                </a:lnTo>
                <a:lnTo>
                  <a:pt x="0" y="6398"/>
                </a:lnTo>
                <a:lnTo>
                  <a:pt x="0" y="6526"/>
                </a:lnTo>
                <a:lnTo>
                  <a:pt x="0" y="6633"/>
                </a:lnTo>
                <a:lnTo>
                  <a:pt x="86" y="6740"/>
                </a:lnTo>
                <a:lnTo>
                  <a:pt x="86" y="6740"/>
                </a:lnTo>
                <a:lnTo>
                  <a:pt x="150" y="6804"/>
                </a:lnTo>
                <a:lnTo>
                  <a:pt x="257" y="6826"/>
                </a:lnTo>
                <a:lnTo>
                  <a:pt x="492" y="6847"/>
                </a:lnTo>
                <a:lnTo>
                  <a:pt x="706" y="6869"/>
                </a:lnTo>
                <a:lnTo>
                  <a:pt x="792" y="6911"/>
                </a:lnTo>
                <a:lnTo>
                  <a:pt x="856" y="6954"/>
                </a:lnTo>
                <a:lnTo>
                  <a:pt x="856" y="6954"/>
                </a:lnTo>
                <a:lnTo>
                  <a:pt x="878" y="7040"/>
                </a:lnTo>
                <a:lnTo>
                  <a:pt x="856" y="7147"/>
                </a:lnTo>
                <a:lnTo>
                  <a:pt x="792" y="7361"/>
                </a:lnTo>
                <a:lnTo>
                  <a:pt x="771" y="7446"/>
                </a:lnTo>
                <a:lnTo>
                  <a:pt x="771" y="7553"/>
                </a:lnTo>
                <a:lnTo>
                  <a:pt x="771" y="7596"/>
                </a:lnTo>
                <a:lnTo>
                  <a:pt x="792" y="7639"/>
                </a:lnTo>
                <a:lnTo>
                  <a:pt x="835" y="7682"/>
                </a:lnTo>
                <a:lnTo>
                  <a:pt x="899" y="7703"/>
                </a:lnTo>
                <a:lnTo>
                  <a:pt x="899" y="7703"/>
                </a:lnTo>
                <a:lnTo>
                  <a:pt x="1006" y="7746"/>
                </a:lnTo>
                <a:lnTo>
                  <a:pt x="1113" y="7725"/>
                </a:lnTo>
                <a:lnTo>
                  <a:pt x="1220" y="7682"/>
                </a:lnTo>
                <a:lnTo>
                  <a:pt x="1306" y="7618"/>
                </a:lnTo>
                <a:lnTo>
                  <a:pt x="1498" y="7511"/>
                </a:lnTo>
                <a:lnTo>
                  <a:pt x="1605" y="7489"/>
                </a:lnTo>
                <a:lnTo>
                  <a:pt x="1691" y="7489"/>
                </a:lnTo>
                <a:lnTo>
                  <a:pt x="1691" y="7489"/>
                </a:lnTo>
                <a:lnTo>
                  <a:pt x="1733" y="7511"/>
                </a:lnTo>
                <a:lnTo>
                  <a:pt x="1755" y="7553"/>
                </a:lnTo>
                <a:lnTo>
                  <a:pt x="1798" y="7639"/>
                </a:lnTo>
                <a:lnTo>
                  <a:pt x="1862" y="7896"/>
                </a:lnTo>
                <a:lnTo>
                  <a:pt x="1905" y="8003"/>
                </a:lnTo>
                <a:lnTo>
                  <a:pt x="1969" y="8088"/>
                </a:lnTo>
                <a:lnTo>
                  <a:pt x="2012" y="8110"/>
                </a:lnTo>
                <a:lnTo>
                  <a:pt x="2076" y="8110"/>
                </a:lnTo>
                <a:lnTo>
                  <a:pt x="2140" y="8110"/>
                </a:lnTo>
                <a:lnTo>
                  <a:pt x="2226" y="8088"/>
                </a:lnTo>
                <a:lnTo>
                  <a:pt x="2226" y="8088"/>
                </a:lnTo>
                <a:lnTo>
                  <a:pt x="2268" y="8067"/>
                </a:lnTo>
                <a:lnTo>
                  <a:pt x="2290" y="8024"/>
                </a:lnTo>
                <a:lnTo>
                  <a:pt x="2375" y="7938"/>
                </a:lnTo>
                <a:lnTo>
                  <a:pt x="2440" y="7853"/>
                </a:lnTo>
                <a:lnTo>
                  <a:pt x="2461" y="7831"/>
                </a:lnTo>
                <a:lnTo>
                  <a:pt x="2504" y="7810"/>
                </a:lnTo>
                <a:lnTo>
                  <a:pt x="2504" y="7810"/>
                </a:lnTo>
                <a:lnTo>
                  <a:pt x="2568" y="7810"/>
                </a:lnTo>
                <a:lnTo>
                  <a:pt x="2611" y="7810"/>
                </a:lnTo>
                <a:lnTo>
                  <a:pt x="2696" y="7874"/>
                </a:lnTo>
                <a:lnTo>
                  <a:pt x="2825" y="8067"/>
                </a:lnTo>
                <a:lnTo>
                  <a:pt x="2825" y="8067"/>
                </a:lnTo>
                <a:lnTo>
                  <a:pt x="2953" y="8174"/>
                </a:lnTo>
                <a:lnTo>
                  <a:pt x="3039" y="8238"/>
                </a:lnTo>
                <a:lnTo>
                  <a:pt x="3124" y="8259"/>
                </a:lnTo>
                <a:lnTo>
                  <a:pt x="3210" y="8238"/>
                </a:lnTo>
                <a:lnTo>
                  <a:pt x="3295" y="8195"/>
                </a:lnTo>
                <a:lnTo>
                  <a:pt x="3381" y="8131"/>
                </a:lnTo>
                <a:lnTo>
                  <a:pt x="3552" y="7938"/>
                </a:lnTo>
                <a:lnTo>
                  <a:pt x="3552" y="7938"/>
                </a:lnTo>
                <a:lnTo>
                  <a:pt x="3680" y="7853"/>
                </a:lnTo>
                <a:lnTo>
                  <a:pt x="3723" y="7853"/>
                </a:lnTo>
                <a:lnTo>
                  <a:pt x="3766" y="7831"/>
                </a:lnTo>
                <a:lnTo>
                  <a:pt x="3852" y="7874"/>
                </a:lnTo>
                <a:lnTo>
                  <a:pt x="3916" y="7938"/>
                </a:lnTo>
                <a:lnTo>
                  <a:pt x="4087" y="8088"/>
                </a:lnTo>
                <a:lnTo>
                  <a:pt x="4194" y="8152"/>
                </a:lnTo>
                <a:lnTo>
                  <a:pt x="4301" y="8174"/>
                </a:lnTo>
                <a:lnTo>
                  <a:pt x="4301" y="8174"/>
                </a:lnTo>
                <a:lnTo>
                  <a:pt x="4365" y="8174"/>
                </a:lnTo>
                <a:lnTo>
                  <a:pt x="4408" y="8152"/>
                </a:lnTo>
                <a:lnTo>
                  <a:pt x="4493" y="8088"/>
                </a:lnTo>
                <a:lnTo>
                  <a:pt x="4579" y="8024"/>
                </a:lnTo>
                <a:lnTo>
                  <a:pt x="4643" y="7981"/>
                </a:lnTo>
                <a:lnTo>
                  <a:pt x="4643" y="7981"/>
                </a:lnTo>
                <a:lnTo>
                  <a:pt x="4686" y="8003"/>
                </a:lnTo>
                <a:lnTo>
                  <a:pt x="4729" y="8003"/>
                </a:lnTo>
                <a:lnTo>
                  <a:pt x="4793" y="8067"/>
                </a:lnTo>
                <a:lnTo>
                  <a:pt x="4921" y="8238"/>
                </a:lnTo>
                <a:lnTo>
                  <a:pt x="4921" y="8238"/>
                </a:lnTo>
                <a:lnTo>
                  <a:pt x="5028" y="8324"/>
                </a:lnTo>
                <a:lnTo>
                  <a:pt x="5114" y="8388"/>
                </a:lnTo>
                <a:lnTo>
                  <a:pt x="5200" y="8409"/>
                </a:lnTo>
                <a:lnTo>
                  <a:pt x="5285" y="8388"/>
                </a:lnTo>
                <a:lnTo>
                  <a:pt x="5371" y="8366"/>
                </a:lnTo>
                <a:lnTo>
                  <a:pt x="5435" y="8324"/>
                </a:lnTo>
                <a:lnTo>
                  <a:pt x="5627" y="8174"/>
                </a:lnTo>
                <a:lnTo>
                  <a:pt x="5627" y="8174"/>
                </a:lnTo>
                <a:lnTo>
                  <a:pt x="5734" y="8088"/>
                </a:lnTo>
                <a:lnTo>
                  <a:pt x="5777" y="8067"/>
                </a:lnTo>
                <a:lnTo>
                  <a:pt x="5820" y="8088"/>
                </a:lnTo>
                <a:lnTo>
                  <a:pt x="5884" y="8152"/>
                </a:lnTo>
                <a:lnTo>
                  <a:pt x="5991" y="8238"/>
                </a:lnTo>
                <a:lnTo>
                  <a:pt x="5991" y="8238"/>
                </a:lnTo>
                <a:lnTo>
                  <a:pt x="6077" y="8302"/>
                </a:lnTo>
                <a:lnTo>
                  <a:pt x="6162" y="8345"/>
                </a:lnTo>
                <a:lnTo>
                  <a:pt x="6227" y="8366"/>
                </a:lnTo>
                <a:lnTo>
                  <a:pt x="6269" y="8345"/>
                </a:lnTo>
                <a:lnTo>
                  <a:pt x="6312" y="8324"/>
                </a:lnTo>
                <a:lnTo>
                  <a:pt x="6355" y="8281"/>
                </a:lnTo>
                <a:lnTo>
                  <a:pt x="6355" y="8281"/>
                </a:lnTo>
                <a:lnTo>
                  <a:pt x="6398" y="8195"/>
                </a:lnTo>
                <a:lnTo>
                  <a:pt x="6398" y="8131"/>
                </a:lnTo>
                <a:lnTo>
                  <a:pt x="6355" y="8088"/>
                </a:lnTo>
                <a:lnTo>
                  <a:pt x="6269" y="8045"/>
                </a:lnTo>
                <a:lnTo>
                  <a:pt x="6098" y="8003"/>
                </a:lnTo>
                <a:lnTo>
                  <a:pt x="6013" y="7960"/>
                </a:lnTo>
                <a:lnTo>
                  <a:pt x="5970" y="7917"/>
                </a:lnTo>
                <a:lnTo>
                  <a:pt x="5970" y="7917"/>
                </a:lnTo>
                <a:lnTo>
                  <a:pt x="5948" y="7853"/>
                </a:lnTo>
                <a:lnTo>
                  <a:pt x="5970" y="7789"/>
                </a:lnTo>
                <a:lnTo>
                  <a:pt x="5970" y="7725"/>
                </a:lnTo>
                <a:lnTo>
                  <a:pt x="5948" y="7682"/>
                </a:lnTo>
                <a:lnTo>
                  <a:pt x="5927" y="7660"/>
                </a:lnTo>
                <a:lnTo>
                  <a:pt x="5927" y="7660"/>
                </a:lnTo>
                <a:lnTo>
                  <a:pt x="5884" y="7618"/>
                </a:lnTo>
                <a:lnTo>
                  <a:pt x="5820" y="7618"/>
                </a:lnTo>
                <a:lnTo>
                  <a:pt x="5777" y="7618"/>
                </a:lnTo>
                <a:lnTo>
                  <a:pt x="5713" y="7639"/>
                </a:lnTo>
                <a:lnTo>
                  <a:pt x="5627" y="7703"/>
                </a:lnTo>
                <a:lnTo>
                  <a:pt x="5542" y="7789"/>
                </a:lnTo>
                <a:lnTo>
                  <a:pt x="5542" y="7789"/>
                </a:lnTo>
                <a:lnTo>
                  <a:pt x="5414" y="7896"/>
                </a:lnTo>
                <a:lnTo>
                  <a:pt x="5349" y="7938"/>
                </a:lnTo>
                <a:lnTo>
                  <a:pt x="5264" y="7938"/>
                </a:lnTo>
                <a:lnTo>
                  <a:pt x="5264" y="7938"/>
                </a:lnTo>
                <a:lnTo>
                  <a:pt x="5221" y="7896"/>
                </a:lnTo>
                <a:lnTo>
                  <a:pt x="5157" y="7831"/>
                </a:lnTo>
                <a:lnTo>
                  <a:pt x="5093" y="7703"/>
                </a:lnTo>
                <a:lnTo>
                  <a:pt x="5093" y="7703"/>
                </a:lnTo>
                <a:lnTo>
                  <a:pt x="5093" y="7575"/>
                </a:lnTo>
                <a:lnTo>
                  <a:pt x="5114" y="7489"/>
                </a:lnTo>
                <a:lnTo>
                  <a:pt x="5114" y="7425"/>
                </a:lnTo>
                <a:lnTo>
                  <a:pt x="5093" y="7382"/>
                </a:lnTo>
                <a:lnTo>
                  <a:pt x="5071" y="7339"/>
                </a:lnTo>
                <a:lnTo>
                  <a:pt x="5007" y="7297"/>
                </a:lnTo>
                <a:lnTo>
                  <a:pt x="5007" y="7297"/>
                </a:lnTo>
                <a:lnTo>
                  <a:pt x="4921" y="7275"/>
                </a:lnTo>
                <a:lnTo>
                  <a:pt x="4814" y="7275"/>
                </a:lnTo>
                <a:lnTo>
                  <a:pt x="4707" y="7297"/>
                </a:lnTo>
                <a:lnTo>
                  <a:pt x="4600" y="7339"/>
                </a:lnTo>
                <a:lnTo>
                  <a:pt x="4600" y="7339"/>
                </a:lnTo>
                <a:lnTo>
                  <a:pt x="4536" y="7404"/>
                </a:lnTo>
                <a:lnTo>
                  <a:pt x="4451" y="7489"/>
                </a:lnTo>
                <a:lnTo>
                  <a:pt x="4365" y="7553"/>
                </a:lnTo>
                <a:lnTo>
                  <a:pt x="4322" y="7575"/>
                </a:lnTo>
                <a:lnTo>
                  <a:pt x="4280" y="7575"/>
                </a:lnTo>
                <a:lnTo>
                  <a:pt x="4280" y="7575"/>
                </a:lnTo>
                <a:lnTo>
                  <a:pt x="4194" y="7553"/>
                </a:lnTo>
                <a:lnTo>
                  <a:pt x="4108" y="7489"/>
                </a:lnTo>
                <a:lnTo>
                  <a:pt x="4001" y="7404"/>
                </a:lnTo>
                <a:lnTo>
                  <a:pt x="3916" y="7361"/>
                </a:lnTo>
                <a:lnTo>
                  <a:pt x="3916" y="7361"/>
                </a:lnTo>
                <a:lnTo>
                  <a:pt x="3809" y="7339"/>
                </a:lnTo>
                <a:lnTo>
                  <a:pt x="3702" y="7361"/>
                </a:lnTo>
                <a:lnTo>
                  <a:pt x="3595" y="7382"/>
                </a:lnTo>
                <a:lnTo>
                  <a:pt x="3488" y="7446"/>
                </a:lnTo>
                <a:lnTo>
                  <a:pt x="3488" y="7446"/>
                </a:lnTo>
                <a:lnTo>
                  <a:pt x="3317" y="7575"/>
                </a:lnTo>
                <a:lnTo>
                  <a:pt x="3231" y="7660"/>
                </a:lnTo>
                <a:lnTo>
                  <a:pt x="3188" y="7682"/>
                </a:lnTo>
                <a:lnTo>
                  <a:pt x="3146" y="7682"/>
                </a:lnTo>
                <a:lnTo>
                  <a:pt x="3146" y="7682"/>
                </a:lnTo>
                <a:lnTo>
                  <a:pt x="3081" y="7660"/>
                </a:lnTo>
                <a:lnTo>
                  <a:pt x="3017" y="7618"/>
                </a:lnTo>
                <a:lnTo>
                  <a:pt x="2932" y="7446"/>
                </a:lnTo>
                <a:lnTo>
                  <a:pt x="2889" y="7382"/>
                </a:lnTo>
                <a:lnTo>
                  <a:pt x="2825" y="7297"/>
                </a:lnTo>
                <a:lnTo>
                  <a:pt x="2760" y="7254"/>
                </a:lnTo>
                <a:lnTo>
                  <a:pt x="2653" y="7232"/>
                </a:lnTo>
                <a:lnTo>
                  <a:pt x="2653" y="7232"/>
                </a:lnTo>
                <a:lnTo>
                  <a:pt x="2589" y="7232"/>
                </a:lnTo>
                <a:lnTo>
                  <a:pt x="2525" y="7254"/>
                </a:lnTo>
                <a:lnTo>
                  <a:pt x="2440" y="7339"/>
                </a:lnTo>
                <a:lnTo>
                  <a:pt x="2333" y="7425"/>
                </a:lnTo>
                <a:lnTo>
                  <a:pt x="2290" y="7446"/>
                </a:lnTo>
                <a:lnTo>
                  <a:pt x="2226" y="7489"/>
                </a:lnTo>
                <a:lnTo>
                  <a:pt x="2226" y="7489"/>
                </a:lnTo>
                <a:lnTo>
                  <a:pt x="2183" y="7489"/>
                </a:lnTo>
                <a:lnTo>
                  <a:pt x="2140" y="7468"/>
                </a:lnTo>
                <a:lnTo>
                  <a:pt x="2119" y="7446"/>
                </a:lnTo>
                <a:lnTo>
                  <a:pt x="2097" y="7425"/>
                </a:lnTo>
                <a:lnTo>
                  <a:pt x="2054" y="7339"/>
                </a:lnTo>
                <a:lnTo>
                  <a:pt x="2012" y="7232"/>
                </a:lnTo>
                <a:lnTo>
                  <a:pt x="2012" y="7232"/>
                </a:lnTo>
                <a:lnTo>
                  <a:pt x="1947" y="7147"/>
                </a:lnTo>
                <a:lnTo>
                  <a:pt x="1883" y="7083"/>
                </a:lnTo>
                <a:lnTo>
                  <a:pt x="1819" y="7061"/>
                </a:lnTo>
                <a:lnTo>
                  <a:pt x="1755" y="7061"/>
                </a:lnTo>
                <a:lnTo>
                  <a:pt x="1691" y="7083"/>
                </a:lnTo>
                <a:lnTo>
                  <a:pt x="1605" y="7125"/>
                </a:lnTo>
                <a:lnTo>
                  <a:pt x="1434" y="7211"/>
                </a:lnTo>
                <a:lnTo>
                  <a:pt x="1434" y="7211"/>
                </a:lnTo>
                <a:lnTo>
                  <a:pt x="1284" y="7275"/>
                </a:lnTo>
                <a:lnTo>
                  <a:pt x="1220" y="7275"/>
                </a:lnTo>
                <a:lnTo>
                  <a:pt x="1177" y="7275"/>
                </a:lnTo>
                <a:lnTo>
                  <a:pt x="1177" y="7254"/>
                </a:lnTo>
                <a:lnTo>
                  <a:pt x="1156" y="7190"/>
                </a:lnTo>
                <a:lnTo>
                  <a:pt x="1177" y="6997"/>
                </a:lnTo>
                <a:lnTo>
                  <a:pt x="1177" y="6890"/>
                </a:lnTo>
                <a:lnTo>
                  <a:pt x="1156" y="6762"/>
                </a:lnTo>
                <a:lnTo>
                  <a:pt x="1156" y="6762"/>
                </a:lnTo>
                <a:lnTo>
                  <a:pt x="1113" y="6698"/>
                </a:lnTo>
                <a:lnTo>
                  <a:pt x="1049" y="6633"/>
                </a:lnTo>
                <a:lnTo>
                  <a:pt x="920" y="6569"/>
                </a:lnTo>
                <a:lnTo>
                  <a:pt x="920" y="6569"/>
                </a:lnTo>
                <a:lnTo>
                  <a:pt x="835" y="6548"/>
                </a:lnTo>
                <a:lnTo>
                  <a:pt x="728" y="6526"/>
                </a:lnTo>
                <a:lnTo>
                  <a:pt x="621" y="6505"/>
                </a:lnTo>
                <a:lnTo>
                  <a:pt x="578" y="6484"/>
                </a:lnTo>
                <a:lnTo>
                  <a:pt x="557" y="6462"/>
                </a:lnTo>
                <a:lnTo>
                  <a:pt x="557" y="6462"/>
                </a:lnTo>
                <a:lnTo>
                  <a:pt x="535" y="6419"/>
                </a:lnTo>
                <a:lnTo>
                  <a:pt x="535" y="6377"/>
                </a:lnTo>
                <a:lnTo>
                  <a:pt x="557" y="6312"/>
                </a:lnTo>
                <a:lnTo>
                  <a:pt x="621" y="6205"/>
                </a:lnTo>
                <a:lnTo>
                  <a:pt x="706" y="6098"/>
                </a:lnTo>
                <a:lnTo>
                  <a:pt x="856" y="5906"/>
                </a:lnTo>
                <a:lnTo>
                  <a:pt x="920" y="5820"/>
                </a:lnTo>
                <a:lnTo>
                  <a:pt x="942" y="5735"/>
                </a:lnTo>
                <a:lnTo>
                  <a:pt x="942" y="5735"/>
                </a:lnTo>
                <a:lnTo>
                  <a:pt x="963" y="5628"/>
                </a:lnTo>
                <a:lnTo>
                  <a:pt x="942" y="5542"/>
                </a:lnTo>
                <a:lnTo>
                  <a:pt x="878" y="5478"/>
                </a:lnTo>
                <a:lnTo>
                  <a:pt x="813" y="5392"/>
                </a:lnTo>
                <a:lnTo>
                  <a:pt x="813" y="5392"/>
                </a:lnTo>
                <a:lnTo>
                  <a:pt x="749" y="5285"/>
                </a:lnTo>
                <a:lnTo>
                  <a:pt x="728" y="5243"/>
                </a:lnTo>
                <a:lnTo>
                  <a:pt x="749" y="5178"/>
                </a:lnTo>
                <a:lnTo>
                  <a:pt x="813" y="5093"/>
                </a:lnTo>
                <a:lnTo>
                  <a:pt x="813" y="5093"/>
                </a:lnTo>
                <a:lnTo>
                  <a:pt x="878" y="5007"/>
                </a:lnTo>
                <a:lnTo>
                  <a:pt x="899" y="4964"/>
                </a:lnTo>
                <a:lnTo>
                  <a:pt x="920" y="4922"/>
                </a:lnTo>
                <a:lnTo>
                  <a:pt x="920" y="4922"/>
                </a:lnTo>
                <a:lnTo>
                  <a:pt x="920" y="4857"/>
                </a:lnTo>
                <a:lnTo>
                  <a:pt x="899" y="4793"/>
                </a:lnTo>
                <a:lnTo>
                  <a:pt x="899" y="4750"/>
                </a:lnTo>
                <a:lnTo>
                  <a:pt x="920" y="4708"/>
                </a:lnTo>
                <a:lnTo>
                  <a:pt x="920" y="4708"/>
                </a:lnTo>
                <a:lnTo>
                  <a:pt x="963" y="4665"/>
                </a:lnTo>
                <a:lnTo>
                  <a:pt x="1006" y="4665"/>
                </a:lnTo>
                <a:lnTo>
                  <a:pt x="1113" y="4729"/>
                </a:lnTo>
                <a:lnTo>
                  <a:pt x="1113" y="4729"/>
                </a:lnTo>
                <a:lnTo>
                  <a:pt x="1220" y="4857"/>
                </a:lnTo>
                <a:lnTo>
                  <a:pt x="1348" y="4986"/>
                </a:lnTo>
                <a:lnTo>
                  <a:pt x="1391" y="5007"/>
                </a:lnTo>
                <a:lnTo>
                  <a:pt x="1434" y="4986"/>
                </a:lnTo>
                <a:lnTo>
                  <a:pt x="1477" y="4922"/>
                </a:lnTo>
                <a:lnTo>
                  <a:pt x="1519" y="4793"/>
                </a:lnTo>
                <a:lnTo>
                  <a:pt x="1519" y="4793"/>
                </a:lnTo>
                <a:lnTo>
                  <a:pt x="1541" y="4665"/>
                </a:lnTo>
                <a:lnTo>
                  <a:pt x="1541" y="4579"/>
                </a:lnTo>
                <a:lnTo>
                  <a:pt x="1562" y="4558"/>
                </a:lnTo>
                <a:lnTo>
                  <a:pt x="1584" y="4537"/>
                </a:lnTo>
                <a:lnTo>
                  <a:pt x="1584" y="4537"/>
                </a:lnTo>
                <a:lnTo>
                  <a:pt x="1626" y="4537"/>
                </a:lnTo>
                <a:lnTo>
                  <a:pt x="1669" y="4558"/>
                </a:lnTo>
                <a:lnTo>
                  <a:pt x="1733" y="4601"/>
                </a:lnTo>
                <a:lnTo>
                  <a:pt x="1733" y="4601"/>
                </a:lnTo>
                <a:lnTo>
                  <a:pt x="1819" y="4579"/>
                </a:lnTo>
                <a:lnTo>
                  <a:pt x="1862" y="4515"/>
                </a:lnTo>
                <a:lnTo>
                  <a:pt x="1883" y="4451"/>
                </a:lnTo>
                <a:lnTo>
                  <a:pt x="1883" y="4344"/>
                </a:lnTo>
                <a:lnTo>
                  <a:pt x="1883" y="4344"/>
                </a:lnTo>
                <a:lnTo>
                  <a:pt x="1840" y="4130"/>
                </a:lnTo>
                <a:lnTo>
                  <a:pt x="1819" y="4023"/>
                </a:lnTo>
                <a:lnTo>
                  <a:pt x="1840" y="3980"/>
                </a:lnTo>
                <a:lnTo>
                  <a:pt x="1862" y="3959"/>
                </a:lnTo>
                <a:lnTo>
                  <a:pt x="1862" y="3959"/>
                </a:lnTo>
                <a:lnTo>
                  <a:pt x="1883" y="3959"/>
                </a:lnTo>
                <a:lnTo>
                  <a:pt x="1905" y="3980"/>
                </a:lnTo>
                <a:lnTo>
                  <a:pt x="1947" y="4066"/>
                </a:lnTo>
                <a:lnTo>
                  <a:pt x="1947" y="4216"/>
                </a:lnTo>
                <a:lnTo>
                  <a:pt x="1947" y="4216"/>
                </a:lnTo>
                <a:lnTo>
                  <a:pt x="2012" y="4344"/>
                </a:lnTo>
                <a:lnTo>
                  <a:pt x="2076" y="4408"/>
                </a:lnTo>
                <a:lnTo>
                  <a:pt x="2119" y="4430"/>
                </a:lnTo>
                <a:lnTo>
                  <a:pt x="2161" y="4430"/>
                </a:lnTo>
                <a:lnTo>
                  <a:pt x="2226" y="4387"/>
                </a:lnTo>
                <a:lnTo>
                  <a:pt x="2375" y="4258"/>
                </a:lnTo>
                <a:lnTo>
                  <a:pt x="2461" y="4194"/>
                </a:lnTo>
                <a:lnTo>
                  <a:pt x="2546" y="4130"/>
                </a:lnTo>
                <a:lnTo>
                  <a:pt x="2546" y="4130"/>
                </a:lnTo>
                <a:lnTo>
                  <a:pt x="2632" y="4109"/>
                </a:lnTo>
                <a:lnTo>
                  <a:pt x="2696" y="4109"/>
                </a:lnTo>
                <a:lnTo>
                  <a:pt x="2760" y="4151"/>
                </a:lnTo>
                <a:lnTo>
                  <a:pt x="2825" y="4216"/>
                </a:lnTo>
                <a:lnTo>
                  <a:pt x="2953" y="4344"/>
                </a:lnTo>
                <a:lnTo>
                  <a:pt x="3017" y="4408"/>
                </a:lnTo>
                <a:lnTo>
                  <a:pt x="3081" y="4472"/>
                </a:lnTo>
                <a:lnTo>
                  <a:pt x="3081" y="4472"/>
                </a:lnTo>
                <a:lnTo>
                  <a:pt x="3210" y="4515"/>
                </a:lnTo>
                <a:lnTo>
                  <a:pt x="3295" y="4515"/>
                </a:lnTo>
                <a:lnTo>
                  <a:pt x="3402" y="4472"/>
                </a:lnTo>
                <a:lnTo>
                  <a:pt x="3488" y="4408"/>
                </a:lnTo>
                <a:lnTo>
                  <a:pt x="3659" y="4237"/>
                </a:lnTo>
                <a:lnTo>
                  <a:pt x="3745" y="4173"/>
                </a:lnTo>
                <a:lnTo>
                  <a:pt x="3852" y="4151"/>
                </a:lnTo>
                <a:lnTo>
                  <a:pt x="3852" y="4151"/>
                </a:lnTo>
                <a:lnTo>
                  <a:pt x="3959" y="4151"/>
                </a:lnTo>
                <a:lnTo>
                  <a:pt x="4023" y="4194"/>
                </a:lnTo>
                <a:lnTo>
                  <a:pt x="4087" y="4258"/>
                </a:lnTo>
                <a:lnTo>
                  <a:pt x="4130" y="4344"/>
                </a:lnTo>
                <a:lnTo>
                  <a:pt x="4215" y="4515"/>
                </a:lnTo>
                <a:lnTo>
                  <a:pt x="4280" y="4579"/>
                </a:lnTo>
                <a:lnTo>
                  <a:pt x="4365" y="4622"/>
                </a:lnTo>
                <a:lnTo>
                  <a:pt x="4365" y="4622"/>
                </a:lnTo>
                <a:lnTo>
                  <a:pt x="4451" y="4644"/>
                </a:lnTo>
                <a:lnTo>
                  <a:pt x="4515" y="4622"/>
                </a:lnTo>
                <a:lnTo>
                  <a:pt x="4600" y="4579"/>
                </a:lnTo>
                <a:lnTo>
                  <a:pt x="4686" y="4537"/>
                </a:lnTo>
                <a:lnTo>
                  <a:pt x="4686" y="4537"/>
                </a:lnTo>
                <a:lnTo>
                  <a:pt x="4793" y="4537"/>
                </a:lnTo>
                <a:lnTo>
                  <a:pt x="4879" y="4558"/>
                </a:lnTo>
                <a:lnTo>
                  <a:pt x="4943" y="4601"/>
                </a:lnTo>
                <a:lnTo>
                  <a:pt x="5028" y="4686"/>
                </a:lnTo>
                <a:lnTo>
                  <a:pt x="5028" y="4686"/>
                </a:lnTo>
                <a:lnTo>
                  <a:pt x="5221" y="4836"/>
                </a:lnTo>
                <a:lnTo>
                  <a:pt x="5349" y="4922"/>
                </a:lnTo>
                <a:lnTo>
                  <a:pt x="5392" y="4943"/>
                </a:lnTo>
                <a:lnTo>
                  <a:pt x="5456" y="4943"/>
                </a:lnTo>
                <a:lnTo>
                  <a:pt x="5456" y="4943"/>
                </a:lnTo>
                <a:lnTo>
                  <a:pt x="5563" y="4943"/>
                </a:lnTo>
                <a:lnTo>
                  <a:pt x="5627" y="4879"/>
                </a:lnTo>
                <a:lnTo>
                  <a:pt x="5777" y="4750"/>
                </a:lnTo>
                <a:lnTo>
                  <a:pt x="5777" y="4750"/>
                </a:lnTo>
                <a:lnTo>
                  <a:pt x="5906" y="4665"/>
                </a:lnTo>
                <a:lnTo>
                  <a:pt x="5991" y="4644"/>
                </a:lnTo>
                <a:lnTo>
                  <a:pt x="6077" y="4686"/>
                </a:lnTo>
                <a:lnTo>
                  <a:pt x="6120" y="4729"/>
                </a:lnTo>
                <a:lnTo>
                  <a:pt x="6162" y="4836"/>
                </a:lnTo>
                <a:lnTo>
                  <a:pt x="6184" y="4943"/>
                </a:lnTo>
                <a:lnTo>
                  <a:pt x="6248" y="5178"/>
                </a:lnTo>
                <a:lnTo>
                  <a:pt x="6248" y="5178"/>
                </a:lnTo>
                <a:lnTo>
                  <a:pt x="6376" y="5671"/>
                </a:lnTo>
                <a:lnTo>
                  <a:pt x="6505" y="6184"/>
                </a:lnTo>
                <a:lnTo>
                  <a:pt x="6505" y="6184"/>
                </a:lnTo>
                <a:lnTo>
                  <a:pt x="6740" y="7318"/>
                </a:lnTo>
                <a:lnTo>
                  <a:pt x="6954" y="8452"/>
                </a:lnTo>
                <a:lnTo>
                  <a:pt x="6954" y="8452"/>
                </a:lnTo>
                <a:lnTo>
                  <a:pt x="6975" y="8602"/>
                </a:lnTo>
                <a:lnTo>
                  <a:pt x="7018" y="8730"/>
                </a:lnTo>
                <a:lnTo>
                  <a:pt x="7040" y="8773"/>
                </a:lnTo>
                <a:lnTo>
                  <a:pt x="7082" y="8794"/>
                </a:lnTo>
                <a:lnTo>
                  <a:pt x="7147" y="8837"/>
                </a:lnTo>
                <a:lnTo>
                  <a:pt x="7211" y="8837"/>
                </a:lnTo>
                <a:lnTo>
                  <a:pt x="7211" y="8837"/>
                </a:lnTo>
                <a:lnTo>
                  <a:pt x="7318" y="8858"/>
                </a:lnTo>
                <a:lnTo>
                  <a:pt x="7382" y="8858"/>
                </a:lnTo>
                <a:lnTo>
                  <a:pt x="7553" y="8794"/>
                </a:lnTo>
                <a:lnTo>
                  <a:pt x="7553" y="8794"/>
                </a:lnTo>
                <a:lnTo>
                  <a:pt x="7639" y="8751"/>
                </a:lnTo>
                <a:lnTo>
                  <a:pt x="7681" y="8730"/>
                </a:lnTo>
                <a:lnTo>
                  <a:pt x="7810" y="8773"/>
                </a:lnTo>
                <a:lnTo>
                  <a:pt x="7810" y="8773"/>
                </a:lnTo>
                <a:lnTo>
                  <a:pt x="7895" y="8773"/>
                </a:lnTo>
                <a:lnTo>
                  <a:pt x="7960" y="8751"/>
                </a:lnTo>
                <a:lnTo>
                  <a:pt x="8024" y="8730"/>
                </a:lnTo>
                <a:lnTo>
                  <a:pt x="8067" y="8687"/>
                </a:lnTo>
                <a:lnTo>
                  <a:pt x="8152" y="8602"/>
                </a:lnTo>
                <a:lnTo>
                  <a:pt x="8195" y="8580"/>
                </a:lnTo>
                <a:lnTo>
                  <a:pt x="8259" y="8580"/>
                </a:lnTo>
                <a:lnTo>
                  <a:pt x="8259" y="8580"/>
                </a:lnTo>
                <a:lnTo>
                  <a:pt x="8302" y="8602"/>
                </a:lnTo>
                <a:lnTo>
                  <a:pt x="8345" y="8623"/>
                </a:lnTo>
                <a:lnTo>
                  <a:pt x="8366" y="8687"/>
                </a:lnTo>
                <a:lnTo>
                  <a:pt x="8409" y="8751"/>
                </a:lnTo>
                <a:lnTo>
                  <a:pt x="8452" y="8816"/>
                </a:lnTo>
                <a:lnTo>
                  <a:pt x="8452" y="8816"/>
                </a:lnTo>
                <a:lnTo>
                  <a:pt x="8494" y="8837"/>
                </a:lnTo>
                <a:lnTo>
                  <a:pt x="8537" y="8858"/>
                </a:lnTo>
                <a:lnTo>
                  <a:pt x="8623" y="8837"/>
                </a:lnTo>
                <a:lnTo>
                  <a:pt x="8815" y="8794"/>
                </a:lnTo>
                <a:lnTo>
                  <a:pt x="8815" y="8794"/>
                </a:lnTo>
                <a:lnTo>
                  <a:pt x="8944" y="8773"/>
                </a:lnTo>
                <a:lnTo>
                  <a:pt x="9029" y="8794"/>
                </a:lnTo>
                <a:lnTo>
                  <a:pt x="9029" y="8816"/>
                </a:lnTo>
                <a:lnTo>
                  <a:pt x="9029" y="8837"/>
                </a:lnTo>
                <a:lnTo>
                  <a:pt x="9008" y="8901"/>
                </a:lnTo>
                <a:lnTo>
                  <a:pt x="8944" y="9072"/>
                </a:lnTo>
                <a:lnTo>
                  <a:pt x="8944" y="9158"/>
                </a:lnTo>
                <a:lnTo>
                  <a:pt x="8965" y="9265"/>
                </a:lnTo>
                <a:lnTo>
                  <a:pt x="8965" y="9265"/>
                </a:lnTo>
                <a:lnTo>
                  <a:pt x="9008" y="9308"/>
                </a:lnTo>
                <a:lnTo>
                  <a:pt x="9072" y="9351"/>
                </a:lnTo>
                <a:lnTo>
                  <a:pt x="9222" y="9436"/>
                </a:lnTo>
                <a:lnTo>
                  <a:pt x="9286" y="9479"/>
                </a:lnTo>
                <a:lnTo>
                  <a:pt x="9329" y="9522"/>
                </a:lnTo>
                <a:lnTo>
                  <a:pt x="9329" y="9586"/>
                </a:lnTo>
                <a:lnTo>
                  <a:pt x="9286" y="9650"/>
                </a:lnTo>
                <a:lnTo>
                  <a:pt x="9286" y="9650"/>
                </a:lnTo>
                <a:lnTo>
                  <a:pt x="9136" y="9778"/>
                </a:lnTo>
                <a:lnTo>
                  <a:pt x="8965" y="9885"/>
                </a:lnTo>
                <a:lnTo>
                  <a:pt x="8965" y="9885"/>
                </a:lnTo>
                <a:lnTo>
                  <a:pt x="8880" y="9907"/>
                </a:lnTo>
                <a:lnTo>
                  <a:pt x="8794" y="9907"/>
                </a:lnTo>
                <a:lnTo>
                  <a:pt x="8708" y="9928"/>
                </a:lnTo>
                <a:lnTo>
                  <a:pt x="8644" y="9950"/>
                </a:lnTo>
                <a:lnTo>
                  <a:pt x="8644" y="9950"/>
                </a:lnTo>
                <a:lnTo>
                  <a:pt x="8601" y="9992"/>
                </a:lnTo>
                <a:lnTo>
                  <a:pt x="8580" y="10057"/>
                </a:lnTo>
                <a:lnTo>
                  <a:pt x="8580" y="10121"/>
                </a:lnTo>
                <a:lnTo>
                  <a:pt x="8559" y="10185"/>
                </a:lnTo>
                <a:lnTo>
                  <a:pt x="8559" y="10185"/>
                </a:lnTo>
                <a:lnTo>
                  <a:pt x="8516" y="10206"/>
                </a:lnTo>
                <a:lnTo>
                  <a:pt x="8452" y="10206"/>
                </a:lnTo>
                <a:lnTo>
                  <a:pt x="8388" y="10206"/>
                </a:lnTo>
                <a:lnTo>
                  <a:pt x="8323" y="10228"/>
                </a:lnTo>
                <a:lnTo>
                  <a:pt x="8323" y="10228"/>
                </a:lnTo>
                <a:lnTo>
                  <a:pt x="8259" y="10271"/>
                </a:lnTo>
                <a:lnTo>
                  <a:pt x="8174" y="10378"/>
                </a:lnTo>
                <a:lnTo>
                  <a:pt x="8088" y="10463"/>
                </a:lnTo>
                <a:lnTo>
                  <a:pt x="8045" y="10485"/>
                </a:lnTo>
                <a:lnTo>
                  <a:pt x="8002" y="10485"/>
                </a:lnTo>
                <a:lnTo>
                  <a:pt x="8002" y="10485"/>
                </a:lnTo>
                <a:lnTo>
                  <a:pt x="7981" y="10463"/>
                </a:lnTo>
                <a:lnTo>
                  <a:pt x="7960" y="10442"/>
                </a:lnTo>
                <a:lnTo>
                  <a:pt x="7960" y="10378"/>
                </a:lnTo>
                <a:lnTo>
                  <a:pt x="7960" y="10292"/>
                </a:lnTo>
                <a:lnTo>
                  <a:pt x="7981" y="10228"/>
                </a:lnTo>
                <a:lnTo>
                  <a:pt x="7981" y="10228"/>
                </a:lnTo>
                <a:lnTo>
                  <a:pt x="7938" y="10142"/>
                </a:lnTo>
                <a:lnTo>
                  <a:pt x="7874" y="10078"/>
                </a:lnTo>
                <a:lnTo>
                  <a:pt x="7810" y="10057"/>
                </a:lnTo>
                <a:lnTo>
                  <a:pt x="7724" y="10057"/>
                </a:lnTo>
                <a:lnTo>
                  <a:pt x="7574" y="10057"/>
                </a:lnTo>
                <a:lnTo>
                  <a:pt x="7489" y="10035"/>
                </a:lnTo>
                <a:lnTo>
                  <a:pt x="7403" y="10014"/>
                </a:lnTo>
                <a:lnTo>
                  <a:pt x="7403" y="10014"/>
                </a:lnTo>
                <a:lnTo>
                  <a:pt x="7361" y="9928"/>
                </a:lnTo>
                <a:lnTo>
                  <a:pt x="7318" y="9843"/>
                </a:lnTo>
                <a:lnTo>
                  <a:pt x="7296" y="9736"/>
                </a:lnTo>
                <a:lnTo>
                  <a:pt x="7254" y="9650"/>
                </a:lnTo>
                <a:lnTo>
                  <a:pt x="7254" y="9650"/>
                </a:lnTo>
                <a:lnTo>
                  <a:pt x="7189" y="9565"/>
                </a:lnTo>
                <a:lnTo>
                  <a:pt x="7147" y="9500"/>
                </a:lnTo>
                <a:lnTo>
                  <a:pt x="7104" y="9458"/>
                </a:lnTo>
                <a:lnTo>
                  <a:pt x="7104" y="9415"/>
                </a:lnTo>
                <a:lnTo>
                  <a:pt x="7125" y="9372"/>
                </a:lnTo>
                <a:lnTo>
                  <a:pt x="7125" y="9372"/>
                </a:lnTo>
                <a:lnTo>
                  <a:pt x="7147" y="9329"/>
                </a:lnTo>
                <a:lnTo>
                  <a:pt x="7168" y="9308"/>
                </a:lnTo>
                <a:lnTo>
                  <a:pt x="7254" y="9286"/>
                </a:lnTo>
                <a:lnTo>
                  <a:pt x="7318" y="9244"/>
                </a:lnTo>
                <a:lnTo>
                  <a:pt x="7339" y="9222"/>
                </a:lnTo>
                <a:lnTo>
                  <a:pt x="7339" y="9179"/>
                </a:lnTo>
                <a:lnTo>
                  <a:pt x="7339" y="9179"/>
                </a:lnTo>
                <a:lnTo>
                  <a:pt x="7339" y="9115"/>
                </a:lnTo>
                <a:lnTo>
                  <a:pt x="7339" y="9072"/>
                </a:lnTo>
                <a:lnTo>
                  <a:pt x="7296" y="9051"/>
                </a:lnTo>
                <a:lnTo>
                  <a:pt x="7275" y="9051"/>
                </a:lnTo>
                <a:lnTo>
                  <a:pt x="7189" y="9051"/>
                </a:lnTo>
                <a:lnTo>
                  <a:pt x="7082" y="9072"/>
                </a:lnTo>
                <a:lnTo>
                  <a:pt x="7082" y="9072"/>
                </a:lnTo>
                <a:lnTo>
                  <a:pt x="6868" y="9137"/>
                </a:lnTo>
                <a:lnTo>
                  <a:pt x="6783" y="9201"/>
                </a:lnTo>
                <a:lnTo>
                  <a:pt x="6697" y="9244"/>
                </a:lnTo>
                <a:lnTo>
                  <a:pt x="6654" y="9308"/>
                </a:lnTo>
                <a:lnTo>
                  <a:pt x="6633" y="9372"/>
                </a:lnTo>
                <a:lnTo>
                  <a:pt x="6654" y="9479"/>
                </a:lnTo>
                <a:lnTo>
                  <a:pt x="6719" y="9565"/>
                </a:lnTo>
                <a:lnTo>
                  <a:pt x="6719" y="9565"/>
                </a:lnTo>
                <a:lnTo>
                  <a:pt x="6890" y="9714"/>
                </a:lnTo>
                <a:lnTo>
                  <a:pt x="6954" y="9800"/>
                </a:lnTo>
                <a:lnTo>
                  <a:pt x="6975" y="9843"/>
                </a:lnTo>
                <a:lnTo>
                  <a:pt x="6997" y="9864"/>
                </a:lnTo>
                <a:lnTo>
                  <a:pt x="6997" y="9864"/>
                </a:lnTo>
                <a:lnTo>
                  <a:pt x="6975" y="9907"/>
                </a:lnTo>
                <a:lnTo>
                  <a:pt x="6954" y="9950"/>
                </a:lnTo>
                <a:lnTo>
                  <a:pt x="6868" y="10057"/>
                </a:lnTo>
                <a:lnTo>
                  <a:pt x="6676" y="10206"/>
                </a:lnTo>
                <a:lnTo>
                  <a:pt x="6676" y="10206"/>
                </a:lnTo>
                <a:lnTo>
                  <a:pt x="6612" y="10292"/>
                </a:lnTo>
                <a:lnTo>
                  <a:pt x="6569" y="10399"/>
                </a:lnTo>
                <a:lnTo>
                  <a:pt x="6569" y="10485"/>
                </a:lnTo>
                <a:lnTo>
                  <a:pt x="6590" y="10570"/>
                </a:lnTo>
                <a:lnTo>
                  <a:pt x="6633" y="10634"/>
                </a:lnTo>
                <a:lnTo>
                  <a:pt x="6697" y="10677"/>
                </a:lnTo>
                <a:lnTo>
                  <a:pt x="6804" y="10656"/>
                </a:lnTo>
                <a:lnTo>
                  <a:pt x="6933" y="10613"/>
                </a:lnTo>
                <a:lnTo>
                  <a:pt x="6933" y="10613"/>
                </a:lnTo>
                <a:lnTo>
                  <a:pt x="7061" y="10527"/>
                </a:lnTo>
                <a:lnTo>
                  <a:pt x="7125" y="10506"/>
                </a:lnTo>
                <a:lnTo>
                  <a:pt x="7232" y="10506"/>
                </a:lnTo>
                <a:lnTo>
                  <a:pt x="7232" y="10506"/>
                </a:lnTo>
                <a:lnTo>
                  <a:pt x="7361" y="10506"/>
                </a:lnTo>
                <a:lnTo>
                  <a:pt x="7382" y="10527"/>
                </a:lnTo>
                <a:lnTo>
                  <a:pt x="7403" y="10527"/>
                </a:lnTo>
                <a:lnTo>
                  <a:pt x="7425" y="10592"/>
                </a:lnTo>
                <a:lnTo>
                  <a:pt x="7489" y="10677"/>
                </a:lnTo>
                <a:lnTo>
                  <a:pt x="7489" y="10677"/>
                </a:lnTo>
                <a:lnTo>
                  <a:pt x="7553" y="10763"/>
                </a:lnTo>
                <a:lnTo>
                  <a:pt x="7639" y="10827"/>
                </a:lnTo>
                <a:lnTo>
                  <a:pt x="7724" y="10891"/>
                </a:lnTo>
                <a:lnTo>
                  <a:pt x="7831" y="10934"/>
                </a:lnTo>
                <a:lnTo>
                  <a:pt x="7938" y="10955"/>
                </a:lnTo>
                <a:lnTo>
                  <a:pt x="8024" y="10955"/>
                </a:lnTo>
                <a:lnTo>
                  <a:pt x="8131" y="10934"/>
                </a:lnTo>
                <a:lnTo>
                  <a:pt x="8216" y="10891"/>
                </a:lnTo>
                <a:lnTo>
                  <a:pt x="8216" y="10891"/>
                </a:lnTo>
                <a:lnTo>
                  <a:pt x="8281" y="10805"/>
                </a:lnTo>
                <a:lnTo>
                  <a:pt x="8323" y="10741"/>
                </a:lnTo>
                <a:lnTo>
                  <a:pt x="8388" y="10677"/>
                </a:lnTo>
                <a:lnTo>
                  <a:pt x="8494" y="10656"/>
                </a:lnTo>
                <a:lnTo>
                  <a:pt x="8494" y="10656"/>
                </a:lnTo>
                <a:lnTo>
                  <a:pt x="8580" y="10656"/>
                </a:lnTo>
                <a:lnTo>
                  <a:pt x="8644" y="10677"/>
                </a:lnTo>
                <a:lnTo>
                  <a:pt x="8730" y="10699"/>
                </a:lnTo>
                <a:lnTo>
                  <a:pt x="8815" y="10656"/>
                </a:lnTo>
                <a:lnTo>
                  <a:pt x="8815" y="10656"/>
                </a:lnTo>
                <a:lnTo>
                  <a:pt x="8858" y="10613"/>
                </a:lnTo>
                <a:lnTo>
                  <a:pt x="8901" y="10570"/>
                </a:lnTo>
                <a:lnTo>
                  <a:pt x="8922" y="10506"/>
                </a:lnTo>
                <a:lnTo>
                  <a:pt x="8987" y="10485"/>
                </a:lnTo>
                <a:lnTo>
                  <a:pt x="8987" y="10485"/>
                </a:lnTo>
                <a:lnTo>
                  <a:pt x="9051" y="10463"/>
                </a:lnTo>
                <a:lnTo>
                  <a:pt x="9115" y="10463"/>
                </a:lnTo>
                <a:lnTo>
                  <a:pt x="9115" y="10463"/>
                </a:lnTo>
                <a:lnTo>
                  <a:pt x="9222" y="10399"/>
                </a:lnTo>
                <a:lnTo>
                  <a:pt x="9286" y="10313"/>
                </a:lnTo>
                <a:lnTo>
                  <a:pt x="9286" y="10313"/>
                </a:lnTo>
                <a:lnTo>
                  <a:pt x="9350" y="10164"/>
                </a:lnTo>
                <a:lnTo>
                  <a:pt x="9393" y="10078"/>
                </a:lnTo>
                <a:lnTo>
                  <a:pt x="9457" y="10014"/>
                </a:lnTo>
                <a:lnTo>
                  <a:pt x="9457" y="10014"/>
                </a:lnTo>
                <a:lnTo>
                  <a:pt x="9564" y="9950"/>
                </a:lnTo>
                <a:lnTo>
                  <a:pt x="9671" y="9885"/>
                </a:lnTo>
                <a:lnTo>
                  <a:pt x="9778" y="9821"/>
                </a:lnTo>
                <a:lnTo>
                  <a:pt x="9864" y="9736"/>
                </a:lnTo>
                <a:lnTo>
                  <a:pt x="9864" y="9736"/>
                </a:lnTo>
                <a:lnTo>
                  <a:pt x="9907" y="9629"/>
                </a:lnTo>
                <a:lnTo>
                  <a:pt x="9907" y="9522"/>
                </a:lnTo>
                <a:lnTo>
                  <a:pt x="9864" y="9436"/>
                </a:lnTo>
                <a:lnTo>
                  <a:pt x="9778" y="9372"/>
                </a:lnTo>
                <a:lnTo>
                  <a:pt x="9607" y="9244"/>
                </a:lnTo>
                <a:lnTo>
                  <a:pt x="9543" y="9158"/>
                </a:lnTo>
                <a:lnTo>
                  <a:pt x="9500" y="9072"/>
                </a:lnTo>
                <a:lnTo>
                  <a:pt x="9500" y="9072"/>
                </a:lnTo>
                <a:close/>
                <a:moveTo>
                  <a:pt x="7211" y="8452"/>
                </a:moveTo>
                <a:lnTo>
                  <a:pt x="7211" y="8452"/>
                </a:lnTo>
                <a:lnTo>
                  <a:pt x="7275" y="8431"/>
                </a:lnTo>
                <a:lnTo>
                  <a:pt x="7318" y="8495"/>
                </a:lnTo>
                <a:lnTo>
                  <a:pt x="7318" y="8495"/>
                </a:lnTo>
                <a:lnTo>
                  <a:pt x="7275" y="8516"/>
                </a:lnTo>
                <a:lnTo>
                  <a:pt x="7211" y="8452"/>
                </a:lnTo>
                <a:lnTo>
                  <a:pt x="7211" y="8452"/>
                </a:lnTo>
                <a:close/>
                <a:moveTo>
                  <a:pt x="8302" y="8259"/>
                </a:moveTo>
                <a:lnTo>
                  <a:pt x="8302" y="8259"/>
                </a:lnTo>
                <a:lnTo>
                  <a:pt x="8238" y="8238"/>
                </a:lnTo>
                <a:lnTo>
                  <a:pt x="8174" y="8217"/>
                </a:lnTo>
                <a:lnTo>
                  <a:pt x="8109" y="8217"/>
                </a:lnTo>
                <a:lnTo>
                  <a:pt x="8045" y="8217"/>
                </a:lnTo>
                <a:lnTo>
                  <a:pt x="8045" y="8217"/>
                </a:lnTo>
                <a:lnTo>
                  <a:pt x="7938" y="8302"/>
                </a:lnTo>
                <a:lnTo>
                  <a:pt x="7874" y="8345"/>
                </a:lnTo>
                <a:lnTo>
                  <a:pt x="7853" y="8324"/>
                </a:lnTo>
                <a:lnTo>
                  <a:pt x="7831" y="8302"/>
                </a:lnTo>
                <a:lnTo>
                  <a:pt x="7831" y="8302"/>
                </a:lnTo>
                <a:lnTo>
                  <a:pt x="7831" y="8238"/>
                </a:lnTo>
                <a:lnTo>
                  <a:pt x="7874" y="8152"/>
                </a:lnTo>
                <a:lnTo>
                  <a:pt x="8045" y="7917"/>
                </a:lnTo>
                <a:lnTo>
                  <a:pt x="8109" y="7789"/>
                </a:lnTo>
                <a:lnTo>
                  <a:pt x="8152" y="7682"/>
                </a:lnTo>
                <a:lnTo>
                  <a:pt x="8152" y="7639"/>
                </a:lnTo>
                <a:lnTo>
                  <a:pt x="8152" y="7596"/>
                </a:lnTo>
                <a:lnTo>
                  <a:pt x="8131" y="7575"/>
                </a:lnTo>
                <a:lnTo>
                  <a:pt x="8088" y="7532"/>
                </a:lnTo>
                <a:lnTo>
                  <a:pt x="8088" y="7532"/>
                </a:lnTo>
                <a:lnTo>
                  <a:pt x="8045" y="7532"/>
                </a:lnTo>
                <a:lnTo>
                  <a:pt x="8002" y="7532"/>
                </a:lnTo>
                <a:lnTo>
                  <a:pt x="7938" y="7575"/>
                </a:lnTo>
                <a:lnTo>
                  <a:pt x="7874" y="7660"/>
                </a:lnTo>
                <a:lnTo>
                  <a:pt x="7810" y="7746"/>
                </a:lnTo>
                <a:lnTo>
                  <a:pt x="7703" y="7938"/>
                </a:lnTo>
                <a:lnTo>
                  <a:pt x="7639" y="7981"/>
                </a:lnTo>
                <a:lnTo>
                  <a:pt x="7617" y="8003"/>
                </a:lnTo>
                <a:lnTo>
                  <a:pt x="7617" y="8003"/>
                </a:lnTo>
                <a:lnTo>
                  <a:pt x="7574" y="7960"/>
                </a:lnTo>
                <a:lnTo>
                  <a:pt x="7553" y="7917"/>
                </a:lnTo>
                <a:lnTo>
                  <a:pt x="7532" y="7789"/>
                </a:lnTo>
                <a:lnTo>
                  <a:pt x="7532" y="7575"/>
                </a:lnTo>
                <a:lnTo>
                  <a:pt x="7532" y="7575"/>
                </a:lnTo>
                <a:lnTo>
                  <a:pt x="7532" y="7425"/>
                </a:lnTo>
                <a:lnTo>
                  <a:pt x="7553" y="7318"/>
                </a:lnTo>
                <a:lnTo>
                  <a:pt x="7596" y="7190"/>
                </a:lnTo>
                <a:lnTo>
                  <a:pt x="7660" y="7061"/>
                </a:lnTo>
                <a:lnTo>
                  <a:pt x="7660" y="7061"/>
                </a:lnTo>
                <a:lnTo>
                  <a:pt x="7724" y="6933"/>
                </a:lnTo>
                <a:lnTo>
                  <a:pt x="7810" y="6740"/>
                </a:lnTo>
                <a:lnTo>
                  <a:pt x="7853" y="6655"/>
                </a:lnTo>
                <a:lnTo>
                  <a:pt x="7853" y="6569"/>
                </a:lnTo>
                <a:lnTo>
                  <a:pt x="7831" y="6526"/>
                </a:lnTo>
                <a:lnTo>
                  <a:pt x="7810" y="6505"/>
                </a:lnTo>
                <a:lnTo>
                  <a:pt x="7767" y="6505"/>
                </a:lnTo>
                <a:lnTo>
                  <a:pt x="7767" y="6505"/>
                </a:lnTo>
                <a:lnTo>
                  <a:pt x="7724" y="6505"/>
                </a:lnTo>
                <a:lnTo>
                  <a:pt x="7681" y="6548"/>
                </a:lnTo>
                <a:lnTo>
                  <a:pt x="7617" y="6633"/>
                </a:lnTo>
                <a:lnTo>
                  <a:pt x="7553" y="6719"/>
                </a:lnTo>
                <a:lnTo>
                  <a:pt x="7510" y="6740"/>
                </a:lnTo>
                <a:lnTo>
                  <a:pt x="7467" y="6740"/>
                </a:lnTo>
                <a:lnTo>
                  <a:pt x="7467" y="6740"/>
                </a:lnTo>
                <a:lnTo>
                  <a:pt x="7446" y="6719"/>
                </a:lnTo>
                <a:lnTo>
                  <a:pt x="7425" y="6698"/>
                </a:lnTo>
                <a:lnTo>
                  <a:pt x="7382" y="6612"/>
                </a:lnTo>
                <a:lnTo>
                  <a:pt x="7382" y="6505"/>
                </a:lnTo>
                <a:lnTo>
                  <a:pt x="7382" y="6441"/>
                </a:lnTo>
                <a:lnTo>
                  <a:pt x="7382" y="6441"/>
                </a:lnTo>
                <a:lnTo>
                  <a:pt x="7425" y="6334"/>
                </a:lnTo>
                <a:lnTo>
                  <a:pt x="7467" y="6227"/>
                </a:lnTo>
                <a:lnTo>
                  <a:pt x="7617" y="6034"/>
                </a:lnTo>
                <a:lnTo>
                  <a:pt x="7746" y="5842"/>
                </a:lnTo>
                <a:lnTo>
                  <a:pt x="7788" y="5735"/>
                </a:lnTo>
                <a:lnTo>
                  <a:pt x="7810" y="5628"/>
                </a:lnTo>
                <a:lnTo>
                  <a:pt x="7810" y="5628"/>
                </a:lnTo>
                <a:lnTo>
                  <a:pt x="7788" y="5499"/>
                </a:lnTo>
                <a:lnTo>
                  <a:pt x="7788" y="5457"/>
                </a:lnTo>
                <a:lnTo>
                  <a:pt x="7746" y="5435"/>
                </a:lnTo>
                <a:lnTo>
                  <a:pt x="7724" y="5435"/>
                </a:lnTo>
                <a:lnTo>
                  <a:pt x="7681" y="5435"/>
                </a:lnTo>
                <a:lnTo>
                  <a:pt x="7617" y="5499"/>
                </a:lnTo>
                <a:lnTo>
                  <a:pt x="7617" y="5499"/>
                </a:lnTo>
                <a:lnTo>
                  <a:pt x="7553" y="5585"/>
                </a:lnTo>
                <a:lnTo>
                  <a:pt x="7489" y="5692"/>
                </a:lnTo>
                <a:lnTo>
                  <a:pt x="7425" y="5799"/>
                </a:lnTo>
                <a:lnTo>
                  <a:pt x="7382" y="5842"/>
                </a:lnTo>
                <a:lnTo>
                  <a:pt x="7339" y="5863"/>
                </a:lnTo>
                <a:lnTo>
                  <a:pt x="7339" y="5863"/>
                </a:lnTo>
                <a:lnTo>
                  <a:pt x="7275" y="5906"/>
                </a:lnTo>
                <a:lnTo>
                  <a:pt x="7232" y="5906"/>
                </a:lnTo>
                <a:lnTo>
                  <a:pt x="7211" y="5863"/>
                </a:lnTo>
                <a:lnTo>
                  <a:pt x="7189" y="5756"/>
                </a:lnTo>
                <a:lnTo>
                  <a:pt x="7189" y="5756"/>
                </a:lnTo>
                <a:lnTo>
                  <a:pt x="7189" y="5692"/>
                </a:lnTo>
                <a:lnTo>
                  <a:pt x="7189" y="5628"/>
                </a:lnTo>
                <a:lnTo>
                  <a:pt x="7232" y="5521"/>
                </a:lnTo>
                <a:lnTo>
                  <a:pt x="7318" y="5435"/>
                </a:lnTo>
                <a:lnTo>
                  <a:pt x="7382" y="5350"/>
                </a:lnTo>
                <a:lnTo>
                  <a:pt x="7382" y="5350"/>
                </a:lnTo>
                <a:lnTo>
                  <a:pt x="7510" y="5200"/>
                </a:lnTo>
                <a:lnTo>
                  <a:pt x="7660" y="5007"/>
                </a:lnTo>
                <a:lnTo>
                  <a:pt x="7703" y="4900"/>
                </a:lnTo>
                <a:lnTo>
                  <a:pt x="7703" y="4815"/>
                </a:lnTo>
                <a:lnTo>
                  <a:pt x="7681" y="4793"/>
                </a:lnTo>
                <a:lnTo>
                  <a:pt x="7660" y="4772"/>
                </a:lnTo>
                <a:lnTo>
                  <a:pt x="7617" y="4772"/>
                </a:lnTo>
                <a:lnTo>
                  <a:pt x="7532" y="4772"/>
                </a:lnTo>
                <a:lnTo>
                  <a:pt x="7532" y="4772"/>
                </a:lnTo>
                <a:lnTo>
                  <a:pt x="7446" y="4793"/>
                </a:lnTo>
                <a:lnTo>
                  <a:pt x="7382" y="4857"/>
                </a:lnTo>
                <a:lnTo>
                  <a:pt x="7318" y="4922"/>
                </a:lnTo>
                <a:lnTo>
                  <a:pt x="7275" y="4922"/>
                </a:lnTo>
                <a:lnTo>
                  <a:pt x="7232" y="4943"/>
                </a:lnTo>
                <a:lnTo>
                  <a:pt x="7232" y="4943"/>
                </a:lnTo>
                <a:lnTo>
                  <a:pt x="7211" y="4922"/>
                </a:lnTo>
                <a:lnTo>
                  <a:pt x="7189" y="4879"/>
                </a:lnTo>
                <a:lnTo>
                  <a:pt x="7168" y="4857"/>
                </a:lnTo>
                <a:lnTo>
                  <a:pt x="7147" y="4836"/>
                </a:lnTo>
                <a:lnTo>
                  <a:pt x="7147" y="4836"/>
                </a:lnTo>
                <a:lnTo>
                  <a:pt x="7061" y="4836"/>
                </a:lnTo>
                <a:lnTo>
                  <a:pt x="6997" y="4815"/>
                </a:lnTo>
                <a:lnTo>
                  <a:pt x="6997" y="4815"/>
                </a:lnTo>
                <a:lnTo>
                  <a:pt x="6890" y="4750"/>
                </a:lnTo>
                <a:lnTo>
                  <a:pt x="6868" y="4729"/>
                </a:lnTo>
                <a:lnTo>
                  <a:pt x="6868" y="4708"/>
                </a:lnTo>
                <a:lnTo>
                  <a:pt x="6890" y="4622"/>
                </a:lnTo>
                <a:lnTo>
                  <a:pt x="6954" y="4472"/>
                </a:lnTo>
                <a:lnTo>
                  <a:pt x="6954" y="4472"/>
                </a:lnTo>
                <a:lnTo>
                  <a:pt x="6975" y="4387"/>
                </a:lnTo>
                <a:lnTo>
                  <a:pt x="6954" y="4323"/>
                </a:lnTo>
                <a:lnTo>
                  <a:pt x="6933" y="4280"/>
                </a:lnTo>
                <a:lnTo>
                  <a:pt x="6847" y="4258"/>
                </a:lnTo>
                <a:lnTo>
                  <a:pt x="6847" y="4258"/>
                </a:lnTo>
                <a:lnTo>
                  <a:pt x="6783" y="4258"/>
                </a:lnTo>
                <a:lnTo>
                  <a:pt x="6740" y="4280"/>
                </a:lnTo>
                <a:lnTo>
                  <a:pt x="6697" y="4301"/>
                </a:lnTo>
                <a:lnTo>
                  <a:pt x="6633" y="4280"/>
                </a:lnTo>
                <a:lnTo>
                  <a:pt x="6633" y="4280"/>
                </a:lnTo>
                <a:lnTo>
                  <a:pt x="6633" y="4237"/>
                </a:lnTo>
                <a:lnTo>
                  <a:pt x="6612" y="4194"/>
                </a:lnTo>
                <a:lnTo>
                  <a:pt x="6633" y="4066"/>
                </a:lnTo>
                <a:lnTo>
                  <a:pt x="6654" y="3830"/>
                </a:lnTo>
                <a:lnTo>
                  <a:pt x="6654" y="3830"/>
                </a:lnTo>
                <a:lnTo>
                  <a:pt x="6676" y="3702"/>
                </a:lnTo>
                <a:lnTo>
                  <a:pt x="6654" y="3595"/>
                </a:lnTo>
                <a:lnTo>
                  <a:pt x="6633" y="3531"/>
                </a:lnTo>
                <a:lnTo>
                  <a:pt x="6612" y="3488"/>
                </a:lnTo>
                <a:lnTo>
                  <a:pt x="6569" y="3467"/>
                </a:lnTo>
                <a:lnTo>
                  <a:pt x="6505" y="3445"/>
                </a:lnTo>
                <a:lnTo>
                  <a:pt x="6505" y="3445"/>
                </a:lnTo>
                <a:lnTo>
                  <a:pt x="6441" y="3488"/>
                </a:lnTo>
                <a:lnTo>
                  <a:pt x="6398" y="3531"/>
                </a:lnTo>
                <a:lnTo>
                  <a:pt x="6355" y="3574"/>
                </a:lnTo>
                <a:lnTo>
                  <a:pt x="6312" y="3595"/>
                </a:lnTo>
                <a:lnTo>
                  <a:pt x="6312" y="3595"/>
                </a:lnTo>
                <a:lnTo>
                  <a:pt x="6269" y="3552"/>
                </a:lnTo>
                <a:lnTo>
                  <a:pt x="6248" y="3488"/>
                </a:lnTo>
                <a:lnTo>
                  <a:pt x="6248" y="3317"/>
                </a:lnTo>
                <a:lnTo>
                  <a:pt x="6248" y="3210"/>
                </a:lnTo>
                <a:lnTo>
                  <a:pt x="6227" y="3124"/>
                </a:lnTo>
                <a:lnTo>
                  <a:pt x="6205" y="3060"/>
                </a:lnTo>
                <a:lnTo>
                  <a:pt x="6141" y="3017"/>
                </a:lnTo>
                <a:lnTo>
                  <a:pt x="6141" y="3017"/>
                </a:lnTo>
                <a:lnTo>
                  <a:pt x="6077" y="3017"/>
                </a:lnTo>
                <a:lnTo>
                  <a:pt x="6034" y="3017"/>
                </a:lnTo>
                <a:lnTo>
                  <a:pt x="5948" y="3039"/>
                </a:lnTo>
                <a:lnTo>
                  <a:pt x="5863" y="3060"/>
                </a:lnTo>
                <a:lnTo>
                  <a:pt x="5820" y="3060"/>
                </a:lnTo>
                <a:lnTo>
                  <a:pt x="5756" y="3039"/>
                </a:lnTo>
                <a:lnTo>
                  <a:pt x="5756" y="3039"/>
                </a:lnTo>
                <a:lnTo>
                  <a:pt x="5670" y="2975"/>
                </a:lnTo>
                <a:lnTo>
                  <a:pt x="5606" y="2889"/>
                </a:lnTo>
                <a:lnTo>
                  <a:pt x="5520" y="2782"/>
                </a:lnTo>
                <a:lnTo>
                  <a:pt x="5435" y="2696"/>
                </a:lnTo>
                <a:lnTo>
                  <a:pt x="5435" y="2696"/>
                </a:lnTo>
                <a:lnTo>
                  <a:pt x="5328" y="2632"/>
                </a:lnTo>
                <a:lnTo>
                  <a:pt x="5242" y="2632"/>
                </a:lnTo>
                <a:lnTo>
                  <a:pt x="5178" y="2654"/>
                </a:lnTo>
                <a:lnTo>
                  <a:pt x="5157" y="2696"/>
                </a:lnTo>
                <a:lnTo>
                  <a:pt x="5135" y="2761"/>
                </a:lnTo>
                <a:lnTo>
                  <a:pt x="5135" y="2846"/>
                </a:lnTo>
                <a:lnTo>
                  <a:pt x="5157" y="2932"/>
                </a:lnTo>
                <a:lnTo>
                  <a:pt x="5200" y="3039"/>
                </a:lnTo>
                <a:lnTo>
                  <a:pt x="5200" y="3039"/>
                </a:lnTo>
                <a:lnTo>
                  <a:pt x="5499" y="3445"/>
                </a:lnTo>
                <a:lnTo>
                  <a:pt x="5649" y="3659"/>
                </a:lnTo>
                <a:lnTo>
                  <a:pt x="5756" y="3895"/>
                </a:lnTo>
                <a:lnTo>
                  <a:pt x="5756" y="3895"/>
                </a:lnTo>
                <a:lnTo>
                  <a:pt x="5884" y="4109"/>
                </a:lnTo>
                <a:lnTo>
                  <a:pt x="5927" y="4237"/>
                </a:lnTo>
                <a:lnTo>
                  <a:pt x="5948" y="4280"/>
                </a:lnTo>
                <a:lnTo>
                  <a:pt x="5948" y="4323"/>
                </a:lnTo>
                <a:lnTo>
                  <a:pt x="5948" y="4323"/>
                </a:lnTo>
                <a:lnTo>
                  <a:pt x="5927" y="4344"/>
                </a:lnTo>
                <a:lnTo>
                  <a:pt x="5906" y="4365"/>
                </a:lnTo>
                <a:lnTo>
                  <a:pt x="5820" y="4408"/>
                </a:lnTo>
                <a:lnTo>
                  <a:pt x="5627" y="4451"/>
                </a:lnTo>
                <a:lnTo>
                  <a:pt x="5627" y="4451"/>
                </a:lnTo>
                <a:lnTo>
                  <a:pt x="5520" y="4451"/>
                </a:lnTo>
                <a:lnTo>
                  <a:pt x="5435" y="4451"/>
                </a:lnTo>
                <a:lnTo>
                  <a:pt x="5349" y="4387"/>
                </a:lnTo>
                <a:lnTo>
                  <a:pt x="5264" y="4301"/>
                </a:lnTo>
                <a:lnTo>
                  <a:pt x="5264" y="4301"/>
                </a:lnTo>
                <a:lnTo>
                  <a:pt x="5135" y="4173"/>
                </a:lnTo>
                <a:lnTo>
                  <a:pt x="5071" y="4109"/>
                </a:lnTo>
                <a:lnTo>
                  <a:pt x="4986" y="4066"/>
                </a:lnTo>
                <a:lnTo>
                  <a:pt x="4986" y="4066"/>
                </a:lnTo>
                <a:lnTo>
                  <a:pt x="4900" y="4044"/>
                </a:lnTo>
                <a:lnTo>
                  <a:pt x="4814" y="4066"/>
                </a:lnTo>
                <a:lnTo>
                  <a:pt x="4686" y="4087"/>
                </a:lnTo>
                <a:lnTo>
                  <a:pt x="4622" y="4087"/>
                </a:lnTo>
                <a:lnTo>
                  <a:pt x="4558" y="4087"/>
                </a:lnTo>
                <a:lnTo>
                  <a:pt x="4515" y="4044"/>
                </a:lnTo>
                <a:lnTo>
                  <a:pt x="4472" y="3959"/>
                </a:lnTo>
                <a:lnTo>
                  <a:pt x="4472" y="3959"/>
                </a:lnTo>
                <a:lnTo>
                  <a:pt x="4365" y="3788"/>
                </a:lnTo>
                <a:lnTo>
                  <a:pt x="4322" y="3723"/>
                </a:lnTo>
                <a:lnTo>
                  <a:pt x="4280" y="3659"/>
                </a:lnTo>
                <a:lnTo>
                  <a:pt x="4215" y="3638"/>
                </a:lnTo>
                <a:lnTo>
                  <a:pt x="4130" y="3617"/>
                </a:lnTo>
                <a:lnTo>
                  <a:pt x="4044" y="3638"/>
                </a:lnTo>
                <a:lnTo>
                  <a:pt x="3937" y="3659"/>
                </a:lnTo>
                <a:lnTo>
                  <a:pt x="3937" y="3659"/>
                </a:lnTo>
                <a:lnTo>
                  <a:pt x="3766" y="3745"/>
                </a:lnTo>
                <a:lnTo>
                  <a:pt x="3573" y="3873"/>
                </a:lnTo>
                <a:lnTo>
                  <a:pt x="3360" y="3959"/>
                </a:lnTo>
                <a:lnTo>
                  <a:pt x="3274" y="3980"/>
                </a:lnTo>
                <a:lnTo>
                  <a:pt x="3188" y="3980"/>
                </a:lnTo>
                <a:lnTo>
                  <a:pt x="3188" y="3980"/>
                </a:lnTo>
                <a:lnTo>
                  <a:pt x="3124" y="3959"/>
                </a:lnTo>
                <a:lnTo>
                  <a:pt x="3039" y="3895"/>
                </a:lnTo>
                <a:lnTo>
                  <a:pt x="2910" y="3788"/>
                </a:lnTo>
                <a:lnTo>
                  <a:pt x="2846" y="3723"/>
                </a:lnTo>
                <a:lnTo>
                  <a:pt x="2782" y="3702"/>
                </a:lnTo>
                <a:lnTo>
                  <a:pt x="2696" y="3681"/>
                </a:lnTo>
                <a:lnTo>
                  <a:pt x="2589" y="3681"/>
                </a:lnTo>
                <a:lnTo>
                  <a:pt x="2589" y="3681"/>
                </a:lnTo>
                <a:lnTo>
                  <a:pt x="2525" y="3723"/>
                </a:lnTo>
                <a:lnTo>
                  <a:pt x="2482" y="3745"/>
                </a:lnTo>
                <a:lnTo>
                  <a:pt x="2418" y="3788"/>
                </a:lnTo>
                <a:lnTo>
                  <a:pt x="2354" y="3766"/>
                </a:lnTo>
                <a:lnTo>
                  <a:pt x="2354" y="3766"/>
                </a:lnTo>
                <a:lnTo>
                  <a:pt x="2247" y="3638"/>
                </a:lnTo>
                <a:lnTo>
                  <a:pt x="2140" y="3510"/>
                </a:lnTo>
                <a:lnTo>
                  <a:pt x="2140" y="3510"/>
                </a:lnTo>
                <a:lnTo>
                  <a:pt x="2161" y="3467"/>
                </a:lnTo>
                <a:lnTo>
                  <a:pt x="2183" y="3424"/>
                </a:lnTo>
                <a:lnTo>
                  <a:pt x="2226" y="3403"/>
                </a:lnTo>
                <a:lnTo>
                  <a:pt x="2290" y="3381"/>
                </a:lnTo>
                <a:lnTo>
                  <a:pt x="2397" y="3360"/>
                </a:lnTo>
                <a:lnTo>
                  <a:pt x="2440" y="3338"/>
                </a:lnTo>
                <a:lnTo>
                  <a:pt x="2482" y="3317"/>
                </a:lnTo>
                <a:lnTo>
                  <a:pt x="2482" y="3317"/>
                </a:lnTo>
                <a:lnTo>
                  <a:pt x="2504" y="3253"/>
                </a:lnTo>
                <a:lnTo>
                  <a:pt x="2504" y="3189"/>
                </a:lnTo>
                <a:lnTo>
                  <a:pt x="2504" y="3124"/>
                </a:lnTo>
                <a:lnTo>
                  <a:pt x="2504" y="3060"/>
                </a:lnTo>
                <a:lnTo>
                  <a:pt x="2504" y="3060"/>
                </a:lnTo>
                <a:lnTo>
                  <a:pt x="2546" y="3039"/>
                </a:lnTo>
                <a:lnTo>
                  <a:pt x="2568" y="3017"/>
                </a:lnTo>
                <a:lnTo>
                  <a:pt x="2675" y="3017"/>
                </a:lnTo>
                <a:lnTo>
                  <a:pt x="2932" y="3017"/>
                </a:lnTo>
                <a:lnTo>
                  <a:pt x="3060" y="3017"/>
                </a:lnTo>
                <a:lnTo>
                  <a:pt x="3167" y="2996"/>
                </a:lnTo>
                <a:lnTo>
                  <a:pt x="3231" y="2953"/>
                </a:lnTo>
                <a:lnTo>
                  <a:pt x="3274" y="2910"/>
                </a:lnTo>
                <a:lnTo>
                  <a:pt x="3274" y="2868"/>
                </a:lnTo>
                <a:lnTo>
                  <a:pt x="3274" y="2868"/>
                </a:lnTo>
                <a:lnTo>
                  <a:pt x="3274" y="2782"/>
                </a:lnTo>
                <a:lnTo>
                  <a:pt x="3231" y="2696"/>
                </a:lnTo>
                <a:lnTo>
                  <a:pt x="3167" y="2654"/>
                </a:lnTo>
                <a:lnTo>
                  <a:pt x="3060" y="2632"/>
                </a:lnTo>
                <a:lnTo>
                  <a:pt x="2867" y="2611"/>
                </a:lnTo>
                <a:lnTo>
                  <a:pt x="2696" y="2632"/>
                </a:lnTo>
                <a:lnTo>
                  <a:pt x="2696" y="2632"/>
                </a:lnTo>
                <a:lnTo>
                  <a:pt x="2568" y="2632"/>
                </a:lnTo>
                <a:lnTo>
                  <a:pt x="2482" y="2632"/>
                </a:lnTo>
                <a:lnTo>
                  <a:pt x="2461" y="2632"/>
                </a:lnTo>
                <a:lnTo>
                  <a:pt x="2482" y="2611"/>
                </a:lnTo>
                <a:lnTo>
                  <a:pt x="2611" y="2547"/>
                </a:lnTo>
                <a:lnTo>
                  <a:pt x="2782" y="2504"/>
                </a:lnTo>
                <a:lnTo>
                  <a:pt x="2782" y="2504"/>
                </a:lnTo>
                <a:lnTo>
                  <a:pt x="2974" y="2504"/>
                </a:lnTo>
                <a:lnTo>
                  <a:pt x="3231" y="2483"/>
                </a:lnTo>
                <a:lnTo>
                  <a:pt x="3338" y="2440"/>
                </a:lnTo>
                <a:lnTo>
                  <a:pt x="3424" y="2397"/>
                </a:lnTo>
                <a:lnTo>
                  <a:pt x="3445" y="2354"/>
                </a:lnTo>
                <a:lnTo>
                  <a:pt x="3445" y="2333"/>
                </a:lnTo>
                <a:lnTo>
                  <a:pt x="3445" y="2269"/>
                </a:lnTo>
                <a:lnTo>
                  <a:pt x="3424" y="2226"/>
                </a:lnTo>
                <a:lnTo>
                  <a:pt x="3424" y="2226"/>
                </a:lnTo>
                <a:lnTo>
                  <a:pt x="3381" y="2162"/>
                </a:lnTo>
                <a:lnTo>
                  <a:pt x="3317" y="2119"/>
                </a:lnTo>
                <a:lnTo>
                  <a:pt x="3231" y="2097"/>
                </a:lnTo>
                <a:lnTo>
                  <a:pt x="3146" y="2076"/>
                </a:lnTo>
                <a:lnTo>
                  <a:pt x="2953" y="2076"/>
                </a:lnTo>
                <a:lnTo>
                  <a:pt x="2803" y="2076"/>
                </a:lnTo>
                <a:lnTo>
                  <a:pt x="2803" y="2076"/>
                </a:lnTo>
                <a:lnTo>
                  <a:pt x="2867" y="2012"/>
                </a:lnTo>
                <a:lnTo>
                  <a:pt x="2932" y="1969"/>
                </a:lnTo>
                <a:lnTo>
                  <a:pt x="3017" y="1948"/>
                </a:lnTo>
                <a:lnTo>
                  <a:pt x="3103" y="1926"/>
                </a:lnTo>
                <a:lnTo>
                  <a:pt x="3274" y="1926"/>
                </a:lnTo>
                <a:lnTo>
                  <a:pt x="3445" y="1926"/>
                </a:lnTo>
                <a:lnTo>
                  <a:pt x="3445" y="1926"/>
                </a:lnTo>
                <a:lnTo>
                  <a:pt x="3616" y="1926"/>
                </a:lnTo>
                <a:lnTo>
                  <a:pt x="3702" y="1905"/>
                </a:lnTo>
                <a:lnTo>
                  <a:pt x="3787" y="1883"/>
                </a:lnTo>
                <a:lnTo>
                  <a:pt x="3830" y="1841"/>
                </a:lnTo>
                <a:lnTo>
                  <a:pt x="3873" y="1798"/>
                </a:lnTo>
                <a:lnTo>
                  <a:pt x="3873" y="1734"/>
                </a:lnTo>
                <a:lnTo>
                  <a:pt x="3830" y="1627"/>
                </a:lnTo>
                <a:lnTo>
                  <a:pt x="3830" y="1627"/>
                </a:lnTo>
                <a:lnTo>
                  <a:pt x="3787" y="1584"/>
                </a:lnTo>
                <a:lnTo>
                  <a:pt x="3745" y="1541"/>
                </a:lnTo>
                <a:lnTo>
                  <a:pt x="3595" y="1498"/>
                </a:lnTo>
                <a:lnTo>
                  <a:pt x="3488" y="1456"/>
                </a:lnTo>
                <a:lnTo>
                  <a:pt x="3445" y="1434"/>
                </a:lnTo>
                <a:lnTo>
                  <a:pt x="3424" y="1413"/>
                </a:lnTo>
                <a:lnTo>
                  <a:pt x="3424" y="1413"/>
                </a:lnTo>
                <a:lnTo>
                  <a:pt x="3445" y="1370"/>
                </a:lnTo>
                <a:lnTo>
                  <a:pt x="3466" y="1327"/>
                </a:lnTo>
                <a:lnTo>
                  <a:pt x="3552" y="1284"/>
                </a:lnTo>
                <a:lnTo>
                  <a:pt x="3638" y="1284"/>
                </a:lnTo>
                <a:lnTo>
                  <a:pt x="3766" y="1306"/>
                </a:lnTo>
                <a:lnTo>
                  <a:pt x="3980" y="1370"/>
                </a:lnTo>
                <a:lnTo>
                  <a:pt x="4130" y="1413"/>
                </a:lnTo>
                <a:lnTo>
                  <a:pt x="4130" y="1413"/>
                </a:lnTo>
                <a:lnTo>
                  <a:pt x="4258" y="1477"/>
                </a:lnTo>
                <a:lnTo>
                  <a:pt x="4408" y="1498"/>
                </a:lnTo>
                <a:lnTo>
                  <a:pt x="4493" y="1498"/>
                </a:lnTo>
                <a:lnTo>
                  <a:pt x="4558" y="1477"/>
                </a:lnTo>
                <a:lnTo>
                  <a:pt x="4600" y="1434"/>
                </a:lnTo>
                <a:lnTo>
                  <a:pt x="4600" y="1349"/>
                </a:lnTo>
                <a:lnTo>
                  <a:pt x="4600" y="1349"/>
                </a:lnTo>
                <a:lnTo>
                  <a:pt x="4579" y="1263"/>
                </a:lnTo>
                <a:lnTo>
                  <a:pt x="4536" y="1220"/>
                </a:lnTo>
                <a:lnTo>
                  <a:pt x="4451" y="1156"/>
                </a:lnTo>
                <a:lnTo>
                  <a:pt x="4365" y="1135"/>
                </a:lnTo>
                <a:lnTo>
                  <a:pt x="4194" y="1049"/>
                </a:lnTo>
                <a:lnTo>
                  <a:pt x="4130" y="1006"/>
                </a:lnTo>
                <a:lnTo>
                  <a:pt x="4130" y="963"/>
                </a:lnTo>
                <a:lnTo>
                  <a:pt x="4130" y="963"/>
                </a:lnTo>
                <a:lnTo>
                  <a:pt x="4151" y="921"/>
                </a:lnTo>
                <a:lnTo>
                  <a:pt x="4237" y="878"/>
                </a:lnTo>
                <a:lnTo>
                  <a:pt x="4472" y="792"/>
                </a:lnTo>
                <a:lnTo>
                  <a:pt x="4879" y="685"/>
                </a:lnTo>
                <a:lnTo>
                  <a:pt x="4879" y="685"/>
                </a:lnTo>
                <a:lnTo>
                  <a:pt x="5114" y="643"/>
                </a:lnTo>
                <a:lnTo>
                  <a:pt x="5349" y="600"/>
                </a:lnTo>
                <a:lnTo>
                  <a:pt x="5606" y="600"/>
                </a:lnTo>
                <a:lnTo>
                  <a:pt x="5841" y="600"/>
                </a:lnTo>
                <a:lnTo>
                  <a:pt x="5841" y="600"/>
                </a:lnTo>
                <a:lnTo>
                  <a:pt x="6098" y="600"/>
                </a:lnTo>
                <a:lnTo>
                  <a:pt x="6355" y="621"/>
                </a:lnTo>
                <a:lnTo>
                  <a:pt x="6590" y="664"/>
                </a:lnTo>
                <a:lnTo>
                  <a:pt x="6826" y="707"/>
                </a:lnTo>
                <a:lnTo>
                  <a:pt x="7040" y="792"/>
                </a:lnTo>
                <a:lnTo>
                  <a:pt x="7254" y="899"/>
                </a:lnTo>
                <a:lnTo>
                  <a:pt x="7467" y="1028"/>
                </a:lnTo>
                <a:lnTo>
                  <a:pt x="7660" y="1199"/>
                </a:lnTo>
                <a:lnTo>
                  <a:pt x="7660" y="1199"/>
                </a:lnTo>
                <a:lnTo>
                  <a:pt x="7853" y="1391"/>
                </a:lnTo>
                <a:lnTo>
                  <a:pt x="8024" y="1605"/>
                </a:lnTo>
                <a:lnTo>
                  <a:pt x="8195" y="1819"/>
                </a:lnTo>
                <a:lnTo>
                  <a:pt x="8323" y="2055"/>
                </a:lnTo>
                <a:lnTo>
                  <a:pt x="8580" y="2525"/>
                </a:lnTo>
                <a:lnTo>
                  <a:pt x="8815" y="3017"/>
                </a:lnTo>
                <a:lnTo>
                  <a:pt x="8815" y="3017"/>
                </a:lnTo>
                <a:lnTo>
                  <a:pt x="8944" y="3296"/>
                </a:lnTo>
                <a:lnTo>
                  <a:pt x="9051" y="3574"/>
                </a:lnTo>
                <a:lnTo>
                  <a:pt x="9158" y="3852"/>
                </a:lnTo>
                <a:lnTo>
                  <a:pt x="9243" y="4151"/>
                </a:lnTo>
                <a:lnTo>
                  <a:pt x="9308" y="4451"/>
                </a:lnTo>
                <a:lnTo>
                  <a:pt x="9372" y="4750"/>
                </a:lnTo>
                <a:lnTo>
                  <a:pt x="9415" y="5029"/>
                </a:lnTo>
                <a:lnTo>
                  <a:pt x="9436" y="5328"/>
                </a:lnTo>
                <a:lnTo>
                  <a:pt x="9436" y="5328"/>
                </a:lnTo>
                <a:lnTo>
                  <a:pt x="9436" y="5628"/>
                </a:lnTo>
                <a:lnTo>
                  <a:pt x="9415" y="5927"/>
                </a:lnTo>
                <a:lnTo>
                  <a:pt x="9372" y="6227"/>
                </a:lnTo>
                <a:lnTo>
                  <a:pt x="9308" y="6505"/>
                </a:lnTo>
                <a:lnTo>
                  <a:pt x="9222" y="6783"/>
                </a:lnTo>
                <a:lnTo>
                  <a:pt x="9115" y="7061"/>
                </a:lnTo>
                <a:lnTo>
                  <a:pt x="8987" y="7318"/>
                </a:lnTo>
                <a:lnTo>
                  <a:pt x="8858" y="7596"/>
                </a:lnTo>
                <a:lnTo>
                  <a:pt x="8858" y="7596"/>
                </a:lnTo>
                <a:lnTo>
                  <a:pt x="8751" y="7767"/>
                </a:lnTo>
                <a:lnTo>
                  <a:pt x="8623" y="7981"/>
                </a:lnTo>
                <a:lnTo>
                  <a:pt x="8537" y="8088"/>
                </a:lnTo>
                <a:lnTo>
                  <a:pt x="8452" y="8174"/>
                </a:lnTo>
                <a:lnTo>
                  <a:pt x="8366" y="8217"/>
                </a:lnTo>
                <a:lnTo>
                  <a:pt x="8302" y="8259"/>
                </a:lnTo>
                <a:lnTo>
                  <a:pt x="8302" y="8259"/>
                </a:lnTo>
                <a:close/>
                <a:moveTo>
                  <a:pt x="2397" y="4900"/>
                </a:moveTo>
                <a:lnTo>
                  <a:pt x="2397" y="4900"/>
                </a:lnTo>
                <a:lnTo>
                  <a:pt x="2440" y="5029"/>
                </a:lnTo>
                <a:lnTo>
                  <a:pt x="2504" y="5157"/>
                </a:lnTo>
                <a:lnTo>
                  <a:pt x="2589" y="5243"/>
                </a:lnTo>
                <a:lnTo>
                  <a:pt x="2718" y="5328"/>
                </a:lnTo>
                <a:lnTo>
                  <a:pt x="2718" y="5328"/>
                </a:lnTo>
                <a:lnTo>
                  <a:pt x="2846" y="5371"/>
                </a:lnTo>
                <a:lnTo>
                  <a:pt x="2910" y="5392"/>
                </a:lnTo>
                <a:lnTo>
                  <a:pt x="2974" y="5371"/>
                </a:lnTo>
                <a:lnTo>
                  <a:pt x="3017" y="5350"/>
                </a:lnTo>
                <a:lnTo>
                  <a:pt x="3060" y="5328"/>
                </a:lnTo>
                <a:lnTo>
                  <a:pt x="3081" y="5264"/>
                </a:lnTo>
                <a:lnTo>
                  <a:pt x="3081" y="5178"/>
                </a:lnTo>
                <a:lnTo>
                  <a:pt x="3081" y="5178"/>
                </a:lnTo>
                <a:lnTo>
                  <a:pt x="3039" y="5071"/>
                </a:lnTo>
                <a:lnTo>
                  <a:pt x="2974" y="4943"/>
                </a:lnTo>
                <a:lnTo>
                  <a:pt x="2867" y="4836"/>
                </a:lnTo>
                <a:lnTo>
                  <a:pt x="2760" y="4729"/>
                </a:lnTo>
                <a:lnTo>
                  <a:pt x="2632" y="4686"/>
                </a:lnTo>
                <a:lnTo>
                  <a:pt x="2568" y="4686"/>
                </a:lnTo>
                <a:lnTo>
                  <a:pt x="2525" y="4686"/>
                </a:lnTo>
                <a:lnTo>
                  <a:pt x="2482" y="4708"/>
                </a:lnTo>
                <a:lnTo>
                  <a:pt x="2440" y="4750"/>
                </a:lnTo>
                <a:lnTo>
                  <a:pt x="2418" y="4815"/>
                </a:lnTo>
                <a:lnTo>
                  <a:pt x="2397" y="4900"/>
                </a:lnTo>
                <a:lnTo>
                  <a:pt x="2397" y="4900"/>
                </a:lnTo>
                <a:close/>
                <a:moveTo>
                  <a:pt x="1990" y="6120"/>
                </a:moveTo>
                <a:lnTo>
                  <a:pt x="1990" y="6120"/>
                </a:lnTo>
                <a:lnTo>
                  <a:pt x="2097" y="6098"/>
                </a:lnTo>
                <a:lnTo>
                  <a:pt x="2204" y="6056"/>
                </a:lnTo>
                <a:lnTo>
                  <a:pt x="2268" y="6034"/>
                </a:lnTo>
                <a:lnTo>
                  <a:pt x="2311" y="5991"/>
                </a:lnTo>
                <a:lnTo>
                  <a:pt x="2333" y="5949"/>
                </a:lnTo>
                <a:lnTo>
                  <a:pt x="2333" y="5906"/>
                </a:lnTo>
                <a:lnTo>
                  <a:pt x="2333" y="5906"/>
                </a:lnTo>
                <a:lnTo>
                  <a:pt x="2333" y="5842"/>
                </a:lnTo>
                <a:lnTo>
                  <a:pt x="2311" y="5799"/>
                </a:lnTo>
                <a:lnTo>
                  <a:pt x="2268" y="5756"/>
                </a:lnTo>
                <a:lnTo>
                  <a:pt x="2204" y="5713"/>
                </a:lnTo>
                <a:lnTo>
                  <a:pt x="2076" y="5692"/>
                </a:lnTo>
                <a:lnTo>
                  <a:pt x="1969" y="5671"/>
                </a:lnTo>
                <a:lnTo>
                  <a:pt x="1969" y="5671"/>
                </a:lnTo>
                <a:lnTo>
                  <a:pt x="1798" y="5671"/>
                </a:lnTo>
                <a:lnTo>
                  <a:pt x="1755" y="5692"/>
                </a:lnTo>
                <a:lnTo>
                  <a:pt x="1691" y="5713"/>
                </a:lnTo>
                <a:lnTo>
                  <a:pt x="1669" y="5756"/>
                </a:lnTo>
                <a:lnTo>
                  <a:pt x="1648" y="5777"/>
                </a:lnTo>
                <a:lnTo>
                  <a:pt x="1648" y="5863"/>
                </a:lnTo>
                <a:lnTo>
                  <a:pt x="1669" y="5949"/>
                </a:lnTo>
                <a:lnTo>
                  <a:pt x="1755" y="6034"/>
                </a:lnTo>
                <a:lnTo>
                  <a:pt x="1862" y="6098"/>
                </a:lnTo>
                <a:lnTo>
                  <a:pt x="1990" y="6120"/>
                </a:lnTo>
                <a:lnTo>
                  <a:pt x="1990" y="6120"/>
                </a:lnTo>
                <a:close/>
                <a:moveTo>
                  <a:pt x="3937" y="5264"/>
                </a:moveTo>
                <a:lnTo>
                  <a:pt x="3937" y="5264"/>
                </a:lnTo>
                <a:lnTo>
                  <a:pt x="3937" y="5328"/>
                </a:lnTo>
                <a:lnTo>
                  <a:pt x="3937" y="5392"/>
                </a:lnTo>
                <a:lnTo>
                  <a:pt x="4001" y="5542"/>
                </a:lnTo>
                <a:lnTo>
                  <a:pt x="4087" y="5671"/>
                </a:lnTo>
                <a:lnTo>
                  <a:pt x="4173" y="5777"/>
                </a:lnTo>
                <a:lnTo>
                  <a:pt x="4173" y="5777"/>
                </a:lnTo>
                <a:lnTo>
                  <a:pt x="4258" y="5842"/>
                </a:lnTo>
                <a:lnTo>
                  <a:pt x="4344" y="5884"/>
                </a:lnTo>
                <a:lnTo>
                  <a:pt x="4408" y="5906"/>
                </a:lnTo>
                <a:lnTo>
                  <a:pt x="4451" y="5884"/>
                </a:lnTo>
                <a:lnTo>
                  <a:pt x="4472" y="5842"/>
                </a:lnTo>
                <a:lnTo>
                  <a:pt x="4472" y="5777"/>
                </a:lnTo>
                <a:lnTo>
                  <a:pt x="4472" y="5777"/>
                </a:lnTo>
                <a:lnTo>
                  <a:pt x="4451" y="5692"/>
                </a:lnTo>
                <a:lnTo>
                  <a:pt x="4387" y="5564"/>
                </a:lnTo>
                <a:lnTo>
                  <a:pt x="4322" y="5435"/>
                </a:lnTo>
                <a:lnTo>
                  <a:pt x="4215" y="5307"/>
                </a:lnTo>
                <a:lnTo>
                  <a:pt x="4130" y="5200"/>
                </a:lnTo>
                <a:lnTo>
                  <a:pt x="4044" y="5136"/>
                </a:lnTo>
                <a:lnTo>
                  <a:pt x="4001" y="5136"/>
                </a:lnTo>
                <a:lnTo>
                  <a:pt x="3980" y="5157"/>
                </a:lnTo>
                <a:lnTo>
                  <a:pt x="3937" y="5200"/>
                </a:lnTo>
                <a:lnTo>
                  <a:pt x="3937" y="5264"/>
                </a:lnTo>
                <a:lnTo>
                  <a:pt x="3937" y="5264"/>
                </a:lnTo>
                <a:close/>
                <a:moveTo>
                  <a:pt x="3445" y="6762"/>
                </a:moveTo>
                <a:lnTo>
                  <a:pt x="3445" y="6762"/>
                </a:lnTo>
                <a:lnTo>
                  <a:pt x="3531" y="6762"/>
                </a:lnTo>
                <a:lnTo>
                  <a:pt x="3595" y="6762"/>
                </a:lnTo>
                <a:lnTo>
                  <a:pt x="3659" y="6719"/>
                </a:lnTo>
                <a:lnTo>
                  <a:pt x="3680" y="6676"/>
                </a:lnTo>
                <a:lnTo>
                  <a:pt x="3680" y="6633"/>
                </a:lnTo>
                <a:lnTo>
                  <a:pt x="3680" y="6569"/>
                </a:lnTo>
                <a:lnTo>
                  <a:pt x="3638" y="6526"/>
                </a:lnTo>
                <a:lnTo>
                  <a:pt x="3552" y="6462"/>
                </a:lnTo>
                <a:lnTo>
                  <a:pt x="3552" y="6462"/>
                </a:lnTo>
                <a:lnTo>
                  <a:pt x="3488" y="6484"/>
                </a:lnTo>
                <a:lnTo>
                  <a:pt x="3402" y="6505"/>
                </a:lnTo>
                <a:lnTo>
                  <a:pt x="3338" y="6548"/>
                </a:lnTo>
                <a:lnTo>
                  <a:pt x="3317" y="6591"/>
                </a:lnTo>
                <a:lnTo>
                  <a:pt x="3295" y="6633"/>
                </a:lnTo>
                <a:lnTo>
                  <a:pt x="3295" y="6676"/>
                </a:lnTo>
                <a:lnTo>
                  <a:pt x="3360" y="6719"/>
                </a:lnTo>
                <a:lnTo>
                  <a:pt x="3445" y="6762"/>
                </a:lnTo>
                <a:lnTo>
                  <a:pt x="3445" y="67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1277789" y="3570110"/>
            <a:ext cx="283069" cy="297512"/>
          </a:xfrm>
          <a:custGeom>
            <a:rect b="b" l="l" r="r" t="t"/>
            <a:pathLst>
              <a:path extrusionOk="0" h="11020" w="10485">
                <a:moveTo>
                  <a:pt x="10100" y="2739"/>
                </a:moveTo>
                <a:lnTo>
                  <a:pt x="10100" y="2739"/>
                </a:lnTo>
                <a:lnTo>
                  <a:pt x="10271" y="2354"/>
                </a:lnTo>
                <a:lnTo>
                  <a:pt x="10399" y="1948"/>
                </a:lnTo>
                <a:lnTo>
                  <a:pt x="10442" y="1734"/>
                </a:lnTo>
                <a:lnTo>
                  <a:pt x="10463" y="1520"/>
                </a:lnTo>
                <a:lnTo>
                  <a:pt x="10485" y="1327"/>
                </a:lnTo>
                <a:lnTo>
                  <a:pt x="10485" y="1113"/>
                </a:lnTo>
                <a:lnTo>
                  <a:pt x="10485" y="1113"/>
                </a:lnTo>
                <a:lnTo>
                  <a:pt x="10485" y="899"/>
                </a:lnTo>
                <a:lnTo>
                  <a:pt x="10463" y="685"/>
                </a:lnTo>
                <a:lnTo>
                  <a:pt x="10421" y="450"/>
                </a:lnTo>
                <a:lnTo>
                  <a:pt x="10356" y="257"/>
                </a:lnTo>
                <a:lnTo>
                  <a:pt x="10356" y="257"/>
                </a:lnTo>
                <a:lnTo>
                  <a:pt x="10292" y="129"/>
                </a:lnTo>
                <a:lnTo>
                  <a:pt x="10228" y="65"/>
                </a:lnTo>
                <a:lnTo>
                  <a:pt x="10185" y="22"/>
                </a:lnTo>
                <a:lnTo>
                  <a:pt x="10121" y="1"/>
                </a:lnTo>
                <a:lnTo>
                  <a:pt x="10078" y="22"/>
                </a:lnTo>
                <a:lnTo>
                  <a:pt x="10014" y="43"/>
                </a:lnTo>
                <a:lnTo>
                  <a:pt x="9971" y="129"/>
                </a:lnTo>
                <a:lnTo>
                  <a:pt x="9971" y="129"/>
                </a:lnTo>
                <a:lnTo>
                  <a:pt x="9929" y="215"/>
                </a:lnTo>
                <a:lnTo>
                  <a:pt x="9907" y="300"/>
                </a:lnTo>
                <a:lnTo>
                  <a:pt x="9907" y="493"/>
                </a:lnTo>
                <a:lnTo>
                  <a:pt x="9929" y="899"/>
                </a:lnTo>
                <a:lnTo>
                  <a:pt x="9929" y="899"/>
                </a:lnTo>
                <a:lnTo>
                  <a:pt x="9929" y="1070"/>
                </a:lnTo>
                <a:lnTo>
                  <a:pt x="9929" y="1177"/>
                </a:lnTo>
                <a:lnTo>
                  <a:pt x="9907" y="1242"/>
                </a:lnTo>
                <a:lnTo>
                  <a:pt x="9907" y="1242"/>
                </a:lnTo>
                <a:lnTo>
                  <a:pt x="9864" y="1263"/>
                </a:lnTo>
                <a:lnTo>
                  <a:pt x="9822" y="1263"/>
                </a:lnTo>
                <a:lnTo>
                  <a:pt x="9800" y="1242"/>
                </a:lnTo>
                <a:lnTo>
                  <a:pt x="9757" y="1199"/>
                </a:lnTo>
                <a:lnTo>
                  <a:pt x="9757" y="1199"/>
                </a:lnTo>
                <a:lnTo>
                  <a:pt x="9672" y="1092"/>
                </a:lnTo>
                <a:lnTo>
                  <a:pt x="9565" y="1006"/>
                </a:lnTo>
                <a:lnTo>
                  <a:pt x="9501" y="985"/>
                </a:lnTo>
                <a:lnTo>
                  <a:pt x="9458" y="985"/>
                </a:lnTo>
                <a:lnTo>
                  <a:pt x="9394" y="1028"/>
                </a:lnTo>
                <a:lnTo>
                  <a:pt x="9330" y="1092"/>
                </a:lnTo>
                <a:lnTo>
                  <a:pt x="9330" y="1092"/>
                </a:lnTo>
                <a:lnTo>
                  <a:pt x="9308" y="1177"/>
                </a:lnTo>
                <a:lnTo>
                  <a:pt x="9287" y="1263"/>
                </a:lnTo>
                <a:lnTo>
                  <a:pt x="9308" y="1370"/>
                </a:lnTo>
                <a:lnTo>
                  <a:pt x="9351" y="1456"/>
                </a:lnTo>
                <a:lnTo>
                  <a:pt x="9436" y="1648"/>
                </a:lnTo>
                <a:lnTo>
                  <a:pt x="9501" y="1819"/>
                </a:lnTo>
                <a:lnTo>
                  <a:pt x="9501" y="1819"/>
                </a:lnTo>
                <a:lnTo>
                  <a:pt x="9565" y="1990"/>
                </a:lnTo>
                <a:lnTo>
                  <a:pt x="9608" y="2140"/>
                </a:lnTo>
                <a:lnTo>
                  <a:pt x="9629" y="2311"/>
                </a:lnTo>
                <a:lnTo>
                  <a:pt x="9586" y="2483"/>
                </a:lnTo>
                <a:lnTo>
                  <a:pt x="9586" y="2483"/>
                </a:lnTo>
                <a:lnTo>
                  <a:pt x="9543" y="2590"/>
                </a:lnTo>
                <a:lnTo>
                  <a:pt x="9501" y="2632"/>
                </a:lnTo>
                <a:lnTo>
                  <a:pt x="9479" y="2654"/>
                </a:lnTo>
                <a:lnTo>
                  <a:pt x="9458" y="2632"/>
                </a:lnTo>
                <a:lnTo>
                  <a:pt x="9394" y="2547"/>
                </a:lnTo>
                <a:lnTo>
                  <a:pt x="9394" y="2547"/>
                </a:lnTo>
                <a:lnTo>
                  <a:pt x="9330" y="2418"/>
                </a:lnTo>
                <a:lnTo>
                  <a:pt x="9287" y="2247"/>
                </a:lnTo>
                <a:lnTo>
                  <a:pt x="9244" y="2097"/>
                </a:lnTo>
                <a:lnTo>
                  <a:pt x="9180" y="1926"/>
                </a:lnTo>
                <a:lnTo>
                  <a:pt x="9180" y="1926"/>
                </a:lnTo>
                <a:lnTo>
                  <a:pt x="9009" y="1627"/>
                </a:lnTo>
                <a:lnTo>
                  <a:pt x="8923" y="1477"/>
                </a:lnTo>
                <a:lnTo>
                  <a:pt x="8816" y="1349"/>
                </a:lnTo>
                <a:lnTo>
                  <a:pt x="8816" y="1349"/>
                </a:lnTo>
                <a:lnTo>
                  <a:pt x="8688" y="1242"/>
                </a:lnTo>
                <a:lnTo>
                  <a:pt x="8559" y="1135"/>
                </a:lnTo>
                <a:lnTo>
                  <a:pt x="8409" y="1049"/>
                </a:lnTo>
                <a:lnTo>
                  <a:pt x="8260" y="1006"/>
                </a:lnTo>
                <a:lnTo>
                  <a:pt x="8260" y="1006"/>
                </a:lnTo>
                <a:lnTo>
                  <a:pt x="8110" y="1006"/>
                </a:lnTo>
                <a:lnTo>
                  <a:pt x="8067" y="1028"/>
                </a:lnTo>
                <a:lnTo>
                  <a:pt x="8024" y="1049"/>
                </a:lnTo>
                <a:lnTo>
                  <a:pt x="7982" y="1092"/>
                </a:lnTo>
                <a:lnTo>
                  <a:pt x="7960" y="1156"/>
                </a:lnTo>
                <a:lnTo>
                  <a:pt x="7960" y="1220"/>
                </a:lnTo>
                <a:lnTo>
                  <a:pt x="7982" y="1284"/>
                </a:lnTo>
                <a:lnTo>
                  <a:pt x="7982" y="1284"/>
                </a:lnTo>
                <a:lnTo>
                  <a:pt x="8003" y="1349"/>
                </a:lnTo>
                <a:lnTo>
                  <a:pt x="8046" y="1434"/>
                </a:lnTo>
                <a:lnTo>
                  <a:pt x="8174" y="1563"/>
                </a:lnTo>
                <a:lnTo>
                  <a:pt x="8303" y="1670"/>
                </a:lnTo>
                <a:lnTo>
                  <a:pt x="8409" y="1798"/>
                </a:lnTo>
                <a:lnTo>
                  <a:pt x="8409" y="1798"/>
                </a:lnTo>
                <a:lnTo>
                  <a:pt x="8581" y="2055"/>
                </a:lnTo>
                <a:lnTo>
                  <a:pt x="8730" y="2354"/>
                </a:lnTo>
                <a:lnTo>
                  <a:pt x="8730" y="2354"/>
                </a:lnTo>
                <a:lnTo>
                  <a:pt x="8816" y="2590"/>
                </a:lnTo>
                <a:lnTo>
                  <a:pt x="8902" y="2889"/>
                </a:lnTo>
                <a:lnTo>
                  <a:pt x="8923" y="3039"/>
                </a:lnTo>
                <a:lnTo>
                  <a:pt x="8944" y="3189"/>
                </a:lnTo>
                <a:lnTo>
                  <a:pt x="8944" y="3317"/>
                </a:lnTo>
                <a:lnTo>
                  <a:pt x="8902" y="3445"/>
                </a:lnTo>
                <a:lnTo>
                  <a:pt x="8902" y="3445"/>
                </a:lnTo>
                <a:lnTo>
                  <a:pt x="8837" y="3531"/>
                </a:lnTo>
                <a:lnTo>
                  <a:pt x="8709" y="3638"/>
                </a:lnTo>
                <a:lnTo>
                  <a:pt x="8474" y="3809"/>
                </a:lnTo>
                <a:lnTo>
                  <a:pt x="8474" y="3809"/>
                </a:lnTo>
                <a:lnTo>
                  <a:pt x="8409" y="3873"/>
                </a:lnTo>
                <a:lnTo>
                  <a:pt x="8367" y="3873"/>
                </a:lnTo>
                <a:lnTo>
                  <a:pt x="8324" y="3873"/>
                </a:lnTo>
                <a:lnTo>
                  <a:pt x="8303" y="3852"/>
                </a:lnTo>
                <a:lnTo>
                  <a:pt x="8281" y="3745"/>
                </a:lnTo>
                <a:lnTo>
                  <a:pt x="8260" y="3595"/>
                </a:lnTo>
                <a:lnTo>
                  <a:pt x="8260" y="3595"/>
                </a:lnTo>
                <a:lnTo>
                  <a:pt x="8196" y="3253"/>
                </a:lnTo>
                <a:lnTo>
                  <a:pt x="8089" y="2932"/>
                </a:lnTo>
                <a:lnTo>
                  <a:pt x="8024" y="2761"/>
                </a:lnTo>
                <a:lnTo>
                  <a:pt x="7939" y="2611"/>
                </a:lnTo>
                <a:lnTo>
                  <a:pt x="7853" y="2461"/>
                </a:lnTo>
                <a:lnTo>
                  <a:pt x="7725" y="2333"/>
                </a:lnTo>
                <a:lnTo>
                  <a:pt x="7725" y="2333"/>
                </a:lnTo>
                <a:lnTo>
                  <a:pt x="7618" y="2226"/>
                </a:lnTo>
                <a:lnTo>
                  <a:pt x="7511" y="2183"/>
                </a:lnTo>
                <a:lnTo>
                  <a:pt x="7404" y="2183"/>
                </a:lnTo>
                <a:lnTo>
                  <a:pt x="7318" y="2226"/>
                </a:lnTo>
                <a:lnTo>
                  <a:pt x="7276" y="2311"/>
                </a:lnTo>
                <a:lnTo>
                  <a:pt x="7254" y="2418"/>
                </a:lnTo>
                <a:lnTo>
                  <a:pt x="7254" y="2525"/>
                </a:lnTo>
                <a:lnTo>
                  <a:pt x="7297" y="2654"/>
                </a:lnTo>
                <a:lnTo>
                  <a:pt x="7297" y="2654"/>
                </a:lnTo>
                <a:lnTo>
                  <a:pt x="7468" y="3017"/>
                </a:lnTo>
                <a:lnTo>
                  <a:pt x="7639" y="3338"/>
                </a:lnTo>
                <a:lnTo>
                  <a:pt x="7725" y="3510"/>
                </a:lnTo>
                <a:lnTo>
                  <a:pt x="7768" y="3702"/>
                </a:lnTo>
                <a:lnTo>
                  <a:pt x="7810" y="3895"/>
                </a:lnTo>
                <a:lnTo>
                  <a:pt x="7810" y="4087"/>
                </a:lnTo>
                <a:lnTo>
                  <a:pt x="7810" y="4087"/>
                </a:lnTo>
                <a:lnTo>
                  <a:pt x="7789" y="4258"/>
                </a:lnTo>
                <a:lnTo>
                  <a:pt x="7768" y="4323"/>
                </a:lnTo>
                <a:lnTo>
                  <a:pt x="7725" y="4387"/>
                </a:lnTo>
                <a:lnTo>
                  <a:pt x="7618" y="4472"/>
                </a:lnTo>
                <a:lnTo>
                  <a:pt x="7489" y="4579"/>
                </a:lnTo>
                <a:lnTo>
                  <a:pt x="7489" y="4579"/>
                </a:lnTo>
                <a:lnTo>
                  <a:pt x="7233" y="4772"/>
                </a:lnTo>
                <a:lnTo>
                  <a:pt x="7083" y="4879"/>
                </a:lnTo>
                <a:lnTo>
                  <a:pt x="7019" y="4922"/>
                </a:lnTo>
                <a:lnTo>
                  <a:pt x="6955" y="4943"/>
                </a:lnTo>
                <a:lnTo>
                  <a:pt x="6955" y="4943"/>
                </a:lnTo>
                <a:lnTo>
                  <a:pt x="6869" y="4943"/>
                </a:lnTo>
                <a:lnTo>
                  <a:pt x="6783" y="4922"/>
                </a:lnTo>
                <a:lnTo>
                  <a:pt x="6612" y="4836"/>
                </a:lnTo>
                <a:lnTo>
                  <a:pt x="6441" y="4750"/>
                </a:lnTo>
                <a:lnTo>
                  <a:pt x="6270" y="4665"/>
                </a:lnTo>
                <a:lnTo>
                  <a:pt x="6270" y="4665"/>
                </a:lnTo>
                <a:lnTo>
                  <a:pt x="6120" y="4601"/>
                </a:lnTo>
                <a:lnTo>
                  <a:pt x="6077" y="4558"/>
                </a:lnTo>
                <a:lnTo>
                  <a:pt x="6056" y="4515"/>
                </a:lnTo>
                <a:lnTo>
                  <a:pt x="6035" y="4387"/>
                </a:lnTo>
                <a:lnTo>
                  <a:pt x="6035" y="4194"/>
                </a:lnTo>
                <a:lnTo>
                  <a:pt x="6035" y="4194"/>
                </a:lnTo>
                <a:lnTo>
                  <a:pt x="6056" y="3959"/>
                </a:lnTo>
                <a:lnTo>
                  <a:pt x="6077" y="3788"/>
                </a:lnTo>
                <a:lnTo>
                  <a:pt x="6077" y="3595"/>
                </a:lnTo>
                <a:lnTo>
                  <a:pt x="6056" y="3445"/>
                </a:lnTo>
                <a:lnTo>
                  <a:pt x="6013" y="3296"/>
                </a:lnTo>
                <a:lnTo>
                  <a:pt x="5992" y="3253"/>
                </a:lnTo>
                <a:lnTo>
                  <a:pt x="5949" y="3210"/>
                </a:lnTo>
                <a:lnTo>
                  <a:pt x="5885" y="3210"/>
                </a:lnTo>
                <a:lnTo>
                  <a:pt x="5799" y="3210"/>
                </a:lnTo>
                <a:lnTo>
                  <a:pt x="5799" y="3210"/>
                </a:lnTo>
                <a:lnTo>
                  <a:pt x="5714" y="3231"/>
                </a:lnTo>
                <a:lnTo>
                  <a:pt x="5649" y="3274"/>
                </a:lnTo>
                <a:lnTo>
                  <a:pt x="5542" y="3381"/>
                </a:lnTo>
                <a:lnTo>
                  <a:pt x="5500" y="3403"/>
                </a:lnTo>
                <a:lnTo>
                  <a:pt x="5457" y="3403"/>
                </a:lnTo>
                <a:lnTo>
                  <a:pt x="5393" y="3338"/>
                </a:lnTo>
                <a:lnTo>
                  <a:pt x="5350" y="3231"/>
                </a:lnTo>
                <a:lnTo>
                  <a:pt x="5350" y="3231"/>
                </a:lnTo>
                <a:lnTo>
                  <a:pt x="5307" y="3124"/>
                </a:lnTo>
                <a:lnTo>
                  <a:pt x="5264" y="2975"/>
                </a:lnTo>
                <a:lnTo>
                  <a:pt x="5243" y="2910"/>
                </a:lnTo>
                <a:lnTo>
                  <a:pt x="5222" y="2868"/>
                </a:lnTo>
                <a:lnTo>
                  <a:pt x="5157" y="2825"/>
                </a:lnTo>
                <a:lnTo>
                  <a:pt x="5093" y="2803"/>
                </a:lnTo>
                <a:lnTo>
                  <a:pt x="5093" y="2803"/>
                </a:lnTo>
                <a:lnTo>
                  <a:pt x="5029" y="2782"/>
                </a:lnTo>
                <a:lnTo>
                  <a:pt x="4986" y="2803"/>
                </a:lnTo>
                <a:lnTo>
                  <a:pt x="4943" y="2825"/>
                </a:lnTo>
                <a:lnTo>
                  <a:pt x="4901" y="2868"/>
                </a:lnTo>
                <a:lnTo>
                  <a:pt x="4815" y="2975"/>
                </a:lnTo>
                <a:lnTo>
                  <a:pt x="4772" y="3060"/>
                </a:lnTo>
                <a:lnTo>
                  <a:pt x="4772" y="3060"/>
                </a:lnTo>
                <a:lnTo>
                  <a:pt x="4708" y="3210"/>
                </a:lnTo>
                <a:lnTo>
                  <a:pt x="4687" y="3296"/>
                </a:lnTo>
                <a:lnTo>
                  <a:pt x="4644" y="3360"/>
                </a:lnTo>
                <a:lnTo>
                  <a:pt x="4644" y="3360"/>
                </a:lnTo>
                <a:lnTo>
                  <a:pt x="4580" y="3403"/>
                </a:lnTo>
                <a:lnTo>
                  <a:pt x="4515" y="3403"/>
                </a:lnTo>
                <a:lnTo>
                  <a:pt x="4515" y="3403"/>
                </a:lnTo>
                <a:lnTo>
                  <a:pt x="4451" y="3424"/>
                </a:lnTo>
                <a:lnTo>
                  <a:pt x="4387" y="3424"/>
                </a:lnTo>
                <a:lnTo>
                  <a:pt x="4323" y="3424"/>
                </a:lnTo>
                <a:lnTo>
                  <a:pt x="4237" y="3467"/>
                </a:lnTo>
                <a:lnTo>
                  <a:pt x="4237" y="3467"/>
                </a:lnTo>
                <a:lnTo>
                  <a:pt x="4152" y="3574"/>
                </a:lnTo>
                <a:lnTo>
                  <a:pt x="4088" y="3681"/>
                </a:lnTo>
                <a:lnTo>
                  <a:pt x="4088" y="3681"/>
                </a:lnTo>
                <a:lnTo>
                  <a:pt x="4066" y="3830"/>
                </a:lnTo>
                <a:lnTo>
                  <a:pt x="4066" y="4002"/>
                </a:lnTo>
                <a:lnTo>
                  <a:pt x="4066" y="4173"/>
                </a:lnTo>
                <a:lnTo>
                  <a:pt x="4088" y="4323"/>
                </a:lnTo>
                <a:lnTo>
                  <a:pt x="4088" y="4323"/>
                </a:lnTo>
                <a:lnTo>
                  <a:pt x="4130" y="4430"/>
                </a:lnTo>
                <a:lnTo>
                  <a:pt x="4173" y="4537"/>
                </a:lnTo>
                <a:lnTo>
                  <a:pt x="4195" y="4665"/>
                </a:lnTo>
                <a:lnTo>
                  <a:pt x="4195" y="4708"/>
                </a:lnTo>
                <a:lnTo>
                  <a:pt x="4173" y="4750"/>
                </a:lnTo>
                <a:lnTo>
                  <a:pt x="4173" y="4750"/>
                </a:lnTo>
                <a:lnTo>
                  <a:pt x="4088" y="4836"/>
                </a:lnTo>
                <a:lnTo>
                  <a:pt x="3916" y="4943"/>
                </a:lnTo>
                <a:lnTo>
                  <a:pt x="3745" y="5029"/>
                </a:lnTo>
                <a:lnTo>
                  <a:pt x="3660" y="5071"/>
                </a:lnTo>
                <a:lnTo>
                  <a:pt x="3660" y="5071"/>
                </a:lnTo>
                <a:lnTo>
                  <a:pt x="3574" y="5071"/>
                </a:lnTo>
                <a:lnTo>
                  <a:pt x="3488" y="5050"/>
                </a:lnTo>
                <a:lnTo>
                  <a:pt x="3296" y="4943"/>
                </a:lnTo>
                <a:lnTo>
                  <a:pt x="2954" y="4686"/>
                </a:lnTo>
                <a:lnTo>
                  <a:pt x="2954" y="4686"/>
                </a:lnTo>
                <a:lnTo>
                  <a:pt x="2675" y="4472"/>
                </a:lnTo>
                <a:lnTo>
                  <a:pt x="2397" y="4237"/>
                </a:lnTo>
                <a:lnTo>
                  <a:pt x="2397" y="4237"/>
                </a:lnTo>
                <a:lnTo>
                  <a:pt x="2248" y="4087"/>
                </a:lnTo>
                <a:lnTo>
                  <a:pt x="2162" y="3916"/>
                </a:lnTo>
                <a:lnTo>
                  <a:pt x="2119" y="3745"/>
                </a:lnTo>
                <a:lnTo>
                  <a:pt x="2119" y="3531"/>
                </a:lnTo>
                <a:lnTo>
                  <a:pt x="2119" y="3531"/>
                </a:lnTo>
                <a:lnTo>
                  <a:pt x="2119" y="3338"/>
                </a:lnTo>
                <a:lnTo>
                  <a:pt x="2141" y="3189"/>
                </a:lnTo>
                <a:lnTo>
                  <a:pt x="2205" y="3017"/>
                </a:lnTo>
                <a:lnTo>
                  <a:pt x="2269" y="2889"/>
                </a:lnTo>
                <a:lnTo>
                  <a:pt x="2333" y="2761"/>
                </a:lnTo>
                <a:lnTo>
                  <a:pt x="2440" y="2632"/>
                </a:lnTo>
                <a:lnTo>
                  <a:pt x="2675" y="2376"/>
                </a:lnTo>
                <a:lnTo>
                  <a:pt x="2675" y="2376"/>
                </a:lnTo>
                <a:lnTo>
                  <a:pt x="2782" y="2269"/>
                </a:lnTo>
                <a:lnTo>
                  <a:pt x="2911" y="2162"/>
                </a:lnTo>
                <a:lnTo>
                  <a:pt x="2954" y="2097"/>
                </a:lnTo>
                <a:lnTo>
                  <a:pt x="2996" y="2033"/>
                </a:lnTo>
                <a:lnTo>
                  <a:pt x="3018" y="1969"/>
                </a:lnTo>
                <a:lnTo>
                  <a:pt x="3018" y="1905"/>
                </a:lnTo>
                <a:lnTo>
                  <a:pt x="3018" y="1905"/>
                </a:lnTo>
                <a:lnTo>
                  <a:pt x="2975" y="1841"/>
                </a:lnTo>
                <a:lnTo>
                  <a:pt x="2932" y="1776"/>
                </a:lnTo>
                <a:lnTo>
                  <a:pt x="2868" y="1755"/>
                </a:lnTo>
                <a:lnTo>
                  <a:pt x="2782" y="1734"/>
                </a:lnTo>
                <a:lnTo>
                  <a:pt x="2633" y="1755"/>
                </a:lnTo>
                <a:lnTo>
                  <a:pt x="2483" y="1798"/>
                </a:lnTo>
                <a:lnTo>
                  <a:pt x="2483" y="1798"/>
                </a:lnTo>
                <a:lnTo>
                  <a:pt x="2333" y="1883"/>
                </a:lnTo>
                <a:lnTo>
                  <a:pt x="2205" y="1990"/>
                </a:lnTo>
                <a:lnTo>
                  <a:pt x="2098" y="2119"/>
                </a:lnTo>
                <a:lnTo>
                  <a:pt x="1991" y="2247"/>
                </a:lnTo>
                <a:lnTo>
                  <a:pt x="1820" y="2547"/>
                </a:lnTo>
                <a:lnTo>
                  <a:pt x="1648" y="2846"/>
                </a:lnTo>
                <a:lnTo>
                  <a:pt x="1648" y="2846"/>
                </a:lnTo>
                <a:lnTo>
                  <a:pt x="1606" y="2932"/>
                </a:lnTo>
                <a:lnTo>
                  <a:pt x="1541" y="2953"/>
                </a:lnTo>
                <a:lnTo>
                  <a:pt x="1499" y="2953"/>
                </a:lnTo>
                <a:lnTo>
                  <a:pt x="1477" y="2910"/>
                </a:lnTo>
                <a:lnTo>
                  <a:pt x="1392" y="2782"/>
                </a:lnTo>
                <a:lnTo>
                  <a:pt x="1327" y="2632"/>
                </a:lnTo>
                <a:lnTo>
                  <a:pt x="1327" y="2632"/>
                </a:lnTo>
                <a:lnTo>
                  <a:pt x="1285" y="2483"/>
                </a:lnTo>
                <a:lnTo>
                  <a:pt x="1263" y="2333"/>
                </a:lnTo>
                <a:lnTo>
                  <a:pt x="1263" y="2183"/>
                </a:lnTo>
                <a:lnTo>
                  <a:pt x="1327" y="2033"/>
                </a:lnTo>
                <a:lnTo>
                  <a:pt x="1327" y="2033"/>
                </a:lnTo>
                <a:lnTo>
                  <a:pt x="1456" y="1734"/>
                </a:lnTo>
                <a:lnTo>
                  <a:pt x="1541" y="1605"/>
                </a:lnTo>
                <a:lnTo>
                  <a:pt x="1627" y="1477"/>
                </a:lnTo>
                <a:lnTo>
                  <a:pt x="1734" y="1370"/>
                </a:lnTo>
                <a:lnTo>
                  <a:pt x="1841" y="1263"/>
                </a:lnTo>
                <a:lnTo>
                  <a:pt x="1969" y="1156"/>
                </a:lnTo>
                <a:lnTo>
                  <a:pt x="2098" y="1092"/>
                </a:lnTo>
                <a:lnTo>
                  <a:pt x="2098" y="1092"/>
                </a:lnTo>
                <a:lnTo>
                  <a:pt x="2248" y="1049"/>
                </a:lnTo>
                <a:lnTo>
                  <a:pt x="2419" y="963"/>
                </a:lnTo>
                <a:lnTo>
                  <a:pt x="2483" y="921"/>
                </a:lnTo>
                <a:lnTo>
                  <a:pt x="2568" y="878"/>
                </a:lnTo>
                <a:lnTo>
                  <a:pt x="2611" y="814"/>
                </a:lnTo>
                <a:lnTo>
                  <a:pt x="2611" y="749"/>
                </a:lnTo>
                <a:lnTo>
                  <a:pt x="2611" y="749"/>
                </a:lnTo>
                <a:lnTo>
                  <a:pt x="2590" y="685"/>
                </a:lnTo>
                <a:lnTo>
                  <a:pt x="2568" y="643"/>
                </a:lnTo>
                <a:lnTo>
                  <a:pt x="2504" y="600"/>
                </a:lnTo>
                <a:lnTo>
                  <a:pt x="2440" y="557"/>
                </a:lnTo>
                <a:lnTo>
                  <a:pt x="2290" y="514"/>
                </a:lnTo>
                <a:lnTo>
                  <a:pt x="2162" y="493"/>
                </a:lnTo>
                <a:lnTo>
                  <a:pt x="2162" y="493"/>
                </a:lnTo>
                <a:lnTo>
                  <a:pt x="2012" y="493"/>
                </a:lnTo>
                <a:lnTo>
                  <a:pt x="1841" y="536"/>
                </a:lnTo>
                <a:lnTo>
                  <a:pt x="1691" y="600"/>
                </a:lnTo>
                <a:lnTo>
                  <a:pt x="1563" y="685"/>
                </a:lnTo>
                <a:lnTo>
                  <a:pt x="1434" y="792"/>
                </a:lnTo>
                <a:lnTo>
                  <a:pt x="1306" y="921"/>
                </a:lnTo>
                <a:lnTo>
                  <a:pt x="1114" y="1156"/>
                </a:lnTo>
                <a:lnTo>
                  <a:pt x="1114" y="1156"/>
                </a:lnTo>
                <a:lnTo>
                  <a:pt x="1007" y="1306"/>
                </a:lnTo>
                <a:lnTo>
                  <a:pt x="921" y="1370"/>
                </a:lnTo>
                <a:lnTo>
                  <a:pt x="900" y="1370"/>
                </a:lnTo>
                <a:lnTo>
                  <a:pt x="878" y="1349"/>
                </a:lnTo>
                <a:lnTo>
                  <a:pt x="814" y="1199"/>
                </a:lnTo>
                <a:lnTo>
                  <a:pt x="814" y="1199"/>
                </a:lnTo>
                <a:lnTo>
                  <a:pt x="793" y="1006"/>
                </a:lnTo>
                <a:lnTo>
                  <a:pt x="793" y="814"/>
                </a:lnTo>
                <a:lnTo>
                  <a:pt x="793" y="429"/>
                </a:lnTo>
                <a:lnTo>
                  <a:pt x="793" y="429"/>
                </a:lnTo>
                <a:lnTo>
                  <a:pt x="771" y="257"/>
                </a:lnTo>
                <a:lnTo>
                  <a:pt x="707" y="150"/>
                </a:lnTo>
                <a:lnTo>
                  <a:pt x="621" y="86"/>
                </a:lnTo>
                <a:lnTo>
                  <a:pt x="536" y="65"/>
                </a:lnTo>
                <a:lnTo>
                  <a:pt x="429" y="86"/>
                </a:lnTo>
                <a:lnTo>
                  <a:pt x="343" y="150"/>
                </a:lnTo>
                <a:lnTo>
                  <a:pt x="258" y="257"/>
                </a:lnTo>
                <a:lnTo>
                  <a:pt x="215" y="407"/>
                </a:lnTo>
                <a:lnTo>
                  <a:pt x="215" y="407"/>
                </a:lnTo>
                <a:lnTo>
                  <a:pt x="194" y="600"/>
                </a:lnTo>
                <a:lnTo>
                  <a:pt x="172" y="792"/>
                </a:lnTo>
                <a:lnTo>
                  <a:pt x="194" y="985"/>
                </a:lnTo>
                <a:lnTo>
                  <a:pt x="215" y="1156"/>
                </a:lnTo>
                <a:lnTo>
                  <a:pt x="279" y="1541"/>
                </a:lnTo>
                <a:lnTo>
                  <a:pt x="386" y="1905"/>
                </a:lnTo>
                <a:lnTo>
                  <a:pt x="386" y="1905"/>
                </a:lnTo>
                <a:lnTo>
                  <a:pt x="514" y="2204"/>
                </a:lnTo>
                <a:lnTo>
                  <a:pt x="579" y="2397"/>
                </a:lnTo>
                <a:lnTo>
                  <a:pt x="579" y="2483"/>
                </a:lnTo>
                <a:lnTo>
                  <a:pt x="579" y="2525"/>
                </a:lnTo>
                <a:lnTo>
                  <a:pt x="579" y="2525"/>
                </a:lnTo>
                <a:lnTo>
                  <a:pt x="557" y="2568"/>
                </a:lnTo>
                <a:lnTo>
                  <a:pt x="493" y="2568"/>
                </a:lnTo>
                <a:lnTo>
                  <a:pt x="343" y="2568"/>
                </a:lnTo>
                <a:lnTo>
                  <a:pt x="194" y="2568"/>
                </a:lnTo>
                <a:lnTo>
                  <a:pt x="129" y="2590"/>
                </a:lnTo>
                <a:lnTo>
                  <a:pt x="87" y="2611"/>
                </a:lnTo>
                <a:lnTo>
                  <a:pt x="87" y="2611"/>
                </a:lnTo>
                <a:lnTo>
                  <a:pt x="22" y="2675"/>
                </a:lnTo>
                <a:lnTo>
                  <a:pt x="1" y="2739"/>
                </a:lnTo>
                <a:lnTo>
                  <a:pt x="1" y="2803"/>
                </a:lnTo>
                <a:lnTo>
                  <a:pt x="22" y="2846"/>
                </a:lnTo>
                <a:lnTo>
                  <a:pt x="44" y="2889"/>
                </a:lnTo>
                <a:lnTo>
                  <a:pt x="108" y="2932"/>
                </a:lnTo>
                <a:lnTo>
                  <a:pt x="258" y="2996"/>
                </a:lnTo>
                <a:lnTo>
                  <a:pt x="407" y="3060"/>
                </a:lnTo>
                <a:lnTo>
                  <a:pt x="579" y="3082"/>
                </a:lnTo>
                <a:lnTo>
                  <a:pt x="793" y="3146"/>
                </a:lnTo>
                <a:lnTo>
                  <a:pt x="793" y="3146"/>
                </a:lnTo>
                <a:lnTo>
                  <a:pt x="900" y="3210"/>
                </a:lnTo>
                <a:lnTo>
                  <a:pt x="964" y="3317"/>
                </a:lnTo>
                <a:lnTo>
                  <a:pt x="1071" y="3552"/>
                </a:lnTo>
                <a:lnTo>
                  <a:pt x="1071" y="3552"/>
                </a:lnTo>
                <a:lnTo>
                  <a:pt x="1263" y="3852"/>
                </a:lnTo>
                <a:lnTo>
                  <a:pt x="1456" y="4130"/>
                </a:lnTo>
                <a:lnTo>
                  <a:pt x="1456" y="4130"/>
                </a:lnTo>
                <a:lnTo>
                  <a:pt x="1670" y="4387"/>
                </a:lnTo>
                <a:lnTo>
                  <a:pt x="1884" y="4622"/>
                </a:lnTo>
                <a:lnTo>
                  <a:pt x="2354" y="5093"/>
                </a:lnTo>
                <a:lnTo>
                  <a:pt x="2354" y="5093"/>
                </a:lnTo>
                <a:lnTo>
                  <a:pt x="2312" y="5114"/>
                </a:lnTo>
                <a:lnTo>
                  <a:pt x="2248" y="5114"/>
                </a:lnTo>
                <a:lnTo>
                  <a:pt x="2055" y="5114"/>
                </a:lnTo>
                <a:lnTo>
                  <a:pt x="1862" y="5093"/>
                </a:lnTo>
                <a:lnTo>
                  <a:pt x="1734" y="5093"/>
                </a:lnTo>
                <a:lnTo>
                  <a:pt x="1734" y="5093"/>
                </a:lnTo>
                <a:lnTo>
                  <a:pt x="1520" y="5136"/>
                </a:lnTo>
                <a:lnTo>
                  <a:pt x="1349" y="5178"/>
                </a:lnTo>
                <a:lnTo>
                  <a:pt x="1156" y="5264"/>
                </a:lnTo>
                <a:lnTo>
                  <a:pt x="985" y="5328"/>
                </a:lnTo>
                <a:lnTo>
                  <a:pt x="985" y="5328"/>
                </a:lnTo>
                <a:lnTo>
                  <a:pt x="814" y="5414"/>
                </a:lnTo>
                <a:lnTo>
                  <a:pt x="664" y="5499"/>
                </a:lnTo>
                <a:lnTo>
                  <a:pt x="621" y="5564"/>
                </a:lnTo>
                <a:lnTo>
                  <a:pt x="579" y="5628"/>
                </a:lnTo>
                <a:lnTo>
                  <a:pt x="579" y="5713"/>
                </a:lnTo>
                <a:lnTo>
                  <a:pt x="621" y="5799"/>
                </a:lnTo>
                <a:lnTo>
                  <a:pt x="621" y="5799"/>
                </a:lnTo>
                <a:lnTo>
                  <a:pt x="664" y="5863"/>
                </a:lnTo>
                <a:lnTo>
                  <a:pt x="728" y="5949"/>
                </a:lnTo>
                <a:lnTo>
                  <a:pt x="878" y="6077"/>
                </a:lnTo>
                <a:lnTo>
                  <a:pt x="1049" y="6184"/>
                </a:lnTo>
                <a:lnTo>
                  <a:pt x="1199" y="6270"/>
                </a:lnTo>
                <a:lnTo>
                  <a:pt x="1199" y="6270"/>
                </a:lnTo>
                <a:lnTo>
                  <a:pt x="1563" y="6441"/>
                </a:lnTo>
                <a:lnTo>
                  <a:pt x="1927" y="6591"/>
                </a:lnTo>
                <a:lnTo>
                  <a:pt x="1927" y="6591"/>
                </a:lnTo>
                <a:lnTo>
                  <a:pt x="2076" y="6633"/>
                </a:lnTo>
                <a:lnTo>
                  <a:pt x="2290" y="6655"/>
                </a:lnTo>
                <a:lnTo>
                  <a:pt x="2504" y="6719"/>
                </a:lnTo>
                <a:lnTo>
                  <a:pt x="2568" y="6740"/>
                </a:lnTo>
                <a:lnTo>
                  <a:pt x="2611" y="6783"/>
                </a:lnTo>
                <a:lnTo>
                  <a:pt x="2611" y="6783"/>
                </a:lnTo>
                <a:lnTo>
                  <a:pt x="2611" y="6847"/>
                </a:lnTo>
                <a:lnTo>
                  <a:pt x="2590" y="6933"/>
                </a:lnTo>
                <a:lnTo>
                  <a:pt x="2526" y="7190"/>
                </a:lnTo>
                <a:lnTo>
                  <a:pt x="2440" y="7468"/>
                </a:lnTo>
                <a:lnTo>
                  <a:pt x="2376" y="7639"/>
                </a:lnTo>
                <a:lnTo>
                  <a:pt x="2376" y="7639"/>
                </a:lnTo>
                <a:lnTo>
                  <a:pt x="2333" y="8088"/>
                </a:lnTo>
                <a:lnTo>
                  <a:pt x="2312" y="8559"/>
                </a:lnTo>
                <a:lnTo>
                  <a:pt x="2312" y="8559"/>
                </a:lnTo>
                <a:lnTo>
                  <a:pt x="2333" y="9030"/>
                </a:lnTo>
                <a:lnTo>
                  <a:pt x="2354" y="9244"/>
                </a:lnTo>
                <a:lnTo>
                  <a:pt x="2397" y="9436"/>
                </a:lnTo>
                <a:lnTo>
                  <a:pt x="2461" y="9629"/>
                </a:lnTo>
                <a:lnTo>
                  <a:pt x="2568" y="9821"/>
                </a:lnTo>
                <a:lnTo>
                  <a:pt x="2697" y="9992"/>
                </a:lnTo>
                <a:lnTo>
                  <a:pt x="2868" y="10164"/>
                </a:lnTo>
                <a:lnTo>
                  <a:pt x="2868" y="10164"/>
                </a:lnTo>
                <a:lnTo>
                  <a:pt x="3146" y="10463"/>
                </a:lnTo>
                <a:lnTo>
                  <a:pt x="3296" y="10570"/>
                </a:lnTo>
                <a:lnTo>
                  <a:pt x="3488" y="10677"/>
                </a:lnTo>
                <a:lnTo>
                  <a:pt x="3488" y="10677"/>
                </a:lnTo>
                <a:lnTo>
                  <a:pt x="3745" y="10784"/>
                </a:lnTo>
                <a:lnTo>
                  <a:pt x="3981" y="10870"/>
                </a:lnTo>
                <a:lnTo>
                  <a:pt x="4237" y="10934"/>
                </a:lnTo>
                <a:lnTo>
                  <a:pt x="4494" y="10977"/>
                </a:lnTo>
                <a:lnTo>
                  <a:pt x="4494" y="10977"/>
                </a:lnTo>
                <a:lnTo>
                  <a:pt x="4751" y="10998"/>
                </a:lnTo>
                <a:lnTo>
                  <a:pt x="5008" y="11019"/>
                </a:lnTo>
                <a:lnTo>
                  <a:pt x="5243" y="11019"/>
                </a:lnTo>
                <a:lnTo>
                  <a:pt x="5500" y="11019"/>
                </a:lnTo>
                <a:lnTo>
                  <a:pt x="5735" y="10977"/>
                </a:lnTo>
                <a:lnTo>
                  <a:pt x="5970" y="10934"/>
                </a:lnTo>
                <a:lnTo>
                  <a:pt x="6206" y="10848"/>
                </a:lnTo>
                <a:lnTo>
                  <a:pt x="6441" y="10741"/>
                </a:lnTo>
                <a:lnTo>
                  <a:pt x="6441" y="10741"/>
                </a:lnTo>
                <a:lnTo>
                  <a:pt x="6826" y="10549"/>
                </a:lnTo>
                <a:lnTo>
                  <a:pt x="6997" y="10420"/>
                </a:lnTo>
                <a:lnTo>
                  <a:pt x="7169" y="10292"/>
                </a:lnTo>
                <a:lnTo>
                  <a:pt x="7340" y="10164"/>
                </a:lnTo>
                <a:lnTo>
                  <a:pt x="7468" y="10014"/>
                </a:lnTo>
                <a:lnTo>
                  <a:pt x="7596" y="9821"/>
                </a:lnTo>
                <a:lnTo>
                  <a:pt x="7725" y="9629"/>
                </a:lnTo>
                <a:lnTo>
                  <a:pt x="7725" y="9629"/>
                </a:lnTo>
                <a:lnTo>
                  <a:pt x="7810" y="9415"/>
                </a:lnTo>
                <a:lnTo>
                  <a:pt x="7853" y="9179"/>
                </a:lnTo>
                <a:lnTo>
                  <a:pt x="7875" y="8944"/>
                </a:lnTo>
                <a:lnTo>
                  <a:pt x="7875" y="8709"/>
                </a:lnTo>
                <a:lnTo>
                  <a:pt x="7875" y="8709"/>
                </a:lnTo>
                <a:lnTo>
                  <a:pt x="7875" y="8174"/>
                </a:lnTo>
                <a:lnTo>
                  <a:pt x="7853" y="7896"/>
                </a:lnTo>
                <a:lnTo>
                  <a:pt x="7832" y="7618"/>
                </a:lnTo>
                <a:lnTo>
                  <a:pt x="7832" y="7618"/>
                </a:lnTo>
                <a:lnTo>
                  <a:pt x="7789" y="7382"/>
                </a:lnTo>
                <a:lnTo>
                  <a:pt x="7725" y="7125"/>
                </a:lnTo>
                <a:lnTo>
                  <a:pt x="7725" y="7125"/>
                </a:lnTo>
                <a:lnTo>
                  <a:pt x="7618" y="6890"/>
                </a:lnTo>
                <a:lnTo>
                  <a:pt x="7575" y="6783"/>
                </a:lnTo>
                <a:lnTo>
                  <a:pt x="7554" y="6676"/>
                </a:lnTo>
                <a:lnTo>
                  <a:pt x="7554" y="6676"/>
                </a:lnTo>
                <a:lnTo>
                  <a:pt x="7575" y="6612"/>
                </a:lnTo>
                <a:lnTo>
                  <a:pt x="7639" y="6569"/>
                </a:lnTo>
                <a:lnTo>
                  <a:pt x="7725" y="6548"/>
                </a:lnTo>
                <a:lnTo>
                  <a:pt x="7810" y="6526"/>
                </a:lnTo>
                <a:lnTo>
                  <a:pt x="8024" y="6505"/>
                </a:lnTo>
                <a:lnTo>
                  <a:pt x="8217" y="6484"/>
                </a:lnTo>
                <a:lnTo>
                  <a:pt x="8217" y="6484"/>
                </a:lnTo>
                <a:lnTo>
                  <a:pt x="8538" y="6398"/>
                </a:lnTo>
                <a:lnTo>
                  <a:pt x="8730" y="6312"/>
                </a:lnTo>
                <a:lnTo>
                  <a:pt x="8923" y="6205"/>
                </a:lnTo>
                <a:lnTo>
                  <a:pt x="9073" y="6098"/>
                </a:lnTo>
                <a:lnTo>
                  <a:pt x="9137" y="6034"/>
                </a:lnTo>
                <a:lnTo>
                  <a:pt x="9180" y="5970"/>
                </a:lnTo>
                <a:lnTo>
                  <a:pt x="9201" y="5884"/>
                </a:lnTo>
                <a:lnTo>
                  <a:pt x="9201" y="5820"/>
                </a:lnTo>
                <a:lnTo>
                  <a:pt x="9158" y="5756"/>
                </a:lnTo>
                <a:lnTo>
                  <a:pt x="9094" y="5671"/>
                </a:lnTo>
                <a:lnTo>
                  <a:pt x="9094" y="5671"/>
                </a:lnTo>
                <a:lnTo>
                  <a:pt x="9009" y="5585"/>
                </a:lnTo>
                <a:lnTo>
                  <a:pt x="8923" y="5521"/>
                </a:lnTo>
                <a:lnTo>
                  <a:pt x="8730" y="5435"/>
                </a:lnTo>
                <a:lnTo>
                  <a:pt x="8538" y="5371"/>
                </a:lnTo>
                <a:lnTo>
                  <a:pt x="8324" y="5328"/>
                </a:lnTo>
                <a:lnTo>
                  <a:pt x="7896" y="5307"/>
                </a:lnTo>
                <a:lnTo>
                  <a:pt x="7682" y="5285"/>
                </a:lnTo>
                <a:lnTo>
                  <a:pt x="7468" y="5264"/>
                </a:lnTo>
                <a:lnTo>
                  <a:pt x="7468" y="5264"/>
                </a:lnTo>
                <a:lnTo>
                  <a:pt x="7596" y="5114"/>
                </a:lnTo>
                <a:lnTo>
                  <a:pt x="7768" y="5007"/>
                </a:lnTo>
                <a:lnTo>
                  <a:pt x="8131" y="4793"/>
                </a:lnTo>
                <a:lnTo>
                  <a:pt x="8131" y="4793"/>
                </a:lnTo>
                <a:lnTo>
                  <a:pt x="8238" y="4750"/>
                </a:lnTo>
                <a:lnTo>
                  <a:pt x="8324" y="4729"/>
                </a:lnTo>
                <a:lnTo>
                  <a:pt x="8431" y="4708"/>
                </a:lnTo>
                <a:lnTo>
                  <a:pt x="8516" y="4729"/>
                </a:lnTo>
                <a:lnTo>
                  <a:pt x="8709" y="4750"/>
                </a:lnTo>
                <a:lnTo>
                  <a:pt x="8923" y="4772"/>
                </a:lnTo>
                <a:lnTo>
                  <a:pt x="8923" y="4772"/>
                </a:lnTo>
                <a:lnTo>
                  <a:pt x="9223" y="4793"/>
                </a:lnTo>
                <a:lnTo>
                  <a:pt x="9436" y="4815"/>
                </a:lnTo>
                <a:lnTo>
                  <a:pt x="9650" y="4793"/>
                </a:lnTo>
                <a:lnTo>
                  <a:pt x="9843" y="4750"/>
                </a:lnTo>
                <a:lnTo>
                  <a:pt x="9929" y="4729"/>
                </a:lnTo>
                <a:lnTo>
                  <a:pt x="9993" y="4686"/>
                </a:lnTo>
                <a:lnTo>
                  <a:pt x="10057" y="4622"/>
                </a:lnTo>
                <a:lnTo>
                  <a:pt x="10078" y="4558"/>
                </a:lnTo>
                <a:lnTo>
                  <a:pt x="10078" y="4494"/>
                </a:lnTo>
                <a:lnTo>
                  <a:pt x="10057" y="4408"/>
                </a:lnTo>
                <a:lnTo>
                  <a:pt x="10057" y="4408"/>
                </a:lnTo>
                <a:lnTo>
                  <a:pt x="10014" y="4323"/>
                </a:lnTo>
                <a:lnTo>
                  <a:pt x="9929" y="4258"/>
                </a:lnTo>
                <a:lnTo>
                  <a:pt x="9843" y="4237"/>
                </a:lnTo>
                <a:lnTo>
                  <a:pt x="9736" y="4216"/>
                </a:lnTo>
                <a:lnTo>
                  <a:pt x="9522" y="4194"/>
                </a:lnTo>
                <a:lnTo>
                  <a:pt x="9351" y="4194"/>
                </a:lnTo>
                <a:lnTo>
                  <a:pt x="9351" y="4194"/>
                </a:lnTo>
                <a:lnTo>
                  <a:pt x="9180" y="4194"/>
                </a:lnTo>
                <a:lnTo>
                  <a:pt x="9073" y="4173"/>
                </a:lnTo>
                <a:lnTo>
                  <a:pt x="9030" y="4151"/>
                </a:lnTo>
                <a:lnTo>
                  <a:pt x="9051" y="4109"/>
                </a:lnTo>
                <a:lnTo>
                  <a:pt x="9073" y="4066"/>
                </a:lnTo>
                <a:lnTo>
                  <a:pt x="9137" y="3980"/>
                </a:lnTo>
                <a:lnTo>
                  <a:pt x="9137" y="3980"/>
                </a:lnTo>
                <a:lnTo>
                  <a:pt x="9415" y="3681"/>
                </a:lnTo>
                <a:lnTo>
                  <a:pt x="9672" y="3403"/>
                </a:lnTo>
                <a:lnTo>
                  <a:pt x="9907" y="3082"/>
                </a:lnTo>
                <a:lnTo>
                  <a:pt x="10014" y="2910"/>
                </a:lnTo>
                <a:lnTo>
                  <a:pt x="10100" y="2739"/>
                </a:lnTo>
                <a:lnTo>
                  <a:pt x="10100" y="2739"/>
                </a:lnTo>
                <a:close/>
                <a:moveTo>
                  <a:pt x="4494" y="4044"/>
                </a:moveTo>
                <a:lnTo>
                  <a:pt x="4494" y="4044"/>
                </a:lnTo>
                <a:lnTo>
                  <a:pt x="4537" y="4023"/>
                </a:lnTo>
                <a:lnTo>
                  <a:pt x="4580" y="4044"/>
                </a:lnTo>
                <a:lnTo>
                  <a:pt x="4687" y="4066"/>
                </a:lnTo>
                <a:lnTo>
                  <a:pt x="4794" y="4109"/>
                </a:lnTo>
                <a:lnTo>
                  <a:pt x="4858" y="4109"/>
                </a:lnTo>
                <a:lnTo>
                  <a:pt x="4901" y="4109"/>
                </a:lnTo>
                <a:lnTo>
                  <a:pt x="4901" y="4109"/>
                </a:lnTo>
                <a:lnTo>
                  <a:pt x="4943" y="4087"/>
                </a:lnTo>
                <a:lnTo>
                  <a:pt x="4986" y="4044"/>
                </a:lnTo>
                <a:lnTo>
                  <a:pt x="5029" y="3959"/>
                </a:lnTo>
                <a:lnTo>
                  <a:pt x="5050" y="3830"/>
                </a:lnTo>
                <a:lnTo>
                  <a:pt x="5072" y="3723"/>
                </a:lnTo>
                <a:lnTo>
                  <a:pt x="5072" y="3723"/>
                </a:lnTo>
                <a:lnTo>
                  <a:pt x="5222" y="3852"/>
                </a:lnTo>
                <a:lnTo>
                  <a:pt x="5371" y="3959"/>
                </a:lnTo>
                <a:lnTo>
                  <a:pt x="5457" y="4002"/>
                </a:lnTo>
                <a:lnTo>
                  <a:pt x="5521" y="4002"/>
                </a:lnTo>
                <a:lnTo>
                  <a:pt x="5607" y="3959"/>
                </a:lnTo>
                <a:lnTo>
                  <a:pt x="5692" y="3873"/>
                </a:lnTo>
                <a:lnTo>
                  <a:pt x="5692" y="3873"/>
                </a:lnTo>
                <a:lnTo>
                  <a:pt x="5714" y="4002"/>
                </a:lnTo>
                <a:lnTo>
                  <a:pt x="5692" y="4216"/>
                </a:lnTo>
                <a:lnTo>
                  <a:pt x="5671" y="4408"/>
                </a:lnTo>
                <a:lnTo>
                  <a:pt x="5649" y="4472"/>
                </a:lnTo>
                <a:lnTo>
                  <a:pt x="5607" y="4537"/>
                </a:lnTo>
                <a:lnTo>
                  <a:pt x="5607" y="4537"/>
                </a:lnTo>
                <a:lnTo>
                  <a:pt x="5564" y="4558"/>
                </a:lnTo>
                <a:lnTo>
                  <a:pt x="5500" y="4558"/>
                </a:lnTo>
                <a:lnTo>
                  <a:pt x="5328" y="4558"/>
                </a:lnTo>
                <a:lnTo>
                  <a:pt x="5179" y="4558"/>
                </a:lnTo>
                <a:lnTo>
                  <a:pt x="5136" y="4558"/>
                </a:lnTo>
                <a:lnTo>
                  <a:pt x="5115" y="4579"/>
                </a:lnTo>
                <a:lnTo>
                  <a:pt x="5115" y="4579"/>
                </a:lnTo>
                <a:lnTo>
                  <a:pt x="4858" y="4579"/>
                </a:lnTo>
                <a:lnTo>
                  <a:pt x="4729" y="4558"/>
                </a:lnTo>
                <a:lnTo>
                  <a:pt x="4665" y="4537"/>
                </a:lnTo>
                <a:lnTo>
                  <a:pt x="4622" y="4472"/>
                </a:lnTo>
                <a:lnTo>
                  <a:pt x="4622" y="4472"/>
                </a:lnTo>
                <a:lnTo>
                  <a:pt x="4558" y="4387"/>
                </a:lnTo>
                <a:lnTo>
                  <a:pt x="4515" y="4258"/>
                </a:lnTo>
                <a:lnTo>
                  <a:pt x="4473" y="4130"/>
                </a:lnTo>
                <a:lnTo>
                  <a:pt x="4473" y="4066"/>
                </a:lnTo>
                <a:lnTo>
                  <a:pt x="4494" y="4044"/>
                </a:lnTo>
                <a:lnTo>
                  <a:pt x="4494" y="4044"/>
                </a:lnTo>
                <a:close/>
                <a:moveTo>
                  <a:pt x="4109" y="5457"/>
                </a:moveTo>
                <a:lnTo>
                  <a:pt x="4109" y="5457"/>
                </a:lnTo>
                <a:lnTo>
                  <a:pt x="4259" y="5350"/>
                </a:lnTo>
                <a:lnTo>
                  <a:pt x="4408" y="5264"/>
                </a:lnTo>
                <a:lnTo>
                  <a:pt x="4558" y="5200"/>
                </a:lnTo>
                <a:lnTo>
                  <a:pt x="4729" y="5136"/>
                </a:lnTo>
                <a:lnTo>
                  <a:pt x="4879" y="5114"/>
                </a:lnTo>
                <a:lnTo>
                  <a:pt x="5050" y="5093"/>
                </a:lnTo>
                <a:lnTo>
                  <a:pt x="5414" y="5071"/>
                </a:lnTo>
                <a:lnTo>
                  <a:pt x="5414" y="5071"/>
                </a:lnTo>
                <a:lnTo>
                  <a:pt x="5628" y="5071"/>
                </a:lnTo>
                <a:lnTo>
                  <a:pt x="5842" y="5071"/>
                </a:lnTo>
                <a:lnTo>
                  <a:pt x="6077" y="5114"/>
                </a:lnTo>
                <a:lnTo>
                  <a:pt x="6163" y="5136"/>
                </a:lnTo>
                <a:lnTo>
                  <a:pt x="6270" y="5178"/>
                </a:lnTo>
                <a:lnTo>
                  <a:pt x="6270" y="5178"/>
                </a:lnTo>
                <a:lnTo>
                  <a:pt x="6355" y="5243"/>
                </a:lnTo>
                <a:lnTo>
                  <a:pt x="6420" y="5307"/>
                </a:lnTo>
                <a:lnTo>
                  <a:pt x="6527" y="5457"/>
                </a:lnTo>
                <a:lnTo>
                  <a:pt x="6612" y="5628"/>
                </a:lnTo>
                <a:lnTo>
                  <a:pt x="6698" y="5799"/>
                </a:lnTo>
                <a:lnTo>
                  <a:pt x="6698" y="5799"/>
                </a:lnTo>
                <a:lnTo>
                  <a:pt x="6869" y="6205"/>
                </a:lnTo>
                <a:lnTo>
                  <a:pt x="7040" y="6633"/>
                </a:lnTo>
                <a:lnTo>
                  <a:pt x="7169" y="7061"/>
                </a:lnTo>
                <a:lnTo>
                  <a:pt x="7233" y="7275"/>
                </a:lnTo>
                <a:lnTo>
                  <a:pt x="7276" y="7489"/>
                </a:lnTo>
                <a:lnTo>
                  <a:pt x="7276" y="7489"/>
                </a:lnTo>
                <a:lnTo>
                  <a:pt x="7297" y="7660"/>
                </a:lnTo>
                <a:lnTo>
                  <a:pt x="7297" y="7767"/>
                </a:lnTo>
                <a:lnTo>
                  <a:pt x="7276" y="7810"/>
                </a:lnTo>
                <a:lnTo>
                  <a:pt x="7276" y="7831"/>
                </a:lnTo>
                <a:lnTo>
                  <a:pt x="7276" y="7831"/>
                </a:lnTo>
                <a:lnTo>
                  <a:pt x="7211" y="7831"/>
                </a:lnTo>
                <a:lnTo>
                  <a:pt x="7104" y="7789"/>
                </a:lnTo>
                <a:lnTo>
                  <a:pt x="6955" y="7725"/>
                </a:lnTo>
                <a:lnTo>
                  <a:pt x="6955" y="7725"/>
                </a:lnTo>
                <a:lnTo>
                  <a:pt x="6569" y="7596"/>
                </a:lnTo>
                <a:lnTo>
                  <a:pt x="6355" y="7532"/>
                </a:lnTo>
                <a:lnTo>
                  <a:pt x="6163" y="7511"/>
                </a:lnTo>
                <a:lnTo>
                  <a:pt x="6163" y="7511"/>
                </a:lnTo>
                <a:lnTo>
                  <a:pt x="5735" y="7468"/>
                </a:lnTo>
                <a:lnTo>
                  <a:pt x="5286" y="7446"/>
                </a:lnTo>
                <a:lnTo>
                  <a:pt x="4858" y="7468"/>
                </a:lnTo>
                <a:lnTo>
                  <a:pt x="4430" y="7511"/>
                </a:lnTo>
                <a:lnTo>
                  <a:pt x="4430" y="7511"/>
                </a:lnTo>
                <a:lnTo>
                  <a:pt x="4023" y="7575"/>
                </a:lnTo>
                <a:lnTo>
                  <a:pt x="3831" y="7618"/>
                </a:lnTo>
                <a:lnTo>
                  <a:pt x="3638" y="7682"/>
                </a:lnTo>
                <a:lnTo>
                  <a:pt x="3638" y="7682"/>
                </a:lnTo>
                <a:lnTo>
                  <a:pt x="3317" y="7874"/>
                </a:lnTo>
                <a:lnTo>
                  <a:pt x="3125" y="7960"/>
                </a:lnTo>
                <a:lnTo>
                  <a:pt x="3061" y="7981"/>
                </a:lnTo>
                <a:lnTo>
                  <a:pt x="3018" y="7981"/>
                </a:lnTo>
                <a:lnTo>
                  <a:pt x="3018" y="7981"/>
                </a:lnTo>
                <a:lnTo>
                  <a:pt x="2996" y="7960"/>
                </a:lnTo>
                <a:lnTo>
                  <a:pt x="2975" y="7917"/>
                </a:lnTo>
                <a:lnTo>
                  <a:pt x="2996" y="7746"/>
                </a:lnTo>
                <a:lnTo>
                  <a:pt x="3018" y="7532"/>
                </a:lnTo>
                <a:lnTo>
                  <a:pt x="3082" y="7297"/>
                </a:lnTo>
                <a:lnTo>
                  <a:pt x="3210" y="6826"/>
                </a:lnTo>
                <a:lnTo>
                  <a:pt x="3296" y="6526"/>
                </a:lnTo>
                <a:lnTo>
                  <a:pt x="3296" y="6526"/>
                </a:lnTo>
                <a:lnTo>
                  <a:pt x="3339" y="6377"/>
                </a:lnTo>
                <a:lnTo>
                  <a:pt x="3424" y="6205"/>
                </a:lnTo>
                <a:lnTo>
                  <a:pt x="3510" y="6077"/>
                </a:lnTo>
                <a:lnTo>
                  <a:pt x="3617" y="5927"/>
                </a:lnTo>
                <a:lnTo>
                  <a:pt x="3831" y="5671"/>
                </a:lnTo>
                <a:lnTo>
                  <a:pt x="4109" y="5457"/>
                </a:lnTo>
                <a:lnTo>
                  <a:pt x="4109" y="5457"/>
                </a:lnTo>
                <a:close/>
                <a:moveTo>
                  <a:pt x="1648" y="5884"/>
                </a:moveTo>
                <a:lnTo>
                  <a:pt x="1648" y="5884"/>
                </a:lnTo>
                <a:lnTo>
                  <a:pt x="1798" y="5842"/>
                </a:lnTo>
                <a:lnTo>
                  <a:pt x="2055" y="5799"/>
                </a:lnTo>
                <a:lnTo>
                  <a:pt x="2312" y="5777"/>
                </a:lnTo>
                <a:lnTo>
                  <a:pt x="2397" y="5777"/>
                </a:lnTo>
                <a:lnTo>
                  <a:pt x="2419" y="5799"/>
                </a:lnTo>
                <a:lnTo>
                  <a:pt x="2419" y="5799"/>
                </a:lnTo>
                <a:lnTo>
                  <a:pt x="2782" y="5777"/>
                </a:lnTo>
                <a:lnTo>
                  <a:pt x="2975" y="5799"/>
                </a:lnTo>
                <a:lnTo>
                  <a:pt x="3061" y="5820"/>
                </a:lnTo>
                <a:lnTo>
                  <a:pt x="3103" y="5863"/>
                </a:lnTo>
                <a:lnTo>
                  <a:pt x="3103" y="5863"/>
                </a:lnTo>
                <a:lnTo>
                  <a:pt x="3103" y="5884"/>
                </a:lnTo>
                <a:lnTo>
                  <a:pt x="3103" y="5927"/>
                </a:lnTo>
                <a:lnTo>
                  <a:pt x="3039" y="6034"/>
                </a:lnTo>
                <a:lnTo>
                  <a:pt x="2954" y="6120"/>
                </a:lnTo>
                <a:lnTo>
                  <a:pt x="2889" y="6184"/>
                </a:lnTo>
                <a:lnTo>
                  <a:pt x="2889" y="6184"/>
                </a:lnTo>
                <a:lnTo>
                  <a:pt x="2761" y="6205"/>
                </a:lnTo>
                <a:lnTo>
                  <a:pt x="2611" y="6227"/>
                </a:lnTo>
                <a:lnTo>
                  <a:pt x="2440" y="6205"/>
                </a:lnTo>
                <a:lnTo>
                  <a:pt x="2248" y="6141"/>
                </a:lnTo>
                <a:lnTo>
                  <a:pt x="2055" y="6098"/>
                </a:lnTo>
                <a:lnTo>
                  <a:pt x="1884" y="6034"/>
                </a:lnTo>
                <a:lnTo>
                  <a:pt x="1755" y="5949"/>
                </a:lnTo>
                <a:lnTo>
                  <a:pt x="1648" y="5884"/>
                </a:lnTo>
                <a:lnTo>
                  <a:pt x="1648" y="5884"/>
                </a:lnTo>
                <a:close/>
                <a:moveTo>
                  <a:pt x="7361" y="9008"/>
                </a:moveTo>
                <a:lnTo>
                  <a:pt x="7361" y="9008"/>
                </a:lnTo>
                <a:lnTo>
                  <a:pt x="7340" y="9179"/>
                </a:lnTo>
                <a:lnTo>
                  <a:pt x="7297" y="9329"/>
                </a:lnTo>
                <a:lnTo>
                  <a:pt x="7254" y="9500"/>
                </a:lnTo>
                <a:lnTo>
                  <a:pt x="7169" y="9629"/>
                </a:lnTo>
                <a:lnTo>
                  <a:pt x="7062" y="9757"/>
                </a:lnTo>
                <a:lnTo>
                  <a:pt x="6955" y="9885"/>
                </a:lnTo>
                <a:lnTo>
                  <a:pt x="6826" y="9992"/>
                </a:lnTo>
                <a:lnTo>
                  <a:pt x="6698" y="10078"/>
                </a:lnTo>
                <a:lnTo>
                  <a:pt x="6548" y="10164"/>
                </a:lnTo>
                <a:lnTo>
                  <a:pt x="6398" y="10249"/>
                </a:lnTo>
                <a:lnTo>
                  <a:pt x="6056" y="10356"/>
                </a:lnTo>
                <a:lnTo>
                  <a:pt x="5735" y="10420"/>
                </a:lnTo>
                <a:lnTo>
                  <a:pt x="5414" y="10442"/>
                </a:lnTo>
                <a:lnTo>
                  <a:pt x="5414" y="10442"/>
                </a:lnTo>
                <a:lnTo>
                  <a:pt x="5050" y="10442"/>
                </a:lnTo>
                <a:lnTo>
                  <a:pt x="4687" y="10399"/>
                </a:lnTo>
                <a:lnTo>
                  <a:pt x="4323" y="10335"/>
                </a:lnTo>
                <a:lnTo>
                  <a:pt x="3959" y="10228"/>
                </a:lnTo>
                <a:lnTo>
                  <a:pt x="3809" y="10142"/>
                </a:lnTo>
                <a:lnTo>
                  <a:pt x="3638" y="10057"/>
                </a:lnTo>
                <a:lnTo>
                  <a:pt x="3488" y="9950"/>
                </a:lnTo>
                <a:lnTo>
                  <a:pt x="3360" y="9843"/>
                </a:lnTo>
                <a:lnTo>
                  <a:pt x="3232" y="9714"/>
                </a:lnTo>
                <a:lnTo>
                  <a:pt x="3125" y="9565"/>
                </a:lnTo>
                <a:lnTo>
                  <a:pt x="3039" y="9393"/>
                </a:lnTo>
                <a:lnTo>
                  <a:pt x="2954" y="9222"/>
                </a:lnTo>
                <a:lnTo>
                  <a:pt x="2954" y="9222"/>
                </a:lnTo>
                <a:lnTo>
                  <a:pt x="2932" y="9072"/>
                </a:lnTo>
                <a:lnTo>
                  <a:pt x="2911" y="8901"/>
                </a:lnTo>
                <a:lnTo>
                  <a:pt x="2932" y="8709"/>
                </a:lnTo>
                <a:lnTo>
                  <a:pt x="2954" y="8559"/>
                </a:lnTo>
                <a:lnTo>
                  <a:pt x="2954" y="8559"/>
                </a:lnTo>
                <a:lnTo>
                  <a:pt x="2996" y="8495"/>
                </a:lnTo>
                <a:lnTo>
                  <a:pt x="3039" y="8431"/>
                </a:lnTo>
                <a:lnTo>
                  <a:pt x="3189" y="8324"/>
                </a:lnTo>
                <a:lnTo>
                  <a:pt x="3360" y="8259"/>
                </a:lnTo>
                <a:lnTo>
                  <a:pt x="3510" y="8217"/>
                </a:lnTo>
                <a:lnTo>
                  <a:pt x="3510" y="8217"/>
                </a:lnTo>
                <a:lnTo>
                  <a:pt x="3874" y="8088"/>
                </a:lnTo>
                <a:lnTo>
                  <a:pt x="4259" y="8003"/>
                </a:lnTo>
                <a:lnTo>
                  <a:pt x="4622" y="7938"/>
                </a:lnTo>
                <a:lnTo>
                  <a:pt x="5008" y="7938"/>
                </a:lnTo>
                <a:lnTo>
                  <a:pt x="5008" y="7938"/>
                </a:lnTo>
                <a:lnTo>
                  <a:pt x="5414" y="7917"/>
                </a:lnTo>
                <a:lnTo>
                  <a:pt x="5821" y="7917"/>
                </a:lnTo>
                <a:lnTo>
                  <a:pt x="6035" y="7917"/>
                </a:lnTo>
                <a:lnTo>
                  <a:pt x="6249" y="7938"/>
                </a:lnTo>
                <a:lnTo>
                  <a:pt x="6441" y="7981"/>
                </a:lnTo>
                <a:lnTo>
                  <a:pt x="6634" y="8024"/>
                </a:lnTo>
                <a:lnTo>
                  <a:pt x="6634" y="8024"/>
                </a:lnTo>
                <a:lnTo>
                  <a:pt x="6805" y="8088"/>
                </a:lnTo>
                <a:lnTo>
                  <a:pt x="6955" y="8174"/>
                </a:lnTo>
                <a:lnTo>
                  <a:pt x="7104" y="8281"/>
                </a:lnTo>
                <a:lnTo>
                  <a:pt x="7211" y="8388"/>
                </a:lnTo>
                <a:lnTo>
                  <a:pt x="7211" y="8388"/>
                </a:lnTo>
                <a:lnTo>
                  <a:pt x="7318" y="8538"/>
                </a:lnTo>
                <a:lnTo>
                  <a:pt x="7340" y="8687"/>
                </a:lnTo>
                <a:lnTo>
                  <a:pt x="7361" y="8837"/>
                </a:lnTo>
                <a:lnTo>
                  <a:pt x="7361" y="9008"/>
                </a:lnTo>
                <a:lnTo>
                  <a:pt x="7361" y="9008"/>
                </a:lnTo>
                <a:close/>
                <a:moveTo>
                  <a:pt x="7489" y="5671"/>
                </a:moveTo>
                <a:lnTo>
                  <a:pt x="7489" y="5671"/>
                </a:lnTo>
                <a:lnTo>
                  <a:pt x="7703" y="5671"/>
                </a:lnTo>
                <a:lnTo>
                  <a:pt x="8067" y="5692"/>
                </a:lnTo>
                <a:lnTo>
                  <a:pt x="8260" y="5713"/>
                </a:lnTo>
                <a:lnTo>
                  <a:pt x="8409" y="5756"/>
                </a:lnTo>
                <a:lnTo>
                  <a:pt x="8538" y="5799"/>
                </a:lnTo>
                <a:lnTo>
                  <a:pt x="8559" y="5842"/>
                </a:lnTo>
                <a:lnTo>
                  <a:pt x="8581" y="5863"/>
                </a:lnTo>
                <a:lnTo>
                  <a:pt x="8581" y="5863"/>
                </a:lnTo>
                <a:lnTo>
                  <a:pt x="8581" y="5906"/>
                </a:lnTo>
                <a:lnTo>
                  <a:pt x="8559" y="5927"/>
                </a:lnTo>
                <a:lnTo>
                  <a:pt x="8474" y="5970"/>
                </a:lnTo>
                <a:lnTo>
                  <a:pt x="8367" y="6034"/>
                </a:lnTo>
                <a:lnTo>
                  <a:pt x="8217" y="6056"/>
                </a:lnTo>
                <a:lnTo>
                  <a:pt x="7917" y="6120"/>
                </a:lnTo>
                <a:lnTo>
                  <a:pt x="7725" y="6141"/>
                </a:lnTo>
                <a:lnTo>
                  <a:pt x="7725" y="6141"/>
                </a:lnTo>
                <a:lnTo>
                  <a:pt x="7554" y="6163"/>
                </a:lnTo>
                <a:lnTo>
                  <a:pt x="7382" y="6163"/>
                </a:lnTo>
                <a:lnTo>
                  <a:pt x="7318" y="6141"/>
                </a:lnTo>
                <a:lnTo>
                  <a:pt x="7233" y="6120"/>
                </a:lnTo>
                <a:lnTo>
                  <a:pt x="7169" y="6077"/>
                </a:lnTo>
                <a:lnTo>
                  <a:pt x="7104" y="6013"/>
                </a:lnTo>
                <a:lnTo>
                  <a:pt x="7104" y="6013"/>
                </a:lnTo>
                <a:lnTo>
                  <a:pt x="7019" y="5906"/>
                </a:lnTo>
                <a:lnTo>
                  <a:pt x="6997" y="5820"/>
                </a:lnTo>
                <a:lnTo>
                  <a:pt x="7019" y="5756"/>
                </a:lnTo>
                <a:lnTo>
                  <a:pt x="7083" y="5713"/>
                </a:lnTo>
                <a:lnTo>
                  <a:pt x="7169" y="5692"/>
                </a:lnTo>
                <a:lnTo>
                  <a:pt x="7276" y="5671"/>
                </a:lnTo>
                <a:lnTo>
                  <a:pt x="7489" y="5671"/>
                </a:lnTo>
                <a:lnTo>
                  <a:pt x="7489" y="5671"/>
                </a:lnTo>
                <a:close/>
                <a:moveTo>
                  <a:pt x="6441" y="8880"/>
                </a:moveTo>
                <a:lnTo>
                  <a:pt x="6441" y="8880"/>
                </a:lnTo>
                <a:lnTo>
                  <a:pt x="6227" y="8944"/>
                </a:lnTo>
                <a:lnTo>
                  <a:pt x="5992" y="9030"/>
                </a:lnTo>
                <a:lnTo>
                  <a:pt x="5564" y="9201"/>
                </a:lnTo>
                <a:lnTo>
                  <a:pt x="5564" y="9201"/>
                </a:lnTo>
                <a:lnTo>
                  <a:pt x="5350" y="9244"/>
                </a:lnTo>
                <a:lnTo>
                  <a:pt x="5157" y="9286"/>
                </a:lnTo>
                <a:lnTo>
                  <a:pt x="4943" y="9308"/>
                </a:lnTo>
                <a:lnTo>
                  <a:pt x="4729" y="9286"/>
                </a:lnTo>
                <a:lnTo>
                  <a:pt x="4729" y="9286"/>
                </a:lnTo>
                <a:lnTo>
                  <a:pt x="4494" y="9244"/>
                </a:lnTo>
                <a:lnTo>
                  <a:pt x="4280" y="9158"/>
                </a:lnTo>
                <a:lnTo>
                  <a:pt x="4280" y="9158"/>
                </a:lnTo>
                <a:lnTo>
                  <a:pt x="4088" y="9051"/>
                </a:lnTo>
                <a:lnTo>
                  <a:pt x="4002" y="9008"/>
                </a:lnTo>
                <a:lnTo>
                  <a:pt x="3938" y="8987"/>
                </a:lnTo>
                <a:lnTo>
                  <a:pt x="3895" y="9008"/>
                </a:lnTo>
                <a:lnTo>
                  <a:pt x="3895" y="9008"/>
                </a:lnTo>
                <a:lnTo>
                  <a:pt x="3809" y="9051"/>
                </a:lnTo>
                <a:lnTo>
                  <a:pt x="3767" y="9115"/>
                </a:lnTo>
                <a:lnTo>
                  <a:pt x="3788" y="9179"/>
                </a:lnTo>
                <a:lnTo>
                  <a:pt x="3809" y="9265"/>
                </a:lnTo>
                <a:lnTo>
                  <a:pt x="3938" y="9436"/>
                </a:lnTo>
                <a:lnTo>
                  <a:pt x="4045" y="9543"/>
                </a:lnTo>
                <a:lnTo>
                  <a:pt x="4045" y="9543"/>
                </a:lnTo>
                <a:lnTo>
                  <a:pt x="4237" y="9672"/>
                </a:lnTo>
                <a:lnTo>
                  <a:pt x="4451" y="9757"/>
                </a:lnTo>
                <a:lnTo>
                  <a:pt x="4687" y="9821"/>
                </a:lnTo>
                <a:lnTo>
                  <a:pt x="4922" y="9821"/>
                </a:lnTo>
                <a:lnTo>
                  <a:pt x="4922" y="9821"/>
                </a:lnTo>
                <a:lnTo>
                  <a:pt x="5136" y="9800"/>
                </a:lnTo>
                <a:lnTo>
                  <a:pt x="5371" y="9778"/>
                </a:lnTo>
                <a:lnTo>
                  <a:pt x="5607" y="9736"/>
                </a:lnTo>
                <a:lnTo>
                  <a:pt x="5842" y="9672"/>
                </a:lnTo>
                <a:lnTo>
                  <a:pt x="6077" y="9586"/>
                </a:lnTo>
                <a:lnTo>
                  <a:pt x="6291" y="9479"/>
                </a:lnTo>
                <a:lnTo>
                  <a:pt x="6462" y="9351"/>
                </a:lnTo>
                <a:lnTo>
                  <a:pt x="6634" y="9201"/>
                </a:lnTo>
                <a:lnTo>
                  <a:pt x="6634" y="9201"/>
                </a:lnTo>
                <a:lnTo>
                  <a:pt x="6698" y="9094"/>
                </a:lnTo>
                <a:lnTo>
                  <a:pt x="6762" y="9008"/>
                </a:lnTo>
                <a:lnTo>
                  <a:pt x="6762" y="8944"/>
                </a:lnTo>
                <a:lnTo>
                  <a:pt x="6762" y="8901"/>
                </a:lnTo>
                <a:lnTo>
                  <a:pt x="6719" y="8858"/>
                </a:lnTo>
                <a:lnTo>
                  <a:pt x="6655" y="8837"/>
                </a:lnTo>
                <a:lnTo>
                  <a:pt x="6569" y="8837"/>
                </a:lnTo>
                <a:lnTo>
                  <a:pt x="6441" y="8880"/>
                </a:lnTo>
                <a:lnTo>
                  <a:pt x="6441" y="8880"/>
                </a:lnTo>
                <a:close/>
                <a:moveTo>
                  <a:pt x="4152" y="6954"/>
                </a:moveTo>
                <a:lnTo>
                  <a:pt x="4152" y="6954"/>
                </a:lnTo>
                <a:lnTo>
                  <a:pt x="4216" y="6911"/>
                </a:lnTo>
                <a:lnTo>
                  <a:pt x="4259" y="6847"/>
                </a:lnTo>
                <a:lnTo>
                  <a:pt x="4302" y="6762"/>
                </a:lnTo>
                <a:lnTo>
                  <a:pt x="4344" y="6698"/>
                </a:lnTo>
                <a:lnTo>
                  <a:pt x="4366" y="6505"/>
                </a:lnTo>
                <a:lnTo>
                  <a:pt x="4366" y="6355"/>
                </a:lnTo>
                <a:lnTo>
                  <a:pt x="4366" y="6355"/>
                </a:lnTo>
                <a:lnTo>
                  <a:pt x="4344" y="6205"/>
                </a:lnTo>
                <a:lnTo>
                  <a:pt x="4323" y="6141"/>
                </a:lnTo>
                <a:lnTo>
                  <a:pt x="4280" y="6077"/>
                </a:lnTo>
                <a:lnTo>
                  <a:pt x="4237" y="6013"/>
                </a:lnTo>
                <a:lnTo>
                  <a:pt x="4173" y="5991"/>
                </a:lnTo>
                <a:lnTo>
                  <a:pt x="4109" y="5991"/>
                </a:lnTo>
                <a:lnTo>
                  <a:pt x="4023" y="6013"/>
                </a:lnTo>
                <a:lnTo>
                  <a:pt x="4023" y="6013"/>
                </a:lnTo>
                <a:lnTo>
                  <a:pt x="3938" y="6056"/>
                </a:lnTo>
                <a:lnTo>
                  <a:pt x="3895" y="6120"/>
                </a:lnTo>
                <a:lnTo>
                  <a:pt x="3852" y="6184"/>
                </a:lnTo>
                <a:lnTo>
                  <a:pt x="3831" y="6270"/>
                </a:lnTo>
                <a:lnTo>
                  <a:pt x="3788" y="6462"/>
                </a:lnTo>
                <a:lnTo>
                  <a:pt x="3745" y="6612"/>
                </a:lnTo>
                <a:lnTo>
                  <a:pt x="3745" y="6612"/>
                </a:lnTo>
                <a:lnTo>
                  <a:pt x="3788" y="6762"/>
                </a:lnTo>
                <a:lnTo>
                  <a:pt x="3831" y="6847"/>
                </a:lnTo>
                <a:lnTo>
                  <a:pt x="3874" y="6911"/>
                </a:lnTo>
                <a:lnTo>
                  <a:pt x="3916" y="6954"/>
                </a:lnTo>
                <a:lnTo>
                  <a:pt x="3981" y="6976"/>
                </a:lnTo>
                <a:lnTo>
                  <a:pt x="4066" y="6976"/>
                </a:lnTo>
                <a:lnTo>
                  <a:pt x="4152" y="6954"/>
                </a:lnTo>
                <a:lnTo>
                  <a:pt x="4152" y="6954"/>
                </a:lnTo>
                <a:close/>
                <a:moveTo>
                  <a:pt x="6142" y="6911"/>
                </a:moveTo>
                <a:lnTo>
                  <a:pt x="6142" y="6911"/>
                </a:lnTo>
                <a:lnTo>
                  <a:pt x="6227" y="6911"/>
                </a:lnTo>
                <a:lnTo>
                  <a:pt x="6291" y="6890"/>
                </a:lnTo>
                <a:lnTo>
                  <a:pt x="6355" y="6869"/>
                </a:lnTo>
                <a:lnTo>
                  <a:pt x="6377" y="6804"/>
                </a:lnTo>
                <a:lnTo>
                  <a:pt x="6420" y="6676"/>
                </a:lnTo>
                <a:lnTo>
                  <a:pt x="6462" y="6526"/>
                </a:lnTo>
                <a:lnTo>
                  <a:pt x="6462" y="6526"/>
                </a:lnTo>
                <a:lnTo>
                  <a:pt x="6441" y="6355"/>
                </a:lnTo>
                <a:lnTo>
                  <a:pt x="6377" y="6227"/>
                </a:lnTo>
                <a:lnTo>
                  <a:pt x="6291" y="6120"/>
                </a:lnTo>
                <a:lnTo>
                  <a:pt x="6184" y="6077"/>
                </a:lnTo>
                <a:lnTo>
                  <a:pt x="6142" y="6077"/>
                </a:lnTo>
                <a:lnTo>
                  <a:pt x="6077" y="6077"/>
                </a:lnTo>
                <a:lnTo>
                  <a:pt x="6035" y="6098"/>
                </a:lnTo>
                <a:lnTo>
                  <a:pt x="5992" y="6141"/>
                </a:lnTo>
                <a:lnTo>
                  <a:pt x="5949" y="6184"/>
                </a:lnTo>
                <a:lnTo>
                  <a:pt x="5928" y="6248"/>
                </a:lnTo>
                <a:lnTo>
                  <a:pt x="5906" y="6334"/>
                </a:lnTo>
                <a:lnTo>
                  <a:pt x="5906" y="6441"/>
                </a:lnTo>
                <a:lnTo>
                  <a:pt x="5906" y="6441"/>
                </a:lnTo>
                <a:lnTo>
                  <a:pt x="5906" y="6591"/>
                </a:lnTo>
                <a:lnTo>
                  <a:pt x="5928" y="6740"/>
                </a:lnTo>
                <a:lnTo>
                  <a:pt x="5949" y="6804"/>
                </a:lnTo>
                <a:lnTo>
                  <a:pt x="5992" y="6869"/>
                </a:lnTo>
                <a:lnTo>
                  <a:pt x="6056" y="6890"/>
                </a:lnTo>
                <a:lnTo>
                  <a:pt x="6142" y="6911"/>
                </a:lnTo>
                <a:lnTo>
                  <a:pt x="6142" y="691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864801" y="3564926"/>
            <a:ext cx="265142" cy="307879"/>
          </a:xfrm>
          <a:custGeom>
            <a:rect b="b" l="l" r="r" t="t"/>
            <a:pathLst>
              <a:path extrusionOk="0" h="11404" w="9821">
                <a:moveTo>
                  <a:pt x="9756" y="4151"/>
                </a:moveTo>
                <a:lnTo>
                  <a:pt x="9756" y="4151"/>
                </a:lnTo>
                <a:lnTo>
                  <a:pt x="9799" y="4001"/>
                </a:lnTo>
                <a:lnTo>
                  <a:pt x="9821" y="3915"/>
                </a:lnTo>
                <a:lnTo>
                  <a:pt x="9821" y="3851"/>
                </a:lnTo>
                <a:lnTo>
                  <a:pt x="9799" y="3809"/>
                </a:lnTo>
                <a:lnTo>
                  <a:pt x="9756" y="3744"/>
                </a:lnTo>
                <a:lnTo>
                  <a:pt x="9692" y="3680"/>
                </a:lnTo>
                <a:lnTo>
                  <a:pt x="9607" y="3637"/>
                </a:lnTo>
                <a:lnTo>
                  <a:pt x="9607" y="3637"/>
                </a:lnTo>
                <a:lnTo>
                  <a:pt x="9393" y="3530"/>
                </a:lnTo>
                <a:lnTo>
                  <a:pt x="9200" y="3488"/>
                </a:lnTo>
                <a:lnTo>
                  <a:pt x="8986" y="3466"/>
                </a:lnTo>
                <a:lnTo>
                  <a:pt x="8772" y="3466"/>
                </a:lnTo>
                <a:lnTo>
                  <a:pt x="8772" y="3466"/>
                </a:lnTo>
                <a:lnTo>
                  <a:pt x="8237" y="3423"/>
                </a:lnTo>
                <a:lnTo>
                  <a:pt x="7702" y="3402"/>
                </a:lnTo>
                <a:lnTo>
                  <a:pt x="7702" y="3402"/>
                </a:lnTo>
                <a:lnTo>
                  <a:pt x="6718" y="3402"/>
                </a:lnTo>
                <a:lnTo>
                  <a:pt x="6718" y="3402"/>
                </a:lnTo>
                <a:lnTo>
                  <a:pt x="6226" y="3423"/>
                </a:lnTo>
                <a:lnTo>
                  <a:pt x="5969" y="3402"/>
                </a:lnTo>
                <a:lnTo>
                  <a:pt x="5841" y="3402"/>
                </a:lnTo>
                <a:lnTo>
                  <a:pt x="5734" y="3381"/>
                </a:lnTo>
                <a:lnTo>
                  <a:pt x="5734" y="3381"/>
                </a:lnTo>
                <a:lnTo>
                  <a:pt x="5884" y="3295"/>
                </a:lnTo>
                <a:lnTo>
                  <a:pt x="6034" y="3231"/>
                </a:lnTo>
                <a:lnTo>
                  <a:pt x="6333" y="3124"/>
                </a:lnTo>
                <a:lnTo>
                  <a:pt x="6654" y="3038"/>
                </a:lnTo>
                <a:lnTo>
                  <a:pt x="6804" y="2974"/>
                </a:lnTo>
                <a:lnTo>
                  <a:pt x="6954" y="2910"/>
                </a:lnTo>
                <a:lnTo>
                  <a:pt x="6954" y="2910"/>
                </a:lnTo>
                <a:lnTo>
                  <a:pt x="7232" y="2739"/>
                </a:lnTo>
                <a:lnTo>
                  <a:pt x="7489" y="2546"/>
                </a:lnTo>
                <a:lnTo>
                  <a:pt x="7617" y="2418"/>
                </a:lnTo>
                <a:lnTo>
                  <a:pt x="7702" y="2289"/>
                </a:lnTo>
                <a:lnTo>
                  <a:pt x="7788" y="2161"/>
                </a:lnTo>
                <a:lnTo>
                  <a:pt x="7852" y="2011"/>
                </a:lnTo>
                <a:lnTo>
                  <a:pt x="7852" y="2011"/>
                </a:lnTo>
                <a:lnTo>
                  <a:pt x="7916" y="1862"/>
                </a:lnTo>
                <a:lnTo>
                  <a:pt x="7916" y="1690"/>
                </a:lnTo>
                <a:lnTo>
                  <a:pt x="7874" y="1562"/>
                </a:lnTo>
                <a:lnTo>
                  <a:pt x="7831" y="1455"/>
                </a:lnTo>
                <a:lnTo>
                  <a:pt x="7724" y="1369"/>
                </a:lnTo>
                <a:lnTo>
                  <a:pt x="7617" y="1305"/>
                </a:lnTo>
                <a:lnTo>
                  <a:pt x="7467" y="1262"/>
                </a:lnTo>
                <a:lnTo>
                  <a:pt x="7296" y="1262"/>
                </a:lnTo>
                <a:lnTo>
                  <a:pt x="7296" y="1262"/>
                </a:lnTo>
                <a:lnTo>
                  <a:pt x="7125" y="1284"/>
                </a:lnTo>
                <a:lnTo>
                  <a:pt x="6932" y="1348"/>
                </a:lnTo>
                <a:lnTo>
                  <a:pt x="6761" y="1412"/>
                </a:lnTo>
                <a:lnTo>
                  <a:pt x="6590" y="1476"/>
                </a:lnTo>
                <a:lnTo>
                  <a:pt x="6248" y="1669"/>
                </a:lnTo>
                <a:lnTo>
                  <a:pt x="5927" y="1862"/>
                </a:lnTo>
                <a:lnTo>
                  <a:pt x="5927" y="1862"/>
                </a:lnTo>
                <a:lnTo>
                  <a:pt x="5777" y="1968"/>
                </a:lnTo>
                <a:lnTo>
                  <a:pt x="5670" y="2011"/>
                </a:lnTo>
                <a:lnTo>
                  <a:pt x="5627" y="2011"/>
                </a:lnTo>
                <a:lnTo>
                  <a:pt x="5627" y="1990"/>
                </a:lnTo>
                <a:lnTo>
                  <a:pt x="5627" y="1926"/>
                </a:lnTo>
                <a:lnTo>
                  <a:pt x="5648" y="1819"/>
                </a:lnTo>
                <a:lnTo>
                  <a:pt x="5648" y="1819"/>
                </a:lnTo>
                <a:lnTo>
                  <a:pt x="5755" y="1498"/>
                </a:lnTo>
                <a:lnTo>
                  <a:pt x="5798" y="1327"/>
                </a:lnTo>
                <a:lnTo>
                  <a:pt x="5820" y="1155"/>
                </a:lnTo>
                <a:lnTo>
                  <a:pt x="5820" y="1155"/>
                </a:lnTo>
                <a:lnTo>
                  <a:pt x="5841" y="856"/>
                </a:lnTo>
                <a:lnTo>
                  <a:pt x="5820" y="685"/>
                </a:lnTo>
                <a:lnTo>
                  <a:pt x="5820" y="514"/>
                </a:lnTo>
                <a:lnTo>
                  <a:pt x="5777" y="364"/>
                </a:lnTo>
                <a:lnTo>
                  <a:pt x="5713" y="235"/>
                </a:lnTo>
                <a:lnTo>
                  <a:pt x="5606" y="107"/>
                </a:lnTo>
                <a:lnTo>
                  <a:pt x="5542" y="64"/>
                </a:lnTo>
                <a:lnTo>
                  <a:pt x="5477" y="43"/>
                </a:lnTo>
                <a:lnTo>
                  <a:pt x="5477" y="43"/>
                </a:lnTo>
                <a:lnTo>
                  <a:pt x="5370" y="0"/>
                </a:lnTo>
                <a:lnTo>
                  <a:pt x="5242" y="0"/>
                </a:lnTo>
                <a:lnTo>
                  <a:pt x="5114" y="0"/>
                </a:lnTo>
                <a:lnTo>
                  <a:pt x="5007" y="43"/>
                </a:lnTo>
                <a:lnTo>
                  <a:pt x="4900" y="107"/>
                </a:lnTo>
                <a:lnTo>
                  <a:pt x="4814" y="171"/>
                </a:lnTo>
                <a:lnTo>
                  <a:pt x="4728" y="278"/>
                </a:lnTo>
                <a:lnTo>
                  <a:pt x="4664" y="364"/>
                </a:lnTo>
                <a:lnTo>
                  <a:pt x="4664" y="364"/>
                </a:lnTo>
                <a:lnTo>
                  <a:pt x="4600" y="535"/>
                </a:lnTo>
                <a:lnTo>
                  <a:pt x="4557" y="706"/>
                </a:lnTo>
                <a:lnTo>
                  <a:pt x="4515" y="877"/>
                </a:lnTo>
                <a:lnTo>
                  <a:pt x="4493" y="1070"/>
                </a:lnTo>
                <a:lnTo>
                  <a:pt x="4472" y="1434"/>
                </a:lnTo>
                <a:lnTo>
                  <a:pt x="4429" y="1776"/>
                </a:lnTo>
                <a:lnTo>
                  <a:pt x="4429" y="1776"/>
                </a:lnTo>
                <a:lnTo>
                  <a:pt x="4236" y="1583"/>
                </a:lnTo>
                <a:lnTo>
                  <a:pt x="4065" y="1348"/>
                </a:lnTo>
                <a:lnTo>
                  <a:pt x="3873" y="1113"/>
                </a:lnTo>
                <a:lnTo>
                  <a:pt x="3659" y="877"/>
                </a:lnTo>
                <a:lnTo>
                  <a:pt x="3552" y="792"/>
                </a:lnTo>
                <a:lnTo>
                  <a:pt x="3445" y="728"/>
                </a:lnTo>
                <a:lnTo>
                  <a:pt x="3316" y="663"/>
                </a:lnTo>
                <a:lnTo>
                  <a:pt x="3188" y="642"/>
                </a:lnTo>
                <a:lnTo>
                  <a:pt x="3060" y="642"/>
                </a:lnTo>
                <a:lnTo>
                  <a:pt x="2931" y="685"/>
                </a:lnTo>
                <a:lnTo>
                  <a:pt x="2781" y="770"/>
                </a:lnTo>
                <a:lnTo>
                  <a:pt x="2632" y="877"/>
                </a:lnTo>
                <a:lnTo>
                  <a:pt x="2632" y="877"/>
                </a:lnTo>
                <a:lnTo>
                  <a:pt x="2546" y="963"/>
                </a:lnTo>
                <a:lnTo>
                  <a:pt x="2461" y="1070"/>
                </a:lnTo>
                <a:lnTo>
                  <a:pt x="2375" y="1177"/>
                </a:lnTo>
                <a:lnTo>
                  <a:pt x="2332" y="1305"/>
                </a:lnTo>
                <a:lnTo>
                  <a:pt x="2289" y="1412"/>
                </a:lnTo>
                <a:lnTo>
                  <a:pt x="2289" y="1541"/>
                </a:lnTo>
                <a:lnTo>
                  <a:pt x="2311" y="1669"/>
                </a:lnTo>
                <a:lnTo>
                  <a:pt x="2396" y="1797"/>
                </a:lnTo>
                <a:lnTo>
                  <a:pt x="2396" y="1797"/>
                </a:lnTo>
                <a:lnTo>
                  <a:pt x="2589" y="1926"/>
                </a:lnTo>
                <a:lnTo>
                  <a:pt x="2931" y="2118"/>
                </a:lnTo>
                <a:lnTo>
                  <a:pt x="3274" y="2311"/>
                </a:lnTo>
                <a:lnTo>
                  <a:pt x="3359" y="2396"/>
                </a:lnTo>
                <a:lnTo>
                  <a:pt x="3402" y="2439"/>
                </a:lnTo>
                <a:lnTo>
                  <a:pt x="3402" y="2439"/>
                </a:lnTo>
                <a:lnTo>
                  <a:pt x="3381" y="2461"/>
                </a:lnTo>
                <a:lnTo>
                  <a:pt x="3316" y="2482"/>
                </a:lnTo>
                <a:lnTo>
                  <a:pt x="3145" y="2482"/>
                </a:lnTo>
                <a:lnTo>
                  <a:pt x="2867" y="2503"/>
                </a:lnTo>
                <a:lnTo>
                  <a:pt x="2867" y="2503"/>
                </a:lnTo>
                <a:lnTo>
                  <a:pt x="2717" y="2546"/>
                </a:lnTo>
                <a:lnTo>
                  <a:pt x="2567" y="2610"/>
                </a:lnTo>
                <a:lnTo>
                  <a:pt x="2247" y="2717"/>
                </a:lnTo>
                <a:lnTo>
                  <a:pt x="2247" y="2717"/>
                </a:lnTo>
                <a:lnTo>
                  <a:pt x="1990" y="2760"/>
                </a:lnTo>
                <a:lnTo>
                  <a:pt x="1861" y="2803"/>
                </a:lnTo>
                <a:lnTo>
                  <a:pt x="1819" y="2846"/>
                </a:lnTo>
                <a:lnTo>
                  <a:pt x="1776" y="2910"/>
                </a:lnTo>
                <a:lnTo>
                  <a:pt x="1776" y="2910"/>
                </a:lnTo>
                <a:lnTo>
                  <a:pt x="1754" y="2974"/>
                </a:lnTo>
                <a:lnTo>
                  <a:pt x="1776" y="3038"/>
                </a:lnTo>
                <a:lnTo>
                  <a:pt x="1797" y="3102"/>
                </a:lnTo>
                <a:lnTo>
                  <a:pt x="1819" y="3167"/>
                </a:lnTo>
                <a:lnTo>
                  <a:pt x="1904" y="3252"/>
                </a:lnTo>
                <a:lnTo>
                  <a:pt x="1926" y="3316"/>
                </a:lnTo>
                <a:lnTo>
                  <a:pt x="1947" y="3381"/>
                </a:lnTo>
                <a:lnTo>
                  <a:pt x="1947" y="3381"/>
                </a:lnTo>
                <a:lnTo>
                  <a:pt x="1048" y="3338"/>
                </a:lnTo>
                <a:lnTo>
                  <a:pt x="1048" y="3338"/>
                </a:lnTo>
                <a:lnTo>
                  <a:pt x="856" y="3359"/>
                </a:lnTo>
                <a:lnTo>
                  <a:pt x="642" y="3402"/>
                </a:lnTo>
                <a:lnTo>
                  <a:pt x="535" y="3423"/>
                </a:lnTo>
                <a:lnTo>
                  <a:pt x="428" y="3466"/>
                </a:lnTo>
                <a:lnTo>
                  <a:pt x="342" y="3530"/>
                </a:lnTo>
                <a:lnTo>
                  <a:pt x="278" y="3616"/>
                </a:lnTo>
                <a:lnTo>
                  <a:pt x="278" y="3616"/>
                </a:lnTo>
                <a:lnTo>
                  <a:pt x="214" y="3702"/>
                </a:lnTo>
                <a:lnTo>
                  <a:pt x="150" y="3809"/>
                </a:lnTo>
                <a:lnTo>
                  <a:pt x="128" y="3937"/>
                </a:lnTo>
                <a:lnTo>
                  <a:pt x="86" y="4065"/>
                </a:lnTo>
                <a:lnTo>
                  <a:pt x="64" y="4301"/>
                </a:lnTo>
                <a:lnTo>
                  <a:pt x="43" y="4536"/>
                </a:lnTo>
                <a:lnTo>
                  <a:pt x="43" y="4536"/>
                </a:lnTo>
                <a:lnTo>
                  <a:pt x="21" y="5071"/>
                </a:lnTo>
                <a:lnTo>
                  <a:pt x="0" y="5328"/>
                </a:lnTo>
                <a:lnTo>
                  <a:pt x="21" y="5584"/>
                </a:lnTo>
                <a:lnTo>
                  <a:pt x="21" y="5584"/>
                </a:lnTo>
                <a:lnTo>
                  <a:pt x="43" y="5670"/>
                </a:lnTo>
                <a:lnTo>
                  <a:pt x="64" y="5756"/>
                </a:lnTo>
                <a:lnTo>
                  <a:pt x="107" y="5820"/>
                </a:lnTo>
                <a:lnTo>
                  <a:pt x="171" y="5884"/>
                </a:lnTo>
                <a:lnTo>
                  <a:pt x="235" y="5948"/>
                </a:lnTo>
                <a:lnTo>
                  <a:pt x="300" y="5991"/>
                </a:lnTo>
                <a:lnTo>
                  <a:pt x="385" y="6012"/>
                </a:lnTo>
                <a:lnTo>
                  <a:pt x="471" y="6034"/>
                </a:lnTo>
                <a:lnTo>
                  <a:pt x="471" y="6034"/>
                </a:lnTo>
                <a:lnTo>
                  <a:pt x="642" y="6034"/>
                </a:lnTo>
                <a:lnTo>
                  <a:pt x="834" y="6034"/>
                </a:lnTo>
                <a:lnTo>
                  <a:pt x="941" y="6034"/>
                </a:lnTo>
                <a:lnTo>
                  <a:pt x="1027" y="6055"/>
                </a:lnTo>
                <a:lnTo>
                  <a:pt x="1091" y="6076"/>
                </a:lnTo>
                <a:lnTo>
                  <a:pt x="1155" y="6119"/>
                </a:lnTo>
                <a:lnTo>
                  <a:pt x="1155" y="6119"/>
                </a:lnTo>
                <a:lnTo>
                  <a:pt x="1177" y="6205"/>
                </a:lnTo>
                <a:lnTo>
                  <a:pt x="1177" y="6333"/>
                </a:lnTo>
                <a:lnTo>
                  <a:pt x="1155" y="6526"/>
                </a:lnTo>
                <a:lnTo>
                  <a:pt x="1155" y="8216"/>
                </a:lnTo>
                <a:lnTo>
                  <a:pt x="1155" y="8216"/>
                </a:lnTo>
                <a:lnTo>
                  <a:pt x="1155" y="9671"/>
                </a:lnTo>
                <a:lnTo>
                  <a:pt x="1155" y="9671"/>
                </a:lnTo>
                <a:lnTo>
                  <a:pt x="1155" y="10013"/>
                </a:lnTo>
                <a:lnTo>
                  <a:pt x="1155" y="10420"/>
                </a:lnTo>
                <a:lnTo>
                  <a:pt x="1198" y="10612"/>
                </a:lnTo>
                <a:lnTo>
                  <a:pt x="1241" y="10784"/>
                </a:lnTo>
                <a:lnTo>
                  <a:pt x="1305" y="10955"/>
                </a:lnTo>
                <a:lnTo>
                  <a:pt x="1412" y="11083"/>
                </a:lnTo>
                <a:lnTo>
                  <a:pt x="1412" y="11083"/>
                </a:lnTo>
                <a:lnTo>
                  <a:pt x="1541" y="11190"/>
                </a:lnTo>
                <a:lnTo>
                  <a:pt x="1690" y="11276"/>
                </a:lnTo>
                <a:lnTo>
                  <a:pt x="1861" y="11318"/>
                </a:lnTo>
                <a:lnTo>
                  <a:pt x="2033" y="11340"/>
                </a:lnTo>
                <a:lnTo>
                  <a:pt x="2396" y="11361"/>
                </a:lnTo>
                <a:lnTo>
                  <a:pt x="2739" y="11361"/>
                </a:lnTo>
                <a:lnTo>
                  <a:pt x="2739" y="11361"/>
                </a:lnTo>
                <a:lnTo>
                  <a:pt x="4408" y="11383"/>
                </a:lnTo>
                <a:lnTo>
                  <a:pt x="4408" y="11383"/>
                </a:lnTo>
                <a:lnTo>
                  <a:pt x="5884" y="11404"/>
                </a:lnTo>
                <a:lnTo>
                  <a:pt x="7382" y="11404"/>
                </a:lnTo>
                <a:lnTo>
                  <a:pt x="7382" y="11404"/>
                </a:lnTo>
                <a:lnTo>
                  <a:pt x="7595" y="11404"/>
                </a:lnTo>
                <a:lnTo>
                  <a:pt x="7702" y="11404"/>
                </a:lnTo>
                <a:lnTo>
                  <a:pt x="7809" y="11383"/>
                </a:lnTo>
                <a:lnTo>
                  <a:pt x="7809" y="11383"/>
                </a:lnTo>
                <a:lnTo>
                  <a:pt x="7852" y="11340"/>
                </a:lnTo>
                <a:lnTo>
                  <a:pt x="7874" y="11318"/>
                </a:lnTo>
                <a:lnTo>
                  <a:pt x="7895" y="11276"/>
                </a:lnTo>
                <a:lnTo>
                  <a:pt x="7938" y="11254"/>
                </a:lnTo>
                <a:lnTo>
                  <a:pt x="7938" y="11254"/>
                </a:lnTo>
                <a:lnTo>
                  <a:pt x="8045" y="11233"/>
                </a:lnTo>
                <a:lnTo>
                  <a:pt x="8152" y="11233"/>
                </a:lnTo>
                <a:lnTo>
                  <a:pt x="8387" y="11233"/>
                </a:lnTo>
                <a:lnTo>
                  <a:pt x="8387" y="11233"/>
                </a:lnTo>
                <a:lnTo>
                  <a:pt x="8537" y="11190"/>
                </a:lnTo>
                <a:lnTo>
                  <a:pt x="8644" y="11126"/>
                </a:lnTo>
                <a:lnTo>
                  <a:pt x="8708" y="11040"/>
                </a:lnTo>
                <a:lnTo>
                  <a:pt x="8729" y="10955"/>
                </a:lnTo>
                <a:lnTo>
                  <a:pt x="8729" y="10826"/>
                </a:lnTo>
                <a:lnTo>
                  <a:pt x="8729" y="10698"/>
                </a:lnTo>
                <a:lnTo>
                  <a:pt x="8729" y="10420"/>
                </a:lnTo>
                <a:lnTo>
                  <a:pt x="8729" y="10420"/>
                </a:lnTo>
                <a:lnTo>
                  <a:pt x="8794" y="9029"/>
                </a:lnTo>
                <a:lnTo>
                  <a:pt x="8879" y="7638"/>
                </a:lnTo>
                <a:lnTo>
                  <a:pt x="8879" y="7638"/>
                </a:lnTo>
                <a:lnTo>
                  <a:pt x="8922" y="6825"/>
                </a:lnTo>
                <a:lnTo>
                  <a:pt x="8922" y="6825"/>
                </a:lnTo>
                <a:lnTo>
                  <a:pt x="8943" y="6547"/>
                </a:lnTo>
                <a:lnTo>
                  <a:pt x="8943" y="6397"/>
                </a:lnTo>
                <a:lnTo>
                  <a:pt x="8901" y="6269"/>
                </a:lnTo>
                <a:lnTo>
                  <a:pt x="8901" y="6269"/>
                </a:lnTo>
                <a:lnTo>
                  <a:pt x="8815" y="6183"/>
                </a:lnTo>
                <a:lnTo>
                  <a:pt x="8729" y="6119"/>
                </a:lnTo>
                <a:lnTo>
                  <a:pt x="8622" y="6098"/>
                </a:lnTo>
                <a:lnTo>
                  <a:pt x="8516" y="6119"/>
                </a:lnTo>
                <a:lnTo>
                  <a:pt x="8516" y="6119"/>
                </a:lnTo>
                <a:lnTo>
                  <a:pt x="8451" y="6162"/>
                </a:lnTo>
                <a:lnTo>
                  <a:pt x="8409" y="6205"/>
                </a:lnTo>
                <a:lnTo>
                  <a:pt x="8387" y="6226"/>
                </a:lnTo>
                <a:lnTo>
                  <a:pt x="8387" y="6269"/>
                </a:lnTo>
                <a:lnTo>
                  <a:pt x="8430" y="6355"/>
                </a:lnTo>
                <a:lnTo>
                  <a:pt x="8473" y="6462"/>
                </a:lnTo>
                <a:lnTo>
                  <a:pt x="8473" y="6462"/>
                </a:lnTo>
                <a:lnTo>
                  <a:pt x="8494" y="6654"/>
                </a:lnTo>
                <a:lnTo>
                  <a:pt x="8473" y="6847"/>
                </a:lnTo>
                <a:lnTo>
                  <a:pt x="8430" y="7253"/>
                </a:lnTo>
                <a:lnTo>
                  <a:pt x="8430" y="7253"/>
                </a:lnTo>
                <a:lnTo>
                  <a:pt x="8366" y="7895"/>
                </a:lnTo>
                <a:lnTo>
                  <a:pt x="8366" y="7895"/>
                </a:lnTo>
                <a:lnTo>
                  <a:pt x="8302" y="8537"/>
                </a:lnTo>
                <a:lnTo>
                  <a:pt x="8259" y="8858"/>
                </a:lnTo>
                <a:lnTo>
                  <a:pt x="8237" y="9200"/>
                </a:lnTo>
                <a:lnTo>
                  <a:pt x="8237" y="9200"/>
                </a:lnTo>
                <a:lnTo>
                  <a:pt x="8237" y="9350"/>
                </a:lnTo>
                <a:lnTo>
                  <a:pt x="8259" y="9543"/>
                </a:lnTo>
                <a:lnTo>
                  <a:pt x="8259" y="9714"/>
                </a:lnTo>
                <a:lnTo>
                  <a:pt x="8237" y="9885"/>
                </a:lnTo>
                <a:lnTo>
                  <a:pt x="8237" y="9885"/>
                </a:lnTo>
                <a:lnTo>
                  <a:pt x="8195" y="9949"/>
                </a:lnTo>
                <a:lnTo>
                  <a:pt x="8152" y="10013"/>
                </a:lnTo>
                <a:lnTo>
                  <a:pt x="8130" y="10099"/>
                </a:lnTo>
                <a:lnTo>
                  <a:pt x="8088" y="10163"/>
                </a:lnTo>
                <a:lnTo>
                  <a:pt x="8088" y="10163"/>
                </a:lnTo>
                <a:lnTo>
                  <a:pt x="8088" y="10270"/>
                </a:lnTo>
                <a:lnTo>
                  <a:pt x="8088" y="10377"/>
                </a:lnTo>
                <a:lnTo>
                  <a:pt x="8088" y="10377"/>
                </a:lnTo>
                <a:lnTo>
                  <a:pt x="8066" y="10505"/>
                </a:lnTo>
                <a:lnTo>
                  <a:pt x="8045" y="10548"/>
                </a:lnTo>
                <a:lnTo>
                  <a:pt x="8002" y="10570"/>
                </a:lnTo>
                <a:lnTo>
                  <a:pt x="7916" y="10591"/>
                </a:lnTo>
                <a:lnTo>
                  <a:pt x="7767" y="10591"/>
                </a:lnTo>
                <a:lnTo>
                  <a:pt x="7767" y="10591"/>
                </a:lnTo>
                <a:lnTo>
                  <a:pt x="7638" y="10591"/>
                </a:lnTo>
                <a:lnTo>
                  <a:pt x="7553" y="10591"/>
                </a:lnTo>
                <a:lnTo>
                  <a:pt x="7531" y="10570"/>
                </a:lnTo>
                <a:lnTo>
                  <a:pt x="7510" y="10548"/>
                </a:lnTo>
                <a:lnTo>
                  <a:pt x="7510" y="10441"/>
                </a:lnTo>
                <a:lnTo>
                  <a:pt x="7510" y="10441"/>
                </a:lnTo>
                <a:lnTo>
                  <a:pt x="7595" y="10270"/>
                </a:lnTo>
                <a:lnTo>
                  <a:pt x="7724" y="10035"/>
                </a:lnTo>
                <a:lnTo>
                  <a:pt x="7767" y="9906"/>
                </a:lnTo>
                <a:lnTo>
                  <a:pt x="7767" y="9864"/>
                </a:lnTo>
                <a:lnTo>
                  <a:pt x="7745" y="9821"/>
                </a:lnTo>
                <a:lnTo>
                  <a:pt x="7724" y="9778"/>
                </a:lnTo>
                <a:lnTo>
                  <a:pt x="7681" y="9757"/>
                </a:lnTo>
                <a:lnTo>
                  <a:pt x="7638" y="9757"/>
                </a:lnTo>
                <a:lnTo>
                  <a:pt x="7553" y="9757"/>
                </a:lnTo>
                <a:lnTo>
                  <a:pt x="7553" y="9757"/>
                </a:lnTo>
                <a:lnTo>
                  <a:pt x="7510" y="9778"/>
                </a:lnTo>
                <a:lnTo>
                  <a:pt x="7467" y="9821"/>
                </a:lnTo>
                <a:lnTo>
                  <a:pt x="7382" y="9928"/>
                </a:lnTo>
                <a:lnTo>
                  <a:pt x="7317" y="10013"/>
                </a:lnTo>
                <a:lnTo>
                  <a:pt x="7275" y="10035"/>
                </a:lnTo>
                <a:lnTo>
                  <a:pt x="7232" y="10035"/>
                </a:lnTo>
                <a:lnTo>
                  <a:pt x="7232" y="10035"/>
                </a:lnTo>
                <a:lnTo>
                  <a:pt x="7210" y="9992"/>
                </a:lnTo>
                <a:lnTo>
                  <a:pt x="7189" y="9885"/>
                </a:lnTo>
                <a:lnTo>
                  <a:pt x="7146" y="9778"/>
                </a:lnTo>
                <a:lnTo>
                  <a:pt x="7125" y="9714"/>
                </a:lnTo>
                <a:lnTo>
                  <a:pt x="7125" y="9714"/>
                </a:lnTo>
                <a:lnTo>
                  <a:pt x="7061" y="9671"/>
                </a:lnTo>
                <a:lnTo>
                  <a:pt x="7018" y="9650"/>
                </a:lnTo>
                <a:lnTo>
                  <a:pt x="6975" y="9650"/>
                </a:lnTo>
                <a:lnTo>
                  <a:pt x="6932" y="9671"/>
                </a:lnTo>
                <a:lnTo>
                  <a:pt x="6868" y="9735"/>
                </a:lnTo>
                <a:lnTo>
                  <a:pt x="6804" y="9842"/>
                </a:lnTo>
                <a:lnTo>
                  <a:pt x="6804" y="9842"/>
                </a:lnTo>
                <a:lnTo>
                  <a:pt x="6761" y="9949"/>
                </a:lnTo>
                <a:lnTo>
                  <a:pt x="6718" y="9970"/>
                </a:lnTo>
                <a:lnTo>
                  <a:pt x="6675" y="9992"/>
                </a:lnTo>
                <a:lnTo>
                  <a:pt x="6569" y="10013"/>
                </a:lnTo>
                <a:lnTo>
                  <a:pt x="6569" y="10013"/>
                </a:lnTo>
                <a:lnTo>
                  <a:pt x="6462" y="10056"/>
                </a:lnTo>
                <a:lnTo>
                  <a:pt x="6397" y="10077"/>
                </a:lnTo>
                <a:lnTo>
                  <a:pt x="6355" y="10120"/>
                </a:lnTo>
                <a:lnTo>
                  <a:pt x="6333" y="10142"/>
                </a:lnTo>
                <a:lnTo>
                  <a:pt x="6355" y="10184"/>
                </a:lnTo>
                <a:lnTo>
                  <a:pt x="6376" y="10227"/>
                </a:lnTo>
                <a:lnTo>
                  <a:pt x="6462" y="10291"/>
                </a:lnTo>
                <a:lnTo>
                  <a:pt x="6740" y="10441"/>
                </a:lnTo>
                <a:lnTo>
                  <a:pt x="6847" y="10505"/>
                </a:lnTo>
                <a:lnTo>
                  <a:pt x="6932" y="10548"/>
                </a:lnTo>
                <a:lnTo>
                  <a:pt x="6932" y="10548"/>
                </a:lnTo>
                <a:lnTo>
                  <a:pt x="6868" y="10591"/>
                </a:lnTo>
                <a:lnTo>
                  <a:pt x="6825" y="10612"/>
                </a:lnTo>
                <a:lnTo>
                  <a:pt x="6675" y="10612"/>
                </a:lnTo>
                <a:lnTo>
                  <a:pt x="6397" y="10591"/>
                </a:lnTo>
                <a:lnTo>
                  <a:pt x="6397" y="10591"/>
                </a:lnTo>
                <a:lnTo>
                  <a:pt x="6076" y="10612"/>
                </a:lnTo>
                <a:lnTo>
                  <a:pt x="5884" y="10612"/>
                </a:lnTo>
                <a:lnTo>
                  <a:pt x="5734" y="10591"/>
                </a:lnTo>
                <a:lnTo>
                  <a:pt x="5734" y="10591"/>
                </a:lnTo>
                <a:lnTo>
                  <a:pt x="5648" y="10570"/>
                </a:lnTo>
                <a:lnTo>
                  <a:pt x="5606" y="10527"/>
                </a:lnTo>
                <a:lnTo>
                  <a:pt x="5584" y="10463"/>
                </a:lnTo>
                <a:lnTo>
                  <a:pt x="5584" y="10356"/>
                </a:lnTo>
                <a:lnTo>
                  <a:pt x="5584" y="10356"/>
                </a:lnTo>
                <a:lnTo>
                  <a:pt x="5627" y="10056"/>
                </a:lnTo>
                <a:lnTo>
                  <a:pt x="5648" y="9735"/>
                </a:lnTo>
                <a:lnTo>
                  <a:pt x="5648" y="9735"/>
                </a:lnTo>
                <a:lnTo>
                  <a:pt x="5670" y="8323"/>
                </a:lnTo>
                <a:lnTo>
                  <a:pt x="5691" y="6911"/>
                </a:lnTo>
                <a:lnTo>
                  <a:pt x="5691" y="6911"/>
                </a:lnTo>
                <a:lnTo>
                  <a:pt x="5691" y="6569"/>
                </a:lnTo>
                <a:lnTo>
                  <a:pt x="5691" y="6226"/>
                </a:lnTo>
                <a:lnTo>
                  <a:pt x="5691" y="6226"/>
                </a:lnTo>
                <a:lnTo>
                  <a:pt x="5713" y="6119"/>
                </a:lnTo>
                <a:lnTo>
                  <a:pt x="5713" y="6055"/>
                </a:lnTo>
                <a:lnTo>
                  <a:pt x="5755" y="6034"/>
                </a:lnTo>
                <a:lnTo>
                  <a:pt x="5841" y="5991"/>
                </a:lnTo>
                <a:lnTo>
                  <a:pt x="5841" y="5991"/>
                </a:lnTo>
                <a:lnTo>
                  <a:pt x="5905" y="5969"/>
                </a:lnTo>
                <a:lnTo>
                  <a:pt x="5991" y="5948"/>
                </a:lnTo>
                <a:lnTo>
                  <a:pt x="6183" y="5948"/>
                </a:lnTo>
                <a:lnTo>
                  <a:pt x="6526" y="5969"/>
                </a:lnTo>
                <a:lnTo>
                  <a:pt x="6526" y="5969"/>
                </a:lnTo>
                <a:lnTo>
                  <a:pt x="6868" y="5969"/>
                </a:lnTo>
                <a:lnTo>
                  <a:pt x="7018" y="5969"/>
                </a:lnTo>
                <a:lnTo>
                  <a:pt x="7189" y="5991"/>
                </a:lnTo>
                <a:lnTo>
                  <a:pt x="7189" y="5991"/>
                </a:lnTo>
                <a:lnTo>
                  <a:pt x="7489" y="6012"/>
                </a:lnTo>
                <a:lnTo>
                  <a:pt x="7809" y="6012"/>
                </a:lnTo>
                <a:lnTo>
                  <a:pt x="8109" y="5991"/>
                </a:lnTo>
                <a:lnTo>
                  <a:pt x="8430" y="5969"/>
                </a:lnTo>
                <a:lnTo>
                  <a:pt x="8430" y="5969"/>
                </a:lnTo>
                <a:lnTo>
                  <a:pt x="8772" y="5969"/>
                </a:lnTo>
                <a:lnTo>
                  <a:pt x="8943" y="5969"/>
                </a:lnTo>
                <a:lnTo>
                  <a:pt x="9093" y="5991"/>
                </a:lnTo>
                <a:lnTo>
                  <a:pt x="9093" y="5991"/>
                </a:lnTo>
                <a:lnTo>
                  <a:pt x="9500" y="6076"/>
                </a:lnTo>
                <a:lnTo>
                  <a:pt x="9500" y="6076"/>
                </a:lnTo>
                <a:lnTo>
                  <a:pt x="9500" y="6012"/>
                </a:lnTo>
                <a:lnTo>
                  <a:pt x="9457" y="5969"/>
                </a:lnTo>
                <a:lnTo>
                  <a:pt x="9436" y="5905"/>
                </a:lnTo>
                <a:lnTo>
                  <a:pt x="9436" y="5863"/>
                </a:lnTo>
                <a:lnTo>
                  <a:pt x="9436" y="5863"/>
                </a:lnTo>
                <a:lnTo>
                  <a:pt x="9457" y="5777"/>
                </a:lnTo>
                <a:lnTo>
                  <a:pt x="9500" y="5734"/>
                </a:lnTo>
                <a:lnTo>
                  <a:pt x="9628" y="5670"/>
                </a:lnTo>
                <a:lnTo>
                  <a:pt x="9628" y="5670"/>
                </a:lnTo>
                <a:lnTo>
                  <a:pt x="9756" y="5542"/>
                </a:lnTo>
                <a:lnTo>
                  <a:pt x="9778" y="5477"/>
                </a:lnTo>
                <a:lnTo>
                  <a:pt x="9799" y="5435"/>
                </a:lnTo>
                <a:lnTo>
                  <a:pt x="9799" y="5285"/>
                </a:lnTo>
                <a:lnTo>
                  <a:pt x="9756" y="5092"/>
                </a:lnTo>
                <a:lnTo>
                  <a:pt x="9756" y="5092"/>
                </a:lnTo>
                <a:lnTo>
                  <a:pt x="9735" y="4878"/>
                </a:lnTo>
                <a:lnTo>
                  <a:pt x="9714" y="4622"/>
                </a:lnTo>
                <a:lnTo>
                  <a:pt x="9714" y="4386"/>
                </a:lnTo>
                <a:lnTo>
                  <a:pt x="9756" y="4151"/>
                </a:lnTo>
                <a:lnTo>
                  <a:pt x="9756" y="4151"/>
                </a:lnTo>
                <a:close/>
                <a:moveTo>
                  <a:pt x="3359" y="1776"/>
                </a:moveTo>
                <a:lnTo>
                  <a:pt x="3359" y="1776"/>
                </a:lnTo>
                <a:lnTo>
                  <a:pt x="3167" y="1690"/>
                </a:lnTo>
                <a:lnTo>
                  <a:pt x="2974" y="1583"/>
                </a:lnTo>
                <a:lnTo>
                  <a:pt x="2910" y="1541"/>
                </a:lnTo>
                <a:lnTo>
                  <a:pt x="2867" y="1476"/>
                </a:lnTo>
                <a:lnTo>
                  <a:pt x="2867" y="1391"/>
                </a:lnTo>
                <a:lnTo>
                  <a:pt x="2910" y="1305"/>
                </a:lnTo>
                <a:lnTo>
                  <a:pt x="2910" y="1305"/>
                </a:lnTo>
                <a:lnTo>
                  <a:pt x="2995" y="1241"/>
                </a:lnTo>
                <a:lnTo>
                  <a:pt x="3060" y="1198"/>
                </a:lnTo>
                <a:lnTo>
                  <a:pt x="3145" y="1177"/>
                </a:lnTo>
                <a:lnTo>
                  <a:pt x="3231" y="1198"/>
                </a:lnTo>
                <a:lnTo>
                  <a:pt x="3295" y="1220"/>
                </a:lnTo>
                <a:lnTo>
                  <a:pt x="3381" y="1284"/>
                </a:lnTo>
                <a:lnTo>
                  <a:pt x="3530" y="1434"/>
                </a:lnTo>
                <a:lnTo>
                  <a:pt x="3680" y="1605"/>
                </a:lnTo>
                <a:lnTo>
                  <a:pt x="3787" y="1797"/>
                </a:lnTo>
                <a:lnTo>
                  <a:pt x="3980" y="2097"/>
                </a:lnTo>
                <a:lnTo>
                  <a:pt x="3980" y="2097"/>
                </a:lnTo>
                <a:lnTo>
                  <a:pt x="3915" y="2118"/>
                </a:lnTo>
                <a:lnTo>
                  <a:pt x="3851" y="2097"/>
                </a:lnTo>
                <a:lnTo>
                  <a:pt x="3680" y="1990"/>
                </a:lnTo>
                <a:lnTo>
                  <a:pt x="3359" y="1776"/>
                </a:lnTo>
                <a:lnTo>
                  <a:pt x="3359" y="1776"/>
                </a:lnTo>
                <a:close/>
                <a:moveTo>
                  <a:pt x="3295" y="2953"/>
                </a:moveTo>
                <a:lnTo>
                  <a:pt x="3295" y="2953"/>
                </a:lnTo>
                <a:lnTo>
                  <a:pt x="3445" y="2974"/>
                </a:lnTo>
                <a:lnTo>
                  <a:pt x="3594" y="2995"/>
                </a:lnTo>
                <a:lnTo>
                  <a:pt x="3744" y="3017"/>
                </a:lnTo>
                <a:lnTo>
                  <a:pt x="3894" y="3038"/>
                </a:lnTo>
                <a:lnTo>
                  <a:pt x="3894" y="3038"/>
                </a:lnTo>
                <a:lnTo>
                  <a:pt x="3980" y="3017"/>
                </a:lnTo>
                <a:lnTo>
                  <a:pt x="4065" y="2974"/>
                </a:lnTo>
                <a:lnTo>
                  <a:pt x="4151" y="2953"/>
                </a:lnTo>
                <a:lnTo>
                  <a:pt x="4215" y="2953"/>
                </a:lnTo>
                <a:lnTo>
                  <a:pt x="4215" y="2953"/>
                </a:lnTo>
                <a:lnTo>
                  <a:pt x="4279" y="2974"/>
                </a:lnTo>
                <a:lnTo>
                  <a:pt x="4322" y="3038"/>
                </a:lnTo>
                <a:lnTo>
                  <a:pt x="4365" y="3124"/>
                </a:lnTo>
                <a:lnTo>
                  <a:pt x="4386" y="3209"/>
                </a:lnTo>
                <a:lnTo>
                  <a:pt x="4408" y="3295"/>
                </a:lnTo>
                <a:lnTo>
                  <a:pt x="4408" y="3338"/>
                </a:lnTo>
                <a:lnTo>
                  <a:pt x="4386" y="3359"/>
                </a:lnTo>
                <a:lnTo>
                  <a:pt x="4322" y="3338"/>
                </a:lnTo>
                <a:lnTo>
                  <a:pt x="4322" y="3338"/>
                </a:lnTo>
                <a:lnTo>
                  <a:pt x="4279" y="3252"/>
                </a:lnTo>
                <a:lnTo>
                  <a:pt x="4258" y="3188"/>
                </a:lnTo>
                <a:lnTo>
                  <a:pt x="4236" y="3145"/>
                </a:lnTo>
                <a:lnTo>
                  <a:pt x="4151" y="3102"/>
                </a:lnTo>
                <a:lnTo>
                  <a:pt x="4151" y="3102"/>
                </a:lnTo>
                <a:lnTo>
                  <a:pt x="4022" y="3081"/>
                </a:lnTo>
                <a:lnTo>
                  <a:pt x="3915" y="3102"/>
                </a:lnTo>
                <a:lnTo>
                  <a:pt x="3787" y="3145"/>
                </a:lnTo>
                <a:lnTo>
                  <a:pt x="3680" y="3145"/>
                </a:lnTo>
                <a:lnTo>
                  <a:pt x="3680" y="3145"/>
                </a:lnTo>
                <a:lnTo>
                  <a:pt x="3167" y="3124"/>
                </a:lnTo>
                <a:lnTo>
                  <a:pt x="2846" y="3102"/>
                </a:lnTo>
                <a:lnTo>
                  <a:pt x="2760" y="3081"/>
                </a:lnTo>
                <a:lnTo>
                  <a:pt x="2717" y="3060"/>
                </a:lnTo>
                <a:lnTo>
                  <a:pt x="2717" y="3060"/>
                </a:lnTo>
                <a:lnTo>
                  <a:pt x="2760" y="3017"/>
                </a:lnTo>
                <a:lnTo>
                  <a:pt x="2824" y="2995"/>
                </a:lnTo>
                <a:lnTo>
                  <a:pt x="2995" y="2953"/>
                </a:lnTo>
                <a:lnTo>
                  <a:pt x="3167" y="2953"/>
                </a:lnTo>
                <a:lnTo>
                  <a:pt x="3295" y="2953"/>
                </a:lnTo>
                <a:lnTo>
                  <a:pt x="3295" y="2953"/>
                </a:lnTo>
                <a:close/>
                <a:moveTo>
                  <a:pt x="1562" y="4921"/>
                </a:moveTo>
                <a:lnTo>
                  <a:pt x="1562" y="4921"/>
                </a:lnTo>
                <a:lnTo>
                  <a:pt x="1498" y="4878"/>
                </a:lnTo>
                <a:lnTo>
                  <a:pt x="1455" y="4878"/>
                </a:lnTo>
                <a:lnTo>
                  <a:pt x="1412" y="4900"/>
                </a:lnTo>
                <a:lnTo>
                  <a:pt x="1369" y="4921"/>
                </a:lnTo>
                <a:lnTo>
                  <a:pt x="1348" y="4985"/>
                </a:lnTo>
                <a:lnTo>
                  <a:pt x="1327" y="5028"/>
                </a:lnTo>
                <a:lnTo>
                  <a:pt x="1327" y="5178"/>
                </a:lnTo>
                <a:lnTo>
                  <a:pt x="1327" y="5178"/>
                </a:lnTo>
                <a:lnTo>
                  <a:pt x="1348" y="5242"/>
                </a:lnTo>
                <a:lnTo>
                  <a:pt x="1391" y="5328"/>
                </a:lnTo>
                <a:lnTo>
                  <a:pt x="1391" y="5392"/>
                </a:lnTo>
                <a:lnTo>
                  <a:pt x="1391" y="5435"/>
                </a:lnTo>
                <a:lnTo>
                  <a:pt x="1369" y="5456"/>
                </a:lnTo>
                <a:lnTo>
                  <a:pt x="1369" y="5456"/>
                </a:lnTo>
                <a:lnTo>
                  <a:pt x="1327" y="5477"/>
                </a:lnTo>
                <a:lnTo>
                  <a:pt x="1220" y="5477"/>
                </a:lnTo>
                <a:lnTo>
                  <a:pt x="1070" y="5477"/>
                </a:lnTo>
                <a:lnTo>
                  <a:pt x="1070" y="5477"/>
                </a:lnTo>
                <a:lnTo>
                  <a:pt x="899" y="5435"/>
                </a:lnTo>
                <a:lnTo>
                  <a:pt x="792" y="5392"/>
                </a:lnTo>
                <a:lnTo>
                  <a:pt x="706" y="5306"/>
                </a:lnTo>
                <a:lnTo>
                  <a:pt x="642" y="5178"/>
                </a:lnTo>
                <a:lnTo>
                  <a:pt x="642" y="5178"/>
                </a:lnTo>
                <a:lnTo>
                  <a:pt x="578" y="5007"/>
                </a:lnTo>
                <a:lnTo>
                  <a:pt x="535" y="4857"/>
                </a:lnTo>
                <a:lnTo>
                  <a:pt x="514" y="4686"/>
                </a:lnTo>
                <a:lnTo>
                  <a:pt x="535" y="4493"/>
                </a:lnTo>
                <a:lnTo>
                  <a:pt x="535" y="4493"/>
                </a:lnTo>
                <a:lnTo>
                  <a:pt x="620" y="4194"/>
                </a:lnTo>
                <a:lnTo>
                  <a:pt x="706" y="4022"/>
                </a:lnTo>
                <a:lnTo>
                  <a:pt x="727" y="3980"/>
                </a:lnTo>
                <a:lnTo>
                  <a:pt x="770" y="3937"/>
                </a:lnTo>
                <a:lnTo>
                  <a:pt x="770" y="3937"/>
                </a:lnTo>
                <a:lnTo>
                  <a:pt x="834" y="3915"/>
                </a:lnTo>
                <a:lnTo>
                  <a:pt x="941" y="3894"/>
                </a:lnTo>
                <a:lnTo>
                  <a:pt x="1155" y="3937"/>
                </a:lnTo>
                <a:lnTo>
                  <a:pt x="1583" y="4022"/>
                </a:lnTo>
                <a:lnTo>
                  <a:pt x="1583" y="4022"/>
                </a:lnTo>
                <a:lnTo>
                  <a:pt x="1776" y="4044"/>
                </a:lnTo>
                <a:lnTo>
                  <a:pt x="1990" y="4044"/>
                </a:lnTo>
                <a:lnTo>
                  <a:pt x="2182" y="4065"/>
                </a:lnTo>
                <a:lnTo>
                  <a:pt x="2289" y="4087"/>
                </a:lnTo>
                <a:lnTo>
                  <a:pt x="2354" y="4108"/>
                </a:lnTo>
                <a:lnTo>
                  <a:pt x="2354" y="4108"/>
                </a:lnTo>
                <a:lnTo>
                  <a:pt x="2396" y="4151"/>
                </a:lnTo>
                <a:lnTo>
                  <a:pt x="2418" y="4172"/>
                </a:lnTo>
                <a:lnTo>
                  <a:pt x="2461" y="4258"/>
                </a:lnTo>
                <a:lnTo>
                  <a:pt x="2461" y="4258"/>
                </a:lnTo>
                <a:lnTo>
                  <a:pt x="2546" y="4301"/>
                </a:lnTo>
                <a:lnTo>
                  <a:pt x="2632" y="4343"/>
                </a:lnTo>
                <a:lnTo>
                  <a:pt x="2632" y="4343"/>
                </a:lnTo>
                <a:lnTo>
                  <a:pt x="2653" y="4386"/>
                </a:lnTo>
                <a:lnTo>
                  <a:pt x="2653" y="4408"/>
                </a:lnTo>
                <a:lnTo>
                  <a:pt x="2610" y="4493"/>
                </a:lnTo>
                <a:lnTo>
                  <a:pt x="2610" y="4493"/>
                </a:lnTo>
                <a:lnTo>
                  <a:pt x="2546" y="4600"/>
                </a:lnTo>
                <a:lnTo>
                  <a:pt x="2525" y="4707"/>
                </a:lnTo>
                <a:lnTo>
                  <a:pt x="2525" y="4729"/>
                </a:lnTo>
                <a:lnTo>
                  <a:pt x="2546" y="4750"/>
                </a:lnTo>
                <a:lnTo>
                  <a:pt x="2610" y="4771"/>
                </a:lnTo>
                <a:lnTo>
                  <a:pt x="2696" y="4750"/>
                </a:lnTo>
                <a:lnTo>
                  <a:pt x="2696" y="4750"/>
                </a:lnTo>
                <a:lnTo>
                  <a:pt x="2781" y="4707"/>
                </a:lnTo>
                <a:lnTo>
                  <a:pt x="2867" y="4643"/>
                </a:lnTo>
                <a:lnTo>
                  <a:pt x="2953" y="4579"/>
                </a:lnTo>
                <a:lnTo>
                  <a:pt x="2995" y="4557"/>
                </a:lnTo>
                <a:lnTo>
                  <a:pt x="3017" y="4579"/>
                </a:lnTo>
                <a:lnTo>
                  <a:pt x="3017" y="4579"/>
                </a:lnTo>
                <a:lnTo>
                  <a:pt x="3060" y="4622"/>
                </a:lnTo>
                <a:lnTo>
                  <a:pt x="3102" y="4686"/>
                </a:lnTo>
                <a:lnTo>
                  <a:pt x="3145" y="4771"/>
                </a:lnTo>
                <a:lnTo>
                  <a:pt x="3167" y="4836"/>
                </a:lnTo>
                <a:lnTo>
                  <a:pt x="3167" y="4836"/>
                </a:lnTo>
                <a:lnTo>
                  <a:pt x="3231" y="4878"/>
                </a:lnTo>
                <a:lnTo>
                  <a:pt x="3295" y="4900"/>
                </a:lnTo>
                <a:lnTo>
                  <a:pt x="3338" y="4900"/>
                </a:lnTo>
                <a:lnTo>
                  <a:pt x="3359" y="4900"/>
                </a:lnTo>
                <a:lnTo>
                  <a:pt x="3445" y="4814"/>
                </a:lnTo>
                <a:lnTo>
                  <a:pt x="3530" y="4729"/>
                </a:lnTo>
                <a:lnTo>
                  <a:pt x="3530" y="4729"/>
                </a:lnTo>
                <a:lnTo>
                  <a:pt x="3659" y="4622"/>
                </a:lnTo>
                <a:lnTo>
                  <a:pt x="3680" y="4557"/>
                </a:lnTo>
                <a:lnTo>
                  <a:pt x="3680" y="4472"/>
                </a:lnTo>
                <a:lnTo>
                  <a:pt x="3680" y="4472"/>
                </a:lnTo>
                <a:lnTo>
                  <a:pt x="3659" y="4408"/>
                </a:lnTo>
                <a:lnTo>
                  <a:pt x="3616" y="4322"/>
                </a:lnTo>
                <a:lnTo>
                  <a:pt x="3573" y="4258"/>
                </a:lnTo>
                <a:lnTo>
                  <a:pt x="3552" y="4194"/>
                </a:lnTo>
                <a:lnTo>
                  <a:pt x="3552" y="4194"/>
                </a:lnTo>
                <a:lnTo>
                  <a:pt x="3573" y="4129"/>
                </a:lnTo>
                <a:lnTo>
                  <a:pt x="3637" y="4108"/>
                </a:lnTo>
                <a:lnTo>
                  <a:pt x="3787" y="4087"/>
                </a:lnTo>
                <a:lnTo>
                  <a:pt x="4001" y="4087"/>
                </a:lnTo>
                <a:lnTo>
                  <a:pt x="4001" y="4087"/>
                </a:lnTo>
                <a:lnTo>
                  <a:pt x="4215" y="4087"/>
                </a:lnTo>
                <a:lnTo>
                  <a:pt x="4343" y="4087"/>
                </a:lnTo>
                <a:lnTo>
                  <a:pt x="4386" y="4108"/>
                </a:lnTo>
                <a:lnTo>
                  <a:pt x="4408" y="4151"/>
                </a:lnTo>
                <a:lnTo>
                  <a:pt x="4408" y="4151"/>
                </a:lnTo>
                <a:lnTo>
                  <a:pt x="4450" y="4194"/>
                </a:lnTo>
                <a:lnTo>
                  <a:pt x="4472" y="4258"/>
                </a:lnTo>
                <a:lnTo>
                  <a:pt x="4493" y="4386"/>
                </a:lnTo>
                <a:lnTo>
                  <a:pt x="4493" y="4664"/>
                </a:lnTo>
                <a:lnTo>
                  <a:pt x="4493" y="4664"/>
                </a:lnTo>
                <a:lnTo>
                  <a:pt x="4579" y="5114"/>
                </a:lnTo>
                <a:lnTo>
                  <a:pt x="4621" y="5370"/>
                </a:lnTo>
                <a:lnTo>
                  <a:pt x="4600" y="5477"/>
                </a:lnTo>
                <a:lnTo>
                  <a:pt x="4557" y="5520"/>
                </a:lnTo>
                <a:lnTo>
                  <a:pt x="4557" y="5520"/>
                </a:lnTo>
                <a:lnTo>
                  <a:pt x="4515" y="5542"/>
                </a:lnTo>
                <a:lnTo>
                  <a:pt x="4472" y="5563"/>
                </a:lnTo>
                <a:lnTo>
                  <a:pt x="4365" y="5542"/>
                </a:lnTo>
                <a:lnTo>
                  <a:pt x="4151" y="5499"/>
                </a:lnTo>
                <a:lnTo>
                  <a:pt x="4151" y="5499"/>
                </a:lnTo>
                <a:lnTo>
                  <a:pt x="3894" y="5477"/>
                </a:lnTo>
                <a:lnTo>
                  <a:pt x="3637" y="5477"/>
                </a:lnTo>
                <a:lnTo>
                  <a:pt x="3637" y="5477"/>
                </a:lnTo>
                <a:lnTo>
                  <a:pt x="3081" y="5435"/>
                </a:lnTo>
                <a:lnTo>
                  <a:pt x="2525" y="5413"/>
                </a:lnTo>
                <a:lnTo>
                  <a:pt x="2525" y="5413"/>
                </a:lnTo>
                <a:lnTo>
                  <a:pt x="2182" y="5435"/>
                </a:lnTo>
                <a:lnTo>
                  <a:pt x="2097" y="5456"/>
                </a:lnTo>
                <a:lnTo>
                  <a:pt x="2033" y="5435"/>
                </a:lnTo>
                <a:lnTo>
                  <a:pt x="1968" y="5413"/>
                </a:lnTo>
                <a:lnTo>
                  <a:pt x="1947" y="5370"/>
                </a:lnTo>
                <a:lnTo>
                  <a:pt x="1947" y="5370"/>
                </a:lnTo>
                <a:lnTo>
                  <a:pt x="1968" y="5328"/>
                </a:lnTo>
                <a:lnTo>
                  <a:pt x="2011" y="5242"/>
                </a:lnTo>
                <a:lnTo>
                  <a:pt x="2118" y="5071"/>
                </a:lnTo>
                <a:lnTo>
                  <a:pt x="2140" y="4985"/>
                </a:lnTo>
                <a:lnTo>
                  <a:pt x="2140" y="4921"/>
                </a:lnTo>
                <a:lnTo>
                  <a:pt x="2140" y="4900"/>
                </a:lnTo>
                <a:lnTo>
                  <a:pt x="2097" y="4878"/>
                </a:lnTo>
                <a:lnTo>
                  <a:pt x="2011" y="4857"/>
                </a:lnTo>
                <a:lnTo>
                  <a:pt x="2011" y="4857"/>
                </a:lnTo>
                <a:lnTo>
                  <a:pt x="1968" y="4857"/>
                </a:lnTo>
                <a:lnTo>
                  <a:pt x="1926" y="4878"/>
                </a:lnTo>
                <a:lnTo>
                  <a:pt x="1861" y="4964"/>
                </a:lnTo>
                <a:lnTo>
                  <a:pt x="1797" y="5028"/>
                </a:lnTo>
                <a:lnTo>
                  <a:pt x="1776" y="5049"/>
                </a:lnTo>
                <a:lnTo>
                  <a:pt x="1733" y="5071"/>
                </a:lnTo>
                <a:lnTo>
                  <a:pt x="1733" y="5071"/>
                </a:lnTo>
                <a:lnTo>
                  <a:pt x="1647" y="5071"/>
                </a:lnTo>
                <a:lnTo>
                  <a:pt x="1626" y="5028"/>
                </a:lnTo>
                <a:lnTo>
                  <a:pt x="1605" y="4985"/>
                </a:lnTo>
                <a:lnTo>
                  <a:pt x="1562" y="4921"/>
                </a:lnTo>
                <a:lnTo>
                  <a:pt x="1562" y="4921"/>
                </a:lnTo>
                <a:close/>
                <a:moveTo>
                  <a:pt x="4643" y="10227"/>
                </a:moveTo>
                <a:lnTo>
                  <a:pt x="4643" y="10227"/>
                </a:lnTo>
                <a:lnTo>
                  <a:pt x="4621" y="10334"/>
                </a:lnTo>
                <a:lnTo>
                  <a:pt x="4600" y="10463"/>
                </a:lnTo>
                <a:lnTo>
                  <a:pt x="4557" y="10548"/>
                </a:lnTo>
                <a:lnTo>
                  <a:pt x="4515" y="10591"/>
                </a:lnTo>
                <a:lnTo>
                  <a:pt x="4472" y="10634"/>
                </a:lnTo>
                <a:lnTo>
                  <a:pt x="4472" y="10634"/>
                </a:lnTo>
                <a:lnTo>
                  <a:pt x="4322" y="10634"/>
                </a:lnTo>
                <a:lnTo>
                  <a:pt x="4065" y="10634"/>
                </a:lnTo>
                <a:lnTo>
                  <a:pt x="3808" y="10634"/>
                </a:lnTo>
                <a:lnTo>
                  <a:pt x="3701" y="10634"/>
                </a:lnTo>
                <a:lnTo>
                  <a:pt x="3701" y="10634"/>
                </a:lnTo>
                <a:lnTo>
                  <a:pt x="3295" y="10655"/>
                </a:lnTo>
                <a:lnTo>
                  <a:pt x="3081" y="10655"/>
                </a:lnTo>
                <a:lnTo>
                  <a:pt x="2995" y="10634"/>
                </a:lnTo>
                <a:lnTo>
                  <a:pt x="2953" y="10570"/>
                </a:lnTo>
                <a:lnTo>
                  <a:pt x="2953" y="10570"/>
                </a:lnTo>
                <a:lnTo>
                  <a:pt x="2931" y="10548"/>
                </a:lnTo>
                <a:lnTo>
                  <a:pt x="2910" y="10505"/>
                </a:lnTo>
                <a:lnTo>
                  <a:pt x="2931" y="10420"/>
                </a:lnTo>
                <a:lnTo>
                  <a:pt x="2910" y="10356"/>
                </a:lnTo>
                <a:lnTo>
                  <a:pt x="2888" y="10313"/>
                </a:lnTo>
                <a:lnTo>
                  <a:pt x="2824" y="10291"/>
                </a:lnTo>
                <a:lnTo>
                  <a:pt x="2824" y="10291"/>
                </a:lnTo>
                <a:lnTo>
                  <a:pt x="2760" y="10291"/>
                </a:lnTo>
                <a:lnTo>
                  <a:pt x="2696" y="10313"/>
                </a:lnTo>
                <a:lnTo>
                  <a:pt x="2632" y="10334"/>
                </a:lnTo>
                <a:lnTo>
                  <a:pt x="2610" y="10334"/>
                </a:lnTo>
                <a:lnTo>
                  <a:pt x="2567" y="10313"/>
                </a:lnTo>
                <a:lnTo>
                  <a:pt x="2567" y="10313"/>
                </a:lnTo>
                <a:lnTo>
                  <a:pt x="2546" y="10270"/>
                </a:lnTo>
                <a:lnTo>
                  <a:pt x="2546" y="10227"/>
                </a:lnTo>
                <a:lnTo>
                  <a:pt x="2546" y="10120"/>
                </a:lnTo>
                <a:lnTo>
                  <a:pt x="2546" y="10013"/>
                </a:lnTo>
                <a:lnTo>
                  <a:pt x="2525" y="9949"/>
                </a:lnTo>
                <a:lnTo>
                  <a:pt x="2482" y="9906"/>
                </a:lnTo>
                <a:lnTo>
                  <a:pt x="2482" y="9906"/>
                </a:lnTo>
                <a:lnTo>
                  <a:pt x="2418" y="9885"/>
                </a:lnTo>
                <a:lnTo>
                  <a:pt x="2354" y="9885"/>
                </a:lnTo>
                <a:lnTo>
                  <a:pt x="2289" y="9928"/>
                </a:lnTo>
                <a:lnTo>
                  <a:pt x="2247" y="9992"/>
                </a:lnTo>
                <a:lnTo>
                  <a:pt x="2247" y="9992"/>
                </a:lnTo>
                <a:lnTo>
                  <a:pt x="2225" y="10077"/>
                </a:lnTo>
                <a:lnTo>
                  <a:pt x="2225" y="10142"/>
                </a:lnTo>
                <a:lnTo>
                  <a:pt x="2247" y="10334"/>
                </a:lnTo>
                <a:lnTo>
                  <a:pt x="2247" y="10505"/>
                </a:lnTo>
                <a:lnTo>
                  <a:pt x="2225" y="10570"/>
                </a:lnTo>
                <a:lnTo>
                  <a:pt x="2182" y="10634"/>
                </a:lnTo>
                <a:lnTo>
                  <a:pt x="2182" y="10634"/>
                </a:lnTo>
                <a:lnTo>
                  <a:pt x="2033" y="10677"/>
                </a:lnTo>
                <a:lnTo>
                  <a:pt x="1861" y="10677"/>
                </a:lnTo>
                <a:lnTo>
                  <a:pt x="1861" y="10677"/>
                </a:lnTo>
                <a:lnTo>
                  <a:pt x="1797" y="10634"/>
                </a:lnTo>
                <a:lnTo>
                  <a:pt x="1754" y="10612"/>
                </a:lnTo>
                <a:lnTo>
                  <a:pt x="1733" y="10463"/>
                </a:lnTo>
                <a:lnTo>
                  <a:pt x="1733" y="10463"/>
                </a:lnTo>
                <a:lnTo>
                  <a:pt x="1733" y="10249"/>
                </a:lnTo>
                <a:lnTo>
                  <a:pt x="1733" y="10013"/>
                </a:lnTo>
                <a:lnTo>
                  <a:pt x="1733" y="9778"/>
                </a:lnTo>
                <a:lnTo>
                  <a:pt x="1712" y="9543"/>
                </a:lnTo>
                <a:lnTo>
                  <a:pt x="1712" y="9543"/>
                </a:lnTo>
                <a:lnTo>
                  <a:pt x="1690" y="9307"/>
                </a:lnTo>
                <a:lnTo>
                  <a:pt x="1712" y="9072"/>
                </a:lnTo>
                <a:lnTo>
                  <a:pt x="1733" y="8837"/>
                </a:lnTo>
                <a:lnTo>
                  <a:pt x="1733" y="8601"/>
                </a:lnTo>
                <a:lnTo>
                  <a:pt x="1733" y="8601"/>
                </a:lnTo>
                <a:lnTo>
                  <a:pt x="1712" y="8130"/>
                </a:lnTo>
                <a:lnTo>
                  <a:pt x="1712" y="7874"/>
                </a:lnTo>
                <a:lnTo>
                  <a:pt x="1733" y="7767"/>
                </a:lnTo>
                <a:lnTo>
                  <a:pt x="1754" y="7660"/>
                </a:lnTo>
                <a:lnTo>
                  <a:pt x="1754" y="7660"/>
                </a:lnTo>
                <a:lnTo>
                  <a:pt x="1883" y="7745"/>
                </a:lnTo>
                <a:lnTo>
                  <a:pt x="1926" y="7810"/>
                </a:lnTo>
                <a:lnTo>
                  <a:pt x="1968" y="7852"/>
                </a:lnTo>
                <a:lnTo>
                  <a:pt x="1968" y="7852"/>
                </a:lnTo>
                <a:lnTo>
                  <a:pt x="1968" y="7938"/>
                </a:lnTo>
                <a:lnTo>
                  <a:pt x="1947" y="8023"/>
                </a:lnTo>
                <a:lnTo>
                  <a:pt x="1947" y="8088"/>
                </a:lnTo>
                <a:lnTo>
                  <a:pt x="1947" y="8130"/>
                </a:lnTo>
                <a:lnTo>
                  <a:pt x="1968" y="8173"/>
                </a:lnTo>
                <a:lnTo>
                  <a:pt x="1968" y="8173"/>
                </a:lnTo>
                <a:lnTo>
                  <a:pt x="2011" y="8216"/>
                </a:lnTo>
                <a:lnTo>
                  <a:pt x="2054" y="8237"/>
                </a:lnTo>
                <a:lnTo>
                  <a:pt x="2075" y="8259"/>
                </a:lnTo>
                <a:lnTo>
                  <a:pt x="2118" y="8237"/>
                </a:lnTo>
                <a:lnTo>
                  <a:pt x="2182" y="8216"/>
                </a:lnTo>
                <a:lnTo>
                  <a:pt x="2268" y="8195"/>
                </a:lnTo>
                <a:lnTo>
                  <a:pt x="2268" y="8195"/>
                </a:lnTo>
                <a:lnTo>
                  <a:pt x="2375" y="8216"/>
                </a:lnTo>
                <a:lnTo>
                  <a:pt x="2461" y="8259"/>
                </a:lnTo>
                <a:lnTo>
                  <a:pt x="2546" y="8302"/>
                </a:lnTo>
                <a:lnTo>
                  <a:pt x="2632" y="8323"/>
                </a:lnTo>
                <a:lnTo>
                  <a:pt x="2632" y="8323"/>
                </a:lnTo>
                <a:lnTo>
                  <a:pt x="2739" y="8302"/>
                </a:lnTo>
                <a:lnTo>
                  <a:pt x="2781" y="8259"/>
                </a:lnTo>
                <a:lnTo>
                  <a:pt x="2803" y="8216"/>
                </a:lnTo>
                <a:lnTo>
                  <a:pt x="2803" y="8152"/>
                </a:lnTo>
                <a:lnTo>
                  <a:pt x="2739" y="8023"/>
                </a:lnTo>
                <a:lnTo>
                  <a:pt x="2653" y="7917"/>
                </a:lnTo>
                <a:lnTo>
                  <a:pt x="2653" y="7917"/>
                </a:lnTo>
                <a:lnTo>
                  <a:pt x="2610" y="7852"/>
                </a:lnTo>
                <a:lnTo>
                  <a:pt x="2610" y="7788"/>
                </a:lnTo>
                <a:lnTo>
                  <a:pt x="2567" y="7681"/>
                </a:lnTo>
                <a:lnTo>
                  <a:pt x="2567" y="7681"/>
                </a:lnTo>
                <a:lnTo>
                  <a:pt x="2546" y="7596"/>
                </a:lnTo>
                <a:lnTo>
                  <a:pt x="2525" y="7553"/>
                </a:lnTo>
                <a:lnTo>
                  <a:pt x="2482" y="7510"/>
                </a:lnTo>
                <a:lnTo>
                  <a:pt x="2396" y="7489"/>
                </a:lnTo>
                <a:lnTo>
                  <a:pt x="2396" y="7489"/>
                </a:lnTo>
                <a:lnTo>
                  <a:pt x="2204" y="7531"/>
                </a:lnTo>
                <a:lnTo>
                  <a:pt x="2204" y="7531"/>
                </a:lnTo>
                <a:lnTo>
                  <a:pt x="2118" y="7510"/>
                </a:lnTo>
                <a:lnTo>
                  <a:pt x="2033" y="7489"/>
                </a:lnTo>
                <a:lnTo>
                  <a:pt x="2033" y="7489"/>
                </a:lnTo>
                <a:lnTo>
                  <a:pt x="1968" y="7489"/>
                </a:lnTo>
                <a:lnTo>
                  <a:pt x="1883" y="7510"/>
                </a:lnTo>
                <a:lnTo>
                  <a:pt x="1819" y="7510"/>
                </a:lnTo>
                <a:lnTo>
                  <a:pt x="1754" y="7489"/>
                </a:lnTo>
                <a:lnTo>
                  <a:pt x="1754" y="7489"/>
                </a:lnTo>
                <a:lnTo>
                  <a:pt x="1733" y="7446"/>
                </a:lnTo>
                <a:lnTo>
                  <a:pt x="1712" y="7339"/>
                </a:lnTo>
                <a:lnTo>
                  <a:pt x="1712" y="7061"/>
                </a:lnTo>
                <a:lnTo>
                  <a:pt x="1733" y="6611"/>
                </a:lnTo>
                <a:lnTo>
                  <a:pt x="1733" y="6611"/>
                </a:lnTo>
                <a:lnTo>
                  <a:pt x="1754" y="6355"/>
                </a:lnTo>
                <a:lnTo>
                  <a:pt x="1776" y="6205"/>
                </a:lnTo>
                <a:lnTo>
                  <a:pt x="1776" y="6162"/>
                </a:lnTo>
                <a:lnTo>
                  <a:pt x="1797" y="6119"/>
                </a:lnTo>
                <a:lnTo>
                  <a:pt x="1797" y="6119"/>
                </a:lnTo>
                <a:lnTo>
                  <a:pt x="1861" y="6076"/>
                </a:lnTo>
                <a:lnTo>
                  <a:pt x="1926" y="6055"/>
                </a:lnTo>
                <a:lnTo>
                  <a:pt x="2097" y="6055"/>
                </a:lnTo>
                <a:lnTo>
                  <a:pt x="2097" y="6055"/>
                </a:lnTo>
                <a:lnTo>
                  <a:pt x="2589" y="6076"/>
                </a:lnTo>
                <a:lnTo>
                  <a:pt x="3081" y="6098"/>
                </a:lnTo>
                <a:lnTo>
                  <a:pt x="3081" y="6098"/>
                </a:lnTo>
                <a:lnTo>
                  <a:pt x="3552" y="6098"/>
                </a:lnTo>
                <a:lnTo>
                  <a:pt x="4044" y="6055"/>
                </a:lnTo>
                <a:lnTo>
                  <a:pt x="4044" y="6055"/>
                </a:lnTo>
                <a:lnTo>
                  <a:pt x="4194" y="6055"/>
                </a:lnTo>
                <a:lnTo>
                  <a:pt x="4365" y="6034"/>
                </a:lnTo>
                <a:lnTo>
                  <a:pt x="4429" y="6034"/>
                </a:lnTo>
                <a:lnTo>
                  <a:pt x="4493" y="6076"/>
                </a:lnTo>
                <a:lnTo>
                  <a:pt x="4557" y="6098"/>
                </a:lnTo>
                <a:lnTo>
                  <a:pt x="4600" y="6162"/>
                </a:lnTo>
                <a:lnTo>
                  <a:pt x="4600" y="6162"/>
                </a:lnTo>
                <a:lnTo>
                  <a:pt x="4643" y="6248"/>
                </a:lnTo>
                <a:lnTo>
                  <a:pt x="4664" y="6355"/>
                </a:lnTo>
                <a:lnTo>
                  <a:pt x="4686" y="6590"/>
                </a:lnTo>
                <a:lnTo>
                  <a:pt x="4686" y="7018"/>
                </a:lnTo>
                <a:lnTo>
                  <a:pt x="4686" y="7018"/>
                </a:lnTo>
                <a:lnTo>
                  <a:pt x="4728" y="7574"/>
                </a:lnTo>
                <a:lnTo>
                  <a:pt x="4750" y="8130"/>
                </a:lnTo>
                <a:lnTo>
                  <a:pt x="4750" y="8130"/>
                </a:lnTo>
                <a:lnTo>
                  <a:pt x="4750" y="8644"/>
                </a:lnTo>
                <a:lnTo>
                  <a:pt x="4728" y="9179"/>
                </a:lnTo>
                <a:lnTo>
                  <a:pt x="4707" y="9714"/>
                </a:lnTo>
                <a:lnTo>
                  <a:pt x="4643" y="10227"/>
                </a:lnTo>
                <a:lnTo>
                  <a:pt x="4643" y="10227"/>
                </a:lnTo>
                <a:close/>
                <a:moveTo>
                  <a:pt x="4921" y="2739"/>
                </a:moveTo>
                <a:lnTo>
                  <a:pt x="4921" y="2739"/>
                </a:lnTo>
                <a:lnTo>
                  <a:pt x="4964" y="2782"/>
                </a:lnTo>
                <a:lnTo>
                  <a:pt x="4985" y="2867"/>
                </a:lnTo>
                <a:lnTo>
                  <a:pt x="5028" y="3081"/>
                </a:lnTo>
                <a:lnTo>
                  <a:pt x="5049" y="3274"/>
                </a:lnTo>
                <a:lnTo>
                  <a:pt x="5028" y="3359"/>
                </a:lnTo>
                <a:lnTo>
                  <a:pt x="5028" y="3381"/>
                </a:lnTo>
                <a:lnTo>
                  <a:pt x="5028" y="3381"/>
                </a:lnTo>
                <a:lnTo>
                  <a:pt x="4985" y="3381"/>
                </a:lnTo>
                <a:lnTo>
                  <a:pt x="4942" y="3359"/>
                </a:lnTo>
                <a:lnTo>
                  <a:pt x="4878" y="3295"/>
                </a:lnTo>
                <a:lnTo>
                  <a:pt x="4857" y="3209"/>
                </a:lnTo>
                <a:lnTo>
                  <a:pt x="4835" y="3102"/>
                </a:lnTo>
                <a:lnTo>
                  <a:pt x="4835" y="2995"/>
                </a:lnTo>
                <a:lnTo>
                  <a:pt x="4857" y="2888"/>
                </a:lnTo>
                <a:lnTo>
                  <a:pt x="4878" y="2803"/>
                </a:lnTo>
                <a:lnTo>
                  <a:pt x="4921" y="2739"/>
                </a:lnTo>
                <a:lnTo>
                  <a:pt x="4921" y="2739"/>
                </a:lnTo>
                <a:close/>
                <a:moveTo>
                  <a:pt x="5049" y="4129"/>
                </a:moveTo>
                <a:lnTo>
                  <a:pt x="5049" y="4129"/>
                </a:lnTo>
                <a:lnTo>
                  <a:pt x="5007" y="4194"/>
                </a:lnTo>
                <a:lnTo>
                  <a:pt x="4985" y="4194"/>
                </a:lnTo>
                <a:lnTo>
                  <a:pt x="4964" y="4172"/>
                </a:lnTo>
                <a:lnTo>
                  <a:pt x="4964" y="4151"/>
                </a:lnTo>
                <a:lnTo>
                  <a:pt x="4964" y="4129"/>
                </a:lnTo>
                <a:lnTo>
                  <a:pt x="4985" y="4108"/>
                </a:lnTo>
                <a:lnTo>
                  <a:pt x="5007" y="4108"/>
                </a:lnTo>
                <a:lnTo>
                  <a:pt x="5049" y="4129"/>
                </a:lnTo>
                <a:lnTo>
                  <a:pt x="5049" y="4129"/>
                </a:lnTo>
                <a:close/>
                <a:moveTo>
                  <a:pt x="5028" y="5499"/>
                </a:moveTo>
                <a:lnTo>
                  <a:pt x="5092" y="5563"/>
                </a:lnTo>
                <a:lnTo>
                  <a:pt x="5092" y="5563"/>
                </a:lnTo>
                <a:lnTo>
                  <a:pt x="5071" y="5584"/>
                </a:lnTo>
                <a:lnTo>
                  <a:pt x="5028" y="5606"/>
                </a:lnTo>
                <a:lnTo>
                  <a:pt x="4964" y="5584"/>
                </a:lnTo>
                <a:lnTo>
                  <a:pt x="4964" y="5584"/>
                </a:lnTo>
                <a:lnTo>
                  <a:pt x="5028" y="5499"/>
                </a:lnTo>
                <a:lnTo>
                  <a:pt x="5028" y="5499"/>
                </a:lnTo>
                <a:close/>
                <a:moveTo>
                  <a:pt x="5071" y="10441"/>
                </a:moveTo>
                <a:lnTo>
                  <a:pt x="5071" y="10441"/>
                </a:lnTo>
                <a:lnTo>
                  <a:pt x="5135" y="10441"/>
                </a:lnTo>
                <a:lnTo>
                  <a:pt x="5135" y="10463"/>
                </a:lnTo>
                <a:lnTo>
                  <a:pt x="5114" y="10505"/>
                </a:lnTo>
                <a:lnTo>
                  <a:pt x="5092" y="10548"/>
                </a:lnTo>
                <a:lnTo>
                  <a:pt x="5049" y="10570"/>
                </a:lnTo>
                <a:lnTo>
                  <a:pt x="5028" y="10570"/>
                </a:lnTo>
                <a:lnTo>
                  <a:pt x="5028" y="10527"/>
                </a:lnTo>
                <a:lnTo>
                  <a:pt x="5071" y="10441"/>
                </a:lnTo>
                <a:lnTo>
                  <a:pt x="5071" y="10441"/>
                </a:lnTo>
                <a:close/>
                <a:moveTo>
                  <a:pt x="5135" y="4814"/>
                </a:moveTo>
                <a:lnTo>
                  <a:pt x="5135" y="4814"/>
                </a:lnTo>
                <a:lnTo>
                  <a:pt x="5156" y="4750"/>
                </a:lnTo>
                <a:lnTo>
                  <a:pt x="5221" y="4643"/>
                </a:lnTo>
                <a:lnTo>
                  <a:pt x="5242" y="4600"/>
                </a:lnTo>
                <a:lnTo>
                  <a:pt x="5263" y="4579"/>
                </a:lnTo>
                <a:lnTo>
                  <a:pt x="5306" y="4600"/>
                </a:lnTo>
                <a:lnTo>
                  <a:pt x="5306" y="4643"/>
                </a:lnTo>
                <a:lnTo>
                  <a:pt x="5306" y="4643"/>
                </a:lnTo>
                <a:lnTo>
                  <a:pt x="5285" y="4729"/>
                </a:lnTo>
                <a:lnTo>
                  <a:pt x="5242" y="4814"/>
                </a:lnTo>
                <a:lnTo>
                  <a:pt x="5221" y="4857"/>
                </a:lnTo>
                <a:lnTo>
                  <a:pt x="5199" y="4878"/>
                </a:lnTo>
                <a:lnTo>
                  <a:pt x="5156" y="4857"/>
                </a:lnTo>
                <a:lnTo>
                  <a:pt x="5135" y="4814"/>
                </a:lnTo>
                <a:lnTo>
                  <a:pt x="5135" y="4814"/>
                </a:lnTo>
                <a:close/>
                <a:moveTo>
                  <a:pt x="5221" y="7210"/>
                </a:moveTo>
                <a:lnTo>
                  <a:pt x="5221" y="7210"/>
                </a:lnTo>
                <a:lnTo>
                  <a:pt x="5199" y="7061"/>
                </a:lnTo>
                <a:lnTo>
                  <a:pt x="5199" y="6890"/>
                </a:lnTo>
                <a:lnTo>
                  <a:pt x="5221" y="6569"/>
                </a:lnTo>
                <a:lnTo>
                  <a:pt x="5221" y="6569"/>
                </a:lnTo>
                <a:lnTo>
                  <a:pt x="5199" y="6290"/>
                </a:lnTo>
                <a:lnTo>
                  <a:pt x="5221" y="6141"/>
                </a:lnTo>
                <a:lnTo>
                  <a:pt x="5242" y="6076"/>
                </a:lnTo>
                <a:lnTo>
                  <a:pt x="5285" y="6012"/>
                </a:lnTo>
                <a:lnTo>
                  <a:pt x="5285" y="6012"/>
                </a:lnTo>
                <a:lnTo>
                  <a:pt x="5306" y="6098"/>
                </a:lnTo>
                <a:lnTo>
                  <a:pt x="5306" y="6205"/>
                </a:lnTo>
                <a:lnTo>
                  <a:pt x="5328" y="6312"/>
                </a:lnTo>
                <a:lnTo>
                  <a:pt x="5328" y="6355"/>
                </a:lnTo>
                <a:lnTo>
                  <a:pt x="5328" y="6355"/>
                </a:lnTo>
                <a:lnTo>
                  <a:pt x="5306" y="6783"/>
                </a:lnTo>
                <a:lnTo>
                  <a:pt x="5285" y="7018"/>
                </a:lnTo>
                <a:lnTo>
                  <a:pt x="5263" y="7103"/>
                </a:lnTo>
                <a:lnTo>
                  <a:pt x="5221" y="7210"/>
                </a:lnTo>
                <a:lnTo>
                  <a:pt x="5221" y="7210"/>
                </a:lnTo>
                <a:close/>
                <a:moveTo>
                  <a:pt x="5135" y="2011"/>
                </a:moveTo>
                <a:lnTo>
                  <a:pt x="5135" y="2011"/>
                </a:lnTo>
                <a:lnTo>
                  <a:pt x="5092" y="2097"/>
                </a:lnTo>
                <a:lnTo>
                  <a:pt x="5028" y="2204"/>
                </a:lnTo>
                <a:lnTo>
                  <a:pt x="4985" y="2247"/>
                </a:lnTo>
                <a:lnTo>
                  <a:pt x="4942" y="2289"/>
                </a:lnTo>
                <a:lnTo>
                  <a:pt x="4900" y="2289"/>
                </a:lnTo>
                <a:lnTo>
                  <a:pt x="4857" y="2289"/>
                </a:lnTo>
                <a:lnTo>
                  <a:pt x="4857" y="2289"/>
                </a:lnTo>
                <a:lnTo>
                  <a:pt x="4835" y="2247"/>
                </a:lnTo>
                <a:lnTo>
                  <a:pt x="4814" y="2204"/>
                </a:lnTo>
                <a:lnTo>
                  <a:pt x="4814" y="2075"/>
                </a:lnTo>
                <a:lnTo>
                  <a:pt x="4835" y="1862"/>
                </a:lnTo>
                <a:lnTo>
                  <a:pt x="4835" y="1862"/>
                </a:lnTo>
                <a:lnTo>
                  <a:pt x="4857" y="1562"/>
                </a:lnTo>
                <a:lnTo>
                  <a:pt x="4878" y="1241"/>
                </a:lnTo>
                <a:lnTo>
                  <a:pt x="4921" y="920"/>
                </a:lnTo>
                <a:lnTo>
                  <a:pt x="4964" y="770"/>
                </a:lnTo>
                <a:lnTo>
                  <a:pt x="5007" y="642"/>
                </a:lnTo>
                <a:lnTo>
                  <a:pt x="5007" y="642"/>
                </a:lnTo>
                <a:lnTo>
                  <a:pt x="5049" y="556"/>
                </a:lnTo>
                <a:lnTo>
                  <a:pt x="5092" y="492"/>
                </a:lnTo>
                <a:lnTo>
                  <a:pt x="5156" y="428"/>
                </a:lnTo>
                <a:lnTo>
                  <a:pt x="5242" y="428"/>
                </a:lnTo>
                <a:lnTo>
                  <a:pt x="5242" y="428"/>
                </a:lnTo>
                <a:lnTo>
                  <a:pt x="5306" y="428"/>
                </a:lnTo>
                <a:lnTo>
                  <a:pt x="5349" y="471"/>
                </a:lnTo>
                <a:lnTo>
                  <a:pt x="5370" y="514"/>
                </a:lnTo>
                <a:lnTo>
                  <a:pt x="5392" y="578"/>
                </a:lnTo>
                <a:lnTo>
                  <a:pt x="5392" y="728"/>
                </a:lnTo>
                <a:lnTo>
                  <a:pt x="5413" y="856"/>
                </a:lnTo>
                <a:lnTo>
                  <a:pt x="5413" y="856"/>
                </a:lnTo>
                <a:lnTo>
                  <a:pt x="5392" y="1155"/>
                </a:lnTo>
                <a:lnTo>
                  <a:pt x="5328" y="1455"/>
                </a:lnTo>
                <a:lnTo>
                  <a:pt x="5242" y="1733"/>
                </a:lnTo>
                <a:lnTo>
                  <a:pt x="5135" y="2011"/>
                </a:lnTo>
                <a:lnTo>
                  <a:pt x="5135" y="2011"/>
                </a:lnTo>
                <a:close/>
                <a:moveTo>
                  <a:pt x="5520" y="2760"/>
                </a:moveTo>
                <a:lnTo>
                  <a:pt x="5520" y="2760"/>
                </a:lnTo>
                <a:lnTo>
                  <a:pt x="5499" y="2739"/>
                </a:lnTo>
                <a:lnTo>
                  <a:pt x="5520" y="2696"/>
                </a:lnTo>
                <a:lnTo>
                  <a:pt x="5606" y="2589"/>
                </a:lnTo>
                <a:lnTo>
                  <a:pt x="5713" y="2503"/>
                </a:lnTo>
                <a:lnTo>
                  <a:pt x="5862" y="2418"/>
                </a:lnTo>
                <a:lnTo>
                  <a:pt x="6183" y="2247"/>
                </a:lnTo>
                <a:lnTo>
                  <a:pt x="6397" y="2140"/>
                </a:lnTo>
                <a:lnTo>
                  <a:pt x="6397" y="2140"/>
                </a:lnTo>
                <a:lnTo>
                  <a:pt x="6611" y="2011"/>
                </a:lnTo>
                <a:lnTo>
                  <a:pt x="6889" y="1840"/>
                </a:lnTo>
                <a:lnTo>
                  <a:pt x="7039" y="1797"/>
                </a:lnTo>
                <a:lnTo>
                  <a:pt x="7168" y="1755"/>
                </a:lnTo>
                <a:lnTo>
                  <a:pt x="7296" y="1755"/>
                </a:lnTo>
                <a:lnTo>
                  <a:pt x="7360" y="1776"/>
                </a:lnTo>
                <a:lnTo>
                  <a:pt x="7403" y="1797"/>
                </a:lnTo>
                <a:lnTo>
                  <a:pt x="7403" y="1797"/>
                </a:lnTo>
                <a:lnTo>
                  <a:pt x="7339" y="1926"/>
                </a:lnTo>
                <a:lnTo>
                  <a:pt x="7275" y="2054"/>
                </a:lnTo>
                <a:lnTo>
                  <a:pt x="7168" y="2161"/>
                </a:lnTo>
                <a:lnTo>
                  <a:pt x="7061" y="2247"/>
                </a:lnTo>
                <a:lnTo>
                  <a:pt x="6804" y="2418"/>
                </a:lnTo>
                <a:lnTo>
                  <a:pt x="6547" y="2546"/>
                </a:lnTo>
                <a:lnTo>
                  <a:pt x="6547" y="2546"/>
                </a:lnTo>
                <a:lnTo>
                  <a:pt x="6333" y="2632"/>
                </a:lnTo>
                <a:lnTo>
                  <a:pt x="6012" y="2739"/>
                </a:lnTo>
                <a:lnTo>
                  <a:pt x="5841" y="2803"/>
                </a:lnTo>
                <a:lnTo>
                  <a:pt x="5691" y="2824"/>
                </a:lnTo>
                <a:lnTo>
                  <a:pt x="5563" y="2824"/>
                </a:lnTo>
                <a:lnTo>
                  <a:pt x="5542" y="2803"/>
                </a:lnTo>
                <a:lnTo>
                  <a:pt x="5520" y="2760"/>
                </a:lnTo>
                <a:lnTo>
                  <a:pt x="5520" y="2760"/>
                </a:lnTo>
                <a:close/>
                <a:moveTo>
                  <a:pt x="9093" y="5285"/>
                </a:moveTo>
                <a:lnTo>
                  <a:pt x="9093" y="5285"/>
                </a:lnTo>
                <a:lnTo>
                  <a:pt x="9050" y="5328"/>
                </a:lnTo>
                <a:lnTo>
                  <a:pt x="9008" y="5370"/>
                </a:lnTo>
                <a:lnTo>
                  <a:pt x="8858" y="5456"/>
                </a:lnTo>
                <a:lnTo>
                  <a:pt x="8580" y="5542"/>
                </a:lnTo>
                <a:lnTo>
                  <a:pt x="8580" y="5542"/>
                </a:lnTo>
                <a:lnTo>
                  <a:pt x="8387" y="5606"/>
                </a:lnTo>
                <a:lnTo>
                  <a:pt x="8195" y="5649"/>
                </a:lnTo>
                <a:lnTo>
                  <a:pt x="7981" y="5670"/>
                </a:lnTo>
                <a:lnTo>
                  <a:pt x="7788" y="5670"/>
                </a:lnTo>
                <a:lnTo>
                  <a:pt x="7788" y="5670"/>
                </a:lnTo>
                <a:lnTo>
                  <a:pt x="7681" y="5649"/>
                </a:lnTo>
                <a:lnTo>
                  <a:pt x="7638" y="5606"/>
                </a:lnTo>
                <a:lnTo>
                  <a:pt x="7617" y="5542"/>
                </a:lnTo>
                <a:lnTo>
                  <a:pt x="7660" y="5477"/>
                </a:lnTo>
                <a:lnTo>
                  <a:pt x="7745" y="5306"/>
                </a:lnTo>
                <a:lnTo>
                  <a:pt x="7788" y="5221"/>
                </a:lnTo>
                <a:lnTo>
                  <a:pt x="7809" y="5135"/>
                </a:lnTo>
                <a:lnTo>
                  <a:pt x="7809" y="5135"/>
                </a:lnTo>
                <a:lnTo>
                  <a:pt x="7831" y="5049"/>
                </a:lnTo>
                <a:lnTo>
                  <a:pt x="7809" y="4985"/>
                </a:lnTo>
                <a:lnTo>
                  <a:pt x="7788" y="4942"/>
                </a:lnTo>
                <a:lnTo>
                  <a:pt x="7745" y="4900"/>
                </a:lnTo>
                <a:lnTo>
                  <a:pt x="7681" y="4878"/>
                </a:lnTo>
                <a:lnTo>
                  <a:pt x="7638" y="4878"/>
                </a:lnTo>
                <a:lnTo>
                  <a:pt x="7574" y="4900"/>
                </a:lnTo>
                <a:lnTo>
                  <a:pt x="7510" y="4964"/>
                </a:lnTo>
                <a:lnTo>
                  <a:pt x="7510" y="4964"/>
                </a:lnTo>
                <a:lnTo>
                  <a:pt x="7446" y="5007"/>
                </a:lnTo>
                <a:lnTo>
                  <a:pt x="7403" y="5092"/>
                </a:lnTo>
                <a:lnTo>
                  <a:pt x="7360" y="5178"/>
                </a:lnTo>
                <a:lnTo>
                  <a:pt x="7317" y="5199"/>
                </a:lnTo>
                <a:lnTo>
                  <a:pt x="7296" y="5199"/>
                </a:lnTo>
                <a:lnTo>
                  <a:pt x="7296" y="5199"/>
                </a:lnTo>
                <a:lnTo>
                  <a:pt x="7253" y="5199"/>
                </a:lnTo>
                <a:lnTo>
                  <a:pt x="7232" y="5178"/>
                </a:lnTo>
                <a:lnTo>
                  <a:pt x="7168" y="5071"/>
                </a:lnTo>
                <a:lnTo>
                  <a:pt x="7061" y="4900"/>
                </a:lnTo>
                <a:lnTo>
                  <a:pt x="7061" y="4900"/>
                </a:lnTo>
                <a:lnTo>
                  <a:pt x="6954" y="4814"/>
                </a:lnTo>
                <a:lnTo>
                  <a:pt x="6889" y="4793"/>
                </a:lnTo>
                <a:lnTo>
                  <a:pt x="6825" y="4793"/>
                </a:lnTo>
                <a:lnTo>
                  <a:pt x="6761" y="4793"/>
                </a:lnTo>
                <a:lnTo>
                  <a:pt x="6718" y="4836"/>
                </a:lnTo>
                <a:lnTo>
                  <a:pt x="6697" y="4878"/>
                </a:lnTo>
                <a:lnTo>
                  <a:pt x="6675" y="4964"/>
                </a:lnTo>
                <a:lnTo>
                  <a:pt x="6675" y="4964"/>
                </a:lnTo>
                <a:lnTo>
                  <a:pt x="6675" y="5028"/>
                </a:lnTo>
                <a:lnTo>
                  <a:pt x="6718" y="5114"/>
                </a:lnTo>
                <a:lnTo>
                  <a:pt x="6825" y="5285"/>
                </a:lnTo>
                <a:lnTo>
                  <a:pt x="6932" y="5456"/>
                </a:lnTo>
                <a:lnTo>
                  <a:pt x="6954" y="5520"/>
                </a:lnTo>
                <a:lnTo>
                  <a:pt x="6954" y="5563"/>
                </a:lnTo>
                <a:lnTo>
                  <a:pt x="6954" y="5563"/>
                </a:lnTo>
                <a:lnTo>
                  <a:pt x="6889" y="5606"/>
                </a:lnTo>
                <a:lnTo>
                  <a:pt x="6804" y="5627"/>
                </a:lnTo>
                <a:lnTo>
                  <a:pt x="6526" y="5627"/>
                </a:lnTo>
                <a:lnTo>
                  <a:pt x="6055" y="5606"/>
                </a:lnTo>
                <a:lnTo>
                  <a:pt x="6055" y="5606"/>
                </a:lnTo>
                <a:lnTo>
                  <a:pt x="5820" y="5584"/>
                </a:lnTo>
                <a:lnTo>
                  <a:pt x="5755" y="5563"/>
                </a:lnTo>
                <a:lnTo>
                  <a:pt x="5734" y="5520"/>
                </a:lnTo>
                <a:lnTo>
                  <a:pt x="5734" y="5477"/>
                </a:lnTo>
                <a:lnTo>
                  <a:pt x="5734" y="5392"/>
                </a:lnTo>
                <a:lnTo>
                  <a:pt x="5777" y="5178"/>
                </a:lnTo>
                <a:lnTo>
                  <a:pt x="5777" y="5178"/>
                </a:lnTo>
                <a:lnTo>
                  <a:pt x="5755" y="4942"/>
                </a:lnTo>
                <a:lnTo>
                  <a:pt x="5734" y="4707"/>
                </a:lnTo>
                <a:lnTo>
                  <a:pt x="5713" y="4472"/>
                </a:lnTo>
                <a:lnTo>
                  <a:pt x="5734" y="4365"/>
                </a:lnTo>
                <a:lnTo>
                  <a:pt x="5755" y="4258"/>
                </a:lnTo>
                <a:lnTo>
                  <a:pt x="5755" y="4258"/>
                </a:lnTo>
                <a:lnTo>
                  <a:pt x="5777" y="4194"/>
                </a:lnTo>
                <a:lnTo>
                  <a:pt x="5798" y="4129"/>
                </a:lnTo>
                <a:lnTo>
                  <a:pt x="5841" y="4108"/>
                </a:lnTo>
                <a:lnTo>
                  <a:pt x="5884" y="4087"/>
                </a:lnTo>
                <a:lnTo>
                  <a:pt x="6012" y="4087"/>
                </a:lnTo>
                <a:lnTo>
                  <a:pt x="6162" y="4087"/>
                </a:lnTo>
                <a:lnTo>
                  <a:pt x="6162" y="4087"/>
                </a:lnTo>
                <a:lnTo>
                  <a:pt x="6996" y="4087"/>
                </a:lnTo>
                <a:lnTo>
                  <a:pt x="6996" y="4087"/>
                </a:lnTo>
                <a:lnTo>
                  <a:pt x="7489" y="4087"/>
                </a:lnTo>
                <a:lnTo>
                  <a:pt x="7959" y="4087"/>
                </a:lnTo>
                <a:lnTo>
                  <a:pt x="7959" y="4087"/>
                </a:lnTo>
                <a:lnTo>
                  <a:pt x="8387" y="4108"/>
                </a:lnTo>
                <a:lnTo>
                  <a:pt x="8622" y="4108"/>
                </a:lnTo>
                <a:lnTo>
                  <a:pt x="8815" y="4151"/>
                </a:lnTo>
                <a:lnTo>
                  <a:pt x="8815" y="4151"/>
                </a:lnTo>
                <a:lnTo>
                  <a:pt x="8901" y="4172"/>
                </a:lnTo>
                <a:lnTo>
                  <a:pt x="8943" y="4215"/>
                </a:lnTo>
                <a:lnTo>
                  <a:pt x="8986" y="4279"/>
                </a:lnTo>
                <a:lnTo>
                  <a:pt x="8986" y="4343"/>
                </a:lnTo>
                <a:lnTo>
                  <a:pt x="8986" y="4493"/>
                </a:lnTo>
                <a:lnTo>
                  <a:pt x="8986" y="4643"/>
                </a:lnTo>
                <a:lnTo>
                  <a:pt x="8986" y="4643"/>
                </a:lnTo>
                <a:lnTo>
                  <a:pt x="9029" y="4793"/>
                </a:lnTo>
                <a:lnTo>
                  <a:pt x="9072" y="4964"/>
                </a:lnTo>
                <a:lnTo>
                  <a:pt x="9115" y="5135"/>
                </a:lnTo>
                <a:lnTo>
                  <a:pt x="9115" y="5221"/>
                </a:lnTo>
                <a:lnTo>
                  <a:pt x="9093" y="5285"/>
                </a:lnTo>
                <a:lnTo>
                  <a:pt x="9093" y="5285"/>
                </a:lnTo>
                <a:close/>
                <a:moveTo>
                  <a:pt x="7595" y="8002"/>
                </a:moveTo>
                <a:lnTo>
                  <a:pt x="7595" y="8002"/>
                </a:lnTo>
                <a:lnTo>
                  <a:pt x="7681" y="7938"/>
                </a:lnTo>
                <a:lnTo>
                  <a:pt x="7767" y="7895"/>
                </a:lnTo>
                <a:lnTo>
                  <a:pt x="7809" y="7852"/>
                </a:lnTo>
                <a:lnTo>
                  <a:pt x="7831" y="7831"/>
                </a:lnTo>
                <a:lnTo>
                  <a:pt x="7831" y="7767"/>
                </a:lnTo>
                <a:lnTo>
                  <a:pt x="7809" y="7703"/>
                </a:lnTo>
                <a:lnTo>
                  <a:pt x="7809" y="7703"/>
                </a:lnTo>
                <a:lnTo>
                  <a:pt x="7788" y="7660"/>
                </a:lnTo>
                <a:lnTo>
                  <a:pt x="7745" y="7638"/>
                </a:lnTo>
                <a:lnTo>
                  <a:pt x="7638" y="7617"/>
                </a:lnTo>
                <a:lnTo>
                  <a:pt x="7531" y="7617"/>
                </a:lnTo>
                <a:lnTo>
                  <a:pt x="7446" y="7660"/>
                </a:lnTo>
                <a:lnTo>
                  <a:pt x="7446" y="7660"/>
                </a:lnTo>
                <a:lnTo>
                  <a:pt x="7275" y="7724"/>
                </a:lnTo>
                <a:lnTo>
                  <a:pt x="7232" y="7703"/>
                </a:lnTo>
                <a:lnTo>
                  <a:pt x="7146" y="7660"/>
                </a:lnTo>
                <a:lnTo>
                  <a:pt x="7146" y="7660"/>
                </a:lnTo>
                <a:lnTo>
                  <a:pt x="7082" y="7574"/>
                </a:lnTo>
                <a:lnTo>
                  <a:pt x="7018" y="7489"/>
                </a:lnTo>
                <a:lnTo>
                  <a:pt x="6954" y="7424"/>
                </a:lnTo>
                <a:lnTo>
                  <a:pt x="6911" y="7403"/>
                </a:lnTo>
                <a:lnTo>
                  <a:pt x="6868" y="7382"/>
                </a:lnTo>
                <a:lnTo>
                  <a:pt x="6868" y="7382"/>
                </a:lnTo>
                <a:lnTo>
                  <a:pt x="6804" y="7382"/>
                </a:lnTo>
                <a:lnTo>
                  <a:pt x="6761" y="7403"/>
                </a:lnTo>
                <a:lnTo>
                  <a:pt x="6740" y="7424"/>
                </a:lnTo>
                <a:lnTo>
                  <a:pt x="6740" y="7467"/>
                </a:lnTo>
                <a:lnTo>
                  <a:pt x="6740" y="7553"/>
                </a:lnTo>
                <a:lnTo>
                  <a:pt x="6718" y="7596"/>
                </a:lnTo>
                <a:lnTo>
                  <a:pt x="6697" y="7638"/>
                </a:lnTo>
                <a:lnTo>
                  <a:pt x="6697" y="7638"/>
                </a:lnTo>
                <a:lnTo>
                  <a:pt x="6654" y="7724"/>
                </a:lnTo>
                <a:lnTo>
                  <a:pt x="6611" y="7745"/>
                </a:lnTo>
                <a:lnTo>
                  <a:pt x="6526" y="7724"/>
                </a:lnTo>
                <a:lnTo>
                  <a:pt x="6440" y="7724"/>
                </a:lnTo>
                <a:lnTo>
                  <a:pt x="6440" y="7724"/>
                </a:lnTo>
                <a:lnTo>
                  <a:pt x="6333" y="7745"/>
                </a:lnTo>
                <a:lnTo>
                  <a:pt x="6269" y="7788"/>
                </a:lnTo>
                <a:lnTo>
                  <a:pt x="6269" y="7852"/>
                </a:lnTo>
                <a:lnTo>
                  <a:pt x="6312" y="7895"/>
                </a:lnTo>
                <a:lnTo>
                  <a:pt x="6440" y="8002"/>
                </a:lnTo>
                <a:lnTo>
                  <a:pt x="6569" y="8066"/>
                </a:lnTo>
                <a:lnTo>
                  <a:pt x="6569" y="8066"/>
                </a:lnTo>
                <a:lnTo>
                  <a:pt x="6675" y="8130"/>
                </a:lnTo>
                <a:lnTo>
                  <a:pt x="6718" y="8173"/>
                </a:lnTo>
                <a:lnTo>
                  <a:pt x="6697" y="8216"/>
                </a:lnTo>
                <a:lnTo>
                  <a:pt x="6654" y="8237"/>
                </a:lnTo>
                <a:lnTo>
                  <a:pt x="6526" y="8323"/>
                </a:lnTo>
                <a:lnTo>
                  <a:pt x="6462" y="8366"/>
                </a:lnTo>
                <a:lnTo>
                  <a:pt x="6462" y="8451"/>
                </a:lnTo>
                <a:lnTo>
                  <a:pt x="6462" y="8451"/>
                </a:lnTo>
                <a:lnTo>
                  <a:pt x="6462" y="8516"/>
                </a:lnTo>
                <a:lnTo>
                  <a:pt x="6483" y="8558"/>
                </a:lnTo>
                <a:lnTo>
                  <a:pt x="6504" y="8601"/>
                </a:lnTo>
                <a:lnTo>
                  <a:pt x="6547" y="8623"/>
                </a:lnTo>
                <a:lnTo>
                  <a:pt x="6654" y="8601"/>
                </a:lnTo>
                <a:lnTo>
                  <a:pt x="6761" y="8580"/>
                </a:lnTo>
                <a:lnTo>
                  <a:pt x="6996" y="8473"/>
                </a:lnTo>
                <a:lnTo>
                  <a:pt x="7082" y="8451"/>
                </a:lnTo>
                <a:lnTo>
                  <a:pt x="7146" y="8451"/>
                </a:lnTo>
                <a:lnTo>
                  <a:pt x="7146" y="8451"/>
                </a:lnTo>
                <a:lnTo>
                  <a:pt x="7189" y="8473"/>
                </a:lnTo>
                <a:lnTo>
                  <a:pt x="7232" y="8516"/>
                </a:lnTo>
                <a:lnTo>
                  <a:pt x="7275" y="8623"/>
                </a:lnTo>
                <a:lnTo>
                  <a:pt x="7339" y="8730"/>
                </a:lnTo>
                <a:lnTo>
                  <a:pt x="7360" y="8772"/>
                </a:lnTo>
                <a:lnTo>
                  <a:pt x="7424" y="8815"/>
                </a:lnTo>
                <a:lnTo>
                  <a:pt x="7424" y="8815"/>
                </a:lnTo>
                <a:lnTo>
                  <a:pt x="7489" y="8815"/>
                </a:lnTo>
                <a:lnTo>
                  <a:pt x="7531" y="8815"/>
                </a:lnTo>
                <a:lnTo>
                  <a:pt x="7574" y="8815"/>
                </a:lnTo>
                <a:lnTo>
                  <a:pt x="7595" y="8772"/>
                </a:lnTo>
                <a:lnTo>
                  <a:pt x="7638" y="8708"/>
                </a:lnTo>
                <a:lnTo>
                  <a:pt x="7660" y="8601"/>
                </a:lnTo>
                <a:lnTo>
                  <a:pt x="7660" y="8601"/>
                </a:lnTo>
                <a:lnTo>
                  <a:pt x="7702" y="8494"/>
                </a:lnTo>
                <a:lnTo>
                  <a:pt x="7702" y="8387"/>
                </a:lnTo>
                <a:lnTo>
                  <a:pt x="7660" y="8302"/>
                </a:lnTo>
                <a:lnTo>
                  <a:pt x="7617" y="8195"/>
                </a:lnTo>
                <a:lnTo>
                  <a:pt x="7617" y="8195"/>
                </a:lnTo>
                <a:lnTo>
                  <a:pt x="7553" y="8130"/>
                </a:lnTo>
                <a:lnTo>
                  <a:pt x="7531" y="8088"/>
                </a:lnTo>
                <a:lnTo>
                  <a:pt x="7531" y="8066"/>
                </a:lnTo>
                <a:lnTo>
                  <a:pt x="7595" y="8002"/>
                </a:lnTo>
                <a:lnTo>
                  <a:pt x="7595" y="8002"/>
                </a:lnTo>
                <a:close/>
                <a:moveTo>
                  <a:pt x="3958" y="8623"/>
                </a:moveTo>
                <a:lnTo>
                  <a:pt x="3958" y="8623"/>
                </a:lnTo>
                <a:lnTo>
                  <a:pt x="3851" y="8623"/>
                </a:lnTo>
                <a:lnTo>
                  <a:pt x="3744" y="8665"/>
                </a:lnTo>
                <a:lnTo>
                  <a:pt x="3573" y="8772"/>
                </a:lnTo>
                <a:lnTo>
                  <a:pt x="3573" y="8772"/>
                </a:lnTo>
                <a:lnTo>
                  <a:pt x="3488" y="8837"/>
                </a:lnTo>
                <a:lnTo>
                  <a:pt x="3423" y="8858"/>
                </a:lnTo>
                <a:lnTo>
                  <a:pt x="3381" y="8858"/>
                </a:lnTo>
                <a:lnTo>
                  <a:pt x="3295" y="8815"/>
                </a:lnTo>
                <a:lnTo>
                  <a:pt x="3295" y="8815"/>
                </a:lnTo>
                <a:lnTo>
                  <a:pt x="3145" y="8708"/>
                </a:lnTo>
                <a:lnTo>
                  <a:pt x="3060" y="8687"/>
                </a:lnTo>
                <a:lnTo>
                  <a:pt x="3017" y="8687"/>
                </a:lnTo>
                <a:lnTo>
                  <a:pt x="2953" y="8708"/>
                </a:lnTo>
                <a:lnTo>
                  <a:pt x="2953" y="8708"/>
                </a:lnTo>
                <a:lnTo>
                  <a:pt x="2931" y="8730"/>
                </a:lnTo>
                <a:lnTo>
                  <a:pt x="2910" y="8772"/>
                </a:lnTo>
                <a:lnTo>
                  <a:pt x="2910" y="8837"/>
                </a:lnTo>
                <a:lnTo>
                  <a:pt x="2910" y="8922"/>
                </a:lnTo>
                <a:lnTo>
                  <a:pt x="2888" y="8986"/>
                </a:lnTo>
                <a:lnTo>
                  <a:pt x="2888" y="8986"/>
                </a:lnTo>
                <a:lnTo>
                  <a:pt x="2846" y="9029"/>
                </a:lnTo>
                <a:lnTo>
                  <a:pt x="2803" y="9050"/>
                </a:lnTo>
                <a:lnTo>
                  <a:pt x="2674" y="9072"/>
                </a:lnTo>
                <a:lnTo>
                  <a:pt x="2610" y="9093"/>
                </a:lnTo>
                <a:lnTo>
                  <a:pt x="2567" y="9115"/>
                </a:lnTo>
                <a:lnTo>
                  <a:pt x="2546" y="9157"/>
                </a:lnTo>
                <a:lnTo>
                  <a:pt x="2546" y="9222"/>
                </a:lnTo>
                <a:lnTo>
                  <a:pt x="2546" y="9222"/>
                </a:lnTo>
                <a:lnTo>
                  <a:pt x="2589" y="9307"/>
                </a:lnTo>
                <a:lnTo>
                  <a:pt x="2632" y="9350"/>
                </a:lnTo>
                <a:lnTo>
                  <a:pt x="2696" y="9350"/>
                </a:lnTo>
                <a:lnTo>
                  <a:pt x="2760" y="9371"/>
                </a:lnTo>
                <a:lnTo>
                  <a:pt x="2803" y="9393"/>
                </a:lnTo>
                <a:lnTo>
                  <a:pt x="2846" y="9414"/>
                </a:lnTo>
                <a:lnTo>
                  <a:pt x="2867" y="9478"/>
                </a:lnTo>
                <a:lnTo>
                  <a:pt x="2846" y="9564"/>
                </a:lnTo>
                <a:lnTo>
                  <a:pt x="2846" y="9564"/>
                </a:lnTo>
                <a:lnTo>
                  <a:pt x="2910" y="9671"/>
                </a:lnTo>
                <a:lnTo>
                  <a:pt x="2974" y="9714"/>
                </a:lnTo>
                <a:lnTo>
                  <a:pt x="3038" y="9714"/>
                </a:lnTo>
                <a:lnTo>
                  <a:pt x="3102" y="9714"/>
                </a:lnTo>
                <a:lnTo>
                  <a:pt x="3252" y="9628"/>
                </a:lnTo>
                <a:lnTo>
                  <a:pt x="3316" y="9607"/>
                </a:lnTo>
                <a:lnTo>
                  <a:pt x="3402" y="9607"/>
                </a:lnTo>
                <a:lnTo>
                  <a:pt x="3402" y="9607"/>
                </a:lnTo>
                <a:lnTo>
                  <a:pt x="3466" y="9628"/>
                </a:lnTo>
                <a:lnTo>
                  <a:pt x="3530" y="9692"/>
                </a:lnTo>
                <a:lnTo>
                  <a:pt x="3701" y="9799"/>
                </a:lnTo>
                <a:lnTo>
                  <a:pt x="3766" y="9842"/>
                </a:lnTo>
                <a:lnTo>
                  <a:pt x="3851" y="9842"/>
                </a:lnTo>
                <a:lnTo>
                  <a:pt x="3873" y="9821"/>
                </a:lnTo>
                <a:lnTo>
                  <a:pt x="3894" y="9799"/>
                </a:lnTo>
                <a:lnTo>
                  <a:pt x="3937" y="9671"/>
                </a:lnTo>
                <a:lnTo>
                  <a:pt x="3937" y="9671"/>
                </a:lnTo>
                <a:lnTo>
                  <a:pt x="3937" y="9607"/>
                </a:lnTo>
                <a:lnTo>
                  <a:pt x="3915" y="9521"/>
                </a:lnTo>
                <a:lnTo>
                  <a:pt x="3873" y="9393"/>
                </a:lnTo>
                <a:lnTo>
                  <a:pt x="3873" y="9393"/>
                </a:lnTo>
                <a:lnTo>
                  <a:pt x="3830" y="9264"/>
                </a:lnTo>
                <a:lnTo>
                  <a:pt x="3787" y="9136"/>
                </a:lnTo>
                <a:lnTo>
                  <a:pt x="3787" y="9136"/>
                </a:lnTo>
                <a:lnTo>
                  <a:pt x="3808" y="9093"/>
                </a:lnTo>
                <a:lnTo>
                  <a:pt x="3894" y="9029"/>
                </a:lnTo>
                <a:lnTo>
                  <a:pt x="4044" y="8879"/>
                </a:lnTo>
                <a:lnTo>
                  <a:pt x="4108" y="8815"/>
                </a:lnTo>
                <a:lnTo>
                  <a:pt x="4129" y="8730"/>
                </a:lnTo>
                <a:lnTo>
                  <a:pt x="4108" y="8708"/>
                </a:lnTo>
                <a:lnTo>
                  <a:pt x="4065" y="8687"/>
                </a:lnTo>
                <a:lnTo>
                  <a:pt x="3958" y="8623"/>
                </a:lnTo>
                <a:lnTo>
                  <a:pt x="3958" y="8623"/>
                </a:lnTo>
                <a:close/>
                <a:moveTo>
                  <a:pt x="3894" y="6569"/>
                </a:moveTo>
                <a:lnTo>
                  <a:pt x="3894" y="6569"/>
                </a:lnTo>
                <a:lnTo>
                  <a:pt x="3787" y="6654"/>
                </a:lnTo>
                <a:lnTo>
                  <a:pt x="3701" y="6676"/>
                </a:lnTo>
                <a:lnTo>
                  <a:pt x="3659" y="6697"/>
                </a:lnTo>
                <a:lnTo>
                  <a:pt x="3616" y="6676"/>
                </a:lnTo>
                <a:lnTo>
                  <a:pt x="3530" y="6590"/>
                </a:lnTo>
                <a:lnTo>
                  <a:pt x="3466" y="6547"/>
                </a:lnTo>
                <a:lnTo>
                  <a:pt x="3359" y="6483"/>
                </a:lnTo>
                <a:lnTo>
                  <a:pt x="3359" y="6483"/>
                </a:lnTo>
                <a:lnTo>
                  <a:pt x="3338" y="6462"/>
                </a:lnTo>
                <a:lnTo>
                  <a:pt x="3295" y="6440"/>
                </a:lnTo>
                <a:lnTo>
                  <a:pt x="3231" y="6440"/>
                </a:lnTo>
                <a:lnTo>
                  <a:pt x="3188" y="6440"/>
                </a:lnTo>
                <a:lnTo>
                  <a:pt x="3188" y="6440"/>
                </a:lnTo>
                <a:lnTo>
                  <a:pt x="3167" y="6483"/>
                </a:lnTo>
                <a:lnTo>
                  <a:pt x="3145" y="6526"/>
                </a:lnTo>
                <a:lnTo>
                  <a:pt x="3145" y="6569"/>
                </a:lnTo>
                <a:lnTo>
                  <a:pt x="3167" y="6611"/>
                </a:lnTo>
                <a:lnTo>
                  <a:pt x="3167" y="6611"/>
                </a:lnTo>
                <a:lnTo>
                  <a:pt x="3124" y="6718"/>
                </a:lnTo>
                <a:lnTo>
                  <a:pt x="2995" y="6783"/>
                </a:lnTo>
                <a:lnTo>
                  <a:pt x="2995" y="6783"/>
                </a:lnTo>
                <a:lnTo>
                  <a:pt x="2931" y="6804"/>
                </a:lnTo>
                <a:lnTo>
                  <a:pt x="2867" y="6847"/>
                </a:lnTo>
                <a:lnTo>
                  <a:pt x="2846" y="6890"/>
                </a:lnTo>
                <a:lnTo>
                  <a:pt x="2824" y="6911"/>
                </a:lnTo>
                <a:lnTo>
                  <a:pt x="2824" y="6954"/>
                </a:lnTo>
                <a:lnTo>
                  <a:pt x="2846" y="6996"/>
                </a:lnTo>
                <a:lnTo>
                  <a:pt x="2846" y="6996"/>
                </a:lnTo>
                <a:lnTo>
                  <a:pt x="2888" y="7018"/>
                </a:lnTo>
                <a:lnTo>
                  <a:pt x="2910" y="7039"/>
                </a:lnTo>
                <a:lnTo>
                  <a:pt x="3017" y="7039"/>
                </a:lnTo>
                <a:lnTo>
                  <a:pt x="3102" y="7061"/>
                </a:lnTo>
                <a:lnTo>
                  <a:pt x="3124" y="7061"/>
                </a:lnTo>
                <a:lnTo>
                  <a:pt x="3167" y="7082"/>
                </a:lnTo>
                <a:lnTo>
                  <a:pt x="3167" y="7082"/>
                </a:lnTo>
                <a:lnTo>
                  <a:pt x="3188" y="7146"/>
                </a:lnTo>
                <a:lnTo>
                  <a:pt x="3188" y="7210"/>
                </a:lnTo>
                <a:lnTo>
                  <a:pt x="3188" y="7317"/>
                </a:lnTo>
                <a:lnTo>
                  <a:pt x="3188" y="7360"/>
                </a:lnTo>
                <a:lnTo>
                  <a:pt x="3209" y="7382"/>
                </a:lnTo>
                <a:lnTo>
                  <a:pt x="3274" y="7424"/>
                </a:lnTo>
                <a:lnTo>
                  <a:pt x="3359" y="7424"/>
                </a:lnTo>
                <a:lnTo>
                  <a:pt x="3359" y="7424"/>
                </a:lnTo>
                <a:lnTo>
                  <a:pt x="3509" y="7382"/>
                </a:lnTo>
                <a:lnTo>
                  <a:pt x="3573" y="7382"/>
                </a:lnTo>
                <a:lnTo>
                  <a:pt x="3637" y="7382"/>
                </a:lnTo>
                <a:lnTo>
                  <a:pt x="3637" y="7382"/>
                </a:lnTo>
                <a:lnTo>
                  <a:pt x="3680" y="7403"/>
                </a:lnTo>
                <a:lnTo>
                  <a:pt x="3723" y="7446"/>
                </a:lnTo>
                <a:lnTo>
                  <a:pt x="3787" y="7531"/>
                </a:lnTo>
                <a:lnTo>
                  <a:pt x="3851" y="7617"/>
                </a:lnTo>
                <a:lnTo>
                  <a:pt x="3873" y="7660"/>
                </a:lnTo>
                <a:lnTo>
                  <a:pt x="3915" y="7681"/>
                </a:lnTo>
                <a:lnTo>
                  <a:pt x="3915" y="7681"/>
                </a:lnTo>
                <a:lnTo>
                  <a:pt x="3980" y="7703"/>
                </a:lnTo>
                <a:lnTo>
                  <a:pt x="4044" y="7703"/>
                </a:lnTo>
                <a:lnTo>
                  <a:pt x="4087" y="7681"/>
                </a:lnTo>
                <a:lnTo>
                  <a:pt x="4108" y="7660"/>
                </a:lnTo>
                <a:lnTo>
                  <a:pt x="4151" y="7638"/>
                </a:lnTo>
                <a:lnTo>
                  <a:pt x="4151" y="7596"/>
                </a:lnTo>
                <a:lnTo>
                  <a:pt x="4172" y="7531"/>
                </a:lnTo>
                <a:lnTo>
                  <a:pt x="4151" y="7467"/>
                </a:lnTo>
                <a:lnTo>
                  <a:pt x="4151" y="7467"/>
                </a:lnTo>
                <a:lnTo>
                  <a:pt x="4108" y="7403"/>
                </a:lnTo>
                <a:lnTo>
                  <a:pt x="4044" y="7317"/>
                </a:lnTo>
                <a:lnTo>
                  <a:pt x="3980" y="7253"/>
                </a:lnTo>
                <a:lnTo>
                  <a:pt x="3958" y="7210"/>
                </a:lnTo>
                <a:lnTo>
                  <a:pt x="3958" y="7168"/>
                </a:lnTo>
                <a:lnTo>
                  <a:pt x="3958" y="7168"/>
                </a:lnTo>
                <a:lnTo>
                  <a:pt x="3980" y="7082"/>
                </a:lnTo>
                <a:lnTo>
                  <a:pt x="4022" y="7018"/>
                </a:lnTo>
                <a:lnTo>
                  <a:pt x="4194" y="6890"/>
                </a:lnTo>
                <a:lnTo>
                  <a:pt x="4279" y="6825"/>
                </a:lnTo>
                <a:lnTo>
                  <a:pt x="4365" y="6761"/>
                </a:lnTo>
                <a:lnTo>
                  <a:pt x="4429" y="6676"/>
                </a:lnTo>
                <a:lnTo>
                  <a:pt x="4450" y="6569"/>
                </a:lnTo>
                <a:lnTo>
                  <a:pt x="4450" y="6569"/>
                </a:lnTo>
                <a:lnTo>
                  <a:pt x="4429" y="6462"/>
                </a:lnTo>
                <a:lnTo>
                  <a:pt x="4408" y="6419"/>
                </a:lnTo>
                <a:lnTo>
                  <a:pt x="4386" y="6397"/>
                </a:lnTo>
                <a:lnTo>
                  <a:pt x="4322" y="6376"/>
                </a:lnTo>
                <a:lnTo>
                  <a:pt x="4236" y="6376"/>
                </a:lnTo>
                <a:lnTo>
                  <a:pt x="4129" y="6419"/>
                </a:lnTo>
                <a:lnTo>
                  <a:pt x="4044" y="6462"/>
                </a:lnTo>
                <a:lnTo>
                  <a:pt x="3894" y="6569"/>
                </a:lnTo>
                <a:lnTo>
                  <a:pt x="3894" y="65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432725" y="3565493"/>
            <a:ext cx="287685" cy="305585"/>
          </a:xfrm>
          <a:custGeom>
            <a:rect b="b" l="l" r="r" t="t"/>
            <a:pathLst>
              <a:path extrusionOk="0" h="11319" w="10656">
                <a:moveTo>
                  <a:pt x="7189" y="5135"/>
                </a:moveTo>
                <a:lnTo>
                  <a:pt x="7189" y="5135"/>
                </a:lnTo>
                <a:lnTo>
                  <a:pt x="7424" y="5028"/>
                </a:lnTo>
                <a:lnTo>
                  <a:pt x="7660" y="4879"/>
                </a:lnTo>
                <a:lnTo>
                  <a:pt x="8109" y="4601"/>
                </a:lnTo>
                <a:lnTo>
                  <a:pt x="8109" y="4601"/>
                </a:lnTo>
                <a:lnTo>
                  <a:pt x="8387" y="4429"/>
                </a:lnTo>
                <a:lnTo>
                  <a:pt x="8665" y="4280"/>
                </a:lnTo>
                <a:lnTo>
                  <a:pt x="8665" y="4280"/>
                </a:lnTo>
                <a:lnTo>
                  <a:pt x="8772" y="4237"/>
                </a:lnTo>
                <a:lnTo>
                  <a:pt x="8858" y="4215"/>
                </a:lnTo>
                <a:lnTo>
                  <a:pt x="8943" y="4237"/>
                </a:lnTo>
                <a:lnTo>
                  <a:pt x="9050" y="4301"/>
                </a:lnTo>
                <a:lnTo>
                  <a:pt x="9050" y="4301"/>
                </a:lnTo>
                <a:lnTo>
                  <a:pt x="9350" y="4408"/>
                </a:lnTo>
                <a:lnTo>
                  <a:pt x="9649" y="4494"/>
                </a:lnTo>
                <a:lnTo>
                  <a:pt x="9970" y="4558"/>
                </a:lnTo>
                <a:lnTo>
                  <a:pt x="10270" y="4601"/>
                </a:lnTo>
                <a:lnTo>
                  <a:pt x="10270" y="4601"/>
                </a:lnTo>
                <a:lnTo>
                  <a:pt x="10377" y="4579"/>
                </a:lnTo>
                <a:lnTo>
                  <a:pt x="10463" y="4558"/>
                </a:lnTo>
                <a:lnTo>
                  <a:pt x="10548" y="4494"/>
                </a:lnTo>
                <a:lnTo>
                  <a:pt x="10612" y="4429"/>
                </a:lnTo>
                <a:lnTo>
                  <a:pt x="10634" y="4365"/>
                </a:lnTo>
                <a:lnTo>
                  <a:pt x="10655" y="4258"/>
                </a:lnTo>
                <a:lnTo>
                  <a:pt x="10634" y="4173"/>
                </a:lnTo>
                <a:lnTo>
                  <a:pt x="10569" y="4066"/>
                </a:lnTo>
                <a:lnTo>
                  <a:pt x="10569" y="4066"/>
                </a:lnTo>
                <a:lnTo>
                  <a:pt x="10484" y="3980"/>
                </a:lnTo>
                <a:lnTo>
                  <a:pt x="10356" y="3916"/>
                </a:lnTo>
                <a:lnTo>
                  <a:pt x="10227" y="3894"/>
                </a:lnTo>
                <a:lnTo>
                  <a:pt x="10099" y="3873"/>
                </a:lnTo>
                <a:lnTo>
                  <a:pt x="9970" y="3873"/>
                </a:lnTo>
                <a:lnTo>
                  <a:pt x="9842" y="3852"/>
                </a:lnTo>
                <a:lnTo>
                  <a:pt x="9735" y="3809"/>
                </a:lnTo>
                <a:lnTo>
                  <a:pt x="9649" y="3723"/>
                </a:lnTo>
                <a:lnTo>
                  <a:pt x="9649" y="3723"/>
                </a:lnTo>
                <a:lnTo>
                  <a:pt x="9671" y="3745"/>
                </a:lnTo>
                <a:lnTo>
                  <a:pt x="9735" y="3723"/>
                </a:lnTo>
                <a:lnTo>
                  <a:pt x="9928" y="3595"/>
                </a:lnTo>
                <a:lnTo>
                  <a:pt x="10077" y="3445"/>
                </a:lnTo>
                <a:lnTo>
                  <a:pt x="10142" y="3381"/>
                </a:lnTo>
                <a:lnTo>
                  <a:pt x="10163" y="3317"/>
                </a:lnTo>
                <a:lnTo>
                  <a:pt x="10163" y="3317"/>
                </a:lnTo>
                <a:lnTo>
                  <a:pt x="10163" y="3231"/>
                </a:lnTo>
                <a:lnTo>
                  <a:pt x="10142" y="3167"/>
                </a:lnTo>
                <a:lnTo>
                  <a:pt x="10099" y="3103"/>
                </a:lnTo>
                <a:lnTo>
                  <a:pt x="10035" y="3060"/>
                </a:lnTo>
                <a:lnTo>
                  <a:pt x="9970" y="3039"/>
                </a:lnTo>
                <a:lnTo>
                  <a:pt x="9906" y="3039"/>
                </a:lnTo>
                <a:lnTo>
                  <a:pt x="9756" y="3060"/>
                </a:lnTo>
                <a:lnTo>
                  <a:pt x="9756" y="3060"/>
                </a:lnTo>
                <a:lnTo>
                  <a:pt x="9607" y="3124"/>
                </a:lnTo>
                <a:lnTo>
                  <a:pt x="9393" y="3231"/>
                </a:lnTo>
                <a:lnTo>
                  <a:pt x="9200" y="3317"/>
                </a:lnTo>
                <a:lnTo>
                  <a:pt x="9115" y="3317"/>
                </a:lnTo>
                <a:lnTo>
                  <a:pt x="9072" y="3317"/>
                </a:lnTo>
                <a:lnTo>
                  <a:pt x="9072" y="3317"/>
                </a:lnTo>
                <a:lnTo>
                  <a:pt x="9050" y="3253"/>
                </a:lnTo>
                <a:lnTo>
                  <a:pt x="9050" y="3146"/>
                </a:lnTo>
                <a:lnTo>
                  <a:pt x="9115" y="2846"/>
                </a:lnTo>
                <a:lnTo>
                  <a:pt x="9222" y="2354"/>
                </a:lnTo>
                <a:lnTo>
                  <a:pt x="9222" y="2354"/>
                </a:lnTo>
                <a:lnTo>
                  <a:pt x="9222" y="2183"/>
                </a:lnTo>
                <a:lnTo>
                  <a:pt x="9222" y="2097"/>
                </a:lnTo>
                <a:lnTo>
                  <a:pt x="9200" y="2033"/>
                </a:lnTo>
                <a:lnTo>
                  <a:pt x="9157" y="1969"/>
                </a:lnTo>
                <a:lnTo>
                  <a:pt x="9093" y="1926"/>
                </a:lnTo>
                <a:lnTo>
                  <a:pt x="9008" y="1905"/>
                </a:lnTo>
                <a:lnTo>
                  <a:pt x="8901" y="1947"/>
                </a:lnTo>
                <a:lnTo>
                  <a:pt x="8901" y="1947"/>
                </a:lnTo>
                <a:lnTo>
                  <a:pt x="8836" y="1990"/>
                </a:lnTo>
                <a:lnTo>
                  <a:pt x="8772" y="2076"/>
                </a:lnTo>
                <a:lnTo>
                  <a:pt x="8708" y="2183"/>
                </a:lnTo>
                <a:lnTo>
                  <a:pt x="8665" y="2290"/>
                </a:lnTo>
                <a:lnTo>
                  <a:pt x="8601" y="2504"/>
                </a:lnTo>
                <a:lnTo>
                  <a:pt x="8558" y="2696"/>
                </a:lnTo>
                <a:lnTo>
                  <a:pt x="8558" y="2696"/>
                </a:lnTo>
                <a:lnTo>
                  <a:pt x="8259" y="3638"/>
                </a:lnTo>
                <a:lnTo>
                  <a:pt x="8259" y="3638"/>
                </a:lnTo>
                <a:lnTo>
                  <a:pt x="8237" y="3745"/>
                </a:lnTo>
                <a:lnTo>
                  <a:pt x="8195" y="3830"/>
                </a:lnTo>
                <a:lnTo>
                  <a:pt x="8088" y="3959"/>
                </a:lnTo>
                <a:lnTo>
                  <a:pt x="7938" y="4066"/>
                </a:lnTo>
                <a:lnTo>
                  <a:pt x="7767" y="4173"/>
                </a:lnTo>
                <a:lnTo>
                  <a:pt x="7767" y="4173"/>
                </a:lnTo>
                <a:lnTo>
                  <a:pt x="6932" y="4729"/>
                </a:lnTo>
                <a:lnTo>
                  <a:pt x="6932" y="4729"/>
                </a:lnTo>
                <a:lnTo>
                  <a:pt x="6761" y="4836"/>
                </a:lnTo>
                <a:lnTo>
                  <a:pt x="6697" y="4836"/>
                </a:lnTo>
                <a:lnTo>
                  <a:pt x="6654" y="4836"/>
                </a:lnTo>
                <a:lnTo>
                  <a:pt x="6611" y="4815"/>
                </a:lnTo>
                <a:lnTo>
                  <a:pt x="6547" y="4772"/>
                </a:lnTo>
                <a:lnTo>
                  <a:pt x="6397" y="4643"/>
                </a:lnTo>
                <a:lnTo>
                  <a:pt x="6397" y="4643"/>
                </a:lnTo>
                <a:lnTo>
                  <a:pt x="6226" y="4515"/>
                </a:lnTo>
                <a:lnTo>
                  <a:pt x="6034" y="4429"/>
                </a:lnTo>
                <a:lnTo>
                  <a:pt x="6034" y="4429"/>
                </a:lnTo>
                <a:lnTo>
                  <a:pt x="5884" y="4387"/>
                </a:lnTo>
                <a:lnTo>
                  <a:pt x="5820" y="4344"/>
                </a:lnTo>
                <a:lnTo>
                  <a:pt x="5755" y="4301"/>
                </a:lnTo>
                <a:lnTo>
                  <a:pt x="5755" y="4301"/>
                </a:lnTo>
                <a:lnTo>
                  <a:pt x="5734" y="4237"/>
                </a:lnTo>
                <a:lnTo>
                  <a:pt x="5713" y="4151"/>
                </a:lnTo>
                <a:lnTo>
                  <a:pt x="5713" y="3937"/>
                </a:lnTo>
                <a:lnTo>
                  <a:pt x="5734" y="3574"/>
                </a:lnTo>
                <a:lnTo>
                  <a:pt x="5734" y="3574"/>
                </a:lnTo>
                <a:lnTo>
                  <a:pt x="5734" y="3338"/>
                </a:lnTo>
                <a:lnTo>
                  <a:pt x="5713" y="3081"/>
                </a:lnTo>
                <a:lnTo>
                  <a:pt x="5713" y="2825"/>
                </a:lnTo>
                <a:lnTo>
                  <a:pt x="5734" y="2718"/>
                </a:lnTo>
                <a:lnTo>
                  <a:pt x="5755" y="2611"/>
                </a:lnTo>
                <a:lnTo>
                  <a:pt x="5755" y="2611"/>
                </a:lnTo>
                <a:lnTo>
                  <a:pt x="5841" y="2482"/>
                </a:lnTo>
                <a:lnTo>
                  <a:pt x="5948" y="2333"/>
                </a:lnTo>
                <a:lnTo>
                  <a:pt x="6205" y="2097"/>
                </a:lnTo>
                <a:lnTo>
                  <a:pt x="6205" y="2097"/>
                </a:lnTo>
                <a:lnTo>
                  <a:pt x="6483" y="1862"/>
                </a:lnTo>
                <a:lnTo>
                  <a:pt x="6654" y="1691"/>
                </a:lnTo>
                <a:lnTo>
                  <a:pt x="6847" y="1520"/>
                </a:lnTo>
                <a:lnTo>
                  <a:pt x="6996" y="1348"/>
                </a:lnTo>
                <a:lnTo>
                  <a:pt x="7103" y="1177"/>
                </a:lnTo>
                <a:lnTo>
                  <a:pt x="7146" y="1092"/>
                </a:lnTo>
                <a:lnTo>
                  <a:pt x="7168" y="1006"/>
                </a:lnTo>
                <a:lnTo>
                  <a:pt x="7146" y="920"/>
                </a:lnTo>
                <a:lnTo>
                  <a:pt x="7125" y="856"/>
                </a:lnTo>
                <a:lnTo>
                  <a:pt x="7125" y="856"/>
                </a:lnTo>
                <a:lnTo>
                  <a:pt x="7039" y="771"/>
                </a:lnTo>
                <a:lnTo>
                  <a:pt x="6954" y="749"/>
                </a:lnTo>
                <a:lnTo>
                  <a:pt x="6847" y="749"/>
                </a:lnTo>
                <a:lnTo>
                  <a:pt x="6761" y="771"/>
                </a:lnTo>
                <a:lnTo>
                  <a:pt x="6654" y="835"/>
                </a:lnTo>
                <a:lnTo>
                  <a:pt x="6568" y="899"/>
                </a:lnTo>
                <a:lnTo>
                  <a:pt x="6419" y="1006"/>
                </a:lnTo>
                <a:lnTo>
                  <a:pt x="6419" y="1006"/>
                </a:lnTo>
                <a:lnTo>
                  <a:pt x="6119" y="1306"/>
                </a:lnTo>
                <a:lnTo>
                  <a:pt x="5927" y="1434"/>
                </a:lnTo>
                <a:lnTo>
                  <a:pt x="5862" y="1477"/>
                </a:lnTo>
                <a:lnTo>
                  <a:pt x="5798" y="1477"/>
                </a:lnTo>
                <a:lnTo>
                  <a:pt x="5798" y="1477"/>
                </a:lnTo>
                <a:lnTo>
                  <a:pt x="5755" y="1434"/>
                </a:lnTo>
                <a:lnTo>
                  <a:pt x="5734" y="1348"/>
                </a:lnTo>
                <a:lnTo>
                  <a:pt x="5734" y="1092"/>
                </a:lnTo>
                <a:lnTo>
                  <a:pt x="5777" y="642"/>
                </a:lnTo>
                <a:lnTo>
                  <a:pt x="5777" y="642"/>
                </a:lnTo>
                <a:lnTo>
                  <a:pt x="5798" y="343"/>
                </a:lnTo>
                <a:lnTo>
                  <a:pt x="5777" y="193"/>
                </a:lnTo>
                <a:lnTo>
                  <a:pt x="5755" y="129"/>
                </a:lnTo>
                <a:lnTo>
                  <a:pt x="5713" y="65"/>
                </a:lnTo>
                <a:lnTo>
                  <a:pt x="5713" y="65"/>
                </a:lnTo>
                <a:lnTo>
                  <a:pt x="5648" y="22"/>
                </a:lnTo>
                <a:lnTo>
                  <a:pt x="5584" y="0"/>
                </a:lnTo>
                <a:lnTo>
                  <a:pt x="5520" y="22"/>
                </a:lnTo>
                <a:lnTo>
                  <a:pt x="5435" y="43"/>
                </a:lnTo>
                <a:lnTo>
                  <a:pt x="5392" y="86"/>
                </a:lnTo>
                <a:lnTo>
                  <a:pt x="5328" y="150"/>
                </a:lnTo>
                <a:lnTo>
                  <a:pt x="5285" y="193"/>
                </a:lnTo>
                <a:lnTo>
                  <a:pt x="5263" y="257"/>
                </a:lnTo>
                <a:lnTo>
                  <a:pt x="5263" y="257"/>
                </a:lnTo>
                <a:lnTo>
                  <a:pt x="5242" y="364"/>
                </a:lnTo>
                <a:lnTo>
                  <a:pt x="5242" y="471"/>
                </a:lnTo>
                <a:lnTo>
                  <a:pt x="5263" y="707"/>
                </a:lnTo>
                <a:lnTo>
                  <a:pt x="5263" y="942"/>
                </a:lnTo>
                <a:lnTo>
                  <a:pt x="5263" y="1049"/>
                </a:lnTo>
                <a:lnTo>
                  <a:pt x="5242" y="1156"/>
                </a:lnTo>
                <a:lnTo>
                  <a:pt x="5242" y="1156"/>
                </a:lnTo>
                <a:lnTo>
                  <a:pt x="5199" y="1220"/>
                </a:lnTo>
                <a:lnTo>
                  <a:pt x="5178" y="1241"/>
                </a:lnTo>
                <a:lnTo>
                  <a:pt x="5156" y="1241"/>
                </a:lnTo>
                <a:lnTo>
                  <a:pt x="5092" y="1220"/>
                </a:lnTo>
                <a:lnTo>
                  <a:pt x="5028" y="1156"/>
                </a:lnTo>
                <a:lnTo>
                  <a:pt x="5028" y="1156"/>
                </a:lnTo>
                <a:lnTo>
                  <a:pt x="4771" y="963"/>
                </a:lnTo>
                <a:lnTo>
                  <a:pt x="4771" y="963"/>
                </a:lnTo>
                <a:lnTo>
                  <a:pt x="4643" y="856"/>
                </a:lnTo>
                <a:lnTo>
                  <a:pt x="4515" y="749"/>
                </a:lnTo>
                <a:lnTo>
                  <a:pt x="4365" y="664"/>
                </a:lnTo>
                <a:lnTo>
                  <a:pt x="4279" y="642"/>
                </a:lnTo>
                <a:lnTo>
                  <a:pt x="4194" y="642"/>
                </a:lnTo>
                <a:lnTo>
                  <a:pt x="4194" y="642"/>
                </a:lnTo>
                <a:lnTo>
                  <a:pt x="4087" y="664"/>
                </a:lnTo>
                <a:lnTo>
                  <a:pt x="4022" y="728"/>
                </a:lnTo>
                <a:lnTo>
                  <a:pt x="3980" y="792"/>
                </a:lnTo>
                <a:lnTo>
                  <a:pt x="3980" y="856"/>
                </a:lnTo>
                <a:lnTo>
                  <a:pt x="4001" y="942"/>
                </a:lnTo>
                <a:lnTo>
                  <a:pt x="4044" y="1027"/>
                </a:lnTo>
                <a:lnTo>
                  <a:pt x="4172" y="1220"/>
                </a:lnTo>
                <a:lnTo>
                  <a:pt x="4343" y="1413"/>
                </a:lnTo>
                <a:lnTo>
                  <a:pt x="4515" y="1584"/>
                </a:lnTo>
                <a:lnTo>
                  <a:pt x="4750" y="1819"/>
                </a:lnTo>
                <a:lnTo>
                  <a:pt x="4750" y="1819"/>
                </a:lnTo>
                <a:lnTo>
                  <a:pt x="4900" y="1969"/>
                </a:lnTo>
                <a:lnTo>
                  <a:pt x="5007" y="2097"/>
                </a:lnTo>
                <a:lnTo>
                  <a:pt x="5049" y="2183"/>
                </a:lnTo>
                <a:lnTo>
                  <a:pt x="5092" y="2247"/>
                </a:lnTo>
                <a:lnTo>
                  <a:pt x="5092" y="2354"/>
                </a:lnTo>
                <a:lnTo>
                  <a:pt x="5092" y="2461"/>
                </a:lnTo>
                <a:lnTo>
                  <a:pt x="5092" y="2461"/>
                </a:lnTo>
                <a:lnTo>
                  <a:pt x="5071" y="2889"/>
                </a:lnTo>
                <a:lnTo>
                  <a:pt x="5028" y="3295"/>
                </a:lnTo>
                <a:lnTo>
                  <a:pt x="5028" y="3295"/>
                </a:lnTo>
                <a:lnTo>
                  <a:pt x="5028" y="3809"/>
                </a:lnTo>
                <a:lnTo>
                  <a:pt x="5028" y="4087"/>
                </a:lnTo>
                <a:lnTo>
                  <a:pt x="4985" y="4194"/>
                </a:lnTo>
                <a:lnTo>
                  <a:pt x="4942" y="4280"/>
                </a:lnTo>
                <a:lnTo>
                  <a:pt x="4942" y="4280"/>
                </a:lnTo>
                <a:lnTo>
                  <a:pt x="4878" y="4322"/>
                </a:lnTo>
                <a:lnTo>
                  <a:pt x="4793" y="4322"/>
                </a:lnTo>
                <a:lnTo>
                  <a:pt x="4600" y="4365"/>
                </a:lnTo>
                <a:lnTo>
                  <a:pt x="4600" y="4365"/>
                </a:lnTo>
                <a:lnTo>
                  <a:pt x="4429" y="4429"/>
                </a:lnTo>
                <a:lnTo>
                  <a:pt x="4258" y="4494"/>
                </a:lnTo>
                <a:lnTo>
                  <a:pt x="4258" y="4494"/>
                </a:lnTo>
                <a:lnTo>
                  <a:pt x="4172" y="4558"/>
                </a:lnTo>
                <a:lnTo>
                  <a:pt x="4108" y="4579"/>
                </a:lnTo>
                <a:lnTo>
                  <a:pt x="4044" y="4558"/>
                </a:lnTo>
                <a:lnTo>
                  <a:pt x="3958" y="4536"/>
                </a:lnTo>
                <a:lnTo>
                  <a:pt x="3958" y="4536"/>
                </a:lnTo>
                <a:lnTo>
                  <a:pt x="3873" y="4472"/>
                </a:lnTo>
                <a:lnTo>
                  <a:pt x="3787" y="4387"/>
                </a:lnTo>
                <a:lnTo>
                  <a:pt x="3616" y="4215"/>
                </a:lnTo>
                <a:lnTo>
                  <a:pt x="3616" y="4215"/>
                </a:lnTo>
                <a:lnTo>
                  <a:pt x="3252" y="3937"/>
                </a:lnTo>
                <a:lnTo>
                  <a:pt x="2888" y="3681"/>
                </a:lnTo>
                <a:lnTo>
                  <a:pt x="2888" y="3681"/>
                </a:lnTo>
                <a:lnTo>
                  <a:pt x="2696" y="3552"/>
                </a:lnTo>
                <a:lnTo>
                  <a:pt x="2589" y="3445"/>
                </a:lnTo>
                <a:lnTo>
                  <a:pt x="2525" y="3381"/>
                </a:lnTo>
                <a:lnTo>
                  <a:pt x="2503" y="3295"/>
                </a:lnTo>
                <a:lnTo>
                  <a:pt x="2482" y="3210"/>
                </a:lnTo>
                <a:lnTo>
                  <a:pt x="2461" y="3103"/>
                </a:lnTo>
                <a:lnTo>
                  <a:pt x="2461" y="3103"/>
                </a:lnTo>
                <a:lnTo>
                  <a:pt x="2418" y="2097"/>
                </a:lnTo>
                <a:lnTo>
                  <a:pt x="2418" y="2097"/>
                </a:lnTo>
                <a:lnTo>
                  <a:pt x="2396" y="1947"/>
                </a:lnTo>
                <a:lnTo>
                  <a:pt x="2375" y="1862"/>
                </a:lnTo>
                <a:lnTo>
                  <a:pt x="2332" y="1776"/>
                </a:lnTo>
                <a:lnTo>
                  <a:pt x="2289" y="1712"/>
                </a:lnTo>
                <a:lnTo>
                  <a:pt x="2225" y="1669"/>
                </a:lnTo>
                <a:lnTo>
                  <a:pt x="2161" y="1648"/>
                </a:lnTo>
                <a:lnTo>
                  <a:pt x="2054" y="1669"/>
                </a:lnTo>
                <a:lnTo>
                  <a:pt x="2054" y="1669"/>
                </a:lnTo>
                <a:lnTo>
                  <a:pt x="1968" y="1712"/>
                </a:lnTo>
                <a:lnTo>
                  <a:pt x="1926" y="1755"/>
                </a:lnTo>
                <a:lnTo>
                  <a:pt x="1883" y="1819"/>
                </a:lnTo>
                <a:lnTo>
                  <a:pt x="1840" y="1905"/>
                </a:lnTo>
                <a:lnTo>
                  <a:pt x="1797" y="2076"/>
                </a:lnTo>
                <a:lnTo>
                  <a:pt x="1776" y="2226"/>
                </a:lnTo>
                <a:lnTo>
                  <a:pt x="1776" y="2226"/>
                </a:lnTo>
                <a:lnTo>
                  <a:pt x="1776" y="2482"/>
                </a:lnTo>
                <a:lnTo>
                  <a:pt x="1754" y="2654"/>
                </a:lnTo>
                <a:lnTo>
                  <a:pt x="1733" y="2696"/>
                </a:lnTo>
                <a:lnTo>
                  <a:pt x="1712" y="2739"/>
                </a:lnTo>
                <a:lnTo>
                  <a:pt x="1712" y="2739"/>
                </a:lnTo>
                <a:lnTo>
                  <a:pt x="1690" y="2761"/>
                </a:lnTo>
                <a:lnTo>
                  <a:pt x="1647" y="2761"/>
                </a:lnTo>
                <a:lnTo>
                  <a:pt x="1583" y="2718"/>
                </a:lnTo>
                <a:lnTo>
                  <a:pt x="1455" y="2611"/>
                </a:lnTo>
                <a:lnTo>
                  <a:pt x="1455" y="2611"/>
                </a:lnTo>
                <a:lnTo>
                  <a:pt x="1113" y="2375"/>
                </a:lnTo>
                <a:lnTo>
                  <a:pt x="941" y="2247"/>
                </a:lnTo>
                <a:lnTo>
                  <a:pt x="856" y="2226"/>
                </a:lnTo>
                <a:lnTo>
                  <a:pt x="749" y="2183"/>
                </a:lnTo>
                <a:lnTo>
                  <a:pt x="749" y="2183"/>
                </a:lnTo>
                <a:lnTo>
                  <a:pt x="663" y="2183"/>
                </a:lnTo>
                <a:lnTo>
                  <a:pt x="578" y="2204"/>
                </a:lnTo>
                <a:lnTo>
                  <a:pt x="513" y="2226"/>
                </a:lnTo>
                <a:lnTo>
                  <a:pt x="471" y="2268"/>
                </a:lnTo>
                <a:lnTo>
                  <a:pt x="428" y="2333"/>
                </a:lnTo>
                <a:lnTo>
                  <a:pt x="428" y="2397"/>
                </a:lnTo>
                <a:lnTo>
                  <a:pt x="428" y="2482"/>
                </a:lnTo>
                <a:lnTo>
                  <a:pt x="449" y="2568"/>
                </a:lnTo>
                <a:lnTo>
                  <a:pt x="449" y="2568"/>
                </a:lnTo>
                <a:lnTo>
                  <a:pt x="492" y="2654"/>
                </a:lnTo>
                <a:lnTo>
                  <a:pt x="556" y="2739"/>
                </a:lnTo>
                <a:lnTo>
                  <a:pt x="706" y="2910"/>
                </a:lnTo>
                <a:lnTo>
                  <a:pt x="1027" y="3167"/>
                </a:lnTo>
                <a:lnTo>
                  <a:pt x="1027" y="3167"/>
                </a:lnTo>
                <a:lnTo>
                  <a:pt x="1220" y="3317"/>
                </a:lnTo>
                <a:lnTo>
                  <a:pt x="1241" y="3360"/>
                </a:lnTo>
                <a:lnTo>
                  <a:pt x="1262" y="3402"/>
                </a:lnTo>
                <a:lnTo>
                  <a:pt x="1284" y="3445"/>
                </a:lnTo>
                <a:lnTo>
                  <a:pt x="1262" y="3488"/>
                </a:lnTo>
                <a:lnTo>
                  <a:pt x="1262" y="3488"/>
                </a:lnTo>
                <a:lnTo>
                  <a:pt x="1198" y="3531"/>
                </a:lnTo>
                <a:lnTo>
                  <a:pt x="1091" y="3552"/>
                </a:lnTo>
                <a:lnTo>
                  <a:pt x="920" y="3616"/>
                </a:lnTo>
                <a:lnTo>
                  <a:pt x="920" y="3616"/>
                </a:lnTo>
                <a:lnTo>
                  <a:pt x="749" y="3659"/>
                </a:lnTo>
                <a:lnTo>
                  <a:pt x="535" y="3723"/>
                </a:lnTo>
                <a:lnTo>
                  <a:pt x="342" y="3788"/>
                </a:lnTo>
                <a:lnTo>
                  <a:pt x="257" y="3830"/>
                </a:lnTo>
                <a:lnTo>
                  <a:pt x="214" y="3873"/>
                </a:lnTo>
                <a:lnTo>
                  <a:pt x="214" y="3873"/>
                </a:lnTo>
                <a:lnTo>
                  <a:pt x="150" y="3959"/>
                </a:lnTo>
                <a:lnTo>
                  <a:pt x="128" y="4044"/>
                </a:lnTo>
                <a:lnTo>
                  <a:pt x="128" y="4108"/>
                </a:lnTo>
                <a:lnTo>
                  <a:pt x="150" y="4173"/>
                </a:lnTo>
                <a:lnTo>
                  <a:pt x="214" y="4237"/>
                </a:lnTo>
                <a:lnTo>
                  <a:pt x="278" y="4280"/>
                </a:lnTo>
                <a:lnTo>
                  <a:pt x="342" y="4322"/>
                </a:lnTo>
                <a:lnTo>
                  <a:pt x="428" y="4322"/>
                </a:lnTo>
                <a:lnTo>
                  <a:pt x="428" y="4322"/>
                </a:lnTo>
                <a:lnTo>
                  <a:pt x="642" y="4322"/>
                </a:lnTo>
                <a:lnTo>
                  <a:pt x="834" y="4301"/>
                </a:lnTo>
                <a:lnTo>
                  <a:pt x="1241" y="4194"/>
                </a:lnTo>
                <a:lnTo>
                  <a:pt x="1241" y="4194"/>
                </a:lnTo>
                <a:lnTo>
                  <a:pt x="1412" y="4130"/>
                </a:lnTo>
                <a:lnTo>
                  <a:pt x="1605" y="4044"/>
                </a:lnTo>
                <a:lnTo>
                  <a:pt x="1819" y="3980"/>
                </a:lnTo>
                <a:lnTo>
                  <a:pt x="1904" y="3980"/>
                </a:lnTo>
                <a:lnTo>
                  <a:pt x="1990" y="3980"/>
                </a:lnTo>
                <a:lnTo>
                  <a:pt x="1990" y="3980"/>
                </a:lnTo>
                <a:lnTo>
                  <a:pt x="2097" y="4001"/>
                </a:lnTo>
                <a:lnTo>
                  <a:pt x="2182" y="4044"/>
                </a:lnTo>
                <a:lnTo>
                  <a:pt x="2375" y="4173"/>
                </a:lnTo>
                <a:lnTo>
                  <a:pt x="2567" y="4301"/>
                </a:lnTo>
                <a:lnTo>
                  <a:pt x="2739" y="4429"/>
                </a:lnTo>
                <a:lnTo>
                  <a:pt x="2739" y="4429"/>
                </a:lnTo>
                <a:lnTo>
                  <a:pt x="3252" y="4729"/>
                </a:lnTo>
                <a:lnTo>
                  <a:pt x="3252" y="4729"/>
                </a:lnTo>
                <a:lnTo>
                  <a:pt x="3402" y="4793"/>
                </a:lnTo>
                <a:lnTo>
                  <a:pt x="3488" y="4836"/>
                </a:lnTo>
                <a:lnTo>
                  <a:pt x="3552" y="4879"/>
                </a:lnTo>
                <a:lnTo>
                  <a:pt x="3552" y="4879"/>
                </a:lnTo>
                <a:lnTo>
                  <a:pt x="3594" y="4943"/>
                </a:lnTo>
                <a:lnTo>
                  <a:pt x="3594" y="5028"/>
                </a:lnTo>
                <a:lnTo>
                  <a:pt x="3594" y="5221"/>
                </a:lnTo>
                <a:lnTo>
                  <a:pt x="3552" y="5435"/>
                </a:lnTo>
                <a:lnTo>
                  <a:pt x="3530" y="5606"/>
                </a:lnTo>
                <a:lnTo>
                  <a:pt x="3530" y="5606"/>
                </a:lnTo>
                <a:lnTo>
                  <a:pt x="3530" y="5820"/>
                </a:lnTo>
                <a:lnTo>
                  <a:pt x="3509" y="5991"/>
                </a:lnTo>
                <a:lnTo>
                  <a:pt x="3466" y="6055"/>
                </a:lnTo>
                <a:lnTo>
                  <a:pt x="3423" y="6141"/>
                </a:lnTo>
                <a:lnTo>
                  <a:pt x="3359" y="6205"/>
                </a:lnTo>
                <a:lnTo>
                  <a:pt x="3252" y="6269"/>
                </a:lnTo>
                <a:lnTo>
                  <a:pt x="3252" y="6269"/>
                </a:lnTo>
                <a:lnTo>
                  <a:pt x="2888" y="6526"/>
                </a:lnTo>
                <a:lnTo>
                  <a:pt x="2696" y="6655"/>
                </a:lnTo>
                <a:lnTo>
                  <a:pt x="2610" y="6697"/>
                </a:lnTo>
                <a:lnTo>
                  <a:pt x="2503" y="6740"/>
                </a:lnTo>
                <a:lnTo>
                  <a:pt x="2503" y="6740"/>
                </a:lnTo>
                <a:lnTo>
                  <a:pt x="2289" y="6783"/>
                </a:lnTo>
                <a:lnTo>
                  <a:pt x="2075" y="6783"/>
                </a:lnTo>
                <a:lnTo>
                  <a:pt x="1861" y="6783"/>
                </a:lnTo>
                <a:lnTo>
                  <a:pt x="1647" y="6762"/>
                </a:lnTo>
                <a:lnTo>
                  <a:pt x="1241" y="6697"/>
                </a:lnTo>
                <a:lnTo>
                  <a:pt x="813" y="6633"/>
                </a:lnTo>
                <a:lnTo>
                  <a:pt x="813" y="6633"/>
                </a:lnTo>
                <a:lnTo>
                  <a:pt x="620" y="6633"/>
                </a:lnTo>
                <a:lnTo>
                  <a:pt x="407" y="6676"/>
                </a:lnTo>
                <a:lnTo>
                  <a:pt x="300" y="6697"/>
                </a:lnTo>
                <a:lnTo>
                  <a:pt x="193" y="6740"/>
                </a:lnTo>
                <a:lnTo>
                  <a:pt x="107" y="6804"/>
                </a:lnTo>
                <a:lnTo>
                  <a:pt x="43" y="6869"/>
                </a:lnTo>
                <a:lnTo>
                  <a:pt x="43" y="6869"/>
                </a:lnTo>
                <a:lnTo>
                  <a:pt x="21" y="6954"/>
                </a:lnTo>
                <a:lnTo>
                  <a:pt x="0" y="7018"/>
                </a:lnTo>
                <a:lnTo>
                  <a:pt x="0" y="7082"/>
                </a:lnTo>
                <a:lnTo>
                  <a:pt x="21" y="7147"/>
                </a:lnTo>
                <a:lnTo>
                  <a:pt x="64" y="7211"/>
                </a:lnTo>
                <a:lnTo>
                  <a:pt x="128" y="7254"/>
                </a:lnTo>
                <a:lnTo>
                  <a:pt x="193" y="7275"/>
                </a:lnTo>
                <a:lnTo>
                  <a:pt x="278" y="7296"/>
                </a:lnTo>
                <a:lnTo>
                  <a:pt x="278" y="7296"/>
                </a:lnTo>
                <a:lnTo>
                  <a:pt x="407" y="7318"/>
                </a:lnTo>
                <a:lnTo>
                  <a:pt x="535" y="7318"/>
                </a:lnTo>
                <a:lnTo>
                  <a:pt x="792" y="7318"/>
                </a:lnTo>
                <a:lnTo>
                  <a:pt x="792" y="7318"/>
                </a:lnTo>
                <a:lnTo>
                  <a:pt x="1027" y="7318"/>
                </a:lnTo>
                <a:lnTo>
                  <a:pt x="1155" y="7339"/>
                </a:lnTo>
                <a:lnTo>
                  <a:pt x="1220" y="7361"/>
                </a:lnTo>
                <a:lnTo>
                  <a:pt x="1241" y="7382"/>
                </a:lnTo>
                <a:lnTo>
                  <a:pt x="1241" y="7382"/>
                </a:lnTo>
                <a:lnTo>
                  <a:pt x="1241" y="7425"/>
                </a:lnTo>
                <a:lnTo>
                  <a:pt x="1241" y="7489"/>
                </a:lnTo>
                <a:lnTo>
                  <a:pt x="1198" y="7532"/>
                </a:lnTo>
                <a:lnTo>
                  <a:pt x="1134" y="7575"/>
                </a:lnTo>
                <a:lnTo>
                  <a:pt x="877" y="7724"/>
                </a:lnTo>
                <a:lnTo>
                  <a:pt x="877" y="7724"/>
                </a:lnTo>
                <a:lnTo>
                  <a:pt x="706" y="7810"/>
                </a:lnTo>
                <a:lnTo>
                  <a:pt x="535" y="7917"/>
                </a:lnTo>
                <a:lnTo>
                  <a:pt x="449" y="7981"/>
                </a:lnTo>
                <a:lnTo>
                  <a:pt x="385" y="8045"/>
                </a:lnTo>
                <a:lnTo>
                  <a:pt x="321" y="8131"/>
                </a:lnTo>
                <a:lnTo>
                  <a:pt x="278" y="8216"/>
                </a:lnTo>
                <a:lnTo>
                  <a:pt x="278" y="8216"/>
                </a:lnTo>
                <a:lnTo>
                  <a:pt x="278" y="8366"/>
                </a:lnTo>
                <a:lnTo>
                  <a:pt x="300" y="8473"/>
                </a:lnTo>
                <a:lnTo>
                  <a:pt x="321" y="8516"/>
                </a:lnTo>
                <a:lnTo>
                  <a:pt x="364" y="8559"/>
                </a:lnTo>
                <a:lnTo>
                  <a:pt x="407" y="8580"/>
                </a:lnTo>
                <a:lnTo>
                  <a:pt x="471" y="8602"/>
                </a:lnTo>
                <a:lnTo>
                  <a:pt x="471" y="8602"/>
                </a:lnTo>
                <a:lnTo>
                  <a:pt x="578" y="8602"/>
                </a:lnTo>
                <a:lnTo>
                  <a:pt x="685" y="8580"/>
                </a:lnTo>
                <a:lnTo>
                  <a:pt x="770" y="8537"/>
                </a:lnTo>
                <a:lnTo>
                  <a:pt x="877" y="8495"/>
                </a:lnTo>
                <a:lnTo>
                  <a:pt x="1048" y="8345"/>
                </a:lnTo>
                <a:lnTo>
                  <a:pt x="1220" y="8238"/>
                </a:lnTo>
                <a:lnTo>
                  <a:pt x="1220" y="8238"/>
                </a:lnTo>
                <a:lnTo>
                  <a:pt x="1412" y="8131"/>
                </a:lnTo>
                <a:lnTo>
                  <a:pt x="1476" y="8109"/>
                </a:lnTo>
                <a:lnTo>
                  <a:pt x="1519" y="8109"/>
                </a:lnTo>
                <a:lnTo>
                  <a:pt x="1562" y="8131"/>
                </a:lnTo>
                <a:lnTo>
                  <a:pt x="1583" y="8195"/>
                </a:lnTo>
                <a:lnTo>
                  <a:pt x="1605" y="8281"/>
                </a:lnTo>
                <a:lnTo>
                  <a:pt x="1605" y="8388"/>
                </a:lnTo>
                <a:lnTo>
                  <a:pt x="1605" y="8388"/>
                </a:lnTo>
                <a:lnTo>
                  <a:pt x="1583" y="8580"/>
                </a:lnTo>
                <a:lnTo>
                  <a:pt x="1605" y="8794"/>
                </a:lnTo>
                <a:lnTo>
                  <a:pt x="1626" y="8901"/>
                </a:lnTo>
                <a:lnTo>
                  <a:pt x="1647" y="8987"/>
                </a:lnTo>
                <a:lnTo>
                  <a:pt x="1712" y="9051"/>
                </a:lnTo>
                <a:lnTo>
                  <a:pt x="1797" y="9115"/>
                </a:lnTo>
                <a:lnTo>
                  <a:pt x="1797" y="9115"/>
                </a:lnTo>
                <a:lnTo>
                  <a:pt x="1883" y="9136"/>
                </a:lnTo>
                <a:lnTo>
                  <a:pt x="1968" y="9136"/>
                </a:lnTo>
                <a:lnTo>
                  <a:pt x="2033" y="9094"/>
                </a:lnTo>
                <a:lnTo>
                  <a:pt x="2075" y="9051"/>
                </a:lnTo>
                <a:lnTo>
                  <a:pt x="2140" y="8987"/>
                </a:lnTo>
                <a:lnTo>
                  <a:pt x="2161" y="8901"/>
                </a:lnTo>
                <a:lnTo>
                  <a:pt x="2225" y="8751"/>
                </a:lnTo>
                <a:lnTo>
                  <a:pt x="2225" y="8751"/>
                </a:lnTo>
                <a:lnTo>
                  <a:pt x="2247" y="8516"/>
                </a:lnTo>
                <a:lnTo>
                  <a:pt x="2247" y="8302"/>
                </a:lnTo>
                <a:lnTo>
                  <a:pt x="2247" y="8067"/>
                </a:lnTo>
                <a:lnTo>
                  <a:pt x="2268" y="7853"/>
                </a:lnTo>
                <a:lnTo>
                  <a:pt x="2268" y="7853"/>
                </a:lnTo>
                <a:lnTo>
                  <a:pt x="2289" y="7746"/>
                </a:lnTo>
                <a:lnTo>
                  <a:pt x="2332" y="7682"/>
                </a:lnTo>
                <a:lnTo>
                  <a:pt x="2396" y="7617"/>
                </a:lnTo>
                <a:lnTo>
                  <a:pt x="2461" y="7575"/>
                </a:lnTo>
                <a:lnTo>
                  <a:pt x="2610" y="7468"/>
                </a:lnTo>
                <a:lnTo>
                  <a:pt x="2781" y="7382"/>
                </a:lnTo>
                <a:lnTo>
                  <a:pt x="2781" y="7382"/>
                </a:lnTo>
                <a:lnTo>
                  <a:pt x="3231" y="7104"/>
                </a:lnTo>
                <a:lnTo>
                  <a:pt x="3466" y="6975"/>
                </a:lnTo>
                <a:lnTo>
                  <a:pt x="3701" y="6847"/>
                </a:lnTo>
                <a:lnTo>
                  <a:pt x="3701" y="6847"/>
                </a:lnTo>
                <a:lnTo>
                  <a:pt x="3787" y="6826"/>
                </a:lnTo>
                <a:lnTo>
                  <a:pt x="3851" y="6826"/>
                </a:lnTo>
                <a:lnTo>
                  <a:pt x="3915" y="6847"/>
                </a:lnTo>
                <a:lnTo>
                  <a:pt x="3980" y="6869"/>
                </a:lnTo>
                <a:lnTo>
                  <a:pt x="4087" y="6997"/>
                </a:lnTo>
                <a:lnTo>
                  <a:pt x="4215" y="7104"/>
                </a:lnTo>
                <a:lnTo>
                  <a:pt x="4215" y="7104"/>
                </a:lnTo>
                <a:lnTo>
                  <a:pt x="4408" y="7211"/>
                </a:lnTo>
                <a:lnTo>
                  <a:pt x="4600" y="7296"/>
                </a:lnTo>
                <a:lnTo>
                  <a:pt x="4600" y="7296"/>
                </a:lnTo>
                <a:lnTo>
                  <a:pt x="4750" y="7339"/>
                </a:lnTo>
                <a:lnTo>
                  <a:pt x="4835" y="7361"/>
                </a:lnTo>
                <a:lnTo>
                  <a:pt x="4900" y="7403"/>
                </a:lnTo>
                <a:lnTo>
                  <a:pt x="4900" y="7403"/>
                </a:lnTo>
                <a:lnTo>
                  <a:pt x="4921" y="7489"/>
                </a:lnTo>
                <a:lnTo>
                  <a:pt x="4942" y="7575"/>
                </a:lnTo>
                <a:lnTo>
                  <a:pt x="4921" y="7810"/>
                </a:lnTo>
                <a:lnTo>
                  <a:pt x="4857" y="8238"/>
                </a:lnTo>
                <a:lnTo>
                  <a:pt x="4857" y="8238"/>
                </a:lnTo>
                <a:lnTo>
                  <a:pt x="4835" y="8452"/>
                </a:lnTo>
                <a:lnTo>
                  <a:pt x="4835" y="8709"/>
                </a:lnTo>
                <a:lnTo>
                  <a:pt x="4814" y="8965"/>
                </a:lnTo>
                <a:lnTo>
                  <a:pt x="4793" y="9072"/>
                </a:lnTo>
                <a:lnTo>
                  <a:pt x="4750" y="9179"/>
                </a:lnTo>
                <a:lnTo>
                  <a:pt x="4750" y="9179"/>
                </a:lnTo>
                <a:lnTo>
                  <a:pt x="4707" y="9265"/>
                </a:lnTo>
                <a:lnTo>
                  <a:pt x="4664" y="9329"/>
                </a:lnTo>
                <a:lnTo>
                  <a:pt x="4515" y="9479"/>
                </a:lnTo>
                <a:lnTo>
                  <a:pt x="4215" y="9736"/>
                </a:lnTo>
                <a:lnTo>
                  <a:pt x="4215" y="9736"/>
                </a:lnTo>
                <a:lnTo>
                  <a:pt x="4065" y="9885"/>
                </a:lnTo>
                <a:lnTo>
                  <a:pt x="3915" y="10056"/>
                </a:lnTo>
                <a:lnTo>
                  <a:pt x="3851" y="10142"/>
                </a:lnTo>
                <a:lnTo>
                  <a:pt x="3787" y="10228"/>
                </a:lnTo>
                <a:lnTo>
                  <a:pt x="3766" y="10335"/>
                </a:lnTo>
                <a:lnTo>
                  <a:pt x="3766" y="10442"/>
                </a:lnTo>
                <a:lnTo>
                  <a:pt x="3766" y="10442"/>
                </a:lnTo>
                <a:lnTo>
                  <a:pt x="3787" y="10506"/>
                </a:lnTo>
                <a:lnTo>
                  <a:pt x="3808" y="10570"/>
                </a:lnTo>
                <a:lnTo>
                  <a:pt x="3873" y="10613"/>
                </a:lnTo>
                <a:lnTo>
                  <a:pt x="3915" y="10656"/>
                </a:lnTo>
                <a:lnTo>
                  <a:pt x="4001" y="10677"/>
                </a:lnTo>
                <a:lnTo>
                  <a:pt x="4065" y="10698"/>
                </a:lnTo>
                <a:lnTo>
                  <a:pt x="4151" y="10677"/>
                </a:lnTo>
                <a:lnTo>
                  <a:pt x="4215" y="10656"/>
                </a:lnTo>
                <a:lnTo>
                  <a:pt x="4215" y="10656"/>
                </a:lnTo>
                <a:lnTo>
                  <a:pt x="4279" y="10634"/>
                </a:lnTo>
                <a:lnTo>
                  <a:pt x="4343" y="10570"/>
                </a:lnTo>
                <a:lnTo>
                  <a:pt x="4515" y="10420"/>
                </a:lnTo>
                <a:lnTo>
                  <a:pt x="4579" y="10356"/>
                </a:lnTo>
                <a:lnTo>
                  <a:pt x="4643" y="10335"/>
                </a:lnTo>
                <a:lnTo>
                  <a:pt x="4707" y="10335"/>
                </a:lnTo>
                <a:lnTo>
                  <a:pt x="4771" y="10377"/>
                </a:lnTo>
                <a:lnTo>
                  <a:pt x="4771" y="10377"/>
                </a:lnTo>
                <a:lnTo>
                  <a:pt x="4771" y="10442"/>
                </a:lnTo>
                <a:lnTo>
                  <a:pt x="4771" y="10506"/>
                </a:lnTo>
                <a:lnTo>
                  <a:pt x="4771" y="10634"/>
                </a:lnTo>
                <a:lnTo>
                  <a:pt x="4771" y="10634"/>
                </a:lnTo>
                <a:lnTo>
                  <a:pt x="4771" y="10891"/>
                </a:lnTo>
                <a:lnTo>
                  <a:pt x="4814" y="10998"/>
                </a:lnTo>
                <a:lnTo>
                  <a:pt x="4835" y="11126"/>
                </a:lnTo>
                <a:lnTo>
                  <a:pt x="4835" y="11126"/>
                </a:lnTo>
                <a:lnTo>
                  <a:pt x="4900" y="11190"/>
                </a:lnTo>
                <a:lnTo>
                  <a:pt x="4942" y="11255"/>
                </a:lnTo>
                <a:lnTo>
                  <a:pt x="5007" y="11297"/>
                </a:lnTo>
                <a:lnTo>
                  <a:pt x="5071" y="11319"/>
                </a:lnTo>
                <a:lnTo>
                  <a:pt x="5156" y="11319"/>
                </a:lnTo>
                <a:lnTo>
                  <a:pt x="5221" y="11276"/>
                </a:lnTo>
                <a:lnTo>
                  <a:pt x="5285" y="11233"/>
                </a:lnTo>
                <a:lnTo>
                  <a:pt x="5349" y="11169"/>
                </a:lnTo>
                <a:lnTo>
                  <a:pt x="5349" y="11169"/>
                </a:lnTo>
                <a:lnTo>
                  <a:pt x="5392" y="11083"/>
                </a:lnTo>
                <a:lnTo>
                  <a:pt x="5413" y="10976"/>
                </a:lnTo>
                <a:lnTo>
                  <a:pt x="5456" y="10763"/>
                </a:lnTo>
                <a:lnTo>
                  <a:pt x="5456" y="10313"/>
                </a:lnTo>
                <a:lnTo>
                  <a:pt x="5456" y="10313"/>
                </a:lnTo>
                <a:lnTo>
                  <a:pt x="5477" y="10099"/>
                </a:lnTo>
                <a:lnTo>
                  <a:pt x="5499" y="10035"/>
                </a:lnTo>
                <a:lnTo>
                  <a:pt x="5520" y="10014"/>
                </a:lnTo>
                <a:lnTo>
                  <a:pt x="5584" y="10014"/>
                </a:lnTo>
                <a:lnTo>
                  <a:pt x="5627" y="10056"/>
                </a:lnTo>
                <a:lnTo>
                  <a:pt x="5820" y="10185"/>
                </a:lnTo>
                <a:lnTo>
                  <a:pt x="5820" y="10185"/>
                </a:lnTo>
                <a:lnTo>
                  <a:pt x="5969" y="10313"/>
                </a:lnTo>
                <a:lnTo>
                  <a:pt x="6141" y="10442"/>
                </a:lnTo>
                <a:lnTo>
                  <a:pt x="6226" y="10484"/>
                </a:lnTo>
                <a:lnTo>
                  <a:pt x="6333" y="10527"/>
                </a:lnTo>
                <a:lnTo>
                  <a:pt x="6419" y="10549"/>
                </a:lnTo>
                <a:lnTo>
                  <a:pt x="6504" y="10549"/>
                </a:lnTo>
                <a:lnTo>
                  <a:pt x="6504" y="10549"/>
                </a:lnTo>
                <a:lnTo>
                  <a:pt x="6590" y="10549"/>
                </a:lnTo>
                <a:lnTo>
                  <a:pt x="6654" y="10506"/>
                </a:lnTo>
                <a:lnTo>
                  <a:pt x="6718" y="10463"/>
                </a:lnTo>
                <a:lnTo>
                  <a:pt x="6761" y="10420"/>
                </a:lnTo>
                <a:lnTo>
                  <a:pt x="6804" y="10356"/>
                </a:lnTo>
                <a:lnTo>
                  <a:pt x="6804" y="10270"/>
                </a:lnTo>
                <a:lnTo>
                  <a:pt x="6804" y="10206"/>
                </a:lnTo>
                <a:lnTo>
                  <a:pt x="6804" y="10121"/>
                </a:lnTo>
                <a:lnTo>
                  <a:pt x="6804" y="10121"/>
                </a:lnTo>
                <a:lnTo>
                  <a:pt x="6761" y="10035"/>
                </a:lnTo>
                <a:lnTo>
                  <a:pt x="6697" y="9971"/>
                </a:lnTo>
                <a:lnTo>
                  <a:pt x="6568" y="9843"/>
                </a:lnTo>
                <a:lnTo>
                  <a:pt x="6269" y="9607"/>
                </a:lnTo>
                <a:lnTo>
                  <a:pt x="6269" y="9607"/>
                </a:lnTo>
                <a:lnTo>
                  <a:pt x="6076" y="9479"/>
                </a:lnTo>
                <a:lnTo>
                  <a:pt x="5905" y="9329"/>
                </a:lnTo>
                <a:lnTo>
                  <a:pt x="5905" y="9329"/>
                </a:lnTo>
                <a:lnTo>
                  <a:pt x="5734" y="9243"/>
                </a:lnTo>
                <a:lnTo>
                  <a:pt x="5648" y="9201"/>
                </a:lnTo>
                <a:lnTo>
                  <a:pt x="5563" y="9136"/>
                </a:lnTo>
                <a:lnTo>
                  <a:pt x="5563" y="9136"/>
                </a:lnTo>
                <a:lnTo>
                  <a:pt x="5541" y="9072"/>
                </a:lnTo>
                <a:lnTo>
                  <a:pt x="5499" y="8987"/>
                </a:lnTo>
                <a:lnTo>
                  <a:pt x="5499" y="8773"/>
                </a:lnTo>
                <a:lnTo>
                  <a:pt x="5520" y="8388"/>
                </a:lnTo>
                <a:lnTo>
                  <a:pt x="5520" y="8388"/>
                </a:lnTo>
                <a:lnTo>
                  <a:pt x="5541" y="8002"/>
                </a:lnTo>
                <a:lnTo>
                  <a:pt x="5584" y="7596"/>
                </a:lnTo>
                <a:lnTo>
                  <a:pt x="5584" y="7596"/>
                </a:lnTo>
                <a:lnTo>
                  <a:pt x="5606" y="7446"/>
                </a:lnTo>
                <a:lnTo>
                  <a:pt x="5648" y="7403"/>
                </a:lnTo>
                <a:lnTo>
                  <a:pt x="5670" y="7361"/>
                </a:lnTo>
                <a:lnTo>
                  <a:pt x="5777" y="7296"/>
                </a:lnTo>
                <a:lnTo>
                  <a:pt x="5927" y="7232"/>
                </a:lnTo>
                <a:lnTo>
                  <a:pt x="5927" y="7232"/>
                </a:lnTo>
                <a:lnTo>
                  <a:pt x="6055" y="7147"/>
                </a:lnTo>
                <a:lnTo>
                  <a:pt x="6205" y="7061"/>
                </a:lnTo>
                <a:lnTo>
                  <a:pt x="6333" y="6954"/>
                </a:lnTo>
                <a:lnTo>
                  <a:pt x="6440" y="6847"/>
                </a:lnTo>
                <a:lnTo>
                  <a:pt x="6440" y="6847"/>
                </a:lnTo>
                <a:lnTo>
                  <a:pt x="6547" y="6740"/>
                </a:lnTo>
                <a:lnTo>
                  <a:pt x="6611" y="6633"/>
                </a:lnTo>
                <a:lnTo>
                  <a:pt x="6654" y="6590"/>
                </a:lnTo>
                <a:lnTo>
                  <a:pt x="6697" y="6569"/>
                </a:lnTo>
                <a:lnTo>
                  <a:pt x="6761" y="6569"/>
                </a:lnTo>
                <a:lnTo>
                  <a:pt x="6825" y="6569"/>
                </a:lnTo>
                <a:lnTo>
                  <a:pt x="6825" y="6569"/>
                </a:lnTo>
                <a:lnTo>
                  <a:pt x="6954" y="6633"/>
                </a:lnTo>
                <a:lnTo>
                  <a:pt x="7082" y="6719"/>
                </a:lnTo>
                <a:lnTo>
                  <a:pt x="7232" y="6804"/>
                </a:lnTo>
                <a:lnTo>
                  <a:pt x="7360" y="6890"/>
                </a:lnTo>
                <a:lnTo>
                  <a:pt x="7360" y="6890"/>
                </a:lnTo>
                <a:lnTo>
                  <a:pt x="7681" y="7040"/>
                </a:lnTo>
                <a:lnTo>
                  <a:pt x="8023" y="7189"/>
                </a:lnTo>
                <a:lnTo>
                  <a:pt x="8023" y="7189"/>
                </a:lnTo>
                <a:lnTo>
                  <a:pt x="8152" y="7254"/>
                </a:lnTo>
                <a:lnTo>
                  <a:pt x="8237" y="7361"/>
                </a:lnTo>
                <a:lnTo>
                  <a:pt x="8280" y="7468"/>
                </a:lnTo>
                <a:lnTo>
                  <a:pt x="8302" y="7575"/>
                </a:lnTo>
                <a:lnTo>
                  <a:pt x="8323" y="7831"/>
                </a:lnTo>
                <a:lnTo>
                  <a:pt x="8344" y="7981"/>
                </a:lnTo>
                <a:lnTo>
                  <a:pt x="8366" y="8109"/>
                </a:lnTo>
                <a:lnTo>
                  <a:pt x="8366" y="8109"/>
                </a:lnTo>
                <a:lnTo>
                  <a:pt x="8409" y="8366"/>
                </a:lnTo>
                <a:lnTo>
                  <a:pt x="8516" y="8687"/>
                </a:lnTo>
                <a:lnTo>
                  <a:pt x="8580" y="8837"/>
                </a:lnTo>
                <a:lnTo>
                  <a:pt x="8665" y="8965"/>
                </a:lnTo>
                <a:lnTo>
                  <a:pt x="8772" y="9051"/>
                </a:lnTo>
                <a:lnTo>
                  <a:pt x="8815" y="9094"/>
                </a:lnTo>
                <a:lnTo>
                  <a:pt x="8879" y="9115"/>
                </a:lnTo>
                <a:lnTo>
                  <a:pt x="8879" y="9115"/>
                </a:lnTo>
                <a:lnTo>
                  <a:pt x="9008" y="9115"/>
                </a:lnTo>
                <a:lnTo>
                  <a:pt x="9093" y="9094"/>
                </a:lnTo>
                <a:lnTo>
                  <a:pt x="9157" y="9029"/>
                </a:lnTo>
                <a:lnTo>
                  <a:pt x="9179" y="8944"/>
                </a:lnTo>
                <a:lnTo>
                  <a:pt x="9200" y="8858"/>
                </a:lnTo>
                <a:lnTo>
                  <a:pt x="9179" y="8751"/>
                </a:lnTo>
                <a:lnTo>
                  <a:pt x="9115" y="8559"/>
                </a:lnTo>
                <a:lnTo>
                  <a:pt x="9115" y="8559"/>
                </a:lnTo>
                <a:lnTo>
                  <a:pt x="9008" y="8259"/>
                </a:lnTo>
                <a:lnTo>
                  <a:pt x="8965" y="8109"/>
                </a:lnTo>
                <a:lnTo>
                  <a:pt x="8922" y="7960"/>
                </a:lnTo>
                <a:lnTo>
                  <a:pt x="8922" y="7960"/>
                </a:lnTo>
                <a:lnTo>
                  <a:pt x="8901" y="7831"/>
                </a:lnTo>
                <a:lnTo>
                  <a:pt x="8922" y="7767"/>
                </a:lnTo>
                <a:lnTo>
                  <a:pt x="8943" y="7746"/>
                </a:lnTo>
                <a:lnTo>
                  <a:pt x="8986" y="7746"/>
                </a:lnTo>
                <a:lnTo>
                  <a:pt x="9093" y="7767"/>
                </a:lnTo>
                <a:lnTo>
                  <a:pt x="9093" y="7767"/>
                </a:lnTo>
                <a:lnTo>
                  <a:pt x="9264" y="7853"/>
                </a:lnTo>
                <a:lnTo>
                  <a:pt x="9542" y="7960"/>
                </a:lnTo>
                <a:lnTo>
                  <a:pt x="9671" y="8002"/>
                </a:lnTo>
                <a:lnTo>
                  <a:pt x="9778" y="8024"/>
                </a:lnTo>
                <a:lnTo>
                  <a:pt x="9842" y="8024"/>
                </a:lnTo>
                <a:lnTo>
                  <a:pt x="9885" y="8002"/>
                </a:lnTo>
                <a:lnTo>
                  <a:pt x="9906" y="7960"/>
                </a:lnTo>
                <a:lnTo>
                  <a:pt x="9928" y="7917"/>
                </a:lnTo>
                <a:lnTo>
                  <a:pt x="9928" y="7917"/>
                </a:lnTo>
                <a:lnTo>
                  <a:pt x="9928" y="7874"/>
                </a:lnTo>
                <a:lnTo>
                  <a:pt x="9885" y="7810"/>
                </a:lnTo>
                <a:lnTo>
                  <a:pt x="9799" y="7660"/>
                </a:lnTo>
                <a:lnTo>
                  <a:pt x="9585" y="7403"/>
                </a:lnTo>
                <a:lnTo>
                  <a:pt x="9585" y="7403"/>
                </a:lnTo>
                <a:lnTo>
                  <a:pt x="9436" y="7296"/>
                </a:lnTo>
                <a:lnTo>
                  <a:pt x="9350" y="7232"/>
                </a:lnTo>
                <a:lnTo>
                  <a:pt x="9307" y="7168"/>
                </a:lnTo>
                <a:lnTo>
                  <a:pt x="9307" y="7168"/>
                </a:lnTo>
                <a:lnTo>
                  <a:pt x="9307" y="7125"/>
                </a:lnTo>
                <a:lnTo>
                  <a:pt x="9329" y="7104"/>
                </a:lnTo>
                <a:lnTo>
                  <a:pt x="9393" y="7040"/>
                </a:lnTo>
                <a:lnTo>
                  <a:pt x="9500" y="6997"/>
                </a:lnTo>
                <a:lnTo>
                  <a:pt x="9628" y="6954"/>
                </a:lnTo>
                <a:lnTo>
                  <a:pt x="9906" y="6869"/>
                </a:lnTo>
                <a:lnTo>
                  <a:pt x="10099" y="6826"/>
                </a:lnTo>
                <a:lnTo>
                  <a:pt x="10099" y="6826"/>
                </a:lnTo>
                <a:lnTo>
                  <a:pt x="10227" y="6783"/>
                </a:lnTo>
                <a:lnTo>
                  <a:pt x="10356" y="6740"/>
                </a:lnTo>
                <a:lnTo>
                  <a:pt x="10398" y="6697"/>
                </a:lnTo>
                <a:lnTo>
                  <a:pt x="10420" y="6633"/>
                </a:lnTo>
                <a:lnTo>
                  <a:pt x="10441" y="6590"/>
                </a:lnTo>
                <a:lnTo>
                  <a:pt x="10441" y="6505"/>
                </a:lnTo>
                <a:lnTo>
                  <a:pt x="10441" y="6505"/>
                </a:lnTo>
                <a:lnTo>
                  <a:pt x="10420" y="6419"/>
                </a:lnTo>
                <a:lnTo>
                  <a:pt x="10356" y="6355"/>
                </a:lnTo>
                <a:lnTo>
                  <a:pt x="10270" y="6291"/>
                </a:lnTo>
                <a:lnTo>
                  <a:pt x="10184" y="6269"/>
                </a:lnTo>
                <a:lnTo>
                  <a:pt x="10184" y="6269"/>
                </a:lnTo>
                <a:lnTo>
                  <a:pt x="10056" y="6269"/>
                </a:lnTo>
                <a:lnTo>
                  <a:pt x="9928" y="6269"/>
                </a:lnTo>
                <a:lnTo>
                  <a:pt x="9649" y="6334"/>
                </a:lnTo>
                <a:lnTo>
                  <a:pt x="9115" y="6526"/>
                </a:lnTo>
                <a:lnTo>
                  <a:pt x="9115" y="6526"/>
                </a:lnTo>
                <a:lnTo>
                  <a:pt x="8965" y="6590"/>
                </a:lnTo>
                <a:lnTo>
                  <a:pt x="8836" y="6655"/>
                </a:lnTo>
                <a:lnTo>
                  <a:pt x="8687" y="6697"/>
                </a:lnTo>
                <a:lnTo>
                  <a:pt x="8622" y="6697"/>
                </a:lnTo>
                <a:lnTo>
                  <a:pt x="8558" y="6697"/>
                </a:lnTo>
                <a:lnTo>
                  <a:pt x="8558" y="6697"/>
                </a:lnTo>
                <a:lnTo>
                  <a:pt x="8409" y="6655"/>
                </a:lnTo>
                <a:lnTo>
                  <a:pt x="8259" y="6569"/>
                </a:lnTo>
                <a:lnTo>
                  <a:pt x="7981" y="6441"/>
                </a:lnTo>
                <a:lnTo>
                  <a:pt x="7981" y="6441"/>
                </a:lnTo>
                <a:lnTo>
                  <a:pt x="7424" y="6184"/>
                </a:lnTo>
                <a:lnTo>
                  <a:pt x="7424" y="6184"/>
                </a:lnTo>
                <a:lnTo>
                  <a:pt x="7146" y="6077"/>
                </a:lnTo>
                <a:lnTo>
                  <a:pt x="7018" y="6013"/>
                </a:lnTo>
                <a:lnTo>
                  <a:pt x="6954" y="5970"/>
                </a:lnTo>
                <a:lnTo>
                  <a:pt x="6932" y="5927"/>
                </a:lnTo>
                <a:lnTo>
                  <a:pt x="6932" y="5927"/>
                </a:lnTo>
                <a:lnTo>
                  <a:pt x="6889" y="5820"/>
                </a:lnTo>
                <a:lnTo>
                  <a:pt x="6868" y="5649"/>
                </a:lnTo>
                <a:lnTo>
                  <a:pt x="6847" y="5478"/>
                </a:lnTo>
                <a:lnTo>
                  <a:pt x="6847" y="5371"/>
                </a:lnTo>
                <a:lnTo>
                  <a:pt x="6847" y="5371"/>
                </a:lnTo>
                <a:lnTo>
                  <a:pt x="6868" y="5328"/>
                </a:lnTo>
                <a:lnTo>
                  <a:pt x="6911" y="5285"/>
                </a:lnTo>
                <a:lnTo>
                  <a:pt x="6996" y="5221"/>
                </a:lnTo>
                <a:lnTo>
                  <a:pt x="7189" y="5135"/>
                </a:lnTo>
                <a:lnTo>
                  <a:pt x="7189" y="5135"/>
                </a:lnTo>
                <a:close/>
                <a:moveTo>
                  <a:pt x="6226" y="5735"/>
                </a:moveTo>
                <a:lnTo>
                  <a:pt x="6226" y="5735"/>
                </a:lnTo>
                <a:lnTo>
                  <a:pt x="6162" y="5906"/>
                </a:lnTo>
                <a:lnTo>
                  <a:pt x="6076" y="6055"/>
                </a:lnTo>
                <a:lnTo>
                  <a:pt x="5969" y="6184"/>
                </a:lnTo>
                <a:lnTo>
                  <a:pt x="5820" y="6312"/>
                </a:lnTo>
                <a:lnTo>
                  <a:pt x="5670" y="6419"/>
                </a:lnTo>
                <a:lnTo>
                  <a:pt x="5499" y="6483"/>
                </a:lnTo>
                <a:lnTo>
                  <a:pt x="5328" y="6526"/>
                </a:lnTo>
                <a:lnTo>
                  <a:pt x="5156" y="6548"/>
                </a:lnTo>
                <a:lnTo>
                  <a:pt x="5156" y="6548"/>
                </a:lnTo>
                <a:lnTo>
                  <a:pt x="4985" y="6526"/>
                </a:lnTo>
                <a:lnTo>
                  <a:pt x="4814" y="6483"/>
                </a:lnTo>
                <a:lnTo>
                  <a:pt x="4664" y="6419"/>
                </a:lnTo>
                <a:lnTo>
                  <a:pt x="4515" y="6312"/>
                </a:lnTo>
                <a:lnTo>
                  <a:pt x="4515" y="6312"/>
                </a:lnTo>
                <a:lnTo>
                  <a:pt x="4450" y="6227"/>
                </a:lnTo>
                <a:lnTo>
                  <a:pt x="4386" y="6162"/>
                </a:lnTo>
                <a:lnTo>
                  <a:pt x="4343" y="6077"/>
                </a:lnTo>
                <a:lnTo>
                  <a:pt x="4322" y="5991"/>
                </a:lnTo>
                <a:lnTo>
                  <a:pt x="4322" y="5927"/>
                </a:lnTo>
                <a:lnTo>
                  <a:pt x="4322" y="5842"/>
                </a:lnTo>
                <a:lnTo>
                  <a:pt x="4365" y="5649"/>
                </a:lnTo>
                <a:lnTo>
                  <a:pt x="4365" y="5649"/>
                </a:lnTo>
                <a:lnTo>
                  <a:pt x="4408" y="5478"/>
                </a:lnTo>
                <a:lnTo>
                  <a:pt x="4450" y="5307"/>
                </a:lnTo>
                <a:lnTo>
                  <a:pt x="4536" y="5135"/>
                </a:lnTo>
                <a:lnTo>
                  <a:pt x="4579" y="5071"/>
                </a:lnTo>
                <a:lnTo>
                  <a:pt x="4664" y="5028"/>
                </a:lnTo>
                <a:lnTo>
                  <a:pt x="4664" y="5028"/>
                </a:lnTo>
                <a:lnTo>
                  <a:pt x="4771" y="4986"/>
                </a:lnTo>
                <a:lnTo>
                  <a:pt x="4964" y="4943"/>
                </a:lnTo>
                <a:lnTo>
                  <a:pt x="5156" y="4921"/>
                </a:lnTo>
                <a:lnTo>
                  <a:pt x="5221" y="4943"/>
                </a:lnTo>
                <a:lnTo>
                  <a:pt x="5242" y="4943"/>
                </a:lnTo>
                <a:lnTo>
                  <a:pt x="5242" y="4943"/>
                </a:lnTo>
                <a:lnTo>
                  <a:pt x="5413" y="4964"/>
                </a:lnTo>
                <a:lnTo>
                  <a:pt x="5606" y="4986"/>
                </a:lnTo>
                <a:lnTo>
                  <a:pt x="5798" y="5028"/>
                </a:lnTo>
                <a:lnTo>
                  <a:pt x="5969" y="5093"/>
                </a:lnTo>
                <a:lnTo>
                  <a:pt x="6098" y="5200"/>
                </a:lnTo>
                <a:lnTo>
                  <a:pt x="6162" y="5264"/>
                </a:lnTo>
                <a:lnTo>
                  <a:pt x="6205" y="5349"/>
                </a:lnTo>
                <a:lnTo>
                  <a:pt x="6226" y="5435"/>
                </a:lnTo>
                <a:lnTo>
                  <a:pt x="6248" y="5521"/>
                </a:lnTo>
                <a:lnTo>
                  <a:pt x="6248" y="5628"/>
                </a:lnTo>
                <a:lnTo>
                  <a:pt x="6226" y="5735"/>
                </a:lnTo>
                <a:lnTo>
                  <a:pt x="6226" y="573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5917420" y="3067612"/>
            <a:ext cx="282475" cy="254775"/>
          </a:xfrm>
          <a:custGeom>
            <a:rect b="b" l="l" r="r" t="t"/>
            <a:pathLst>
              <a:path extrusionOk="0" h="9437" w="10463">
                <a:moveTo>
                  <a:pt x="6077" y="6740"/>
                </a:moveTo>
                <a:lnTo>
                  <a:pt x="6077" y="6740"/>
                </a:lnTo>
                <a:lnTo>
                  <a:pt x="5906" y="6612"/>
                </a:lnTo>
                <a:lnTo>
                  <a:pt x="5863" y="6526"/>
                </a:lnTo>
                <a:lnTo>
                  <a:pt x="5820" y="6398"/>
                </a:lnTo>
                <a:lnTo>
                  <a:pt x="5820" y="6398"/>
                </a:lnTo>
                <a:lnTo>
                  <a:pt x="5799" y="6184"/>
                </a:lnTo>
                <a:lnTo>
                  <a:pt x="5799" y="5970"/>
                </a:lnTo>
                <a:lnTo>
                  <a:pt x="5799" y="5970"/>
                </a:lnTo>
                <a:lnTo>
                  <a:pt x="5756" y="5799"/>
                </a:lnTo>
                <a:lnTo>
                  <a:pt x="5735" y="5735"/>
                </a:lnTo>
                <a:lnTo>
                  <a:pt x="5692" y="5670"/>
                </a:lnTo>
                <a:lnTo>
                  <a:pt x="5585" y="5606"/>
                </a:lnTo>
                <a:lnTo>
                  <a:pt x="5435" y="5521"/>
                </a:lnTo>
                <a:lnTo>
                  <a:pt x="5435" y="5521"/>
                </a:lnTo>
                <a:lnTo>
                  <a:pt x="5349" y="5478"/>
                </a:lnTo>
                <a:lnTo>
                  <a:pt x="5307" y="5435"/>
                </a:lnTo>
                <a:lnTo>
                  <a:pt x="5349" y="5392"/>
                </a:lnTo>
                <a:lnTo>
                  <a:pt x="5435" y="5328"/>
                </a:lnTo>
                <a:lnTo>
                  <a:pt x="5435" y="5328"/>
                </a:lnTo>
                <a:lnTo>
                  <a:pt x="5563" y="5200"/>
                </a:lnTo>
                <a:lnTo>
                  <a:pt x="5606" y="5157"/>
                </a:lnTo>
                <a:lnTo>
                  <a:pt x="5628" y="5093"/>
                </a:lnTo>
                <a:lnTo>
                  <a:pt x="5628" y="5029"/>
                </a:lnTo>
                <a:lnTo>
                  <a:pt x="5606" y="4964"/>
                </a:lnTo>
                <a:lnTo>
                  <a:pt x="5499" y="4793"/>
                </a:lnTo>
                <a:lnTo>
                  <a:pt x="5499" y="4793"/>
                </a:lnTo>
                <a:lnTo>
                  <a:pt x="5221" y="4387"/>
                </a:lnTo>
                <a:lnTo>
                  <a:pt x="4922" y="4002"/>
                </a:lnTo>
                <a:lnTo>
                  <a:pt x="4922" y="4002"/>
                </a:lnTo>
                <a:lnTo>
                  <a:pt x="4815" y="3830"/>
                </a:lnTo>
                <a:lnTo>
                  <a:pt x="4665" y="3638"/>
                </a:lnTo>
                <a:lnTo>
                  <a:pt x="4579" y="3552"/>
                </a:lnTo>
                <a:lnTo>
                  <a:pt x="4494" y="3488"/>
                </a:lnTo>
                <a:lnTo>
                  <a:pt x="4408" y="3445"/>
                </a:lnTo>
                <a:lnTo>
                  <a:pt x="4365" y="3445"/>
                </a:lnTo>
                <a:lnTo>
                  <a:pt x="4322" y="3467"/>
                </a:lnTo>
                <a:lnTo>
                  <a:pt x="4322" y="3467"/>
                </a:lnTo>
                <a:lnTo>
                  <a:pt x="4280" y="3488"/>
                </a:lnTo>
                <a:lnTo>
                  <a:pt x="4237" y="3531"/>
                </a:lnTo>
                <a:lnTo>
                  <a:pt x="4194" y="3616"/>
                </a:lnTo>
                <a:lnTo>
                  <a:pt x="4194" y="3723"/>
                </a:lnTo>
                <a:lnTo>
                  <a:pt x="4215" y="3830"/>
                </a:lnTo>
                <a:lnTo>
                  <a:pt x="4322" y="4044"/>
                </a:lnTo>
                <a:lnTo>
                  <a:pt x="4408" y="4216"/>
                </a:lnTo>
                <a:lnTo>
                  <a:pt x="4408" y="4216"/>
                </a:lnTo>
                <a:lnTo>
                  <a:pt x="4665" y="4536"/>
                </a:lnTo>
                <a:lnTo>
                  <a:pt x="4665" y="4536"/>
                </a:lnTo>
                <a:lnTo>
                  <a:pt x="4708" y="4622"/>
                </a:lnTo>
                <a:lnTo>
                  <a:pt x="4729" y="4686"/>
                </a:lnTo>
                <a:lnTo>
                  <a:pt x="4750" y="4857"/>
                </a:lnTo>
                <a:lnTo>
                  <a:pt x="4750" y="4857"/>
                </a:lnTo>
                <a:lnTo>
                  <a:pt x="4793" y="5029"/>
                </a:lnTo>
                <a:lnTo>
                  <a:pt x="4857" y="5243"/>
                </a:lnTo>
                <a:lnTo>
                  <a:pt x="4922" y="5478"/>
                </a:lnTo>
                <a:lnTo>
                  <a:pt x="4922" y="5563"/>
                </a:lnTo>
                <a:lnTo>
                  <a:pt x="4922" y="5606"/>
                </a:lnTo>
                <a:lnTo>
                  <a:pt x="4922" y="5606"/>
                </a:lnTo>
                <a:lnTo>
                  <a:pt x="4879" y="5649"/>
                </a:lnTo>
                <a:lnTo>
                  <a:pt x="4815" y="5670"/>
                </a:lnTo>
                <a:lnTo>
                  <a:pt x="4686" y="5692"/>
                </a:lnTo>
                <a:lnTo>
                  <a:pt x="4622" y="5713"/>
                </a:lnTo>
                <a:lnTo>
                  <a:pt x="4558" y="5735"/>
                </a:lnTo>
                <a:lnTo>
                  <a:pt x="4494" y="5777"/>
                </a:lnTo>
                <a:lnTo>
                  <a:pt x="4451" y="5842"/>
                </a:lnTo>
                <a:lnTo>
                  <a:pt x="4451" y="5842"/>
                </a:lnTo>
                <a:lnTo>
                  <a:pt x="4429" y="5949"/>
                </a:lnTo>
                <a:lnTo>
                  <a:pt x="4408" y="6056"/>
                </a:lnTo>
                <a:lnTo>
                  <a:pt x="4408" y="6248"/>
                </a:lnTo>
                <a:lnTo>
                  <a:pt x="4387" y="6334"/>
                </a:lnTo>
                <a:lnTo>
                  <a:pt x="4365" y="6419"/>
                </a:lnTo>
                <a:lnTo>
                  <a:pt x="4301" y="6505"/>
                </a:lnTo>
                <a:lnTo>
                  <a:pt x="4215" y="6569"/>
                </a:lnTo>
                <a:lnTo>
                  <a:pt x="4215" y="6569"/>
                </a:lnTo>
                <a:lnTo>
                  <a:pt x="3873" y="6740"/>
                </a:lnTo>
                <a:lnTo>
                  <a:pt x="3702" y="6847"/>
                </a:lnTo>
                <a:lnTo>
                  <a:pt x="3638" y="6911"/>
                </a:lnTo>
                <a:lnTo>
                  <a:pt x="3574" y="6997"/>
                </a:lnTo>
                <a:lnTo>
                  <a:pt x="3574" y="6997"/>
                </a:lnTo>
                <a:lnTo>
                  <a:pt x="3467" y="7168"/>
                </a:lnTo>
                <a:lnTo>
                  <a:pt x="3381" y="7361"/>
                </a:lnTo>
                <a:lnTo>
                  <a:pt x="3338" y="7553"/>
                </a:lnTo>
                <a:lnTo>
                  <a:pt x="3317" y="7746"/>
                </a:lnTo>
                <a:lnTo>
                  <a:pt x="3317" y="7960"/>
                </a:lnTo>
                <a:lnTo>
                  <a:pt x="3360" y="8152"/>
                </a:lnTo>
                <a:lnTo>
                  <a:pt x="3424" y="8345"/>
                </a:lnTo>
                <a:lnTo>
                  <a:pt x="3488" y="8537"/>
                </a:lnTo>
                <a:lnTo>
                  <a:pt x="3488" y="8537"/>
                </a:lnTo>
                <a:lnTo>
                  <a:pt x="3616" y="8709"/>
                </a:lnTo>
                <a:lnTo>
                  <a:pt x="3745" y="8880"/>
                </a:lnTo>
                <a:lnTo>
                  <a:pt x="3916" y="9051"/>
                </a:lnTo>
                <a:lnTo>
                  <a:pt x="4087" y="9179"/>
                </a:lnTo>
                <a:lnTo>
                  <a:pt x="4301" y="9286"/>
                </a:lnTo>
                <a:lnTo>
                  <a:pt x="4515" y="9372"/>
                </a:lnTo>
                <a:lnTo>
                  <a:pt x="4729" y="9415"/>
                </a:lnTo>
                <a:lnTo>
                  <a:pt x="4922" y="9436"/>
                </a:lnTo>
                <a:lnTo>
                  <a:pt x="4922" y="9436"/>
                </a:lnTo>
                <a:lnTo>
                  <a:pt x="5178" y="9393"/>
                </a:lnTo>
                <a:lnTo>
                  <a:pt x="5478" y="9351"/>
                </a:lnTo>
                <a:lnTo>
                  <a:pt x="5735" y="9244"/>
                </a:lnTo>
                <a:lnTo>
                  <a:pt x="5863" y="9201"/>
                </a:lnTo>
                <a:lnTo>
                  <a:pt x="5970" y="9115"/>
                </a:lnTo>
                <a:lnTo>
                  <a:pt x="5970" y="9115"/>
                </a:lnTo>
                <a:lnTo>
                  <a:pt x="6034" y="9051"/>
                </a:lnTo>
                <a:lnTo>
                  <a:pt x="6120" y="8965"/>
                </a:lnTo>
                <a:lnTo>
                  <a:pt x="6248" y="8751"/>
                </a:lnTo>
                <a:lnTo>
                  <a:pt x="6355" y="8537"/>
                </a:lnTo>
                <a:lnTo>
                  <a:pt x="6419" y="8324"/>
                </a:lnTo>
                <a:lnTo>
                  <a:pt x="6419" y="8324"/>
                </a:lnTo>
                <a:lnTo>
                  <a:pt x="6462" y="8131"/>
                </a:lnTo>
                <a:lnTo>
                  <a:pt x="6483" y="7917"/>
                </a:lnTo>
                <a:lnTo>
                  <a:pt x="6483" y="7703"/>
                </a:lnTo>
                <a:lnTo>
                  <a:pt x="6462" y="7489"/>
                </a:lnTo>
                <a:lnTo>
                  <a:pt x="6419" y="7275"/>
                </a:lnTo>
                <a:lnTo>
                  <a:pt x="6334" y="7083"/>
                </a:lnTo>
                <a:lnTo>
                  <a:pt x="6227" y="6890"/>
                </a:lnTo>
                <a:lnTo>
                  <a:pt x="6077" y="6740"/>
                </a:lnTo>
                <a:lnTo>
                  <a:pt x="6077" y="6740"/>
                </a:lnTo>
                <a:close/>
                <a:moveTo>
                  <a:pt x="5114" y="6312"/>
                </a:moveTo>
                <a:lnTo>
                  <a:pt x="5114" y="6312"/>
                </a:lnTo>
                <a:lnTo>
                  <a:pt x="5114" y="6270"/>
                </a:lnTo>
                <a:lnTo>
                  <a:pt x="5093" y="6227"/>
                </a:lnTo>
                <a:lnTo>
                  <a:pt x="5050" y="6184"/>
                </a:lnTo>
                <a:lnTo>
                  <a:pt x="5050" y="6163"/>
                </a:lnTo>
                <a:lnTo>
                  <a:pt x="5050" y="6163"/>
                </a:lnTo>
                <a:lnTo>
                  <a:pt x="5071" y="6098"/>
                </a:lnTo>
                <a:lnTo>
                  <a:pt x="5135" y="6034"/>
                </a:lnTo>
                <a:lnTo>
                  <a:pt x="5200" y="5991"/>
                </a:lnTo>
                <a:lnTo>
                  <a:pt x="5285" y="5991"/>
                </a:lnTo>
                <a:lnTo>
                  <a:pt x="5285" y="5991"/>
                </a:lnTo>
                <a:lnTo>
                  <a:pt x="5328" y="6013"/>
                </a:lnTo>
                <a:lnTo>
                  <a:pt x="5349" y="6056"/>
                </a:lnTo>
                <a:lnTo>
                  <a:pt x="5392" y="6163"/>
                </a:lnTo>
                <a:lnTo>
                  <a:pt x="5392" y="6291"/>
                </a:lnTo>
                <a:lnTo>
                  <a:pt x="5392" y="6334"/>
                </a:lnTo>
                <a:lnTo>
                  <a:pt x="5371" y="6398"/>
                </a:lnTo>
                <a:lnTo>
                  <a:pt x="5371" y="6398"/>
                </a:lnTo>
                <a:lnTo>
                  <a:pt x="5307" y="6441"/>
                </a:lnTo>
                <a:lnTo>
                  <a:pt x="5242" y="6462"/>
                </a:lnTo>
                <a:lnTo>
                  <a:pt x="5093" y="6462"/>
                </a:lnTo>
                <a:lnTo>
                  <a:pt x="5093" y="6462"/>
                </a:lnTo>
                <a:lnTo>
                  <a:pt x="5007" y="6462"/>
                </a:lnTo>
                <a:lnTo>
                  <a:pt x="4922" y="6441"/>
                </a:lnTo>
                <a:lnTo>
                  <a:pt x="4922" y="6441"/>
                </a:lnTo>
                <a:lnTo>
                  <a:pt x="4964" y="6398"/>
                </a:lnTo>
                <a:lnTo>
                  <a:pt x="5028" y="6377"/>
                </a:lnTo>
                <a:lnTo>
                  <a:pt x="5071" y="6355"/>
                </a:lnTo>
                <a:lnTo>
                  <a:pt x="5114" y="6312"/>
                </a:lnTo>
                <a:lnTo>
                  <a:pt x="5114" y="6312"/>
                </a:lnTo>
                <a:close/>
                <a:moveTo>
                  <a:pt x="5842" y="8452"/>
                </a:moveTo>
                <a:lnTo>
                  <a:pt x="5842" y="8452"/>
                </a:lnTo>
                <a:lnTo>
                  <a:pt x="5585" y="8623"/>
                </a:lnTo>
                <a:lnTo>
                  <a:pt x="5328" y="8751"/>
                </a:lnTo>
                <a:lnTo>
                  <a:pt x="5178" y="8794"/>
                </a:lnTo>
                <a:lnTo>
                  <a:pt x="5050" y="8837"/>
                </a:lnTo>
                <a:lnTo>
                  <a:pt x="4900" y="8858"/>
                </a:lnTo>
                <a:lnTo>
                  <a:pt x="4750" y="8880"/>
                </a:lnTo>
                <a:lnTo>
                  <a:pt x="4750" y="8880"/>
                </a:lnTo>
                <a:lnTo>
                  <a:pt x="4643" y="8880"/>
                </a:lnTo>
                <a:lnTo>
                  <a:pt x="4515" y="8858"/>
                </a:lnTo>
                <a:lnTo>
                  <a:pt x="4408" y="8816"/>
                </a:lnTo>
                <a:lnTo>
                  <a:pt x="4301" y="8751"/>
                </a:lnTo>
                <a:lnTo>
                  <a:pt x="4215" y="8687"/>
                </a:lnTo>
                <a:lnTo>
                  <a:pt x="4130" y="8602"/>
                </a:lnTo>
                <a:lnTo>
                  <a:pt x="4044" y="8495"/>
                </a:lnTo>
                <a:lnTo>
                  <a:pt x="4001" y="8388"/>
                </a:lnTo>
                <a:lnTo>
                  <a:pt x="4001" y="8388"/>
                </a:lnTo>
                <a:lnTo>
                  <a:pt x="3937" y="8238"/>
                </a:lnTo>
                <a:lnTo>
                  <a:pt x="3937" y="8195"/>
                </a:lnTo>
                <a:lnTo>
                  <a:pt x="3959" y="8152"/>
                </a:lnTo>
                <a:lnTo>
                  <a:pt x="3980" y="8110"/>
                </a:lnTo>
                <a:lnTo>
                  <a:pt x="4001" y="8110"/>
                </a:lnTo>
                <a:lnTo>
                  <a:pt x="4066" y="8088"/>
                </a:lnTo>
                <a:lnTo>
                  <a:pt x="4151" y="8088"/>
                </a:lnTo>
                <a:lnTo>
                  <a:pt x="4215" y="8131"/>
                </a:lnTo>
                <a:lnTo>
                  <a:pt x="4258" y="8152"/>
                </a:lnTo>
                <a:lnTo>
                  <a:pt x="4280" y="8195"/>
                </a:lnTo>
                <a:lnTo>
                  <a:pt x="4280" y="8195"/>
                </a:lnTo>
                <a:lnTo>
                  <a:pt x="4215" y="8238"/>
                </a:lnTo>
                <a:lnTo>
                  <a:pt x="4108" y="8281"/>
                </a:lnTo>
                <a:lnTo>
                  <a:pt x="4066" y="8324"/>
                </a:lnTo>
                <a:lnTo>
                  <a:pt x="4044" y="8366"/>
                </a:lnTo>
                <a:lnTo>
                  <a:pt x="4066" y="8409"/>
                </a:lnTo>
                <a:lnTo>
                  <a:pt x="4151" y="8473"/>
                </a:lnTo>
                <a:lnTo>
                  <a:pt x="4151" y="8473"/>
                </a:lnTo>
                <a:lnTo>
                  <a:pt x="4194" y="8495"/>
                </a:lnTo>
                <a:lnTo>
                  <a:pt x="4258" y="8473"/>
                </a:lnTo>
                <a:lnTo>
                  <a:pt x="4301" y="8452"/>
                </a:lnTo>
                <a:lnTo>
                  <a:pt x="4322" y="8430"/>
                </a:lnTo>
                <a:lnTo>
                  <a:pt x="4387" y="8324"/>
                </a:lnTo>
                <a:lnTo>
                  <a:pt x="4451" y="8238"/>
                </a:lnTo>
                <a:lnTo>
                  <a:pt x="4451" y="8238"/>
                </a:lnTo>
                <a:lnTo>
                  <a:pt x="4558" y="8174"/>
                </a:lnTo>
                <a:lnTo>
                  <a:pt x="4665" y="8088"/>
                </a:lnTo>
                <a:lnTo>
                  <a:pt x="4665" y="8088"/>
                </a:lnTo>
                <a:lnTo>
                  <a:pt x="4729" y="7981"/>
                </a:lnTo>
                <a:lnTo>
                  <a:pt x="4772" y="7938"/>
                </a:lnTo>
                <a:lnTo>
                  <a:pt x="4815" y="7917"/>
                </a:lnTo>
                <a:lnTo>
                  <a:pt x="4815" y="7917"/>
                </a:lnTo>
                <a:lnTo>
                  <a:pt x="4879" y="7938"/>
                </a:lnTo>
                <a:lnTo>
                  <a:pt x="4943" y="7960"/>
                </a:lnTo>
                <a:lnTo>
                  <a:pt x="5028" y="8045"/>
                </a:lnTo>
                <a:lnTo>
                  <a:pt x="5093" y="8110"/>
                </a:lnTo>
                <a:lnTo>
                  <a:pt x="5135" y="8131"/>
                </a:lnTo>
                <a:lnTo>
                  <a:pt x="5200" y="8152"/>
                </a:lnTo>
                <a:lnTo>
                  <a:pt x="5285" y="8152"/>
                </a:lnTo>
                <a:lnTo>
                  <a:pt x="5285" y="8152"/>
                </a:lnTo>
                <a:lnTo>
                  <a:pt x="5328" y="8110"/>
                </a:lnTo>
                <a:lnTo>
                  <a:pt x="5392" y="8067"/>
                </a:lnTo>
                <a:lnTo>
                  <a:pt x="5435" y="8024"/>
                </a:lnTo>
                <a:lnTo>
                  <a:pt x="5499" y="8003"/>
                </a:lnTo>
                <a:lnTo>
                  <a:pt x="5499" y="8003"/>
                </a:lnTo>
                <a:lnTo>
                  <a:pt x="5542" y="8024"/>
                </a:lnTo>
                <a:lnTo>
                  <a:pt x="5606" y="8067"/>
                </a:lnTo>
                <a:lnTo>
                  <a:pt x="5713" y="8152"/>
                </a:lnTo>
                <a:lnTo>
                  <a:pt x="5713" y="8152"/>
                </a:lnTo>
                <a:lnTo>
                  <a:pt x="5863" y="8152"/>
                </a:lnTo>
                <a:lnTo>
                  <a:pt x="5927" y="8174"/>
                </a:lnTo>
                <a:lnTo>
                  <a:pt x="5970" y="8195"/>
                </a:lnTo>
                <a:lnTo>
                  <a:pt x="5970" y="8195"/>
                </a:lnTo>
                <a:lnTo>
                  <a:pt x="5991" y="8238"/>
                </a:lnTo>
                <a:lnTo>
                  <a:pt x="5991" y="8259"/>
                </a:lnTo>
                <a:lnTo>
                  <a:pt x="5949" y="8345"/>
                </a:lnTo>
                <a:lnTo>
                  <a:pt x="5884" y="8409"/>
                </a:lnTo>
                <a:lnTo>
                  <a:pt x="5842" y="8452"/>
                </a:lnTo>
                <a:lnTo>
                  <a:pt x="5842" y="8452"/>
                </a:lnTo>
                <a:close/>
                <a:moveTo>
                  <a:pt x="5991" y="7703"/>
                </a:moveTo>
                <a:lnTo>
                  <a:pt x="5991" y="7703"/>
                </a:lnTo>
                <a:lnTo>
                  <a:pt x="5927" y="7767"/>
                </a:lnTo>
                <a:lnTo>
                  <a:pt x="5863" y="7789"/>
                </a:lnTo>
                <a:lnTo>
                  <a:pt x="5799" y="7789"/>
                </a:lnTo>
                <a:lnTo>
                  <a:pt x="5735" y="7767"/>
                </a:lnTo>
                <a:lnTo>
                  <a:pt x="5606" y="7703"/>
                </a:lnTo>
                <a:lnTo>
                  <a:pt x="5542" y="7682"/>
                </a:lnTo>
                <a:lnTo>
                  <a:pt x="5478" y="7660"/>
                </a:lnTo>
                <a:lnTo>
                  <a:pt x="5478" y="7660"/>
                </a:lnTo>
                <a:lnTo>
                  <a:pt x="5435" y="7660"/>
                </a:lnTo>
                <a:lnTo>
                  <a:pt x="5392" y="7682"/>
                </a:lnTo>
                <a:lnTo>
                  <a:pt x="5328" y="7724"/>
                </a:lnTo>
                <a:lnTo>
                  <a:pt x="5242" y="7767"/>
                </a:lnTo>
                <a:lnTo>
                  <a:pt x="5178" y="7789"/>
                </a:lnTo>
                <a:lnTo>
                  <a:pt x="5178" y="7789"/>
                </a:lnTo>
                <a:lnTo>
                  <a:pt x="5114" y="7789"/>
                </a:lnTo>
                <a:lnTo>
                  <a:pt x="5093" y="7746"/>
                </a:lnTo>
                <a:lnTo>
                  <a:pt x="5050" y="7724"/>
                </a:lnTo>
                <a:lnTo>
                  <a:pt x="5028" y="7682"/>
                </a:lnTo>
                <a:lnTo>
                  <a:pt x="5028" y="7682"/>
                </a:lnTo>
                <a:lnTo>
                  <a:pt x="4922" y="7660"/>
                </a:lnTo>
                <a:lnTo>
                  <a:pt x="4836" y="7660"/>
                </a:lnTo>
                <a:lnTo>
                  <a:pt x="4772" y="7660"/>
                </a:lnTo>
                <a:lnTo>
                  <a:pt x="4708" y="7703"/>
                </a:lnTo>
                <a:lnTo>
                  <a:pt x="4601" y="7789"/>
                </a:lnTo>
                <a:lnTo>
                  <a:pt x="4536" y="7810"/>
                </a:lnTo>
                <a:lnTo>
                  <a:pt x="4451" y="7831"/>
                </a:lnTo>
                <a:lnTo>
                  <a:pt x="4451" y="7831"/>
                </a:lnTo>
                <a:lnTo>
                  <a:pt x="4365" y="7831"/>
                </a:lnTo>
                <a:lnTo>
                  <a:pt x="4280" y="7789"/>
                </a:lnTo>
                <a:lnTo>
                  <a:pt x="4194" y="7767"/>
                </a:lnTo>
                <a:lnTo>
                  <a:pt x="4108" y="7746"/>
                </a:lnTo>
                <a:lnTo>
                  <a:pt x="4108" y="7746"/>
                </a:lnTo>
                <a:lnTo>
                  <a:pt x="3980" y="7789"/>
                </a:lnTo>
                <a:lnTo>
                  <a:pt x="3895" y="7789"/>
                </a:lnTo>
                <a:lnTo>
                  <a:pt x="3873" y="7767"/>
                </a:lnTo>
                <a:lnTo>
                  <a:pt x="3873" y="7724"/>
                </a:lnTo>
                <a:lnTo>
                  <a:pt x="3873" y="7724"/>
                </a:lnTo>
                <a:lnTo>
                  <a:pt x="3895" y="7617"/>
                </a:lnTo>
                <a:lnTo>
                  <a:pt x="3937" y="7510"/>
                </a:lnTo>
                <a:lnTo>
                  <a:pt x="3980" y="7425"/>
                </a:lnTo>
                <a:lnTo>
                  <a:pt x="4023" y="7361"/>
                </a:lnTo>
                <a:lnTo>
                  <a:pt x="4108" y="7297"/>
                </a:lnTo>
                <a:lnTo>
                  <a:pt x="4173" y="7254"/>
                </a:lnTo>
                <a:lnTo>
                  <a:pt x="4365" y="7168"/>
                </a:lnTo>
                <a:lnTo>
                  <a:pt x="4558" y="7125"/>
                </a:lnTo>
                <a:lnTo>
                  <a:pt x="4750" y="7104"/>
                </a:lnTo>
                <a:lnTo>
                  <a:pt x="5157" y="7083"/>
                </a:lnTo>
                <a:lnTo>
                  <a:pt x="5157" y="7083"/>
                </a:lnTo>
                <a:lnTo>
                  <a:pt x="5328" y="7083"/>
                </a:lnTo>
                <a:lnTo>
                  <a:pt x="5499" y="7104"/>
                </a:lnTo>
                <a:lnTo>
                  <a:pt x="5692" y="7147"/>
                </a:lnTo>
                <a:lnTo>
                  <a:pt x="5756" y="7168"/>
                </a:lnTo>
                <a:lnTo>
                  <a:pt x="5842" y="7232"/>
                </a:lnTo>
                <a:lnTo>
                  <a:pt x="5842" y="7232"/>
                </a:lnTo>
                <a:lnTo>
                  <a:pt x="5949" y="7318"/>
                </a:lnTo>
                <a:lnTo>
                  <a:pt x="6013" y="7446"/>
                </a:lnTo>
                <a:lnTo>
                  <a:pt x="6034" y="7510"/>
                </a:lnTo>
                <a:lnTo>
                  <a:pt x="6034" y="7596"/>
                </a:lnTo>
                <a:lnTo>
                  <a:pt x="6034" y="7660"/>
                </a:lnTo>
                <a:lnTo>
                  <a:pt x="5991" y="7703"/>
                </a:lnTo>
                <a:lnTo>
                  <a:pt x="5991" y="7703"/>
                </a:lnTo>
                <a:close/>
                <a:moveTo>
                  <a:pt x="4429" y="2183"/>
                </a:moveTo>
                <a:lnTo>
                  <a:pt x="4429" y="2183"/>
                </a:lnTo>
                <a:lnTo>
                  <a:pt x="4408" y="2247"/>
                </a:lnTo>
                <a:lnTo>
                  <a:pt x="4429" y="2311"/>
                </a:lnTo>
                <a:lnTo>
                  <a:pt x="4472" y="2375"/>
                </a:lnTo>
                <a:lnTo>
                  <a:pt x="4558" y="2397"/>
                </a:lnTo>
                <a:lnTo>
                  <a:pt x="4729" y="2440"/>
                </a:lnTo>
                <a:lnTo>
                  <a:pt x="4879" y="2461"/>
                </a:lnTo>
                <a:lnTo>
                  <a:pt x="4879" y="2461"/>
                </a:lnTo>
                <a:lnTo>
                  <a:pt x="5028" y="2461"/>
                </a:lnTo>
                <a:lnTo>
                  <a:pt x="5157" y="2461"/>
                </a:lnTo>
                <a:lnTo>
                  <a:pt x="5285" y="2418"/>
                </a:lnTo>
                <a:lnTo>
                  <a:pt x="5392" y="2333"/>
                </a:lnTo>
                <a:lnTo>
                  <a:pt x="5392" y="2333"/>
                </a:lnTo>
                <a:lnTo>
                  <a:pt x="5456" y="2247"/>
                </a:lnTo>
                <a:lnTo>
                  <a:pt x="5499" y="2183"/>
                </a:lnTo>
                <a:lnTo>
                  <a:pt x="5521" y="2183"/>
                </a:lnTo>
                <a:lnTo>
                  <a:pt x="5521" y="2183"/>
                </a:lnTo>
                <a:lnTo>
                  <a:pt x="5542" y="2269"/>
                </a:lnTo>
                <a:lnTo>
                  <a:pt x="5542" y="2269"/>
                </a:lnTo>
                <a:lnTo>
                  <a:pt x="5563" y="2354"/>
                </a:lnTo>
                <a:lnTo>
                  <a:pt x="5542" y="2440"/>
                </a:lnTo>
                <a:lnTo>
                  <a:pt x="5521" y="2611"/>
                </a:lnTo>
                <a:lnTo>
                  <a:pt x="5499" y="2803"/>
                </a:lnTo>
                <a:lnTo>
                  <a:pt x="5521" y="2889"/>
                </a:lnTo>
                <a:lnTo>
                  <a:pt x="5542" y="2975"/>
                </a:lnTo>
                <a:lnTo>
                  <a:pt x="5542" y="2975"/>
                </a:lnTo>
                <a:lnTo>
                  <a:pt x="5563" y="3039"/>
                </a:lnTo>
                <a:lnTo>
                  <a:pt x="5606" y="3082"/>
                </a:lnTo>
                <a:lnTo>
                  <a:pt x="5670" y="3103"/>
                </a:lnTo>
                <a:lnTo>
                  <a:pt x="5713" y="3124"/>
                </a:lnTo>
                <a:lnTo>
                  <a:pt x="5756" y="3124"/>
                </a:lnTo>
                <a:lnTo>
                  <a:pt x="5820" y="3103"/>
                </a:lnTo>
                <a:lnTo>
                  <a:pt x="5863" y="3082"/>
                </a:lnTo>
                <a:lnTo>
                  <a:pt x="5906" y="3017"/>
                </a:lnTo>
                <a:lnTo>
                  <a:pt x="5906" y="3017"/>
                </a:lnTo>
                <a:lnTo>
                  <a:pt x="5927" y="2953"/>
                </a:lnTo>
                <a:lnTo>
                  <a:pt x="5949" y="2889"/>
                </a:lnTo>
                <a:lnTo>
                  <a:pt x="5949" y="2718"/>
                </a:lnTo>
                <a:lnTo>
                  <a:pt x="5970" y="2568"/>
                </a:lnTo>
                <a:lnTo>
                  <a:pt x="5991" y="2504"/>
                </a:lnTo>
                <a:lnTo>
                  <a:pt x="6034" y="2461"/>
                </a:lnTo>
                <a:lnTo>
                  <a:pt x="6034" y="2461"/>
                </a:lnTo>
                <a:lnTo>
                  <a:pt x="6248" y="2525"/>
                </a:lnTo>
                <a:lnTo>
                  <a:pt x="6248" y="2525"/>
                </a:lnTo>
                <a:lnTo>
                  <a:pt x="6291" y="2547"/>
                </a:lnTo>
                <a:lnTo>
                  <a:pt x="6291" y="2632"/>
                </a:lnTo>
                <a:lnTo>
                  <a:pt x="6291" y="2632"/>
                </a:lnTo>
                <a:lnTo>
                  <a:pt x="6291" y="2718"/>
                </a:lnTo>
                <a:lnTo>
                  <a:pt x="6269" y="2782"/>
                </a:lnTo>
                <a:lnTo>
                  <a:pt x="6269" y="2868"/>
                </a:lnTo>
                <a:lnTo>
                  <a:pt x="6291" y="2889"/>
                </a:lnTo>
                <a:lnTo>
                  <a:pt x="6312" y="2932"/>
                </a:lnTo>
                <a:lnTo>
                  <a:pt x="6312" y="2932"/>
                </a:lnTo>
                <a:lnTo>
                  <a:pt x="6398" y="2975"/>
                </a:lnTo>
                <a:lnTo>
                  <a:pt x="6462" y="2996"/>
                </a:lnTo>
                <a:lnTo>
                  <a:pt x="6548" y="2975"/>
                </a:lnTo>
                <a:lnTo>
                  <a:pt x="6612" y="2932"/>
                </a:lnTo>
                <a:lnTo>
                  <a:pt x="6612" y="2932"/>
                </a:lnTo>
                <a:lnTo>
                  <a:pt x="6740" y="2846"/>
                </a:lnTo>
                <a:lnTo>
                  <a:pt x="6847" y="2696"/>
                </a:lnTo>
                <a:lnTo>
                  <a:pt x="6933" y="2547"/>
                </a:lnTo>
                <a:lnTo>
                  <a:pt x="6997" y="2418"/>
                </a:lnTo>
                <a:lnTo>
                  <a:pt x="6997" y="2418"/>
                </a:lnTo>
                <a:lnTo>
                  <a:pt x="7018" y="2333"/>
                </a:lnTo>
                <a:lnTo>
                  <a:pt x="7018" y="2269"/>
                </a:lnTo>
                <a:lnTo>
                  <a:pt x="6997" y="2162"/>
                </a:lnTo>
                <a:lnTo>
                  <a:pt x="6954" y="2055"/>
                </a:lnTo>
                <a:lnTo>
                  <a:pt x="6933" y="1990"/>
                </a:lnTo>
                <a:lnTo>
                  <a:pt x="6954" y="1926"/>
                </a:lnTo>
                <a:lnTo>
                  <a:pt x="6954" y="1926"/>
                </a:lnTo>
                <a:lnTo>
                  <a:pt x="7018" y="1819"/>
                </a:lnTo>
                <a:lnTo>
                  <a:pt x="7147" y="1648"/>
                </a:lnTo>
                <a:lnTo>
                  <a:pt x="7275" y="1498"/>
                </a:lnTo>
                <a:lnTo>
                  <a:pt x="7339" y="1455"/>
                </a:lnTo>
                <a:lnTo>
                  <a:pt x="7403" y="1434"/>
                </a:lnTo>
                <a:lnTo>
                  <a:pt x="7403" y="1434"/>
                </a:lnTo>
                <a:lnTo>
                  <a:pt x="7403" y="1434"/>
                </a:lnTo>
                <a:lnTo>
                  <a:pt x="7403" y="1434"/>
                </a:lnTo>
                <a:lnTo>
                  <a:pt x="7403" y="1434"/>
                </a:lnTo>
                <a:lnTo>
                  <a:pt x="7403" y="1434"/>
                </a:lnTo>
                <a:lnTo>
                  <a:pt x="7403" y="1434"/>
                </a:lnTo>
                <a:lnTo>
                  <a:pt x="7403" y="1434"/>
                </a:lnTo>
                <a:lnTo>
                  <a:pt x="7468" y="1306"/>
                </a:lnTo>
                <a:lnTo>
                  <a:pt x="7468" y="1327"/>
                </a:lnTo>
                <a:lnTo>
                  <a:pt x="7510" y="1327"/>
                </a:lnTo>
                <a:lnTo>
                  <a:pt x="7510" y="1327"/>
                </a:lnTo>
                <a:lnTo>
                  <a:pt x="7532" y="1327"/>
                </a:lnTo>
                <a:lnTo>
                  <a:pt x="7532" y="1349"/>
                </a:lnTo>
                <a:lnTo>
                  <a:pt x="7468" y="1391"/>
                </a:lnTo>
                <a:lnTo>
                  <a:pt x="7425" y="1434"/>
                </a:lnTo>
                <a:lnTo>
                  <a:pt x="7403" y="1434"/>
                </a:lnTo>
                <a:lnTo>
                  <a:pt x="7403" y="1434"/>
                </a:lnTo>
                <a:lnTo>
                  <a:pt x="7403" y="1434"/>
                </a:lnTo>
                <a:lnTo>
                  <a:pt x="7403" y="1434"/>
                </a:lnTo>
                <a:lnTo>
                  <a:pt x="7403" y="1434"/>
                </a:lnTo>
                <a:lnTo>
                  <a:pt x="7275" y="1627"/>
                </a:lnTo>
                <a:lnTo>
                  <a:pt x="7168" y="1862"/>
                </a:lnTo>
                <a:lnTo>
                  <a:pt x="7168" y="1862"/>
                </a:lnTo>
                <a:lnTo>
                  <a:pt x="7147" y="1990"/>
                </a:lnTo>
                <a:lnTo>
                  <a:pt x="7147" y="2140"/>
                </a:lnTo>
                <a:lnTo>
                  <a:pt x="7168" y="2183"/>
                </a:lnTo>
                <a:lnTo>
                  <a:pt x="7211" y="2247"/>
                </a:lnTo>
                <a:lnTo>
                  <a:pt x="7254" y="2290"/>
                </a:lnTo>
                <a:lnTo>
                  <a:pt x="7339" y="2290"/>
                </a:lnTo>
                <a:lnTo>
                  <a:pt x="7339" y="2290"/>
                </a:lnTo>
                <a:lnTo>
                  <a:pt x="7403" y="2290"/>
                </a:lnTo>
                <a:lnTo>
                  <a:pt x="7446" y="2247"/>
                </a:lnTo>
                <a:lnTo>
                  <a:pt x="7510" y="2204"/>
                </a:lnTo>
                <a:lnTo>
                  <a:pt x="7553" y="2162"/>
                </a:lnTo>
                <a:lnTo>
                  <a:pt x="7617" y="2033"/>
                </a:lnTo>
                <a:lnTo>
                  <a:pt x="7660" y="1905"/>
                </a:lnTo>
                <a:lnTo>
                  <a:pt x="7660" y="1905"/>
                </a:lnTo>
                <a:lnTo>
                  <a:pt x="7746" y="1648"/>
                </a:lnTo>
                <a:lnTo>
                  <a:pt x="7789" y="1520"/>
                </a:lnTo>
                <a:lnTo>
                  <a:pt x="7853" y="1391"/>
                </a:lnTo>
                <a:lnTo>
                  <a:pt x="7853" y="1391"/>
                </a:lnTo>
                <a:lnTo>
                  <a:pt x="7917" y="1306"/>
                </a:lnTo>
                <a:lnTo>
                  <a:pt x="7960" y="1263"/>
                </a:lnTo>
                <a:lnTo>
                  <a:pt x="7981" y="1220"/>
                </a:lnTo>
                <a:lnTo>
                  <a:pt x="7981" y="1220"/>
                </a:lnTo>
                <a:lnTo>
                  <a:pt x="8024" y="1070"/>
                </a:lnTo>
                <a:lnTo>
                  <a:pt x="8067" y="921"/>
                </a:lnTo>
                <a:lnTo>
                  <a:pt x="8067" y="921"/>
                </a:lnTo>
                <a:lnTo>
                  <a:pt x="8195" y="749"/>
                </a:lnTo>
                <a:lnTo>
                  <a:pt x="8430" y="428"/>
                </a:lnTo>
                <a:lnTo>
                  <a:pt x="8687" y="172"/>
                </a:lnTo>
                <a:lnTo>
                  <a:pt x="8773" y="86"/>
                </a:lnTo>
                <a:lnTo>
                  <a:pt x="8794" y="65"/>
                </a:lnTo>
                <a:lnTo>
                  <a:pt x="8816" y="65"/>
                </a:lnTo>
                <a:lnTo>
                  <a:pt x="8816" y="65"/>
                </a:lnTo>
                <a:lnTo>
                  <a:pt x="8751" y="43"/>
                </a:lnTo>
                <a:lnTo>
                  <a:pt x="8687" y="43"/>
                </a:lnTo>
                <a:lnTo>
                  <a:pt x="8473" y="108"/>
                </a:lnTo>
                <a:lnTo>
                  <a:pt x="8281" y="193"/>
                </a:lnTo>
                <a:lnTo>
                  <a:pt x="8152" y="257"/>
                </a:lnTo>
                <a:lnTo>
                  <a:pt x="8152" y="257"/>
                </a:lnTo>
                <a:lnTo>
                  <a:pt x="8002" y="364"/>
                </a:lnTo>
                <a:lnTo>
                  <a:pt x="7874" y="493"/>
                </a:lnTo>
                <a:lnTo>
                  <a:pt x="7767" y="621"/>
                </a:lnTo>
                <a:lnTo>
                  <a:pt x="7617" y="728"/>
                </a:lnTo>
                <a:lnTo>
                  <a:pt x="7617" y="728"/>
                </a:lnTo>
                <a:lnTo>
                  <a:pt x="7318" y="921"/>
                </a:lnTo>
                <a:lnTo>
                  <a:pt x="7168" y="1006"/>
                </a:lnTo>
                <a:lnTo>
                  <a:pt x="7040" y="1135"/>
                </a:lnTo>
                <a:lnTo>
                  <a:pt x="7040" y="1135"/>
                </a:lnTo>
                <a:lnTo>
                  <a:pt x="6740" y="1498"/>
                </a:lnTo>
                <a:lnTo>
                  <a:pt x="6462" y="1883"/>
                </a:lnTo>
                <a:lnTo>
                  <a:pt x="6462" y="1883"/>
                </a:lnTo>
                <a:lnTo>
                  <a:pt x="6355" y="2033"/>
                </a:lnTo>
                <a:lnTo>
                  <a:pt x="6312" y="2097"/>
                </a:lnTo>
                <a:lnTo>
                  <a:pt x="6269" y="2119"/>
                </a:lnTo>
                <a:lnTo>
                  <a:pt x="6248" y="2140"/>
                </a:lnTo>
                <a:lnTo>
                  <a:pt x="6248" y="2140"/>
                </a:lnTo>
                <a:lnTo>
                  <a:pt x="6227" y="2119"/>
                </a:lnTo>
                <a:lnTo>
                  <a:pt x="6205" y="2076"/>
                </a:lnTo>
                <a:lnTo>
                  <a:pt x="6184" y="1990"/>
                </a:lnTo>
                <a:lnTo>
                  <a:pt x="6184" y="1990"/>
                </a:lnTo>
                <a:lnTo>
                  <a:pt x="6141" y="1905"/>
                </a:lnTo>
                <a:lnTo>
                  <a:pt x="6120" y="1819"/>
                </a:lnTo>
                <a:lnTo>
                  <a:pt x="6120" y="1819"/>
                </a:lnTo>
                <a:lnTo>
                  <a:pt x="6141" y="1755"/>
                </a:lnTo>
                <a:lnTo>
                  <a:pt x="6162" y="1691"/>
                </a:lnTo>
                <a:lnTo>
                  <a:pt x="6162" y="1648"/>
                </a:lnTo>
                <a:lnTo>
                  <a:pt x="6141" y="1584"/>
                </a:lnTo>
                <a:lnTo>
                  <a:pt x="6141" y="1584"/>
                </a:lnTo>
                <a:lnTo>
                  <a:pt x="6077" y="1520"/>
                </a:lnTo>
                <a:lnTo>
                  <a:pt x="6013" y="1498"/>
                </a:lnTo>
                <a:lnTo>
                  <a:pt x="5949" y="1498"/>
                </a:lnTo>
                <a:lnTo>
                  <a:pt x="5884" y="1498"/>
                </a:lnTo>
                <a:lnTo>
                  <a:pt x="5735" y="1541"/>
                </a:lnTo>
                <a:lnTo>
                  <a:pt x="5563" y="1627"/>
                </a:lnTo>
                <a:lnTo>
                  <a:pt x="5264" y="1841"/>
                </a:lnTo>
                <a:lnTo>
                  <a:pt x="5028" y="2012"/>
                </a:lnTo>
                <a:lnTo>
                  <a:pt x="5028" y="2012"/>
                </a:lnTo>
                <a:lnTo>
                  <a:pt x="4964" y="2033"/>
                </a:lnTo>
                <a:lnTo>
                  <a:pt x="4879" y="2033"/>
                </a:lnTo>
                <a:lnTo>
                  <a:pt x="4708" y="2055"/>
                </a:lnTo>
                <a:lnTo>
                  <a:pt x="4601" y="2055"/>
                </a:lnTo>
                <a:lnTo>
                  <a:pt x="4536" y="2076"/>
                </a:lnTo>
                <a:lnTo>
                  <a:pt x="4472" y="2119"/>
                </a:lnTo>
                <a:lnTo>
                  <a:pt x="4429" y="2183"/>
                </a:lnTo>
                <a:lnTo>
                  <a:pt x="4429" y="2183"/>
                </a:lnTo>
                <a:close/>
                <a:moveTo>
                  <a:pt x="9243" y="5906"/>
                </a:moveTo>
                <a:lnTo>
                  <a:pt x="9243" y="5906"/>
                </a:lnTo>
                <a:lnTo>
                  <a:pt x="9029" y="5756"/>
                </a:lnTo>
                <a:lnTo>
                  <a:pt x="8901" y="5692"/>
                </a:lnTo>
                <a:lnTo>
                  <a:pt x="8773" y="5649"/>
                </a:lnTo>
                <a:lnTo>
                  <a:pt x="8773" y="5649"/>
                </a:lnTo>
                <a:lnTo>
                  <a:pt x="8709" y="5670"/>
                </a:lnTo>
                <a:lnTo>
                  <a:pt x="8666" y="5670"/>
                </a:lnTo>
                <a:lnTo>
                  <a:pt x="8623" y="5692"/>
                </a:lnTo>
                <a:lnTo>
                  <a:pt x="8559" y="5692"/>
                </a:lnTo>
                <a:lnTo>
                  <a:pt x="8559" y="5692"/>
                </a:lnTo>
                <a:lnTo>
                  <a:pt x="8452" y="5628"/>
                </a:lnTo>
                <a:lnTo>
                  <a:pt x="8323" y="5563"/>
                </a:lnTo>
                <a:lnTo>
                  <a:pt x="8323" y="5563"/>
                </a:lnTo>
                <a:lnTo>
                  <a:pt x="8067" y="5435"/>
                </a:lnTo>
                <a:lnTo>
                  <a:pt x="7810" y="5285"/>
                </a:lnTo>
                <a:lnTo>
                  <a:pt x="7553" y="5114"/>
                </a:lnTo>
                <a:lnTo>
                  <a:pt x="7318" y="4922"/>
                </a:lnTo>
                <a:lnTo>
                  <a:pt x="7318" y="4922"/>
                </a:lnTo>
                <a:lnTo>
                  <a:pt x="7147" y="4772"/>
                </a:lnTo>
                <a:lnTo>
                  <a:pt x="7018" y="4686"/>
                </a:lnTo>
                <a:lnTo>
                  <a:pt x="6890" y="4579"/>
                </a:lnTo>
                <a:lnTo>
                  <a:pt x="6762" y="4536"/>
                </a:lnTo>
                <a:lnTo>
                  <a:pt x="6719" y="4515"/>
                </a:lnTo>
                <a:lnTo>
                  <a:pt x="6676" y="4536"/>
                </a:lnTo>
                <a:lnTo>
                  <a:pt x="6633" y="4558"/>
                </a:lnTo>
                <a:lnTo>
                  <a:pt x="6612" y="4601"/>
                </a:lnTo>
                <a:lnTo>
                  <a:pt x="6590" y="4665"/>
                </a:lnTo>
                <a:lnTo>
                  <a:pt x="6590" y="4750"/>
                </a:lnTo>
                <a:lnTo>
                  <a:pt x="6590" y="4750"/>
                </a:lnTo>
                <a:lnTo>
                  <a:pt x="6612" y="4857"/>
                </a:lnTo>
                <a:lnTo>
                  <a:pt x="6676" y="4986"/>
                </a:lnTo>
                <a:lnTo>
                  <a:pt x="6762" y="5093"/>
                </a:lnTo>
                <a:lnTo>
                  <a:pt x="6847" y="5200"/>
                </a:lnTo>
                <a:lnTo>
                  <a:pt x="7061" y="5392"/>
                </a:lnTo>
                <a:lnTo>
                  <a:pt x="7232" y="5563"/>
                </a:lnTo>
                <a:lnTo>
                  <a:pt x="7232" y="5563"/>
                </a:lnTo>
                <a:lnTo>
                  <a:pt x="7446" y="5713"/>
                </a:lnTo>
                <a:lnTo>
                  <a:pt x="7660" y="5863"/>
                </a:lnTo>
                <a:lnTo>
                  <a:pt x="7896" y="5970"/>
                </a:lnTo>
                <a:lnTo>
                  <a:pt x="8152" y="6056"/>
                </a:lnTo>
                <a:lnTo>
                  <a:pt x="8152" y="6056"/>
                </a:lnTo>
                <a:lnTo>
                  <a:pt x="8216" y="6056"/>
                </a:lnTo>
                <a:lnTo>
                  <a:pt x="8281" y="6056"/>
                </a:lnTo>
                <a:lnTo>
                  <a:pt x="8409" y="6034"/>
                </a:lnTo>
                <a:lnTo>
                  <a:pt x="8537" y="6013"/>
                </a:lnTo>
                <a:lnTo>
                  <a:pt x="8602" y="6034"/>
                </a:lnTo>
                <a:lnTo>
                  <a:pt x="8666" y="6056"/>
                </a:lnTo>
                <a:lnTo>
                  <a:pt x="8666" y="6056"/>
                </a:lnTo>
                <a:lnTo>
                  <a:pt x="8794" y="6120"/>
                </a:lnTo>
                <a:lnTo>
                  <a:pt x="8901" y="6227"/>
                </a:lnTo>
                <a:lnTo>
                  <a:pt x="9008" y="6312"/>
                </a:lnTo>
                <a:lnTo>
                  <a:pt x="9136" y="6398"/>
                </a:lnTo>
                <a:lnTo>
                  <a:pt x="9136" y="6398"/>
                </a:lnTo>
                <a:lnTo>
                  <a:pt x="9329" y="6526"/>
                </a:lnTo>
                <a:lnTo>
                  <a:pt x="9564" y="6655"/>
                </a:lnTo>
                <a:lnTo>
                  <a:pt x="9693" y="6719"/>
                </a:lnTo>
                <a:lnTo>
                  <a:pt x="9800" y="6740"/>
                </a:lnTo>
                <a:lnTo>
                  <a:pt x="9928" y="6762"/>
                </a:lnTo>
                <a:lnTo>
                  <a:pt x="10014" y="6719"/>
                </a:lnTo>
                <a:lnTo>
                  <a:pt x="10014" y="6719"/>
                </a:lnTo>
                <a:lnTo>
                  <a:pt x="9992" y="6612"/>
                </a:lnTo>
                <a:lnTo>
                  <a:pt x="9907" y="6505"/>
                </a:lnTo>
                <a:lnTo>
                  <a:pt x="9821" y="6377"/>
                </a:lnTo>
                <a:lnTo>
                  <a:pt x="9714" y="6270"/>
                </a:lnTo>
                <a:lnTo>
                  <a:pt x="9457" y="6056"/>
                </a:lnTo>
                <a:lnTo>
                  <a:pt x="9243" y="5906"/>
                </a:lnTo>
                <a:lnTo>
                  <a:pt x="9243" y="5906"/>
                </a:lnTo>
                <a:close/>
                <a:moveTo>
                  <a:pt x="10442" y="814"/>
                </a:moveTo>
                <a:lnTo>
                  <a:pt x="10442" y="814"/>
                </a:lnTo>
                <a:lnTo>
                  <a:pt x="10420" y="792"/>
                </a:lnTo>
                <a:lnTo>
                  <a:pt x="10377" y="792"/>
                </a:lnTo>
                <a:lnTo>
                  <a:pt x="10270" y="792"/>
                </a:lnTo>
                <a:lnTo>
                  <a:pt x="10142" y="856"/>
                </a:lnTo>
                <a:lnTo>
                  <a:pt x="9992" y="921"/>
                </a:lnTo>
                <a:lnTo>
                  <a:pt x="9736" y="1092"/>
                </a:lnTo>
                <a:lnTo>
                  <a:pt x="9564" y="1220"/>
                </a:lnTo>
                <a:lnTo>
                  <a:pt x="9564" y="1220"/>
                </a:lnTo>
                <a:lnTo>
                  <a:pt x="9457" y="1263"/>
                </a:lnTo>
                <a:lnTo>
                  <a:pt x="9372" y="1327"/>
                </a:lnTo>
                <a:lnTo>
                  <a:pt x="9372" y="1327"/>
                </a:lnTo>
                <a:lnTo>
                  <a:pt x="9308" y="1370"/>
                </a:lnTo>
                <a:lnTo>
                  <a:pt x="9308" y="1413"/>
                </a:lnTo>
                <a:lnTo>
                  <a:pt x="9308" y="1477"/>
                </a:lnTo>
                <a:lnTo>
                  <a:pt x="9308" y="1541"/>
                </a:lnTo>
                <a:lnTo>
                  <a:pt x="9308" y="1541"/>
                </a:lnTo>
                <a:lnTo>
                  <a:pt x="9308" y="1584"/>
                </a:lnTo>
                <a:lnTo>
                  <a:pt x="9308" y="1627"/>
                </a:lnTo>
                <a:lnTo>
                  <a:pt x="9308" y="1648"/>
                </a:lnTo>
                <a:lnTo>
                  <a:pt x="9265" y="1691"/>
                </a:lnTo>
                <a:lnTo>
                  <a:pt x="9265" y="1691"/>
                </a:lnTo>
                <a:lnTo>
                  <a:pt x="9222" y="1712"/>
                </a:lnTo>
                <a:lnTo>
                  <a:pt x="9158" y="1734"/>
                </a:lnTo>
                <a:lnTo>
                  <a:pt x="9029" y="1755"/>
                </a:lnTo>
                <a:lnTo>
                  <a:pt x="9029" y="1755"/>
                </a:lnTo>
                <a:lnTo>
                  <a:pt x="8923" y="1798"/>
                </a:lnTo>
                <a:lnTo>
                  <a:pt x="8858" y="1862"/>
                </a:lnTo>
                <a:lnTo>
                  <a:pt x="8773" y="1948"/>
                </a:lnTo>
                <a:lnTo>
                  <a:pt x="8687" y="1990"/>
                </a:lnTo>
                <a:lnTo>
                  <a:pt x="8687" y="1990"/>
                </a:lnTo>
                <a:lnTo>
                  <a:pt x="8580" y="2012"/>
                </a:lnTo>
                <a:lnTo>
                  <a:pt x="8452" y="2033"/>
                </a:lnTo>
                <a:lnTo>
                  <a:pt x="8345" y="2033"/>
                </a:lnTo>
                <a:lnTo>
                  <a:pt x="8216" y="2055"/>
                </a:lnTo>
                <a:lnTo>
                  <a:pt x="8216" y="2055"/>
                </a:lnTo>
                <a:lnTo>
                  <a:pt x="8088" y="2140"/>
                </a:lnTo>
                <a:lnTo>
                  <a:pt x="8067" y="2162"/>
                </a:lnTo>
                <a:lnTo>
                  <a:pt x="8045" y="2204"/>
                </a:lnTo>
                <a:lnTo>
                  <a:pt x="8045" y="2247"/>
                </a:lnTo>
                <a:lnTo>
                  <a:pt x="8067" y="2269"/>
                </a:lnTo>
                <a:lnTo>
                  <a:pt x="8131" y="2333"/>
                </a:lnTo>
                <a:lnTo>
                  <a:pt x="8238" y="2397"/>
                </a:lnTo>
                <a:lnTo>
                  <a:pt x="8345" y="2440"/>
                </a:lnTo>
                <a:lnTo>
                  <a:pt x="8473" y="2482"/>
                </a:lnTo>
                <a:lnTo>
                  <a:pt x="8580" y="2482"/>
                </a:lnTo>
                <a:lnTo>
                  <a:pt x="8580" y="2482"/>
                </a:lnTo>
                <a:lnTo>
                  <a:pt x="8580" y="2504"/>
                </a:lnTo>
                <a:lnTo>
                  <a:pt x="8602" y="2504"/>
                </a:lnTo>
                <a:lnTo>
                  <a:pt x="8666" y="2504"/>
                </a:lnTo>
                <a:lnTo>
                  <a:pt x="8923" y="2418"/>
                </a:lnTo>
                <a:lnTo>
                  <a:pt x="9286" y="2247"/>
                </a:lnTo>
                <a:lnTo>
                  <a:pt x="9286" y="2247"/>
                </a:lnTo>
                <a:lnTo>
                  <a:pt x="9500" y="2183"/>
                </a:lnTo>
                <a:lnTo>
                  <a:pt x="9736" y="2119"/>
                </a:lnTo>
                <a:lnTo>
                  <a:pt x="9864" y="2076"/>
                </a:lnTo>
                <a:lnTo>
                  <a:pt x="9971" y="2012"/>
                </a:lnTo>
                <a:lnTo>
                  <a:pt x="10056" y="1948"/>
                </a:lnTo>
                <a:lnTo>
                  <a:pt x="10121" y="1862"/>
                </a:lnTo>
                <a:lnTo>
                  <a:pt x="10121" y="1862"/>
                </a:lnTo>
                <a:lnTo>
                  <a:pt x="10142" y="1776"/>
                </a:lnTo>
                <a:lnTo>
                  <a:pt x="10121" y="1691"/>
                </a:lnTo>
                <a:lnTo>
                  <a:pt x="10078" y="1627"/>
                </a:lnTo>
                <a:lnTo>
                  <a:pt x="10014" y="1584"/>
                </a:lnTo>
                <a:lnTo>
                  <a:pt x="9885" y="1498"/>
                </a:lnTo>
                <a:lnTo>
                  <a:pt x="9864" y="1455"/>
                </a:lnTo>
                <a:lnTo>
                  <a:pt x="9843" y="1391"/>
                </a:lnTo>
                <a:lnTo>
                  <a:pt x="9843" y="1391"/>
                </a:lnTo>
                <a:lnTo>
                  <a:pt x="9885" y="1349"/>
                </a:lnTo>
                <a:lnTo>
                  <a:pt x="9950" y="1284"/>
                </a:lnTo>
                <a:lnTo>
                  <a:pt x="10185" y="1113"/>
                </a:lnTo>
                <a:lnTo>
                  <a:pt x="10377" y="942"/>
                </a:lnTo>
                <a:lnTo>
                  <a:pt x="10442" y="856"/>
                </a:lnTo>
                <a:lnTo>
                  <a:pt x="10463" y="835"/>
                </a:lnTo>
                <a:lnTo>
                  <a:pt x="10442" y="814"/>
                </a:lnTo>
                <a:lnTo>
                  <a:pt x="10442" y="814"/>
                </a:lnTo>
                <a:close/>
                <a:moveTo>
                  <a:pt x="6098" y="4622"/>
                </a:moveTo>
                <a:lnTo>
                  <a:pt x="6098" y="4622"/>
                </a:lnTo>
                <a:lnTo>
                  <a:pt x="5906" y="4451"/>
                </a:lnTo>
                <a:lnTo>
                  <a:pt x="5820" y="4365"/>
                </a:lnTo>
                <a:lnTo>
                  <a:pt x="5777" y="4258"/>
                </a:lnTo>
                <a:lnTo>
                  <a:pt x="5777" y="4258"/>
                </a:lnTo>
                <a:lnTo>
                  <a:pt x="5756" y="4194"/>
                </a:lnTo>
                <a:lnTo>
                  <a:pt x="5756" y="4173"/>
                </a:lnTo>
                <a:lnTo>
                  <a:pt x="5799" y="4151"/>
                </a:lnTo>
                <a:lnTo>
                  <a:pt x="5820" y="4087"/>
                </a:lnTo>
                <a:lnTo>
                  <a:pt x="5820" y="4087"/>
                </a:lnTo>
                <a:lnTo>
                  <a:pt x="5863" y="3980"/>
                </a:lnTo>
                <a:lnTo>
                  <a:pt x="5842" y="3873"/>
                </a:lnTo>
                <a:lnTo>
                  <a:pt x="5799" y="3745"/>
                </a:lnTo>
                <a:lnTo>
                  <a:pt x="5735" y="3616"/>
                </a:lnTo>
                <a:lnTo>
                  <a:pt x="5563" y="3381"/>
                </a:lnTo>
                <a:lnTo>
                  <a:pt x="5414" y="3189"/>
                </a:lnTo>
                <a:lnTo>
                  <a:pt x="5414" y="3189"/>
                </a:lnTo>
                <a:lnTo>
                  <a:pt x="5328" y="3124"/>
                </a:lnTo>
                <a:lnTo>
                  <a:pt x="5242" y="3082"/>
                </a:lnTo>
                <a:lnTo>
                  <a:pt x="5157" y="3082"/>
                </a:lnTo>
                <a:lnTo>
                  <a:pt x="5093" y="3103"/>
                </a:lnTo>
                <a:lnTo>
                  <a:pt x="5050" y="3167"/>
                </a:lnTo>
                <a:lnTo>
                  <a:pt x="5007" y="3231"/>
                </a:lnTo>
                <a:lnTo>
                  <a:pt x="5007" y="3317"/>
                </a:lnTo>
                <a:lnTo>
                  <a:pt x="5028" y="3445"/>
                </a:lnTo>
                <a:lnTo>
                  <a:pt x="5028" y="3445"/>
                </a:lnTo>
                <a:lnTo>
                  <a:pt x="5071" y="3531"/>
                </a:lnTo>
                <a:lnTo>
                  <a:pt x="5114" y="3638"/>
                </a:lnTo>
                <a:lnTo>
                  <a:pt x="5242" y="3788"/>
                </a:lnTo>
                <a:lnTo>
                  <a:pt x="5307" y="3852"/>
                </a:lnTo>
                <a:lnTo>
                  <a:pt x="5349" y="3937"/>
                </a:lnTo>
                <a:lnTo>
                  <a:pt x="5371" y="4023"/>
                </a:lnTo>
                <a:lnTo>
                  <a:pt x="5371" y="4151"/>
                </a:lnTo>
                <a:lnTo>
                  <a:pt x="5371" y="4151"/>
                </a:lnTo>
                <a:lnTo>
                  <a:pt x="5456" y="4387"/>
                </a:lnTo>
                <a:lnTo>
                  <a:pt x="5563" y="4622"/>
                </a:lnTo>
                <a:lnTo>
                  <a:pt x="5692" y="4857"/>
                </a:lnTo>
                <a:lnTo>
                  <a:pt x="5842" y="5071"/>
                </a:lnTo>
                <a:lnTo>
                  <a:pt x="6013" y="5285"/>
                </a:lnTo>
                <a:lnTo>
                  <a:pt x="6184" y="5478"/>
                </a:lnTo>
                <a:lnTo>
                  <a:pt x="6376" y="5649"/>
                </a:lnTo>
                <a:lnTo>
                  <a:pt x="6590" y="5777"/>
                </a:lnTo>
                <a:lnTo>
                  <a:pt x="6590" y="5777"/>
                </a:lnTo>
                <a:lnTo>
                  <a:pt x="6740" y="5863"/>
                </a:lnTo>
                <a:lnTo>
                  <a:pt x="6826" y="5863"/>
                </a:lnTo>
                <a:lnTo>
                  <a:pt x="6847" y="5863"/>
                </a:lnTo>
                <a:lnTo>
                  <a:pt x="6847" y="5842"/>
                </a:lnTo>
                <a:lnTo>
                  <a:pt x="6847" y="5777"/>
                </a:lnTo>
                <a:lnTo>
                  <a:pt x="6826" y="5713"/>
                </a:lnTo>
                <a:lnTo>
                  <a:pt x="6783" y="5606"/>
                </a:lnTo>
                <a:lnTo>
                  <a:pt x="6655" y="5435"/>
                </a:lnTo>
                <a:lnTo>
                  <a:pt x="6655" y="5435"/>
                </a:lnTo>
                <a:lnTo>
                  <a:pt x="6398" y="5007"/>
                </a:lnTo>
                <a:lnTo>
                  <a:pt x="6248" y="4815"/>
                </a:lnTo>
                <a:lnTo>
                  <a:pt x="6098" y="4622"/>
                </a:lnTo>
                <a:lnTo>
                  <a:pt x="6098" y="4622"/>
                </a:lnTo>
                <a:close/>
                <a:moveTo>
                  <a:pt x="1841" y="1798"/>
                </a:moveTo>
                <a:lnTo>
                  <a:pt x="1841" y="1798"/>
                </a:lnTo>
                <a:lnTo>
                  <a:pt x="1776" y="1627"/>
                </a:lnTo>
                <a:lnTo>
                  <a:pt x="1691" y="1455"/>
                </a:lnTo>
                <a:lnTo>
                  <a:pt x="1627" y="1370"/>
                </a:lnTo>
                <a:lnTo>
                  <a:pt x="1562" y="1327"/>
                </a:lnTo>
                <a:lnTo>
                  <a:pt x="1520" y="1327"/>
                </a:lnTo>
                <a:lnTo>
                  <a:pt x="1498" y="1327"/>
                </a:lnTo>
                <a:lnTo>
                  <a:pt x="1413" y="1391"/>
                </a:lnTo>
                <a:lnTo>
                  <a:pt x="1413" y="1391"/>
                </a:lnTo>
                <a:lnTo>
                  <a:pt x="1348" y="1477"/>
                </a:lnTo>
                <a:lnTo>
                  <a:pt x="1348" y="1584"/>
                </a:lnTo>
                <a:lnTo>
                  <a:pt x="1348" y="1691"/>
                </a:lnTo>
                <a:lnTo>
                  <a:pt x="1370" y="1819"/>
                </a:lnTo>
                <a:lnTo>
                  <a:pt x="1477" y="2055"/>
                </a:lnTo>
                <a:lnTo>
                  <a:pt x="1541" y="2247"/>
                </a:lnTo>
                <a:lnTo>
                  <a:pt x="1541" y="2247"/>
                </a:lnTo>
                <a:lnTo>
                  <a:pt x="1584" y="2269"/>
                </a:lnTo>
                <a:lnTo>
                  <a:pt x="1648" y="2354"/>
                </a:lnTo>
                <a:lnTo>
                  <a:pt x="1755" y="2568"/>
                </a:lnTo>
                <a:lnTo>
                  <a:pt x="1948" y="2996"/>
                </a:lnTo>
                <a:lnTo>
                  <a:pt x="1948" y="2996"/>
                </a:lnTo>
                <a:lnTo>
                  <a:pt x="2140" y="3445"/>
                </a:lnTo>
                <a:lnTo>
                  <a:pt x="2247" y="3659"/>
                </a:lnTo>
                <a:lnTo>
                  <a:pt x="2375" y="3852"/>
                </a:lnTo>
                <a:lnTo>
                  <a:pt x="2375" y="3852"/>
                </a:lnTo>
                <a:lnTo>
                  <a:pt x="2482" y="3959"/>
                </a:lnTo>
                <a:lnTo>
                  <a:pt x="2632" y="4130"/>
                </a:lnTo>
                <a:lnTo>
                  <a:pt x="2782" y="4258"/>
                </a:lnTo>
                <a:lnTo>
                  <a:pt x="2846" y="4301"/>
                </a:lnTo>
                <a:lnTo>
                  <a:pt x="2910" y="4301"/>
                </a:lnTo>
                <a:lnTo>
                  <a:pt x="2910" y="4301"/>
                </a:lnTo>
                <a:lnTo>
                  <a:pt x="2932" y="4237"/>
                </a:lnTo>
                <a:lnTo>
                  <a:pt x="2910" y="4173"/>
                </a:lnTo>
                <a:lnTo>
                  <a:pt x="2846" y="3959"/>
                </a:lnTo>
                <a:lnTo>
                  <a:pt x="2675" y="3616"/>
                </a:lnTo>
                <a:lnTo>
                  <a:pt x="2675" y="3616"/>
                </a:lnTo>
                <a:lnTo>
                  <a:pt x="2461" y="3167"/>
                </a:lnTo>
                <a:lnTo>
                  <a:pt x="2268" y="2696"/>
                </a:lnTo>
                <a:lnTo>
                  <a:pt x="1841" y="1798"/>
                </a:lnTo>
                <a:lnTo>
                  <a:pt x="1841" y="1798"/>
                </a:lnTo>
                <a:close/>
                <a:moveTo>
                  <a:pt x="1199" y="1691"/>
                </a:moveTo>
                <a:lnTo>
                  <a:pt x="1199" y="1691"/>
                </a:lnTo>
                <a:lnTo>
                  <a:pt x="1134" y="1498"/>
                </a:lnTo>
                <a:lnTo>
                  <a:pt x="1049" y="1306"/>
                </a:lnTo>
                <a:lnTo>
                  <a:pt x="963" y="1113"/>
                </a:lnTo>
                <a:lnTo>
                  <a:pt x="942" y="1006"/>
                </a:lnTo>
                <a:lnTo>
                  <a:pt x="921" y="899"/>
                </a:lnTo>
                <a:lnTo>
                  <a:pt x="921" y="899"/>
                </a:lnTo>
                <a:lnTo>
                  <a:pt x="942" y="814"/>
                </a:lnTo>
                <a:lnTo>
                  <a:pt x="963" y="728"/>
                </a:lnTo>
                <a:lnTo>
                  <a:pt x="1006" y="664"/>
                </a:lnTo>
                <a:lnTo>
                  <a:pt x="1070" y="600"/>
                </a:lnTo>
                <a:lnTo>
                  <a:pt x="1199" y="493"/>
                </a:lnTo>
                <a:lnTo>
                  <a:pt x="1370" y="428"/>
                </a:lnTo>
                <a:lnTo>
                  <a:pt x="1370" y="428"/>
                </a:lnTo>
                <a:lnTo>
                  <a:pt x="1541" y="386"/>
                </a:lnTo>
                <a:lnTo>
                  <a:pt x="1819" y="364"/>
                </a:lnTo>
                <a:lnTo>
                  <a:pt x="1948" y="322"/>
                </a:lnTo>
                <a:lnTo>
                  <a:pt x="2054" y="279"/>
                </a:lnTo>
                <a:lnTo>
                  <a:pt x="2140" y="236"/>
                </a:lnTo>
                <a:lnTo>
                  <a:pt x="2161" y="193"/>
                </a:lnTo>
                <a:lnTo>
                  <a:pt x="2161" y="172"/>
                </a:lnTo>
                <a:lnTo>
                  <a:pt x="2161" y="172"/>
                </a:lnTo>
                <a:lnTo>
                  <a:pt x="2119" y="86"/>
                </a:lnTo>
                <a:lnTo>
                  <a:pt x="2054" y="43"/>
                </a:lnTo>
                <a:lnTo>
                  <a:pt x="1969" y="22"/>
                </a:lnTo>
                <a:lnTo>
                  <a:pt x="1862" y="1"/>
                </a:lnTo>
                <a:lnTo>
                  <a:pt x="1627" y="22"/>
                </a:lnTo>
                <a:lnTo>
                  <a:pt x="1477" y="43"/>
                </a:lnTo>
                <a:lnTo>
                  <a:pt x="1477" y="43"/>
                </a:lnTo>
                <a:lnTo>
                  <a:pt x="1284" y="86"/>
                </a:lnTo>
                <a:lnTo>
                  <a:pt x="1049" y="172"/>
                </a:lnTo>
                <a:lnTo>
                  <a:pt x="963" y="236"/>
                </a:lnTo>
                <a:lnTo>
                  <a:pt x="856" y="300"/>
                </a:lnTo>
                <a:lnTo>
                  <a:pt x="792" y="364"/>
                </a:lnTo>
                <a:lnTo>
                  <a:pt x="728" y="450"/>
                </a:lnTo>
                <a:lnTo>
                  <a:pt x="728" y="450"/>
                </a:lnTo>
                <a:lnTo>
                  <a:pt x="685" y="514"/>
                </a:lnTo>
                <a:lnTo>
                  <a:pt x="685" y="600"/>
                </a:lnTo>
                <a:lnTo>
                  <a:pt x="685" y="664"/>
                </a:lnTo>
                <a:lnTo>
                  <a:pt x="664" y="728"/>
                </a:lnTo>
                <a:lnTo>
                  <a:pt x="664" y="728"/>
                </a:lnTo>
                <a:lnTo>
                  <a:pt x="621" y="814"/>
                </a:lnTo>
                <a:lnTo>
                  <a:pt x="578" y="899"/>
                </a:lnTo>
                <a:lnTo>
                  <a:pt x="535" y="963"/>
                </a:lnTo>
                <a:lnTo>
                  <a:pt x="535" y="1070"/>
                </a:lnTo>
                <a:lnTo>
                  <a:pt x="535" y="1070"/>
                </a:lnTo>
                <a:lnTo>
                  <a:pt x="557" y="1306"/>
                </a:lnTo>
                <a:lnTo>
                  <a:pt x="621" y="1541"/>
                </a:lnTo>
                <a:lnTo>
                  <a:pt x="728" y="1776"/>
                </a:lnTo>
                <a:lnTo>
                  <a:pt x="792" y="1883"/>
                </a:lnTo>
                <a:lnTo>
                  <a:pt x="856" y="1969"/>
                </a:lnTo>
                <a:lnTo>
                  <a:pt x="856" y="1969"/>
                </a:lnTo>
                <a:lnTo>
                  <a:pt x="963" y="2033"/>
                </a:lnTo>
                <a:lnTo>
                  <a:pt x="1027" y="2055"/>
                </a:lnTo>
                <a:lnTo>
                  <a:pt x="1092" y="2033"/>
                </a:lnTo>
                <a:lnTo>
                  <a:pt x="1156" y="2012"/>
                </a:lnTo>
                <a:lnTo>
                  <a:pt x="1199" y="1948"/>
                </a:lnTo>
                <a:lnTo>
                  <a:pt x="1220" y="1862"/>
                </a:lnTo>
                <a:lnTo>
                  <a:pt x="1220" y="1776"/>
                </a:lnTo>
                <a:lnTo>
                  <a:pt x="1199" y="1691"/>
                </a:lnTo>
                <a:lnTo>
                  <a:pt x="1199" y="1691"/>
                </a:lnTo>
                <a:close/>
                <a:moveTo>
                  <a:pt x="8281" y="1092"/>
                </a:moveTo>
                <a:lnTo>
                  <a:pt x="8281" y="1092"/>
                </a:lnTo>
                <a:lnTo>
                  <a:pt x="8195" y="1242"/>
                </a:lnTo>
                <a:lnTo>
                  <a:pt x="8152" y="1327"/>
                </a:lnTo>
                <a:lnTo>
                  <a:pt x="8152" y="1413"/>
                </a:lnTo>
                <a:lnTo>
                  <a:pt x="8152" y="1498"/>
                </a:lnTo>
                <a:lnTo>
                  <a:pt x="8174" y="1562"/>
                </a:lnTo>
                <a:lnTo>
                  <a:pt x="8238" y="1584"/>
                </a:lnTo>
                <a:lnTo>
                  <a:pt x="8345" y="1605"/>
                </a:lnTo>
                <a:lnTo>
                  <a:pt x="8345" y="1605"/>
                </a:lnTo>
                <a:lnTo>
                  <a:pt x="8452" y="1562"/>
                </a:lnTo>
                <a:lnTo>
                  <a:pt x="8516" y="1498"/>
                </a:lnTo>
                <a:lnTo>
                  <a:pt x="8580" y="1413"/>
                </a:lnTo>
                <a:lnTo>
                  <a:pt x="8644" y="1306"/>
                </a:lnTo>
                <a:lnTo>
                  <a:pt x="8773" y="1092"/>
                </a:lnTo>
                <a:lnTo>
                  <a:pt x="8837" y="1006"/>
                </a:lnTo>
                <a:lnTo>
                  <a:pt x="8944" y="963"/>
                </a:lnTo>
                <a:lnTo>
                  <a:pt x="8944" y="963"/>
                </a:lnTo>
                <a:lnTo>
                  <a:pt x="9008" y="942"/>
                </a:lnTo>
                <a:lnTo>
                  <a:pt x="9008" y="963"/>
                </a:lnTo>
                <a:lnTo>
                  <a:pt x="9029" y="963"/>
                </a:lnTo>
                <a:lnTo>
                  <a:pt x="9008" y="1006"/>
                </a:lnTo>
                <a:lnTo>
                  <a:pt x="8965" y="1070"/>
                </a:lnTo>
                <a:lnTo>
                  <a:pt x="8858" y="1220"/>
                </a:lnTo>
                <a:lnTo>
                  <a:pt x="8794" y="1306"/>
                </a:lnTo>
                <a:lnTo>
                  <a:pt x="8794" y="1306"/>
                </a:lnTo>
                <a:lnTo>
                  <a:pt x="8816" y="1370"/>
                </a:lnTo>
                <a:lnTo>
                  <a:pt x="8858" y="1391"/>
                </a:lnTo>
                <a:lnTo>
                  <a:pt x="8923" y="1370"/>
                </a:lnTo>
                <a:lnTo>
                  <a:pt x="9008" y="1327"/>
                </a:lnTo>
                <a:lnTo>
                  <a:pt x="9179" y="1220"/>
                </a:lnTo>
                <a:lnTo>
                  <a:pt x="9286" y="1135"/>
                </a:lnTo>
                <a:lnTo>
                  <a:pt x="9286" y="1135"/>
                </a:lnTo>
                <a:lnTo>
                  <a:pt x="9415" y="1049"/>
                </a:lnTo>
                <a:lnTo>
                  <a:pt x="9629" y="899"/>
                </a:lnTo>
                <a:lnTo>
                  <a:pt x="9714" y="814"/>
                </a:lnTo>
                <a:lnTo>
                  <a:pt x="9757" y="749"/>
                </a:lnTo>
                <a:lnTo>
                  <a:pt x="9778" y="664"/>
                </a:lnTo>
                <a:lnTo>
                  <a:pt x="9778" y="642"/>
                </a:lnTo>
                <a:lnTo>
                  <a:pt x="9757" y="621"/>
                </a:lnTo>
                <a:lnTo>
                  <a:pt x="9757" y="621"/>
                </a:lnTo>
                <a:lnTo>
                  <a:pt x="9714" y="600"/>
                </a:lnTo>
                <a:lnTo>
                  <a:pt x="9629" y="621"/>
                </a:lnTo>
                <a:lnTo>
                  <a:pt x="9457" y="707"/>
                </a:lnTo>
                <a:lnTo>
                  <a:pt x="9286" y="814"/>
                </a:lnTo>
                <a:lnTo>
                  <a:pt x="9201" y="899"/>
                </a:lnTo>
                <a:lnTo>
                  <a:pt x="9201" y="899"/>
                </a:lnTo>
                <a:lnTo>
                  <a:pt x="9243" y="814"/>
                </a:lnTo>
                <a:lnTo>
                  <a:pt x="9286" y="707"/>
                </a:lnTo>
                <a:lnTo>
                  <a:pt x="9286" y="707"/>
                </a:lnTo>
                <a:lnTo>
                  <a:pt x="9350" y="600"/>
                </a:lnTo>
                <a:lnTo>
                  <a:pt x="9457" y="471"/>
                </a:lnTo>
                <a:lnTo>
                  <a:pt x="9522" y="343"/>
                </a:lnTo>
                <a:lnTo>
                  <a:pt x="9543" y="279"/>
                </a:lnTo>
                <a:lnTo>
                  <a:pt x="9543" y="215"/>
                </a:lnTo>
                <a:lnTo>
                  <a:pt x="9543" y="215"/>
                </a:lnTo>
                <a:lnTo>
                  <a:pt x="9393" y="257"/>
                </a:lnTo>
                <a:lnTo>
                  <a:pt x="9201" y="322"/>
                </a:lnTo>
                <a:lnTo>
                  <a:pt x="9029" y="428"/>
                </a:lnTo>
                <a:lnTo>
                  <a:pt x="8837" y="535"/>
                </a:lnTo>
                <a:lnTo>
                  <a:pt x="8666" y="685"/>
                </a:lnTo>
                <a:lnTo>
                  <a:pt x="8516" y="814"/>
                </a:lnTo>
                <a:lnTo>
                  <a:pt x="8366" y="963"/>
                </a:lnTo>
                <a:lnTo>
                  <a:pt x="8281" y="1092"/>
                </a:lnTo>
                <a:lnTo>
                  <a:pt x="8281" y="1092"/>
                </a:lnTo>
                <a:close/>
                <a:moveTo>
                  <a:pt x="1755" y="2889"/>
                </a:moveTo>
                <a:lnTo>
                  <a:pt x="1755" y="2889"/>
                </a:lnTo>
                <a:lnTo>
                  <a:pt x="1605" y="2568"/>
                </a:lnTo>
                <a:lnTo>
                  <a:pt x="1541" y="2397"/>
                </a:lnTo>
                <a:lnTo>
                  <a:pt x="1541" y="2311"/>
                </a:lnTo>
                <a:lnTo>
                  <a:pt x="1541" y="2247"/>
                </a:lnTo>
                <a:lnTo>
                  <a:pt x="1541" y="2247"/>
                </a:lnTo>
                <a:lnTo>
                  <a:pt x="1434" y="2183"/>
                </a:lnTo>
                <a:lnTo>
                  <a:pt x="1327" y="2140"/>
                </a:lnTo>
                <a:lnTo>
                  <a:pt x="1241" y="2162"/>
                </a:lnTo>
                <a:lnTo>
                  <a:pt x="1156" y="2183"/>
                </a:lnTo>
                <a:lnTo>
                  <a:pt x="1092" y="2247"/>
                </a:lnTo>
                <a:lnTo>
                  <a:pt x="1070" y="2333"/>
                </a:lnTo>
                <a:lnTo>
                  <a:pt x="1049" y="2440"/>
                </a:lnTo>
                <a:lnTo>
                  <a:pt x="1092" y="2589"/>
                </a:lnTo>
                <a:lnTo>
                  <a:pt x="1092" y="2589"/>
                </a:lnTo>
                <a:lnTo>
                  <a:pt x="1199" y="2889"/>
                </a:lnTo>
                <a:lnTo>
                  <a:pt x="1327" y="3146"/>
                </a:lnTo>
                <a:lnTo>
                  <a:pt x="1477" y="3424"/>
                </a:lnTo>
                <a:lnTo>
                  <a:pt x="1648" y="3659"/>
                </a:lnTo>
                <a:lnTo>
                  <a:pt x="1648" y="3659"/>
                </a:lnTo>
                <a:lnTo>
                  <a:pt x="1819" y="3916"/>
                </a:lnTo>
                <a:lnTo>
                  <a:pt x="1926" y="4066"/>
                </a:lnTo>
                <a:lnTo>
                  <a:pt x="1990" y="4087"/>
                </a:lnTo>
                <a:lnTo>
                  <a:pt x="2033" y="4109"/>
                </a:lnTo>
                <a:lnTo>
                  <a:pt x="2033" y="4109"/>
                </a:lnTo>
                <a:lnTo>
                  <a:pt x="2097" y="4066"/>
                </a:lnTo>
                <a:lnTo>
                  <a:pt x="2119" y="4002"/>
                </a:lnTo>
                <a:lnTo>
                  <a:pt x="2119" y="3937"/>
                </a:lnTo>
                <a:lnTo>
                  <a:pt x="2119" y="3830"/>
                </a:lnTo>
                <a:lnTo>
                  <a:pt x="2054" y="3659"/>
                </a:lnTo>
                <a:lnTo>
                  <a:pt x="2012" y="3552"/>
                </a:lnTo>
                <a:lnTo>
                  <a:pt x="2012" y="3552"/>
                </a:lnTo>
                <a:lnTo>
                  <a:pt x="1755" y="2889"/>
                </a:lnTo>
                <a:lnTo>
                  <a:pt x="1755" y="2889"/>
                </a:lnTo>
                <a:close/>
                <a:moveTo>
                  <a:pt x="2889" y="3082"/>
                </a:moveTo>
                <a:lnTo>
                  <a:pt x="2889" y="3082"/>
                </a:lnTo>
                <a:lnTo>
                  <a:pt x="2889" y="3167"/>
                </a:lnTo>
                <a:lnTo>
                  <a:pt x="2910" y="3274"/>
                </a:lnTo>
                <a:lnTo>
                  <a:pt x="2975" y="3402"/>
                </a:lnTo>
                <a:lnTo>
                  <a:pt x="3039" y="3531"/>
                </a:lnTo>
                <a:lnTo>
                  <a:pt x="3231" y="3830"/>
                </a:lnTo>
                <a:lnTo>
                  <a:pt x="3467" y="4130"/>
                </a:lnTo>
                <a:lnTo>
                  <a:pt x="3702" y="4408"/>
                </a:lnTo>
                <a:lnTo>
                  <a:pt x="3916" y="4622"/>
                </a:lnTo>
                <a:lnTo>
                  <a:pt x="4108" y="4750"/>
                </a:lnTo>
                <a:lnTo>
                  <a:pt x="4151" y="4772"/>
                </a:lnTo>
                <a:lnTo>
                  <a:pt x="4194" y="4750"/>
                </a:lnTo>
                <a:lnTo>
                  <a:pt x="4194" y="4750"/>
                </a:lnTo>
                <a:lnTo>
                  <a:pt x="4108" y="4451"/>
                </a:lnTo>
                <a:lnTo>
                  <a:pt x="3980" y="4130"/>
                </a:lnTo>
                <a:lnTo>
                  <a:pt x="3830" y="3852"/>
                </a:lnTo>
                <a:lnTo>
                  <a:pt x="3659" y="3574"/>
                </a:lnTo>
                <a:lnTo>
                  <a:pt x="3659" y="3574"/>
                </a:lnTo>
                <a:lnTo>
                  <a:pt x="3509" y="3360"/>
                </a:lnTo>
                <a:lnTo>
                  <a:pt x="3402" y="3210"/>
                </a:lnTo>
                <a:lnTo>
                  <a:pt x="3274" y="3060"/>
                </a:lnTo>
                <a:lnTo>
                  <a:pt x="3167" y="2953"/>
                </a:lnTo>
                <a:lnTo>
                  <a:pt x="3103" y="2910"/>
                </a:lnTo>
                <a:lnTo>
                  <a:pt x="3039" y="2910"/>
                </a:lnTo>
                <a:lnTo>
                  <a:pt x="2996" y="2910"/>
                </a:lnTo>
                <a:lnTo>
                  <a:pt x="2953" y="2932"/>
                </a:lnTo>
                <a:lnTo>
                  <a:pt x="2910" y="2996"/>
                </a:lnTo>
                <a:lnTo>
                  <a:pt x="2889" y="3082"/>
                </a:lnTo>
                <a:lnTo>
                  <a:pt x="2889" y="3082"/>
                </a:lnTo>
                <a:close/>
                <a:moveTo>
                  <a:pt x="214" y="1370"/>
                </a:moveTo>
                <a:lnTo>
                  <a:pt x="214" y="1370"/>
                </a:lnTo>
                <a:lnTo>
                  <a:pt x="150" y="1391"/>
                </a:lnTo>
                <a:lnTo>
                  <a:pt x="107" y="1434"/>
                </a:lnTo>
                <a:lnTo>
                  <a:pt x="65" y="1498"/>
                </a:lnTo>
                <a:lnTo>
                  <a:pt x="43" y="1541"/>
                </a:lnTo>
                <a:lnTo>
                  <a:pt x="0" y="1669"/>
                </a:lnTo>
                <a:lnTo>
                  <a:pt x="0" y="1819"/>
                </a:lnTo>
                <a:lnTo>
                  <a:pt x="22" y="1990"/>
                </a:lnTo>
                <a:lnTo>
                  <a:pt x="65" y="2140"/>
                </a:lnTo>
                <a:lnTo>
                  <a:pt x="107" y="2375"/>
                </a:lnTo>
                <a:lnTo>
                  <a:pt x="107" y="2375"/>
                </a:lnTo>
                <a:lnTo>
                  <a:pt x="193" y="2654"/>
                </a:lnTo>
                <a:lnTo>
                  <a:pt x="257" y="2803"/>
                </a:lnTo>
                <a:lnTo>
                  <a:pt x="343" y="2953"/>
                </a:lnTo>
                <a:lnTo>
                  <a:pt x="428" y="3103"/>
                </a:lnTo>
                <a:lnTo>
                  <a:pt x="535" y="3210"/>
                </a:lnTo>
                <a:lnTo>
                  <a:pt x="642" y="3317"/>
                </a:lnTo>
                <a:lnTo>
                  <a:pt x="749" y="3381"/>
                </a:lnTo>
                <a:lnTo>
                  <a:pt x="749" y="3381"/>
                </a:lnTo>
                <a:lnTo>
                  <a:pt x="771" y="3360"/>
                </a:lnTo>
                <a:lnTo>
                  <a:pt x="792" y="3317"/>
                </a:lnTo>
                <a:lnTo>
                  <a:pt x="792" y="3189"/>
                </a:lnTo>
                <a:lnTo>
                  <a:pt x="771" y="2996"/>
                </a:lnTo>
                <a:lnTo>
                  <a:pt x="707" y="2803"/>
                </a:lnTo>
                <a:lnTo>
                  <a:pt x="535" y="2162"/>
                </a:lnTo>
                <a:lnTo>
                  <a:pt x="535" y="2162"/>
                </a:lnTo>
                <a:lnTo>
                  <a:pt x="514" y="1948"/>
                </a:lnTo>
                <a:lnTo>
                  <a:pt x="493" y="1648"/>
                </a:lnTo>
                <a:lnTo>
                  <a:pt x="450" y="1520"/>
                </a:lnTo>
                <a:lnTo>
                  <a:pt x="407" y="1413"/>
                </a:lnTo>
                <a:lnTo>
                  <a:pt x="364" y="1370"/>
                </a:lnTo>
                <a:lnTo>
                  <a:pt x="321" y="1349"/>
                </a:lnTo>
                <a:lnTo>
                  <a:pt x="279" y="1349"/>
                </a:lnTo>
                <a:lnTo>
                  <a:pt x="214" y="1370"/>
                </a:lnTo>
                <a:lnTo>
                  <a:pt x="214" y="1370"/>
                </a:lnTo>
                <a:close/>
                <a:moveTo>
                  <a:pt x="8109" y="4986"/>
                </a:moveTo>
                <a:lnTo>
                  <a:pt x="8109" y="4986"/>
                </a:lnTo>
                <a:lnTo>
                  <a:pt x="8559" y="5285"/>
                </a:lnTo>
                <a:lnTo>
                  <a:pt x="8816" y="5414"/>
                </a:lnTo>
                <a:lnTo>
                  <a:pt x="8944" y="5456"/>
                </a:lnTo>
                <a:lnTo>
                  <a:pt x="9051" y="5499"/>
                </a:lnTo>
                <a:lnTo>
                  <a:pt x="9051" y="5499"/>
                </a:lnTo>
                <a:lnTo>
                  <a:pt x="9158" y="5499"/>
                </a:lnTo>
                <a:lnTo>
                  <a:pt x="9265" y="5456"/>
                </a:lnTo>
                <a:lnTo>
                  <a:pt x="9329" y="5392"/>
                </a:lnTo>
                <a:lnTo>
                  <a:pt x="9350" y="5350"/>
                </a:lnTo>
                <a:lnTo>
                  <a:pt x="9350" y="5285"/>
                </a:lnTo>
                <a:lnTo>
                  <a:pt x="9350" y="5285"/>
                </a:lnTo>
                <a:lnTo>
                  <a:pt x="9350" y="5221"/>
                </a:lnTo>
                <a:lnTo>
                  <a:pt x="9329" y="5178"/>
                </a:lnTo>
                <a:lnTo>
                  <a:pt x="9265" y="5093"/>
                </a:lnTo>
                <a:lnTo>
                  <a:pt x="9179" y="5029"/>
                </a:lnTo>
                <a:lnTo>
                  <a:pt x="9072" y="4964"/>
                </a:lnTo>
                <a:lnTo>
                  <a:pt x="9072" y="4964"/>
                </a:lnTo>
                <a:lnTo>
                  <a:pt x="8580" y="4686"/>
                </a:lnTo>
                <a:lnTo>
                  <a:pt x="8345" y="4579"/>
                </a:lnTo>
                <a:lnTo>
                  <a:pt x="8067" y="4494"/>
                </a:lnTo>
                <a:lnTo>
                  <a:pt x="8067" y="4494"/>
                </a:lnTo>
                <a:lnTo>
                  <a:pt x="7938" y="4515"/>
                </a:lnTo>
                <a:lnTo>
                  <a:pt x="7853" y="4558"/>
                </a:lnTo>
                <a:lnTo>
                  <a:pt x="7810" y="4622"/>
                </a:lnTo>
                <a:lnTo>
                  <a:pt x="7831" y="4686"/>
                </a:lnTo>
                <a:lnTo>
                  <a:pt x="7874" y="4772"/>
                </a:lnTo>
                <a:lnTo>
                  <a:pt x="7938" y="4857"/>
                </a:lnTo>
                <a:lnTo>
                  <a:pt x="8024" y="4922"/>
                </a:lnTo>
                <a:lnTo>
                  <a:pt x="8109" y="4986"/>
                </a:lnTo>
                <a:lnTo>
                  <a:pt x="8109" y="4986"/>
                </a:lnTo>
                <a:close/>
                <a:moveTo>
                  <a:pt x="3830" y="1541"/>
                </a:moveTo>
                <a:lnTo>
                  <a:pt x="3830" y="1541"/>
                </a:lnTo>
                <a:lnTo>
                  <a:pt x="3959" y="1455"/>
                </a:lnTo>
                <a:lnTo>
                  <a:pt x="4087" y="1349"/>
                </a:lnTo>
                <a:lnTo>
                  <a:pt x="4194" y="1263"/>
                </a:lnTo>
                <a:lnTo>
                  <a:pt x="4322" y="1177"/>
                </a:lnTo>
                <a:lnTo>
                  <a:pt x="4322" y="1177"/>
                </a:lnTo>
                <a:lnTo>
                  <a:pt x="4558" y="1070"/>
                </a:lnTo>
                <a:lnTo>
                  <a:pt x="4815" y="963"/>
                </a:lnTo>
                <a:lnTo>
                  <a:pt x="4815" y="963"/>
                </a:lnTo>
                <a:lnTo>
                  <a:pt x="4943" y="899"/>
                </a:lnTo>
                <a:lnTo>
                  <a:pt x="5007" y="835"/>
                </a:lnTo>
                <a:lnTo>
                  <a:pt x="5050" y="771"/>
                </a:lnTo>
                <a:lnTo>
                  <a:pt x="5028" y="728"/>
                </a:lnTo>
                <a:lnTo>
                  <a:pt x="4986" y="685"/>
                </a:lnTo>
                <a:lnTo>
                  <a:pt x="4922" y="642"/>
                </a:lnTo>
                <a:lnTo>
                  <a:pt x="4708" y="578"/>
                </a:lnTo>
                <a:lnTo>
                  <a:pt x="4708" y="578"/>
                </a:lnTo>
                <a:lnTo>
                  <a:pt x="4408" y="664"/>
                </a:lnTo>
                <a:lnTo>
                  <a:pt x="4130" y="771"/>
                </a:lnTo>
                <a:lnTo>
                  <a:pt x="4001" y="835"/>
                </a:lnTo>
                <a:lnTo>
                  <a:pt x="3895" y="921"/>
                </a:lnTo>
                <a:lnTo>
                  <a:pt x="3766" y="1006"/>
                </a:lnTo>
                <a:lnTo>
                  <a:pt x="3659" y="1113"/>
                </a:lnTo>
                <a:lnTo>
                  <a:pt x="3659" y="1113"/>
                </a:lnTo>
                <a:lnTo>
                  <a:pt x="3595" y="1199"/>
                </a:lnTo>
                <a:lnTo>
                  <a:pt x="3552" y="1306"/>
                </a:lnTo>
                <a:lnTo>
                  <a:pt x="3531" y="1391"/>
                </a:lnTo>
                <a:lnTo>
                  <a:pt x="3531" y="1498"/>
                </a:lnTo>
                <a:lnTo>
                  <a:pt x="3552" y="1562"/>
                </a:lnTo>
                <a:lnTo>
                  <a:pt x="3616" y="1584"/>
                </a:lnTo>
                <a:lnTo>
                  <a:pt x="3702" y="1584"/>
                </a:lnTo>
                <a:lnTo>
                  <a:pt x="3830" y="1541"/>
                </a:lnTo>
                <a:lnTo>
                  <a:pt x="3830" y="1541"/>
                </a:lnTo>
                <a:close/>
                <a:moveTo>
                  <a:pt x="1605" y="814"/>
                </a:moveTo>
                <a:lnTo>
                  <a:pt x="1605" y="814"/>
                </a:lnTo>
                <a:lnTo>
                  <a:pt x="1605" y="856"/>
                </a:lnTo>
                <a:lnTo>
                  <a:pt x="1627" y="899"/>
                </a:lnTo>
                <a:lnTo>
                  <a:pt x="1691" y="963"/>
                </a:lnTo>
                <a:lnTo>
                  <a:pt x="1776" y="1006"/>
                </a:lnTo>
                <a:lnTo>
                  <a:pt x="1862" y="1028"/>
                </a:lnTo>
                <a:lnTo>
                  <a:pt x="1862" y="1028"/>
                </a:lnTo>
                <a:lnTo>
                  <a:pt x="1990" y="1006"/>
                </a:lnTo>
                <a:lnTo>
                  <a:pt x="2119" y="963"/>
                </a:lnTo>
                <a:lnTo>
                  <a:pt x="2418" y="835"/>
                </a:lnTo>
                <a:lnTo>
                  <a:pt x="2932" y="557"/>
                </a:lnTo>
                <a:lnTo>
                  <a:pt x="2932" y="557"/>
                </a:lnTo>
                <a:lnTo>
                  <a:pt x="3081" y="450"/>
                </a:lnTo>
                <a:lnTo>
                  <a:pt x="3146" y="386"/>
                </a:lnTo>
                <a:lnTo>
                  <a:pt x="3210" y="322"/>
                </a:lnTo>
                <a:lnTo>
                  <a:pt x="3231" y="236"/>
                </a:lnTo>
                <a:lnTo>
                  <a:pt x="3231" y="172"/>
                </a:lnTo>
                <a:lnTo>
                  <a:pt x="3210" y="150"/>
                </a:lnTo>
                <a:lnTo>
                  <a:pt x="3188" y="129"/>
                </a:lnTo>
                <a:lnTo>
                  <a:pt x="3060" y="108"/>
                </a:lnTo>
                <a:lnTo>
                  <a:pt x="3060" y="108"/>
                </a:lnTo>
                <a:lnTo>
                  <a:pt x="2932" y="108"/>
                </a:lnTo>
                <a:lnTo>
                  <a:pt x="2782" y="150"/>
                </a:lnTo>
                <a:lnTo>
                  <a:pt x="2654" y="193"/>
                </a:lnTo>
                <a:lnTo>
                  <a:pt x="2504" y="257"/>
                </a:lnTo>
                <a:lnTo>
                  <a:pt x="1969" y="514"/>
                </a:lnTo>
                <a:lnTo>
                  <a:pt x="1969" y="514"/>
                </a:lnTo>
                <a:lnTo>
                  <a:pt x="1883" y="557"/>
                </a:lnTo>
                <a:lnTo>
                  <a:pt x="1755" y="621"/>
                </a:lnTo>
                <a:lnTo>
                  <a:pt x="1648" y="707"/>
                </a:lnTo>
                <a:lnTo>
                  <a:pt x="1627" y="749"/>
                </a:lnTo>
                <a:lnTo>
                  <a:pt x="1605" y="814"/>
                </a:lnTo>
                <a:lnTo>
                  <a:pt x="1605" y="814"/>
                </a:lnTo>
                <a:close/>
                <a:moveTo>
                  <a:pt x="9008" y="4323"/>
                </a:moveTo>
                <a:lnTo>
                  <a:pt x="9008" y="4323"/>
                </a:lnTo>
                <a:lnTo>
                  <a:pt x="8923" y="4344"/>
                </a:lnTo>
                <a:lnTo>
                  <a:pt x="8858" y="4365"/>
                </a:lnTo>
                <a:lnTo>
                  <a:pt x="8816" y="4387"/>
                </a:lnTo>
                <a:lnTo>
                  <a:pt x="8794" y="4429"/>
                </a:lnTo>
                <a:lnTo>
                  <a:pt x="8794" y="4472"/>
                </a:lnTo>
                <a:lnTo>
                  <a:pt x="8816" y="4515"/>
                </a:lnTo>
                <a:lnTo>
                  <a:pt x="8880" y="4622"/>
                </a:lnTo>
                <a:lnTo>
                  <a:pt x="8987" y="4729"/>
                </a:lnTo>
                <a:lnTo>
                  <a:pt x="9094" y="4836"/>
                </a:lnTo>
                <a:lnTo>
                  <a:pt x="9265" y="4964"/>
                </a:lnTo>
                <a:lnTo>
                  <a:pt x="9265" y="4964"/>
                </a:lnTo>
                <a:lnTo>
                  <a:pt x="9436" y="5157"/>
                </a:lnTo>
                <a:lnTo>
                  <a:pt x="9607" y="5350"/>
                </a:lnTo>
                <a:lnTo>
                  <a:pt x="9607" y="5350"/>
                </a:lnTo>
                <a:lnTo>
                  <a:pt x="9757" y="5563"/>
                </a:lnTo>
                <a:lnTo>
                  <a:pt x="9843" y="5670"/>
                </a:lnTo>
                <a:lnTo>
                  <a:pt x="9885" y="5713"/>
                </a:lnTo>
                <a:lnTo>
                  <a:pt x="9928" y="5735"/>
                </a:lnTo>
                <a:lnTo>
                  <a:pt x="9928" y="5735"/>
                </a:lnTo>
                <a:lnTo>
                  <a:pt x="9971" y="5735"/>
                </a:lnTo>
                <a:lnTo>
                  <a:pt x="9992" y="5713"/>
                </a:lnTo>
                <a:lnTo>
                  <a:pt x="10014" y="5628"/>
                </a:lnTo>
                <a:lnTo>
                  <a:pt x="10014" y="5521"/>
                </a:lnTo>
                <a:lnTo>
                  <a:pt x="9971" y="5392"/>
                </a:lnTo>
                <a:lnTo>
                  <a:pt x="9864" y="5136"/>
                </a:lnTo>
                <a:lnTo>
                  <a:pt x="9800" y="4964"/>
                </a:lnTo>
                <a:lnTo>
                  <a:pt x="9800" y="4964"/>
                </a:lnTo>
                <a:lnTo>
                  <a:pt x="9650" y="4750"/>
                </a:lnTo>
                <a:lnTo>
                  <a:pt x="9564" y="4643"/>
                </a:lnTo>
                <a:lnTo>
                  <a:pt x="9479" y="4558"/>
                </a:lnTo>
                <a:lnTo>
                  <a:pt x="9372" y="4472"/>
                </a:lnTo>
                <a:lnTo>
                  <a:pt x="9265" y="4408"/>
                </a:lnTo>
                <a:lnTo>
                  <a:pt x="9136" y="4365"/>
                </a:lnTo>
                <a:lnTo>
                  <a:pt x="9008" y="4323"/>
                </a:lnTo>
                <a:lnTo>
                  <a:pt x="9008" y="4323"/>
                </a:lnTo>
                <a:close/>
                <a:moveTo>
                  <a:pt x="2739" y="1370"/>
                </a:moveTo>
                <a:lnTo>
                  <a:pt x="2739" y="1370"/>
                </a:lnTo>
                <a:lnTo>
                  <a:pt x="2996" y="1284"/>
                </a:lnTo>
                <a:lnTo>
                  <a:pt x="3253" y="1177"/>
                </a:lnTo>
                <a:lnTo>
                  <a:pt x="3531" y="1070"/>
                </a:lnTo>
                <a:lnTo>
                  <a:pt x="3638" y="985"/>
                </a:lnTo>
                <a:lnTo>
                  <a:pt x="3745" y="921"/>
                </a:lnTo>
                <a:lnTo>
                  <a:pt x="3745" y="921"/>
                </a:lnTo>
                <a:lnTo>
                  <a:pt x="3809" y="856"/>
                </a:lnTo>
                <a:lnTo>
                  <a:pt x="3830" y="814"/>
                </a:lnTo>
                <a:lnTo>
                  <a:pt x="3852" y="749"/>
                </a:lnTo>
                <a:lnTo>
                  <a:pt x="3830" y="707"/>
                </a:lnTo>
                <a:lnTo>
                  <a:pt x="3788" y="685"/>
                </a:lnTo>
                <a:lnTo>
                  <a:pt x="3745" y="642"/>
                </a:lnTo>
                <a:lnTo>
                  <a:pt x="3595" y="621"/>
                </a:lnTo>
                <a:lnTo>
                  <a:pt x="3595" y="621"/>
                </a:lnTo>
                <a:lnTo>
                  <a:pt x="3445" y="642"/>
                </a:lnTo>
                <a:lnTo>
                  <a:pt x="3253" y="707"/>
                </a:lnTo>
                <a:lnTo>
                  <a:pt x="3039" y="792"/>
                </a:lnTo>
                <a:lnTo>
                  <a:pt x="2846" y="899"/>
                </a:lnTo>
                <a:lnTo>
                  <a:pt x="2675" y="1028"/>
                </a:lnTo>
                <a:lnTo>
                  <a:pt x="2611" y="1092"/>
                </a:lnTo>
                <a:lnTo>
                  <a:pt x="2589" y="1156"/>
                </a:lnTo>
                <a:lnTo>
                  <a:pt x="2568" y="1199"/>
                </a:lnTo>
                <a:lnTo>
                  <a:pt x="2589" y="1263"/>
                </a:lnTo>
                <a:lnTo>
                  <a:pt x="2654" y="1327"/>
                </a:lnTo>
                <a:lnTo>
                  <a:pt x="2739" y="1370"/>
                </a:lnTo>
                <a:lnTo>
                  <a:pt x="2739" y="1370"/>
                </a:lnTo>
                <a:close/>
                <a:moveTo>
                  <a:pt x="8216" y="3659"/>
                </a:moveTo>
                <a:lnTo>
                  <a:pt x="8216" y="3659"/>
                </a:lnTo>
                <a:lnTo>
                  <a:pt x="8024" y="3595"/>
                </a:lnTo>
                <a:lnTo>
                  <a:pt x="7810" y="3509"/>
                </a:lnTo>
                <a:lnTo>
                  <a:pt x="7682" y="3488"/>
                </a:lnTo>
                <a:lnTo>
                  <a:pt x="7575" y="3488"/>
                </a:lnTo>
                <a:lnTo>
                  <a:pt x="7468" y="3509"/>
                </a:lnTo>
                <a:lnTo>
                  <a:pt x="7382" y="3552"/>
                </a:lnTo>
                <a:lnTo>
                  <a:pt x="7382" y="3552"/>
                </a:lnTo>
                <a:lnTo>
                  <a:pt x="7318" y="3616"/>
                </a:lnTo>
                <a:lnTo>
                  <a:pt x="7275" y="3681"/>
                </a:lnTo>
                <a:lnTo>
                  <a:pt x="7275" y="3723"/>
                </a:lnTo>
                <a:lnTo>
                  <a:pt x="7296" y="3788"/>
                </a:lnTo>
                <a:lnTo>
                  <a:pt x="7361" y="3830"/>
                </a:lnTo>
                <a:lnTo>
                  <a:pt x="7425" y="3873"/>
                </a:lnTo>
                <a:lnTo>
                  <a:pt x="7575" y="3916"/>
                </a:lnTo>
                <a:lnTo>
                  <a:pt x="7575" y="3916"/>
                </a:lnTo>
                <a:lnTo>
                  <a:pt x="8045" y="3980"/>
                </a:lnTo>
                <a:lnTo>
                  <a:pt x="8537" y="4023"/>
                </a:lnTo>
                <a:lnTo>
                  <a:pt x="8537" y="4023"/>
                </a:lnTo>
                <a:lnTo>
                  <a:pt x="8666" y="3980"/>
                </a:lnTo>
                <a:lnTo>
                  <a:pt x="8687" y="3959"/>
                </a:lnTo>
                <a:lnTo>
                  <a:pt x="8709" y="3937"/>
                </a:lnTo>
                <a:lnTo>
                  <a:pt x="8687" y="3916"/>
                </a:lnTo>
                <a:lnTo>
                  <a:pt x="8687" y="3895"/>
                </a:lnTo>
                <a:lnTo>
                  <a:pt x="8602" y="3830"/>
                </a:lnTo>
                <a:lnTo>
                  <a:pt x="8388" y="3723"/>
                </a:lnTo>
                <a:lnTo>
                  <a:pt x="8216" y="3659"/>
                </a:lnTo>
                <a:lnTo>
                  <a:pt x="8216" y="3659"/>
                </a:lnTo>
                <a:close/>
                <a:moveTo>
                  <a:pt x="4344" y="3146"/>
                </a:moveTo>
                <a:lnTo>
                  <a:pt x="4344" y="3146"/>
                </a:lnTo>
                <a:lnTo>
                  <a:pt x="4258" y="2953"/>
                </a:lnTo>
                <a:lnTo>
                  <a:pt x="4151" y="2761"/>
                </a:lnTo>
                <a:lnTo>
                  <a:pt x="4044" y="2589"/>
                </a:lnTo>
                <a:lnTo>
                  <a:pt x="3937" y="2397"/>
                </a:lnTo>
                <a:lnTo>
                  <a:pt x="3937" y="2397"/>
                </a:lnTo>
                <a:lnTo>
                  <a:pt x="3852" y="2269"/>
                </a:lnTo>
                <a:lnTo>
                  <a:pt x="3745" y="2097"/>
                </a:lnTo>
                <a:lnTo>
                  <a:pt x="3681" y="2055"/>
                </a:lnTo>
                <a:lnTo>
                  <a:pt x="3638" y="2033"/>
                </a:lnTo>
                <a:lnTo>
                  <a:pt x="3595" y="2055"/>
                </a:lnTo>
                <a:lnTo>
                  <a:pt x="3574" y="2076"/>
                </a:lnTo>
                <a:lnTo>
                  <a:pt x="3531" y="2204"/>
                </a:lnTo>
                <a:lnTo>
                  <a:pt x="3531" y="2204"/>
                </a:lnTo>
                <a:lnTo>
                  <a:pt x="3509" y="2290"/>
                </a:lnTo>
                <a:lnTo>
                  <a:pt x="3531" y="2397"/>
                </a:lnTo>
                <a:lnTo>
                  <a:pt x="3574" y="2482"/>
                </a:lnTo>
                <a:lnTo>
                  <a:pt x="3616" y="2589"/>
                </a:lnTo>
                <a:lnTo>
                  <a:pt x="3723" y="2782"/>
                </a:lnTo>
                <a:lnTo>
                  <a:pt x="3830" y="2932"/>
                </a:lnTo>
                <a:lnTo>
                  <a:pt x="3830" y="2932"/>
                </a:lnTo>
                <a:lnTo>
                  <a:pt x="3937" y="3103"/>
                </a:lnTo>
                <a:lnTo>
                  <a:pt x="4001" y="3189"/>
                </a:lnTo>
                <a:lnTo>
                  <a:pt x="4044" y="3253"/>
                </a:lnTo>
                <a:lnTo>
                  <a:pt x="4108" y="3274"/>
                </a:lnTo>
                <a:lnTo>
                  <a:pt x="4173" y="3274"/>
                </a:lnTo>
                <a:lnTo>
                  <a:pt x="4258" y="3231"/>
                </a:lnTo>
                <a:lnTo>
                  <a:pt x="4344" y="3146"/>
                </a:lnTo>
                <a:lnTo>
                  <a:pt x="4344" y="3146"/>
                </a:lnTo>
                <a:close/>
                <a:moveTo>
                  <a:pt x="4472" y="1776"/>
                </a:moveTo>
                <a:lnTo>
                  <a:pt x="4472" y="1776"/>
                </a:lnTo>
                <a:lnTo>
                  <a:pt x="4665" y="1776"/>
                </a:lnTo>
                <a:lnTo>
                  <a:pt x="4922" y="1712"/>
                </a:lnTo>
                <a:lnTo>
                  <a:pt x="5157" y="1627"/>
                </a:lnTo>
                <a:lnTo>
                  <a:pt x="5349" y="1520"/>
                </a:lnTo>
                <a:lnTo>
                  <a:pt x="5349" y="1520"/>
                </a:lnTo>
                <a:lnTo>
                  <a:pt x="5414" y="1477"/>
                </a:lnTo>
                <a:lnTo>
                  <a:pt x="5456" y="1413"/>
                </a:lnTo>
                <a:lnTo>
                  <a:pt x="5478" y="1370"/>
                </a:lnTo>
                <a:lnTo>
                  <a:pt x="5478" y="1306"/>
                </a:lnTo>
                <a:lnTo>
                  <a:pt x="5456" y="1242"/>
                </a:lnTo>
                <a:lnTo>
                  <a:pt x="5414" y="1199"/>
                </a:lnTo>
                <a:lnTo>
                  <a:pt x="5328" y="1177"/>
                </a:lnTo>
                <a:lnTo>
                  <a:pt x="5242" y="1177"/>
                </a:lnTo>
                <a:lnTo>
                  <a:pt x="5242" y="1177"/>
                </a:lnTo>
                <a:lnTo>
                  <a:pt x="5028" y="1199"/>
                </a:lnTo>
                <a:lnTo>
                  <a:pt x="4836" y="1263"/>
                </a:lnTo>
                <a:lnTo>
                  <a:pt x="4622" y="1327"/>
                </a:lnTo>
                <a:lnTo>
                  <a:pt x="4451" y="1434"/>
                </a:lnTo>
                <a:lnTo>
                  <a:pt x="4451" y="1434"/>
                </a:lnTo>
                <a:lnTo>
                  <a:pt x="4322" y="1541"/>
                </a:lnTo>
                <a:lnTo>
                  <a:pt x="4301" y="1584"/>
                </a:lnTo>
                <a:lnTo>
                  <a:pt x="4280" y="1648"/>
                </a:lnTo>
                <a:lnTo>
                  <a:pt x="4280" y="1691"/>
                </a:lnTo>
                <a:lnTo>
                  <a:pt x="4322" y="1734"/>
                </a:lnTo>
                <a:lnTo>
                  <a:pt x="4387" y="1776"/>
                </a:lnTo>
                <a:lnTo>
                  <a:pt x="4472" y="1776"/>
                </a:lnTo>
                <a:lnTo>
                  <a:pt x="4472" y="1776"/>
                </a:lnTo>
                <a:close/>
                <a:moveTo>
                  <a:pt x="2482" y="1605"/>
                </a:moveTo>
                <a:lnTo>
                  <a:pt x="2482" y="1605"/>
                </a:lnTo>
                <a:lnTo>
                  <a:pt x="2354" y="1627"/>
                </a:lnTo>
                <a:lnTo>
                  <a:pt x="2268" y="1648"/>
                </a:lnTo>
                <a:lnTo>
                  <a:pt x="2226" y="1712"/>
                </a:lnTo>
                <a:lnTo>
                  <a:pt x="2204" y="1755"/>
                </a:lnTo>
                <a:lnTo>
                  <a:pt x="2204" y="1841"/>
                </a:lnTo>
                <a:lnTo>
                  <a:pt x="2226" y="1905"/>
                </a:lnTo>
                <a:lnTo>
                  <a:pt x="2268" y="2076"/>
                </a:lnTo>
                <a:lnTo>
                  <a:pt x="2268" y="2076"/>
                </a:lnTo>
                <a:lnTo>
                  <a:pt x="2397" y="2461"/>
                </a:lnTo>
                <a:lnTo>
                  <a:pt x="2482" y="2654"/>
                </a:lnTo>
                <a:lnTo>
                  <a:pt x="2547" y="2718"/>
                </a:lnTo>
                <a:lnTo>
                  <a:pt x="2611" y="2782"/>
                </a:lnTo>
                <a:lnTo>
                  <a:pt x="2611" y="2782"/>
                </a:lnTo>
                <a:lnTo>
                  <a:pt x="2675" y="2825"/>
                </a:lnTo>
                <a:lnTo>
                  <a:pt x="2739" y="2846"/>
                </a:lnTo>
                <a:lnTo>
                  <a:pt x="2782" y="2825"/>
                </a:lnTo>
                <a:lnTo>
                  <a:pt x="2803" y="2803"/>
                </a:lnTo>
                <a:lnTo>
                  <a:pt x="2825" y="2739"/>
                </a:lnTo>
                <a:lnTo>
                  <a:pt x="2825" y="2675"/>
                </a:lnTo>
                <a:lnTo>
                  <a:pt x="2803" y="2547"/>
                </a:lnTo>
                <a:lnTo>
                  <a:pt x="2803" y="2547"/>
                </a:lnTo>
                <a:lnTo>
                  <a:pt x="2761" y="2311"/>
                </a:lnTo>
                <a:lnTo>
                  <a:pt x="2696" y="2033"/>
                </a:lnTo>
                <a:lnTo>
                  <a:pt x="2675" y="1905"/>
                </a:lnTo>
                <a:lnTo>
                  <a:pt x="2611" y="1776"/>
                </a:lnTo>
                <a:lnTo>
                  <a:pt x="2547" y="1691"/>
                </a:lnTo>
                <a:lnTo>
                  <a:pt x="2482" y="1605"/>
                </a:lnTo>
                <a:lnTo>
                  <a:pt x="2482" y="1605"/>
                </a:lnTo>
                <a:close/>
                <a:moveTo>
                  <a:pt x="7981" y="2611"/>
                </a:moveTo>
                <a:lnTo>
                  <a:pt x="7981" y="2611"/>
                </a:lnTo>
                <a:lnTo>
                  <a:pt x="7810" y="2589"/>
                </a:lnTo>
                <a:lnTo>
                  <a:pt x="7617" y="2589"/>
                </a:lnTo>
                <a:lnTo>
                  <a:pt x="7532" y="2611"/>
                </a:lnTo>
                <a:lnTo>
                  <a:pt x="7446" y="2654"/>
                </a:lnTo>
                <a:lnTo>
                  <a:pt x="7382" y="2718"/>
                </a:lnTo>
                <a:lnTo>
                  <a:pt x="7361" y="2803"/>
                </a:lnTo>
                <a:lnTo>
                  <a:pt x="7361" y="2803"/>
                </a:lnTo>
                <a:lnTo>
                  <a:pt x="7361" y="2889"/>
                </a:lnTo>
                <a:lnTo>
                  <a:pt x="7361" y="2953"/>
                </a:lnTo>
                <a:lnTo>
                  <a:pt x="7403" y="2996"/>
                </a:lnTo>
                <a:lnTo>
                  <a:pt x="7446" y="3039"/>
                </a:lnTo>
                <a:lnTo>
                  <a:pt x="7575" y="3103"/>
                </a:lnTo>
                <a:lnTo>
                  <a:pt x="7703" y="3124"/>
                </a:lnTo>
                <a:lnTo>
                  <a:pt x="7703" y="3124"/>
                </a:lnTo>
                <a:lnTo>
                  <a:pt x="7853" y="3124"/>
                </a:lnTo>
                <a:lnTo>
                  <a:pt x="8045" y="3103"/>
                </a:lnTo>
                <a:lnTo>
                  <a:pt x="8131" y="3082"/>
                </a:lnTo>
                <a:lnTo>
                  <a:pt x="8216" y="3039"/>
                </a:lnTo>
                <a:lnTo>
                  <a:pt x="8281" y="2996"/>
                </a:lnTo>
                <a:lnTo>
                  <a:pt x="8323" y="2932"/>
                </a:lnTo>
                <a:lnTo>
                  <a:pt x="8323" y="2932"/>
                </a:lnTo>
                <a:lnTo>
                  <a:pt x="8345" y="2846"/>
                </a:lnTo>
                <a:lnTo>
                  <a:pt x="8345" y="2782"/>
                </a:lnTo>
                <a:lnTo>
                  <a:pt x="8302" y="2739"/>
                </a:lnTo>
                <a:lnTo>
                  <a:pt x="8259" y="2696"/>
                </a:lnTo>
                <a:lnTo>
                  <a:pt x="8109" y="2632"/>
                </a:lnTo>
                <a:lnTo>
                  <a:pt x="7981" y="2611"/>
                </a:lnTo>
                <a:lnTo>
                  <a:pt x="7981" y="2611"/>
                </a:lnTo>
                <a:close/>
                <a:moveTo>
                  <a:pt x="8495" y="6483"/>
                </a:moveTo>
                <a:lnTo>
                  <a:pt x="8495" y="6483"/>
                </a:lnTo>
                <a:lnTo>
                  <a:pt x="8045" y="6205"/>
                </a:lnTo>
                <a:lnTo>
                  <a:pt x="7917" y="6120"/>
                </a:lnTo>
                <a:lnTo>
                  <a:pt x="7810" y="6077"/>
                </a:lnTo>
                <a:lnTo>
                  <a:pt x="7682" y="6034"/>
                </a:lnTo>
                <a:lnTo>
                  <a:pt x="7596" y="6034"/>
                </a:lnTo>
                <a:lnTo>
                  <a:pt x="7596" y="6034"/>
                </a:lnTo>
                <a:lnTo>
                  <a:pt x="7553" y="6056"/>
                </a:lnTo>
                <a:lnTo>
                  <a:pt x="7510" y="6077"/>
                </a:lnTo>
                <a:lnTo>
                  <a:pt x="7510" y="6098"/>
                </a:lnTo>
                <a:lnTo>
                  <a:pt x="7510" y="6120"/>
                </a:lnTo>
                <a:lnTo>
                  <a:pt x="7532" y="6184"/>
                </a:lnTo>
                <a:lnTo>
                  <a:pt x="7596" y="6270"/>
                </a:lnTo>
                <a:lnTo>
                  <a:pt x="7746" y="6419"/>
                </a:lnTo>
                <a:lnTo>
                  <a:pt x="7874" y="6526"/>
                </a:lnTo>
                <a:lnTo>
                  <a:pt x="7874" y="6526"/>
                </a:lnTo>
                <a:lnTo>
                  <a:pt x="7981" y="6590"/>
                </a:lnTo>
                <a:lnTo>
                  <a:pt x="8088" y="6655"/>
                </a:lnTo>
                <a:lnTo>
                  <a:pt x="8323" y="6740"/>
                </a:lnTo>
                <a:lnTo>
                  <a:pt x="8794" y="6847"/>
                </a:lnTo>
                <a:lnTo>
                  <a:pt x="8794" y="6847"/>
                </a:lnTo>
                <a:lnTo>
                  <a:pt x="8901" y="6826"/>
                </a:lnTo>
                <a:lnTo>
                  <a:pt x="8923" y="6826"/>
                </a:lnTo>
                <a:lnTo>
                  <a:pt x="8923" y="6804"/>
                </a:lnTo>
                <a:lnTo>
                  <a:pt x="8901" y="6740"/>
                </a:lnTo>
                <a:lnTo>
                  <a:pt x="8837" y="6697"/>
                </a:lnTo>
                <a:lnTo>
                  <a:pt x="8644" y="6569"/>
                </a:lnTo>
                <a:lnTo>
                  <a:pt x="8495" y="6483"/>
                </a:lnTo>
                <a:lnTo>
                  <a:pt x="8495" y="6483"/>
                </a:lnTo>
                <a:close/>
                <a:moveTo>
                  <a:pt x="7446" y="3274"/>
                </a:moveTo>
                <a:lnTo>
                  <a:pt x="7446" y="3274"/>
                </a:lnTo>
                <a:lnTo>
                  <a:pt x="7382" y="3189"/>
                </a:lnTo>
                <a:lnTo>
                  <a:pt x="7254" y="3124"/>
                </a:lnTo>
                <a:lnTo>
                  <a:pt x="7104" y="3060"/>
                </a:lnTo>
                <a:lnTo>
                  <a:pt x="6954" y="3039"/>
                </a:lnTo>
                <a:lnTo>
                  <a:pt x="6804" y="3060"/>
                </a:lnTo>
                <a:lnTo>
                  <a:pt x="6655" y="3082"/>
                </a:lnTo>
                <a:lnTo>
                  <a:pt x="6612" y="3124"/>
                </a:lnTo>
                <a:lnTo>
                  <a:pt x="6569" y="3167"/>
                </a:lnTo>
                <a:lnTo>
                  <a:pt x="6548" y="3210"/>
                </a:lnTo>
                <a:lnTo>
                  <a:pt x="6526" y="3274"/>
                </a:lnTo>
                <a:lnTo>
                  <a:pt x="6526" y="3274"/>
                </a:lnTo>
                <a:lnTo>
                  <a:pt x="6526" y="3360"/>
                </a:lnTo>
                <a:lnTo>
                  <a:pt x="6569" y="3424"/>
                </a:lnTo>
                <a:lnTo>
                  <a:pt x="6633" y="3445"/>
                </a:lnTo>
                <a:lnTo>
                  <a:pt x="6719" y="3445"/>
                </a:lnTo>
                <a:lnTo>
                  <a:pt x="6890" y="3424"/>
                </a:lnTo>
                <a:lnTo>
                  <a:pt x="7040" y="3381"/>
                </a:lnTo>
                <a:lnTo>
                  <a:pt x="7040" y="3381"/>
                </a:lnTo>
                <a:lnTo>
                  <a:pt x="7254" y="3360"/>
                </a:lnTo>
                <a:lnTo>
                  <a:pt x="7382" y="3338"/>
                </a:lnTo>
                <a:lnTo>
                  <a:pt x="7425" y="3296"/>
                </a:lnTo>
                <a:lnTo>
                  <a:pt x="7446" y="3274"/>
                </a:lnTo>
                <a:lnTo>
                  <a:pt x="7446" y="3274"/>
                </a:lnTo>
                <a:close/>
                <a:moveTo>
                  <a:pt x="6269" y="3745"/>
                </a:moveTo>
                <a:lnTo>
                  <a:pt x="6269" y="3745"/>
                </a:lnTo>
                <a:lnTo>
                  <a:pt x="6248" y="3788"/>
                </a:lnTo>
                <a:lnTo>
                  <a:pt x="6248" y="3852"/>
                </a:lnTo>
                <a:lnTo>
                  <a:pt x="6312" y="3959"/>
                </a:lnTo>
                <a:lnTo>
                  <a:pt x="6419" y="4087"/>
                </a:lnTo>
                <a:lnTo>
                  <a:pt x="6548" y="4194"/>
                </a:lnTo>
                <a:lnTo>
                  <a:pt x="6697" y="4258"/>
                </a:lnTo>
                <a:lnTo>
                  <a:pt x="6847" y="4301"/>
                </a:lnTo>
                <a:lnTo>
                  <a:pt x="6911" y="4323"/>
                </a:lnTo>
                <a:lnTo>
                  <a:pt x="6954" y="4301"/>
                </a:lnTo>
                <a:lnTo>
                  <a:pt x="7018" y="4280"/>
                </a:lnTo>
                <a:lnTo>
                  <a:pt x="7040" y="4258"/>
                </a:lnTo>
                <a:lnTo>
                  <a:pt x="7040" y="4258"/>
                </a:lnTo>
                <a:lnTo>
                  <a:pt x="7018" y="4173"/>
                </a:lnTo>
                <a:lnTo>
                  <a:pt x="6933" y="4066"/>
                </a:lnTo>
                <a:lnTo>
                  <a:pt x="6826" y="3937"/>
                </a:lnTo>
                <a:lnTo>
                  <a:pt x="6697" y="3830"/>
                </a:lnTo>
                <a:lnTo>
                  <a:pt x="6569" y="3745"/>
                </a:lnTo>
                <a:lnTo>
                  <a:pt x="6441" y="3681"/>
                </a:lnTo>
                <a:lnTo>
                  <a:pt x="6376" y="3681"/>
                </a:lnTo>
                <a:lnTo>
                  <a:pt x="6334" y="3681"/>
                </a:lnTo>
                <a:lnTo>
                  <a:pt x="6291" y="3702"/>
                </a:lnTo>
                <a:lnTo>
                  <a:pt x="6269" y="3745"/>
                </a:lnTo>
                <a:lnTo>
                  <a:pt x="6269" y="3745"/>
                </a:lnTo>
                <a:close/>
                <a:moveTo>
                  <a:pt x="214" y="450"/>
                </a:moveTo>
                <a:lnTo>
                  <a:pt x="214" y="450"/>
                </a:lnTo>
                <a:lnTo>
                  <a:pt x="193" y="471"/>
                </a:lnTo>
                <a:lnTo>
                  <a:pt x="193" y="493"/>
                </a:lnTo>
                <a:lnTo>
                  <a:pt x="214" y="535"/>
                </a:lnTo>
                <a:lnTo>
                  <a:pt x="279" y="578"/>
                </a:lnTo>
                <a:lnTo>
                  <a:pt x="364" y="600"/>
                </a:lnTo>
                <a:lnTo>
                  <a:pt x="407" y="600"/>
                </a:lnTo>
                <a:lnTo>
                  <a:pt x="428" y="600"/>
                </a:lnTo>
                <a:lnTo>
                  <a:pt x="428" y="578"/>
                </a:lnTo>
                <a:lnTo>
                  <a:pt x="364" y="535"/>
                </a:lnTo>
                <a:lnTo>
                  <a:pt x="214" y="450"/>
                </a:lnTo>
                <a:lnTo>
                  <a:pt x="214" y="450"/>
                </a:lnTo>
                <a:close/>
                <a:moveTo>
                  <a:pt x="9564" y="193"/>
                </a:moveTo>
                <a:lnTo>
                  <a:pt x="9564" y="193"/>
                </a:lnTo>
                <a:lnTo>
                  <a:pt x="9543" y="236"/>
                </a:lnTo>
                <a:lnTo>
                  <a:pt x="9543" y="236"/>
                </a:lnTo>
                <a:lnTo>
                  <a:pt x="9564" y="215"/>
                </a:lnTo>
                <a:lnTo>
                  <a:pt x="9586" y="215"/>
                </a:lnTo>
                <a:lnTo>
                  <a:pt x="9564" y="193"/>
                </a:lnTo>
                <a:lnTo>
                  <a:pt x="9564" y="193"/>
                </a:lnTo>
                <a:close/>
                <a:moveTo>
                  <a:pt x="4387" y="7639"/>
                </a:moveTo>
                <a:lnTo>
                  <a:pt x="4387" y="7639"/>
                </a:lnTo>
                <a:lnTo>
                  <a:pt x="4429" y="7639"/>
                </a:lnTo>
                <a:lnTo>
                  <a:pt x="4472" y="7617"/>
                </a:lnTo>
                <a:lnTo>
                  <a:pt x="4472" y="7575"/>
                </a:lnTo>
                <a:lnTo>
                  <a:pt x="4472" y="7532"/>
                </a:lnTo>
                <a:lnTo>
                  <a:pt x="4451" y="7446"/>
                </a:lnTo>
                <a:lnTo>
                  <a:pt x="4429" y="7382"/>
                </a:lnTo>
                <a:lnTo>
                  <a:pt x="4429" y="7382"/>
                </a:lnTo>
                <a:lnTo>
                  <a:pt x="4365" y="7382"/>
                </a:lnTo>
                <a:lnTo>
                  <a:pt x="4322" y="7425"/>
                </a:lnTo>
                <a:lnTo>
                  <a:pt x="4280" y="7468"/>
                </a:lnTo>
                <a:lnTo>
                  <a:pt x="4280" y="7510"/>
                </a:lnTo>
                <a:lnTo>
                  <a:pt x="4280" y="7553"/>
                </a:lnTo>
                <a:lnTo>
                  <a:pt x="4301" y="7596"/>
                </a:lnTo>
                <a:lnTo>
                  <a:pt x="4322" y="7639"/>
                </a:lnTo>
                <a:lnTo>
                  <a:pt x="4387" y="7639"/>
                </a:lnTo>
                <a:lnTo>
                  <a:pt x="4387" y="7639"/>
                </a:lnTo>
                <a:close/>
                <a:moveTo>
                  <a:pt x="5093" y="7510"/>
                </a:moveTo>
                <a:lnTo>
                  <a:pt x="5093" y="7510"/>
                </a:lnTo>
                <a:lnTo>
                  <a:pt x="5135" y="7510"/>
                </a:lnTo>
                <a:lnTo>
                  <a:pt x="5157" y="7510"/>
                </a:lnTo>
                <a:lnTo>
                  <a:pt x="5157" y="7489"/>
                </a:lnTo>
                <a:lnTo>
                  <a:pt x="5178" y="7468"/>
                </a:lnTo>
                <a:lnTo>
                  <a:pt x="5157" y="7403"/>
                </a:lnTo>
                <a:lnTo>
                  <a:pt x="5135" y="7339"/>
                </a:lnTo>
                <a:lnTo>
                  <a:pt x="5135" y="7339"/>
                </a:lnTo>
                <a:lnTo>
                  <a:pt x="5093" y="7361"/>
                </a:lnTo>
                <a:lnTo>
                  <a:pt x="5050" y="7361"/>
                </a:lnTo>
                <a:lnTo>
                  <a:pt x="5007" y="7425"/>
                </a:lnTo>
                <a:lnTo>
                  <a:pt x="5007" y="7446"/>
                </a:lnTo>
                <a:lnTo>
                  <a:pt x="5028" y="7489"/>
                </a:lnTo>
                <a:lnTo>
                  <a:pt x="5050" y="7510"/>
                </a:lnTo>
                <a:lnTo>
                  <a:pt x="5093" y="7510"/>
                </a:lnTo>
                <a:lnTo>
                  <a:pt x="5093" y="7510"/>
                </a:lnTo>
                <a:close/>
                <a:moveTo>
                  <a:pt x="4793" y="8259"/>
                </a:moveTo>
                <a:lnTo>
                  <a:pt x="4793" y="8259"/>
                </a:lnTo>
                <a:lnTo>
                  <a:pt x="4750" y="8281"/>
                </a:lnTo>
                <a:lnTo>
                  <a:pt x="4708" y="8324"/>
                </a:lnTo>
                <a:lnTo>
                  <a:pt x="4686" y="8366"/>
                </a:lnTo>
                <a:lnTo>
                  <a:pt x="4686" y="8409"/>
                </a:lnTo>
                <a:lnTo>
                  <a:pt x="4708" y="8452"/>
                </a:lnTo>
                <a:lnTo>
                  <a:pt x="4729" y="8495"/>
                </a:lnTo>
                <a:lnTo>
                  <a:pt x="4750" y="8516"/>
                </a:lnTo>
                <a:lnTo>
                  <a:pt x="4815" y="8537"/>
                </a:lnTo>
                <a:lnTo>
                  <a:pt x="4815" y="8537"/>
                </a:lnTo>
                <a:lnTo>
                  <a:pt x="4857" y="8516"/>
                </a:lnTo>
                <a:lnTo>
                  <a:pt x="4900" y="8495"/>
                </a:lnTo>
                <a:lnTo>
                  <a:pt x="4922" y="8430"/>
                </a:lnTo>
                <a:lnTo>
                  <a:pt x="4922" y="8388"/>
                </a:lnTo>
                <a:lnTo>
                  <a:pt x="4922" y="8345"/>
                </a:lnTo>
                <a:lnTo>
                  <a:pt x="4900" y="8302"/>
                </a:lnTo>
                <a:lnTo>
                  <a:pt x="4857" y="8259"/>
                </a:lnTo>
                <a:lnTo>
                  <a:pt x="4793" y="8259"/>
                </a:lnTo>
                <a:lnTo>
                  <a:pt x="4793" y="8259"/>
                </a:lnTo>
                <a:close/>
                <a:moveTo>
                  <a:pt x="5435" y="8302"/>
                </a:moveTo>
                <a:lnTo>
                  <a:pt x="5435" y="8302"/>
                </a:lnTo>
                <a:lnTo>
                  <a:pt x="5392" y="8302"/>
                </a:lnTo>
                <a:lnTo>
                  <a:pt x="5349" y="8324"/>
                </a:lnTo>
                <a:lnTo>
                  <a:pt x="5328" y="8366"/>
                </a:lnTo>
                <a:lnTo>
                  <a:pt x="5328" y="8409"/>
                </a:lnTo>
                <a:lnTo>
                  <a:pt x="5328" y="8473"/>
                </a:lnTo>
                <a:lnTo>
                  <a:pt x="5349" y="8516"/>
                </a:lnTo>
                <a:lnTo>
                  <a:pt x="5392" y="8537"/>
                </a:lnTo>
                <a:lnTo>
                  <a:pt x="5392" y="8537"/>
                </a:lnTo>
                <a:lnTo>
                  <a:pt x="5456" y="8537"/>
                </a:lnTo>
                <a:lnTo>
                  <a:pt x="5499" y="8537"/>
                </a:lnTo>
                <a:lnTo>
                  <a:pt x="5542" y="8495"/>
                </a:lnTo>
                <a:lnTo>
                  <a:pt x="5542" y="8452"/>
                </a:lnTo>
                <a:lnTo>
                  <a:pt x="5542" y="8388"/>
                </a:lnTo>
                <a:lnTo>
                  <a:pt x="5542" y="8345"/>
                </a:lnTo>
                <a:lnTo>
                  <a:pt x="5499" y="8302"/>
                </a:lnTo>
                <a:lnTo>
                  <a:pt x="5435" y="8302"/>
                </a:lnTo>
                <a:lnTo>
                  <a:pt x="5435" y="830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5556403" y="3044502"/>
            <a:ext cx="160608" cy="301562"/>
          </a:xfrm>
          <a:custGeom>
            <a:rect b="b" l="l" r="r" t="t"/>
            <a:pathLst>
              <a:path extrusionOk="0" h="11170" w="5949">
                <a:moveTo>
                  <a:pt x="5820" y="9030"/>
                </a:moveTo>
                <a:lnTo>
                  <a:pt x="5820" y="9030"/>
                </a:lnTo>
                <a:lnTo>
                  <a:pt x="5798" y="8623"/>
                </a:lnTo>
                <a:lnTo>
                  <a:pt x="5798" y="8217"/>
                </a:lnTo>
                <a:lnTo>
                  <a:pt x="5820" y="7404"/>
                </a:lnTo>
                <a:lnTo>
                  <a:pt x="5820" y="7404"/>
                </a:lnTo>
                <a:lnTo>
                  <a:pt x="5841" y="7019"/>
                </a:lnTo>
                <a:lnTo>
                  <a:pt x="5863" y="6655"/>
                </a:lnTo>
                <a:lnTo>
                  <a:pt x="5905" y="6291"/>
                </a:lnTo>
                <a:lnTo>
                  <a:pt x="5927" y="5927"/>
                </a:lnTo>
                <a:lnTo>
                  <a:pt x="5927" y="5927"/>
                </a:lnTo>
                <a:lnTo>
                  <a:pt x="5927" y="5521"/>
                </a:lnTo>
                <a:lnTo>
                  <a:pt x="5927" y="5093"/>
                </a:lnTo>
                <a:lnTo>
                  <a:pt x="5884" y="4686"/>
                </a:lnTo>
                <a:lnTo>
                  <a:pt x="5820" y="4258"/>
                </a:lnTo>
                <a:lnTo>
                  <a:pt x="5820" y="4258"/>
                </a:lnTo>
                <a:lnTo>
                  <a:pt x="5798" y="4109"/>
                </a:lnTo>
                <a:lnTo>
                  <a:pt x="5756" y="3959"/>
                </a:lnTo>
                <a:lnTo>
                  <a:pt x="5627" y="3659"/>
                </a:lnTo>
                <a:lnTo>
                  <a:pt x="5456" y="3381"/>
                </a:lnTo>
                <a:lnTo>
                  <a:pt x="5242" y="3125"/>
                </a:lnTo>
                <a:lnTo>
                  <a:pt x="5242" y="3125"/>
                </a:lnTo>
                <a:lnTo>
                  <a:pt x="5135" y="3018"/>
                </a:lnTo>
                <a:lnTo>
                  <a:pt x="5028" y="2932"/>
                </a:lnTo>
                <a:lnTo>
                  <a:pt x="4900" y="2868"/>
                </a:lnTo>
                <a:lnTo>
                  <a:pt x="4750" y="2825"/>
                </a:lnTo>
                <a:lnTo>
                  <a:pt x="4750" y="2825"/>
                </a:lnTo>
                <a:lnTo>
                  <a:pt x="4579" y="2782"/>
                </a:lnTo>
                <a:lnTo>
                  <a:pt x="4365" y="2761"/>
                </a:lnTo>
                <a:lnTo>
                  <a:pt x="4172" y="2718"/>
                </a:lnTo>
                <a:lnTo>
                  <a:pt x="4023" y="2654"/>
                </a:lnTo>
                <a:lnTo>
                  <a:pt x="4023" y="2654"/>
                </a:lnTo>
                <a:lnTo>
                  <a:pt x="3916" y="2632"/>
                </a:lnTo>
                <a:lnTo>
                  <a:pt x="3916" y="2590"/>
                </a:lnTo>
                <a:lnTo>
                  <a:pt x="3894" y="2525"/>
                </a:lnTo>
                <a:lnTo>
                  <a:pt x="3894" y="2525"/>
                </a:lnTo>
                <a:lnTo>
                  <a:pt x="3873" y="2440"/>
                </a:lnTo>
                <a:lnTo>
                  <a:pt x="3873" y="2354"/>
                </a:lnTo>
                <a:lnTo>
                  <a:pt x="3894" y="2247"/>
                </a:lnTo>
                <a:lnTo>
                  <a:pt x="3873" y="2162"/>
                </a:lnTo>
                <a:lnTo>
                  <a:pt x="3873" y="2162"/>
                </a:lnTo>
                <a:lnTo>
                  <a:pt x="3809" y="2012"/>
                </a:lnTo>
                <a:lnTo>
                  <a:pt x="3744" y="1884"/>
                </a:lnTo>
                <a:lnTo>
                  <a:pt x="3552" y="1605"/>
                </a:lnTo>
                <a:lnTo>
                  <a:pt x="3552" y="1605"/>
                </a:lnTo>
                <a:lnTo>
                  <a:pt x="3124" y="1028"/>
                </a:lnTo>
                <a:lnTo>
                  <a:pt x="3017" y="857"/>
                </a:lnTo>
                <a:lnTo>
                  <a:pt x="2931" y="707"/>
                </a:lnTo>
                <a:lnTo>
                  <a:pt x="2867" y="536"/>
                </a:lnTo>
                <a:lnTo>
                  <a:pt x="2803" y="364"/>
                </a:lnTo>
                <a:lnTo>
                  <a:pt x="2803" y="364"/>
                </a:lnTo>
                <a:lnTo>
                  <a:pt x="2803" y="215"/>
                </a:lnTo>
                <a:lnTo>
                  <a:pt x="2782" y="86"/>
                </a:lnTo>
                <a:lnTo>
                  <a:pt x="2782" y="44"/>
                </a:lnTo>
                <a:lnTo>
                  <a:pt x="2739" y="22"/>
                </a:lnTo>
                <a:lnTo>
                  <a:pt x="2696" y="1"/>
                </a:lnTo>
                <a:lnTo>
                  <a:pt x="2610" y="1"/>
                </a:lnTo>
                <a:lnTo>
                  <a:pt x="2610" y="1"/>
                </a:lnTo>
                <a:lnTo>
                  <a:pt x="2546" y="44"/>
                </a:lnTo>
                <a:lnTo>
                  <a:pt x="2482" y="86"/>
                </a:lnTo>
                <a:lnTo>
                  <a:pt x="2354" y="193"/>
                </a:lnTo>
                <a:lnTo>
                  <a:pt x="2247" y="343"/>
                </a:lnTo>
                <a:lnTo>
                  <a:pt x="2183" y="471"/>
                </a:lnTo>
                <a:lnTo>
                  <a:pt x="2183" y="471"/>
                </a:lnTo>
                <a:lnTo>
                  <a:pt x="2011" y="814"/>
                </a:lnTo>
                <a:lnTo>
                  <a:pt x="1883" y="1156"/>
                </a:lnTo>
                <a:lnTo>
                  <a:pt x="1776" y="1520"/>
                </a:lnTo>
                <a:lnTo>
                  <a:pt x="1669" y="1862"/>
                </a:lnTo>
                <a:lnTo>
                  <a:pt x="1669" y="1862"/>
                </a:lnTo>
                <a:lnTo>
                  <a:pt x="1648" y="2033"/>
                </a:lnTo>
                <a:lnTo>
                  <a:pt x="1648" y="2226"/>
                </a:lnTo>
                <a:lnTo>
                  <a:pt x="1648" y="2568"/>
                </a:lnTo>
                <a:lnTo>
                  <a:pt x="1648" y="2568"/>
                </a:lnTo>
                <a:lnTo>
                  <a:pt x="1626" y="2718"/>
                </a:lnTo>
                <a:lnTo>
                  <a:pt x="1605" y="2761"/>
                </a:lnTo>
                <a:lnTo>
                  <a:pt x="1583" y="2804"/>
                </a:lnTo>
                <a:lnTo>
                  <a:pt x="1498" y="2846"/>
                </a:lnTo>
                <a:lnTo>
                  <a:pt x="1348" y="2911"/>
                </a:lnTo>
                <a:lnTo>
                  <a:pt x="1348" y="2911"/>
                </a:lnTo>
                <a:lnTo>
                  <a:pt x="1049" y="2996"/>
                </a:lnTo>
                <a:lnTo>
                  <a:pt x="706" y="3125"/>
                </a:lnTo>
                <a:lnTo>
                  <a:pt x="535" y="3210"/>
                </a:lnTo>
                <a:lnTo>
                  <a:pt x="385" y="3317"/>
                </a:lnTo>
                <a:lnTo>
                  <a:pt x="278" y="3424"/>
                </a:lnTo>
                <a:lnTo>
                  <a:pt x="214" y="3574"/>
                </a:lnTo>
                <a:lnTo>
                  <a:pt x="214" y="3574"/>
                </a:lnTo>
                <a:lnTo>
                  <a:pt x="150" y="3745"/>
                </a:lnTo>
                <a:lnTo>
                  <a:pt x="129" y="3938"/>
                </a:lnTo>
                <a:lnTo>
                  <a:pt x="86" y="4301"/>
                </a:lnTo>
                <a:lnTo>
                  <a:pt x="64" y="4686"/>
                </a:lnTo>
                <a:lnTo>
                  <a:pt x="43" y="5050"/>
                </a:lnTo>
                <a:lnTo>
                  <a:pt x="43" y="5050"/>
                </a:lnTo>
                <a:lnTo>
                  <a:pt x="22" y="5414"/>
                </a:lnTo>
                <a:lnTo>
                  <a:pt x="0" y="5756"/>
                </a:lnTo>
                <a:lnTo>
                  <a:pt x="22" y="6441"/>
                </a:lnTo>
                <a:lnTo>
                  <a:pt x="22" y="6441"/>
                </a:lnTo>
                <a:lnTo>
                  <a:pt x="43" y="7339"/>
                </a:lnTo>
                <a:lnTo>
                  <a:pt x="64" y="8217"/>
                </a:lnTo>
                <a:lnTo>
                  <a:pt x="64" y="8217"/>
                </a:lnTo>
                <a:lnTo>
                  <a:pt x="64" y="8645"/>
                </a:lnTo>
                <a:lnTo>
                  <a:pt x="86" y="9073"/>
                </a:lnTo>
                <a:lnTo>
                  <a:pt x="107" y="9522"/>
                </a:lnTo>
                <a:lnTo>
                  <a:pt x="150" y="9714"/>
                </a:lnTo>
                <a:lnTo>
                  <a:pt x="214" y="9928"/>
                </a:lnTo>
                <a:lnTo>
                  <a:pt x="214" y="9928"/>
                </a:lnTo>
                <a:lnTo>
                  <a:pt x="236" y="10014"/>
                </a:lnTo>
                <a:lnTo>
                  <a:pt x="278" y="10100"/>
                </a:lnTo>
                <a:lnTo>
                  <a:pt x="407" y="10249"/>
                </a:lnTo>
                <a:lnTo>
                  <a:pt x="578" y="10378"/>
                </a:lnTo>
                <a:lnTo>
                  <a:pt x="749" y="10485"/>
                </a:lnTo>
                <a:lnTo>
                  <a:pt x="942" y="10592"/>
                </a:lnTo>
                <a:lnTo>
                  <a:pt x="1134" y="10677"/>
                </a:lnTo>
                <a:lnTo>
                  <a:pt x="1498" y="10806"/>
                </a:lnTo>
                <a:lnTo>
                  <a:pt x="1498" y="10806"/>
                </a:lnTo>
                <a:lnTo>
                  <a:pt x="1883" y="10934"/>
                </a:lnTo>
                <a:lnTo>
                  <a:pt x="2290" y="11041"/>
                </a:lnTo>
                <a:lnTo>
                  <a:pt x="2675" y="11127"/>
                </a:lnTo>
                <a:lnTo>
                  <a:pt x="3081" y="11169"/>
                </a:lnTo>
                <a:lnTo>
                  <a:pt x="3081" y="11169"/>
                </a:lnTo>
                <a:lnTo>
                  <a:pt x="3488" y="11169"/>
                </a:lnTo>
                <a:lnTo>
                  <a:pt x="3894" y="11148"/>
                </a:lnTo>
                <a:lnTo>
                  <a:pt x="4279" y="11084"/>
                </a:lnTo>
                <a:lnTo>
                  <a:pt x="4664" y="10998"/>
                </a:lnTo>
                <a:lnTo>
                  <a:pt x="4664" y="10998"/>
                </a:lnTo>
                <a:lnTo>
                  <a:pt x="4964" y="10934"/>
                </a:lnTo>
                <a:lnTo>
                  <a:pt x="5285" y="10827"/>
                </a:lnTo>
                <a:lnTo>
                  <a:pt x="5456" y="10763"/>
                </a:lnTo>
                <a:lnTo>
                  <a:pt x="5606" y="10699"/>
                </a:lnTo>
                <a:lnTo>
                  <a:pt x="5734" y="10613"/>
                </a:lnTo>
                <a:lnTo>
                  <a:pt x="5820" y="10506"/>
                </a:lnTo>
                <a:lnTo>
                  <a:pt x="5820" y="10506"/>
                </a:lnTo>
                <a:lnTo>
                  <a:pt x="5863" y="10420"/>
                </a:lnTo>
                <a:lnTo>
                  <a:pt x="5905" y="10356"/>
                </a:lnTo>
                <a:lnTo>
                  <a:pt x="5948" y="10185"/>
                </a:lnTo>
                <a:lnTo>
                  <a:pt x="5948" y="9993"/>
                </a:lnTo>
                <a:lnTo>
                  <a:pt x="5927" y="9779"/>
                </a:lnTo>
                <a:lnTo>
                  <a:pt x="5884" y="9372"/>
                </a:lnTo>
                <a:lnTo>
                  <a:pt x="5820" y="9030"/>
                </a:lnTo>
                <a:lnTo>
                  <a:pt x="5820" y="9030"/>
                </a:lnTo>
                <a:close/>
                <a:moveTo>
                  <a:pt x="3595" y="3317"/>
                </a:moveTo>
                <a:lnTo>
                  <a:pt x="3595" y="3317"/>
                </a:lnTo>
                <a:lnTo>
                  <a:pt x="3659" y="3317"/>
                </a:lnTo>
                <a:lnTo>
                  <a:pt x="3723" y="3338"/>
                </a:lnTo>
                <a:lnTo>
                  <a:pt x="3873" y="3381"/>
                </a:lnTo>
                <a:lnTo>
                  <a:pt x="4151" y="3488"/>
                </a:lnTo>
                <a:lnTo>
                  <a:pt x="4151" y="3488"/>
                </a:lnTo>
                <a:lnTo>
                  <a:pt x="4343" y="3531"/>
                </a:lnTo>
                <a:lnTo>
                  <a:pt x="4557" y="3574"/>
                </a:lnTo>
                <a:lnTo>
                  <a:pt x="4643" y="3595"/>
                </a:lnTo>
                <a:lnTo>
                  <a:pt x="4686" y="3659"/>
                </a:lnTo>
                <a:lnTo>
                  <a:pt x="4686" y="3681"/>
                </a:lnTo>
                <a:lnTo>
                  <a:pt x="4686" y="3724"/>
                </a:lnTo>
                <a:lnTo>
                  <a:pt x="4600" y="3788"/>
                </a:lnTo>
                <a:lnTo>
                  <a:pt x="4600" y="3788"/>
                </a:lnTo>
                <a:lnTo>
                  <a:pt x="4493" y="3873"/>
                </a:lnTo>
                <a:lnTo>
                  <a:pt x="4343" y="3959"/>
                </a:lnTo>
                <a:lnTo>
                  <a:pt x="4044" y="4066"/>
                </a:lnTo>
                <a:lnTo>
                  <a:pt x="3744" y="4152"/>
                </a:lnTo>
                <a:lnTo>
                  <a:pt x="3445" y="4194"/>
                </a:lnTo>
                <a:lnTo>
                  <a:pt x="3445" y="4194"/>
                </a:lnTo>
                <a:lnTo>
                  <a:pt x="3231" y="4152"/>
                </a:lnTo>
                <a:lnTo>
                  <a:pt x="3124" y="4109"/>
                </a:lnTo>
                <a:lnTo>
                  <a:pt x="3081" y="4087"/>
                </a:lnTo>
                <a:lnTo>
                  <a:pt x="3060" y="4045"/>
                </a:lnTo>
                <a:lnTo>
                  <a:pt x="3060" y="4045"/>
                </a:lnTo>
                <a:lnTo>
                  <a:pt x="3038" y="3959"/>
                </a:lnTo>
                <a:lnTo>
                  <a:pt x="3081" y="3831"/>
                </a:lnTo>
                <a:lnTo>
                  <a:pt x="3124" y="3724"/>
                </a:lnTo>
                <a:lnTo>
                  <a:pt x="3167" y="3638"/>
                </a:lnTo>
                <a:lnTo>
                  <a:pt x="3167" y="3638"/>
                </a:lnTo>
                <a:lnTo>
                  <a:pt x="3252" y="3552"/>
                </a:lnTo>
                <a:lnTo>
                  <a:pt x="3359" y="3445"/>
                </a:lnTo>
                <a:lnTo>
                  <a:pt x="3488" y="3360"/>
                </a:lnTo>
                <a:lnTo>
                  <a:pt x="3595" y="3317"/>
                </a:lnTo>
                <a:lnTo>
                  <a:pt x="3595" y="3317"/>
                </a:lnTo>
                <a:close/>
                <a:moveTo>
                  <a:pt x="2161" y="1991"/>
                </a:moveTo>
                <a:lnTo>
                  <a:pt x="2161" y="1991"/>
                </a:lnTo>
                <a:lnTo>
                  <a:pt x="2268" y="1755"/>
                </a:lnTo>
                <a:lnTo>
                  <a:pt x="2396" y="1520"/>
                </a:lnTo>
                <a:lnTo>
                  <a:pt x="2396" y="1520"/>
                </a:lnTo>
                <a:lnTo>
                  <a:pt x="2461" y="1306"/>
                </a:lnTo>
                <a:lnTo>
                  <a:pt x="2503" y="1178"/>
                </a:lnTo>
                <a:lnTo>
                  <a:pt x="2546" y="1156"/>
                </a:lnTo>
                <a:lnTo>
                  <a:pt x="2568" y="1113"/>
                </a:lnTo>
                <a:lnTo>
                  <a:pt x="2568" y="1113"/>
                </a:lnTo>
                <a:lnTo>
                  <a:pt x="2610" y="1113"/>
                </a:lnTo>
                <a:lnTo>
                  <a:pt x="2653" y="1156"/>
                </a:lnTo>
                <a:lnTo>
                  <a:pt x="2760" y="1284"/>
                </a:lnTo>
                <a:lnTo>
                  <a:pt x="2910" y="1477"/>
                </a:lnTo>
                <a:lnTo>
                  <a:pt x="3060" y="1734"/>
                </a:lnTo>
                <a:lnTo>
                  <a:pt x="3338" y="2205"/>
                </a:lnTo>
                <a:lnTo>
                  <a:pt x="3488" y="2525"/>
                </a:lnTo>
                <a:lnTo>
                  <a:pt x="3488" y="2525"/>
                </a:lnTo>
                <a:lnTo>
                  <a:pt x="3423" y="2697"/>
                </a:lnTo>
                <a:lnTo>
                  <a:pt x="3316" y="2953"/>
                </a:lnTo>
                <a:lnTo>
                  <a:pt x="3252" y="3082"/>
                </a:lnTo>
                <a:lnTo>
                  <a:pt x="3188" y="3189"/>
                </a:lnTo>
                <a:lnTo>
                  <a:pt x="3103" y="3253"/>
                </a:lnTo>
                <a:lnTo>
                  <a:pt x="3060" y="3274"/>
                </a:lnTo>
                <a:lnTo>
                  <a:pt x="3038" y="3274"/>
                </a:lnTo>
                <a:lnTo>
                  <a:pt x="3038" y="3274"/>
                </a:lnTo>
                <a:lnTo>
                  <a:pt x="3017" y="3274"/>
                </a:lnTo>
                <a:lnTo>
                  <a:pt x="2996" y="3253"/>
                </a:lnTo>
                <a:lnTo>
                  <a:pt x="2953" y="3167"/>
                </a:lnTo>
                <a:lnTo>
                  <a:pt x="2931" y="2932"/>
                </a:lnTo>
                <a:lnTo>
                  <a:pt x="2931" y="2675"/>
                </a:lnTo>
                <a:lnTo>
                  <a:pt x="2931" y="2568"/>
                </a:lnTo>
                <a:lnTo>
                  <a:pt x="2910" y="2504"/>
                </a:lnTo>
                <a:lnTo>
                  <a:pt x="2910" y="2504"/>
                </a:lnTo>
                <a:lnTo>
                  <a:pt x="2846" y="2418"/>
                </a:lnTo>
                <a:lnTo>
                  <a:pt x="2782" y="2376"/>
                </a:lnTo>
                <a:lnTo>
                  <a:pt x="2717" y="2376"/>
                </a:lnTo>
                <a:lnTo>
                  <a:pt x="2653" y="2397"/>
                </a:lnTo>
                <a:lnTo>
                  <a:pt x="2589" y="2440"/>
                </a:lnTo>
                <a:lnTo>
                  <a:pt x="2525" y="2504"/>
                </a:lnTo>
                <a:lnTo>
                  <a:pt x="2482" y="2590"/>
                </a:lnTo>
                <a:lnTo>
                  <a:pt x="2439" y="2675"/>
                </a:lnTo>
                <a:lnTo>
                  <a:pt x="2439" y="2675"/>
                </a:lnTo>
                <a:lnTo>
                  <a:pt x="2418" y="2825"/>
                </a:lnTo>
                <a:lnTo>
                  <a:pt x="2396" y="2975"/>
                </a:lnTo>
                <a:lnTo>
                  <a:pt x="2375" y="3039"/>
                </a:lnTo>
                <a:lnTo>
                  <a:pt x="2332" y="3060"/>
                </a:lnTo>
                <a:lnTo>
                  <a:pt x="2290" y="3018"/>
                </a:lnTo>
                <a:lnTo>
                  <a:pt x="2247" y="2911"/>
                </a:lnTo>
                <a:lnTo>
                  <a:pt x="2247" y="2911"/>
                </a:lnTo>
                <a:lnTo>
                  <a:pt x="2161" y="2697"/>
                </a:lnTo>
                <a:lnTo>
                  <a:pt x="2118" y="2461"/>
                </a:lnTo>
                <a:lnTo>
                  <a:pt x="2118" y="2205"/>
                </a:lnTo>
                <a:lnTo>
                  <a:pt x="2140" y="2098"/>
                </a:lnTo>
                <a:lnTo>
                  <a:pt x="2161" y="1991"/>
                </a:lnTo>
                <a:lnTo>
                  <a:pt x="2161" y="1991"/>
                </a:lnTo>
                <a:close/>
                <a:moveTo>
                  <a:pt x="1541" y="3552"/>
                </a:moveTo>
                <a:lnTo>
                  <a:pt x="1541" y="3552"/>
                </a:lnTo>
                <a:lnTo>
                  <a:pt x="1733" y="3467"/>
                </a:lnTo>
                <a:lnTo>
                  <a:pt x="1840" y="3445"/>
                </a:lnTo>
                <a:lnTo>
                  <a:pt x="1926" y="3445"/>
                </a:lnTo>
                <a:lnTo>
                  <a:pt x="1926" y="3445"/>
                </a:lnTo>
                <a:lnTo>
                  <a:pt x="2011" y="3510"/>
                </a:lnTo>
                <a:lnTo>
                  <a:pt x="2097" y="3574"/>
                </a:lnTo>
                <a:lnTo>
                  <a:pt x="2183" y="3659"/>
                </a:lnTo>
                <a:lnTo>
                  <a:pt x="2268" y="3724"/>
                </a:lnTo>
                <a:lnTo>
                  <a:pt x="2268" y="3724"/>
                </a:lnTo>
                <a:lnTo>
                  <a:pt x="2461" y="3831"/>
                </a:lnTo>
                <a:lnTo>
                  <a:pt x="2610" y="3938"/>
                </a:lnTo>
                <a:lnTo>
                  <a:pt x="2760" y="4045"/>
                </a:lnTo>
                <a:lnTo>
                  <a:pt x="2931" y="4152"/>
                </a:lnTo>
                <a:lnTo>
                  <a:pt x="2931" y="4152"/>
                </a:lnTo>
                <a:lnTo>
                  <a:pt x="2739" y="4173"/>
                </a:lnTo>
                <a:lnTo>
                  <a:pt x="2610" y="4173"/>
                </a:lnTo>
                <a:lnTo>
                  <a:pt x="2568" y="4194"/>
                </a:lnTo>
                <a:lnTo>
                  <a:pt x="2568" y="4194"/>
                </a:lnTo>
                <a:lnTo>
                  <a:pt x="1883" y="4109"/>
                </a:lnTo>
                <a:lnTo>
                  <a:pt x="1562" y="4045"/>
                </a:lnTo>
                <a:lnTo>
                  <a:pt x="1241" y="3938"/>
                </a:lnTo>
                <a:lnTo>
                  <a:pt x="1241" y="3938"/>
                </a:lnTo>
                <a:lnTo>
                  <a:pt x="1134" y="3873"/>
                </a:lnTo>
                <a:lnTo>
                  <a:pt x="1091" y="3852"/>
                </a:lnTo>
                <a:lnTo>
                  <a:pt x="1091" y="3831"/>
                </a:lnTo>
                <a:lnTo>
                  <a:pt x="1091" y="3766"/>
                </a:lnTo>
                <a:lnTo>
                  <a:pt x="1156" y="3724"/>
                </a:lnTo>
                <a:lnTo>
                  <a:pt x="1241" y="3659"/>
                </a:lnTo>
                <a:lnTo>
                  <a:pt x="1348" y="3617"/>
                </a:lnTo>
                <a:lnTo>
                  <a:pt x="1541" y="3552"/>
                </a:lnTo>
                <a:lnTo>
                  <a:pt x="1541" y="3552"/>
                </a:lnTo>
                <a:close/>
                <a:moveTo>
                  <a:pt x="5264" y="5264"/>
                </a:moveTo>
                <a:lnTo>
                  <a:pt x="5264" y="5264"/>
                </a:lnTo>
                <a:lnTo>
                  <a:pt x="5221" y="6248"/>
                </a:lnTo>
                <a:lnTo>
                  <a:pt x="5157" y="7233"/>
                </a:lnTo>
                <a:lnTo>
                  <a:pt x="5114" y="8217"/>
                </a:lnTo>
                <a:lnTo>
                  <a:pt x="5114" y="9201"/>
                </a:lnTo>
                <a:lnTo>
                  <a:pt x="5114" y="9201"/>
                </a:lnTo>
                <a:lnTo>
                  <a:pt x="5157" y="9650"/>
                </a:lnTo>
                <a:lnTo>
                  <a:pt x="5157" y="9886"/>
                </a:lnTo>
                <a:lnTo>
                  <a:pt x="5135" y="9993"/>
                </a:lnTo>
                <a:lnTo>
                  <a:pt x="5092" y="10057"/>
                </a:lnTo>
                <a:lnTo>
                  <a:pt x="5092" y="10057"/>
                </a:lnTo>
                <a:lnTo>
                  <a:pt x="5028" y="10121"/>
                </a:lnTo>
                <a:lnTo>
                  <a:pt x="4921" y="10185"/>
                </a:lnTo>
                <a:lnTo>
                  <a:pt x="4664" y="10271"/>
                </a:lnTo>
                <a:lnTo>
                  <a:pt x="4386" y="10313"/>
                </a:lnTo>
                <a:lnTo>
                  <a:pt x="4172" y="10356"/>
                </a:lnTo>
                <a:lnTo>
                  <a:pt x="4172" y="10356"/>
                </a:lnTo>
                <a:lnTo>
                  <a:pt x="3937" y="10399"/>
                </a:lnTo>
                <a:lnTo>
                  <a:pt x="3702" y="10420"/>
                </a:lnTo>
                <a:lnTo>
                  <a:pt x="3231" y="10420"/>
                </a:lnTo>
                <a:lnTo>
                  <a:pt x="3231" y="10420"/>
                </a:lnTo>
                <a:lnTo>
                  <a:pt x="2824" y="10420"/>
                </a:lnTo>
                <a:lnTo>
                  <a:pt x="2589" y="10399"/>
                </a:lnTo>
                <a:lnTo>
                  <a:pt x="2503" y="10378"/>
                </a:lnTo>
                <a:lnTo>
                  <a:pt x="2439" y="10335"/>
                </a:lnTo>
                <a:lnTo>
                  <a:pt x="2439" y="10335"/>
                </a:lnTo>
                <a:lnTo>
                  <a:pt x="2418" y="10271"/>
                </a:lnTo>
                <a:lnTo>
                  <a:pt x="2418" y="10207"/>
                </a:lnTo>
                <a:lnTo>
                  <a:pt x="2461" y="10057"/>
                </a:lnTo>
                <a:lnTo>
                  <a:pt x="2461" y="9993"/>
                </a:lnTo>
                <a:lnTo>
                  <a:pt x="2461" y="9928"/>
                </a:lnTo>
                <a:lnTo>
                  <a:pt x="2418" y="9886"/>
                </a:lnTo>
                <a:lnTo>
                  <a:pt x="2332" y="9864"/>
                </a:lnTo>
                <a:lnTo>
                  <a:pt x="2332" y="9864"/>
                </a:lnTo>
                <a:lnTo>
                  <a:pt x="2247" y="9864"/>
                </a:lnTo>
                <a:lnTo>
                  <a:pt x="2161" y="9907"/>
                </a:lnTo>
                <a:lnTo>
                  <a:pt x="2033" y="10014"/>
                </a:lnTo>
                <a:lnTo>
                  <a:pt x="1947" y="10078"/>
                </a:lnTo>
                <a:lnTo>
                  <a:pt x="1883" y="10121"/>
                </a:lnTo>
                <a:lnTo>
                  <a:pt x="1797" y="10142"/>
                </a:lnTo>
                <a:lnTo>
                  <a:pt x="1712" y="10121"/>
                </a:lnTo>
                <a:lnTo>
                  <a:pt x="1712" y="10121"/>
                </a:lnTo>
                <a:lnTo>
                  <a:pt x="1648" y="10057"/>
                </a:lnTo>
                <a:lnTo>
                  <a:pt x="1648" y="10014"/>
                </a:lnTo>
                <a:lnTo>
                  <a:pt x="1669" y="9950"/>
                </a:lnTo>
                <a:lnTo>
                  <a:pt x="1733" y="9886"/>
                </a:lnTo>
                <a:lnTo>
                  <a:pt x="1840" y="9714"/>
                </a:lnTo>
                <a:lnTo>
                  <a:pt x="1862" y="9650"/>
                </a:lnTo>
                <a:lnTo>
                  <a:pt x="1862" y="9565"/>
                </a:lnTo>
                <a:lnTo>
                  <a:pt x="1862" y="9565"/>
                </a:lnTo>
                <a:lnTo>
                  <a:pt x="1819" y="9479"/>
                </a:lnTo>
                <a:lnTo>
                  <a:pt x="1755" y="9436"/>
                </a:lnTo>
                <a:lnTo>
                  <a:pt x="1669" y="9436"/>
                </a:lnTo>
                <a:lnTo>
                  <a:pt x="1583" y="9458"/>
                </a:lnTo>
                <a:lnTo>
                  <a:pt x="1498" y="9500"/>
                </a:lnTo>
                <a:lnTo>
                  <a:pt x="1434" y="9543"/>
                </a:lnTo>
                <a:lnTo>
                  <a:pt x="1305" y="9672"/>
                </a:lnTo>
                <a:lnTo>
                  <a:pt x="1305" y="9672"/>
                </a:lnTo>
                <a:lnTo>
                  <a:pt x="1220" y="9736"/>
                </a:lnTo>
                <a:lnTo>
                  <a:pt x="1091" y="9821"/>
                </a:lnTo>
                <a:lnTo>
                  <a:pt x="1006" y="9843"/>
                </a:lnTo>
                <a:lnTo>
                  <a:pt x="942" y="9843"/>
                </a:lnTo>
                <a:lnTo>
                  <a:pt x="899" y="9800"/>
                </a:lnTo>
                <a:lnTo>
                  <a:pt x="856" y="9714"/>
                </a:lnTo>
                <a:lnTo>
                  <a:pt x="856" y="9714"/>
                </a:lnTo>
                <a:lnTo>
                  <a:pt x="877" y="9650"/>
                </a:lnTo>
                <a:lnTo>
                  <a:pt x="920" y="9565"/>
                </a:lnTo>
                <a:lnTo>
                  <a:pt x="1113" y="9351"/>
                </a:lnTo>
                <a:lnTo>
                  <a:pt x="1305" y="9115"/>
                </a:lnTo>
                <a:lnTo>
                  <a:pt x="1455" y="8987"/>
                </a:lnTo>
                <a:lnTo>
                  <a:pt x="1455" y="8987"/>
                </a:lnTo>
                <a:lnTo>
                  <a:pt x="1541" y="8837"/>
                </a:lnTo>
                <a:lnTo>
                  <a:pt x="1562" y="8773"/>
                </a:lnTo>
                <a:lnTo>
                  <a:pt x="1562" y="8709"/>
                </a:lnTo>
                <a:lnTo>
                  <a:pt x="1562" y="8645"/>
                </a:lnTo>
                <a:lnTo>
                  <a:pt x="1519" y="8580"/>
                </a:lnTo>
                <a:lnTo>
                  <a:pt x="1455" y="8559"/>
                </a:lnTo>
                <a:lnTo>
                  <a:pt x="1369" y="8538"/>
                </a:lnTo>
                <a:lnTo>
                  <a:pt x="1369" y="8538"/>
                </a:lnTo>
                <a:lnTo>
                  <a:pt x="1305" y="8559"/>
                </a:lnTo>
                <a:lnTo>
                  <a:pt x="1220" y="8602"/>
                </a:lnTo>
                <a:lnTo>
                  <a:pt x="1006" y="8752"/>
                </a:lnTo>
                <a:lnTo>
                  <a:pt x="813" y="8901"/>
                </a:lnTo>
                <a:lnTo>
                  <a:pt x="749" y="8966"/>
                </a:lnTo>
                <a:lnTo>
                  <a:pt x="749" y="9008"/>
                </a:lnTo>
                <a:lnTo>
                  <a:pt x="749" y="9008"/>
                </a:lnTo>
                <a:lnTo>
                  <a:pt x="728" y="8944"/>
                </a:lnTo>
                <a:lnTo>
                  <a:pt x="770" y="8859"/>
                </a:lnTo>
                <a:lnTo>
                  <a:pt x="899" y="8687"/>
                </a:lnTo>
                <a:lnTo>
                  <a:pt x="1177" y="8388"/>
                </a:lnTo>
                <a:lnTo>
                  <a:pt x="1177" y="8388"/>
                </a:lnTo>
                <a:lnTo>
                  <a:pt x="1327" y="8238"/>
                </a:lnTo>
                <a:lnTo>
                  <a:pt x="1476" y="8088"/>
                </a:lnTo>
                <a:lnTo>
                  <a:pt x="1626" y="7939"/>
                </a:lnTo>
                <a:lnTo>
                  <a:pt x="1755" y="7789"/>
                </a:lnTo>
                <a:lnTo>
                  <a:pt x="1755" y="7789"/>
                </a:lnTo>
                <a:lnTo>
                  <a:pt x="1776" y="7725"/>
                </a:lnTo>
                <a:lnTo>
                  <a:pt x="1797" y="7660"/>
                </a:lnTo>
                <a:lnTo>
                  <a:pt x="1797" y="7618"/>
                </a:lnTo>
                <a:lnTo>
                  <a:pt x="1755" y="7553"/>
                </a:lnTo>
                <a:lnTo>
                  <a:pt x="1755" y="7553"/>
                </a:lnTo>
                <a:lnTo>
                  <a:pt x="1712" y="7532"/>
                </a:lnTo>
                <a:lnTo>
                  <a:pt x="1648" y="7511"/>
                </a:lnTo>
                <a:lnTo>
                  <a:pt x="1605" y="7532"/>
                </a:lnTo>
                <a:lnTo>
                  <a:pt x="1562" y="7575"/>
                </a:lnTo>
                <a:lnTo>
                  <a:pt x="1412" y="7725"/>
                </a:lnTo>
                <a:lnTo>
                  <a:pt x="1412" y="7725"/>
                </a:lnTo>
                <a:lnTo>
                  <a:pt x="1091" y="7960"/>
                </a:lnTo>
                <a:lnTo>
                  <a:pt x="899" y="8088"/>
                </a:lnTo>
                <a:lnTo>
                  <a:pt x="728" y="8174"/>
                </a:lnTo>
                <a:lnTo>
                  <a:pt x="728" y="8174"/>
                </a:lnTo>
                <a:lnTo>
                  <a:pt x="706" y="8067"/>
                </a:lnTo>
                <a:lnTo>
                  <a:pt x="728" y="7981"/>
                </a:lnTo>
                <a:lnTo>
                  <a:pt x="770" y="7896"/>
                </a:lnTo>
                <a:lnTo>
                  <a:pt x="835" y="7810"/>
                </a:lnTo>
                <a:lnTo>
                  <a:pt x="1006" y="7682"/>
                </a:lnTo>
                <a:lnTo>
                  <a:pt x="1156" y="7553"/>
                </a:lnTo>
                <a:lnTo>
                  <a:pt x="1156" y="7553"/>
                </a:lnTo>
                <a:lnTo>
                  <a:pt x="1498" y="7254"/>
                </a:lnTo>
                <a:lnTo>
                  <a:pt x="1690" y="7104"/>
                </a:lnTo>
                <a:lnTo>
                  <a:pt x="1733" y="7019"/>
                </a:lnTo>
                <a:lnTo>
                  <a:pt x="1776" y="6933"/>
                </a:lnTo>
                <a:lnTo>
                  <a:pt x="1776" y="6933"/>
                </a:lnTo>
                <a:lnTo>
                  <a:pt x="1776" y="6826"/>
                </a:lnTo>
                <a:lnTo>
                  <a:pt x="1755" y="6740"/>
                </a:lnTo>
                <a:lnTo>
                  <a:pt x="1690" y="6719"/>
                </a:lnTo>
                <a:lnTo>
                  <a:pt x="1605" y="6719"/>
                </a:lnTo>
                <a:lnTo>
                  <a:pt x="1519" y="6719"/>
                </a:lnTo>
                <a:lnTo>
                  <a:pt x="1434" y="6762"/>
                </a:lnTo>
                <a:lnTo>
                  <a:pt x="1284" y="6826"/>
                </a:lnTo>
                <a:lnTo>
                  <a:pt x="1284" y="6826"/>
                </a:lnTo>
                <a:lnTo>
                  <a:pt x="1156" y="6954"/>
                </a:lnTo>
                <a:lnTo>
                  <a:pt x="984" y="7126"/>
                </a:lnTo>
                <a:lnTo>
                  <a:pt x="813" y="7275"/>
                </a:lnTo>
                <a:lnTo>
                  <a:pt x="728" y="7318"/>
                </a:lnTo>
                <a:lnTo>
                  <a:pt x="663" y="7339"/>
                </a:lnTo>
                <a:lnTo>
                  <a:pt x="663" y="7339"/>
                </a:lnTo>
                <a:lnTo>
                  <a:pt x="642" y="7168"/>
                </a:lnTo>
                <a:lnTo>
                  <a:pt x="663" y="7040"/>
                </a:lnTo>
                <a:lnTo>
                  <a:pt x="728" y="6933"/>
                </a:lnTo>
                <a:lnTo>
                  <a:pt x="856" y="6805"/>
                </a:lnTo>
                <a:lnTo>
                  <a:pt x="856" y="6805"/>
                </a:lnTo>
                <a:lnTo>
                  <a:pt x="1113" y="6591"/>
                </a:lnTo>
                <a:lnTo>
                  <a:pt x="1369" y="6355"/>
                </a:lnTo>
                <a:lnTo>
                  <a:pt x="1369" y="6355"/>
                </a:lnTo>
                <a:lnTo>
                  <a:pt x="1455" y="6248"/>
                </a:lnTo>
                <a:lnTo>
                  <a:pt x="1498" y="6206"/>
                </a:lnTo>
                <a:lnTo>
                  <a:pt x="1498" y="6141"/>
                </a:lnTo>
                <a:lnTo>
                  <a:pt x="1476" y="6120"/>
                </a:lnTo>
                <a:lnTo>
                  <a:pt x="1455" y="6077"/>
                </a:lnTo>
                <a:lnTo>
                  <a:pt x="1391" y="6056"/>
                </a:lnTo>
                <a:lnTo>
                  <a:pt x="1305" y="6056"/>
                </a:lnTo>
                <a:lnTo>
                  <a:pt x="1305" y="6056"/>
                </a:lnTo>
                <a:lnTo>
                  <a:pt x="1241" y="6056"/>
                </a:lnTo>
                <a:lnTo>
                  <a:pt x="1156" y="6099"/>
                </a:lnTo>
                <a:lnTo>
                  <a:pt x="984" y="6184"/>
                </a:lnTo>
                <a:lnTo>
                  <a:pt x="835" y="6291"/>
                </a:lnTo>
                <a:lnTo>
                  <a:pt x="749" y="6312"/>
                </a:lnTo>
                <a:lnTo>
                  <a:pt x="706" y="6312"/>
                </a:lnTo>
                <a:lnTo>
                  <a:pt x="706" y="6312"/>
                </a:lnTo>
                <a:lnTo>
                  <a:pt x="685" y="6270"/>
                </a:lnTo>
                <a:lnTo>
                  <a:pt x="663" y="6227"/>
                </a:lnTo>
                <a:lnTo>
                  <a:pt x="621" y="6099"/>
                </a:lnTo>
                <a:lnTo>
                  <a:pt x="621" y="5906"/>
                </a:lnTo>
                <a:lnTo>
                  <a:pt x="621" y="5692"/>
                </a:lnTo>
                <a:lnTo>
                  <a:pt x="642" y="5243"/>
                </a:lnTo>
                <a:lnTo>
                  <a:pt x="663" y="4965"/>
                </a:lnTo>
                <a:lnTo>
                  <a:pt x="663" y="4965"/>
                </a:lnTo>
                <a:lnTo>
                  <a:pt x="663" y="4601"/>
                </a:lnTo>
                <a:lnTo>
                  <a:pt x="685" y="4387"/>
                </a:lnTo>
                <a:lnTo>
                  <a:pt x="706" y="4323"/>
                </a:lnTo>
                <a:lnTo>
                  <a:pt x="728" y="4280"/>
                </a:lnTo>
                <a:lnTo>
                  <a:pt x="728" y="4280"/>
                </a:lnTo>
                <a:lnTo>
                  <a:pt x="770" y="4258"/>
                </a:lnTo>
                <a:lnTo>
                  <a:pt x="835" y="4258"/>
                </a:lnTo>
                <a:lnTo>
                  <a:pt x="963" y="4323"/>
                </a:lnTo>
                <a:lnTo>
                  <a:pt x="1220" y="4472"/>
                </a:lnTo>
                <a:lnTo>
                  <a:pt x="1220" y="4472"/>
                </a:lnTo>
                <a:lnTo>
                  <a:pt x="1519" y="4601"/>
                </a:lnTo>
                <a:lnTo>
                  <a:pt x="1862" y="4686"/>
                </a:lnTo>
                <a:lnTo>
                  <a:pt x="2225" y="4772"/>
                </a:lnTo>
                <a:lnTo>
                  <a:pt x="2589" y="4836"/>
                </a:lnTo>
                <a:lnTo>
                  <a:pt x="2953" y="4858"/>
                </a:lnTo>
                <a:lnTo>
                  <a:pt x="3316" y="4858"/>
                </a:lnTo>
                <a:lnTo>
                  <a:pt x="3659" y="4815"/>
                </a:lnTo>
                <a:lnTo>
                  <a:pt x="3980" y="4751"/>
                </a:lnTo>
                <a:lnTo>
                  <a:pt x="3980" y="4751"/>
                </a:lnTo>
                <a:lnTo>
                  <a:pt x="4279" y="4644"/>
                </a:lnTo>
                <a:lnTo>
                  <a:pt x="4579" y="4537"/>
                </a:lnTo>
                <a:lnTo>
                  <a:pt x="4579" y="4537"/>
                </a:lnTo>
                <a:lnTo>
                  <a:pt x="4686" y="4472"/>
                </a:lnTo>
                <a:lnTo>
                  <a:pt x="4857" y="4365"/>
                </a:lnTo>
                <a:lnTo>
                  <a:pt x="5007" y="4280"/>
                </a:lnTo>
                <a:lnTo>
                  <a:pt x="5071" y="4258"/>
                </a:lnTo>
                <a:lnTo>
                  <a:pt x="5114" y="4237"/>
                </a:lnTo>
                <a:lnTo>
                  <a:pt x="5114" y="4237"/>
                </a:lnTo>
                <a:lnTo>
                  <a:pt x="5157" y="4258"/>
                </a:lnTo>
                <a:lnTo>
                  <a:pt x="5199" y="4301"/>
                </a:lnTo>
                <a:lnTo>
                  <a:pt x="5242" y="4430"/>
                </a:lnTo>
                <a:lnTo>
                  <a:pt x="5264" y="4579"/>
                </a:lnTo>
                <a:lnTo>
                  <a:pt x="5264" y="4772"/>
                </a:lnTo>
                <a:lnTo>
                  <a:pt x="5264" y="5114"/>
                </a:lnTo>
                <a:lnTo>
                  <a:pt x="5242" y="5221"/>
                </a:lnTo>
                <a:lnTo>
                  <a:pt x="5264" y="5264"/>
                </a:lnTo>
                <a:lnTo>
                  <a:pt x="5264" y="5264"/>
                </a:lnTo>
                <a:close/>
                <a:moveTo>
                  <a:pt x="3702" y="7190"/>
                </a:moveTo>
                <a:lnTo>
                  <a:pt x="3702" y="7190"/>
                </a:lnTo>
                <a:lnTo>
                  <a:pt x="3809" y="7147"/>
                </a:lnTo>
                <a:lnTo>
                  <a:pt x="3894" y="7083"/>
                </a:lnTo>
                <a:lnTo>
                  <a:pt x="4001" y="6997"/>
                </a:lnTo>
                <a:lnTo>
                  <a:pt x="4087" y="6890"/>
                </a:lnTo>
                <a:lnTo>
                  <a:pt x="4237" y="6676"/>
                </a:lnTo>
                <a:lnTo>
                  <a:pt x="4365" y="6484"/>
                </a:lnTo>
                <a:lnTo>
                  <a:pt x="4365" y="6484"/>
                </a:lnTo>
                <a:lnTo>
                  <a:pt x="4472" y="6312"/>
                </a:lnTo>
                <a:lnTo>
                  <a:pt x="4515" y="6227"/>
                </a:lnTo>
                <a:lnTo>
                  <a:pt x="4536" y="6141"/>
                </a:lnTo>
                <a:lnTo>
                  <a:pt x="4536" y="6077"/>
                </a:lnTo>
                <a:lnTo>
                  <a:pt x="4493" y="6013"/>
                </a:lnTo>
                <a:lnTo>
                  <a:pt x="4429" y="5970"/>
                </a:lnTo>
                <a:lnTo>
                  <a:pt x="4301" y="5927"/>
                </a:lnTo>
                <a:lnTo>
                  <a:pt x="4301" y="5927"/>
                </a:lnTo>
                <a:lnTo>
                  <a:pt x="4194" y="5992"/>
                </a:lnTo>
                <a:lnTo>
                  <a:pt x="4108" y="6056"/>
                </a:lnTo>
                <a:lnTo>
                  <a:pt x="3937" y="6227"/>
                </a:lnTo>
                <a:lnTo>
                  <a:pt x="3787" y="6398"/>
                </a:lnTo>
                <a:lnTo>
                  <a:pt x="3659" y="6591"/>
                </a:lnTo>
                <a:lnTo>
                  <a:pt x="3659" y="6591"/>
                </a:lnTo>
                <a:lnTo>
                  <a:pt x="3552" y="6762"/>
                </a:lnTo>
                <a:lnTo>
                  <a:pt x="3509" y="6869"/>
                </a:lnTo>
                <a:lnTo>
                  <a:pt x="3488" y="6976"/>
                </a:lnTo>
                <a:lnTo>
                  <a:pt x="3488" y="7061"/>
                </a:lnTo>
                <a:lnTo>
                  <a:pt x="3509" y="7147"/>
                </a:lnTo>
                <a:lnTo>
                  <a:pt x="3530" y="7168"/>
                </a:lnTo>
                <a:lnTo>
                  <a:pt x="3573" y="7190"/>
                </a:lnTo>
                <a:lnTo>
                  <a:pt x="3702" y="7190"/>
                </a:lnTo>
                <a:lnTo>
                  <a:pt x="3702" y="7190"/>
                </a:lnTo>
                <a:close/>
                <a:moveTo>
                  <a:pt x="4279" y="6933"/>
                </a:moveTo>
                <a:lnTo>
                  <a:pt x="4279" y="6933"/>
                </a:lnTo>
                <a:lnTo>
                  <a:pt x="4172" y="6997"/>
                </a:lnTo>
                <a:lnTo>
                  <a:pt x="4087" y="7083"/>
                </a:lnTo>
                <a:lnTo>
                  <a:pt x="3937" y="7254"/>
                </a:lnTo>
                <a:lnTo>
                  <a:pt x="3937" y="7254"/>
                </a:lnTo>
                <a:lnTo>
                  <a:pt x="3809" y="7404"/>
                </a:lnTo>
                <a:lnTo>
                  <a:pt x="3637" y="7596"/>
                </a:lnTo>
                <a:lnTo>
                  <a:pt x="3552" y="7682"/>
                </a:lnTo>
                <a:lnTo>
                  <a:pt x="3509" y="7789"/>
                </a:lnTo>
                <a:lnTo>
                  <a:pt x="3466" y="7874"/>
                </a:lnTo>
                <a:lnTo>
                  <a:pt x="3488" y="7981"/>
                </a:lnTo>
                <a:lnTo>
                  <a:pt x="3488" y="7981"/>
                </a:lnTo>
                <a:lnTo>
                  <a:pt x="3509" y="8046"/>
                </a:lnTo>
                <a:lnTo>
                  <a:pt x="3552" y="8088"/>
                </a:lnTo>
                <a:lnTo>
                  <a:pt x="3595" y="8110"/>
                </a:lnTo>
                <a:lnTo>
                  <a:pt x="3616" y="8131"/>
                </a:lnTo>
                <a:lnTo>
                  <a:pt x="3723" y="8110"/>
                </a:lnTo>
                <a:lnTo>
                  <a:pt x="3809" y="8046"/>
                </a:lnTo>
                <a:lnTo>
                  <a:pt x="3894" y="7960"/>
                </a:lnTo>
                <a:lnTo>
                  <a:pt x="3980" y="7853"/>
                </a:lnTo>
                <a:lnTo>
                  <a:pt x="4108" y="7703"/>
                </a:lnTo>
                <a:lnTo>
                  <a:pt x="4108" y="7703"/>
                </a:lnTo>
                <a:lnTo>
                  <a:pt x="4365" y="7361"/>
                </a:lnTo>
                <a:lnTo>
                  <a:pt x="4472" y="7190"/>
                </a:lnTo>
                <a:lnTo>
                  <a:pt x="4557" y="6997"/>
                </a:lnTo>
                <a:lnTo>
                  <a:pt x="4557" y="6997"/>
                </a:lnTo>
                <a:lnTo>
                  <a:pt x="4493" y="6912"/>
                </a:lnTo>
                <a:lnTo>
                  <a:pt x="4429" y="6869"/>
                </a:lnTo>
                <a:lnTo>
                  <a:pt x="4365" y="6869"/>
                </a:lnTo>
                <a:lnTo>
                  <a:pt x="4279" y="6933"/>
                </a:lnTo>
                <a:lnTo>
                  <a:pt x="4279" y="693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5085612" y="3044502"/>
            <a:ext cx="258798" cy="300968"/>
          </a:xfrm>
          <a:custGeom>
            <a:rect b="b" l="l" r="r" t="t"/>
            <a:pathLst>
              <a:path extrusionOk="0" h="11148" w="9586">
                <a:moveTo>
                  <a:pt x="8773" y="2761"/>
                </a:moveTo>
                <a:lnTo>
                  <a:pt x="8773" y="2761"/>
                </a:lnTo>
                <a:lnTo>
                  <a:pt x="8645" y="2782"/>
                </a:lnTo>
                <a:lnTo>
                  <a:pt x="8538" y="2761"/>
                </a:lnTo>
                <a:lnTo>
                  <a:pt x="8473" y="2761"/>
                </a:lnTo>
                <a:lnTo>
                  <a:pt x="8409" y="2782"/>
                </a:lnTo>
                <a:lnTo>
                  <a:pt x="8366" y="2825"/>
                </a:lnTo>
                <a:lnTo>
                  <a:pt x="8324" y="2889"/>
                </a:lnTo>
                <a:lnTo>
                  <a:pt x="8324" y="2889"/>
                </a:lnTo>
                <a:lnTo>
                  <a:pt x="8302" y="2975"/>
                </a:lnTo>
                <a:lnTo>
                  <a:pt x="8302" y="3060"/>
                </a:lnTo>
                <a:lnTo>
                  <a:pt x="8345" y="3253"/>
                </a:lnTo>
                <a:lnTo>
                  <a:pt x="8388" y="3467"/>
                </a:lnTo>
                <a:lnTo>
                  <a:pt x="8409" y="3638"/>
                </a:lnTo>
                <a:lnTo>
                  <a:pt x="8409" y="3638"/>
                </a:lnTo>
                <a:lnTo>
                  <a:pt x="8409" y="4045"/>
                </a:lnTo>
                <a:lnTo>
                  <a:pt x="8409" y="4451"/>
                </a:lnTo>
                <a:lnTo>
                  <a:pt x="8452" y="4858"/>
                </a:lnTo>
                <a:lnTo>
                  <a:pt x="8495" y="5264"/>
                </a:lnTo>
                <a:lnTo>
                  <a:pt x="8495" y="5264"/>
                </a:lnTo>
                <a:lnTo>
                  <a:pt x="8559" y="5649"/>
                </a:lnTo>
                <a:lnTo>
                  <a:pt x="8580" y="5842"/>
                </a:lnTo>
                <a:lnTo>
                  <a:pt x="8580" y="6056"/>
                </a:lnTo>
                <a:lnTo>
                  <a:pt x="8580" y="6056"/>
                </a:lnTo>
                <a:lnTo>
                  <a:pt x="8580" y="6141"/>
                </a:lnTo>
                <a:lnTo>
                  <a:pt x="8559" y="6206"/>
                </a:lnTo>
                <a:lnTo>
                  <a:pt x="8538" y="6248"/>
                </a:lnTo>
                <a:lnTo>
                  <a:pt x="8495" y="6270"/>
                </a:lnTo>
                <a:lnTo>
                  <a:pt x="8388" y="6291"/>
                </a:lnTo>
                <a:lnTo>
                  <a:pt x="8217" y="6312"/>
                </a:lnTo>
                <a:lnTo>
                  <a:pt x="8217" y="6312"/>
                </a:lnTo>
                <a:lnTo>
                  <a:pt x="8024" y="6312"/>
                </a:lnTo>
                <a:lnTo>
                  <a:pt x="7831" y="6355"/>
                </a:lnTo>
                <a:lnTo>
                  <a:pt x="7639" y="6398"/>
                </a:lnTo>
                <a:lnTo>
                  <a:pt x="7446" y="6462"/>
                </a:lnTo>
                <a:lnTo>
                  <a:pt x="7254" y="6548"/>
                </a:lnTo>
                <a:lnTo>
                  <a:pt x="7061" y="6633"/>
                </a:lnTo>
                <a:lnTo>
                  <a:pt x="6911" y="6740"/>
                </a:lnTo>
                <a:lnTo>
                  <a:pt x="6762" y="6869"/>
                </a:lnTo>
                <a:lnTo>
                  <a:pt x="6762" y="6869"/>
                </a:lnTo>
                <a:lnTo>
                  <a:pt x="6505" y="7104"/>
                </a:lnTo>
                <a:lnTo>
                  <a:pt x="6291" y="7382"/>
                </a:lnTo>
                <a:lnTo>
                  <a:pt x="6205" y="7511"/>
                </a:lnTo>
                <a:lnTo>
                  <a:pt x="6120" y="7682"/>
                </a:lnTo>
                <a:lnTo>
                  <a:pt x="6056" y="7832"/>
                </a:lnTo>
                <a:lnTo>
                  <a:pt x="6013" y="8003"/>
                </a:lnTo>
                <a:lnTo>
                  <a:pt x="6013" y="8003"/>
                </a:lnTo>
                <a:lnTo>
                  <a:pt x="5991" y="8174"/>
                </a:lnTo>
                <a:lnTo>
                  <a:pt x="5991" y="8366"/>
                </a:lnTo>
                <a:lnTo>
                  <a:pt x="5991" y="8752"/>
                </a:lnTo>
                <a:lnTo>
                  <a:pt x="5991" y="8752"/>
                </a:lnTo>
                <a:lnTo>
                  <a:pt x="6013" y="8880"/>
                </a:lnTo>
                <a:lnTo>
                  <a:pt x="6056" y="9030"/>
                </a:lnTo>
                <a:lnTo>
                  <a:pt x="6056" y="9180"/>
                </a:lnTo>
                <a:lnTo>
                  <a:pt x="6034" y="9244"/>
                </a:lnTo>
                <a:lnTo>
                  <a:pt x="5991" y="9308"/>
                </a:lnTo>
                <a:lnTo>
                  <a:pt x="5991" y="9308"/>
                </a:lnTo>
                <a:lnTo>
                  <a:pt x="5949" y="9351"/>
                </a:lnTo>
                <a:lnTo>
                  <a:pt x="5863" y="9393"/>
                </a:lnTo>
                <a:lnTo>
                  <a:pt x="5671" y="9479"/>
                </a:lnTo>
                <a:lnTo>
                  <a:pt x="5307" y="9607"/>
                </a:lnTo>
                <a:lnTo>
                  <a:pt x="5307" y="9607"/>
                </a:lnTo>
                <a:lnTo>
                  <a:pt x="4900" y="9757"/>
                </a:lnTo>
                <a:lnTo>
                  <a:pt x="4494" y="9907"/>
                </a:lnTo>
                <a:lnTo>
                  <a:pt x="4494" y="9907"/>
                </a:lnTo>
                <a:lnTo>
                  <a:pt x="4109" y="10035"/>
                </a:lnTo>
                <a:lnTo>
                  <a:pt x="3723" y="10164"/>
                </a:lnTo>
                <a:lnTo>
                  <a:pt x="3723" y="10164"/>
                </a:lnTo>
                <a:lnTo>
                  <a:pt x="3445" y="10292"/>
                </a:lnTo>
                <a:lnTo>
                  <a:pt x="3274" y="10335"/>
                </a:lnTo>
                <a:lnTo>
                  <a:pt x="3210" y="10335"/>
                </a:lnTo>
                <a:lnTo>
                  <a:pt x="3167" y="10313"/>
                </a:lnTo>
                <a:lnTo>
                  <a:pt x="3167" y="10313"/>
                </a:lnTo>
                <a:lnTo>
                  <a:pt x="3124" y="10271"/>
                </a:lnTo>
                <a:lnTo>
                  <a:pt x="3103" y="10207"/>
                </a:lnTo>
                <a:lnTo>
                  <a:pt x="3060" y="10035"/>
                </a:lnTo>
                <a:lnTo>
                  <a:pt x="3039" y="9864"/>
                </a:lnTo>
                <a:lnTo>
                  <a:pt x="3017" y="9714"/>
                </a:lnTo>
                <a:lnTo>
                  <a:pt x="3017" y="9714"/>
                </a:lnTo>
                <a:lnTo>
                  <a:pt x="2910" y="9415"/>
                </a:lnTo>
                <a:lnTo>
                  <a:pt x="2782" y="9094"/>
                </a:lnTo>
                <a:lnTo>
                  <a:pt x="2782" y="9094"/>
                </a:lnTo>
                <a:lnTo>
                  <a:pt x="2654" y="8859"/>
                </a:lnTo>
                <a:lnTo>
                  <a:pt x="2483" y="8623"/>
                </a:lnTo>
                <a:lnTo>
                  <a:pt x="2483" y="8623"/>
                </a:lnTo>
                <a:lnTo>
                  <a:pt x="2376" y="8495"/>
                </a:lnTo>
                <a:lnTo>
                  <a:pt x="2247" y="8388"/>
                </a:lnTo>
                <a:lnTo>
                  <a:pt x="2140" y="8281"/>
                </a:lnTo>
                <a:lnTo>
                  <a:pt x="2033" y="8153"/>
                </a:lnTo>
                <a:lnTo>
                  <a:pt x="2033" y="8153"/>
                </a:lnTo>
                <a:lnTo>
                  <a:pt x="1969" y="8067"/>
                </a:lnTo>
                <a:lnTo>
                  <a:pt x="1969" y="8046"/>
                </a:lnTo>
                <a:lnTo>
                  <a:pt x="2012" y="8003"/>
                </a:lnTo>
                <a:lnTo>
                  <a:pt x="2012" y="8003"/>
                </a:lnTo>
                <a:lnTo>
                  <a:pt x="2076" y="7960"/>
                </a:lnTo>
                <a:lnTo>
                  <a:pt x="2162" y="7917"/>
                </a:lnTo>
                <a:lnTo>
                  <a:pt x="2333" y="7853"/>
                </a:lnTo>
                <a:lnTo>
                  <a:pt x="2333" y="7853"/>
                </a:lnTo>
                <a:lnTo>
                  <a:pt x="2568" y="7703"/>
                </a:lnTo>
                <a:lnTo>
                  <a:pt x="2803" y="7553"/>
                </a:lnTo>
                <a:lnTo>
                  <a:pt x="2803" y="7553"/>
                </a:lnTo>
                <a:lnTo>
                  <a:pt x="3317" y="7126"/>
                </a:lnTo>
                <a:lnTo>
                  <a:pt x="3574" y="6890"/>
                </a:lnTo>
                <a:lnTo>
                  <a:pt x="3788" y="6676"/>
                </a:lnTo>
                <a:lnTo>
                  <a:pt x="3788" y="6676"/>
                </a:lnTo>
                <a:lnTo>
                  <a:pt x="3895" y="6526"/>
                </a:lnTo>
                <a:lnTo>
                  <a:pt x="3980" y="6398"/>
                </a:lnTo>
                <a:lnTo>
                  <a:pt x="4044" y="6248"/>
                </a:lnTo>
                <a:lnTo>
                  <a:pt x="4109" y="6099"/>
                </a:lnTo>
                <a:lnTo>
                  <a:pt x="4173" y="5799"/>
                </a:lnTo>
                <a:lnTo>
                  <a:pt x="4216" y="5478"/>
                </a:lnTo>
                <a:lnTo>
                  <a:pt x="4216" y="5157"/>
                </a:lnTo>
                <a:lnTo>
                  <a:pt x="4194" y="4836"/>
                </a:lnTo>
                <a:lnTo>
                  <a:pt x="4173" y="4194"/>
                </a:lnTo>
                <a:lnTo>
                  <a:pt x="4173" y="4194"/>
                </a:lnTo>
                <a:lnTo>
                  <a:pt x="4130" y="3895"/>
                </a:lnTo>
                <a:lnTo>
                  <a:pt x="4109" y="3745"/>
                </a:lnTo>
                <a:lnTo>
                  <a:pt x="4109" y="3702"/>
                </a:lnTo>
                <a:lnTo>
                  <a:pt x="4109" y="3659"/>
                </a:lnTo>
                <a:lnTo>
                  <a:pt x="4109" y="3659"/>
                </a:lnTo>
                <a:lnTo>
                  <a:pt x="4173" y="3638"/>
                </a:lnTo>
                <a:lnTo>
                  <a:pt x="4301" y="3595"/>
                </a:lnTo>
                <a:lnTo>
                  <a:pt x="4430" y="3552"/>
                </a:lnTo>
                <a:lnTo>
                  <a:pt x="4494" y="3552"/>
                </a:lnTo>
                <a:lnTo>
                  <a:pt x="4494" y="3552"/>
                </a:lnTo>
                <a:lnTo>
                  <a:pt x="4537" y="3574"/>
                </a:lnTo>
                <a:lnTo>
                  <a:pt x="4558" y="3617"/>
                </a:lnTo>
                <a:lnTo>
                  <a:pt x="4622" y="3724"/>
                </a:lnTo>
                <a:lnTo>
                  <a:pt x="4686" y="3852"/>
                </a:lnTo>
                <a:lnTo>
                  <a:pt x="4750" y="3938"/>
                </a:lnTo>
                <a:lnTo>
                  <a:pt x="4750" y="3938"/>
                </a:lnTo>
                <a:lnTo>
                  <a:pt x="4815" y="4002"/>
                </a:lnTo>
                <a:lnTo>
                  <a:pt x="4879" y="4023"/>
                </a:lnTo>
                <a:lnTo>
                  <a:pt x="4943" y="4023"/>
                </a:lnTo>
                <a:lnTo>
                  <a:pt x="4986" y="4002"/>
                </a:lnTo>
                <a:lnTo>
                  <a:pt x="5093" y="3938"/>
                </a:lnTo>
                <a:lnTo>
                  <a:pt x="5200" y="3873"/>
                </a:lnTo>
                <a:lnTo>
                  <a:pt x="5200" y="3873"/>
                </a:lnTo>
                <a:lnTo>
                  <a:pt x="5264" y="3831"/>
                </a:lnTo>
                <a:lnTo>
                  <a:pt x="5307" y="3831"/>
                </a:lnTo>
                <a:lnTo>
                  <a:pt x="5328" y="3831"/>
                </a:lnTo>
                <a:lnTo>
                  <a:pt x="5414" y="3852"/>
                </a:lnTo>
                <a:lnTo>
                  <a:pt x="5414" y="3852"/>
                </a:lnTo>
                <a:lnTo>
                  <a:pt x="5521" y="3895"/>
                </a:lnTo>
                <a:lnTo>
                  <a:pt x="5585" y="3895"/>
                </a:lnTo>
                <a:lnTo>
                  <a:pt x="5649" y="3852"/>
                </a:lnTo>
                <a:lnTo>
                  <a:pt x="5649" y="3852"/>
                </a:lnTo>
                <a:lnTo>
                  <a:pt x="5713" y="3809"/>
                </a:lnTo>
                <a:lnTo>
                  <a:pt x="5735" y="3745"/>
                </a:lnTo>
                <a:lnTo>
                  <a:pt x="5735" y="3681"/>
                </a:lnTo>
                <a:lnTo>
                  <a:pt x="5713" y="3617"/>
                </a:lnTo>
                <a:lnTo>
                  <a:pt x="5649" y="3510"/>
                </a:lnTo>
                <a:lnTo>
                  <a:pt x="5564" y="3403"/>
                </a:lnTo>
                <a:lnTo>
                  <a:pt x="5564" y="3403"/>
                </a:lnTo>
                <a:lnTo>
                  <a:pt x="5457" y="3317"/>
                </a:lnTo>
                <a:lnTo>
                  <a:pt x="5392" y="3296"/>
                </a:lnTo>
                <a:lnTo>
                  <a:pt x="5307" y="3296"/>
                </a:lnTo>
                <a:lnTo>
                  <a:pt x="5243" y="3317"/>
                </a:lnTo>
                <a:lnTo>
                  <a:pt x="5093" y="3381"/>
                </a:lnTo>
                <a:lnTo>
                  <a:pt x="5007" y="3403"/>
                </a:lnTo>
                <a:lnTo>
                  <a:pt x="4922" y="3381"/>
                </a:lnTo>
                <a:lnTo>
                  <a:pt x="4922" y="3381"/>
                </a:lnTo>
                <a:lnTo>
                  <a:pt x="4836" y="3338"/>
                </a:lnTo>
                <a:lnTo>
                  <a:pt x="4750" y="3274"/>
                </a:lnTo>
                <a:lnTo>
                  <a:pt x="4665" y="3210"/>
                </a:lnTo>
                <a:lnTo>
                  <a:pt x="4558" y="3189"/>
                </a:lnTo>
                <a:lnTo>
                  <a:pt x="4558" y="3189"/>
                </a:lnTo>
                <a:lnTo>
                  <a:pt x="4494" y="3189"/>
                </a:lnTo>
                <a:lnTo>
                  <a:pt x="4430" y="3210"/>
                </a:lnTo>
                <a:lnTo>
                  <a:pt x="4301" y="3253"/>
                </a:lnTo>
                <a:lnTo>
                  <a:pt x="4301" y="3253"/>
                </a:lnTo>
                <a:lnTo>
                  <a:pt x="4173" y="3274"/>
                </a:lnTo>
                <a:lnTo>
                  <a:pt x="4130" y="3274"/>
                </a:lnTo>
                <a:lnTo>
                  <a:pt x="4109" y="3253"/>
                </a:lnTo>
                <a:lnTo>
                  <a:pt x="4066" y="3189"/>
                </a:lnTo>
                <a:lnTo>
                  <a:pt x="4044" y="3039"/>
                </a:lnTo>
                <a:lnTo>
                  <a:pt x="4044" y="3039"/>
                </a:lnTo>
                <a:lnTo>
                  <a:pt x="4002" y="2911"/>
                </a:lnTo>
                <a:lnTo>
                  <a:pt x="3959" y="2825"/>
                </a:lnTo>
                <a:lnTo>
                  <a:pt x="3895" y="2782"/>
                </a:lnTo>
                <a:lnTo>
                  <a:pt x="3852" y="2761"/>
                </a:lnTo>
                <a:lnTo>
                  <a:pt x="3681" y="2739"/>
                </a:lnTo>
                <a:lnTo>
                  <a:pt x="3467" y="2718"/>
                </a:lnTo>
                <a:lnTo>
                  <a:pt x="3467" y="2718"/>
                </a:lnTo>
                <a:lnTo>
                  <a:pt x="3381" y="2697"/>
                </a:lnTo>
                <a:lnTo>
                  <a:pt x="3360" y="2675"/>
                </a:lnTo>
                <a:lnTo>
                  <a:pt x="3317" y="2675"/>
                </a:lnTo>
                <a:lnTo>
                  <a:pt x="3210" y="2761"/>
                </a:lnTo>
                <a:lnTo>
                  <a:pt x="3210" y="2761"/>
                </a:lnTo>
                <a:lnTo>
                  <a:pt x="3124" y="2846"/>
                </a:lnTo>
                <a:lnTo>
                  <a:pt x="3017" y="2953"/>
                </a:lnTo>
                <a:lnTo>
                  <a:pt x="3017" y="2953"/>
                </a:lnTo>
                <a:lnTo>
                  <a:pt x="2975" y="3060"/>
                </a:lnTo>
                <a:lnTo>
                  <a:pt x="2953" y="3167"/>
                </a:lnTo>
                <a:lnTo>
                  <a:pt x="2975" y="3210"/>
                </a:lnTo>
                <a:lnTo>
                  <a:pt x="2996" y="3253"/>
                </a:lnTo>
                <a:lnTo>
                  <a:pt x="3039" y="3296"/>
                </a:lnTo>
                <a:lnTo>
                  <a:pt x="3103" y="3338"/>
                </a:lnTo>
                <a:lnTo>
                  <a:pt x="3103" y="3338"/>
                </a:lnTo>
                <a:lnTo>
                  <a:pt x="3210" y="3360"/>
                </a:lnTo>
                <a:lnTo>
                  <a:pt x="3338" y="3338"/>
                </a:lnTo>
                <a:lnTo>
                  <a:pt x="3552" y="3274"/>
                </a:lnTo>
                <a:lnTo>
                  <a:pt x="3638" y="3274"/>
                </a:lnTo>
                <a:lnTo>
                  <a:pt x="3702" y="3296"/>
                </a:lnTo>
                <a:lnTo>
                  <a:pt x="3723" y="3317"/>
                </a:lnTo>
                <a:lnTo>
                  <a:pt x="3723" y="3360"/>
                </a:lnTo>
                <a:lnTo>
                  <a:pt x="3745" y="3488"/>
                </a:lnTo>
                <a:lnTo>
                  <a:pt x="3745" y="3488"/>
                </a:lnTo>
                <a:lnTo>
                  <a:pt x="3681" y="3852"/>
                </a:lnTo>
                <a:lnTo>
                  <a:pt x="3681" y="4023"/>
                </a:lnTo>
                <a:lnTo>
                  <a:pt x="3681" y="4216"/>
                </a:lnTo>
                <a:lnTo>
                  <a:pt x="3681" y="4216"/>
                </a:lnTo>
                <a:lnTo>
                  <a:pt x="3723" y="4579"/>
                </a:lnTo>
                <a:lnTo>
                  <a:pt x="3723" y="4751"/>
                </a:lnTo>
                <a:lnTo>
                  <a:pt x="3723" y="4922"/>
                </a:lnTo>
                <a:lnTo>
                  <a:pt x="3723" y="4922"/>
                </a:lnTo>
                <a:lnTo>
                  <a:pt x="3681" y="5221"/>
                </a:lnTo>
                <a:lnTo>
                  <a:pt x="3638" y="5521"/>
                </a:lnTo>
                <a:lnTo>
                  <a:pt x="3552" y="5799"/>
                </a:lnTo>
                <a:lnTo>
                  <a:pt x="3467" y="6077"/>
                </a:lnTo>
                <a:lnTo>
                  <a:pt x="3467" y="6077"/>
                </a:lnTo>
                <a:lnTo>
                  <a:pt x="3381" y="6227"/>
                </a:lnTo>
                <a:lnTo>
                  <a:pt x="3296" y="6377"/>
                </a:lnTo>
                <a:lnTo>
                  <a:pt x="3189" y="6526"/>
                </a:lnTo>
                <a:lnTo>
                  <a:pt x="3082" y="6655"/>
                </a:lnTo>
                <a:lnTo>
                  <a:pt x="2953" y="6762"/>
                </a:lnTo>
                <a:lnTo>
                  <a:pt x="2825" y="6869"/>
                </a:lnTo>
                <a:lnTo>
                  <a:pt x="2525" y="7061"/>
                </a:lnTo>
                <a:lnTo>
                  <a:pt x="2525" y="7061"/>
                </a:lnTo>
                <a:lnTo>
                  <a:pt x="1990" y="7382"/>
                </a:lnTo>
                <a:lnTo>
                  <a:pt x="1734" y="7532"/>
                </a:lnTo>
                <a:lnTo>
                  <a:pt x="1456" y="7682"/>
                </a:lnTo>
                <a:lnTo>
                  <a:pt x="1456" y="7682"/>
                </a:lnTo>
                <a:lnTo>
                  <a:pt x="835" y="8003"/>
                </a:lnTo>
                <a:lnTo>
                  <a:pt x="835" y="8003"/>
                </a:lnTo>
                <a:lnTo>
                  <a:pt x="728" y="8046"/>
                </a:lnTo>
                <a:lnTo>
                  <a:pt x="621" y="8067"/>
                </a:lnTo>
                <a:lnTo>
                  <a:pt x="514" y="8110"/>
                </a:lnTo>
                <a:lnTo>
                  <a:pt x="429" y="8195"/>
                </a:lnTo>
                <a:lnTo>
                  <a:pt x="429" y="8195"/>
                </a:lnTo>
                <a:lnTo>
                  <a:pt x="343" y="8302"/>
                </a:lnTo>
                <a:lnTo>
                  <a:pt x="279" y="8409"/>
                </a:lnTo>
                <a:lnTo>
                  <a:pt x="150" y="8709"/>
                </a:lnTo>
                <a:lnTo>
                  <a:pt x="65" y="9030"/>
                </a:lnTo>
                <a:lnTo>
                  <a:pt x="22" y="9308"/>
                </a:lnTo>
                <a:lnTo>
                  <a:pt x="22" y="9308"/>
                </a:lnTo>
                <a:lnTo>
                  <a:pt x="1" y="9436"/>
                </a:lnTo>
                <a:lnTo>
                  <a:pt x="22" y="9586"/>
                </a:lnTo>
                <a:lnTo>
                  <a:pt x="65" y="9736"/>
                </a:lnTo>
                <a:lnTo>
                  <a:pt x="108" y="9864"/>
                </a:lnTo>
                <a:lnTo>
                  <a:pt x="172" y="10014"/>
                </a:lnTo>
                <a:lnTo>
                  <a:pt x="257" y="10142"/>
                </a:lnTo>
                <a:lnTo>
                  <a:pt x="450" y="10399"/>
                </a:lnTo>
                <a:lnTo>
                  <a:pt x="685" y="10613"/>
                </a:lnTo>
                <a:lnTo>
                  <a:pt x="942" y="10806"/>
                </a:lnTo>
                <a:lnTo>
                  <a:pt x="1220" y="10955"/>
                </a:lnTo>
                <a:lnTo>
                  <a:pt x="1349" y="11020"/>
                </a:lnTo>
                <a:lnTo>
                  <a:pt x="1477" y="11041"/>
                </a:lnTo>
                <a:lnTo>
                  <a:pt x="1477" y="11041"/>
                </a:lnTo>
                <a:lnTo>
                  <a:pt x="1819" y="11127"/>
                </a:lnTo>
                <a:lnTo>
                  <a:pt x="2012" y="11148"/>
                </a:lnTo>
                <a:lnTo>
                  <a:pt x="2183" y="11148"/>
                </a:lnTo>
                <a:lnTo>
                  <a:pt x="2183" y="11148"/>
                </a:lnTo>
                <a:lnTo>
                  <a:pt x="2333" y="11127"/>
                </a:lnTo>
                <a:lnTo>
                  <a:pt x="2461" y="11084"/>
                </a:lnTo>
                <a:lnTo>
                  <a:pt x="2718" y="10998"/>
                </a:lnTo>
                <a:lnTo>
                  <a:pt x="2718" y="10998"/>
                </a:lnTo>
                <a:lnTo>
                  <a:pt x="3381" y="10806"/>
                </a:lnTo>
                <a:lnTo>
                  <a:pt x="3702" y="10720"/>
                </a:lnTo>
                <a:lnTo>
                  <a:pt x="4044" y="10613"/>
                </a:lnTo>
                <a:lnTo>
                  <a:pt x="4044" y="10613"/>
                </a:lnTo>
                <a:lnTo>
                  <a:pt x="5371" y="10100"/>
                </a:lnTo>
                <a:lnTo>
                  <a:pt x="6676" y="9586"/>
                </a:lnTo>
                <a:lnTo>
                  <a:pt x="6676" y="9586"/>
                </a:lnTo>
                <a:lnTo>
                  <a:pt x="6976" y="9458"/>
                </a:lnTo>
                <a:lnTo>
                  <a:pt x="7254" y="9329"/>
                </a:lnTo>
                <a:lnTo>
                  <a:pt x="7532" y="9158"/>
                </a:lnTo>
                <a:lnTo>
                  <a:pt x="7810" y="8987"/>
                </a:lnTo>
                <a:lnTo>
                  <a:pt x="8045" y="8794"/>
                </a:lnTo>
                <a:lnTo>
                  <a:pt x="8281" y="8559"/>
                </a:lnTo>
                <a:lnTo>
                  <a:pt x="8495" y="8324"/>
                </a:lnTo>
                <a:lnTo>
                  <a:pt x="8666" y="8067"/>
                </a:lnTo>
                <a:lnTo>
                  <a:pt x="8666" y="8067"/>
                </a:lnTo>
                <a:lnTo>
                  <a:pt x="8751" y="7917"/>
                </a:lnTo>
                <a:lnTo>
                  <a:pt x="8837" y="7746"/>
                </a:lnTo>
                <a:lnTo>
                  <a:pt x="8880" y="7596"/>
                </a:lnTo>
                <a:lnTo>
                  <a:pt x="8923" y="7425"/>
                </a:lnTo>
                <a:lnTo>
                  <a:pt x="8965" y="7104"/>
                </a:lnTo>
                <a:lnTo>
                  <a:pt x="8987" y="6762"/>
                </a:lnTo>
                <a:lnTo>
                  <a:pt x="8965" y="6441"/>
                </a:lnTo>
                <a:lnTo>
                  <a:pt x="8944" y="6099"/>
                </a:lnTo>
                <a:lnTo>
                  <a:pt x="8923" y="5756"/>
                </a:lnTo>
                <a:lnTo>
                  <a:pt x="8901" y="5414"/>
                </a:lnTo>
                <a:lnTo>
                  <a:pt x="8901" y="5414"/>
                </a:lnTo>
                <a:lnTo>
                  <a:pt x="8901" y="4751"/>
                </a:lnTo>
                <a:lnTo>
                  <a:pt x="8858" y="4087"/>
                </a:lnTo>
                <a:lnTo>
                  <a:pt x="8773" y="2761"/>
                </a:lnTo>
                <a:lnTo>
                  <a:pt x="8773" y="2761"/>
                </a:lnTo>
                <a:close/>
                <a:moveTo>
                  <a:pt x="2247" y="10699"/>
                </a:moveTo>
                <a:lnTo>
                  <a:pt x="2247" y="10699"/>
                </a:lnTo>
                <a:lnTo>
                  <a:pt x="2033" y="10699"/>
                </a:lnTo>
                <a:lnTo>
                  <a:pt x="1776" y="10656"/>
                </a:lnTo>
                <a:lnTo>
                  <a:pt x="1541" y="10592"/>
                </a:lnTo>
                <a:lnTo>
                  <a:pt x="1327" y="10506"/>
                </a:lnTo>
                <a:lnTo>
                  <a:pt x="1327" y="10506"/>
                </a:lnTo>
                <a:lnTo>
                  <a:pt x="1156" y="10399"/>
                </a:lnTo>
                <a:lnTo>
                  <a:pt x="1006" y="10249"/>
                </a:lnTo>
                <a:lnTo>
                  <a:pt x="878" y="10057"/>
                </a:lnTo>
                <a:lnTo>
                  <a:pt x="771" y="9864"/>
                </a:lnTo>
                <a:lnTo>
                  <a:pt x="707" y="9650"/>
                </a:lnTo>
                <a:lnTo>
                  <a:pt x="664" y="9415"/>
                </a:lnTo>
                <a:lnTo>
                  <a:pt x="643" y="9201"/>
                </a:lnTo>
                <a:lnTo>
                  <a:pt x="685" y="9008"/>
                </a:lnTo>
                <a:lnTo>
                  <a:pt x="685" y="9008"/>
                </a:lnTo>
                <a:lnTo>
                  <a:pt x="749" y="8816"/>
                </a:lnTo>
                <a:lnTo>
                  <a:pt x="856" y="8623"/>
                </a:lnTo>
                <a:lnTo>
                  <a:pt x="1006" y="8431"/>
                </a:lnTo>
                <a:lnTo>
                  <a:pt x="1156" y="8302"/>
                </a:lnTo>
                <a:lnTo>
                  <a:pt x="1242" y="8259"/>
                </a:lnTo>
                <a:lnTo>
                  <a:pt x="1327" y="8217"/>
                </a:lnTo>
                <a:lnTo>
                  <a:pt x="1413" y="8217"/>
                </a:lnTo>
                <a:lnTo>
                  <a:pt x="1498" y="8217"/>
                </a:lnTo>
                <a:lnTo>
                  <a:pt x="1584" y="8238"/>
                </a:lnTo>
                <a:lnTo>
                  <a:pt x="1691" y="8281"/>
                </a:lnTo>
                <a:lnTo>
                  <a:pt x="1776" y="8366"/>
                </a:lnTo>
                <a:lnTo>
                  <a:pt x="1841" y="8473"/>
                </a:lnTo>
                <a:lnTo>
                  <a:pt x="1841" y="8473"/>
                </a:lnTo>
                <a:lnTo>
                  <a:pt x="1990" y="8687"/>
                </a:lnTo>
                <a:lnTo>
                  <a:pt x="2119" y="8923"/>
                </a:lnTo>
                <a:lnTo>
                  <a:pt x="2333" y="9393"/>
                </a:lnTo>
                <a:lnTo>
                  <a:pt x="2504" y="9886"/>
                </a:lnTo>
                <a:lnTo>
                  <a:pt x="2568" y="10121"/>
                </a:lnTo>
                <a:lnTo>
                  <a:pt x="2632" y="10378"/>
                </a:lnTo>
                <a:lnTo>
                  <a:pt x="2632" y="10378"/>
                </a:lnTo>
                <a:lnTo>
                  <a:pt x="2611" y="10463"/>
                </a:lnTo>
                <a:lnTo>
                  <a:pt x="2590" y="10527"/>
                </a:lnTo>
                <a:lnTo>
                  <a:pt x="2568" y="10592"/>
                </a:lnTo>
                <a:lnTo>
                  <a:pt x="2525" y="10634"/>
                </a:lnTo>
                <a:lnTo>
                  <a:pt x="2483" y="10656"/>
                </a:lnTo>
                <a:lnTo>
                  <a:pt x="2418" y="10677"/>
                </a:lnTo>
                <a:lnTo>
                  <a:pt x="2247" y="10699"/>
                </a:lnTo>
                <a:lnTo>
                  <a:pt x="2247" y="10699"/>
                </a:lnTo>
                <a:close/>
                <a:moveTo>
                  <a:pt x="8131" y="7853"/>
                </a:moveTo>
                <a:lnTo>
                  <a:pt x="8131" y="7853"/>
                </a:lnTo>
                <a:lnTo>
                  <a:pt x="8003" y="8024"/>
                </a:lnTo>
                <a:lnTo>
                  <a:pt x="7874" y="8195"/>
                </a:lnTo>
                <a:lnTo>
                  <a:pt x="7724" y="8324"/>
                </a:lnTo>
                <a:lnTo>
                  <a:pt x="7575" y="8473"/>
                </a:lnTo>
                <a:lnTo>
                  <a:pt x="7575" y="8473"/>
                </a:lnTo>
                <a:lnTo>
                  <a:pt x="7404" y="8580"/>
                </a:lnTo>
                <a:lnTo>
                  <a:pt x="7232" y="8709"/>
                </a:lnTo>
                <a:lnTo>
                  <a:pt x="6890" y="8901"/>
                </a:lnTo>
                <a:lnTo>
                  <a:pt x="6890" y="8901"/>
                </a:lnTo>
                <a:lnTo>
                  <a:pt x="6698" y="9030"/>
                </a:lnTo>
                <a:lnTo>
                  <a:pt x="6569" y="9073"/>
                </a:lnTo>
                <a:lnTo>
                  <a:pt x="6526" y="9073"/>
                </a:lnTo>
                <a:lnTo>
                  <a:pt x="6484" y="9073"/>
                </a:lnTo>
                <a:lnTo>
                  <a:pt x="6484" y="9073"/>
                </a:lnTo>
                <a:lnTo>
                  <a:pt x="6462" y="9030"/>
                </a:lnTo>
                <a:lnTo>
                  <a:pt x="6441" y="9008"/>
                </a:lnTo>
                <a:lnTo>
                  <a:pt x="6398" y="8901"/>
                </a:lnTo>
                <a:lnTo>
                  <a:pt x="6377" y="8709"/>
                </a:lnTo>
                <a:lnTo>
                  <a:pt x="6377" y="8709"/>
                </a:lnTo>
                <a:lnTo>
                  <a:pt x="6398" y="8516"/>
                </a:lnTo>
                <a:lnTo>
                  <a:pt x="6441" y="8324"/>
                </a:lnTo>
                <a:lnTo>
                  <a:pt x="6505" y="8131"/>
                </a:lnTo>
                <a:lnTo>
                  <a:pt x="6591" y="7960"/>
                </a:lnTo>
                <a:lnTo>
                  <a:pt x="6698" y="7789"/>
                </a:lnTo>
                <a:lnTo>
                  <a:pt x="6804" y="7618"/>
                </a:lnTo>
                <a:lnTo>
                  <a:pt x="6933" y="7468"/>
                </a:lnTo>
                <a:lnTo>
                  <a:pt x="7083" y="7339"/>
                </a:lnTo>
                <a:lnTo>
                  <a:pt x="7083" y="7339"/>
                </a:lnTo>
                <a:lnTo>
                  <a:pt x="7254" y="7233"/>
                </a:lnTo>
                <a:lnTo>
                  <a:pt x="7446" y="7147"/>
                </a:lnTo>
                <a:lnTo>
                  <a:pt x="7639" y="7061"/>
                </a:lnTo>
                <a:lnTo>
                  <a:pt x="7831" y="7019"/>
                </a:lnTo>
                <a:lnTo>
                  <a:pt x="7831" y="7019"/>
                </a:lnTo>
                <a:lnTo>
                  <a:pt x="8024" y="6954"/>
                </a:lnTo>
                <a:lnTo>
                  <a:pt x="8238" y="6912"/>
                </a:lnTo>
                <a:lnTo>
                  <a:pt x="8345" y="6890"/>
                </a:lnTo>
                <a:lnTo>
                  <a:pt x="8431" y="6912"/>
                </a:lnTo>
                <a:lnTo>
                  <a:pt x="8473" y="6954"/>
                </a:lnTo>
                <a:lnTo>
                  <a:pt x="8495" y="7019"/>
                </a:lnTo>
                <a:lnTo>
                  <a:pt x="8495" y="7019"/>
                </a:lnTo>
                <a:lnTo>
                  <a:pt x="8473" y="7126"/>
                </a:lnTo>
                <a:lnTo>
                  <a:pt x="8452" y="7233"/>
                </a:lnTo>
                <a:lnTo>
                  <a:pt x="8366" y="7468"/>
                </a:lnTo>
                <a:lnTo>
                  <a:pt x="8238" y="7682"/>
                </a:lnTo>
                <a:lnTo>
                  <a:pt x="8131" y="7853"/>
                </a:lnTo>
                <a:lnTo>
                  <a:pt x="8131" y="7853"/>
                </a:lnTo>
                <a:close/>
                <a:moveTo>
                  <a:pt x="9565" y="2226"/>
                </a:moveTo>
                <a:lnTo>
                  <a:pt x="9565" y="2226"/>
                </a:lnTo>
                <a:lnTo>
                  <a:pt x="9522" y="2162"/>
                </a:lnTo>
                <a:lnTo>
                  <a:pt x="9479" y="2098"/>
                </a:lnTo>
                <a:lnTo>
                  <a:pt x="9351" y="1991"/>
                </a:lnTo>
                <a:lnTo>
                  <a:pt x="9222" y="1905"/>
                </a:lnTo>
                <a:lnTo>
                  <a:pt x="9158" y="1862"/>
                </a:lnTo>
                <a:lnTo>
                  <a:pt x="9115" y="1798"/>
                </a:lnTo>
                <a:lnTo>
                  <a:pt x="9115" y="1798"/>
                </a:lnTo>
                <a:lnTo>
                  <a:pt x="9094" y="1734"/>
                </a:lnTo>
                <a:lnTo>
                  <a:pt x="9072" y="1670"/>
                </a:lnTo>
                <a:lnTo>
                  <a:pt x="9115" y="1563"/>
                </a:lnTo>
                <a:lnTo>
                  <a:pt x="9115" y="1498"/>
                </a:lnTo>
                <a:lnTo>
                  <a:pt x="9115" y="1434"/>
                </a:lnTo>
                <a:lnTo>
                  <a:pt x="9094" y="1370"/>
                </a:lnTo>
                <a:lnTo>
                  <a:pt x="9030" y="1306"/>
                </a:lnTo>
                <a:lnTo>
                  <a:pt x="9030" y="1306"/>
                </a:lnTo>
                <a:lnTo>
                  <a:pt x="8944" y="1242"/>
                </a:lnTo>
                <a:lnTo>
                  <a:pt x="8880" y="1220"/>
                </a:lnTo>
                <a:lnTo>
                  <a:pt x="8837" y="1178"/>
                </a:lnTo>
                <a:lnTo>
                  <a:pt x="8837" y="1113"/>
                </a:lnTo>
                <a:lnTo>
                  <a:pt x="8837" y="1113"/>
                </a:lnTo>
                <a:lnTo>
                  <a:pt x="8858" y="1049"/>
                </a:lnTo>
                <a:lnTo>
                  <a:pt x="8901" y="1006"/>
                </a:lnTo>
                <a:lnTo>
                  <a:pt x="8923" y="964"/>
                </a:lnTo>
                <a:lnTo>
                  <a:pt x="8944" y="878"/>
                </a:lnTo>
                <a:lnTo>
                  <a:pt x="8944" y="878"/>
                </a:lnTo>
                <a:lnTo>
                  <a:pt x="8901" y="792"/>
                </a:lnTo>
                <a:lnTo>
                  <a:pt x="8837" y="728"/>
                </a:lnTo>
                <a:lnTo>
                  <a:pt x="8751" y="685"/>
                </a:lnTo>
                <a:lnTo>
                  <a:pt x="8645" y="685"/>
                </a:lnTo>
                <a:lnTo>
                  <a:pt x="8409" y="685"/>
                </a:lnTo>
                <a:lnTo>
                  <a:pt x="8238" y="707"/>
                </a:lnTo>
                <a:lnTo>
                  <a:pt x="8238" y="707"/>
                </a:lnTo>
                <a:lnTo>
                  <a:pt x="8131" y="728"/>
                </a:lnTo>
                <a:lnTo>
                  <a:pt x="8067" y="728"/>
                </a:lnTo>
                <a:lnTo>
                  <a:pt x="8024" y="685"/>
                </a:lnTo>
                <a:lnTo>
                  <a:pt x="7960" y="600"/>
                </a:lnTo>
                <a:lnTo>
                  <a:pt x="7960" y="600"/>
                </a:lnTo>
                <a:lnTo>
                  <a:pt x="7874" y="429"/>
                </a:lnTo>
                <a:lnTo>
                  <a:pt x="7810" y="364"/>
                </a:lnTo>
                <a:lnTo>
                  <a:pt x="7746" y="300"/>
                </a:lnTo>
                <a:lnTo>
                  <a:pt x="7746" y="300"/>
                </a:lnTo>
                <a:lnTo>
                  <a:pt x="7682" y="300"/>
                </a:lnTo>
                <a:lnTo>
                  <a:pt x="7639" y="300"/>
                </a:lnTo>
                <a:lnTo>
                  <a:pt x="7553" y="322"/>
                </a:lnTo>
                <a:lnTo>
                  <a:pt x="7468" y="364"/>
                </a:lnTo>
                <a:lnTo>
                  <a:pt x="7425" y="364"/>
                </a:lnTo>
                <a:lnTo>
                  <a:pt x="7361" y="364"/>
                </a:lnTo>
                <a:lnTo>
                  <a:pt x="7361" y="364"/>
                </a:lnTo>
                <a:lnTo>
                  <a:pt x="7339" y="343"/>
                </a:lnTo>
                <a:lnTo>
                  <a:pt x="7318" y="322"/>
                </a:lnTo>
                <a:lnTo>
                  <a:pt x="7275" y="257"/>
                </a:lnTo>
                <a:lnTo>
                  <a:pt x="7211" y="172"/>
                </a:lnTo>
                <a:lnTo>
                  <a:pt x="7190" y="151"/>
                </a:lnTo>
                <a:lnTo>
                  <a:pt x="7147" y="129"/>
                </a:lnTo>
                <a:lnTo>
                  <a:pt x="7147" y="129"/>
                </a:lnTo>
                <a:lnTo>
                  <a:pt x="7061" y="151"/>
                </a:lnTo>
                <a:lnTo>
                  <a:pt x="6976" y="193"/>
                </a:lnTo>
                <a:lnTo>
                  <a:pt x="6890" y="257"/>
                </a:lnTo>
                <a:lnTo>
                  <a:pt x="6826" y="343"/>
                </a:lnTo>
                <a:lnTo>
                  <a:pt x="6783" y="429"/>
                </a:lnTo>
                <a:lnTo>
                  <a:pt x="6762" y="514"/>
                </a:lnTo>
                <a:lnTo>
                  <a:pt x="6762" y="621"/>
                </a:lnTo>
                <a:lnTo>
                  <a:pt x="6804" y="685"/>
                </a:lnTo>
                <a:lnTo>
                  <a:pt x="6804" y="685"/>
                </a:lnTo>
                <a:lnTo>
                  <a:pt x="6826" y="707"/>
                </a:lnTo>
                <a:lnTo>
                  <a:pt x="6890" y="707"/>
                </a:lnTo>
                <a:lnTo>
                  <a:pt x="6954" y="707"/>
                </a:lnTo>
                <a:lnTo>
                  <a:pt x="6997" y="728"/>
                </a:lnTo>
                <a:lnTo>
                  <a:pt x="6997" y="728"/>
                </a:lnTo>
                <a:lnTo>
                  <a:pt x="7061" y="771"/>
                </a:lnTo>
                <a:lnTo>
                  <a:pt x="7125" y="835"/>
                </a:lnTo>
                <a:lnTo>
                  <a:pt x="7190" y="899"/>
                </a:lnTo>
                <a:lnTo>
                  <a:pt x="7275" y="921"/>
                </a:lnTo>
                <a:lnTo>
                  <a:pt x="7275" y="921"/>
                </a:lnTo>
                <a:lnTo>
                  <a:pt x="7318" y="921"/>
                </a:lnTo>
                <a:lnTo>
                  <a:pt x="7339" y="899"/>
                </a:lnTo>
                <a:lnTo>
                  <a:pt x="7404" y="835"/>
                </a:lnTo>
                <a:lnTo>
                  <a:pt x="7468" y="792"/>
                </a:lnTo>
                <a:lnTo>
                  <a:pt x="7532" y="750"/>
                </a:lnTo>
                <a:lnTo>
                  <a:pt x="7532" y="750"/>
                </a:lnTo>
                <a:lnTo>
                  <a:pt x="7553" y="750"/>
                </a:lnTo>
                <a:lnTo>
                  <a:pt x="7596" y="771"/>
                </a:lnTo>
                <a:lnTo>
                  <a:pt x="7660" y="814"/>
                </a:lnTo>
                <a:lnTo>
                  <a:pt x="7724" y="878"/>
                </a:lnTo>
                <a:lnTo>
                  <a:pt x="7789" y="942"/>
                </a:lnTo>
                <a:lnTo>
                  <a:pt x="7789" y="942"/>
                </a:lnTo>
                <a:lnTo>
                  <a:pt x="7874" y="1006"/>
                </a:lnTo>
                <a:lnTo>
                  <a:pt x="7960" y="1028"/>
                </a:lnTo>
                <a:lnTo>
                  <a:pt x="8152" y="1092"/>
                </a:lnTo>
                <a:lnTo>
                  <a:pt x="8152" y="1092"/>
                </a:lnTo>
                <a:lnTo>
                  <a:pt x="8217" y="1135"/>
                </a:lnTo>
                <a:lnTo>
                  <a:pt x="8259" y="1178"/>
                </a:lnTo>
                <a:lnTo>
                  <a:pt x="8345" y="1263"/>
                </a:lnTo>
                <a:lnTo>
                  <a:pt x="8345" y="1263"/>
                </a:lnTo>
                <a:lnTo>
                  <a:pt x="8452" y="1370"/>
                </a:lnTo>
                <a:lnTo>
                  <a:pt x="8516" y="1391"/>
                </a:lnTo>
                <a:lnTo>
                  <a:pt x="8623" y="1391"/>
                </a:lnTo>
                <a:lnTo>
                  <a:pt x="8623" y="1391"/>
                </a:lnTo>
                <a:lnTo>
                  <a:pt x="8773" y="1370"/>
                </a:lnTo>
                <a:lnTo>
                  <a:pt x="8837" y="1370"/>
                </a:lnTo>
                <a:lnTo>
                  <a:pt x="8901" y="1434"/>
                </a:lnTo>
                <a:lnTo>
                  <a:pt x="8901" y="1434"/>
                </a:lnTo>
                <a:lnTo>
                  <a:pt x="8901" y="1498"/>
                </a:lnTo>
                <a:lnTo>
                  <a:pt x="8901" y="1605"/>
                </a:lnTo>
                <a:lnTo>
                  <a:pt x="8880" y="1798"/>
                </a:lnTo>
                <a:lnTo>
                  <a:pt x="8880" y="1798"/>
                </a:lnTo>
                <a:lnTo>
                  <a:pt x="8837" y="1884"/>
                </a:lnTo>
                <a:lnTo>
                  <a:pt x="8794" y="1991"/>
                </a:lnTo>
                <a:lnTo>
                  <a:pt x="8794" y="1991"/>
                </a:lnTo>
                <a:lnTo>
                  <a:pt x="8794" y="2055"/>
                </a:lnTo>
                <a:lnTo>
                  <a:pt x="8794" y="2098"/>
                </a:lnTo>
                <a:lnTo>
                  <a:pt x="8794" y="2140"/>
                </a:lnTo>
                <a:lnTo>
                  <a:pt x="8773" y="2183"/>
                </a:lnTo>
                <a:lnTo>
                  <a:pt x="8773" y="2183"/>
                </a:lnTo>
                <a:lnTo>
                  <a:pt x="8730" y="2205"/>
                </a:lnTo>
                <a:lnTo>
                  <a:pt x="8687" y="2226"/>
                </a:lnTo>
                <a:lnTo>
                  <a:pt x="8602" y="2226"/>
                </a:lnTo>
                <a:lnTo>
                  <a:pt x="8516" y="2247"/>
                </a:lnTo>
                <a:lnTo>
                  <a:pt x="8495" y="2269"/>
                </a:lnTo>
                <a:lnTo>
                  <a:pt x="8452" y="2311"/>
                </a:lnTo>
                <a:lnTo>
                  <a:pt x="8452" y="2311"/>
                </a:lnTo>
                <a:lnTo>
                  <a:pt x="8431" y="2397"/>
                </a:lnTo>
                <a:lnTo>
                  <a:pt x="8431" y="2461"/>
                </a:lnTo>
                <a:lnTo>
                  <a:pt x="8473" y="2525"/>
                </a:lnTo>
                <a:lnTo>
                  <a:pt x="8538" y="2590"/>
                </a:lnTo>
                <a:lnTo>
                  <a:pt x="8666" y="2675"/>
                </a:lnTo>
                <a:lnTo>
                  <a:pt x="8730" y="2718"/>
                </a:lnTo>
                <a:lnTo>
                  <a:pt x="8773" y="2782"/>
                </a:lnTo>
                <a:lnTo>
                  <a:pt x="8773" y="2782"/>
                </a:lnTo>
                <a:lnTo>
                  <a:pt x="8901" y="2804"/>
                </a:lnTo>
                <a:lnTo>
                  <a:pt x="8987" y="2825"/>
                </a:lnTo>
                <a:lnTo>
                  <a:pt x="9051" y="2804"/>
                </a:lnTo>
                <a:lnTo>
                  <a:pt x="9051" y="2804"/>
                </a:lnTo>
                <a:lnTo>
                  <a:pt x="9094" y="2782"/>
                </a:lnTo>
                <a:lnTo>
                  <a:pt x="9137" y="2761"/>
                </a:lnTo>
                <a:lnTo>
                  <a:pt x="9158" y="2697"/>
                </a:lnTo>
                <a:lnTo>
                  <a:pt x="9179" y="2611"/>
                </a:lnTo>
                <a:lnTo>
                  <a:pt x="9201" y="2590"/>
                </a:lnTo>
                <a:lnTo>
                  <a:pt x="9222" y="2547"/>
                </a:lnTo>
                <a:lnTo>
                  <a:pt x="9222" y="2547"/>
                </a:lnTo>
                <a:lnTo>
                  <a:pt x="9286" y="2525"/>
                </a:lnTo>
                <a:lnTo>
                  <a:pt x="9351" y="2547"/>
                </a:lnTo>
                <a:lnTo>
                  <a:pt x="9436" y="2547"/>
                </a:lnTo>
                <a:lnTo>
                  <a:pt x="9500" y="2525"/>
                </a:lnTo>
                <a:lnTo>
                  <a:pt x="9500" y="2525"/>
                </a:lnTo>
                <a:lnTo>
                  <a:pt x="9543" y="2483"/>
                </a:lnTo>
                <a:lnTo>
                  <a:pt x="9586" y="2397"/>
                </a:lnTo>
                <a:lnTo>
                  <a:pt x="9586" y="2311"/>
                </a:lnTo>
                <a:lnTo>
                  <a:pt x="9565" y="2226"/>
                </a:lnTo>
                <a:lnTo>
                  <a:pt x="9565" y="2226"/>
                </a:lnTo>
                <a:close/>
                <a:moveTo>
                  <a:pt x="6120" y="4644"/>
                </a:moveTo>
                <a:lnTo>
                  <a:pt x="6120" y="4644"/>
                </a:lnTo>
                <a:lnTo>
                  <a:pt x="6098" y="4558"/>
                </a:lnTo>
                <a:lnTo>
                  <a:pt x="6056" y="4494"/>
                </a:lnTo>
                <a:lnTo>
                  <a:pt x="6034" y="4472"/>
                </a:lnTo>
                <a:lnTo>
                  <a:pt x="5991" y="4451"/>
                </a:lnTo>
                <a:lnTo>
                  <a:pt x="5949" y="4472"/>
                </a:lnTo>
                <a:lnTo>
                  <a:pt x="5884" y="4494"/>
                </a:lnTo>
                <a:lnTo>
                  <a:pt x="5884" y="4494"/>
                </a:lnTo>
                <a:lnTo>
                  <a:pt x="5863" y="4537"/>
                </a:lnTo>
                <a:lnTo>
                  <a:pt x="5842" y="4558"/>
                </a:lnTo>
                <a:lnTo>
                  <a:pt x="5842" y="4644"/>
                </a:lnTo>
                <a:lnTo>
                  <a:pt x="5820" y="4729"/>
                </a:lnTo>
                <a:lnTo>
                  <a:pt x="5820" y="4751"/>
                </a:lnTo>
                <a:lnTo>
                  <a:pt x="5799" y="4793"/>
                </a:lnTo>
                <a:lnTo>
                  <a:pt x="5799" y="4793"/>
                </a:lnTo>
                <a:lnTo>
                  <a:pt x="5735" y="4815"/>
                </a:lnTo>
                <a:lnTo>
                  <a:pt x="5692" y="4793"/>
                </a:lnTo>
                <a:lnTo>
                  <a:pt x="5606" y="4708"/>
                </a:lnTo>
                <a:lnTo>
                  <a:pt x="5542" y="4644"/>
                </a:lnTo>
                <a:lnTo>
                  <a:pt x="5499" y="4622"/>
                </a:lnTo>
                <a:lnTo>
                  <a:pt x="5435" y="4622"/>
                </a:lnTo>
                <a:lnTo>
                  <a:pt x="5392" y="4686"/>
                </a:lnTo>
                <a:lnTo>
                  <a:pt x="5392" y="4686"/>
                </a:lnTo>
                <a:lnTo>
                  <a:pt x="5350" y="4729"/>
                </a:lnTo>
                <a:lnTo>
                  <a:pt x="5350" y="4793"/>
                </a:lnTo>
                <a:lnTo>
                  <a:pt x="5392" y="4858"/>
                </a:lnTo>
                <a:lnTo>
                  <a:pt x="5435" y="4922"/>
                </a:lnTo>
                <a:lnTo>
                  <a:pt x="5521" y="5029"/>
                </a:lnTo>
                <a:lnTo>
                  <a:pt x="5542" y="5093"/>
                </a:lnTo>
                <a:lnTo>
                  <a:pt x="5542" y="5136"/>
                </a:lnTo>
                <a:lnTo>
                  <a:pt x="5542" y="5136"/>
                </a:lnTo>
                <a:lnTo>
                  <a:pt x="5499" y="5179"/>
                </a:lnTo>
                <a:lnTo>
                  <a:pt x="5435" y="5200"/>
                </a:lnTo>
                <a:lnTo>
                  <a:pt x="5264" y="5200"/>
                </a:lnTo>
                <a:lnTo>
                  <a:pt x="5200" y="5221"/>
                </a:lnTo>
                <a:lnTo>
                  <a:pt x="5157" y="5243"/>
                </a:lnTo>
                <a:lnTo>
                  <a:pt x="5136" y="5285"/>
                </a:lnTo>
                <a:lnTo>
                  <a:pt x="5157" y="5307"/>
                </a:lnTo>
                <a:lnTo>
                  <a:pt x="5200" y="5392"/>
                </a:lnTo>
                <a:lnTo>
                  <a:pt x="5200" y="5392"/>
                </a:lnTo>
                <a:lnTo>
                  <a:pt x="5243" y="5435"/>
                </a:lnTo>
                <a:lnTo>
                  <a:pt x="5285" y="5457"/>
                </a:lnTo>
                <a:lnTo>
                  <a:pt x="5414" y="5478"/>
                </a:lnTo>
                <a:lnTo>
                  <a:pt x="5542" y="5478"/>
                </a:lnTo>
                <a:lnTo>
                  <a:pt x="5585" y="5499"/>
                </a:lnTo>
                <a:lnTo>
                  <a:pt x="5606" y="5542"/>
                </a:lnTo>
                <a:lnTo>
                  <a:pt x="5606" y="5542"/>
                </a:lnTo>
                <a:lnTo>
                  <a:pt x="5606" y="5606"/>
                </a:lnTo>
                <a:lnTo>
                  <a:pt x="5564" y="5649"/>
                </a:lnTo>
                <a:lnTo>
                  <a:pt x="5457" y="5756"/>
                </a:lnTo>
                <a:lnTo>
                  <a:pt x="5328" y="5842"/>
                </a:lnTo>
                <a:lnTo>
                  <a:pt x="5285" y="5885"/>
                </a:lnTo>
                <a:lnTo>
                  <a:pt x="5264" y="5927"/>
                </a:lnTo>
                <a:lnTo>
                  <a:pt x="5264" y="5927"/>
                </a:lnTo>
                <a:lnTo>
                  <a:pt x="5243" y="6013"/>
                </a:lnTo>
                <a:lnTo>
                  <a:pt x="5243" y="6056"/>
                </a:lnTo>
                <a:lnTo>
                  <a:pt x="5285" y="6077"/>
                </a:lnTo>
                <a:lnTo>
                  <a:pt x="5328" y="6099"/>
                </a:lnTo>
                <a:lnTo>
                  <a:pt x="5435" y="6077"/>
                </a:lnTo>
                <a:lnTo>
                  <a:pt x="5542" y="6077"/>
                </a:lnTo>
                <a:lnTo>
                  <a:pt x="5542" y="6077"/>
                </a:lnTo>
                <a:lnTo>
                  <a:pt x="5606" y="6099"/>
                </a:lnTo>
                <a:lnTo>
                  <a:pt x="5628" y="6141"/>
                </a:lnTo>
                <a:lnTo>
                  <a:pt x="5713" y="6227"/>
                </a:lnTo>
                <a:lnTo>
                  <a:pt x="5756" y="6270"/>
                </a:lnTo>
                <a:lnTo>
                  <a:pt x="5799" y="6270"/>
                </a:lnTo>
                <a:lnTo>
                  <a:pt x="5842" y="6248"/>
                </a:lnTo>
                <a:lnTo>
                  <a:pt x="5906" y="6163"/>
                </a:lnTo>
                <a:lnTo>
                  <a:pt x="5906" y="6163"/>
                </a:lnTo>
                <a:lnTo>
                  <a:pt x="5927" y="6099"/>
                </a:lnTo>
                <a:lnTo>
                  <a:pt x="5927" y="6013"/>
                </a:lnTo>
                <a:lnTo>
                  <a:pt x="5949" y="5927"/>
                </a:lnTo>
                <a:lnTo>
                  <a:pt x="5970" y="5906"/>
                </a:lnTo>
                <a:lnTo>
                  <a:pt x="5991" y="5885"/>
                </a:lnTo>
                <a:lnTo>
                  <a:pt x="5991" y="5885"/>
                </a:lnTo>
                <a:lnTo>
                  <a:pt x="6013" y="5885"/>
                </a:lnTo>
                <a:lnTo>
                  <a:pt x="6056" y="5906"/>
                </a:lnTo>
                <a:lnTo>
                  <a:pt x="6141" y="5992"/>
                </a:lnTo>
                <a:lnTo>
                  <a:pt x="6227" y="6077"/>
                </a:lnTo>
                <a:lnTo>
                  <a:pt x="6291" y="6141"/>
                </a:lnTo>
                <a:lnTo>
                  <a:pt x="6291" y="6141"/>
                </a:lnTo>
                <a:lnTo>
                  <a:pt x="6398" y="6184"/>
                </a:lnTo>
                <a:lnTo>
                  <a:pt x="6441" y="6184"/>
                </a:lnTo>
                <a:lnTo>
                  <a:pt x="6462" y="6184"/>
                </a:lnTo>
                <a:lnTo>
                  <a:pt x="6462" y="6163"/>
                </a:lnTo>
                <a:lnTo>
                  <a:pt x="6462" y="6120"/>
                </a:lnTo>
                <a:lnTo>
                  <a:pt x="6441" y="6013"/>
                </a:lnTo>
                <a:lnTo>
                  <a:pt x="6441" y="6013"/>
                </a:lnTo>
                <a:lnTo>
                  <a:pt x="6419" y="5927"/>
                </a:lnTo>
                <a:lnTo>
                  <a:pt x="6377" y="5863"/>
                </a:lnTo>
                <a:lnTo>
                  <a:pt x="6291" y="5713"/>
                </a:lnTo>
                <a:lnTo>
                  <a:pt x="6270" y="5671"/>
                </a:lnTo>
                <a:lnTo>
                  <a:pt x="6270" y="5628"/>
                </a:lnTo>
                <a:lnTo>
                  <a:pt x="6291" y="5585"/>
                </a:lnTo>
                <a:lnTo>
                  <a:pt x="6355" y="5564"/>
                </a:lnTo>
                <a:lnTo>
                  <a:pt x="6355" y="5564"/>
                </a:lnTo>
                <a:lnTo>
                  <a:pt x="6484" y="5564"/>
                </a:lnTo>
                <a:lnTo>
                  <a:pt x="6633" y="5585"/>
                </a:lnTo>
                <a:lnTo>
                  <a:pt x="6698" y="5606"/>
                </a:lnTo>
                <a:lnTo>
                  <a:pt x="6762" y="5585"/>
                </a:lnTo>
                <a:lnTo>
                  <a:pt x="6826" y="5564"/>
                </a:lnTo>
                <a:lnTo>
                  <a:pt x="6869" y="5499"/>
                </a:lnTo>
                <a:lnTo>
                  <a:pt x="6869" y="5499"/>
                </a:lnTo>
                <a:lnTo>
                  <a:pt x="6911" y="5414"/>
                </a:lnTo>
                <a:lnTo>
                  <a:pt x="6890" y="5371"/>
                </a:lnTo>
                <a:lnTo>
                  <a:pt x="6890" y="5328"/>
                </a:lnTo>
                <a:lnTo>
                  <a:pt x="6826" y="5307"/>
                </a:lnTo>
                <a:lnTo>
                  <a:pt x="6719" y="5285"/>
                </a:lnTo>
                <a:lnTo>
                  <a:pt x="6526" y="5264"/>
                </a:lnTo>
                <a:lnTo>
                  <a:pt x="6462" y="5243"/>
                </a:lnTo>
                <a:lnTo>
                  <a:pt x="6419" y="5200"/>
                </a:lnTo>
                <a:lnTo>
                  <a:pt x="6419" y="5200"/>
                </a:lnTo>
                <a:lnTo>
                  <a:pt x="6419" y="5136"/>
                </a:lnTo>
                <a:lnTo>
                  <a:pt x="6462" y="5093"/>
                </a:lnTo>
                <a:lnTo>
                  <a:pt x="6569" y="4986"/>
                </a:lnTo>
                <a:lnTo>
                  <a:pt x="6612" y="4922"/>
                </a:lnTo>
                <a:lnTo>
                  <a:pt x="6655" y="4858"/>
                </a:lnTo>
                <a:lnTo>
                  <a:pt x="6676" y="4793"/>
                </a:lnTo>
                <a:lnTo>
                  <a:pt x="6676" y="4708"/>
                </a:lnTo>
                <a:lnTo>
                  <a:pt x="6676" y="4708"/>
                </a:lnTo>
                <a:lnTo>
                  <a:pt x="6633" y="4622"/>
                </a:lnTo>
                <a:lnTo>
                  <a:pt x="6569" y="4579"/>
                </a:lnTo>
                <a:lnTo>
                  <a:pt x="6526" y="4579"/>
                </a:lnTo>
                <a:lnTo>
                  <a:pt x="6462" y="4601"/>
                </a:lnTo>
                <a:lnTo>
                  <a:pt x="6355" y="4686"/>
                </a:lnTo>
                <a:lnTo>
                  <a:pt x="6270" y="4793"/>
                </a:lnTo>
                <a:lnTo>
                  <a:pt x="6184" y="4900"/>
                </a:lnTo>
                <a:lnTo>
                  <a:pt x="6141" y="4943"/>
                </a:lnTo>
                <a:lnTo>
                  <a:pt x="6120" y="4943"/>
                </a:lnTo>
                <a:lnTo>
                  <a:pt x="6098" y="4922"/>
                </a:lnTo>
                <a:lnTo>
                  <a:pt x="6098" y="4879"/>
                </a:lnTo>
                <a:lnTo>
                  <a:pt x="6120" y="4644"/>
                </a:lnTo>
                <a:lnTo>
                  <a:pt x="6120" y="4644"/>
                </a:lnTo>
                <a:close/>
                <a:moveTo>
                  <a:pt x="2868" y="1670"/>
                </a:moveTo>
                <a:lnTo>
                  <a:pt x="2868" y="1670"/>
                </a:lnTo>
                <a:lnTo>
                  <a:pt x="3253" y="1648"/>
                </a:lnTo>
                <a:lnTo>
                  <a:pt x="3445" y="1605"/>
                </a:lnTo>
                <a:lnTo>
                  <a:pt x="3531" y="1584"/>
                </a:lnTo>
                <a:lnTo>
                  <a:pt x="3617" y="1541"/>
                </a:lnTo>
                <a:lnTo>
                  <a:pt x="3617" y="1541"/>
                </a:lnTo>
                <a:lnTo>
                  <a:pt x="3681" y="1456"/>
                </a:lnTo>
                <a:lnTo>
                  <a:pt x="3702" y="1413"/>
                </a:lnTo>
                <a:lnTo>
                  <a:pt x="3702" y="1349"/>
                </a:lnTo>
                <a:lnTo>
                  <a:pt x="3681" y="1306"/>
                </a:lnTo>
                <a:lnTo>
                  <a:pt x="3617" y="1199"/>
                </a:lnTo>
                <a:lnTo>
                  <a:pt x="3595" y="1135"/>
                </a:lnTo>
                <a:lnTo>
                  <a:pt x="3595" y="1071"/>
                </a:lnTo>
                <a:lnTo>
                  <a:pt x="3595" y="1071"/>
                </a:lnTo>
                <a:lnTo>
                  <a:pt x="3638" y="1006"/>
                </a:lnTo>
                <a:lnTo>
                  <a:pt x="3659" y="985"/>
                </a:lnTo>
                <a:lnTo>
                  <a:pt x="3766" y="964"/>
                </a:lnTo>
                <a:lnTo>
                  <a:pt x="3852" y="921"/>
                </a:lnTo>
                <a:lnTo>
                  <a:pt x="3895" y="899"/>
                </a:lnTo>
                <a:lnTo>
                  <a:pt x="3937" y="857"/>
                </a:lnTo>
                <a:lnTo>
                  <a:pt x="3937" y="857"/>
                </a:lnTo>
                <a:lnTo>
                  <a:pt x="3959" y="792"/>
                </a:lnTo>
                <a:lnTo>
                  <a:pt x="3959" y="750"/>
                </a:lnTo>
                <a:lnTo>
                  <a:pt x="3937" y="685"/>
                </a:lnTo>
                <a:lnTo>
                  <a:pt x="3895" y="643"/>
                </a:lnTo>
                <a:lnTo>
                  <a:pt x="3809" y="536"/>
                </a:lnTo>
                <a:lnTo>
                  <a:pt x="3702" y="471"/>
                </a:lnTo>
                <a:lnTo>
                  <a:pt x="3702" y="471"/>
                </a:lnTo>
                <a:lnTo>
                  <a:pt x="3574" y="386"/>
                </a:lnTo>
                <a:lnTo>
                  <a:pt x="3424" y="322"/>
                </a:lnTo>
                <a:lnTo>
                  <a:pt x="3338" y="322"/>
                </a:lnTo>
                <a:lnTo>
                  <a:pt x="3253" y="322"/>
                </a:lnTo>
                <a:lnTo>
                  <a:pt x="3189" y="364"/>
                </a:lnTo>
                <a:lnTo>
                  <a:pt x="3146" y="450"/>
                </a:lnTo>
                <a:lnTo>
                  <a:pt x="3146" y="450"/>
                </a:lnTo>
                <a:lnTo>
                  <a:pt x="3103" y="514"/>
                </a:lnTo>
                <a:lnTo>
                  <a:pt x="3103" y="600"/>
                </a:lnTo>
                <a:lnTo>
                  <a:pt x="3146" y="685"/>
                </a:lnTo>
                <a:lnTo>
                  <a:pt x="3167" y="771"/>
                </a:lnTo>
                <a:lnTo>
                  <a:pt x="3253" y="942"/>
                </a:lnTo>
                <a:lnTo>
                  <a:pt x="3274" y="1028"/>
                </a:lnTo>
                <a:lnTo>
                  <a:pt x="3253" y="1113"/>
                </a:lnTo>
                <a:lnTo>
                  <a:pt x="3253" y="1113"/>
                </a:lnTo>
                <a:lnTo>
                  <a:pt x="3231" y="1178"/>
                </a:lnTo>
                <a:lnTo>
                  <a:pt x="3210" y="1220"/>
                </a:lnTo>
                <a:lnTo>
                  <a:pt x="3167" y="1242"/>
                </a:lnTo>
                <a:lnTo>
                  <a:pt x="3124" y="1242"/>
                </a:lnTo>
                <a:lnTo>
                  <a:pt x="2996" y="1263"/>
                </a:lnTo>
                <a:lnTo>
                  <a:pt x="2932" y="1263"/>
                </a:lnTo>
                <a:lnTo>
                  <a:pt x="2868" y="1284"/>
                </a:lnTo>
                <a:lnTo>
                  <a:pt x="2868" y="1284"/>
                </a:lnTo>
                <a:lnTo>
                  <a:pt x="2825" y="1327"/>
                </a:lnTo>
                <a:lnTo>
                  <a:pt x="2782" y="1370"/>
                </a:lnTo>
                <a:lnTo>
                  <a:pt x="2739" y="1434"/>
                </a:lnTo>
                <a:lnTo>
                  <a:pt x="2718" y="1498"/>
                </a:lnTo>
                <a:lnTo>
                  <a:pt x="2718" y="1541"/>
                </a:lnTo>
                <a:lnTo>
                  <a:pt x="2739" y="1605"/>
                </a:lnTo>
                <a:lnTo>
                  <a:pt x="2782" y="1648"/>
                </a:lnTo>
                <a:lnTo>
                  <a:pt x="2868" y="1670"/>
                </a:lnTo>
                <a:lnTo>
                  <a:pt x="2868" y="1670"/>
                </a:lnTo>
                <a:close/>
                <a:moveTo>
                  <a:pt x="6034" y="450"/>
                </a:moveTo>
                <a:lnTo>
                  <a:pt x="6034" y="450"/>
                </a:lnTo>
                <a:lnTo>
                  <a:pt x="6098" y="536"/>
                </a:lnTo>
                <a:lnTo>
                  <a:pt x="6141" y="621"/>
                </a:lnTo>
                <a:lnTo>
                  <a:pt x="6205" y="792"/>
                </a:lnTo>
                <a:lnTo>
                  <a:pt x="6205" y="792"/>
                </a:lnTo>
                <a:lnTo>
                  <a:pt x="6270" y="857"/>
                </a:lnTo>
                <a:lnTo>
                  <a:pt x="6312" y="921"/>
                </a:lnTo>
                <a:lnTo>
                  <a:pt x="6377" y="921"/>
                </a:lnTo>
                <a:lnTo>
                  <a:pt x="6419" y="921"/>
                </a:lnTo>
                <a:lnTo>
                  <a:pt x="6462" y="899"/>
                </a:lnTo>
                <a:lnTo>
                  <a:pt x="6505" y="857"/>
                </a:lnTo>
                <a:lnTo>
                  <a:pt x="6569" y="707"/>
                </a:lnTo>
                <a:lnTo>
                  <a:pt x="6569" y="707"/>
                </a:lnTo>
                <a:lnTo>
                  <a:pt x="6548" y="514"/>
                </a:lnTo>
                <a:lnTo>
                  <a:pt x="6462" y="364"/>
                </a:lnTo>
                <a:lnTo>
                  <a:pt x="6355" y="215"/>
                </a:lnTo>
                <a:lnTo>
                  <a:pt x="6227" y="86"/>
                </a:lnTo>
                <a:lnTo>
                  <a:pt x="6227" y="86"/>
                </a:lnTo>
                <a:lnTo>
                  <a:pt x="6098" y="22"/>
                </a:lnTo>
                <a:lnTo>
                  <a:pt x="5970" y="1"/>
                </a:lnTo>
                <a:lnTo>
                  <a:pt x="5927" y="1"/>
                </a:lnTo>
                <a:lnTo>
                  <a:pt x="5863" y="44"/>
                </a:lnTo>
                <a:lnTo>
                  <a:pt x="5842" y="86"/>
                </a:lnTo>
                <a:lnTo>
                  <a:pt x="5799" y="151"/>
                </a:lnTo>
                <a:lnTo>
                  <a:pt x="5799" y="151"/>
                </a:lnTo>
                <a:lnTo>
                  <a:pt x="5799" y="215"/>
                </a:lnTo>
                <a:lnTo>
                  <a:pt x="5820" y="257"/>
                </a:lnTo>
                <a:lnTo>
                  <a:pt x="5884" y="322"/>
                </a:lnTo>
                <a:lnTo>
                  <a:pt x="5949" y="386"/>
                </a:lnTo>
                <a:lnTo>
                  <a:pt x="6034" y="450"/>
                </a:lnTo>
                <a:lnTo>
                  <a:pt x="6034" y="450"/>
                </a:lnTo>
                <a:close/>
                <a:moveTo>
                  <a:pt x="4537" y="835"/>
                </a:moveTo>
                <a:lnTo>
                  <a:pt x="4537" y="835"/>
                </a:lnTo>
                <a:lnTo>
                  <a:pt x="4644" y="814"/>
                </a:lnTo>
                <a:lnTo>
                  <a:pt x="4750" y="792"/>
                </a:lnTo>
                <a:lnTo>
                  <a:pt x="4793" y="771"/>
                </a:lnTo>
                <a:lnTo>
                  <a:pt x="4836" y="728"/>
                </a:lnTo>
                <a:lnTo>
                  <a:pt x="4857" y="685"/>
                </a:lnTo>
                <a:lnTo>
                  <a:pt x="4857" y="600"/>
                </a:lnTo>
                <a:lnTo>
                  <a:pt x="4857" y="600"/>
                </a:lnTo>
                <a:lnTo>
                  <a:pt x="4836" y="536"/>
                </a:lnTo>
                <a:lnTo>
                  <a:pt x="4793" y="471"/>
                </a:lnTo>
                <a:lnTo>
                  <a:pt x="4686" y="343"/>
                </a:lnTo>
                <a:lnTo>
                  <a:pt x="4537" y="257"/>
                </a:lnTo>
                <a:lnTo>
                  <a:pt x="4472" y="236"/>
                </a:lnTo>
                <a:lnTo>
                  <a:pt x="4408" y="215"/>
                </a:lnTo>
                <a:lnTo>
                  <a:pt x="4408" y="215"/>
                </a:lnTo>
                <a:lnTo>
                  <a:pt x="4323" y="215"/>
                </a:lnTo>
                <a:lnTo>
                  <a:pt x="4258" y="236"/>
                </a:lnTo>
                <a:lnTo>
                  <a:pt x="4173" y="257"/>
                </a:lnTo>
                <a:lnTo>
                  <a:pt x="4109" y="300"/>
                </a:lnTo>
                <a:lnTo>
                  <a:pt x="4066" y="343"/>
                </a:lnTo>
                <a:lnTo>
                  <a:pt x="4023" y="407"/>
                </a:lnTo>
                <a:lnTo>
                  <a:pt x="4023" y="493"/>
                </a:lnTo>
                <a:lnTo>
                  <a:pt x="4044" y="557"/>
                </a:lnTo>
                <a:lnTo>
                  <a:pt x="4044" y="557"/>
                </a:lnTo>
                <a:lnTo>
                  <a:pt x="4087" y="621"/>
                </a:lnTo>
                <a:lnTo>
                  <a:pt x="4130" y="664"/>
                </a:lnTo>
                <a:lnTo>
                  <a:pt x="4258" y="750"/>
                </a:lnTo>
                <a:lnTo>
                  <a:pt x="4387" y="814"/>
                </a:lnTo>
                <a:lnTo>
                  <a:pt x="4537" y="835"/>
                </a:lnTo>
                <a:lnTo>
                  <a:pt x="4537" y="835"/>
                </a:lnTo>
                <a:close/>
                <a:moveTo>
                  <a:pt x="6355" y="3445"/>
                </a:moveTo>
                <a:lnTo>
                  <a:pt x="6355" y="3445"/>
                </a:lnTo>
                <a:lnTo>
                  <a:pt x="6248" y="3317"/>
                </a:lnTo>
                <a:lnTo>
                  <a:pt x="6141" y="3231"/>
                </a:lnTo>
                <a:lnTo>
                  <a:pt x="6077" y="3210"/>
                </a:lnTo>
                <a:lnTo>
                  <a:pt x="6013" y="3210"/>
                </a:lnTo>
                <a:lnTo>
                  <a:pt x="5949" y="3231"/>
                </a:lnTo>
                <a:lnTo>
                  <a:pt x="5884" y="3317"/>
                </a:lnTo>
                <a:lnTo>
                  <a:pt x="5884" y="3317"/>
                </a:lnTo>
                <a:lnTo>
                  <a:pt x="5863" y="3381"/>
                </a:lnTo>
                <a:lnTo>
                  <a:pt x="5842" y="3467"/>
                </a:lnTo>
                <a:lnTo>
                  <a:pt x="5820" y="3531"/>
                </a:lnTo>
                <a:lnTo>
                  <a:pt x="5842" y="3595"/>
                </a:lnTo>
                <a:lnTo>
                  <a:pt x="5863" y="3659"/>
                </a:lnTo>
                <a:lnTo>
                  <a:pt x="5906" y="3724"/>
                </a:lnTo>
                <a:lnTo>
                  <a:pt x="5970" y="3745"/>
                </a:lnTo>
                <a:lnTo>
                  <a:pt x="6077" y="3745"/>
                </a:lnTo>
                <a:lnTo>
                  <a:pt x="6077" y="3745"/>
                </a:lnTo>
                <a:lnTo>
                  <a:pt x="6120" y="3745"/>
                </a:lnTo>
                <a:lnTo>
                  <a:pt x="6184" y="3766"/>
                </a:lnTo>
                <a:lnTo>
                  <a:pt x="6291" y="3873"/>
                </a:lnTo>
                <a:lnTo>
                  <a:pt x="6334" y="3916"/>
                </a:lnTo>
                <a:lnTo>
                  <a:pt x="6398" y="3938"/>
                </a:lnTo>
                <a:lnTo>
                  <a:pt x="6462" y="3916"/>
                </a:lnTo>
                <a:lnTo>
                  <a:pt x="6548" y="3873"/>
                </a:lnTo>
                <a:lnTo>
                  <a:pt x="6548" y="3873"/>
                </a:lnTo>
                <a:lnTo>
                  <a:pt x="6591" y="3809"/>
                </a:lnTo>
                <a:lnTo>
                  <a:pt x="6591" y="3745"/>
                </a:lnTo>
                <a:lnTo>
                  <a:pt x="6591" y="3681"/>
                </a:lnTo>
                <a:lnTo>
                  <a:pt x="6548" y="3617"/>
                </a:lnTo>
                <a:lnTo>
                  <a:pt x="6441" y="3531"/>
                </a:lnTo>
                <a:lnTo>
                  <a:pt x="6355" y="3445"/>
                </a:lnTo>
                <a:lnTo>
                  <a:pt x="6355" y="3445"/>
                </a:lnTo>
                <a:close/>
                <a:moveTo>
                  <a:pt x="3039" y="2376"/>
                </a:moveTo>
                <a:lnTo>
                  <a:pt x="3039" y="2376"/>
                </a:lnTo>
                <a:lnTo>
                  <a:pt x="3167" y="2354"/>
                </a:lnTo>
                <a:lnTo>
                  <a:pt x="3296" y="2311"/>
                </a:lnTo>
                <a:lnTo>
                  <a:pt x="3360" y="2269"/>
                </a:lnTo>
                <a:lnTo>
                  <a:pt x="3381" y="2226"/>
                </a:lnTo>
                <a:lnTo>
                  <a:pt x="3403" y="2162"/>
                </a:lnTo>
                <a:lnTo>
                  <a:pt x="3381" y="2098"/>
                </a:lnTo>
                <a:lnTo>
                  <a:pt x="3381" y="2098"/>
                </a:lnTo>
                <a:lnTo>
                  <a:pt x="3360" y="2055"/>
                </a:lnTo>
                <a:lnTo>
                  <a:pt x="3317" y="2012"/>
                </a:lnTo>
                <a:lnTo>
                  <a:pt x="3231" y="1969"/>
                </a:lnTo>
                <a:lnTo>
                  <a:pt x="3103" y="1969"/>
                </a:lnTo>
                <a:lnTo>
                  <a:pt x="3017" y="1948"/>
                </a:lnTo>
                <a:lnTo>
                  <a:pt x="3017" y="1948"/>
                </a:lnTo>
                <a:lnTo>
                  <a:pt x="2889" y="1948"/>
                </a:lnTo>
                <a:lnTo>
                  <a:pt x="2739" y="1969"/>
                </a:lnTo>
                <a:lnTo>
                  <a:pt x="2675" y="2012"/>
                </a:lnTo>
                <a:lnTo>
                  <a:pt x="2632" y="2033"/>
                </a:lnTo>
                <a:lnTo>
                  <a:pt x="2590" y="2098"/>
                </a:lnTo>
                <a:lnTo>
                  <a:pt x="2590" y="2162"/>
                </a:lnTo>
                <a:lnTo>
                  <a:pt x="2590" y="2162"/>
                </a:lnTo>
                <a:lnTo>
                  <a:pt x="2611" y="2226"/>
                </a:lnTo>
                <a:lnTo>
                  <a:pt x="2632" y="2290"/>
                </a:lnTo>
                <a:lnTo>
                  <a:pt x="2697" y="2311"/>
                </a:lnTo>
                <a:lnTo>
                  <a:pt x="2761" y="2354"/>
                </a:lnTo>
                <a:lnTo>
                  <a:pt x="2910" y="2376"/>
                </a:lnTo>
                <a:lnTo>
                  <a:pt x="3039" y="2376"/>
                </a:lnTo>
                <a:lnTo>
                  <a:pt x="3039" y="2376"/>
                </a:lnTo>
                <a:close/>
                <a:moveTo>
                  <a:pt x="6933" y="3788"/>
                </a:moveTo>
                <a:lnTo>
                  <a:pt x="6933" y="3788"/>
                </a:lnTo>
                <a:lnTo>
                  <a:pt x="6997" y="3809"/>
                </a:lnTo>
                <a:lnTo>
                  <a:pt x="7040" y="3809"/>
                </a:lnTo>
                <a:lnTo>
                  <a:pt x="7083" y="3809"/>
                </a:lnTo>
                <a:lnTo>
                  <a:pt x="7125" y="3788"/>
                </a:lnTo>
                <a:lnTo>
                  <a:pt x="7190" y="3702"/>
                </a:lnTo>
                <a:lnTo>
                  <a:pt x="7211" y="3595"/>
                </a:lnTo>
                <a:lnTo>
                  <a:pt x="7211" y="3595"/>
                </a:lnTo>
                <a:lnTo>
                  <a:pt x="7190" y="3488"/>
                </a:lnTo>
                <a:lnTo>
                  <a:pt x="7147" y="3360"/>
                </a:lnTo>
                <a:lnTo>
                  <a:pt x="7083" y="3231"/>
                </a:lnTo>
                <a:lnTo>
                  <a:pt x="6997" y="3146"/>
                </a:lnTo>
                <a:lnTo>
                  <a:pt x="6911" y="3103"/>
                </a:lnTo>
                <a:lnTo>
                  <a:pt x="6869" y="3103"/>
                </a:lnTo>
                <a:lnTo>
                  <a:pt x="6826" y="3103"/>
                </a:lnTo>
                <a:lnTo>
                  <a:pt x="6783" y="3146"/>
                </a:lnTo>
                <a:lnTo>
                  <a:pt x="6740" y="3189"/>
                </a:lnTo>
                <a:lnTo>
                  <a:pt x="6698" y="3253"/>
                </a:lnTo>
                <a:lnTo>
                  <a:pt x="6676" y="3317"/>
                </a:lnTo>
                <a:lnTo>
                  <a:pt x="6676" y="3317"/>
                </a:lnTo>
                <a:lnTo>
                  <a:pt x="6698" y="3445"/>
                </a:lnTo>
                <a:lnTo>
                  <a:pt x="6762" y="3595"/>
                </a:lnTo>
                <a:lnTo>
                  <a:pt x="6826" y="3724"/>
                </a:lnTo>
                <a:lnTo>
                  <a:pt x="6869" y="3766"/>
                </a:lnTo>
                <a:lnTo>
                  <a:pt x="6933" y="3788"/>
                </a:lnTo>
                <a:lnTo>
                  <a:pt x="6933" y="3788"/>
                </a:lnTo>
                <a:close/>
                <a:moveTo>
                  <a:pt x="5649" y="664"/>
                </a:moveTo>
                <a:lnTo>
                  <a:pt x="5649" y="664"/>
                </a:lnTo>
                <a:lnTo>
                  <a:pt x="5713" y="643"/>
                </a:lnTo>
                <a:lnTo>
                  <a:pt x="5735" y="600"/>
                </a:lnTo>
                <a:lnTo>
                  <a:pt x="5756" y="557"/>
                </a:lnTo>
                <a:lnTo>
                  <a:pt x="5756" y="514"/>
                </a:lnTo>
                <a:lnTo>
                  <a:pt x="5735" y="407"/>
                </a:lnTo>
                <a:lnTo>
                  <a:pt x="5649" y="322"/>
                </a:lnTo>
                <a:lnTo>
                  <a:pt x="5564" y="236"/>
                </a:lnTo>
                <a:lnTo>
                  <a:pt x="5457" y="151"/>
                </a:lnTo>
                <a:lnTo>
                  <a:pt x="5350" y="108"/>
                </a:lnTo>
                <a:lnTo>
                  <a:pt x="5285" y="65"/>
                </a:lnTo>
                <a:lnTo>
                  <a:pt x="5285" y="65"/>
                </a:lnTo>
                <a:lnTo>
                  <a:pt x="5178" y="193"/>
                </a:lnTo>
                <a:lnTo>
                  <a:pt x="5157" y="236"/>
                </a:lnTo>
                <a:lnTo>
                  <a:pt x="5157" y="279"/>
                </a:lnTo>
                <a:lnTo>
                  <a:pt x="5178" y="300"/>
                </a:lnTo>
                <a:lnTo>
                  <a:pt x="5200" y="364"/>
                </a:lnTo>
                <a:lnTo>
                  <a:pt x="5307" y="471"/>
                </a:lnTo>
                <a:lnTo>
                  <a:pt x="5307" y="471"/>
                </a:lnTo>
                <a:lnTo>
                  <a:pt x="5457" y="621"/>
                </a:lnTo>
                <a:lnTo>
                  <a:pt x="5564" y="685"/>
                </a:lnTo>
                <a:lnTo>
                  <a:pt x="5606" y="685"/>
                </a:lnTo>
                <a:lnTo>
                  <a:pt x="5649" y="664"/>
                </a:lnTo>
                <a:lnTo>
                  <a:pt x="5649" y="664"/>
                </a:lnTo>
                <a:close/>
                <a:moveTo>
                  <a:pt x="7339" y="3296"/>
                </a:moveTo>
                <a:lnTo>
                  <a:pt x="7339" y="3296"/>
                </a:lnTo>
                <a:lnTo>
                  <a:pt x="7339" y="3381"/>
                </a:lnTo>
                <a:lnTo>
                  <a:pt x="7382" y="3467"/>
                </a:lnTo>
                <a:lnTo>
                  <a:pt x="7425" y="3531"/>
                </a:lnTo>
                <a:lnTo>
                  <a:pt x="7489" y="3595"/>
                </a:lnTo>
                <a:lnTo>
                  <a:pt x="7553" y="3617"/>
                </a:lnTo>
                <a:lnTo>
                  <a:pt x="7618" y="3617"/>
                </a:lnTo>
                <a:lnTo>
                  <a:pt x="7660" y="3552"/>
                </a:lnTo>
                <a:lnTo>
                  <a:pt x="7703" y="3467"/>
                </a:lnTo>
                <a:lnTo>
                  <a:pt x="7703" y="3467"/>
                </a:lnTo>
                <a:lnTo>
                  <a:pt x="7703" y="3381"/>
                </a:lnTo>
                <a:lnTo>
                  <a:pt x="7660" y="3253"/>
                </a:lnTo>
                <a:lnTo>
                  <a:pt x="7618" y="3167"/>
                </a:lnTo>
                <a:lnTo>
                  <a:pt x="7596" y="3125"/>
                </a:lnTo>
                <a:lnTo>
                  <a:pt x="7553" y="3103"/>
                </a:lnTo>
                <a:lnTo>
                  <a:pt x="7553" y="3103"/>
                </a:lnTo>
                <a:lnTo>
                  <a:pt x="7489" y="3082"/>
                </a:lnTo>
                <a:lnTo>
                  <a:pt x="7446" y="3082"/>
                </a:lnTo>
                <a:lnTo>
                  <a:pt x="7404" y="3103"/>
                </a:lnTo>
                <a:lnTo>
                  <a:pt x="7382" y="3125"/>
                </a:lnTo>
                <a:lnTo>
                  <a:pt x="7339" y="3210"/>
                </a:lnTo>
                <a:lnTo>
                  <a:pt x="7339" y="3296"/>
                </a:lnTo>
                <a:lnTo>
                  <a:pt x="7339" y="3296"/>
                </a:lnTo>
                <a:close/>
                <a:moveTo>
                  <a:pt x="7767" y="1691"/>
                </a:moveTo>
                <a:lnTo>
                  <a:pt x="7767" y="1691"/>
                </a:lnTo>
                <a:lnTo>
                  <a:pt x="7682" y="1712"/>
                </a:lnTo>
                <a:lnTo>
                  <a:pt x="7596" y="1734"/>
                </a:lnTo>
                <a:lnTo>
                  <a:pt x="7532" y="1777"/>
                </a:lnTo>
                <a:lnTo>
                  <a:pt x="7511" y="1819"/>
                </a:lnTo>
                <a:lnTo>
                  <a:pt x="7511" y="1884"/>
                </a:lnTo>
                <a:lnTo>
                  <a:pt x="7511" y="1884"/>
                </a:lnTo>
                <a:lnTo>
                  <a:pt x="7532" y="1969"/>
                </a:lnTo>
                <a:lnTo>
                  <a:pt x="7575" y="2033"/>
                </a:lnTo>
                <a:lnTo>
                  <a:pt x="7660" y="2055"/>
                </a:lnTo>
                <a:lnTo>
                  <a:pt x="7746" y="2055"/>
                </a:lnTo>
                <a:lnTo>
                  <a:pt x="7746" y="2055"/>
                </a:lnTo>
                <a:lnTo>
                  <a:pt x="7831" y="2033"/>
                </a:lnTo>
                <a:lnTo>
                  <a:pt x="7917" y="1991"/>
                </a:lnTo>
                <a:lnTo>
                  <a:pt x="7960" y="1926"/>
                </a:lnTo>
                <a:lnTo>
                  <a:pt x="7981" y="1862"/>
                </a:lnTo>
                <a:lnTo>
                  <a:pt x="7981" y="1819"/>
                </a:lnTo>
                <a:lnTo>
                  <a:pt x="7938" y="1755"/>
                </a:lnTo>
                <a:lnTo>
                  <a:pt x="7874" y="1712"/>
                </a:lnTo>
                <a:lnTo>
                  <a:pt x="7767" y="1691"/>
                </a:lnTo>
                <a:lnTo>
                  <a:pt x="7767" y="1691"/>
                </a:lnTo>
                <a:close/>
                <a:moveTo>
                  <a:pt x="5692" y="3018"/>
                </a:moveTo>
                <a:lnTo>
                  <a:pt x="5692" y="3018"/>
                </a:lnTo>
                <a:lnTo>
                  <a:pt x="5777" y="3018"/>
                </a:lnTo>
                <a:lnTo>
                  <a:pt x="5842" y="2975"/>
                </a:lnTo>
                <a:lnTo>
                  <a:pt x="5884" y="2889"/>
                </a:lnTo>
                <a:lnTo>
                  <a:pt x="5906" y="2804"/>
                </a:lnTo>
                <a:lnTo>
                  <a:pt x="5927" y="2718"/>
                </a:lnTo>
                <a:lnTo>
                  <a:pt x="5906" y="2632"/>
                </a:lnTo>
                <a:lnTo>
                  <a:pt x="5863" y="2568"/>
                </a:lnTo>
                <a:lnTo>
                  <a:pt x="5842" y="2547"/>
                </a:lnTo>
                <a:lnTo>
                  <a:pt x="5799" y="2525"/>
                </a:lnTo>
                <a:lnTo>
                  <a:pt x="5799" y="2525"/>
                </a:lnTo>
                <a:lnTo>
                  <a:pt x="5713" y="2547"/>
                </a:lnTo>
                <a:lnTo>
                  <a:pt x="5649" y="2590"/>
                </a:lnTo>
                <a:lnTo>
                  <a:pt x="5585" y="2654"/>
                </a:lnTo>
                <a:lnTo>
                  <a:pt x="5564" y="2739"/>
                </a:lnTo>
                <a:lnTo>
                  <a:pt x="5564" y="2825"/>
                </a:lnTo>
                <a:lnTo>
                  <a:pt x="5585" y="2911"/>
                </a:lnTo>
                <a:lnTo>
                  <a:pt x="5628" y="2975"/>
                </a:lnTo>
                <a:lnTo>
                  <a:pt x="5692" y="3018"/>
                </a:lnTo>
                <a:lnTo>
                  <a:pt x="5692" y="3018"/>
                </a:lnTo>
                <a:close/>
                <a:moveTo>
                  <a:pt x="4537" y="1520"/>
                </a:moveTo>
                <a:lnTo>
                  <a:pt x="4537" y="1520"/>
                </a:lnTo>
                <a:lnTo>
                  <a:pt x="4451" y="1584"/>
                </a:lnTo>
                <a:lnTo>
                  <a:pt x="4408" y="1648"/>
                </a:lnTo>
                <a:lnTo>
                  <a:pt x="4408" y="1712"/>
                </a:lnTo>
                <a:lnTo>
                  <a:pt x="4451" y="1777"/>
                </a:lnTo>
                <a:lnTo>
                  <a:pt x="4515" y="1841"/>
                </a:lnTo>
                <a:lnTo>
                  <a:pt x="4579" y="1884"/>
                </a:lnTo>
                <a:lnTo>
                  <a:pt x="4686" y="1905"/>
                </a:lnTo>
                <a:lnTo>
                  <a:pt x="4772" y="1905"/>
                </a:lnTo>
                <a:lnTo>
                  <a:pt x="4772" y="1905"/>
                </a:lnTo>
                <a:lnTo>
                  <a:pt x="4879" y="1862"/>
                </a:lnTo>
                <a:lnTo>
                  <a:pt x="4900" y="1841"/>
                </a:lnTo>
                <a:lnTo>
                  <a:pt x="4900" y="1819"/>
                </a:lnTo>
                <a:lnTo>
                  <a:pt x="4900" y="1755"/>
                </a:lnTo>
                <a:lnTo>
                  <a:pt x="4836" y="1712"/>
                </a:lnTo>
                <a:lnTo>
                  <a:pt x="4686" y="1584"/>
                </a:lnTo>
                <a:lnTo>
                  <a:pt x="4537" y="1520"/>
                </a:lnTo>
                <a:lnTo>
                  <a:pt x="4537" y="1520"/>
                </a:lnTo>
                <a:close/>
                <a:moveTo>
                  <a:pt x="6826" y="2226"/>
                </a:moveTo>
                <a:lnTo>
                  <a:pt x="6826" y="2226"/>
                </a:lnTo>
                <a:lnTo>
                  <a:pt x="6826" y="2290"/>
                </a:lnTo>
                <a:lnTo>
                  <a:pt x="6847" y="2376"/>
                </a:lnTo>
                <a:lnTo>
                  <a:pt x="6933" y="2547"/>
                </a:lnTo>
                <a:lnTo>
                  <a:pt x="6976" y="2590"/>
                </a:lnTo>
                <a:lnTo>
                  <a:pt x="7040" y="2611"/>
                </a:lnTo>
                <a:lnTo>
                  <a:pt x="7083" y="2590"/>
                </a:lnTo>
                <a:lnTo>
                  <a:pt x="7125" y="2504"/>
                </a:lnTo>
                <a:lnTo>
                  <a:pt x="7125" y="2504"/>
                </a:lnTo>
                <a:lnTo>
                  <a:pt x="7125" y="2440"/>
                </a:lnTo>
                <a:lnTo>
                  <a:pt x="7125" y="2354"/>
                </a:lnTo>
                <a:lnTo>
                  <a:pt x="7104" y="2290"/>
                </a:lnTo>
                <a:lnTo>
                  <a:pt x="7061" y="2226"/>
                </a:lnTo>
                <a:lnTo>
                  <a:pt x="7018" y="2183"/>
                </a:lnTo>
                <a:lnTo>
                  <a:pt x="6954" y="2162"/>
                </a:lnTo>
                <a:lnTo>
                  <a:pt x="6890" y="2183"/>
                </a:lnTo>
                <a:lnTo>
                  <a:pt x="6826" y="2226"/>
                </a:lnTo>
                <a:lnTo>
                  <a:pt x="6826" y="2226"/>
                </a:lnTo>
                <a:close/>
                <a:moveTo>
                  <a:pt x="4879" y="2782"/>
                </a:moveTo>
                <a:lnTo>
                  <a:pt x="4879" y="2782"/>
                </a:lnTo>
                <a:lnTo>
                  <a:pt x="4922" y="2868"/>
                </a:lnTo>
                <a:lnTo>
                  <a:pt x="4943" y="2889"/>
                </a:lnTo>
                <a:lnTo>
                  <a:pt x="4964" y="2889"/>
                </a:lnTo>
                <a:lnTo>
                  <a:pt x="5007" y="2868"/>
                </a:lnTo>
                <a:lnTo>
                  <a:pt x="5050" y="2804"/>
                </a:lnTo>
                <a:lnTo>
                  <a:pt x="5136" y="2632"/>
                </a:lnTo>
                <a:lnTo>
                  <a:pt x="5157" y="2504"/>
                </a:lnTo>
                <a:lnTo>
                  <a:pt x="5157" y="2504"/>
                </a:lnTo>
                <a:lnTo>
                  <a:pt x="5136" y="2440"/>
                </a:lnTo>
                <a:lnTo>
                  <a:pt x="5114" y="2418"/>
                </a:lnTo>
                <a:lnTo>
                  <a:pt x="5071" y="2418"/>
                </a:lnTo>
                <a:lnTo>
                  <a:pt x="5029" y="2461"/>
                </a:lnTo>
                <a:lnTo>
                  <a:pt x="4986" y="2525"/>
                </a:lnTo>
                <a:lnTo>
                  <a:pt x="4900" y="2675"/>
                </a:lnTo>
                <a:lnTo>
                  <a:pt x="4879" y="2782"/>
                </a:lnTo>
                <a:lnTo>
                  <a:pt x="4879" y="2782"/>
                </a:lnTo>
                <a:close/>
                <a:moveTo>
                  <a:pt x="7874" y="3125"/>
                </a:moveTo>
                <a:lnTo>
                  <a:pt x="7874" y="3125"/>
                </a:lnTo>
                <a:lnTo>
                  <a:pt x="7853" y="3189"/>
                </a:lnTo>
                <a:lnTo>
                  <a:pt x="7874" y="3253"/>
                </a:lnTo>
                <a:lnTo>
                  <a:pt x="7917" y="3296"/>
                </a:lnTo>
                <a:lnTo>
                  <a:pt x="7981" y="3338"/>
                </a:lnTo>
                <a:lnTo>
                  <a:pt x="8045" y="3338"/>
                </a:lnTo>
                <a:lnTo>
                  <a:pt x="8088" y="3317"/>
                </a:lnTo>
                <a:lnTo>
                  <a:pt x="8131" y="3274"/>
                </a:lnTo>
                <a:lnTo>
                  <a:pt x="8152" y="3210"/>
                </a:lnTo>
                <a:lnTo>
                  <a:pt x="8152" y="3210"/>
                </a:lnTo>
                <a:lnTo>
                  <a:pt x="8152" y="3146"/>
                </a:lnTo>
                <a:lnTo>
                  <a:pt x="8110" y="3103"/>
                </a:lnTo>
                <a:lnTo>
                  <a:pt x="8088" y="3060"/>
                </a:lnTo>
                <a:lnTo>
                  <a:pt x="8045" y="3039"/>
                </a:lnTo>
                <a:lnTo>
                  <a:pt x="7981" y="3018"/>
                </a:lnTo>
                <a:lnTo>
                  <a:pt x="7938" y="3039"/>
                </a:lnTo>
                <a:lnTo>
                  <a:pt x="7896" y="3060"/>
                </a:lnTo>
                <a:lnTo>
                  <a:pt x="7874" y="3125"/>
                </a:lnTo>
                <a:lnTo>
                  <a:pt x="7874" y="3125"/>
                </a:lnTo>
                <a:close/>
                <a:moveTo>
                  <a:pt x="5285" y="1413"/>
                </a:moveTo>
                <a:lnTo>
                  <a:pt x="5285" y="1413"/>
                </a:lnTo>
                <a:lnTo>
                  <a:pt x="5285" y="1434"/>
                </a:lnTo>
                <a:lnTo>
                  <a:pt x="5328" y="1498"/>
                </a:lnTo>
                <a:lnTo>
                  <a:pt x="5435" y="1584"/>
                </a:lnTo>
                <a:lnTo>
                  <a:pt x="5499" y="1627"/>
                </a:lnTo>
                <a:lnTo>
                  <a:pt x="5564" y="1648"/>
                </a:lnTo>
                <a:lnTo>
                  <a:pt x="5606" y="1627"/>
                </a:lnTo>
                <a:lnTo>
                  <a:pt x="5628" y="1584"/>
                </a:lnTo>
                <a:lnTo>
                  <a:pt x="5628" y="1584"/>
                </a:lnTo>
                <a:lnTo>
                  <a:pt x="5606" y="1520"/>
                </a:lnTo>
                <a:lnTo>
                  <a:pt x="5585" y="1456"/>
                </a:lnTo>
                <a:lnTo>
                  <a:pt x="5521" y="1391"/>
                </a:lnTo>
                <a:lnTo>
                  <a:pt x="5478" y="1349"/>
                </a:lnTo>
                <a:lnTo>
                  <a:pt x="5414" y="1327"/>
                </a:lnTo>
                <a:lnTo>
                  <a:pt x="5350" y="1327"/>
                </a:lnTo>
                <a:lnTo>
                  <a:pt x="5307" y="1349"/>
                </a:lnTo>
                <a:lnTo>
                  <a:pt x="5285" y="1413"/>
                </a:lnTo>
                <a:lnTo>
                  <a:pt x="5285" y="1413"/>
                </a:lnTo>
                <a:close/>
                <a:moveTo>
                  <a:pt x="6698" y="1563"/>
                </a:moveTo>
                <a:lnTo>
                  <a:pt x="6698" y="1563"/>
                </a:lnTo>
                <a:lnTo>
                  <a:pt x="6719" y="1627"/>
                </a:lnTo>
                <a:lnTo>
                  <a:pt x="6740" y="1648"/>
                </a:lnTo>
                <a:lnTo>
                  <a:pt x="6783" y="1627"/>
                </a:lnTo>
                <a:lnTo>
                  <a:pt x="6847" y="1584"/>
                </a:lnTo>
                <a:lnTo>
                  <a:pt x="6954" y="1477"/>
                </a:lnTo>
                <a:lnTo>
                  <a:pt x="6997" y="1370"/>
                </a:lnTo>
                <a:lnTo>
                  <a:pt x="6997" y="1370"/>
                </a:lnTo>
                <a:lnTo>
                  <a:pt x="6976" y="1349"/>
                </a:lnTo>
                <a:lnTo>
                  <a:pt x="6933" y="1327"/>
                </a:lnTo>
                <a:lnTo>
                  <a:pt x="6890" y="1349"/>
                </a:lnTo>
                <a:lnTo>
                  <a:pt x="6826" y="1391"/>
                </a:lnTo>
                <a:lnTo>
                  <a:pt x="6740" y="1477"/>
                </a:lnTo>
                <a:lnTo>
                  <a:pt x="6698" y="1541"/>
                </a:lnTo>
                <a:lnTo>
                  <a:pt x="6698" y="1563"/>
                </a:lnTo>
                <a:lnTo>
                  <a:pt x="6698" y="15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4646031" y="3073389"/>
            <a:ext cx="294624" cy="243220"/>
          </a:xfrm>
          <a:custGeom>
            <a:rect b="b" l="l" r="r" t="t"/>
            <a:pathLst>
              <a:path extrusionOk="0" h="9009" w="10913">
                <a:moveTo>
                  <a:pt x="10784" y="6569"/>
                </a:moveTo>
                <a:lnTo>
                  <a:pt x="10784" y="6569"/>
                </a:lnTo>
                <a:lnTo>
                  <a:pt x="10677" y="6312"/>
                </a:lnTo>
                <a:lnTo>
                  <a:pt x="10549" y="6077"/>
                </a:lnTo>
                <a:lnTo>
                  <a:pt x="10270" y="5606"/>
                </a:lnTo>
                <a:lnTo>
                  <a:pt x="10270" y="5606"/>
                </a:lnTo>
                <a:lnTo>
                  <a:pt x="10185" y="5435"/>
                </a:lnTo>
                <a:lnTo>
                  <a:pt x="10035" y="5242"/>
                </a:lnTo>
                <a:lnTo>
                  <a:pt x="9971" y="5157"/>
                </a:lnTo>
                <a:lnTo>
                  <a:pt x="9885" y="5093"/>
                </a:lnTo>
                <a:lnTo>
                  <a:pt x="9800" y="5050"/>
                </a:lnTo>
                <a:lnTo>
                  <a:pt x="9693" y="5029"/>
                </a:lnTo>
                <a:lnTo>
                  <a:pt x="9693" y="5029"/>
                </a:lnTo>
                <a:lnTo>
                  <a:pt x="9586" y="5029"/>
                </a:lnTo>
                <a:lnTo>
                  <a:pt x="9500" y="5071"/>
                </a:lnTo>
                <a:lnTo>
                  <a:pt x="9457" y="5136"/>
                </a:lnTo>
                <a:lnTo>
                  <a:pt x="9415" y="5242"/>
                </a:lnTo>
                <a:lnTo>
                  <a:pt x="9393" y="5435"/>
                </a:lnTo>
                <a:lnTo>
                  <a:pt x="9372" y="5521"/>
                </a:lnTo>
                <a:lnTo>
                  <a:pt x="9329" y="5606"/>
                </a:lnTo>
                <a:lnTo>
                  <a:pt x="9329" y="5606"/>
                </a:lnTo>
                <a:lnTo>
                  <a:pt x="9115" y="5478"/>
                </a:lnTo>
                <a:lnTo>
                  <a:pt x="8880" y="5371"/>
                </a:lnTo>
                <a:lnTo>
                  <a:pt x="8666" y="5242"/>
                </a:lnTo>
                <a:lnTo>
                  <a:pt x="8559" y="5157"/>
                </a:lnTo>
                <a:lnTo>
                  <a:pt x="8473" y="5093"/>
                </a:lnTo>
                <a:lnTo>
                  <a:pt x="8473" y="5093"/>
                </a:lnTo>
                <a:lnTo>
                  <a:pt x="8409" y="5071"/>
                </a:lnTo>
                <a:lnTo>
                  <a:pt x="8366" y="5029"/>
                </a:lnTo>
                <a:lnTo>
                  <a:pt x="8366" y="4986"/>
                </a:lnTo>
                <a:lnTo>
                  <a:pt x="8409" y="4943"/>
                </a:lnTo>
                <a:lnTo>
                  <a:pt x="8409" y="4943"/>
                </a:lnTo>
                <a:lnTo>
                  <a:pt x="8516" y="4750"/>
                </a:lnTo>
                <a:lnTo>
                  <a:pt x="8516" y="4750"/>
                </a:lnTo>
                <a:lnTo>
                  <a:pt x="8773" y="4365"/>
                </a:lnTo>
                <a:lnTo>
                  <a:pt x="8773" y="4365"/>
                </a:lnTo>
                <a:lnTo>
                  <a:pt x="8858" y="4215"/>
                </a:lnTo>
                <a:lnTo>
                  <a:pt x="8944" y="4023"/>
                </a:lnTo>
                <a:lnTo>
                  <a:pt x="8965" y="3937"/>
                </a:lnTo>
                <a:lnTo>
                  <a:pt x="8965" y="3830"/>
                </a:lnTo>
                <a:lnTo>
                  <a:pt x="8944" y="3745"/>
                </a:lnTo>
                <a:lnTo>
                  <a:pt x="8880" y="3681"/>
                </a:lnTo>
                <a:lnTo>
                  <a:pt x="8880" y="3681"/>
                </a:lnTo>
                <a:lnTo>
                  <a:pt x="8837" y="3638"/>
                </a:lnTo>
                <a:lnTo>
                  <a:pt x="8773" y="3638"/>
                </a:lnTo>
                <a:lnTo>
                  <a:pt x="8644" y="3616"/>
                </a:lnTo>
                <a:lnTo>
                  <a:pt x="8366" y="3659"/>
                </a:lnTo>
                <a:lnTo>
                  <a:pt x="8366" y="3659"/>
                </a:lnTo>
                <a:lnTo>
                  <a:pt x="8366" y="3509"/>
                </a:lnTo>
                <a:lnTo>
                  <a:pt x="8388" y="3381"/>
                </a:lnTo>
                <a:lnTo>
                  <a:pt x="8430" y="3317"/>
                </a:lnTo>
                <a:lnTo>
                  <a:pt x="8516" y="3253"/>
                </a:lnTo>
                <a:lnTo>
                  <a:pt x="8687" y="3188"/>
                </a:lnTo>
                <a:lnTo>
                  <a:pt x="8794" y="3124"/>
                </a:lnTo>
                <a:lnTo>
                  <a:pt x="8901" y="3060"/>
                </a:lnTo>
                <a:lnTo>
                  <a:pt x="8901" y="3060"/>
                </a:lnTo>
                <a:lnTo>
                  <a:pt x="8987" y="2996"/>
                </a:lnTo>
                <a:lnTo>
                  <a:pt x="9008" y="2910"/>
                </a:lnTo>
                <a:lnTo>
                  <a:pt x="9008" y="2868"/>
                </a:lnTo>
                <a:lnTo>
                  <a:pt x="8987" y="2825"/>
                </a:lnTo>
                <a:lnTo>
                  <a:pt x="8901" y="2761"/>
                </a:lnTo>
                <a:lnTo>
                  <a:pt x="8901" y="2761"/>
                </a:lnTo>
                <a:lnTo>
                  <a:pt x="8816" y="2739"/>
                </a:lnTo>
                <a:lnTo>
                  <a:pt x="8751" y="2739"/>
                </a:lnTo>
                <a:lnTo>
                  <a:pt x="8623" y="2782"/>
                </a:lnTo>
                <a:lnTo>
                  <a:pt x="8473" y="2868"/>
                </a:lnTo>
                <a:lnTo>
                  <a:pt x="8345" y="2910"/>
                </a:lnTo>
                <a:lnTo>
                  <a:pt x="8345" y="2910"/>
                </a:lnTo>
                <a:lnTo>
                  <a:pt x="8323" y="2825"/>
                </a:lnTo>
                <a:lnTo>
                  <a:pt x="8281" y="2718"/>
                </a:lnTo>
                <a:lnTo>
                  <a:pt x="8238" y="2611"/>
                </a:lnTo>
                <a:lnTo>
                  <a:pt x="8238" y="2525"/>
                </a:lnTo>
                <a:lnTo>
                  <a:pt x="8238" y="2525"/>
                </a:lnTo>
                <a:lnTo>
                  <a:pt x="8259" y="2461"/>
                </a:lnTo>
                <a:lnTo>
                  <a:pt x="8302" y="2440"/>
                </a:lnTo>
                <a:lnTo>
                  <a:pt x="8409" y="2375"/>
                </a:lnTo>
                <a:lnTo>
                  <a:pt x="8409" y="2375"/>
                </a:lnTo>
                <a:lnTo>
                  <a:pt x="8537" y="2311"/>
                </a:lnTo>
                <a:lnTo>
                  <a:pt x="8709" y="2226"/>
                </a:lnTo>
                <a:lnTo>
                  <a:pt x="8858" y="2140"/>
                </a:lnTo>
                <a:lnTo>
                  <a:pt x="8901" y="2097"/>
                </a:lnTo>
                <a:lnTo>
                  <a:pt x="8965" y="2033"/>
                </a:lnTo>
                <a:lnTo>
                  <a:pt x="8965" y="2033"/>
                </a:lnTo>
                <a:lnTo>
                  <a:pt x="9008" y="1969"/>
                </a:lnTo>
                <a:lnTo>
                  <a:pt x="9008" y="1905"/>
                </a:lnTo>
                <a:lnTo>
                  <a:pt x="8987" y="1841"/>
                </a:lnTo>
                <a:lnTo>
                  <a:pt x="8923" y="1819"/>
                </a:lnTo>
                <a:lnTo>
                  <a:pt x="8880" y="1798"/>
                </a:lnTo>
                <a:lnTo>
                  <a:pt x="8794" y="1798"/>
                </a:lnTo>
                <a:lnTo>
                  <a:pt x="8644" y="1819"/>
                </a:lnTo>
                <a:lnTo>
                  <a:pt x="8644" y="1819"/>
                </a:lnTo>
                <a:lnTo>
                  <a:pt x="8516" y="1883"/>
                </a:lnTo>
                <a:lnTo>
                  <a:pt x="8366" y="2012"/>
                </a:lnTo>
                <a:lnTo>
                  <a:pt x="8195" y="2119"/>
                </a:lnTo>
                <a:lnTo>
                  <a:pt x="8131" y="2140"/>
                </a:lnTo>
                <a:lnTo>
                  <a:pt x="8067" y="2161"/>
                </a:lnTo>
                <a:lnTo>
                  <a:pt x="8067" y="2161"/>
                </a:lnTo>
                <a:lnTo>
                  <a:pt x="8024" y="2119"/>
                </a:lnTo>
                <a:lnTo>
                  <a:pt x="7960" y="2076"/>
                </a:lnTo>
                <a:lnTo>
                  <a:pt x="7853" y="1905"/>
                </a:lnTo>
                <a:lnTo>
                  <a:pt x="7746" y="1734"/>
                </a:lnTo>
                <a:lnTo>
                  <a:pt x="7724" y="1669"/>
                </a:lnTo>
                <a:lnTo>
                  <a:pt x="7724" y="1605"/>
                </a:lnTo>
                <a:lnTo>
                  <a:pt x="7724" y="1605"/>
                </a:lnTo>
                <a:lnTo>
                  <a:pt x="7746" y="1562"/>
                </a:lnTo>
                <a:lnTo>
                  <a:pt x="7789" y="1498"/>
                </a:lnTo>
                <a:lnTo>
                  <a:pt x="7874" y="1413"/>
                </a:lnTo>
                <a:lnTo>
                  <a:pt x="7981" y="1306"/>
                </a:lnTo>
                <a:lnTo>
                  <a:pt x="8002" y="1263"/>
                </a:lnTo>
                <a:lnTo>
                  <a:pt x="8002" y="1199"/>
                </a:lnTo>
                <a:lnTo>
                  <a:pt x="8002" y="1199"/>
                </a:lnTo>
                <a:lnTo>
                  <a:pt x="8002" y="1113"/>
                </a:lnTo>
                <a:lnTo>
                  <a:pt x="7981" y="1049"/>
                </a:lnTo>
                <a:lnTo>
                  <a:pt x="7938" y="1028"/>
                </a:lnTo>
                <a:lnTo>
                  <a:pt x="7896" y="1028"/>
                </a:lnTo>
                <a:lnTo>
                  <a:pt x="7853" y="1028"/>
                </a:lnTo>
                <a:lnTo>
                  <a:pt x="7789" y="1049"/>
                </a:lnTo>
                <a:lnTo>
                  <a:pt x="7682" y="1135"/>
                </a:lnTo>
                <a:lnTo>
                  <a:pt x="7425" y="1348"/>
                </a:lnTo>
                <a:lnTo>
                  <a:pt x="7339" y="1434"/>
                </a:lnTo>
                <a:lnTo>
                  <a:pt x="7275" y="1455"/>
                </a:lnTo>
                <a:lnTo>
                  <a:pt x="7275" y="1455"/>
                </a:lnTo>
                <a:lnTo>
                  <a:pt x="7189" y="1434"/>
                </a:lnTo>
                <a:lnTo>
                  <a:pt x="7125" y="1391"/>
                </a:lnTo>
                <a:lnTo>
                  <a:pt x="7082" y="1348"/>
                </a:lnTo>
                <a:lnTo>
                  <a:pt x="7040" y="1284"/>
                </a:lnTo>
                <a:lnTo>
                  <a:pt x="6997" y="1135"/>
                </a:lnTo>
                <a:lnTo>
                  <a:pt x="6975" y="1006"/>
                </a:lnTo>
                <a:lnTo>
                  <a:pt x="6975" y="1006"/>
                </a:lnTo>
                <a:lnTo>
                  <a:pt x="6954" y="856"/>
                </a:lnTo>
                <a:lnTo>
                  <a:pt x="6954" y="792"/>
                </a:lnTo>
                <a:lnTo>
                  <a:pt x="6933" y="728"/>
                </a:lnTo>
                <a:lnTo>
                  <a:pt x="6890" y="685"/>
                </a:lnTo>
                <a:lnTo>
                  <a:pt x="6847" y="685"/>
                </a:lnTo>
                <a:lnTo>
                  <a:pt x="6783" y="728"/>
                </a:lnTo>
                <a:lnTo>
                  <a:pt x="6719" y="814"/>
                </a:lnTo>
                <a:lnTo>
                  <a:pt x="6719" y="814"/>
                </a:lnTo>
                <a:lnTo>
                  <a:pt x="6676" y="921"/>
                </a:lnTo>
                <a:lnTo>
                  <a:pt x="6655" y="985"/>
                </a:lnTo>
                <a:lnTo>
                  <a:pt x="6633" y="1006"/>
                </a:lnTo>
                <a:lnTo>
                  <a:pt x="6590" y="985"/>
                </a:lnTo>
                <a:lnTo>
                  <a:pt x="6462" y="921"/>
                </a:lnTo>
                <a:lnTo>
                  <a:pt x="6462" y="921"/>
                </a:lnTo>
                <a:lnTo>
                  <a:pt x="6312" y="835"/>
                </a:lnTo>
                <a:lnTo>
                  <a:pt x="6291" y="792"/>
                </a:lnTo>
                <a:lnTo>
                  <a:pt x="6269" y="749"/>
                </a:lnTo>
                <a:lnTo>
                  <a:pt x="6248" y="664"/>
                </a:lnTo>
                <a:lnTo>
                  <a:pt x="6227" y="514"/>
                </a:lnTo>
                <a:lnTo>
                  <a:pt x="6227" y="514"/>
                </a:lnTo>
                <a:lnTo>
                  <a:pt x="6184" y="450"/>
                </a:lnTo>
                <a:lnTo>
                  <a:pt x="6162" y="386"/>
                </a:lnTo>
                <a:lnTo>
                  <a:pt x="6120" y="364"/>
                </a:lnTo>
                <a:lnTo>
                  <a:pt x="6077" y="364"/>
                </a:lnTo>
                <a:lnTo>
                  <a:pt x="6055" y="364"/>
                </a:lnTo>
                <a:lnTo>
                  <a:pt x="6013" y="386"/>
                </a:lnTo>
                <a:lnTo>
                  <a:pt x="5927" y="493"/>
                </a:lnTo>
                <a:lnTo>
                  <a:pt x="5927" y="493"/>
                </a:lnTo>
                <a:lnTo>
                  <a:pt x="5884" y="600"/>
                </a:lnTo>
                <a:lnTo>
                  <a:pt x="5842" y="664"/>
                </a:lnTo>
                <a:lnTo>
                  <a:pt x="5777" y="685"/>
                </a:lnTo>
                <a:lnTo>
                  <a:pt x="5649" y="685"/>
                </a:lnTo>
                <a:lnTo>
                  <a:pt x="5649" y="685"/>
                </a:lnTo>
                <a:lnTo>
                  <a:pt x="5542" y="664"/>
                </a:lnTo>
                <a:lnTo>
                  <a:pt x="5414" y="642"/>
                </a:lnTo>
                <a:lnTo>
                  <a:pt x="5307" y="578"/>
                </a:lnTo>
                <a:lnTo>
                  <a:pt x="5264" y="557"/>
                </a:lnTo>
                <a:lnTo>
                  <a:pt x="5242" y="514"/>
                </a:lnTo>
                <a:lnTo>
                  <a:pt x="5242" y="514"/>
                </a:lnTo>
                <a:lnTo>
                  <a:pt x="5221" y="450"/>
                </a:lnTo>
                <a:lnTo>
                  <a:pt x="5221" y="386"/>
                </a:lnTo>
                <a:lnTo>
                  <a:pt x="5221" y="257"/>
                </a:lnTo>
                <a:lnTo>
                  <a:pt x="5221" y="193"/>
                </a:lnTo>
                <a:lnTo>
                  <a:pt x="5200" y="150"/>
                </a:lnTo>
                <a:lnTo>
                  <a:pt x="5178" y="86"/>
                </a:lnTo>
                <a:lnTo>
                  <a:pt x="5114" y="43"/>
                </a:lnTo>
                <a:lnTo>
                  <a:pt x="5114" y="43"/>
                </a:lnTo>
                <a:lnTo>
                  <a:pt x="5028" y="1"/>
                </a:lnTo>
                <a:lnTo>
                  <a:pt x="4964" y="22"/>
                </a:lnTo>
                <a:lnTo>
                  <a:pt x="4922" y="86"/>
                </a:lnTo>
                <a:lnTo>
                  <a:pt x="4900" y="150"/>
                </a:lnTo>
                <a:lnTo>
                  <a:pt x="4900" y="321"/>
                </a:lnTo>
                <a:lnTo>
                  <a:pt x="4879" y="471"/>
                </a:lnTo>
                <a:lnTo>
                  <a:pt x="4879" y="471"/>
                </a:lnTo>
                <a:lnTo>
                  <a:pt x="4879" y="557"/>
                </a:lnTo>
                <a:lnTo>
                  <a:pt x="4879" y="578"/>
                </a:lnTo>
                <a:lnTo>
                  <a:pt x="4750" y="621"/>
                </a:lnTo>
                <a:lnTo>
                  <a:pt x="4750" y="621"/>
                </a:lnTo>
                <a:lnTo>
                  <a:pt x="4665" y="621"/>
                </a:lnTo>
                <a:lnTo>
                  <a:pt x="4579" y="642"/>
                </a:lnTo>
                <a:lnTo>
                  <a:pt x="4579" y="642"/>
                </a:lnTo>
                <a:lnTo>
                  <a:pt x="4408" y="664"/>
                </a:lnTo>
                <a:lnTo>
                  <a:pt x="4344" y="664"/>
                </a:lnTo>
                <a:lnTo>
                  <a:pt x="4280" y="621"/>
                </a:lnTo>
                <a:lnTo>
                  <a:pt x="4280" y="621"/>
                </a:lnTo>
                <a:lnTo>
                  <a:pt x="4258" y="578"/>
                </a:lnTo>
                <a:lnTo>
                  <a:pt x="4237" y="514"/>
                </a:lnTo>
                <a:lnTo>
                  <a:pt x="4215" y="407"/>
                </a:lnTo>
                <a:lnTo>
                  <a:pt x="4215" y="364"/>
                </a:lnTo>
                <a:lnTo>
                  <a:pt x="4194" y="321"/>
                </a:lnTo>
                <a:lnTo>
                  <a:pt x="4151" y="279"/>
                </a:lnTo>
                <a:lnTo>
                  <a:pt x="4087" y="257"/>
                </a:lnTo>
                <a:lnTo>
                  <a:pt x="4087" y="257"/>
                </a:lnTo>
                <a:lnTo>
                  <a:pt x="4023" y="257"/>
                </a:lnTo>
                <a:lnTo>
                  <a:pt x="3980" y="257"/>
                </a:lnTo>
                <a:lnTo>
                  <a:pt x="3937" y="300"/>
                </a:lnTo>
                <a:lnTo>
                  <a:pt x="3916" y="321"/>
                </a:lnTo>
                <a:lnTo>
                  <a:pt x="3895" y="407"/>
                </a:lnTo>
                <a:lnTo>
                  <a:pt x="3895" y="514"/>
                </a:lnTo>
                <a:lnTo>
                  <a:pt x="3895" y="514"/>
                </a:lnTo>
                <a:lnTo>
                  <a:pt x="3895" y="600"/>
                </a:lnTo>
                <a:lnTo>
                  <a:pt x="3916" y="685"/>
                </a:lnTo>
                <a:lnTo>
                  <a:pt x="3916" y="749"/>
                </a:lnTo>
                <a:lnTo>
                  <a:pt x="3852" y="814"/>
                </a:lnTo>
                <a:lnTo>
                  <a:pt x="3852" y="814"/>
                </a:lnTo>
                <a:lnTo>
                  <a:pt x="3766" y="878"/>
                </a:lnTo>
                <a:lnTo>
                  <a:pt x="3638" y="942"/>
                </a:lnTo>
                <a:lnTo>
                  <a:pt x="3402" y="1049"/>
                </a:lnTo>
                <a:lnTo>
                  <a:pt x="3402" y="1049"/>
                </a:lnTo>
                <a:lnTo>
                  <a:pt x="3360" y="921"/>
                </a:lnTo>
                <a:lnTo>
                  <a:pt x="3338" y="771"/>
                </a:lnTo>
                <a:lnTo>
                  <a:pt x="3295" y="707"/>
                </a:lnTo>
                <a:lnTo>
                  <a:pt x="3274" y="642"/>
                </a:lnTo>
                <a:lnTo>
                  <a:pt x="3210" y="600"/>
                </a:lnTo>
                <a:lnTo>
                  <a:pt x="3146" y="578"/>
                </a:lnTo>
                <a:lnTo>
                  <a:pt x="3146" y="578"/>
                </a:lnTo>
                <a:lnTo>
                  <a:pt x="3103" y="600"/>
                </a:lnTo>
                <a:lnTo>
                  <a:pt x="3060" y="621"/>
                </a:lnTo>
                <a:lnTo>
                  <a:pt x="3017" y="685"/>
                </a:lnTo>
                <a:lnTo>
                  <a:pt x="2996" y="771"/>
                </a:lnTo>
                <a:lnTo>
                  <a:pt x="2996" y="856"/>
                </a:lnTo>
                <a:lnTo>
                  <a:pt x="2996" y="856"/>
                </a:lnTo>
                <a:lnTo>
                  <a:pt x="3017" y="985"/>
                </a:lnTo>
                <a:lnTo>
                  <a:pt x="3060" y="1092"/>
                </a:lnTo>
                <a:lnTo>
                  <a:pt x="3081" y="1199"/>
                </a:lnTo>
                <a:lnTo>
                  <a:pt x="3081" y="1263"/>
                </a:lnTo>
                <a:lnTo>
                  <a:pt x="3060" y="1327"/>
                </a:lnTo>
                <a:lnTo>
                  <a:pt x="3060" y="1327"/>
                </a:lnTo>
                <a:lnTo>
                  <a:pt x="2996" y="1413"/>
                </a:lnTo>
                <a:lnTo>
                  <a:pt x="2910" y="1520"/>
                </a:lnTo>
                <a:lnTo>
                  <a:pt x="2803" y="1627"/>
                </a:lnTo>
                <a:lnTo>
                  <a:pt x="2718" y="1669"/>
                </a:lnTo>
                <a:lnTo>
                  <a:pt x="2718" y="1669"/>
                </a:lnTo>
                <a:lnTo>
                  <a:pt x="2696" y="1520"/>
                </a:lnTo>
                <a:lnTo>
                  <a:pt x="2611" y="1370"/>
                </a:lnTo>
                <a:lnTo>
                  <a:pt x="2547" y="1306"/>
                </a:lnTo>
                <a:lnTo>
                  <a:pt x="2504" y="1263"/>
                </a:lnTo>
                <a:lnTo>
                  <a:pt x="2440" y="1241"/>
                </a:lnTo>
                <a:lnTo>
                  <a:pt x="2375" y="1284"/>
                </a:lnTo>
                <a:lnTo>
                  <a:pt x="2375" y="1284"/>
                </a:lnTo>
                <a:lnTo>
                  <a:pt x="2333" y="1327"/>
                </a:lnTo>
                <a:lnTo>
                  <a:pt x="2333" y="1391"/>
                </a:lnTo>
                <a:lnTo>
                  <a:pt x="2333" y="1498"/>
                </a:lnTo>
                <a:lnTo>
                  <a:pt x="2375" y="1627"/>
                </a:lnTo>
                <a:lnTo>
                  <a:pt x="2397" y="1712"/>
                </a:lnTo>
                <a:lnTo>
                  <a:pt x="2397" y="1712"/>
                </a:lnTo>
                <a:lnTo>
                  <a:pt x="2504" y="1883"/>
                </a:lnTo>
                <a:lnTo>
                  <a:pt x="2504" y="1948"/>
                </a:lnTo>
                <a:lnTo>
                  <a:pt x="2482" y="2055"/>
                </a:lnTo>
                <a:lnTo>
                  <a:pt x="2482" y="2055"/>
                </a:lnTo>
                <a:lnTo>
                  <a:pt x="2440" y="2183"/>
                </a:lnTo>
                <a:lnTo>
                  <a:pt x="2418" y="2204"/>
                </a:lnTo>
                <a:lnTo>
                  <a:pt x="2375" y="2226"/>
                </a:lnTo>
                <a:lnTo>
                  <a:pt x="2311" y="2226"/>
                </a:lnTo>
                <a:lnTo>
                  <a:pt x="2204" y="2183"/>
                </a:lnTo>
                <a:lnTo>
                  <a:pt x="2204" y="2183"/>
                </a:lnTo>
                <a:lnTo>
                  <a:pt x="1990" y="2076"/>
                </a:lnTo>
                <a:lnTo>
                  <a:pt x="1905" y="2012"/>
                </a:lnTo>
                <a:lnTo>
                  <a:pt x="1819" y="1926"/>
                </a:lnTo>
                <a:lnTo>
                  <a:pt x="1819" y="1926"/>
                </a:lnTo>
                <a:lnTo>
                  <a:pt x="1776" y="1841"/>
                </a:lnTo>
                <a:lnTo>
                  <a:pt x="1755" y="1734"/>
                </a:lnTo>
                <a:lnTo>
                  <a:pt x="1734" y="1520"/>
                </a:lnTo>
                <a:lnTo>
                  <a:pt x="1734" y="1284"/>
                </a:lnTo>
                <a:lnTo>
                  <a:pt x="1712" y="1177"/>
                </a:lnTo>
                <a:lnTo>
                  <a:pt x="1691" y="1070"/>
                </a:lnTo>
                <a:lnTo>
                  <a:pt x="1691" y="1070"/>
                </a:lnTo>
                <a:lnTo>
                  <a:pt x="1627" y="985"/>
                </a:lnTo>
                <a:lnTo>
                  <a:pt x="1541" y="899"/>
                </a:lnTo>
                <a:lnTo>
                  <a:pt x="1434" y="814"/>
                </a:lnTo>
                <a:lnTo>
                  <a:pt x="1284" y="728"/>
                </a:lnTo>
                <a:lnTo>
                  <a:pt x="792" y="471"/>
                </a:lnTo>
                <a:lnTo>
                  <a:pt x="792" y="471"/>
                </a:lnTo>
                <a:lnTo>
                  <a:pt x="557" y="343"/>
                </a:lnTo>
                <a:lnTo>
                  <a:pt x="407" y="300"/>
                </a:lnTo>
                <a:lnTo>
                  <a:pt x="364" y="279"/>
                </a:lnTo>
                <a:lnTo>
                  <a:pt x="300" y="279"/>
                </a:lnTo>
                <a:lnTo>
                  <a:pt x="300" y="279"/>
                </a:lnTo>
                <a:lnTo>
                  <a:pt x="236" y="343"/>
                </a:lnTo>
                <a:lnTo>
                  <a:pt x="214" y="407"/>
                </a:lnTo>
                <a:lnTo>
                  <a:pt x="214" y="493"/>
                </a:lnTo>
                <a:lnTo>
                  <a:pt x="236" y="600"/>
                </a:lnTo>
                <a:lnTo>
                  <a:pt x="236" y="600"/>
                </a:lnTo>
                <a:lnTo>
                  <a:pt x="257" y="728"/>
                </a:lnTo>
                <a:lnTo>
                  <a:pt x="321" y="921"/>
                </a:lnTo>
                <a:lnTo>
                  <a:pt x="364" y="1092"/>
                </a:lnTo>
                <a:lnTo>
                  <a:pt x="364" y="1177"/>
                </a:lnTo>
                <a:lnTo>
                  <a:pt x="343" y="1220"/>
                </a:lnTo>
                <a:lnTo>
                  <a:pt x="343" y="1220"/>
                </a:lnTo>
                <a:lnTo>
                  <a:pt x="321" y="1284"/>
                </a:lnTo>
                <a:lnTo>
                  <a:pt x="257" y="1306"/>
                </a:lnTo>
                <a:lnTo>
                  <a:pt x="214" y="1327"/>
                </a:lnTo>
                <a:lnTo>
                  <a:pt x="129" y="1370"/>
                </a:lnTo>
                <a:lnTo>
                  <a:pt x="129" y="1370"/>
                </a:lnTo>
                <a:lnTo>
                  <a:pt x="43" y="1455"/>
                </a:lnTo>
                <a:lnTo>
                  <a:pt x="22" y="1498"/>
                </a:lnTo>
                <a:lnTo>
                  <a:pt x="22" y="1520"/>
                </a:lnTo>
                <a:lnTo>
                  <a:pt x="65" y="1562"/>
                </a:lnTo>
                <a:lnTo>
                  <a:pt x="150" y="1584"/>
                </a:lnTo>
                <a:lnTo>
                  <a:pt x="364" y="1627"/>
                </a:lnTo>
                <a:lnTo>
                  <a:pt x="450" y="1648"/>
                </a:lnTo>
                <a:lnTo>
                  <a:pt x="471" y="1669"/>
                </a:lnTo>
                <a:lnTo>
                  <a:pt x="471" y="1691"/>
                </a:lnTo>
                <a:lnTo>
                  <a:pt x="471" y="1691"/>
                </a:lnTo>
                <a:lnTo>
                  <a:pt x="428" y="1712"/>
                </a:lnTo>
                <a:lnTo>
                  <a:pt x="343" y="1712"/>
                </a:lnTo>
                <a:lnTo>
                  <a:pt x="193" y="1691"/>
                </a:lnTo>
                <a:lnTo>
                  <a:pt x="107" y="1712"/>
                </a:lnTo>
                <a:lnTo>
                  <a:pt x="43" y="1734"/>
                </a:lnTo>
                <a:lnTo>
                  <a:pt x="22" y="1798"/>
                </a:lnTo>
                <a:lnTo>
                  <a:pt x="0" y="1905"/>
                </a:lnTo>
                <a:lnTo>
                  <a:pt x="0" y="1905"/>
                </a:lnTo>
                <a:lnTo>
                  <a:pt x="22" y="1990"/>
                </a:lnTo>
                <a:lnTo>
                  <a:pt x="65" y="2076"/>
                </a:lnTo>
                <a:lnTo>
                  <a:pt x="129" y="2161"/>
                </a:lnTo>
                <a:lnTo>
                  <a:pt x="214" y="2226"/>
                </a:lnTo>
                <a:lnTo>
                  <a:pt x="407" y="2354"/>
                </a:lnTo>
                <a:lnTo>
                  <a:pt x="557" y="2461"/>
                </a:lnTo>
                <a:lnTo>
                  <a:pt x="557" y="2461"/>
                </a:lnTo>
                <a:lnTo>
                  <a:pt x="792" y="2654"/>
                </a:lnTo>
                <a:lnTo>
                  <a:pt x="921" y="2739"/>
                </a:lnTo>
                <a:lnTo>
                  <a:pt x="1049" y="2803"/>
                </a:lnTo>
                <a:lnTo>
                  <a:pt x="1177" y="2868"/>
                </a:lnTo>
                <a:lnTo>
                  <a:pt x="1306" y="2889"/>
                </a:lnTo>
                <a:lnTo>
                  <a:pt x="1455" y="2868"/>
                </a:lnTo>
                <a:lnTo>
                  <a:pt x="1584" y="2803"/>
                </a:lnTo>
                <a:lnTo>
                  <a:pt x="1584" y="2803"/>
                </a:lnTo>
                <a:lnTo>
                  <a:pt x="1691" y="2718"/>
                </a:lnTo>
                <a:lnTo>
                  <a:pt x="1776" y="2632"/>
                </a:lnTo>
                <a:lnTo>
                  <a:pt x="1883" y="2568"/>
                </a:lnTo>
                <a:lnTo>
                  <a:pt x="1990" y="2525"/>
                </a:lnTo>
                <a:lnTo>
                  <a:pt x="1990" y="2525"/>
                </a:lnTo>
                <a:lnTo>
                  <a:pt x="2140" y="2525"/>
                </a:lnTo>
                <a:lnTo>
                  <a:pt x="2268" y="2547"/>
                </a:lnTo>
                <a:lnTo>
                  <a:pt x="2268" y="2547"/>
                </a:lnTo>
                <a:lnTo>
                  <a:pt x="2226" y="2696"/>
                </a:lnTo>
                <a:lnTo>
                  <a:pt x="2204" y="2868"/>
                </a:lnTo>
                <a:lnTo>
                  <a:pt x="2204" y="2868"/>
                </a:lnTo>
                <a:lnTo>
                  <a:pt x="2204" y="3039"/>
                </a:lnTo>
                <a:lnTo>
                  <a:pt x="2204" y="3039"/>
                </a:lnTo>
                <a:lnTo>
                  <a:pt x="2226" y="3060"/>
                </a:lnTo>
                <a:lnTo>
                  <a:pt x="2204" y="3103"/>
                </a:lnTo>
                <a:lnTo>
                  <a:pt x="2183" y="3103"/>
                </a:lnTo>
                <a:lnTo>
                  <a:pt x="2140" y="3103"/>
                </a:lnTo>
                <a:lnTo>
                  <a:pt x="2140" y="3103"/>
                </a:lnTo>
                <a:lnTo>
                  <a:pt x="2054" y="3124"/>
                </a:lnTo>
                <a:lnTo>
                  <a:pt x="1990" y="3167"/>
                </a:lnTo>
                <a:lnTo>
                  <a:pt x="1947" y="3231"/>
                </a:lnTo>
                <a:lnTo>
                  <a:pt x="1926" y="3253"/>
                </a:lnTo>
                <a:lnTo>
                  <a:pt x="1947" y="3317"/>
                </a:lnTo>
                <a:lnTo>
                  <a:pt x="1947" y="3317"/>
                </a:lnTo>
                <a:lnTo>
                  <a:pt x="1947" y="3338"/>
                </a:lnTo>
                <a:lnTo>
                  <a:pt x="1990" y="3381"/>
                </a:lnTo>
                <a:lnTo>
                  <a:pt x="2076" y="3445"/>
                </a:lnTo>
                <a:lnTo>
                  <a:pt x="2161" y="3509"/>
                </a:lnTo>
                <a:lnTo>
                  <a:pt x="2204" y="3531"/>
                </a:lnTo>
                <a:lnTo>
                  <a:pt x="2226" y="3574"/>
                </a:lnTo>
                <a:lnTo>
                  <a:pt x="2226" y="3574"/>
                </a:lnTo>
                <a:lnTo>
                  <a:pt x="2268" y="3681"/>
                </a:lnTo>
                <a:lnTo>
                  <a:pt x="2268" y="3809"/>
                </a:lnTo>
                <a:lnTo>
                  <a:pt x="2290" y="4023"/>
                </a:lnTo>
                <a:lnTo>
                  <a:pt x="2290" y="4023"/>
                </a:lnTo>
                <a:lnTo>
                  <a:pt x="2226" y="4023"/>
                </a:lnTo>
                <a:lnTo>
                  <a:pt x="2161" y="4023"/>
                </a:lnTo>
                <a:lnTo>
                  <a:pt x="2097" y="4044"/>
                </a:lnTo>
                <a:lnTo>
                  <a:pt x="2033" y="4087"/>
                </a:lnTo>
                <a:lnTo>
                  <a:pt x="1947" y="4173"/>
                </a:lnTo>
                <a:lnTo>
                  <a:pt x="1883" y="4280"/>
                </a:lnTo>
                <a:lnTo>
                  <a:pt x="1862" y="4408"/>
                </a:lnTo>
                <a:lnTo>
                  <a:pt x="1862" y="4536"/>
                </a:lnTo>
                <a:lnTo>
                  <a:pt x="1905" y="4665"/>
                </a:lnTo>
                <a:lnTo>
                  <a:pt x="1969" y="4772"/>
                </a:lnTo>
                <a:lnTo>
                  <a:pt x="1969" y="4772"/>
                </a:lnTo>
                <a:lnTo>
                  <a:pt x="2097" y="4857"/>
                </a:lnTo>
                <a:lnTo>
                  <a:pt x="2226" y="4922"/>
                </a:lnTo>
                <a:lnTo>
                  <a:pt x="2504" y="5029"/>
                </a:lnTo>
                <a:lnTo>
                  <a:pt x="2504" y="5029"/>
                </a:lnTo>
                <a:lnTo>
                  <a:pt x="2739" y="5157"/>
                </a:lnTo>
                <a:lnTo>
                  <a:pt x="2953" y="5307"/>
                </a:lnTo>
                <a:lnTo>
                  <a:pt x="2953" y="5307"/>
                </a:lnTo>
                <a:lnTo>
                  <a:pt x="3188" y="5478"/>
                </a:lnTo>
                <a:lnTo>
                  <a:pt x="3295" y="5585"/>
                </a:lnTo>
                <a:lnTo>
                  <a:pt x="3381" y="5692"/>
                </a:lnTo>
                <a:lnTo>
                  <a:pt x="3467" y="5799"/>
                </a:lnTo>
                <a:lnTo>
                  <a:pt x="3531" y="5927"/>
                </a:lnTo>
                <a:lnTo>
                  <a:pt x="3574" y="6056"/>
                </a:lnTo>
                <a:lnTo>
                  <a:pt x="3574" y="6184"/>
                </a:lnTo>
                <a:lnTo>
                  <a:pt x="3574" y="6184"/>
                </a:lnTo>
                <a:lnTo>
                  <a:pt x="3638" y="6911"/>
                </a:lnTo>
                <a:lnTo>
                  <a:pt x="3681" y="7617"/>
                </a:lnTo>
                <a:lnTo>
                  <a:pt x="3681" y="7617"/>
                </a:lnTo>
                <a:lnTo>
                  <a:pt x="3338" y="7639"/>
                </a:lnTo>
                <a:lnTo>
                  <a:pt x="3017" y="7660"/>
                </a:lnTo>
                <a:lnTo>
                  <a:pt x="2696" y="7703"/>
                </a:lnTo>
                <a:lnTo>
                  <a:pt x="2525" y="7767"/>
                </a:lnTo>
                <a:lnTo>
                  <a:pt x="2375" y="7831"/>
                </a:lnTo>
                <a:lnTo>
                  <a:pt x="2375" y="7831"/>
                </a:lnTo>
                <a:lnTo>
                  <a:pt x="2268" y="7853"/>
                </a:lnTo>
                <a:lnTo>
                  <a:pt x="2161" y="7917"/>
                </a:lnTo>
                <a:lnTo>
                  <a:pt x="2076" y="7981"/>
                </a:lnTo>
                <a:lnTo>
                  <a:pt x="2054" y="8024"/>
                </a:lnTo>
                <a:lnTo>
                  <a:pt x="2054" y="8088"/>
                </a:lnTo>
                <a:lnTo>
                  <a:pt x="2054" y="8088"/>
                </a:lnTo>
                <a:lnTo>
                  <a:pt x="2054" y="8131"/>
                </a:lnTo>
                <a:lnTo>
                  <a:pt x="2076" y="8174"/>
                </a:lnTo>
                <a:lnTo>
                  <a:pt x="2140" y="8238"/>
                </a:lnTo>
                <a:lnTo>
                  <a:pt x="2226" y="8259"/>
                </a:lnTo>
                <a:lnTo>
                  <a:pt x="2333" y="8259"/>
                </a:lnTo>
                <a:lnTo>
                  <a:pt x="2333" y="8259"/>
                </a:lnTo>
                <a:lnTo>
                  <a:pt x="2204" y="8366"/>
                </a:lnTo>
                <a:lnTo>
                  <a:pt x="2076" y="8495"/>
                </a:lnTo>
                <a:lnTo>
                  <a:pt x="2012" y="8580"/>
                </a:lnTo>
                <a:lnTo>
                  <a:pt x="1969" y="8666"/>
                </a:lnTo>
                <a:lnTo>
                  <a:pt x="1947" y="8730"/>
                </a:lnTo>
                <a:lnTo>
                  <a:pt x="1947" y="8816"/>
                </a:lnTo>
                <a:lnTo>
                  <a:pt x="1947" y="8816"/>
                </a:lnTo>
                <a:lnTo>
                  <a:pt x="1969" y="8858"/>
                </a:lnTo>
                <a:lnTo>
                  <a:pt x="1990" y="8901"/>
                </a:lnTo>
                <a:lnTo>
                  <a:pt x="2012" y="8923"/>
                </a:lnTo>
                <a:lnTo>
                  <a:pt x="2054" y="8944"/>
                </a:lnTo>
                <a:lnTo>
                  <a:pt x="2140" y="8923"/>
                </a:lnTo>
                <a:lnTo>
                  <a:pt x="2247" y="8880"/>
                </a:lnTo>
                <a:lnTo>
                  <a:pt x="2247" y="8880"/>
                </a:lnTo>
                <a:lnTo>
                  <a:pt x="2375" y="8794"/>
                </a:lnTo>
                <a:lnTo>
                  <a:pt x="2482" y="8666"/>
                </a:lnTo>
                <a:lnTo>
                  <a:pt x="2696" y="8388"/>
                </a:lnTo>
                <a:lnTo>
                  <a:pt x="2803" y="8259"/>
                </a:lnTo>
                <a:lnTo>
                  <a:pt x="2932" y="8152"/>
                </a:lnTo>
                <a:lnTo>
                  <a:pt x="3081" y="8067"/>
                </a:lnTo>
                <a:lnTo>
                  <a:pt x="3146" y="8045"/>
                </a:lnTo>
                <a:lnTo>
                  <a:pt x="3231" y="8024"/>
                </a:lnTo>
                <a:lnTo>
                  <a:pt x="3231" y="8024"/>
                </a:lnTo>
                <a:lnTo>
                  <a:pt x="3124" y="8174"/>
                </a:lnTo>
                <a:lnTo>
                  <a:pt x="2932" y="8473"/>
                </a:lnTo>
                <a:lnTo>
                  <a:pt x="2868" y="8623"/>
                </a:lnTo>
                <a:lnTo>
                  <a:pt x="2846" y="8751"/>
                </a:lnTo>
                <a:lnTo>
                  <a:pt x="2846" y="8794"/>
                </a:lnTo>
                <a:lnTo>
                  <a:pt x="2868" y="8816"/>
                </a:lnTo>
                <a:lnTo>
                  <a:pt x="2910" y="8837"/>
                </a:lnTo>
                <a:lnTo>
                  <a:pt x="2974" y="8837"/>
                </a:lnTo>
                <a:lnTo>
                  <a:pt x="2974" y="8837"/>
                </a:lnTo>
                <a:lnTo>
                  <a:pt x="3017" y="8816"/>
                </a:lnTo>
                <a:lnTo>
                  <a:pt x="3081" y="8773"/>
                </a:lnTo>
                <a:lnTo>
                  <a:pt x="3167" y="8666"/>
                </a:lnTo>
                <a:lnTo>
                  <a:pt x="3338" y="8430"/>
                </a:lnTo>
                <a:lnTo>
                  <a:pt x="3338" y="8430"/>
                </a:lnTo>
                <a:lnTo>
                  <a:pt x="3552" y="8174"/>
                </a:lnTo>
                <a:lnTo>
                  <a:pt x="3659" y="8045"/>
                </a:lnTo>
                <a:lnTo>
                  <a:pt x="3723" y="8003"/>
                </a:lnTo>
                <a:lnTo>
                  <a:pt x="3809" y="7960"/>
                </a:lnTo>
                <a:lnTo>
                  <a:pt x="3809" y="7960"/>
                </a:lnTo>
                <a:lnTo>
                  <a:pt x="3830" y="8045"/>
                </a:lnTo>
                <a:lnTo>
                  <a:pt x="3852" y="8088"/>
                </a:lnTo>
                <a:lnTo>
                  <a:pt x="3852" y="8131"/>
                </a:lnTo>
                <a:lnTo>
                  <a:pt x="3852" y="8195"/>
                </a:lnTo>
                <a:lnTo>
                  <a:pt x="3852" y="8195"/>
                </a:lnTo>
                <a:lnTo>
                  <a:pt x="3809" y="8259"/>
                </a:lnTo>
                <a:lnTo>
                  <a:pt x="3766" y="8302"/>
                </a:lnTo>
                <a:lnTo>
                  <a:pt x="3766" y="8302"/>
                </a:lnTo>
                <a:lnTo>
                  <a:pt x="3638" y="8452"/>
                </a:lnTo>
                <a:lnTo>
                  <a:pt x="3574" y="8537"/>
                </a:lnTo>
                <a:lnTo>
                  <a:pt x="3552" y="8623"/>
                </a:lnTo>
                <a:lnTo>
                  <a:pt x="3552" y="8623"/>
                </a:lnTo>
                <a:lnTo>
                  <a:pt x="3531" y="8730"/>
                </a:lnTo>
                <a:lnTo>
                  <a:pt x="3531" y="8816"/>
                </a:lnTo>
                <a:lnTo>
                  <a:pt x="3574" y="8837"/>
                </a:lnTo>
                <a:lnTo>
                  <a:pt x="3638" y="8837"/>
                </a:lnTo>
                <a:lnTo>
                  <a:pt x="3723" y="8816"/>
                </a:lnTo>
                <a:lnTo>
                  <a:pt x="3809" y="8773"/>
                </a:lnTo>
                <a:lnTo>
                  <a:pt x="3873" y="8709"/>
                </a:lnTo>
                <a:lnTo>
                  <a:pt x="3937" y="8644"/>
                </a:lnTo>
                <a:lnTo>
                  <a:pt x="3937" y="8644"/>
                </a:lnTo>
                <a:lnTo>
                  <a:pt x="4023" y="8537"/>
                </a:lnTo>
                <a:lnTo>
                  <a:pt x="4087" y="8495"/>
                </a:lnTo>
                <a:lnTo>
                  <a:pt x="4151" y="8473"/>
                </a:lnTo>
                <a:lnTo>
                  <a:pt x="4151" y="8473"/>
                </a:lnTo>
                <a:lnTo>
                  <a:pt x="4215" y="8516"/>
                </a:lnTo>
                <a:lnTo>
                  <a:pt x="4301" y="8580"/>
                </a:lnTo>
                <a:lnTo>
                  <a:pt x="4472" y="8709"/>
                </a:lnTo>
                <a:lnTo>
                  <a:pt x="4472" y="8709"/>
                </a:lnTo>
                <a:lnTo>
                  <a:pt x="4665" y="8837"/>
                </a:lnTo>
                <a:lnTo>
                  <a:pt x="4836" y="8923"/>
                </a:lnTo>
                <a:lnTo>
                  <a:pt x="5028" y="8987"/>
                </a:lnTo>
                <a:lnTo>
                  <a:pt x="5264" y="9008"/>
                </a:lnTo>
                <a:lnTo>
                  <a:pt x="5264" y="9008"/>
                </a:lnTo>
                <a:lnTo>
                  <a:pt x="5713" y="9008"/>
                </a:lnTo>
                <a:lnTo>
                  <a:pt x="6162" y="8987"/>
                </a:lnTo>
                <a:lnTo>
                  <a:pt x="6612" y="8965"/>
                </a:lnTo>
                <a:lnTo>
                  <a:pt x="6826" y="8923"/>
                </a:lnTo>
                <a:lnTo>
                  <a:pt x="7040" y="8880"/>
                </a:lnTo>
                <a:lnTo>
                  <a:pt x="7040" y="8880"/>
                </a:lnTo>
                <a:lnTo>
                  <a:pt x="7232" y="8816"/>
                </a:lnTo>
                <a:lnTo>
                  <a:pt x="7446" y="8730"/>
                </a:lnTo>
                <a:lnTo>
                  <a:pt x="7553" y="8687"/>
                </a:lnTo>
                <a:lnTo>
                  <a:pt x="7639" y="8623"/>
                </a:lnTo>
                <a:lnTo>
                  <a:pt x="7724" y="8537"/>
                </a:lnTo>
                <a:lnTo>
                  <a:pt x="7767" y="8473"/>
                </a:lnTo>
                <a:lnTo>
                  <a:pt x="7767" y="8473"/>
                </a:lnTo>
                <a:lnTo>
                  <a:pt x="7789" y="8409"/>
                </a:lnTo>
                <a:lnTo>
                  <a:pt x="7789" y="8345"/>
                </a:lnTo>
                <a:lnTo>
                  <a:pt x="7789" y="8195"/>
                </a:lnTo>
                <a:lnTo>
                  <a:pt x="7789" y="8045"/>
                </a:lnTo>
                <a:lnTo>
                  <a:pt x="7810" y="7981"/>
                </a:lnTo>
                <a:lnTo>
                  <a:pt x="7831" y="7960"/>
                </a:lnTo>
                <a:lnTo>
                  <a:pt x="7831" y="7960"/>
                </a:lnTo>
                <a:lnTo>
                  <a:pt x="7896" y="7938"/>
                </a:lnTo>
                <a:lnTo>
                  <a:pt x="7960" y="7938"/>
                </a:lnTo>
                <a:lnTo>
                  <a:pt x="8152" y="8003"/>
                </a:lnTo>
                <a:lnTo>
                  <a:pt x="8452" y="8131"/>
                </a:lnTo>
                <a:lnTo>
                  <a:pt x="8452" y="8131"/>
                </a:lnTo>
                <a:lnTo>
                  <a:pt x="8623" y="8195"/>
                </a:lnTo>
                <a:lnTo>
                  <a:pt x="8794" y="8302"/>
                </a:lnTo>
                <a:lnTo>
                  <a:pt x="9136" y="8516"/>
                </a:lnTo>
                <a:lnTo>
                  <a:pt x="9136" y="8516"/>
                </a:lnTo>
                <a:lnTo>
                  <a:pt x="9350" y="8687"/>
                </a:lnTo>
                <a:lnTo>
                  <a:pt x="9457" y="8751"/>
                </a:lnTo>
                <a:lnTo>
                  <a:pt x="9522" y="8773"/>
                </a:lnTo>
                <a:lnTo>
                  <a:pt x="9586" y="8794"/>
                </a:lnTo>
                <a:lnTo>
                  <a:pt x="9586" y="8794"/>
                </a:lnTo>
                <a:lnTo>
                  <a:pt x="9650" y="8794"/>
                </a:lnTo>
                <a:lnTo>
                  <a:pt x="9693" y="8773"/>
                </a:lnTo>
                <a:lnTo>
                  <a:pt x="9736" y="8751"/>
                </a:lnTo>
                <a:lnTo>
                  <a:pt x="9778" y="8709"/>
                </a:lnTo>
                <a:lnTo>
                  <a:pt x="9778" y="8644"/>
                </a:lnTo>
                <a:lnTo>
                  <a:pt x="9800" y="8602"/>
                </a:lnTo>
                <a:lnTo>
                  <a:pt x="9757" y="8495"/>
                </a:lnTo>
                <a:lnTo>
                  <a:pt x="9757" y="8495"/>
                </a:lnTo>
                <a:lnTo>
                  <a:pt x="9693" y="8366"/>
                </a:lnTo>
                <a:lnTo>
                  <a:pt x="9564" y="8259"/>
                </a:lnTo>
                <a:lnTo>
                  <a:pt x="9415" y="8152"/>
                </a:lnTo>
                <a:lnTo>
                  <a:pt x="9265" y="8045"/>
                </a:lnTo>
                <a:lnTo>
                  <a:pt x="8923" y="7874"/>
                </a:lnTo>
                <a:lnTo>
                  <a:pt x="8623" y="7767"/>
                </a:lnTo>
                <a:lnTo>
                  <a:pt x="8623" y="7767"/>
                </a:lnTo>
                <a:lnTo>
                  <a:pt x="8409" y="7682"/>
                </a:lnTo>
                <a:lnTo>
                  <a:pt x="8152" y="7617"/>
                </a:lnTo>
                <a:lnTo>
                  <a:pt x="8152" y="7617"/>
                </a:lnTo>
                <a:lnTo>
                  <a:pt x="8067" y="7617"/>
                </a:lnTo>
                <a:lnTo>
                  <a:pt x="7981" y="7639"/>
                </a:lnTo>
                <a:lnTo>
                  <a:pt x="7874" y="7639"/>
                </a:lnTo>
                <a:lnTo>
                  <a:pt x="7831" y="7639"/>
                </a:lnTo>
                <a:lnTo>
                  <a:pt x="7831" y="7639"/>
                </a:lnTo>
                <a:lnTo>
                  <a:pt x="7767" y="7596"/>
                </a:lnTo>
                <a:lnTo>
                  <a:pt x="7746" y="7510"/>
                </a:lnTo>
                <a:lnTo>
                  <a:pt x="7703" y="7296"/>
                </a:lnTo>
                <a:lnTo>
                  <a:pt x="7682" y="6890"/>
                </a:lnTo>
                <a:lnTo>
                  <a:pt x="7682" y="6890"/>
                </a:lnTo>
                <a:lnTo>
                  <a:pt x="7639" y="6526"/>
                </a:lnTo>
                <a:lnTo>
                  <a:pt x="7617" y="6291"/>
                </a:lnTo>
                <a:lnTo>
                  <a:pt x="7617" y="6077"/>
                </a:lnTo>
                <a:lnTo>
                  <a:pt x="7617" y="5842"/>
                </a:lnTo>
                <a:lnTo>
                  <a:pt x="7682" y="5649"/>
                </a:lnTo>
                <a:lnTo>
                  <a:pt x="7703" y="5563"/>
                </a:lnTo>
                <a:lnTo>
                  <a:pt x="7746" y="5478"/>
                </a:lnTo>
                <a:lnTo>
                  <a:pt x="7810" y="5414"/>
                </a:lnTo>
                <a:lnTo>
                  <a:pt x="7874" y="5371"/>
                </a:lnTo>
                <a:lnTo>
                  <a:pt x="7874" y="5371"/>
                </a:lnTo>
                <a:lnTo>
                  <a:pt x="7981" y="5328"/>
                </a:lnTo>
                <a:lnTo>
                  <a:pt x="8067" y="5328"/>
                </a:lnTo>
                <a:lnTo>
                  <a:pt x="8131" y="5328"/>
                </a:lnTo>
                <a:lnTo>
                  <a:pt x="8216" y="5349"/>
                </a:lnTo>
                <a:lnTo>
                  <a:pt x="8366" y="5435"/>
                </a:lnTo>
                <a:lnTo>
                  <a:pt x="8516" y="5542"/>
                </a:lnTo>
                <a:lnTo>
                  <a:pt x="8516" y="5542"/>
                </a:lnTo>
                <a:lnTo>
                  <a:pt x="8794" y="5692"/>
                </a:lnTo>
                <a:lnTo>
                  <a:pt x="8923" y="5799"/>
                </a:lnTo>
                <a:lnTo>
                  <a:pt x="8965" y="5842"/>
                </a:lnTo>
                <a:lnTo>
                  <a:pt x="8987" y="5884"/>
                </a:lnTo>
                <a:lnTo>
                  <a:pt x="8987" y="5884"/>
                </a:lnTo>
                <a:lnTo>
                  <a:pt x="8816" y="5927"/>
                </a:lnTo>
                <a:lnTo>
                  <a:pt x="8602" y="5970"/>
                </a:lnTo>
                <a:lnTo>
                  <a:pt x="8516" y="6013"/>
                </a:lnTo>
                <a:lnTo>
                  <a:pt x="8430" y="6056"/>
                </a:lnTo>
                <a:lnTo>
                  <a:pt x="8366" y="6120"/>
                </a:lnTo>
                <a:lnTo>
                  <a:pt x="8323" y="6205"/>
                </a:lnTo>
                <a:lnTo>
                  <a:pt x="8323" y="6205"/>
                </a:lnTo>
                <a:lnTo>
                  <a:pt x="8323" y="6291"/>
                </a:lnTo>
                <a:lnTo>
                  <a:pt x="8345" y="6355"/>
                </a:lnTo>
                <a:lnTo>
                  <a:pt x="8388" y="6398"/>
                </a:lnTo>
                <a:lnTo>
                  <a:pt x="8430" y="6441"/>
                </a:lnTo>
                <a:lnTo>
                  <a:pt x="8559" y="6505"/>
                </a:lnTo>
                <a:lnTo>
                  <a:pt x="8687" y="6548"/>
                </a:lnTo>
                <a:lnTo>
                  <a:pt x="8687" y="6548"/>
                </a:lnTo>
                <a:lnTo>
                  <a:pt x="9115" y="6655"/>
                </a:lnTo>
                <a:lnTo>
                  <a:pt x="9522" y="6762"/>
                </a:lnTo>
                <a:lnTo>
                  <a:pt x="9522" y="6762"/>
                </a:lnTo>
                <a:lnTo>
                  <a:pt x="10014" y="6933"/>
                </a:lnTo>
                <a:lnTo>
                  <a:pt x="10270" y="6997"/>
                </a:lnTo>
                <a:lnTo>
                  <a:pt x="10506" y="7061"/>
                </a:lnTo>
                <a:lnTo>
                  <a:pt x="10506" y="7061"/>
                </a:lnTo>
                <a:lnTo>
                  <a:pt x="10613" y="7083"/>
                </a:lnTo>
                <a:lnTo>
                  <a:pt x="10720" y="7104"/>
                </a:lnTo>
                <a:lnTo>
                  <a:pt x="10827" y="7083"/>
                </a:lnTo>
                <a:lnTo>
                  <a:pt x="10870" y="7061"/>
                </a:lnTo>
                <a:lnTo>
                  <a:pt x="10912" y="7018"/>
                </a:lnTo>
                <a:lnTo>
                  <a:pt x="10912" y="7018"/>
                </a:lnTo>
                <a:lnTo>
                  <a:pt x="10912" y="6976"/>
                </a:lnTo>
                <a:lnTo>
                  <a:pt x="10912" y="6933"/>
                </a:lnTo>
                <a:lnTo>
                  <a:pt x="10870" y="6783"/>
                </a:lnTo>
                <a:lnTo>
                  <a:pt x="10784" y="6569"/>
                </a:lnTo>
                <a:lnTo>
                  <a:pt x="10784" y="6569"/>
                </a:lnTo>
                <a:close/>
                <a:moveTo>
                  <a:pt x="1220" y="1135"/>
                </a:moveTo>
                <a:lnTo>
                  <a:pt x="1220" y="1135"/>
                </a:lnTo>
                <a:lnTo>
                  <a:pt x="1306" y="1156"/>
                </a:lnTo>
                <a:lnTo>
                  <a:pt x="1348" y="1177"/>
                </a:lnTo>
                <a:lnTo>
                  <a:pt x="1391" y="1241"/>
                </a:lnTo>
                <a:lnTo>
                  <a:pt x="1413" y="1306"/>
                </a:lnTo>
                <a:lnTo>
                  <a:pt x="1434" y="1455"/>
                </a:lnTo>
                <a:lnTo>
                  <a:pt x="1434" y="1605"/>
                </a:lnTo>
                <a:lnTo>
                  <a:pt x="1434" y="1605"/>
                </a:lnTo>
                <a:lnTo>
                  <a:pt x="1434" y="1734"/>
                </a:lnTo>
                <a:lnTo>
                  <a:pt x="1434" y="1755"/>
                </a:lnTo>
                <a:lnTo>
                  <a:pt x="1413" y="1755"/>
                </a:lnTo>
                <a:lnTo>
                  <a:pt x="1348" y="1734"/>
                </a:lnTo>
                <a:lnTo>
                  <a:pt x="1220" y="1712"/>
                </a:lnTo>
                <a:lnTo>
                  <a:pt x="1220" y="1712"/>
                </a:lnTo>
                <a:lnTo>
                  <a:pt x="1199" y="1669"/>
                </a:lnTo>
                <a:lnTo>
                  <a:pt x="1177" y="1627"/>
                </a:lnTo>
                <a:lnTo>
                  <a:pt x="1177" y="1434"/>
                </a:lnTo>
                <a:lnTo>
                  <a:pt x="1220" y="1135"/>
                </a:lnTo>
                <a:lnTo>
                  <a:pt x="1220" y="1135"/>
                </a:lnTo>
                <a:close/>
                <a:moveTo>
                  <a:pt x="578" y="664"/>
                </a:moveTo>
                <a:lnTo>
                  <a:pt x="578" y="664"/>
                </a:lnTo>
                <a:lnTo>
                  <a:pt x="749" y="771"/>
                </a:lnTo>
                <a:lnTo>
                  <a:pt x="835" y="835"/>
                </a:lnTo>
                <a:lnTo>
                  <a:pt x="899" y="921"/>
                </a:lnTo>
                <a:lnTo>
                  <a:pt x="899" y="921"/>
                </a:lnTo>
                <a:lnTo>
                  <a:pt x="921" y="1028"/>
                </a:lnTo>
                <a:lnTo>
                  <a:pt x="942" y="1199"/>
                </a:lnTo>
                <a:lnTo>
                  <a:pt x="942" y="1498"/>
                </a:lnTo>
                <a:lnTo>
                  <a:pt x="942" y="1498"/>
                </a:lnTo>
                <a:lnTo>
                  <a:pt x="899" y="1498"/>
                </a:lnTo>
                <a:lnTo>
                  <a:pt x="835" y="1477"/>
                </a:lnTo>
                <a:lnTo>
                  <a:pt x="771" y="1391"/>
                </a:lnTo>
                <a:lnTo>
                  <a:pt x="685" y="1263"/>
                </a:lnTo>
                <a:lnTo>
                  <a:pt x="621" y="1135"/>
                </a:lnTo>
                <a:lnTo>
                  <a:pt x="535" y="835"/>
                </a:lnTo>
                <a:lnTo>
                  <a:pt x="493" y="621"/>
                </a:lnTo>
                <a:lnTo>
                  <a:pt x="493" y="621"/>
                </a:lnTo>
                <a:lnTo>
                  <a:pt x="578" y="664"/>
                </a:lnTo>
                <a:lnTo>
                  <a:pt x="578" y="664"/>
                </a:lnTo>
                <a:close/>
                <a:moveTo>
                  <a:pt x="386" y="2055"/>
                </a:moveTo>
                <a:lnTo>
                  <a:pt x="386" y="2055"/>
                </a:lnTo>
                <a:lnTo>
                  <a:pt x="407" y="2033"/>
                </a:lnTo>
                <a:lnTo>
                  <a:pt x="450" y="1990"/>
                </a:lnTo>
                <a:lnTo>
                  <a:pt x="600" y="1926"/>
                </a:lnTo>
                <a:lnTo>
                  <a:pt x="749" y="1883"/>
                </a:lnTo>
                <a:lnTo>
                  <a:pt x="856" y="1862"/>
                </a:lnTo>
                <a:lnTo>
                  <a:pt x="856" y="1862"/>
                </a:lnTo>
                <a:lnTo>
                  <a:pt x="921" y="1905"/>
                </a:lnTo>
                <a:lnTo>
                  <a:pt x="985" y="1948"/>
                </a:lnTo>
                <a:lnTo>
                  <a:pt x="985" y="1948"/>
                </a:lnTo>
                <a:lnTo>
                  <a:pt x="878" y="2012"/>
                </a:lnTo>
                <a:lnTo>
                  <a:pt x="664" y="2097"/>
                </a:lnTo>
                <a:lnTo>
                  <a:pt x="578" y="2140"/>
                </a:lnTo>
                <a:lnTo>
                  <a:pt x="471" y="2140"/>
                </a:lnTo>
                <a:lnTo>
                  <a:pt x="407" y="2119"/>
                </a:lnTo>
                <a:lnTo>
                  <a:pt x="386" y="2097"/>
                </a:lnTo>
                <a:lnTo>
                  <a:pt x="386" y="2055"/>
                </a:lnTo>
                <a:lnTo>
                  <a:pt x="386" y="2055"/>
                </a:lnTo>
                <a:close/>
                <a:moveTo>
                  <a:pt x="1027" y="2397"/>
                </a:moveTo>
                <a:lnTo>
                  <a:pt x="1027" y="2397"/>
                </a:lnTo>
                <a:lnTo>
                  <a:pt x="1006" y="2333"/>
                </a:lnTo>
                <a:lnTo>
                  <a:pt x="1006" y="2290"/>
                </a:lnTo>
                <a:lnTo>
                  <a:pt x="1049" y="2268"/>
                </a:lnTo>
                <a:lnTo>
                  <a:pt x="1113" y="2226"/>
                </a:lnTo>
                <a:lnTo>
                  <a:pt x="1113" y="2226"/>
                </a:lnTo>
                <a:lnTo>
                  <a:pt x="1220" y="2161"/>
                </a:lnTo>
                <a:lnTo>
                  <a:pt x="1284" y="2140"/>
                </a:lnTo>
                <a:lnTo>
                  <a:pt x="1327" y="2140"/>
                </a:lnTo>
                <a:lnTo>
                  <a:pt x="1327" y="2140"/>
                </a:lnTo>
                <a:lnTo>
                  <a:pt x="1413" y="2161"/>
                </a:lnTo>
                <a:lnTo>
                  <a:pt x="1477" y="2204"/>
                </a:lnTo>
                <a:lnTo>
                  <a:pt x="1541" y="2247"/>
                </a:lnTo>
                <a:lnTo>
                  <a:pt x="1605" y="2290"/>
                </a:lnTo>
                <a:lnTo>
                  <a:pt x="1605" y="2290"/>
                </a:lnTo>
                <a:lnTo>
                  <a:pt x="1498" y="2418"/>
                </a:lnTo>
                <a:lnTo>
                  <a:pt x="1413" y="2482"/>
                </a:lnTo>
                <a:lnTo>
                  <a:pt x="1348" y="2525"/>
                </a:lnTo>
                <a:lnTo>
                  <a:pt x="1263" y="2547"/>
                </a:lnTo>
                <a:lnTo>
                  <a:pt x="1177" y="2547"/>
                </a:lnTo>
                <a:lnTo>
                  <a:pt x="1092" y="2482"/>
                </a:lnTo>
                <a:lnTo>
                  <a:pt x="1027" y="2397"/>
                </a:lnTo>
                <a:lnTo>
                  <a:pt x="1027" y="2397"/>
                </a:lnTo>
                <a:close/>
                <a:moveTo>
                  <a:pt x="2247" y="4429"/>
                </a:moveTo>
                <a:lnTo>
                  <a:pt x="2247" y="4429"/>
                </a:lnTo>
                <a:lnTo>
                  <a:pt x="2354" y="4429"/>
                </a:lnTo>
                <a:lnTo>
                  <a:pt x="2461" y="4472"/>
                </a:lnTo>
                <a:lnTo>
                  <a:pt x="2504" y="4494"/>
                </a:lnTo>
                <a:lnTo>
                  <a:pt x="2547" y="4515"/>
                </a:lnTo>
                <a:lnTo>
                  <a:pt x="2568" y="4558"/>
                </a:lnTo>
                <a:lnTo>
                  <a:pt x="2589" y="4622"/>
                </a:lnTo>
                <a:lnTo>
                  <a:pt x="2589" y="4622"/>
                </a:lnTo>
                <a:lnTo>
                  <a:pt x="2354" y="4558"/>
                </a:lnTo>
                <a:lnTo>
                  <a:pt x="2311" y="4558"/>
                </a:lnTo>
                <a:lnTo>
                  <a:pt x="2268" y="4515"/>
                </a:lnTo>
                <a:lnTo>
                  <a:pt x="2247" y="4472"/>
                </a:lnTo>
                <a:lnTo>
                  <a:pt x="2247" y="4429"/>
                </a:lnTo>
                <a:lnTo>
                  <a:pt x="2247" y="4429"/>
                </a:lnTo>
                <a:close/>
                <a:moveTo>
                  <a:pt x="7853" y="4002"/>
                </a:moveTo>
                <a:lnTo>
                  <a:pt x="7853" y="4002"/>
                </a:lnTo>
                <a:lnTo>
                  <a:pt x="7789" y="4215"/>
                </a:lnTo>
                <a:lnTo>
                  <a:pt x="7724" y="4429"/>
                </a:lnTo>
                <a:lnTo>
                  <a:pt x="7724" y="4429"/>
                </a:lnTo>
                <a:lnTo>
                  <a:pt x="7639" y="4729"/>
                </a:lnTo>
                <a:lnTo>
                  <a:pt x="7532" y="4986"/>
                </a:lnTo>
                <a:lnTo>
                  <a:pt x="7425" y="5264"/>
                </a:lnTo>
                <a:lnTo>
                  <a:pt x="7339" y="5542"/>
                </a:lnTo>
                <a:lnTo>
                  <a:pt x="7339" y="5542"/>
                </a:lnTo>
                <a:lnTo>
                  <a:pt x="7275" y="5863"/>
                </a:lnTo>
                <a:lnTo>
                  <a:pt x="7232" y="6184"/>
                </a:lnTo>
                <a:lnTo>
                  <a:pt x="7232" y="6505"/>
                </a:lnTo>
                <a:lnTo>
                  <a:pt x="7254" y="6826"/>
                </a:lnTo>
                <a:lnTo>
                  <a:pt x="7254" y="6826"/>
                </a:lnTo>
                <a:lnTo>
                  <a:pt x="7211" y="6804"/>
                </a:lnTo>
                <a:lnTo>
                  <a:pt x="7168" y="6762"/>
                </a:lnTo>
                <a:lnTo>
                  <a:pt x="7125" y="6612"/>
                </a:lnTo>
                <a:lnTo>
                  <a:pt x="7061" y="6334"/>
                </a:lnTo>
                <a:lnTo>
                  <a:pt x="7061" y="6334"/>
                </a:lnTo>
                <a:lnTo>
                  <a:pt x="6997" y="6184"/>
                </a:lnTo>
                <a:lnTo>
                  <a:pt x="6933" y="6056"/>
                </a:lnTo>
                <a:lnTo>
                  <a:pt x="6890" y="6013"/>
                </a:lnTo>
                <a:lnTo>
                  <a:pt x="6826" y="5970"/>
                </a:lnTo>
                <a:lnTo>
                  <a:pt x="6762" y="5927"/>
                </a:lnTo>
                <a:lnTo>
                  <a:pt x="6676" y="5906"/>
                </a:lnTo>
                <a:lnTo>
                  <a:pt x="6676" y="5906"/>
                </a:lnTo>
                <a:lnTo>
                  <a:pt x="6505" y="5884"/>
                </a:lnTo>
                <a:lnTo>
                  <a:pt x="6334" y="5927"/>
                </a:lnTo>
                <a:lnTo>
                  <a:pt x="6162" y="5970"/>
                </a:lnTo>
                <a:lnTo>
                  <a:pt x="6013" y="6034"/>
                </a:lnTo>
                <a:lnTo>
                  <a:pt x="5692" y="6227"/>
                </a:lnTo>
                <a:lnTo>
                  <a:pt x="5414" y="6419"/>
                </a:lnTo>
                <a:lnTo>
                  <a:pt x="5414" y="6419"/>
                </a:lnTo>
                <a:lnTo>
                  <a:pt x="5157" y="6548"/>
                </a:lnTo>
                <a:lnTo>
                  <a:pt x="5007" y="6633"/>
                </a:lnTo>
                <a:lnTo>
                  <a:pt x="4836" y="6719"/>
                </a:lnTo>
                <a:lnTo>
                  <a:pt x="4708" y="6804"/>
                </a:lnTo>
                <a:lnTo>
                  <a:pt x="4601" y="6911"/>
                </a:lnTo>
                <a:lnTo>
                  <a:pt x="4579" y="6976"/>
                </a:lnTo>
                <a:lnTo>
                  <a:pt x="4558" y="7040"/>
                </a:lnTo>
                <a:lnTo>
                  <a:pt x="4558" y="7125"/>
                </a:lnTo>
                <a:lnTo>
                  <a:pt x="4579" y="7189"/>
                </a:lnTo>
                <a:lnTo>
                  <a:pt x="4579" y="7189"/>
                </a:lnTo>
                <a:lnTo>
                  <a:pt x="4622" y="7275"/>
                </a:lnTo>
                <a:lnTo>
                  <a:pt x="4665" y="7339"/>
                </a:lnTo>
                <a:lnTo>
                  <a:pt x="4815" y="7425"/>
                </a:lnTo>
                <a:lnTo>
                  <a:pt x="4964" y="7510"/>
                </a:lnTo>
                <a:lnTo>
                  <a:pt x="5114" y="7575"/>
                </a:lnTo>
                <a:lnTo>
                  <a:pt x="5114" y="7575"/>
                </a:lnTo>
                <a:lnTo>
                  <a:pt x="5157" y="7617"/>
                </a:lnTo>
                <a:lnTo>
                  <a:pt x="5200" y="7660"/>
                </a:lnTo>
                <a:lnTo>
                  <a:pt x="5200" y="7660"/>
                </a:lnTo>
                <a:lnTo>
                  <a:pt x="5371" y="7639"/>
                </a:lnTo>
                <a:lnTo>
                  <a:pt x="5371" y="7639"/>
                </a:lnTo>
                <a:lnTo>
                  <a:pt x="5414" y="7682"/>
                </a:lnTo>
                <a:lnTo>
                  <a:pt x="5456" y="7724"/>
                </a:lnTo>
                <a:lnTo>
                  <a:pt x="5499" y="7746"/>
                </a:lnTo>
                <a:lnTo>
                  <a:pt x="5542" y="7789"/>
                </a:lnTo>
                <a:lnTo>
                  <a:pt x="5542" y="7789"/>
                </a:lnTo>
                <a:lnTo>
                  <a:pt x="5606" y="7767"/>
                </a:lnTo>
                <a:lnTo>
                  <a:pt x="5649" y="7746"/>
                </a:lnTo>
                <a:lnTo>
                  <a:pt x="5735" y="7660"/>
                </a:lnTo>
                <a:lnTo>
                  <a:pt x="5799" y="7575"/>
                </a:lnTo>
                <a:lnTo>
                  <a:pt x="5842" y="7553"/>
                </a:lnTo>
                <a:lnTo>
                  <a:pt x="5884" y="7553"/>
                </a:lnTo>
                <a:lnTo>
                  <a:pt x="5884" y="7553"/>
                </a:lnTo>
                <a:lnTo>
                  <a:pt x="5906" y="7596"/>
                </a:lnTo>
                <a:lnTo>
                  <a:pt x="5906" y="7660"/>
                </a:lnTo>
                <a:lnTo>
                  <a:pt x="5906" y="7831"/>
                </a:lnTo>
                <a:lnTo>
                  <a:pt x="5906" y="7896"/>
                </a:lnTo>
                <a:lnTo>
                  <a:pt x="5927" y="7981"/>
                </a:lnTo>
                <a:lnTo>
                  <a:pt x="5970" y="8024"/>
                </a:lnTo>
                <a:lnTo>
                  <a:pt x="6055" y="8024"/>
                </a:lnTo>
                <a:lnTo>
                  <a:pt x="6055" y="8024"/>
                </a:lnTo>
                <a:lnTo>
                  <a:pt x="6141" y="8003"/>
                </a:lnTo>
                <a:lnTo>
                  <a:pt x="6162" y="7960"/>
                </a:lnTo>
                <a:lnTo>
                  <a:pt x="6162" y="7896"/>
                </a:lnTo>
                <a:lnTo>
                  <a:pt x="6184" y="7853"/>
                </a:lnTo>
                <a:lnTo>
                  <a:pt x="6184" y="7853"/>
                </a:lnTo>
                <a:lnTo>
                  <a:pt x="6205" y="7810"/>
                </a:lnTo>
                <a:lnTo>
                  <a:pt x="6227" y="7767"/>
                </a:lnTo>
                <a:lnTo>
                  <a:pt x="6227" y="7767"/>
                </a:lnTo>
                <a:lnTo>
                  <a:pt x="6291" y="7767"/>
                </a:lnTo>
                <a:lnTo>
                  <a:pt x="6355" y="7810"/>
                </a:lnTo>
                <a:lnTo>
                  <a:pt x="6355" y="7810"/>
                </a:lnTo>
                <a:lnTo>
                  <a:pt x="6419" y="7789"/>
                </a:lnTo>
                <a:lnTo>
                  <a:pt x="6441" y="7767"/>
                </a:lnTo>
                <a:lnTo>
                  <a:pt x="6462" y="7724"/>
                </a:lnTo>
                <a:lnTo>
                  <a:pt x="6505" y="7703"/>
                </a:lnTo>
                <a:lnTo>
                  <a:pt x="6505" y="7703"/>
                </a:lnTo>
                <a:lnTo>
                  <a:pt x="6612" y="7639"/>
                </a:lnTo>
                <a:lnTo>
                  <a:pt x="6633" y="7639"/>
                </a:lnTo>
                <a:lnTo>
                  <a:pt x="6655" y="7639"/>
                </a:lnTo>
                <a:lnTo>
                  <a:pt x="6697" y="7724"/>
                </a:lnTo>
                <a:lnTo>
                  <a:pt x="6697" y="7724"/>
                </a:lnTo>
                <a:lnTo>
                  <a:pt x="6697" y="7746"/>
                </a:lnTo>
                <a:lnTo>
                  <a:pt x="6676" y="7789"/>
                </a:lnTo>
                <a:lnTo>
                  <a:pt x="6633" y="7853"/>
                </a:lnTo>
                <a:lnTo>
                  <a:pt x="6590" y="7938"/>
                </a:lnTo>
                <a:lnTo>
                  <a:pt x="6590" y="7981"/>
                </a:lnTo>
                <a:lnTo>
                  <a:pt x="6590" y="8024"/>
                </a:lnTo>
                <a:lnTo>
                  <a:pt x="6590" y="8024"/>
                </a:lnTo>
                <a:lnTo>
                  <a:pt x="6633" y="8088"/>
                </a:lnTo>
                <a:lnTo>
                  <a:pt x="6676" y="8131"/>
                </a:lnTo>
                <a:lnTo>
                  <a:pt x="6740" y="8152"/>
                </a:lnTo>
                <a:lnTo>
                  <a:pt x="6804" y="8174"/>
                </a:lnTo>
                <a:lnTo>
                  <a:pt x="6804" y="8174"/>
                </a:lnTo>
                <a:lnTo>
                  <a:pt x="6890" y="8174"/>
                </a:lnTo>
                <a:lnTo>
                  <a:pt x="6933" y="8152"/>
                </a:lnTo>
                <a:lnTo>
                  <a:pt x="6975" y="8110"/>
                </a:lnTo>
                <a:lnTo>
                  <a:pt x="7018" y="8067"/>
                </a:lnTo>
                <a:lnTo>
                  <a:pt x="7040" y="7938"/>
                </a:lnTo>
                <a:lnTo>
                  <a:pt x="7040" y="7810"/>
                </a:lnTo>
                <a:lnTo>
                  <a:pt x="7040" y="7810"/>
                </a:lnTo>
                <a:lnTo>
                  <a:pt x="7018" y="7767"/>
                </a:lnTo>
                <a:lnTo>
                  <a:pt x="6975" y="7703"/>
                </a:lnTo>
                <a:lnTo>
                  <a:pt x="6933" y="7639"/>
                </a:lnTo>
                <a:lnTo>
                  <a:pt x="6911" y="7596"/>
                </a:lnTo>
                <a:lnTo>
                  <a:pt x="6911" y="7596"/>
                </a:lnTo>
                <a:lnTo>
                  <a:pt x="6933" y="7510"/>
                </a:lnTo>
                <a:lnTo>
                  <a:pt x="6954" y="7489"/>
                </a:lnTo>
                <a:lnTo>
                  <a:pt x="6997" y="7446"/>
                </a:lnTo>
                <a:lnTo>
                  <a:pt x="7061" y="7403"/>
                </a:lnTo>
                <a:lnTo>
                  <a:pt x="7061" y="7403"/>
                </a:lnTo>
                <a:lnTo>
                  <a:pt x="7104" y="7296"/>
                </a:lnTo>
                <a:lnTo>
                  <a:pt x="7147" y="7147"/>
                </a:lnTo>
                <a:lnTo>
                  <a:pt x="7189" y="7018"/>
                </a:lnTo>
                <a:lnTo>
                  <a:pt x="7232" y="6997"/>
                </a:lnTo>
                <a:lnTo>
                  <a:pt x="7254" y="6976"/>
                </a:lnTo>
                <a:lnTo>
                  <a:pt x="7254" y="6976"/>
                </a:lnTo>
                <a:lnTo>
                  <a:pt x="7318" y="7275"/>
                </a:lnTo>
                <a:lnTo>
                  <a:pt x="7361" y="7703"/>
                </a:lnTo>
                <a:lnTo>
                  <a:pt x="7382" y="7917"/>
                </a:lnTo>
                <a:lnTo>
                  <a:pt x="7382" y="8110"/>
                </a:lnTo>
                <a:lnTo>
                  <a:pt x="7339" y="8259"/>
                </a:lnTo>
                <a:lnTo>
                  <a:pt x="7318" y="8302"/>
                </a:lnTo>
                <a:lnTo>
                  <a:pt x="7296" y="8345"/>
                </a:lnTo>
                <a:lnTo>
                  <a:pt x="7296" y="8345"/>
                </a:lnTo>
                <a:lnTo>
                  <a:pt x="7232" y="8388"/>
                </a:lnTo>
                <a:lnTo>
                  <a:pt x="7147" y="8409"/>
                </a:lnTo>
                <a:lnTo>
                  <a:pt x="6954" y="8430"/>
                </a:lnTo>
                <a:lnTo>
                  <a:pt x="6590" y="8430"/>
                </a:lnTo>
                <a:lnTo>
                  <a:pt x="6590" y="8430"/>
                </a:lnTo>
                <a:lnTo>
                  <a:pt x="5948" y="8452"/>
                </a:lnTo>
                <a:lnTo>
                  <a:pt x="5948" y="8452"/>
                </a:lnTo>
                <a:lnTo>
                  <a:pt x="5649" y="8452"/>
                </a:lnTo>
                <a:lnTo>
                  <a:pt x="5349" y="8452"/>
                </a:lnTo>
                <a:lnTo>
                  <a:pt x="5200" y="8452"/>
                </a:lnTo>
                <a:lnTo>
                  <a:pt x="5050" y="8409"/>
                </a:lnTo>
                <a:lnTo>
                  <a:pt x="4922" y="8366"/>
                </a:lnTo>
                <a:lnTo>
                  <a:pt x="4793" y="8302"/>
                </a:lnTo>
                <a:lnTo>
                  <a:pt x="4793" y="8302"/>
                </a:lnTo>
                <a:lnTo>
                  <a:pt x="4622" y="8131"/>
                </a:lnTo>
                <a:lnTo>
                  <a:pt x="4451" y="7938"/>
                </a:lnTo>
                <a:lnTo>
                  <a:pt x="4344" y="7703"/>
                </a:lnTo>
                <a:lnTo>
                  <a:pt x="4301" y="7596"/>
                </a:lnTo>
                <a:lnTo>
                  <a:pt x="4280" y="7468"/>
                </a:lnTo>
                <a:lnTo>
                  <a:pt x="4280" y="7468"/>
                </a:lnTo>
                <a:lnTo>
                  <a:pt x="4237" y="7168"/>
                </a:lnTo>
                <a:lnTo>
                  <a:pt x="4237" y="6869"/>
                </a:lnTo>
                <a:lnTo>
                  <a:pt x="4258" y="6548"/>
                </a:lnTo>
                <a:lnTo>
                  <a:pt x="4258" y="6248"/>
                </a:lnTo>
                <a:lnTo>
                  <a:pt x="4237" y="5970"/>
                </a:lnTo>
                <a:lnTo>
                  <a:pt x="4215" y="5820"/>
                </a:lnTo>
                <a:lnTo>
                  <a:pt x="4173" y="5670"/>
                </a:lnTo>
                <a:lnTo>
                  <a:pt x="4108" y="5542"/>
                </a:lnTo>
                <a:lnTo>
                  <a:pt x="4023" y="5414"/>
                </a:lnTo>
                <a:lnTo>
                  <a:pt x="3937" y="5307"/>
                </a:lnTo>
                <a:lnTo>
                  <a:pt x="3788" y="5178"/>
                </a:lnTo>
                <a:lnTo>
                  <a:pt x="3788" y="5178"/>
                </a:lnTo>
                <a:lnTo>
                  <a:pt x="3681" y="5114"/>
                </a:lnTo>
                <a:lnTo>
                  <a:pt x="3574" y="5071"/>
                </a:lnTo>
                <a:lnTo>
                  <a:pt x="3445" y="5050"/>
                </a:lnTo>
                <a:lnTo>
                  <a:pt x="3317" y="4986"/>
                </a:lnTo>
                <a:lnTo>
                  <a:pt x="3317" y="4986"/>
                </a:lnTo>
                <a:lnTo>
                  <a:pt x="3210" y="4922"/>
                </a:lnTo>
                <a:lnTo>
                  <a:pt x="3124" y="4815"/>
                </a:lnTo>
                <a:lnTo>
                  <a:pt x="3060" y="4708"/>
                </a:lnTo>
                <a:lnTo>
                  <a:pt x="2996" y="4579"/>
                </a:lnTo>
                <a:lnTo>
                  <a:pt x="2996" y="4579"/>
                </a:lnTo>
                <a:lnTo>
                  <a:pt x="2889" y="4344"/>
                </a:lnTo>
                <a:lnTo>
                  <a:pt x="2782" y="4087"/>
                </a:lnTo>
                <a:lnTo>
                  <a:pt x="2718" y="3830"/>
                </a:lnTo>
                <a:lnTo>
                  <a:pt x="2675" y="3574"/>
                </a:lnTo>
                <a:lnTo>
                  <a:pt x="2675" y="3574"/>
                </a:lnTo>
                <a:lnTo>
                  <a:pt x="2761" y="3595"/>
                </a:lnTo>
                <a:lnTo>
                  <a:pt x="2868" y="3595"/>
                </a:lnTo>
                <a:lnTo>
                  <a:pt x="2974" y="3595"/>
                </a:lnTo>
                <a:lnTo>
                  <a:pt x="3017" y="3574"/>
                </a:lnTo>
                <a:lnTo>
                  <a:pt x="3060" y="3531"/>
                </a:lnTo>
                <a:lnTo>
                  <a:pt x="3060" y="3531"/>
                </a:lnTo>
                <a:lnTo>
                  <a:pt x="3081" y="3488"/>
                </a:lnTo>
                <a:lnTo>
                  <a:pt x="3081" y="3445"/>
                </a:lnTo>
                <a:lnTo>
                  <a:pt x="3081" y="3402"/>
                </a:lnTo>
                <a:lnTo>
                  <a:pt x="3060" y="3360"/>
                </a:lnTo>
                <a:lnTo>
                  <a:pt x="2996" y="3317"/>
                </a:lnTo>
                <a:lnTo>
                  <a:pt x="2910" y="3274"/>
                </a:lnTo>
                <a:lnTo>
                  <a:pt x="2910" y="3274"/>
                </a:lnTo>
                <a:lnTo>
                  <a:pt x="2761" y="3231"/>
                </a:lnTo>
                <a:lnTo>
                  <a:pt x="2696" y="3210"/>
                </a:lnTo>
                <a:lnTo>
                  <a:pt x="2654" y="3167"/>
                </a:lnTo>
                <a:lnTo>
                  <a:pt x="2654" y="3167"/>
                </a:lnTo>
                <a:lnTo>
                  <a:pt x="2632" y="3124"/>
                </a:lnTo>
                <a:lnTo>
                  <a:pt x="2611" y="3039"/>
                </a:lnTo>
                <a:lnTo>
                  <a:pt x="2611" y="2868"/>
                </a:lnTo>
                <a:lnTo>
                  <a:pt x="2611" y="2696"/>
                </a:lnTo>
                <a:lnTo>
                  <a:pt x="2632" y="2589"/>
                </a:lnTo>
                <a:lnTo>
                  <a:pt x="2632" y="2589"/>
                </a:lnTo>
                <a:lnTo>
                  <a:pt x="2675" y="2482"/>
                </a:lnTo>
                <a:lnTo>
                  <a:pt x="2696" y="2461"/>
                </a:lnTo>
                <a:lnTo>
                  <a:pt x="2718" y="2440"/>
                </a:lnTo>
                <a:lnTo>
                  <a:pt x="2782" y="2461"/>
                </a:lnTo>
                <a:lnTo>
                  <a:pt x="2846" y="2504"/>
                </a:lnTo>
                <a:lnTo>
                  <a:pt x="2910" y="2547"/>
                </a:lnTo>
                <a:lnTo>
                  <a:pt x="2974" y="2589"/>
                </a:lnTo>
                <a:lnTo>
                  <a:pt x="3017" y="2589"/>
                </a:lnTo>
                <a:lnTo>
                  <a:pt x="3060" y="2568"/>
                </a:lnTo>
                <a:lnTo>
                  <a:pt x="3081" y="2525"/>
                </a:lnTo>
                <a:lnTo>
                  <a:pt x="3103" y="2482"/>
                </a:lnTo>
                <a:lnTo>
                  <a:pt x="3103" y="2482"/>
                </a:lnTo>
                <a:lnTo>
                  <a:pt x="3124" y="2418"/>
                </a:lnTo>
                <a:lnTo>
                  <a:pt x="3124" y="2375"/>
                </a:lnTo>
                <a:lnTo>
                  <a:pt x="3081" y="2311"/>
                </a:lnTo>
                <a:lnTo>
                  <a:pt x="3039" y="2226"/>
                </a:lnTo>
                <a:lnTo>
                  <a:pt x="3017" y="2183"/>
                </a:lnTo>
                <a:lnTo>
                  <a:pt x="3017" y="2140"/>
                </a:lnTo>
                <a:lnTo>
                  <a:pt x="3017" y="2140"/>
                </a:lnTo>
                <a:lnTo>
                  <a:pt x="3039" y="2097"/>
                </a:lnTo>
                <a:lnTo>
                  <a:pt x="3060" y="2055"/>
                </a:lnTo>
                <a:lnTo>
                  <a:pt x="3146" y="1969"/>
                </a:lnTo>
                <a:lnTo>
                  <a:pt x="3231" y="1883"/>
                </a:lnTo>
                <a:lnTo>
                  <a:pt x="3295" y="1798"/>
                </a:lnTo>
                <a:lnTo>
                  <a:pt x="3295" y="1798"/>
                </a:lnTo>
                <a:lnTo>
                  <a:pt x="3402" y="1969"/>
                </a:lnTo>
                <a:lnTo>
                  <a:pt x="3467" y="2076"/>
                </a:lnTo>
                <a:lnTo>
                  <a:pt x="3574" y="2183"/>
                </a:lnTo>
                <a:lnTo>
                  <a:pt x="3659" y="2268"/>
                </a:lnTo>
                <a:lnTo>
                  <a:pt x="3702" y="2290"/>
                </a:lnTo>
                <a:lnTo>
                  <a:pt x="3745" y="2311"/>
                </a:lnTo>
                <a:lnTo>
                  <a:pt x="3788" y="2290"/>
                </a:lnTo>
                <a:lnTo>
                  <a:pt x="3830" y="2268"/>
                </a:lnTo>
                <a:lnTo>
                  <a:pt x="3873" y="2226"/>
                </a:lnTo>
                <a:lnTo>
                  <a:pt x="3895" y="2140"/>
                </a:lnTo>
                <a:lnTo>
                  <a:pt x="3895" y="2140"/>
                </a:lnTo>
                <a:lnTo>
                  <a:pt x="3916" y="2055"/>
                </a:lnTo>
                <a:lnTo>
                  <a:pt x="3873" y="1969"/>
                </a:lnTo>
                <a:lnTo>
                  <a:pt x="3830" y="1905"/>
                </a:lnTo>
                <a:lnTo>
                  <a:pt x="3766" y="1841"/>
                </a:lnTo>
                <a:lnTo>
                  <a:pt x="3702" y="1755"/>
                </a:lnTo>
                <a:lnTo>
                  <a:pt x="3681" y="1691"/>
                </a:lnTo>
                <a:lnTo>
                  <a:pt x="3659" y="1605"/>
                </a:lnTo>
                <a:lnTo>
                  <a:pt x="3702" y="1520"/>
                </a:lnTo>
                <a:lnTo>
                  <a:pt x="3702" y="1520"/>
                </a:lnTo>
                <a:lnTo>
                  <a:pt x="3745" y="1477"/>
                </a:lnTo>
                <a:lnTo>
                  <a:pt x="3830" y="1434"/>
                </a:lnTo>
                <a:lnTo>
                  <a:pt x="3916" y="1391"/>
                </a:lnTo>
                <a:lnTo>
                  <a:pt x="3980" y="1370"/>
                </a:lnTo>
                <a:lnTo>
                  <a:pt x="3980" y="1370"/>
                </a:lnTo>
                <a:lnTo>
                  <a:pt x="4044" y="1370"/>
                </a:lnTo>
                <a:lnTo>
                  <a:pt x="4066" y="1370"/>
                </a:lnTo>
                <a:lnTo>
                  <a:pt x="4108" y="1477"/>
                </a:lnTo>
                <a:lnTo>
                  <a:pt x="4108" y="1477"/>
                </a:lnTo>
                <a:lnTo>
                  <a:pt x="4173" y="1584"/>
                </a:lnTo>
                <a:lnTo>
                  <a:pt x="4237" y="1734"/>
                </a:lnTo>
                <a:lnTo>
                  <a:pt x="4301" y="1798"/>
                </a:lnTo>
                <a:lnTo>
                  <a:pt x="4344" y="1819"/>
                </a:lnTo>
                <a:lnTo>
                  <a:pt x="4408" y="1819"/>
                </a:lnTo>
                <a:lnTo>
                  <a:pt x="4494" y="1798"/>
                </a:lnTo>
                <a:lnTo>
                  <a:pt x="4494" y="1798"/>
                </a:lnTo>
                <a:lnTo>
                  <a:pt x="4536" y="1734"/>
                </a:lnTo>
                <a:lnTo>
                  <a:pt x="4558" y="1669"/>
                </a:lnTo>
                <a:lnTo>
                  <a:pt x="4558" y="1584"/>
                </a:lnTo>
                <a:lnTo>
                  <a:pt x="4515" y="1498"/>
                </a:lnTo>
                <a:lnTo>
                  <a:pt x="4472" y="1348"/>
                </a:lnTo>
                <a:lnTo>
                  <a:pt x="4472" y="1284"/>
                </a:lnTo>
                <a:lnTo>
                  <a:pt x="4515" y="1220"/>
                </a:lnTo>
                <a:lnTo>
                  <a:pt x="4515" y="1220"/>
                </a:lnTo>
                <a:lnTo>
                  <a:pt x="4472" y="1241"/>
                </a:lnTo>
                <a:lnTo>
                  <a:pt x="4472" y="1241"/>
                </a:lnTo>
                <a:lnTo>
                  <a:pt x="4515" y="1220"/>
                </a:lnTo>
                <a:lnTo>
                  <a:pt x="4515" y="1220"/>
                </a:lnTo>
                <a:lnTo>
                  <a:pt x="4515" y="1220"/>
                </a:lnTo>
                <a:lnTo>
                  <a:pt x="4515" y="1220"/>
                </a:lnTo>
                <a:lnTo>
                  <a:pt x="4601" y="1199"/>
                </a:lnTo>
                <a:lnTo>
                  <a:pt x="4708" y="1199"/>
                </a:lnTo>
                <a:lnTo>
                  <a:pt x="4815" y="1199"/>
                </a:lnTo>
                <a:lnTo>
                  <a:pt x="4879" y="1220"/>
                </a:lnTo>
                <a:lnTo>
                  <a:pt x="4879" y="1220"/>
                </a:lnTo>
                <a:lnTo>
                  <a:pt x="4943" y="1284"/>
                </a:lnTo>
                <a:lnTo>
                  <a:pt x="4964" y="1348"/>
                </a:lnTo>
                <a:lnTo>
                  <a:pt x="4964" y="1434"/>
                </a:lnTo>
                <a:lnTo>
                  <a:pt x="4964" y="1520"/>
                </a:lnTo>
                <a:lnTo>
                  <a:pt x="4964" y="1520"/>
                </a:lnTo>
                <a:lnTo>
                  <a:pt x="5007" y="1627"/>
                </a:lnTo>
                <a:lnTo>
                  <a:pt x="5093" y="1712"/>
                </a:lnTo>
                <a:lnTo>
                  <a:pt x="5114" y="1734"/>
                </a:lnTo>
                <a:lnTo>
                  <a:pt x="5178" y="1755"/>
                </a:lnTo>
                <a:lnTo>
                  <a:pt x="5221" y="1755"/>
                </a:lnTo>
                <a:lnTo>
                  <a:pt x="5285" y="1712"/>
                </a:lnTo>
                <a:lnTo>
                  <a:pt x="5285" y="1712"/>
                </a:lnTo>
                <a:lnTo>
                  <a:pt x="5328" y="1691"/>
                </a:lnTo>
                <a:lnTo>
                  <a:pt x="5371" y="1627"/>
                </a:lnTo>
                <a:lnTo>
                  <a:pt x="5371" y="1562"/>
                </a:lnTo>
                <a:lnTo>
                  <a:pt x="5371" y="1498"/>
                </a:lnTo>
                <a:lnTo>
                  <a:pt x="5371" y="1370"/>
                </a:lnTo>
                <a:lnTo>
                  <a:pt x="5328" y="1241"/>
                </a:lnTo>
                <a:lnTo>
                  <a:pt x="5328" y="1241"/>
                </a:lnTo>
                <a:lnTo>
                  <a:pt x="5435" y="1241"/>
                </a:lnTo>
                <a:lnTo>
                  <a:pt x="5563" y="1263"/>
                </a:lnTo>
                <a:lnTo>
                  <a:pt x="5692" y="1284"/>
                </a:lnTo>
                <a:lnTo>
                  <a:pt x="5799" y="1348"/>
                </a:lnTo>
                <a:lnTo>
                  <a:pt x="5799" y="1348"/>
                </a:lnTo>
                <a:lnTo>
                  <a:pt x="5842" y="1413"/>
                </a:lnTo>
                <a:lnTo>
                  <a:pt x="5842" y="1477"/>
                </a:lnTo>
                <a:lnTo>
                  <a:pt x="5884" y="1541"/>
                </a:lnTo>
                <a:lnTo>
                  <a:pt x="5906" y="1584"/>
                </a:lnTo>
                <a:lnTo>
                  <a:pt x="5948" y="1605"/>
                </a:lnTo>
                <a:lnTo>
                  <a:pt x="5948" y="1605"/>
                </a:lnTo>
                <a:lnTo>
                  <a:pt x="6013" y="1605"/>
                </a:lnTo>
                <a:lnTo>
                  <a:pt x="6034" y="1605"/>
                </a:lnTo>
                <a:lnTo>
                  <a:pt x="6098" y="1562"/>
                </a:lnTo>
                <a:lnTo>
                  <a:pt x="6162" y="1520"/>
                </a:lnTo>
                <a:lnTo>
                  <a:pt x="6227" y="1477"/>
                </a:lnTo>
                <a:lnTo>
                  <a:pt x="6227" y="1477"/>
                </a:lnTo>
                <a:lnTo>
                  <a:pt x="6291" y="1498"/>
                </a:lnTo>
                <a:lnTo>
                  <a:pt x="6376" y="1520"/>
                </a:lnTo>
                <a:lnTo>
                  <a:pt x="6462" y="1584"/>
                </a:lnTo>
                <a:lnTo>
                  <a:pt x="6505" y="1648"/>
                </a:lnTo>
                <a:lnTo>
                  <a:pt x="6505" y="1648"/>
                </a:lnTo>
                <a:lnTo>
                  <a:pt x="6526" y="1734"/>
                </a:lnTo>
                <a:lnTo>
                  <a:pt x="6548" y="1819"/>
                </a:lnTo>
                <a:lnTo>
                  <a:pt x="6569" y="1905"/>
                </a:lnTo>
                <a:lnTo>
                  <a:pt x="6590" y="1948"/>
                </a:lnTo>
                <a:lnTo>
                  <a:pt x="6655" y="1969"/>
                </a:lnTo>
                <a:lnTo>
                  <a:pt x="6655" y="1969"/>
                </a:lnTo>
                <a:lnTo>
                  <a:pt x="6697" y="1969"/>
                </a:lnTo>
                <a:lnTo>
                  <a:pt x="6740" y="1969"/>
                </a:lnTo>
                <a:lnTo>
                  <a:pt x="6783" y="1926"/>
                </a:lnTo>
                <a:lnTo>
                  <a:pt x="6826" y="1862"/>
                </a:lnTo>
                <a:lnTo>
                  <a:pt x="6847" y="1841"/>
                </a:lnTo>
                <a:lnTo>
                  <a:pt x="6869" y="1819"/>
                </a:lnTo>
                <a:lnTo>
                  <a:pt x="6869" y="1819"/>
                </a:lnTo>
                <a:lnTo>
                  <a:pt x="6954" y="1841"/>
                </a:lnTo>
                <a:lnTo>
                  <a:pt x="7061" y="1883"/>
                </a:lnTo>
                <a:lnTo>
                  <a:pt x="7232" y="1990"/>
                </a:lnTo>
                <a:lnTo>
                  <a:pt x="7232" y="1990"/>
                </a:lnTo>
                <a:lnTo>
                  <a:pt x="7339" y="2055"/>
                </a:lnTo>
                <a:lnTo>
                  <a:pt x="7425" y="2097"/>
                </a:lnTo>
                <a:lnTo>
                  <a:pt x="7468" y="2183"/>
                </a:lnTo>
                <a:lnTo>
                  <a:pt x="7532" y="2290"/>
                </a:lnTo>
                <a:lnTo>
                  <a:pt x="7532" y="2290"/>
                </a:lnTo>
                <a:lnTo>
                  <a:pt x="7682" y="2568"/>
                </a:lnTo>
                <a:lnTo>
                  <a:pt x="7789" y="2846"/>
                </a:lnTo>
                <a:lnTo>
                  <a:pt x="7853" y="3124"/>
                </a:lnTo>
                <a:lnTo>
                  <a:pt x="7874" y="3274"/>
                </a:lnTo>
                <a:lnTo>
                  <a:pt x="7896" y="3445"/>
                </a:lnTo>
                <a:lnTo>
                  <a:pt x="7896" y="3445"/>
                </a:lnTo>
                <a:lnTo>
                  <a:pt x="7896" y="3723"/>
                </a:lnTo>
                <a:lnTo>
                  <a:pt x="7874" y="3852"/>
                </a:lnTo>
                <a:lnTo>
                  <a:pt x="7853" y="4002"/>
                </a:lnTo>
                <a:lnTo>
                  <a:pt x="7853" y="4002"/>
                </a:lnTo>
                <a:close/>
                <a:moveTo>
                  <a:pt x="6740" y="6954"/>
                </a:moveTo>
                <a:lnTo>
                  <a:pt x="6740" y="6954"/>
                </a:lnTo>
                <a:lnTo>
                  <a:pt x="6783" y="6997"/>
                </a:lnTo>
                <a:lnTo>
                  <a:pt x="6804" y="7040"/>
                </a:lnTo>
                <a:lnTo>
                  <a:pt x="6783" y="7083"/>
                </a:lnTo>
                <a:lnTo>
                  <a:pt x="6762" y="7125"/>
                </a:lnTo>
                <a:lnTo>
                  <a:pt x="6719" y="7168"/>
                </a:lnTo>
                <a:lnTo>
                  <a:pt x="6655" y="7189"/>
                </a:lnTo>
                <a:lnTo>
                  <a:pt x="6612" y="7168"/>
                </a:lnTo>
                <a:lnTo>
                  <a:pt x="6569" y="7147"/>
                </a:lnTo>
                <a:lnTo>
                  <a:pt x="6569" y="7147"/>
                </a:lnTo>
                <a:lnTo>
                  <a:pt x="6548" y="7104"/>
                </a:lnTo>
                <a:lnTo>
                  <a:pt x="6526" y="7040"/>
                </a:lnTo>
                <a:lnTo>
                  <a:pt x="6548" y="6997"/>
                </a:lnTo>
                <a:lnTo>
                  <a:pt x="6569" y="6954"/>
                </a:lnTo>
                <a:lnTo>
                  <a:pt x="6590" y="6933"/>
                </a:lnTo>
                <a:lnTo>
                  <a:pt x="6655" y="6911"/>
                </a:lnTo>
                <a:lnTo>
                  <a:pt x="6697" y="6933"/>
                </a:lnTo>
                <a:lnTo>
                  <a:pt x="6740" y="6954"/>
                </a:lnTo>
                <a:lnTo>
                  <a:pt x="6740" y="6954"/>
                </a:lnTo>
                <a:close/>
                <a:moveTo>
                  <a:pt x="6505" y="6291"/>
                </a:moveTo>
                <a:lnTo>
                  <a:pt x="6505" y="6291"/>
                </a:lnTo>
                <a:lnTo>
                  <a:pt x="6569" y="6248"/>
                </a:lnTo>
                <a:lnTo>
                  <a:pt x="6633" y="6269"/>
                </a:lnTo>
                <a:lnTo>
                  <a:pt x="6676" y="6312"/>
                </a:lnTo>
                <a:lnTo>
                  <a:pt x="6719" y="6398"/>
                </a:lnTo>
                <a:lnTo>
                  <a:pt x="6762" y="6569"/>
                </a:lnTo>
                <a:lnTo>
                  <a:pt x="6783" y="6697"/>
                </a:lnTo>
                <a:lnTo>
                  <a:pt x="6783" y="6697"/>
                </a:lnTo>
                <a:lnTo>
                  <a:pt x="6740" y="6676"/>
                </a:lnTo>
                <a:lnTo>
                  <a:pt x="6676" y="6655"/>
                </a:lnTo>
                <a:lnTo>
                  <a:pt x="6526" y="6633"/>
                </a:lnTo>
                <a:lnTo>
                  <a:pt x="6526" y="6633"/>
                </a:lnTo>
                <a:lnTo>
                  <a:pt x="6505" y="6612"/>
                </a:lnTo>
                <a:lnTo>
                  <a:pt x="6483" y="6569"/>
                </a:lnTo>
                <a:lnTo>
                  <a:pt x="6441" y="6462"/>
                </a:lnTo>
                <a:lnTo>
                  <a:pt x="6462" y="6355"/>
                </a:lnTo>
                <a:lnTo>
                  <a:pt x="6462" y="6312"/>
                </a:lnTo>
                <a:lnTo>
                  <a:pt x="6505" y="6291"/>
                </a:lnTo>
                <a:lnTo>
                  <a:pt x="6505" y="6291"/>
                </a:lnTo>
                <a:close/>
                <a:moveTo>
                  <a:pt x="6013" y="6954"/>
                </a:moveTo>
                <a:lnTo>
                  <a:pt x="6013" y="6954"/>
                </a:lnTo>
                <a:lnTo>
                  <a:pt x="6013" y="6933"/>
                </a:lnTo>
                <a:lnTo>
                  <a:pt x="6013" y="6933"/>
                </a:lnTo>
                <a:lnTo>
                  <a:pt x="5991" y="6954"/>
                </a:lnTo>
                <a:lnTo>
                  <a:pt x="5991" y="6954"/>
                </a:lnTo>
                <a:lnTo>
                  <a:pt x="5991" y="6954"/>
                </a:lnTo>
                <a:lnTo>
                  <a:pt x="6034" y="6933"/>
                </a:lnTo>
                <a:lnTo>
                  <a:pt x="6120" y="6911"/>
                </a:lnTo>
                <a:lnTo>
                  <a:pt x="6205" y="6911"/>
                </a:lnTo>
                <a:lnTo>
                  <a:pt x="6269" y="6911"/>
                </a:lnTo>
                <a:lnTo>
                  <a:pt x="6269" y="6911"/>
                </a:lnTo>
                <a:lnTo>
                  <a:pt x="6312" y="6976"/>
                </a:lnTo>
                <a:lnTo>
                  <a:pt x="6312" y="7061"/>
                </a:lnTo>
                <a:lnTo>
                  <a:pt x="6291" y="7147"/>
                </a:lnTo>
                <a:lnTo>
                  <a:pt x="6269" y="7211"/>
                </a:lnTo>
                <a:lnTo>
                  <a:pt x="6269" y="7211"/>
                </a:lnTo>
                <a:lnTo>
                  <a:pt x="6205" y="7232"/>
                </a:lnTo>
                <a:lnTo>
                  <a:pt x="6141" y="7211"/>
                </a:lnTo>
                <a:lnTo>
                  <a:pt x="6077" y="7189"/>
                </a:lnTo>
                <a:lnTo>
                  <a:pt x="6013" y="7147"/>
                </a:lnTo>
                <a:lnTo>
                  <a:pt x="5991" y="7104"/>
                </a:lnTo>
                <a:lnTo>
                  <a:pt x="5970" y="7040"/>
                </a:lnTo>
                <a:lnTo>
                  <a:pt x="5970" y="6997"/>
                </a:lnTo>
                <a:lnTo>
                  <a:pt x="6013" y="6954"/>
                </a:lnTo>
                <a:lnTo>
                  <a:pt x="6013" y="6954"/>
                </a:lnTo>
                <a:close/>
                <a:moveTo>
                  <a:pt x="5948" y="6590"/>
                </a:moveTo>
                <a:lnTo>
                  <a:pt x="5948" y="6590"/>
                </a:lnTo>
                <a:lnTo>
                  <a:pt x="5948" y="6548"/>
                </a:lnTo>
                <a:lnTo>
                  <a:pt x="5970" y="6505"/>
                </a:lnTo>
                <a:lnTo>
                  <a:pt x="6034" y="6419"/>
                </a:lnTo>
                <a:lnTo>
                  <a:pt x="6098" y="6376"/>
                </a:lnTo>
                <a:lnTo>
                  <a:pt x="6184" y="6355"/>
                </a:lnTo>
                <a:lnTo>
                  <a:pt x="6184" y="6355"/>
                </a:lnTo>
                <a:lnTo>
                  <a:pt x="6227" y="6355"/>
                </a:lnTo>
                <a:lnTo>
                  <a:pt x="6227" y="6376"/>
                </a:lnTo>
                <a:lnTo>
                  <a:pt x="6248" y="6462"/>
                </a:lnTo>
                <a:lnTo>
                  <a:pt x="6248" y="6569"/>
                </a:lnTo>
                <a:lnTo>
                  <a:pt x="6248" y="6612"/>
                </a:lnTo>
                <a:lnTo>
                  <a:pt x="6269" y="6633"/>
                </a:lnTo>
                <a:lnTo>
                  <a:pt x="6269" y="6633"/>
                </a:lnTo>
                <a:lnTo>
                  <a:pt x="6077" y="6655"/>
                </a:lnTo>
                <a:lnTo>
                  <a:pt x="5991" y="6633"/>
                </a:lnTo>
                <a:lnTo>
                  <a:pt x="5970" y="6612"/>
                </a:lnTo>
                <a:lnTo>
                  <a:pt x="5948" y="6590"/>
                </a:lnTo>
                <a:lnTo>
                  <a:pt x="5948" y="6590"/>
                </a:lnTo>
                <a:close/>
                <a:moveTo>
                  <a:pt x="5456" y="6997"/>
                </a:moveTo>
                <a:lnTo>
                  <a:pt x="5456" y="6997"/>
                </a:lnTo>
                <a:lnTo>
                  <a:pt x="5392" y="6997"/>
                </a:lnTo>
                <a:lnTo>
                  <a:pt x="5349" y="6976"/>
                </a:lnTo>
                <a:lnTo>
                  <a:pt x="5328" y="6933"/>
                </a:lnTo>
                <a:lnTo>
                  <a:pt x="5328" y="6890"/>
                </a:lnTo>
                <a:lnTo>
                  <a:pt x="5392" y="6783"/>
                </a:lnTo>
                <a:lnTo>
                  <a:pt x="5499" y="6697"/>
                </a:lnTo>
                <a:lnTo>
                  <a:pt x="5499" y="6697"/>
                </a:lnTo>
                <a:lnTo>
                  <a:pt x="5563" y="6676"/>
                </a:lnTo>
                <a:lnTo>
                  <a:pt x="5606" y="6676"/>
                </a:lnTo>
                <a:lnTo>
                  <a:pt x="5628" y="6719"/>
                </a:lnTo>
                <a:lnTo>
                  <a:pt x="5649" y="6783"/>
                </a:lnTo>
                <a:lnTo>
                  <a:pt x="5628" y="6847"/>
                </a:lnTo>
                <a:lnTo>
                  <a:pt x="5606" y="6911"/>
                </a:lnTo>
                <a:lnTo>
                  <a:pt x="5542" y="6976"/>
                </a:lnTo>
                <a:lnTo>
                  <a:pt x="5456" y="6997"/>
                </a:lnTo>
                <a:lnTo>
                  <a:pt x="5456" y="6997"/>
                </a:lnTo>
                <a:close/>
                <a:moveTo>
                  <a:pt x="5200" y="7147"/>
                </a:moveTo>
                <a:lnTo>
                  <a:pt x="5200" y="7147"/>
                </a:lnTo>
                <a:lnTo>
                  <a:pt x="5114" y="7147"/>
                </a:lnTo>
                <a:lnTo>
                  <a:pt x="5028" y="7125"/>
                </a:lnTo>
                <a:lnTo>
                  <a:pt x="4986" y="7104"/>
                </a:lnTo>
                <a:lnTo>
                  <a:pt x="4900" y="7083"/>
                </a:lnTo>
                <a:lnTo>
                  <a:pt x="4900" y="7083"/>
                </a:lnTo>
                <a:lnTo>
                  <a:pt x="4943" y="7040"/>
                </a:lnTo>
                <a:lnTo>
                  <a:pt x="4986" y="7018"/>
                </a:lnTo>
                <a:lnTo>
                  <a:pt x="5028" y="6997"/>
                </a:lnTo>
                <a:lnTo>
                  <a:pt x="5093" y="6976"/>
                </a:lnTo>
                <a:lnTo>
                  <a:pt x="5135" y="6997"/>
                </a:lnTo>
                <a:lnTo>
                  <a:pt x="5178" y="7018"/>
                </a:lnTo>
                <a:lnTo>
                  <a:pt x="5200" y="7061"/>
                </a:lnTo>
                <a:lnTo>
                  <a:pt x="5200" y="7147"/>
                </a:lnTo>
                <a:lnTo>
                  <a:pt x="5200" y="7147"/>
                </a:lnTo>
                <a:close/>
                <a:moveTo>
                  <a:pt x="8024" y="4815"/>
                </a:moveTo>
                <a:lnTo>
                  <a:pt x="8024" y="4815"/>
                </a:lnTo>
                <a:lnTo>
                  <a:pt x="8024" y="4579"/>
                </a:lnTo>
                <a:lnTo>
                  <a:pt x="8024" y="4579"/>
                </a:lnTo>
                <a:lnTo>
                  <a:pt x="8067" y="4387"/>
                </a:lnTo>
                <a:lnTo>
                  <a:pt x="8131" y="4215"/>
                </a:lnTo>
                <a:lnTo>
                  <a:pt x="8131" y="4215"/>
                </a:lnTo>
                <a:lnTo>
                  <a:pt x="8195" y="4151"/>
                </a:lnTo>
                <a:lnTo>
                  <a:pt x="8323" y="4066"/>
                </a:lnTo>
                <a:lnTo>
                  <a:pt x="8388" y="4044"/>
                </a:lnTo>
                <a:lnTo>
                  <a:pt x="8452" y="4023"/>
                </a:lnTo>
                <a:lnTo>
                  <a:pt x="8495" y="4044"/>
                </a:lnTo>
                <a:lnTo>
                  <a:pt x="8495" y="4066"/>
                </a:lnTo>
                <a:lnTo>
                  <a:pt x="8495" y="4066"/>
                </a:lnTo>
                <a:lnTo>
                  <a:pt x="8473" y="4130"/>
                </a:lnTo>
                <a:lnTo>
                  <a:pt x="8409" y="4215"/>
                </a:lnTo>
                <a:lnTo>
                  <a:pt x="8302" y="4344"/>
                </a:lnTo>
                <a:lnTo>
                  <a:pt x="8302" y="4344"/>
                </a:lnTo>
                <a:lnTo>
                  <a:pt x="8174" y="4579"/>
                </a:lnTo>
                <a:lnTo>
                  <a:pt x="8024" y="4815"/>
                </a:lnTo>
                <a:lnTo>
                  <a:pt x="8024" y="4815"/>
                </a:lnTo>
                <a:close/>
                <a:moveTo>
                  <a:pt x="9864" y="6505"/>
                </a:moveTo>
                <a:lnTo>
                  <a:pt x="9864" y="6505"/>
                </a:lnTo>
                <a:lnTo>
                  <a:pt x="9415" y="6376"/>
                </a:lnTo>
                <a:lnTo>
                  <a:pt x="9136" y="6291"/>
                </a:lnTo>
                <a:lnTo>
                  <a:pt x="9072" y="6248"/>
                </a:lnTo>
                <a:lnTo>
                  <a:pt x="9029" y="6227"/>
                </a:lnTo>
                <a:lnTo>
                  <a:pt x="9029" y="6227"/>
                </a:lnTo>
                <a:lnTo>
                  <a:pt x="9051" y="6205"/>
                </a:lnTo>
                <a:lnTo>
                  <a:pt x="9094" y="6184"/>
                </a:lnTo>
                <a:lnTo>
                  <a:pt x="9201" y="6141"/>
                </a:lnTo>
                <a:lnTo>
                  <a:pt x="9372" y="6120"/>
                </a:lnTo>
                <a:lnTo>
                  <a:pt x="9372" y="6120"/>
                </a:lnTo>
                <a:lnTo>
                  <a:pt x="9457" y="6141"/>
                </a:lnTo>
                <a:lnTo>
                  <a:pt x="9522" y="6163"/>
                </a:lnTo>
                <a:lnTo>
                  <a:pt x="9629" y="6227"/>
                </a:lnTo>
                <a:lnTo>
                  <a:pt x="9757" y="6291"/>
                </a:lnTo>
                <a:lnTo>
                  <a:pt x="9821" y="6312"/>
                </a:lnTo>
                <a:lnTo>
                  <a:pt x="9907" y="6312"/>
                </a:lnTo>
                <a:lnTo>
                  <a:pt x="9907" y="6312"/>
                </a:lnTo>
                <a:lnTo>
                  <a:pt x="9971" y="6312"/>
                </a:lnTo>
                <a:lnTo>
                  <a:pt x="10014" y="6269"/>
                </a:lnTo>
                <a:lnTo>
                  <a:pt x="10056" y="6248"/>
                </a:lnTo>
                <a:lnTo>
                  <a:pt x="10078" y="6205"/>
                </a:lnTo>
                <a:lnTo>
                  <a:pt x="10099" y="6141"/>
                </a:lnTo>
                <a:lnTo>
                  <a:pt x="10078" y="6098"/>
                </a:lnTo>
                <a:lnTo>
                  <a:pt x="10056" y="6034"/>
                </a:lnTo>
                <a:lnTo>
                  <a:pt x="10014" y="5991"/>
                </a:lnTo>
                <a:lnTo>
                  <a:pt x="10014" y="5991"/>
                </a:lnTo>
                <a:lnTo>
                  <a:pt x="9928" y="5927"/>
                </a:lnTo>
                <a:lnTo>
                  <a:pt x="9843" y="5906"/>
                </a:lnTo>
                <a:lnTo>
                  <a:pt x="9757" y="5863"/>
                </a:lnTo>
                <a:lnTo>
                  <a:pt x="9671" y="5842"/>
                </a:lnTo>
                <a:lnTo>
                  <a:pt x="9671" y="5842"/>
                </a:lnTo>
                <a:lnTo>
                  <a:pt x="9650" y="5799"/>
                </a:lnTo>
                <a:lnTo>
                  <a:pt x="9650" y="5756"/>
                </a:lnTo>
                <a:lnTo>
                  <a:pt x="9650" y="5606"/>
                </a:lnTo>
                <a:lnTo>
                  <a:pt x="9714" y="5392"/>
                </a:lnTo>
                <a:lnTo>
                  <a:pt x="9714" y="5392"/>
                </a:lnTo>
                <a:lnTo>
                  <a:pt x="9736" y="5392"/>
                </a:lnTo>
                <a:lnTo>
                  <a:pt x="9778" y="5435"/>
                </a:lnTo>
                <a:lnTo>
                  <a:pt x="9907" y="5563"/>
                </a:lnTo>
                <a:lnTo>
                  <a:pt x="10014" y="5756"/>
                </a:lnTo>
                <a:lnTo>
                  <a:pt x="10142" y="5991"/>
                </a:lnTo>
                <a:lnTo>
                  <a:pt x="10356" y="6462"/>
                </a:lnTo>
                <a:lnTo>
                  <a:pt x="10463" y="6719"/>
                </a:lnTo>
                <a:lnTo>
                  <a:pt x="10463" y="6719"/>
                </a:lnTo>
                <a:lnTo>
                  <a:pt x="10442" y="6697"/>
                </a:lnTo>
                <a:lnTo>
                  <a:pt x="10377" y="6655"/>
                </a:lnTo>
                <a:lnTo>
                  <a:pt x="10185" y="6590"/>
                </a:lnTo>
                <a:lnTo>
                  <a:pt x="9864" y="6505"/>
                </a:lnTo>
                <a:lnTo>
                  <a:pt x="9864" y="6505"/>
                </a:lnTo>
                <a:close/>
                <a:moveTo>
                  <a:pt x="5863" y="2097"/>
                </a:moveTo>
                <a:lnTo>
                  <a:pt x="5863" y="2097"/>
                </a:lnTo>
                <a:lnTo>
                  <a:pt x="5948" y="2055"/>
                </a:lnTo>
                <a:lnTo>
                  <a:pt x="5970" y="2012"/>
                </a:lnTo>
                <a:lnTo>
                  <a:pt x="5991" y="1948"/>
                </a:lnTo>
                <a:lnTo>
                  <a:pt x="5970" y="1862"/>
                </a:lnTo>
                <a:lnTo>
                  <a:pt x="5927" y="1798"/>
                </a:lnTo>
                <a:lnTo>
                  <a:pt x="5863" y="1755"/>
                </a:lnTo>
                <a:lnTo>
                  <a:pt x="5799" y="1734"/>
                </a:lnTo>
                <a:lnTo>
                  <a:pt x="5735" y="1755"/>
                </a:lnTo>
                <a:lnTo>
                  <a:pt x="5735" y="1755"/>
                </a:lnTo>
                <a:lnTo>
                  <a:pt x="5692" y="1798"/>
                </a:lnTo>
                <a:lnTo>
                  <a:pt x="5670" y="1862"/>
                </a:lnTo>
                <a:lnTo>
                  <a:pt x="5649" y="1926"/>
                </a:lnTo>
                <a:lnTo>
                  <a:pt x="5670" y="1969"/>
                </a:lnTo>
                <a:lnTo>
                  <a:pt x="5713" y="2033"/>
                </a:lnTo>
                <a:lnTo>
                  <a:pt x="5756" y="2055"/>
                </a:lnTo>
                <a:lnTo>
                  <a:pt x="5799" y="2097"/>
                </a:lnTo>
                <a:lnTo>
                  <a:pt x="5863" y="2097"/>
                </a:lnTo>
                <a:lnTo>
                  <a:pt x="5863" y="2097"/>
                </a:lnTo>
                <a:close/>
                <a:moveTo>
                  <a:pt x="7296" y="2247"/>
                </a:moveTo>
                <a:lnTo>
                  <a:pt x="7296" y="2247"/>
                </a:lnTo>
                <a:lnTo>
                  <a:pt x="7275" y="2183"/>
                </a:lnTo>
                <a:lnTo>
                  <a:pt x="7254" y="2161"/>
                </a:lnTo>
                <a:lnTo>
                  <a:pt x="7211" y="2140"/>
                </a:lnTo>
                <a:lnTo>
                  <a:pt x="7168" y="2140"/>
                </a:lnTo>
                <a:lnTo>
                  <a:pt x="7147" y="2140"/>
                </a:lnTo>
                <a:lnTo>
                  <a:pt x="7104" y="2161"/>
                </a:lnTo>
                <a:lnTo>
                  <a:pt x="7082" y="2204"/>
                </a:lnTo>
                <a:lnTo>
                  <a:pt x="7061" y="2247"/>
                </a:lnTo>
                <a:lnTo>
                  <a:pt x="7061" y="2247"/>
                </a:lnTo>
                <a:lnTo>
                  <a:pt x="7082" y="2290"/>
                </a:lnTo>
                <a:lnTo>
                  <a:pt x="7104" y="2333"/>
                </a:lnTo>
                <a:lnTo>
                  <a:pt x="7147" y="2354"/>
                </a:lnTo>
                <a:lnTo>
                  <a:pt x="7189" y="2354"/>
                </a:lnTo>
                <a:lnTo>
                  <a:pt x="7232" y="2354"/>
                </a:lnTo>
                <a:lnTo>
                  <a:pt x="7275" y="2333"/>
                </a:lnTo>
                <a:lnTo>
                  <a:pt x="7296" y="2290"/>
                </a:lnTo>
                <a:lnTo>
                  <a:pt x="7296" y="2247"/>
                </a:lnTo>
                <a:lnTo>
                  <a:pt x="7296" y="2247"/>
                </a:lnTo>
                <a:close/>
                <a:moveTo>
                  <a:pt x="4772" y="2290"/>
                </a:moveTo>
                <a:lnTo>
                  <a:pt x="4772" y="2290"/>
                </a:lnTo>
                <a:lnTo>
                  <a:pt x="4750" y="2247"/>
                </a:lnTo>
                <a:lnTo>
                  <a:pt x="4708" y="2204"/>
                </a:lnTo>
                <a:lnTo>
                  <a:pt x="4665" y="2183"/>
                </a:lnTo>
                <a:lnTo>
                  <a:pt x="4601" y="2183"/>
                </a:lnTo>
                <a:lnTo>
                  <a:pt x="4558" y="2204"/>
                </a:lnTo>
                <a:lnTo>
                  <a:pt x="4536" y="2247"/>
                </a:lnTo>
                <a:lnTo>
                  <a:pt x="4515" y="2290"/>
                </a:lnTo>
                <a:lnTo>
                  <a:pt x="4515" y="2354"/>
                </a:lnTo>
                <a:lnTo>
                  <a:pt x="4515" y="2354"/>
                </a:lnTo>
                <a:lnTo>
                  <a:pt x="4536" y="2397"/>
                </a:lnTo>
                <a:lnTo>
                  <a:pt x="4579" y="2440"/>
                </a:lnTo>
                <a:lnTo>
                  <a:pt x="4622" y="2440"/>
                </a:lnTo>
                <a:lnTo>
                  <a:pt x="4665" y="2440"/>
                </a:lnTo>
                <a:lnTo>
                  <a:pt x="4729" y="2418"/>
                </a:lnTo>
                <a:lnTo>
                  <a:pt x="4750" y="2397"/>
                </a:lnTo>
                <a:lnTo>
                  <a:pt x="4772" y="2354"/>
                </a:lnTo>
                <a:lnTo>
                  <a:pt x="4772" y="2290"/>
                </a:lnTo>
                <a:lnTo>
                  <a:pt x="4772" y="2290"/>
                </a:lnTo>
                <a:close/>
                <a:moveTo>
                  <a:pt x="4986" y="3509"/>
                </a:moveTo>
                <a:lnTo>
                  <a:pt x="4986" y="3509"/>
                </a:lnTo>
                <a:lnTo>
                  <a:pt x="4922" y="3402"/>
                </a:lnTo>
                <a:lnTo>
                  <a:pt x="4793" y="3295"/>
                </a:lnTo>
                <a:lnTo>
                  <a:pt x="4643" y="3210"/>
                </a:lnTo>
                <a:lnTo>
                  <a:pt x="4472" y="3124"/>
                </a:lnTo>
                <a:lnTo>
                  <a:pt x="4301" y="3039"/>
                </a:lnTo>
                <a:lnTo>
                  <a:pt x="4130" y="2996"/>
                </a:lnTo>
                <a:lnTo>
                  <a:pt x="3980" y="2953"/>
                </a:lnTo>
                <a:lnTo>
                  <a:pt x="3852" y="2953"/>
                </a:lnTo>
                <a:lnTo>
                  <a:pt x="3852" y="2953"/>
                </a:lnTo>
                <a:lnTo>
                  <a:pt x="3788" y="2975"/>
                </a:lnTo>
                <a:lnTo>
                  <a:pt x="3723" y="2996"/>
                </a:lnTo>
                <a:lnTo>
                  <a:pt x="3595" y="3082"/>
                </a:lnTo>
                <a:lnTo>
                  <a:pt x="3488" y="3231"/>
                </a:lnTo>
                <a:lnTo>
                  <a:pt x="3424" y="3381"/>
                </a:lnTo>
                <a:lnTo>
                  <a:pt x="3360" y="3552"/>
                </a:lnTo>
                <a:lnTo>
                  <a:pt x="3317" y="3723"/>
                </a:lnTo>
                <a:lnTo>
                  <a:pt x="3317" y="3895"/>
                </a:lnTo>
                <a:lnTo>
                  <a:pt x="3338" y="4023"/>
                </a:lnTo>
                <a:lnTo>
                  <a:pt x="3338" y="4023"/>
                </a:lnTo>
                <a:lnTo>
                  <a:pt x="3402" y="4151"/>
                </a:lnTo>
                <a:lnTo>
                  <a:pt x="3509" y="4280"/>
                </a:lnTo>
                <a:lnTo>
                  <a:pt x="3638" y="4387"/>
                </a:lnTo>
                <a:lnTo>
                  <a:pt x="3766" y="4494"/>
                </a:lnTo>
                <a:lnTo>
                  <a:pt x="3916" y="4558"/>
                </a:lnTo>
                <a:lnTo>
                  <a:pt x="4087" y="4622"/>
                </a:lnTo>
                <a:lnTo>
                  <a:pt x="4237" y="4622"/>
                </a:lnTo>
                <a:lnTo>
                  <a:pt x="4387" y="4622"/>
                </a:lnTo>
                <a:lnTo>
                  <a:pt x="4387" y="4622"/>
                </a:lnTo>
                <a:lnTo>
                  <a:pt x="4536" y="4558"/>
                </a:lnTo>
                <a:lnTo>
                  <a:pt x="4665" y="4451"/>
                </a:lnTo>
                <a:lnTo>
                  <a:pt x="4793" y="4322"/>
                </a:lnTo>
                <a:lnTo>
                  <a:pt x="4900" y="4173"/>
                </a:lnTo>
                <a:lnTo>
                  <a:pt x="4986" y="4002"/>
                </a:lnTo>
                <a:lnTo>
                  <a:pt x="5028" y="3830"/>
                </a:lnTo>
                <a:lnTo>
                  <a:pt x="5028" y="3659"/>
                </a:lnTo>
                <a:lnTo>
                  <a:pt x="5007" y="3595"/>
                </a:lnTo>
                <a:lnTo>
                  <a:pt x="4986" y="3509"/>
                </a:lnTo>
                <a:lnTo>
                  <a:pt x="4986" y="3509"/>
                </a:lnTo>
                <a:close/>
                <a:moveTo>
                  <a:pt x="4001" y="3788"/>
                </a:moveTo>
                <a:lnTo>
                  <a:pt x="4001" y="3788"/>
                </a:lnTo>
                <a:lnTo>
                  <a:pt x="3980" y="3681"/>
                </a:lnTo>
                <a:lnTo>
                  <a:pt x="3980" y="3552"/>
                </a:lnTo>
                <a:lnTo>
                  <a:pt x="4044" y="3424"/>
                </a:lnTo>
                <a:lnTo>
                  <a:pt x="4066" y="3381"/>
                </a:lnTo>
                <a:lnTo>
                  <a:pt x="4108" y="3338"/>
                </a:lnTo>
                <a:lnTo>
                  <a:pt x="4108" y="3338"/>
                </a:lnTo>
                <a:lnTo>
                  <a:pt x="4173" y="3317"/>
                </a:lnTo>
                <a:lnTo>
                  <a:pt x="4237" y="3317"/>
                </a:lnTo>
                <a:lnTo>
                  <a:pt x="4301" y="3317"/>
                </a:lnTo>
                <a:lnTo>
                  <a:pt x="4365" y="3338"/>
                </a:lnTo>
                <a:lnTo>
                  <a:pt x="4494" y="3424"/>
                </a:lnTo>
                <a:lnTo>
                  <a:pt x="4579" y="3531"/>
                </a:lnTo>
                <a:lnTo>
                  <a:pt x="4579" y="3531"/>
                </a:lnTo>
                <a:lnTo>
                  <a:pt x="4622" y="3595"/>
                </a:lnTo>
                <a:lnTo>
                  <a:pt x="4643" y="3659"/>
                </a:lnTo>
                <a:lnTo>
                  <a:pt x="4643" y="3723"/>
                </a:lnTo>
                <a:lnTo>
                  <a:pt x="4643" y="3766"/>
                </a:lnTo>
                <a:lnTo>
                  <a:pt x="4601" y="3830"/>
                </a:lnTo>
                <a:lnTo>
                  <a:pt x="4579" y="3873"/>
                </a:lnTo>
                <a:lnTo>
                  <a:pt x="4472" y="3937"/>
                </a:lnTo>
                <a:lnTo>
                  <a:pt x="4344" y="3959"/>
                </a:lnTo>
                <a:lnTo>
                  <a:pt x="4215" y="3959"/>
                </a:lnTo>
                <a:lnTo>
                  <a:pt x="4151" y="3937"/>
                </a:lnTo>
                <a:lnTo>
                  <a:pt x="4087" y="3895"/>
                </a:lnTo>
                <a:lnTo>
                  <a:pt x="4044" y="3852"/>
                </a:lnTo>
                <a:lnTo>
                  <a:pt x="4001" y="3788"/>
                </a:lnTo>
                <a:lnTo>
                  <a:pt x="4001" y="3788"/>
                </a:lnTo>
                <a:close/>
                <a:moveTo>
                  <a:pt x="7296" y="4044"/>
                </a:moveTo>
                <a:lnTo>
                  <a:pt x="7296" y="4044"/>
                </a:lnTo>
                <a:lnTo>
                  <a:pt x="7339" y="3916"/>
                </a:lnTo>
                <a:lnTo>
                  <a:pt x="7339" y="3788"/>
                </a:lnTo>
                <a:lnTo>
                  <a:pt x="7339" y="3638"/>
                </a:lnTo>
                <a:lnTo>
                  <a:pt x="7318" y="3488"/>
                </a:lnTo>
                <a:lnTo>
                  <a:pt x="7275" y="3338"/>
                </a:lnTo>
                <a:lnTo>
                  <a:pt x="7189" y="3210"/>
                </a:lnTo>
                <a:lnTo>
                  <a:pt x="7104" y="3103"/>
                </a:lnTo>
                <a:lnTo>
                  <a:pt x="6997" y="3039"/>
                </a:lnTo>
                <a:lnTo>
                  <a:pt x="6997" y="3039"/>
                </a:lnTo>
                <a:lnTo>
                  <a:pt x="6869" y="3017"/>
                </a:lnTo>
                <a:lnTo>
                  <a:pt x="6676" y="3039"/>
                </a:lnTo>
                <a:lnTo>
                  <a:pt x="6483" y="3082"/>
                </a:lnTo>
                <a:lnTo>
                  <a:pt x="6291" y="3146"/>
                </a:lnTo>
                <a:lnTo>
                  <a:pt x="6098" y="3231"/>
                </a:lnTo>
                <a:lnTo>
                  <a:pt x="5927" y="3338"/>
                </a:lnTo>
                <a:lnTo>
                  <a:pt x="5777" y="3445"/>
                </a:lnTo>
                <a:lnTo>
                  <a:pt x="5735" y="3488"/>
                </a:lnTo>
                <a:lnTo>
                  <a:pt x="5713" y="3552"/>
                </a:lnTo>
                <a:lnTo>
                  <a:pt x="5713" y="3552"/>
                </a:lnTo>
                <a:lnTo>
                  <a:pt x="5692" y="3638"/>
                </a:lnTo>
                <a:lnTo>
                  <a:pt x="5670" y="3702"/>
                </a:lnTo>
                <a:lnTo>
                  <a:pt x="5692" y="3873"/>
                </a:lnTo>
                <a:lnTo>
                  <a:pt x="5756" y="4002"/>
                </a:lnTo>
                <a:lnTo>
                  <a:pt x="5863" y="4151"/>
                </a:lnTo>
                <a:lnTo>
                  <a:pt x="5991" y="4258"/>
                </a:lnTo>
                <a:lnTo>
                  <a:pt x="6120" y="4344"/>
                </a:lnTo>
                <a:lnTo>
                  <a:pt x="6269" y="4429"/>
                </a:lnTo>
                <a:lnTo>
                  <a:pt x="6419" y="4451"/>
                </a:lnTo>
                <a:lnTo>
                  <a:pt x="6419" y="4451"/>
                </a:lnTo>
                <a:lnTo>
                  <a:pt x="6548" y="4472"/>
                </a:lnTo>
                <a:lnTo>
                  <a:pt x="6676" y="4472"/>
                </a:lnTo>
                <a:lnTo>
                  <a:pt x="6804" y="4451"/>
                </a:lnTo>
                <a:lnTo>
                  <a:pt x="6933" y="4429"/>
                </a:lnTo>
                <a:lnTo>
                  <a:pt x="7061" y="4365"/>
                </a:lnTo>
                <a:lnTo>
                  <a:pt x="7147" y="4280"/>
                </a:lnTo>
                <a:lnTo>
                  <a:pt x="7232" y="4173"/>
                </a:lnTo>
                <a:lnTo>
                  <a:pt x="7296" y="4044"/>
                </a:lnTo>
                <a:lnTo>
                  <a:pt x="7296" y="4044"/>
                </a:lnTo>
                <a:close/>
                <a:moveTo>
                  <a:pt x="6462" y="3916"/>
                </a:moveTo>
                <a:lnTo>
                  <a:pt x="6462" y="3916"/>
                </a:lnTo>
                <a:lnTo>
                  <a:pt x="6398" y="3916"/>
                </a:lnTo>
                <a:lnTo>
                  <a:pt x="6312" y="3916"/>
                </a:lnTo>
                <a:lnTo>
                  <a:pt x="6248" y="3895"/>
                </a:lnTo>
                <a:lnTo>
                  <a:pt x="6205" y="3852"/>
                </a:lnTo>
                <a:lnTo>
                  <a:pt x="6162" y="3809"/>
                </a:lnTo>
                <a:lnTo>
                  <a:pt x="6141" y="3766"/>
                </a:lnTo>
                <a:lnTo>
                  <a:pt x="6120" y="3638"/>
                </a:lnTo>
                <a:lnTo>
                  <a:pt x="6141" y="3531"/>
                </a:lnTo>
                <a:lnTo>
                  <a:pt x="6162" y="3488"/>
                </a:lnTo>
                <a:lnTo>
                  <a:pt x="6184" y="3445"/>
                </a:lnTo>
                <a:lnTo>
                  <a:pt x="6248" y="3402"/>
                </a:lnTo>
                <a:lnTo>
                  <a:pt x="6291" y="3381"/>
                </a:lnTo>
                <a:lnTo>
                  <a:pt x="6355" y="3360"/>
                </a:lnTo>
                <a:lnTo>
                  <a:pt x="6441" y="3360"/>
                </a:lnTo>
                <a:lnTo>
                  <a:pt x="6441" y="3360"/>
                </a:lnTo>
                <a:lnTo>
                  <a:pt x="6483" y="3402"/>
                </a:lnTo>
                <a:lnTo>
                  <a:pt x="6526" y="3467"/>
                </a:lnTo>
                <a:lnTo>
                  <a:pt x="6548" y="3638"/>
                </a:lnTo>
                <a:lnTo>
                  <a:pt x="6548" y="3723"/>
                </a:lnTo>
                <a:lnTo>
                  <a:pt x="6548" y="3788"/>
                </a:lnTo>
                <a:lnTo>
                  <a:pt x="6505" y="3852"/>
                </a:lnTo>
                <a:lnTo>
                  <a:pt x="6462" y="3916"/>
                </a:lnTo>
                <a:lnTo>
                  <a:pt x="6462" y="3916"/>
                </a:lnTo>
                <a:close/>
                <a:moveTo>
                  <a:pt x="7468" y="4429"/>
                </a:moveTo>
                <a:lnTo>
                  <a:pt x="7468" y="4429"/>
                </a:lnTo>
                <a:lnTo>
                  <a:pt x="7382" y="4429"/>
                </a:lnTo>
                <a:lnTo>
                  <a:pt x="7275" y="4451"/>
                </a:lnTo>
                <a:lnTo>
                  <a:pt x="7147" y="4515"/>
                </a:lnTo>
                <a:lnTo>
                  <a:pt x="7018" y="4601"/>
                </a:lnTo>
                <a:lnTo>
                  <a:pt x="6911" y="4686"/>
                </a:lnTo>
                <a:lnTo>
                  <a:pt x="6869" y="4772"/>
                </a:lnTo>
                <a:lnTo>
                  <a:pt x="6869" y="4815"/>
                </a:lnTo>
                <a:lnTo>
                  <a:pt x="6890" y="4836"/>
                </a:lnTo>
                <a:lnTo>
                  <a:pt x="6933" y="4879"/>
                </a:lnTo>
                <a:lnTo>
                  <a:pt x="6997" y="4900"/>
                </a:lnTo>
                <a:lnTo>
                  <a:pt x="6997" y="4900"/>
                </a:lnTo>
                <a:lnTo>
                  <a:pt x="7082" y="4922"/>
                </a:lnTo>
                <a:lnTo>
                  <a:pt x="7189" y="4879"/>
                </a:lnTo>
                <a:lnTo>
                  <a:pt x="7296" y="4815"/>
                </a:lnTo>
                <a:lnTo>
                  <a:pt x="7403" y="4729"/>
                </a:lnTo>
                <a:lnTo>
                  <a:pt x="7468" y="4643"/>
                </a:lnTo>
                <a:lnTo>
                  <a:pt x="7532" y="4558"/>
                </a:lnTo>
                <a:lnTo>
                  <a:pt x="7532" y="4515"/>
                </a:lnTo>
                <a:lnTo>
                  <a:pt x="7532" y="4472"/>
                </a:lnTo>
                <a:lnTo>
                  <a:pt x="7510" y="4451"/>
                </a:lnTo>
                <a:lnTo>
                  <a:pt x="7468" y="4429"/>
                </a:lnTo>
                <a:lnTo>
                  <a:pt x="7468" y="4429"/>
                </a:lnTo>
                <a:close/>
                <a:moveTo>
                  <a:pt x="4986" y="5071"/>
                </a:moveTo>
                <a:lnTo>
                  <a:pt x="4986" y="5071"/>
                </a:lnTo>
                <a:lnTo>
                  <a:pt x="5028" y="5136"/>
                </a:lnTo>
                <a:lnTo>
                  <a:pt x="5071" y="5178"/>
                </a:lnTo>
                <a:lnTo>
                  <a:pt x="5114" y="5200"/>
                </a:lnTo>
                <a:lnTo>
                  <a:pt x="5157" y="5200"/>
                </a:lnTo>
                <a:lnTo>
                  <a:pt x="5242" y="5157"/>
                </a:lnTo>
                <a:lnTo>
                  <a:pt x="5307" y="5093"/>
                </a:lnTo>
                <a:lnTo>
                  <a:pt x="5349" y="4986"/>
                </a:lnTo>
                <a:lnTo>
                  <a:pt x="5392" y="4879"/>
                </a:lnTo>
                <a:lnTo>
                  <a:pt x="5392" y="4772"/>
                </a:lnTo>
                <a:lnTo>
                  <a:pt x="5371" y="4686"/>
                </a:lnTo>
                <a:lnTo>
                  <a:pt x="5371" y="4686"/>
                </a:lnTo>
                <a:lnTo>
                  <a:pt x="5349" y="4622"/>
                </a:lnTo>
                <a:lnTo>
                  <a:pt x="5307" y="4579"/>
                </a:lnTo>
                <a:lnTo>
                  <a:pt x="5285" y="4558"/>
                </a:lnTo>
                <a:lnTo>
                  <a:pt x="5242" y="4558"/>
                </a:lnTo>
                <a:lnTo>
                  <a:pt x="5157" y="4579"/>
                </a:lnTo>
                <a:lnTo>
                  <a:pt x="5071" y="4665"/>
                </a:lnTo>
                <a:lnTo>
                  <a:pt x="5007" y="4750"/>
                </a:lnTo>
                <a:lnTo>
                  <a:pt x="4986" y="4879"/>
                </a:lnTo>
                <a:lnTo>
                  <a:pt x="4964" y="4986"/>
                </a:lnTo>
                <a:lnTo>
                  <a:pt x="4964" y="5029"/>
                </a:lnTo>
                <a:lnTo>
                  <a:pt x="4986" y="5071"/>
                </a:lnTo>
                <a:lnTo>
                  <a:pt x="4986" y="5071"/>
                </a:lnTo>
                <a:close/>
                <a:moveTo>
                  <a:pt x="5606" y="4579"/>
                </a:moveTo>
                <a:lnTo>
                  <a:pt x="5606" y="4579"/>
                </a:lnTo>
                <a:lnTo>
                  <a:pt x="5542" y="4643"/>
                </a:lnTo>
                <a:lnTo>
                  <a:pt x="5521" y="4750"/>
                </a:lnTo>
                <a:lnTo>
                  <a:pt x="5542" y="4836"/>
                </a:lnTo>
                <a:lnTo>
                  <a:pt x="5585" y="4943"/>
                </a:lnTo>
                <a:lnTo>
                  <a:pt x="5649" y="5029"/>
                </a:lnTo>
                <a:lnTo>
                  <a:pt x="5713" y="5093"/>
                </a:lnTo>
                <a:lnTo>
                  <a:pt x="5799" y="5136"/>
                </a:lnTo>
                <a:lnTo>
                  <a:pt x="5906" y="5136"/>
                </a:lnTo>
                <a:lnTo>
                  <a:pt x="5906" y="5136"/>
                </a:lnTo>
                <a:lnTo>
                  <a:pt x="5948" y="5114"/>
                </a:lnTo>
                <a:lnTo>
                  <a:pt x="5991" y="5071"/>
                </a:lnTo>
                <a:lnTo>
                  <a:pt x="6013" y="5029"/>
                </a:lnTo>
                <a:lnTo>
                  <a:pt x="6034" y="4986"/>
                </a:lnTo>
                <a:lnTo>
                  <a:pt x="6034" y="4857"/>
                </a:lnTo>
                <a:lnTo>
                  <a:pt x="5991" y="4729"/>
                </a:lnTo>
                <a:lnTo>
                  <a:pt x="5906" y="4622"/>
                </a:lnTo>
                <a:lnTo>
                  <a:pt x="5820" y="4558"/>
                </a:lnTo>
                <a:lnTo>
                  <a:pt x="5756" y="4536"/>
                </a:lnTo>
                <a:lnTo>
                  <a:pt x="5713" y="4515"/>
                </a:lnTo>
                <a:lnTo>
                  <a:pt x="5649" y="4536"/>
                </a:lnTo>
                <a:lnTo>
                  <a:pt x="5606" y="4579"/>
                </a:lnTo>
                <a:lnTo>
                  <a:pt x="5606" y="45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4237632" y="3076845"/>
            <a:ext cx="267464" cy="235715"/>
          </a:xfrm>
          <a:custGeom>
            <a:rect b="b" l="l" r="r" t="t"/>
            <a:pathLst>
              <a:path extrusionOk="0" h="8731" w="9907">
                <a:moveTo>
                  <a:pt x="9843" y="7960"/>
                </a:moveTo>
                <a:lnTo>
                  <a:pt x="9843" y="7960"/>
                </a:lnTo>
                <a:lnTo>
                  <a:pt x="9757" y="7939"/>
                </a:lnTo>
                <a:lnTo>
                  <a:pt x="9672" y="7939"/>
                </a:lnTo>
                <a:lnTo>
                  <a:pt x="9543" y="7982"/>
                </a:lnTo>
                <a:lnTo>
                  <a:pt x="9436" y="8024"/>
                </a:lnTo>
                <a:lnTo>
                  <a:pt x="9201" y="8153"/>
                </a:lnTo>
                <a:lnTo>
                  <a:pt x="9030" y="8238"/>
                </a:lnTo>
                <a:lnTo>
                  <a:pt x="9030" y="8238"/>
                </a:lnTo>
                <a:lnTo>
                  <a:pt x="9094" y="8046"/>
                </a:lnTo>
                <a:lnTo>
                  <a:pt x="9201" y="7810"/>
                </a:lnTo>
                <a:lnTo>
                  <a:pt x="9222" y="7703"/>
                </a:lnTo>
                <a:lnTo>
                  <a:pt x="9244" y="7596"/>
                </a:lnTo>
                <a:lnTo>
                  <a:pt x="9222" y="7511"/>
                </a:lnTo>
                <a:lnTo>
                  <a:pt x="9201" y="7468"/>
                </a:lnTo>
                <a:lnTo>
                  <a:pt x="9158" y="7447"/>
                </a:lnTo>
                <a:lnTo>
                  <a:pt x="9158" y="7447"/>
                </a:lnTo>
                <a:lnTo>
                  <a:pt x="9051" y="7425"/>
                </a:lnTo>
                <a:lnTo>
                  <a:pt x="8966" y="7447"/>
                </a:lnTo>
                <a:lnTo>
                  <a:pt x="8859" y="7511"/>
                </a:lnTo>
                <a:lnTo>
                  <a:pt x="8730" y="7596"/>
                </a:lnTo>
                <a:lnTo>
                  <a:pt x="8538" y="7746"/>
                </a:lnTo>
                <a:lnTo>
                  <a:pt x="8431" y="7810"/>
                </a:lnTo>
                <a:lnTo>
                  <a:pt x="8345" y="7853"/>
                </a:lnTo>
                <a:lnTo>
                  <a:pt x="8345" y="7853"/>
                </a:lnTo>
                <a:lnTo>
                  <a:pt x="8302" y="7853"/>
                </a:lnTo>
                <a:lnTo>
                  <a:pt x="8302" y="7853"/>
                </a:lnTo>
                <a:lnTo>
                  <a:pt x="8302" y="7768"/>
                </a:lnTo>
                <a:lnTo>
                  <a:pt x="8345" y="7661"/>
                </a:lnTo>
                <a:lnTo>
                  <a:pt x="8431" y="7468"/>
                </a:lnTo>
                <a:lnTo>
                  <a:pt x="8431" y="7468"/>
                </a:lnTo>
                <a:lnTo>
                  <a:pt x="8538" y="7190"/>
                </a:lnTo>
                <a:lnTo>
                  <a:pt x="8623" y="6890"/>
                </a:lnTo>
                <a:lnTo>
                  <a:pt x="8623" y="6890"/>
                </a:lnTo>
                <a:lnTo>
                  <a:pt x="8730" y="6291"/>
                </a:lnTo>
                <a:lnTo>
                  <a:pt x="8859" y="5692"/>
                </a:lnTo>
                <a:lnTo>
                  <a:pt x="8859" y="5692"/>
                </a:lnTo>
                <a:lnTo>
                  <a:pt x="8987" y="5072"/>
                </a:lnTo>
                <a:lnTo>
                  <a:pt x="9137" y="4473"/>
                </a:lnTo>
                <a:lnTo>
                  <a:pt x="9179" y="4152"/>
                </a:lnTo>
                <a:lnTo>
                  <a:pt x="9244" y="3852"/>
                </a:lnTo>
                <a:lnTo>
                  <a:pt x="9265" y="3531"/>
                </a:lnTo>
                <a:lnTo>
                  <a:pt x="9286" y="3210"/>
                </a:lnTo>
                <a:lnTo>
                  <a:pt x="9286" y="3210"/>
                </a:lnTo>
                <a:lnTo>
                  <a:pt x="9265" y="2932"/>
                </a:lnTo>
                <a:lnTo>
                  <a:pt x="9222" y="2654"/>
                </a:lnTo>
                <a:lnTo>
                  <a:pt x="9179" y="2376"/>
                </a:lnTo>
                <a:lnTo>
                  <a:pt x="9158" y="2098"/>
                </a:lnTo>
                <a:lnTo>
                  <a:pt x="9158" y="2098"/>
                </a:lnTo>
                <a:lnTo>
                  <a:pt x="9158" y="1884"/>
                </a:lnTo>
                <a:lnTo>
                  <a:pt x="9158" y="1648"/>
                </a:lnTo>
                <a:lnTo>
                  <a:pt x="9137" y="1541"/>
                </a:lnTo>
                <a:lnTo>
                  <a:pt x="9115" y="1434"/>
                </a:lnTo>
                <a:lnTo>
                  <a:pt x="9072" y="1327"/>
                </a:lnTo>
                <a:lnTo>
                  <a:pt x="9008" y="1220"/>
                </a:lnTo>
                <a:lnTo>
                  <a:pt x="9008" y="1220"/>
                </a:lnTo>
                <a:lnTo>
                  <a:pt x="8859" y="1028"/>
                </a:lnTo>
                <a:lnTo>
                  <a:pt x="8709" y="835"/>
                </a:lnTo>
                <a:lnTo>
                  <a:pt x="8538" y="664"/>
                </a:lnTo>
                <a:lnTo>
                  <a:pt x="8366" y="493"/>
                </a:lnTo>
                <a:lnTo>
                  <a:pt x="8174" y="365"/>
                </a:lnTo>
                <a:lnTo>
                  <a:pt x="7981" y="236"/>
                </a:lnTo>
                <a:lnTo>
                  <a:pt x="7746" y="151"/>
                </a:lnTo>
                <a:lnTo>
                  <a:pt x="7511" y="86"/>
                </a:lnTo>
                <a:lnTo>
                  <a:pt x="7511" y="86"/>
                </a:lnTo>
                <a:lnTo>
                  <a:pt x="7254" y="44"/>
                </a:lnTo>
                <a:lnTo>
                  <a:pt x="6976" y="1"/>
                </a:lnTo>
                <a:lnTo>
                  <a:pt x="6698" y="1"/>
                </a:lnTo>
                <a:lnTo>
                  <a:pt x="6419" y="1"/>
                </a:lnTo>
                <a:lnTo>
                  <a:pt x="5842" y="22"/>
                </a:lnTo>
                <a:lnTo>
                  <a:pt x="5307" y="65"/>
                </a:lnTo>
                <a:lnTo>
                  <a:pt x="5307" y="65"/>
                </a:lnTo>
                <a:lnTo>
                  <a:pt x="4793" y="129"/>
                </a:lnTo>
                <a:lnTo>
                  <a:pt x="4258" y="215"/>
                </a:lnTo>
                <a:lnTo>
                  <a:pt x="4002" y="279"/>
                </a:lnTo>
                <a:lnTo>
                  <a:pt x="3745" y="343"/>
                </a:lnTo>
                <a:lnTo>
                  <a:pt x="3510" y="450"/>
                </a:lnTo>
                <a:lnTo>
                  <a:pt x="3296" y="557"/>
                </a:lnTo>
                <a:lnTo>
                  <a:pt x="3296" y="557"/>
                </a:lnTo>
                <a:lnTo>
                  <a:pt x="3103" y="707"/>
                </a:lnTo>
                <a:lnTo>
                  <a:pt x="2911" y="857"/>
                </a:lnTo>
                <a:lnTo>
                  <a:pt x="2761" y="1049"/>
                </a:lnTo>
                <a:lnTo>
                  <a:pt x="2654" y="1242"/>
                </a:lnTo>
                <a:lnTo>
                  <a:pt x="2525" y="1434"/>
                </a:lnTo>
                <a:lnTo>
                  <a:pt x="2440" y="1670"/>
                </a:lnTo>
                <a:lnTo>
                  <a:pt x="2376" y="1884"/>
                </a:lnTo>
                <a:lnTo>
                  <a:pt x="2311" y="2119"/>
                </a:lnTo>
                <a:lnTo>
                  <a:pt x="2204" y="2611"/>
                </a:lnTo>
                <a:lnTo>
                  <a:pt x="2140" y="3082"/>
                </a:lnTo>
                <a:lnTo>
                  <a:pt x="2076" y="3574"/>
                </a:lnTo>
                <a:lnTo>
                  <a:pt x="2033" y="4002"/>
                </a:lnTo>
                <a:lnTo>
                  <a:pt x="2033" y="4002"/>
                </a:lnTo>
                <a:lnTo>
                  <a:pt x="1862" y="5072"/>
                </a:lnTo>
                <a:lnTo>
                  <a:pt x="1798" y="5607"/>
                </a:lnTo>
                <a:lnTo>
                  <a:pt x="1691" y="6141"/>
                </a:lnTo>
                <a:lnTo>
                  <a:pt x="1691" y="6141"/>
                </a:lnTo>
                <a:lnTo>
                  <a:pt x="1563" y="6676"/>
                </a:lnTo>
                <a:lnTo>
                  <a:pt x="1498" y="6955"/>
                </a:lnTo>
                <a:lnTo>
                  <a:pt x="1456" y="7233"/>
                </a:lnTo>
                <a:lnTo>
                  <a:pt x="1456" y="7233"/>
                </a:lnTo>
                <a:lnTo>
                  <a:pt x="1456" y="7575"/>
                </a:lnTo>
                <a:lnTo>
                  <a:pt x="1434" y="7768"/>
                </a:lnTo>
                <a:lnTo>
                  <a:pt x="1413" y="7832"/>
                </a:lnTo>
                <a:lnTo>
                  <a:pt x="1391" y="7853"/>
                </a:lnTo>
                <a:lnTo>
                  <a:pt x="1391" y="7853"/>
                </a:lnTo>
                <a:lnTo>
                  <a:pt x="1349" y="7789"/>
                </a:lnTo>
                <a:lnTo>
                  <a:pt x="1327" y="7703"/>
                </a:lnTo>
                <a:lnTo>
                  <a:pt x="1306" y="7511"/>
                </a:lnTo>
                <a:lnTo>
                  <a:pt x="1284" y="7318"/>
                </a:lnTo>
                <a:lnTo>
                  <a:pt x="1242" y="7233"/>
                </a:lnTo>
                <a:lnTo>
                  <a:pt x="1177" y="7168"/>
                </a:lnTo>
                <a:lnTo>
                  <a:pt x="1177" y="7168"/>
                </a:lnTo>
                <a:lnTo>
                  <a:pt x="1135" y="7147"/>
                </a:lnTo>
                <a:lnTo>
                  <a:pt x="1092" y="7126"/>
                </a:lnTo>
                <a:lnTo>
                  <a:pt x="1049" y="7147"/>
                </a:lnTo>
                <a:lnTo>
                  <a:pt x="1028" y="7168"/>
                </a:lnTo>
                <a:lnTo>
                  <a:pt x="964" y="7233"/>
                </a:lnTo>
                <a:lnTo>
                  <a:pt x="942" y="7340"/>
                </a:lnTo>
                <a:lnTo>
                  <a:pt x="878" y="7575"/>
                </a:lnTo>
                <a:lnTo>
                  <a:pt x="857" y="7682"/>
                </a:lnTo>
                <a:lnTo>
                  <a:pt x="814" y="7746"/>
                </a:lnTo>
                <a:lnTo>
                  <a:pt x="814" y="7746"/>
                </a:lnTo>
                <a:lnTo>
                  <a:pt x="771" y="7511"/>
                </a:lnTo>
                <a:lnTo>
                  <a:pt x="664" y="7168"/>
                </a:lnTo>
                <a:lnTo>
                  <a:pt x="600" y="7019"/>
                </a:lnTo>
                <a:lnTo>
                  <a:pt x="536" y="6912"/>
                </a:lnTo>
                <a:lnTo>
                  <a:pt x="471" y="6869"/>
                </a:lnTo>
                <a:lnTo>
                  <a:pt x="429" y="6848"/>
                </a:lnTo>
                <a:lnTo>
                  <a:pt x="386" y="6848"/>
                </a:lnTo>
                <a:lnTo>
                  <a:pt x="343" y="6869"/>
                </a:lnTo>
                <a:lnTo>
                  <a:pt x="343" y="6869"/>
                </a:lnTo>
                <a:lnTo>
                  <a:pt x="300" y="6912"/>
                </a:lnTo>
                <a:lnTo>
                  <a:pt x="279" y="6955"/>
                </a:lnTo>
                <a:lnTo>
                  <a:pt x="236" y="7104"/>
                </a:lnTo>
                <a:lnTo>
                  <a:pt x="193" y="7361"/>
                </a:lnTo>
                <a:lnTo>
                  <a:pt x="193" y="7361"/>
                </a:lnTo>
                <a:lnTo>
                  <a:pt x="129" y="7639"/>
                </a:lnTo>
                <a:lnTo>
                  <a:pt x="65" y="7939"/>
                </a:lnTo>
                <a:lnTo>
                  <a:pt x="65" y="7939"/>
                </a:lnTo>
                <a:lnTo>
                  <a:pt x="43" y="8067"/>
                </a:lnTo>
                <a:lnTo>
                  <a:pt x="1" y="8238"/>
                </a:lnTo>
                <a:lnTo>
                  <a:pt x="1" y="8302"/>
                </a:lnTo>
                <a:lnTo>
                  <a:pt x="1" y="8367"/>
                </a:lnTo>
                <a:lnTo>
                  <a:pt x="43" y="8409"/>
                </a:lnTo>
                <a:lnTo>
                  <a:pt x="86" y="8431"/>
                </a:lnTo>
                <a:lnTo>
                  <a:pt x="86" y="8431"/>
                </a:lnTo>
                <a:lnTo>
                  <a:pt x="129" y="8409"/>
                </a:lnTo>
                <a:lnTo>
                  <a:pt x="172" y="8388"/>
                </a:lnTo>
                <a:lnTo>
                  <a:pt x="215" y="8324"/>
                </a:lnTo>
                <a:lnTo>
                  <a:pt x="279" y="8174"/>
                </a:lnTo>
                <a:lnTo>
                  <a:pt x="279" y="8174"/>
                </a:lnTo>
                <a:lnTo>
                  <a:pt x="322" y="7960"/>
                </a:lnTo>
                <a:lnTo>
                  <a:pt x="364" y="7725"/>
                </a:lnTo>
                <a:lnTo>
                  <a:pt x="407" y="7511"/>
                </a:lnTo>
                <a:lnTo>
                  <a:pt x="429" y="7425"/>
                </a:lnTo>
                <a:lnTo>
                  <a:pt x="471" y="7318"/>
                </a:lnTo>
                <a:lnTo>
                  <a:pt x="471" y="7318"/>
                </a:lnTo>
                <a:lnTo>
                  <a:pt x="514" y="7511"/>
                </a:lnTo>
                <a:lnTo>
                  <a:pt x="557" y="7682"/>
                </a:lnTo>
                <a:lnTo>
                  <a:pt x="664" y="8024"/>
                </a:lnTo>
                <a:lnTo>
                  <a:pt x="664" y="8024"/>
                </a:lnTo>
                <a:lnTo>
                  <a:pt x="664" y="8195"/>
                </a:lnTo>
                <a:lnTo>
                  <a:pt x="685" y="8281"/>
                </a:lnTo>
                <a:lnTo>
                  <a:pt x="707" y="8367"/>
                </a:lnTo>
                <a:lnTo>
                  <a:pt x="707" y="8367"/>
                </a:lnTo>
                <a:lnTo>
                  <a:pt x="750" y="8431"/>
                </a:lnTo>
                <a:lnTo>
                  <a:pt x="792" y="8452"/>
                </a:lnTo>
                <a:lnTo>
                  <a:pt x="814" y="8474"/>
                </a:lnTo>
                <a:lnTo>
                  <a:pt x="857" y="8452"/>
                </a:lnTo>
                <a:lnTo>
                  <a:pt x="921" y="8388"/>
                </a:lnTo>
                <a:lnTo>
                  <a:pt x="964" y="8281"/>
                </a:lnTo>
                <a:lnTo>
                  <a:pt x="1049" y="8024"/>
                </a:lnTo>
                <a:lnTo>
                  <a:pt x="1092" y="7832"/>
                </a:lnTo>
                <a:lnTo>
                  <a:pt x="1092" y="7832"/>
                </a:lnTo>
                <a:lnTo>
                  <a:pt x="1113" y="7939"/>
                </a:lnTo>
                <a:lnTo>
                  <a:pt x="1156" y="8110"/>
                </a:lnTo>
                <a:lnTo>
                  <a:pt x="1242" y="8388"/>
                </a:lnTo>
                <a:lnTo>
                  <a:pt x="1242" y="8388"/>
                </a:lnTo>
                <a:lnTo>
                  <a:pt x="1284" y="8452"/>
                </a:lnTo>
                <a:lnTo>
                  <a:pt x="1327" y="8495"/>
                </a:lnTo>
                <a:lnTo>
                  <a:pt x="1349" y="8516"/>
                </a:lnTo>
                <a:lnTo>
                  <a:pt x="1413" y="8538"/>
                </a:lnTo>
                <a:lnTo>
                  <a:pt x="1456" y="8538"/>
                </a:lnTo>
                <a:lnTo>
                  <a:pt x="1498" y="8516"/>
                </a:lnTo>
                <a:lnTo>
                  <a:pt x="1605" y="8452"/>
                </a:lnTo>
                <a:lnTo>
                  <a:pt x="1605" y="8452"/>
                </a:lnTo>
                <a:lnTo>
                  <a:pt x="1734" y="8302"/>
                </a:lnTo>
                <a:lnTo>
                  <a:pt x="1841" y="8153"/>
                </a:lnTo>
                <a:lnTo>
                  <a:pt x="2033" y="7832"/>
                </a:lnTo>
                <a:lnTo>
                  <a:pt x="2033" y="7832"/>
                </a:lnTo>
                <a:lnTo>
                  <a:pt x="2140" y="7661"/>
                </a:lnTo>
                <a:lnTo>
                  <a:pt x="2204" y="7575"/>
                </a:lnTo>
                <a:lnTo>
                  <a:pt x="2247" y="7554"/>
                </a:lnTo>
                <a:lnTo>
                  <a:pt x="2269" y="7532"/>
                </a:lnTo>
                <a:lnTo>
                  <a:pt x="2269" y="7532"/>
                </a:lnTo>
                <a:lnTo>
                  <a:pt x="2290" y="7554"/>
                </a:lnTo>
                <a:lnTo>
                  <a:pt x="2290" y="7596"/>
                </a:lnTo>
                <a:lnTo>
                  <a:pt x="2290" y="7768"/>
                </a:lnTo>
                <a:lnTo>
                  <a:pt x="2290" y="7982"/>
                </a:lnTo>
                <a:lnTo>
                  <a:pt x="2290" y="8217"/>
                </a:lnTo>
                <a:lnTo>
                  <a:pt x="2311" y="8324"/>
                </a:lnTo>
                <a:lnTo>
                  <a:pt x="2354" y="8388"/>
                </a:lnTo>
                <a:lnTo>
                  <a:pt x="2397" y="8452"/>
                </a:lnTo>
                <a:lnTo>
                  <a:pt x="2440" y="8474"/>
                </a:lnTo>
                <a:lnTo>
                  <a:pt x="2525" y="8474"/>
                </a:lnTo>
                <a:lnTo>
                  <a:pt x="2611" y="8409"/>
                </a:lnTo>
                <a:lnTo>
                  <a:pt x="2739" y="8302"/>
                </a:lnTo>
                <a:lnTo>
                  <a:pt x="2868" y="8131"/>
                </a:lnTo>
                <a:lnTo>
                  <a:pt x="2868" y="8131"/>
                </a:lnTo>
                <a:lnTo>
                  <a:pt x="3018" y="7982"/>
                </a:lnTo>
                <a:lnTo>
                  <a:pt x="3231" y="7725"/>
                </a:lnTo>
                <a:lnTo>
                  <a:pt x="3317" y="7575"/>
                </a:lnTo>
                <a:lnTo>
                  <a:pt x="3381" y="7468"/>
                </a:lnTo>
                <a:lnTo>
                  <a:pt x="3403" y="7404"/>
                </a:lnTo>
                <a:lnTo>
                  <a:pt x="3403" y="7361"/>
                </a:lnTo>
                <a:lnTo>
                  <a:pt x="3381" y="7340"/>
                </a:lnTo>
                <a:lnTo>
                  <a:pt x="3338" y="7318"/>
                </a:lnTo>
                <a:lnTo>
                  <a:pt x="3338" y="7318"/>
                </a:lnTo>
                <a:lnTo>
                  <a:pt x="3296" y="7297"/>
                </a:lnTo>
                <a:lnTo>
                  <a:pt x="3231" y="7318"/>
                </a:lnTo>
                <a:lnTo>
                  <a:pt x="3124" y="7382"/>
                </a:lnTo>
                <a:lnTo>
                  <a:pt x="2996" y="7489"/>
                </a:lnTo>
                <a:lnTo>
                  <a:pt x="2889" y="7618"/>
                </a:lnTo>
                <a:lnTo>
                  <a:pt x="2697" y="7917"/>
                </a:lnTo>
                <a:lnTo>
                  <a:pt x="2547" y="8110"/>
                </a:lnTo>
                <a:lnTo>
                  <a:pt x="2547" y="8110"/>
                </a:lnTo>
                <a:lnTo>
                  <a:pt x="2547" y="7917"/>
                </a:lnTo>
                <a:lnTo>
                  <a:pt x="2568" y="7703"/>
                </a:lnTo>
                <a:lnTo>
                  <a:pt x="2590" y="7318"/>
                </a:lnTo>
                <a:lnTo>
                  <a:pt x="2590" y="7318"/>
                </a:lnTo>
                <a:lnTo>
                  <a:pt x="2590" y="7168"/>
                </a:lnTo>
                <a:lnTo>
                  <a:pt x="2568" y="7126"/>
                </a:lnTo>
                <a:lnTo>
                  <a:pt x="2547" y="7083"/>
                </a:lnTo>
                <a:lnTo>
                  <a:pt x="2525" y="7061"/>
                </a:lnTo>
                <a:lnTo>
                  <a:pt x="2461" y="7040"/>
                </a:lnTo>
                <a:lnTo>
                  <a:pt x="2418" y="7061"/>
                </a:lnTo>
                <a:lnTo>
                  <a:pt x="2333" y="7083"/>
                </a:lnTo>
                <a:lnTo>
                  <a:pt x="2333" y="7083"/>
                </a:lnTo>
                <a:lnTo>
                  <a:pt x="2226" y="7190"/>
                </a:lnTo>
                <a:lnTo>
                  <a:pt x="2076" y="7361"/>
                </a:lnTo>
                <a:lnTo>
                  <a:pt x="1926" y="7532"/>
                </a:lnTo>
                <a:lnTo>
                  <a:pt x="1841" y="7596"/>
                </a:lnTo>
                <a:lnTo>
                  <a:pt x="1841" y="7596"/>
                </a:lnTo>
                <a:lnTo>
                  <a:pt x="1841" y="7575"/>
                </a:lnTo>
                <a:lnTo>
                  <a:pt x="1841" y="7511"/>
                </a:lnTo>
                <a:lnTo>
                  <a:pt x="1884" y="7361"/>
                </a:lnTo>
                <a:lnTo>
                  <a:pt x="1969" y="7083"/>
                </a:lnTo>
                <a:lnTo>
                  <a:pt x="1969" y="7083"/>
                </a:lnTo>
                <a:lnTo>
                  <a:pt x="1991" y="6848"/>
                </a:lnTo>
                <a:lnTo>
                  <a:pt x="2033" y="6741"/>
                </a:lnTo>
                <a:lnTo>
                  <a:pt x="2055" y="6698"/>
                </a:lnTo>
                <a:lnTo>
                  <a:pt x="2076" y="6655"/>
                </a:lnTo>
                <a:lnTo>
                  <a:pt x="2076" y="6655"/>
                </a:lnTo>
                <a:lnTo>
                  <a:pt x="2183" y="6612"/>
                </a:lnTo>
                <a:lnTo>
                  <a:pt x="2311" y="6591"/>
                </a:lnTo>
                <a:lnTo>
                  <a:pt x="2547" y="6569"/>
                </a:lnTo>
                <a:lnTo>
                  <a:pt x="2547" y="6569"/>
                </a:lnTo>
                <a:lnTo>
                  <a:pt x="2718" y="6505"/>
                </a:lnTo>
                <a:lnTo>
                  <a:pt x="2932" y="6420"/>
                </a:lnTo>
                <a:lnTo>
                  <a:pt x="2996" y="6377"/>
                </a:lnTo>
                <a:lnTo>
                  <a:pt x="3018" y="6313"/>
                </a:lnTo>
                <a:lnTo>
                  <a:pt x="3018" y="6291"/>
                </a:lnTo>
                <a:lnTo>
                  <a:pt x="2996" y="6270"/>
                </a:lnTo>
                <a:lnTo>
                  <a:pt x="2889" y="6248"/>
                </a:lnTo>
                <a:lnTo>
                  <a:pt x="2889" y="6248"/>
                </a:lnTo>
                <a:lnTo>
                  <a:pt x="2782" y="6227"/>
                </a:lnTo>
                <a:lnTo>
                  <a:pt x="2675" y="6227"/>
                </a:lnTo>
                <a:lnTo>
                  <a:pt x="2461" y="6270"/>
                </a:lnTo>
                <a:lnTo>
                  <a:pt x="2033" y="6420"/>
                </a:lnTo>
                <a:lnTo>
                  <a:pt x="2033" y="6420"/>
                </a:lnTo>
                <a:lnTo>
                  <a:pt x="2033" y="6291"/>
                </a:lnTo>
                <a:lnTo>
                  <a:pt x="2055" y="6141"/>
                </a:lnTo>
                <a:lnTo>
                  <a:pt x="2119" y="6013"/>
                </a:lnTo>
                <a:lnTo>
                  <a:pt x="2140" y="5949"/>
                </a:lnTo>
                <a:lnTo>
                  <a:pt x="2183" y="5906"/>
                </a:lnTo>
                <a:lnTo>
                  <a:pt x="2183" y="5906"/>
                </a:lnTo>
                <a:lnTo>
                  <a:pt x="2269" y="5885"/>
                </a:lnTo>
                <a:lnTo>
                  <a:pt x="2354" y="5863"/>
                </a:lnTo>
                <a:lnTo>
                  <a:pt x="2440" y="5842"/>
                </a:lnTo>
                <a:lnTo>
                  <a:pt x="2525" y="5821"/>
                </a:lnTo>
                <a:lnTo>
                  <a:pt x="2525" y="5821"/>
                </a:lnTo>
                <a:lnTo>
                  <a:pt x="2590" y="5778"/>
                </a:lnTo>
                <a:lnTo>
                  <a:pt x="2654" y="5735"/>
                </a:lnTo>
                <a:lnTo>
                  <a:pt x="2697" y="5671"/>
                </a:lnTo>
                <a:lnTo>
                  <a:pt x="2718" y="5628"/>
                </a:lnTo>
                <a:lnTo>
                  <a:pt x="2697" y="5585"/>
                </a:lnTo>
                <a:lnTo>
                  <a:pt x="2697" y="5585"/>
                </a:lnTo>
                <a:lnTo>
                  <a:pt x="2654" y="5542"/>
                </a:lnTo>
                <a:lnTo>
                  <a:pt x="2590" y="5542"/>
                </a:lnTo>
                <a:lnTo>
                  <a:pt x="2525" y="5542"/>
                </a:lnTo>
                <a:lnTo>
                  <a:pt x="2440" y="5564"/>
                </a:lnTo>
                <a:lnTo>
                  <a:pt x="2290" y="5607"/>
                </a:lnTo>
                <a:lnTo>
                  <a:pt x="2183" y="5649"/>
                </a:lnTo>
                <a:lnTo>
                  <a:pt x="2183" y="5649"/>
                </a:lnTo>
                <a:lnTo>
                  <a:pt x="2204" y="5542"/>
                </a:lnTo>
                <a:lnTo>
                  <a:pt x="2204" y="5414"/>
                </a:lnTo>
                <a:lnTo>
                  <a:pt x="2226" y="5286"/>
                </a:lnTo>
                <a:lnTo>
                  <a:pt x="2247" y="5243"/>
                </a:lnTo>
                <a:lnTo>
                  <a:pt x="2269" y="5200"/>
                </a:lnTo>
                <a:lnTo>
                  <a:pt x="2269" y="5200"/>
                </a:lnTo>
                <a:lnTo>
                  <a:pt x="2333" y="5157"/>
                </a:lnTo>
                <a:lnTo>
                  <a:pt x="2418" y="5136"/>
                </a:lnTo>
                <a:lnTo>
                  <a:pt x="2611" y="5093"/>
                </a:lnTo>
                <a:lnTo>
                  <a:pt x="2611" y="5093"/>
                </a:lnTo>
                <a:lnTo>
                  <a:pt x="2889" y="5029"/>
                </a:lnTo>
                <a:lnTo>
                  <a:pt x="3039" y="4965"/>
                </a:lnTo>
                <a:lnTo>
                  <a:pt x="3146" y="4901"/>
                </a:lnTo>
                <a:lnTo>
                  <a:pt x="3146" y="4901"/>
                </a:lnTo>
                <a:lnTo>
                  <a:pt x="3210" y="4858"/>
                </a:lnTo>
                <a:lnTo>
                  <a:pt x="3253" y="4794"/>
                </a:lnTo>
                <a:lnTo>
                  <a:pt x="3253" y="4751"/>
                </a:lnTo>
                <a:lnTo>
                  <a:pt x="3231" y="4708"/>
                </a:lnTo>
                <a:lnTo>
                  <a:pt x="3189" y="4687"/>
                </a:lnTo>
                <a:lnTo>
                  <a:pt x="3146" y="4665"/>
                </a:lnTo>
                <a:lnTo>
                  <a:pt x="2996" y="4665"/>
                </a:lnTo>
                <a:lnTo>
                  <a:pt x="2996" y="4665"/>
                </a:lnTo>
                <a:lnTo>
                  <a:pt x="2825" y="4708"/>
                </a:lnTo>
                <a:lnTo>
                  <a:pt x="2675" y="4772"/>
                </a:lnTo>
                <a:lnTo>
                  <a:pt x="2504" y="4836"/>
                </a:lnTo>
                <a:lnTo>
                  <a:pt x="2333" y="4879"/>
                </a:lnTo>
                <a:lnTo>
                  <a:pt x="2333" y="4879"/>
                </a:lnTo>
                <a:lnTo>
                  <a:pt x="2311" y="4729"/>
                </a:lnTo>
                <a:lnTo>
                  <a:pt x="2333" y="4622"/>
                </a:lnTo>
                <a:lnTo>
                  <a:pt x="2354" y="4558"/>
                </a:lnTo>
                <a:lnTo>
                  <a:pt x="2418" y="4494"/>
                </a:lnTo>
                <a:lnTo>
                  <a:pt x="2483" y="4451"/>
                </a:lnTo>
                <a:lnTo>
                  <a:pt x="2568" y="4408"/>
                </a:lnTo>
                <a:lnTo>
                  <a:pt x="2761" y="4301"/>
                </a:lnTo>
                <a:lnTo>
                  <a:pt x="2761" y="4301"/>
                </a:lnTo>
                <a:lnTo>
                  <a:pt x="2846" y="4259"/>
                </a:lnTo>
                <a:lnTo>
                  <a:pt x="2911" y="4173"/>
                </a:lnTo>
                <a:lnTo>
                  <a:pt x="2932" y="4152"/>
                </a:lnTo>
                <a:lnTo>
                  <a:pt x="2932" y="4109"/>
                </a:lnTo>
                <a:lnTo>
                  <a:pt x="2911" y="4066"/>
                </a:lnTo>
                <a:lnTo>
                  <a:pt x="2868" y="4045"/>
                </a:lnTo>
                <a:lnTo>
                  <a:pt x="2868" y="4045"/>
                </a:lnTo>
                <a:lnTo>
                  <a:pt x="2804" y="4023"/>
                </a:lnTo>
                <a:lnTo>
                  <a:pt x="2761" y="4023"/>
                </a:lnTo>
                <a:lnTo>
                  <a:pt x="2632" y="4045"/>
                </a:lnTo>
                <a:lnTo>
                  <a:pt x="2397" y="4152"/>
                </a:lnTo>
                <a:lnTo>
                  <a:pt x="2397" y="4152"/>
                </a:lnTo>
                <a:lnTo>
                  <a:pt x="2418" y="3724"/>
                </a:lnTo>
                <a:lnTo>
                  <a:pt x="2440" y="3510"/>
                </a:lnTo>
                <a:lnTo>
                  <a:pt x="2504" y="3317"/>
                </a:lnTo>
                <a:lnTo>
                  <a:pt x="2504" y="3317"/>
                </a:lnTo>
                <a:lnTo>
                  <a:pt x="2547" y="3210"/>
                </a:lnTo>
                <a:lnTo>
                  <a:pt x="2590" y="3167"/>
                </a:lnTo>
                <a:lnTo>
                  <a:pt x="2761" y="3125"/>
                </a:lnTo>
                <a:lnTo>
                  <a:pt x="2761" y="3125"/>
                </a:lnTo>
                <a:lnTo>
                  <a:pt x="2846" y="3103"/>
                </a:lnTo>
                <a:lnTo>
                  <a:pt x="2932" y="3060"/>
                </a:lnTo>
                <a:lnTo>
                  <a:pt x="2996" y="3018"/>
                </a:lnTo>
                <a:lnTo>
                  <a:pt x="3018" y="2975"/>
                </a:lnTo>
                <a:lnTo>
                  <a:pt x="3018" y="2932"/>
                </a:lnTo>
                <a:lnTo>
                  <a:pt x="3018" y="2932"/>
                </a:lnTo>
                <a:lnTo>
                  <a:pt x="2996" y="2868"/>
                </a:lnTo>
                <a:lnTo>
                  <a:pt x="2953" y="2847"/>
                </a:lnTo>
                <a:lnTo>
                  <a:pt x="2889" y="2825"/>
                </a:lnTo>
                <a:lnTo>
                  <a:pt x="2825" y="2847"/>
                </a:lnTo>
                <a:lnTo>
                  <a:pt x="2697" y="2868"/>
                </a:lnTo>
                <a:lnTo>
                  <a:pt x="2654" y="2889"/>
                </a:lnTo>
                <a:lnTo>
                  <a:pt x="2611" y="2889"/>
                </a:lnTo>
                <a:lnTo>
                  <a:pt x="2611" y="2889"/>
                </a:lnTo>
                <a:lnTo>
                  <a:pt x="2568" y="2847"/>
                </a:lnTo>
                <a:lnTo>
                  <a:pt x="2547" y="2782"/>
                </a:lnTo>
                <a:lnTo>
                  <a:pt x="2568" y="2697"/>
                </a:lnTo>
                <a:lnTo>
                  <a:pt x="2590" y="2611"/>
                </a:lnTo>
                <a:lnTo>
                  <a:pt x="2654" y="2461"/>
                </a:lnTo>
                <a:lnTo>
                  <a:pt x="2739" y="2354"/>
                </a:lnTo>
                <a:lnTo>
                  <a:pt x="2739" y="2354"/>
                </a:lnTo>
                <a:lnTo>
                  <a:pt x="2825" y="2333"/>
                </a:lnTo>
                <a:lnTo>
                  <a:pt x="2911" y="2312"/>
                </a:lnTo>
                <a:lnTo>
                  <a:pt x="2975" y="2269"/>
                </a:lnTo>
                <a:lnTo>
                  <a:pt x="2996" y="2226"/>
                </a:lnTo>
                <a:lnTo>
                  <a:pt x="2996" y="2183"/>
                </a:lnTo>
                <a:lnTo>
                  <a:pt x="2996" y="2183"/>
                </a:lnTo>
                <a:lnTo>
                  <a:pt x="2975" y="2140"/>
                </a:lnTo>
                <a:lnTo>
                  <a:pt x="2953" y="2119"/>
                </a:lnTo>
                <a:lnTo>
                  <a:pt x="2889" y="2119"/>
                </a:lnTo>
                <a:lnTo>
                  <a:pt x="2825" y="2140"/>
                </a:lnTo>
                <a:lnTo>
                  <a:pt x="2718" y="2162"/>
                </a:lnTo>
                <a:lnTo>
                  <a:pt x="2697" y="2162"/>
                </a:lnTo>
                <a:lnTo>
                  <a:pt x="2675" y="2140"/>
                </a:lnTo>
                <a:lnTo>
                  <a:pt x="2675" y="2140"/>
                </a:lnTo>
                <a:lnTo>
                  <a:pt x="2697" y="2098"/>
                </a:lnTo>
                <a:lnTo>
                  <a:pt x="2739" y="2055"/>
                </a:lnTo>
                <a:lnTo>
                  <a:pt x="2846" y="1991"/>
                </a:lnTo>
                <a:lnTo>
                  <a:pt x="3018" y="1927"/>
                </a:lnTo>
                <a:lnTo>
                  <a:pt x="3231" y="1884"/>
                </a:lnTo>
                <a:lnTo>
                  <a:pt x="3403" y="1841"/>
                </a:lnTo>
                <a:lnTo>
                  <a:pt x="3574" y="1777"/>
                </a:lnTo>
                <a:lnTo>
                  <a:pt x="3638" y="1755"/>
                </a:lnTo>
                <a:lnTo>
                  <a:pt x="3681" y="1713"/>
                </a:lnTo>
                <a:lnTo>
                  <a:pt x="3702" y="1670"/>
                </a:lnTo>
                <a:lnTo>
                  <a:pt x="3724" y="1606"/>
                </a:lnTo>
                <a:lnTo>
                  <a:pt x="3724" y="1606"/>
                </a:lnTo>
                <a:lnTo>
                  <a:pt x="3702" y="1563"/>
                </a:lnTo>
                <a:lnTo>
                  <a:pt x="3659" y="1520"/>
                </a:lnTo>
                <a:lnTo>
                  <a:pt x="3617" y="1499"/>
                </a:lnTo>
                <a:lnTo>
                  <a:pt x="3574" y="1499"/>
                </a:lnTo>
                <a:lnTo>
                  <a:pt x="3467" y="1520"/>
                </a:lnTo>
                <a:lnTo>
                  <a:pt x="3317" y="1563"/>
                </a:lnTo>
                <a:lnTo>
                  <a:pt x="3060" y="1691"/>
                </a:lnTo>
                <a:lnTo>
                  <a:pt x="2953" y="1734"/>
                </a:lnTo>
                <a:lnTo>
                  <a:pt x="2889" y="1734"/>
                </a:lnTo>
                <a:lnTo>
                  <a:pt x="2889" y="1734"/>
                </a:lnTo>
                <a:lnTo>
                  <a:pt x="2846" y="1713"/>
                </a:lnTo>
                <a:lnTo>
                  <a:pt x="2846" y="1691"/>
                </a:lnTo>
                <a:lnTo>
                  <a:pt x="2846" y="1627"/>
                </a:lnTo>
                <a:lnTo>
                  <a:pt x="2868" y="1584"/>
                </a:lnTo>
                <a:lnTo>
                  <a:pt x="2932" y="1477"/>
                </a:lnTo>
                <a:lnTo>
                  <a:pt x="3039" y="1349"/>
                </a:lnTo>
                <a:lnTo>
                  <a:pt x="3274" y="1113"/>
                </a:lnTo>
                <a:lnTo>
                  <a:pt x="3424" y="964"/>
                </a:lnTo>
                <a:lnTo>
                  <a:pt x="3424" y="964"/>
                </a:lnTo>
                <a:lnTo>
                  <a:pt x="3595" y="857"/>
                </a:lnTo>
                <a:lnTo>
                  <a:pt x="3788" y="771"/>
                </a:lnTo>
                <a:lnTo>
                  <a:pt x="3959" y="707"/>
                </a:lnTo>
                <a:lnTo>
                  <a:pt x="4151" y="664"/>
                </a:lnTo>
                <a:lnTo>
                  <a:pt x="4558" y="579"/>
                </a:lnTo>
                <a:lnTo>
                  <a:pt x="4943" y="536"/>
                </a:lnTo>
                <a:lnTo>
                  <a:pt x="4943" y="536"/>
                </a:lnTo>
                <a:lnTo>
                  <a:pt x="5200" y="493"/>
                </a:lnTo>
                <a:lnTo>
                  <a:pt x="5350" y="472"/>
                </a:lnTo>
                <a:lnTo>
                  <a:pt x="5435" y="472"/>
                </a:lnTo>
                <a:lnTo>
                  <a:pt x="5435" y="472"/>
                </a:lnTo>
                <a:lnTo>
                  <a:pt x="5478" y="514"/>
                </a:lnTo>
                <a:lnTo>
                  <a:pt x="5521" y="557"/>
                </a:lnTo>
                <a:lnTo>
                  <a:pt x="5542" y="600"/>
                </a:lnTo>
                <a:lnTo>
                  <a:pt x="5585" y="643"/>
                </a:lnTo>
                <a:lnTo>
                  <a:pt x="5585" y="643"/>
                </a:lnTo>
                <a:lnTo>
                  <a:pt x="5692" y="707"/>
                </a:lnTo>
                <a:lnTo>
                  <a:pt x="5735" y="707"/>
                </a:lnTo>
                <a:lnTo>
                  <a:pt x="5735" y="686"/>
                </a:lnTo>
                <a:lnTo>
                  <a:pt x="5756" y="621"/>
                </a:lnTo>
                <a:lnTo>
                  <a:pt x="5778" y="536"/>
                </a:lnTo>
                <a:lnTo>
                  <a:pt x="5778" y="536"/>
                </a:lnTo>
                <a:lnTo>
                  <a:pt x="5820" y="493"/>
                </a:lnTo>
                <a:lnTo>
                  <a:pt x="5885" y="450"/>
                </a:lnTo>
                <a:lnTo>
                  <a:pt x="5949" y="450"/>
                </a:lnTo>
                <a:lnTo>
                  <a:pt x="6034" y="429"/>
                </a:lnTo>
                <a:lnTo>
                  <a:pt x="6355" y="450"/>
                </a:lnTo>
                <a:lnTo>
                  <a:pt x="6355" y="450"/>
                </a:lnTo>
                <a:lnTo>
                  <a:pt x="6569" y="472"/>
                </a:lnTo>
                <a:lnTo>
                  <a:pt x="6783" y="493"/>
                </a:lnTo>
                <a:lnTo>
                  <a:pt x="6976" y="514"/>
                </a:lnTo>
                <a:lnTo>
                  <a:pt x="7190" y="536"/>
                </a:lnTo>
                <a:lnTo>
                  <a:pt x="7190" y="536"/>
                </a:lnTo>
                <a:lnTo>
                  <a:pt x="7361" y="536"/>
                </a:lnTo>
                <a:lnTo>
                  <a:pt x="7532" y="557"/>
                </a:lnTo>
                <a:lnTo>
                  <a:pt x="7682" y="600"/>
                </a:lnTo>
                <a:lnTo>
                  <a:pt x="7832" y="664"/>
                </a:lnTo>
                <a:lnTo>
                  <a:pt x="7981" y="728"/>
                </a:lnTo>
                <a:lnTo>
                  <a:pt x="8110" y="814"/>
                </a:lnTo>
                <a:lnTo>
                  <a:pt x="8259" y="921"/>
                </a:lnTo>
                <a:lnTo>
                  <a:pt x="8366" y="1049"/>
                </a:lnTo>
                <a:lnTo>
                  <a:pt x="8366" y="1049"/>
                </a:lnTo>
                <a:lnTo>
                  <a:pt x="8495" y="1220"/>
                </a:lnTo>
                <a:lnTo>
                  <a:pt x="8580" y="1392"/>
                </a:lnTo>
                <a:lnTo>
                  <a:pt x="8666" y="1563"/>
                </a:lnTo>
                <a:lnTo>
                  <a:pt x="8709" y="1755"/>
                </a:lnTo>
                <a:lnTo>
                  <a:pt x="8709" y="1755"/>
                </a:lnTo>
                <a:lnTo>
                  <a:pt x="8730" y="1969"/>
                </a:lnTo>
                <a:lnTo>
                  <a:pt x="8730" y="2162"/>
                </a:lnTo>
                <a:lnTo>
                  <a:pt x="8730" y="2354"/>
                </a:lnTo>
                <a:lnTo>
                  <a:pt x="8730" y="2547"/>
                </a:lnTo>
                <a:lnTo>
                  <a:pt x="8730" y="2547"/>
                </a:lnTo>
                <a:lnTo>
                  <a:pt x="8666" y="2504"/>
                </a:lnTo>
                <a:lnTo>
                  <a:pt x="8580" y="2461"/>
                </a:lnTo>
                <a:lnTo>
                  <a:pt x="8516" y="2397"/>
                </a:lnTo>
                <a:lnTo>
                  <a:pt x="8431" y="2397"/>
                </a:lnTo>
                <a:lnTo>
                  <a:pt x="8431" y="2397"/>
                </a:lnTo>
                <a:lnTo>
                  <a:pt x="8388" y="2397"/>
                </a:lnTo>
                <a:lnTo>
                  <a:pt x="8345" y="2419"/>
                </a:lnTo>
                <a:lnTo>
                  <a:pt x="8324" y="2440"/>
                </a:lnTo>
                <a:lnTo>
                  <a:pt x="8324" y="2483"/>
                </a:lnTo>
                <a:lnTo>
                  <a:pt x="8366" y="2547"/>
                </a:lnTo>
                <a:lnTo>
                  <a:pt x="8409" y="2611"/>
                </a:lnTo>
                <a:lnTo>
                  <a:pt x="8409" y="2611"/>
                </a:lnTo>
                <a:lnTo>
                  <a:pt x="8452" y="2654"/>
                </a:lnTo>
                <a:lnTo>
                  <a:pt x="8495" y="2697"/>
                </a:lnTo>
                <a:lnTo>
                  <a:pt x="8580" y="2740"/>
                </a:lnTo>
                <a:lnTo>
                  <a:pt x="8645" y="2782"/>
                </a:lnTo>
                <a:lnTo>
                  <a:pt x="8666" y="2825"/>
                </a:lnTo>
                <a:lnTo>
                  <a:pt x="8687" y="2889"/>
                </a:lnTo>
                <a:lnTo>
                  <a:pt x="8687" y="2889"/>
                </a:lnTo>
                <a:lnTo>
                  <a:pt x="8709" y="3018"/>
                </a:lnTo>
                <a:lnTo>
                  <a:pt x="8666" y="3146"/>
                </a:lnTo>
                <a:lnTo>
                  <a:pt x="8602" y="3424"/>
                </a:lnTo>
                <a:lnTo>
                  <a:pt x="8602" y="3424"/>
                </a:lnTo>
                <a:lnTo>
                  <a:pt x="8473" y="4173"/>
                </a:lnTo>
                <a:lnTo>
                  <a:pt x="8473" y="4173"/>
                </a:lnTo>
                <a:lnTo>
                  <a:pt x="8366" y="4687"/>
                </a:lnTo>
                <a:lnTo>
                  <a:pt x="8259" y="5179"/>
                </a:lnTo>
                <a:lnTo>
                  <a:pt x="8152" y="5671"/>
                </a:lnTo>
                <a:lnTo>
                  <a:pt x="8045" y="6163"/>
                </a:lnTo>
                <a:lnTo>
                  <a:pt x="8045" y="6163"/>
                </a:lnTo>
                <a:lnTo>
                  <a:pt x="7960" y="6634"/>
                </a:lnTo>
                <a:lnTo>
                  <a:pt x="7832" y="7104"/>
                </a:lnTo>
                <a:lnTo>
                  <a:pt x="7832" y="7104"/>
                </a:lnTo>
                <a:lnTo>
                  <a:pt x="7789" y="7340"/>
                </a:lnTo>
                <a:lnTo>
                  <a:pt x="7746" y="7575"/>
                </a:lnTo>
                <a:lnTo>
                  <a:pt x="7703" y="8046"/>
                </a:lnTo>
                <a:lnTo>
                  <a:pt x="7703" y="8046"/>
                </a:lnTo>
                <a:lnTo>
                  <a:pt x="7682" y="8195"/>
                </a:lnTo>
                <a:lnTo>
                  <a:pt x="7639" y="8388"/>
                </a:lnTo>
                <a:lnTo>
                  <a:pt x="7639" y="8474"/>
                </a:lnTo>
                <a:lnTo>
                  <a:pt x="7660" y="8538"/>
                </a:lnTo>
                <a:lnTo>
                  <a:pt x="7725" y="8602"/>
                </a:lnTo>
                <a:lnTo>
                  <a:pt x="7789" y="8623"/>
                </a:lnTo>
                <a:lnTo>
                  <a:pt x="7789" y="8623"/>
                </a:lnTo>
                <a:lnTo>
                  <a:pt x="7896" y="8602"/>
                </a:lnTo>
                <a:lnTo>
                  <a:pt x="7981" y="8559"/>
                </a:lnTo>
                <a:lnTo>
                  <a:pt x="8088" y="8474"/>
                </a:lnTo>
                <a:lnTo>
                  <a:pt x="8174" y="8388"/>
                </a:lnTo>
                <a:lnTo>
                  <a:pt x="8366" y="8217"/>
                </a:lnTo>
                <a:lnTo>
                  <a:pt x="8538" y="8067"/>
                </a:lnTo>
                <a:lnTo>
                  <a:pt x="8538" y="8067"/>
                </a:lnTo>
                <a:lnTo>
                  <a:pt x="8709" y="7896"/>
                </a:lnTo>
                <a:lnTo>
                  <a:pt x="8816" y="7832"/>
                </a:lnTo>
                <a:lnTo>
                  <a:pt x="8859" y="7810"/>
                </a:lnTo>
                <a:lnTo>
                  <a:pt x="8880" y="7810"/>
                </a:lnTo>
                <a:lnTo>
                  <a:pt x="8880" y="7810"/>
                </a:lnTo>
                <a:lnTo>
                  <a:pt x="8901" y="7853"/>
                </a:lnTo>
                <a:lnTo>
                  <a:pt x="8880" y="7896"/>
                </a:lnTo>
                <a:lnTo>
                  <a:pt x="8837" y="8046"/>
                </a:lnTo>
                <a:lnTo>
                  <a:pt x="8730" y="8281"/>
                </a:lnTo>
                <a:lnTo>
                  <a:pt x="8730" y="8281"/>
                </a:lnTo>
                <a:lnTo>
                  <a:pt x="8730" y="8345"/>
                </a:lnTo>
                <a:lnTo>
                  <a:pt x="8752" y="8409"/>
                </a:lnTo>
                <a:lnTo>
                  <a:pt x="8773" y="8452"/>
                </a:lnTo>
                <a:lnTo>
                  <a:pt x="8816" y="8474"/>
                </a:lnTo>
                <a:lnTo>
                  <a:pt x="8923" y="8495"/>
                </a:lnTo>
                <a:lnTo>
                  <a:pt x="9051" y="8474"/>
                </a:lnTo>
                <a:lnTo>
                  <a:pt x="9201" y="8409"/>
                </a:lnTo>
                <a:lnTo>
                  <a:pt x="9329" y="8367"/>
                </a:lnTo>
                <a:lnTo>
                  <a:pt x="9565" y="8260"/>
                </a:lnTo>
                <a:lnTo>
                  <a:pt x="9565" y="8260"/>
                </a:lnTo>
                <a:lnTo>
                  <a:pt x="9693" y="8217"/>
                </a:lnTo>
                <a:lnTo>
                  <a:pt x="9821" y="8153"/>
                </a:lnTo>
                <a:lnTo>
                  <a:pt x="9886" y="8110"/>
                </a:lnTo>
                <a:lnTo>
                  <a:pt x="9907" y="8067"/>
                </a:lnTo>
                <a:lnTo>
                  <a:pt x="9886" y="8024"/>
                </a:lnTo>
                <a:lnTo>
                  <a:pt x="9843" y="7960"/>
                </a:lnTo>
                <a:lnTo>
                  <a:pt x="9843" y="7960"/>
                </a:lnTo>
                <a:close/>
                <a:moveTo>
                  <a:pt x="7639" y="1156"/>
                </a:moveTo>
                <a:lnTo>
                  <a:pt x="7639" y="1156"/>
                </a:lnTo>
                <a:lnTo>
                  <a:pt x="7639" y="1113"/>
                </a:lnTo>
                <a:lnTo>
                  <a:pt x="7618" y="1071"/>
                </a:lnTo>
                <a:lnTo>
                  <a:pt x="7553" y="1071"/>
                </a:lnTo>
                <a:lnTo>
                  <a:pt x="7468" y="1071"/>
                </a:lnTo>
                <a:lnTo>
                  <a:pt x="7382" y="1092"/>
                </a:lnTo>
                <a:lnTo>
                  <a:pt x="7318" y="1113"/>
                </a:lnTo>
                <a:lnTo>
                  <a:pt x="7254" y="1178"/>
                </a:lnTo>
                <a:lnTo>
                  <a:pt x="7211" y="1242"/>
                </a:lnTo>
                <a:lnTo>
                  <a:pt x="7211" y="1242"/>
                </a:lnTo>
                <a:lnTo>
                  <a:pt x="7211" y="1306"/>
                </a:lnTo>
                <a:lnTo>
                  <a:pt x="7254" y="1349"/>
                </a:lnTo>
                <a:lnTo>
                  <a:pt x="7318" y="1349"/>
                </a:lnTo>
                <a:lnTo>
                  <a:pt x="7382" y="1327"/>
                </a:lnTo>
                <a:lnTo>
                  <a:pt x="7532" y="1242"/>
                </a:lnTo>
                <a:lnTo>
                  <a:pt x="7596" y="1199"/>
                </a:lnTo>
                <a:lnTo>
                  <a:pt x="7639" y="1156"/>
                </a:lnTo>
                <a:lnTo>
                  <a:pt x="7639" y="1156"/>
                </a:lnTo>
                <a:close/>
                <a:moveTo>
                  <a:pt x="6077" y="1456"/>
                </a:moveTo>
                <a:lnTo>
                  <a:pt x="6077" y="1456"/>
                </a:lnTo>
                <a:lnTo>
                  <a:pt x="6098" y="1477"/>
                </a:lnTo>
                <a:lnTo>
                  <a:pt x="6120" y="1499"/>
                </a:lnTo>
                <a:lnTo>
                  <a:pt x="6227" y="1520"/>
                </a:lnTo>
                <a:lnTo>
                  <a:pt x="6355" y="1499"/>
                </a:lnTo>
                <a:lnTo>
                  <a:pt x="6505" y="1456"/>
                </a:lnTo>
                <a:lnTo>
                  <a:pt x="6633" y="1370"/>
                </a:lnTo>
                <a:lnTo>
                  <a:pt x="6740" y="1306"/>
                </a:lnTo>
                <a:lnTo>
                  <a:pt x="6826" y="1220"/>
                </a:lnTo>
                <a:lnTo>
                  <a:pt x="6826" y="1199"/>
                </a:lnTo>
                <a:lnTo>
                  <a:pt x="6826" y="1156"/>
                </a:lnTo>
                <a:lnTo>
                  <a:pt x="6826" y="1156"/>
                </a:lnTo>
                <a:lnTo>
                  <a:pt x="6805" y="1135"/>
                </a:lnTo>
                <a:lnTo>
                  <a:pt x="6762" y="1113"/>
                </a:lnTo>
                <a:lnTo>
                  <a:pt x="6655" y="1113"/>
                </a:lnTo>
                <a:lnTo>
                  <a:pt x="6526" y="1156"/>
                </a:lnTo>
                <a:lnTo>
                  <a:pt x="6398" y="1199"/>
                </a:lnTo>
                <a:lnTo>
                  <a:pt x="6270" y="1242"/>
                </a:lnTo>
                <a:lnTo>
                  <a:pt x="6163" y="1327"/>
                </a:lnTo>
                <a:lnTo>
                  <a:pt x="6098" y="1392"/>
                </a:lnTo>
                <a:lnTo>
                  <a:pt x="6077" y="1413"/>
                </a:lnTo>
                <a:lnTo>
                  <a:pt x="6077" y="1456"/>
                </a:lnTo>
                <a:lnTo>
                  <a:pt x="6077" y="1456"/>
                </a:lnTo>
                <a:close/>
                <a:moveTo>
                  <a:pt x="3595" y="4280"/>
                </a:moveTo>
                <a:lnTo>
                  <a:pt x="3595" y="4280"/>
                </a:lnTo>
                <a:lnTo>
                  <a:pt x="3638" y="4344"/>
                </a:lnTo>
                <a:lnTo>
                  <a:pt x="3659" y="4366"/>
                </a:lnTo>
                <a:lnTo>
                  <a:pt x="3702" y="4366"/>
                </a:lnTo>
                <a:lnTo>
                  <a:pt x="3724" y="4344"/>
                </a:lnTo>
                <a:lnTo>
                  <a:pt x="3766" y="4280"/>
                </a:lnTo>
                <a:lnTo>
                  <a:pt x="3809" y="4173"/>
                </a:lnTo>
                <a:lnTo>
                  <a:pt x="3873" y="4087"/>
                </a:lnTo>
                <a:lnTo>
                  <a:pt x="3938" y="4023"/>
                </a:lnTo>
                <a:lnTo>
                  <a:pt x="3959" y="4023"/>
                </a:lnTo>
                <a:lnTo>
                  <a:pt x="4023" y="4023"/>
                </a:lnTo>
                <a:lnTo>
                  <a:pt x="4066" y="4066"/>
                </a:lnTo>
                <a:lnTo>
                  <a:pt x="4130" y="4109"/>
                </a:lnTo>
                <a:lnTo>
                  <a:pt x="4130" y="4109"/>
                </a:lnTo>
                <a:lnTo>
                  <a:pt x="4216" y="4259"/>
                </a:lnTo>
                <a:lnTo>
                  <a:pt x="4344" y="4451"/>
                </a:lnTo>
                <a:lnTo>
                  <a:pt x="4408" y="4537"/>
                </a:lnTo>
                <a:lnTo>
                  <a:pt x="4494" y="4601"/>
                </a:lnTo>
                <a:lnTo>
                  <a:pt x="4558" y="4622"/>
                </a:lnTo>
                <a:lnTo>
                  <a:pt x="4601" y="4622"/>
                </a:lnTo>
                <a:lnTo>
                  <a:pt x="4622" y="4580"/>
                </a:lnTo>
                <a:lnTo>
                  <a:pt x="4622" y="4580"/>
                </a:lnTo>
                <a:lnTo>
                  <a:pt x="4644" y="4558"/>
                </a:lnTo>
                <a:lnTo>
                  <a:pt x="4644" y="4515"/>
                </a:lnTo>
                <a:lnTo>
                  <a:pt x="4644" y="4430"/>
                </a:lnTo>
                <a:lnTo>
                  <a:pt x="4579" y="4323"/>
                </a:lnTo>
                <a:lnTo>
                  <a:pt x="4515" y="4216"/>
                </a:lnTo>
                <a:lnTo>
                  <a:pt x="4365" y="4023"/>
                </a:lnTo>
                <a:lnTo>
                  <a:pt x="4301" y="3938"/>
                </a:lnTo>
                <a:lnTo>
                  <a:pt x="4301" y="3938"/>
                </a:lnTo>
                <a:lnTo>
                  <a:pt x="4408" y="3895"/>
                </a:lnTo>
                <a:lnTo>
                  <a:pt x="4515" y="3852"/>
                </a:lnTo>
                <a:lnTo>
                  <a:pt x="4601" y="3788"/>
                </a:lnTo>
                <a:lnTo>
                  <a:pt x="4686" y="3724"/>
                </a:lnTo>
                <a:lnTo>
                  <a:pt x="4751" y="3638"/>
                </a:lnTo>
                <a:lnTo>
                  <a:pt x="4793" y="3531"/>
                </a:lnTo>
                <a:lnTo>
                  <a:pt x="4815" y="3424"/>
                </a:lnTo>
                <a:lnTo>
                  <a:pt x="4793" y="3317"/>
                </a:lnTo>
                <a:lnTo>
                  <a:pt x="4793" y="3317"/>
                </a:lnTo>
                <a:lnTo>
                  <a:pt x="4729" y="3210"/>
                </a:lnTo>
                <a:lnTo>
                  <a:pt x="4644" y="3125"/>
                </a:lnTo>
                <a:lnTo>
                  <a:pt x="4537" y="3060"/>
                </a:lnTo>
                <a:lnTo>
                  <a:pt x="4408" y="3039"/>
                </a:lnTo>
                <a:lnTo>
                  <a:pt x="4280" y="3018"/>
                </a:lnTo>
                <a:lnTo>
                  <a:pt x="4151" y="2996"/>
                </a:lnTo>
                <a:lnTo>
                  <a:pt x="3895" y="3018"/>
                </a:lnTo>
                <a:lnTo>
                  <a:pt x="3895" y="3018"/>
                </a:lnTo>
                <a:lnTo>
                  <a:pt x="3788" y="3039"/>
                </a:lnTo>
                <a:lnTo>
                  <a:pt x="3702" y="3060"/>
                </a:lnTo>
                <a:lnTo>
                  <a:pt x="3659" y="3125"/>
                </a:lnTo>
                <a:lnTo>
                  <a:pt x="3617" y="3189"/>
                </a:lnTo>
                <a:lnTo>
                  <a:pt x="3617" y="3253"/>
                </a:lnTo>
                <a:lnTo>
                  <a:pt x="3617" y="3360"/>
                </a:lnTo>
                <a:lnTo>
                  <a:pt x="3617" y="3574"/>
                </a:lnTo>
                <a:lnTo>
                  <a:pt x="3617" y="3574"/>
                </a:lnTo>
                <a:lnTo>
                  <a:pt x="3574" y="3938"/>
                </a:lnTo>
                <a:lnTo>
                  <a:pt x="3552" y="4130"/>
                </a:lnTo>
                <a:lnTo>
                  <a:pt x="3574" y="4216"/>
                </a:lnTo>
                <a:lnTo>
                  <a:pt x="3595" y="4280"/>
                </a:lnTo>
                <a:lnTo>
                  <a:pt x="3595" y="4280"/>
                </a:lnTo>
                <a:close/>
                <a:moveTo>
                  <a:pt x="3809" y="3339"/>
                </a:moveTo>
                <a:lnTo>
                  <a:pt x="3809" y="3339"/>
                </a:lnTo>
                <a:lnTo>
                  <a:pt x="3873" y="3296"/>
                </a:lnTo>
                <a:lnTo>
                  <a:pt x="3959" y="3274"/>
                </a:lnTo>
                <a:lnTo>
                  <a:pt x="4087" y="3253"/>
                </a:lnTo>
                <a:lnTo>
                  <a:pt x="4216" y="3274"/>
                </a:lnTo>
                <a:lnTo>
                  <a:pt x="4344" y="3274"/>
                </a:lnTo>
                <a:lnTo>
                  <a:pt x="4451" y="3317"/>
                </a:lnTo>
                <a:lnTo>
                  <a:pt x="4537" y="3360"/>
                </a:lnTo>
                <a:lnTo>
                  <a:pt x="4558" y="3424"/>
                </a:lnTo>
                <a:lnTo>
                  <a:pt x="4558" y="3424"/>
                </a:lnTo>
                <a:lnTo>
                  <a:pt x="4558" y="3488"/>
                </a:lnTo>
                <a:lnTo>
                  <a:pt x="4515" y="3553"/>
                </a:lnTo>
                <a:lnTo>
                  <a:pt x="4451" y="3617"/>
                </a:lnTo>
                <a:lnTo>
                  <a:pt x="4365" y="3660"/>
                </a:lnTo>
                <a:lnTo>
                  <a:pt x="4173" y="3702"/>
                </a:lnTo>
                <a:lnTo>
                  <a:pt x="4023" y="3745"/>
                </a:lnTo>
                <a:lnTo>
                  <a:pt x="4023" y="3745"/>
                </a:lnTo>
                <a:lnTo>
                  <a:pt x="3916" y="3745"/>
                </a:lnTo>
                <a:lnTo>
                  <a:pt x="3873" y="3724"/>
                </a:lnTo>
                <a:lnTo>
                  <a:pt x="3873" y="3681"/>
                </a:lnTo>
                <a:lnTo>
                  <a:pt x="3852" y="3595"/>
                </a:lnTo>
                <a:lnTo>
                  <a:pt x="3852" y="3595"/>
                </a:lnTo>
                <a:lnTo>
                  <a:pt x="3809" y="3467"/>
                </a:lnTo>
                <a:lnTo>
                  <a:pt x="3809" y="3381"/>
                </a:lnTo>
                <a:lnTo>
                  <a:pt x="3809" y="3339"/>
                </a:lnTo>
                <a:lnTo>
                  <a:pt x="3809" y="3339"/>
                </a:lnTo>
                <a:close/>
                <a:moveTo>
                  <a:pt x="5542" y="4430"/>
                </a:moveTo>
                <a:lnTo>
                  <a:pt x="5542" y="4430"/>
                </a:lnTo>
                <a:lnTo>
                  <a:pt x="5414" y="4430"/>
                </a:lnTo>
                <a:lnTo>
                  <a:pt x="5414" y="4430"/>
                </a:lnTo>
                <a:lnTo>
                  <a:pt x="5350" y="4451"/>
                </a:lnTo>
                <a:lnTo>
                  <a:pt x="5307" y="4451"/>
                </a:lnTo>
                <a:lnTo>
                  <a:pt x="5285" y="4473"/>
                </a:lnTo>
                <a:lnTo>
                  <a:pt x="5285" y="4558"/>
                </a:lnTo>
                <a:lnTo>
                  <a:pt x="5285" y="4558"/>
                </a:lnTo>
                <a:lnTo>
                  <a:pt x="5328" y="4622"/>
                </a:lnTo>
                <a:lnTo>
                  <a:pt x="5414" y="4665"/>
                </a:lnTo>
                <a:lnTo>
                  <a:pt x="5499" y="4687"/>
                </a:lnTo>
                <a:lnTo>
                  <a:pt x="5606" y="4708"/>
                </a:lnTo>
                <a:lnTo>
                  <a:pt x="5713" y="4708"/>
                </a:lnTo>
                <a:lnTo>
                  <a:pt x="5799" y="4708"/>
                </a:lnTo>
                <a:lnTo>
                  <a:pt x="5885" y="4665"/>
                </a:lnTo>
                <a:lnTo>
                  <a:pt x="5927" y="4601"/>
                </a:lnTo>
                <a:lnTo>
                  <a:pt x="5927" y="4601"/>
                </a:lnTo>
                <a:lnTo>
                  <a:pt x="5927" y="4537"/>
                </a:lnTo>
                <a:lnTo>
                  <a:pt x="5906" y="4515"/>
                </a:lnTo>
                <a:lnTo>
                  <a:pt x="5863" y="4494"/>
                </a:lnTo>
                <a:lnTo>
                  <a:pt x="5842" y="4473"/>
                </a:lnTo>
                <a:lnTo>
                  <a:pt x="5842" y="4473"/>
                </a:lnTo>
                <a:lnTo>
                  <a:pt x="5820" y="4344"/>
                </a:lnTo>
                <a:lnTo>
                  <a:pt x="5820" y="4216"/>
                </a:lnTo>
                <a:lnTo>
                  <a:pt x="5820" y="4216"/>
                </a:lnTo>
                <a:lnTo>
                  <a:pt x="5885" y="3767"/>
                </a:lnTo>
                <a:lnTo>
                  <a:pt x="5885" y="3531"/>
                </a:lnTo>
                <a:lnTo>
                  <a:pt x="5885" y="3317"/>
                </a:lnTo>
                <a:lnTo>
                  <a:pt x="5885" y="3317"/>
                </a:lnTo>
                <a:lnTo>
                  <a:pt x="5992" y="3296"/>
                </a:lnTo>
                <a:lnTo>
                  <a:pt x="6056" y="3274"/>
                </a:lnTo>
                <a:lnTo>
                  <a:pt x="6077" y="3232"/>
                </a:lnTo>
                <a:lnTo>
                  <a:pt x="6077" y="3232"/>
                </a:lnTo>
                <a:lnTo>
                  <a:pt x="6077" y="3167"/>
                </a:lnTo>
                <a:lnTo>
                  <a:pt x="6034" y="3125"/>
                </a:lnTo>
                <a:lnTo>
                  <a:pt x="5949" y="3082"/>
                </a:lnTo>
                <a:lnTo>
                  <a:pt x="5863" y="3039"/>
                </a:lnTo>
                <a:lnTo>
                  <a:pt x="5756" y="3018"/>
                </a:lnTo>
                <a:lnTo>
                  <a:pt x="5671" y="2996"/>
                </a:lnTo>
                <a:lnTo>
                  <a:pt x="5585" y="3018"/>
                </a:lnTo>
                <a:lnTo>
                  <a:pt x="5521" y="3039"/>
                </a:lnTo>
                <a:lnTo>
                  <a:pt x="5521" y="3039"/>
                </a:lnTo>
                <a:lnTo>
                  <a:pt x="5478" y="3082"/>
                </a:lnTo>
                <a:lnTo>
                  <a:pt x="5499" y="3146"/>
                </a:lnTo>
                <a:lnTo>
                  <a:pt x="5585" y="3232"/>
                </a:lnTo>
                <a:lnTo>
                  <a:pt x="5585" y="3232"/>
                </a:lnTo>
                <a:lnTo>
                  <a:pt x="5606" y="3274"/>
                </a:lnTo>
                <a:lnTo>
                  <a:pt x="5628" y="3296"/>
                </a:lnTo>
                <a:lnTo>
                  <a:pt x="5649" y="3274"/>
                </a:lnTo>
                <a:lnTo>
                  <a:pt x="5649" y="3274"/>
                </a:lnTo>
                <a:lnTo>
                  <a:pt x="5649" y="3274"/>
                </a:lnTo>
                <a:lnTo>
                  <a:pt x="5692" y="3403"/>
                </a:lnTo>
                <a:lnTo>
                  <a:pt x="5692" y="3403"/>
                </a:lnTo>
                <a:lnTo>
                  <a:pt x="5692" y="3595"/>
                </a:lnTo>
                <a:lnTo>
                  <a:pt x="5671" y="3852"/>
                </a:lnTo>
                <a:lnTo>
                  <a:pt x="5628" y="4087"/>
                </a:lnTo>
                <a:lnTo>
                  <a:pt x="5585" y="4259"/>
                </a:lnTo>
                <a:lnTo>
                  <a:pt x="5585" y="4259"/>
                </a:lnTo>
                <a:lnTo>
                  <a:pt x="5542" y="4430"/>
                </a:lnTo>
                <a:lnTo>
                  <a:pt x="5542" y="4430"/>
                </a:lnTo>
                <a:close/>
                <a:moveTo>
                  <a:pt x="6805" y="4537"/>
                </a:moveTo>
                <a:lnTo>
                  <a:pt x="6805" y="4537"/>
                </a:lnTo>
                <a:lnTo>
                  <a:pt x="6826" y="4622"/>
                </a:lnTo>
                <a:lnTo>
                  <a:pt x="6847" y="4708"/>
                </a:lnTo>
                <a:lnTo>
                  <a:pt x="6890" y="4729"/>
                </a:lnTo>
                <a:lnTo>
                  <a:pt x="6933" y="4729"/>
                </a:lnTo>
                <a:lnTo>
                  <a:pt x="6976" y="4708"/>
                </a:lnTo>
                <a:lnTo>
                  <a:pt x="7019" y="4687"/>
                </a:lnTo>
                <a:lnTo>
                  <a:pt x="7019" y="4687"/>
                </a:lnTo>
                <a:lnTo>
                  <a:pt x="7061" y="4644"/>
                </a:lnTo>
                <a:lnTo>
                  <a:pt x="7083" y="4580"/>
                </a:lnTo>
                <a:lnTo>
                  <a:pt x="7104" y="4451"/>
                </a:lnTo>
                <a:lnTo>
                  <a:pt x="7083" y="4194"/>
                </a:lnTo>
                <a:lnTo>
                  <a:pt x="7083" y="4194"/>
                </a:lnTo>
                <a:lnTo>
                  <a:pt x="7168" y="4194"/>
                </a:lnTo>
                <a:lnTo>
                  <a:pt x="7339" y="4173"/>
                </a:lnTo>
                <a:lnTo>
                  <a:pt x="7511" y="4130"/>
                </a:lnTo>
                <a:lnTo>
                  <a:pt x="7639" y="4066"/>
                </a:lnTo>
                <a:lnTo>
                  <a:pt x="7639" y="4066"/>
                </a:lnTo>
                <a:lnTo>
                  <a:pt x="7767" y="3981"/>
                </a:lnTo>
                <a:lnTo>
                  <a:pt x="7810" y="3916"/>
                </a:lnTo>
                <a:lnTo>
                  <a:pt x="7853" y="3852"/>
                </a:lnTo>
                <a:lnTo>
                  <a:pt x="7874" y="3788"/>
                </a:lnTo>
                <a:lnTo>
                  <a:pt x="7874" y="3702"/>
                </a:lnTo>
                <a:lnTo>
                  <a:pt x="7874" y="3617"/>
                </a:lnTo>
                <a:lnTo>
                  <a:pt x="7853" y="3531"/>
                </a:lnTo>
                <a:lnTo>
                  <a:pt x="7853" y="3531"/>
                </a:lnTo>
                <a:lnTo>
                  <a:pt x="7789" y="3403"/>
                </a:lnTo>
                <a:lnTo>
                  <a:pt x="7682" y="3274"/>
                </a:lnTo>
                <a:lnTo>
                  <a:pt x="7532" y="3189"/>
                </a:lnTo>
                <a:lnTo>
                  <a:pt x="7382" y="3103"/>
                </a:lnTo>
                <a:lnTo>
                  <a:pt x="7211" y="3082"/>
                </a:lnTo>
                <a:lnTo>
                  <a:pt x="7147" y="3082"/>
                </a:lnTo>
                <a:lnTo>
                  <a:pt x="7083" y="3103"/>
                </a:lnTo>
                <a:lnTo>
                  <a:pt x="7019" y="3125"/>
                </a:lnTo>
                <a:lnTo>
                  <a:pt x="6954" y="3167"/>
                </a:lnTo>
                <a:lnTo>
                  <a:pt x="6912" y="3232"/>
                </a:lnTo>
                <a:lnTo>
                  <a:pt x="6869" y="3317"/>
                </a:lnTo>
                <a:lnTo>
                  <a:pt x="6869" y="3317"/>
                </a:lnTo>
                <a:lnTo>
                  <a:pt x="6847" y="3510"/>
                </a:lnTo>
                <a:lnTo>
                  <a:pt x="6826" y="3702"/>
                </a:lnTo>
                <a:lnTo>
                  <a:pt x="6826" y="4087"/>
                </a:lnTo>
                <a:lnTo>
                  <a:pt x="6826" y="4087"/>
                </a:lnTo>
                <a:lnTo>
                  <a:pt x="6805" y="4301"/>
                </a:lnTo>
                <a:lnTo>
                  <a:pt x="6805" y="4537"/>
                </a:lnTo>
                <a:lnTo>
                  <a:pt x="6805" y="4537"/>
                </a:lnTo>
                <a:close/>
                <a:moveTo>
                  <a:pt x="7168" y="3317"/>
                </a:moveTo>
                <a:lnTo>
                  <a:pt x="7168" y="3317"/>
                </a:lnTo>
                <a:lnTo>
                  <a:pt x="7361" y="3381"/>
                </a:lnTo>
                <a:lnTo>
                  <a:pt x="7468" y="3467"/>
                </a:lnTo>
                <a:lnTo>
                  <a:pt x="7553" y="3574"/>
                </a:lnTo>
                <a:lnTo>
                  <a:pt x="7575" y="3681"/>
                </a:lnTo>
                <a:lnTo>
                  <a:pt x="7553" y="3724"/>
                </a:lnTo>
                <a:lnTo>
                  <a:pt x="7532" y="3767"/>
                </a:lnTo>
                <a:lnTo>
                  <a:pt x="7489" y="3809"/>
                </a:lnTo>
                <a:lnTo>
                  <a:pt x="7446" y="3852"/>
                </a:lnTo>
                <a:lnTo>
                  <a:pt x="7318" y="3916"/>
                </a:lnTo>
                <a:lnTo>
                  <a:pt x="7125" y="3938"/>
                </a:lnTo>
                <a:lnTo>
                  <a:pt x="7125" y="3938"/>
                </a:lnTo>
                <a:lnTo>
                  <a:pt x="7104" y="3895"/>
                </a:lnTo>
                <a:lnTo>
                  <a:pt x="7104" y="3831"/>
                </a:lnTo>
                <a:lnTo>
                  <a:pt x="7125" y="3638"/>
                </a:lnTo>
                <a:lnTo>
                  <a:pt x="7168" y="3424"/>
                </a:lnTo>
                <a:lnTo>
                  <a:pt x="7190" y="3339"/>
                </a:lnTo>
                <a:lnTo>
                  <a:pt x="7168" y="3317"/>
                </a:lnTo>
                <a:lnTo>
                  <a:pt x="7168" y="3317"/>
                </a:lnTo>
                <a:close/>
                <a:moveTo>
                  <a:pt x="4729" y="4430"/>
                </a:moveTo>
                <a:lnTo>
                  <a:pt x="4729" y="4430"/>
                </a:lnTo>
                <a:lnTo>
                  <a:pt x="4729" y="4473"/>
                </a:lnTo>
                <a:lnTo>
                  <a:pt x="4751" y="4515"/>
                </a:lnTo>
                <a:lnTo>
                  <a:pt x="4793" y="4537"/>
                </a:lnTo>
                <a:lnTo>
                  <a:pt x="4836" y="4537"/>
                </a:lnTo>
                <a:lnTo>
                  <a:pt x="4900" y="4515"/>
                </a:lnTo>
                <a:lnTo>
                  <a:pt x="4922" y="4494"/>
                </a:lnTo>
                <a:lnTo>
                  <a:pt x="4943" y="4451"/>
                </a:lnTo>
                <a:lnTo>
                  <a:pt x="4943" y="4408"/>
                </a:lnTo>
                <a:lnTo>
                  <a:pt x="4943" y="4408"/>
                </a:lnTo>
                <a:lnTo>
                  <a:pt x="4943" y="4366"/>
                </a:lnTo>
                <a:lnTo>
                  <a:pt x="4900" y="4323"/>
                </a:lnTo>
                <a:lnTo>
                  <a:pt x="4858" y="4323"/>
                </a:lnTo>
                <a:lnTo>
                  <a:pt x="4836" y="4323"/>
                </a:lnTo>
                <a:lnTo>
                  <a:pt x="4793" y="4323"/>
                </a:lnTo>
                <a:lnTo>
                  <a:pt x="4751" y="4344"/>
                </a:lnTo>
                <a:lnTo>
                  <a:pt x="4729" y="4387"/>
                </a:lnTo>
                <a:lnTo>
                  <a:pt x="4729" y="4430"/>
                </a:lnTo>
                <a:lnTo>
                  <a:pt x="4729" y="4430"/>
                </a:lnTo>
                <a:close/>
                <a:moveTo>
                  <a:pt x="6013" y="4537"/>
                </a:moveTo>
                <a:lnTo>
                  <a:pt x="6013" y="4537"/>
                </a:lnTo>
                <a:lnTo>
                  <a:pt x="6013" y="4601"/>
                </a:lnTo>
                <a:lnTo>
                  <a:pt x="6034" y="4622"/>
                </a:lnTo>
                <a:lnTo>
                  <a:pt x="6077" y="4644"/>
                </a:lnTo>
                <a:lnTo>
                  <a:pt x="6141" y="4644"/>
                </a:lnTo>
                <a:lnTo>
                  <a:pt x="6184" y="4622"/>
                </a:lnTo>
                <a:lnTo>
                  <a:pt x="6205" y="4601"/>
                </a:lnTo>
                <a:lnTo>
                  <a:pt x="6227" y="4558"/>
                </a:lnTo>
                <a:lnTo>
                  <a:pt x="6227" y="4515"/>
                </a:lnTo>
                <a:lnTo>
                  <a:pt x="6227" y="4515"/>
                </a:lnTo>
                <a:lnTo>
                  <a:pt x="6205" y="4473"/>
                </a:lnTo>
                <a:lnTo>
                  <a:pt x="6184" y="4451"/>
                </a:lnTo>
                <a:lnTo>
                  <a:pt x="6141" y="4430"/>
                </a:lnTo>
                <a:lnTo>
                  <a:pt x="6098" y="4430"/>
                </a:lnTo>
                <a:lnTo>
                  <a:pt x="6034" y="4473"/>
                </a:lnTo>
                <a:lnTo>
                  <a:pt x="6013" y="4494"/>
                </a:lnTo>
                <a:lnTo>
                  <a:pt x="6013" y="4537"/>
                </a:lnTo>
                <a:lnTo>
                  <a:pt x="6013" y="4537"/>
                </a:lnTo>
                <a:close/>
                <a:moveTo>
                  <a:pt x="7553" y="4687"/>
                </a:moveTo>
                <a:lnTo>
                  <a:pt x="7553" y="4687"/>
                </a:lnTo>
                <a:lnTo>
                  <a:pt x="7532" y="4644"/>
                </a:lnTo>
                <a:lnTo>
                  <a:pt x="7511" y="4622"/>
                </a:lnTo>
                <a:lnTo>
                  <a:pt x="7425" y="4601"/>
                </a:lnTo>
                <a:lnTo>
                  <a:pt x="7382" y="4601"/>
                </a:lnTo>
                <a:lnTo>
                  <a:pt x="7339" y="4622"/>
                </a:lnTo>
                <a:lnTo>
                  <a:pt x="7318" y="4665"/>
                </a:lnTo>
                <a:lnTo>
                  <a:pt x="7318" y="4708"/>
                </a:lnTo>
                <a:lnTo>
                  <a:pt x="7318" y="4708"/>
                </a:lnTo>
                <a:lnTo>
                  <a:pt x="7339" y="4751"/>
                </a:lnTo>
                <a:lnTo>
                  <a:pt x="7361" y="4772"/>
                </a:lnTo>
                <a:lnTo>
                  <a:pt x="7446" y="4794"/>
                </a:lnTo>
                <a:lnTo>
                  <a:pt x="7489" y="4794"/>
                </a:lnTo>
                <a:lnTo>
                  <a:pt x="7511" y="4772"/>
                </a:lnTo>
                <a:lnTo>
                  <a:pt x="7532" y="4729"/>
                </a:lnTo>
                <a:lnTo>
                  <a:pt x="7553" y="4687"/>
                </a:lnTo>
                <a:lnTo>
                  <a:pt x="7553" y="4687"/>
                </a:lnTo>
                <a:close/>
                <a:moveTo>
                  <a:pt x="4815" y="5350"/>
                </a:moveTo>
                <a:lnTo>
                  <a:pt x="4815" y="5350"/>
                </a:lnTo>
                <a:lnTo>
                  <a:pt x="4793" y="5328"/>
                </a:lnTo>
                <a:lnTo>
                  <a:pt x="4772" y="5307"/>
                </a:lnTo>
                <a:lnTo>
                  <a:pt x="4729" y="5243"/>
                </a:lnTo>
                <a:lnTo>
                  <a:pt x="4708" y="5179"/>
                </a:lnTo>
                <a:lnTo>
                  <a:pt x="4665" y="5114"/>
                </a:lnTo>
                <a:lnTo>
                  <a:pt x="4665" y="5114"/>
                </a:lnTo>
                <a:lnTo>
                  <a:pt x="4579" y="5093"/>
                </a:lnTo>
                <a:lnTo>
                  <a:pt x="4494" y="5093"/>
                </a:lnTo>
                <a:lnTo>
                  <a:pt x="4430" y="5136"/>
                </a:lnTo>
                <a:lnTo>
                  <a:pt x="4365" y="5200"/>
                </a:lnTo>
                <a:lnTo>
                  <a:pt x="4365" y="5200"/>
                </a:lnTo>
                <a:lnTo>
                  <a:pt x="4301" y="5307"/>
                </a:lnTo>
                <a:lnTo>
                  <a:pt x="4280" y="5371"/>
                </a:lnTo>
                <a:lnTo>
                  <a:pt x="4280" y="5414"/>
                </a:lnTo>
                <a:lnTo>
                  <a:pt x="4301" y="5435"/>
                </a:lnTo>
                <a:lnTo>
                  <a:pt x="4301" y="5435"/>
                </a:lnTo>
                <a:lnTo>
                  <a:pt x="4344" y="5457"/>
                </a:lnTo>
                <a:lnTo>
                  <a:pt x="4365" y="5457"/>
                </a:lnTo>
                <a:lnTo>
                  <a:pt x="4430" y="5414"/>
                </a:lnTo>
                <a:lnTo>
                  <a:pt x="4494" y="5350"/>
                </a:lnTo>
                <a:lnTo>
                  <a:pt x="4537" y="5307"/>
                </a:lnTo>
                <a:lnTo>
                  <a:pt x="4537" y="5307"/>
                </a:lnTo>
                <a:lnTo>
                  <a:pt x="4601" y="5435"/>
                </a:lnTo>
                <a:lnTo>
                  <a:pt x="4708" y="5564"/>
                </a:lnTo>
                <a:lnTo>
                  <a:pt x="4708" y="5564"/>
                </a:lnTo>
                <a:lnTo>
                  <a:pt x="4793" y="5607"/>
                </a:lnTo>
                <a:lnTo>
                  <a:pt x="4858" y="5607"/>
                </a:lnTo>
                <a:lnTo>
                  <a:pt x="4922" y="5585"/>
                </a:lnTo>
                <a:lnTo>
                  <a:pt x="4965" y="5564"/>
                </a:lnTo>
                <a:lnTo>
                  <a:pt x="5071" y="5478"/>
                </a:lnTo>
                <a:lnTo>
                  <a:pt x="5136" y="5457"/>
                </a:lnTo>
                <a:lnTo>
                  <a:pt x="5200" y="5435"/>
                </a:lnTo>
                <a:lnTo>
                  <a:pt x="5200" y="5435"/>
                </a:lnTo>
                <a:lnTo>
                  <a:pt x="5264" y="5457"/>
                </a:lnTo>
                <a:lnTo>
                  <a:pt x="5328" y="5478"/>
                </a:lnTo>
                <a:lnTo>
                  <a:pt x="5414" y="5564"/>
                </a:lnTo>
                <a:lnTo>
                  <a:pt x="5521" y="5671"/>
                </a:lnTo>
                <a:lnTo>
                  <a:pt x="5564" y="5714"/>
                </a:lnTo>
                <a:lnTo>
                  <a:pt x="5628" y="5714"/>
                </a:lnTo>
                <a:lnTo>
                  <a:pt x="5628" y="5714"/>
                </a:lnTo>
                <a:lnTo>
                  <a:pt x="5735" y="5714"/>
                </a:lnTo>
                <a:lnTo>
                  <a:pt x="5799" y="5671"/>
                </a:lnTo>
                <a:lnTo>
                  <a:pt x="5885" y="5628"/>
                </a:lnTo>
                <a:lnTo>
                  <a:pt x="5970" y="5607"/>
                </a:lnTo>
                <a:lnTo>
                  <a:pt x="5970" y="5607"/>
                </a:lnTo>
                <a:lnTo>
                  <a:pt x="6034" y="5607"/>
                </a:lnTo>
                <a:lnTo>
                  <a:pt x="6098" y="5607"/>
                </a:lnTo>
                <a:lnTo>
                  <a:pt x="6184" y="5607"/>
                </a:lnTo>
                <a:lnTo>
                  <a:pt x="6248" y="5607"/>
                </a:lnTo>
                <a:lnTo>
                  <a:pt x="6248" y="5607"/>
                </a:lnTo>
                <a:lnTo>
                  <a:pt x="6312" y="5564"/>
                </a:lnTo>
                <a:lnTo>
                  <a:pt x="6355" y="5542"/>
                </a:lnTo>
                <a:lnTo>
                  <a:pt x="6377" y="5500"/>
                </a:lnTo>
                <a:lnTo>
                  <a:pt x="6355" y="5435"/>
                </a:lnTo>
                <a:lnTo>
                  <a:pt x="6334" y="5393"/>
                </a:lnTo>
                <a:lnTo>
                  <a:pt x="6291" y="5371"/>
                </a:lnTo>
                <a:lnTo>
                  <a:pt x="6227" y="5328"/>
                </a:lnTo>
                <a:lnTo>
                  <a:pt x="6163" y="5307"/>
                </a:lnTo>
                <a:lnTo>
                  <a:pt x="6163" y="5307"/>
                </a:lnTo>
                <a:lnTo>
                  <a:pt x="6098" y="5307"/>
                </a:lnTo>
                <a:lnTo>
                  <a:pt x="6034" y="5328"/>
                </a:lnTo>
                <a:lnTo>
                  <a:pt x="5885" y="5393"/>
                </a:lnTo>
                <a:lnTo>
                  <a:pt x="5756" y="5435"/>
                </a:lnTo>
                <a:lnTo>
                  <a:pt x="5692" y="5435"/>
                </a:lnTo>
                <a:lnTo>
                  <a:pt x="5649" y="5435"/>
                </a:lnTo>
                <a:lnTo>
                  <a:pt x="5649" y="5435"/>
                </a:lnTo>
                <a:lnTo>
                  <a:pt x="5585" y="5393"/>
                </a:lnTo>
                <a:lnTo>
                  <a:pt x="5542" y="5371"/>
                </a:lnTo>
                <a:lnTo>
                  <a:pt x="5457" y="5286"/>
                </a:lnTo>
                <a:lnTo>
                  <a:pt x="5371" y="5221"/>
                </a:lnTo>
                <a:lnTo>
                  <a:pt x="5307" y="5200"/>
                </a:lnTo>
                <a:lnTo>
                  <a:pt x="5221" y="5200"/>
                </a:lnTo>
                <a:lnTo>
                  <a:pt x="5221" y="5200"/>
                </a:lnTo>
                <a:lnTo>
                  <a:pt x="5178" y="5200"/>
                </a:lnTo>
                <a:lnTo>
                  <a:pt x="5114" y="5221"/>
                </a:lnTo>
                <a:lnTo>
                  <a:pt x="5007" y="5264"/>
                </a:lnTo>
                <a:lnTo>
                  <a:pt x="4922" y="5328"/>
                </a:lnTo>
                <a:lnTo>
                  <a:pt x="4858" y="5350"/>
                </a:lnTo>
                <a:lnTo>
                  <a:pt x="4815" y="5350"/>
                </a:lnTo>
                <a:lnTo>
                  <a:pt x="4815" y="5350"/>
                </a:lnTo>
                <a:close/>
                <a:moveTo>
                  <a:pt x="4237" y="5970"/>
                </a:moveTo>
                <a:lnTo>
                  <a:pt x="4237" y="5970"/>
                </a:lnTo>
                <a:lnTo>
                  <a:pt x="4130" y="5949"/>
                </a:lnTo>
                <a:lnTo>
                  <a:pt x="3959" y="5949"/>
                </a:lnTo>
                <a:lnTo>
                  <a:pt x="3895" y="5949"/>
                </a:lnTo>
                <a:lnTo>
                  <a:pt x="3831" y="5970"/>
                </a:lnTo>
                <a:lnTo>
                  <a:pt x="3809" y="5992"/>
                </a:lnTo>
                <a:lnTo>
                  <a:pt x="3809" y="6056"/>
                </a:lnTo>
                <a:lnTo>
                  <a:pt x="3809" y="6056"/>
                </a:lnTo>
                <a:lnTo>
                  <a:pt x="3831" y="6077"/>
                </a:lnTo>
                <a:lnTo>
                  <a:pt x="3852" y="6120"/>
                </a:lnTo>
                <a:lnTo>
                  <a:pt x="3980" y="6163"/>
                </a:lnTo>
                <a:lnTo>
                  <a:pt x="4151" y="6206"/>
                </a:lnTo>
                <a:lnTo>
                  <a:pt x="4344" y="6227"/>
                </a:lnTo>
                <a:lnTo>
                  <a:pt x="4515" y="6227"/>
                </a:lnTo>
                <a:lnTo>
                  <a:pt x="4665" y="6227"/>
                </a:lnTo>
                <a:lnTo>
                  <a:pt x="4751" y="6184"/>
                </a:lnTo>
                <a:lnTo>
                  <a:pt x="4772" y="6141"/>
                </a:lnTo>
                <a:lnTo>
                  <a:pt x="4772" y="6099"/>
                </a:lnTo>
                <a:lnTo>
                  <a:pt x="4772" y="6099"/>
                </a:lnTo>
                <a:lnTo>
                  <a:pt x="4751" y="6056"/>
                </a:lnTo>
                <a:lnTo>
                  <a:pt x="4686" y="6035"/>
                </a:lnTo>
                <a:lnTo>
                  <a:pt x="4537" y="5992"/>
                </a:lnTo>
                <a:lnTo>
                  <a:pt x="4237" y="5970"/>
                </a:lnTo>
                <a:lnTo>
                  <a:pt x="4237" y="5970"/>
                </a:lnTo>
                <a:close/>
                <a:moveTo>
                  <a:pt x="7939" y="6056"/>
                </a:moveTo>
                <a:lnTo>
                  <a:pt x="7939" y="6056"/>
                </a:lnTo>
                <a:lnTo>
                  <a:pt x="7917" y="6035"/>
                </a:lnTo>
                <a:lnTo>
                  <a:pt x="7853" y="6013"/>
                </a:lnTo>
                <a:lnTo>
                  <a:pt x="7703" y="6035"/>
                </a:lnTo>
                <a:lnTo>
                  <a:pt x="7575" y="6099"/>
                </a:lnTo>
                <a:lnTo>
                  <a:pt x="7532" y="6141"/>
                </a:lnTo>
                <a:lnTo>
                  <a:pt x="7511" y="6163"/>
                </a:lnTo>
                <a:lnTo>
                  <a:pt x="7511" y="6163"/>
                </a:lnTo>
                <a:lnTo>
                  <a:pt x="7532" y="6206"/>
                </a:lnTo>
                <a:lnTo>
                  <a:pt x="7575" y="6227"/>
                </a:lnTo>
                <a:lnTo>
                  <a:pt x="7660" y="6227"/>
                </a:lnTo>
                <a:lnTo>
                  <a:pt x="7746" y="6227"/>
                </a:lnTo>
                <a:lnTo>
                  <a:pt x="7832" y="6206"/>
                </a:lnTo>
                <a:lnTo>
                  <a:pt x="7917" y="6163"/>
                </a:lnTo>
                <a:lnTo>
                  <a:pt x="7939" y="6120"/>
                </a:lnTo>
                <a:lnTo>
                  <a:pt x="7939" y="6056"/>
                </a:lnTo>
                <a:lnTo>
                  <a:pt x="7939" y="6056"/>
                </a:lnTo>
                <a:close/>
                <a:moveTo>
                  <a:pt x="5457" y="6120"/>
                </a:moveTo>
                <a:lnTo>
                  <a:pt x="5457" y="6120"/>
                </a:lnTo>
                <a:lnTo>
                  <a:pt x="5414" y="6163"/>
                </a:lnTo>
                <a:lnTo>
                  <a:pt x="5414" y="6184"/>
                </a:lnTo>
                <a:lnTo>
                  <a:pt x="5435" y="6206"/>
                </a:lnTo>
                <a:lnTo>
                  <a:pt x="5478" y="6248"/>
                </a:lnTo>
                <a:lnTo>
                  <a:pt x="5564" y="6270"/>
                </a:lnTo>
                <a:lnTo>
                  <a:pt x="5756" y="6313"/>
                </a:lnTo>
                <a:lnTo>
                  <a:pt x="5863" y="6334"/>
                </a:lnTo>
                <a:lnTo>
                  <a:pt x="5863" y="6334"/>
                </a:lnTo>
                <a:lnTo>
                  <a:pt x="6227" y="6355"/>
                </a:lnTo>
                <a:lnTo>
                  <a:pt x="6441" y="6355"/>
                </a:lnTo>
                <a:lnTo>
                  <a:pt x="6505" y="6355"/>
                </a:lnTo>
                <a:lnTo>
                  <a:pt x="6548" y="6334"/>
                </a:lnTo>
                <a:lnTo>
                  <a:pt x="6548" y="6334"/>
                </a:lnTo>
                <a:lnTo>
                  <a:pt x="6419" y="6248"/>
                </a:lnTo>
                <a:lnTo>
                  <a:pt x="6270" y="6206"/>
                </a:lnTo>
                <a:lnTo>
                  <a:pt x="5970" y="6163"/>
                </a:lnTo>
                <a:lnTo>
                  <a:pt x="5970" y="6163"/>
                </a:lnTo>
                <a:lnTo>
                  <a:pt x="5713" y="6120"/>
                </a:lnTo>
                <a:lnTo>
                  <a:pt x="5564" y="6099"/>
                </a:lnTo>
                <a:lnTo>
                  <a:pt x="5499" y="6099"/>
                </a:lnTo>
                <a:lnTo>
                  <a:pt x="5457" y="6120"/>
                </a:lnTo>
                <a:lnTo>
                  <a:pt x="5457" y="6120"/>
                </a:lnTo>
                <a:close/>
                <a:moveTo>
                  <a:pt x="5200" y="7853"/>
                </a:moveTo>
                <a:lnTo>
                  <a:pt x="5200" y="7853"/>
                </a:lnTo>
                <a:lnTo>
                  <a:pt x="5114" y="7875"/>
                </a:lnTo>
                <a:lnTo>
                  <a:pt x="5093" y="7875"/>
                </a:lnTo>
                <a:lnTo>
                  <a:pt x="5093" y="7853"/>
                </a:lnTo>
                <a:lnTo>
                  <a:pt x="5178" y="7682"/>
                </a:lnTo>
                <a:lnTo>
                  <a:pt x="5178" y="7682"/>
                </a:lnTo>
                <a:lnTo>
                  <a:pt x="5221" y="7596"/>
                </a:lnTo>
                <a:lnTo>
                  <a:pt x="5264" y="7489"/>
                </a:lnTo>
                <a:lnTo>
                  <a:pt x="5264" y="7447"/>
                </a:lnTo>
                <a:lnTo>
                  <a:pt x="5264" y="7425"/>
                </a:lnTo>
                <a:lnTo>
                  <a:pt x="5243" y="7382"/>
                </a:lnTo>
                <a:lnTo>
                  <a:pt x="5178" y="7361"/>
                </a:lnTo>
                <a:lnTo>
                  <a:pt x="5178" y="7361"/>
                </a:lnTo>
                <a:lnTo>
                  <a:pt x="5093" y="7382"/>
                </a:lnTo>
                <a:lnTo>
                  <a:pt x="4986" y="7425"/>
                </a:lnTo>
                <a:lnTo>
                  <a:pt x="4879" y="7489"/>
                </a:lnTo>
                <a:lnTo>
                  <a:pt x="4751" y="7575"/>
                </a:lnTo>
                <a:lnTo>
                  <a:pt x="4558" y="7789"/>
                </a:lnTo>
                <a:lnTo>
                  <a:pt x="4430" y="7939"/>
                </a:lnTo>
                <a:lnTo>
                  <a:pt x="4430" y="7939"/>
                </a:lnTo>
                <a:lnTo>
                  <a:pt x="4430" y="7703"/>
                </a:lnTo>
                <a:lnTo>
                  <a:pt x="4451" y="7361"/>
                </a:lnTo>
                <a:lnTo>
                  <a:pt x="4430" y="7211"/>
                </a:lnTo>
                <a:lnTo>
                  <a:pt x="4387" y="7061"/>
                </a:lnTo>
                <a:lnTo>
                  <a:pt x="4365" y="7019"/>
                </a:lnTo>
                <a:lnTo>
                  <a:pt x="4323" y="6997"/>
                </a:lnTo>
                <a:lnTo>
                  <a:pt x="4280" y="6976"/>
                </a:lnTo>
                <a:lnTo>
                  <a:pt x="4216" y="6976"/>
                </a:lnTo>
                <a:lnTo>
                  <a:pt x="4216" y="6976"/>
                </a:lnTo>
                <a:lnTo>
                  <a:pt x="4109" y="7019"/>
                </a:lnTo>
                <a:lnTo>
                  <a:pt x="4023" y="7083"/>
                </a:lnTo>
                <a:lnTo>
                  <a:pt x="3938" y="7190"/>
                </a:lnTo>
                <a:lnTo>
                  <a:pt x="3852" y="7318"/>
                </a:lnTo>
                <a:lnTo>
                  <a:pt x="3702" y="7554"/>
                </a:lnTo>
                <a:lnTo>
                  <a:pt x="3595" y="7746"/>
                </a:lnTo>
                <a:lnTo>
                  <a:pt x="3595" y="7746"/>
                </a:lnTo>
                <a:lnTo>
                  <a:pt x="3488" y="7960"/>
                </a:lnTo>
                <a:lnTo>
                  <a:pt x="3445" y="8067"/>
                </a:lnTo>
                <a:lnTo>
                  <a:pt x="3424" y="8110"/>
                </a:lnTo>
                <a:lnTo>
                  <a:pt x="3445" y="8174"/>
                </a:lnTo>
                <a:lnTo>
                  <a:pt x="3445" y="8174"/>
                </a:lnTo>
                <a:lnTo>
                  <a:pt x="3467" y="8217"/>
                </a:lnTo>
                <a:lnTo>
                  <a:pt x="3488" y="8238"/>
                </a:lnTo>
                <a:lnTo>
                  <a:pt x="3531" y="8238"/>
                </a:lnTo>
                <a:lnTo>
                  <a:pt x="3552" y="8238"/>
                </a:lnTo>
                <a:lnTo>
                  <a:pt x="3638" y="8195"/>
                </a:lnTo>
                <a:lnTo>
                  <a:pt x="3702" y="8110"/>
                </a:lnTo>
                <a:lnTo>
                  <a:pt x="3702" y="8110"/>
                </a:lnTo>
                <a:lnTo>
                  <a:pt x="3788" y="7960"/>
                </a:lnTo>
                <a:lnTo>
                  <a:pt x="3895" y="7746"/>
                </a:lnTo>
                <a:lnTo>
                  <a:pt x="3959" y="7639"/>
                </a:lnTo>
                <a:lnTo>
                  <a:pt x="4023" y="7554"/>
                </a:lnTo>
                <a:lnTo>
                  <a:pt x="4087" y="7489"/>
                </a:lnTo>
                <a:lnTo>
                  <a:pt x="4173" y="7468"/>
                </a:lnTo>
                <a:lnTo>
                  <a:pt x="4173" y="7468"/>
                </a:lnTo>
                <a:lnTo>
                  <a:pt x="4151" y="7554"/>
                </a:lnTo>
                <a:lnTo>
                  <a:pt x="4130" y="7661"/>
                </a:lnTo>
                <a:lnTo>
                  <a:pt x="4130" y="7768"/>
                </a:lnTo>
                <a:lnTo>
                  <a:pt x="4130" y="7896"/>
                </a:lnTo>
                <a:lnTo>
                  <a:pt x="4151" y="8003"/>
                </a:lnTo>
                <a:lnTo>
                  <a:pt x="4216" y="8110"/>
                </a:lnTo>
                <a:lnTo>
                  <a:pt x="4280" y="8174"/>
                </a:lnTo>
                <a:lnTo>
                  <a:pt x="4387" y="8195"/>
                </a:lnTo>
                <a:lnTo>
                  <a:pt x="4387" y="8195"/>
                </a:lnTo>
                <a:lnTo>
                  <a:pt x="4472" y="8153"/>
                </a:lnTo>
                <a:lnTo>
                  <a:pt x="4622" y="8046"/>
                </a:lnTo>
                <a:lnTo>
                  <a:pt x="4836" y="7875"/>
                </a:lnTo>
                <a:lnTo>
                  <a:pt x="4836" y="7875"/>
                </a:lnTo>
                <a:lnTo>
                  <a:pt x="4815" y="7960"/>
                </a:lnTo>
                <a:lnTo>
                  <a:pt x="4793" y="8067"/>
                </a:lnTo>
                <a:lnTo>
                  <a:pt x="4815" y="8195"/>
                </a:lnTo>
                <a:lnTo>
                  <a:pt x="4836" y="8238"/>
                </a:lnTo>
                <a:lnTo>
                  <a:pt x="4879" y="8260"/>
                </a:lnTo>
                <a:lnTo>
                  <a:pt x="4879" y="8260"/>
                </a:lnTo>
                <a:lnTo>
                  <a:pt x="4922" y="8281"/>
                </a:lnTo>
                <a:lnTo>
                  <a:pt x="4965" y="8260"/>
                </a:lnTo>
                <a:lnTo>
                  <a:pt x="5029" y="8238"/>
                </a:lnTo>
                <a:lnTo>
                  <a:pt x="5114" y="8174"/>
                </a:lnTo>
                <a:lnTo>
                  <a:pt x="5178" y="8153"/>
                </a:lnTo>
                <a:lnTo>
                  <a:pt x="5178" y="8153"/>
                </a:lnTo>
                <a:lnTo>
                  <a:pt x="5178" y="8153"/>
                </a:lnTo>
                <a:lnTo>
                  <a:pt x="5157" y="8174"/>
                </a:lnTo>
                <a:lnTo>
                  <a:pt x="5157" y="8238"/>
                </a:lnTo>
                <a:lnTo>
                  <a:pt x="5157" y="8324"/>
                </a:lnTo>
                <a:lnTo>
                  <a:pt x="5200" y="8409"/>
                </a:lnTo>
                <a:lnTo>
                  <a:pt x="5243" y="8474"/>
                </a:lnTo>
                <a:lnTo>
                  <a:pt x="5264" y="8474"/>
                </a:lnTo>
                <a:lnTo>
                  <a:pt x="5307" y="8474"/>
                </a:lnTo>
                <a:lnTo>
                  <a:pt x="5328" y="8452"/>
                </a:lnTo>
                <a:lnTo>
                  <a:pt x="5350" y="8409"/>
                </a:lnTo>
                <a:lnTo>
                  <a:pt x="5414" y="8260"/>
                </a:lnTo>
                <a:lnTo>
                  <a:pt x="5414" y="8260"/>
                </a:lnTo>
                <a:lnTo>
                  <a:pt x="5478" y="8046"/>
                </a:lnTo>
                <a:lnTo>
                  <a:pt x="5499" y="7939"/>
                </a:lnTo>
                <a:lnTo>
                  <a:pt x="5499" y="7875"/>
                </a:lnTo>
                <a:lnTo>
                  <a:pt x="5478" y="7832"/>
                </a:lnTo>
                <a:lnTo>
                  <a:pt x="5478" y="7832"/>
                </a:lnTo>
                <a:lnTo>
                  <a:pt x="5457" y="7810"/>
                </a:lnTo>
                <a:lnTo>
                  <a:pt x="5414" y="7789"/>
                </a:lnTo>
                <a:lnTo>
                  <a:pt x="5392" y="7768"/>
                </a:lnTo>
                <a:lnTo>
                  <a:pt x="5350" y="7789"/>
                </a:lnTo>
                <a:lnTo>
                  <a:pt x="5200" y="7853"/>
                </a:lnTo>
                <a:lnTo>
                  <a:pt x="5200" y="7853"/>
                </a:lnTo>
                <a:close/>
                <a:moveTo>
                  <a:pt x="5842" y="7168"/>
                </a:moveTo>
                <a:lnTo>
                  <a:pt x="5842" y="7168"/>
                </a:lnTo>
                <a:lnTo>
                  <a:pt x="5820" y="7190"/>
                </a:lnTo>
                <a:lnTo>
                  <a:pt x="5820" y="7233"/>
                </a:lnTo>
                <a:lnTo>
                  <a:pt x="5842" y="7361"/>
                </a:lnTo>
                <a:lnTo>
                  <a:pt x="5885" y="7511"/>
                </a:lnTo>
                <a:lnTo>
                  <a:pt x="5970" y="7682"/>
                </a:lnTo>
                <a:lnTo>
                  <a:pt x="6141" y="8024"/>
                </a:lnTo>
                <a:lnTo>
                  <a:pt x="6205" y="8153"/>
                </a:lnTo>
                <a:lnTo>
                  <a:pt x="6227" y="8238"/>
                </a:lnTo>
                <a:lnTo>
                  <a:pt x="6227" y="8238"/>
                </a:lnTo>
                <a:lnTo>
                  <a:pt x="6227" y="8345"/>
                </a:lnTo>
                <a:lnTo>
                  <a:pt x="6205" y="8474"/>
                </a:lnTo>
                <a:lnTo>
                  <a:pt x="6205" y="8602"/>
                </a:lnTo>
                <a:lnTo>
                  <a:pt x="6205" y="8645"/>
                </a:lnTo>
                <a:lnTo>
                  <a:pt x="6227" y="8688"/>
                </a:lnTo>
                <a:lnTo>
                  <a:pt x="6227" y="8688"/>
                </a:lnTo>
                <a:lnTo>
                  <a:pt x="6291" y="8730"/>
                </a:lnTo>
                <a:lnTo>
                  <a:pt x="6355" y="8730"/>
                </a:lnTo>
                <a:lnTo>
                  <a:pt x="6419" y="8688"/>
                </a:lnTo>
                <a:lnTo>
                  <a:pt x="6462" y="8623"/>
                </a:lnTo>
                <a:lnTo>
                  <a:pt x="6462" y="8623"/>
                </a:lnTo>
                <a:lnTo>
                  <a:pt x="6484" y="8559"/>
                </a:lnTo>
                <a:lnTo>
                  <a:pt x="6505" y="8474"/>
                </a:lnTo>
                <a:lnTo>
                  <a:pt x="6484" y="8260"/>
                </a:lnTo>
                <a:lnTo>
                  <a:pt x="6419" y="7982"/>
                </a:lnTo>
                <a:lnTo>
                  <a:pt x="6312" y="7725"/>
                </a:lnTo>
                <a:lnTo>
                  <a:pt x="6184" y="7468"/>
                </a:lnTo>
                <a:lnTo>
                  <a:pt x="6056" y="7275"/>
                </a:lnTo>
                <a:lnTo>
                  <a:pt x="5992" y="7211"/>
                </a:lnTo>
                <a:lnTo>
                  <a:pt x="5949" y="7168"/>
                </a:lnTo>
                <a:lnTo>
                  <a:pt x="5885" y="7147"/>
                </a:lnTo>
                <a:lnTo>
                  <a:pt x="5842" y="7168"/>
                </a:lnTo>
                <a:lnTo>
                  <a:pt x="5842" y="7168"/>
                </a:lnTo>
                <a:close/>
                <a:moveTo>
                  <a:pt x="6869" y="8195"/>
                </a:moveTo>
                <a:lnTo>
                  <a:pt x="6869" y="8195"/>
                </a:lnTo>
                <a:lnTo>
                  <a:pt x="6890" y="8153"/>
                </a:lnTo>
                <a:lnTo>
                  <a:pt x="6869" y="8046"/>
                </a:lnTo>
                <a:lnTo>
                  <a:pt x="6847" y="7939"/>
                </a:lnTo>
                <a:lnTo>
                  <a:pt x="6805" y="7810"/>
                </a:lnTo>
                <a:lnTo>
                  <a:pt x="6740" y="7703"/>
                </a:lnTo>
                <a:lnTo>
                  <a:pt x="6676" y="7618"/>
                </a:lnTo>
                <a:lnTo>
                  <a:pt x="6612" y="7554"/>
                </a:lnTo>
                <a:lnTo>
                  <a:pt x="6569" y="7554"/>
                </a:lnTo>
                <a:lnTo>
                  <a:pt x="6548" y="7554"/>
                </a:lnTo>
                <a:lnTo>
                  <a:pt x="6548" y="7554"/>
                </a:lnTo>
                <a:lnTo>
                  <a:pt x="6505" y="7596"/>
                </a:lnTo>
                <a:lnTo>
                  <a:pt x="6505" y="7703"/>
                </a:lnTo>
                <a:lnTo>
                  <a:pt x="6548" y="7960"/>
                </a:lnTo>
                <a:lnTo>
                  <a:pt x="6633" y="8431"/>
                </a:lnTo>
                <a:lnTo>
                  <a:pt x="6633" y="8431"/>
                </a:lnTo>
                <a:lnTo>
                  <a:pt x="6633" y="8516"/>
                </a:lnTo>
                <a:lnTo>
                  <a:pt x="6655" y="8623"/>
                </a:lnTo>
                <a:lnTo>
                  <a:pt x="6676" y="8666"/>
                </a:lnTo>
                <a:lnTo>
                  <a:pt x="6698" y="8709"/>
                </a:lnTo>
                <a:lnTo>
                  <a:pt x="6740" y="8730"/>
                </a:lnTo>
                <a:lnTo>
                  <a:pt x="6805" y="8730"/>
                </a:lnTo>
                <a:lnTo>
                  <a:pt x="6805" y="8730"/>
                </a:lnTo>
                <a:lnTo>
                  <a:pt x="6847" y="8730"/>
                </a:lnTo>
                <a:lnTo>
                  <a:pt x="6890" y="8688"/>
                </a:lnTo>
                <a:lnTo>
                  <a:pt x="6976" y="8602"/>
                </a:lnTo>
                <a:lnTo>
                  <a:pt x="7040" y="8495"/>
                </a:lnTo>
                <a:lnTo>
                  <a:pt x="7083" y="8409"/>
                </a:lnTo>
                <a:lnTo>
                  <a:pt x="7083" y="8409"/>
                </a:lnTo>
                <a:lnTo>
                  <a:pt x="7125" y="8538"/>
                </a:lnTo>
                <a:lnTo>
                  <a:pt x="7147" y="8581"/>
                </a:lnTo>
                <a:lnTo>
                  <a:pt x="7190" y="8623"/>
                </a:lnTo>
                <a:lnTo>
                  <a:pt x="7211" y="8645"/>
                </a:lnTo>
                <a:lnTo>
                  <a:pt x="7254" y="8645"/>
                </a:lnTo>
                <a:lnTo>
                  <a:pt x="7297" y="8602"/>
                </a:lnTo>
                <a:lnTo>
                  <a:pt x="7339" y="8538"/>
                </a:lnTo>
                <a:lnTo>
                  <a:pt x="7339" y="8538"/>
                </a:lnTo>
                <a:lnTo>
                  <a:pt x="7361" y="8409"/>
                </a:lnTo>
                <a:lnTo>
                  <a:pt x="7361" y="8281"/>
                </a:lnTo>
                <a:lnTo>
                  <a:pt x="7297" y="8003"/>
                </a:lnTo>
                <a:lnTo>
                  <a:pt x="7297" y="8003"/>
                </a:lnTo>
                <a:lnTo>
                  <a:pt x="7254" y="7853"/>
                </a:lnTo>
                <a:lnTo>
                  <a:pt x="7211" y="7789"/>
                </a:lnTo>
                <a:lnTo>
                  <a:pt x="7168" y="7789"/>
                </a:lnTo>
                <a:lnTo>
                  <a:pt x="7147" y="7789"/>
                </a:lnTo>
                <a:lnTo>
                  <a:pt x="7083" y="7853"/>
                </a:lnTo>
                <a:lnTo>
                  <a:pt x="6976" y="8024"/>
                </a:lnTo>
                <a:lnTo>
                  <a:pt x="6869" y="8195"/>
                </a:lnTo>
                <a:lnTo>
                  <a:pt x="6869" y="819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3821728" y="3060106"/>
            <a:ext cx="256503" cy="269786"/>
          </a:xfrm>
          <a:custGeom>
            <a:rect b="b" l="l" r="r" t="t"/>
            <a:pathLst>
              <a:path extrusionOk="0" h="9993" w="9501">
                <a:moveTo>
                  <a:pt x="9479" y="1413"/>
                </a:moveTo>
                <a:lnTo>
                  <a:pt x="9479" y="1413"/>
                </a:lnTo>
                <a:lnTo>
                  <a:pt x="9415" y="1220"/>
                </a:lnTo>
                <a:lnTo>
                  <a:pt x="9351" y="1049"/>
                </a:lnTo>
                <a:lnTo>
                  <a:pt x="9244" y="878"/>
                </a:lnTo>
                <a:lnTo>
                  <a:pt x="9137" y="749"/>
                </a:lnTo>
                <a:lnTo>
                  <a:pt x="8987" y="621"/>
                </a:lnTo>
                <a:lnTo>
                  <a:pt x="8859" y="493"/>
                </a:lnTo>
                <a:lnTo>
                  <a:pt x="8516" y="300"/>
                </a:lnTo>
                <a:lnTo>
                  <a:pt x="8516" y="300"/>
                </a:lnTo>
                <a:lnTo>
                  <a:pt x="8324" y="193"/>
                </a:lnTo>
                <a:lnTo>
                  <a:pt x="8153" y="129"/>
                </a:lnTo>
                <a:lnTo>
                  <a:pt x="7960" y="65"/>
                </a:lnTo>
                <a:lnTo>
                  <a:pt x="7746" y="22"/>
                </a:lnTo>
                <a:lnTo>
                  <a:pt x="7553" y="0"/>
                </a:lnTo>
                <a:lnTo>
                  <a:pt x="7361" y="0"/>
                </a:lnTo>
                <a:lnTo>
                  <a:pt x="7168" y="22"/>
                </a:lnTo>
                <a:lnTo>
                  <a:pt x="6976" y="43"/>
                </a:lnTo>
                <a:lnTo>
                  <a:pt x="6783" y="86"/>
                </a:lnTo>
                <a:lnTo>
                  <a:pt x="6591" y="150"/>
                </a:lnTo>
                <a:lnTo>
                  <a:pt x="6419" y="236"/>
                </a:lnTo>
                <a:lnTo>
                  <a:pt x="6248" y="343"/>
                </a:lnTo>
                <a:lnTo>
                  <a:pt x="6077" y="450"/>
                </a:lnTo>
                <a:lnTo>
                  <a:pt x="5949" y="578"/>
                </a:lnTo>
                <a:lnTo>
                  <a:pt x="5799" y="749"/>
                </a:lnTo>
                <a:lnTo>
                  <a:pt x="5692" y="899"/>
                </a:lnTo>
                <a:lnTo>
                  <a:pt x="5692" y="899"/>
                </a:lnTo>
                <a:lnTo>
                  <a:pt x="5585" y="1092"/>
                </a:lnTo>
                <a:lnTo>
                  <a:pt x="5478" y="1306"/>
                </a:lnTo>
                <a:lnTo>
                  <a:pt x="5414" y="1498"/>
                </a:lnTo>
                <a:lnTo>
                  <a:pt x="5350" y="1712"/>
                </a:lnTo>
                <a:lnTo>
                  <a:pt x="5307" y="1926"/>
                </a:lnTo>
                <a:lnTo>
                  <a:pt x="5264" y="2140"/>
                </a:lnTo>
                <a:lnTo>
                  <a:pt x="5264" y="2375"/>
                </a:lnTo>
                <a:lnTo>
                  <a:pt x="5286" y="2589"/>
                </a:lnTo>
                <a:lnTo>
                  <a:pt x="5286" y="2589"/>
                </a:lnTo>
                <a:lnTo>
                  <a:pt x="5307" y="2803"/>
                </a:lnTo>
                <a:lnTo>
                  <a:pt x="5371" y="2996"/>
                </a:lnTo>
                <a:lnTo>
                  <a:pt x="5457" y="3188"/>
                </a:lnTo>
                <a:lnTo>
                  <a:pt x="5564" y="3381"/>
                </a:lnTo>
                <a:lnTo>
                  <a:pt x="5671" y="3552"/>
                </a:lnTo>
                <a:lnTo>
                  <a:pt x="5799" y="3702"/>
                </a:lnTo>
                <a:lnTo>
                  <a:pt x="6099" y="4023"/>
                </a:lnTo>
                <a:lnTo>
                  <a:pt x="6099" y="4023"/>
                </a:lnTo>
                <a:lnTo>
                  <a:pt x="5970" y="4151"/>
                </a:lnTo>
                <a:lnTo>
                  <a:pt x="5820" y="4322"/>
                </a:lnTo>
                <a:lnTo>
                  <a:pt x="5692" y="4515"/>
                </a:lnTo>
                <a:lnTo>
                  <a:pt x="5649" y="4601"/>
                </a:lnTo>
                <a:lnTo>
                  <a:pt x="5606" y="4686"/>
                </a:lnTo>
                <a:lnTo>
                  <a:pt x="5606" y="4686"/>
                </a:lnTo>
                <a:lnTo>
                  <a:pt x="5606" y="4793"/>
                </a:lnTo>
                <a:lnTo>
                  <a:pt x="5606" y="4879"/>
                </a:lnTo>
                <a:lnTo>
                  <a:pt x="5628" y="4921"/>
                </a:lnTo>
                <a:lnTo>
                  <a:pt x="5671" y="4964"/>
                </a:lnTo>
                <a:lnTo>
                  <a:pt x="5778" y="5028"/>
                </a:lnTo>
                <a:lnTo>
                  <a:pt x="5820" y="5071"/>
                </a:lnTo>
                <a:lnTo>
                  <a:pt x="5885" y="5135"/>
                </a:lnTo>
                <a:lnTo>
                  <a:pt x="5885" y="5135"/>
                </a:lnTo>
                <a:lnTo>
                  <a:pt x="5906" y="5200"/>
                </a:lnTo>
                <a:lnTo>
                  <a:pt x="5927" y="5264"/>
                </a:lnTo>
                <a:lnTo>
                  <a:pt x="5906" y="5392"/>
                </a:lnTo>
                <a:lnTo>
                  <a:pt x="5799" y="5692"/>
                </a:lnTo>
                <a:lnTo>
                  <a:pt x="5799" y="5692"/>
                </a:lnTo>
                <a:lnTo>
                  <a:pt x="5564" y="6676"/>
                </a:lnTo>
                <a:lnTo>
                  <a:pt x="5564" y="6676"/>
                </a:lnTo>
                <a:lnTo>
                  <a:pt x="5328" y="7660"/>
                </a:lnTo>
                <a:lnTo>
                  <a:pt x="5050" y="8623"/>
                </a:lnTo>
                <a:lnTo>
                  <a:pt x="5050" y="8623"/>
                </a:lnTo>
                <a:lnTo>
                  <a:pt x="4772" y="9479"/>
                </a:lnTo>
                <a:lnTo>
                  <a:pt x="4772" y="9479"/>
                </a:lnTo>
                <a:lnTo>
                  <a:pt x="4729" y="9650"/>
                </a:lnTo>
                <a:lnTo>
                  <a:pt x="4686" y="9821"/>
                </a:lnTo>
                <a:lnTo>
                  <a:pt x="4686" y="9885"/>
                </a:lnTo>
                <a:lnTo>
                  <a:pt x="4708" y="9949"/>
                </a:lnTo>
                <a:lnTo>
                  <a:pt x="4772" y="9971"/>
                </a:lnTo>
                <a:lnTo>
                  <a:pt x="4858" y="9992"/>
                </a:lnTo>
                <a:lnTo>
                  <a:pt x="4858" y="9992"/>
                </a:lnTo>
                <a:lnTo>
                  <a:pt x="4943" y="9971"/>
                </a:lnTo>
                <a:lnTo>
                  <a:pt x="5007" y="9949"/>
                </a:lnTo>
                <a:lnTo>
                  <a:pt x="5072" y="9907"/>
                </a:lnTo>
                <a:lnTo>
                  <a:pt x="5136" y="9842"/>
                </a:lnTo>
                <a:lnTo>
                  <a:pt x="5243" y="9714"/>
                </a:lnTo>
                <a:lnTo>
                  <a:pt x="5307" y="9543"/>
                </a:lnTo>
                <a:lnTo>
                  <a:pt x="5371" y="9350"/>
                </a:lnTo>
                <a:lnTo>
                  <a:pt x="5435" y="9158"/>
                </a:lnTo>
                <a:lnTo>
                  <a:pt x="5499" y="8858"/>
                </a:lnTo>
                <a:lnTo>
                  <a:pt x="5499" y="8858"/>
                </a:lnTo>
                <a:lnTo>
                  <a:pt x="5756" y="7874"/>
                </a:lnTo>
                <a:lnTo>
                  <a:pt x="5992" y="6868"/>
                </a:lnTo>
                <a:lnTo>
                  <a:pt x="5992" y="6868"/>
                </a:lnTo>
                <a:lnTo>
                  <a:pt x="6120" y="6419"/>
                </a:lnTo>
                <a:lnTo>
                  <a:pt x="6248" y="5948"/>
                </a:lnTo>
                <a:lnTo>
                  <a:pt x="6248" y="5948"/>
                </a:lnTo>
                <a:lnTo>
                  <a:pt x="6334" y="5628"/>
                </a:lnTo>
                <a:lnTo>
                  <a:pt x="6334" y="5628"/>
                </a:lnTo>
                <a:lnTo>
                  <a:pt x="6355" y="5456"/>
                </a:lnTo>
                <a:lnTo>
                  <a:pt x="6377" y="5349"/>
                </a:lnTo>
                <a:lnTo>
                  <a:pt x="6398" y="5307"/>
                </a:lnTo>
                <a:lnTo>
                  <a:pt x="6398" y="5307"/>
                </a:lnTo>
                <a:lnTo>
                  <a:pt x="6419" y="5285"/>
                </a:lnTo>
                <a:lnTo>
                  <a:pt x="6484" y="5285"/>
                </a:lnTo>
                <a:lnTo>
                  <a:pt x="6591" y="5307"/>
                </a:lnTo>
                <a:lnTo>
                  <a:pt x="6719" y="5328"/>
                </a:lnTo>
                <a:lnTo>
                  <a:pt x="6783" y="5349"/>
                </a:lnTo>
                <a:lnTo>
                  <a:pt x="6826" y="5328"/>
                </a:lnTo>
                <a:lnTo>
                  <a:pt x="6826" y="5328"/>
                </a:lnTo>
                <a:lnTo>
                  <a:pt x="6869" y="5307"/>
                </a:lnTo>
                <a:lnTo>
                  <a:pt x="6912" y="5264"/>
                </a:lnTo>
                <a:lnTo>
                  <a:pt x="6976" y="5178"/>
                </a:lnTo>
                <a:lnTo>
                  <a:pt x="6976" y="5178"/>
                </a:lnTo>
                <a:lnTo>
                  <a:pt x="7040" y="5093"/>
                </a:lnTo>
                <a:lnTo>
                  <a:pt x="7061" y="4986"/>
                </a:lnTo>
                <a:lnTo>
                  <a:pt x="7083" y="4879"/>
                </a:lnTo>
                <a:lnTo>
                  <a:pt x="7083" y="4750"/>
                </a:lnTo>
                <a:lnTo>
                  <a:pt x="7061" y="4536"/>
                </a:lnTo>
                <a:lnTo>
                  <a:pt x="7040" y="4322"/>
                </a:lnTo>
                <a:lnTo>
                  <a:pt x="7040" y="4322"/>
                </a:lnTo>
                <a:lnTo>
                  <a:pt x="7104" y="4322"/>
                </a:lnTo>
                <a:lnTo>
                  <a:pt x="7104" y="4322"/>
                </a:lnTo>
                <a:lnTo>
                  <a:pt x="7489" y="4280"/>
                </a:lnTo>
                <a:lnTo>
                  <a:pt x="7682" y="4258"/>
                </a:lnTo>
                <a:lnTo>
                  <a:pt x="7853" y="4194"/>
                </a:lnTo>
                <a:lnTo>
                  <a:pt x="8024" y="4151"/>
                </a:lnTo>
                <a:lnTo>
                  <a:pt x="8195" y="4066"/>
                </a:lnTo>
                <a:lnTo>
                  <a:pt x="8367" y="3959"/>
                </a:lnTo>
                <a:lnTo>
                  <a:pt x="8538" y="3852"/>
                </a:lnTo>
                <a:lnTo>
                  <a:pt x="8538" y="3852"/>
                </a:lnTo>
                <a:lnTo>
                  <a:pt x="8730" y="3680"/>
                </a:lnTo>
                <a:lnTo>
                  <a:pt x="8901" y="3488"/>
                </a:lnTo>
                <a:lnTo>
                  <a:pt x="9051" y="3295"/>
                </a:lnTo>
                <a:lnTo>
                  <a:pt x="9180" y="3060"/>
                </a:lnTo>
                <a:lnTo>
                  <a:pt x="9180" y="3060"/>
                </a:lnTo>
                <a:lnTo>
                  <a:pt x="9265" y="2889"/>
                </a:lnTo>
                <a:lnTo>
                  <a:pt x="9329" y="2675"/>
                </a:lnTo>
                <a:lnTo>
                  <a:pt x="9394" y="2482"/>
                </a:lnTo>
                <a:lnTo>
                  <a:pt x="9458" y="2268"/>
                </a:lnTo>
                <a:lnTo>
                  <a:pt x="9479" y="2054"/>
                </a:lnTo>
                <a:lnTo>
                  <a:pt x="9500" y="1840"/>
                </a:lnTo>
                <a:lnTo>
                  <a:pt x="9500" y="1627"/>
                </a:lnTo>
                <a:lnTo>
                  <a:pt x="9479" y="1413"/>
                </a:lnTo>
                <a:lnTo>
                  <a:pt x="9479" y="1413"/>
                </a:lnTo>
                <a:close/>
                <a:moveTo>
                  <a:pt x="6484" y="4836"/>
                </a:moveTo>
                <a:lnTo>
                  <a:pt x="6484" y="4836"/>
                </a:lnTo>
                <a:lnTo>
                  <a:pt x="6291" y="4814"/>
                </a:lnTo>
                <a:lnTo>
                  <a:pt x="6184" y="4793"/>
                </a:lnTo>
                <a:lnTo>
                  <a:pt x="6120" y="4750"/>
                </a:lnTo>
                <a:lnTo>
                  <a:pt x="6120" y="4750"/>
                </a:lnTo>
                <a:lnTo>
                  <a:pt x="6099" y="4729"/>
                </a:lnTo>
                <a:lnTo>
                  <a:pt x="6099" y="4686"/>
                </a:lnTo>
                <a:lnTo>
                  <a:pt x="6120" y="4665"/>
                </a:lnTo>
                <a:lnTo>
                  <a:pt x="6141" y="4643"/>
                </a:lnTo>
                <a:lnTo>
                  <a:pt x="6206" y="4601"/>
                </a:lnTo>
                <a:lnTo>
                  <a:pt x="6313" y="4558"/>
                </a:lnTo>
                <a:lnTo>
                  <a:pt x="6548" y="4515"/>
                </a:lnTo>
                <a:lnTo>
                  <a:pt x="6676" y="4494"/>
                </a:lnTo>
                <a:lnTo>
                  <a:pt x="6676" y="4494"/>
                </a:lnTo>
                <a:lnTo>
                  <a:pt x="6676" y="4643"/>
                </a:lnTo>
                <a:lnTo>
                  <a:pt x="6676" y="4772"/>
                </a:lnTo>
                <a:lnTo>
                  <a:pt x="6655" y="4814"/>
                </a:lnTo>
                <a:lnTo>
                  <a:pt x="6612" y="4836"/>
                </a:lnTo>
                <a:lnTo>
                  <a:pt x="6569" y="4836"/>
                </a:lnTo>
                <a:lnTo>
                  <a:pt x="6484" y="4836"/>
                </a:lnTo>
                <a:lnTo>
                  <a:pt x="6484" y="4836"/>
                </a:lnTo>
                <a:close/>
                <a:moveTo>
                  <a:pt x="8816" y="2461"/>
                </a:moveTo>
                <a:lnTo>
                  <a:pt x="8816" y="2461"/>
                </a:lnTo>
                <a:lnTo>
                  <a:pt x="8752" y="2653"/>
                </a:lnTo>
                <a:lnTo>
                  <a:pt x="8666" y="2846"/>
                </a:lnTo>
                <a:lnTo>
                  <a:pt x="8559" y="3017"/>
                </a:lnTo>
                <a:lnTo>
                  <a:pt x="8431" y="3188"/>
                </a:lnTo>
                <a:lnTo>
                  <a:pt x="8302" y="3338"/>
                </a:lnTo>
                <a:lnTo>
                  <a:pt x="8153" y="3467"/>
                </a:lnTo>
                <a:lnTo>
                  <a:pt x="8003" y="3595"/>
                </a:lnTo>
                <a:lnTo>
                  <a:pt x="7832" y="3702"/>
                </a:lnTo>
                <a:lnTo>
                  <a:pt x="7660" y="3787"/>
                </a:lnTo>
                <a:lnTo>
                  <a:pt x="7468" y="3852"/>
                </a:lnTo>
                <a:lnTo>
                  <a:pt x="7275" y="3894"/>
                </a:lnTo>
                <a:lnTo>
                  <a:pt x="7104" y="3916"/>
                </a:lnTo>
                <a:lnTo>
                  <a:pt x="6890" y="3894"/>
                </a:lnTo>
                <a:lnTo>
                  <a:pt x="6698" y="3852"/>
                </a:lnTo>
                <a:lnTo>
                  <a:pt x="6505" y="3766"/>
                </a:lnTo>
                <a:lnTo>
                  <a:pt x="6313" y="3659"/>
                </a:lnTo>
                <a:lnTo>
                  <a:pt x="6313" y="3659"/>
                </a:lnTo>
                <a:lnTo>
                  <a:pt x="6248" y="3552"/>
                </a:lnTo>
                <a:lnTo>
                  <a:pt x="6141" y="3381"/>
                </a:lnTo>
                <a:lnTo>
                  <a:pt x="6034" y="3188"/>
                </a:lnTo>
                <a:lnTo>
                  <a:pt x="5992" y="3103"/>
                </a:lnTo>
                <a:lnTo>
                  <a:pt x="5992" y="3103"/>
                </a:lnTo>
                <a:lnTo>
                  <a:pt x="6141" y="3124"/>
                </a:lnTo>
                <a:lnTo>
                  <a:pt x="6355" y="3167"/>
                </a:lnTo>
                <a:lnTo>
                  <a:pt x="6484" y="3167"/>
                </a:lnTo>
                <a:lnTo>
                  <a:pt x="6569" y="3146"/>
                </a:lnTo>
                <a:lnTo>
                  <a:pt x="6655" y="3124"/>
                </a:lnTo>
                <a:lnTo>
                  <a:pt x="6719" y="3081"/>
                </a:lnTo>
                <a:lnTo>
                  <a:pt x="6719" y="3081"/>
                </a:lnTo>
                <a:lnTo>
                  <a:pt x="6719" y="3039"/>
                </a:lnTo>
                <a:lnTo>
                  <a:pt x="6719" y="2996"/>
                </a:lnTo>
                <a:lnTo>
                  <a:pt x="6698" y="2910"/>
                </a:lnTo>
                <a:lnTo>
                  <a:pt x="6612" y="2846"/>
                </a:lnTo>
                <a:lnTo>
                  <a:pt x="6548" y="2803"/>
                </a:lnTo>
                <a:lnTo>
                  <a:pt x="6548" y="2803"/>
                </a:lnTo>
                <a:lnTo>
                  <a:pt x="6462" y="2760"/>
                </a:lnTo>
                <a:lnTo>
                  <a:pt x="6355" y="2739"/>
                </a:lnTo>
                <a:lnTo>
                  <a:pt x="6163" y="2739"/>
                </a:lnTo>
                <a:lnTo>
                  <a:pt x="6056" y="2739"/>
                </a:lnTo>
                <a:lnTo>
                  <a:pt x="5970" y="2718"/>
                </a:lnTo>
                <a:lnTo>
                  <a:pt x="5906" y="2675"/>
                </a:lnTo>
                <a:lnTo>
                  <a:pt x="5842" y="2611"/>
                </a:lnTo>
                <a:lnTo>
                  <a:pt x="5842" y="2611"/>
                </a:lnTo>
                <a:lnTo>
                  <a:pt x="5799" y="2504"/>
                </a:lnTo>
                <a:lnTo>
                  <a:pt x="5799" y="2461"/>
                </a:lnTo>
                <a:lnTo>
                  <a:pt x="5820" y="2418"/>
                </a:lnTo>
                <a:lnTo>
                  <a:pt x="5863" y="2375"/>
                </a:lnTo>
                <a:lnTo>
                  <a:pt x="5949" y="2354"/>
                </a:lnTo>
                <a:lnTo>
                  <a:pt x="6034" y="2333"/>
                </a:lnTo>
                <a:lnTo>
                  <a:pt x="6141" y="2333"/>
                </a:lnTo>
                <a:lnTo>
                  <a:pt x="6313" y="2354"/>
                </a:lnTo>
                <a:lnTo>
                  <a:pt x="6313" y="2354"/>
                </a:lnTo>
                <a:lnTo>
                  <a:pt x="6484" y="2375"/>
                </a:lnTo>
                <a:lnTo>
                  <a:pt x="6655" y="2375"/>
                </a:lnTo>
                <a:lnTo>
                  <a:pt x="6719" y="2354"/>
                </a:lnTo>
                <a:lnTo>
                  <a:pt x="6783" y="2333"/>
                </a:lnTo>
                <a:lnTo>
                  <a:pt x="6783" y="2268"/>
                </a:lnTo>
                <a:lnTo>
                  <a:pt x="6762" y="2183"/>
                </a:lnTo>
                <a:lnTo>
                  <a:pt x="6762" y="2183"/>
                </a:lnTo>
                <a:lnTo>
                  <a:pt x="6698" y="2119"/>
                </a:lnTo>
                <a:lnTo>
                  <a:pt x="6591" y="2054"/>
                </a:lnTo>
                <a:lnTo>
                  <a:pt x="6484" y="2033"/>
                </a:lnTo>
                <a:lnTo>
                  <a:pt x="6355" y="2012"/>
                </a:lnTo>
                <a:lnTo>
                  <a:pt x="6120" y="2033"/>
                </a:lnTo>
                <a:lnTo>
                  <a:pt x="5906" y="2033"/>
                </a:lnTo>
                <a:lnTo>
                  <a:pt x="5906" y="2033"/>
                </a:lnTo>
                <a:lnTo>
                  <a:pt x="5949" y="1840"/>
                </a:lnTo>
                <a:lnTo>
                  <a:pt x="5992" y="1776"/>
                </a:lnTo>
                <a:lnTo>
                  <a:pt x="6034" y="1733"/>
                </a:lnTo>
                <a:lnTo>
                  <a:pt x="6077" y="1712"/>
                </a:lnTo>
                <a:lnTo>
                  <a:pt x="6141" y="1691"/>
                </a:lnTo>
                <a:lnTo>
                  <a:pt x="6355" y="1691"/>
                </a:lnTo>
                <a:lnTo>
                  <a:pt x="6355" y="1691"/>
                </a:lnTo>
                <a:lnTo>
                  <a:pt x="6655" y="1712"/>
                </a:lnTo>
                <a:lnTo>
                  <a:pt x="6826" y="1712"/>
                </a:lnTo>
                <a:lnTo>
                  <a:pt x="6890" y="1712"/>
                </a:lnTo>
                <a:lnTo>
                  <a:pt x="6954" y="1691"/>
                </a:lnTo>
                <a:lnTo>
                  <a:pt x="6954" y="1691"/>
                </a:lnTo>
                <a:lnTo>
                  <a:pt x="7019" y="1627"/>
                </a:lnTo>
                <a:lnTo>
                  <a:pt x="7040" y="1584"/>
                </a:lnTo>
                <a:lnTo>
                  <a:pt x="7040" y="1541"/>
                </a:lnTo>
                <a:lnTo>
                  <a:pt x="7019" y="1498"/>
                </a:lnTo>
                <a:lnTo>
                  <a:pt x="6933" y="1413"/>
                </a:lnTo>
                <a:lnTo>
                  <a:pt x="6826" y="1327"/>
                </a:lnTo>
                <a:lnTo>
                  <a:pt x="6826" y="1327"/>
                </a:lnTo>
                <a:lnTo>
                  <a:pt x="6676" y="1284"/>
                </a:lnTo>
                <a:lnTo>
                  <a:pt x="6505" y="1263"/>
                </a:lnTo>
                <a:lnTo>
                  <a:pt x="6184" y="1263"/>
                </a:lnTo>
                <a:lnTo>
                  <a:pt x="6184" y="1263"/>
                </a:lnTo>
                <a:lnTo>
                  <a:pt x="6206" y="1199"/>
                </a:lnTo>
                <a:lnTo>
                  <a:pt x="6227" y="1134"/>
                </a:lnTo>
                <a:lnTo>
                  <a:pt x="6270" y="1070"/>
                </a:lnTo>
                <a:lnTo>
                  <a:pt x="6313" y="1027"/>
                </a:lnTo>
                <a:lnTo>
                  <a:pt x="6441" y="985"/>
                </a:lnTo>
                <a:lnTo>
                  <a:pt x="6569" y="985"/>
                </a:lnTo>
                <a:lnTo>
                  <a:pt x="6569" y="985"/>
                </a:lnTo>
                <a:lnTo>
                  <a:pt x="6698" y="1027"/>
                </a:lnTo>
                <a:lnTo>
                  <a:pt x="6847" y="1092"/>
                </a:lnTo>
                <a:lnTo>
                  <a:pt x="6976" y="1134"/>
                </a:lnTo>
                <a:lnTo>
                  <a:pt x="7040" y="1156"/>
                </a:lnTo>
                <a:lnTo>
                  <a:pt x="7104" y="1156"/>
                </a:lnTo>
                <a:lnTo>
                  <a:pt x="7104" y="1156"/>
                </a:lnTo>
                <a:lnTo>
                  <a:pt x="7168" y="1113"/>
                </a:lnTo>
                <a:lnTo>
                  <a:pt x="7233" y="1092"/>
                </a:lnTo>
                <a:lnTo>
                  <a:pt x="7254" y="1070"/>
                </a:lnTo>
                <a:lnTo>
                  <a:pt x="7254" y="1027"/>
                </a:lnTo>
                <a:lnTo>
                  <a:pt x="7233" y="963"/>
                </a:lnTo>
                <a:lnTo>
                  <a:pt x="7168" y="878"/>
                </a:lnTo>
                <a:lnTo>
                  <a:pt x="7019" y="749"/>
                </a:lnTo>
                <a:lnTo>
                  <a:pt x="6954" y="706"/>
                </a:lnTo>
                <a:lnTo>
                  <a:pt x="6933" y="664"/>
                </a:lnTo>
                <a:lnTo>
                  <a:pt x="6933" y="664"/>
                </a:lnTo>
                <a:lnTo>
                  <a:pt x="7019" y="621"/>
                </a:lnTo>
                <a:lnTo>
                  <a:pt x="7104" y="600"/>
                </a:lnTo>
                <a:lnTo>
                  <a:pt x="7340" y="578"/>
                </a:lnTo>
                <a:lnTo>
                  <a:pt x="7553" y="600"/>
                </a:lnTo>
                <a:lnTo>
                  <a:pt x="7746" y="621"/>
                </a:lnTo>
                <a:lnTo>
                  <a:pt x="7746" y="621"/>
                </a:lnTo>
                <a:lnTo>
                  <a:pt x="7960" y="664"/>
                </a:lnTo>
                <a:lnTo>
                  <a:pt x="8153" y="728"/>
                </a:lnTo>
                <a:lnTo>
                  <a:pt x="8345" y="813"/>
                </a:lnTo>
                <a:lnTo>
                  <a:pt x="8538" y="942"/>
                </a:lnTo>
                <a:lnTo>
                  <a:pt x="8538" y="942"/>
                </a:lnTo>
                <a:lnTo>
                  <a:pt x="8623" y="1006"/>
                </a:lnTo>
                <a:lnTo>
                  <a:pt x="8687" y="1070"/>
                </a:lnTo>
                <a:lnTo>
                  <a:pt x="8794" y="1241"/>
                </a:lnTo>
                <a:lnTo>
                  <a:pt x="8859" y="1434"/>
                </a:lnTo>
                <a:lnTo>
                  <a:pt x="8901" y="1627"/>
                </a:lnTo>
                <a:lnTo>
                  <a:pt x="8923" y="1840"/>
                </a:lnTo>
                <a:lnTo>
                  <a:pt x="8901" y="2054"/>
                </a:lnTo>
                <a:lnTo>
                  <a:pt x="8859" y="2268"/>
                </a:lnTo>
                <a:lnTo>
                  <a:pt x="8816" y="2461"/>
                </a:lnTo>
                <a:lnTo>
                  <a:pt x="8816" y="2461"/>
                </a:lnTo>
                <a:close/>
                <a:moveTo>
                  <a:pt x="3852" y="8109"/>
                </a:moveTo>
                <a:lnTo>
                  <a:pt x="3852" y="8109"/>
                </a:lnTo>
                <a:lnTo>
                  <a:pt x="3659" y="7960"/>
                </a:lnTo>
                <a:lnTo>
                  <a:pt x="3403" y="7831"/>
                </a:lnTo>
                <a:lnTo>
                  <a:pt x="3167" y="7660"/>
                </a:lnTo>
                <a:lnTo>
                  <a:pt x="3082" y="7575"/>
                </a:lnTo>
                <a:lnTo>
                  <a:pt x="3018" y="7489"/>
                </a:lnTo>
                <a:lnTo>
                  <a:pt x="3018" y="7489"/>
                </a:lnTo>
                <a:lnTo>
                  <a:pt x="2996" y="7425"/>
                </a:lnTo>
                <a:lnTo>
                  <a:pt x="2996" y="7361"/>
                </a:lnTo>
                <a:lnTo>
                  <a:pt x="3039" y="7296"/>
                </a:lnTo>
                <a:lnTo>
                  <a:pt x="3082" y="7232"/>
                </a:lnTo>
                <a:lnTo>
                  <a:pt x="3167" y="7125"/>
                </a:lnTo>
                <a:lnTo>
                  <a:pt x="3274" y="7018"/>
                </a:lnTo>
                <a:lnTo>
                  <a:pt x="3274" y="7018"/>
                </a:lnTo>
                <a:lnTo>
                  <a:pt x="3360" y="6911"/>
                </a:lnTo>
                <a:lnTo>
                  <a:pt x="3424" y="6783"/>
                </a:lnTo>
                <a:lnTo>
                  <a:pt x="3531" y="6505"/>
                </a:lnTo>
                <a:lnTo>
                  <a:pt x="3531" y="6505"/>
                </a:lnTo>
                <a:lnTo>
                  <a:pt x="3595" y="6227"/>
                </a:lnTo>
                <a:lnTo>
                  <a:pt x="3638" y="5948"/>
                </a:lnTo>
                <a:lnTo>
                  <a:pt x="3638" y="5649"/>
                </a:lnTo>
                <a:lnTo>
                  <a:pt x="3595" y="5371"/>
                </a:lnTo>
                <a:lnTo>
                  <a:pt x="3595" y="5371"/>
                </a:lnTo>
                <a:lnTo>
                  <a:pt x="3552" y="5200"/>
                </a:lnTo>
                <a:lnTo>
                  <a:pt x="3510" y="5050"/>
                </a:lnTo>
                <a:lnTo>
                  <a:pt x="3360" y="4750"/>
                </a:lnTo>
                <a:lnTo>
                  <a:pt x="3189" y="4472"/>
                </a:lnTo>
                <a:lnTo>
                  <a:pt x="2975" y="4215"/>
                </a:lnTo>
                <a:lnTo>
                  <a:pt x="2975" y="4215"/>
                </a:lnTo>
                <a:lnTo>
                  <a:pt x="2761" y="4001"/>
                </a:lnTo>
                <a:lnTo>
                  <a:pt x="2654" y="3894"/>
                </a:lnTo>
                <a:lnTo>
                  <a:pt x="2525" y="3809"/>
                </a:lnTo>
                <a:lnTo>
                  <a:pt x="2525" y="3809"/>
                </a:lnTo>
                <a:lnTo>
                  <a:pt x="2312" y="3745"/>
                </a:lnTo>
                <a:lnTo>
                  <a:pt x="2183" y="3680"/>
                </a:lnTo>
                <a:lnTo>
                  <a:pt x="2119" y="3638"/>
                </a:lnTo>
                <a:lnTo>
                  <a:pt x="2119" y="3638"/>
                </a:lnTo>
                <a:lnTo>
                  <a:pt x="2098" y="3595"/>
                </a:lnTo>
                <a:lnTo>
                  <a:pt x="2098" y="3531"/>
                </a:lnTo>
                <a:lnTo>
                  <a:pt x="2140" y="3424"/>
                </a:lnTo>
                <a:lnTo>
                  <a:pt x="2269" y="3210"/>
                </a:lnTo>
                <a:lnTo>
                  <a:pt x="2269" y="3210"/>
                </a:lnTo>
                <a:lnTo>
                  <a:pt x="2376" y="2953"/>
                </a:lnTo>
                <a:lnTo>
                  <a:pt x="2461" y="2696"/>
                </a:lnTo>
                <a:lnTo>
                  <a:pt x="2461" y="2696"/>
                </a:lnTo>
                <a:lnTo>
                  <a:pt x="2568" y="2418"/>
                </a:lnTo>
                <a:lnTo>
                  <a:pt x="2632" y="2268"/>
                </a:lnTo>
                <a:lnTo>
                  <a:pt x="2675" y="2119"/>
                </a:lnTo>
                <a:lnTo>
                  <a:pt x="2697" y="1969"/>
                </a:lnTo>
                <a:lnTo>
                  <a:pt x="2697" y="1819"/>
                </a:lnTo>
                <a:lnTo>
                  <a:pt x="2675" y="1669"/>
                </a:lnTo>
                <a:lnTo>
                  <a:pt x="2590" y="1541"/>
                </a:lnTo>
                <a:lnTo>
                  <a:pt x="2590" y="1541"/>
                </a:lnTo>
                <a:lnTo>
                  <a:pt x="2525" y="1498"/>
                </a:lnTo>
                <a:lnTo>
                  <a:pt x="2461" y="1455"/>
                </a:lnTo>
                <a:lnTo>
                  <a:pt x="2312" y="1391"/>
                </a:lnTo>
                <a:lnTo>
                  <a:pt x="2140" y="1391"/>
                </a:lnTo>
                <a:lnTo>
                  <a:pt x="1969" y="1413"/>
                </a:lnTo>
                <a:lnTo>
                  <a:pt x="1819" y="1477"/>
                </a:lnTo>
                <a:lnTo>
                  <a:pt x="1670" y="1562"/>
                </a:lnTo>
                <a:lnTo>
                  <a:pt x="1541" y="1648"/>
                </a:lnTo>
                <a:lnTo>
                  <a:pt x="1434" y="1776"/>
                </a:lnTo>
                <a:lnTo>
                  <a:pt x="1434" y="1776"/>
                </a:lnTo>
                <a:lnTo>
                  <a:pt x="1285" y="1990"/>
                </a:lnTo>
                <a:lnTo>
                  <a:pt x="1199" y="2054"/>
                </a:lnTo>
                <a:lnTo>
                  <a:pt x="1135" y="2076"/>
                </a:lnTo>
                <a:lnTo>
                  <a:pt x="1071" y="2097"/>
                </a:lnTo>
                <a:lnTo>
                  <a:pt x="1071" y="2097"/>
                </a:lnTo>
                <a:lnTo>
                  <a:pt x="1006" y="2076"/>
                </a:lnTo>
                <a:lnTo>
                  <a:pt x="942" y="2054"/>
                </a:lnTo>
                <a:lnTo>
                  <a:pt x="814" y="1990"/>
                </a:lnTo>
                <a:lnTo>
                  <a:pt x="707" y="1905"/>
                </a:lnTo>
                <a:lnTo>
                  <a:pt x="578" y="1819"/>
                </a:lnTo>
                <a:lnTo>
                  <a:pt x="578" y="1819"/>
                </a:lnTo>
                <a:lnTo>
                  <a:pt x="429" y="1798"/>
                </a:lnTo>
                <a:lnTo>
                  <a:pt x="322" y="1819"/>
                </a:lnTo>
                <a:lnTo>
                  <a:pt x="215" y="1862"/>
                </a:lnTo>
                <a:lnTo>
                  <a:pt x="129" y="1947"/>
                </a:lnTo>
                <a:lnTo>
                  <a:pt x="65" y="2054"/>
                </a:lnTo>
                <a:lnTo>
                  <a:pt x="22" y="2183"/>
                </a:lnTo>
                <a:lnTo>
                  <a:pt x="1" y="2311"/>
                </a:lnTo>
                <a:lnTo>
                  <a:pt x="1" y="2440"/>
                </a:lnTo>
                <a:lnTo>
                  <a:pt x="1" y="2440"/>
                </a:lnTo>
                <a:lnTo>
                  <a:pt x="22" y="2611"/>
                </a:lnTo>
                <a:lnTo>
                  <a:pt x="65" y="2760"/>
                </a:lnTo>
                <a:lnTo>
                  <a:pt x="108" y="2889"/>
                </a:lnTo>
                <a:lnTo>
                  <a:pt x="172" y="3017"/>
                </a:lnTo>
                <a:lnTo>
                  <a:pt x="258" y="3124"/>
                </a:lnTo>
                <a:lnTo>
                  <a:pt x="365" y="3231"/>
                </a:lnTo>
                <a:lnTo>
                  <a:pt x="600" y="3424"/>
                </a:lnTo>
                <a:lnTo>
                  <a:pt x="600" y="3424"/>
                </a:lnTo>
                <a:lnTo>
                  <a:pt x="814" y="3574"/>
                </a:lnTo>
                <a:lnTo>
                  <a:pt x="942" y="3659"/>
                </a:lnTo>
                <a:lnTo>
                  <a:pt x="1028" y="3745"/>
                </a:lnTo>
                <a:lnTo>
                  <a:pt x="1028" y="3745"/>
                </a:lnTo>
                <a:lnTo>
                  <a:pt x="1049" y="3809"/>
                </a:lnTo>
                <a:lnTo>
                  <a:pt x="1049" y="3894"/>
                </a:lnTo>
                <a:lnTo>
                  <a:pt x="1049" y="4066"/>
                </a:lnTo>
                <a:lnTo>
                  <a:pt x="985" y="4387"/>
                </a:lnTo>
                <a:lnTo>
                  <a:pt x="985" y="4387"/>
                </a:lnTo>
                <a:lnTo>
                  <a:pt x="899" y="4707"/>
                </a:lnTo>
                <a:lnTo>
                  <a:pt x="814" y="5028"/>
                </a:lnTo>
                <a:lnTo>
                  <a:pt x="750" y="5371"/>
                </a:lnTo>
                <a:lnTo>
                  <a:pt x="707" y="5521"/>
                </a:lnTo>
                <a:lnTo>
                  <a:pt x="707" y="5692"/>
                </a:lnTo>
                <a:lnTo>
                  <a:pt x="707" y="5692"/>
                </a:lnTo>
                <a:lnTo>
                  <a:pt x="707" y="5863"/>
                </a:lnTo>
                <a:lnTo>
                  <a:pt x="728" y="6013"/>
                </a:lnTo>
                <a:lnTo>
                  <a:pt x="750" y="6162"/>
                </a:lnTo>
                <a:lnTo>
                  <a:pt x="792" y="6312"/>
                </a:lnTo>
                <a:lnTo>
                  <a:pt x="857" y="6462"/>
                </a:lnTo>
                <a:lnTo>
                  <a:pt x="921" y="6612"/>
                </a:lnTo>
                <a:lnTo>
                  <a:pt x="985" y="6740"/>
                </a:lnTo>
                <a:lnTo>
                  <a:pt x="1092" y="6868"/>
                </a:lnTo>
                <a:lnTo>
                  <a:pt x="1092" y="6868"/>
                </a:lnTo>
                <a:lnTo>
                  <a:pt x="1178" y="6975"/>
                </a:lnTo>
                <a:lnTo>
                  <a:pt x="1285" y="7061"/>
                </a:lnTo>
                <a:lnTo>
                  <a:pt x="1498" y="7211"/>
                </a:lnTo>
                <a:lnTo>
                  <a:pt x="1498" y="7211"/>
                </a:lnTo>
                <a:lnTo>
                  <a:pt x="1798" y="7339"/>
                </a:lnTo>
                <a:lnTo>
                  <a:pt x="1948" y="7425"/>
                </a:lnTo>
                <a:lnTo>
                  <a:pt x="1991" y="7468"/>
                </a:lnTo>
                <a:lnTo>
                  <a:pt x="2033" y="7510"/>
                </a:lnTo>
                <a:lnTo>
                  <a:pt x="2033" y="7510"/>
                </a:lnTo>
                <a:lnTo>
                  <a:pt x="2055" y="7553"/>
                </a:lnTo>
                <a:lnTo>
                  <a:pt x="2076" y="7596"/>
                </a:lnTo>
                <a:lnTo>
                  <a:pt x="2055" y="7724"/>
                </a:lnTo>
                <a:lnTo>
                  <a:pt x="1969" y="8067"/>
                </a:lnTo>
                <a:lnTo>
                  <a:pt x="1841" y="8430"/>
                </a:lnTo>
                <a:lnTo>
                  <a:pt x="1798" y="8580"/>
                </a:lnTo>
                <a:lnTo>
                  <a:pt x="1777" y="8708"/>
                </a:lnTo>
                <a:lnTo>
                  <a:pt x="1777" y="8708"/>
                </a:lnTo>
                <a:lnTo>
                  <a:pt x="1755" y="8944"/>
                </a:lnTo>
                <a:lnTo>
                  <a:pt x="1777" y="9072"/>
                </a:lnTo>
                <a:lnTo>
                  <a:pt x="1777" y="9201"/>
                </a:lnTo>
                <a:lnTo>
                  <a:pt x="1819" y="9308"/>
                </a:lnTo>
                <a:lnTo>
                  <a:pt x="1884" y="9372"/>
                </a:lnTo>
                <a:lnTo>
                  <a:pt x="1991" y="9415"/>
                </a:lnTo>
                <a:lnTo>
                  <a:pt x="2119" y="9415"/>
                </a:lnTo>
                <a:lnTo>
                  <a:pt x="2119" y="9415"/>
                </a:lnTo>
                <a:lnTo>
                  <a:pt x="2247" y="9393"/>
                </a:lnTo>
                <a:lnTo>
                  <a:pt x="2354" y="9372"/>
                </a:lnTo>
                <a:lnTo>
                  <a:pt x="2461" y="9350"/>
                </a:lnTo>
                <a:lnTo>
                  <a:pt x="2590" y="9372"/>
                </a:lnTo>
                <a:lnTo>
                  <a:pt x="2590" y="9372"/>
                </a:lnTo>
                <a:lnTo>
                  <a:pt x="2675" y="9436"/>
                </a:lnTo>
                <a:lnTo>
                  <a:pt x="2761" y="9500"/>
                </a:lnTo>
                <a:lnTo>
                  <a:pt x="2846" y="9543"/>
                </a:lnTo>
                <a:lnTo>
                  <a:pt x="2953" y="9564"/>
                </a:lnTo>
                <a:lnTo>
                  <a:pt x="2953" y="9564"/>
                </a:lnTo>
                <a:lnTo>
                  <a:pt x="3039" y="9543"/>
                </a:lnTo>
                <a:lnTo>
                  <a:pt x="3103" y="9522"/>
                </a:lnTo>
                <a:lnTo>
                  <a:pt x="3232" y="9457"/>
                </a:lnTo>
                <a:lnTo>
                  <a:pt x="3467" y="9286"/>
                </a:lnTo>
                <a:lnTo>
                  <a:pt x="3467" y="9286"/>
                </a:lnTo>
                <a:lnTo>
                  <a:pt x="3724" y="9136"/>
                </a:lnTo>
                <a:lnTo>
                  <a:pt x="3852" y="9051"/>
                </a:lnTo>
                <a:lnTo>
                  <a:pt x="3959" y="8965"/>
                </a:lnTo>
                <a:lnTo>
                  <a:pt x="3959" y="8965"/>
                </a:lnTo>
                <a:lnTo>
                  <a:pt x="4066" y="8858"/>
                </a:lnTo>
                <a:lnTo>
                  <a:pt x="4109" y="8751"/>
                </a:lnTo>
                <a:lnTo>
                  <a:pt x="4130" y="8623"/>
                </a:lnTo>
                <a:lnTo>
                  <a:pt x="4130" y="8516"/>
                </a:lnTo>
                <a:lnTo>
                  <a:pt x="4087" y="8409"/>
                </a:lnTo>
                <a:lnTo>
                  <a:pt x="4045" y="8302"/>
                </a:lnTo>
                <a:lnTo>
                  <a:pt x="3959" y="8195"/>
                </a:lnTo>
                <a:lnTo>
                  <a:pt x="3852" y="8109"/>
                </a:lnTo>
                <a:lnTo>
                  <a:pt x="3852" y="8109"/>
                </a:lnTo>
                <a:close/>
                <a:moveTo>
                  <a:pt x="921" y="3146"/>
                </a:moveTo>
                <a:lnTo>
                  <a:pt x="921" y="3146"/>
                </a:lnTo>
                <a:lnTo>
                  <a:pt x="707" y="2996"/>
                </a:lnTo>
                <a:lnTo>
                  <a:pt x="621" y="2910"/>
                </a:lnTo>
                <a:lnTo>
                  <a:pt x="557" y="2803"/>
                </a:lnTo>
                <a:lnTo>
                  <a:pt x="514" y="2718"/>
                </a:lnTo>
                <a:lnTo>
                  <a:pt x="493" y="2589"/>
                </a:lnTo>
                <a:lnTo>
                  <a:pt x="471" y="2461"/>
                </a:lnTo>
                <a:lnTo>
                  <a:pt x="493" y="2311"/>
                </a:lnTo>
                <a:lnTo>
                  <a:pt x="493" y="2311"/>
                </a:lnTo>
                <a:lnTo>
                  <a:pt x="578" y="2333"/>
                </a:lnTo>
                <a:lnTo>
                  <a:pt x="685" y="2375"/>
                </a:lnTo>
                <a:lnTo>
                  <a:pt x="878" y="2461"/>
                </a:lnTo>
                <a:lnTo>
                  <a:pt x="964" y="2504"/>
                </a:lnTo>
                <a:lnTo>
                  <a:pt x="1071" y="2525"/>
                </a:lnTo>
                <a:lnTo>
                  <a:pt x="1156" y="2525"/>
                </a:lnTo>
                <a:lnTo>
                  <a:pt x="1263" y="2504"/>
                </a:lnTo>
                <a:lnTo>
                  <a:pt x="1263" y="2504"/>
                </a:lnTo>
                <a:lnTo>
                  <a:pt x="1370" y="2461"/>
                </a:lnTo>
                <a:lnTo>
                  <a:pt x="1456" y="2375"/>
                </a:lnTo>
                <a:lnTo>
                  <a:pt x="1605" y="2183"/>
                </a:lnTo>
                <a:lnTo>
                  <a:pt x="1734" y="2012"/>
                </a:lnTo>
                <a:lnTo>
                  <a:pt x="1819" y="1926"/>
                </a:lnTo>
                <a:lnTo>
                  <a:pt x="1905" y="1883"/>
                </a:lnTo>
                <a:lnTo>
                  <a:pt x="1905" y="1883"/>
                </a:lnTo>
                <a:lnTo>
                  <a:pt x="2140" y="1819"/>
                </a:lnTo>
                <a:lnTo>
                  <a:pt x="2269" y="1819"/>
                </a:lnTo>
                <a:lnTo>
                  <a:pt x="2312" y="1819"/>
                </a:lnTo>
                <a:lnTo>
                  <a:pt x="2333" y="1840"/>
                </a:lnTo>
                <a:lnTo>
                  <a:pt x="2333" y="1840"/>
                </a:lnTo>
                <a:lnTo>
                  <a:pt x="2354" y="1905"/>
                </a:lnTo>
                <a:lnTo>
                  <a:pt x="2354" y="1969"/>
                </a:lnTo>
                <a:lnTo>
                  <a:pt x="2312" y="2140"/>
                </a:lnTo>
                <a:lnTo>
                  <a:pt x="2205" y="2461"/>
                </a:lnTo>
                <a:lnTo>
                  <a:pt x="2205" y="2461"/>
                </a:lnTo>
                <a:lnTo>
                  <a:pt x="2119" y="2696"/>
                </a:lnTo>
                <a:lnTo>
                  <a:pt x="2012" y="2974"/>
                </a:lnTo>
                <a:lnTo>
                  <a:pt x="1926" y="3103"/>
                </a:lnTo>
                <a:lnTo>
                  <a:pt x="1841" y="3210"/>
                </a:lnTo>
                <a:lnTo>
                  <a:pt x="1755" y="3295"/>
                </a:lnTo>
                <a:lnTo>
                  <a:pt x="1648" y="3360"/>
                </a:lnTo>
                <a:lnTo>
                  <a:pt x="1648" y="3360"/>
                </a:lnTo>
                <a:lnTo>
                  <a:pt x="1520" y="3402"/>
                </a:lnTo>
                <a:lnTo>
                  <a:pt x="1413" y="3445"/>
                </a:lnTo>
                <a:lnTo>
                  <a:pt x="1306" y="3445"/>
                </a:lnTo>
                <a:lnTo>
                  <a:pt x="1199" y="3402"/>
                </a:lnTo>
                <a:lnTo>
                  <a:pt x="1199" y="3402"/>
                </a:lnTo>
                <a:lnTo>
                  <a:pt x="1071" y="3274"/>
                </a:lnTo>
                <a:lnTo>
                  <a:pt x="921" y="3146"/>
                </a:lnTo>
                <a:lnTo>
                  <a:pt x="921" y="3146"/>
                </a:lnTo>
                <a:close/>
                <a:moveTo>
                  <a:pt x="1798" y="4066"/>
                </a:moveTo>
                <a:lnTo>
                  <a:pt x="1798" y="4066"/>
                </a:lnTo>
                <a:lnTo>
                  <a:pt x="1905" y="4130"/>
                </a:lnTo>
                <a:lnTo>
                  <a:pt x="1948" y="4173"/>
                </a:lnTo>
                <a:lnTo>
                  <a:pt x="1948" y="4194"/>
                </a:lnTo>
                <a:lnTo>
                  <a:pt x="1948" y="4237"/>
                </a:lnTo>
                <a:lnTo>
                  <a:pt x="1926" y="4258"/>
                </a:lnTo>
                <a:lnTo>
                  <a:pt x="1819" y="4365"/>
                </a:lnTo>
                <a:lnTo>
                  <a:pt x="1819" y="4365"/>
                </a:lnTo>
                <a:lnTo>
                  <a:pt x="1691" y="4472"/>
                </a:lnTo>
                <a:lnTo>
                  <a:pt x="1541" y="4601"/>
                </a:lnTo>
                <a:lnTo>
                  <a:pt x="1370" y="4707"/>
                </a:lnTo>
                <a:lnTo>
                  <a:pt x="1285" y="4750"/>
                </a:lnTo>
                <a:lnTo>
                  <a:pt x="1199" y="4750"/>
                </a:lnTo>
                <a:lnTo>
                  <a:pt x="1199" y="4750"/>
                </a:lnTo>
                <a:lnTo>
                  <a:pt x="1263" y="4451"/>
                </a:lnTo>
                <a:lnTo>
                  <a:pt x="1306" y="4301"/>
                </a:lnTo>
                <a:lnTo>
                  <a:pt x="1370" y="4151"/>
                </a:lnTo>
                <a:lnTo>
                  <a:pt x="1434" y="4023"/>
                </a:lnTo>
                <a:lnTo>
                  <a:pt x="1477" y="4001"/>
                </a:lnTo>
                <a:lnTo>
                  <a:pt x="1541" y="3980"/>
                </a:lnTo>
                <a:lnTo>
                  <a:pt x="1584" y="3959"/>
                </a:lnTo>
                <a:lnTo>
                  <a:pt x="1648" y="3980"/>
                </a:lnTo>
                <a:lnTo>
                  <a:pt x="1734" y="4023"/>
                </a:lnTo>
                <a:lnTo>
                  <a:pt x="1819" y="4087"/>
                </a:lnTo>
                <a:lnTo>
                  <a:pt x="1819" y="4087"/>
                </a:lnTo>
                <a:lnTo>
                  <a:pt x="1798" y="4066"/>
                </a:lnTo>
                <a:lnTo>
                  <a:pt x="1798" y="4066"/>
                </a:lnTo>
                <a:close/>
                <a:moveTo>
                  <a:pt x="1156" y="5863"/>
                </a:moveTo>
                <a:lnTo>
                  <a:pt x="1156" y="5863"/>
                </a:lnTo>
                <a:lnTo>
                  <a:pt x="1113" y="5756"/>
                </a:lnTo>
                <a:lnTo>
                  <a:pt x="1092" y="5649"/>
                </a:lnTo>
                <a:lnTo>
                  <a:pt x="1113" y="5542"/>
                </a:lnTo>
                <a:lnTo>
                  <a:pt x="1135" y="5456"/>
                </a:lnTo>
                <a:lnTo>
                  <a:pt x="1199" y="5371"/>
                </a:lnTo>
                <a:lnTo>
                  <a:pt x="1263" y="5307"/>
                </a:lnTo>
                <a:lnTo>
                  <a:pt x="1456" y="5178"/>
                </a:lnTo>
                <a:lnTo>
                  <a:pt x="1456" y="5178"/>
                </a:lnTo>
                <a:lnTo>
                  <a:pt x="1948" y="4900"/>
                </a:lnTo>
                <a:lnTo>
                  <a:pt x="1948" y="4900"/>
                </a:lnTo>
                <a:lnTo>
                  <a:pt x="2055" y="4836"/>
                </a:lnTo>
                <a:lnTo>
                  <a:pt x="2183" y="4707"/>
                </a:lnTo>
                <a:lnTo>
                  <a:pt x="2312" y="4622"/>
                </a:lnTo>
                <a:lnTo>
                  <a:pt x="2376" y="4579"/>
                </a:lnTo>
                <a:lnTo>
                  <a:pt x="2418" y="4558"/>
                </a:lnTo>
                <a:lnTo>
                  <a:pt x="2418" y="4558"/>
                </a:lnTo>
                <a:lnTo>
                  <a:pt x="2461" y="4579"/>
                </a:lnTo>
                <a:lnTo>
                  <a:pt x="2504" y="4601"/>
                </a:lnTo>
                <a:lnTo>
                  <a:pt x="2611" y="4686"/>
                </a:lnTo>
                <a:lnTo>
                  <a:pt x="2697" y="4772"/>
                </a:lnTo>
                <a:lnTo>
                  <a:pt x="2761" y="4814"/>
                </a:lnTo>
                <a:lnTo>
                  <a:pt x="2761" y="4814"/>
                </a:lnTo>
                <a:lnTo>
                  <a:pt x="2697" y="4900"/>
                </a:lnTo>
                <a:lnTo>
                  <a:pt x="2611" y="4964"/>
                </a:lnTo>
                <a:lnTo>
                  <a:pt x="2397" y="5093"/>
                </a:lnTo>
                <a:lnTo>
                  <a:pt x="1991" y="5307"/>
                </a:lnTo>
                <a:lnTo>
                  <a:pt x="1991" y="5307"/>
                </a:lnTo>
                <a:lnTo>
                  <a:pt x="1777" y="5414"/>
                </a:lnTo>
                <a:lnTo>
                  <a:pt x="1563" y="5542"/>
                </a:lnTo>
                <a:lnTo>
                  <a:pt x="1349" y="5692"/>
                </a:lnTo>
                <a:lnTo>
                  <a:pt x="1156" y="5863"/>
                </a:lnTo>
                <a:lnTo>
                  <a:pt x="1156" y="5863"/>
                </a:lnTo>
                <a:close/>
                <a:moveTo>
                  <a:pt x="1306" y="6419"/>
                </a:moveTo>
                <a:lnTo>
                  <a:pt x="1306" y="6419"/>
                </a:lnTo>
                <a:lnTo>
                  <a:pt x="1306" y="6355"/>
                </a:lnTo>
                <a:lnTo>
                  <a:pt x="1327" y="6312"/>
                </a:lnTo>
                <a:lnTo>
                  <a:pt x="1413" y="6248"/>
                </a:lnTo>
                <a:lnTo>
                  <a:pt x="1413" y="6248"/>
                </a:lnTo>
                <a:lnTo>
                  <a:pt x="1627" y="6055"/>
                </a:lnTo>
                <a:lnTo>
                  <a:pt x="1862" y="5884"/>
                </a:lnTo>
                <a:lnTo>
                  <a:pt x="1862" y="5884"/>
                </a:lnTo>
                <a:lnTo>
                  <a:pt x="2140" y="5713"/>
                </a:lnTo>
                <a:lnTo>
                  <a:pt x="2440" y="5563"/>
                </a:lnTo>
                <a:lnTo>
                  <a:pt x="2440" y="5563"/>
                </a:lnTo>
                <a:lnTo>
                  <a:pt x="2761" y="5392"/>
                </a:lnTo>
                <a:lnTo>
                  <a:pt x="2932" y="5349"/>
                </a:lnTo>
                <a:lnTo>
                  <a:pt x="3018" y="5328"/>
                </a:lnTo>
                <a:lnTo>
                  <a:pt x="3082" y="5349"/>
                </a:lnTo>
                <a:lnTo>
                  <a:pt x="3082" y="5349"/>
                </a:lnTo>
                <a:lnTo>
                  <a:pt x="3125" y="5392"/>
                </a:lnTo>
                <a:lnTo>
                  <a:pt x="3146" y="5435"/>
                </a:lnTo>
                <a:lnTo>
                  <a:pt x="3167" y="5478"/>
                </a:lnTo>
                <a:lnTo>
                  <a:pt x="3167" y="5542"/>
                </a:lnTo>
                <a:lnTo>
                  <a:pt x="3125" y="5670"/>
                </a:lnTo>
                <a:lnTo>
                  <a:pt x="3060" y="5756"/>
                </a:lnTo>
                <a:lnTo>
                  <a:pt x="3060" y="5756"/>
                </a:lnTo>
                <a:lnTo>
                  <a:pt x="2953" y="5863"/>
                </a:lnTo>
                <a:lnTo>
                  <a:pt x="2825" y="5948"/>
                </a:lnTo>
                <a:lnTo>
                  <a:pt x="2697" y="6013"/>
                </a:lnTo>
                <a:lnTo>
                  <a:pt x="2547" y="6077"/>
                </a:lnTo>
                <a:lnTo>
                  <a:pt x="2547" y="6077"/>
                </a:lnTo>
                <a:lnTo>
                  <a:pt x="2247" y="6184"/>
                </a:lnTo>
                <a:lnTo>
                  <a:pt x="1969" y="6312"/>
                </a:lnTo>
                <a:lnTo>
                  <a:pt x="1969" y="6312"/>
                </a:lnTo>
                <a:lnTo>
                  <a:pt x="1734" y="6483"/>
                </a:lnTo>
                <a:lnTo>
                  <a:pt x="1584" y="6590"/>
                </a:lnTo>
                <a:lnTo>
                  <a:pt x="1498" y="6633"/>
                </a:lnTo>
                <a:lnTo>
                  <a:pt x="1498" y="6633"/>
                </a:lnTo>
                <a:lnTo>
                  <a:pt x="1456" y="6590"/>
                </a:lnTo>
                <a:lnTo>
                  <a:pt x="1391" y="6526"/>
                </a:lnTo>
                <a:lnTo>
                  <a:pt x="1306" y="6419"/>
                </a:lnTo>
                <a:lnTo>
                  <a:pt x="1306" y="6419"/>
                </a:lnTo>
                <a:close/>
                <a:moveTo>
                  <a:pt x="1905" y="6804"/>
                </a:moveTo>
                <a:lnTo>
                  <a:pt x="1905" y="6804"/>
                </a:lnTo>
                <a:lnTo>
                  <a:pt x="1969" y="6761"/>
                </a:lnTo>
                <a:lnTo>
                  <a:pt x="2098" y="6697"/>
                </a:lnTo>
                <a:lnTo>
                  <a:pt x="2461" y="6569"/>
                </a:lnTo>
                <a:lnTo>
                  <a:pt x="2804" y="6441"/>
                </a:lnTo>
                <a:lnTo>
                  <a:pt x="2953" y="6398"/>
                </a:lnTo>
                <a:lnTo>
                  <a:pt x="2953" y="6398"/>
                </a:lnTo>
                <a:lnTo>
                  <a:pt x="2953" y="6462"/>
                </a:lnTo>
                <a:lnTo>
                  <a:pt x="2953" y="6462"/>
                </a:lnTo>
                <a:lnTo>
                  <a:pt x="2889" y="6590"/>
                </a:lnTo>
                <a:lnTo>
                  <a:pt x="2782" y="6761"/>
                </a:lnTo>
                <a:lnTo>
                  <a:pt x="2654" y="6933"/>
                </a:lnTo>
                <a:lnTo>
                  <a:pt x="2611" y="6975"/>
                </a:lnTo>
                <a:lnTo>
                  <a:pt x="2568" y="7018"/>
                </a:lnTo>
                <a:lnTo>
                  <a:pt x="2568" y="7018"/>
                </a:lnTo>
                <a:lnTo>
                  <a:pt x="2504" y="7018"/>
                </a:lnTo>
                <a:lnTo>
                  <a:pt x="2418" y="7018"/>
                </a:lnTo>
                <a:lnTo>
                  <a:pt x="2247" y="6954"/>
                </a:lnTo>
                <a:lnTo>
                  <a:pt x="2055" y="6868"/>
                </a:lnTo>
                <a:lnTo>
                  <a:pt x="1905" y="6804"/>
                </a:lnTo>
                <a:lnTo>
                  <a:pt x="1905" y="6804"/>
                </a:lnTo>
                <a:close/>
                <a:moveTo>
                  <a:pt x="3232" y="8922"/>
                </a:moveTo>
                <a:lnTo>
                  <a:pt x="3232" y="8922"/>
                </a:lnTo>
                <a:lnTo>
                  <a:pt x="3125" y="9008"/>
                </a:lnTo>
                <a:lnTo>
                  <a:pt x="3060" y="9072"/>
                </a:lnTo>
                <a:lnTo>
                  <a:pt x="2975" y="9094"/>
                </a:lnTo>
                <a:lnTo>
                  <a:pt x="2868" y="9072"/>
                </a:lnTo>
                <a:lnTo>
                  <a:pt x="2868" y="9072"/>
                </a:lnTo>
                <a:lnTo>
                  <a:pt x="2547" y="8987"/>
                </a:lnTo>
                <a:lnTo>
                  <a:pt x="2397" y="8965"/>
                </a:lnTo>
                <a:lnTo>
                  <a:pt x="2205" y="8987"/>
                </a:lnTo>
                <a:lnTo>
                  <a:pt x="2205" y="8987"/>
                </a:lnTo>
                <a:lnTo>
                  <a:pt x="2226" y="8922"/>
                </a:lnTo>
                <a:lnTo>
                  <a:pt x="2247" y="8773"/>
                </a:lnTo>
                <a:lnTo>
                  <a:pt x="2247" y="8559"/>
                </a:lnTo>
                <a:lnTo>
                  <a:pt x="2247" y="8559"/>
                </a:lnTo>
                <a:lnTo>
                  <a:pt x="2290" y="8366"/>
                </a:lnTo>
                <a:lnTo>
                  <a:pt x="2354" y="8088"/>
                </a:lnTo>
                <a:lnTo>
                  <a:pt x="2461" y="7810"/>
                </a:lnTo>
                <a:lnTo>
                  <a:pt x="2504" y="7703"/>
                </a:lnTo>
                <a:lnTo>
                  <a:pt x="2547" y="7681"/>
                </a:lnTo>
                <a:lnTo>
                  <a:pt x="2568" y="7681"/>
                </a:lnTo>
                <a:lnTo>
                  <a:pt x="2568" y="7681"/>
                </a:lnTo>
                <a:lnTo>
                  <a:pt x="2611" y="7681"/>
                </a:lnTo>
                <a:lnTo>
                  <a:pt x="2675" y="7724"/>
                </a:lnTo>
                <a:lnTo>
                  <a:pt x="2846" y="7853"/>
                </a:lnTo>
                <a:lnTo>
                  <a:pt x="3103" y="8088"/>
                </a:lnTo>
                <a:lnTo>
                  <a:pt x="3103" y="8088"/>
                </a:lnTo>
                <a:lnTo>
                  <a:pt x="3296" y="8216"/>
                </a:lnTo>
                <a:lnTo>
                  <a:pt x="3403" y="8281"/>
                </a:lnTo>
                <a:lnTo>
                  <a:pt x="3488" y="8366"/>
                </a:lnTo>
                <a:lnTo>
                  <a:pt x="3488" y="8366"/>
                </a:lnTo>
                <a:lnTo>
                  <a:pt x="3574" y="8495"/>
                </a:lnTo>
                <a:lnTo>
                  <a:pt x="3638" y="8580"/>
                </a:lnTo>
                <a:lnTo>
                  <a:pt x="3638" y="8644"/>
                </a:lnTo>
                <a:lnTo>
                  <a:pt x="3595" y="8708"/>
                </a:lnTo>
                <a:lnTo>
                  <a:pt x="3531" y="8773"/>
                </a:lnTo>
                <a:lnTo>
                  <a:pt x="3445" y="8815"/>
                </a:lnTo>
                <a:lnTo>
                  <a:pt x="3232" y="8922"/>
                </a:lnTo>
                <a:lnTo>
                  <a:pt x="3232" y="892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3387358" y="3068773"/>
            <a:ext cx="281908" cy="253021"/>
          </a:xfrm>
          <a:custGeom>
            <a:rect b="b" l="l" r="r" t="t"/>
            <a:pathLst>
              <a:path extrusionOk="0" h="9372" w="10442">
                <a:moveTo>
                  <a:pt x="9521" y="6398"/>
                </a:moveTo>
                <a:lnTo>
                  <a:pt x="9521" y="6398"/>
                </a:lnTo>
                <a:lnTo>
                  <a:pt x="9286" y="6098"/>
                </a:lnTo>
                <a:lnTo>
                  <a:pt x="9072" y="5777"/>
                </a:lnTo>
                <a:lnTo>
                  <a:pt x="8687" y="5114"/>
                </a:lnTo>
                <a:lnTo>
                  <a:pt x="8687" y="5114"/>
                </a:lnTo>
                <a:lnTo>
                  <a:pt x="8580" y="4921"/>
                </a:lnTo>
                <a:lnTo>
                  <a:pt x="8409" y="4643"/>
                </a:lnTo>
                <a:lnTo>
                  <a:pt x="8345" y="4472"/>
                </a:lnTo>
                <a:lnTo>
                  <a:pt x="8302" y="4344"/>
                </a:lnTo>
                <a:lnTo>
                  <a:pt x="8280" y="4215"/>
                </a:lnTo>
                <a:lnTo>
                  <a:pt x="8302" y="4151"/>
                </a:lnTo>
                <a:lnTo>
                  <a:pt x="8323" y="4108"/>
                </a:lnTo>
                <a:lnTo>
                  <a:pt x="8323" y="4108"/>
                </a:lnTo>
                <a:lnTo>
                  <a:pt x="8366" y="4066"/>
                </a:lnTo>
                <a:lnTo>
                  <a:pt x="8451" y="4044"/>
                </a:lnTo>
                <a:lnTo>
                  <a:pt x="8516" y="4044"/>
                </a:lnTo>
                <a:lnTo>
                  <a:pt x="8601" y="4066"/>
                </a:lnTo>
                <a:lnTo>
                  <a:pt x="8815" y="4130"/>
                </a:lnTo>
                <a:lnTo>
                  <a:pt x="9051" y="4258"/>
                </a:lnTo>
                <a:lnTo>
                  <a:pt x="9286" y="4386"/>
                </a:lnTo>
                <a:lnTo>
                  <a:pt x="9500" y="4472"/>
                </a:lnTo>
                <a:lnTo>
                  <a:pt x="9607" y="4515"/>
                </a:lnTo>
                <a:lnTo>
                  <a:pt x="9714" y="4536"/>
                </a:lnTo>
                <a:lnTo>
                  <a:pt x="9799" y="4536"/>
                </a:lnTo>
                <a:lnTo>
                  <a:pt x="9885" y="4515"/>
                </a:lnTo>
                <a:lnTo>
                  <a:pt x="9885" y="4515"/>
                </a:lnTo>
                <a:lnTo>
                  <a:pt x="9928" y="4472"/>
                </a:lnTo>
                <a:lnTo>
                  <a:pt x="9992" y="4429"/>
                </a:lnTo>
                <a:lnTo>
                  <a:pt x="10013" y="4386"/>
                </a:lnTo>
                <a:lnTo>
                  <a:pt x="10035" y="4322"/>
                </a:lnTo>
                <a:lnTo>
                  <a:pt x="10056" y="4194"/>
                </a:lnTo>
                <a:lnTo>
                  <a:pt x="10035" y="4044"/>
                </a:lnTo>
                <a:lnTo>
                  <a:pt x="9992" y="3894"/>
                </a:lnTo>
                <a:lnTo>
                  <a:pt x="9949" y="3766"/>
                </a:lnTo>
                <a:lnTo>
                  <a:pt x="9821" y="3531"/>
                </a:lnTo>
                <a:lnTo>
                  <a:pt x="9821" y="3531"/>
                </a:lnTo>
                <a:lnTo>
                  <a:pt x="9692" y="3317"/>
                </a:lnTo>
                <a:lnTo>
                  <a:pt x="9521" y="3124"/>
                </a:lnTo>
                <a:lnTo>
                  <a:pt x="9414" y="3017"/>
                </a:lnTo>
                <a:lnTo>
                  <a:pt x="9329" y="2953"/>
                </a:lnTo>
                <a:lnTo>
                  <a:pt x="9200" y="2867"/>
                </a:lnTo>
                <a:lnTo>
                  <a:pt x="9093" y="2825"/>
                </a:lnTo>
                <a:lnTo>
                  <a:pt x="9093" y="2825"/>
                </a:lnTo>
                <a:lnTo>
                  <a:pt x="8815" y="2739"/>
                </a:lnTo>
                <a:lnTo>
                  <a:pt x="8537" y="2675"/>
                </a:lnTo>
                <a:lnTo>
                  <a:pt x="8280" y="2589"/>
                </a:lnTo>
                <a:lnTo>
                  <a:pt x="8152" y="2525"/>
                </a:lnTo>
                <a:lnTo>
                  <a:pt x="8045" y="2439"/>
                </a:lnTo>
                <a:lnTo>
                  <a:pt x="8045" y="2439"/>
                </a:lnTo>
                <a:lnTo>
                  <a:pt x="7831" y="2247"/>
                </a:lnTo>
                <a:lnTo>
                  <a:pt x="7617" y="2054"/>
                </a:lnTo>
                <a:lnTo>
                  <a:pt x="7446" y="1840"/>
                </a:lnTo>
                <a:lnTo>
                  <a:pt x="7275" y="1605"/>
                </a:lnTo>
                <a:lnTo>
                  <a:pt x="7275" y="1605"/>
                </a:lnTo>
                <a:lnTo>
                  <a:pt x="6911" y="1134"/>
                </a:lnTo>
                <a:lnTo>
                  <a:pt x="6740" y="920"/>
                </a:lnTo>
                <a:lnTo>
                  <a:pt x="6547" y="706"/>
                </a:lnTo>
                <a:lnTo>
                  <a:pt x="6355" y="535"/>
                </a:lnTo>
                <a:lnTo>
                  <a:pt x="6141" y="364"/>
                </a:lnTo>
                <a:lnTo>
                  <a:pt x="5884" y="214"/>
                </a:lnTo>
                <a:lnTo>
                  <a:pt x="5606" y="107"/>
                </a:lnTo>
                <a:lnTo>
                  <a:pt x="5606" y="107"/>
                </a:lnTo>
                <a:lnTo>
                  <a:pt x="5328" y="43"/>
                </a:lnTo>
                <a:lnTo>
                  <a:pt x="5050" y="0"/>
                </a:lnTo>
                <a:lnTo>
                  <a:pt x="4771" y="0"/>
                </a:lnTo>
                <a:lnTo>
                  <a:pt x="4493" y="43"/>
                </a:lnTo>
                <a:lnTo>
                  <a:pt x="4237" y="107"/>
                </a:lnTo>
                <a:lnTo>
                  <a:pt x="3980" y="214"/>
                </a:lnTo>
                <a:lnTo>
                  <a:pt x="3744" y="343"/>
                </a:lnTo>
                <a:lnTo>
                  <a:pt x="3488" y="514"/>
                </a:lnTo>
                <a:lnTo>
                  <a:pt x="3488" y="514"/>
                </a:lnTo>
                <a:lnTo>
                  <a:pt x="3274" y="685"/>
                </a:lnTo>
                <a:lnTo>
                  <a:pt x="3060" y="856"/>
                </a:lnTo>
                <a:lnTo>
                  <a:pt x="2889" y="1070"/>
                </a:lnTo>
                <a:lnTo>
                  <a:pt x="2717" y="1263"/>
                </a:lnTo>
                <a:lnTo>
                  <a:pt x="2546" y="1477"/>
                </a:lnTo>
                <a:lnTo>
                  <a:pt x="2418" y="1712"/>
                </a:lnTo>
                <a:lnTo>
                  <a:pt x="2290" y="1947"/>
                </a:lnTo>
                <a:lnTo>
                  <a:pt x="2183" y="2226"/>
                </a:lnTo>
                <a:lnTo>
                  <a:pt x="2183" y="2226"/>
                </a:lnTo>
                <a:lnTo>
                  <a:pt x="1969" y="2696"/>
                </a:lnTo>
                <a:lnTo>
                  <a:pt x="1733" y="3210"/>
                </a:lnTo>
                <a:lnTo>
                  <a:pt x="1583" y="3445"/>
                </a:lnTo>
                <a:lnTo>
                  <a:pt x="1434" y="3680"/>
                </a:lnTo>
                <a:lnTo>
                  <a:pt x="1263" y="3894"/>
                </a:lnTo>
                <a:lnTo>
                  <a:pt x="1091" y="4087"/>
                </a:lnTo>
                <a:lnTo>
                  <a:pt x="1091" y="4087"/>
                </a:lnTo>
                <a:lnTo>
                  <a:pt x="877" y="4237"/>
                </a:lnTo>
                <a:lnTo>
                  <a:pt x="663" y="4365"/>
                </a:lnTo>
                <a:lnTo>
                  <a:pt x="449" y="4515"/>
                </a:lnTo>
                <a:lnTo>
                  <a:pt x="364" y="4600"/>
                </a:lnTo>
                <a:lnTo>
                  <a:pt x="278" y="4707"/>
                </a:lnTo>
                <a:lnTo>
                  <a:pt x="278" y="4707"/>
                </a:lnTo>
                <a:lnTo>
                  <a:pt x="150" y="4879"/>
                </a:lnTo>
                <a:lnTo>
                  <a:pt x="64" y="5093"/>
                </a:lnTo>
                <a:lnTo>
                  <a:pt x="22" y="5307"/>
                </a:lnTo>
                <a:lnTo>
                  <a:pt x="0" y="5520"/>
                </a:lnTo>
                <a:lnTo>
                  <a:pt x="0" y="5520"/>
                </a:lnTo>
                <a:lnTo>
                  <a:pt x="22" y="5713"/>
                </a:lnTo>
                <a:lnTo>
                  <a:pt x="86" y="5906"/>
                </a:lnTo>
                <a:lnTo>
                  <a:pt x="171" y="6098"/>
                </a:lnTo>
                <a:lnTo>
                  <a:pt x="300" y="6269"/>
                </a:lnTo>
                <a:lnTo>
                  <a:pt x="364" y="6334"/>
                </a:lnTo>
                <a:lnTo>
                  <a:pt x="428" y="6398"/>
                </a:lnTo>
                <a:lnTo>
                  <a:pt x="492" y="6419"/>
                </a:lnTo>
                <a:lnTo>
                  <a:pt x="578" y="6419"/>
                </a:lnTo>
                <a:lnTo>
                  <a:pt x="663" y="6419"/>
                </a:lnTo>
                <a:lnTo>
                  <a:pt x="728" y="6376"/>
                </a:lnTo>
                <a:lnTo>
                  <a:pt x="813" y="6291"/>
                </a:lnTo>
                <a:lnTo>
                  <a:pt x="899" y="6184"/>
                </a:lnTo>
                <a:lnTo>
                  <a:pt x="899" y="6184"/>
                </a:lnTo>
                <a:lnTo>
                  <a:pt x="1027" y="5991"/>
                </a:lnTo>
                <a:lnTo>
                  <a:pt x="1091" y="5906"/>
                </a:lnTo>
                <a:lnTo>
                  <a:pt x="1177" y="5820"/>
                </a:lnTo>
                <a:lnTo>
                  <a:pt x="1177" y="5820"/>
                </a:lnTo>
                <a:lnTo>
                  <a:pt x="1284" y="5777"/>
                </a:lnTo>
                <a:lnTo>
                  <a:pt x="1412" y="5713"/>
                </a:lnTo>
                <a:lnTo>
                  <a:pt x="1541" y="5692"/>
                </a:lnTo>
                <a:lnTo>
                  <a:pt x="1605" y="5692"/>
                </a:lnTo>
                <a:lnTo>
                  <a:pt x="1648" y="5713"/>
                </a:lnTo>
                <a:lnTo>
                  <a:pt x="1648" y="5713"/>
                </a:lnTo>
                <a:lnTo>
                  <a:pt x="1690" y="5777"/>
                </a:lnTo>
                <a:lnTo>
                  <a:pt x="1712" y="5884"/>
                </a:lnTo>
                <a:lnTo>
                  <a:pt x="1755" y="6120"/>
                </a:lnTo>
                <a:lnTo>
                  <a:pt x="1755" y="6569"/>
                </a:lnTo>
                <a:lnTo>
                  <a:pt x="1755" y="6569"/>
                </a:lnTo>
                <a:lnTo>
                  <a:pt x="1840" y="7232"/>
                </a:lnTo>
                <a:lnTo>
                  <a:pt x="1969" y="7874"/>
                </a:lnTo>
                <a:lnTo>
                  <a:pt x="1969" y="7874"/>
                </a:lnTo>
                <a:lnTo>
                  <a:pt x="2011" y="8131"/>
                </a:lnTo>
                <a:lnTo>
                  <a:pt x="2054" y="8409"/>
                </a:lnTo>
                <a:lnTo>
                  <a:pt x="2140" y="8687"/>
                </a:lnTo>
                <a:lnTo>
                  <a:pt x="2204" y="8815"/>
                </a:lnTo>
                <a:lnTo>
                  <a:pt x="2268" y="8922"/>
                </a:lnTo>
                <a:lnTo>
                  <a:pt x="2268" y="8922"/>
                </a:lnTo>
                <a:lnTo>
                  <a:pt x="2354" y="9008"/>
                </a:lnTo>
                <a:lnTo>
                  <a:pt x="2439" y="9072"/>
                </a:lnTo>
                <a:lnTo>
                  <a:pt x="2546" y="9136"/>
                </a:lnTo>
                <a:lnTo>
                  <a:pt x="2675" y="9201"/>
                </a:lnTo>
                <a:lnTo>
                  <a:pt x="2782" y="9222"/>
                </a:lnTo>
                <a:lnTo>
                  <a:pt x="2910" y="9243"/>
                </a:lnTo>
                <a:lnTo>
                  <a:pt x="3038" y="9222"/>
                </a:lnTo>
                <a:lnTo>
                  <a:pt x="3145" y="9201"/>
                </a:lnTo>
                <a:lnTo>
                  <a:pt x="3145" y="9201"/>
                </a:lnTo>
                <a:lnTo>
                  <a:pt x="3231" y="9136"/>
                </a:lnTo>
                <a:lnTo>
                  <a:pt x="3317" y="9072"/>
                </a:lnTo>
                <a:lnTo>
                  <a:pt x="3488" y="8901"/>
                </a:lnTo>
                <a:lnTo>
                  <a:pt x="3616" y="8730"/>
                </a:lnTo>
                <a:lnTo>
                  <a:pt x="3766" y="8559"/>
                </a:lnTo>
                <a:lnTo>
                  <a:pt x="3766" y="8559"/>
                </a:lnTo>
                <a:lnTo>
                  <a:pt x="3916" y="8387"/>
                </a:lnTo>
                <a:lnTo>
                  <a:pt x="4023" y="8302"/>
                </a:lnTo>
                <a:lnTo>
                  <a:pt x="4151" y="8216"/>
                </a:lnTo>
                <a:lnTo>
                  <a:pt x="4258" y="8152"/>
                </a:lnTo>
                <a:lnTo>
                  <a:pt x="4365" y="8109"/>
                </a:lnTo>
                <a:lnTo>
                  <a:pt x="4472" y="8109"/>
                </a:lnTo>
                <a:lnTo>
                  <a:pt x="4536" y="8131"/>
                </a:lnTo>
                <a:lnTo>
                  <a:pt x="4579" y="8152"/>
                </a:lnTo>
                <a:lnTo>
                  <a:pt x="4579" y="8152"/>
                </a:lnTo>
                <a:lnTo>
                  <a:pt x="4664" y="8238"/>
                </a:lnTo>
                <a:lnTo>
                  <a:pt x="4729" y="8345"/>
                </a:lnTo>
                <a:lnTo>
                  <a:pt x="4857" y="8559"/>
                </a:lnTo>
                <a:lnTo>
                  <a:pt x="4964" y="8794"/>
                </a:lnTo>
                <a:lnTo>
                  <a:pt x="5028" y="8901"/>
                </a:lnTo>
                <a:lnTo>
                  <a:pt x="5092" y="9008"/>
                </a:lnTo>
                <a:lnTo>
                  <a:pt x="5092" y="9008"/>
                </a:lnTo>
                <a:lnTo>
                  <a:pt x="5199" y="9094"/>
                </a:lnTo>
                <a:lnTo>
                  <a:pt x="5285" y="9179"/>
                </a:lnTo>
                <a:lnTo>
                  <a:pt x="5392" y="9243"/>
                </a:lnTo>
                <a:lnTo>
                  <a:pt x="5520" y="9308"/>
                </a:lnTo>
                <a:lnTo>
                  <a:pt x="5649" y="9350"/>
                </a:lnTo>
                <a:lnTo>
                  <a:pt x="5777" y="9372"/>
                </a:lnTo>
                <a:lnTo>
                  <a:pt x="5905" y="9372"/>
                </a:lnTo>
                <a:lnTo>
                  <a:pt x="6012" y="9350"/>
                </a:lnTo>
                <a:lnTo>
                  <a:pt x="6012" y="9350"/>
                </a:lnTo>
                <a:lnTo>
                  <a:pt x="6119" y="9308"/>
                </a:lnTo>
                <a:lnTo>
                  <a:pt x="6205" y="9243"/>
                </a:lnTo>
                <a:lnTo>
                  <a:pt x="6269" y="9158"/>
                </a:lnTo>
                <a:lnTo>
                  <a:pt x="6333" y="9072"/>
                </a:lnTo>
                <a:lnTo>
                  <a:pt x="6440" y="8880"/>
                </a:lnTo>
                <a:lnTo>
                  <a:pt x="6547" y="8708"/>
                </a:lnTo>
                <a:lnTo>
                  <a:pt x="6547" y="8708"/>
                </a:lnTo>
                <a:lnTo>
                  <a:pt x="6633" y="8601"/>
                </a:lnTo>
                <a:lnTo>
                  <a:pt x="6718" y="8516"/>
                </a:lnTo>
                <a:lnTo>
                  <a:pt x="6804" y="8430"/>
                </a:lnTo>
                <a:lnTo>
                  <a:pt x="6911" y="8387"/>
                </a:lnTo>
                <a:lnTo>
                  <a:pt x="7018" y="8345"/>
                </a:lnTo>
                <a:lnTo>
                  <a:pt x="7125" y="8323"/>
                </a:lnTo>
                <a:lnTo>
                  <a:pt x="7232" y="8345"/>
                </a:lnTo>
                <a:lnTo>
                  <a:pt x="7360" y="8366"/>
                </a:lnTo>
                <a:lnTo>
                  <a:pt x="7360" y="8366"/>
                </a:lnTo>
                <a:lnTo>
                  <a:pt x="7467" y="8430"/>
                </a:lnTo>
                <a:lnTo>
                  <a:pt x="7574" y="8494"/>
                </a:lnTo>
                <a:lnTo>
                  <a:pt x="7745" y="8623"/>
                </a:lnTo>
                <a:lnTo>
                  <a:pt x="7938" y="8773"/>
                </a:lnTo>
                <a:lnTo>
                  <a:pt x="8045" y="8837"/>
                </a:lnTo>
                <a:lnTo>
                  <a:pt x="8152" y="8880"/>
                </a:lnTo>
                <a:lnTo>
                  <a:pt x="8152" y="8880"/>
                </a:lnTo>
                <a:lnTo>
                  <a:pt x="8366" y="8944"/>
                </a:lnTo>
                <a:lnTo>
                  <a:pt x="8473" y="8944"/>
                </a:lnTo>
                <a:lnTo>
                  <a:pt x="8580" y="8944"/>
                </a:lnTo>
                <a:lnTo>
                  <a:pt x="8665" y="8922"/>
                </a:lnTo>
                <a:lnTo>
                  <a:pt x="8751" y="8880"/>
                </a:lnTo>
                <a:lnTo>
                  <a:pt x="8837" y="8794"/>
                </a:lnTo>
                <a:lnTo>
                  <a:pt x="8879" y="8708"/>
                </a:lnTo>
                <a:lnTo>
                  <a:pt x="8879" y="8708"/>
                </a:lnTo>
                <a:lnTo>
                  <a:pt x="8922" y="8601"/>
                </a:lnTo>
                <a:lnTo>
                  <a:pt x="8944" y="8494"/>
                </a:lnTo>
                <a:lnTo>
                  <a:pt x="8944" y="8259"/>
                </a:lnTo>
                <a:lnTo>
                  <a:pt x="8944" y="8045"/>
                </a:lnTo>
                <a:lnTo>
                  <a:pt x="8944" y="7938"/>
                </a:lnTo>
                <a:lnTo>
                  <a:pt x="8986" y="7853"/>
                </a:lnTo>
                <a:lnTo>
                  <a:pt x="8986" y="7853"/>
                </a:lnTo>
                <a:lnTo>
                  <a:pt x="9029" y="7767"/>
                </a:lnTo>
                <a:lnTo>
                  <a:pt x="9072" y="7746"/>
                </a:lnTo>
                <a:lnTo>
                  <a:pt x="9136" y="7724"/>
                </a:lnTo>
                <a:lnTo>
                  <a:pt x="9222" y="7724"/>
                </a:lnTo>
                <a:lnTo>
                  <a:pt x="9393" y="7767"/>
                </a:lnTo>
                <a:lnTo>
                  <a:pt x="9585" y="7874"/>
                </a:lnTo>
                <a:lnTo>
                  <a:pt x="9778" y="7960"/>
                </a:lnTo>
                <a:lnTo>
                  <a:pt x="9992" y="8024"/>
                </a:lnTo>
                <a:lnTo>
                  <a:pt x="10099" y="8045"/>
                </a:lnTo>
                <a:lnTo>
                  <a:pt x="10185" y="8024"/>
                </a:lnTo>
                <a:lnTo>
                  <a:pt x="10270" y="8002"/>
                </a:lnTo>
                <a:lnTo>
                  <a:pt x="10356" y="7960"/>
                </a:lnTo>
                <a:lnTo>
                  <a:pt x="10356" y="7960"/>
                </a:lnTo>
                <a:lnTo>
                  <a:pt x="10420" y="7874"/>
                </a:lnTo>
                <a:lnTo>
                  <a:pt x="10441" y="7788"/>
                </a:lnTo>
                <a:lnTo>
                  <a:pt x="10441" y="7681"/>
                </a:lnTo>
                <a:lnTo>
                  <a:pt x="10420" y="7574"/>
                </a:lnTo>
                <a:lnTo>
                  <a:pt x="10377" y="7467"/>
                </a:lnTo>
                <a:lnTo>
                  <a:pt x="10334" y="7360"/>
                </a:lnTo>
                <a:lnTo>
                  <a:pt x="10163" y="7125"/>
                </a:lnTo>
                <a:lnTo>
                  <a:pt x="9992" y="6911"/>
                </a:lnTo>
                <a:lnTo>
                  <a:pt x="9799" y="6697"/>
                </a:lnTo>
                <a:lnTo>
                  <a:pt x="9521" y="6398"/>
                </a:lnTo>
                <a:lnTo>
                  <a:pt x="9521" y="6398"/>
                </a:lnTo>
                <a:close/>
                <a:moveTo>
                  <a:pt x="8772" y="7425"/>
                </a:moveTo>
                <a:lnTo>
                  <a:pt x="8772" y="7425"/>
                </a:lnTo>
                <a:lnTo>
                  <a:pt x="8730" y="7489"/>
                </a:lnTo>
                <a:lnTo>
                  <a:pt x="8687" y="7553"/>
                </a:lnTo>
                <a:lnTo>
                  <a:pt x="8644" y="7746"/>
                </a:lnTo>
                <a:lnTo>
                  <a:pt x="8580" y="8131"/>
                </a:lnTo>
                <a:lnTo>
                  <a:pt x="8537" y="8302"/>
                </a:lnTo>
                <a:lnTo>
                  <a:pt x="8516" y="8366"/>
                </a:lnTo>
                <a:lnTo>
                  <a:pt x="8473" y="8409"/>
                </a:lnTo>
                <a:lnTo>
                  <a:pt x="8409" y="8452"/>
                </a:lnTo>
                <a:lnTo>
                  <a:pt x="8323" y="8452"/>
                </a:lnTo>
                <a:lnTo>
                  <a:pt x="8238" y="8452"/>
                </a:lnTo>
                <a:lnTo>
                  <a:pt x="8109" y="8409"/>
                </a:lnTo>
                <a:lnTo>
                  <a:pt x="8109" y="8409"/>
                </a:lnTo>
                <a:lnTo>
                  <a:pt x="7981" y="8345"/>
                </a:lnTo>
                <a:lnTo>
                  <a:pt x="7852" y="8259"/>
                </a:lnTo>
                <a:lnTo>
                  <a:pt x="7596" y="8067"/>
                </a:lnTo>
                <a:lnTo>
                  <a:pt x="7467" y="7960"/>
                </a:lnTo>
                <a:lnTo>
                  <a:pt x="7339" y="7895"/>
                </a:lnTo>
                <a:lnTo>
                  <a:pt x="7211" y="7831"/>
                </a:lnTo>
                <a:lnTo>
                  <a:pt x="7061" y="7810"/>
                </a:lnTo>
                <a:lnTo>
                  <a:pt x="7061" y="7810"/>
                </a:lnTo>
                <a:lnTo>
                  <a:pt x="6954" y="7810"/>
                </a:lnTo>
                <a:lnTo>
                  <a:pt x="6868" y="7831"/>
                </a:lnTo>
                <a:lnTo>
                  <a:pt x="6783" y="7874"/>
                </a:lnTo>
                <a:lnTo>
                  <a:pt x="6697" y="7917"/>
                </a:lnTo>
                <a:lnTo>
                  <a:pt x="6569" y="8024"/>
                </a:lnTo>
                <a:lnTo>
                  <a:pt x="6440" y="8174"/>
                </a:lnTo>
                <a:lnTo>
                  <a:pt x="6226" y="8494"/>
                </a:lnTo>
                <a:lnTo>
                  <a:pt x="6119" y="8644"/>
                </a:lnTo>
                <a:lnTo>
                  <a:pt x="5991" y="8773"/>
                </a:lnTo>
                <a:lnTo>
                  <a:pt x="5991" y="8773"/>
                </a:lnTo>
                <a:lnTo>
                  <a:pt x="5927" y="8815"/>
                </a:lnTo>
                <a:lnTo>
                  <a:pt x="5863" y="8837"/>
                </a:lnTo>
                <a:lnTo>
                  <a:pt x="5798" y="8837"/>
                </a:lnTo>
                <a:lnTo>
                  <a:pt x="5734" y="8858"/>
                </a:lnTo>
                <a:lnTo>
                  <a:pt x="5584" y="8815"/>
                </a:lnTo>
                <a:lnTo>
                  <a:pt x="5456" y="8730"/>
                </a:lnTo>
                <a:lnTo>
                  <a:pt x="5456" y="8730"/>
                </a:lnTo>
                <a:lnTo>
                  <a:pt x="5392" y="8666"/>
                </a:lnTo>
                <a:lnTo>
                  <a:pt x="5328" y="8580"/>
                </a:lnTo>
                <a:lnTo>
                  <a:pt x="5242" y="8387"/>
                </a:lnTo>
                <a:lnTo>
                  <a:pt x="5178" y="8195"/>
                </a:lnTo>
                <a:lnTo>
                  <a:pt x="5092" y="8002"/>
                </a:lnTo>
                <a:lnTo>
                  <a:pt x="5092" y="8002"/>
                </a:lnTo>
                <a:lnTo>
                  <a:pt x="5028" y="7917"/>
                </a:lnTo>
                <a:lnTo>
                  <a:pt x="4964" y="7831"/>
                </a:lnTo>
                <a:lnTo>
                  <a:pt x="4878" y="7767"/>
                </a:lnTo>
                <a:lnTo>
                  <a:pt x="4814" y="7724"/>
                </a:lnTo>
                <a:lnTo>
                  <a:pt x="4729" y="7681"/>
                </a:lnTo>
                <a:lnTo>
                  <a:pt x="4643" y="7660"/>
                </a:lnTo>
                <a:lnTo>
                  <a:pt x="4472" y="7660"/>
                </a:lnTo>
                <a:lnTo>
                  <a:pt x="4301" y="7703"/>
                </a:lnTo>
                <a:lnTo>
                  <a:pt x="4130" y="7767"/>
                </a:lnTo>
                <a:lnTo>
                  <a:pt x="3958" y="7874"/>
                </a:lnTo>
                <a:lnTo>
                  <a:pt x="3809" y="8002"/>
                </a:lnTo>
                <a:lnTo>
                  <a:pt x="3809" y="8002"/>
                </a:lnTo>
                <a:lnTo>
                  <a:pt x="3595" y="8216"/>
                </a:lnTo>
                <a:lnTo>
                  <a:pt x="3274" y="8494"/>
                </a:lnTo>
                <a:lnTo>
                  <a:pt x="3081" y="8623"/>
                </a:lnTo>
                <a:lnTo>
                  <a:pt x="2931" y="8708"/>
                </a:lnTo>
                <a:lnTo>
                  <a:pt x="2867" y="8730"/>
                </a:lnTo>
                <a:lnTo>
                  <a:pt x="2824" y="8708"/>
                </a:lnTo>
                <a:lnTo>
                  <a:pt x="2782" y="8687"/>
                </a:lnTo>
                <a:lnTo>
                  <a:pt x="2760" y="8623"/>
                </a:lnTo>
                <a:lnTo>
                  <a:pt x="2760" y="8623"/>
                </a:lnTo>
                <a:lnTo>
                  <a:pt x="2782" y="8559"/>
                </a:lnTo>
                <a:lnTo>
                  <a:pt x="2824" y="8473"/>
                </a:lnTo>
                <a:lnTo>
                  <a:pt x="2931" y="8238"/>
                </a:lnTo>
                <a:lnTo>
                  <a:pt x="2974" y="8131"/>
                </a:lnTo>
                <a:lnTo>
                  <a:pt x="2974" y="8045"/>
                </a:lnTo>
                <a:lnTo>
                  <a:pt x="2974" y="8024"/>
                </a:lnTo>
                <a:lnTo>
                  <a:pt x="2953" y="8002"/>
                </a:lnTo>
                <a:lnTo>
                  <a:pt x="2910" y="7981"/>
                </a:lnTo>
                <a:lnTo>
                  <a:pt x="2867" y="8002"/>
                </a:lnTo>
                <a:lnTo>
                  <a:pt x="2867" y="8002"/>
                </a:lnTo>
                <a:lnTo>
                  <a:pt x="2803" y="8024"/>
                </a:lnTo>
                <a:lnTo>
                  <a:pt x="2760" y="8067"/>
                </a:lnTo>
                <a:lnTo>
                  <a:pt x="2675" y="8195"/>
                </a:lnTo>
                <a:lnTo>
                  <a:pt x="2610" y="8323"/>
                </a:lnTo>
                <a:lnTo>
                  <a:pt x="2568" y="8366"/>
                </a:lnTo>
                <a:lnTo>
                  <a:pt x="2503" y="8366"/>
                </a:lnTo>
                <a:lnTo>
                  <a:pt x="2503" y="8366"/>
                </a:lnTo>
                <a:lnTo>
                  <a:pt x="2503" y="8238"/>
                </a:lnTo>
                <a:lnTo>
                  <a:pt x="2503" y="8131"/>
                </a:lnTo>
                <a:lnTo>
                  <a:pt x="2525" y="8024"/>
                </a:lnTo>
                <a:lnTo>
                  <a:pt x="2589" y="7895"/>
                </a:lnTo>
                <a:lnTo>
                  <a:pt x="2589" y="7895"/>
                </a:lnTo>
                <a:lnTo>
                  <a:pt x="2717" y="7724"/>
                </a:lnTo>
                <a:lnTo>
                  <a:pt x="2760" y="7639"/>
                </a:lnTo>
                <a:lnTo>
                  <a:pt x="2803" y="7553"/>
                </a:lnTo>
                <a:lnTo>
                  <a:pt x="2803" y="7553"/>
                </a:lnTo>
                <a:lnTo>
                  <a:pt x="2824" y="7425"/>
                </a:lnTo>
                <a:lnTo>
                  <a:pt x="2803" y="7382"/>
                </a:lnTo>
                <a:lnTo>
                  <a:pt x="2782" y="7360"/>
                </a:lnTo>
                <a:lnTo>
                  <a:pt x="2717" y="7382"/>
                </a:lnTo>
                <a:lnTo>
                  <a:pt x="2632" y="7446"/>
                </a:lnTo>
                <a:lnTo>
                  <a:pt x="2461" y="7617"/>
                </a:lnTo>
                <a:lnTo>
                  <a:pt x="2354" y="7703"/>
                </a:lnTo>
                <a:lnTo>
                  <a:pt x="2354" y="7703"/>
                </a:lnTo>
                <a:lnTo>
                  <a:pt x="2332" y="7660"/>
                </a:lnTo>
                <a:lnTo>
                  <a:pt x="2311" y="7596"/>
                </a:lnTo>
                <a:lnTo>
                  <a:pt x="2311" y="7553"/>
                </a:lnTo>
                <a:lnTo>
                  <a:pt x="2332" y="7489"/>
                </a:lnTo>
                <a:lnTo>
                  <a:pt x="2418" y="7360"/>
                </a:lnTo>
                <a:lnTo>
                  <a:pt x="2546" y="7211"/>
                </a:lnTo>
                <a:lnTo>
                  <a:pt x="2782" y="6954"/>
                </a:lnTo>
                <a:lnTo>
                  <a:pt x="2867" y="6826"/>
                </a:lnTo>
                <a:lnTo>
                  <a:pt x="2867" y="6783"/>
                </a:lnTo>
                <a:lnTo>
                  <a:pt x="2867" y="6740"/>
                </a:lnTo>
                <a:lnTo>
                  <a:pt x="2867" y="6740"/>
                </a:lnTo>
                <a:lnTo>
                  <a:pt x="2846" y="6676"/>
                </a:lnTo>
                <a:lnTo>
                  <a:pt x="2824" y="6654"/>
                </a:lnTo>
                <a:lnTo>
                  <a:pt x="2782" y="6633"/>
                </a:lnTo>
                <a:lnTo>
                  <a:pt x="2760" y="6654"/>
                </a:lnTo>
                <a:lnTo>
                  <a:pt x="2675" y="6697"/>
                </a:lnTo>
                <a:lnTo>
                  <a:pt x="2589" y="6783"/>
                </a:lnTo>
                <a:lnTo>
                  <a:pt x="2418" y="6975"/>
                </a:lnTo>
                <a:lnTo>
                  <a:pt x="2332" y="7040"/>
                </a:lnTo>
                <a:lnTo>
                  <a:pt x="2311" y="7061"/>
                </a:lnTo>
                <a:lnTo>
                  <a:pt x="2290" y="7061"/>
                </a:lnTo>
                <a:lnTo>
                  <a:pt x="2290" y="7061"/>
                </a:lnTo>
                <a:lnTo>
                  <a:pt x="2247" y="7018"/>
                </a:lnTo>
                <a:lnTo>
                  <a:pt x="2225" y="6997"/>
                </a:lnTo>
                <a:lnTo>
                  <a:pt x="2225" y="6933"/>
                </a:lnTo>
                <a:lnTo>
                  <a:pt x="2225" y="6868"/>
                </a:lnTo>
                <a:lnTo>
                  <a:pt x="2268" y="6740"/>
                </a:lnTo>
                <a:lnTo>
                  <a:pt x="2354" y="6569"/>
                </a:lnTo>
                <a:lnTo>
                  <a:pt x="2525" y="6269"/>
                </a:lnTo>
                <a:lnTo>
                  <a:pt x="2653" y="6077"/>
                </a:lnTo>
                <a:lnTo>
                  <a:pt x="2653" y="6077"/>
                </a:lnTo>
                <a:lnTo>
                  <a:pt x="2675" y="5970"/>
                </a:lnTo>
                <a:lnTo>
                  <a:pt x="2675" y="5927"/>
                </a:lnTo>
                <a:lnTo>
                  <a:pt x="2653" y="5906"/>
                </a:lnTo>
                <a:lnTo>
                  <a:pt x="2632" y="5906"/>
                </a:lnTo>
                <a:lnTo>
                  <a:pt x="2589" y="5906"/>
                </a:lnTo>
                <a:lnTo>
                  <a:pt x="2482" y="5970"/>
                </a:lnTo>
                <a:lnTo>
                  <a:pt x="2482" y="5970"/>
                </a:lnTo>
                <a:lnTo>
                  <a:pt x="2418" y="6034"/>
                </a:lnTo>
                <a:lnTo>
                  <a:pt x="2354" y="6120"/>
                </a:lnTo>
                <a:lnTo>
                  <a:pt x="2290" y="6205"/>
                </a:lnTo>
                <a:lnTo>
                  <a:pt x="2247" y="6227"/>
                </a:lnTo>
                <a:lnTo>
                  <a:pt x="2204" y="6248"/>
                </a:lnTo>
                <a:lnTo>
                  <a:pt x="2204" y="6248"/>
                </a:lnTo>
                <a:lnTo>
                  <a:pt x="2204" y="5927"/>
                </a:lnTo>
                <a:lnTo>
                  <a:pt x="2161" y="5606"/>
                </a:lnTo>
                <a:lnTo>
                  <a:pt x="2140" y="5307"/>
                </a:lnTo>
                <a:lnTo>
                  <a:pt x="2118" y="4986"/>
                </a:lnTo>
                <a:lnTo>
                  <a:pt x="2118" y="4986"/>
                </a:lnTo>
                <a:lnTo>
                  <a:pt x="2140" y="4686"/>
                </a:lnTo>
                <a:lnTo>
                  <a:pt x="2118" y="4515"/>
                </a:lnTo>
                <a:lnTo>
                  <a:pt x="2097" y="4451"/>
                </a:lnTo>
                <a:lnTo>
                  <a:pt x="2054" y="4408"/>
                </a:lnTo>
                <a:lnTo>
                  <a:pt x="2054" y="4408"/>
                </a:lnTo>
                <a:lnTo>
                  <a:pt x="2011" y="4365"/>
                </a:lnTo>
                <a:lnTo>
                  <a:pt x="1969" y="4365"/>
                </a:lnTo>
                <a:lnTo>
                  <a:pt x="1904" y="4386"/>
                </a:lnTo>
                <a:lnTo>
                  <a:pt x="1840" y="4451"/>
                </a:lnTo>
                <a:lnTo>
                  <a:pt x="1797" y="4536"/>
                </a:lnTo>
                <a:lnTo>
                  <a:pt x="1733" y="4729"/>
                </a:lnTo>
                <a:lnTo>
                  <a:pt x="1690" y="4879"/>
                </a:lnTo>
                <a:lnTo>
                  <a:pt x="1690" y="4879"/>
                </a:lnTo>
                <a:lnTo>
                  <a:pt x="1669" y="5071"/>
                </a:lnTo>
                <a:lnTo>
                  <a:pt x="1626" y="5157"/>
                </a:lnTo>
                <a:lnTo>
                  <a:pt x="1605" y="5221"/>
                </a:lnTo>
                <a:lnTo>
                  <a:pt x="1605" y="5221"/>
                </a:lnTo>
                <a:lnTo>
                  <a:pt x="1519" y="5264"/>
                </a:lnTo>
                <a:lnTo>
                  <a:pt x="1412" y="5285"/>
                </a:lnTo>
                <a:lnTo>
                  <a:pt x="1305" y="5307"/>
                </a:lnTo>
                <a:lnTo>
                  <a:pt x="1220" y="5328"/>
                </a:lnTo>
                <a:lnTo>
                  <a:pt x="1220" y="5328"/>
                </a:lnTo>
                <a:lnTo>
                  <a:pt x="1027" y="5435"/>
                </a:lnTo>
                <a:lnTo>
                  <a:pt x="877" y="5542"/>
                </a:lnTo>
                <a:lnTo>
                  <a:pt x="877" y="5542"/>
                </a:lnTo>
                <a:lnTo>
                  <a:pt x="728" y="5692"/>
                </a:lnTo>
                <a:lnTo>
                  <a:pt x="663" y="5777"/>
                </a:lnTo>
                <a:lnTo>
                  <a:pt x="599" y="5820"/>
                </a:lnTo>
                <a:lnTo>
                  <a:pt x="599" y="5820"/>
                </a:lnTo>
                <a:lnTo>
                  <a:pt x="556" y="5799"/>
                </a:lnTo>
                <a:lnTo>
                  <a:pt x="514" y="5756"/>
                </a:lnTo>
                <a:lnTo>
                  <a:pt x="492" y="5670"/>
                </a:lnTo>
                <a:lnTo>
                  <a:pt x="471" y="5606"/>
                </a:lnTo>
                <a:lnTo>
                  <a:pt x="492" y="5413"/>
                </a:lnTo>
                <a:lnTo>
                  <a:pt x="492" y="5307"/>
                </a:lnTo>
                <a:lnTo>
                  <a:pt x="492" y="5307"/>
                </a:lnTo>
                <a:lnTo>
                  <a:pt x="514" y="5200"/>
                </a:lnTo>
                <a:lnTo>
                  <a:pt x="556" y="5093"/>
                </a:lnTo>
                <a:lnTo>
                  <a:pt x="642" y="4921"/>
                </a:lnTo>
                <a:lnTo>
                  <a:pt x="770" y="4772"/>
                </a:lnTo>
                <a:lnTo>
                  <a:pt x="920" y="4622"/>
                </a:lnTo>
                <a:lnTo>
                  <a:pt x="1241" y="4322"/>
                </a:lnTo>
                <a:lnTo>
                  <a:pt x="1391" y="4173"/>
                </a:lnTo>
                <a:lnTo>
                  <a:pt x="1519" y="4023"/>
                </a:lnTo>
                <a:lnTo>
                  <a:pt x="1519" y="4023"/>
                </a:lnTo>
                <a:lnTo>
                  <a:pt x="1797" y="3616"/>
                </a:lnTo>
                <a:lnTo>
                  <a:pt x="2033" y="3188"/>
                </a:lnTo>
                <a:lnTo>
                  <a:pt x="2546" y="2354"/>
                </a:lnTo>
                <a:lnTo>
                  <a:pt x="2546" y="2354"/>
                </a:lnTo>
                <a:lnTo>
                  <a:pt x="2782" y="1947"/>
                </a:lnTo>
                <a:lnTo>
                  <a:pt x="3038" y="1541"/>
                </a:lnTo>
                <a:lnTo>
                  <a:pt x="3188" y="1348"/>
                </a:lnTo>
                <a:lnTo>
                  <a:pt x="3359" y="1156"/>
                </a:lnTo>
                <a:lnTo>
                  <a:pt x="3530" y="985"/>
                </a:lnTo>
                <a:lnTo>
                  <a:pt x="3723" y="835"/>
                </a:lnTo>
                <a:lnTo>
                  <a:pt x="3723" y="835"/>
                </a:lnTo>
                <a:lnTo>
                  <a:pt x="3916" y="728"/>
                </a:lnTo>
                <a:lnTo>
                  <a:pt x="4108" y="621"/>
                </a:lnTo>
                <a:lnTo>
                  <a:pt x="4301" y="557"/>
                </a:lnTo>
                <a:lnTo>
                  <a:pt x="4515" y="492"/>
                </a:lnTo>
                <a:lnTo>
                  <a:pt x="4707" y="471"/>
                </a:lnTo>
                <a:lnTo>
                  <a:pt x="4900" y="450"/>
                </a:lnTo>
                <a:lnTo>
                  <a:pt x="5092" y="471"/>
                </a:lnTo>
                <a:lnTo>
                  <a:pt x="5264" y="492"/>
                </a:lnTo>
                <a:lnTo>
                  <a:pt x="5456" y="535"/>
                </a:lnTo>
                <a:lnTo>
                  <a:pt x="5649" y="621"/>
                </a:lnTo>
                <a:lnTo>
                  <a:pt x="5820" y="706"/>
                </a:lnTo>
                <a:lnTo>
                  <a:pt x="5991" y="813"/>
                </a:lnTo>
                <a:lnTo>
                  <a:pt x="6141" y="920"/>
                </a:lnTo>
                <a:lnTo>
                  <a:pt x="6312" y="1070"/>
                </a:lnTo>
                <a:lnTo>
                  <a:pt x="6440" y="1220"/>
                </a:lnTo>
                <a:lnTo>
                  <a:pt x="6590" y="1391"/>
                </a:lnTo>
                <a:lnTo>
                  <a:pt x="6590" y="1391"/>
                </a:lnTo>
                <a:lnTo>
                  <a:pt x="7061" y="2054"/>
                </a:lnTo>
                <a:lnTo>
                  <a:pt x="7189" y="2226"/>
                </a:lnTo>
                <a:lnTo>
                  <a:pt x="7318" y="2375"/>
                </a:lnTo>
                <a:lnTo>
                  <a:pt x="7467" y="2504"/>
                </a:lnTo>
                <a:lnTo>
                  <a:pt x="7638" y="2632"/>
                </a:lnTo>
                <a:lnTo>
                  <a:pt x="7638" y="2632"/>
                </a:lnTo>
                <a:lnTo>
                  <a:pt x="7981" y="2889"/>
                </a:lnTo>
                <a:lnTo>
                  <a:pt x="8152" y="2974"/>
                </a:lnTo>
                <a:lnTo>
                  <a:pt x="8345" y="3060"/>
                </a:lnTo>
                <a:lnTo>
                  <a:pt x="8345" y="3060"/>
                </a:lnTo>
                <a:lnTo>
                  <a:pt x="8580" y="3103"/>
                </a:lnTo>
                <a:lnTo>
                  <a:pt x="8794" y="3124"/>
                </a:lnTo>
                <a:lnTo>
                  <a:pt x="9008" y="3188"/>
                </a:lnTo>
                <a:lnTo>
                  <a:pt x="9093" y="3231"/>
                </a:lnTo>
                <a:lnTo>
                  <a:pt x="9200" y="3274"/>
                </a:lnTo>
                <a:lnTo>
                  <a:pt x="9200" y="3274"/>
                </a:lnTo>
                <a:lnTo>
                  <a:pt x="9286" y="3359"/>
                </a:lnTo>
                <a:lnTo>
                  <a:pt x="9372" y="3445"/>
                </a:lnTo>
                <a:lnTo>
                  <a:pt x="9436" y="3552"/>
                </a:lnTo>
                <a:lnTo>
                  <a:pt x="9500" y="3659"/>
                </a:lnTo>
                <a:lnTo>
                  <a:pt x="9564" y="3916"/>
                </a:lnTo>
                <a:lnTo>
                  <a:pt x="9607" y="4151"/>
                </a:lnTo>
                <a:lnTo>
                  <a:pt x="9607" y="4151"/>
                </a:lnTo>
                <a:lnTo>
                  <a:pt x="9372" y="4001"/>
                </a:lnTo>
                <a:lnTo>
                  <a:pt x="9136" y="3852"/>
                </a:lnTo>
                <a:lnTo>
                  <a:pt x="9008" y="3787"/>
                </a:lnTo>
                <a:lnTo>
                  <a:pt x="8901" y="3745"/>
                </a:lnTo>
                <a:lnTo>
                  <a:pt x="8751" y="3723"/>
                </a:lnTo>
                <a:lnTo>
                  <a:pt x="8623" y="3702"/>
                </a:lnTo>
                <a:lnTo>
                  <a:pt x="8623" y="3702"/>
                </a:lnTo>
                <a:lnTo>
                  <a:pt x="8345" y="3745"/>
                </a:lnTo>
                <a:lnTo>
                  <a:pt x="8216" y="3745"/>
                </a:lnTo>
                <a:lnTo>
                  <a:pt x="8088" y="3723"/>
                </a:lnTo>
                <a:lnTo>
                  <a:pt x="8088" y="3723"/>
                </a:lnTo>
                <a:lnTo>
                  <a:pt x="8002" y="3659"/>
                </a:lnTo>
                <a:lnTo>
                  <a:pt x="7917" y="3595"/>
                </a:lnTo>
                <a:lnTo>
                  <a:pt x="7788" y="3424"/>
                </a:lnTo>
                <a:lnTo>
                  <a:pt x="7788" y="3424"/>
                </a:lnTo>
                <a:lnTo>
                  <a:pt x="7596" y="3167"/>
                </a:lnTo>
                <a:lnTo>
                  <a:pt x="7446" y="3017"/>
                </a:lnTo>
                <a:lnTo>
                  <a:pt x="7403" y="2996"/>
                </a:lnTo>
                <a:lnTo>
                  <a:pt x="7382" y="2996"/>
                </a:lnTo>
                <a:lnTo>
                  <a:pt x="7360" y="2996"/>
                </a:lnTo>
                <a:lnTo>
                  <a:pt x="7360" y="2996"/>
                </a:lnTo>
                <a:lnTo>
                  <a:pt x="7339" y="3039"/>
                </a:lnTo>
                <a:lnTo>
                  <a:pt x="7339" y="3060"/>
                </a:lnTo>
                <a:lnTo>
                  <a:pt x="7360" y="3188"/>
                </a:lnTo>
                <a:lnTo>
                  <a:pt x="7510" y="3488"/>
                </a:lnTo>
                <a:lnTo>
                  <a:pt x="7788" y="4001"/>
                </a:lnTo>
                <a:lnTo>
                  <a:pt x="7788" y="4001"/>
                </a:lnTo>
                <a:lnTo>
                  <a:pt x="8302" y="5135"/>
                </a:lnTo>
                <a:lnTo>
                  <a:pt x="8580" y="5692"/>
                </a:lnTo>
                <a:lnTo>
                  <a:pt x="8879" y="6227"/>
                </a:lnTo>
                <a:lnTo>
                  <a:pt x="8879" y="6227"/>
                </a:lnTo>
                <a:lnTo>
                  <a:pt x="9029" y="6440"/>
                </a:lnTo>
                <a:lnTo>
                  <a:pt x="9222" y="6633"/>
                </a:lnTo>
                <a:lnTo>
                  <a:pt x="9393" y="6804"/>
                </a:lnTo>
                <a:lnTo>
                  <a:pt x="9564" y="6997"/>
                </a:lnTo>
                <a:lnTo>
                  <a:pt x="9564" y="6997"/>
                </a:lnTo>
                <a:lnTo>
                  <a:pt x="9735" y="7189"/>
                </a:lnTo>
                <a:lnTo>
                  <a:pt x="9885" y="7382"/>
                </a:lnTo>
                <a:lnTo>
                  <a:pt x="9885" y="7382"/>
                </a:lnTo>
                <a:lnTo>
                  <a:pt x="9928" y="7510"/>
                </a:lnTo>
                <a:lnTo>
                  <a:pt x="9971" y="7596"/>
                </a:lnTo>
                <a:lnTo>
                  <a:pt x="10013" y="7639"/>
                </a:lnTo>
                <a:lnTo>
                  <a:pt x="10013" y="7639"/>
                </a:lnTo>
                <a:lnTo>
                  <a:pt x="9864" y="7596"/>
                </a:lnTo>
                <a:lnTo>
                  <a:pt x="9692" y="7532"/>
                </a:lnTo>
                <a:lnTo>
                  <a:pt x="9372" y="7382"/>
                </a:lnTo>
                <a:lnTo>
                  <a:pt x="9222" y="7339"/>
                </a:lnTo>
                <a:lnTo>
                  <a:pt x="9072" y="7318"/>
                </a:lnTo>
                <a:lnTo>
                  <a:pt x="8986" y="7318"/>
                </a:lnTo>
                <a:lnTo>
                  <a:pt x="8922" y="7339"/>
                </a:lnTo>
                <a:lnTo>
                  <a:pt x="8837" y="7360"/>
                </a:lnTo>
                <a:lnTo>
                  <a:pt x="8772" y="7425"/>
                </a:lnTo>
                <a:lnTo>
                  <a:pt x="8772" y="7425"/>
                </a:lnTo>
                <a:close/>
                <a:moveTo>
                  <a:pt x="5242" y="2268"/>
                </a:moveTo>
                <a:lnTo>
                  <a:pt x="5242" y="2268"/>
                </a:lnTo>
                <a:lnTo>
                  <a:pt x="5071" y="2311"/>
                </a:lnTo>
                <a:lnTo>
                  <a:pt x="4921" y="2397"/>
                </a:lnTo>
                <a:lnTo>
                  <a:pt x="4836" y="2482"/>
                </a:lnTo>
                <a:lnTo>
                  <a:pt x="4771" y="2611"/>
                </a:lnTo>
                <a:lnTo>
                  <a:pt x="4750" y="2739"/>
                </a:lnTo>
                <a:lnTo>
                  <a:pt x="4750" y="2889"/>
                </a:lnTo>
                <a:lnTo>
                  <a:pt x="4771" y="3039"/>
                </a:lnTo>
                <a:lnTo>
                  <a:pt x="4814" y="3188"/>
                </a:lnTo>
                <a:lnTo>
                  <a:pt x="4900" y="3338"/>
                </a:lnTo>
                <a:lnTo>
                  <a:pt x="4985" y="3466"/>
                </a:lnTo>
                <a:lnTo>
                  <a:pt x="5114" y="3595"/>
                </a:lnTo>
                <a:lnTo>
                  <a:pt x="5221" y="3680"/>
                </a:lnTo>
                <a:lnTo>
                  <a:pt x="5371" y="3766"/>
                </a:lnTo>
                <a:lnTo>
                  <a:pt x="5499" y="3809"/>
                </a:lnTo>
                <a:lnTo>
                  <a:pt x="5649" y="3809"/>
                </a:lnTo>
                <a:lnTo>
                  <a:pt x="5820" y="3766"/>
                </a:lnTo>
                <a:lnTo>
                  <a:pt x="5820" y="3766"/>
                </a:lnTo>
                <a:lnTo>
                  <a:pt x="5927" y="3702"/>
                </a:lnTo>
                <a:lnTo>
                  <a:pt x="6012" y="3616"/>
                </a:lnTo>
                <a:lnTo>
                  <a:pt x="6077" y="3531"/>
                </a:lnTo>
                <a:lnTo>
                  <a:pt x="6098" y="3402"/>
                </a:lnTo>
                <a:lnTo>
                  <a:pt x="6119" y="3274"/>
                </a:lnTo>
                <a:lnTo>
                  <a:pt x="6098" y="3146"/>
                </a:lnTo>
                <a:lnTo>
                  <a:pt x="6077" y="3017"/>
                </a:lnTo>
                <a:lnTo>
                  <a:pt x="6034" y="2889"/>
                </a:lnTo>
                <a:lnTo>
                  <a:pt x="5970" y="2760"/>
                </a:lnTo>
                <a:lnTo>
                  <a:pt x="5884" y="2632"/>
                </a:lnTo>
                <a:lnTo>
                  <a:pt x="5798" y="2525"/>
                </a:lnTo>
                <a:lnTo>
                  <a:pt x="5691" y="2418"/>
                </a:lnTo>
                <a:lnTo>
                  <a:pt x="5584" y="2354"/>
                </a:lnTo>
                <a:lnTo>
                  <a:pt x="5477" y="2290"/>
                </a:lnTo>
                <a:lnTo>
                  <a:pt x="5371" y="2268"/>
                </a:lnTo>
                <a:lnTo>
                  <a:pt x="5242" y="2268"/>
                </a:lnTo>
                <a:lnTo>
                  <a:pt x="5242" y="2268"/>
                </a:lnTo>
                <a:close/>
                <a:moveTo>
                  <a:pt x="3787" y="2760"/>
                </a:moveTo>
                <a:lnTo>
                  <a:pt x="3787" y="2760"/>
                </a:lnTo>
                <a:lnTo>
                  <a:pt x="3659" y="2739"/>
                </a:lnTo>
                <a:lnTo>
                  <a:pt x="3552" y="2739"/>
                </a:lnTo>
                <a:lnTo>
                  <a:pt x="3445" y="2782"/>
                </a:lnTo>
                <a:lnTo>
                  <a:pt x="3359" y="2846"/>
                </a:lnTo>
                <a:lnTo>
                  <a:pt x="3252" y="2953"/>
                </a:lnTo>
                <a:lnTo>
                  <a:pt x="3188" y="3081"/>
                </a:lnTo>
                <a:lnTo>
                  <a:pt x="3124" y="3210"/>
                </a:lnTo>
                <a:lnTo>
                  <a:pt x="3081" y="3359"/>
                </a:lnTo>
                <a:lnTo>
                  <a:pt x="3038" y="3509"/>
                </a:lnTo>
                <a:lnTo>
                  <a:pt x="3038" y="3659"/>
                </a:lnTo>
                <a:lnTo>
                  <a:pt x="3038" y="3809"/>
                </a:lnTo>
                <a:lnTo>
                  <a:pt x="3081" y="3959"/>
                </a:lnTo>
                <a:lnTo>
                  <a:pt x="3145" y="4087"/>
                </a:lnTo>
                <a:lnTo>
                  <a:pt x="3231" y="4173"/>
                </a:lnTo>
                <a:lnTo>
                  <a:pt x="3359" y="4258"/>
                </a:lnTo>
                <a:lnTo>
                  <a:pt x="3530" y="4301"/>
                </a:lnTo>
                <a:lnTo>
                  <a:pt x="3530" y="4301"/>
                </a:lnTo>
                <a:lnTo>
                  <a:pt x="3659" y="4301"/>
                </a:lnTo>
                <a:lnTo>
                  <a:pt x="3787" y="4280"/>
                </a:lnTo>
                <a:lnTo>
                  <a:pt x="3894" y="4237"/>
                </a:lnTo>
                <a:lnTo>
                  <a:pt x="3980" y="4151"/>
                </a:lnTo>
                <a:lnTo>
                  <a:pt x="4044" y="4066"/>
                </a:lnTo>
                <a:lnTo>
                  <a:pt x="4108" y="3959"/>
                </a:lnTo>
                <a:lnTo>
                  <a:pt x="4151" y="3830"/>
                </a:lnTo>
                <a:lnTo>
                  <a:pt x="4172" y="3702"/>
                </a:lnTo>
                <a:lnTo>
                  <a:pt x="4172" y="3552"/>
                </a:lnTo>
                <a:lnTo>
                  <a:pt x="4151" y="3424"/>
                </a:lnTo>
                <a:lnTo>
                  <a:pt x="4130" y="3274"/>
                </a:lnTo>
                <a:lnTo>
                  <a:pt x="4087" y="3146"/>
                </a:lnTo>
                <a:lnTo>
                  <a:pt x="4044" y="3039"/>
                </a:lnTo>
                <a:lnTo>
                  <a:pt x="3958" y="2932"/>
                </a:lnTo>
                <a:lnTo>
                  <a:pt x="3873" y="2846"/>
                </a:lnTo>
                <a:lnTo>
                  <a:pt x="3787" y="2760"/>
                </a:lnTo>
                <a:lnTo>
                  <a:pt x="3787" y="2760"/>
                </a:lnTo>
                <a:close/>
                <a:moveTo>
                  <a:pt x="5649" y="4558"/>
                </a:moveTo>
                <a:lnTo>
                  <a:pt x="5649" y="4558"/>
                </a:lnTo>
                <a:lnTo>
                  <a:pt x="5499" y="4493"/>
                </a:lnTo>
                <a:lnTo>
                  <a:pt x="5349" y="4472"/>
                </a:lnTo>
                <a:lnTo>
                  <a:pt x="5199" y="4472"/>
                </a:lnTo>
                <a:lnTo>
                  <a:pt x="5050" y="4515"/>
                </a:lnTo>
                <a:lnTo>
                  <a:pt x="4900" y="4579"/>
                </a:lnTo>
                <a:lnTo>
                  <a:pt x="4771" y="4643"/>
                </a:lnTo>
                <a:lnTo>
                  <a:pt x="4515" y="4814"/>
                </a:lnTo>
                <a:lnTo>
                  <a:pt x="4515" y="4814"/>
                </a:lnTo>
                <a:lnTo>
                  <a:pt x="4365" y="4921"/>
                </a:lnTo>
                <a:lnTo>
                  <a:pt x="4279" y="5007"/>
                </a:lnTo>
                <a:lnTo>
                  <a:pt x="4215" y="5114"/>
                </a:lnTo>
                <a:lnTo>
                  <a:pt x="4172" y="5200"/>
                </a:lnTo>
                <a:lnTo>
                  <a:pt x="4172" y="5285"/>
                </a:lnTo>
                <a:lnTo>
                  <a:pt x="4194" y="5328"/>
                </a:lnTo>
                <a:lnTo>
                  <a:pt x="4215" y="5349"/>
                </a:lnTo>
                <a:lnTo>
                  <a:pt x="4279" y="5392"/>
                </a:lnTo>
                <a:lnTo>
                  <a:pt x="4344" y="5413"/>
                </a:lnTo>
                <a:lnTo>
                  <a:pt x="4344" y="5413"/>
                </a:lnTo>
                <a:lnTo>
                  <a:pt x="4408" y="5413"/>
                </a:lnTo>
                <a:lnTo>
                  <a:pt x="4493" y="5413"/>
                </a:lnTo>
                <a:lnTo>
                  <a:pt x="4643" y="5349"/>
                </a:lnTo>
                <a:lnTo>
                  <a:pt x="4793" y="5285"/>
                </a:lnTo>
                <a:lnTo>
                  <a:pt x="4943" y="5242"/>
                </a:lnTo>
                <a:lnTo>
                  <a:pt x="4943" y="5242"/>
                </a:lnTo>
                <a:lnTo>
                  <a:pt x="5092" y="5242"/>
                </a:lnTo>
                <a:lnTo>
                  <a:pt x="5221" y="5242"/>
                </a:lnTo>
                <a:lnTo>
                  <a:pt x="5371" y="5242"/>
                </a:lnTo>
                <a:lnTo>
                  <a:pt x="5520" y="5242"/>
                </a:lnTo>
                <a:lnTo>
                  <a:pt x="5520" y="5242"/>
                </a:lnTo>
                <a:lnTo>
                  <a:pt x="5649" y="5200"/>
                </a:lnTo>
                <a:lnTo>
                  <a:pt x="5756" y="5135"/>
                </a:lnTo>
                <a:lnTo>
                  <a:pt x="5820" y="5050"/>
                </a:lnTo>
                <a:lnTo>
                  <a:pt x="5863" y="4943"/>
                </a:lnTo>
                <a:lnTo>
                  <a:pt x="5863" y="4836"/>
                </a:lnTo>
                <a:lnTo>
                  <a:pt x="5841" y="4729"/>
                </a:lnTo>
                <a:lnTo>
                  <a:pt x="5756" y="4643"/>
                </a:lnTo>
                <a:lnTo>
                  <a:pt x="5649" y="4558"/>
                </a:lnTo>
                <a:lnTo>
                  <a:pt x="5649" y="4558"/>
                </a:lnTo>
                <a:close/>
                <a:moveTo>
                  <a:pt x="7510" y="5285"/>
                </a:moveTo>
                <a:lnTo>
                  <a:pt x="7510" y="5285"/>
                </a:lnTo>
                <a:lnTo>
                  <a:pt x="7531" y="5285"/>
                </a:lnTo>
                <a:lnTo>
                  <a:pt x="7531" y="5285"/>
                </a:lnTo>
                <a:lnTo>
                  <a:pt x="7553" y="5285"/>
                </a:lnTo>
                <a:lnTo>
                  <a:pt x="7553" y="5285"/>
                </a:lnTo>
                <a:lnTo>
                  <a:pt x="7510" y="5285"/>
                </a:lnTo>
                <a:lnTo>
                  <a:pt x="7510" y="5285"/>
                </a:lnTo>
                <a:close/>
                <a:moveTo>
                  <a:pt x="7531" y="5285"/>
                </a:moveTo>
                <a:lnTo>
                  <a:pt x="7531" y="5285"/>
                </a:lnTo>
                <a:lnTo>
                  <a:pt x="7446" y="5285"/>
                </a:lnTo>
                <a:lnTo>
                  <a:pt x="7403" y="5328"/>
                </a:lnTo>
                <a:lnTo>
                  <a:pt x="7403" y="5392"/>
                </a:lnTo>
                <a:lnTo>
                  <a:pt x="7425" y="5478"/>
                </a:lnTo>
                <a:lnTo>
                  <a:pt x="7489" y="5670"/>
                </a:lnTo>
                <a:lnTo>
                  <a:pt x="7553" y="5777"/>
                </a:lnTo>
                <a:lnTo>
                  <a:pt x="7553" y="5777"/>
                </a:lnTo>
                <a:lnTo>
                  <a:pt x="7660" y="5991"/>
                </a:lnTo>
                <a:lnTo>
                  <a:pt x="7788" y="6205"/>
                </a:lnTo>
                <a:lnTo>
                  <a:pt x="7874" y="6291"/>
                </a:lnTo>
                <a:lnTo>
                  <a:pt x="7959" y="6376"/>
                </a:lnTo>
                <a:lnTo>
                  <a:pt x="8045" y="6440"/>
                </a:lnTo>
                <a:lnTo>
                  <a:pt x="8152" y="6462"/>
                </a:lnTo>
                <a:lnTo>
                  <a:pt x="8152" y="6462"/>
                </a:lnTo>
                <a:lnTo>
                  <a:pt x="8173" y="6376"/>
                </a:lnTo>
                <a:lnTo>
                  <a:pt x="8152" y="6269"/>
                </a:lnTo>
                <a:lnTo>
                  <a:pt x="8131" y="6184"/>
                </a:lnTo>
                <a:lnTo>
                  <a:pt x="8088" y="6098"/>
                </a:lnTo>
                <a:lnTo>
                  <a:pt x="7852" y="5756"/>
                </a:lnTo>
                <a:lnTo>
                  <a:pt x="7852" y="5756"/>
                </a:lnTo>
                <a:lnTo>
                  <a:pt x="7724" y="5499"/>
                </a:lnTo>
                <a:lnTo>
                  <a:pt x="7638" y="5371"/>
                </a:lnTo>
                <a:lnTo>
                  <a:pt x="7574" y="5307"/>
                </a:lnTo>
                <a:lnTo>
                  <a:pt x="7531" y="5285"/>
                </a:lnTo>
                <a:lnTo>
                  <a:pt x="7531" y="5285"/>
                </a:lnTo>
                <a:close/>
                <a:moveTo>
                  <a:pt x="6633" y="6547"/>
                </a:moveTo>
                <a:lnTo>
                  <a:pt x="6633" y="6547"/>
                </a:lnTo>
                <a:lnTo>
                  <a:pt x="6547" y="6569"/>
                </a:lnTo>
                <a:lnTo>
                  <a:pt x="6504" y="6612"/>
                </a:lnTo>
                <a:lnTo>
                  <a:pt x="6504" y="6633"/>
                </a:lnTo>
                <a:lnTo>
                  <a:pt x="6504" y="6719"/>
                </a:lnTo>
                <a:lnTo>
                  <a:pt x="6526" y="6847"/>
                </a:lnTo>
                <a:lnTo>
                  <a:pt x="6526" y="6847"/>
                </a:lnTo>
                <a:lnTo>
                  <a:pt x="6611" y="7082"/>
                </a:lnTo>
                <a:lnTo>
                  <a:pt x="6654" y="7211"/>
                </a:lnTo>
                <a:lnTo>
                  <a:pt x="6718" y="7318"/>
                </a:lnTo>
                <a:lnTo>
                  <a:pt x="6718" y="7318"/>
                </a:lnTo>
                <a:lnTo>
                  <a:pt x="6783" y="7382"/>
                </a:lnTo>
                <a:lnTo>
                  <a:pt x="6847" y="7425"/>
                </a:lnTo>
                <a:lnTo>
                  <a:pt x="6890" y="7425"/>
                </a:lnTo>
                <a:lnTo>
                  <a:pt x="6911" y="7382"/>
                </a:lnTo>
                <a:lnTo>
                  <a:pt x="6932" y="7339"/>
                </a:lnTo>
                <a:lnTo>
                  <a:pt x="6954" y="7254"/>
                </a:lnTo>
                <a:lnTo>
                  <a:pt x="6932" y="7168"/>
                </a:lnTo>
                <a:lnTo>
                  <a:pt x="6911" y="7082"/>
                </a:lnTo>
                <a:lnTo>
                  <a:pt x="6911" y="7082"/>
                </a:lnTo>
                <a:lnTo>
                  <a:pt x="6804" y="6804"/>
                </a:lnTo>
                <a:lnTo>
                  <a:pt x="6718" y="6654"/>
                </a:lnTo>
                <a:lnTo>
                  <a:pt x="6633" y="6547"/>
                </a:lnTo>
                <a:lnTo>
                  <a:pt x="6633" y="6547"/>
                </a:lnTo>
                <a:close/>
                <a:moveTo>
                  <a:pt x="6633" y="6547"/>
                </a:moveTo>
                <a:lnTo>
                  <a:pt x="6633" y="6547"/>
                </a:lnTo>
                <a:lnTo>
                  <a:pt x="6590" y="6526"/>
                </a:lnTo>
                <a:lnTo>
                  <a:pt x="6590" y="6526"/>
                </a:lnTo>
                <a:lnTo>
                  <a:pt x="6590" y="6526"/>
                </a:lnTo>
                <a:lnTo>
                  <a:pt x="6590" y="6526"/>
                </a:lnTo>
                <a:lnTo>
                  <a:pt x="6633" y="6547"/>
                </a:lnTo>
                <a:lnTo>
                  <a:pt x="6633" y="6547"/>
                </a:lnTo>
                <a:close/>
                <a:moveTo>
                  <a:pt x="6633" y="6547"/>
                </a:moveTo>
                <a:lnTo>
                  <a:pt x="6633" y="6547"/>
                </a:lnTo>
                <a:lnTo>
                  <a:pt x="6633" y="6547"/>
                </a:lnTo>
                <a:lnTo>
                  <a:pt x="6633" y="6547"/>
                </a:lnTo>
                <a:lnTo>
                  <a:pt x="6654" y="6547"/>
                </a:lnTo>
                <a:lnTo>
                  <a:pt x="6654" y="6547"/>
                </a:lnTo>
                <a:lnTo>
                  <a:pt x="6633" y="6547"/>
                </a:lnTo>
                <a:lnTo>
                  <a:pt x="6633" y="654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2970860" y="3071068"/>
            <a:ext cx="270947" cy="247837"/>
          </a:xfrm>
          <a:custGeom>
            <a:rect b="b" l="l" r="r" t="t"/>
            <a:pathLst>
              <a:path extrusionOk="0" h="9180" w="10036">
                <a:moveTo>
                  <a:pt x="9779" y="1049"/>
                </a:moveTo>
                <a:lnTo>
                  <a:pt x="9779" y="1049"/>
                </a:lnTo>
                <a:lnTo>
                  <a:pt x="9672" y="1007"/>
                </a:lnTo>
                <a:lnTo>
                  <a:pt x="9543" y="985"/>
                </a:lnTo>
                <a:lnTo>
                  <a:pt x="9308" y="942"/>
                </a:lnTo>
                <a:lnTo>
                  <a:pt x="9308" y="942"/>
                </a:lnTo>
                <a:lnTo>
                  <a:pt x="9180" y="921"/>
                </a:lnTo>
                <a:lnTo>
                  <a:pt x="9115" y="921"/>
                </a:lnTo>
                <a:lnTo>
                  <a:pt x="9051" y="878"/>
                </a:lnTo>
                <a:lnTo>
                  <a:pt x="9051" y="878"/>
                </a:lnTo>
                <a:lnTo>
                  <a:pt x="8966" y="835"/>
                </a:lnTo>
                <a:lnTo>
                  <a:pt x="8966" y="835"/>
                </a:lnTo>
                <a:lnTo>
                  <a:pt x="8944" y="814"/>
                </a:lnTo>
                <a:lnTo>
                  <a:pt x="8966" y="835"/>
                </a:lnTo>
                <a:lnTo>
                  <a:pt x="8966" y="835"/>
                </a:lnTo>
                <a:lnTo>
                  <a:pt x="8987" y="814"/>
                </a:lnTo>
                <a:lnTo>
                  <a:pt x="8987" y="771"/>
                </a:lnTo>
                <a:lnTo>
                  <a:pt x="8987" y="771"/>
                </a:lnTo>
                <a:lnTo>
                  <a:pt x="8966" y="664"/>
                </a:lnTo>
                <a:lnTo>
                  <a:pt x="8987" y="557"/>
                </a:lnTo>
                <a:lnTo>
                  <a:pt x="8966" y="450"/>
                </a:lnTo>
                <a:lnTo>
                  <a:pt x="8944" y="386"/>
                </a:lnTo>
                <a:lnTo>
                  <a:pt x="8901" y="322"/>
                </a:lnTo>
                <a:lnTo>
                  <a:pt x="8901" y="322"/>
                </a:lnTo>
                <a:lnTo>
                  <a:pt x="8837" y="258"/>
                </a:lnTo>
                <a:lnTo>
                  <a:pt x="8773" y="194"/>
                </a:lnTo>
                <a:lnTo>
                  <a:pt x="8602" y="108"/>
                </a:lnTo>
                <a:lnTo>
                  <a:pt x="8602" y="108"/>
                </a:lnTo>
                <a:lnTo>
                  <a:pt x="8495" y="87"/>
                </a:lnTo>
                <a:lnTo>
                  <a:pt x="8388" y="65"/>
                </a:lnTo>
                <a:lnTo>
                  <a:pt x="8281" y="87"/>
                </a:lnTo>
                <a:lnTo>
                  <a:pt x="8174" y="129"/>
                </a:lnTo>
                <a:lnTo>
                  <a:pt x="8174" y="129"/>
                </a:lnTo>
                <a:lnTo>
                  <a:pt x="8110" y="215"/>
                </a:lnTo>
                <a:lnTo>
                  <a:pt x="8046" y="300"/>
                </a:lnTo>
                <a:lnTo>
                  <a:pt x="7981" y="386"/>
                </a:lnTo>
                <a:lnTo>
                  <a:pt x="7939" y="407"/>
                </a:lnTo>
                <a:lnTo>
                  <a:pt x="7874" y="429"/>
                </a:lnTo>
                <a:lnTo>
                  <a:pt x="7874" y="429"/>
                </a:lnTo>
                <a:lnTo>
                  <a:pt x="7810" y="407"/>
                </a:lnTo>
                <a:lnTo>
                  <a:pt x="7746" y="386"/>
                </a:lnTo>
                <a:lnTo>
                  <a:pt x="7618" y="322"/>
                </a:lnTo>
                <a:lnTo>
                  <a:pt x="7489" y="236"/>
                </a:lnTo>
                <a:lnTo>
                  <a:pt x="7361" y="172"/>
                </a:lnTo>
                <a:lnTo>
                  <a:pt x="7361" y="172"/>
                </a:lnTo>
                <a:lnTo>
                  <a:pt x="7168" y="108"/>
                </a:lnTo>
                <a:lnTo>
                  <a:pt x="6954" y="65"/>
                </a:lnTo>
                <a:lnTo>
                  <a:pt x="6569" y="22"/>
                </a:lnTo>
                <a:lnTo>
                  <a:pt x="6569" y="22"/>
                </a:lnTo>
                <a:lnTo>
                  <a:pt x="6077" y="1"/>
                </a:lnTo>
                <a:lnTo>
                  <a:pt x="5585" y="1"/>
                </a:lnTo>
                <a:lnTo>
                  <a:pt x="5093" y="44"/>
                </a:lnTo>
                <a:lnTo>
                  <a:pt x="4622" y="108"/>
                </a:lnTo>
                <a:lnTo>
                  <a:pt x="4622" y="108"/>
                </a:lnTo>
                <a:lnTo>
                  <a:pt x="4173" y="194"/>
                </a:lnTo>
                <a:lnTo>
                  <a:pt x="3724" y="300"/>
                </a:lnTo>
                <a:lnTo>
                  <a:pt x="3296" y="450"/>
                </a:lnTo>
                <a:lnTo>
                  <a:pt x="2846" y="600"/>
                </a:lnTo>
                <a:lnTo>
                  <a:pt x="2846" y="600"/>
                </a:lnTo>
                <a:lnTo>
                  <a:pt x="2461" y="750"/>
                </a:lnTo>
                <a:lnTo>
                  <a:pt x="2055" y="921"/>
                </a:lnTo>
                <a:lnTo>
                  <a:pt x="1670" y="1114"/>
                </a:lnTo>
                <a:lnTo>
                  <a:pt x="1499" y="1221"/>
                </a:lnTo>
                <a:lnTo>
                  <a:pt x="1327" y="1327"/>
                </a:lnTo>
                <a:lnTo>
                  <a:pt x="1327" y="1327"/>
                </a:lnTo>
                <a:lnTo>
                  <a:pt x="1113" y="1477"/>
                </a:lnTo>
                <a:lnTo>
                  <a:pt x="964" y="1606"/>
                </a:lnTo>
                <a:lnTo>
                  <a:pt x="793" y="1755"/>
                </a:lnTo>
                <a:lnTo>
                  <a:pt x="664" y="1884"/>
                </a:lnTo>
                <a:lnTo>
                  <a:pt x="557" y="2034"/>
                </a:lnTo>
                <a:lnTo>
                  <a:pt x="557" y="2098"/>
                </a:lnTo>
                <a:lnTo>
                  <a:pt x="557" y="2141"/>
                </a:lnTo>
                <a:lnTo>
                  <a:pt x="579" y="2205"/>
                </a:lnTo>
                <a:lnTo>
                  <a:pt x="621" y="2247"/>
                </a:lnTo>
                <a:lnTo>
                  <a:pt x="621" y="2247"/>
                </a:lnTo>
                <a:lnTo>
                  <a:pt x="686" y="2269"/>
                </a:lnTo>
                <a:lnTo>
                  <a:pt x="728" y="2269"/>
                </a:lnTo>
                <a:lnTo>
                  <a:pt x="835" y="2226"/>
                </a:lnTo>
                <a:lnTo>
                  <a:pt x="1049" y="2119"/>
                </a:lnTo>
                <a:lnTo>
                  <a:pt x="1049" y="2119"/>
                </a:lnTo>
                <a:lnTo>
                  <a:pt x="1242" y="2034"/>
                </a:lnTo>
                <a:lnTo>
                  <a:pt x="1434" y="1969"/>
                </a:lnTo>
                <a:lnTo>
                  <a:pt x="1819" y="1862"/>
                </a:lnTo>
                <a:lnTo>
                  <a:pt x="1819" y="1862"/>
                </a:lnTo>
                <a:lnTo>
                  <a:pt x="2718" y="1606"/>
                </a:lnTo>
                <a:lnTo>
                  <a:pt x="3189" y="1499"/>
                </a:lnTo>
                <a:lnTo>
                  <a:pt x="3424" y="1456"/>
                </a:lnTo>
                <a:lnTo>
                  <a:pt x="3638" y="1434"/>
                </a:lnTo>
                <a:lnTo>
                  <a:pt x="3638" y="1434"/>
                </a:lnTo>
                <a:lnTo>
                  <a:pt x="3809" y="1434"/>
                </a:lnTo>
                <a:lnTo>
                  <a:pt x="3980" y="1456"/>
                </a:lnTo>
                <a:lnTo>
                  <a:pt x="4152" y="1456"/>
                </a:lnTo>
                <a:lnTo>
                  <a:pt x="4301" y="1434"/>
                </a:lnTo>
                <a:lnTo>
                  <a:pt x="4301" y="1434"/>
                </a:lnTo>
                <a:lnTo>
                  <a:pt x="4387" y="1392"/>
                </a:lnTo>
                <a:lnTo>
                  <a:pt x="4451" y="1349"/>
                </a:lnTo>
                <a:lnTo>
                  <a:pt x="4558" y="1242"/>
                </a:lnTo>
                <a:lnTo>
                  <a:pt x="4687" y="1114"/>
                </a:lnTo>
                <a:lnTo>
                  <a:pt x="4751" y="1071"/>
                </a:lnTo>
                <a:lnTo>
                  <a:pt x="4836" y="1049"/>
                </a:lnTo>
                <a:lnTo>
                  <a:pt x="4836" y="1049"/>
                </a:lnTo>
                <a:lnTo>
                  <a:pt x="4879" y="1156"/>
                </a:lnTo>
                <a:lnTo>
                  <a:pt x="4943" y="1285"/>
                </a:lnTo>
                <a:lnTo>
                  <a:pt x="5029" y="1392"/>
                </a:lnTo>
                <a:lnTo>
                  <a:pt x="5093" y="1434"/>
                </a:lnTo>
                <a:lnTo>
                  <a:pt x="5136" y="1456"/>
                </a:lnTo>
                <a:lnTo>
                  <a:pt x="5136" y="1456"/>
                </a:lnTo>
                <a:lnTo>
                  <a:pt x="5200" y="1456"/>
                </a:lnTo>
                <a:lnTo>
                  <a:pt x="5286" y="1434"/>
                </a:lnTo>
                <a:lnTo>
                  <a:pt x="5371" y="1434"/>
                </a:lnTo>
                <a:lnTo>
                  <a:pt x="5435" y="1413"/>
                </a:lnTo>
                <a:lnTo>
                  <a:pt x="5435" y="1413"/>
                </a:lnTo>
                <a:lnTo>
                  <a:pt x="5585" y="1434"/>
                </a:lnTo>
                <a:lnTo>
                  <a:pt x="5756" y="1456"/>
                </a:lnTo>
                <a:lnTo>
                  <a:pt x="5756" y="1456"/>
                </a:lnTo>
                <a:lnTo>
                  <a:pt x="5927" y="1520"/>
                </a:lnTo>
                <a:lnTo>
                  <a:pt x="6013" y="1541"/>
                </a:lnTo>
                <a:lnTo>
                  <a:pt x="6120" y="1520"/>
                </a:lnTo>
                <a:lnTo>
                  <a:pt x="6120" y="1520"/>
                </a:lnTo>
                <a:lnTo>
                  <a:pt x="6248" y="1413"/>
                </a:lnTo>
                <a:lnTo>
                  <a:pt x="6313" y="1349"/>
                </a:lnTo>
                <a:lnTo>
                  <a:pt x="6355" y="1327"/>
                </a:lnTo>
                <a:lnTo>
                  <a:pt x="6355" y="1327"/>
                </a:lnTo>
                <a:lnTo>
                  <a:pt x="6377" y="1349"/>
                </a:lnTo>
                <a:lnTo>
                  <a:pt x="6398" y="1392"/>
                </a:lnTo>
                <a:lnTo>
                  <a:pt x="6377" y="1499"/>
                </a:lnTo>
                <a:lnTo>
                  <a:pt x="6355" y="1627"/>
                </a:lnTo>
                <a:lnTo>
                  <a:pt x="6355" y="1713"/>
                </a:lnTo>
                <a:lnTo>
                  <a:pt x="6355" y="1713"/>
                </a:lnTo>
                <a:lnTo>
                  <a:pt x="6398" y="1820"/>
                </a:lnTo>
                <a:lnTo>
                  <a:pt x="6484" y="1905"/>
                </a:lnTo>
                <a:lnTo>
                  <a:pt x="6591" y="1991"/>
                </a:lnTo>
                <a:lnTo>
                  <a:pt x="6698" y="2055"/>
                </a:lnTo>
                <a:lnTo>
                  <a:pt x="6698" y="2055"/>
                </a:lnTo>
                <a:lnTo>
                  <a:pt x="6954" y="2183"/>
                </a:lnTo>
                <a:lnTo>
                  <a:pt x="7233" y="2312"/>
                </a:lnTo>
                <a:lnTo>
                  <a:pt x="7233" y="2312"/>
                </a:lnTo>
                <a:lnTo>
                  <a:pt x="7468" y="2376"/>
                </a:lnTo>
                <a:lnTo>
                  <a:pt x="7596" y="2419"/>
                </a:lnTo>
                <a:lnTo>
                  <a:pt x="7682" y="2461"/>
                </a:lnTo>
                <a:lnTo>
                  <a:pt x="7682" y="2461"/>
                </a:lnTo>
                <a:lnTo>
                  <a:pt x="7725" y="2504"/>
                </a:lnTo>
                <a:lnTo>
                  <a:pt x="7746" y="2568"/>
                </a:lnTo>
                <a:lnTo>
                  <a:pt x="7768" y="2675"/>
                </a:lnTo>
                <a:lnTo>
                  <a:pt x="7768" y="2825"/>
                </a:lnTo>
                <a:lnTo>
                  <a:pt x="7746" y="2975"/>
                </a:lnTo>
                <a:lnTo>
                  <a:pt x="7661" y="3274"/>
                </a:lnTo>
                <a:lnTo>
                  <a:pt x="7596" y="3510"/>
                </a:lnTo>
                <a:lnTo>
                  <a:pt x="7596" y="3510"/>
                </a:lnTo>
                <a:lnTo>
                  <a:pt x="7468" y="4195"/>
                </a:lnTo>
                <a:lnTo>
                  <a:pt x="7340" y="4858"/>
                </a:lnTo>
                <a:lnTo>
                  <a:pt x="7340" y="4858"/>
                </a:lnTo>
                <a:lnTo>
                  <a:pt x="7211" y="5500"/>
                </a:lnTo>
                <a:lnTo>
                  <a:pt x="7083" y="6142"/>
                </a:lnTo>
                <a:lnTo>
                  <a:pt x="6954" y="6762"/>
                </a:lnTo>
                <a:lnTo>
                  <a:pt x="6783" y="7382"/>
                </a:lnTo>
                <a:lnTo>
                  <a:pt x="6783" y="7382"/>
                </a:lnTo>
                <a:lnTo>
                  <a:pt x="6655" y="7810"/>
                </a:lnTo>
                <a:lnTo>
                  <a:pt x="6591" y="8110"/>
                </a:lnTo>
                <a:lnTo>
                  <a:pt x="6548" y="8431"/>
                </a:lnTo>
                <a:lnTo>
                  <a:pt x="6527" y="8730"/>
                </a:lnTo>
                <a:lnTo>
                  <a:pt x="6548" y="8880"/>
                </a:lnTo>
                <a:lnTo>
                  <a:pt x="6569" y="8987"/>
                </a:lnTo>
                <a:lnTo>
                  <a:pt x="6612" y="9073"/>
                </a:lnTo>
                <a:lnTo>
                  <a:pt x="6698" y="9137"/>
                </a:lnTo>
                <a:lnTo>
                  <a:pt x="6783" y="9158"/>
                </a:lnTo>
                <a:lnTo>
                  <a:pt x="6912" y="9137"/>
                </a:lnTo>
                <a:lnTo>
                  <a:pt x="6912" y="9137"/>
                </a:lnTo>
                <a:lnTo>
                  <a:pt x="7019" y="9094"/>
                </a:lnTo>
                <a:lnTo>
                  <a:pt x="7083" y="9009"/>
                </a:lnTo>
                <a:lnTo>
                  <a:pt x="7147" y="8902"/>
                </a:lnTo>
                <a:lnTo>
                  <a:pt x="7168" y="8773"/>
                </a:lnTo>
                <a:lnTo>
                  <a:pt x="7211" y="8516"/>
                </a:lnTo>
                <a:lnTo>
                  <a:pt x="7233" y="8281"/>
                </a:lnTo>
                <a:lnTo>
                  <a:pt x="7233" y="8281"/>
                </a:lnTo>
                <a:lnTo>
                  <a:pt x="7447" y="7104"/>
                </a:lnTo>
                <a:lnTo>
                  <a:pt x="7447" y="7104"/>
                </a:lnTo>
                <a:lnTo>
                  <a:pt x="7511" y="6805"/>
                </a:lnTo>
                <a:lnTo>
                  <a:pt x="7575" y="6505"/>
                </a:lnTo>
                <a:lnTo>
                  <a:pt x="7725" y="5885"/>
                </a:lnTo>
                <a:lnTo>
                  <a:pt x="7725" y="5885"/>
                </a:lnTo>
                <a:lnTo>
                  <a:pt x="7832" y="5243"/>
                </a:lnTo>
                <a:lnTo>
                  <a:pt x="7874" y="4922"/>
                </a:lnTo>
                <a:lnTo>
                  <a:pt x="7939" y="4601"/>
                </a:lnTo>
                <a:lnTo>
                  <a:pt x="7939" y="4601"/>
                </a:lnTo>
                <a:lnTo>
                  <a:pt x="8067" y="4023"/>
                </a:lnTo>
                <a:lnTo>
                  <a:pt x="8131" y="3745"/>
                </a:lnTo>
                <a:lnTo>
                  <a:pt x="8217" y="3446"/>
                </a:lnTo>
                <a:lnTo>
                  <a:pt x="8217" y="3446"/>
                </a:lnTo>
                <a:lnTo>
                  <a:pt x="8260" y="3296"/>
                </a:lnTo>
                <a:lnTo>
                  <a:pt x="8324" y="3061"/>
                </a:lnTo>
                <a:lnTo>
                  <a:pt x="8431" y="2847"/>
                </a:lnTo>
                <a:lnTo>
                  <a:pt x="8495" y="2782"/>
                </a:lnTo>
                <a:lnTo>
                  <a:pt x="8538" y="2740"/>
                </a:lnTo>
                <a:lnTo>
                  <a:pt x="8538" y="2740"/>
                </a:lnTo>
                <a:lnTo>
                  <a:pt x="8581" y="2740"/>
                </a:lnTo>
                <a:lnTo>
                  <a:pt x="8645" y="2740"/>
                </a:lnTo>
                <a:lnTo>
                  <a:pt x="8773" y="2804"/>
                </a:lnTo>
                <a:lnTo>
                  <a:pt x="8923" y="2868"/>
                </a:lnTo>
                <a:lnTo>
                  <a:pt x="8987" y="2889"/>
                </a:lnTo>
                <a:lnTo>
                  <a:pt x="9051" y="2911"/>
                </a:lnTo>
                <a:lnTo>
                  <a:pt x="9051" y="2911"/>
                </a:lnTo>
                <a:lnTo>
                  <a:pt x="9158" y="2889"/>
                </a:lnTo>
                <a:lnTo>
                  <a:pt x="9265" y="2847"/>
                </a:lnTo>
                <a:lnTo>
                  <a:pt x="9351" y="2782"/>
                </a:lnTo>
                <a:lnTo>
                  <a:pt x="9458" y="2718"/>
                </a:lnTo>
                <a:lnTo>
                  <a:pt x="9458" y="2718"/>
                </a:lnTo>
                <a:lnTo>
                  <a:pt x="9543" y="2633"/>
                </a:lnTo>
                <a:lnTo>
                  <a:pt x="9608" y="2526"/>
                </a:lnTo>
                <a:lnTo>
                  <a:pt x="9715" y="2290"/>
                </a:lnTo>
                <a:lnTo>
                  <a:pt x="9800" y="2034"/>
                </a:lnTo>
                <a:lnTo>
                  <a:pt x="9886" y="1798"/>
                </a:lnTo>
                <a:lnTo>
                  <a:pt x="9886" y="1798"/>
                </a:lnTo>
                <a:lnTo>
                  <a:pt x="9993" y="1584"/>
                </a:lnTo>
                <a:lnTo>
                  <a:pt x="10014" y="1477"/>
                </a:lnTo>
                <a:lnTo>
                  <a:pt x="10035" y="1370"/>
                </a:lnTo>
                <a:lnTo>
                  <a:pt x="10014" y="1285"/>
                </a:lnTo>
                <a:lnTo>
                  <a:pt x="9971" y="1199"/>
                </a:lnTo>
                <a:lnTo>
                  <a:pt x="9907" y="1114"/>
                </a:lnTo>
                <a:lnTo>
                  <a:pt x="9779" y="1049"/>
                </a:lnTo>
                <a:lnTo>
                  <a:pt x="9779" y="1049"/>
                </a:lnTo>
                <a:close/>
                <a:moveTo>
                  <a:pt x="8452" y="429"/>
                </a:moveTo>
                <a:lnTo>
                  <a:pt x="8452" y="429"/>
                </a:lnTo>
                <a:lnTo>
                  <a:pt x="8452" y="493"/>
                </a:lnTo>
                <a:lnTo>
                  <a:pt x="8431" y="557"/>
                </a:lnTo>
                <a:lnTo>
                  <a:pt x="8409" y="600"/>
                </a:lnTo>
                <a:lnTo>
                  <a:pt x="8345" y="621"/>
                </a:lnTo>
                <a:lnTo>
                  <a:pt x="8281" y="621"/>
                </a:lnTo>
                <a:lnTo>
                  <a:pt x="8238" y="621"/>
                </a:lnTo>
                <a:lnTo>
                  <a:pt x="8174" y="600"/>
                </a:lnTo>
                <a:lnTo>
                  <a:pt x="8153" y="536"/>
                </a:lnTo>
                <a:lnTo>
                  <a:pt x="8153" y="536"/>
                </a:lnTo>
                <a:lnTo>
                  <a:pt x="8131" y="472"/>
                </a:lnTo>
                <a:lnTo>
                  <a:pt x="8153" y="429"/>
                </a:lnTo>
                <a:lnTo>
                  <a:pt x="8195" y="386"/>
                </a:lnTo>
                <a:lnTo>
                  <a:pt x="8238" y="343"/>
                </a:lnTo>
                <a:lnTo>
                  <a:pt x="8302" y="343"/>
                </a:lnTo>
                <a:lnTo>
                  <a:pt x="8367" y="343"/>
                </a:lnTo>
                <a:lnTo>
                  <a:pt x="8409" y="386"/>
                </a:lnTo>
                <a:lnTo>
                  <a:pt x="8452" y="429"/>
                </a:lnTo>
                <a:lnTo>
                  <a:pt x="8452" y="429"/>
                </a:lnTo>
                <a:close/>
                <a:moveTo>
                  <a:pt x="9458" y="1713"/>
                </a:moveTo>
                <a:lnTo>
                  <a:pt x="9458" y="1713"/>
                </a:lnTo>
                <a:lnTo>
                  <a:pt x="9308" y="2098"/>
                </a:lnTo>
                <a:lnTo>
                  <a:pt x="9244" y="2290"/>
                </a:lnTo>
                <a:lnTo>
                  <a:pt x="9180" y="2483"/>
                </a:lnTo>
                <a:lnTo>
                  <a:pt x="9180" y="2483"/>
                </a:lnTo>
                <a:lnTo>
                  <a:pt x="8837" y="2376"/>
                </a:lnTo>
                <a:lnTo>
                  <a:pt x="8666" y="2312"/>
                </a:lnTo>
                <a:lnTo>
                  <a:pt x="8495" y="2269"/>
                </a:lnTo>
                <a:lnTo>
                  <a:pt x="8495" y="2269"/>
                </a:lnTo>
                <a:lnTo>
                  <a:pt x="8516" y="2226"/>
                </a:lnTo>
                <a:lnTo>
                  <a:pt x="8581" y="2183"/>
                </a:lnTo>
                <a:lnTo>
                  <a:pt x="8688" y="2076"/>
                </a:lnTo>
                <a:lnTo>
                  <a:pt x="8730" y="2034"/>
                </a:lnTo>
                <a:lnTo>
                  <a:pt x="8730" y="1991"/>
                </a:lnTo>
                <a:lnTo>
                  <a:pt x="8688" y="1969"/>
                </a:lnTo>
                <a:lnTo>
                  <a:pt x="8581" y="1927"/>
                </a:lnTo>
                <a:lnTo>
                  <a:pt x="8581" y="1927"/>
                </a:lnTo>
                <a:lnTo>
                  <a:pt x="8538" y="1927"/>
                </a:lnTo>
                <a:lnTo>
                  <a:pt x="8474" y="1927"/>
                </a:lnTo>
                <a:lnTo>
                  <a:pt x="8367" y="1969"/>
                </a:lnTo>
                <a:lnTo>
                  <a:pt x="8153" y="2055"/>
                </a:lnTo>
                <a:lnTo>
                  <a:pt x="8153" y="2055"/>
                </a:lnTo>
                <a:lnTo>
                  <a:pt x="8046" y="2076"/>
                </a:lnTo>
                <a:lnTo>
                  <a:pt x="7981" y="2076"/>
                </a:lnTo>
                <a:lnTo>
                  <a:pt x="7789" y="2034"/>
                </a:lnTo>
                <a:lnTo>
                  <a:pt x="7789" y="2034"/>
                </a:lnTo>
                <a:lnTo>
                  <a:pt x="7853" y="1991"/>
                </a:lnTo>
                <a:lnTo>
                  <a:pt x="7981" y="1927"/>
                </a:lnTo>
                <a:lnTo>
                  <a:pt x="8281" y="1798"/>
                </a:lnTo>
                <a:lnTo>
                  <a:pt x="8431" y="1734"/>
                </a:lnTo>
                <a:lnTo>
                  <a:pt x="8516" y="1648"/>
                </a:lnTo>
                <a:lnTo>
                  <a:pt x="8538" y="1627"/>
                </a:lnTo>
                <a:lnTo>
                  <a:pt x="8538" y="1584"/>
                </a:lnTo>
                <a:lnTo>
                  <a:pt x="8516" y="1541"/>
                </a:lnTo>
                <a:lnTo>
                  <a:pt x="8452" y="1520"/>
                </a:lnTo>
                <a:lnTo>
                  <a:pt x="8452" y="1520"/>
                </a:lnTo>
                <a:lnTo>
                  <a:pt x="8367" y="1477"/>
                </a:lnTo>
                <a:lnTo>
                  <a:pt x="8260" y="1499"/>
                </a:lnTo>
                <a:lnTo>
                  <a:pt x="8153" y="1520"/>
                </a:lnTo>
                <a:lnTo>
                  <a:pt x="8046" y="1563"/>
                </a:lnTo>
                <a:lnTo>
                  <a:pt x="7832" y="1670"/>
                </a:lnTo>
                <a:lnTo>
                  <a:pt x="7661" y="1777"/>
                </a:lnTo>
                <a:lnTo>
                  <a:pt x="7661" y="1777"/>
                </a:lnTo>
                <a:lnTo>
                  <a:pt x="7554" y="1820"/>
                </a:lnTo>
                <a:lnTo>
                  <a:pt x="7425" y="1841"/>
                </a:lnTo>
                <a:lnTo>
                  <a:pt x="7297" y="1841"/>
                </a:lnTo>
                <a:lnTo>
                  <a:pt x="7147" y="1820"/>
                </a:lnTo>
                <a:lnTo>
                  <a:pt x="7019" y="1777"/>
                </a:lnTo>
                <a:lnTo>
                  <a:pt x="6890" y="1713"/>
                </a:lnTo>
                <a:lnTo>
                  <a:pt x="6805" y="1627"/>
                </a:lnTo>
                <a:lnTo>
                  <a:pt x="6762" y="1520"/>
                </a:lnTo>
                <a:lnTo>
                  <a:pt x="6762" y="1520"/>
                </a:lnTo>
                <a:lnTo>
                  <a:pt x="6741" y="1392"/>
                </a:lnTo>
                <a:lnTo>
                  <a:pt x="6741" y="1263"/>
                </a:lnTo>
                <a:lnTo>
                  <a:pt x="6741" y="1156"/>
                </a:lnTo>
                <a:lnTo>
                  <a:pt x="6719" y="1049"/>
                </a:lnTo>
                <a:lnTo>
                  <a:pt x="6698" y="964"/>
                </a:lnTo>
                <a:lnTo>
                  <a:pt x="6676" y="942"/>
                </a:lnTo>
                <a:lnTo>
                  <a:pt x="6634" y="921"/>
                </a:lnTo>
                <a:lnTo>
                  <a:pt x="6591" y="921"/>
                </a:lnTo>
                <a:lnTo>
                  <a:pt x="6527" y="942"/>
                </a:lnTo>
                <a:lnTo>
                  <a:pt x="6398" y="1007"/>
                </a:lnTo>
                <a:lnTo>
                  <a:pt x="6398" y="1007"/>
                </a:lnTo>
                <a:lnTo>
                  <a:pt x="6206" y="1114"/>
                </a:lnTo>
                <a:lnTo>
                  <a:pt x="6120" y="1156"/>
                </a:lnTo>
                <a:lnTo>
                  <a:pt x="6013" y="1178"/>
                </a:lnTo>
                <a:lnTo>
                  <a:pt x="6013" y="1178"/>
                </a:lnTo>
                <a:lnTo>
                  <a:pt x="5927" y="1178"/>
                </a:lnTo>
                <a:lnTo>
                  <a:pt x="5820" y="1156"/>
                </a:lnTo>
                <a:lnTo>
                  <a:pt x="5628" y="1114"/>
                </a:lnTo>
                <a:lnTo>
                  <a:pt x="5628" y="1114"/>
                </a:lnTo>
                <a:lnTo>
                  <a:pt x="5414" y="1114"/>
                </a:lnTo>
                <a:lnTo>
                  <a:pt x="5328" y="1092"/>
                </a:lnTo>
                <a:lnTo>
                  <a:pt x="5221" y="1071"/>
                </a:lnTo>
                <a:lnTo>
                  <a:pt x="5221" y="1071"/>
                </a:lnTo>
                <a:lnTo>
                  <a:pt x="5157" y="1049"/>
                </a:lnTo>
                <a:lnTo>
                  <a:pt x="5114" y="985"/>
                </a:lnTo>
                <a:lnTo>
                  <a:pt x="5072" y="921"/>
                </a:lnTo>
                <a:lnTo>
                  <a:pt x="5007" y="857"/>
                </a:lnTo>
                <a:lnTo>
                  <a:pt x="5007" y="857"/>
                </a:lnTo>
                <a:lnTo>
                  <a:pt x="4900" y="793"/>
                </a:lnTo>
                <a:lnTo>
                  <a:pt x="4794" y="793"/>
                </a:lnTo>
                <a:lnTo>
                  <a:pt x="4708" y="814"/>
                </a:lnTo>
                <a:lnTo>
                  <a:pt x="4580" y="857"/>
                </a:lnTo>
                <a:lnTo>
                  <a:pt x="4580" y="857"/>
                </a:lnTo>
                <a:lnTo>
                  <a:pt x="4280" y="1028"/>
                </a:lnTo>
                <a:lnTo>
                  <a:pt x="4130" y="1071"/>
                </a:lnTo>
                <a:lnTo>
                  <a:pt x="3959" y="1092"/>
                </a:lnTo>
                <a:lnTo>
                  <a:pt x="3959" y="1092"/>
                </a:lnTo>
                <a:lnTo>
                  <a:pt x="3531" y="1114"/>
                </a:lnTo>
                <a:lnTo>
                  <a:pt x="3103" y="1156"/>
                </a:lnTo>
                <a:lnTo>
                  <a:pt x="2697" y="1221"/>
                </a:lnTo>
                <a:lnTo>
                  <a:pt x="2290" y="1327"/>
                </a:lnTo>
                <a:lnTo>
                  <a:pt x="2290" y="1327"/>
                </a:lnTo>
                <a:lnTo>
                  <a:pt x="2312" y="1263"/>
                </a:lnTo>
                <a:lnTo>
                  <a:pt x="2376" y="1199"/>
                </a:lnTo>
                <a:lnTo>
                  <a:pt x="2504" y="1135"/>
                </a:lnTo>
                <a:lnTo>
                  <a:pt x="2804" y="1028"/>
                </a:lnTo>
                <a:lnTo>
                  <a:pt x="2804" y="1028"/>
                </a:lnTo>
                <a:lnTo>
                  <a:pt x="3210" y="857"/>
                </a:lnTo>
                <a:lnTo>
                  <a:pt x="3617" y="728"/>
                </a:lnTo>
                <a:lnTo>
                  <a:pt x="3617" y="728"/>
                </a:lnTo>
                <a:lnTo>
                  <a:pt x="4130" y="600"/>
                </a:lnTo>
                <a:lnTo>
                  <a:pt x="4665" y="493"/>
                </a:lnTo>
                <a:lnTo>
                  <a:pt x="5200" y="429"/>
                </a:lnTo>
                <a:lnTo>
                  <a:pt x="5735" y="386"/>
                </a:lnTo>
                <a:lnTo>
                  <a:pt x="5735" y="386"/>
                </a:lnTo>
                <a:lnTo>
                  <a:pt x="6184" y="365"/>
                </a:lnTo>
                <a:lnTo>
                  <a:pt x="6420" y="343"/>
                </a:lnTo>
                <a:lnTo>
                  <a:pt x="6634" y="365"/>
                </a:lnTo>
                <a:lnTo>
                  <a:pt x="6634" y="365"/>
                </a:lnTo>
                <a:lnTo>
                  <a:pt x="6847" y="407"/>
                </a:lnTo>
                <a:lnTo>
                  <a:pt x="7019" y="493"/>
                </a:lnTo>
                <a:lnTo>
                  <a:pt x="7361" y="686"/>
                </a:lnTo>
                <a:lnTo>
                  <a:pt x="7361" y="686"/>
                </a:lnTo>
                <a:lnTo>
                  <a:pt x="7768" y="878"/>
                </a:lnTo>
                <a:lnTo>
                  <a:pt x="8195" y="1071"/>
                </a:lnTo>
                <a:lnTo>
                  <a:pt x="8409" y="1156"/>
                </a:lnTo>
                <a:lnTo>
                  <a:pt x="8645" y="1221"/>
                </a:lnTo>
                <a:lnTo>
                  <a:pt x="8859" y="1263"/>
                </a:lnTo>
                <a:lnTo>
                  <a:pt x="9073" y="1306"/>
                </a:lnTo>
                <a:lnTo>
                  <a:pt x="9073" y="1306"/>
                </a:lnTo>
                <a:lnTo>
                  <a:pt x="9287" y="1306"/>
                </a:lnTo>
                <a:lnTo>
                  <a:pt x="9394" y="1327"/>
                </a:lnTo>
                <a:lnTo>
                  <a:pt x="9458" y="1370"/>
                </a:lnTo>
                <a:lnTo>
                  <a:pt x="9458" y="1370"/>
                </a:lnTo>
                <a:lnTo>
                  <a:pt x="9501" y="1392"/>
                </a:lnTo>
                <a:lnTo>
                  <a:pt x="9501" y="1434"/>
                </a:lnTo>
                <a:lnTo>
                  <a:pt x="9501" y="1520"/>
                </a:lnTo>
                <a:lnTo>
                  <a:pt x="9458" y="1713"/>
                </a:lnTo>
                <a:lnTo>
                  <a:pt x="9458" y="1713"/>
                </a:lnTo>
                <a:close/>
                <a:moveTo>
                  <a:pt x="6077" y="6313"/>
                </a:moveTo>
                <a:lnTo>
                  <a:pt x="6077" y="6313"/>
                </a:lnTo>
                <a:lnTo>
                  <a:pt x="6206" y="6120"/>
                </a:lnTo>
                <a:lnTo>
                  <a:pt x="6270" y="5928"/>
                </a:lnTo>
                <a:lnTo>
                  <a:pt x="6291" y="5735"/>
                </a:lnTo>
                <a:lnTo>
                  <a:pt x="6248" y="5521"/>
                </a:lnTo>
                <a:lnTo>
                  <a:pt x="6248" y="5521"/>
                </a:lnTo>
                <a:lnTo>
                  <a:pt x="6184" y="5264"/>
                </a:lnTo>
                <a:lnTo>
                  <a:pt x="6077" y="4986"/>
                </a:lnTo>
                <a:lnTo>
                  <a:pt x="5820" y="4473"/>
                </a:lnTo>
                <a:lnTo>
                  <a:pt x="5820" y="4473"/>
                </a:lnTo>
                <a:lnTo>
                  <a:pt x="5585" y="3981"/>
                </a:lnTo>
                <a:lnTo>
                  <a:pt x="5457" y="3745"/>
                </a:lnTo>
                <a:lnTo>
                  <a:pt x="5328" y="3510"/>
                </a:lnTo>
                <a:lnTo>
                  <a:pt x="5328" y="3510"/>
                </a:lnTo>
                <a:lnTo>
                  <a:pt x="5179" y="3317"/>
                </a:lnTo>
                <a:lnTo>
                  <a:pt x="5007" y="3146"/>
                </a:lnTo>
                <a:lnTo>
                  <a:pt x="4815" y="2975"/>
                </a:lnTo>
                <a:lnTo>
                  <a:pt x="4601" y="2825"/>
                </a:lnTo>
                <a:lnTo>
                  <a:pt x="4366" y="2675"/>
                </a:lnTo>
                <a:lnTo>
                  <a:pt x="4130" y="2568"/>
                </a:lnTo>
                <a:lnTo>
                  <a:pt x="3873" y="2504"/>
                </a:lnTo>
                <a:lnTo>
                  <a:pt x="3638" y="2461"/>
                </a:lnTo>
                <a:lnTo>
                  <a:pt x="3638" y="2461"/>
                </a:lnTo>
                <a:lnTo>
                  <a:pt x="3360" y="2440"/>
                </a:lnTo>
                <a:lnTo>
                  <a:pt x="3082" y="2461"/>
                </a:lnTo>
                <a:lnTo>
                  <a:pt x="2825" y="2504"/>
                </a:lnTo>
                <a:lnTo>
                  <a:pt x="2547" y="2568"/>
                </a:lnTo>
                <a:lnTo>
                  <a:pt x="2290" y="2675"/>
                </a:lnTo>
                <a:lnTo>
                  <a:pt x="2033" y="2782"/>
                </a:lnTo>
                <a:lnTo>
                  <a:pt x="1798" y="2932"/>
                </a:lnTo>
                <a:lnTo>
                  <a:pt x="1563" y="3082"/>
                </a:lnTo>
                <a:lnTo>
                  <a:pt x="1563" y="3082"/>
                </a:lnTo>
                <a:lnTo>
                  <a:pt x="1113" y="3424"/>
                </a:lnTo>
                <a:lnTo>
                  <a:pt x="921" y="3617"/>
                </a:lnTo>
                <a:lnTo>
                  <a:pt x="707" y="3809"/>
                </a:lnTo>
                <a:lnTo>
                  <a:pt x="514" y="4023"/>
                </a:lnTo>
                <a:lnTo>
                  <a:pt x="365" y="4259"/>
                </a:lnTo>
                <a:lnTo>
                  <a:pt x="215" y="4494"/>
                </a:lnTo>
                <a:lnTo>
                  <a:pt x="108" y="4751"/>
                </a:lnTo>
                <a:lnTo>
                  <a:pt x="108" y="4751"/>
                </a:lnTo>
                <a:lnTo>
                  <a:pt x="65" y="4901"/>
                </a:lnTo>
                <a:lnTo>
                  <a:pt x="44" y="5029"/>
                </a:lnTo>
                <a:lnTo>
                  <a:pt x="22" y="5157"/>
                </a:lnTo>
                <a:lnTo>
                  <a:pt x="22" y="5286"/>
                </a:lnTo>
                <a:lnTo>
                  <a:pt x="65" y="5542"/>
                </a:lnTo>
                <a:lnTo>
                  <a:pt x="129" y="5778"/>
                </a:lnTo>
                <a:lnTo>
                  <a:pt x="236" y="6013"/>
                </a:lnTo>
                <a:lnTo>
                  <a:pt x="365" y="6227"/>
                </a:lnTo>
                <a:lnTo>
                  <a:pt x="621" y="6676"/>
                </a:lnTo>
                <a:lnTo>
                  <a:pt x="621" y="6676"/>
                </a:lnTo>
                <a:lnTo>
                  <a:pt x="750" y="6869"/>
                </a:lnTo>
                <a:lnTo>
                  <a:pt x="878" y="7126"/>
                </a:lnTo>
                <a:lnTo>
                  <a:pt x="921" y="7233"/>
                </a:lnTo>
                <a:lnTo>
                  <a:pt x="964" y="7361"/>
                </a:lnTo>
                <a:lnTo>
                  <a:pt x="964" y="7489"/>
                </a:lnTo>
                <a:lnTo>
                  <a:pt x="921" y="7596"/>
                </a:lnTo>
                <a:lnTo>
                  <a:pt x="921" y="7596"/>
                </a:lnTo>
                <a:lnTo>
                  <a:pt x="878" y="7661"/>
                </a:lnTo>
                <a:lnTo>
                  <a:pt x="835" y="7725"/>
                </a:lnTo>
                <a:lnTo>
                  <a:pt x="686" y="7810"/>
                </a:lnTo>
                <a:lnTo>
                  <a:pt x="536" y="7896"/>
                </a:lnTo>
                <a:lnTo>
                  <a:pt x="407" y="8003"/>
                </a:lnTo>
                <a:lnTo>
                  <a:pt x="407" y="8003"/>
                </a:lnTo>
                <a:lnTo>
                  <a:pt x="279" y="8153"/>
                </a:lnTo>
                <a:lnTo>
                  <a:pt x="108" y="8388"/>
                </a:lnTo>
                <a:lnTo>
                  <a:pt x="44" y="8516"/>
                </a:lnTo>
                <a:lnTo>
                  <a:pt x="1" y="8623"/>
                </a:lnTo>
                <a:lnTo>
                  <a:pt x="1" y="8730"/>
                </a:lnTo>
                <a:lnTo>
                  <a:pt x="22" y="8773"/>
                </a:lnTo>
                <a:lnTo>
                  <a:pt x="44" y="8795"/>
                </a:lnTo>
                <a:lnTo>
                  <a:pt x="44" y="8795"/>
                </a:lnTo>
                <a:lnTo>
                  <a:pt x="86" y="8795"/>
                </a:lnTo>
                <a:lnTo>
                  <a:pt x="129" y="8795"/>
                </a:lnTo>
                <a:lnTo>
                  <a:pt x="193" y="8752"/>
                </a:lnTo>
                <a:lnTo>
                  <a:pt x="258" y="8709"/>
                </a:lnTo>
                <a:lnTo>
                  <a:pt x="279" y="8709"/>
                </a:lnTo>
                <a:lnTo>
                  <a:pt x="300" y="8752"/>
                </a:lnTo>
                <a:lnTo>
                  <a:pt x="300" y="8752"/>
                </a:lnTo>
                <a:lnTo>
                  <a:pt x="322" y="8795"/>
                </a:lnTo>
                <a:lnTo>
                  <a:pt x="322" y="8837"/>
                </a:lnTo>
                <a:lnTo>
                  <a:pt x="300" y="8944"/>
                </a:lnTo>
                <a:lnTo>
                  <a:pt x="300" y="8987"/>
                </a:lnTo>
                <a:lnTo>
                  <a:pt x="300" y="9009"/>
                </a:lnTo>
                <a:lnTo>
                  <a:pt x="343" y="9030"/>
                </a:lnTo>
                <a:lnTo>
                  <a:pt x="407" y="9051"/>
                </a:lnTo>
                <a:lnTo>
                  <a:pt x="407" y="9051"/>
                </a:lnTo>
                <a:lnTo>
                  <a:pt x="493" y="9030"/>
                </a:lnTo>
                <a:lnTo>
                  <a:pt x="579" y="8966"/>
                </a:lnTo>
                <a:lnTo>
                  <a:pt x="643" y="8902"/>
                </a:lnTo>
                <a:lnTo>
                  <a:pt x="707" y="8816"/>
                </a:lnTo>
                <a:lnTo>
                  <a:pt x="857" y="8645"/>
                </a:lnTo>
                <a:lnTo>
                  <a:pt x="921" y="8581"/>
                </a:lnTo>
                <a:lnTo>
                  <a:pt x="985" y="8559"/>
                </a:lnTo>
                <a:lnTo>
                  <a:pt x="985" y="8559"/>
                </a:lnTo>
                <a:lnTo>
                  <a:pt x="964" y="8623"/>
                </a:lnTo>
                <a:lnTo>
                  <a:pt x="921" y="8709"/>
                </a:lnTo>
                <a:lnTo>
                  <a:pt x="793" y="8923"/>
                </a:lnTo>
                <a:lnTo>
                  <a:pt x="750" y="9009"/>
                </a:lnTo>
                <a:lnTo>
                  <a:pt x="728" y="9094"/>
                </a:lnTo>
                <a:lnTo>
                  <a:pt x="750" y="9116"/>
                </a:lnTo>
                <a:lnTo>
                  <a:pt x="771" y="9158"/>
                </a:lnTo>
                <a:lnTo>
                  <a:pt x="793" y="9158"/>
                </a:lnTo>
                <a:lnTo>
                  <a:pt x="857" y="9180"/>
                </a:lnTo>
                <a:lnTo>
                  <a:pt x="857" y="9180"/>
                </a:lnTo>
                <a:lnTo>
                  <a:pt x="899" y="9158"/>
                </a:lnTo>
                <a:lnTo>
                  <a:pt x="942" y="9137"/>
                </a:lnTo>
                <a:lnTo>
                  <a:pt x="1006" y="9073"/>
                </a:lnTo>
                <a:lnTo>
                  <a:pt x="1071" y="8987"/>
                </a:lnTo>
                <a:lnTo>
                  <a:pt x="1135" y="8923"/>
                </a:lnTo>
                <a:lnTo>
                  <a:pt x="1135" y="8923"/>
                </a:lnTo>
                <a:lnTo>
                  <a:pt x="1242" y="8859"/>
                </a:lnTo>
                <a:lnTo>
                  <a:pt x="1327" y="8837"/>
                </a:lnTo>
                <a:lnTo>
                  <a:pt x="1434" y="8816"/>
                </a:lnTo>
                <a:lnTo>
                  <a:pt x="1541" y="8752"/>
                </a:lnTo>
                <a:lnTo>
                  <a:pt x="1541" y="8752"/>
                </a:lnTo>
                <a:lnTo>
                  <a:pt x="1734" y="8516"/>
                </a:lnTo>
                <a:lnTo>
                  <a:pt x="1841" y="8409"/>
                </a:lnTo>
                <a:lnTo>
                  <a:pt x="1905" y="8388"/>
                </a:lnTo>
                <a:lnTo>
                  <a:pt x="1948" y="8388"/>
                </a:lnTo>
                <a:lnTo>
                  <a:pt x="1948" y="8388"/>
                </a:lnTo>
                <a:lnTo>
                  <a:pt x="1862" y="8538"/>
                </a:lnTo>
                <a:lnTo>
                  <a:pt x="1798" y="8752"/>
                </a:lnTo>
                <a:lnTo>
                  <a:pt x="1755" y="8837"/>
                </a:lnTo>
                <a:lnTo>
                  <a:pt x="1777" y="8923"/>
                </a:lnTo>
                <a:lnTo>
                  <a:pt x="1777" y="8944"/>
                </a:lnTo>
                <a:lnTo>
                  <a:pt x="1798" y="8966"/>
                </a:lnTo>
                <a:lnTo>
                  <a:pt x="1841" y="8987"/>
                </a:lnTo>
                <a:lnTo>
                  <a:pt x="1905" y="8987"/>
                </a:lnTo>
                <a:lnTo>
                  <a:pt x="1905" y="8987"/>
                </a:lnTo>
                <a:lnTo>
                  <a:pt x="1948" y="8966"/>
                </a:lnTo>
                <a:lnTo>
                  <a:pt x="1991" y="8944"/>
                </a:lnTo>
                <a:lnTo>
                  <a:pt x="2055" y="8880"/>
                </a:lnTo>
                <a:lnTo>
                  <a:pt x="2076" y="8859"/>
                </a:lnTo>
                <a:lnTo>
                  <a:pt x="2098" y="8837"/>
                </a:lnTo>
                <a:lnTo>
                  <a:pt x="2119" y="8859"/>
                </a:lnTo>
                <a:lnTo>
                  <a:pt x="2183" y="8902"/>
                </a:lnTo>
                <a:lnTo>
                  <a:pt x="2183" y="8902"/>
                </a:lnTo>
                <a:lnTo>
                  <a:pt x="2247" y="8923"/>
                </a:lnTo>
                <a:lnTo>
                  <a:pt x="2290" y="8966"/>
                </a:lnTo>
                <a:lnTo>
                  <a:pt x="2290" y="8966"/>
                </a:lnTo>
                <a:lnTo>
                  <a:pt x="2247" y="9030"/>
                </a:lnTo>
                <a:lnTo>
                  <a:pt x="2269" y="9116"/>
                </a:lnTo>
                <a:lnTo>
                  <a:pt x="2269" y="9116"/>
                </a:lnTo>
                <a:lnTo>
                  <a:pt x="2312" y="9158"/>
                </a:lnTo>
                <a:lnTo>
                  <a:pt x="2333" y="9180"/>
                </a:lnTo>
                <a:lnTo>
                  <a:pt x="2376" y="9180"/>
                </a:lnTo>
                <a:lnTo>
                  <a:pt x="2440" y="9180"/>
                </a:lnTo>
                <a:lnTo>
                  <a:pt x="2440" y="9180"/>
                </a:lnTo>
                <a:lnTo>
                  <a:pt x="2504" y="9137"/>
                </a:lnTo>
                <a:lnTo>
                  <a:pt x="2568" y="9073"/>
                </a:lnTo>
                <a:lnTo>
                  <a:pt x="2633" y="9009"/>
                </a:lnTo>
                <a:lnTo>
                  <a:pt x="2675" y="8966"/>
                </a:lnTo>
                <a:lnTo>
                  <a:pt x="2675" y="8966"/>
                </a:lnTo>
                <a:lnTo>
                  <a:pt x="2868" y="8902"/>
                </a:lnTo>
                <a:lnTo>
                  <a:pt x="3060" y="8837"/>
                </a:lnTo>
                <a:lnTo>
                  <a:pt x="3060" y="8837"/>
                </a:lnTo>
                <a:lnTo>
                  <a:pt x="2996" y="8923"/>
                </a:lnTo>
                <a:lnTo>
                  <a:pt x="2975" y="8987"/>
                </a:lnTo>
                <a:lnTo>
                  <a:pt x="2996" y="9030"/>
                </a:lnTo>
                <a:lnTo>
                  <a:pt x="3018" y="9094"/>
                </a:lnTo>
                <a:lnTo>
                  <a:pt x="3060" y="9116"/>
                </a:lnTo>
                <a:lnTo>
                  <a:pt x="3125" y="9137"/>
                </a:lnTo>
                <a:lnTo>
                  <a:pt x="3189" y="9116"/>
                </a:lnTo>
                <a:lnTo>
                  <a:pt x="3253" y="9094"/>
                </a:lnTo>
                <a:lnTo>
                  <a:pt x="3253" y="9094"/>
                </a:lnTo>
                <a:lnTo>
                  <a:pt x="3360" y="8966"/>
                </a:lnTo>
                <a:lnTo>
                  <a:pt x="3510" y="8752"/>
                </a:lnTo>
                <a:lnTo>
                  <a:pt x="3660" y="8538"/>
                </a:lnTo>
                <a:lnTo>
                  <a:pt x="3724" y="8495"/>
                </a:lnTo>
                <a:lnTo>
                  <a:pt x="3767" y="8474"/>
                </a:lnTo>
                <a:lnTo>
                  <a:pt x="3767" y="8474"/>
                </a:lnTo>
                <a:lnTo>
                  <a:pt x="3788" y="8495"/>
                </a:lnTo>
                <a:lnTo>
                  <a:pt x="3767" y="8581"/>
                </a:lnTo>
                <a:lnTo>
                  <a:pt x="3767" y="8773"/>
                </a:lnTo>
                <a:lnTo>
                  <a:pt x="3767" y="8859"/>
                </a:lnTo>
                <a:lnTo>
                  <a:pt x="3788" y="8880"/>
                </a:lnTo>
                <a:lnTo>
                  <a:pt x="3809" y="8902"/>
                </a:lnTo>
                <a:lnTo>
                  <a:pt x="3831" y="8902"/>
                </a:lnTo>
                <a:lnTo>
                  <a:pt x="3873" y="8880"/>
                </a:lnTo>
                <a:lnTo>
                  <a:pt x="4002" y="8795"/>
                </a:lnTo>
                <a:lnTo>
                  <a:pt x="4002" y="8795"/>
                </a:lnTo>
                <a:lnTo>
                  <a:pt x="4087" y="8666"/>
                </a:lnTo>
                <a:lnTo>
                  <a:pt x="4194" y="8452"/>
                </a:lnTo>
                <a:lnTo>
                  <a:pt x="4301" y="8238"/>
                </a:lnTo>
                <a:lnTo>
                  <a:pt x="4323" y="8174"/>
                </a:lnTo>
                <a:lnTo>
                  <a:pt x="4366" y="8153"/>
                </a:lnTo>
                <a:lnTo>
                  <a:pt x="4366" y="8153"/>
                </a:lnTo>
                <a:lnTo>
                  <a:pt x="4366" y="8238"/>
                </a:lnTo>
                <a:lnTo>
                  <a:pt x="4344" y="8324"/>
                </a:lnTo>
                <a:lnTo>
                  <a:pt x="4344" y="8324"/>
                </a:lnTo>
                <a:lnTo>
                  <a:pt x="4280" y="8495"/>
                </a:lnTo>
                <a:lnTo>
                  <a:pt x="4237" y="8581"/>
                </a:lnTo>
                <a:lnTo>
                  <a:pt x="4216" y="8688"/>
                </a:lnTo>
                <a:lnTo>
                  <a:pt x="4216" y="8773"/>
                </a:lnTo>
                <a:lnTo>
                  <a:pt x="4237" y="8859"/>
                </a:lnTo>
                <a:lnTo>
                  <a:pt x="4301" y="8923"/>
                </a:lnTo>
                <a:lnTo>
                  <a:pt x="4408" y="8966"/>
                </a:lnTo>
                <a:lnTo>
                  <a:pt x="4408" y="8966"/>
                </a:lnTo>
                <a:lnTo>
                  <a:pt x="4473" y="8966"/>
                </a:lnTo>
                <a:lnTo>
                  <a:pt x="4537" y="8923"/>
                </a:lnTo>
                <a:lnTo>
                  <a:pt x="4601" y="8880"/>
                </a:lnTo>
                <a:lnTo>
                  <a:pt x="4644" y="8816"/>
                </a:lnTo>
                <a:lnTo>
                  <a:pt x="4751" y="8688"/>
                </a:lnTo>
                <a:lnTo>
                  <a:pt x="4772" y="8645"/>
                </a:lnTo>
                <a:lnTo>
                  <a:pt x="4794" y="8645"/>
                </a:lnTo>
                <a:lnTo>
                  <a:pt x="4794" y="8645"/>
                </a:lnTo>
                <a:lnTo>
                  <a:pt x="4836" y="8666"/>
                </a:lnTo>
                <a:lnTo>
                  <a:pt x="4836" y="8709"/>
                </a:lnTo>
                <a:lnTo>
                  <a:pt x="4815" y="8837"/>
                </a:lnTo>
                <a:lnTo>
                  <a:pt x="4794" y="8902"/>
                </a:lnTo>
                <a:lnTo>
                  <a:pt x="4815" y="8944"/>
                </a:lnTo>
                <a:lnTo>
                  <a:pt x="4836" y="8987"/>
                </a:lnTo>
                <a:lnTo>
                  <a:pt x="4900" y="9009"/>
                </a:lnTo>
                <a:lnTo>
                  <a:pt x="4900" y="9009"/>
                </a:lnTo>
                <a:lnTo>
                  <a:pt x="4965" y="9030"/>
                </a:lnTo>
                <a:lnTo>
                  <a:pt x="5029" y="9009"/>
                </a:lnTo>
                <a:lnTo>
                  <a:pt x="5093" y="8966"/>
                </a:lnTo>
                <a:lnTo>
                  <a:pt x="5136" y="8923"/>
                </a:lnTo>
                <a:lnTo>
                  <a:pt x="5221" y="8816"/>
                </a:lnTo>
                <a:lnTo>
                  <a:pt x="5307" y="8730"/>
                </a:lnTo>
                <a:lnTo>
                  <a:pt x="5307" y="8730"/>
                </a:lnTo>
                <a:lnTo>
                  <a:pt x="5350" y="8688"/>
                </a:lnTo>
                <a:lnTo>
                  <a:pt x="5393" y="8709"/>
                </a:lnTo>
                <a:lnTo>
                  <a:pt x="5393" y="8730"/>
                </a:lnTo>
                <a:lnTo>
                  <a:pt x="5393" y="8795"/>
                </a:lnTo>
                <a:lnTo>
                  <a:pt x="5393" y="8923"/>
                </a:lnTo>
                <a:lnTo>
                  <a:pt x="5393" y="8987"/>
                </a:lnTo>
                <a:lnTo>
                  <a:pt x="5414" y="9030"/>
                </a:lnTo>
                <a:lnTo>
                  <a:pt x="5414" y="9030"/>
                </a:lnTo>
                <a:lnTo>
                  <a:pt x="5478" y="9094"/>
                </a:lnTo>
                <a:lnTo>
                  <a:pt x="5542" y="9116"/>
                </a:lnTo>
                <a:lnTo>
                  <a:pt x="5585" y="9094"/>
                </a:lnTo>
                <a:lnTo>
                  <a:pt x="5628" y="9051"/>
                </a:lnTo>
                <a:lnTo>
                  <a:pt x="5692" y="8944"/>
                </a:lnTo>
                <a:lnTo>
                  <a:pt x="5756" y="8837"/>
                </a:lnTo>
                <a:lnTo>
                  <a:pt x="5756" y="8837"/>
                </a:lnTo>
                <a:lnTo>
                  <a:pt x="5820" y="8880"/>
                </a:lnTo>
                <a:lnTo>
                  <a:pt x="5885" y="8902"/>
                </a:lnTo>
                <a:lnTo>
                  <a:pt x="5949" y="8880"/>
                </a:lnTo>
                <a:lnTo>
                  <a:pt x="5992" y="8859"/>
                </a:lnTo>
                <a:lnTo>
                  <a:pt x="6034" y="8816"/>
                </a:lnTo>
                <a:lnTo>
                  <a:pt x="6077" y="8752"/>
                </a:lnTo>
                <a:lnTo>
                  <a:pt x="6099" y="8688"/>
                </a:lnTo>
                <a:lnTo>
                  <a:pt x="6099" y="8623"/>
                </a:lnTo>
                <a:lnTo>
                  <a:pt x="6099" y="8623"/>
                </a:lnTo>
                <a:lnTo>
                  <a:pt x="6077" y="8581"/>
                </a:lnTo>
                <a:lnTo>
                  <a:pt x="6056" y="8516"/>
                </a:lnTo>
                <a:lnTo>
                  <a:pt x="5992" y="8388"/>
                </a:lnTo>
                <a:lnTo>
                  <a:pt x="5799" y="8174"/>
                </a:lnTo>
                <a:lnTo>
                  <a:pt x="5799" y="8174"/>
                </a:lnTo>
                <a:lnTo>
                  <a:pt x="5628" y="7939"/>
                </a:lnTo>
                <a:lnTo>
                  <a:pt x="5435" y="7703"/>
                </a:lnTo>
                <a:lnTo>
                  <a:pt x="5371" y="7596"/>
                </a:lnTo>
                <a:lnTo>
                  <a:pt x="5328" y="7468"/>
                </a:lnTo>
                <a:lnTo>
                  <a:pt x="5307" y="7318"/>
                </a:lnTo>
                <a:lnTo>
                  <a:pt x="5328" y="7190"/>
                </a:lnTo>
                <a:lnTo>
                  <a:pt x="5328" y="7190"/>
                </a:lnTo>
                <a:lnTo>
                  <a:pt x="5371" y="7040"/>
                </a:lnTo>
                <a:lnTo>
                  <a:pt x="5457" y="6933"/>
                </a:lnTo>
                <a:lnTo>
                  <a:pt x="5564" y="6826"/>
                </a:lnTo>
                <a:lnTo>
                  <a:pt x="5671" y="6719"/>
                </a:lnTo>
                <a:lnTo>
                  <a:pt x="5885" y="6527"/>
                </a:lnTo>
                <a:lnTo>
                  <a:pt x="5992" y="6420"/>
                </a:lnTo>
                <a:lnTo>
                  <a:pt x="6077" y="6313"/>
                </a:lnTo>
                <a:lnTo>
                  <a:pt x="6077" y="6313"/>
                </a:lnTo>
                <a:close/>
                <a:moveTo>
                  <a:pt x="5671" y="5478"/>
                </a:moveTo>
                <a:lnTo>
                  <a:pt x="5671" y="5478"/>
                </a:lnTo>
                <a:lnTo>
                  <a:pt x="5628" y="5435"/>
                </a:lnTo>
                <a:lnTo>
                  <a:pt x="5542" y="5414"/>
                </a:lnTo>
                <a:lnTo>
                  <a:pt x="5521" y="5393"/>
                </a:lnTo>
                <a:lnTo>
                  <a:pt x="5500" y="5350"/>
                </a:lnTo>
                <a:lnTo>
                  <a:pt x="5500" y="5307"/>
                </a:lnTo>
                <a:lnTo>
                  <a:pt x="5521" y="5264"/>
                </a:lnTo>
                <a:lnTo>
                  <a:pt x="5521" y="5264"/>
                </a:lnTo>
                <a:lnTo>
                  <a:pt x="5564" y="5200"/>
                </a:lnTo>
                <a:lnTo>
                  <a:pt x="5607" y="5200"/>
                </a:lnTo>
                <a:lnTo>
                  <a:pt x="5628" y="5222"/>
                </a:lnTo>
                <a:lnTo>
                  <a:pt x="5649" y="5264"/>
                </a:lnTo>
                <a:lnTo>
                  <a:pt x="5671" y="5393"/>
                </a:lnTo>
                <a:lnTo>
                  <a:pt x="5671" y="5478"/>
                </a:lnTo>
                <a:lnTo>
                  <a:pt x="5671" y="5478"/>
                </a:lnTo>
                <a:close/>
                <a:moveTo>
                  <a:pt x="5500" y="4729"/>
                </a:moveTo>
                <a:lnTo>
                  <a:pt x="5500" y="4729"/>
                </a:lnTo>
                <a:lnTo>
                  <a:pt x="5542" y="4772"/>
                </a:lnTo>
                <a:lnTo>
                  <a:pt x="5542" y="4836"/>
                </a:lnTo>
                <a:lnTo>
                  <a:pt x="5542" y="4836"/>
                </a:lnTo>
                <a:lnTo>
                  <a:pt x="5521" y="4836"/>
                </a:lnTo>
                <a:lnTo>
                  <a:pt x="5500" y="4815"/>
                </a:lnTo>
                <a:lnTo>
                  <a:pt x="5500" y="4729"/>
                </a:lnTo>
                <a:lnTo>
                  <a:pt x="5500" y="4729"/>
                </a:lnTo>
                <a:close/>
                <a:moveTo>
                  <a:pt x="5500" y="4965"/>
                </a:moveTo>
                <a:lnTo>
                  <a:pt x="5500" y="4965"/>
                </a:lnTo>
                <a:lnTo>
                  <a:pt x="5478" y="4986"/>
                </a:lnTo>
                <a:lnTo>
                  <a:pt x="5457" y="5008"/>
                </a:lnTo>
                <a:lnTo>
                  <a:pt x="5414" y="5008"/>
                </a:lnTo>
                <a:lnTo>
                  <a:pt x="5414" y="5050"/>
                </a:lnTo>
                <a:lnTo>
                  <a:pt x="5414" y="5050"/>
                </a:lnTo>
                <a:lnTo>
                  <a:pt x="5393" y="5029"/>
                </a:lnTo>
                <a:lnTo>
                  <a:pt x="5393" y="5008"/>
                </a:lnTo>
                <a:lnTo>
                  <a:pt x="5414" y="4965"/>
                </a:lnTo>
                <a:lnTo>
                  <a:pt x="5457" y="4922"/>
                </a:lnTo>
                <a:lnTo>
                  <a:pt x="5478" y="4943"/>
                </a:lnTo>
                <a:lnTo>
                  <a:pt x="5500" y="4965"/>
                </a:lnTo>
                <a:lnTo>
                  <a:pt x="5500" y="4965"/>
                </a:lnTo>
                <a:close/>
                <a:moveTo>
                  <a:pt x="5435" y="6035"/>
                </a:moveTo>
                <a:lnTo>
                  <a:pt x="5435" y="6035"/>
                </a:lnTo>
                <a:lnTo>
                  <a:pt x="5393" y="5992"/>
                </a:lnTo>
                <a:lnTo>
                  <a:pt x="5371" y="5928"/>
                </a:lnTo>
                <a:lnTo>
                  <a:pt x="5371" y="5928"/>
                </a:lnTo>
                <a:lnTo>
                  <a:pt x="5414" y="5928"/>
                </a:lnTo>
                <a:lnTo>
                  <a:pt x="5435" y="5949"/>
                </a:lnTo>
                <a:lnTo>
                  <a:pt x="5435" y="6035"/>
                </a:lnTo>
                <a:lnTo>
                  <a:pt x="5435" y="6035"/>
                </a:lnTo>
                <a:close/>
                <a:moveTo>
                  <a:pt x="4259" y="3018"/>
                </a:moveTo>
                <a:lnTo>
                  <a:pt x="4259" y="3018"/>
                </a:lnTo>
                <a:lnTo>
                  <a:pt x="4280" y="3039"/>
                </a:lnTo>
                <a:lnTo>
                  <a:pt x="4280" y="3061"/>
                </a:lnTo>
                <a:lnTo>
                  <a:pt x="4280" y="3103"/>
                </a:lnTo>
                <a:lnTo>
                  <a:pt x="4259" y="3125"/>
                </a:lnTo>
                <a:lnTo>
                  <a:pt x="4216" y="3125"/>
                </a:lnTo>
                <a:lnTo>
                  <a:pt x="4194" y="3125"/>
                </a:lnTo>
                <a:lnTo>
                  <a:pt x="4152" y="3103"/>
                </a:lnTo>
                <a:lnTo>
                  <a:pt x="4109" y="3082"/>
                </a:lnTo>
                <a:lnTo>
                  <a:pt x="4109" y="3082"/>
                </a:lnTo>
                <a:lnTo>
                  <a:pt x="4109" y="3039"/>
                </a:lnTo>
                <a:lnTo>
                  <a:pt x="4109" y="3018"/>
                </a:lnTo>
                <a:lnTo>
                  <a:pt x="4152" y="2996"/>
                </a:lnTo>
                <a:lnTo>
                  <a:pt x="4194" y="2996"/>
                </a:lnTo>
                <a:lnTo>
                  <a:pt x="4259" y="3018"/>
                </a:lnTo>
                <a:lnTo>
                  <a:pt x="4259" y="3018"/>
                </a:lnTo>
                <a:close/>
                <a:moveTo>
                  <a:pt x="3788" y="3018"/>
                </a:moveTo>
                <a:lnTo>
                  <a:pt x="3788" y="3018"/>
                </a:lnTo>
                <a:lnTo>
                  <a:pt x="3831" y="3039"/>
                </a:lnTo>
                <a:lnTo>
                  <a:pt x="3831" y="3082"/>
                </a:lnTo>
                <a:lnTo>
                  <a:pt x="3831" y="3189"/>
                </a:lnTo>
                <a:lnTo>
                  <a:pt x="3788" y="3274"/>
                </a:lnTo>
                <a:lnTo>
                  <a:pt x="3767" y="3296"/>
                </a:lnTo>
                <a:lnTo>
                  <a:pt x="3745" y="3296"/>
                </a:lnTo>
                <a:lnTo>
                  <a:pt x="3745" y="3296"/>
                </a:lnTo>
                <a:lnTo>
                  <a:pt x="3724" y="3274"/>
                </a:lnTo>
                <a:lnTo>
                  <a:pt x="3724" y="3253"/>
                </a:lnTo>
                <a:lnTo>
                  <a:pt x="3745" y="3168"/>
                </a:lnTo>
                <a:lnTo>
                  <a:pt x="3767" y="3082"/>
                </a:lnTo>
                <a:lnTo>
                  <a:pt x="3788" y="3018"/>
                </a:lnTo>
                <a:lnTo>
                  <a:pt x="3788" y="3018"/>
                </a:lnTo>
                <a:close/>
                <a:moveTo>
                  <a:pt x="4473" y="5692"/>
                </a:moveTo>
                <a:lnTo>
                  <a:pt x="4473" y="5692"/>
                </a:lnTo>
                <a:lnTo>
                  <a:pt x="4430" y="5863"/>
                </a:lnTo>
                <a:lnTo>
                  <a:pt x="4366" y="6013"/>
                </a:lnTo>
                <a:lnTo>
                  <a:pt x="4280" y="6120"/>
                </a:lnTo>
                <a:lnTo>
                  <a:pt x="4152" y="6249"/>
                </a:lnTo>
                <a:lnTo>
                  <a:pt x="4152" y="6249"/>
                </a:lnTo>
                <a:lnTo>
                  <a:pt x="3938" y="6441"/>
                </a:lnTo>
                <a:lnTo>
                  <a:pt x="3831" y="6569"/>
                </a:lnTo>
                <a:lnTo>
                  <a:pt x="3809" y="6634"/>
                </a:lnTo>
                <a:lnTo>
                  <a:pt x="3788" y="6698"/>
                </a:lnTo>
                <a:lnTo>
                  <a:pt x="3788" y="6698"/>
                </a:lnTo>
                <a:lnTo>
                  <a:pt x="3788" y="6783"/>
                </a:lnTo>
                <a:lnTo>
                  <a:pt x="3788" y="6783"/>
                </a:lnTo>
                <a:lnTo>
                  <a:pt x="3788" y="6741"/>
                </a:lnTo>
                <a:lnTo>
                  <a:pt x="3788" y="6676"/>
                </a:lnTo>
                <a:lnTo>
                  <a:pt x="3788" y="6676"/>
                </a:lnTo>
                <a:lnTo>
                  <a:pt x="3788" y="6762"/>
                </a:lnTo>
                <a:lnTo>
                  <a:pt x="3788" y="6869"/>
                </a:lnTo>
                <a:lnTo>
                  <a:pt x="3831" y="7104"/>
                </a:lnTo>
                <a:lnTo>
                  <a:pt x="3852" y="7211"/>
                </a:lnTo>
                <a:lnTo>
                  <a:pt x="3873" y="7318"/>
                </a:lnTo>
                <a:lnTo>
                  <a:pt x="3852" y="7425"/>
                </a:lnTo>
                <a:lnTo>
                  <a:pt x="3809" y="7511"/>
                </a:lnTo>
                <a:lnTo>
                  <a:pt x="3809" y="7511"/>
                </a:lnTo>
                <a:lnTo>
                  <a:pt x="3788" y="7575"/>
                </a:lnTo>
                <a:lnTo>
                  <a:pt x="3724" y="7618"/>
                </a:lnTo>
                <a:lnTo>
                  <a:pt x="3595" y="7682"/>
                </a:lnTo>
                <a:lnTo>
                  <a:pt x="3403" y="7725"/>
                </a:lnTo>
                <a:lnTo>
                  <a:pt x="3210" y="7746"/>
                </a:lnTo>
                <a:lnTo>
                  <a:pt x="3018" y="7746"/>
                </a:lnTo>
                <a:lnTo>
                  <a:pt x="2825" y="7703"/>
                </a:lnTo>
                <a:lnTo>
                  <a:pt x="2675" y="7661"/>
                </a:lnTo>
                <a:lnTo>
                  <a:pt x="2568" y="7596"/>
                </a:lnTo>
                <a:lnTo>
                  <a:pt x="2568" y="7596"/>
                </a:lnTo>
                <a:lnTo>
                  <a:pt x="2526" y="7532"/>
                </a:lnTo>
                <a:lnTo>
                  <a:pt x="2504" y="7489"/>
                </a:lnTo>
                <a:lnTo>
                  <a:pt x="2461" y="7340"/>
                </a:lnTo>
                <a:lnTo>
                  <a:pt x="2461" y="7211"/>
                </a:lnTo>
                <a:lnTo>
                  <a:pt x="2440" y="7062"/>
                </a:lnTo>
                <a:lnTo>
                  <a:pt x="2440" y="7062"/>
                </a:lnTo>
                <a:lnTo>
                  <a:pt x="2376" y="6890"/>
                </a:lnTo>
                <a:lnTo>
                  <a:pt x="2312" y="6741"/>
                </a:lnTo>
                <a:lnTo>
                  <a:pt x="2119" y="6462"/>
                </a:lnTo>
                <a:lnTo>
                  <a:pt x="2119" y="6462"/>
                </a:lnTo>
                <a:lnTo>
                  <a:pt x="1905" y="6120"/>
                </a:lnTo>
                <a:lnTo>
                  <a:pt x="1841" y="5970"/>
                </a:lnTo>
                <a:lnTo>
                  <a:pt x="1777" y="5799"/>
                </a:lnTo>
                <a:lnTo>
                  <a:pt x="1734" y="5628"/>
                </a:lnTo>
                <a:lnTo>
                  <a:pt x="1734" y="5457"/>
                </a:lnTo>
                <a:lnTo>
                  <a:pt x="1755" y="5264"/>
                </a:lnTo>
                <a:lnTo>
                  <a:pt x="1819" y="5072"/>
                </a:lnTo>
                <a:lnTo>
                  <a:pt x="1819" y="5072"/>
                </a:lnTo>
                <a:lnTo>
                  <a:pt x="1884" y="4922"/>
                </a:lnTo>
                <a:lnTo>
                  <a:pt x="1969" y="4794"/>
                </a:lnTo>
                <a:lnTo>
                  <a:pt x="2076" y="4644"/>
                </a:lnTo>
                <a:lnTo>
                  <a:pt x="2205" y="4494"/>
                </a:lnTo>
                <a:lnTo>
                  <a:pt x="2333" y="4366"/>
                </a:lnTo>
                <a:lnTo>
                  <a:pt x="2483" y="4259"/>
                </a:lnTo>
                <a:lnTo>
                  <a:pt x="2633" y="4152"/>
                </a:lnTo>
                <a:lnTo>
                  <a:pt x="2782" y="4066"/>
                </a:lnTo>
                <a:lnTo>
                  <a:pt x="2953" y="4002"/>
                </a:lnTo>
                <a:lnTo>
                  <a:pt x="3103" y="3938"/>
                </a:lnTo>
                <a:lnTo>
                  <a:pt x="3274" y="3916"/>
                </a:lnTo>
                <a:lnTo>
                  <a:pt x="3446" y="3916"/>
                </a:lnTo>
                <a:lnTo>
                  <a:pt x="3595" y="3959"/>
                </a:lnTo>
                <a:lnTo>
                  <a:pt x="3745" y="4023"/>
                </a:lnTo>
                <a:lnTo>
                  <a:pt x="3895" y="4130"/>
                </a:lnTo>
                <a:lnTo>
                  <a:pt x="4045" y="4259"/>
                </a:lnTo>
                <a:lnTo>
                  <a:pt x="4045" y="4259"/>
                </a:lnTo>
                <a:lnTo>
                  <a:pt x="4152" y="4408"/>
                </a:lnTo>
                <a:lnTo>
                  <a:pt x="4259" y="4580"/>
                </a:lnTo>
                <a:lnTo>
                  <a:pt x="4323" y="4751"/>
                </a:lnTo>
                <a:lnTo>
                  <a:pt x="4387" y="4943"/>
                </a:lnTo>
                <a:lnTo>
                  <a:pt x="4430" y="5115"/>
                </a:lnTo>
                <a:lnTo>
                  <a:pt x="4473" y="5307"/>
                </a:lnTo>
                <a:lnTo>
                  <a:pt x="4473" y="5500"/>
                </a:lnTo>
                <a:lnTo>
                  <a:pt x="4473" y="5692"/>
                </a:lnTo>
                <a:lnTo>
                  <a:pt x="4473" y="5692"/>
                </a:lnTo>
                <a:close/>
                <a:moveTo>
                  <a:pt x="4836" y="4088"/>
                </a:moveTo>
                <a:lnTo>
                  <a:pt x="4836" y="4088"/>
                </a:lnTo>
                <a:lnTo>
                  <a:pt x="4900" y="4088"/>
                </a:lnTo>
                <a:lnTo>
                  <a:pt x="4922" y="4109"/>
                </a:lnTo>
                <a:lnTo>
                  <a:pt x="4943" y="4152"/>
                </a:lnTo>
                <a:lnTo>
                  <a:pt x="4965" y="4216"/>
                </a:lnTo>
                <a:lnTo>
                  <a:pt x="4965" y="4216"/>
                </a:lnTo>
                <a:lnTo>
                  <a:pt x="4900" y="4216"/>
                </a:lnTo>
                <a:lnTo>
                  <a:pt x="4858" y="4195"/>
                </a:lnTo>
                <a:lnTo>
                  <a:pt x="4836" y="4152"/>
                </a:lnTo>
                <a:lnTo>
                  <a:pt x="4836" y="4088"/>
                </a:lnTo>
                <a:lnTo>
                  <a:pt x="4836" y="4088"/>
                </a:lnTo>
                <a:close/>
                <a:moveTo>
                  <a:pt x="4965" y="5435"/>
                </a:moveTo>
                <a:lnTo>
                  <a:pt x="4965" y="5435"/>
                </a:lnTo>
                <a:lnTo>
                  <a:pt x="5007" y="5435"/>
                </a:lnTo>
                <a:lnTo>
                  <a:pt x="5029" y="5457"/>
                </a:lnTo>
                <a:lnTo>
                  <a:pt x="5093" y="5521"/>
                </a:lnTo>
                <a:lnTo>
                  <a:pt x="5093" y="5607"/>
                </a:lnTo>
                <a:lnTo>
                  <a:pt x="5093" y="5628"/>
                </a:lnTo>
                <a:lnTo>
                  <a:pt x="5072" y="5649"/>
                </a:lnTo>
                <a:lnTo>
                  <a:pt x="5072" y="5649"/>
                </a:lnTo>
                <a:lnTo>
                  <a:pt x="5029" y="5671"/>
                </a:lnTo>
                <a:lnTo>
                  <a:pt x="4986" y="5649"/>
                </a:lnTo>
                <a:lnTo>
                  <a:pt x="4922" y="5585"/>
                </a:lnTo>
                <a:lnTo>
                  <a:pt x="4922" y="5542"/>
                </a:lnTo>
                <a:lnTo>
                  <a:pt x="4900" y="5500"/>
                </a:lnTo>
                <a:lnTo>
                  <a:pt x="4922" y="5457"/>
                </a:lnTo>
                <a:lnTo>
                  <a:pt x="4965" y="5435"/>
                </a:lnTo>
                <a:lnTo>
                  <a:pt x="4965" y="5435"/>
                </a:lnTo>
                <a:close/>
                <a:moveTo>
                  <a:pt x="5114" y="6077"/>
                </a:moveTo>
                <a:lnTo>
                  <a:pt x="5114" y="6077"/>
                </a:lnTo>
                <a:lnTo>
                  <a:pt x="5093" y="6077"/>
                </a:lnTo>
                <a:lnTo>
                  <a:pt x="5072" y="6077"/>
                </a:lnTo>
                <a:lnTo>
                  <a:pt x="5007" y="6035"/>
                </a:lnTo>
                <a:lnTo>
                  <a:pt x="4986" y="5970"/>
                </a:lnTo>
                <a:lnTo>
                  <a:pt x="5007" y="5906"/>
                </a:lnTo>
                <a:lnTo>
                  <a:pt x="5007" y="5906"/>
                </a:lnTo>
                <a:lnTo>
                  <a:pt x="5029" y="5885"/>
                </a:lnTo>
                <a:lnTo>
                  <a:pt x="5072" y="5885"/>
                </a:lnTo>
                <a:lnTo>
                  <a:pt x="5114" y="5949"/>
                </a:lnTo>
                <a:lnTo>
                  <a:pt x="5157" y="6013"/>
                </a:lnTo>
                <a:lnTo>
                  <a:pt x="5136" y="6056"/>
                </a:lnTo>
                <a:lnTo>
                  <a:pt x="5114" y="6077"/>
                </a:lnTo>
                <a:lnTo>
                  <a:pt x="5114" y="6077"/>
                </a:lnTo>
                <a:close/>
                <a:moveTo>
                  <a:pt x="5007" y="4836"/>
                </a:moveTo>
                <a:lnTo>
                  <a:pt x="5007" y="4836"/>
                </a:lnTo>
                <a:lnTo>
                  <a:pt x="4986" y="4815"/>
                </a:lnTo>
                <a:lnTo>
                  <a:pt x="4965" y="4794"/>
                </a:lnTo>
                <a:lnTo>
                  <a:pt x="5007" y="4729"/>
                </a:lnTo>
                <a:lnTo>
                  <a:pt x="5050" y="4687"/>
                </a:lnTo>
                <a:lnTo>
                  <a:pt x="5093" y="4665"/>
                </a:lnTo>
                <a:lnTo>
                  <a:pt x="5136" y="4687"/>
                </a:lnTo>
                <a:lnTo>
                  <a:pt x="5136" y="4687"/>
                </a:lnTo>
                <a:lnTo>
                  <a:pt x="5157" y="4708"/>
                </a:lnTo>
                <a:lnTo>
                  <a:pt x="5157" y="4729"/>
                </a:lnTo>
                <a:lnTo>
                  <a:pt x="5136" y="4794"/>
                </a:lnTo>
                <a:lnTo>
                  <a:pt x="5072" y="4858"/>
                </a:lnTo>
                <a:lnTo>
                  <a:pt x="5050" y="4858"/>
                </a:lnTo>
                <a:lnTo>
                  <a:pt x="5007" y="4836"/>
                </a:lnTo>
                <a:lnTo>
                  <a:pt x="5007" y="4836"/>
                </a:lnTo>
                <a:close/>
                <a:moveTo>
                  <a:pt x="5307" y="6527"/>
                </a:moveTo>
                <a:lnTo>
                  <a:pt x="5307" y="6527"/>
                </a:lnTo>
                <a:lnTo>
                  <a:pt x="5286" y="6569"/>
                </a:lnTo>
                <a:lnTo>
                  <a:pt x="5264" y="6591"/>
                </a:lnTo>
                <a:lnTo>
                  <a:pt x="5243" y="6612"/>
                </a:lnTo>
                <a:lnTo>
                  <a:pt x="5221" y="6591"/>
                </a:lnTo>
                <a:lnTo>
                  <a:pt x="5179" y="6548"/>
                </a:lnTo>
                <a:lnTo>
                  <a:pt x="5200" y="6505"/>
                </a:lnTo>
                <a:lnTo>
                  <a:pt x="5200" y="6462"/>
                </a:lnTo>
                <a:lnTo>
                  <a:pt x="5200" y="6462"/>
                </a:lnTo>
                <a:lnTo>
                  <a:pt x="5243" y="6420"/>
                </a:lnTo>
                <a:lnTo>
                  <a:pt x="5286" y="6420"/>
                </a:lnTo>
                <a:lnTo>
                  <a:pt x="5307" y="6462"/>
                </a:lnTo>
                <a:lnTo>
                  <a:pt x="5307" y="6527"/>
                </a:lnTo>
                <a:lnTo>
                  <a:pt x="5307" y="6527"/>
                </a:lnTo>
                <a:close/>
                <a:moveTo>
                  <a:pt x="3403" y="5842"/>
                </a:moveTo>
                <a:lnTo>
                  <a:pt x="3403" y="5842"/>
                </a:lnTo>
                <a:lnTo>
                  <a:pt x="3446" y="5906"/>
                </a:lnTo>
                <a:lnTo>
                  <a:pt x="3488" y="5949"/>
                </a:lnTo>
                <a:lnTo>
                  <a:pt x="3553" y="5970"/>
                </a:lnTo>
                <a:lnTo>
                  <a:pt x="3617" y="5992"/>
                </a:lnTo>
                <a:lnTo>
                  <a:pt x="3681" y="5970"/>
                </a:lnTo>
                <a:lnTo>
                  <a:pt x="3745" y="5949"/>
                </a:lnTo>
                <a:lnTo>
                  <a:pt x="3895" y="5885"/>
                </a:lnTo>
                <a:lnTo>
                  <a:pt x="4002" y="5756"/>
                </a:lnTo>
                <a:lnTo>
                  <a:pt x="4087" y="5628"/>
                </a:lnTo>
                <a:lnTo>
                  <a:pt x="4109" y="5542"/>
                </a:lnTo>
                <a:lnTo>
                  <a:pt x="4130" y="5478"/>
                </a:lnTo>
                <a:lnTo>
                  <a:pt x="4109" y="5393"/>
                </a:lnTo>
                <a:lnTo>
                  <a:pt x="4087" y="5328"/>
                </a:lnTo>
                <a:lnTo>
                  <a:pt x="4087" y="5328"/>
                </a:lnTo>
                <a:lnTo>
                  <a:pt x="4045" y="5264"/>
                </a:lnTo>
                <a:lnTo>
                  <a:pt x="4002" y="5243"/>
                </a:lnTo>
                <a:lnTo>
                  <a:pt x="3938" y="5222"/>
                </a:lnTo>
                <a:lnTo>
                  <a:pt x="3873" y="5222"/>
                </a:lnTo>
                <a:lnTo>
                  <a:pt x="3745" y="5243"/>
                </a:lnTo>
                <a:lnTo>
                  <a:pt x="3617" y="5328"/>
                </a:lnTo>
                <a:lnTo>
                  <a:pt x="3510" y="5435"/>
                </a:lnTo>
                <a:lnTo>
                  <a:pt x="3424" y="5564"/>
                </a:lnTo>
                <a:lnTo>
                  <a:pt x="3381" y="5714"/>
                </a:lnTo>
                <a:lnTo>
                  <a:pt x="3381" y="5778"/>
                </a:lnTo>
                <a:lnTo>
                  <a:pt x="3403" y="5842"/>
                </a:lnTo>
                <a:lnTo>
                  <a:pt x="3403" y="5842"/>
                </a:lnTo>
                <a:close/>
                <a:moveTo>
                  <a:pt x="2889" y="5949"/>
                </a:moveTo>
                <a:lnTo>
                  <a:pt x="2889" y="5949"/>
                </a:lnTo>
                <a:lnTo>
                  <a:pt x="2932" y="5885"/>
                </a:lnTo>
                <a:lnTo>
                  <a:pt x="2953" y="5799"/>
                </a:lnTo>
                <a:lnTo>
                  <a:pt x="2953" y="5735"/>
                </a:lnTo>
                <a:lnTo>
                  <a:pt x="2932" y="5649"/>
                </a:lnTo>
                <a:lnTo>
                  <a:pt x="2889" y="5585"/>
                </a:lnTo>
                <a:lnTo>
                  <a:pt x="2846" y="5500"/>
                </a:lnTo>
                <a:lnTo>
                  <a:pt x="2718" y="5371"/>
                </a:lnTo>
                <a:lnTo>
                  <a:pt x="2568" y="5286"/>
                </a:lnTo>
                <a:lnTo>
                  <a:pt x="2504" y="5243"/>
                </a:lnTo>
                <a:lnTo>
                  <a:pt x="2419" y="5243"/>
                </a:lnTo>
                <a:lnTo>
                  <a:pt x="2354" y="5243"/>
                </a:lnTo>
                <a:lnTo>
                  <a:pt x="2269" y="5264"/>
                </a:lnTo>
                <a:lnTo>
                  <a:pt x="2226" y="5307"/>
                </a:lnTo>
                <a:lnTo>
                  <a:pt x="2162" y="5371"/>
                </a:lnTo>
                <a:lnTo>
                  <a:pt x="2162" y="5371"/>
                </a:lnTo>
                <a:lnTo>
                  <a:pt x="2140" y="5435"/>
                </a:lnTo>
                <a:lnTo>
                  <a:pt x="2140" y="5500"/>
                </a:lnTo>
                <a:lnTo>
                  <a:pt x="2140" y="5564"/>
                </a:lnTo>
                <a:lnTo>
                  <a:pt x="2162" y="5649"/>
                </a:lnTo>
                <a:lnTo>
                  <a:pt x="2247" y="5778"/>
                </a:lnTo>
                <a:lnTo>
                  <a:pt x="2376" y="5906"/>
                </a:lnTo>
                <a:lnTo>
                  <a:pt x="2504" y="5992"/>
                </a:lnTo>
                <a:lnTo>
                  <a:pt x="2654" y="6056"/>
                </a:lnTo>
                <a:lnTo>
                  <a:pt x="2718" y="6056"/>
                </a:lnTo>
                <a:lnTo>
                  <a:pt x="2782" y="6035"/>
                </a:lnTo>
                <a:lnTo>
                  <a:pt x="2846" y="6013"/>
                </a:lnTo>
                <a:lnTo>
                  <a:pt x="2889" y="5949"/>
                </a:lnTo>
                <a:lnTo>
                  <a:pt x="2889" y="5949"/>
                </a:lnTo>
                <a:close/>
                <a:moveTo>
                  <a:pt x="3189" y="6291"/>
                </a:moveTo>
                <a:lnTo>
                  <a:pt x="3189" y="6291"/>
                </a:lnTo>
                <a:lnTo>
                  <a:pt x="3125" y="6291"/>
                </a:lnTo>
                <a:lnTo>
                  <a:pt x="3082" y="6313"/>
                </a:lnTo>
                <a:lnTo>
                  <a:pt x="2996" y="6398"/>
                </a:lnTo>
                <a:lnTo>
                  <a:pt x="2932" y="6527"/>
                </a:lnTo>
                <a:lnTo>
                  <a:pt x="2911" y="6634"/>
                </a:lnTo>
                <a:lnTo>
                  <a:pt x="2911" y="6634"/>
                </a:lnTo>
                <a:lnTo>
                  <a:pt x="2932" y="6719"/>
                </a:lnTo>
                <a:lnTo>
                  <a:pt x="2996" y="6783"/>
                </a:lnTo>
                <a:lnTo>
                  <a:pt x="3082" y="6805"/>
                </a:lnTo>
                <a:lnTo>
                  <a:pt x="3167" y="6826"/>
                </a:lnTo>
                <a:lnTo>
                  <a:pt x="3253" y="6826"/>
                </a:lnTo>
                <a:lnTo>
                  <a:pt x="3317" y="6783"/>
                </a:lnTo>
                <a:lnTo>
                  <a:pt x="3360" y="6719"/>
                </a:lnTo>
                <a:lnTo>
                  <a:pt x="3339" y="6655"/>
                </a:lnTo>
                <a:lnTo>
                  <a:pt x="3339" y="6655"/>
                </a:lnTo>
                <a:lnTo>
                  <a:pt x="3274" y="6441"/>
                </a:lnTo>
                <a:lnTo>
                  <a:pt x="3232" y="6334"/>
                </a:lnTo>
                <a:lnTo>
                  <a:pt x="3210" y="6313"/>
                </a:lnTo>
                <a:lnTo>
                  <a:pt x="3189" y="6291"/>
                </a:lnTo>
                <a:lnTo>
                  <a:pt x="3189" y="6291"/>
                </a:lnTo>
                <a:close/>
                <a:moveTo>
                  <a:pt x="3424" y="7104"/>
                </a:moveTo>
                <a:lnTo>
                  <a:pt x="3424" y="7104"/>
                </a:lnTo>
                <a:lnTo>
                  <a:pt x="3381" y="7126"/>
                </a:lnTo>
                <a:lnTo>
                  <a:pt x="3360" y="7169"/>
                </a:lnTo>
                <a:lnTo>
                  <a:pt x="3360" y="7233"/>
                </a:lnTo>
                <a:lnTo>
                  <a:pt x="3360" y="7297"/>
                </a:lnTo>
                <a:lnTo>
                  <a:pt x="3381" y="7340"/>
                </a:lnTo>
                <a:lnTo>
                  <a:pt x="3403" y="7382"/>
                </a:lnTo>
                <a:lnTo>
                  <a:pt x="3446" y="7404"/>
                </a:lnTo>
                <a:lnTo>
                  <a:pt x="3510" y="7382"/>
                </a:lnTo>
                <a:lnTo>
                  <a:pt x="3510" y="7382"/>
                </a:lnTo>
                <a:lnTo>
                  <a:pt x="3531" y="7361"/>
                </a:lnTo>
                <a:lnTo>
                  <a:pt x="3553" y="7318"/>
                </a:lnTo>
                <a:lnTo>
                  <a:pt x="3553" y="7211"/>
                </a:lnTo>
                <a:lnTo>
                  <a:pt x="3531" y="7147"/>
                </a:lnTo>
                <a:lnTo>
                  <a:pt x="3510" y="7126"/>
                </a:lnTo>
                <a:lnTo>
                  <a:pt x="3467" y="7104"/>
                </a:lnTo>
                <a:lnTo>
                  <a:pt x="3424" y="7104"/>
                </a:lnTo>
                <a:lnTo>
                  <a:pt x="3424" y="7104"/>
                </a:lnTo>
                <a:close/>
                <a:moveTo>
                  <a:pt x="2911" y="7404"/>
                </a:moveTo>
                <a:lnTo>
                  <a:pt x="2911" y="7404"/>
                </a:lnTo>
                <a:lnTo>
                  <a:pt x="2932" y="7340"/>
                </a:lnTo>
                <a:lnTo>
                  <a:pt x="2932" y="7254"/>
                </a:lnTo>
                <a:lnTo>
                  <a:pt x="2911" y="7104"/>
                </a:lnTo>
                <a:lnTo>
                  <a:pt x="2911" y="7104"/>
                </a:lnTo>
                <a:lnTo>
                  <a:pt x="2825" y="7104"/>
                </a:lnTo>
                <a:lnTo>
                  <a:pt x="2782" y="7126"/>
                </a:lnTo>
                <a:lnTo>
                  <a:pt x="2740" y="7190"/>
                </a:lnTo>
                <a:lnTo>
                  <a:pt x="2740" y="7254"/>
                </a:lnTo>
                <a:lnTo>
                  <a:pt x="2740" y="7318"/>
                </a:lnTo>
                <a:lnTo>
                  <a:pt x="2782" y="7382"/>
                </a:lnTo>
                <a:lnTo>
                  <a:pt x="2846" y="7404"/>
                </a:lnTo>
                <a:lnTo>
                  <a:pt x="2911" y="7404"/>
                </a:lnTo>
                <a:lnTo>
                  <a:pt x="2911" y="7404"/>
                </a:lnTo>
                <a:close/>
                <a:moveTo>
                  <a:pt x="3103" y="7126"/>
                </a:moveTo>
                <a:lnTo>
                  <a:pt x="3103" y="7126"/>
                </a:lnTo>
                <a:lnTo>
                  <a:pt x="3082" y="7169"/>
                </a:lnTo>
                <a:lnTo>
                  <a:pt x="3060" y="7211"/>
                </a:lnTo>
                <a:lnTo>
                  <a:pt x="3060" y="7318"/>
                </a:lnTo>
                <a:lnTo>
                  <a:pt x="3082" y="7361"/>
                </a:lnTo>
                <a:lnTo>
                  <a:pt x="3125" y="7382"/>
                </a:lnTo>
                <a:lnTo>
                  <a:pt x="3167" y="7382"/>
                </a:lnTo>
                <a:lnTo>
                  <a:pt x="3210" y="7361"/>
                </a:lnTo>
                <a:lnTo>
                  <a:pt x="3210" y="7361"/>
                </a:lnTo>
                <a:lnTo>
                  <a:pt x="3232" y="7318"/>
                </a:lnTo>
                <a:lnTo>
                  <a:pt x="3232" y="7275"/>
                </a:lnTo>
                <a:lnTo>
                  <a:pt x="3232" y="7169"/>
                </a:lnTo>
                <a:lnTo>
                  <a:pt x="3210" y="7126"/>
                </a:lnTo>
                <a:lnTo>
                  <a:pt x="3189" y="7104"/>
                </a:lnTo>
                <a:lnTo>
                  <a:pt x="3146" y="7104"/>
                </a:lnTo>
                <a:lnTo>
                  <a:pt x="3103" y="7126"/>
                </a:lnTo>
                <a:lnTo>
                  <a:pt x="3103" y="71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2541673" y="3065290"/>
            <a:ext cx="286551" cy="259392"/>
          </a:xfrm>
          <a:custGeom>
            <a:rect b="b" l="l" r="r" t="t"/>
            <a:pathLst>
              <a:path extrusionOk="0" h="9608" w="10614">
                <a:moveTo>
                  <a:pt x="10570" y="2547"/>
                </a:moveTo>
                <a:lnTo>
                  <a:pt x="10570" y="2547"/>
                </a:lnTo>
                <a:lnTo>
                  <a:pt x="10528" y="2504"/>
                </a:lnTo>
                <a:lnTo>
                  <a:pt x="10463" y="2461"/>
                </a:lnTo>
                <a:lnTo>
                  <a:pt x="10292" y="2376"/>
                </a:lnTo>
                <a:lnTo>
                  <a:pt x="9993" y="2226"/>
                </a:lnTo>
                <a:lnTo>
                  <a:pt x="9993" y="2226"/>
                </a:lnTo>
                <a:lnTo>
                  <a:pt x="9779" y="2141"/>
                </a:lnTo>
                <a:lnTo>
                  <a:pt x="9565" y="2055"/>
                </a:lnTo>
                <a:lnTo>
                  <a:pt x="9115" y="1884"/>
                </a:lnTo>
                <a:lnTo>
                  <a:pt x="9115" y="1884"/>
                </a:lnTo>
                <a:lnTo>
                  <a:pt x="8195" y="1541"/>
                </a:lnTo>
                <a:lnTo>
                  <a:pt x="7318" y="1178"/>
                </a:lnTo>
                <a:lnTo>
                  <a:pt x="7318" y="1178"/>
                </a:lnTo>
                <a:lnTo>
                  <a:pt x="6398" y="793"/>
                </a:lnTo>
                <a:lnTo>
                  <a:pt x="5949" y="600"/>
                </a:lnTo>
                <a:lnTo>
                  <a:pt x="5478" y="450"/>
                </a:lnTo>
                <a:lnTo>
                  <a:pt x="5478" y="450"/>
                </a:lnTo>
                <a:lnTo>
                  <a:pt x="5286" y="408"/>
                </a:lnTo>
                <a:lnTo>
                  <a:pt x="5179" y="386"/>
                </a:lnTo>
                <a:lnTo>
                  <a:pt x="5114" y="343"/>
                </a:lnTo>
                <a:lnTo>
                  <a:pt x="5114" y="343"/>
                </a:lnTo>
                <a:lnTo>
                  <a:pt x="5072" y="301"/>
                </a:lnTo>
                <a:lnTo>
                  <a:pt x="5050" y="258"/>
                </a:lnTo>
                <a:lnTo>
                  <a:pt x="5050" y="236"/>
                </a:lnTo>
                <a:lnTo>
                  <a:pt x="5029" y="172"/>
                </a:lnTo>
                <a:lnTo>
                  <a:pt x="5029" y="172"/>
                </a:lnTo>
                <a:lnTo>
                  <a:pt x="5007" y="129"/>
                </a:lnTo>
                <a:lnTo>
                  <a:pt x="4986" y="87"/>
                </a:lnTo>
                <a:lnTo>
                  <a:pt x="4986" y="65"/>
                </a:lnTo>
                <a:lnTo>
                  <a:pt x="4922" y="87"/>
                </a:lnTo>
                <a:lnTo>
                  <a:pt x="4922" y="87"/>
                </a:lnTo>
                <a:lnTo>
                  <a:pt x="4900" y="108"/>
                </a:lnTo>
                <a:lnTo>
                  <a:pt x="4858" y="151"/>
                </a:lnTo>
                <a:lnTo>
                  <a:pt x="4836" y="215"/>
                </a:lnTo>
                <a:lnTo>
                  <a:pt x="4815" y="236"/>
                </a:lnTo>
                <a:lnTo>
                  <a:pt x="4815" y="236"/>
                </a:lnTo>
                <a:lnTo>
                  <a:pt x="4793" y="215"/>
                </a:lnTo>
                <a:lnTo>
                  <a:pt x="4793" y="194"/>
                </a:lnTo>
                <a:lnTo>
                  <a:pt x="4793" y="108"/>
                </a:lnTo>
                <a:lnTo>
                  <a:pt x="4793" y="65"/>
                </a:lnTo>
                <a:lnTo>
                  <a:pt x="4772" y="44"/>
                </a:lnTo>
                <a:lnTo>
                  <a:pt x="4751" y="44"/>
                </a:lnTo>
                <a:lnTo>
                  <a:pt x="4686" y="44"/>
                </a:lnTo>
                <a:lnTo>
                  <a:pt x="4686" y="44"/>
                </a:lnTo>
                <a:lnTo>
                  <a:pt x="4644" y="172"/>
                </a:lnTo>
                <a:lnTo>
                  <a:pt x="4601" y="236"/>
                </a:lnTo>
                <a:lnTo>
                  <a:pt x="4580" y="215"/>
                </a:lnTo>
                <a:lnTo>
                  <a:pt x="4558" y="194"/>
                </a:lnTo>
                <a:lnTo>
                  <a:pt x="4558" y="194"/>
                </a:lnTo>
                <a:lnTo>
                  <a:pt x="4537" y="129"/>
                </a:lnTo>
                <a:lnTo>
                  <a:pt x="4537" y="44"/>
                </a:lnTo>
                <a:lnTo>
                  <a:pt x="4515" y="22"/>
                </a:lnTo>
                <a:lnTo>
                  <a:pt x="4494" y="1"/>
                </a:lnTo>
                <a:lnTo>
                  <a:pt x="4473" y="1"/>
                </a:lnTo>
                <a:lnTo>
                  <a:pt x="4430" y="1"/>
                </a:lnTo>
                <a:lnTo>
                  <a:pt x="4430" y="1"/>
                </a:lnTo>
                <a:lnTo>
                  <a:pt x="4366" y="22"/>
                </a:lnTo>
                <a:lnTo>
                  <a:pt x="4344" y="44"/>
                </a:lnTo>
                <a:lnTo>
                  <a:pt x="4323" y="129"/>
                </a:lnTo>
                <a:lnTo>
                  <a:pt x="4323" y="129"/>
                </a:lnTo>
                <a:lnTo>
                  <a:pt x="4259" y="236"/>
                </a:lnTo>
                <a:lnTo>
                  <a:pt x="4194" y="365"/>
                </a:lnTo>
                <a:lnTo>
                  <a:pt x="4152" y="472"/>
                </a:lnTo>
                <a:lnTo>
                  <a:pt x="4087" y="600"/>
                </a:lnTo>
                <a:lnTo>
                  <a:pt x="4087" y="600"/>
                </a:lnTo>
                <a:lnTo>
                  <a:pt x="3873" y="835"/>
                </a:lnTo>
                <a:lnTo>
                  <a:pt x="3659" y="1092"/>
                </a:lnTo>
                <a:lnTo>
                  <a:pt x="3232" y="1584"/>
                </a:lnTo>
                <a:lnTo>
                  <a:pt x="3232" y="1584"/>
                </a:lnTo>
                <a:lnTo>
                  <a:pt x="3082" y="1755"/>
                </a:lnTo>
                <a:lnTo>
                  <a:pt x="3082" y="1755"/>
                </a:lnTo>
                <a:lnTo>
                  <a:pt x="2975" y="1777"/>
                </a:lnTo>
                <a:lnTo>
                  <a:pt x="2868" y="1841"/>
                </a:lnTo>
                <a:lnTo>
                  <a:pt x="2868" y="1841"/>
                </a:lnTo>
                <a:lnTo>
                  <a:pt x="2825" y="1905"/>
                </a:lnTo>
                <a:lnTo>
                  <a:pt x="2782" y="1991"/>
                </a:lnTo>
                <a:lnTo>
                  <a:pt x="2782" y="1991"/>
                </a:lnTo>
                <a:lnTo>
                  <a:pt x="2782" y="2055"/>
                </a:lnTo>
                <a:lnTo>
                  <a:pt x="2782" y="2119"/>
                </a:lnTo>
                <a:lnTo>
                  <a:pt x="2825" y="2269"/>
                </a:lnTo>
                <a:lnTo>
                  <a:pt x="2868" y="2397"/>
                </a:lnTo>
                <a:lnTo>
                  <a:pt x="2868" y="2461"/>
                </a:lnTo>
                <a:lnTo>
                  <a:pt x="2868" y="2526"/>
                </a:lnTo>
                <a:lnTo>
                  <a:pt x="2868" y="2526"/>
                </a:lnTo>
                <a:lnTo>
                  <a:pt x="2868" y="2590"/>
                </a:lnTo>
                <a:lnTo>
                  <a:pt x="2825" y="2633"/>
                </a:lnTo>
                <a:lnTo>
                  <a:pt x="2761" y="2675"/>
                </a:lnTo>
                <a:lnTo>
                  <a:pt x="2547" y="2782"/>
                </a:lnTo>
                <a:lnTo>
                  <a:pt x="2547" y="2782"/>
                </a:lnTo>
                <a:lnTo>
                  <a:pt x="2354" y="2911"/>
                </a:lnTo>
                <a:lnTo>
                  <a:pt x="2354" y="2911"/>
                </a:lnTo>
                <a:lnTo>
                  <a:pt x="2205" y="3018"/>
                </a:lnTo>
                <a:lnTo>
                  <a:pt x="2098" y="3125"/>
                </a:lnTo>
                <a:lnTo>
                  <a:pt x="1991" y="3253"/>
                </a:lnTo>
                <a:lnTo>
                  <a:pt x="1884" y="3382"/>
                </a:lnTo>
                <a:lnTo>
                  <a:pt x="1884" y="3382"/>
                </a:lnTo>
                <a:lnTo>
                  <a:pt x="1712" y="3638"/>
                </a:lnTo>
                <a:lnTo>
                  <a:pt x="1584" y="3938"/>
                </a:lnTo>
                <a:lnTo>
                  <a:pt x="1456" y="4237"/>
                </a:lnTo>
                <a:lnTo>
                  <a:pt x="1370" y="4558"/>
                </a:lnTo>
                <a:lnTo>
                  <a:pt x="1306" y="4901"/>
                </a:lnTo>
                <a:lnTo>
                  <a:pt x="1263" y="5222"/>
                </a:lnTo>
                <a:lnTo>
                  <a:pt x="1263" y="5542"/>
                </a:lnTo>
                <a:lnTo>
                  <a:pt x="1285" y="5842"/>
                </a:lnTo>
                <a:lnTo>
                  <a:pt x="1285" y="5842"/>
                </a:lnTo>
                <a:lnTo>
                  <a:pt x="1349" y="6163"/>
                </a:lnTo>
                <a:lnTo>
                  <a:pt x="1434" y="6463"/>
                </a:lnTo>
                <a:lnTo>
                  <a:pt x="1584" y="6741"/>
                </a:lnTo>
                <a:lnTo>
                  <a:pt x="1777" y="6997"/>
                </a:lnTo>
                <a:lnTo>
                  <a:pt x="1969" y="7233"/>
                </a:lnTo>
                <a:lnTo>
                  <a:pt x="2226" y="7447"/>
                </a:lnTo>
                <a:lnTo>
                  <a:pt x="2483" y="7639"/>
                </a:lnTo>
                <a:lnTo>
                  <a:pt x="2761" y="7810"/>
                </a:lnTo>
                <a:lnTo>
                  <a:pt x="2761" y="7810"/>
                </a:lnTo>
                <a:lnTo>
                  <a:pt x="3039" y="7939"/>
                </a:lnTo>
                <a:lnTo>
                  <a:pt x="3339" y="8046"/>
                </a:lnTo>
                <a:lnTo>
                  <a:pt x="3659" y="8131"/>
                </a:lnTo>
                <a:lnTo>
                  <a:pt x="3959" y="8174"/>
                </a:lnTo>
                <a:lnTo>
                  <a:pt x="4280" y="8217"/>
                </a:lnTo>
                <a:lnTo>
                  <a:pt x="4601" y="8217"/>
                </a:lnTo>
                <a:lnTo>
                  <a:pt x="4900" y="8196"/>
                </a:lnTo>
                <a:lnTo>
                  <a:pt x="5221" y="8174"/>
                </a:lnTo>
                <a:lnTo>
                  <a:pt x="5221" y="8174"/>
                </a:lnTo>
                <a:lnTo>
                  <a:pt x="5756" y="8067"/>
                </a:lnTo>
                <a:lnTo>
                  <a:pt x="6270" y="7939"/>
                </a:lnTo>
                <a:lnTo>
                  <a:pt x="6527" y="7875"/>
                </a:lnTo>
                <a:lnTo>
                  <a:pt x="6783" y="7768"/>
                </a:lnTo>
                <a:lnTo>
                  <a:pt x="7019" y="7639"/>
                </a:lnTo>
                <a:lnTo>
                  <a:pt x="7254" y="7511"/>
                </a:lnTo>
                <a:lnTo>
                  <a:pt x="7254" y="7511"/>
                </a:lnTo>
                <a:lnTo>
                  <a:pt x="7489" y="7318"/>
                </a:lnTo>
                <a:lnTo>
                  <a:pt x="7703" y="7126"/>
                </a:lnTo>
                <a:lnTo>
                  <a:pt x="7874" y="6890"/>
                </a:lnTo>
                <a:lnTo>
                  <a:pt x="8024" y="6634"/>
                </a:lnTo>
                <a:lnTo>
                  <a:pt x="8153" y="6377"/>
                </a:lnTo>
                <a:lnTo>
                  <a:pt x="8238" y="6099"/>
                </a:lnTo>
                <a:lnTo>
                  <a:pt x="8281" y="5821"/>
                </a:lnTo>
                <a:lnTo>
                  <a:pt x="8324" y="5542"/>
                </a:lnTo>
                <a:lnTo>
                  <a:pt x="8324" y="5243"/>
                </a:lnTo>
                <a:lnTo>
                  <a:pt x="8302" y="4965"/>
                </a:lnTo>
                <a:lnTo>
                  <a:pt x="8238" y="4665"/>
                </a:lnTo>
                <a:lnTo>
                  <a:pt x="8153" y="4387"/>
                </a:lnTo>
                <a:lnTo>
                  <a:pt x="8046" y="4130"/>
                </a:lnTo>
                <a:lnTo>
                  <a:pt x="7917" y="3852"/>
                </a:lnTo>
                <a:lnTo>
                  <a:pt x="7767" y="3617"/>
                </a:lnTo>
                <a:lnTo>
                  <a:pt x="7575" y="3382"/>
                </a:lnTo>
                <a:lnTo>
                  <a:pt x="7575" y="3382"/>
                </a:lnTo>
                <a:lnTo>
                  <a:pt x="7382" y="3168"/>
                </a:lnTo>
                <a:lnTo>
                  <a:pt x="7168" y="2975"/>
                </a:lnTo>
                <a:lnTo>
                  <a:pt x="6954" y="2804"/>
                </a:lnTo>
                <a:lnTo>
                  <a:pt x="6698" y="2654"/>
                </a:lnTo>
                <a:lnTo>
                  <a:pt x="6698" y="2654"/>
                </a:lnTo>
                <a:lnTo>
                  <a:pt x="6591" y="2611"/>
                </a:lnTo>
                <a:lnTo>
                  <a:pt x="6484" y="2568"/>
                </a:lnTo>
                <a:lnTo>
                  <a:pt x="6355" y="2547"/>
                </a:lnTo>
                <a:lnTo>
                  <a:pt x="6248" y="2504"/>
                </a:lnTo>
                <a:lnTo>
                  <a:pt x="6248" y="2504"/>
                </a:lnTo>
                <a:lnTo>
                  <a:pt x="6206" y="2483"/>
                </a:lnTo>
                <a:lnTo>
                  <a:pt x="6184" y="2440"/>
                </a:lnTo>
                <a:lnTo>
                  <a:pt x="6184" y="2333"/>
                </a:lnTo>
                <a:lnTo>
                  <a:pt x="6184" y="2333"/>
                </a:lnTo>
                <a:lnTo>
                  <a:pt x="6184" y="2034"/>
                </a:lnTo>
                <a:lnTo>
                  <a:pt x="6141" y="1884"/>
                </a:lnTo>
                <a:lnTo>
                  <a:pt x="6120" y="1820"/>
                </a:lnTo>
                <a:lnTo>
                  <a:pt x="6056" y="1755"/>
                </a:lnTo>
                <a:lnTo>
                  <a:pt x="6056" y="1755"/>
                </a:lnTo>
                <a:lnTo>
                  <a:pt x="5992" y="1713"/>
                </a:lnTo>
                <a:lnTo>
                  <a:pt x="5927" y="1670"/>
                </a:lnTo>
                <a:lnTo>
                  <a:pt x="5863" y="1648"/>
                </a:lnTo>
                <a:lnTo>
                  <a:pt x="5799" y="1584"/>
                </a:lnTo>
                <a:lnTo>
                  <a:pt x="5799" y="1584"/>
                </a:lnTo>
                <a:lnTo>
                  <a:pt x="5457" y="1199"/>
                </a:lnTo>
                <a:lnTo>
                  <a:pt x="5243" y="964"/>
                </a:lnTo>
                <a:lnTo>
                  <a:pt x="5157" y="878"/>
                </a:lnTo>
                <a:lnTo>
                  <a:pt x="5114" y="857"/>
                </a:lnTo>
                <a:lnTo>
                  <a:pt x="5114" y="857"/>
                </a:lnTo>
                <a:lnTo>
                  <a:pt x="5179" y="857"/>
                </a:lnTo>
                <a:lnTo>
                  <a:pt x="5264" y="878"/>
                </a:lnTo>
                <a:lnTo>
                  <a:pt x="5457" y="964"/>
                </a:lnTo>
                <a:lnTo>
                  <a:pt x="5799" y="1156"/>
                </a:lnTo>
                <a:lnTo>
                  <a:pt x="5799" y="1156"/>
                </a:lnTo>
                <a:lnTo>
                  <a:pt x="6612" y="1520"/>
                </a:lnTo>
                <a:lnTo>
                  <a:pt x="6612" y="1520"/>
                </a:lnTo>
                <a:lnTo>
                  <a:pt x="7425" y="1905"/>
                </a:lnTo>
                <a:lnTo>
                  <a:pt x="7853" y="2098"/>
                </a:lnTo>
                <a:lnTo>
                  <a:pt x="8260" y="2290"/>
                </a:lnTo>
                <a:lnTo>
                  <a:pt x="8260" y="2290"/>
                </a:lnTo>
                <a:lnTo>
                  <a:pt x="9051" y="2718"/>
                </a:lnTo>
                <a:lnTo>
                  <a:pt x="9843" y="3146"/>
                </a:lnTo>
                <a:lnTo>
                  <a:pt x="9843" y="3146"/>
                </a:lnTo>
                <a:lnTo>
                  <a:pt x="10035" y="3232"/>
                </a:lnTo>
                <a:lnTo>
                  <a:pt x="10121" y="3253"/>
                </a:lnTo>
                <a:lnTo>
                  <a:pt x="10185" y="3275"/>
                </a:lnTo>
                <a:lnTo>
                  <a:pt x="10271" y="3275"/>
                </a:lnTo>
                <a:lnTo>
                  <a:pt x="10356" y="3253"/>
                </a:lnTo>
                <a:lnTo>
                  <a:pt x="10421" y="3189"/>
                </a:lnTo>
                <a:lnTo>
                  <a:pt x="10485" y="3125"/>
                </a:lnTo>
                <a:lnTo>
                  <a:pt x="10485" y="3125"/>
                </a:lnTo>
                <a:lnTo>
                  <a:pt x="10549" y="2996"/>
                </a:lnTo>
                <a:lnTo>
                  <a:pt x="10613" y="2847"/>
                </a:lnTo>
                <a:lnTo>
                  <a:pt x="10613" y="2761"/>
                </a:lnTo>
                <a:lnTo>
                  <a:pt x="10613" y="2697"/>
                </a:lnTo>
                <a:lnTo>
                  <a:pt x="10613" y="2611"/>
                </a:lnTo>
                <a:lnTo>
                  <a:pt x="10570" y="2547"/>
                </a:lnTo>
                <a:lnTo>
                  <a:pt x="10570" y="2547"/>
                </a:lnTo>
                <a:close/>
                <a:moveTo>
                  <a:pt x="3446" y="2248"/>
                </a:moveTo>
                <a:lnTo>
                  <a:pt x="3446" y="2248"/>
                </a:lnTo>
                <a:lnTo>
                  <a:pt x="3467" y="2183"/>
                </a:lnTo>
                <a:lnTo>
                  <a:pt x="3488" y="2141"/>
                </a:lnTo>
                <a:lnTo>
                  <a:pt x="3510" y="2162"/>
                </a:lnTo>
                <a:lnTo>
                  <a:pt x="3531" y="2183"/>
                </a:lnTo>
                <a:lnTo>
                  <a:pt x="3574" y="2226"/>
                </a:lnTo>
                <a:lnTo>
                  <a:pt x="3595" y="2290"/>
                </a:lnTo>
                <a:lnTo>
                  <a:pt x="3595" y="2355"/>
                </a:lnTo>
                <a:lnTo>
                  <a:pt x="3574" y="2419"/>
                </a:lnTo>
                <a:lnTo>
                  <a:pt x="3574" y="2419"/>
                </a:lnTo>
                <a:lnTo>
                  <a:pt x="3531" y="2483"/>
                </a:lnTo>
                <a:lnTo>
                  <a:pt x="3510" y="2526"/>
                </a:lnTo>
                <a:lnTo>
                  <a:pt x="3488" y="2526"/>
                </a:lnTo>
                <a:lnTo>
                  <a:pt x="3467" y="2483"/>
                </a:lnTo>
                <a:lnTo>
                  <a:pt x="3446" y="2376"/>
                </a:lnTo>
                <a:lnTo>
                  <a:pt x="3446" y="2248"/>
                </a:lnTo>
                <a:lnTo>
                  <a:pt x="3446" y="2248"/>
                </a:lnTo>
                <a:close/>
                <a:moveTo>
                  <a:pt x="3167" y="2162"/>
                </a:moveTo>
                <a:lnTo>
                  <a:pt x="3167" y="2162"/>
                </a:lnTo>
                <a:lnTo>
                  <a:pt x="3274" y="2162"/>
                </a:lnTo>
                <a:lnTo>
                  <a:pt x="3274" y="2162"/>
                </a:lnTo>
                <a:lnTo>
                  <a:pt x="3274" y="2290"/>
                </a:lnTo>
                <a:lnTo>
                  <a:pt x="3296" y="2397"/>
                </a:lnTo>
                <a:lnTo>
                  <a:pt x="3296" y="2397"/>
                </a:lnTo>
                <a:lnTo>
                  <a:pt x="3274" y="2461"/>
                </a:lnTo>
                <a:lnTo>
                  <a:pt x="3274" y="2461"/>
                </a:lnTo>
                <a:lnTo>
                  <a:pt x="3274" y="2461"/>
                </a:lnTo>
                <a:lnTo>
                  <a:pt x="3210" y="2376"/>
                </a:lnTo>
                <a:lnTo>
                  <a:pt x="3167" y="2248"/>
                </a:lnTo>
                <a:lnTo>
                  <a:pt x="3146" y="2183"/>
                </a:lnTo>
                <a:lnTo>
                  <a:pt x="3167" y="2162"/>
                </a:lnTo>
                <a:lnTo>
                  <a:pt x="3167" y="2162"/>
                </a:lnTo>
                <a:close/>
                <a:moveTo>
                  <a:pt x="7297" y="3767"/>
                </a:moveTo>
                <a:lnTo>
                  <a:pt x="7297" y="3767"/>
                </a:lnTo>
                <a:lnTo>
                  <a:pt x="7447" y="4002"/>
                </a:lnTo>
                <a:lnTo>
                  <a:pt x="7554" y="4216"/>
                </a:lnTo>
                <a:lnTo>
                  <a:pt x="7661" y="4451"/>
                </a:lnTo>
                <a:lnTo>
                  <a:pt x="7746" y="4708"/>
                </a:lnTo>
                <a:lnTo>
                  <a:pt x="7810" y="4943"/>
                </a:lnTo>
                <a:lnTo>
                  <a:pt x="7832" y="5200"/>
                </a:lnTo>
                <a:lnTo>
                  <a:pt x="7832" y="5457"/>
                </a:lnTo>
                <a:lnTo>
                  <a:pt x="7810" y="5714"/>
                </a:lnTo>
                <a:lnTo>
                  <a:pt x="7810" y="5714"/>
                </a:lnTo>
                <a:lnTo>
                  <a:pt x="7746" y="6077"/>
                </a:lnTo>
                <a:lnTo>
                  <a:pt x="7639" y="6441"/>
                </a:lnTo>
                <a:lnTo>
                  <a:pt x="7639" y="6441"/>
                </a:lnTo>
                <a:lnTo>
                  <a:pt x="7596" y="6527"/>
                </a:lnTo>
                <a:lnTo>
                  <a:pt x="7554" y="6591"/>
                </a:lnTo>
                <a:lnTo>
                  <a:pt x="7425" y="6762"/>
                </a:lnTo>
                <a:lnTo>
                  <a:pt x="7126" y="7019"/>
                </a:lnTo>
                <a:lnTo>
                  <a:pt x="7126" y="7019"/>
                </a:lnTo>
                <a:lnTo>
                  <a:pt x="6954" y="7169"/>
                </a:lnTo>
                <a:lnTo>
                  <a:pt x="6783" y="7276"/>
                </a:lnTo>
                <a:lnTo>
                  <a:pt x="6612" y="7383"/>
                </a:lnTo>
                <a:lnTo>
                  <a:pt x="6420" y="7468"/>
                </a:lnTo>
                <a:lnTo>
                  <a:pt x="6034" y="7618"/>
                </a:lnTo>
                <a:lnTo>
                  <a:pt x="5628" y="7725"/>
                </a:lnTo>
                <a:lnTo>
                  <a:pt x="5628" y="7725"/>
                </a:lnTo>
                <a:lnTo>
                  <a:pt x="5393" y="7768"/>
                </a:lnTo>
                <a:lnTo>
                  <a:pt x="5179" y="7789"/>
                </a:lnTo>
                <a:lnTo>
                  <a:pt x="4708" y="7810"/>
                </a:lnTo>
                <a:lnTo>
                  <a:pt x="4237" y="7789"/>
                </a:lnTo>
                <a:lnTo>
                  <a:pt x="3788" y="7725"/>
                </a:lnTo>
                <a:lnTo>
                  <a:pt x="3788" y="7725"/>
                </a:lnTo>
                <a:lnTo>
                  <a:pt x="3553" y="7682"/>
                </a:lnTo>
                <a:lnTo>
                  <a:pt x="3339" y="7618"/>
                </a:lnTo>
                <a:lnTo>
                  <a:pt x="3125" y="7532"/>
                </a:lnTo>
                <a:lnTo>
                  <a:pt x="2911" y="7425"/>
                </a:lnTo>
                <a:lnTo>
                  <a:pt x="2718" y="7297"/>
                </a:lnTo>
                <a:lnTo>
                  <a:pt x="2547" y="7147"/>
                </a:lnTo>
                <a:lnTo>
                  <a:pt x="2376" y="6997"/>
                </a:lnTo>
                <a:lnTo>
                  <a:pt x="2226" y="6805"/>
                </a:lnTo>
                <a:lnTo>
                  <a:pt x="2226" y="6805"/>
                </a:lnTo>
                <a:lnTo>
                  <a:pt x="2119" y="6634"/>
                </a:lnTo>
                <a:lnTo>
                  <a:pt x="2055" y="6441"/>
                </a:lnTo>
                <a:lnTo>
                  <a:pt x="1991" y="6227"/>
                </a:lnTo>
                <a:lnTo>
                  <a:pt x="1948" y="6013"/>
                </a:lnTo>
                <a:lnTo>
                  <a:pt x="1884" y="5585"/>
                </a:lnTo>
                <a:lnTo>
                  <a:pt x="1884" y="5179"/>
                </a:lnTo>
                <a:lnTo>
                  <a:pt x="1884" y="5179"/>
                </a:lnTo>
                <a:lnTo>
                  <a:pt x="1884" y="4965"/>
                </a:lnTo>
                <a:lnTo>
                  <a:pt x="1884" y="4751"/>
                </a:lnTo>
                <a:lnTo>
                  <a:pt x="1926" y="4558"/>
                </a:lnTo>
                <a:lnTo>
                  <a:pt x="1969" y="4366"/>
                </a:lnTo>
                <a:lnTo>
                  <a:pt x="2033" y="4173"/>
                </a:lnTo>
                <a:lnTo>
                  <a:pt x="2119" y="3981"/>
                </a:lnTo>
                <a:lnTo>
                  <a:pt x="2226" y="3809"/>
                </a:lnTo>
                <a:lnTo>
                  <a:pt x="2354" y="3617"/>
                </a:lnTo>
                <a:lnTo>
                  <a:pt x="2354" y="3617"/>
                </a:lnTo>
                <a:lnTo>
                  <a:pt x="2483" y="3467"/>
                </a:lnTo>
                <a:lnTo>
                  <a:pt x="2633" y="3339"/>
                </a:lnTo>
                <a:lnTo>
                  <a:pt x="2804" y="3232"/>
                </a:lnTo>
                <a:lnTo>
                  <a:pt x="2975" y="3125"/>
                </a:lnTo>
                <a:lnTo>
                  <a:pt x="3167" y="3061"/>
                </a:lnTo>
                <a:lnTo>
                  <a:pt x="3360" y="3018"/>
                </a:lnTo>
                <a:lnTo>
                  <a:pt x="3574" y="2996"/>
                </a:lnTo>
                <a:lnTo>
                  <a:pt x="3766" y="2996"/>
                </a:lnTo>
                <a:lnTo>
                  <a:pt x="3766" y="2996"/>
                </a:lnTo>
                <a:lnTo>
                  <a:pt x="4259" y="2996"/>
                </a:lnTo>
                <a:lnTo>
                  <a:pt x="4751" y="2996"/>
                </a:lnTo>
                <a:lnTo>
                  <a:pt x="5243" y="2975"/>
                </a:lnTo>
                <a:lnTo>
                  <a:pt x="5478" y="2932"/>
                </a:lnTo>
                <a:lnTo>
                  <a:pt x="5713" y="2889"/>
                </a:lnTo>
                <a:lnTo>
                  <a:pt x="5713" y="2889"/>
                </a:lnTo>
                <a:lnTo>
                  <a:pt x="5842" y="2868"/>
                </a:lnTo>
                <a:lnTo>
                  <a:pt x="5949" y="2847"/>
                </a:lnTo>
                <a:lnTo>
                  <a:pt x="6056" y="2868"/>
                </a:lnTo>
                <a:lnTo>
                  <a:pt x="6184" y="2889"/>
                </a:lnTo>
                <a:lnTo>
                  <a:pt x="6398" y="2975"/>
                </a:lnTo>
                <a:lnTo>
                  <a:pt x="6612" y="3103"/>
                </a:lnTo>
                <a:lnTo>
                  <a:pt x="6805" y="3253"/>
                </a:lnTo>
                <a:lnTo>
                  <a:pt x="6997" y="3424"/>
                </a:lnTo>
                <a:lnTo>
                  <a:pt x="7168" y="3595"/>
                </a:lnTo>
                <a:lnTo>
                  <a:pt x="7297" y="3767"/>
                </a:lnTo>
                <a:lnTo>
                  <a:pt x="7297" y="3767"/>
                </a:lnTo>
                <a:close/>
                <a:moveTo>
                  <a:pt x="3681" y="2162"/>
                </a:moveTo>
                <a:lnTo>
                  <a:pt x="3681" y="2162"/>
                </a:lnTo>
                <a:lnTo>
                  <a:pt x="3702" y="2141"/>
                </a:lnTo>
                <a:lnTo>
                  <a:pt x="3766" y="2119"/>
                </a:lnTo>
                <a:lnTo>
                  <a:pt x="3873" y="2098"/>
                </a:lnTo>
                <a:lnTo>
                  <a:pt x="3873" y="2098"/>
                </a:lnTo>
                <a:lnTo>
                  <a:pt x="3873" y="2226"/>
                </a:lnTo>
                <a:lnTo>
                  <a:pt x="3873" y="2397"/>
                </a:lnTo>
                <a:lnTo>
                  <a:pt x="3873" y="2461"/>
                </a:lnTo>
                <a:lnTo>
                  <a:pt x="3831" y="2526"/>
                </a:lnTo>
                <a:lnTo>
                  <a:pt x="3788" y="2547"/>
                </a:lnTo>
                <a:lnTo>
                  <a:pt x="3724" y="2526"/>
                </a:lnTo>
                <a:lnTo>
                  <a:pt x="3724" y="2526"/>
                </a:lnTo>
                <a:lnTo>
                  <a:pt x="3702" y="2504"/>
                </a:lnTo>
                <a:lnTo>
                  <a:pt x="3681" y="2461"/>
                </a:lnTo>
                <a:lnTo>
                  <a:pt x="3681" y="2355"/>
                </a:lnTo>
                <a:lnTo>
                  <a:pt x="3681" y="2162"/>
                </a:lnTo>
                <a:lnTo>
                  <a:pt x="3681" y="2162"/>
                </a:lnTo>
                <a:close/>
                <a:moveTo>
                  <a:pt x="4408" y="2547"/>
                </a:moveTo>
                <a:lnTo>
                  <a:pt x="4408" y="2547"/>
                </a:lnTo>
                <a:lnTo>
                  <a:pt x="4366" y="2590"/>
                </a:lnTo>
                <a:lnTo>
                  <a:pt x="4344" y="2611"/>
                </a:lnTo>
                <a:lnTo>
                  <a:pt x="4301" y="2611"/>
                </a:lnTo>
                <a:lnTo>
                  <a:pt x="4259" y="2611"/>
                </a:lnTo>
                <a:lnTo>
                  <a:pt x="4216" y="2547"/>
                </a:lnTo>
                <a:lnTo>
                  <a:pt x="4152" y="2461"/>
                </a:lnTo>
                <a:lnTo>
                  <a:pt x="4109" y="2355"/>
                </a:lnTo>
                <a:lnTo>
                  <a:pt x="4109" y="2248"/>
                </a:lnTo>
                <a:lnTo>
                  <a:pt x="4109" y="2162"/>
                </a:lnTo>
                <a:lnTo>
                  <a:pt x="4152" y="2098"/>
                </a:lnTo>
                <a:lnTo>
                  <a:pt x="4152" y="2098"/>
                </a:lnTo>
                <a:lnTo>
                  <a:pt x="4194" y="2055"/>
                </a:lnTo>
                <a:lnTo>
                  <a:pt x="4301" y="2055"/>
                </a:lnTo>
                <a:lnTo>
                  <a:pt x="4451" y="2055"/>
                </a:lnTo>
                <a:lnTo>
                  <a:pt x="4451" y="2055"/>
                </a:lnTo>
                <a:lnTo>
                  <a:pt x="4430" y="2076"/>
                </a:lnTo>
                <a:lnTo>
                  <a:pt x="4430" y="2119"/>
                </a:lnTo>
                <a:lnTo>
                  <a:pt x="4430" y="2290"/>
                </a:lnTo>
                <a:lnTo>
                  <a:pt x="4430" y="2461"/>
                </a:lnTo>
                <a:lnTo>
                  <a:pt x="4408" y="2547"/>
                </a:lnTo>
                <a:lnTo>
                  <a:pt x="4408" y="2547"/>
                </a:lnTo>
                <a:close/>
                <a:moveTo>
                  <a:pt x="5671" y="2012"/>
                </a:moveTo>
                <a:lnTo>
                  <a:pt x="5671" y="2012"/>
                </a:lnTo>
                <a:lnTo>
                  <a:pt x="5713" y="2055"/>
                </a:lnTo>
                <a:lnTo>
                  <a:pt x="5735" y="2098"/>
                </a:lnTo>
                <a:lnTo>
                  <a:pt x="5756" y="2226"/>
                </a:lnTo>
                <a:lnTo>
                  <a:pt x="5756" y="2226"/>
                </a:lnTo>
                <a:lnTo>
                  <a:pt x="5756" y="2355"/>
                </a:lnTo>
                <a:lnTo>
                  <a:pt x="5735" y="2440"/>
                </a:lnTo>
                <a:lnTo>
                  <a:pt x="5671" y="2504"/>
                </a:lnTo>
                <a:lnTo>
                  <a:pt x="5564" y="2526"/>
                </a:lnTo>
                <a:lnTo>
                  <a:pt x="5564" y="2526"/>
                </a:lnTo>
                <a:lnTo>
                  <a:pt x="5371" y="2568"/>
                </a:lnTo>
                <a:lnTo>
                  <a:pt x="5136" y="2568"/>
                </a:lnTo>
                <a:lnTo>
                  <a:pt x="4922" y="2568"/>
                </a:lnTo>
                <a:lnTo>
                  <a:pt x="4708" y="2547"/>
                </a:lnTo>
                <a:lnTo>
                  <a:pt x="4708" y="2547"/>
                </a:lnTo>
                <a:lnTo>
                  <a:pt x="4708" y="2483"/>
                </a:lnTo>
                <a:lnTo>
                  <a:pt x="4708" y="2376"/>
                </a:lnTo>
                <a:lnTo>
                  <a:pt x="4708" y="2162"/>
                </a:lnTo>
                <a:lnTo>
                  <a:pt x="4708" y="2162"/>
                </a:lnTo>
                <a:lnTo>
                  <a:pt x="4729" y="2076"/>
                </a:lnTo>
                <a:lnTo>
                  <a:pt x="4751" y="2034"/>
                </a:lnTo>
                <a:lnTo>
                  <a:pt x="4793" y="2012"/>
                </a:lnTo>
                <a:lnTo>
                  <a:pt x="4900" y="2012"/>
                </a:lnTo>
                <a:lnTo>
                  <a:pt x="4900" y="2012"/>
                </a:lnTo>
                <a:lnTo>
                  <a:pt x="5286" y="1991"/>
                </a:lnTo>
                <a:lnTo>
                  <a:pt x="5500" y="1991"/>
                </a:lnTo>
                <a:lnTo>
                  <a:pt x="5585" y="1991"/>
                </a:lnTo>
                <a:lnTo>
                  <a:pt x="5671" y="2012"/>
                </a:lnTo>
                <a:lnTo>
                  <a:pt x="5671" y="2012"/>
                </a:lnTo>
                <a:close/>
                <a:moveTo>
                  <a:pt x="5200" y="1349"/>
                </a:moveTo>
                <a:lnTo>
                  <a:pt x="5200" y="1349"/>
                </a:lnTo>
                <a:lnTo>
                  <a:pt x="5371" y="1584"/>
                </a:lnTo>
                <a:lnTo>
                  <a:pt x="5371" y="1584"/>
                </a:lnTo>
                <a:lnTo>
                  <a:pt x="4408" y="1648"/>
                </a:lnTo>
                <a:lnTo>
                  <a:pt x="3467" y="1691"/>
                </a:lnTo>
                <a:lnTo>
                  <a:pt x="3467" y="1691"/>
                </a:lnTo>
                <a:lnTo>
                  <a:pt x="3488" y="1627"/>
                </a:lnTo>
                <a:lnTo>
                  <a:pt x="3531" y="1563"/>
                </a:lnTo>
                <a:lnTo>
                  <a:pt x="3638" y="1435"/>
                </a:lnTo>
                <a:lnTo>
                  <a:pt x="3766" y="1306"/>
                </a:lnTo>
                <a:lnTo>
                  <a:pt x="3895" y="1199"/>
                </a:lnTo>
                <a:lnTo>
                  <a:pt x="3895" y="1199"/>
                </a:lnTo>
                <a:lnTo>
                  <a:pt x="4087" y="942"/>
                </a:lnTo>
                <a:lnTo>
                  <a:pt x="4194" y="835"/>
                </a:lnTo>
                <a:lnTo>
                  <a:pt x="4323" y="728"/>
                </a:lnTo>
                <a:lnTo>
                  <a:pt x="4323" y="728"/>
                </a:lnTo>
                <a:lnTo>
                  <a:pt x="4387" y="686"/>
                </a:lnTo>
                <a:lnTo>
                  <a:pt x="4451" y="664"/>
                </a:lnTo>
                <a:lnTo>
                  <a:pt x="4515" y="664"/>
                </a:lnTo>
                <a:lnTo>
                  <a:pt x="4558" y="686"/>
                </a:lnTo>
                <a:lnTo>
                  <a:pt x="4644" y="771"/>
                </a:lnTo>
                <a:lnTo>
                  <a:pt x="4751" y="878"/>
                </a:lnTo>
                <a:lnTo>
                  <a:pt x="4751" y="878"/>
                </a:lnTo>
                <a:lnTo>
                  <a:pt x="4986" y="1092"/>
                </a:lnTo>
                <a:lnTo>
                  <a:pt x="5093" y="1221"/>
                </a:lnTo>
                <a:lnTo>
                  <a:pt x="5200" y="1349"/>
                </a:lnTo>
                <a:lnTo>
                  <a:pt x="5200" y="1349"/>
                </a:lnTo>
                <a:close/>
                <a:moveTo>
                  <a:pt x="7960" y="1820"/>
                </a:moveTo>
                <a:lnTo>
                  <a:pt x="7960" y="1820"/>
                </a:lnTo>
                <a:lnTo>
                  <a:pt x="7532" y="1606"/>
                </a:lnTo>
                <a:lnTo>
                  <a:pt x="7318" y="1499"/>
                </a:lnTo>
                <a:lnTo>
                  <a:pt x="7104" y="1435"/>
                </a:lnTo>
                <a:lnTo>
                  <a:pt x="7104" y="1435"/>
                </a:lnTo>
                <a:lnTo>
                  <a:pt x="6976" y="1370"/>
                </a:lnTo>
                <a:lnTo>
                  <a:pt x="6954" y="1370"/>
                </a:lnTo>
                <a:lnTo>
                  <a:pt x="6954" y="1349"/>
                </a:lnTo>
                <a:lnTo>
                  <a:pt x="6976" y="1328"/>
                </a:lnTo>
                <a:lnTo>
                  <a:pt x="7019" y="1328"/>
                </a:lnTo>
                <a:lnTo>
                  <a:pt x="7019" y="1328"/>
                </a:lnTo>
                <a:lnTo>
                  <a:pt x="7126" y="1349"/>
                </a:lnTo>
                <a:lnTo>
                  <a:pt x="7275" y="1413"/>
                </a:lnTo>
                <a:lnTo>
                  <a:pt x="7511" y="1541"/>
                </a:lnTo>
                <a:lnTo>
                  <a:pt x="7511" y="1541"/>
                </a:lnTo>
                <a:lnTo>
                  <a:pt x="7832" y="1713"/>
                </a:lnTo>
                <a:lnTo>
                  <a:pt x="8174" y="1862"/>
                </a:lnTo>
                <a:lnTo>
                  <a:pt x="8174" y="1862"/>
                </a:lnTo>
                <a:lnTo>
                  <a:pt x="8431" y="1948"/>
                </a:lnTo>
                <a:lnTo>
                  <a:pt x="8581" y="2012"/>
                </a:lnTo>
                <a:lnTo>
                  <a:pt x="8623" y="2055"/>
                </a:lnTo>
                <a:lnTo>
                  <a:pt x="8645" y="2098"/>
                </a:lnTo>
                <a:lnTo>
                  <a:pt x="8645" y="2098"/>
                </a:lnTo>
                <a:lnTo>
                  <a:pt x="8581" y="2119"/>
                </a:lnTo>
                <a:lnTo>
                  <a:pt x="8495" y="2098"/>
                </a:lnTo>
                <a:lnTo>
                  <a:pt x="8302" y="2034"/>
                </a:lnTo>
                <a:lnTo>
                  <a:pt x="7960" y="1820"/>
                </a:lnTo>
                <a:lnTo>
                  <a:pt x="7960" y="1820"/>
                </a:lnTo>
                <a:close/>
                <a:moveTo>
                  <a:pt x="9030" y="2333"/>
                </a:moveTo>
                <a:lnTo>
                  <a:pt x="9030" y="2333"/>
                </a:lnTo>
                <a:lnTo>
                  <a:pt x="8923" y="2290"/>
                </a:lnTo>
                <a:lnTo>
                  <a:pt x="8816" y="2248"/>
                </a:lnTo>
                <a:lnTo>
                  <a:pt x="8816" y="2248"/>
                </a:lnTo>
                <a:lnTo>
                  <a:pt x="8794" y="2183"/>
                </a:lnTo>
                <a:lnTo>
                  <a:pt x="8794" y="2141"/>
                </a:lnTo>
                <a:lnTo>
                  <a:pt x="8859" y="2119"/>
                </a:lnTo>
                <a:lnTo>
                  <a:pt x="8923" y="2119"/>
                </a:lnTo>
                <a:lnTo>
                  <a:pt x="9051" y="2162"/>
                </a:lnTo>
                <a:lnTo>
                  <a:pt x="9115" y="2183"/>
                </a:lnTo>
                <a:lnTo>
                  <a:pt x="9115" y="2183"/>
                </a:lnTo>
                <a:lnTo>
                  <a:pt x="9094" y="2226"/>
                </a:lnTo>
                <a:lnTo>
                  <a:pt x="9073" y="2269"/>
                </a:lnTo>
                <a:lnTo>
                  <a:pt x="9030" y="2290"/>
                </a:lnTo>
                <a:lnTo>
                  <a:pt x="9030" y="2333"/>
                </a:lnTo>
                <a:lnTo>
                  <a:pt x="9030" y="2333"/>
                </a:lnTo>
                <a:close/>
                <a:moveTo>
                  <a:pt x="9201" y="2461"/>
                </a:moveTo>
                <a:lnTo>
                  <a:pt x="9201" y="2461"/>
                </a:lnTo>
                <a:lnTo>
                  <a:pt x="9222" y="2397"/>
                </a:lnTo>
                <a:lnTo>
                  <a:pt x="9265" y="2333"/>
                </a:lnTo>
                <a:lnTo>
                  <a:pt x="9308" y="2312"/>
                </a:lnTo>
                <a:lnTo>
                  <a:pt x="9372" y="2290"/>
                </a:lnTo>
                <a:lnTo>
                  <a:pt x="9372" y="2290"/>
                </a:lnTo>
                <a:lnTo>
                  <a:pt x="9351" y="2333"/>
                </a:lnTo>
                <a:lnTo>
                  <a:pt x="9308" y="2397"/>
                </a:lnTo>
                <a:lnTo>
                  <a:pt x="9265" y="2440"/>
                </a:lnTo>
                <a:lnTo>
                  <a:pt x="9201" y="2461"/>
                </a:lnTo>
                <a:lnTo>
                  <a:pt x="9201" y="2461"/>
                </a:lnTo>
                <a:close/>
                <a:moveTo>
                  <a:pt x="9458" y="2568"/>
                </a:moveTo>
                <a:lnTo>
                  <a:pt x="9458" y="2568"/>
                </a:lnTo>
                <a:lnTo>
                  <a:pt x="9436" y="2483"/>
                </a:lnTo>
                <a:lnTo>
                  <a:pt x="9458" y="2440"/>
                </a:lnTo>
                <a:lnTo>
                  <a:pt x="9501" y="2397"/>
                </a:lnTo>
                <a:lnTo>
                  <a:pt x="9543" y="2397"/>
                </a:lnTo>
                <a:lnTo>
                  <a:pt x="9672" y="2397"/>
                </a:lnTo>
                <a:lnTo>
                  <a:pt x="9736" y="2419"/>
                </a:lnTo>
                <a:lnTo>
                  <a:pt x="9736" y="2419"/>
                </a:lnTo>
                <a:lnTo>
                  <a:pt x="9693" y="2504"/>
                </a:lnTo>
                <a:lnTo>
                  <a:pt x="9608" y="2590"/>
                </a:lnTo>
                <a:lnTo>
                  <a:pt x="9586" y="2633"/>
                </a:lnTo>
                <a:lnTo>
                  <a:pt x="9543" y="2633"/>
                </a:lnTo>
                <a:lnTo>
                  <a:pt x="9501" y="2611"/>
                </a:lnTo>
                <a:lnTo>
                  <a:pt x="9458" y="2568"/>
                </a:lnTo>
                <a:lnTo>
                  <a:pt x="9458" y="2568"/>
                </a:lnTo>
                <a:close/>
                <a:moveTo>
                  <a:pt x="10100" y="2633"/>
                </a:moveTo>
                <a:lnTo>
                  <a:pt x="10100" y="2633"/>
                </a:lnTo>
                <a:lnTo>
                  <a:pt x="10078" y="2611"/>
                </a:lnTo>
                <a:lnTo>
                  <a:pt x="10057" y="2590"/>
                </a:lnTo>
                <a:lnTo>
                  <a:pt x="10035" y="2568"/>
                </a:lnTo>
                <a:lnTo>
                  <a:pt x="9993" y="2568"/>
                </a:lnTo>
                <a:lnTo>
                  <a:pt x="9993" y="2568"/>
                </a:lnTo>
                <a:lnTo>
                  <a:pt x="9993" y="2547"/>
                </a:lnTo>
                <a:lnTo>
                  <a:pt x="10014" y="2526"/>
                </a:lnTo>
                <a:lnTo>
                  <a:pt x="10057" y="2526"/>
                </a:lnTo>
                <a:lnTo>
                  <a:pt x="10100" y="2568"/>
                </a:lnTo>
                <a:lnTo>
                  <a:pt x="10100" y="2590"/>
                </a:lnTo>
                <a:lnTo>
                  <a:pt x="10100" y="2633"/>
                </a:lnTo>
                <a:lnTo>
                  <a:pt x="10100" y="2633"/>
                </a:lnTo>
                <a:close/>
                <a:moveTo>
                  <a:pt x="1434" y="3168"/>
                </a:moveTo>
                <a:lnTo>
                  <a:pt x="1434" y="3168"/>
                </a:lnTo>
                <a:lnTo>
                  <a:pt x="1477" y="3146"/>
                </a:lnTo>
                <a:lnTo>
                  <a:pt x="1499" y="3125"/>
                </a:lnTo>
                <a:lnTo>
                  <a:pt x="1499" y="3082"/>
                </a:lnTo>
                <a:lnTo>
                  <a:pt x="1477" y="3018"/>
                </a:lnTo>
                <a:lnTo>
                  <a:pt x="1413" y="2911"/>
                </a:lnTo>
                <a:lnTo>
                  <a:pt x="1306" y="2804"/>
                </a:lnTo>
                <a:lnTo>
                  <a:pt x="1178" y="2697"/>
                </a:lnTo>
                <a:lnTo>
                  <a:pt x="1049" y="2611"/>
                </a:lnTo>
                <a:lnTo>
                  <a:pt x="921" y="2568"/>
                </a:lnTo>
                <a:lnTo>
                  <a:pt x="878" y="2547"/>
                </a:lnTo>
                <a:lnTo>
                  <a:pt x="835" y="2568"/>
                </a:lnTo>
                <a:lnTo>
                  <a:pt x="835" y="2568"/>
                </a:lnTo>
                <a:lnTo>
                  <a:pt x="814" y="2611"/>
                </a:lnTo>
                <a:lnTo>
                  <a:pt x="792" y="2633"/>
                </a:lnTo>
                <a:lnTo>
                  <a:pt x="792" y="2675"/>
                </a:lnTo>
                <a:lnTo>
                  <a:pt x="814" y="2740"/>
                </a:lnTo>
                <a:lnTo>
                  <a:pt x="899" y="2847"/>
                </a:lnTo>
                <a:lnTo>
                  <a:pt x="985" y="2954"/>
                </a:lnTo>
                <a:lnTo>
                  <a:pt x="1113" y="3039"/>
                </a:lnTo>
                <a:lnTo>
                  <a:pt x="1242" y="3125"/>
                </a:lnTo>
                <a:lnTo>
                  <a:pt x="1349" y="3168"/>
                </a:lnTo>
                <a:lnTo>
                  <a:pt x="1434" y="3168"/>
                </a:lnTo>
                <a:lnTo>
                  <a:pt x="1434" y="3168"/>
                </a:lnTo>
                <a:close/>
                <a:moveTo>
                  <a:pt x="3595" y="5157"/>
                </a:moveTo>
                <a:lnTo>
                  <a:pt x="3595" y="5157"/>
                </a:lnTo>
                <a:lnTo>
                  <a:pt x="3702" y="5157"/>
                </a:lnTo>
                <a:lnTo>
                  <a:pt x="3809" y="5157"/>
                </a:lnTo>
                <a:lnTo>
                  <a:pt x="3938" y="5115"/>
                </a:lnTo>
                <a:lnTo>
                  <a:pt x="4045" y="5072"/>
                </a:lnTo>
                <a:lnTo>
                  <a:pt x="4130" y="5008"/>
                </a:lnTo>
                <a:lnTo>
                  <a:pt x="4194" y="4922"/>
                </a:lnTo>
                <a:lnTo>
                  <a:pt x="4259" y="4815"/>
                </a:lnTo>
                <a:lnTo>
                  <a:pt x="4259" y="4687"/>
                </a:lnTo>
                <a:lnTo>
                  <a:pt x="4259" y="4687"/>
                </a:lnTo>
                <a:lnTo>
                  <a:pt x="4237" y="4622"/>
                </a:lnTo>
                <a:lnTo>
                  <a:pt x="4152" y="4537"/>
                </a:lnTo>
                <a:lnTo>
                  <a:pt x="4045" y="4451"/>
                </a:lnTo>
                <a:lnTo>
                  <a:pt x="3916" y="4387"/>
                </a:lnTo>
                <a:lnTo>
                  <a:pt x="3659" y="4280"/>
                </a:lnTo>
                <a:lnTo>
                  <a:pt x="3467" y="4216"/>
                </a:lnTo>
                <a:lnTo>
                  <a:pt x="3467" y="4216"/>
                </a:lnTo>
                <a:lnTo>
                  <a:pt x="3253" y="4109"/>
                </a:lnTo>
                <a:lnTo>
                  <a:pt x="3125" y="4066"/>
                </a:lnTo>
                <a:lnTo>
                  <a:pt x="3060" y="4045"/>
                </a:lnTo>
                <a:lnTo>
                  <a:pt x="3018" y="4066"/>
                </a:lnTo>
                <a:lnTo>
                  <a:pt x="3018" y="4066"/>
                </a:lnTo>
                <a:lnTo>
                  <a:pt x="2975" y="4088"/>
                </a:lnTo>
                <a:lnTo>
                  <a:pt x="2932" y="4152"/>
                </a:lnTo>
                <a:lnTo>
                  <a:pt x="2932" y="4195"/>
                </a:lnTo>
                <a:lnTo>
                  <a:pt x="2932" y="4259"/>
                </a:lnTo>
                <a:lnTo>
                  <a:pt x="2953" y="4387"/>
                </a:lnTo>
                <a:lnTo>
                  <a:pt x="2996" y="4494"/>
                </a:lnTo>
                <a:lnTo>
                  <a:pt x="2996" y="4494"/>
                </a:lnTo>
                <a:lnTo>
                  <a:pt x="3082" y="4687"/>
                </a:lnTo>
                <a:lnTo>
                  <a:pt x="3210" y="4901"/>
                </a:lnTo>
                <a:lnTo>
                  <a:pt x="3296" y="4986"/>
                </a:lnTo>
                <a:lnTo>
                  <a:pt x="3381" y="5072"/>
                </a:lnTo>
                <a:lnTo>
                  <a:pt x="3488" y="5115"/>
                </a:lnTo>
                <a:lnTo>
                  <a:pt x="3595" y="5157"/>
                </a:lnTo>
                <a:lnTo>
                  <a:pt x="3595" y="5157"/>
                </a:lnTo>
                <a:close/>
                <a:moveTo>
                  <a:pt x="5286" y="4558"/>
                </a:moveTo>
                <a:lnTo>
                  <a:pt x="5286" y="4558"/>
                </a:lnTo>
                <a:lnTo>
                  <a:pt x="5286" y="4622"/>
                </a:lnTo>
                <a:lnTo>
                  <a:pt x="5307" y="4687"/>
                </a:lnTo>
                <a:lnTo>
                  <a:pt x="5350" y="4794"/>
                </a:lnTo>
                <a:lnTo>
                  <a:pt x="5435" y="4901"/>
                </a:lnTo>
                <a:lnTo>
                  <a:pt x="5521" y="4986"/>
                </a:lnTo>
                <a:lnTo>
                  <a:pt x="5521" y="4986"/>
                </a:lnTo>
                <a:lnTo>
                  <a:pt x="5607" y="5050"/>
                </a:lnTo>
                <a:lnTo>
                  <a:pt x="5692" y="5093"/>
                </a:lnTo>
                <a:lnTo>
                  <a:pt x="5799" y="5115"/>
                </a:lnTo>
                <a:lnTo>
                  <a:pt x="5885" y="5093"/>
                </a:lnTo>
                <a:lnTo>
                  <a:pt x="5992" y="5072"/>
                </a:lnTo>
                <a:lnTo>
                  <a:pt x="6077" y="5029"/>
                </a:lnTo>
                <a:lnTo>
                  <a:pt x="6248" y="4901"/>
                </a:lnTo>
                <a:lnTo>
                  <a:pt x="6248" y="4901"/>
                </a:lnTo>
                <a:lnTo>
                  <a:pt x="6377" y="4751"/>
                </a:lnTo>
                <a:lnTo>
                  <a:pt x="6505" y="4515"/>
                </a:lnTo>
                <a:lnTo>
                  <a:pt x="6569" y="4409"/>
                </a:lnTo>
                <a:lnTo>
                  <a:pt x="6591" y="4280"/>
                </a:lnTo>
                <a:lnTo>
                  <a:pt x="6591" y="4173"/>
                </a:lnTo>
                <a:lnTo>
                  <a:pt x="6548" y="4088"/>
                </a:lnTo>
                <a:lnTo>
                  <a:pt x="6548" y="4088"/>
                </a:lnTo>
                <a:lnTo>
                  <a:pt x="6527" y="4066"/>
                </a:lnTo>
                <a:lnTo>
                  <a:pt x="6484" y="4045"/>
                </a:lnTo>
                <a:lnTo>
                  <a:pt x="6377" y="4066"/>
                </a:lnTo>
                <a:lnTo>
                  <a:pt x="6227" y="4088"/>
                </a:lnTo>
                <a:lnTo>
                  <a:pt x="6077" y="4152"/>
                </a:lnTo>
                <a:lnTo>
                  <a:pt x="5756" y="4280"/>
                </a:lnTo>
                <a:lnTo>
                  <a:pt x="5564" y="4366"/>
                </a:lnTo>
                <a:lnTo>
                  <a:pt x="5564" y="4366"/>
                </a:lnTo>
                <a:lnTo>
                  <a:pt x="5393" y="4430"/>
                </a:lnTo>
                <a:lnTo>
                  <a:pt x="5328" y="4473"/>
                </a:lnTo>
                <a:lnTo>
                  <a:pt x="5286" y="4558"/>
                </a:lnTo>
                <a:lnTo>
                  <a:pt x="5286" y="4558"/>
                </a:lnTo>
                <a:close/>
                <a:moveTo>
                  <a:pt x="9008" y="4708"/>
                </a:moveTo>
                <a:lnTo>
                  <a:pt x="9008" y="4708"/>
                </a:lnTo>
                <a:lnTo>
                  <a:pt x="9030" y="4751"/>
                </a:lnTo>
                <a:lnTo>
                  <a:pt x="9073" y="4772"/>
                </a:lnTo>
                <a:lnTo>
                  <a:pt x="9180" y="4815"/>
                </a:lnTo>
                <a:lnTo>
                  <a:pt x="9329" y="4836"/>
                </a:lnTo>
                <a:lnTo>
                  <a:pt x="9479" y="4815"/>
                </a:lnTo>
                <a:lnTo>
                  <a:pt x="9629" y="4772"/>
                </a:lnTo>
                <a:lnTo>
                  <a:pt x="9757" y="4687"/>
                </a:lnTo>
                <a:lnTo>
                  <a:pt x="9800" y="4644"/>
                </a:lnTo>
                <a:lnTo>
                  <a:pt x="9821" y="4601"/>
                </a:lnTo>
                <a:lnTo>
                  <a:pt x="9843" y="4558"/>
                </a:lnTo>
                <a:lnTo>
                  <a:pt x="9821" y="4494"/>
                </a:lnTo>
                <a:lnTo>
                  <a:pt x="9821" y="4494"/>
                </a:lnTo>
                <a:lnTo>
                  <a:pt x="9800" y="4451"/>
                </a:lnTo>
                <a:lnTo>
                  <a:pt x="9779" y="4430"/>
                </a:lnTo>
                <a:lnTo>
                  <a:pt x="9650" y="4387"/>
                </a:lnTo>
                <a:lnTo>
                  <a:pt x="9522" y="4387"/>
                </a:lnTo>
                <a:lnTo>
                  <a:pt x="9372" y="4430"/>
                </a:lnTo>
                <a:lnTo>
                  <a:pt x="9222" y="4494"/>
                </a:lnTo>
                <a:lnTo>
                  <a:pt x="9094" y="4558"/>
                </a:lnTo>
                <a:lnTo>
                  <a:pt x="9008" y="4622"/>
                </a:lnTo>
                <a:lnTo>
                  <a:pt x="9008" y="4665"/>
                </a:lnTo>
                <a:lnTo>
                  <a:pt x="9008" y="4708"/>
                </a:lnTo>
                <a:lnTo>
                  <a:pt x="9008" y="4708"/>
                </a:lnTo>
                <a:close/>
                <a:moveTo>
                  <a:pt x="1" y="4537"/>
                </a:moveTo>
                <a:lnTo>
                  <a:pt x="1" y="4537"/>
                </a:lnTo>
                <a:lnTo>
                  <a:pt x="1" y="4580"/>
                </a:lnTo>
                <a:lnTo>
                  <a:pt x="1" y="4601"/>
                </a:lnTo>
                <a:lnTo>
                  <a:pt x="86" y="4687"/>
                </a:lnTo>
                <a:lnTo>
                  <a:pt x="236" y="4751"/>
                </a:lnTo>
                <a:lnTo>
                  <a:pt x="386" y="4794"/>
                </a:lnTo>
                <a:lnTo>
                  <a:pt x="557" y="4836"/>
                </a:lnTo>
                <a:lnTo>
                  <a:pt x="728" y="4858"/>
                </a:lnTo>
                <a:lnTo>
                  <a:pt x="857" y="4836"/>
                </a:lnTo>
                <a:lnTo>
                  <a:pt x="878" y="4815"/>
                </a:lnTo>
                <a:lnTo>
                  <a:pt x="921" y="4794"/>
                </a:lnTo>
                <a:lnTo>
                  <a:pt x="921" y="4794"/>
                </a:lnTo>
                <a:lnTo>
                  <a:pt x="921" y="4729"/>
                </a:lnTo>
                <a:lnTo>
                  <a:pt x="921" y="4687"/>
                </a:lnTo>
                <a:lnTo>
                  <a:pt x="899" y="4622"/>
                </a:lnTo>
                <a:lnTo>
                  <a:pt x="857" y="4580"/>
                </a:lnTo>
                <a:lnTo>
                  <a:pt x="728" y="4494"/>
                </a:lnTo>
                <a:lnTo>
                  <a:pt x="557" y="4451"/>
                </a:lnTo>
                <a:lnTo>
                  <a:pt x="365" y="4430"/>
                </a:lnTo>
                <a:lnTo>
                  <a:pt x="193" y="4430"/>
                </a:lnTo>
                <a:lnTo>
                  <a:pt x="65" y="4473"/>
                </a:lnTo>
                <a:lnTo>
                  <a:pt x="22" y="4494"/>
                </a:lnTo>
                <a:lnTo>
                  <a:pt x="1" y="4537"/>
                </a:lnTo>
                <a:lnTo>
                  <a:pt x="1" y="4537"/>
                </a:lnTo>
                <a:close/>
                <a:moveTo>
                  <a:pt x="6120" y="5928"/>
                </a:moveTo>
                <a:lnTo>
                  <a:pt x="6120" y="5928"/>
                </a:lnTo>
                <a:lnTo>
                  <a:pt x="6056" y="5992"/>
                </a:lnTo>
                <a:lnTo>
                  <a:pt x="6013" y="6077"/>
                </a:lnTo>
                <a:lnTo>
                  <a:pt x="5949" y="6163"/>
                </a:lnTo>
                <a:lnTo>
                  <a:pt x="5863" y="6206"/>
                </a:lnTo>
                <a:lnTo>
                  <a:pt x="5863" y="6206"/>
                </a:lnTo>
                <a:lnTo>
                  <a:pt x="5820" y="6227"/>
                </a:lnTo>
                <a:lnTo>
                  <a:pt x="5778" y="6206"/>
                </a:lnTo>
                <a:lnTo>
                  <a:pt x="5692" y="6163"/>
                </a:lnTo>
                <a:lnTo>
                  <a:pt x="5649" y="6099"/>
                </a:lnTo>
                <a:lnTo>
                  <a:pt x="5564" y="6035"/>
                </a:lnTo>
                <a:lnTo>
                  <a:pt x="5564" y="6035"/>
                </a:lnTo>
                <a:lnTo>
                  <a:pt x="5478" y="5970"/>
                </a:lnTo>
                <a:lnTo>
                  <a:pt x="5393" y="5949"/>
                </a:lnTo>
                <a:lnTo>
                  <a:pt x="5307" y="5970"/>
                </a:lnTo>
                <a:lnTo>
                  <a:pt x="5221" y="5992"/>
                </a:lnTo>
                <a:lnTo>
                  <a:pt x="5136" y="6056"/>
                </a:lnTo>
                <a:lnTo>
                  <a:pt x="5072" y="6120"/>
                </a:lnTo>
                <a:lnTo>
                  <a:pt x="4922" y="6270"/>
                </a:lnTo>
                <a:lnTo>
                  <a:pt x="4922" y="6270"/>
                </a:lnTo>
                <a:lnTo>
                  <a:pt x="4772" y="6398"/>
                </a:lnTo>
                <a:lnTo>
                  <a:pt x="4686" y="6463"/>
                </a:lnTo>
                <a:lnTo>
                  <a:pt x="4665" y="6463"/>
                </a:lnTo>
                <a:lnTo>
                  <a:pt x="4622" y="6463"/>
                </a:lnTo>
                <a:lnTo>
                  <a:pt x="4622" y="6463"/>
                </a:lnTo>
                <a:lnTo>
                  <a:pt x="4558" y="6398"/>
                </a:lnTo>
                <a:lnTo>
                  <a:pt x="4494" y="6313"/>
                </a:lnTo>
                <a:lnTo>
                  <a:pt x="4387" y="6163"/>
                </a:lnTo>
                <a:lnTo>
                  <a:pt x="4387" y="6163"/>
                </a:lnTo>
                <a:lnTo>
                  <a:pt x="4301" y="5992"/>
                </a:lnTo>
                <a:lnTo>
                  <a:pt x="4194" y="5885"/>
                </a:lnTo>
                <a:lnTo>
                  <a:pt x="4152" y="5842"/>
                </a:lnTo>
                <a:lnTo>
                  <a:pt x="4087" y="5821"/>
                </a:lnTo>
                <a:lnTo>
                  <a:pt x="4002" y="5842"/>
                </a:lnTo>
                <a:lnTo>
                  <a:pt x="3895" y="5863"/>
                </a:lnTo>
                <a:lnTo>
                  <a:pt x="3895" y="5863"/>
                </a:lnTo>
                <a:lnTo>
                  <a:pt x="3638" y="6056"/>
                </a:lnTo>
                <a:lnTo>
                  <a:pt x="3488" y="6163"/>
                </a:lnTo>
                <a:lnTo>
                  <a:pt x="3424" y="6206"/>
                </a:lnTo>
                <a:lnTo>
                  <a:pt x="3424" y="6206"/>
                </a:lnTo>
                <a:lnTo>
                  <a:pt x="3339" y="6077"/>
                </a:lnTo>
                <a:lnTo>
                  <a:pt x="3274" y="5949"/>
                </a:lnTo>
                <a:lnTo>
                  <a:pt x="3167" y="5821"/>
                </a:lnTo>
                <a:lnTo>
                  <a:pt x="3125" y="5778"/>
                </a:lnTo>
                <a:lnTo>
                  <a:pt x="3039" y="5735"/>
                </a:lnTo>
                <a:lnTo>
                  <a:pt x="3039" y="5735"/>
                </a:lnTo>
                <a:lnTo>
                  <a:pt x="2911" y="5692"/>
                </a:lnTo>
                <a:lnTo>
                  <a:pt x="2868" y="5714"/>
                </a:lnTo>
                <a:lnTo>
                  <a:pt x="2825" y="5714"/>
                </a:lnTo>
                <a:lnTo>
                  <a:pt x="2804" y="5756"/>
                </a:lnTo>
                <a:lnTo>
                  <a:pt x="2804" y="5799"/>
                </a:lnTo>
                <a:lnTo>
                  <a:pt x="2804" y="5928"/>
                </a:lnTo>
                <a:lnTo>
                  <a:pt x="2804" y="5928"/>
                </a:lnTo>
                <a:lnTo>
                  <a:pt x="2868" y="6056"/>
                </a:lnTo>
                <a:lnTo>
                  <a:pt x="2953" y="6206"/>
                </a:lnTo>
                <a:lnTo>
                  <a:pt x="3146" y="6463"/>
                </a:lnTo>
                <a:lnTo>
                  <a:pt x="3146" y="6463"/>
                </a:lnTo>
                <a:lnTo>
                  <a:pt x="3253" y="6548"/>
                </a:lnTo>
                <a:lnTo>
                  <a:pt x="3317" y="6569"/>
                </a:lnTo>
                <a:lnTo>
                  <a:pt x="3360" y="6591"/>
                </a:lnTo>
                <a:lnTo>
                  <a:pt x="3488" y="6569"/>
                </a:lnTo>
                <a:lnTo>
                  <a:pt x="3617" y="6505"/>
                </a:lnTo>
                <a:lnTo>
                  <a:pt x="3617" y="6505"/>
                </a:lnTo>
                <a:lnTo>
                  <a:pt x="3809" y="6377"/>
                </a:lnTo>
                <a:lnTo>
                  <a:pt x="3895" y="6334"/>
                </a:lnTo>
                <a:lnTo>
                  <a:pt x="3959" y="6313"/>
                </a:lnTo>
                <a:lnTo>
                  <a:pt x="4002" y="6313"/>
                </a:lnTo>
                <a:lnTo>
                  <a:pt x="4002" y="6313"/>
                </a:lnTo>
                <a:lnTo>
                  <a:pt x="4045" y="6356"/>
                </a:lnTo>
                <a:lnTo>
                  <a:pt x="4109" y="6398"/>
                </a:lnTo>
                <a:lnTo>
                  <a:pt x="4216" y="6548"/>
                </a:lnTo>
                <a:lnTo>
                  <a:pt x="4387" y="6805"/>
                </a:lnTo>
                <a:lnTo>
                  <a:pt x="4387" y="6805"/>
                </a:lnTo>
                <a:lnTo>
                  <a:pt x="4473" y="6912"/>
                </a:lnTo>
                <a:lnTo>
                  <a:pt x="4558" y="6976"/>
                </a:lnTo>
                <a:lnTo>
                  <a:pt x="4601" y="6976"/>
                </a:lnTo>
                <a:lnTo>
                  <a:pt x="4644" y="6976"/>
                </a:lnTo>
                <a:lnTo>
                  <a:pt x="4772" y="6912"/>
                </a:lnTo>
                <a:lnTo>
                  <a:pt x="4772" y="6912"/>
                </a:lnTo>
                <a:lnTo>
                  <a:pt x="4922" y="6783"/>
                </a:lnTo>
                <a:lnTo>
                  <a:pt x="5072" y="6634"/>
                </a:lnTo>
                <a:lnTo>
                  <a:pt x="5221" y="6463"/>
                </a:lnTo>
                <a:lnTo>
                  <a:pt x="5371" y="6313"/>
                </a:lnTo>
                <a:lnTo>
                  <a:pt x="5371" y="6313"/>
                </a:lnTo>
                <a:lnTo>
                  <a:pt x="5478" y="6441"/>
                </a:lnTo>
                <a:lnTo>
                  <a:pt x="5607" y="6569"/>
                </a:lnTo>
                <a:lnTo>
                  <a:pt x="5692" y="6612"/>
                </a:lnTo>
                <a:lnTo>
                  <a:pt x="5756" y="6655"/>
                </a:lnTo>
                <a:lnTo>
                  <a:pt x="5842" y="6676"/>
                </a:lnTo>
                <a:lnTo>
                  <a:pt x="5906" y="6676"/>
                </a:lnTo>
                <a:lnTo>
                  <a:pt x="5906" y="6676"/>
                </a:lnTo>
                <a:lnTo>
                  <a:pt x="5970" y="6634"/>
                </a:lnTo>
                <a:lnTo>
                  <a:pt x="6034" y="6591"/>
                </a:lnTo>
                <a:lnTo>
                  <a:pt x="6184" y="6441"/>
                </a:lnTo>
                <a:lnTo>
                  <a:pt x="6313" y="6249"/>
                </a:lnTo>
                <a:lnTo>
                  <a:pt x="6398" y="6099"/>
                </a:lnTo>
                <a:lnTo>
                  <a:pt x="6398" y="6099"/>
                </a:lnTo>
                <a:lnTo>
                  <a:pt x="6420" y="6013"/>
                </a:lnTo>
                <a:lnTo>
                  <a:pt x="6420" y="5949"/>
                </a:lnTo>
                <a:lnTo>
                  <a:pt x="6398" y="5885"/>
                </a:lnTo>
                <a:lnTo>
                  <a:pt x="6377" y="5842"/>
                </a:lnTo>
                <a:lnTo>
                  <a:pt x="6313" y="5842"/>
                </a:lnTo>
                <a:lnTo>
                  <a:pt x="6248" y="5842"/>
                </a:lnTo>
                <a:lnTo>
                  <a:pt x="6184" y="5863"/>
                </a:lnTo>
                <a:lnTo>
                  <a:pt x="6120" y="5928"/>
                </a:lnTo>
                <a:lnTo>
                  <a:pt x="6120" y="5928"/>
                </a:lnTo>
                <a:close/>
                <a:moveTo>
                  <a:pt x="8645" y="6719"/>
                </a:moveTo>
                <a:lnTo>
                  <a:pt x="8645" y="6719"/>
                </a:lnTo>
                <a:lnTo>
                  <a:pt x="8645" y="6762"/>
                </a:lnTo>
                <a:lnTo>
                  <a:pt x="8666" y="6805"/>
                </a:lnTo>
                <a:lnTo>
                  <a:pt x="8752" y="6912"/>
                </a:lnTo>
                <a:lnTo>
                  <a:pt x="8901" y="6976"/>
                </a:lnTo>
                <a:lnTo>
                  <a:pt x="9073" y="7040"/>
                </a:lnTo>
                <a:lnTo>
                  <a:pt x="9244" y="7083"/>
                </a:lnTo>
                <a:lnTo>
                  <a:pt x="9415" y="7104"/>
                </a:lnTo>
                <a:lnTo>
                  <a:pt x="9543" y="7104"/>
                </a:lnTo>
                <a:lnTo>
                  <a:pt x="9586" y="7083"/>
                </a:lnTo>
                <a:lnTo>
                  <a:pt x="9608" y="7062"/>
                </a:lnTo>
                <a:lnTo>
                  <a:pt x="9608" y="7062"/>
                </a:lnTo>
                <a:lnTo>
                  <a:pt x="9629" y="6997"/>
                </a:lnTo>
                <a:lnTo>
                  <a:pt x="9608" y="6955"/>
                </a:lnTo>
                <a:lnTo>
                  <a:pt x="9586" y="6912"/>
                </a:lnTo>
                <a:lnTo>
                  <a:pt x="9522" y="6848"/>
                </a:lnTo>
                <a:lnTo>
                  <a:pt x="9394" y="6783"/>
                </a:lnTo>
                <a:lnTo>
                  <a:pt x="9201" y="6719"/>
                </a:lnTo>
                <a:lnTo>
                  <a:pt x="9030" y="6676"/>
                </a:lnTo>
                <a:lnTo>
                  <a:pt x="8859" y="6655"/>
                </a:lnTo>
                <a:lnTo>
                  <a:pt x="8709" y="6676"/>
                </a:lnTo>
                <a:lnTo>
                  <a:pt x="8666" y="6698"/>
                </a:lnTo>
                <a:lnTo>
                  <a:pt x="8645" y="6719"/>
                </a:lnTo>
                <a:lnTo>
                  <a:pt x="8645" y="6719"/>
                </a:lnTo>
                <a:close/>
                <a:moveTo>
                  <a:pt x="172" y="7468"/>
                </a:moveTo>
                <a:lnTo>
                  <a:pt x="172" y="7468"/>
                </a:lnTo>
                <a:lnTo>
                  <a:pt x="215" y="7489"/>
                </a:lnTo>
                <a:lnTo>
                  <a:pt x="258" y="7489"/>
                </a:lnTo>
                <a:lnTo>
                  <a:pt x="365" y="7468"/>
                </a:lnTo>
                <a:lnTo>
                  <a:pt x="472" y="7404"/>
                </a:lnTo>
                <a:lnTo>
                  <a:pt x="579" y="7318"/>
                </a:lnTo>
                <a:lnTo>
                  <a:pt x="664" y="7233"/>
                </a:lnTo>
                <a:lnTo>
                  <a:pt x="728" y="7126"/>
                </a:lnTo>
                <a:lnTo>
                  <a:pt x="771" y="7019"/>
                </a:lnTo>
                <a:lnTo>
                  <a:pt x="771" y="6955"/>
                </a:lnTo>
                <a:lnTo>
                  <a:pt x="771" y="6955"/>
                </a:lnTo>
                <a:lnTo>
                  <a:pt x="750" y="6912"/>
                </a:lnTo>
                <a:lnTo>
                  <a:pt x="728" y="6890"/>
                </a:lnTo>
                <a:lnTo>
                  <a:pt x="621" y="6912"/>
                </a:lnTo>
                <a:lnTo>
                  <a:pt x="514" y="6976"/>
                </a:lnTo>
                <a:lnTo>
                  <a:pt x="386" y="7083"/>
                </a:lnTo>
                <a:lnTo>
                  <a:pt x="258" y="7190"/>
                </a:lnTo>
                <a:lnTo>
                  <a:pt x="172" y="7297"/>
                </a:lnTo>
                <a:lnTo>
                  <a:pt x="151" y="7404"/>
                </a:lnTo>
                <a:lnTo>
                  <a:pt x="151" y="7447"/>
                </a:lnTo>
                <a:lnTo>
                  <a:pt x="172" y="7468"/>
                </a:lnTo>
                <a:lnTo>
                  <a:pt x="172" y="7468"/>
                </a:lnTo>
                <a:close/>
                <a:moveTo>
                  <a:pt x="7832" y="8131"/>
                </a:moveTo>
                <a:lnTo>
                  <a:pt x="7832" y="8131"/>
                </a:lnTo>
                <a:lnTo>
                  <a:pt x="7810" y="8153"/>
                </a:lnTo>
                <a:lnTo>
                  <a:pt x="7810" y="8196"/>
                </a:lnTo>
                <a:lnTo>
                  <a:pt x="7832" y="8303"/>
                </a:lnTo>
                <a:lnTo>
                  <a:pt x="7896" y="8410"/>
                </a:lnTo>
                <a:lnTo>
                  <a:pt x="7981" y="8538"/>
                </a:lnTo>
                <a:lnTo>
                  <a:pt x="8088" y="8645"/>
                </a:lnTo>
                <a:lnTo>
                  <a:pt x="8195" y="8730"/>
                </a:lnTo>
                <a:lnTo>
                  <a:pt x="8281" y="8773"/>
                </a:lnTo>
                <a:lnTo>
                  <a:pt x="8324" y="8773"/>
                </a:lnTo>
                <a:lnTo>
                  <a:pt x="8367" y="8752"/>
                </a:lnTo>
                <a:lnTo>
                  <a:pt x="8367" y="8752"/>
                </a:lnTo>
                <a:lnTo>
                  <a:pt x="8409" y="8730"/>
                </a:lnTo>
                <a:lnTo>
                  <a:pt x="8431" y="8688"/>
                </a:lnTo>
                <a:lnTo>
                  <a:pt x="8431" y="8623"/>
                </a:lnTo>
                <a:lnTo>
                  <a:pt x="8409" y="8581"/>
                </a:lnTo>
                <a:lnTo>
                  <a:pt x="8345" y="8452"/>
                </a:lnTo>
                <a:lnTo>
                  <a:pt x="8238" y="8345"/>
                </a:lnTo>
                <a:lnTo>
                  <a:pt x="8131" y="8238"/>
                </a:lnTo>
                <a:lnTo>
                  <a:pt x="8003" y="8153"/>
                </a:lnTo>
                <a:lnTo>
                  <a:pt x="7896" y="8110"/>
                </a:lnTo>
                <a:lnTo>
                  <a:pt x="7853" y="8110"/>
                </a:lnTo>
                <a:lnTo>
                  <a:pt x="7832" y="8131"/>
                </a:lnTo>
                <a:lnTo>
                  <a:pt x="7832" y="8131"/>
                </a:lnTo>
                <a:close/>
                <a:moveTo>
                  <a:pt x="1777" y="8880"/>
                </a:moveTo>
                <a:lnTo>
                  <a:pt x="1777" y="8880"/>
                </a:lnTo>
                <a:lnTo>
                  <a:pt x="1777" y="8944"/>
                </a:lnTo>
                <a:lnTo>
                  <a:pt x="1777" y="9009"/>
                </a:lnTo>
                <a:lnTo>
                  <a:pt x="1798" y="9030"/>
                </a:lnTo>
                <a:lnTo>
                  <a:pt x="1841" y="9051"/>
                </a:lnTo>
                <a:lnTo>
                  <a:pt x="1905" y="9051"/>
                </a:lnTo>
                <a:lnTo>
                  <a:pt x="1969" y="9030"/>
                </a:lnTo>
                <a:lnTo>
                  <a:pt x="2076" y="8966"/>
                </a:lnTo>
                <a:lnTo>
                  <a:pt x="2076" y="8966"/>
                </a:lnTo>
                <a:lnTo>
                  <a:pt x="2205" y="8837"/>
                </a:lnTo>
                <a:lnTo>
                  <a:pt x="2333" y="8688"/>
                </a:lnTo>
                <a:lnTo>
                  <a:pt x="2419" y="8516"/>
                </a:lnTo>
                <a:lnTo>
                  <a:pt x="2440" y="8431"/>
                </a:lnTo>
                <a:lnTo>
                  <a:pt x="2440" y="8345"/>
                </a:lnTo>
                <a:lnTo>
                  <a:pt x="2440" y="8345"/>
                </a:lnTo>
                <a:lnTo>
                  <a:pt x="2419" y="8303"/>
                </a:lnTo>
                <a:lnTo>
                  <a:pt x="2397" y="8303"/>
                </a:lnTo>
                <a:lnTo>
                  <a:pt x="2312" y="8324"/>
                </a:lnTo>
                <a:lnTo>
                  <a:pt x="2226" y="8388"/>
                </a:lnTo>
                <a:lnTo>
                  <a:pt x="2098" y="8495"/>
                </a:lnTo>
                <a:lnTo>
                  <a:pt x="1884" y="8709"/>
                </a:lnTo>
                <a:lnTo>
                  <a:pt x="1777" y="8880"/>
                </a:lnTo>
                <a:lnTo>
                  <a:pt x="1777" y="8880"/>
                </a:lnTo>
                <a:close/>
                <a:moveTo>
                  <a:pt x="4922" y="8645"/>
                </a:moveTo>
                <a:lnTo>
                  <a:pt x="4922" y="8645"/>
                </a:lnTo>
                <a:lnTo>
                  <a:pt x="4879" y="8623"/>
                </a:lnTo>
                <a:lnTo>
                  <a:pt x="4836" y="8645"/>
                </a:lnTo>
                <a:lnTo>
                  <a:pt x="4772" y="8688"/>
                </a:lnTo>
                <a:lnTo>
                  <a:pt x="4751" y="8730"/>
                </a:lnTo>
                <a:lnTo>
                  <a:pt x="4686" y="8880"/>
                </a:lnTo>
                <a:lnTo>
                  <a:pt x="4644" y="9051"/>
                </a:lnTo>
                <a:lnTo>
                  <a:pt x="4622" y="9244"/>
                </a:lnTo>
                <a:lnTo>
                  <a:pt x="4644" y="9415"/>
                </a:lnTo>
                <a:lnTo>
                  <a:pt x="4665" y="9501"/>
                </a:lnTo>
                <a:lnTo>
                  <a:pt x="4686" y="9565"/>
                </a:lnTo>
                <a:lnTo>
                  <a:pt x="4729" y="9586"/>
                </a:lnTo>
                <a:lnTo>
                  <a:pt x="4793" y="9608"/>
                </a:lnTo>
                <a:lnTo>
                  <a:pt x="4793" y="9608"/>
                </a:lnTo>
                <a:lnTo>
                  <a:pt x="4836" y="9608"/>
                </a:lnTo>
                <a:lnTo>
                  <a:pt x="4858" y="9586"/>
                </a:lnTo>
                <a:lnTo>
                  <a:pt x="4922" y="9479"/>
                </a:lnTo>
                <a:lnTo>
                  <a:pt x="4986" y="9351"/>
                </a:lnTo>
                <a:lnTo>
                  <a:pt x="5007" y="9180"/>
                </a:lnTo>
                <a:lnTo>
                  <a:pt x="5029" y="9009"/>
                </a:lnTo>
                <a:lnTo>
                  <a:pt x="5007" y="8837"/>
                </a:lnTo>
                <a:lnTo>
                  <a:pt x="4986" y="8709"/>
                </a:lnTo>
                <a:lnTo>
                  <a:pt x="4965" y="8666"/>
                </a:lnTo>
                <a:lnTo>
                  <a:pt x="4922" y="8645"/>
                </a:lnTo>
                <a:lnTo>
                  <a:pt x="4922" y="864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2135596" y="3058945"/>
            <a:ext cx="255342" cy="270947"/>
          </a:xfrm>
          <a:custGeom>
            <a:rect b="b" l="l" r="r" t="t"/>
            <a:pathLst>
              <a:path extrusionOk="0" h="10036" w="9458">
                <a:moveTo>
                  <a:pt x="5350" y="3360"/>
                </a:moveTo>
                <a:lnTo>
                  <a:pt x="5350" y="3360"/>
                </a:lnTo>
                <a:lnTo>
                  <a:pt x="5478" y="3552"/>
                </a:lnTo>
                <a:lnTo>
                  <a:pt x="5649" y="3745"/>
                </a:lnTo>
                <a:lnTo>
                  <a:pt x="5777" y="3959"/>
                </a:lnTo>
                <a:lnTo>
                  <a:pt x="5842" y="4066"/>
                </a:lnTo>
                <a:lnTo>
                  <a:pt x="5884" y="4173"/>
                </a:lnTo>
                <a:lnTo>
                  <a:pt x="5884" y="4173"/>
                </a:lnTo>
                <a:lnTo>
                  <a:pt x="5799" y="4130"/>
                </a:lnTo>
                <a:lnTo>
                  <a:pt x="5692" y="4109"/>
                </a:lnTo>
                <a:lnTo>
                  <a:pt x="5585" y="4109"/>
                </a:lnTo>
                <a:lnTo>
                  <a:pt x="5564" y="4130"/>
                </a:lnTo>
                <a:lnTo>
                  <a:pt x="5521" y="4173"/>
                </a:lnTo>
                <a:lnTo>
                  <a:pt x="5521" y="4173"/>
                </a:lnTo>
                <a:lnTo>
                  <a:pt x="5521" y="4216"/>
                </a:lnTo>
                <a:lnTo>
                  <a:pt x="5521" y="4258"/>
                </a:lnTo>
                <a:lnTo>
                  <a:pt x="5564" y="4323"/>
                </a:lnTo>
                <a:lnTo>
                  <a:pt x="5713" y="4408"/>
                </a:lnTo>
                <a:lnTo>
                  <a:pt x="5713" y="4408"/>
                </a:lnTo>
                <a:lnTo>
                  <a:pt x="5863" y="4515"/>
                </a:lnTo>
                <a:lnTo>
                  <a:pt x="6034" y="4579"/>
                </a:lnTo>
                <a:lnTo>
                  <a:pt x="6377" y="4708"/>
                </a:lnTo>
                <a:lnTo>
                  <a:pt x="6377" y="4708"/>
                </a:lnTo>
                <a:lnTo>
                  <a:pt x="6783" y="4879"/>
                </a:lnTo>
                <a:lnTo>
                  <a:pt x="7190" y="5071"/>
                </a:lnTo>
                <a:lnTo>
                  <a:pt x="7190" y="5071"/>
                </a:lnTo>
                <a:lnTo>
                  <a:pt x="7425" y="5157"/>
                </a:lnTo>
                <a:lnTo>
                  <a:pt x="7660" y="5243"/>
                </a:lnTo>
                <a:lnTo>
                  <a:pt x="7896" y="5328"/>
                </a:lnTo>
                <a:lnTo>
                  <a:pt x="8131" y="5414"/>
                </a:lnTo>
                <a:lnTo>
                  <a:pt x="8131" y="5414"/>
                </a:lnTo>
                <a:lnTo>
                  <a:pt x="7938" y="5585"/>
                </a:lnTo>
                <a:lnTo>
                  <a:pt x="7724" y="5692"/>
                </a:lnTo>
                <a:lnTo>
                  <a:pt x="7532" y="5777"/>
                </a:lnTo>
                <a:lnTo>
                  <a:pt x="7318" y="5820"/>
                </a:lnTo>
                <a:lnTo>
                  <a:pt x="7083" y="5842"/>
                </a:lnTo>
                <a:lnTo>
                  <a:pt x="6847" y="5842"/>
                </a:lnTo>
                <a:lnTo>
                  <a:pt x="6377" y="5842"/>
                </a:lnTo>
                <a:lnTo>
                  <a:pt x="6377" y="5842"/>
                </a:lnTo>
                <a:lnTo>
                  <a:pt x="6205" y="5863"/>
                </a:lnTo>
                <a:lnTo>
                  <a:pt x="6141" y="5884"/>
                </a:lnTo>
                <a:lnTo>
                  <a:pt x="6077" y="5906"/>
                </a:lnTo>
                <a:lnTo>
                  <a:pt x="6034" y="5970"/>
                </a:lnTo>
                <a:lnTo>
                  <a:pt x="6013" y="6034"/>
                </a:lnTo>
                <a:lnTo>
                  <a:pt x="5970" y="6205"/>
                </a:lnTo>
                <a:lnTo>
                  <a:pt x="5970" y="6205"/>
                </a:lnTo>
                <a:lnTo>
                  <a:pt x="5970" y="6291"/>
                </a:lnTo>
                <a:lnTo>
                  <a:pt x="5970" y="6355"/>
                </a:lnTo>
                <a:lnTo>
                  <a:pt x="6013" y="6398"/>
                </a:lnTo>
                <a:lnTo>
                  <a:pt x="6056" y="6419"/>
                </a:lnTo>
                <a:lnTo>
                  <a:pt x="6184" y="6441"/>
                </a:lnTo>
                <a:lnTo>
                  <a:pt x="6355" y="6441"/>
                </a:lnTo>
                <a:lnTo>
                  <a:pt x="6355" y="6441"/>
                </a:lnTo>
                <a:lnTo>
                  <a:pt x="6591" y="6419"/>
                </a:lnTo>
                <a:lnTo>
                  <a:pt x="6847" y="6377"/>
                </a:lnTo>
                <a:lnTo>
                  <a:pt x="7104" y="6312"/>
                </a:lnTo>
                <a:lnTo>
                  <a:pt x="7361" y="6248"/>
                </a:lnTo>
                <a:lnTo>
                  <a:pt x="7618" y="6163"/>
                </a:lnTo>
                <a:lnTo>
                  <a:pt x="7874" y="6056"/>
                </a:lnTo>
                <a:lnTo>
                  <a:pt x="8088" y="5949"/>
                </a:lnTo>
                <a:lnTo>
                  <a:pt x="8324" y="5820"/>
                </a:lnTo>
                <a:lnTo>
                  <a:pt x="8324" y="5820"/>
                </a:lnTo>
                <a:lnTo>
                  <a:pt x="8495" y="5713"/>
                </a:lnTo>
                <a:lnTo>
                  <a:pt x="8559" y="5649"/>
                </a:lnTo>
                <a:lnTo>
                  <a:pt x="8623" y="5585"/>
                </a:lnTo>
                <a:lnTo>
                  <a:pt x="8666" y="5499"/>
                </a:lnTo>
                <a:lnTo>
                  <a:pt x="8687" y="5414"/>
                </a:lnTo>
                <a:lnTo>
                  <a:pt x="8666" y="5328"/>
                </a:lnTo>
                <a:lnTo>
                  <a:pt x="8623" y="5200"/>
                </a:lnTo>
                <a:lnTo>
                  <a:pt x="8623" y="5200"/>
                </a:lnTo>
                <a:lnTo>
                  <a:pt x="8580" y="5157"/>
                </a:lnTo>
                <a:lnTo>
                  <a:pt x="8516" y="5114"/>
                </a:lnTo>
                <a:lnTo>
                  <a:pt x="8324" y="5007"/>
                </a:lnTo>
                <a:lnTo>
                  <a:pt x="8131" y="4900"/>
                </a:lnTo>
                <a:lnTo>
                  <a:pt x="8088" y="4857"/>
                </a:lnTo>
                <a:lnTo>
                  <a:pt x="8067" y="4836"/>
                </a:lnTo>
                <a:lnTo>
                  <a:pt x="8067" y="4836"/>
                </a:lnTo>
                <a:lnTo>
                  <a:pt x="8131" y="4793"/>
                </a:lnTo>
                <a:lnTo>
                  <a:pt x="8259" y="4750"/>
                </a:lnTo>
                <a:lnTo>
                  <a:pt x="8388" y="4708"/>
                </a:lnTo>
                <a:lnTo>
                  <a:pt x="8495" y="4644"/>
                </a:lnTo>
                <a:lnTo>
                  <a:pt x="8495" y="4644"/>
                </a:lnTo>
                <a:lnTo>
                  <a:pt x="8538" y="4579"/>
                </a:lnTo>
                <a:lnTo>
                  <a:pt x="8538" y="4494"/>
                </a:lnTo>
                <a:lnTo>
                  <a:pt x="8538" y="4408"/>
                </a:lnTo>
                <a:lnTo>
                  <a:pt x="8495" y="4323"/>
                </a:lnTo>
                <a:lnTo>
                  <a:pt x="8495" y="4323"/>
                </a:lnTo>
                <a:lnTo>
                  <a:pt x="8452" y="4237"/>
                </a:lnTo>
                <a:lnTo>
                  <a:pt x="8409" y="4173"/>
                </a:lnTo>
                <a:lnTo>
                  <a:pt x="8324" y="4109"/>
                </a:lnTo>
                <a:lnTo>
                  <a:pt x="8259" y="4066"/>
                </a:lnTo>
                <a:lnTo>
                  <a:pt x="7917" y="3937"/>
                </a:lnTo>
                <a:lnTo>
                  <a:pt x="7917" y="3937"/>
                </a:lnTo>
                <a:lnTo>
                  <a:pt x="7660" y="3809"/>
                </a:lnTo>
                <a:lnTo>
                  <a:pt x="7404" y="3723"/>
                </a:lnTo>
                <a:lnTo>
                  <a:pt x="7125" y="3659"/>
                </a:lnTo>
                <a:lnTo>
                  <a:pt x="6847" y="3638"/>
                </a:lnTo>
                <a:lnTo>
                  <a:pt x="6847" y="3638"/>
                </a:lnTo>
                <a:lnTo>
                  <a:pt x="6633" y="3659"/>
                </a:lnTo>
                <a:lnTo>
                  <a:pt x="6398" y="3702"/>
                </a:lnTo>
                <a:lnTo>
                  <a:pt x="6163" y="3723"/>
                </a:lnTo>
                <a:lnTo>
                  <a:pt x="6077" y="3723"/>
                </a:lnTo>
                <a:lnTo>
                  <a:pt x="6013" y="3702"/>
                </a:lnTo>
                <a:lnTo>
                  <a:pt x="6013" y="3702"/>
                </a:lnTo>
                <a:lnTo>
                  <a:pt x="5927" y="3617"/>
                </a:lnTo>
                <a:lnTo>
                  <a:pt x="5842" y="3467"/>
                </a:lnTo>
                <a:lnTo>
                  <a:pt x="5713" y="3210"/>
                </a:lnTo>
                <a:lnTo>
                  <a:pt x="5713" y="3210"/>
                </a:lnTo>
                <a:lnTo>
                  <a:pt x="5585" y="2996"/>
                </a:lnTo>
                <a:lnTo>
                  <a:pt x="5414" y="2782"/>
                </a:lnTo>
                <a:lnTo>
                  <a:pt x="5414" y="2782"/>
                </a:lnTo>
                <a:lnTo>
                  <a:pt x="5264" y="2590"/>
                </a:lnTo>
                <a:lnTo>
                  <a:pt x="5071" y="2397"/>
                </a:lnTo>
                <a:lnTo>
                  <a:pt x="4964" y="2333"/>
                </a:lnTo>
                <a:lnTo>
                  <a:pt x="4857" y="2269"/>
                </a:lnTo>
                <a:lnTo>
                  <a:pt x="4750" y="2226"/>
                </a:lnTo>
                <a:lnTo>
                  <a:pt x="4622" y="2183"/>
                </a:lnTo>
                <a:lnTo>
                  <a:pt x="4622" y="2183"/>
                </a:lnTo>
                <a:lnTo>
                  <a:pt x="4365" y="2162"/>
                </a:lnTo>
                <a:lnTo>
                  <a:pt x="4109" y="2097"/>
                </a:lnTo>
                <a:lnTo>
                  <a:pt x="4109" y="2097"/>
                </a:lnTo>
                <a:lnTo>
                  <a:pt x="4002" y="2055"/>
                </a:lnTo>
                <a:lnTo>
                  <a:pt x="3980" y="2033"/>
                </a:lnTo>
                <a:lnTo>
                  <a:pt x="3959" y="1990"/>
                </a:lnTo>
                <a:lnTo>
                  <a:pt x="3937" y="1798"/>
                </a:lnTo>
                <a:lnTo>
                  <a:pt x="3937" y="1798"/>
                </a:lnTo>
                <a:lnTo>
                  <a:pt x="3895" y="1691"/>
                </a:lnTo>
                <a:lnTo>
                  <a:pt x="3852" y="1584"/>
                </a:lnTo>
                <a:lnTo>
                  <a:pt x="3788" y="1498"/>
                </a:lnTo>
                <a:lnTo>
                  <a:pt x="3723" y="1413"/>
                </a:lnTo>
                <a:lnTo>
                  <a:pt x="3723" y="1413"/>
                </a:lnTo>
                <a:lnTo>
                  <a:pt x="3659" y="1349"/>
                </a:lnTo>
                <a:lnTo>
                  <a:pt x="3574" y="1327"/>
                </a:lnTo>
                <a:lnTo>
                  <a:pt x="3574" y="1327"/>
                </a:lnTo>
                <a:lnTo>
                  <a:pt x="3552" y="1327"/>
                </a:lnTo>
                <a:lnTo>
                  <a:pt x="3488" y="1327"/>
                </a:lnTo>
                <a:lnTo>
                  <a:pt x="3445" y="1327"/>
                </a:lnTo>
                <a:lnTo>
                  <a:pt x="3403" y="1306"/>
                </a:lnTo>
                <a:lnTo>
                  <a:pt x="3403" y="1306"/>
                </a:lnTo>
                <a:lnTo>
                  <a:pt x="3360" y="1199"/>
                </a:lnTo>
                <a:lnTo>
                  <a:pt x="3338" y="1113"/>
                </a:lnTo>
                <a:lnTo>
                  <a:pt x="3296" y="1006"/>
                </a:lnTo>
                <a:lnTo>
                  <a:pt x="3231" y="899"/>
                </a:lnTo>
                <a:lnTo>
                  <a:pt x="3231" y="899"/>
                </a:lnTo>
                <a:lnTo>
                  <a:pt x="3124" y="792"/>
                </a:lnTo>
                <a:lnTo>
                  <a:pt x="3017" y="685"/>
                </a:lnTo>
                <a:lnTo>
                  <a:pt x="2782" y="471"/>
                </a:lnTo>
                <a:lnTo>
                  <a:pt x="2782" y="471"/>
                </a:lnTo>
                <a:lnTo>
                  <a:pt x="2590" y="279"/>
                </a:lnTo>
                <a:lnTo>
                  <a:pt x="2483" y="193"/>
                </a:lnTo>
                <a:lnTo>
                  <a:pt x="2376" y="108"/>
                </a:lnTo>
                <a:lnTo>
                  <a:pt x="2269" y="43"/>
                </a:lnTo>
                <a:lnTo>
                  <a:pt x="2140" y="1"/>
                </a:lnTo>
                <a:lnTo>
                  <a:pt x="2012" y="22"/>
                </a:lnTo>
                <a:lnTo>
                  <a:pt x="1883" y="65"/>
                </a:lnTo>
                <a:lnTo>
                  <a:pt x="1883" y="65"/>
                </a:lnTo>
                <a:lnTo>
                  <a:pt x="1819" y="129"/>
                </a:lnTo>
                <a:lnTo>
                  <a:pt x="1776" y="172"/>
                </a:lnTo>
                <a:lnTo>
                  <a:pt x="1691" y="300"/>
                </a:lnTo>
                <a:lnTo>
                  <a:pt x="1563" y="578"/>
                </a:lnTo>
                <a:lnTo>
                  <a:pt x="1563" y="578"/>
                </a:lnTo>
                <a:lnTo>
                  <a:pt x="1391" y="856"/>
                </a:lnTo>
                <a:lnTo>
                  <a:pt x="1242" y="1177"/>
                </a:lnTo>
                <a:lnTo>
                  <a:pt x="1242" y="1177"/>
                </a:lnTo>
                <a:lnTo>
                  <a:pt x="1156" y="1306"/>
                </a:lnTo>
                <a:lnTo>
                  <a:pt x="1092" y="1477"/>
                </a:lnTo>
                <a:lnTo>
                  <a:pt x="1049" y="1648"/>
                </a:lnTo>
                <a:lnTo>
                  <a:pt x="1049" y="1734"/>
                </a:lnTo>
                <a:lnTo>
                  <a:pt x="1070" y="1819"/>
                </a:lnTo>
                <a:lnTo>
                  <a:pt x="1070" y="1819"/>
                </a:lnTo>
                <a:lnTo>
                  <a:pt x="1092" y="1883"/>
                </a:lnTo>
                <a:lnTo>
                  <a:pt x="1156" y="1926"/>
                </a:lnTo>
                <a:lnTo>
                  <a:pt x="1199" y="1948"/>
                </a:lnTo>
                <a:lnTo>
                  <a:pt x="1284" y="1948"/>
                </a:lnTo>
                <a:lnTo>
                  <a:pt x="1434" y="1926"/>
                </a:lnTo>
                <a:lnTo>
                  <a:pt x="1520" y="1926"/>
                </a:lnTo>
                <a:lnTo>
                  <a:pt x="1584" y="1926"/>
                </a:lnTo>
                <a:lnTo>
                  <a:pt x="1584" y="1926"/>
                </a:lnTo>
                <a:lnTo>
                  <a:pt x="1477" y="2290"/>
                </a:lnTo>
                <a:lnTo>
                  <a:pt x="1456" y="2397"/>
                </a:lnTo>
                <a:lnTo>
                  <a:pt x="1434" y="2483"/>
                </a:lnTo>
                <a:lnTo>
                  <a:pt x="1434" y="2568"/>
                </a:lnTo>
                <a:lnTo>
                  <a:pt x="1477" y="2654"/>
                </a:lnTo>
                <a:lnTo>
                  <a:pt x="1477" y="2654"/>
                </a:lnTo>
                <a:lnTo>
                  <a:pt x="1498" y="2675"/>
                </a:lnTo>
                <a:lnTo>
                  <a:pt x="1541" y="2696"/>
                </a:lnTo>
                <a:lnTo>
                  <a:pt x="1627" y="2696"/>
                </a:lnTo>
                <a:lnTo>
                  <a:pt x="1734" y="2654"/>
                </a:lnTo>
                <a:lnTo>
                  <a:pt x="1819" y="2632"/>
                </a:lnTo>
                <a:lnTo>
                  <a:pt x="1905" y="2590"/>
                </a:lnTo>
                <a:lnTo>
                  <a:pt x="1948" y="2611"/>
                </a:lnTo>
                <a:lnTo>
                  <a:pt x="1969" y="2611"/>
                </a:lnTo>
                <a:lnTo>
                  <a:pt x="1969" y="2654"/>
                </a:lnTo>
                <a:lnTo>
                  <a:pt x="1948" y="2782"/>
                </a:lnTo>
                <a:lnTo>
                  <a:pt x="1948" y="2782"/>
                </a:lnTo>
                <a:lnTo>
                  <a:pt x="1819" y="2996"/>
                </a:lnTo>
                <a:lnTo>
                  <a:pt x="1798" y="3060"/>
                </a:lnTo>
                <a:lnTo>
                  <a:pt x="1798" y="3124"/>
                </a:lnTo>
                <a:lnTo>
                  <a:pt x="1819" y="3189"/>
                </a:lnTo>
                <a:lnTo>
                  <a:pt x="1862" y="3231"/>
                </a:lnTo>
                <a:lnTo>
                  <a:pt x="1862" y="3231"/>
                </a:lnTo>
                <a:lnTo>
                  <a:pt x="1905" y="3253"/>
                </a:lnTo>
                <a:lnTo>
                  <a:pt x="1948" y="3274"/>
                </a:lnTo>
                <a:lnTo>
                  <a:pt x="2055" y="3274"/>
                </a:lnTo>
                <a:lnTo>
                  <a:pt x="2162" y="3274"/>
                </a:lnTo>
                <a:lnTo>
                  <a:pt x="2269" y="3274"/>
                </a:lnTo>
                <a:lnTo>
                  <a:pt x="2269" y="3274"/>
                </a:lnTo>
                <a:lnTo>
                  <a:pt x="2333" y="3317"/>
                </a:lnTo>
                <a:lnTo>
                  <a:pt x="2376" y="3360"/>
                </a:lnTo>
                <a:lnTo>
                  <a:pt x="2397" y="3403"/>
                </a:lnTo>
                <a:lnTo>
                  <a:pt x="2418" y="3467"/>
                </a:lnTo>
                <a:lnTo>
                  <a:pt x="2418" y="3574"/>
                </a:lnTo>
                <a:lnTo>
                  <a:pt x="2376" y="3723"/>
                </a:lnTo>
                <a:lnTo>
                  <a:pt x="2290" y="3830"/>
                </a:lnTo>
                <a:lnTo>
                  <a:pt x="2204" y="3937"/>
                </a:lnTo>
                <a:lnTo>
                  <a:pt x="2076" y="4002"/>
                </a:lnTo>
                <a:lnTo>
                  <a:pt x="2033" y="4023"/>
                </a:lnTo>
                <a:lnTo>
                  <a:pt x="1969" y="4023"/>
                </a:lnTo>
                <a:lnTo>
                  <a:pt x="1969" y="4023"/>
                </a:lnTo>
                <a:lnTo>
                  <a:pt x="2012" y="3873"/>
                </a:lnTo>
                <a:lnTo>
                  <a:pt x="2033" y="3723"/>
                </a:lnTo>
                <a:lnTo>
                  <a:pt x="2033" y="3659"/>
                </a:lnTo>
                <a:lnTo>
                  <a:pt x="2012" y="3574"/>
                </a:lnTo>
                <a:lnTo>
                  <a:pt x="1990" y="3510"/>
                </a:lnTo>
                <a:lnTo>
                  <a:pt x="1926" y="3467"/>
                </a:lnTo>
                <a:lnTo>
                  <a:pt x="1926" y="3467"/>
                </a:lnTo>
                <a:lnTo>
                  <a:pt x="1841" y="3424"/>
                </a:lnTo>
                <a:lnTo>
                  <a:pt x="1734" y="3403"/>
                </a:lnTo>
                <a:lnTo>
                  <a:pt x="1498" y="3403"/>
                </a:lnTo>
                <a:lnTo>
                  <a:pt x="1498" y="3403"/>
                </a:lnTo>
                <a:lnTo>
                  <a:pt x="1563" y="3210"/>
                </a:lnTo>
                <a:lnTo>
                  <a:pt x="1605" y="3017"/>
                </a:lnTo>
                <a:lnTo>
                  <a:pt x="1605" y="2953"/>
                </a:lnTo>
                <a:lnTo>
                  <a:pt x="1563" y="2889"/>
                </a:lnTo>
                <a:lnTo>
                  <a:pt x="1498" y="2825"/>
                </a:lnTo>
                <a:lnTo>
                  <a:pt x="1391" y="2803"/>
                </a:lnTo>
                <a:lnTo>
                  <a:pt x="1391" y="2803"/>
                </a:lnTo>
                <a:lnTo>
                  <a:pt x="1284" y="2782"/>
                </a:lnTo>
                <a:lnTo>
                  <a:pt x="1199" y="2739"/>
                </a:lnTo>
                <a:lnTo>
                  <a:pt x="1177" y="2696"/>
                </a:lnTo>
                <a:lnTo>
                  <a:pt x="1177" y="2632"/>
                </a:lnTo>
                <a:lnTo>
                  <a:pt x="1242" y="2461"/>
                </a:lnTo>
                <a:lnTo>
                  <a:pt x="1263" y="2376"/>
                </a:lnTo>
                <a:lnTo>
                  <a:pt x="1284" y="2269"/>
                </a:lnTo>
                <a:lnTo>
                  <a:pt x="1284" y="2269"/>
                </a:lnTo>
                <a:lnTo>
                  <a:pt x="1284" y="2162"/>
                </a:lnTo>
                <a:lnTo>
                  <a:pt x="1263" y="2076"/>
                </a:lnTo>
                <a:lnTo>
                  <a:pt x="1242" y="2055"/>
                </a:lnTo>
                <a:lnTo>
                  <a:pt x="1199" y="2033"/>
                </a:lnTo>
                <a:lnTo>
                  <a:pt x="1070" y="2033"/>
                </a:lnTo>
                <a:lnTo>
                  <a:pt x="1070" y="2033"/>
                </a:lnTo>
                <a:lnTo>
                  <a:pt x="942" y="2055"/>
                </a:lnTo>
                <a:lnTo>
                  <a:pt x="878" y="2076"/>
                </a:lnTo>
                <a:lnTo>
                  <a:pt x="814" y="2076"/>
                </a:lnTo>
                <a:lnTo>
                  <a:pt x="814" y="2076"/>
                </a:lnTo>
                <a:lnTo>
                  <a:pt x="707" y="2055"/>
                </a:lnTo>
                <a:lnTo>
                  <a:pt x="600" y="2012"/>
                </a:lnTo>
                <a:lnTo>
                  <a:pt x="600" y="2012"/>
                </a:lnTo>
                <a:lnTo>
                  <a:pt x="493" y="2012"/>
                </a:lnTo>
                <a:lnTo>
                  <a:pt x="364" y="2033"/>
                </a:lnTo>
                <a:lnTo>
                  <a:pt x="257" y="2076"/>
                </a:lnTo>
                <a:lnTo>
                  <a:pt x="172" y="2162"/>
                </a:lnTo>
                <a:lnTo>
                  <a:pt x="86" y="2247"/>
                </a:lnTo>
                <a:lnTo>
                  <a:pt x="22" y="2333"/>
                </a:lnTo>
                <a:lnTo>
                  <a:pt x="1" y="2461"/>
                </a:lnTo>
                <a:lnTo>
                  <a:pt x="1" y="2590"/>
                </a:lnTo>
                <a:lnTo>
                  <a:pt x="1" y="2590"/>
                </a:lnTo>
                <a:lnTo>
                  <a:pt x="22" y="2718"/>
                </a:lnTo>
                <a:lnTo>
                  <a:pt x="86" y="2846"/>
                </a:lnTo>
                <a:lnTo>
                  <a:pt x="150" y="2975"/>
                </a:lnTo>
                <a:lnTo>
                  <a:pt x="236" y="3103"/>
                </a:lnTo>
                <a:lnTo>
                  <a:pt x="407" y="3360"/>
                </a:lnTo>
                <a:lnTo>
                  <a:pt x="578" y="3595"/>
                </a:lnTo>
                <a:lnTo>
                  <a:pt x="578" y="3595"/>
                </a:lnTo>
                <a:lnTo>
                  <a:pt x="856" y="4130"/>
                </a:lnTo>
                <a:lnTo>
                  <a:pt x="963" y="4408"/>
                </a:lnTo>
                <a:lnTo>
                  <a:pt x="1070" y="4686"/>
                </a:lnTo>
                <a:lnTo>
                  <a:pt x="1070" y="4686"/>
                </a:lnTo>
                <a:lnTo>
                  <a:pt x="1113" y="4836"/>
                </a:lnTo>
                <a:lnTo>
                  <a:pt x="1156" y="5007"/>
                </a:lnTo>
                <a:lnTo>
                  <a:pt x="1156" y="5157"/>
                </a:lnTo>
                <a:lnTo>
                  <a:pt x="1135" y="5328"/>
                </a:lnTo>
                <a:lnTo>
                  <a:pt x="1135" y="5328"/>
                </a:lnTo>
                <a:lnTo>
                  <a:pt x="1092" y="5478"/>
                </a:lnTo>
                <a:lnTo>
                  <a:pt x="1028" y="5606"/>
                </a:lnTo>
                <a:lnTo>
                  <a:pt x="985" y="5756"/>
                </a:lnTo>
                <a:lnTo>
                  <a:pt x="942" y="5884"/>
                </a:lnTo>
                <a:lnTo>
                  <a:pt x="942" y="5884"/>
                </a:lnTo>
                <a:lnTo>
                  <a:pt x="942" y="5991"/>
                </a:lnTo>
                <a:lnTo>
                  <a:pt x="985" y="6077"/>
                </a:lnTo>
                <a:lnTo>
                  <a:pt x="1028" y="6120"/>
                </a:lnTo>
                <a:lnTo>
                  <a:pt x="1070" y="6141"/>
                </a:lnTo>
                <a:lnTo>
                  <a:pt x="1113" y="6141"/>
                </a:lnTo>
                <a:lnTo>
                  <a:pt x="1199" y="6120"/>
                </a:lnTo>
                <a:lnTo>
                  <a:pt x="1199" y="6120"/>
                </a:lnTo>
                <a:lnTo>
                  <a:pt x="1263" y="6056"/>
                </a:lnTo>
                <a:lnTo>
                  <a:pt x="1306" y="5970"/>
                </a:lnTo>
                <a:lnTo>
                  <a:pt x="1349" y="5884"/>
                </a:lnTo>
                <a:lnTo>
                  <a:pt x="1391" y="5799"/>
                </a:lnTo>
                <a:lnTo>
                  <a:pt x="1391" y="5799"/>
                </a:lnTo>
                <a:lnTo>
                  <a:pt x="1413" y="5842"/>
                </a:lnTo>
                <a:lnTo>
                  <a:pt x="1434" y="5906"/>
                </a:lnTo>
                <a:lnTo>
                  <a:pt x="1434" y="6013"/>
                </a:lnTo>
                <a:lnTo>
                  <a:pt x="1391" y="6163"/>
                </a:lnTo>
                <a:lnTo>
                  <a:pt x="1327" y="6291"/>
                </a:lnTo>
                <a:lnTo>
                  <a:pt x="1177" y="6569"/>
                </a:lnTo>
                <a:lnTo>
                  <a:pt x="1049" y="6783"/>
                </a:lnTo>
                <a:lnTo>
                  <a:pt x="1049" y="6783"/>
                </a:lnTo>
                <a:lnTo>
                  <a:pt x="1006" y="6890"/>
                </a:lnTo>
                <a:lnTo>
                  <a:pt x="1006" y="6997"/>
                </a:lnTo>
                <a:lnTo>
                  <a:pt x="1028" y="7018"/>
                </a:lnTo>
                <a:lnTo>
                  <a:pt x="1070" y="7040"/>
                </a:lnTo>
                <a:lnTo>
                  <a:pt x="1113" y="7061"/>
                </a:lnTo>
                <a:lnTo>
                  <a:pt x="1177" y="7061"/>
                </a:lnTo>
                <a:lnTo>
                  <a:pt x="1177" y="7061"/>
                </a:lnTo>
                <a:lnTo>
                  <a:pt x="1242" y="7040"/>
                </a:lnTo>
                <a:lnTo>
                  <a:pt x="1284" y="7018"/>
                </a:lnTo>
                <a:lnTo>
                  <a:pt x="1349" y="6954"/>
                </a:lnTo>
                <a:lnTo>
                  <a:pt x="1413" y="6869"/>
                </a:lnTo>
                <a:lnTo>
                  <a:pt x="1456" y="6847"/>
                </a:lnTo>
                <a:lnTo>
                  <a:pt x="1498" y="6847"/>
                </a:lnTo>
                <a:lnTo>
                  <a:pt x="1498" y="6847"/>
                </a:lnTo>
                <a:lnTo>
                  <a:pt x="1391" y="7232"/>
                </a:lnTo>
                <a:lnTo>
                  <a:pt x="1242" y="7724"/>
                </a:lnTo>
                <a:lnTo>
                  <a:pt x="1242" y="7724"/>
                </a:lnTo>
                <a:lnTo>
                  <a:pt x="1177" y="7831"/>
                </a:lnTo>
                <a:lnTo>
                  <a:pt x="1113" y="8003"/>
                </a:lnTo>
                <a:lnTo>
                  <a:pt x="1070" y="8088"/>
                </a:lnTo>
                <a:lnTo>
                  <a:pt x="1070" y="8152"/>
                </a:lnTo>
                <a:lnTo>
                  <a:pt x="1070" y="8238"/>
                </a:lnTo>
                <a:lnTo>
                  <a:pt x="1113" y="8281"/>
                </a:lnTo>
                <a:lnTo>
                  <a:pt x="1113" y="8281"/>
                </a:lnTo>
                <a:lnTo>
                  <a:pt x="1177" y="8324"/>
                </a:lnTo>
                <a:lnTo>
                  <a:pt x="1220" y="8324"/>
                </a:lnTo>
                <a:lnTo>
                  <a:pt x="1370" y="8302"/>
                </a:lnTo>
                <a:lnTo>
                  <a:pt x="1498" y="8281"/>
                </a:lnTo>
                <a:lnTo>
                  <a:pt x="1541" y="8281"/>
                </a:lnTo>
                <a:lnTo>
                  <a:pt x="1563" y="8302"/>
                </a:lnTo>
                <a:lnTo>
                  <a:pt x="1563" y="8302"/>
                </a:lnTo>
                <a:lnTo>
                  <a:pt x="1584" y="8366"/>
                </a:lnTo>
                <a:lnTo>
                  <a:pt x="1563" y="8452"/>
                </a:lnTo>
                <a:lnTo>
                  <a:pt x="1477" y="8687"/>
                </a:lnTo>
                <a:lnTo>
                  <a:pt x="1349" y="8923"/>
                </a:lnTo>
                <a:lnTo>
                  <a:pt x="1284" y="9072"/>
                </a:lnTo>
                <a:lnTo>
                  <a:pt x="1284" y="9072"/>
                </a:lnTo>
                <a:lnTo>
                  <a:pt x="1156" y="9244"/>
                </a:lnTo>
                <a:lnTo>
                  <a:pt x="1049" y="9415"/>
                </a:lnTo>
                <a:lnTo>
                  <a:pt x="1028" y="9479"/>
                </a:lnTo>
                <a:lnTo>
                  <a:pt x="1049" y="9543"/>
                </a:lnTo>
                <a:lnTo>
                  <a:pt x="1092" y="9607"/>
                </a:lnTo>
                <a:lnTo>
                  <a:pt x="1220" y="9650"/>
                </a:lnTo>
                <a:lnTo>
                  <a:pt x="1220" y="9650"/>
                </a:lnTo>
                <a:lnTo>
                  <a:pt x="1391" y="9650"/>
                </a:lnTo>
                <a:lnTo>
                  <a:pt x="1627" y="9672"/>
                </a:lnTo>
                <a:lnTo>
                  <a:pt x="1841" y="9629"/>
                </a:lnTo>
                <a:lnTo>
                  <a:pt x="1926" y="9607"/>
                </a:lnTo>
                <a:lnTo>
                  <a:pt x="2012" y="9586"/>
                </a:lnTo>
                <a:lnTo>
                  <a:pt x="2012" y="9586"/>
                </a:lnTo>
                <a:lnTo>
                  <a:pt x="2097" y="9500"/>
                </a:lnTo>
                <a:lnTo>
                  <a:pt x="2119" y="9479"/>
                </a:lnTo>
                <a:lnTo>
                  <a:pt x="2119" y="9458"/>
                </a:lnTo>
                <a:lnTo>
                  <a:pt x="2097" y="9415"/>
                </a:lnTo>
                <a:lnTo>
                  <a:pt x="2033" y="9372"/>
                </a:lnTo>
                <a:lnTo>
                  <a:pt x="1841" y="9329"/>
                </a:lnTo>
                <a:lnTo>
                  <a:pt x="1776" y="9286"/>
                </a:lnTo>
                <a:lnTo>
                  <a:pt x="1734" y="9244"/>
                </a:lnTo>
                <a:lnTo>
                  <a:pt x="1734" y="9244"/>
                </a:lnTo>
                <a:lnTo>
                  <a:pt x="1755" y="9179"/>
                </a:lnTo>
                <a:lnTo>
                  <a:pt x="1819" y="9051"/>
                </a:lnTo>
                <a:lnTo>
                  <a:pt x="1926" y="8837"/>
                </a:lnTo>
                <a:lnTo>
                  <a:pt x="1926" y="8837"/>
                </a:lnTo>
                <a:lnTo>
                  <a:pt x="1969" y="8623"/>
                </a:lnTo>
                <a:lnTo>
                  <a:pt x="1969" y="8366"/>
                </a:lnTo>
                <a:lnTo>
                  <a:pt x="1969" y="8366"/>
                </a:lnTo>
                <a:lnTo>
                  <a:pt x="1948" y="8152"/>
                </a:lnTo>
                <a:lnTo>
                  <a:pt x="1926" y="8045"/>
                </a:lnTo>
                <a:lnTo>
                  <a:pt x="1883" y="7960"/>
                </a:lnTo>
                <a:lnTo>
                  <a:pt x="1883" y="7960"/>
                </a:lnTo>
                <a:lnTo>
                  <a:pt x="1841" y="7917"/>
                </a:lnTo>
                <a:lnTo>
                  <a:pt x="1798" y="7896"/>
                </a:lnTo>
                <a:lnTo>
                  <a:pt x="1734" y="7917"/>
                </a:lnTo>
                <a:lnTo>
                  <a:pt x="1669" y="7938"/>
                </a:lnTo>
                <a:lnTo>
                  <a:pt x="1563" y="7938"/>
                </a:lnTo>
                <a:lnTo>
                  <a:pt x="1563" y="7938"/>
                </a:lnTo>
                <a:lnTo>
                  <a:pt x="1712" y="7575"/>
                </a:lnTo>
                <a:lnTo>
                  <a:pt x="1819" y="7211"/>
                </a:lnTo>
                <a:lnTo>
                  <a:pt x="1862" y="7018"/>
                </a:lnTo>
                <a:lnTo>
                  <a:pt x="1883" y="6826"/>
                </a:lnTo>
                <a:lnTo>
                  <a:pt x="1905" y="6633"/>
                </a:lnTo>
                <a:lnTo>
                  <a:pt x="1905" y="6441"/>
                </a:lnTo>
                <a:lnTo>
                  <a:pt x="1905" y="6441"/>
                </a:lnTo>
                <a:lnTo>
                  <a:pt x="1883" y="6270"/>
                </a:lnTo>
                <a:lnTo>
                  <a:pt x="1862" y="6184"/>
                </a:lnTo>
                <a:lnTo>
                  <a:pt x="1841" y="6163"/>
                </a:lnTo>
                <a:lnTo>
                  <a:pt x="1798" y="6141"/>
                </a:lnTo>
                <a:lnTo>
                  <a:pt x="1798" y="6141"/>
                </a:lnTo>
                <a:lnTo>
                  <a:pt x="1776" y="6141"/>
                </a:lnTo>
                <a:lnTo>
                  <a:pt x="1734" y="6184"/>
                </a:lnTo>
                <a:lnTo>
                  <a:pt x="1648" y="6291"/>
                </a:lnTo>
                <a:lnTo>
                  <a:pt x="1584" y="6377"/>
                </a:lnTo>
                <a:lnTo>
                  <a:pt x="1563" y="6419"/>
                </a:lnTo>
                <a:lnTo>
                  <a:pt x="1563" y="6398"/>
                </a:lnTo>
                <a:lnTo>
                  <a:pt x="1563" y="6398"/>
                </a:lnTo>
                <a:lnTo>
                  <a:pt x="1563" y="6355"/>
                </a:lnTo>
                <a:lnTo>
                  <a:pt x="1584" y="6291"/>
                </a:lnTo>
                <a:lnTo>
                  <a:pt x="1648" y="6141"/>
                </a:lnTo>
                <a:lnTo>
                  <a:pt x="1648" y="6141"/>
                </a:lnTo>
                <a:lnTo>
                  <a:pt x="1669" y="5991"/>
                </a:lnTo>
                <a:lnTo>
                  <a:pt x="1669" y="5820"/>
                </a:lnTo>
                <a:lnTo>
                  <a:pt x="1669" y="5820"/>
                </a:lnTo>
                <a:lnTo>
                  <a:pt x="1648" y="5499"/>
                </a:lnTo>
                <a:lnTo>
                  <a:pt x="1605" y="5178"/>
                </a:lnTo>
                <a:lnTo>
                  <a:pt x="1605" y="5178"/>
                </a:lnTo>
                <a:lnTo>
                  <a:pt x="1584" y="4964"/>
                </a:lnTo>
                <a:lnTo>
                  <a:pt x="1520" y="4750"/>
                </a:lnTo>
                <a:lnTo>
                  <a:pt x="1370" y="4365"/>
                </a:lnTo>
                <a:lnTo>
                  <a:pt x="1370" y="4365"/>
                </a:lnTo>
                <a:lnTo>
                  <a:pt x="1113" y="3830"/>
                </a:lnTo>
                <a:lnTo>
                  <a:pt x="985" y="3552"/>
                </a:lnTo>
                <a:lnTo>
                  <a:pt x="835" y="3296"/>
                </a:lnTo>
                <a:lnTo>
                  <a:pt x="835" y="3296"/>
                </a:lnTo>
                <a:lnTo>
                  <a:pt x="707" y="3146"/>
                </a:lnTo>
                <a:lnTo>
                  <a:pt x="514" y="2889"/>
                </a:lnTo>
                <a:lnTo>
                  <a:pt x="450" y="2761"/>
                </a:lnTo>
                <a:lnTo>
                  <a:pt x="407" y="2632"/>
                </a:lnTo>
                <a:lnTo>
                  <a:pt x="407" y="2590"/>
                </a:lnTo>
                <a:lnTo>
                  <a:pt x="407" y="2547"/>
                </a:lnTo>
                <a:lnTo>
                  <a:pt x="429" y="2525"/>
                </a:lnTo>
                <a:lnTo>
                  <a:pt x="471" y="2504"/>
                </a:lnTo>
                <a:lnTo>
                  <a:pt x="471" y="2504"/>
                </a:lnTo>
                <a:lnTo>
                  <a:pt x="578" y="2504"/>
                </a:lnTo>
                <a:lnTo>
                  <a:pt x="685" y="2525"/>
                </a:lnTo>
                <a:lnTo>
                  <a:pt x="771" y="2611"/>
                </a:lnTo>
                <a:lnTo>
                  <a:pt x="835" y="2696"/>
                </a:lnTo>
                <a:lnTo>
                  <a:pt x="963" y="2889"/>
                </a:lnTo>
                <a:lnTo>
                  <a:pt x="1049" y="3060"/>
                </a:lnTo>
                <a:lnTo>
                  <a:pt x="1049" y="3060"/>
                </a:lnTo>
                <a:lnTo>
                  <a:pt x="1177" y="3274"/>
                </a:lnTo>
                <a:lnTo>
                  <a:pt x="1263" y="3510"/>
                </a:lnTo>
                <a:lnTo>
                  <a:pt x="1370" y="3745"/>
                </a:lnTo>
                <a:lnTo>
                  <a:pt x="1498" y="3959"/>
                </a:lnTo>
                <a:lnTo>
                  <a:pt x="1498" y="3959"/>
                </a:lnTo>
                <a:lnTo>
                  <a:pt x="1563" y="4087"/>
                </a:lnTo>
                <a:lnTo>
                  <a:pt x="1669" y="4173"/>
                </a:lnTo>
                <a:lnTo>
                  <a:pt x="1776" y="4258"/>
                </a:lnTo>
                <a:lnTo>
                  <a:pt x="1905" y="4301"/>
                </a:lnTo>
                <a:lnTo>
                  <a:pt x="1905" y="4301"/>
                </a:lnTo>
                <a:lnTo>
                  <a:pt x="2033" y="4365"/>
                </a:lnTo>
                <a:lnTo>
                  <a:pt x="2162" y="4430"/>
                </a:lnTo>
                <a:lnTo>
                  <a:pt x="2162" y="4430"/>
                </a:lnTo>
                <a:lnTo>
                  <a:pt x="2269" y="4430"/>
                </a:lnTo>
                <a:lnTo>
                  <a:pt x="2376" y="4408"/>
                </a:lnTo>
                <a:lnTo>
                  <a:pt x="2461" y="4365"/>
                </a:lnTo>
                <a:lnTo>
                  <a:pt x="2525" y="4280"/>
                </a:lnTo>
                <a:lnTo>
                  <a:pt x="2590" y="4194"/>
                </a:lnTo>
                <a:lnTo>
                  <a:pt x="2632" y="4109"/>
                </a:lnTo>
                <a:lnTo>
                  <a:pt x="2696" y="3916"/>
                </a:lnTo>
                <a:lnTo>
                  <a:pt x="2696" y="3916"/>
                </a:lnTo>
                <a:lnTo>
                  <a:pt x="2739" y="3638"/>
                </a:lnTo>
                <a:lnTo>
                  <a:pt x="2739" y="3381"/>
                </a:lnTo>
                <a:lnTo>
                  <a:pt x="2696" y="3124"/>
                </a:lnTo>
                <a:lnTo>
                  <a:pt x="2632" y="2868"/>
                </a:lnTo>
                <a:lnTo>
                  <a:pt x="2547" y="2632"/>
                </a:lnTo>
                <a:lnTo>
                  <a:pt x="2440" y="2397"/>
                </a:lnTo>
                <a:lnTo>
                  <a:pt x="2333" y="2162"/>
                </a:lnTo>
                <a:lnTo>
                  <a:pt x="2183" y="1926"/>
                </a:lnTo>
                <a:lnTo>
                  <a:pt x="2183" y="1926"/>
                </a:lnTo>
                <a:lnTo>
                  <a:pt x="2055" y="1755"/>
                </a:lnTo>
                <a:lnTo>
                  <a:pt x="1883" y="1563"/>
                </a:lnTo>
                <a:lnTo>
                  <a:pt x="1819" y="1477"/>
                </a:lnTo>
                <a:lnTo>
                  <a:pt x="1755" y="1370"/>
                </a:lnTo>
                <a:lnTo>
                  <a:pt x="1712" y="1263"/>
                </a:lnTo>
                <a:lnTo>
                  <a:pt x="1712" y="1156"/>
                </a:lnTo>
                <a:lnTo>
                  <a:pt x="1712" y="1156"/>
                </a:lnTo>
                <a:lnTo>
                  <a:pt x="1712" y="1092"/>
                </a:lnTo>
                <a:lnTo>
                  <a:pt x="1755" y="1028"/>
                </a:lnTo>
                <a:lnTo>
                  <a:pt x="1862" y="878"/>
                </a:lnTo>
                <a:lnTo>
                  <a:pt x="1926" y="835"/>
                </a:lnTo>
                <a:lnTo>
                  <a:pt x="1990" y="792"/>
                </a:lnTo>
                <a:lnTo>
                  <a:pt x="2055" y="771"/>
                </a:lnTo>
                <a:lnTo>
                  <a:pt x="2140" y="771"/>
                </a:lnTo>
                <a:lnTo>
                  <a:pt x="2140" y="771"/>
                </a:lnTo>
                <a:lnTo>
                  <a:pt x="2204" y="814"/>
                </a:lnTo>
                <a:lnTo>
                  <a:pt x="2247" y="878"/>
                </a:lnTo>
                <a:lnTo>
                  <a:pt x="2290" y="963"/>
                </a:lnTo>
                <a:lnTo>
                  <a:pt x="2354" y="1028"/>
                </a:lnTo>
                <a:lnTo>
                  <a:pt x="2354" y="1028"/>
                </a:lnTo>
                <a:lnTo>
                  <a:pt x="2461" y="1113"/>
                </a:lnTo>
                <a:lnTo>
                  <a:pt x="2611" y="1177"/>
                </a:lnTo>
                <a:lnTo>
                  <a:pt x="2611" y="1177"/>
                </a:lnTo>
                <a:lnTo>
                  <a:pt x="2718" y="1199"/>
                </a:lnTo>
                <a:lnTo>
                  <a:pt x="2803" y="1199"/>
                </a:lnTo>
                <a:lnTo>
                  <a:pt x="2953" y="1199"/>
                </a:lnTo>
                <a:lnTo>
                  <a:pt x="3017" y="1199"/>
                </a:lnTo>
                <a:lnTo>
                  <a:pt x="3039" y="1242"/>
                </a:lnTo>
                <a:lnTo>
                  <a:pt x="3060" y="1327"/>
                </a:lnTo>
                <a:lnTo>
                  <a:pt x="3082" y="1434"/>
                </a:lnTo>
                <a:lnTo>
                  <a:pt x="3082" y="1434"/>
                </a:lnTo>
                <a:lnTo>
                  <a:pt x="3060" y="1541"/>
                </a:lnTo>
                <a:lnTo>
                  <a:pt x="3039" y="1670"/>
                </a:lnTo>
                <a:lnTo>
                  <a:pt x="3017" y="1776"/>
                </a:lnTo>
                <a:lnTo>
                  <a:pt x="3039" y="1819"/>
                </a:lnTo>
                <a:lnTo>
                  <a:pt x="3060" y="1862"/>
                </a:lnTo>
                <a:lnTo>
                  <a:pt x="3060" y="1862"/>
                </a:lnTo>
                <a:lnTo>
                  <a:pt x="3124" y="1926"/>
                </a:lnTo>
                <a:lnTo>
                  <a:pt x="3189" y="1926"/>
                </a:lnTo>
                <a:lnTo>
                  <a:pt x="3253" y="1905"/>
                </a:lnTo>
                <a:lnTo>
                  <a:pt x="3317" y="1862"/>
                </a:lnTo>
                <a:lnTo>
                  <a:pt x="3317" y="1862"/>
                </a:lnTo>
                <a:lnTo>
                  <a:pt x="3338" y="1798"/>
                </a:lnTo>
                <a:lnTo>
                  <a:pt x="3360" y="1734"/>
                </a:lnTo>
                <a:lnTo>
                  <a:pt x="3360" y="1691"/>
                </a:lnTo>
                <a:lnTo>
                  <a:pt x="3381" y="1670"/>
                </a:lnTo>
                <a:lnTo>
                  <a:pt x="3424" y="1648"/>
                </a:lnTo>
                <a:lnTo>
                  <a:pt x="3424" y="1648"/>
                </a:lnTo>
                <a:lnTo>
                  <a:pt x="3445" y="1648"/>
                </a:lnTo>
                <a:lnTo>
                  <a:pt x="3488" y="1670"/>
                </a:lnTo>
                <a:lnTo>
                  <a:pt x="3552" y="1755"/>
                </a:lnTo>
                <a:lnTo>
                  <a:pt x="3595" y="1819"/>
                </a:lnTo>
                <a:lnTo>
                  <a:pt x="3617" y="1883"/>
                </a:lnTo>
                <a:lnTo>
                  <a:pt x="3617" y="1883"/>
                </a:lnTo>
                <a:lnTo>
                  <a:pt x="3617" y="1990"/>
                </a:lnTo>
                <a:lnTo>
                  <a:pt x="3595" y="2076"/>
                </a:lnTo>
                <a:lnTo>
                  <a:pt x="3531" y="2247"/>
                </a:lnTo>
                <a:lnTo>
                  <a:pt x="3510" y="2333"/>
                </a:lnTo>
                <a:lnTo>
                  <a:pt x="3510" y="2397"/>
                </a:lnTo>
                <a:lnTo>
                  <a:pt x="3574" y="2461"/>
                </a:lnTo>
                <a:lnTo>
                  <a:pt x="3681" y="2483"/>
                </a:lnTo>
                <a:lnTo>
                  <a:pt x="3681" y="2483"/>
                </a:lnTo>
                <a:lnTo>
                  <a:pt x="3916" y="2504"/>
                </a:lnTo>
                <a:lnTo>
                  <a:pt x="4151" y="2504"/>
                </a:lnTo>
                <a:lnTo>
                  <a:pt x="4365" y="2547"/>
                </a:lnTo>
                <a:lnTo>
                  <a:pt x="4494" y="2568"/>
                </a:lnTo>
                <a:lnTo>
                  <a:pt x="4601" y="2611"/>
                </a:lnTo>
                <a:lnTo>
                  <a:pt x="4601" y="2611"/>
                </a:lnTo>
                <a:lnTo>
                  <a:pt x="4729" y="2675"/>
                </a:lnTo>
                <a:lnTo>
                  <a:pt x="4836" y="2761"/>
                </a:lnTo>
                <a:lnTo>
                  <a:pt x="5029" y="2932"/>
                </a:lnTo>
                <a:lnTo>
                  <a:pt x="5200" y="3146"/>
                </a:lnTo>
                <a:lnTo>
                  <a:pt x="5350" y="3360"/>
                </a:lnTo>
                <a:lnTo>
                  <a:pt x="5350" y="3360"/>
                </a:lnTo>
                <a:close/>
                <a:moveTo>
                  <a:pt x="8024" y="4344"/>
                </a:moveTo>
                <a:lnTo>
                  <a:pt x="8024" y="4344"/>
                </a:lnTo>
                <a:lnTo>
                  <a:pt x="8067" y="4344"/>
                </a:lnTo>
                <a:lnTo>
                  <a:pt x="8131" y="4365"/>
                </a:lnTo>
                <a:lnTo>
                  <a:pt x="8174" y="4387"/>
                </a:lnTo>
                <a:lnTo>
                  <a:pt x="8238" y="4387"/>
                </a:lnTo>
                <a:lnTo>
                  <a:pt x="8238" y="4387"/>
                </a:lnTo>
                <a:lnTo>
                  <a:pt x="8195" y="4430"/>
                </a:lnTo>
                <a:lnTo>
                  <a:pt x="8152" y="4472"/>
                </a:lnTo>
                <a:lnTo>
                  <a:pt x="8110" y="4515"/>
                </a:lnTo>
                <a:lnTo>
                  <a:pt x="8067" y="4515"/>
                </a:lnTo>
                <a:lnTo>
                  <a:pt x="8045" y="4515"/>
                </a:lnTo>
                <a:lnTo>
                  <a:pt x="8045" y="4515"/>
                </a:lnTo>
                <a:lnTo>
                  <a:pt x="8024" y="4472"/>
                </a:lnTo>
                <a:lnTo>
                  <a:pt x="8024" y="4430"/>
                </a:lnTo>
                <a:lnTo>
                  <a:pt x="8024" y="4344"/>
                </a:lnTo>
                <a:lnTo>
                  <a:pt x="8024" y="4344"/>
                </a:lnTo>
                <a:close/>
                <a:moveTo>
                  <a:pt x="7917" y="4601"/>
                </a:moveTo>
                <a:lnTo>
                  <a:pt x="7917" y="4601"/>
                </a:lnTo>
                <a:lnTo>
                  <a:pt x="7810" y="4622"/>
                </a:lnTo>
                <a:lnTo>
                  <a:pt x="7746" y="4622"/>
                </a:lnTo>
                <a:lnTo>
                  <a:pt x="7703" y="4622"/>
                </a:lnTo>
                <a:lnTo>
                  <a:pt x="7703" y="4622"/>
                </a:lnTo>
                <a:lnTo>
                  <a:pt x="7682" y="4579"/>
                </a:lnTo>
                <a:lnTo>
                  <a:pt x="7660" y="4515"/>
                </a:lnTo>
                <a:lnTo>
                  <a:pt x="7618" y="4344"/>
                </a:lnTo>
                <a:lnTo>
                  <a:pt x="7575" y="4173"/>
                </a:lnTo>
                <a:lnTo>
                  <a:pt x="7553" y="4109"/>
                </a:lnTo>
                <a:lnTo>
                  <a:pt x="7532" y="4087"/>
                </a:lnTo>
                <a:lnTo>
                  <a:pt x="7532" y="4087"/>
                </a:lnTo>
                <a:lnTo>
                  <a:pt x="7682" y="4173"/>
                </a:lnTo>
                <a:lnTo>
                  <a:pt x="7789" y="4280"/>
                </a:lnTo>
                <a:lnTo>
                  <a:pt x="7874" y="4430"/>
                </a:lnTo>
                <a:lnTo>
                  <a:pt x="7917" y="4601"/>
                </a:lnTo>
                <a:lnTo>
                  <a:pt x="7917" y="4601"/>
                </a:lnTo>
                <a:close/>
                <a:moveTo>
                  <a:pt x="7297" y="4109"/>
                </a:moveTo>
                <a:lnTo>
                  <a:pt x="7297" y="4109"/>
                </a:lnTo>
                <a:lnTo>
                  <a:pt x="7361" y="4387"/>
                </a:lnTo>
                <a:lnTo>
                  <a:pt x="7446" y="4644"/>
                </a:lnTo>
                <a:lnTo>
                  <a:pt x="7446" y="4644"/>
                </a:lnTo>
                <a:lnTo>
                  <a:pt x="7404" y="4622"/>
                </a:lnTo>
                <a:lnTo>
                  <a:pt x="7339" y="4601"/>
                </a:lnTo>
                <a:lnTo>
                  <a:pt x="7232" y="4558"/>
                </a:lnTo>
                <a:lnTo>
                  <a:pt x="7232" y="4558"/>
                </a:lnTo>
                <a:lnTo>
                  <a:pt x="7190" y="4451"/>
                </a:lnTo>
                <a:lnTo>
                  <a:pt x="7125" y="4237"/>
                </a:lnTo>
                <a:lnTo>
                  <a:pt x="7061" y="4023"/>
                </a:lnTo>
                <a:lnTo>
                  <a:pt x="7040" y="3959"/>
                </a:lnTo>
                <a:lnTo>
                  <a:pt x="7018" y="3937"/>
                </a:lnTo>
                <a:lnTo>
                  <a:pt x="7018" y="3937"/>
                </a:lnTo>
                <a:lnTo>
                  <a:pt x="7125" y="3937"/>
                </a:lnTo>
                <a:lnTo>
                  <a:pt x="7211" y="3959"/>
                </a:lnTo>
                <a:lnTo>
                  <a:pt x="7254" y="4023"/>
                </a:lnTo>
                <a:lnTo>
                  <a:pt x="7297" y="4109"/>
                </a:lnTo>
                <a:lnTo>
                  <a:pt x="7297" y="4109"/>
                </a:lnTo>
                <a:close/>
                <a:moveTo>
                  <a:pt x="6954" y="4430"/>
                </a:moveTo>
                <a:lnTo>
                  <a:pt x="6954" y="4430"/>
                </a:lnTo>
                <a:lnTo>
                  <a:pt x="6869" y="4387"/>
                </a:lnTo>
                <a:lnTo>
                  <a:pt x="6783" y="4344"/>
                </a:lnTo>
                <a:lnTo>
                  <a:pt x="6783" y="4344"/>
                </a:lnTo>
                <a:lnTo>
                  <a:pt x="6740" y="4130"/>
                </a:lnTo>
                <a:lnTo>
                  <a:pt x="6697" y="3980"/>
                </a:lnTo>
                <a:lnTo>
                  <a:pt x="6676" y="3916"/>
                </a:lnTo>
                <a:lnTo>
                  <a:pt x="6676" y="3916"/>
                </a:lnTo>
                <a:lnTo>
                  <a:pt x="6719" y="3937"/>
                </a:lnTo>
                <a:lnTo>
                  <a:pt x="6783" y="3980"/>
                </a:lnTo>
                <a:lnTo>
                  <a:pt x="6869" y="4130"/>
                </a:lnTo>
                <a:lnTo>
                  <a:pt x="6933" y="4301"/>
                </a:lnTo>
                <a:lnTo>
                  <a:pt x="6954" y="4430"/>
                </a:lnTo>
                <a:lnTo>
                  <a:pt x="6954" y="4430"/>
                </a:lnTo>
                <a:close/>
                <a:moveTo>
                  <a:pt x="6419" y="3959"/>
                </a:moveTo>
                <a:lnTo>
                  <a:pt x="6419" y="3959"/>
                </a:lnTo>
                <a:lnTo>
                  <a:pt x="6441" y="4109"/>
                </a:lnTo>
                <a:lnTo>
                  <a:pt x="6505" y="4216"/>
                </a:lnTo>
                <a:lnTo>
                  <a:pt x="6505" y="4216"/>
                </a:lnTo>
                <a:lnTo>
                  <a:pt x="6505" y="4237"/>
                </a:lnTo>
                <a:lnTo>
                  <a:pt x="6484" y="4237"/>
                </a:lnTo>
                <a:lnTo>
                  <a:pt x="6441" y="4216"/>
                </a:lnTo>
                <a:lnTo>
                  <a:pt x="6334" y="4173"/>
                </a:lnTo>
                <a:lnTo>
                  <a:pt x="6334" y="4173"/>
                </a:lnTo>
                <a:lnTo>
                  <a:pt x="6205" y="4066"/>
                </a:lnTo>
                <a:lnTo>
                  <a:pt x="6205" y="4066"/>
                </a:lnTo>
                <a:lnTo>
                  <a:pt x="6205" y="4023"/>
                </a:lnTo>
                <a:lnTo>
                  <a:pt x="6227" y="4002"/>
                </a:lnTo>
                <a:lnTo>
                  <a:pt x="6291" y="3980"/>
                </a:lnTo>
                <a:lnTo>
                  <a:pt x="6377" y="3980"/>
                </a:lnTo>
                <a:lnTo>
                  <a:pt x="6419" y="3959"/>
                </a:lnTo>
                <a:lnTo>
                  <a:pt x="6419" y="3959"/>
                </a:lnTo>
                <a:close/>
                <a:moveTo>
                  <a:pt x="1263" y="1712"/>
                </a:moveTo>
                <a:lnTo>
                  <a:pt x="1263" y="1712"/>
                </a:lnTo>
                <a:lnTo>
                  <a:pt x="1242" y="1691"/>
                </a:lnTo>
                <a:lnTo>
                  <a:pt x="1242" y="1648"/>
                </a:lnTo>
                <a:lnTo>
                  <a:pt x="1284" y="1541"/>
                </a:lnTo>
                <a:lnTo>
                  <a:pt x="1306" y="1456"/>
                </a:lnTo>
                <a:lnTo>
                  <a:pt x="1349" y="1391"/>
                </a:lnTo>
                <a:lnTo>
                  <a:pt x="1349" y="1391"/>
                </a:lnTo>
                <a:lnTo>
                  <a:pt x="1391" y="1391"/>
                </a:lnTo>
                <a:lnTo>
                  <a:pt x="1413" y="1413"/>
                </a:lnTo>
                <a:lnTo>
                  <a:pt x="1456" y="1498"/>
                </a:lnTo>
                <a:lnTo>
                  <a:pt x="1498" y="1605"/>
                </a:lnTo>
                <a:lnTo>
                  <a:pt x="1541" y="1670"/>
                </a:lnTo>
                <a:lnTo>
                  <a:pt x="1541" y="1670"/>
                </a:lnTo>
                <a:lnTo>
                  <a:pt x="1391" y="1712"/>
                </a:lnTo>
                <a:lnTo>
                  <a:pt x="1306" y="1734"/>
                </a:lnTo>
                <a:lnTo>
                  <a:pt x="1263" y="1712"/>
                </a:lnTo>
                <a:lnTo>
                  <a:pt x="1263" y="1712"/>
                </a:lnTo>
                <a:close/>
                <a:moveTo>
                  <a:pt x="1049" y="2461"/>
                </a:moveTo>
                <a:lnTo>
                  <a:pt x="1049" y="2461"/>
                </a:lnTo>
                <a:lnTo>
                  <a:pt x="1028" y="2418"/>
                </a:lnTo>
                <a:lnTo>
                  <a:pt x="985" y="2354"/>
                </a:lnTo>
                <a:lnTo>
                  <a:pt x="942" y="2290"/>
                </a:lnTo>
                <a:lnTo>
                  <a:pt x="942" y="2269"/>
                </a:lnTo>
                <a:lnTo>
                  <a:pt x="942" y="2247"/>
                </a:lnTo>
                <a:lnTo>
                  <a:pt x="942" y="2247"/>
                </a:lnTo>
                <a:lnTo>
                  <a:pt x="985" y="2226"/>
                </a:lnTo>
                <a:lnTo>
                  <a:pt x="1028" y="2204"/>
                </a:lnTo>
                <a:lnTo>
                  <a:pt x="1113" y="2204"/>
                </a:lnTo>
                <a:lnTo>
                  <a:pt x="1113" y="2204"/>
                </a:lnTo>
                <a:lnTo>
                  <a:pt x="1049" y="2461"/>
                </a:lnTo>
                <a:lnTo>
                  <a:pt x="1049" y="2461"/>
                </a:lnTo>
                <a:close/>
                <a:moveTo>
                  <a:pt x="1391" y="3167"/>
                </a:moveTo>
                <a:lnTo>
                  <a:pt x="1391" y="3167"/>
                </a:lnTo>
                <a:lnTo>
                  <a:pt x="1370" y="3189"/>
                </a:lnTo>
                <a:lnTo>
                  <a:pt x="1370" y="3189"/>
                </a:lnTo>
                <a:lnTo>
                  <a:pt x="1327" y="3103"/>
                </a:lnTo>
                <a:lnTo>
                  <a:pt x="1284" y="2975"/>
                </a:lnTo>
                <a:lnTo>
                  <a:pt x="1284" y="2975"/>
                </a:lnTo>
                <a:lnTo>
                  <a:pt x="1370" y="2975"/>
                </a:lnTo>
                <a:lnTo>
                  <a:pt x="1413" y="3017"/>
                </a:lnTo>
                <a:lnTo>
                  <a:pt x="1434" y="3082"/>
                </a:lnTo>
                <a:lnTo>
                  <a:pt x="1391" y="3167"/>
                </a:lnTo>
                <a:lnTo>
                  <a:pt x="1391" y="3167"/>
                </a:lnTo>
                <a:close/>
                <a:moveTo>
                  <a:pt x="1755" y="3895"/>
                </a:moveTo>
                <a:lnTo>
                  <a:pt x="1755" y="3895"/>
                </a:lnTo>
                <a:lnTo>
                  <a:pt x="1734" y="3895"/>
                </a:lnTo>
                <a:lnTo>
                  <a:pt x="1691" y="3873"/>
                </a:lnTo>
                <a:lnTo>
                  <a:pt x="1605" y="3766"/>
                </a:lnTo>
                <a:lnTo>
                  <a:pt x="1584" y="3723"/>
                </a:lnTo>
                <a:lnTo>
                  <a:pt x="1584" y="3659"/>
                </a:lnTo>
                <a:lnTo>
                  <a:pt x="1605" y="3617"/>
                </a:lnTo>
                <a:lnTo>
                  <a:pt x="1669" y="3595"/>
                </a:lnTo>
                <a:lnTo>
                  <a:pt x="1669" y="3595"/>
                </a:lnTo>
                <a:lnTo>
                  <a:pt x="1734" y="3617"/>
                </a:lnTo>
                <a:lnTo>
                  <a:pt x="1776" y="3638"/>
                </a:lnTo>
                <a:lnTo>
                  <a:pt x="1819" y="3659"/>
                </a:lnTo>
                <a:lnTo>
                  <a:pt x="1841" y="3702"/>
                </a:lnTo>
                <a:lnTo>
                  <a:pt x="1841" y="3766"/>
                </a:lnTo>
                <a:lnTo>
                  <a:pt x="1841" y="3809"/>
                </a:lnTo>
                <a:lnTo>
                  <a:pt x="1798" y="3852"/>
                </a:lnTo>
                <a:lnTo>
                  <a:pt x="1755" y="3895"/>
                </a:lnTo>
                <a:lnTo>
                  <a:pt x="1755" y="3895"/>
                </a:lnTo>
                <a:close/>
                <a:moveTo>
                  <a:pt x="2247" y="2718"/>
                </a:moveTo>
                <a:lnTo>
                  <a:pt x="2247" y="2718"/>
                </a:lnTo>
                <a:lnTo>
                  <a:pt x="2269" y="2718"/>
                </a:lnTo>
                <a:lnTo>
                  <a:pt x="2290" y="2761"/>
                </a:lnTo>
                <a:lnTo>
                  <a:pt x="2311" y="2889"/>
                </a:lnTo>
                <a:lnTo>
                  <a:pt x="2354" y="3082"/>
                </a:lnTo>
                <a:lnTo>
                  <a:pt x="2354" y="3082"/>
                </a:lnTo>
                <a:lnTo>
                  <a:pt x="2290" y="3082"/>
                </a:lnTo>
                <a:lnTo>
                  <a:pt x="2204" y="3060"/>
                </a:lnTo>
                <a:lnTo>
                  <a:pt x="2119" y="3060"/>
                </a:lnTo>
                <a:lnTo>
                  <a:pt x="2055" y="3017"/>
                </a:lnTo>
                <a:lnTo>
                  <a:pt x="2055" y="3017"/>
                </a:lnTo>
                <a:lnTo>
                  <a:pt x="2055" y="2996"/>
                </a:lnTo>
                <a:lnTo>
                  <a:pt x="2055" y="2953"/>
                </a:lnTo>
                <a:lnTo>
                  <a:pt x="2119" y="2846"/>
                </a:lnTo>
                <a:lnTo>
                  <a:pt x="2183" y="2739"/>
                </a:lnTo>
                <a:lnTo>
                  <a:pt x="2204" y="2718"/>
                </a:lnTo>
                <a:lnTo>
                  <a:pt x="2247" y="2718"/>
                </a:lnTo>
                <a:lnTo>
                  <a:pt x="2247" y="2718"/>
                </a:lnTo>
                <a:close/>
                <a:moveTo>
                  <a:pt x="1755" y="2033"/>
                </a:moveTo>
                <a:lnTo>
                  <a:pt x="1755" y="2033"/>
                </a:lnTo>
                <a:lnTo>
                  <a:pt x="1841" y="2097"/>
                </a:lnTo>
                <a:lnTo>
                  <a:pt x="1883" y="2162"/>
                </a:lnTo>
                <a:lnTo>
                  <a:pt x="1948" y="2247"/>
                </a:lnTo>
                <a:lnTo>
                  <a:pt x="2012" y="2290"/>
                </a:lnTo>
                <a:lnTo>
                  <a:pt x="2012" y="2290"/>
                </a:lnTo>
                <a:lnTo>
                  <a:pt x="1841" y="2376"/>
                </a:lnTo>
                <a:lnTo>
                  <a:pt x="1734" y="2397"/>
                </a:lnTo>
                <a:lnTo>
                  <a:pt x="1669" y="2418"/>
                </a:lnTo>
                <a:lnTo>
                  <a:pt x="1669" y="2418"/>
                </a:lnTo>
                <a:lnTo>
                  <a:pt x="1734" y="2226"/>
                </a:lnTo>
                <a:lnTo>
                  <a:pt x="1755" y="2033"/>
                </a:lnTo>
                <a:lnTo>
                  <a:pt x="1755" y="2033"/>
                </a:lnTo>
                <a:close/>
                <a:moveTo>
                  <a:pt x="4815" y="3317"/>
                </a:moveTo>
                <a:lnTo>
                  <a:pt x="4815" y="3317"/>
                </a:lnTo>
                <a:lnTo>
                  <a:pt x="4622" y="3124"/>
                </a:lnTo>
                <a:lnTo>
                  <a:pt x="4451" y="2910"/>
                </a:lnTo>
                <a:lnTo>
                  <a:pt x="4451" y="2910"/>
                </a:lnTo>
                <a:lnTo>
                  <a:pt x="4365" y="2803"/>
                </a:lnTo>
                <a:lnTo>
                  <a:pt x="4258" y="2739"/>
                </a:lnTo>
                <a:lnTo>
                  <a:pt x="4173" y="2696"/>
                </a:lnTo>
                <a:lnTo>
                  <a:pt x="4087" y="2696"/>
                </a:lnTo>
                <a:lnTo>
                  <a:pt x="4023" y="2739"/>
                </a:lnTo>
                <a:lnTo>
                  <a:pt x="3959" y="2803"/>
                </a:lnTo>
                <a:lnTo>
                  <a:pt x="3895" y="2889"/>
                </a:lnTo>
                <a:lnTo>
                  <a:pt x="3873" y="3039"/>
                </a:lnTo>
                <a:lnTo>
                  <a:pt x="3873" y="3039"/>
                </a:lnTo>
                <a:lnTo>
                  <a:pt x="3852" y="3189"/>
                </a:lnTo>
                <a:lnTo>
                  <a:pt x="3852" y="3317"/>
                </a:lnTo>
                <a:lnTo>
                  <a:pt x="3873" y="3445"/>
                </a:lnTo>
                <a:lnTo>
                  <a:pt x="3916" y="3574"/>
                </a:lnTo>
                <a:lnTo>
                  <a:pt x="3959" y="3681"/>
                </a:lnTo>
                <a:lnTo>
                  <a:pt x="4044" y="3788"/>
                </a:lnTo>
                <a:lnTo>
                  <a:pt x="4151" y="3873"/>
                </a:lnTo>
                <a:lnTo>
                  <a:pt x="4301" y="3937"/>
                </a:lnTo>
                <a:lnTo>
                  <a:pt x="4301" y="3937"/>
                </a:lnTo>
                <a:lnTo>
                  <a:pt x="4408" y="3959"/>
                </a:lnTo>
                <a:lnTo>
                  <a:pt x="4515" y="3980"/>
                </a:lnTo>
                <a:lnTo>
                  <a:pt x="4665" y="4002"/>
                </a:lnTo>
                <a:lnTo>
                  <a:pt x="4793" y="3980"/>
                </a:lnTo>
                <a:lnTo>
                  <a:pt x="4922" y="3959"/>
                </a:lnTo>
                <a:lnTo>
                  <a:pt x="5007" y="3895"/>
                </a:lnTo>
                <a:lnTo>
                  <a:pt x="5093" y="3809"/>
                </a:lnTo>
                <a:lnTo>
                  <a:pt x="5114" y="3745"/>
                </a:lnTo>
                <a:lnTo>
                  <a:pt x="5114" y="3681"/>
                </a:lnTo>
                <a:lnTo>
                  <a:pt x="5114" y="3681"/>
                </a:lnTo>
                <a:lnTo>
                  <a:pt x="5114" y="3638"/>
                </a:lnTo>
                <a:lnTo>
                  <a:pt x="5093" y="3574"/>
                </a:lnTo>
                <a:lnTo>
                  <a:pt x="5007" y="3488"/>
                </a:lnTo>
                <a:lnTo>
                  <a:pt x="4815" y="3317"/>
                </a:lnTo>
                <a:lnTo>
                  <a:pt x="4815" y="3317"/>
                </a:lnTo>
                <a:close/>
                <a:moveTo>
                  <a:pt x="4237" y="3595"/>
                </a:moveTo>
                <a:lnTo>
                  <a:pt x="4237" y="3595"/>
                </a:lnTo>
                <a:lnTo>
                  <a:pt x="4194" y="3552"/>
                </a:lnTo>
                <a:lnTo>
                  <a:pt x="4151" y="3467"/>
                </a:lnTo>
                <a:lnTo>
                  <a:pt x="4109" y="3253"/>
                </a:lnTo>
                <a:lnTo>
                  <a:pt x="4087" y="3039"/>
                </a:lnTo>
                <a:lnTo>
                  <a:pt x="4087" y="2953"/>
                </a:lnTo>
                <a:lnTo>
                  <a:pt x="4130" y="2932"/>
                </a:lnTo>
                <a:lnTo>
                  <a:pt x="4130" y="2932"/>
                </a:lnTo>
                <a:lnTo>
                  <a:pt x="4151" y="2953"/>
                </a:lnTo>
                <a:lnTo>
                  <a:pt x="4216" y="3039"/>
                </a:lnTo>
                <a:lnTo>
                  <a:pt x="4344" y="3274"/>
                </a:lnTo>
                <a:lnTo>
                  <a:pt x="4537" y="3659"/>
                </a:lnTo>
                <a:lnTo>
                  <a:pt x="4537" y="3659"/>
                </a:lnTo>
                <a:lnTo>
                  <a:pt x="4472" y="3638"/>
                </a:lnTo>
                <a:lnTo>
                  <a:pt x="4387" y="3638"/>
                </a:lnTo>
                <a:lnTo>
                  <a:pt x="4301" y="3638"/>
                </a:lnTo>
                <a:lnTo>
                  <a:pt x="4237" y="3595"/>
                </a:lnTo>
                <a:lnTo>
                  <a:pt x="4237" y="3595"/>
                </a:lnTo>
                <a:close/>
                <a:moveTo>
                  <a:pt x="3017" y="5243"/>
                </a:moveTo>
                <a:lnTo>
                  <a:pt x="3017" y="5243"/>
                </a:lnTo>
                <a:lnTo>
                  <a:pt x="3017" y="5392"/>
                </a:lnTo>
                <a:lnTo>
                  <a:pt x="3060" y="5628"/>
                </a:lnTo>
                <a:lnTo>
                  <a:pt x="3124" y="5842"/>
                </a:lnTo>
                <a:lnTo>
                  <a:pt x="3146" y="5927"/>
                </a:lnTo>
                <a:lnTo>
                  <a:pt x="3189" y="5970"/>
                </a:lnTo>
                <a:lnTo>
                  <a:pt x="3189" y="5970"/>
                </a:lnTo>
                <a:lnTo>
                  <a:pt x="3253" y="6013"/>
                </a:lnTo>
                <a:lnTo>
                  <a:pt x="3296" y="6034"/>
                </a:lnTo>
                <a:lnTo>
                  <a:pt x="3338" y="6034"/>
                </a:lnTo>
                <a:lnTo>
                  <a:pt x="3360" y="5991"/>
                </a:lnTo>
                <a:lnTo>
                  <a:pt x="3403" y="5884"/>
                </a:lnTo>
                <a:lnTo>
                  <a:pt x="3403" y="5713"/>
                </a:lnTo>
                <a:lnTo>
                  <a:pt x="3403" y="5542"/>
                </a:lnTo>
                <a:lnTo>
                  <a:pt x="3360" y="5350"/>
                </a:lnTo>
                <a:lnTo>
                  <a:pt x="3338" y="5200"/>
                </a:lnTo>
                <a:lnTo>
                  <a:pt x="3296" y="5093"/>
                </a:lnTo>
                <a:lnTo>
                  <a:pt x="3296" y="5093"/>
                </a:lnTo>
                <a:lnTo>
                  <a:pt x="3253" y="5029"/>
                </a:lnTo>
                <a:lnTo>
                  <a:pt x="3189" y="5007"/>
                </a:lnTo>
                <a:lnTo>
                  <a:pt x="3146" y="5007"/>
                </a:lnTo>
                <a:lnTo>
                  <a:pt x="3103" y="5029"/>
                </a:lnTo>
                <a:lnTo>
                  <a:pt x="3082" y="5071"/>
                </a:lnTo>
                <a:lnTo>
                  <a:pt x="3039" y="5114"/>
                </a:lnTo>
                <a:lnTo>
                  <a:pt x="3017" y="5243"/>
                </a:lnTo>
                <a:lnTo>
                  <a:pt x="3017" y="5243"/>
                </a:lnTo>
                <a:close/>
                <a:moveTo>
                  <a:pt x="2525" y="6141"/>
                </a:moveTo>
                <a:lnTo>
                  <a:pt x="2525" y="6141"/>
                </a:lnTo>
                <a:lnTo>
                  <a:pt x="2483" y="6098"/>
                </a:lnTo>
                <a:lnTo>
                  <a:pt x="2418" y="6077"/>
                </a:lnTo>
                <a:lnTo>
                  <a:pt x="2376" y="6077"/>
                </a:lnTo>
                <a:lnTo>
                  <a:pt x="2333" y="6120"/>
                </a:lnTo>
                <a:lnTo>
                  <a:pt x="2269" y="6227"/>
                </a:lnTo>
                <a:lnTo>
                  <a:pt x="2247" y="6334"/>
                </a:lnTo>
                <a:lnTo>
                  <a:pt x="2247" y="6334"/>
                </a:lnTo>
                <a:lnTo>
                  <a:pt x="2226" y="6484"/>
                </a:lnTo>
                <a:lnTo>
                  <a:pt x="2247" y="6676"/>
                </a:lnTo>
                <a:lnTo>
                  <a:pt x="2290" y="6869"/>
                </a:lnTo>
                <a:lnTo>
                  <a:pt x="2311" y="6933"/>
                </a:lnTo>
                <a:lnTo>
                  <a:pt x="2376" y="6976"/>
                </a:lnTo>
                <a:lnTo>
                  <a:pt x="2376" y="6976"/>
                </a:lnTo>
                <a:lnTo>
                  <a:pt x="2418" y="6997"/>
                </a:lnTo>
                <a:lnTo>
                  <a:pt x="2483" y="6997"/>
                </a:lnTo>
                <a:lnTo>
                  <a:pt x="2525" y="6976"/>
                </a:lnTo>
                <a:lnTo>
                  <a:pt x="2547" y="6954"/>
                </a:lnTo>
                <a:lnTo>
                  <a:pt x="2590" y="6826"/>
                </a:lnTo>
                <a:lnTo>
                  <a:pt x="2632" y="6676"/>
                </a:lnTo>
                <a:lnTo>
                  <a:pt x="2632" y="6526"/>
                </a:lnTo>
                <a:lnTo>
                  <a:pt x="2611" y="6355"/>
                </a:lnTo>
                <a:lnTo>
                  <a:pt x="2568" y="6227"/>
                </a:lnTo>
                <a:lnTo>
                  <a:pt x="2525" y="6141"/>
                </a:lnTo>
                <a:lnTo>
                  <a:pt x="2525" y="6141"/>
                </a:lnTo>
                <a:close/>
                <a:moveTo>
                  <a:pt x="8794" y="8174"/>
                </a:moveTo>
                <a:lnTo>
                  <a:pt x="8794" y="8174"/>
                </a:lnTo>
                <a:lnTo>
                  <a:pt x="8901" y="8110"/>
                </a:lnTo>
                <a:lnTo>
                  <a:pt x="8987" y="8024"/>
                </a:lnTo>
                <a:lnTo>
                  <a:pt x="9072" y="7917"/>
                </a:lnTo>
                <a:lnTo>
                  <a:pt x="9137" y="7810"/>
                </a:lnTo>
                <a:lnTo>
                  <a:pt x="9179" y="7703"/>
                </a:lnTo>
                <a:lnTo>
                  <a:pt x="9179" y="7596"/>
                </a:lnTo>
                <a:lnTo>
                  <a:pt x="9137" y="7489"/>
                </a:lnTo>
                <a:lnTo>
                  <a:pt x="9094" y="7446"/>
                </a:lnTo>
                <a:lnTo>
                  <a:pt x="9051" y="7404"/>
                </a:lnTo>
                <a:lnTo>
                  <a:pt x="9051" y="7404"/>
                </a:lnTo>
                <a:lnTo>
                  <a:pt x="8965" y="7361"/>
                </a:lnTo>
                <a:lnTo>
                  <a:pt x="8858" y="7318"/>
                </a:lnTo>
                <a:lnTo>
                  <a:pt x="8666" y="7275"/>
                </a:lnTo>
                <a:lnTo>
                  <a:pt x="8666" y="7275"/>
                </a:lnTo>
                <a:lnTo>
                  <a:pt x="8538" y="7190"/>
                </a:lnTo>
                <a:lnTo>
                  <a:pt x="8452" y="7147"/>
                </a:lnTo>
                <a:lnTo>
                  <a:pt x="8431" y="7125"/>
                </a:lnTo>
                <a:lnTo>
                  <a:pt x="8431" y="7125"/>
                </a:lnTo>
                <a:lnTo>
                  <a:pt x="8538" y="7083"/>
                </a:lnTo>
                <a:lnTo>
                  <a:pt x="8645" y="7018"/>
                </a:lnTo>
                <a:lnTo>
                  <a:pt x="8751" y="6954"/>
                </a:lnTo>
                <a:lnTo>
                  <a:pt x="8837" y="6869"/>
                </a:lnTo>
                <a:lnTo>
                  <a:pt x="8880" y="6783"/>
                </a:lnTo>
                <a:lnTo>
                  <a:pt x="8880" y="6740"/>
                </a:lnTo>
                <a:lnTo>
                  <a:pt x="8858" y="6719"/>
                </a:lnTo>
                <a:lnTo>
                  <a:pt x="8837" y="6676"/>
                </a:lnTo>
                <a:lnTo>
                  <a:pt x="8794" y="6655"/>
                </a:lnTo>
                <a:lnTo>
                  <a:pt x="8645" y="6612"/>
                </a:lnTo>
                <a:lnTo>
                  <a:pt x="8645" y="6612"/>
                </a:lnTo>
                <a:lnTo>
                  <a:pt x="8281" y="6569"/>
                </a:lnTo>
                <a:lnTo>
                  <a:pt x="8110" y="6526"/>
                </a:lnTo>
                <a:lnTo>
                  <a:pt x="7960" y="6441"/>
                </a:lnTo>
                <a:lnTo>
                  <a:pt x="7960" y="6441"/>
                </a:lnTo>
                <a:lnTo>
                  <a:pt x="7767" y="6291"/>
                </a:lnTo>
                <a:lnTo>
                  <a:pt x="7639" y="6205"/>
                </a:lnTo>
                <a:lnTo>
                  <a:pt x="7575" y="6205"/>
                </a:lnTo>
                <a:lnTo>
                  <a:pt x="7532" y="6227"/>
                </a:lnTo>
                <a:lnTo>
                  <a:pt x="7532" y="6227"/>
                </a:lnTo>
                <a:lnTo>
                  <a:pt x="7511" y="6270"/>
                </a:lnTo>
                <a:lnTo>
                  <a:pt x="7489" y="6334"/>
                </a:lnTo>
                <a:lnTo>
                  <a:pt x="7511" y="6377"/>
                </a:lnTo>
                <a:lnTo>
                  <a:pt x="7532" y="6441"/>
                </a:lnTo>
                <a:lnTo>
                  <a:pt x="7639" y="6526"/>
                </a:lnTo>
                <a:lnTo>
                  <a:pt x="7789" y="6633"/>
                </a:lnTo>
                <a:lnTo>
                  <a:pt x="8110" y="6783"/>
                </a:lnTo>
                <a:lnTo>
                  <a:pt x="8238" y="6847"/>
                </a:lnTo>
                <a:lnTo>
                  <a:pt x="8302" y="6890"/>
                </a:lnTo>
                <a:lnTo>
                  <a:pt x="8302" y="6890"/>
                </a:lnTo>
                <a:lnTo>
                  <a:pt x="8195" y="6933"/>
                </a:lnTo>
                <a:lnTo>
                  <a:pt x="8088" y="6976"/>
                </a:lnTo>
                <a:lnTo>
                  <a:pt x="8024" y="7018"/>
                </a:lnTo>
                <a:lnTo>
                  <a:pt x="7981" y="7083"/>
                </a:lnTo>
                <a:lnTo>
                  <a:pt x="7960" y="7147"/>
                </a:lnTo>
                <a:lnTo>
                  <a:pt x="7960" y="7211"/>
                </a:lnTo>
                <a:lnTo>
                  <a:pt x="8024" y="7275"/>
                </a:lnTo>
                <a:lnTo>
                  <a:pt x="8131" y="7339"/>
                </a:lnTo>
                <a:lnTo>
                  <a:pt x="8131" y="7339"/>
                </a:lnTo>
                <a:lnTo>
                  <a:pt x="8645" y="7575"/>
                </a:lnTo>
                <a:lnTo>
                  <a:pt x="8645" y="7575"/>
                </a:lnTo>
                <a:lnTo>
                  <a:pt x="8794" y="7618"/>
                </a:lnTo>
                <a:lnTo>
                  <a:pt x="8858" y="7639"/>
                </a:lnTo>
                <a:lnTo>
                  <a:pt x="8923" y="7682"/>
                </a:lnTo>
                <a:lnTo>
                  <a:pt x="8923" y="7682"/>
                </a:lnTo>
                <a:lnTo>
                  <a:pt x="8837" y="7746"/>
                </a:lnTo>
                <a:lnTo>
                  <a:pt x="8645" y="7896"/>
                </a:lnTo>
                <a:lnTo>
                  <a:pt x="8473" y="8088"/>
                </a:lnTo>
                <a:lnTo>
                  <a:pt x="8431" y="8174"/>
                </a:lnTo>
                <a:lnTo>
                  <a:pt x="8409" y="8238"/>
                </a:lnTo>
                <a:lnTo>
                  <a:pt x="8409" y="8238"/>
                </a:lnTo>
                <a:lnTo>
                  <a:pt x="8452" y="8324"/>
                </a:lnTo>
                <a:lnTo>
                  <a:pt x="8495" y="8388"/>
                </a:lnTo>
                <a:lnTo>
                  <a:pt x="8559" y="8452"/>
                </a:lnTo>
                <a:lnTo>
                  <a:pt x="8645" y="8495"/>
                </a:lnTo>
                <a:lnTo>
                  <a:pt x="8816" y="8580"/>
                </a:lnTo>
                <a:lnTo>
                  <a:pt x="8880" y="8623"/>
                </a:lnTo>
                <a:lnTo>
                  <a:pt x="8944" y="8687"/>
                </a:lnTo>
                <a:lnTo>
                  <a:pt x="8944" y="8687"/>
                </a:lnTo>
                <a:lnTo>
                  <a:pt x="8816" y="8773"/>
                </a:lnTo>
                <a:lnTo>
                  <a:pt x="8773" y="8837"/>
                </a:lnTo>
                <a:lnTo>
                  <a:pt x="8730" y="8901"/>
                </a:lnTo>
                <a:lnTo>
                  <a:pt x="8730" y="8944"/>
                </a:lnTo>
                <a:lnTo>
                  <a:pt x="8751" y="8987"/>
                </a:lnTo>
                <a:lnTo>
                  <a:pt x="8816" y="9008"/>
                </a:lnTo>
                <a:lnTo>
                  <a:pt x="8923" y="9008"/>
                </a:lnTo>
                <a:lnTo>
                  <a:pt x="8923" y="9008"/>
                </a:lnTo>
                <a:lnTo>
                  <a:pt x="9051" y="8987"/>
                </a:lnTo>
                <a:lnTo>
                  <a:pt x="9222" y="8901"/>
                </a:lnTo>
                <a:lnTo>
                  <a:pt x="9372" y="8794"/>
                </a:lnTo>
                <a:lnTo>
                  <a:pt x="9436" y="8751"/>
                </a:lnTo>
                <a:lnTo>
                  <a:pt x="9458" y="8687"/>
                </a:lnTo>
                <a:lnTo>
                  <a:pt x="9458" y="8687"/>
                </a:lnTo>
                <a:lnTo>
                  <a:pt x="9458" y="8645"/>
                </a:lnTo>
                <a:lnTo>
                  <a:pt x="9436" y="8602"/>
                </a:lnTo>
                <a:lnTo>
                  <a:pt x="9393" y="8516"/>
                </a:lnTo>
                <a:lnTo>
                  <a:pt x="9308" y="8431"/>
                </a:lnTo>
                <a:lnTo>
                  <a:pt x="9201" y="8366"/>
                </a:lnTo>
                <a:lnTo>
                  <a:pt x="8965" y="8259"/>
                </a:lnTo>
                <a:lnTo>
                  <a:pt x="8880" y="8217"/>
                </a:lnTo>
                <a:lnTo>
                  <a:pt x="8794" y="8174"/>
                </a:lnTo>
                <a:lnTo>
                  <a:pt x="8794" y="8174"/>
                </a:lnTo>
                <a:close/>
                <a:moveTo>
                  <a:pt x="4323" y="7532"/>
                </a:moveTo>
                <a:lnTo>
                  <a:pt x="4323" y="7532"/>
                </a:lnTo>
                <a:lnTo>
                  <a:pt x="4344" y="7382"/>
                </a:lnTo>
                <a:lnTo>
                  <a:pt x="4387" y="7125"/>
                </a:lnTo>
                <a:lnTo>
                  <a:pt x="4408" y="6911"/>
                </a:lnTo>
                <a:lnTo>
                  <a:pt x="4387" y="6826"/>
                </a:lnTo>
                <a:lnTo>
                  <a:pt x="4344" y="6804"/>
                </a:lnTo>
                <a:lnTo>
                  <a:pt x="4344" y="6804"/>
                </a:lnTo>
                <a:lnTo>
                  <a:pt x="4323" y="6804"/>
                </a:lnTo>
                <a:lnTo>
                  <a:pt x="4280" y="6804"/>
                </a:lnTo>
                <a:lnTo>
                  <a:pt x="4237" y="6847"/>
                </a:lnTo>
                <a:lnTo>
                  <a:pt x="4194" y="6933"/>
                </a:lnTo>
                <a:lnTo>
                  <a:pt x="4173" y="7040"/>
                </a:lnTo>
                <a:lnTo>
                  <a:pt x="4130" y="7232"/>
                </a:lnTo>
                <a:lnTo>
                  <a:pt x="4109" y="7297"/>
                </a:lnTo>
                <a:lnTo>
                  <a:pt x="4087" y="7361"/>
                </a:lnTo>
                <a:lnTo>
                  <a:pt x="4087" y="7361"/>
                </a:lnTo>
                <a:lnTo>
                  <a:pt x="3959" y="6890"/>
                </a:lnTo>
                <a:lnTo>
                  <a:pt x="3916" y="6740"/>
                </a:lnTo>
                <a:lnTo>
                  <a:pt x="3852" y="6612"/>
                </a:lnTo>
                <a:lnTo>
                  <a:pt x="3809" y="6548"/>
                </a:lnTo>
                <a:lnTo>
                  <a:pt x="3788" y="6548"/>
                </a:lnTo>
                <a:lnTo>
                  <a:pt x="3766" y="6569"/>
                </a:lnTo>
                <a:lnTo>
                  <a:pt x="3766" y="6569"/>
                </a:lnTo>
                <a:lnTo>
                  <a:pt x="3723" y="6655"/>
                </a:lnTo>
                <a:lnTo>
                  <a:pt x="3723" y="6762"/>
                </a:lnTo>
                <a:lnTo>
                  <a:pt x="3745" y="6911"/>
                </a:lnTo>
                <a:lnTo>
                  <a:pt x="3766" y="7061"/>
                </a:lnTo>
                <a:lnTo>
                  <a:pt x="3895" y="7596"/>
                </a:lnTo>
                <a:lnTo>
                  <a:pt x="3895" y="7596"/>
                </a:lnTo>
                <a:lnTo>
                  <a:pt x="3937" y="7724"/>
                </a:lnTo>
                <a:lnTo>
                  <a:pt x="3980" y="7789"/>
                </a:lnTo>
                <a:lnTo>
                  <a:pt x="4044" y="7831"/>
                </a:lnTo>
                <a:lnTo>
                  <a:pt x="4109" y="7810"/>
                </a:lnTo>
                <a:lnTo>
                  <a:pt x="4173" y="7789"/>
                </a:lnTo>
                <a:lnTo>
                  <a:pt x="4237" y="7724"/>
                </a:lnTo>
                <a:lnTo>
                  <a:pt x="4280" y="7639"/>
                </a:lnTo>
                <a:lnTo>
                  <a:pt x="4323" y="7532"/>
                </a:lnTo>
                <a:lnTo>
                  <a:pt x="4323" y="7532"/>
                </a:lnTo>
                <a:close/>
                <a:moveTo>
                  <a:pt x="3210" y="9500"/>
                </a:moveTo>
                <a:lnTo>
                  <a:pt x="3210" y="9500"/>
                </a:lnTo>
                <a:lnTo>
                  <a:pt x="3167" y="9500"/>
                </a:lnTo>
                <a:lnTo>
                  <a:pt x="3124" y="9522"/>
                </a:lnTo>
                <a:lnTo>
                  <a:pt x="3017" y="9586"/>
                </a:lnTo>
                <a:lnTo>
                  <a:pt x="2932" y="9650"/>
                </a:lnTo>
                <a:lnTo>
                  <a:pt x="2889" y="9650"/>
                </a:lnTo>
                <a:lnTo>
                  <a:pt x="2868" y="9650"/>
                </a:lnTo>
                <a:lnTo>
                  <a:pt x="2868" y="9650"/>
                </a:lnTo>
                <a:lnTo>
                  <a:pt x="2868" y="9607"/>
                </a:lnTo>
                <a:lnTo>
                  <a:pt x="2889" y="9543"/>
                </a:lnTo>
                <a:lnTo>
                  <a:pt x="2975" y="9436"/>
                </a:lnTo>
                <a:lnTo>
                  <a:pt x="2975" y="9436"/>
                </a:lnTo>
                <a:lnTo>
                  <a:pt x="3017" y="9329"/>
                </a:lnTo>
                <a:lnTo>
                  <a:pt x="3060" y="9201"/>
                </a:lnTo>
                <a:lnTo>
                  <a:pt x="3103" y="8923"/>
                </a:lnTo>
                <a:lnTo>
                  <a:pt x="3103" y="8923"/>
                </a:lnTo>
                <a:lnTo>
                  <a:pt x="3146" y="8730"/>
                </a:lnTo>
                <a:lnTo>
                  <a:pt x="3167" y="8452"/>
                </a:lnTo>
                <a:lnTo>
                  <a:pt x="3167" y="8324"/>
                </a:lnTo>
                <a:lnTo>
                  <a:pt x="3146" y="8217"/>
                </a:lnTo>
                <a:lnTo>
                  <a:pt x="3103" y="8110"/>
                </a:lnTo>
                <a:lnTo>
                  <a:pt x="3039" y="8045"/>
                </a:lnTo>
                <a:lnTo>
                  <a:pt x="3039" y="8045"/>
                </a:lnTo>
                <a:lnTo>
                  <a:pt x="2996" y="8024"/>
                </a:lnTo>
                <a:lnTo>
                  <a:pt x="2975" y="8045"/>
                </a:lnTo>
                <a:lnTo>
                  <a:pt x="2932" y="8088"/>
                </a:lnTo>
                <a:lnTo>
                  <a:pt x="2889" y="8152"/>
                </a:lnTo>
                <a:lnTo>
                  <a:pt x="2846" y="8238"/>
                </a:lnTo>
                <a:lnTo>
                  <a:pt x="2782" y="8431"/>
                </a:lnTo>
                <a:lnTo>
                  <a:pt x="2739" y="8559"/>
                </a:lnTo>
                <a:lnTo>
                  <a:pt x="2739" y="8559"/>
                </a:lnTo>
                <a:lnTo>
                  <a:pt x="2696" y="8858"/>
                </a:lnTo>
                <a:lnTo>
                  <a:pt x="2654" y="9179"/>
                </a:lnTo>
                <a:lnTo>
                  <a:pt x="2654" y="9179"/>
                </a:lnTo>
                <a:lnTo>
                  <a:pt x="2632" y="9329"/>
                </a:lnTo>
                <a:lnTo>
                  <a:pt x="2590" y="9479"/>
                </a:lnTo>
                <a:lnTo>
                  <a:pt x="2590" y="9479"/>
                </a:lnTo>
                <a:lnTo>
                  <a:pt x="2568" y="9543"/>
                </a:lnTo>
                <a:lnTo>
                  <a:pt x="2525" y="9629"/>
                </a:lnTo>
                <a:lnTo>
                  <a:pt x="2483" y="9693"/>
                </a:lnTo>
                <a:lnTo>
                  <a:pt x="2461" y="9778"/>
                </a:lnTo>
                <a:lnTo>
                  <a:pt x="2461" y="9778"/>
                </a:lnTo>
                <a:lnTo>
                  <a:pt x="2461" y="9843"/>
                </a:lnTo>
                <a:lnTo>
                  <a:pt x="2483" y="9928"/>
                </a:lnTo>
                <a:lnTo>
                  <a:pt x="2504" y="9971"/>
                </a:lnTo>
                <a:lnTo>
                  <a:pt x="2525" y="10014"/>
                </a:lnTo>
                <a:lnTo>
                  <a:pt x="2568" y="10035"/>
                </a:lnTo>
                <a:lnTo>
                  <a:pt x="2611" y="10035"/>
                </a:lnTo>
                <a:lnTo>
                  <a:pt x="2718" y="10035"/>
                </a:lnTo>
                <a:lnTo>
                  <a:pt x="2825" y="9992"/>
                </a:lnTo>
                <a:lnTo>
                  <a:pt x="2953" y="9928"/>
                </a:lnTo>
                <a:lnTo>
                  <a:pt x="3039" y="9843"/>
                </a:lnTo>
                <a:lnTo>
                  <a:pt x="3124" y="9778"/>
                </a:lnTo>
                <a:lnTo>
                  <a:pt x="3124" y="9778"/>
                </a:lnTo>
                <a:lnTo>
                  <a:pt x="3167" y="9714"/>
                </a:lnTo>
                <a:lnTo>
                  <a:pt x="3231" y="9629"/>
                </a:lnTo>
                <a:lnTo>
                  <a:pt x="3253" y="9565"/>
                </a:lnTo>
                <a:lnTo>
                  <a:pt x="3231" y="9543"/>
                </a:lnTo>
                <a:lnTo>
                  <a:pt x="3210" y="9500"/>
                </a:lnTo>
                <a:lnTo>
                  <a:pt x="3210" y="9500"/>
                </a:lnTo>
                <a:close/>
                <a:moveTo>
                  <a:pt x="5756" y="9072"/>
                </a:moveTo>
                <a:lnTo>
                  <a:pt x="5756" y="9072"/>
                </a:lnTo>
                <a:lnTo>
                  <a:pt x="5670" y="8880"/>
                </a:lnTo>
                <a:lnTo>
                  <a:pt x="5499" y="8580"/>
                </a:lnTo>
                <a:lnTo>
                  <a:pt x="5392" y="8452"/>
                </a:lnTo>
                <a:lnTo>
                  <a:pt x="5307" y="8345"/>
                </a:lnTo>
                <a:lnTo>
                  <a:pt x="5243" y="8302"/>
                </a:lnTo>
                <a:lnTo>
                  <a:pt x="5200" y="8302"/>
                </a:lnTo>
                <a:lnTo>
                  <a:pt x="5157" y="8302"/>
                </a:lnTo>
                <a:lnTo>
                  <a:pt x="5136" y="8345"/>
                </a:lnTo>
                <a:lnTo>
                  <a:pt x="5136" y="8345"/>
                </a:lnTo>
                <a:lnTo>
                  <a:pt x="5114" y="8388"/>
                </a:lnTo>
                <a:lnTo>
                  <a:pt x="5114" y="8431"/>
                </a:lnTo>
                <a:lnTo>
                  <a:pt x="5136" y="8538"/>
                </a:lnTo>
                <a:lnTo>
                  <a:pt x="5178" y="8687"/>
                </a:lnTo>
                <a:lnTo>
                  <a:pt x="5264" y="8837"/>
                </a:lnTo>
                <a:lnTo>
                  <a:pt x="5435" y="9094"/>
                </a:lnTo>
                <a:lnTo>
                  <a:pt x="5564" y="9265"/>
                </a:lnTo>
                <a:lnTo>
                  <a:pt x="5564" y="9265"/>
                </a:lnTo>
                <a:lnTo>
                  <a:pt x="5649" y="9351"/>
                </a:lnTo>
                <a:lnTo>
                  <a:pt x="5735" y="9415"/>
                </a:lnTo>
                <a:lnTo>
                  <a:pt x="5820" y="9415"/>
                </a:lnTo>
                <a:lnTo>
                  <a:pt x="5884" y="9393"/>
                </a:lnTo>
                <a:lnTo>
                  <a:pt x="5949" y="9351"/>
                </a:lnTo>
                <a:lnTo>
                  <a:pt x="6013" y="9286"/>
                </a:lnTo>
                <a:lnTo>
                  <a:pt x="6120" y="9094"/>
                </a:lnTo>
                <a:lnTo>
                  <a:pt x="6120" y="9094"/>
                </a:lnTo>
                <a:lnTo>
                  <a:pt x="6205" y="8923"/>
                </a:lnTo>
                <a:lnTo>
                  <a:pt x="6377" y="8666"/>
                </a:lnTo>
                <a:lnTo>
                  <a:pt x="6441" y="8538"/>
                </a:lnTo>
                <a:lnTo>
                  <a:pt x="6484" y="8431"/>
                </a:lnTo>
                <a:lnTo>
                  <a:pt x="6505" y="8324"/>
                </a:lnTo>
                <a:lnTo>
                  <a:pt x="6505" y="8281"/>
                </a:lnTo>
                <a:lnTo>
                  <a:pt x="6484" y="8259"/>
                </a:lnTo>
                <a:lnTo>
                  <a:pt x="6484" y="8259"/>
                </a:lnTo>
                <a:lnTo>
                  <a:pt x="6398" y="8195"/>
                </a:lnTo>
                <a:lnTo>
                  <a:pt x="6334" y="8152"/>
                </a:lnTo>
                <a:lnTo>
                  <a:pt x="6248" y="8152"/>
                </a:lnTo>
                <a:lnTo>
                  <a:pt x="6205" y="8174"/>
                </a:lnTo>
                <a:lnTo>
                  <a:pt x="6141" y="8238"/>
                </a:lnTo>
                <a:lnTo>
                  <a:pt x="6077" y="8281"/>
                </a:lnTo>
                <a:lnTo>
                  <a:pt x="5991" y="8452"/>
                </a:lnTo>
                <a:lnTo>
                  <a:pt x="5906" y="8645"/>
                </a:lnTo>
                <a:lnTo>
                  <a:pt x="5842" y="8816"/>
                </a:lnTo>
                <a:lnTo>
                  <a:pt x="5756" y="9072"/>
                </a:lnTo>
                <a:lnTo>
                  <a:pt x="5756" y="9072"/>
                </a:lnTo>
                <a:close/>
                <a:moveTo>
                  <a:pt x="7083" y="8623"/>
                </a:moveTo>
                <a:lnTo>
                  <a:pt x="7083" y="8623"/>
                </a:lnTo>
                <a:lnTo>
                  <a:pt x="7040" y="8645"/>
                </a:lnTo>
                <a:lnTo>
                  <a:pt x="7018" y="8687"/>
                </a:lnTo>
                <a:lnTo>
                  <a:pt x="7018" y="8816"/>
                </a:lnTo>
                <a:lnTo>
                  <a:pt x="7061" y="8965"/>
                </a:lnTo>
                <a:lnTo>
                  <a:pt x="7147" y="9137"/>
                </a:lnTo>
                <a:lnTo>
                  <a:pt x="7232" y="9286"/>
                </a:lnTo>
                <a:lnTo>
                  <a:pt x="7339" y="9415"/>
                </a:lnTo>
                <a:lnTo>
                  <a:pt x="7446" y="9500"/>
                </a:lnTo>
                <a:lnTo>
                  <a:pt x="7489" y="9522"/>
                </a:lnTo>
                <a:lnTo>
                  <a:pt x="7532" y="9522"/>
                </a:lnTo>
                <a:lnTo>
                  <a:pt x="7532" y="9522"/>
                </a:lnTo>
                <a:lnTo>
                  <a:pt x="7575" y="9500"/>
                </a:lnTo>
                <a:lnTo>
                  <a:pt x="7596" y="9458"/>
                </a:lnTo>
                <a:lnTo>
                  <a:pt x="7596" y="9329"/>
                </a:lnTo>
                <a:lnTo>
                  <a:pt x="7553" y="9158"/>
                </a:lnTo>
                <a:lnTo>
                  <a:pt x="7489" y="8987"/>
                </a:lnTo>
                <a:lnTo>
                  <a:pt x="7382" y="8816"/>
                </a:lnTo>
                <a:lnTo>
                  <a:pt x="7275" y="8687"/>
                </a:lnTo>
                <a:lnTo>
                  <a:pt x="7232" y="8645"/>
                </a:lnTo>
                <a:lnTo>
                  <a:pt x="7168" y="8602"/>
                </a:lnTo>
                <a:lnTo>
                  <a:pt x="7125" y="8602"/>
                </a:lnTo>
                <a:lnTo>
                  <a:pt x="7083" y="8623"/>
                </a:lnTo>
                <a:lnTo>
                  <a:pt x="7083" y="8623"/>
                </a:lnTo>
                <a:close/>
                <a:moveTo>
                  <a:pt x="8965" y="9351"/>
                </a:moveTo>
                <a:lnTo>
                  <a:pt x="8965" y="9351"/>
                </a:lnTo>
                <a:lnTo>
                  <a:pt x="8794" y="9244"/>
                </a:lnTo>
                <a:lnTo>
                  <a:pt x="8623" y="9115"/>
                </a:lnTo>
                <a:lnTo>
                  <a:pt x="8623" y="9115"/>
                </a:lnTo>
                <a:lnTo>
                  <a:pt x="8516" y="8987"/>
                </a:lnTo>
                <a:lnTo>
                  <a:pt x="8452" y="8923"/>
                </a:lnTo>
                <a:lnTo>
                  <a:pt x="8366" y="8901"/>
                </a:lnTo>
                <a:lnTo>
                  <a:pt x="8366" y="8901"/>
                </a:lnTo>
                <a:lnTo>
                  <a:pt x="8302" y="8901"/>
                </a:lnTo>
                <a:lnTo>
                  <a:pt x="8259" y="8901"/>
                </a:lnTo>
                <a:lnTo>
                  <a:pt x="8238" y="8944"/>
                </a:lnTo>
                <a:lnTo>
                  <a:pt x="8217" y="8965"/>
                </a:lnTo>
                <a:lnTo>
                  <a:pt x="8217" y="9051"/>
                </a:lnTo>
                <a:lnTo>
                  <a:pt x="8281" y="9158"/>
                </a:lnTo>
                <a:lnTo>
                  <a:pt x="8345" y="9265"/>
                </a:lnTo>
                <a:lnTo>
                  <a:pt x="8431" y="9372"/>
                </a:lnTo>
                <a:lnTo>
                  <a:pt x="8559" y="9500"/>
                </a:lnTo>
                <a:lnTo>
                  <a:pt x="8559" y="9500"/>
                </a:lnTo>
                <a:lnTo>
                  <a:pt x="8709" y="9586"/>
                </a:lnTo>
                <a:lnTo>
                  <a:pt x="8923" y="9693"/>
                </a:lnTo>
                <a:lnTo>
                  <a:pt x="9030" y="9736"/>
                </a:lnTo>
                <a:lnTo>
                  <a:pt x="9137" y="9757"/>
                </a:lnTo>
                <a:lnTo>
                  <a:pt x="9222" y="9736"/>
                </a:lnTo>
                <a:lnTo>
                  <a:pt x="9265" y="9714"/>
                </a:lnTo>
                <a:lnTo>
                  <a:pt x="9286" y="9672"/>
                </a:lnTo>
                <a:lnTo>
                  <a:pt x="9286" y="9672"/>
                </a:lnTo>
                <a:lnTo>
                  <a:pt x="9308" y="9607"/>
                </a:lnTo>
                <a:lnTo>
                  <a:pt x="9308" y="9565"/>
                </a:lnTo>
                <a:lnTo>
                  <a:pt x="9265" y="9522"/>
                </a:lnTo>
                <a:lnTo>
                  <a:pt x="9201" y="9458"/>
                </a:lnTo>
                <a:lnTo>
                  <a:pt x="9072" y="9393"/>
                </a:lnTo>
                <a:lnTo>
                  <a:pt x="8965" y="9351"/>
                </a:lnTo>
                <a:lnTo>
                  <a:pt x="8965" y="9351"/>
                </a:lnTo>
                <a:close/>
                <a:moveTo>
                  <a:pt x="4151" y="9201"/>
                </a:moveTo>
                <a:lnTo>
                  <a:pt x="4151" y="9201"/>
                </a:lnTo>
                <a:lnTo>
                  <a:pt x="4130" y="9222"/>
                </a:lnTo>
                <a:lnTo>
                  <a:pt x="4130" y="9265"/>
                </a:lnTo>
                <a:lnTo>
                  <a:pt x="4151" y="9372"/>
                </a:lnTo>
                <a:lnTo>
                  <a:pt x="4216" y="9479"/>
                </a:lnTo>
                <a:lnTo>
                  <a:pt x="4301" y="9607"/>
                </a:lnTo>
                <a:lnTo>
                  <a:pt x="4408" y="9736"/>
                </a:lnTo>
                <a:lnTo>
                  <a:pt x="4494" y="9821"/>
                </a:lnTo>
                <a:lnTo>
                  <a:pt x="4601" y="9864"/>
                </a:lnTo>
                <a:lnTo>
                  <a:pt x="4622" y="9864"/>
                </a:lnTo>
                <a:lnTo>
                  <a:pt x="4665" y="9864"/>
                </a:lnTo>
                <a:lnTo>
                  <a:pt x="4665" y="9864"/>
                </a:lnTo>
                <a:lnTo>
                  <a:pt x="4686" y="9843"/>
                </a:lnTo>
                <a:lnTo>
                  <a:pt x="4686" y="9800"/>
                </a:lnTo>
                <a:lnTo>
                  <a:pt x="4665" y="9714"/>
                </a:lnTo>
                <a:lnTo>
                  <a:pt x="4601" y="9586"/>
                </a:lnTo>
                <a:lnTo>
                  <a:pt x="4515" y="9479"/>
                </a:lnTo>
                <a:lnTo>
                  <a:pt x="4408" y="9351"/>
                </a:lnTo>
                <a:lnTo>
                  <a:pt x="4301" y="9265"/>
                </a:lnTo>
                <a:lnTo>
                  <a:pt x="4216" y="9201"/>
                </a:lnTo>
                <a:lnTo>
                  <a:pt x="4173" y="9201"/>
                </a:lnTo>
                <a:lnTo>
                  <a:pt x="4151" y="9201"/>
                </a:lnTo>
                <a:lnTo>
                  <a:pt x="4151" y="92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1697743" y="3081489"/>
            <a:ext cx="287118" cy="227022"/>
          </a:xfrm>
          <a:custGeom>
            <a:rect b="b" l="l" r="r" t="t"/>
            <a:pathLst>
              <a:path extrusionOk="0" h="8409" w="10635">
                <a:moveTo>
                  <a:pt x="10549" y="6269"/>
                </a:moveTo>
                <a:lnTo>
                  <a:pt x="10549" y="6269"/>
                </a:lnTo>
                <a:lnTo>
                  <a:pt x="10442" y="6141"/>
                </a:lnTo>
                <a:lnTo>
                  <a:pt x="10335" y="6034"/>
                </a:lnTo>
                <a:lnTo>
                  <a:pt x="10185" y="5927"/>
                </a:lnTo>
                <a:lnTo>
                  <a:pt x="10057" y="5863"/>
                </a:lnTo>
                <a:lnTo>
                  <a:pt x="9885" y="5798"/>
                </a:lnTo>
                <a:lnTo>
                  <a:pt x="9736" y="5756"/>
                </a:lnTo>
                <a:lnTo>
                  <a:pt x="9415" y="5713"/>
                </a:lnTo>
                <a:lnTo>
                  <a:pt x="9415" y="5713"/>
                </a:lnTo>
                <a:lnTo>
                  <a:pt x="9265" y="5713"/>
                </a:lnTo>
                <a:lnTo>
                  <a:pt x="9051" y="5713"/>
                </a:lnTo>
                <a:lnTo>
                  <a:pt x="8794" y="5713"/>
                </a:lnTo>
                <a:lnTo>
                  <a:pt x="8538" y="5713"/>
                </a:lnTo>
                <a:lnTo>
                  <a:pt x="8302" y="5670"/>
                </a:lnTo>
                <a:lnTo>
                  <a:pt x="8195" y="5649"/>
                </a:lnTo>
                <a:lnTo>
                  <a:pt x="8088" y="5606"/>
                </a:lnTo>
                <a:lnTo>
                  <a:pt x="8024" y="5542"/>
                </a:lnTo>
                <a:lnTo>
                  <a:pt x="7960" y="5477"/>
                </a:lnTo>
                <a:lnTo>
                  <a:pt x="7896" y="5392"/>
                </a:lnTo>
                <a:lnTo>
                  <a:pt x="7874" y="5306"/>
                </a:lnTo>
                <a:lnTo>
                  <a:pt x="7874" y="5306"/>
                </a:lnTo>
                <a:lnTo>
                  <a:pt x="7874" y="5178"/>
                </a:lnTo>
                <a:lnTo>
                  <a:pt x="7896" y="5071"/>
                </a:lnTo>
                <a:lnTo>
                  <a:pt x="7960" y="4836"/>
                </a:lnTo>
                <a:lnTo>
                  <a:pt x="8024" y="4579"/>
                </a:lnTo>
                <a:lnTo>
                  <a:pt x="8045" y="4472"/>
                </a:lnTo>
                <a:lnTo>
                  <a:pt x="8045" y="4343"/>
                </a:lnTo>
                <a:lnTo>
                  <a:pt x="8045" y="4343"/>
                </a:lnTo>
                <a:lnTo>
                  <a:pt x="8045" y="4236"/>
                </a:lnTo>
                <a:lnTo>
                  <a:pt x="8024" y="4151"/>
                </a:lnTo>
                <a:lnTo>
                  <a:pt x="7960" y="3958"/>
                </a:lnTo>
                <a:lnTo>
                  <a:pt x="7896" y="3787"/>
                </a:lnTo>
                <a:lnTo>
                  <a:pt x="7831" y="3595"/>
                </a:lnTo>
                <a:lnTo>
                  <a:pt x="7831" y="3595"/>
                </a:lnTo>
                <a:lnTo>
                  <a:pt x="7810" y="3488"/>
                </a:lnTo>
                <a:lnTo>
                  <a:pt x="7810" y="3381"/>
                </a:lnTo>
                <a:lnTo>
                  <a:pt x="7853" y="3145"/>
                </a:lnTo>
                <a:lnTo>
                  <a:pt x="7917" y="2931"/>
                </a:lnTo>
                <a:lnTo>
                  <a:pt x="7917" y="2803"/>
                </a:lnTo>
                <a:lnTo>
                  <a:pt x="7917" y="2696"/>
                </a:lnTo>
                <a:lnTo>
                  <a:pt x="7917" y="2696"/>
                </a:lnTo>
                <a:lnTo>
                  <a:pt x="7917" y="2589"/>
                </a:lnTo>
                <a:lnTo>
                  <a:pt x="7874" y="2503"/>
                </a:lnTo>
                <a:lnTo>
                  <a:pt x="7831" y="2418"/>
                </a:lnTo>
                <a:lnTo>
                  <a:pt x="7789" y="2332"/>
                </a:lnTo>
                <a:lnTo>
                  <a:pt x="7660" y="2225"/>
                </a:lnTo>
                <a:lnTo>
                  <a:pt x="7489" y="2097"/>
                </a:lnTo>
                <a:lnTo>
                  <a:pt x="7489" y="2097"/>
                </a:lnTo>
                <a:lnTo>
                  <a:pt x="7404" y="2033"/>
                </a:lnTo>
                <a:lnTo>
                  <a:pt x="7339" y="1947"/>
                </a:lnTo>
                <a:lnTo>
                  <a:pt x="7275" y="1883"/>
                </a:lnTo>
                <a:lnTo>
                  <a:pt x="7254" y="1797"/>
                </a:lnTo>
                <a:lnTo>
                  <a:pt x="7232" y="1712"/>
                </a:lnTo>
                <a:lnTo>
                  <a:pt x="7232" y="1626"/>
                </a:lnTo>
                <a:lnTo>
                  <a:pt x="7275" y="1476"/>
                </a:lnTo>
                <a:lnTo>
                  <a:pt x="7318" y="1305"/>
                </a:lnTo>
                <a:lnTo>
                  <a:pt x="7382" y="1134"/>
                </a:lnTo>
                <a:lnTo>
                  <a:pt x="7468" y="941"/>
                </a:lnTo>
                <a:lnTo>
                  <a:pt x="7511" y="749"/>
                </a:lnTo>
                <a:lnTo>
                  <a:pt x="7511" y="749"/>
                </a:lnTo>
                <a:lnTo>
                  <a:pt x="7511" y="578"/>
                </a:lnTo>
                <a:lnTo>
                  <a:pt x="7489" y="407"/>
                </a:lnTo>
                <a:lnTo>
                  <a:pt x="7468" y="321"/>
                </a:lnTo>
                <a:lnTo>
                  <a:pt x="7404" y="257"/>
                </a:lnTo>
                <a:lnTo>
                  <a:pt x="7361" y="193"/>
                </a:lnTo>
                <a:lnTo>
                  <a:pt x="7275" y="128"/>
                </a:lnTo>
                <a:lnTo>
                  <a:pt x="7275" y="128"/>
                </a:lnTo>
                <a:lnTo>
                  <a:pt x="7190" y="64"/>
                </a:lnTo>
                <a:lnTo>
                  <a:pt x="7104" y="21"/>
                </a:lnTo>
                <a:lnTo>
                  <a:pt x="7018" y="0"/>
                </a:lnTo>
                <a:lnTo>
                  <a:pt x="6911" y="0"/>
                </a:lnTo>
                <a:lnTo>
                  <a:pt x="6826" y="21"/>
                </a:lnTo>
                <a:lnTo>
                  <a:pt x="6740" y="64"/>
                </a:lnTo>
                <a:lnTo>
                  <a:pt x="6569" y="150"/>
                </a:lnTo>
                <a:lnTo>
                  <a:pt x="6569" y="150"/>
                </a:lnTo>
                <a:lnTo>
                  <a:pt x="6184" y="385"/>
                </a:lnTo>
                <a:lnTo>
                  <a:pt x="5820" y="621"/>
                </a:lnTo>
                <a:lnTo>
                  <a:pt x="5478" y="877"/>
                </a:lnTo>
                <a:lnTo>
                  <a:pt x="5157" y="1155"/>
                </a:lnTo>
                <a:lnTo>
                  <a:pt x="5157" y="1155"/>
                </a:lnTo>
                <a:lnTo>
                  <a:pt x="4857" y="1455"/>
                </a:lnTo>
                <a:lnTo>
                  <a:pt x="4558" y="1776"/>
                </a:lnTo>
                <a:lnTo>
                  <a:pt x="4558" y="1776"/>
                </a:lnTo>
                <a:lnTo>
                  <a:pt x="4301" y="1990"/>
                </a:lnTo>
                <a:lnTo>
                  <a:pt x="4173" y="2118"/>
                </a:lnTo>
                <a:lnTo>
                  <a:pt x="4066" y="2247"/>
                </a:lnTo>
                <a:lnTo>
                  <a:pt x="4066" y="2247"/>
                </a:lnTo>
                <a:lnTo>
                  <a:pt x="4023" y="2332"/>
                </a:lnTo>
                <a:lnTo>
                  <a:pt x="4002" y="2396"/>
                </a:lnTo>
                <a:lnTo>
                  <a:pt x="4002" y="2568"/>
                </a:lnTo>
                <a:lnTo>
                  <a:pt x="4002" y="2739"/>
                </a:lnTo>
                <a:lnTo>
                  <a:pt x="4044" y="2910"/>
                </a:lnTo>
                <a:lnTo>
                  <a:pt x="4087" y="3081"/>
                </a:lnTo>
                <a:lnTo>
                  <a:pt x="4109" y="3252"/>
                </a:lnTo>
                <a:lnTo>
                  <a:pt x="4130" y="3402"/>
                </a:lnTo>
                <a:lnTo>
                  <a:pt x="4087" y="3573"/>
                </a:lnTo>
                <a:lnTo>
                  <a:pt x="4087" y="3573"/>
                </a:lnTo>
                <a:lnTo>
                  <a:pt x="4002" y="3744"/>
                </a:lnTo>
                <a:lnTo>
                  <a:pt x="3916" y="3915"/>
                </a:lnTo>
                <a:lnTo>
                  <a:pt x="3681" y="4258"/>
                </a:lnTo>
                <a:lnTo>
                  <a:pt x="3189" y="4900"/>
                </a:lnTo>
                <a:lnTo>
                  <a:pt x="3189" y="4900"/>
                </a:lnTo>
                <a:lnTo>
                  <a:pt x="3124" y="4964"/>
                </a:lnTo>
                <a:lnTo>
                  <a:pt x="3060" y="5007"/>
                </a:lnTo>
                <a:lnTo>
                  <a:pt x="2889" y="5092"/>
                </a:lnTo>
                <a:lnTo>
                  <a:pt x="2697" y="5156"/>
                </a:lnTo>
                <a:lnTo>
                  <a:pt x="2483" y="5178"/>
                </a:lnTo>
                <a:lnTo>
                  <a:pt x="2269" y="5178"/>
                </a:lnTo>
                <a:lnTo>
                  <a:pt x="2055" y="5178"/>
                </a:lnTo>
                <a:lnTo>
                  <a:pt x="1691" y="5156"/>
                </a:lnTo>
                <a:lnTo>
                  <a:pt x="1691" y="5156"/>
                </a:lnTo>
                <a:lnTo>
                  <a:pt x="1284" y="5114"/>
                </a:lnTo>
                <a:lnTo>
                  <a:pt x="1070" y="5092"/>
                </a:lnTo>
                <a:lnTo>
                  <a:pt x="856" y="5071"/>
                </a:lnTo>
                <a:lnTo>
                  <a:pt x="643" y="5092"/>
                </a:lnTo>
                <a:lnTo>
                  <a:pt x="450" y="5156"/>
                </a:lnTo>
                <a:lnTo>
                  <a:pt x="364" y="5199"/>
                </a:lnTo>
                <a:lnTo>
                  <a:pt x="279" y="5242"/>
                </a:lnTo>
                <a:lnTo>
                  <a:pt x="193" y="5306"/>
                </a:lnTo>
                <a:lnTo>
                  <a:pt x="129" y="5392"/>
                </a:lnTo>
                <a:lnTo>
                  <a:pt x="129" y="5392"/>
                </a:lnTo>
                <a:lnTo>
                  <a:pt x="86" y="5499"/>
                </a:lnTo>
                <a:lnTo>
                  <a:pt x="43" y="5584"/>
                </a:lnTo>
                <a:lnTo>
                  <a:pt x="22" y="5670"/>
                </a:lnTo>
                <a:lnTo>
                  <a:pt x="1" y="5756"/>
                </a:lnTo>
                <a:lnTo>
                  <a:pt x="22" y="5927"/>
                </a:lnTo>
                <a:lnTo>
                  <a:pt x="65" y="6098"/>
                </a:lnTo>
                <a:lnTo>
                  <a:pt x="172" y="6248"/>
                </a:lnTo>
                <a:lnTo>
                  <a:pt x="300" y="6376"/>
                </a:lnTo>
                <a:lnTo>
                  <a:pt x="471" y="6526"/>
                </a:lnTo>
                <a:lnTo>
                  <a:pt x="664" y="6654"/>
                </a:lnTo>
                <a:lnTo>
                  <a:pt x="1049" y="6889"/>
                </a:lnTo>
                <a:lnTo>
                  <a:pt x="1477" y="7082"/>
                </a:lnTo>
                <a:lnTo>
                  <a:pt x="1841" y="7253"/>
                </a:lnTo>
                <a:lnTo>
                  <a:pt x="2140" y="7403"/>
                </a:lnTo>
                <a:lnTo>
                  <a:pt x="2140" y="7403"/>
                </a:lnTo>
                <a:lnTo>
                  <a:pt x="2333" y="7510"/>
                </a:lnTo>
                <a:lnTo>
                  <a:pt x="2525" y="7574"/>
                </a:lnTo>
                <a:lnTo>
                  <a:pt x="2932" y="7724"/>
                </a:lnTo>
                <a:lnTo>
                  <a:pt x="2932" y="7724"/>
                </a:lnTo>
                <a:lnTo>
                  <a:pt x="3231" y="7874"/>
                </a:lnTo>
                <a:lnTo>
                  <a:pt x="3552" y="7981"/>
                </a:lnTo>
                <a:lnTo>
                  <a:pt x="3552" y="7981"/>
                </a:lnTo>
                <a:lnTo>
                  <a:pt x="3766" y="8045"/>
                </a:lnTo>
                <a:lnTo>
                  <a:pt x="3959" y="8088"/>
                </a:lnTo>
                <a:lnTo>
                  <a:pt x="4387" y="8173"/>
                </a:lnTo>
                <a:lnTo>
                  <a:pt x="4836" y="8216"/>
                </a:lnTo>
                <a:lnTo>
                  <a:pt x="5243" y="8259"/>
                </a:lnTo>
                <a:lnTo>
                  <a:pt x="5243" y="8259"/>
                </a:lnTo>
                <a:lnTo>
                  <a:pt x="5713" y="8302"/>
                </a:lnTo>
                <a:lnTo>
                  <a:pt x="6184" y="8366"/>
                </a:lnTo>
                <a:lnTo>
                  <a:pt x="6633" y="8409"/>
                </a:lnTo>
                <a:lnTo>
                  <a:pt x="7104" y="8409"/>
                </a:lnTo>
                <a:lnTo>
                  <a:pt x="7104" y="8409"/>
                </a:lnTo>
                <a:lnTo>
                  <a:pt x="7596" y="8387"/>
                </a:lnTo>
                <a:lnTo>
                  <a:pt x="8088" y="8344"/>
                </a:lnTo>
                <a:lnTo>
                  <a:pt x="8324" y="8302"/>
                </a:lnTo>
                <a:lnTo>
                  <a:pt x="8559" y="8259"/>
                </a:lnTo>
                <a:lnTo>
                  <a:pt x="8794" y="8195"/>
                </a:lnTo>
                <a:lnTo>
                  <a:pt x="9008" y="8109"/>
                </a:lnTo>
                <a:lnTo>
                  <a:pt x="9008" y="8109"/>
                </a:lnTo>
                <a:lnTo>
                  <a:pt x="9308" y="7959"/>
                </a:lnTo>
                <a:lnTo>
                  <a:pt x="9607" y="7767"/>
                </a:lnTo>
                <a:lnTo>
                  <a:pt x="10185" y="7339"/>
                </a:lnTo>
                <a:lnTo>
                  <a:pt x="10185" y="7339"/>
                </a:lnTo>
                <a:lnTo>
                  <a:pt x="10292" y="7232"/>
                </a:lnTo>
                <a:lnTo>
                  <a:pt x="10420" y="7125"/>
                </a:lnTo>
                <a:lnTo>
                  <a:pt x="10506" y="6996"/>
                </a:lnTo>
                <a:lnTo>
                  <a:pt x="10570" y="6868"/>
                </a:lnTo>
                <a:lnTo>
                  <a:pt x="10634" y="6718"/>
                </a:lnTo>
                <a:lnTo>
                  <a:pt x="10634" y="6569"/>
                </a:lnTo>
                <a:lnTo>
                  <a:pt x="10613" y="6419"/>
                </a:lnTo>
                <a:lnTo>
                  <a:pt x="10549" y="6269"/>
                </a:lnTo>
                <a:lnTo>
                  <a:pt x="10549" y="6269"/>
                </a:lnTo>
                <a:close/>
                <a:moveTo>
                  <a:pt x="4002" y="4429"/>
                </a:moveTo>
                <a:lnTo>
                  <a:pt x="4002" y="4429"/>
                </a:lnTo>
                <a:lnTo>
                  <a:pt x="4044" y="4343"/>
                </a:lnTo>
                <a:lnTo>
                  <a:pt x="4130" y="4279"/>
                </a:lnTo>
                <a:lnTo>
                  <a:pt x="4258" y="4151"/>
                </a:lnTo>
                <a:lnTo>
                  <a:pt x="4258" y="4151"/>
                </a:lnTo>
                <a:lnTo>
                  <a:pt x="4365" y="4001"/>
                </a:lnTo>
                <a:lnTo>
                  <a:pt x="4430" y="3937"/>
                </a:lnTo>
                <a:lnTo>
                  <a:pt x="4494" y="3894"/>
                </a:lnTo>
                <a:lnTo>
                  <a:pt x="4494" y="3894"/>
                </a:lnTo>
                <a:lnTo>
                  <a:pt x="4537" y="3894"/>
                </a:lnTo>
                <a:lnTo>
                  <a:pt x="4622" y="3937"/>
                </a:lnTo>
                <a:lnTo>
                  <a:pt x="4836" y="4001"/>
                </a:lnTo>
                <a:lnTo>
                  <a:pt x="4922" y="4022"/>
                </a:lnTo>
                <a:lnTo>
                  <a:pt x="5007" y="4001"/>
                </a:lnTo>
                <a:lnTo>
                  <a:pt x="5029" y="3980"/>
                </a:lnTo>
                <a:lnTo>
                  <a:pt x="5050" y="3937"/>
                </a:lnTo>
                <a:lnTo>
                  <a:pt x="5029" y="3830"/>
                </a:lnTo>
                <a:lnTo>
                  <a:pt x="5029" y="3830"/>
                </a:lnTo>
                <a:lnTo>
                  <a:pt x="5007" y="3766"/>
                </a:lnTo>
                <a:lnTo>
                  <a:pt x="4964" y="3723"/>
                </a:lnTo>
                <a:lnTo>
                  <a:pt x="4815" y="3616"/>
                </a:lnTo>
                <a:lnTo>
                  <a:pt x="4665" y="3530"/>
                </a:lnTo>
                <a:lnTo>
                  <a:pt x="4622" y="3488"/>
                </a:lnTo>
                <a:lnTo>
                  <a:pt x="4622" y="3445"/>
                </a:lnTo>
                <a:lnTo>
                  <a:pt x="4622" y="3445"/>
                </a:lnTo>
                <a:lnTo>
                  <a:pt x="4665" y="3445"/>
                </a:lnTo>
                <a:lnTo>
                  <a:pt x="4751" y="3445"/>
                </a:lnTo>
                <a:lnTo>
                  <a:pt x="5029" y="3488"/>
                </a:lnTo>
                <a:lnTo>
                  <a:pt x="5178" y="3488"/>
                </a:lnTo>
                <a:lnTo>
                  <a:pt x="5307" y="3466"/>
                </a:lnTo>
                <a:lnTo>
                  <a:pt x="5350" y="3445"/>
                </a:lnTo>
                <a:lnTo>
                  <a:pt x="5371" y="3402"/>
                </a:lnTo>
                <a:lnTo>
                  <a:pt x="5392" y="3359"/>
                </a:lnTo>
                <a:lnTo>
                  <a:pt x="5392" y="3316"/>
                </a:lnTo>
                <a:lnTo>
                  <a:pt x="5392" y="3316"/>
                </a:lnTo>
                <a:lnTo>
                  <a:pt x="5371" y="3252"/>
                </a:lnTo>
                <a:lnTo>
                  <a:pt x="5350" y="3209"/>
                </a:lnTo>
                <a:lnTo>
                  <a:pt x="5307" y="3188"/>
                </a:lnTo>
                <a:lnTo>
                  <a:pt x="5243" y="3167"/>
                </a:lnTo>
                <a:lnTo>
                  <a:pt x="5114" y="3145"/>
                </a:lnTo>
                <a:lnTo>
                  <a:pt x="4964" y="3145"/>
                </a:lnTo>
                <a:lnTo>
                  <a:pt x="4708" y="3124"/>
                </a:lnTo>
                <a:lnTo>
                  <a:pt x="4622" y="3124"/>
                </a:lnTo>
                <a:lnTo>
                  <a:pt x="4601" y="3102"/>
                </a:lnTo>
                <a:lnTo>
                  <a:pt x="4601" y="3081"/>
                </a:lnTo>
                <a:lnTo>
                  <a:pt x="4601" y="3081"/>
                </a:lnTo>
                <a:lnTo>
                  <a:pt x="4622" y="3038"/>
                </a:lnTo>
                <a:lnTo>
                  <a:pt x="4665" y="3017"/>
                </a:lnTo>
                <a:lnTo>
                  <a:pt x="4793" y="2974"/>
                </a:lnTo>
                <a:lnTo>
                  <a:pt x="5157" y="2910"/>
                </a:lnTo>
                <a:lnTo>
                  <a:pt x="5328" y="2867"/>
                </a:lnTo>
                <a:lnTo>
                  <a:pt x="5457" y="2803"/>
                </a:lnTo>
                <a:lnTo>
                  <a:pt x="5478" y="2782"/>
                </a:lnTo>
                <a:lnTo>
                  <a:pt x="5499" y="2717"/>
                </a:lnTo>
                <a:lnTo>
                  <a:pt x="5499" y="2675"/>
                </a:lnTo>
                <a:lnTo>
                  <a:pt x="5457" y="2589"/>
                </a:lnTo>
                <a:lnTo>
                  <a:pt x="5457" y="2589"/>
                </a:lnTo>
                <a:lnTo>
                  <a:pt x="5414" y="2546"/>
                </a:lnTo>
                <a:lnTo>
                  <a:pt x="5371" y="2525"/>
                </a:lnTo>
                <a:lnTo>
                  <a:pt x="5264" y="2503"/>
                </a:lnTo>
                <a:lnTo>
                  <a:pt x="5114" y="2503"/>
                </a:lnTo>
                <a:lnTo>
                  <a:pt x="4986" y="2546"/>
                </a:lnTo>
                <a:lnTo>
                  <a:pt x="4686" y="2632"/>
                </a:lnTo>
                <a:lnTo>
                  <a:pt x="4579" y="2675"/>
                </a:lnTo>
                <a:lnTo>
                  <a:pt x="4472" y="2717"/>
                </a:lnTo>
                <a:lnTo>
                  <a:pt x="4472" y="2717"/>
                </a:lnTo>
                <a:lnTo>
                  <a:pt x="4451" y="2653"/>
                </a:lnTo>
                <a:lnTo>
                  <a:pt x="4472" y="2589"/>
                </a:lnTo>
                <a:lnTo>
                  <a:pt x="4537" y="2461"/>
                </a:lnTo>
                <a:lnTo>
                  <a:pt x="4622" y="2332"/>
                </a:lnTo>
                <a:lnTo>
                  <a:pt x="4729" y="2247"/>
                </a:lnTo>
                <a:lnTo>
                  <a:pt x="4729" y="2247"/>
                </a:lnTo>
                <a:lnTo>
                  <a:pt x="4793" y="2225"/>
                </a:lnTo>
                <a:lnTo>
                  <a:pt x="4879" y="2204"/>
                </a:lnTo>
                <a:lnTo>
                  <a:pt x="5071" y="2182"/>
                </a:lnTo>
                <a:lnTo>
                  <a:pt x="5435" y="2204"/>
                </a:lnTo>
                <a:lnTo>
                  <a:pt x="5435" y="2204"/>
                </a:lnTo>
                <a:lnTo>
                  <a:pt x="5564" y="2182"/>
                </a:lnTo>
                <a:lnTo>
                  <a:pt x="5692" y="2161"/>
                </a:lnTo>
                <a:lnTo>
                  <a:pt x="5735" y="2140"/>
                </a:lnTo>
                <a:lnTo>
                  <a:pt x="5735" y="2097"/>
                </a:lnTo>
                <a:lnTo>
                  <a:pt x="5713" y="2054"/>
                </a:lnTo>
                <a:lnTo>
                  <a:pt x="5628" y="1990"/>
                </a:lnTo>
                <a:lnTo>
                  <a:pt x="5628" y="1990"/>
                </a:lnTo>
                <a:lnTo>
                  <a:pt x="5542" y="1968"/>
                </a:lnTo>
                <a:lnTo>
                  <a:pt x="5392" y="1947"/>
                </a:lnTo>
                <a:lnTo>
                  <a:pt x="5264" y="1947"/>
                </a:lnTo>
                <a:lnTo>
                  <a:pt x="5200" y="1926"/>
                </a:lnTo>
                <a:lnTo>
                  <a:pt x="5200" y="1926"/>
                </a:lnTo>
                <a:lnTo>
                  <a:pt x="5200" y="1904"/>
                </a:lnTo>
                <a:lnTo>
                  <a:pt x="5221" y="1861"/>
                </a:lnTo>
                <a:lnTo>
                  <a:pt x="5285" y="1776"/>
                </a:lnTo>
                <a:lnTo>
                  <a:pt x="5414" y="1669"/>
                </a:lnTo>
                <a:lnTo>
                  <a:pt x="5414" y="1669"/>
                </a:lnTo>
                <a:lnTo>
                  <a:pt x="5478" y="1648"/>
                </a:lnTo>
                <a:lnTo>
                  <a:pt x="5542" y="1669"/>
                </a:lnTo>
                <a:lnTo>
                  <a:pt x="5692" y="1712"/>
                </a:lnTo>
                <a:lnTo>
                  <a:pt x="5820" y="1776"/>
                </a:lnTo>
                <a:lnTo>
                  <a:pt x="5970" y="1797"/>
                </a:lnTo>
                <a:lnTo>
                  <a:pt x="5970" y="1797"/>
                </a:lnTo>
                <a:lnTo>
                  <a:pt x="6098" y="1797"/>
                </a:lnTo>
                <a:lnTo>
                  <a:pt x="6163" y="1776"/>
                </a:lnTo>
                <a:lnTo>
                  <a:pt x="6184" y="1755"/>
                </a:lnTo>
                <a:lnTo>
                  <a:pt x="6205" y="1712"/>
                </a:lnTo>
                <a:lnTo>
                  <a:pt x="6205" y="1669"/>
                </a:lnTo>
                <a:lnTo>
                  <a:pt x="6184" y="1605"/>
                </a:lnTo>
                <a:lnTo>
                  <a:pt x="6120" y="1562"/>
                </a:lnTo>
                <a:lnTo>
                  <a:pt x="6120" y="1562"/>
                </a:lnTo>
                <a:lnTo>
                  <a:pt x="6056" y="1498"/>
                </a:lnTo>
                <a:lnTo>
                  <a:pt x="5970" y="1455"/>
                </a:lnTo>
                <a:lnTo>
                  <a:pt x="5778" y="1391"/>
                </a:lnTo>
                <a:lnTo>
                  <a:pt x="5778" y="1391"/>
                </a:lnTo>
                <a:lnTo>
                  <a:pt x="5863" y="1305"/>
                </a:lnTo>
                <a:lnTo>
                  <a:pt x="5949" y="1198"/>
                </a:lnTo>
                <a:lnTo>
                  <a:pt x="6163" y="1070"/>
                </a:lnTo>
                <a:lnTo>
                  <a:pt x="6398" y="920"/>
                </a:lnTo>
                <a:lnTo>
                  <a:pt x="6612" y="792"/>
                </a:lnTo>
                <a:lnTo>
                  <a:pt x="6612" y="792"/>
                </a:lnTo>
                <a:lnTo>
                  <a:pt x="6783" y="706"/>
                </a:lnTo>
                <a:lnTo>
                  <a:pt x="6847" y="685"/>
                </a:lnTo>
                <a:lnTo>
                  <a:pt x="6890" y="706"/>
                </a:lnTo>
                <a:lnTo>
                  <a:pt x="6911" y="728"/>
                </a:lnTo>
                <a:lnTo>
                  <a:pt x="6911" y="770"/>
                </a:lnTo>
                <a:lnTo>
                  <a:pt x="6890" y="877"/>
                </a:lnTo>
                <a:lnTo>
                  <a:pt x="6847" y="1027"/>
                </a:lnTo>
                <a:lnTo>
                  <a:pt x="6783" y="1177"/>
                </a:lnTo>
                <a:lnTo>
                  <a:pt x="6676" y="1434"/>
                </a:lnTo>
                <a:lnTo>
                  <a:pt x="6676" y="1434"/>
                </a:lnTo>
                <a:lnTo>
                  <a:pt x="6612" y="1605"/>
                </a:lnTo>
                <a:lnTo>
                  <a:pt x="6591" y="1733"/>
                </a:lnTo>
                <a:lnTo>
                  <a:pt x="6591" y="1861"/>
                </a:lnTo>
                <a:lnTo>
                  <a:pt x="6612" y="1968"/>
                </a:lnTo>
                <a:lnTo>
                  <a:pt x="6676" y="2075"/>
                </a:lnTo>
                <a:lnTo>
                  <a:pt x="6762" y="2161"/>
                </a:lnTo>
                <a:lnTo>
                  <a:pt x="6869" y="2247"/>
                </a:lnTo>
                <a:lnTo>
                  <a:pt x="7040" y="2332"/>
                </a:lnTo>
                <a:lnTo>
                  <a:pt x="7040" y="2332"/>
                </a:lnTo>
                <a:lnTo>
                  <a:pt x="7254" y="2418"/>
                </a:lnTo>
                <a:lnTo>
                  <a:pt x="7361" y="2482"/>
                </a:lnTo>
                <a:lnTo>
                  <a:pt x="7446" y="2568"/>
                </a:lnTo>
                <a:lnTo>
                  <a:pt x="7446" y="2568"/>
                </a:lnTo>
                <a:lnTo>
                  <a:pt x="7489" y="2653"/>
                </a:lnTo>
                <a:lnTo>
                  <a:pt x="7489" y="2739"/>
                </a:lnTo>
                <a:lnTo>
                  <a:pt x="7489" y="2931"/>
                </a:lnTo>
                <a:lnTo>
                  <a:pt x="7425" y="3274"/>
                </a:lnTo>
                <a:lnTo>
                  <a:pt x="7425" y="3274"/>
                </a:lnTo>
                <a:lnTo>
                  <a:pt x="7404" y="3466"/>
                </a:lnTo>
                <a:lnTo>
                  <a:pt x="7382" y="3637"/>
                </a:lnTo>
                <a:lnTo>
                  <a:pt x="7404" y="3809"/>
                </a:lnTo>
                <a:lnTo>
                  <a:pt x="7446" y="4001"/>
                </a:lnTo>
                <a:lnTo>
                  <a:pt x="7446" y="4001"/>
                </a:lnTo>
                <a:lnTo>
                  <a:pt x="7511" y="4172"/>
                </a:lnTo>
                <a:lnTo>
                  <a:pt x="7532" y="4322"/>
                </a:lnTo>
                <a:lnTo>
                  <a:pt x="7511" y="4450"/>
                </a:lnTo>
                <a:lnTo>
                  <a:pt x="7446" y="4643"/>
                </a:lnTo>
                <a:lnTo>
                  <a:pt x="7446" y="4643"/>
                </a:lnTo>
                <a:lnTo>
                  <a:pt x="7382" y="4836"/>
                </a:lnTo>
                <a:lnTo>
                  <a:pt x="7361" y="4921"/>
                </a:lnTo>
                <a:lnTo>
                  <a:pt x="7297" y="5007"/>
                </a:lnTo>
                <a:lnTo>
                  <a:pt x="7297" y="5007"/>
                </a:lnTo>
                <a:lnTo>
                  <a:pt x="7232" y="5049"/>
                </a:lnTo>
                <a:lnTo>
                  <a:pt x="7190" y="5071"/>
                </a:lnTo>
                <a:lnTo>
                  <a:pt x="7018" y="5028"/>
                </a:lnTo>
                <a:lnTo>
                  <a:pt x="7018" y="5028"/>
                </a:lnTo>
                <a:lnTo>
                  <a:pt x="6847" y="5007"/>
                </a:lnTo>
                <a:lnTo>
                  <a:pt x="6655" y="4985"/>
                </a:lnTo>
                <a:lnTo>
                  <a:pt x="6462" y="4964"/>
                </a:lnTo>
                <a:lnTo>
                  <a:pt x="6291" y="4921"/>
                </a:lnTo>
                <a:lnTo>
                  <a:pt x="6291" y="4921"/>
                </a:lnTo>
                <a:lnTo>
                  <a:pt x="6227" y="4878"/>
                </a:lnTo>
                <a:lnTo>
                  <a:pt x="6205" y="4836"/>
                </a:lnTo>
                <a:lnTo>
                  <a:pt x="6163" y="4750"/>
                </a:lnTo>
                <a:lnTo>
                  <a:pt x="6141" y="4643"/>
                </a:lnTo>
                <a:lnTo>
                  <a:pt x="6077" y="4536"/>
                </a:lnTo>
                <a:lnTo>
                  <a:pt x="6077" y="4536"/>
                </a:lnTo>
                <a:lnTo>
                  <a:pt x="5991" y="4450"/>
                </a:lnTo>
                <a:lnTo>
                  <a:pt x="5906" y="4408"/>
                </a:lnTo>
                <a:lnTo>
                  <a:pt x="5799" y="4365"/>
                </a:lnTo>
                <a:lnTo>
                  <a:pt x="5692" y="4343"/>
                </a:lnTo>
                <a:lnTo>
                  <a:pt x="5692" y="4343"/>
                </a:lnTo>
                <a:lnTo>
                  <a:pt x="5478" y="4322"/>
                </a:lnTo>
                <a:lnTo>
                  <a:pt x="5243" y="4301"/>
                </a:lnTo>
                <a:lnTo>
                  <a:pt x="4793" y="4301"/>
                </a:lnTo>
                <a:lnTo>
                  <a:pt x="4793" y="4301"/>
                </a:lnTo>
                <a:lnTo>
                  <a:pt x="4601" y="4301"/>
                </a:lnTo>
                <a:lnTo>
                  <a:pt x="4494" y="4322"/>
                </a:lnTo>
                <a:lnTo>
                  <a:pt x="4408" y="4343"/>
                </a:lnTo>
                <a:lnTo>
                  <a:pt x="4323" y="4386"/>
                </a:lnTo>
                <a:lnTo>
                  <a:pt x="4280" y="4472"/>
                </a:lnTo>
                <a:lnTo>
                  <a:pt x="4237" y="4557"/>
                </a:lnTo>
                <a:lnTo>
                  <a:pt x="4237" y="4664"/>
                </a:lnTo>
                <a:lnTo>
                  <a:pt x="4237" y="4664"/>
                </a:lnTo>
                <a:lnTo>
                  <a:pt x="4087" y="4643"/>
                </a:lnTo>
                <a:lnTo>
                  <a:pt x="3980" y="4622"/>
                </a:lnTo>
                <a:lnTo>
                  <a:pt x="3937" y="4600"/>
                </a:lnTo>
                <a:lnTo>
                  <a:pt x="3937" y="4579"/>
                </a:lnTo>
                <a:lnTo>
                  <a:pt x="3937" y="4515"/>
                </a:lnTo>
                <a:lnTo>
                  <a:pt x="4002" y="4429"/>
                </a:lnTo>
                <a:lnTo>
                  <a:pt x="4002" y="4429"/>
                </a:lnTo>
                <a:close/>
                <a:moveTo>
                  <a:pt x="5778" y="5178"/>
                </a:moveTo>
                <a:lnTo>
                  <a:pt x="5778" y="5178"/>
                </a:lnTo>
                <a:lnTo>
                  <a:pt x="5756" y="5456"/>
                </a:lnTo>
                <a:lnTo>
                  <a:pt x="5756" y="5756"/>
                </a:lnTo>
                <a:lnTo>
                  <a:pt x="5756" y="5756"/>
                </a:lnTo>
                <a:lnTo>
                  <a:pt x="5735" y="5884"/>
                </a:lnTo>
                <a:lnTo>
                  <a:pt x="5692" y="5948"/>
                </a:lnTo>
                <a:lnTo>
                  <a:pt x="5628" y="5969"/>
                </a:lnTo>
                <a:lnTo>
                  <a:pt x="5499" y="5969"/>
                </a:lnTo>
                <a:lnTo>
                  <a:pt x="5499" y="5969"/>
                </a:lnTo>
                <a:lnTo>
                  <a:pt x="5328" y="5969"/>
                </a:lnTo>
                <a:lnTo>
                  <a:pt x="5136" y="5927"/>
                </a:lnTo>
                <a:lnTo>
                  <a:pt x="4772" y="5863"/>
                </a:lnTo>
                <a:lnTo>
                  <a:pt x="4772" y="5863"/>
                </a:lnTo>
                <a:lnTo>
                  <a:pt x="4622" y="5841"/>
                </a:lnTo>
                <a:lnTo>
                  <a:pt x="4537" y="5820"/>
                </a:lnTo>
                <a:lnTo>
                  <a:pt x="4494" y="5798"/>
                </a:lnTo>
                <a:lnTo>
                  <a:pt x="4494" y="5798"/>
                </a:lnTo>
                <a:lnTo>
                  <a:pt x="4494" y="5734"/>
                </a:lnTo>
                <a:lnTo>
                  <a:pt x="4494" y="5649"/>
                </a:lnTo>
                <a:lnTo>
                  <a:pt x="4537" y="5477"/>
                </a:lnTo>
                <a:lnTo>
                  <a:pt x="4537" y="5477"/>
                </a:lnTo>
                <a:lnTo>
                  <a:pt x="4579" y="5156"/>
                </a:lnTo>
                <a:lnTo>
                  <a:pt x="4601" y="4985"/>
                </a:lnTo>
                <a:lnTo>
                  <a:pt x="4665" y="4857"/>
                </a:lnTo>
                <a:lnTo>
                  <a:pt x="4665" y="4857"/>
                </a:lnTo>
                <a:lnTo>
                  <a:pt x="4729" y="4750"/>
                </a:lnTo>
                <a:lnTo>
                  <a:pt x="4772" y="4729"/>
                </a:lnTo>
                <a:lnTo>
                  <a:pt x="4815" y="4707"/>
                </a:lnTo>
                <a:lnTo>
                  <a:pt x="4922" y="4707"/>
                </a:lnTo>
                <a:lnTo>
                  <a:pt x="5071" y="4707"/>
                </a:lnTo>
                <a:lnTo>
                  <a:pt x="5071" y="4707"/>
                </a:lnTo>
                <a:lnTo>
                  <a:pt x="5350" y="4729"/>
                </a:lnTo>
                <a:lnTo>
                  <a:pt x="5478" y="4750"/>
                </a:lnTo>
                <a:lnTo>
                  <a:pt x="5606" y="4771"/>
                </a:lnTo>
                <a:lnTo>
                  <a:pt x="5692" y="4814"/>
                </a:lnTo>
                <a:lnTo>
                  <a:pt x="5756" y="4900"/>
                </a:lnTo>
                <a:lnTo>
                  <a:pt x="5799" y="5007"/>
                </a:lnTo>
                <a:lnTo>
                  <a:pt x="5778" y="5178"/>
                </a:lnTo>
                <a:lnTo>
                  <a:pt x="5778" y="5178"/>
                </a:lnTo>
                <a:close/>
                <a:moveTo>
                  <a:pt x="9158" y="7382"/>
                </a:moveTo>
                <a:lnTo>
                  <a:pt x="9158" y="7382"/>
                </a:lnTo>
                <a:lnTo>
                  <a:pt x="8858" y="7574"/>
                </a:lnTo>
                <a:lnTo>
                  <a:pt x="8559" y="7745"/>
                </a:lnTo>
                <a:lnTo>
                  <a:pt x="8238" y="7874"/>
                </a:lnTo>
                <a:lnTo>
                  <a:pt x="8067" y="7916"/>
                </a:lnTo>
                <a:lnTo>
                  <a:pt x="7874" y="7938"/>
                </a:lnTo>
                <a:lnTo>
                  <a:pt x="7874" y="7938"/>
                </a:lnTo>
                <a:lnTo>
                  <a:pt x="7532" y="7981"/>
                </a:lnTo>
                <a:lnTo>
                  <a:pt x="7168" y="7981"/>
                </a:lnTo>
                <a:lnTo>
                  <a:pt x="6805" y="7981"/>
                </a:lnTo>
                <a:lnTo>
                  <a:pt x="6441" y="7938"/>
                </a:lnTo>
                <a:lnTo>
                  <a:pt x="6441" y="7938"/>
                </a:lnTo>
                <a:lnTo>
                  <a:pt x="6034" y="7874"/>
                </a:lnTo>
                <a:lnTo>
                  <a:pt x="5649" y="7810"/>
                </a:lnTo>
                <a:lnTo>
                  <a:pt x="4836" y="7638"/>
                </a:lnTo>
                <a:lnTo>
                  <a:pt x="4836" y="7638"/>
                </a:lnTo>
                <a:lnTo>
                  <a:pt x="4472" y="7553"/>
                </a:lnTo>
                <a:lnTo>
                  <a:pt x="4087" y="7446"/>
                </a:lnTo>
                <a:lnTo>
                  <a:pt x="3360" y="7210"/>
                </a:lnTo>
                <a:lnTo>
                  <a:pt x="3360" y="7210"/>
                </a:lnTo>
                <a:lnTo>
                  <a:pt x="2632" y="6975"/>
                </a:lnTo>
                <a:lnTo>
                  <a:pt x="2290" y="6847"/>
                </a:lnTo>
                <a:lnTo>
                  <a:pt x="1948" y="6697"/>
                </a:lnTo>
                <a:lnTo>
                  <a:pt x="1948" y="6697"/>
                </a:lnTo>
                <a:lnTo>
                  <a:pt x="1327" y="6440"/>
                </a:lnTo>
                <a:lnTo>
                  <a:pt x="1028" y="6290"/>
                </a:lnTo>
                <a:lnTo>
                  <a:pt x="750" y="6141"/>
                </a:lnTo>
                <a:lnTo>
                  <a:pt x="750" y="6141"/>
                </a:lnTo>
                <a:lnTo>
                  <a:pt x="664" y="6055"/>
                </a:lnTo>
                <a:lnTo>
                  <a:pt x="578" y="5948"/>
                </a:lnTo>
                <a:lnTo>
                  <a:pt x="536" y="5820"/>
                </a:lnTo>
                <a:lnTo>
                  <a:pt x="514" y="5756"/>
                </a:lnTo>
                <a:lnTo>
                  <a:pt x="536" y="5691"/>
                </a:lnTo>
                <a:lnTo>
                  <a:pt x="536" y="5691"/>
                </a:lnTo>
                <a:lnTo>
                  <a:pt x="557" y="5627"/>
                </a:lnTo>
                <a:lnTo>
                  <a:pt x="621" y="5606"/>
                </a:lnTo>
                <a:lnTo>
                  <a:pt x="685" y="5584"/>
                </a:lnTo>
                <a:lnTo>
                  <a:pt x="771" y="5563"/>
                </a:lnTo>
                <a:lnTo>
                  <a:pt x="963" y="5563"/>
                </a:lnTo>
                <a:lnTo>
                  <a:pt x="1113" y="5584"/>
                </a:lnTo>
                <a:lnTo>
                  <a:pt x="1113" y="5584"/>
                </a:lnTo>
                <a:lnTo>
                  <a:pt x="1477" y="5584"/>
                </a:lnTo>
                <a:lnTo>
                  <a:pt x="1841" y="5584"/>
                </a:lnTo>
                <a:lnTo>
                  <a:pt x="2590" y="5520"/>
                </a:lnTo>
                <a:lnTo>
                  <a:pt x="2590" y="5520"/>
                </a:lnTo>
                <a:lnTo>
                  <a:pt x="2654" y="5499"/>
                </a:lnTo>
                <a:lnTo>
                  <a:pt x="2718" y="5499"/>
                </a:lnTo>
                <a:lnTo>
                  <a:pt x="2718" y="5499"/>
                </a:lnTo>
                <a:lnTo>
                  <a:pt x="2804" y="5477"/>
                </a:lnTo>
                <a:lnTo>
                  <a:pt x="2804" y="5477"/>
                </a:lnTo>
                <a:lnTo>
                  <a:pt x="2804" y="5520"/>
                </a:lnTo>
                <a:lnTo>
                  <a:pt x="2804" y="5563"/>
                </a:lnTo>
                <a:lnTo>
                  <a:pt x="2761" y="5670"/>
                </a:lnTo>
                <a:lnTo>
                  <a:pt x="2611" y="5905"/>
                </a:lnTo>
                <a:lnTo>
                  <a:pt x="2568" y="6034"/>
                </a:lnTo>
                <a:lnTo>
                  <a:pt x="2547" y="6141"/>
                </a:lnTo>
                <a:lnTo>
                  <a:pt x="2568" y="6162"/>
                </a:lnTo>
                <a:lnTo>
                  <a:pt x="2611" y="6205"/>
                </a:lnTo>
                <a:lnTo>
                  <a:pt x="2654" y="6226"/>
                </a:lnTo>
                <a:lnTo>
                  <a:pt x="2739" y="6226"/>
                </a:lnTo>
                <a:lnTo>
                  <a:pt x="2739" y="6226"/>
                </a:lnTo>
                <a:lnTo>
                  <a:pt x="2804" y="6205"/>
                </a:lnTo>
                <a:lnTo>
                  <a:pt x="2889" y="6183"/>
                </a:lnTo>
                <a:lnTo>
                  <a:pt x="2953" y="6119"/>
                </a:lnTo>
                <a:lnTo>
                  <a:pt x="2996" y="6076"/>
                </a:lnTo>
                <a:lnTo>
                  <a:pt x="3103" y="5927"/>
                </a:lnTo>
                <a:lnTo>
                  <a:pt x="3189" y="5798"/>
                </a:lnTo>
                <a:lnTo>
                  <a:pt x="3189" y="5798"/>
                </a:lnTo>
                <a:lnTo>
                  <a:pt x="3253" y="5713"/>
                </a:lnTo>
                <a:lnTo>
                  <a:pt x="3296" y="5649"/>
                </a:lnTo>
                <a:lnTo>
                  <a:pt x="3360" y="5627"/>
                </a:lnTo>
                <a:lnTo>
                  <a:pt x="3467" y="5606"/>
                </a:lnTo>
                <a:lnTo>
                  <a:pt x="3467" y="5606"/>
                </a:lnTo>
                <a:lnTo>
                  <a:pt x="3574" y="5606"/>
                </a:lnTo>
                <a:lnTo>
                  <a:pt x="3659" y="5606"/>
                </a:lnTo>
                <a:lnTo>
                  <a:pt x="3873" y="5649"/>
                </a:lnTo>
                <a:lnTo>
                  <a:pt x="3873" y="5649"/>
                </a:lnTo>
                <a:lnTo>
                  <a:pt x="3959" y="5670"/>
                </a:lnTo>
                <a:lnTo>
                  <a:pt x="4044" y="5691"/>
                </a:lnTo>
                <a:lnTo>
                  <a:pt x="4066" y="5713"/>
                </a:lnTo>
                <a:lnTo>
                  <a:pt x="4087" y="5756"/>
                </a:lnTo>
                <a:lnTo>
                  <a:pt x="4109" y="5863"/>
                </a:lnTo>
                <a:lnTo>
                  <a:pt x="4130" y="5927"/>
                </a:lnTo>
                <a:lnTo>
                  <a:pt x="4151" y="6012"/>
                </a:lnTo>
                <a:lnTo>
                  <a:pt x="4151" y="6012"/>
                </a:lnTo>
                <a:lnTo>
                  <a:pt x="4216" y="6076"/>
                </a:lnTo>
                <a:lnTo>
                  <a:pt x="4280" y="6141"/>
                </a:lnTo>
                <a:lnTo>
                  <a:pt x="4365" y="6183"/>
                </a:lnTo>
                <a:lnTo>
                  <a:pt x="4451" y="6205"/>
                </a:lnTo>
                <a:lnTo>
                  <a:pt x="4644" y="6248"/>
                </a:lnTo>
                <a:lnTo>
                  <a:pt x="4836" y="6269"/>
                </a:lnTo>
                <a:lnTo>
                  <a:pt x="4836" y="6269"/>
                </a:lnTo>
                <a:lnTo>
                  <a:pt x="5350" y="6376"/>
                </a:lnTo>
                <a:lnTo>
                  <a:pt x="5478" y="6397"/>
                </a:lnTo>
                <a:lnTo>
                  <a:pt x="5606" y="6397"/>
                </a:lnTo>
                <a:lnTo>
                  <a:pt x="5735" y="6376"/>
                </a:lnTo>
                <a:lnTo>
                  <a:pt x="5842" y="6333"/>
                </a:lnTo>
                <a:lnTo>
                  <a:pt x="5842" y="6333"/>
                </a:lnTo>
                <a:lnTo>
                  <a:pt x="5906" y="6269"/>
                </a:lnTo>
                <a:lnTo>
                  <a:pt x="5970" y="6205"/>
                </a:lnTo>
                <a:lnTo>
                  <a:pt x="6013" y="6055"/>
                </a:lnTo>
                <a:lnTo>
                  <a:pt x="6056" y="5905"/>
                </a:lnTo>
                <a:lnTo>
                  <a:pt x="6077" y="5841"/>
                </a:lnTo>
                <a:lnTo>
                  <a:pt x="6141" y="5777"/>
                </a:lnTo>
                <a:lnTo>
                  <a:pt x="6141" y="5777"/>
                </a:lnTo>
                <a:lnTo>
                  <a:pt x="6163" y="5777"/>
                </a:lnTo>
                <a:lnTo>
                  <a:pt x="6227" y="5777"/>
                </a:lnTo>
                <a:lnTo>
                  <a:pt x="6377" y="5798"/>
                </a:lnTo>
                <a:lnTo>
                  <a:pt x="6612" y="5863"/>
                </a:lnTo>
                <a:lnTo>
                  <a:pt x="6612" y="5863"/>
                </a:lnTo>
                <a:lnTo>
                  <a:pt x="6740" y="5863"/>
                </a:lnTo>
                <a:lnTo>
                  <a:pt x="6890" y="5905"/>
                </a:lnTo>
                <a:lnTo>
                  <a:pt x="6933" y="5927"/>
                </a:lnTo>
                <a:lnTo>
                  <a:pt x="6997" y="5969"/>
                </a:lnTo>
                <a:lnTo>
                  <a:pt x="7018" y="6012"/>
                </a:lnTo>
                <a:lnTo>
                  <a:pt x="7040" y="6098"/>
                </a:lnTo>
                <a:lnTo>
                  <a:pt x="7040" y="6098"/>
                </a:lnTo>
                <a:lnTo>
                  <a:pt x="7018" y="6205"/>
                </a:lnTo>
                <a:lnTo>
                  <a:pt x="6997" y="6355"/>
                </a:lnTo>
                <a:lnTo>
                  <a:pt x="6954" y="6483"/>
                </a:lnTo>
                <a:lnTo>
                  <a:pt x="6933" y="6611"/>
                </a:lnTo>
                <a:lnTo>
                  <a:pt x="6933" y="6611"/>
                </a:lnTo>
                <a:lnTo>
                  <a:pt x="6933" y="6740"/>
                </a:lnTo>
                <a:lnTo>
                  <a:pt x="6976" y="6847"/>
                </a:lnTo>
                <a:lnTo>
                  <a:pt x="7040" y="6954"/>
                </a:lnTo>
                <a:lnTo>
                  <a:pt x="7125" y="7018"/>
                </a:lnTo>
                <a:lnTo>
                  <a:pt x="7211" y="7082"/>
                </a:lnTo>
                <a:lnTo>
                  <a:pt x="7297" y="7082"/>
                </a:lnTo>
                <a:lnTo>
                  <a:pt x="7339" y="7061"/>
                </a:lnTo>
                <a:lnTo>
                  <a:pt x="7404" y="7039"/>
                </a:lnTo>
                <a:lnTo>
                  <a:pt x="7489" y="6932"/>
                </a:lnTo>
                <a:lnTo>
                  <a:pt x="7489" y="6932"/>
                </a:lnTo>
                <a:lnTo>
                  <a:pt x="7511" y="6847"/>
                </a:lnTo>
                <a:lnTo>
                  <a:pt x="7532" y="6697"/>
                </a:lnTo>
                <a:lnTo>
                  <a:pt x="7596" y="6312"/>
                </a:lnTo>
                <a:lnTo>
                  <a:pt x="7660" y="5927"/>
                </a:lnTo>
                <a:lnTo>
                  <a:pt x="7703" y="5820"/>
                </a:lnTo>
                <a:lnTo>
                  <a:pt x="7725" y="5777"/>
                </a:lnTo>
                <a:lnTo>
                  <a:pt x="7746" y="5756"/>
                </a:lnTo>
                <a:lnTo>
                  <a:pt x="7746" y="5756"/>
                </a:lnTo>
                <a:lnTo>
                  <a:pt x="7810" y="5777"/>
                </a:lnTo>
                <a:lnTo>
                  <a:pt x="7917" y="5841"/>
                </a:lnTo>
                <a:lnTo>
                  <a:pt x="8088" y="5948"/>
                </a:lnTo>
                <a:lnTo>
                  <a:pt x="8088" y="5948"/>
                </a:lnTo>
                <a:lnTo>
                  <a:pt x="8345" y="6098"/>
                </a:lnTo>
                <a:lnTo>
                  <a:pt x="8473" y="6141"/>
                </a:lnTo>
                <a:lnTo>
                  <a:pt x="8623" y="6183"/>
                </a:lnTo>
                <a:lnTo>
                  <a:pt x="8623" y="6183"/>
                </a:lnTo>
                <a:lnTo>
                  <a:pt x="8773" y="6205"/>
                </a:lnTo>
                <a:lnTo>
                  <a:pt x="8923" y="6205"/>
                </a:lnTo>
                <a:lnTo>
                  <a:pt x="9244" y="6183"/>
                </a:lnTo>
                <a:lnTo>
                  <a:pt x="9415" y="6205"/>
                </a:lnTo>
                <a:lnTo>
                  <a:pt x="9565" y="6226"/>
                </a:lnTo>
                <a:lnTo>
                  <a:pt x="9714" y="6269"/>
                </a:lnTo>
                <a:lnTo>
                  <a:pt x="9843" y="6355"/>
                </a:lnTo>
                <a:lnTo>
                  <a:pt x="9843" y="6355"/>
                </a:lnTo>
                <a:lnTo>
                  <a:pt x="9907" y="6419"/>
                </a:lnTo>
                <a:lnTo>
                  <a:pt x="9950" y="6483"/>
                </a:lnTo>
                <a:lnTo>
                  <a:pt x="9950" y="6547"/>
                </a:lnTo>
                <a:lnTo>
                  <a:pt x="9950" y="6633"/>
                </a:lnTo>
                <a:lnTo>
                  <a:pt x="9907" y="6697"/>
                </a:lnTo>
                <a:lnTo>
                  <a:pt x="9864" y="6783"/>
                </a:lnTo>
                <a:lnTo>
                  <a:pt x="9736" y="6932"/>
                </a:lnTo>
                <a:lnTo>
                  <a:pt x="9586" y="7061"/>
                </a:lnTo>
                <a:lnTo>
                  <a:pt x="9436" y="7210"/>
                </a:lnTo>
                <a:lnTo>
                  <a:pt x="9158" y="7382"/>
                </a:lnTo>
                <a:lnTo>
                  <a:pt x="9158" y="7382"/>
                </a:lnTo>
                <a:close/>
                <a:moveTo>
                  <a:pt x="2718" y="5499"/>
                </a:moveTo>
                <a:lnTo>
                  <a:pt x="2718" y="5499"/>
                </a:lnTo>
                <a:lnTo>
                  <a:pt x="2590" y="5520"/>
                </a:lnTo>
                <a:lnTo>
                  <a:pt x="2590" y="5520"/>
                </a:lnTo>
                <a:lnTo>
                  <a:pt x="2504" y="5542"/>
                </a:lnTo>
                <a:lnTo>
                  <a:pt x="2504" y="5542"/>
                </a:lnTo>
                <a:lnTo>
                  <a:pt x="2718" y="5499"/>
                </a:lnTo>
                <a:lnTo>
                  <a:pt x="2718" y="5499"/>
                </a:lnTo>
                <a:close/>
                <a:moveTo>
                  <a:pt x="4815" y="5178"/>
                </a:moveTo>
                <a:lnTo>
                  <a:pt x="4815" y="5178"/>
                </a:lnTo>
                <a:lnTo>
                  <a:pt x="4772" y="5328"/>
                </a:lnTo>
                <a:lnTo>
                  <a:pt x="4772" y="5392"/>
                </a:lnTo>
                <a:lnTo>
                  <a:pt x="4772" y="5456"/>
                </a:lnTo>
                <a:lnTo>
                  <a:pt x="4793" y="5499"/>
                </a:lnTo>
                <a:lnTo>
                  <a:pt x="4836" y="5520"/>
                </a:lnTo>
                <a:lnTo>
                  <a:pt x="4900" y="5563"/>
                </a:lnTo>
                <a:lnTo>
                  <a:pt x="4986" y="5584"/>
                </a:lnTo>
                <a:lnTo>
                  <a:pt x="4986" y="5584"/>
                </a:lnTo>
                <a:lnTo>
                  <a:pt x="5093" y="5584"/>
                </a:lnTo>
                <a:lnTo>
                  <a:pt x="5243" y="5606"/>
                </a:lnTo>
                <a:lnTo>
                  <a:pt x="5328" y="5584"/>
                </a:lnTo>
                <a:lnTo>
                  <a:pt x="5392" y="5563"/>
                </a:lnTo>
                <a:lnTo>
                  <a:pt x="5435" y="5542"/>
                </a:lnTo>
                <a:lnTo>
                  <a:pt x="5457" y="5499"/>
                </a:lnTo>
                <a:lnTo>
                  <a:pt x="5457" y="5499"/>
                </a:lnTo>
                <a:lnTo>
                  <a:pt x="5478" y="5328"/>
                </a:lnTo>
                <a:lnTo>
                  <a:pt x="5478" y="5242"/>
                </a:lnTo>
                <a:lnTo>
                  <a:pt x="5457" y="5178"/>
                </a:lnTo>
                <a:lnTo>
                  <a:pt x="5435" y="5135"/>
                </a:lnTo>
                <a:lnTo>
                  <a:pt x="5371" y="5092"/>
                </a:lnTo>
                <a:lnTo>
                  <a:pt x="5307" y="5049"/>
                </a:lnTo>
                <a:lnTo>
                  <a:pt x="5221" y="5028"/>
                </a:lnTo>
                <a:lnTo>
                  <a:pt x="5221" y="5028"/>
                </a:lnTo>
                <a:lnTo>
                  <a:pt x="5071" y="5007"/>
                </a:lnTo>
                <a:lnTo>
                  <a:pt x="4964" y="5007"/>
                </a:lnTo>
                <a:lnTo>
                  <a:pt x="4922" y="5028"/>
                </a:lnTo>
                <a:lnTo>
                  <a:pt x="4879" y="5049"/>
                </a:lnTo>
                <a:lnTo>
                  <a:pt x="4836" y="5092"/>
                </a:lnTo>
                <a:lnTo>
                  <a:pt x="4815" y="5178"/>
                </a:lnTo>
                <a:lnTo>
                  <a:pt x="4815" y="517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1280111" y="3057785"/>
            <a:ext cx="279019" cy="274403"/>
          </a:xfrm>
          <a:custGeom>
            <a:rect b="b" l="l" r="r" t="t"/>
            <a:pathLst>
              <a:path extrusionOk="0" h="10164" w="10335">
                <a:moveTo>
                  <a:pt x="10121" y="2996"/>
                </a:moveTo>
                <a:lnTo>
                  <a:pt x="10121" y="2996"/>
                </a:lnTo>
                <a:lnTo>
                  <a:pt x="9885" y="2483"/>
                </a:lnTo>
                <a:lnTo>
                  <a:pt x="9629" y="1969"/>
                </a:lnTo>
                <a:lnTo>
                  <a:pt x="9629" y="1969"/>
                </a:lnTo>
                <a:lnTo>
                  <a:pt x="9350" y="1520"/>
                </a:lnTo>
                <a:lnTo>
                  <a:pt x="9201" y="1285"/>
                </a:lnTo>
                <a:lnTo>
                  <a:pt x="9030" y="1071"/>
                </a:lnTo>
                <a:lnTo>
                  <a:pt x="8858" y="857"/>
                </a:lnTo>
                <a:lnTo>
                  <a:pt x="8666" y="664"/>
                </a:lnTo>
                <a:lnTo>
                  <a:pt x="8452" y="472"/>
                </a:lnTo>
                <a:lnTo>
                  <a:pt x="8259" y="300"/>
                </a:lnTo>
                <a:lnTo>
                  <a:pt x="8259" y="300"/>
                </a:lnTo>
                <a:lnTo>
                  <a:pt x="8067" y="193"/>
                </a:lnTo>
                <a:lnTo>
                  <a:pt x="7810" y="65"/>
                </a:lnTo>
                <a:lnTo>
                  <a:pt x="7703" y="22"/>
                </a:lnTo>
                <a:lnTo>
                  <a:pt x="7575" y="1"/>
                </a:lnTo>
                <a:lnTo>
                  <a:pt x="7468" y="22"/>
                </a:lnTo>
                <a:lnTo>
                  <a:pt x="7425" y="44"/>
                </a:lnTo>
                <a:lnTo>
                  <a:pt x="7382" y="86"/>
                </a:lnTo>
                <a:lnTo>
                  <a:pt x="7382" y="86"/>
                </a:lnTo>
                <a:lnTo>
                  <a:pt x="7361" y="151"/>
                </a:lnTo>
                <a:lnTo>
                  <a:pt x="7339" y="258"/>
                </a:lnTo>
                <a:lnTo>
                  <a:pt x="7296" y="429"/>
                </a:lnTo>
                <a:lnTo>
                  <a:pt x="7296" y="429"/>
                </a:lnTo>
                <a:lnTo>
                  <a:pt x="7232" y="707"/>
                </a:lnTo>
                <a:lnTo>
                  <a:pt x="7190" y="857"/>
                </a:lnTo>
                <a:lnTo>
                  <a:pt x="7125" y="1006"/>
                </a:lnTo>
                <a:lnTo>
                  <a:pt x="7125" y="1006"/>
                </a:lnTo>
                <a:lnTo>
                  <a:pt x="6997" y="1220"/>
                </a:lnTo>
                <a:lnTo>
                  <a:pt x="6847" y="1413"/>
                </a:lnTo>
                <a:lnTo>
                  <a:pt x="6676" y="1584"/>
                </a:lnTo>
                <a:lnTo>
                  <a:pt x="6483" y="1734"/>
                </a:lnTo>
                <a:lnTo>
                  <a:pt x="6483" y="1734"/>
                </a:lnTo>
                <a:lnTo>
                  <a:pt x="6269" y="1884"/>
                </a:lnTo>
                <a:lnTo>
                  <a:pt x="6056" y="2012"/>
                </a:lnTo>
                <a:lnTo>
                  <a:pt x="6056" y="2012"/>
                </a:lnTo>
                <a:lnTo>
                  <a:pt x="5820" y="2162"/>
                </a:lnTo>
                <a:lnTo>
                  <a:pt x="5670" y="2226"/>
                </a:lnTo>
                <a:lnTo>
                  <a:pt x="5606" y="2247"/>
                </a:lnTo>
                <a:lnTo>
                  <a:pt x="5563" y="2247"/>
                </a:lnTo>
                <a:lnTo>
                  <a:pt x="5563" y="2247"/>
                </a:lnTo>
                <a:lnTo>
                  <a:pt x="5521" y="2226"/>
                </a:lnTo>
                <a:lnTo>
                  <a:pt x="5478" y="2162"/>
                </a:lnTo>
                <a:lnTo>
                  <a:pt x="5392" y="2012"/>
                </a:lnTo>
                <a:lnTo>
                  <a:pt x="5242" y="1713"/>
                </a:lnTo>
                <a:lnTo>
                  <a:pt x="5242" y="1713"/>
                </a:lnTo>
                <a:lnTo>
                  <a:pt x="5007" y="1370"/>
                </a:lnTo>
                <a:lnTo>
                  <a:pt x="5007" y="1370"/>
                </a:lnTo>
                <a:lnTo>
                  <a:pt x="4836" y="1113"/>
                </a:lnTo>
                <a:lnTo>
                  <a:pt x="4708" y="985"/>
                </a:lnTo>
                <a:lnTo>
                  <a:pt x="4665" y="942"/>
                </a:lnTo>
                <a:lnTo>
                  <a:pt x="4601" y="921"/>
                </a:lnTo>
                <a:lnTo>
                  <a:pt x="4601" y="921"/>
                </a:lnTo>
                <a:lnTo>
                  <a:pt x="4579" y="964"/>
                </a:lnTo>
                <a:lnTo>
                  <a:pt x="4558" y="1006"/>
                </a:lnTo>
                <a:lnTo>
                  <a:pt x="4558" y="1199"/>
                </a:lnTo>
                <a:lnTo>
                  <a:pt x="4558" y="1392"/>
                </a:lnTo>
                <a:lnTo>
                  <a:pt x="4558" y="1477"/>
                </a:lnTo>
                <a:lnTo>
                  <a:pt x="4536" y="1541"/>
                </a:lnTo>
                <a:lnTo>
                  <a:pt x="4536" y="1541"/>
                </a:lnTo>
                <a:lnTo>
                  <a:pt x="4494" y="1584"/>
                </a:lnTo>
                <a:lnTo>
                  <a:pt x="4429" y="1627"/>
                </a:lnTo>
                <a:lnTo>
                  <a:pt x="4280" y="1713"/>
                </a:lnTo>
                <a:lnTo>
                  <a:pt x="4109" y="1755"/>
                </a:lnTo>
                <a:lnTo>
                  <a:pt x="3959" y="1798"/>
                </a:lnTo>
                <a:lnTo>
                  <a:pt x="3959" y="1798"/>
                </a:lnTo>
                <a:lnTo>
                  <a:pt x="3873" y="1798"/>
                </a:lnTo>
                <a:lnTo>
                  <a:pt x="3809" y="1798"/>
                </a:lnTo>
                <a:lnTo>
                  <a:pt x="3745" y="1777"/>
                </a:lnTo>
                <a:lnTo>
                  <a:pt x="3723" y="1734"/>
                </a:lnTo>
                <a:lnTo>
                  <a:pt x="3659" y="1627"/>
                </a:lnTo>
                <a:lnTo>
                  <a:pt x="3595" y="1477"/>
                </a:lnTo>
                <a:lnTo>
                  <a:pt x="3595" y="1477"/>
                </a:lnTo>
                <a:lnTo>
                  <a:pt x="3552" y="1413"/>
                </a:lnTo>
                <a:lnTo>
                  <a:pt x="3509" y="1349"/>
                </a:lnTo>
                <a:lnTo>
                  <a:pt x="3488" y="1327"/>
                </a:lnTo>
                <a:lnTo>
                  <a:pt x="3445" y="1327"/>
                </a:lnTo>
                <a:lnTo>
                  <a:pt x="3424" y="1349"/>
                </a:lnTo>
                <a:lnTo>
                  <a:pt x="3381" y="1392"/>
                </a:lnTo>
                <a:lnTo>
                  <a:pt x="3360" y="1541"/>
                </a:lnTo>
                <a:lnTo>
                  <a:pt x="3360" y="1541"/>
                </a:lnTo>
                <a:lnTo>
                  <a:pt x="3338" y="1798"/>
                </a:lnTo>
                <a:lnTo>
                  <a:pt x="3360" y="2033"/>
                </a:lnTo>
                <a:lnTo>
                  <a:pt x="3424" y="2526"/>
                </a:lnTo>
                <a:lnTo>
                  <a:pt x="3424" y="2526"/>
                </a:lnTo>
                <a:lnTo>
                  <a:pt x="3445" y="2697"/>
                </a:lnTo>
                <a:lnTo>
                  <a:pt x="3424" y="2761"/>
                </a:lnTo>
                <a:lnTo>
                  <a:pt x="3402" y="2825"/>
                </a:lnTo>
                <a:lnTo>
                  <a:pt x="3360" y="2846"/>
                </a:lnTo>
                <a:lnTo>
                  <a:pt x="3295" y="2868"/>
                </a:lnTo>
                <a:lnTo>
                  <a:pt x="3103" y="2868"/>
                </a:lnTo>
                <a:lnTo>
                  <a:pt x="3103" y="2868"/>
                </a:lnTo>
                <a:lnTo>
                  <a:pt x="2632" y="2804"/>
                </a:lnTo>
                <a:lnTo>
                  <a:pt x="2397" y="2782"/>
                </a:lnTo>
                <a:lnTo>
                  <a:pt x="2140" y="2718"/>
                </a:lnTo>
                <a:lnTo>
                  <a:pt x="1905" y="2654"/>
                </a:lnTo>
                <a:lnTo>
                  <a:pt x="1691" y="2547"/>
                </a:lnTo>
                <a:lnTo>
                  <a:pt x="1477" y="2419"/>
                </a:lnTo>
                <a:lnTo>
                  <a:pt x="1306" y="2269"/>
                </a:lnTo>
                <a:lnTo>
                  <a:pt x="1306" y="2269"/>
                </a:lnTo>
                <a:lnTo>
                  <a:pt x="1199" y="2119"/>
                </a:lnTo>
                <a:lnTo>
                  <a:pt x="1092" y="1991"/>
                </a:lnTo>
                <a:lnTo>
                  <a:pt x="1028" y="1969"/>
                </a:lnTo>
                <a:lnTo>
                  <a:pt x="963" y="1948"/>
                </a:lnTo>
                <a:lnTo>
                  <a:pt x="899" y="1969"/>
                </a:lnTo>
                <a:lnTo>
                  <a:pt x="792" y="2055"/>
                </a:lnTo>
                <a:lnTo>
                  <a:pt x="792" y="2055"/>
                </a:lnTo>
                <a:lnTo>
                  <a:pt x="685" y="2183"/>
                </a:lnTo>
                <a:lnTo>
                  <a:pt x="557" y="2333"/>
                </a:lnTo>
                <a:lnTo>
                  <a:pt x="386" y="2633"/>
                </a:lnTo>
                <a:lnTo>
                  <a:pt x="386" y="2633"/>
                </a:lnTo>
                <a:lnTo>
                  <a:pt x="257" y="2868"/>
                </a:lnTo>
                <a:lnTo>
                  <a:pt x="172" y="3125"/>
                </a:lnTo>
                <a:lnTo>
                  <a:pt x="108" y="3381"/>
                </a:lnTo>
                <a:lnTo>
                  <a:pt x="65" y="3638"/>
                </a:lnTo>
                <a:lnTo>
                  <a:pt x="22" y="3895"/>
                </a:lnTo>
                <a:lnTo>
                  <a:pt x="1" y="4152"/>
                </a:lnTo>
                <a:lnTo>
                  <a:pt x="1" y="4665"/>
                </a:lnTo>
                <a:lnTo>
                  <a:pt x="1" y="4665"/>
                </a:lnTo>
                <a:lnTo>
                  <a:pt x="22" y="4965"/>
                </a:lnTo>
                <a:lnTo>
                  <a:pt x="43" y="5243"/>
                </a:lnTo>
                <a:lnTo>
                  <a:pt x="129" y="5820"/>
                </a:lnTo>
                <a:lnTo>
                  <a:pt x="129" y="5820"/>
                </a:lnTo>
                <a:lnTo>
                  <a:pt x="172" y="6120"/>
                </a:lnTo>
                <a:lnTo>
                  <a:pt x="215" y="6270"/>
                </a:lnTo>
                <a:lnTo>
                  <a:pt x="257" y="6334"/>
                </a:lnTo>
                <a:lnTo>
                  <a:pt x="279" y="6377"/>
                </a:lnTo>
                <a:lnTo>
                  <a:pt x="279" y="6377"/>
                </a:lnTo>
                <a:lnTo>
                  <a:pt x="343" y="6398"/>
                </a:lnTo>
                <a:lnTo>
                  <a:pt x="364" y="6398"/>
                </a:lnTo>
                <a:lnTo>
                  <a:pt x="407" y="6355"/>
                </a:lnTo>
                <a:lnTo>
                  <a:pt x="428" y="6313"/>
                </a:lnTo>
                <a:lnTo>
                  <a:pt x="450" y="6184"/>
                </a:lnTo>
                <a:lnTo>
                  <a:pt x="471" y="6077"/>
                </a:lnTo>
                <a:lnTo>
                  <a:pt x="471" y="6077"/>
                </a:lnTo>
                <a:lnTo>
                  <a:pt x="578" y="5885"/>
                </a:lnTo>
                <a:lnTo>
                  <a:pt x="685" y="5714"/>
                </a:lnTo>
                <a:lnTo>
                  <a:pt x="835" y="5542"/>
                </a:lnTo>
                <a:lnTo>
                  <a:pt x="1006" y="5414"/>
                </a:lnTo>
                <a:lnTo>
                  <a:pt x="1006" y="5414"/>
                </a:lnTo>
                <a:lnTo>
                  <a:pt x="1199" y="5286"/>
                </a:lnTo>
                <a:lnTo>
                  <a:pt x="1306" y="5243"/>
                </a:lnTo>
                <a:lnTo>
                  <a:pt x="1413" y="5221"/>
                </a:lnTo>
                <a:lnTo>
                  <a:pt x="1520" y="5221"/>
                </a:lnTo>
                <a:lnTo>
                  <a:pt x="1627" y="5221"/>
                </a:lnTo>
                <a:lnTo>
                  <a:pt x="1734" y="5264"/>
                </a:lnTo>
                <a:lnTo>
                  <a:pt x="1841" y="5307"/>
                </a:lnTo>
                <a:lnTo>
                  <a:pt x="1841" y="5307"/>
                </a:lnTo>
                <a:lnTo>
                  <a:pt x="1969" y="5393"/>
                </a:lnTo>
                <a:lnTo>
                  <a:pt x="2119" y="5521"/>
                </a:lnTo>
                <a:lnTo>
                  <a:pt x="2268" y="5649"/>
                </a:lnTo>
                <a:lnTo>
                  <a:pt x="2333" y="5671"/>
                </a:lnTo>
                <a:lnTo>
                  <a:pt x="2418" y="5692"/>
                </a:lnTo>
                <a:lnTo>
                  <a:pt x="2418" y="5692"/>
                </a:lnTo>
                <a:lnTo>
                  <a:pt x="2461" y="5671"/>
                </a:lnTo>
                <a:lnTo>
                  <a:pt x="2482" y="5649"/>
                </a:lnTo>
                <a:lnTo>
                  <a:pt x="2568" y="5585"/>
                </a:lnTo>
                <a:lnTo>
                  <a:pt x="2696" y="5435"/>
                </a:lnTo>
                <a:lnTo>
                  <a:pt x="2696" y="5435"/>
                </a:lnTo>
                <a:lnTo>
                  <a:pt x="2868" y="5307"/>
                </a:lnTo>
                <a:lnTo>
                  <a:pt x="3039" y="5200"/>
                </a:lnTo>
                <a:lnTo>
                  <a:pt x="3039" y="5200"/>
                </a:lnTo>
                <a:lnTo>
                  <a:pt x="3231" y="5093"/>
                </a:lnTo>
                <a:lnTo>
                  <a:pt x="3445" y="5050"/>
                </a:lnTo>
                <a:lnTo>
                  <a:pt x="3659" y="5007"/>
                </a:lnTo>
                <a:lnTo>
                  <a:pt x="3873" y="5007"/>
                </a:lnTo>
                <a:lnTo>
                  <a:pt x="3873" y="5007"/>
                </a:lnTo>
                <a:lnTo>
                  <a:pt x="4087" y="5050"/>
                </a:lnTo>
                <a:lnTo>
                  <a:pt x="4322" y="5114"/>
                </a:lnTo>
                <a:lnTo>
                  <a:pt x="4515" y="5200"/>
                </a:lnTo>
                <a:lnTo>
                  <a:pt x="4729" y="5286"/>
                </a:lnTo>
                <a:lnTo>
                  <a:pt x="4729" y="5286"/>
                </a:lnTo>
                <a:lnTo>
                  <a:pt x="5007" y="5478"/>
                </a:lnTo>
                <a:lnTo>
                  <a:pt x="5178" y="5564"/>
                </a:lnTo>
                <a:lnTo>
                  <a:pt x="5242" y="5585"/>
                </a:lnTo>
                <a:lnTo>
                  <a:pt x="5307" y="5564"/>
                </a:lnTo>
                <a:lnTo>
                  <a:pt x="5307" y="5564"/>
                </a:lnTo>
                <a:lnTo>
                  <a:pt x="5371" y="5521"/>
                </a:lnTo>
                <a:lnTo>
                  <a:pt x="5435" y="5478"/>
                </a:lnTo>
                <a:lnTo>
                  <a:pt x="5521" y="5328"/>
                </a:lnTo>
                <a:lnTo>
                  <a:pt x="5628" y="5007"/>
                </a:lnTo>
                <a:lnTo>
                  <a:pt x="5628" y="5007"/>
                </a:lnTo>
                <a:lnTo>
                  <a:pt x="5713" y="4836"/>
                </a:lnTo>
                <a:lnTo>
                  <a:pt x="5820" y="4665"/>
                </a:lnTo>
                <a:lnTo>
                  <a:pt x="5949" y="4515"/>
                </a:lnTo>
                <a:lnTo>
                  <a:pt x="6098" y="4387"/>
                </a:lnTo>
                <a:lnTo>
                  <a:pt x="6098" y="4387"/>
                </a:lnTo>
                <a:lnTo>
                  <a:pt x="6205" y="4323"/>
                </a:lnTo>
                <a:lnTo>
                  <a:pt x="6291" y="4280"/>
                </a:lnTo>
                <a:lnTo>
                  <a:pt x="6526" y="4216"/>
                </a:lnTo>
                <a:lnTo>
                  <a:pt x="6740" y="4173"/>
                </a:lnTo>
                <a:lnTo>
                  <a:pt x="6976" y="4173"/>
                </a:lnTo>
                <a:lnTo>
                  <a:pt x="6976" y="4173"/>
                </a:lnTo>
                <a:lnTo>
                  <a:pt x="7211" y="4194"/>
                </a:lnTo>
                <a:lnTo>
                  <a:pt x="7425" y="4259"/>
                </a:lnTo>
                <a:lnTo>
                  <a:pt x="7425" y="4259"/>
                </a:lnTo>
                <a:lnTo>
                  <a:pt x="7532" y="4301"/>
                </a:lnTo>
                <a:lnTo>
                  <a:pt x="7617" y="4344"/>
                </a:lnTo>
                <a:lnTo>
                  <a:pt x="7724" y="4387"/>
                </a:lnTo>
                <a:lnTo>
                  <a:pt x="7831" y="4408"/>
                </a:lnTo>
                <a:lnTo>
                  <a:pt x="7831" y="4408"/>
                </a:lnTo>
                <a:lnTo>
                  <a:pt x="7917" y="4408"/>
                </a:lnTo>
                <a:lnTo>
                  <a:pt x="7960" y="4366"/>
                </a:lnTo>
                <a:lnTo>
                  <a:pt x="8003" y="4301"/>
                </a:lnTo>
                <a:lnTo>
                  <a:pt x="8024" y="4237"/>
                </a:lnTo>
                <a:lnTo>
                  <a:pt x="8045" y="4045"/>
                </a:lnTo>
                <a:lnTo>
                  <a:pt x="8045" y="3959"/>
                </a:lnTo>
                <a:lnTo>
                  <a:pt x="8067" y="3895"/>
                </a:lnTo>
                <a:lnTo>
                  <a:pt x="8067" y="3895"/>
                </a:lnTo>
                <a:lnTo>
                  <a:pt x="8174" y="3702"/>
                </a:lnTo>
                <a:lnTo>
                  <a:pt x="8302" y="3574"/>
                </a:lnTo>
                <a:lnTo>
                  <a:pt x="8473" y="3467"/>
                </a:lnTo>
                <a:lnTo>
                  <a:pt x="8580" y="3424"/>
                </a:lnTo>
                <a:lnTo>
                  <a:pt x="8666" y="3403"/>
                </a:lnTo>
                <a:lnTo>
                  <a:pt x="8666" y="3403"/>
                </a:lnTo>
                <a:lnTo>
                  <a:pt x="8794" y="3381"/>
                </a:lnTo>
                <a:lnTo>
                  <a:pt x="8901" y="3381"/>
                </a:lnTo>
                <a:lnTo>
                  <a:pt x="9158" y="3403"/>
                </a:lnTo>
                <a:lnTo>
                  <a:pt x="9393" y="3467"/>
                </a:lnTo>
                <a:lnTo>
                  <a:pt x="9607" y="3553"/>
                </a:lnTo>
                <a:lnTo>
                  <a:pt x="9607" y="3553"/>
                </a:lnTo>
                <a:lnTo>
                  <a:pt x="9757" y="3638"/>
                </a:lnTo>
                <a:lnTo>
                  <a:pt x="9928" y="3745"/>
                </a:lnTo>
                <a:lnTo>
                  <a:pt x="10035" y="3788"/>
                </a:lnTo>
                <a:lnTo>
                  <a:pt x="10121" y="3809"/>
                </a:lnTo>
                <a:lnTo>
                  <a:pt x="10206" y="3809"/>
                </a:lnTo>
                <a:lnTo>
                  <a:pt x="10292" y="3766"/>
                </a:lnTo>
                <a:lnTo>
                  <a:pt x="10292" y="3766"/>
                </a:lnTo>
                <a:lnTo>
                  <a:pt x="10335" y="3702"/>
                </a:lnTo>
                <a:lnTo>
                  <a:pt x="10335" y="3617"/>
                </a:lnTo>
                <a:lnTo>
                  <a:pt x="10335" y="3510"/>
                </a:lnTo>
                <a:lnTo>
                  <a:pt x="10292" y="3381"/>
                </a:lnTo>
                <a:lnTo>
                  <a:pt x="10206" y="3167"/>
                </a:lnTo>
                <a:lnTo>
                  <a:pt x="10121" y="2996"/>
                </a:lnTo>
                <a:lnTo>
                  <a:pt x="10121" y="2996"/>
                </a:lnTo>
                <a:close/>
                <a:moveTo>
                  <a:pt x="8281" y="2953"/>
                </a:moveTo>
                <a:lnTo>
                  <a:pt x="8281" y="2953"/>
                </a:lnTo>
                <a:lnTo>
                  <a:pt x="8152" y="3039"/>
                </a:lnTo>
                <a:lnTo>
                  <a:pt x="8003" y="3125"/>
                </a:lnTo>
                <a:lnTo>
                  <a:pt x="7896" y="3253"/>
                </a:lnTo>
                <a:lnTo>
                  <a:pt x="7789" y="3381"/>
                </a:lnTo>
                <a:lnTo>
                  <a:pt x="7789" y="3381"/>
                </a:lnTo>
                <a:lnTo>
                  <a:pt x="7746" y="3488"/>
                </a:lnTo>
                <a:lnTo>
                  <a:pt x="7703" y="3617"/>
                </a:lnTo>
                <a:lnTo>
                  <a:pt x="7660" y="3724"/>
                </a:lnTo>
                <a:lnTo>
                  <a:pt x="7639" y="3788"/>
                </a:lnTo>
                <a:lnTo>
                  <a:pt x="7617" y="3809"/>
                </a:lnTo>
                <a:lnTo>
                  <a:pt x="7617" y="3809"/>
                </a:lnTo>
                <a:lnTo>
                  <a:pt x="7532" y="3831"/>
                </a:lnTo>
                <a:lnTo>
                  <a:pt x="7446" y="3831"/>
                </a:lnTo>
                <a:lnTo>
                  <a:pt x="7211" y="3788"/>
                </a:lnTo>
                <a:lnTo>
                  <a:pt x="6997" y="3702"/>
                </a:lnTo>
                <a:lnTo>
                  <a:pt x="6826" y="3660"/>
                </a:lnTo>
                <a:lnTo>
                  <a:pt x="6826" y="3660"/>
                </a:lnTo>
                <a:lnTo>
                  <a:pt x="6633" y="3638"/>
                </a:lnTo>
                <a:lnTo>
                  <a:pt x="6462" y="3681"/>
                </a:lnTo>
                <a:lnTo>
                  <a:pt x="6269" y="3724"/>
                </a:lnTo>
                <a:lnTo>
                  <a:pt x="6098" y="3788"/>
                </a:lnTo>
                <a:lnTo>
                  <a:pt x="6098" y="3788"/>
                </a:lnTo>
                <a:lnTo>
                  <a:pt x="5927" y="3873"/>
                </a:lnTo>
                <a:lnTo>
                  <a:pt x="5777" y="3959"/>
                </a:lnTo>
                <a:lnTo>
                  <a:pt x="5649" y="4066"/>
                </a:lnTo>
                <a:lnTo>
                  <a:pt x="5542" y="4173"/>
                </a:lnTo>
                <a:lnTo>
                  <a:pt x="5456" y="4280"/>
                </a:lnTo>
                <a:lnTo>
                  <a:pt x="5349" y="4430"/>
                </a:lnTo>
                <a:lnTo>
                  <a:pt x="5178" y="4729"/>
                </a:lnTo>
                <a:lnTo>
                  <a:pt x="5178" y="4729"/>
                </a:lnTo>
                <a:lnTo>
                  <a:pt x="5136" y="4793"/>
                </a:lnTo>
                <a:lnTo>
                  <a:pt x="5093" y="4836"/>
                </a:lnTo>
                <a:lnTo>
                  <a:pt x="5050" y="4879"/>
                </a:lnTo>
                <a:lnTo>
                  <a:pt x="4986" y="4900"/>
                </a:lnTo>
                <a:lnTo>
                  <a:pt x="4943" y="4879"/>
                </a:lnTo>
                <a:lnTo>
                  <a:pt x="4879" y="4879"/>
                </a:lnTo>
                <a:lnTo>
                  <a:pt x="4750" y="4815"/>
                </a:lnTo>
                <a:lnTo>
                  <a:pt x="4515" y="4644"/>
                </a:lnTo>
                <a:lnTo>
                  <a:pt x="4387" y="4558"/>
                </a:lnTo>
                <a:lnTo>
                  <a:pt x="4280" y="4494"/>
                </a:lnTo>
                <a:lnTo>
                  <a:pt x="4280" y="4494"/>
                </a:lnTo>
                <a:lnTo>
                  <a:pt x="4109" y="4451"/>
                </a:lnTo>
                <a:lnTo>
                  <a:pt x="3937" y="4430"/>
                </a:lnTo>
                <a:lnTo>
                  <a:pt x="3745" y="4408"/>
                </a:lnTo>
                <a:lnTo>
                  <a:pt x="3574" y="4430"/>
                </a:lnTo>
                <a:lnTo>
                  <a:pt x="3402" y="4473"/>
                </a:lnTo>
                <a:lnTo>
                  <a:pt x="3231" y="4537"/>
                </a:lnTo>
                <a:lnTo>
                  <a:pt x="3060" y="4601"/>
                </a:lnTo>
                <a:lnTo>
                  <a:pt x="2889" y="4687"/>
                </a:lnTo>
                <a:lnTo>
                  <a:pt x="2889" y="4687"/>
                </a:lnTo>
                <a:lnTo>
                  <a:pt x="2761" y="4772"/>
                </a:lnTo>
                <a:lnTo>
                  <a:pt x="2611" y="4922"/>
                </a:lnTo>
                <a:lnTo>
                  <a:pt x="2440" y="5029"/>
                </a:lnTo>
                <a:lnTo>
                  <a:pt x="2375" y="5072"/>
                </a:lnTo>
                <a:lnTo>
                  <a:pt x="2311" y="5072"/>
                </a:lnTo>
                <a:lnTo>
                  <a:pt x="2311" y="5072"/>
                </a:lnTo>
                <a:lnTo>
                  <a:pt x="2268" y="5029"/>
                </a:lnTo>
                <a:lnTo>
                  <a:pt x="2204" y="4965"/>
                </a:lnTo>
                <a:lnTo>
                  <a:pt x="2097" y="4858"/>
                </a:lnTo>
                <a:lnTo>
                  <a:pt x="2097" y="4858"/>
                </a:lnTo>
                <a:lnTo>
                  <a:pt x="1948" y="4793"/>
                </a:lnTo>
                <a:lnTo>
                  <a:pt x="1798" y="4729"/>
                </a:lnTo>
                <a:lnTo>
                  <a:pt x="1798" y="4729"/>
                </a:lnTo>
                <a:lnTo>
                  <a:pt x="1605" y="4687"/>
                </a:lnTo>
                <a:lnTo>
                  <a:pt x="1413" y="4687"/>
                </a:lnTo>
                <a:lnTo>
                  <a:pt x="1220" y="4729"/>
                </a:lnTo>
                <a:lnTo>
                  <a:pt x="1028" y="4793"/>
                </a:lnTo>
                <a:lnTo>
                  <a:pt x="1028" y="4793"/>
                </a:lnTo>
                <a:lnTo>
                  <a:pt x="878" y="4879"/>
                </a:lnTo>
                <a:lnTo>
                  <a:pt x="749" y="4986"/>
                </a:lnTo>
                <a:lnTo>
                  <a:pt x="621" y="5114"/>
                </a:lnTo>
                <a:lnTo>
                  <a:pt x="493" y="5221"/>
                </a:lnTo>
                <a:lnTo>
                  <a:pt x="493" y="5221"/>
                </a:lnTo>
                <a:lnTo>
                  <a:pt x="450" y="5114"/>
                </a:lnTo>
                <a:lnTo>
                  <a:pt x="450" y="5114"/>
                </a:lnTo>
                <a:lnTo>
                  <a:pt x="450" y="4879"/>
                </a:lnTo>
                <a:lnTo>
                  <a:pt x="471" y="4644"/>
                </a:lnTo>
                <a:lnTo>
                  <a:pt x="514" y="4387"/>
                </a:lnTo>
                <a:lnTo>
                  <a:pt x="557" y="4152"/>
                </a:lnTo>
                <a:lnTo>
                  <a:pt x="664" y="3660"/>
                </a:lnTo>
                <a:lnTo>
                  <a:pt x="835" y="3210"/>
                </a:lnTo>
                <a:lnTo>
                  <a:pt x="835" y="3210"/>
                </a:lnTo>
                <a:lnTo>
                  <a:pt x="899" y="3060"/>
                </a:lnTo>
                <a:lnTo>
                  <a:pt x="963" y="2911"/>
                </a:lnTo>
                <a:lnTo>
                  <a:pt x="963" y="2911"/>
                </a:lnTo>
                <a:lnTo>
                  <a:pt x="1049" y="2804"/>
                </a:lnTo>
                <a:lnTo>
                  <a:pt x="1113" y="2782"/>
                </a:lnTo>
                <a:lnTo>
                  <a:pt x="1177" y="2782"/>
                </a:lnTo>
                <a:lnTo>
                  <a:pt x="1284" y="2846"/>
                </a:lnTo>
                <a:lnTo>
                  <a:pt x="1284" y="2846"/>
                </a:lnTo>
                <a:lnTo>
                  <a:pt x="1712" y="3039"/>
                </a:lnTo>
                <a:lnTo>
                  <a:pt x="1926" y="3125"/>
                </a:lnTo>
                <a:lnTo>
                  <a:pt x="2162" y="3210"/>
                </a:lnTo>
                <a:lnTo>
                  <a:pt x="2162" y="3210"/>
                </a:lnTo>
                <a:lnTo>
                  <a:pt x="2568" y="3317"/>
                </a:lnTo>
                <a:lnTo>
                  <a:pt x="2975" y="3403"/>
                </a:lnTo>
                <a:lnTo>
                  <a:pt x="3402" y="3424"/>
                </a:lnTo>
                <a:lnTo>
                  <a:pt x="3616" y="3424"/>
                </a:lnTo>
                <a:lnTo>
                  <a:pt x="3809" y="3403"/>
                </a:lnTo>
                <a:lnTo>
                  <a:pt x="3809" y="3403"/>
                </a:lnTo>
                <a:lnTo>
                  <a:pt x="3895" y="3381"/>
                </a:lnTo>
                <a:lnTo>
                  <a:pt x="3937" y="3360"/>
                </a:lnTo>
                <a:lnTo>
                  <a:pt x="3959" y="3317"/>
                </a:lnTo>
                <a:lnTo>
                  <a:pt x="3959" y="3253"/>
                </a:lnTo>
                <a:lnTo>
                  <a:pt x="3916" y="3103"/>
                </a:lnTo>
                <a:lnTo>
                  <a:pt x="3895" y="2953"/>
                </a:lnTo>
                <a:lnTo>
                  <a:pt x="3895" y="2953"/>
                </a:lnTo>
                <a:lnTo>
                  <a:pt x="3873" y="2782"/>
                </a:lnTo>
                <a:lnTo>
                  <a:pt x="3895" y="2633"/>
                </a:lnTo>
                <a:lnTo>
                  <a:pt x="3937" y="2483"/>
                </a:lnTo>
                <a:lnTo>
                  <a:pt x="3959" y="2419"/>
                </a:lnTo>
                <a:lnTo>
                  <a:pt x="4023" y="2354"/>
                </a:lnTo>
                <a:lnTo>
                  <a:pt x="4023" y="2354"/>
                </a:lnTo>
                <a:lnTo>
                  <a:pt x="4130" y="2247"/>
                </a:lnTo>
                <a:lnTo>
                  <a:pt x="4258" y="2140"/>
                </a:lnTo>
                <a:lnTo>
                  <a:pt x="4408" y="2076"/>
                </a:lnTo>
                <a:lnTo>
                  <a:pt x="4558" y="2033"/>
                </a:lnTo>
                <a:lnTo>
                  <a:pt x="4558" y="2033"/>
                </a:lnTo>
                <a:lnTo>
                  <a:pt x="4643" y="2033"/>
                </a:lnTo>
                <a:lnTo>
                  <a:pt x="4729" y="2033"/>
                </a:lnTo>
                <a:lnTo>
                  <a:pt x="4793" y="2076"/>
                </a:lnTo>
                <a:lnTo>
                  <a:pt x="4857" y="2140"/>
                </a:lnTo>
                <a:lnTo>
                  <a:pt x="4943" y="2269"/>
                </a:lnTo>
                <a:lnTo>
                  <a:pt x="5050" y="2397"/>
                </a:lnTo>
                <a:lnTo>
                  <a:pt x="5050" y="2397"/>
                </a:lnTo>
                <a:lnTo>
                  <a:pt x="5136" y="2547"/>
                </a:lnTo>
                <a:lnTo>
                  <a:pt x="5221" y="2718"/>
                </a:lnTo>
                <a:lnTo>
                  <a:pt x="5285" y="2782"/>
                </a:lnTo>
                <a:lnTo>
                  <a:pt x="5349" y="2825"/>
                </a:lnTo>
                <a:lnTo>
                  <a:pt x="5414" y="2868"/>
                </a:lnTo>
                <a:lnTo>
                  <a:pt x="5499" y="2846"/>
                </a:lnTo>
                <a:lnTo>
                  <a:pt x="5499" y="2846"/>
                </a:lnTo>
                <a:lnTo>
                  <a:pt x="5542" y="2825"/>
                </a:lnTo>
                <a:lnTo>
                  <a:pt x="5563" y="2782"/>
                </a:lnTo>
                <a:lnTo>
                  <a:pt x="5649" y="2718"/>
                </a:lnTo>
                <a:lnTo>
                  <a:pt x="5649" y="2718"/>
                </a:lnTo>
                <a:lnTo>
                  <a:pt x="5799" y="2633"/>
                </a:lnTo>
                <a:lnTo>
                  <a:pt x="5970" y="2547"/>
                </a:lnTo>
                <a:lnTo>
                  <a:pt x="5970" y="2547"/>
                </a:lnTo>
                <a:lnTo>
                  <a:pt x="6312" y="2312"/>
                </a:lnTo>
                <a:lnTo>
                  <a:pt x="6676" y="2076"/>
                </a:lnTo>
                <a:lnTo>
                  <a:pt x="7018" y="1798"/>
                </a:lnTo>
                <a:lnTo>
                  <a:pt x="7339" y="1520"/>
                </a:lnTo>
                <a:lnTo>
                  <a:pt x="7339" y="1520"/>
                </a:lnTo>
                <a:lnTo>
                  <a:pt x="7446" y="1392"/>
                </a:lnTo>
                <a:lnTo>
                  <a:pt x="7553" y="1242"/>
                </a:lnTo>
                <a:lnTo>
                  <a:pt x="7617" y="1092"/>
                </a:lnTo>
                <a:lnTo>
                  <a:pt x="7682" y="942"/>
                </a:lnTo>
                <a:lnTo>
                  <a:pt x="7682" y="942"/>
                </a:lnTo>
                <a:lnTo>
                  <a:pt x="7724" y="814"/>
                </a:lnTo>
                <a:lnTo>
                  <a:pt x="7746" y="707"/>
                </a:lnTo>
                <a:lnTo>
                  <a:pt x="7767" y="664"/>
                </a:lnTo>
                <a:lnTo>
                  <a:pt x="7810" y="643"/>
                </a:lnTo>
                <a:lnTo>
                  <a:pt x="7853" y="664"/>
                </a:lnTo>
                <a:lnTo>
                  <a:pt x="7938" y="686"/>
                </a:lnTo>
                <a:lnTo>
                  <a:pt x="7938" y="686"/>
                </a:lnTo>
                <a:lnTo>
                  <a:pt x="8067" y="792"/>
                </a:lnTo>
                <a:lnTo>
                  <a:pt x="8217" y="921"/>
                </a:lnTo>
                <a:lnTo>
                  <a:pt x="8495" y="1178"/>
                </a:lnTo>
                <a:lnTo>
                  <a:pt x="8751" y="1477"/>
                </a:lnTo>
                <a:lnTo>
                  <a:pt x="8965" y="1755"/>
                </a:lnTo>
                <a:lnTo>
                  <a:pt x="8965" y="1755"/>
                </a:lnTo>
                <a:lnTo>
                  <a:pt x="9436" y="2440"/>
                </a:lnTo>
                <a:lnTo>
                  <a:pt x="9650" y="2782"/>
                </a:lnTo>
                <a:lnTo>
                  <a:pt x="9821" y="3146"/>
                </a:lnTo>
                <a:lnTo>
                  <a:pt x="9821" y="3146"/>
                </a:lnTo>
                <a:lnTo>
                  <a:pt x="9436" y="3018"/>
                </a:lnTo>
                <a:lnTo>
                  <a:pt x="9072" y="2911"/>
                </a:lnTo>
                <a:lnTo>
                  <a:pt x="8880" y="2868"/>
                </a:lnTo>
                <a:lnTo>
                  <a:pt x="8687" y="2868"/>
                </a:lnTo>
                <a:lnTo>
                  <a:pt x="8495" y="2889"/>
                </a:lnTo>
                <a:lnTo>
                  <a:pt x="8281" y="2953"/>
                </a:lnTo>
                <a:lnTo>
                  <a:pt x="8281" y="2953"/>
                </a:lnTo>
                <a:close/>
                <a:moveTo>
                  <a:pt x="8880" y="7297"/>
                </a:moveTo>
                <a:lnTo>
                  <a:pt x="8880" y="7297"/>
                </a:lnTo>
                <a:lnTo>
                  <a:pt x="8751" y="7190"/>
                </a:lnTo>
                <a:lnTo>
                  <a:pt x="8644" y="7104"/>
                </a:lnTo>
                <a:lnTo>
                  <a:pt x="8602" y="7104"/>
                </a:lnTo>
                <a:lnTo>
                  <a:pt x="8559" y="7104"/>
                </a:lnTo>
                <a:lnTo>
                  <a:pt x="8516" y="7147"/>
                </a:lnTo>
                <a:lnTo>
                  <a:pt x="8495" y="7233"/>
                </a:lnTo>
                <a:lnTo>
                  <a:pt x="8495" y="7233"/>
                </a:lnTo>
                <a:lnTo>
                  <a:pt x="8473" y="7404"/>
                </a:lnTo>
                <a:lnTo>
                  <a:pt x="8452" y="7532"/>
                </a:lnTo>
                <a:lnTo>
                  <a:pt x="8430" y="7596"/>
                </a:lnTo>
                <a:lnTo>
                  <a:pt x="8388" y="7661"/>
                </a:lnTo>
                <a:lnTo>
                  <a:pt x="8345" y="7725"/>
                </a:lnTo>
                <a:lnTo>
                  <a:pt x="8259" y="7789"/>
                </a:lnTo>
                <a:lnTo>
                  <a:pt x="8259" y="7789"/>
                </a:lnTo>
                <a:lnTo>
                  <a:pt x="8110" y="7853"/>
                </a:lnTo>
                <a:lnTo>
                  <a:pt x="7960" y="7917"/>
                </a:lnTo>
                <a:lnTo>
                  <a:pt x="7789" y="7939"/>
                </a:lnTo>
                <a:lnTo>
                  <a:pt x="7617" y="7939"/>
                </a:lnTo>
                <a:lnTo>
                  <a:pt x="7617" y="7939"/>
                </a:lnTo>
                <a:lnTo>
                  <a:pt x="7532" y="7939"/>
                </a:lnTo>
                <a:lnTo>
                  <a:pt x="7468" y="7917"/>
                </a:lnTo>
                <a:lnTo>
                  <a:pt x="7446" y="7874"/>
                </a:lnTo>
                <a:lnTo>
                  <a:pt x="7425" y="7832"/>
                </a:lnTo>
                <a:lnTo>
                  <a:pt x="7425" y="7789"/>
                </a:lnTo>
                <a:lnTo>
                  <a:pt x="7425" y="7725"/>
                </a:lnTo>
                <a:lnTo>
                  <a:pt x="7489" y="7575"/>
                </a:lnTo>
                <a:lnTo>
                  <a:pt x="7489" y="7575"/>
                </a:lnTo>
                <a:lnTo>
                  <a:pt x="7553" y="7468"/>
                </a:lnTo>
                <a:lnTo>
                  <a:pt x="7617" y="7297"/>
                </a:lnTo>
                <a:lnTo>
                  <a:pt x="7639" y="7190"/>
                </a:lnTo>
                <a:lnTo>
                  <a:pt x="7660" y="7104"/>
                </a:lnTo>
                <a:lnTo>
                  <a:pt x="7639" y="7040"/>
                </a:lnTo>
                <a:lnTo>
                  <a:pt x="7596" y="6997"/>
                </a:lnTo>
                <a:lnTo>
                  <a:pt x="7596" y="6997"/>
                </a:lnTo>
                <a:lnTo>
                  <a:pt x="7553" y="6997"/>
                </a:lnTo>
                <a:lnTo>
                  <a:pt x="7510" y="6997"/>
                </a:lnTo>
                <a:lnTo>
                  <a:pt x="7403" y="7061"/>
                </a:lnTo>
                <a:lnTo>
                  <a:pt x="7296" y="7147"/>
                </a:lnTo>
                <a:lnTo>
                  <a:pt x="7232" y="7168"/>
                </a:lnTo>
                <a:lnTo>
                  <a:pt x="7190" y="7168"/>
                </a:lnTo>
                <a:lnTo>
                  <a:pt x="7190" y="7168"/>
                </a:lnTo>
                <a:lnTo>
                  <a:pt x="7061" y="7147"/>
                </a:lnTo>
                <a:lnTo>
                  <a:pt x="6954" y="7083"/>
                </a:lnTo>
                <a:lnTo>
                  <a:pt x="6869" y="6997"/>
                </a:lnTo>
                <a:lnTo>
                  <a:pt x="6826" y="6890"/>
                </a:lnTo>
                <a:lnTo>
                  <a:pt x="6826" y="6890"/>
                </a:lnTo>
                <a:lnTo>
                  <a:pt x="6783" y="6762"/>
                </a:lnTo>
                <a:lnTo>
                  <a:pt x="6762" y="6676"/>
                </a:lnTo>
                <a:lnTo>
                  <a:pt x="6719" y="6634"/>
                </a:lnTo>
                <a:lnTo>
                  <a:pt x="6697" y="6634"/>
                </a:lnTo>
                <a:lnTo>
                  <a:pt x="6655" y="6655"/>
                </a:lnTo>
                <a:lnTo>
                  <a:pt x="6590" y="6719"/>
                </a:lnTo>
                <a:lnTo>
                  <a:pt x="6590" y="6719"/>
                </a:lnTo>
                <a:lnTo>
                  <a:pt x="6526" y="6805"/>
                </a:lnTo>
                <a:lnTo>
                  <a:pt x="6483" y="6890"/>
                </a:lnTo>
                <a:lnTo>
                  <a:pt x="6419" y="7061"/>
                </a:lnTo>
                <a:lnTo>
                  <a:pt x="6355" y="7254"/>
                </a:lnTo>
                <a:lnTo>
                  <a:pt x="6312" y="7340"/>
                </a:lnTo>
                <a:lnTo>
                  <a:pt x="6269" y="7425"/>
                </a:lnTo>
                <a:lnTo>
                  <a:pt x="6269" y="7425"/>
                </a:lnTo>
                <a:lnTo>
                  <a:pt x="6205" y="7489"/>
                </a:lnTo>
                <a:lnTo>
                  <a:pt x="6120" y="7511"/>
                </a:lnTo>
                <a:lnTo>
                  <a:pt x="6034" y="7489"/>
                </a:lnTo>
                <a:lnTo>
                  <a:pt x="5927" y="7447"/>
                </a:lnTo>
                <a:lnTo>
                  <a:pt x="5927" y="7447"/>
                </a:lnTo>
                <a:lnTo>
                  <a:pt x="5777" y="7382"/>
                </a:lnTo>
                <a:lnTo>
                  <a:pt x="5670" y="7275"/>
                </a:lnTo>
                <a:lnTo>
                  <a:pt x="5670" y="7275"/>
                </a:lnTo>
                <a:lnTo>
                  <a:pt x="5542" y="7147"/>
                </a:lnTo>
                <a:lnTo>
                  <a:pt x="5414" y="6976"/>
                </a:lnTo>
                <a:lnTo>
                  <a:pt x="5307" y="6805"/>
                </a:lnTo>
                <a:lnTo>
                  <a:pt x="5264" y="6719"/>
                </a:lnTo>
                <a:lnTo>
                  <a:pt x="5242" y="6634"/>
                </a:lnTo>
                <a:lnTo>
                  <a:pt x="5242" y="6634"/>
                </a:lnTo>
                <a:lnTo>
                  <a:pt x="5264" y="6591"/>
                </a:lnTo>
                <a:lnTo>
                  <a:pt x="5285" y="6527"/>
                </a:lnTo>
                <a:lnTo>
                  <a:pt x="5328" y="6377"/>
                </a:lnTo>
                <a:lnTo>
                  <a:pt x="5371" y="6270"/>
                </a:lnTo>
                <a:lnTo>
                  <a:pt x="5371" y="6206"/>
                </a:lnTo>
                <a:lnTo>
                  <a:pt x="5349" y="6163"/>
                </a:lnTo>
                <a:lnTo>
                  <a:pt x="5349" y="6163"/>
                </a:lnTo>
                <a:lnTo>
                  <a:pt x="5285" y="6141"/>
                </a:lnTo>
                <a:lnTo>
                  <a:pt x="5221" y="6141"/>
                </a:lnTo>
                <a:lnTo>
                  <a:pt x="5093" y="6141"/>
                </a:lnTo>
                <a:lnTo>
                  <a:pt x="4943" y="6163"/>
                </a:lnTo>
                <a:lnTo>
                  <a:pt x="4793" y="6227"/>
                </a:lnTo>
                <a:lnTo>
                  <a:pt x="4472" y="6377"/>
                </a:lnTo>
                <a:lnTo>
                  <a:pt x="4258" y="6505"/>
                </a:lnTo>
                <a:lnTo>
                  <a:pt x="4258" y="6505"/>
                </a:lnTo>
                <a:lnTo>
                  <a:pt x="4087" y="6634"/>
                </a:lnTo>
                <a:lnTo>
                  <a:pt x="3916" y="6762"/>
                </a:lnTo>
                <a:lnTo>
                  <a:pt x="3766" y="6912"/>
                </a:lnTo>
                <a:lnTo>
                  <a:pt x="3616" y="7061"/>
                </a:lnTo>
                <a:lnTo>
                  <a:pt x="3488" y="7233"/>
                </a:lnTo>
                <a:lnTo>
                  <a:pt x="3360" y="7404"/>
                </a:lnTo>
                <a:lnTo>
                  <a:pt x="3253" y="7596"/>
                </a:lnTo>
                <a:lnTo>
                  <a:pt x="3146" y="7789"/>
                </a:lnTo>
                <a:lnTo>
                  <a:pt x="3146" y="7789"/>
                </a:lnTo>
                <a:lnTo>
                  <a:pt x="3082" y="7939"/>
                </a:lnTo>
                <a:lnTo>
                  <a:pt x="3017" y="8131"/>
                </a:lnTo>
                <a:lnTo>
                  <a:pt x="2975" y="8324"/>
                </a:lnTo>
                <a:lnTo>
                  <a:pt x="2953" y="8409"/>
                </a:lnTo>
                <a:lnTo>
                  <a:pt x="2953" y="8495"/>
                </a:lnTo>
                <a:lnTo>
                  <a:pt x="2953" y="8495"/>
                </a:lnTo>
                <a:lnTo>
                  <a:pt x="2975" y="8581"/>
                </a:lnTo>
                <a:lnTo>
                  <a:pt x="2996" y="8602"/>
                </a:lnTo>
                <a:lnTo>
                  <a:pt x="3017" y="8602"/>
                </a:lnTo>
                <a:lnTo>
                  <a:pt x="3060" y="8602"/>
                </a:lnTo>
                <a:lnTo>
                  <a:pt x="3167" y="8559"/>
                </a:lnTo>
                <a:lnTo>
                  <a:pt x="3167" y="8559"/>
                </a:lnTo>
                <a:lnTo>
                  <a:pt x="3317" y="8474"/>
                </a:lnTo>
                <a:lnTo>
                  <a:pt x="3467" y="8409"/>
                </a:lnTo>
                <a:lnTo>
                  <a:pt x="3467" y="8409"/>
                </a:lnTo>
                <a:lnTo>
                  <a:pt x="3638" y="8367"/>
                </a:lnTo>
                <a:lnTo>
                  <a:pt x="3809" y="8345"/>
                </a:lnTo>
                <a:lnTo>
                  <a:pt x="4002" y="8367"/>
                </a:lnTo>
                <a:lnTo>
                  <a:pt x="4151" y="8409"/>
                </a:lnTo>
                <a:lnTo>
                  <a:pt x="4151" y="8409"/>
                </a:lnTo>
                <a:lnTo>
                  <a:pt x="4258" y="8452"/>
                </a:lnTo>
                <a:lnTo>
                  <a:pt x="4322" y="8516"/>
                </a:lnTo>
                <a:lnTo>
                  <a:pt x="4387" y="8581"/>
                </a:lnTo>
                <a:lnTo>
                  <a:pt x="4429" y="8645"/>
                </a:lnTo>
                <a:lnTo>
                  <a:pt x="4515" y="8816"/>
                </a:lnTo>
                <a:lnTo>
                  <a:pt x="4601" y="8966"/>
                </a:lnTo>
                <a:lnTo>
                  <a:pt x="4601" y="8966"/>
                </a:lnTo>
                <a:lnTo>
                  <a:pt x="4750" y="8880"/>
                </a:lnTo>
                <a:lnTo>
                  <a:pt x="4879" y="8816"/>
                </a:lnTo>
                <a:lnTo>
                  <a:pt x="5029" y="8773"/>
                </a:lnTo>
                <a:lnTo>
                  <a:pt x="5157" y="8752"/>
                </a:lnTo>
                <a:lnTo>
                  <a:pt x="5285" y="8752"/>
                </a:lnTo>
                <a:lnTo>
                  <a:pt x="5392" y="8752"/>
                </a:lnTo>
                <a:lnTo>
                  <a:pt x="5499" y="8794"/>
                </a:lnTo>
                <a:lnTo>
                  <a:pt x="5606" y="8837"/>
                </a:lnTo>
                <a:lnTo>
                  <a:pt x="5713" y="8901"/>
                </a:lnTo>
                <a:lnTo>
                  <a:pt x="5799" y="8987"/>
                </a:lnTo>
                <a:lnTo>
                  <a:pt x="5863" y="9073"/>
                </a:lnTo>
                <a:lnTo>
                  <a:pt x="5949" y="9201"/>
                </a:lnTo>
                <a:lnTo>
                  <a:pt x="6013" y="9308"/>
                </a:lnTo>
                <a:lnTo>
                  <a:pt x="6056" y="9436"/>
                </a:lnTo>
                <a:lnTo>
                  <a:pt x="6141" y="9736"/>
                </a:lnTo>
                <a:lnTo>
                  <a:pt x="6141" y="9736"/>
                </a:lnTo>
                <a:lnTo>
                  <a:pt x="6205" y="9715"/>
                </a:lnTo>
                <a:lnTo>
                  <a:pt x="6269" y="9693"/>
                </a:lnTo>
                <a:lnTo>
                  <a:pt x="6419" y="9586"/>
                </a:lnTo>
                <a:lnTo>
                  <a:pt x="6548" y="9479"/>
                </a:lnTo>
                <a:lnTo>
                  <a:pt x="6676" y="9394"/>
                </a:lnTo>
                <a:lnTo>
                  <a:pt x="6676" y="9394"/>
                </a:lnTo>
                <a:lnTo>
                  <a:pt x="6804" y="9329"/>
                </a:lnTo>
                <a:lnTo>
                  <a:pt x="6954" y="9287"/>
                </a:lnTo>
                <a:lnTo>
                  <a:pt x="7104" y="9265"/>
                </a:lnTo>
                <a:lnTo>
                  <a:pt x="7254" y="9244"/>
                </a:lnTo>
                <a:lnTo>
                  <a:pt x="7254" y="9244"/>
                </a:lnTo>
                <a:lnTo>
                  <a:pt x="7403" y="9265"/>
                </a:lnTo>
                <a:lnTo>
                  <a:pt x="7532" y="9265"/>
                </a:lnTo>
                <a:lnTo>
                  <a:pt x="7682" y="9308"/>
                </a:lnTo>
                <a:lnTo>
                  <a:pt x="7810" y="9394"/>
                </a:lnTo>
                <a:lnTo>
                  <a:pt x="7810" y="9394"/>
                </a:lnTo>
                <a:lnTo>
                  <a:pt x="7874" y="9458"/>
                </a:lnTo>
                <a:lnTo>
                  <a:pt x="7981" y="9586"/>
                </a:lnTo>
                <a:lnTo>
                  <a:pt x="8067" y="9693"/>
                </a:lnTo>
                <a:lnTo>
                  <a:pt x="8131" y="9757"/>
                </a:lnTo>
                <a:lnTo>
                  <a:pt x="8131" y="9757"/>
                </a:lnTo>
                <a:lnTo>
                  <a:pt x="8195" y="9757"/>
                </a:lnTo>
                <a:lnTo>
                  <a:pt x="8238" y="9757"/>
                </a:lnTo>
                <a:lnTo>
                  <a:pt x="8259" y="9736"/>
                </a:lnTo>
                <a:lnTo>
                  <a:pt x="8281" y="9715"/>
                </a:lnTo>
                <a:lnTo>
                  <a:pt x="8302" y="9629"/>
                </a:lnTo>
                <a:lnTo>
                  <a:pt x="8345" y="9543"/>
                </a:lnTo>
                <a:lnTo>
                  <a:pt x="8345" y="9543"/>
                </a:lnTo>
                <a:lnTo>
                  <a:pt x="8409" y="9458"/>
                </a:lnTo>
                <a:lnTo>
                  <a:pt x="8495" y="9436"/>
                </a:lnTo>
                <a:lnTo>
                  <a:pt x="8602" y="9436"/>
                </a:lnTo>
                <a:lnTo>
                  <a:pt x="8709" y="9458"/>
                </a:lnTo>
                <a:lnTo>
                  <a:pt x="8709" y="9458"/>
                </a:lnTo>
                <a:lnTo>
                  <a:pt x="8880" y="9501"/>
                </a:lnTo>
                <a:lnTo>
                  <a:pt x="9030" y="9565"/>
                </a:lnTo>
                <a:lnTo>
                  <a:pt x="9179" y="9629"/>
                </a:lnTo>
                <a:lnTo>
                  <a:pt x="9308" y="9736"/>
                </a:lnTo>
                <a:lnTo>
                  <a:pt x="9308" y="9736"/>
                </a:lnTo>
                <a:lnTo>
                  <a:pt x="9393" y="9821"/>
                </a:lnTo>
                <a:lnTo>
                  <a:pt x="9500" y="9971"/>
                </a:lnTo>
                <a:lnTo>
                  <a:pt x="9607" y="10100"/>
                </a:lnTo>
                <a:lnTo>
                  <a:pt x="9671" y="10142"/>
                </a:lnTo>
                <a:lnTo>
                  <a:pt x="9714" y="10164"/>
                </a:lnTo>
                <a:lnTo>
                  <a:pt x="9714" y="10164"/>
                </a:lnTo>
                <a:lnTo>
                  <a:pt x="9778" y="9993"/>
                </a:lnTo>
                <a:lnTo>
                  <a:pt x="9821" y="9800"/>
                </a:lnTo>
                <a:lnTo>
                  <a:pt x="9843" y="9586"/>
                </a:lnTo>
                <a:lnTo>
                  <a:pt x="9843" y="9372"/>
                </a:lnTo>
                <a:lnTo>
                  <a:pt x="9843" y="9158"/>
                </a:lnTo>
                <a:lnTo>
                  <a:pt x="9821" y="8944"/>
                </a:lnTo>
                <a:lnTo>
                  <a:pt x="9757" y="8581"/>
                </a:lnTo>
                <a:lnTo>
                  <a:pt x="9757" y="8581"/>
                </a:lnTo>
                <a:lnTo>
                  <a:pt x="9693" y="8367"/>
                </a:lnTo>
                <a:lnTo>
                  <a:pt x="9629" y="8195"/>
                </a:lnTo>
                <a:lnTo>
                  <a:pt x="9522" y="8024"/>
                </a:lnTo>
                <a:lnTo>
                  <a:pt x="9436" y="7853"/>
                </a:lnTo>
                <a:lnTo>
                  <a:pt x="9308" y="7703"/>
                </a:lnTo>
                <a:lnTo>
                  <a:pt x="9179" y="7554"/>
                </a:lnTo>
                <a:lnTo>
                  <a:pt x="9030" y="7404"/>
                </a:lnTo>
                <a:lnTo>
                  <a:pt x="8880" y="7297"/>
                </a:lnTo>
                <a:lnTo>
                  <a:pt x="8880" y="7297"/>
                </a:lnTo>
                <a:close/>
                <a:moveTo>
                  <a:pt x="8217" y="9308"/>
                </a:moveTo>
                <a:lnTo>
                  <a:pt x="8217" y="9308"/>
                </a:lnTo>
                <a:lnTo>
                  <a:pt x="8045" y="9180"/>
                </a:lnTo>
                <a:lnTo>
                  <a:pt x="7874" y="9051"/>
                </a:lnTo>
                <a:lnTo>
                  <a:pt x="7703" y="8966"/>
                </a:lnTo>
                <a:lnTo>
                  <a:pt x="7510" y="8901"/>
                </a:lnTo>
                <a:lnTo>
                  <a:pt x="7339" y="8880"/>
                </a:lnTo>
                <a:lnTo>
                  <a:pt x="7147" y="8901"/>
                </a:lnTo>
                <a:lnTo>
                  <a:pt x="6933" y="8944"/>
                </a:lnTo>
                <a:lnTo>
                  <a:pt x="6740" y="9030"/>
                </a:lnTo>
                <a:lnTo>
                  <a:pt x="6740" y="9030"/>
                </a:lnTo>
                <a:lnTo>
                  <a:pt x="6633" y="9115"/>
                </a:lnTo>
                <a:lnTo>
                  <a:pt x="6526" y="9180"/>
                </a:lnTo>
                <a:lnTo>
                  <a:pt x="6462" y="9180"/>
                </a:lnTo>
                <a:lnTo>
                  <a:pt x="6419" y="9180"/>
                </a:lnTo>
                <a:lnTo>
                  <a:pt x="6376" y="9158"/>
                </a:lnTo>
                <a:lnTo>
                  <a:pt x="6334" y="9094"/>
                </a:lnTo>
                <a:lnTo>
                  <a:pt x="6334" y="9094"/>
                </a:lnTo>
                <a:lnTo>
                  <a:pt x="6248" y="8966"/>
                </a:lnTo>
                <a:lnTo>
                  <a:pt x="6205" y="8816"/>
                </a:lnTo>
                <a:lnTo>
                  <a:pt x="6141" y="8688"/>
                </a:lnTo>
                <a:lnTo>
                  <a:pt x="6098" y="8623"/>
                </a:lnTo>
                <a:lnTo>
                  <a:pt x="6034" y="8581"/>
                </a:lnTo>
                <a:lnTo>
                  <a:pt x="6034" y="8581"/>
                </a:lnTo>
                <a:lnTo>
                  <a:pt x="5884" y="8474"/>
                </a:lnTo>
                <a:lnTo>
                  <a:pt x="5713" y="8409"/>
                </a:lnTo>
                <a:lnTo>
                  <a:pt x="5542" y="8345"/>
                </a:lnTo>
                <a:lnTo>
                  <a:pt x="5371" y="8345"/>
                </a:lnTo>
                <a:lnTo>
                  <a:pt x="5371" y="8345"/>
                </a:lnTo>
                <a:lnTo>
                  <a:pt x="5242" y="8367"/>
                </a:lnTo>
                <a:lnTo>
                  <a:pt x="5050" y="8431"/>
                </a:lnTo>
                <a:lnTo>
                  <a:pt x="4900" y="8495"/>
                </a:lnTo>
                <a:lnTo>
                  <a:pt x="4836" y="8495"/>
                </a:lnTo>
                <a:lnTo>
                  <a:pt x="4793" y="8495"/>
                </a:lnTo>
                <a:lnTo>
                  <a:pt x="4793" y="8495"/>
                </a:lnTo>
                <a:lnTo>
                  <a:pt x="4729" y="8431"/>
                </a:lnTo>
                <a:lnTo>
                  <a:pt x="4686" y="8345"/>
                </a:lnTo>
                <a:lnTo>
                  <a:pt x="4643" y="8238"/>
                </a:lnTo>
                <a:lnTo>
                  <a:pt x="4579" y="8153"/>
                </a:lnTo>
                <a:lnTo>
                  <a:pt x="4579" y="8153"/>
                </a:lnTo>
                <a:lnTo>
                  <a:pt x="4472" y="8046"/>
                </a:lnTo>
                <a:lnTo>
                  <a:pt x="4408" y="8003"/>
                </a:lnTo>
                <a:lnTo>
                  <a:pt x="4322" y="7981"/>
                </a:lnTo>
                <a:lnTo>
                  <a:pt x="4322" y="7981"/>
                </a:lnTo>
                <a:lnTo>
                  <a:pt x="4237" y="7960"/>
                </a:lnTo>
                <a:lnTo>
                  <a:pt x="4130" y="7939"/>
                </a:lnTo>
                <a:lnTo>
                  <a:pt x="3895" y="7960"/>
                </a:lnTo>
                <a:lnTo>
                  <a:pt x="3681" y="7981"/>
                </a:lnTo>
                <a:lnTo>
                  <a:pt x="3467" y="8003"/>
                </a:lnTo>
                <a:lnTo>
                  <a:pt x="3467" y="8003"/>
                </a:lnTo>
                <a:lnTo>
                  <a:pt x="3766" y="7532"/>
                </a:lnTo>
                <a:lnTo>
                  <a:pt x="3937" y="7318"/>
                </a:lnTo>
                <a:lnTo>
                  <a:pt x="4151" y="7126"/>
                </a:lnTo>
                <a:lnTo>
                  <a:pt x="4151" y="7126"/>
                </a:lnTo>
                <a:lnTo>
                  <a:pt x="4344" y="6997"/>
                </a:lnTo>
                <a:lnTo>
                  <a:pt x="4558" y="6869"/>
                </a:lnTo>
                <a:lnTo>
                  <a:pt x="4558" y="6869"/>
                </a:lnTo>
                <a:lnTo>
                  <a:pt x="4729" y="6719"/>
                </a:lnTo>
                <a:lnTo>
                  <a:pt x="4836" y="6655"/>
                </a:lnTo>
                <a:lnTo>
                  <a:pt x="4922" y="6612"/>
                </a:lnTo>
                <a:lnTo>
                  <a:pt x="4922" y="6612"/>
                </a:lnTo>
                <a:lnTo>
                  <a:pt x="4986" y="6741"/>
                </a:lnTo>
                <a:lnTo>
                  <a:pt x="5007" y="6869"/>
                </a:lnTo>
                <a:lnTo>
                  <a:pt x="5050" y="6997"/>
                </a:lnTo>
                <a:lnTo>
                  <a:pt x="5093" y="7126"/>
                </a:lnTo>
                <a:lnTo>
                  <a:pt x="5093" y="7126"/>
                </a:lnTo>
                <a:lnTo>
                  <a:pt x="5178" y="7233"/>
                </a:lnTo>
                <a:lnTo>
                  <a:pt x="5264" y="7340"/>
                </a:lnTo>
                <a:lnTo>
                  <a:pt x="5456" y="7511"/>
                </a:lnTo>
                <a:lnTo>
                  <a:pt x="5456" y="7511"/>
                </a:lnTo>
                <a:lnTo>
                  <a:pt x="5670" y="7639"/>
                </a:lnTo>
                <a:lnTo>
                  <a:pt x="5906" y="7746"/>
                </a:lnTo>
                <a:lnTo>
                  <a:pt x="6013" y="7789"/>
                </a:lnTo>
                <a:lnTo>
                  <a:pt x="6141" y="7810"/>
                </a:lnTo>
                <a:lnTo>
                  <a:pt x="6269" y="7832"/>
                </a:lnTo>
                <a:lnTo>
                  <a:pt x="6376" y="7810"/>
                </a:lnTo>
                <a:lnTo>
                  <a:pt x="6376" y="7810"/>
                </a:lnTo>
                <a:lnTo>
                  <a:pt x="6441" y="7789"/>
                </a:lnTo>
                <a:lnTo>
                  <a:pt x="6462" y="7767"/>
                </a:lnTo>
                <a:lnTo>
                  <a:pt x="6505" y="7703"/>
                </a:lnTo>
                <a:lnTo>
                  <a:pt x="6526" y="7618"/>
                </a:lnTo>
                <a:lnTo>
                  <a:pt x="6548" y="7511"/>
                </a:lnTo>
                <a:lnTo>
                  <a:pt x="6548" y="7425"/>
                </a:lnTo>
                <a:lnTo>
                  <a:pt x="6569" y="7361"/>
                </a:lnTo>
                <a:lnTo>
                  <a:pt x="6590" y="7340"/>
                </a:lnTo>
                <a:lnTo>
                  <a:pt x="6633" y="7318"/>
                </a:lnTo>
                <a:lnTo>
                  <a:pt x="6719" y="7318"/>
                </a:lnTo>
                <a:lnTo>
                  <a:pt x="6719" y="7318"/>
                </a:lnTo>
                <a:lnTo>
                  <a:pt x="6976" y="7425"/>
                </a:lnTo>
                <a:lnTo>
                  <a:pt x="7147" y="7468"/>
                </a:lnTo>
                <a:lnTo>
                  <a:pt x="7190" y="7489"/>
                </a:lnTo>
                <a:lnTo>
                  <a:pt x="7211" y="7468"/>
                </a:lnTo>
                <a:lnTo>
                  <a:pt x="7211" y="7468"/>
                </a:lnTo>
                <a:lnTo>
                  <a:pt x="7190" y="7639"/>
                </a:lnTo>
                <a:lnTo>
                  <a:pt x="7168" y="7832"/>
                </a:lnTo>
                <a:lnTo>
                  <a:pt x="7147" y="7939"/>
                </a:lnTo>
                <a:lnTo>
                  <a:pt x="7168" y="8024"/>
                </a:lnTo>
                <a:lnTo>
                  <a:pt x="7190" y="8110"/>
                </a:lnTo>
                <a:lnTo>
                  <a:pt x="7232" y="8174"/>
                </a:lnTo>
                <a:lnTo>
                  <a:pt x="7232" y="8174"/>
                </a:lnTo>
                <a:lnTo>
                  <a:pt x="7275" y="8217"/>
                </a:lnTo>
                <a:lnTo>
                  <a:pt x="7318" y="8238"/>
                </a:lnTo>
                <a:lnTo>
                  <a:pt x="7446" y="8260"/>
                </a:lnTo>
                <a:lnTo>
                  <a:pt x="7660" y="8260"/>
                </a:lnTo>
                <a:lnTo>
                  <a:pt x="7660" y="8260"/>
                </a:lnTo>
                <a:lnTo>
                  <a:pt x="7981" y="8238"/>
                </a:lnTo>
                <a:lnTo>
                  <a:pt x="8131" y="8217"/>
                </a:lnTo>
                <a:lnTo>
                  <a:pt x="8281" y="8174"/>
                </a:lnTo>
                <a:lnTo>
                  <a:pt x="8430" y="8110"/>
                </a:lnTo>
                <a:lnTo>
                  <a:pt x="8559" y="8003"/>
                </a:lnTo>
                <a:lnTo>
                  <a:pt x="8666" y="7896"/>
                </a:lnTo>
                <a:lnTo>
                  <a:pt x="8751" y="7746"/>
                </a:lnTo>
                <a:lnTo>
                  <a:pt x="8751" y="7746"/>
                </a:lnTo>
                <a:lnTo>
                  <a:pt x="8880" y="7874"/>
                </a:lnTo>
                <a:lnTo>
                  <a:pt x="9008" y="8024"/>
                </a:lnTo>
                <a:lnTo>
                  <a:pt x="9094" y="8195"/>
                </a:lnTo>
                <a:lnTo>
                  <a:pt x="9158" y="8388"/>
                </a:lnTo>
                <a:lnTo>
                  <a:pt x="9201" y="8581"/>
                </a:lnTo>
                <a:lnTo>
                  <a:pt x="9222" y="8773"/>
                </a:lnTo>
                <a:lnTo>
                  <a:pt x="9265" y="9137"/>
                </a:lnTo>
                <a:lnTo>
                  <a:pt x="9265" y="9137"/>
                </a:lnTo>
                <a:lnTo>
                  <a:pt x="9137" y="9073"/>
                </a:lnTo>
                <a:lnTo>
                  <a:pt x="9008" y="9030"/>
                </a:lnTo>
                <a:lnTo>
                  <a:pt x="8837" y="9008"/>
                </a:lnTo>
                <a:lnTo>
                  <a:pt x="8666" y="9008"/>
                </a:lnTo>
                <a:lnTo>
                  <a:pt x="8516" y="9030"/>
                </a:lnTo>
                <a:lnTo>
                  <a:pt x="8388" y="9094"/>
                </a:lnTo>
                <a:lnTo>
                  <a:pt x="8281" y="9180"/>
                </a:lnTo>
                <a:lnTo>
                  <a:pt x="8238" y="9244"/>
                </a:lnTo>
                <a:lnTo>
                  <a:pt x="8217" y="9308"/>
                </a:lnTo>
                <a:lnTo>
                  <a:pt x="8217" y="93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865935" y="3052601"/>
            <a:ext cx="264009" cy="284203"/>
          </a:xfrm>
          <a:custGeom>
            <a:rect b="b" l="l" r="r" t="t"/>
            <a:pathLst>
              <a:path extrusionOk="0" h="10527" w="9779">
                <a:moveTo>
                  <a:pt x="8752" y="2996"/>
                </a:moveTo>
                <a:lnTo>
                  <a:pt x="8752" y="2996"/>
                </a:lnTo>
                <a:lnTo>
                  <a:pt x="8623" y="2825"/>
                </a:lnTo>
                <a:lnTo>
                  <a:pt x="8474" y="2653"/>
                </a:lnTo>
                <a:lnTo>
                  <a:pt x="8195" y="2375"/>
                </a:lnTo>
                <a:lnTo>
                  <a:pt x="7874" y="2118"/>
                </a:lnTo>
                <a:lnTo>
                  <a:pt x="7553" y="1840"/>
                </a:lnTo>
                <a:lnTo>
                  <a:pt x="7553" y="1840"/>
                </a:lnTo>
                <a:lnTo>
                  <a:pt x="7404" y="1733"/>
                </a:lnTo>
                <a:lnTo>
                  <a:pt x="7254" y="1626"/>
                </a:lnTo>
                <a:lnTo>
                  <a:pt x="7083" y="1519"/>
                </a:lnTo>
                <a:lnTo>
                  <a:pt x="6912" y="1434"/>
                </a:lnTo>
                <a:lnTo>
                  <a:pt x="6740" y="1370"/>
                </a:lnTo>
                <a:lnTo>
                  <a:pt x="6548" y="1305"/>
                </a:lnTo>
                <a:lnTo>
                  <a:pt x="6355" y="1263"/>
                </a:lnTo>
                <a:lnTo>
                  <a:pt x="6184" y="1241"/>
                </a:lnTo>
                <a:lnTo>
                  <a:pt x="6184" y="1241"/>
                </a:lnTo>
                <a:lnTo>
                  <a:pt x="6013" y="1220"/>
                </a:lnTo>
                <a:lnTo>
                  <a:pt x="5927" y="1241"/>
                </a:lnTo>
                <a:lnTo>
                  <a:pt x="5863" y="1241"/>
                </a:lnTo>
                <a:lnTo>
                  <a:pt x="5863" y="1241"/>
                </a:lnTo>
                <a:lnTo>
                  <a:pt x="5778" y="1284"/>
                </a:lnTo>
                <a:lnTo>
                  <a:pt x="5692" y="1327"/>
                </a:lnTo>
                <a:lnTo>
                  <a:pt x="5692" y="1327"/>
                </a:lnTo>
                <a:lnTo>
                  <a:pt x="5649" y="1348"/>
                </a:lnTo>
                <a:lnTo>
                  <a:pt x="5628" y="1348"/>
                </a:lnTo>
                <a:lnTo>
                  <a:pt x="5628" y="1284"/>
                </a:lnTo>
                <a:lnTo>
                  <a:pt x="5628" y="1284"/>
                </a:lnTo>
                <a:lnTo>
                  <a:pt x="5628" y="1198"/>
                </a:lnTo>
                <a:lnTo>
                  <a:pt x="5671" y="1113"/>
                </a:lnTo>
                <a:lnTo>
                  <a:pt x="5735" y="963"/>
                </a:lnTo>
                <a:lnTo>
                  <a:pt x="5735" y="963"/>
                </a:lnTo>
                <a:lnTo>
                  <a:pt x="5885" y="664"/>
                </a:lnTo>
                <a:lnTo>
                  <a:pt x="5927" y="492"/>
                </a:lnTo>
                <a:lnTo>
                  <a:pt x="5949" y="343"/>
                </a:lnTo>
                <a:lnTo>
                  <a:pt x="5949" y="278"/>
                </a:lnTo>
                <a:lnTo>
                  <a:pt x="5949" y="214"/>
                </a:lnTo>
                <a:lnTo>
                  <a:pt x="5906" y="150"/>
                </a:lnTo>
                <a:lnTo>
                  <a:pt x="5885" y="107"/>
                </a:lnTo>
                <a:lnTo>
                  <a:pt x="5820" y="64"/>
                </a:lnTo>
                <a:lnTo>
                  <a:pt x="5735" y="43"/>
                </a:lnTo>
                <a:lnTo>
                  <a:pt x="5649" y="22"/>
                </a:lnTo>
                <a:lnTo>
                  <a:pt x="5521" y="0"/>
                </a:lnTo>
                <a:lnTo>
                  <a:pt x="5521" y="0"/>
                </a:lnTo>
                <a:lnTo>
                  <a:pt x="5457" y="22"/>
                </a:lnTo>
                <a:lnTo>
                  <a:pt x="5371" y="64"/>
                </a:lnTo>
                <a:lnTo>
                  <a:pt x="5221" y="171"/>
                </a:lnTo>
                <a:lnTo>
                  <a:pt x="4986" y="450"/>
                </a:lnTo>
                <a:lnTo>
                  <a:pt x="4986" y="450"/>
                </a:lnTo>
                <a:lnTo>
                  <a:pt x="4858" y="578"/>
                </a:lnTo>
                <a:lnTo>
                  <a:pt x="4751" y="728"/>
                </a:lnTo>
                <a:lnTo>
                  <a:pt x="4558" y="1049"/>
                </a:lnTo>
                <a:lnTo>
                  <a:pt x="4558" y="1049"/>
                </a:lnTo>
                <a:lnTo>
                  <a:pt x="4515" y="1156"/>
                </a:lnTo>
                <a:lnTo>
                  <a:pt x="4473" y="1198"/>
                </a:lnTo>
                <a:lnTo>
                  <a:pt x="4408" y="1198"/>
                </a:lnTo>
                <a:lnTo>
                  <a:pt x="4301" y="1198"/>
                </a:lnTo>
                <a:lnTo>
                  <a:pt x="4301" y="1198"/>
                </a:lnTo>
                <a:lnTo>
                  <a:pt x="4066" y="1220"/>
                </a:lnTo>
                <a:lnTo>
                  <a:pt x="3852" y="1263"/>
                </a:lnTo>
                <a:lnTo>
                  <a:pt x="3852" y="1263"/>
                </a:lnTo>
                <a:lnTo>
                  <a:pt x="3617" y="1327"/>
                </a:lnTo>
                <a:lnTo>
                  <a:pt x="3403" y="1391"/>
                </a:lnTo>
                <a:lnTo>
                  <a:pt x="3210" y="1498"/>
                </a:lnTo>
                <a:lnTo>
                  <a:pt x="3018" y="1626"/>
                </a:lnTo>
                <a:lnTo>
                  <a:pt x="3018" y="1626"/>
                </a:lnTo>
                <a:lnTo>
                  <a:pt x="2632" y="1883"/>
                </a:lnTo>
                <a:lnTo>
                  <a:pt x="2269" y="2161"/>
                </a:lnTo>
                <a:lnTo>
                  <a:pt x="1926" y="2482"/>
                </a:lnTo>
                <a:lnTo>
                  <a:pt x="1605" y="2825"/>
                </a:lnTo>
                <a:lnTo>
                  <a:pt x="1306" y="3167"/>
                </a:lnTo>
                <a:lnTo>
                  <a:pt x="1028" y="3552"/>
                </a:lnTo>
                <a:lnTo>
                  <a:pt x="771" y="3937"/>
                </a:lnTo>
                <a:lnTo>
                  <a:pt x="557" y="4344"/>
                </a:lnTo>
                <a:lnTo>
                  <a:pt x="557" y="4344"/>
                </a:lnTo>
                <a:lnTo>
                  <a:pt x="386" y="4729"/>
                </a:lnTo>
                <a:lnTo>
                  <a:pt x="258" y="5135"/>
                </a:lnTo>
                <a:lnTo>
                  <a:pt x="151" y="5542"/>
                </a:lnTo>
                <a:lnTo>
                  <a:pt x="65" y="5970"/>
                </a:lnTo>
                <a:lnTo>
                  <a:pt x="22" y="6398"/>
                </a:lnTo>
                <a:lnTo>
                  <a:pt x="1" y="6826"/>
                </a:lnTo>
                <a:lnTo>
                  <a:pt x="22" y="7253"/>
                </a:lnTo>
                <a:lnTo>
                  <a:pt x="86" y="7660"/>
                </a:lnTo>
                <a:lnTo>
                  <a:pt x="86" y="7660"/>
                </a:lnTo>
                <a:lnTo>
                  <a:pt x="193" y="8024"/>
                </a:lnTo>
                <a:lnTo>
                  <a:pt x="322" y="8387"/>
                </a:lnTo>
                <a:lnTo>
                  <a:pt x="514" y="8751"/>
                </a:lnTo>
                <a:lnTo>
                  <a:pt x="621" y="8901"/>
                </a:lnTo>
                <a:lnTo>
                  <a:pt x="728" y="9051"/>
                </a:lnTo>
                <a:lnTo>
                  <a:pt x="728" y="9051"/>
                </a:lnTo>
                <a:lnTo>
                  <a:pt x="857" y="9200"/>
                </a:lnTo>
                <a:lnTo>
                  <a:pt x="985" y="9350"/>
                </a:lnTo>
                <a:lnTo>
                  <a:pt x="1135" y="9457"/>
                </a:lnTo>
                <a:lnTo>
                  <a:pt x="1285" y="9564"/>
                </a:lnTo>
                <a:lnTo>
                  <a:pt x="1605" y="9757"/>
                </a:lnTo>
                <a:lnTo>
                  <a:pt x="1948" y="9949"/>
                </a:lnTo>
                <a:lnTo>
                  <a:pt x="1948" y="9949"/>
                </a:lnTo>
                <a:lnTo>
                  <a:pt x="2354" y="10120"/>
                </a:lnTo>
                <a:lnTo>
                  <a:pt x="2761" y="10270"/>
                </a:lnTo>
                <a:lnTo>
                  <a:pt x="3167" y="10377"/>
                </a:lnTo>
                <a:lnTo>
                  <a:pt x="3595" y="10463"/>
                </a:lnTo>
                <a:lnTo>
                  <a:pt x="4045" y="10506"/>
                </a:lnTo>
                <a:lnTo>
                  <a:pt x="4473" y="10527"/>
                </a:lnTo>
                <a:lnTo>
                  <a:pt x="4922" y="10527"/>
                </a:lnTo>
                <a:lnTo>
                  <a:pt x="5350" y="10484"/>
                </a:lnTo>
                <a:lnTo>
                  <a:pt x="5799" y="10420"/>
                </a:lnTo>
                <a:lnTo>
                  <a:pt x="6227" y="10313"/>
                </a:lnTo>
                <a:lnTo>
                  <a:pt x="6633" y="10185"/>
                </a:lnTo>
                <a:lnTo>
                  <a:pt x="7040" y="10035"/>
                </a:lnTo>
                <a:lnTo>
                  <a:pt x="7447" y="9842"/>
                </a:lnTo>
                <a:lnTo>
                  <a:pt x="7810" y="9628"/>
                </a:lnTo>
                <a:lnTo>
                  <a:pt x="8174" y="9372"/>
                </a:lnTo>
                <a:lnTo>
                  <a:pt x="8516" y="9093"/>
                </a:lnTo>
                <a:lnTo>
                  <a:pt x="8516" y="9093"/>
                </a:lnTo>
                <a:lnTo>
                  <a:pt x="8816" y="8837"/>
                </a:lnTo>
                <a:lnTo>
                  <a:pt x="9073" y="8537"/>
                </a:lnTo>
                <a:lnTo>
                  <a:pt x="9180" y="8387"/>
                </a:lnTo>
                <a:lnTo>
                  <a:pt x="9287" y="8238"/>
                </a:lnTo>
                <a:lnTo>
                  <a:pt x="9372" y="8066"/>
                </a:lnTo>
                <a:lnTo>
                  <a:pt x="9458" y="7874"/>
                </a:lnTo>
                <a:lnTo>
                  <a:pt x="9458" y="7874"/>
                </a:lnTo>
                <a:lnTo>
                  <a:pt x="9586" y="7446"/>
                </a:lnTo>
                <a:lnTo>
                  <a:pt x="9672" y="7018"/>
                </a:lnTo>
                <a:lnTo>
                  <a:pt x="9736" y="6590"/>
                </a:lnTo>
                <a:lnTo>
                  <a:pt x="9779" y="6141"/>
                </a:lnTo>
                <a:lnTo>
                  <a:pt x="9779" y="6141"/>
                </a:lnTo>
                <a:lnTo>
                  <a:pt x="9757" y="5734"/>
                </a:lnTo>
                <a:lnTo>
                  <a:pt x="9714" y="5306"/>
                </a:lnTo>
                <a:lnTo>
                  <a:pt x="9629" y="4900"/>
                </a:lnTo>
                <a:lnTo>
                  <a:pt x="9522" y="4493"/>
                </a:lnTo>
                <a:lnTo>
                  <a:pt x="9351" y="4087"/>
                </a:lnTo>
                <a:lnTo>
                  <a:pt x="9180" y="3702"/>
                </a:lnTo>
                <a:lnTo>
                  <a:pt x="8966" y="3338"/>
                </a:lnTo>
                <a:lnTo>
                  <a:pt x="8752" y="2996"/>
                </a:lnTo>
                <a:lnTo>
                  <a:pt x="8752" y="2996"/>
                </a:lnTo>
                <a:close/>
                <a:moveTo>
                  <a:pt x="5414" y="642"/>
                </a:moveTo>
                <a:lnTo>
                  <a:pt x="5414" y="642"/>
                </a:lnTo>
                <a:lnTo>
                  <a:pt x="5478" y="514"/>
                </a:lnTo>
                <a:lnTo>
                  <a:pt x="5542" y="407"/>
                </a:lnTo>
                <a:lnTo>
                  <a:pt x="5542" y="407"/>
                </a:lnTo>
                <a:lnTo>
                  <a:pt x="5564" y="450"/>
                </a:lnTo>
                <a:lnTo>
                  <a:pt x="5542" y="514"/>
                </a:lnTo>
                <a:lnTo>
                  <a:pt x="5478" y="664"/>
                </a:lnTo>
                <a:lnTo>
                  <a:pt x="5328" y="920"/>
                </a:lnTo>
                <a:lnTo>
                  <a:pt x="5328" y="920"/>
                </a:lnTo>
                <a:lnTo>
                  <a:pt x="5264" y="856"/>
                </a:lnTo>
                <a:lnTo>
                  <a:pt x="5179" y="813"/>
                </a:lnTo>
                <a:lnTo>
                  <a:pt x="5179" y="813"/>
                </a:lnTo>
                <a:lnTo>
                  <a:pt x="5200" y="771"/>
                </a:lnTo>
                <a:lnTo>
                  <a:pt x="5286" y="728"/>
                </a:lnTo>
                <a:lnTo>
                  <a:pt x="5414" y="642"/>
                </a:lnTo>
                <a:lnTo>
                  <a:pt x="5414" y="642"/>
                </a:lnTo>
                <a:close/>
                <a:moveTo>
                  <a:pt x="4793" y="1776"/>
                </a:moveTo>
                <a:lnTo>
                  <a:pt x="4793" y="1776"/>
                </a:lnTo>
                <a:lnTo>
                  <a:pt x="4836" y="1755"/>
                </a:lnTo>
                <a:lnTo>
                  <a:pt x="4858" y="1712"/>
                </a:lnTo>
                <a:lnTo>
                  <a:pt x="4879" y="1691"/>
                </a:lnTo>
                <a:lnTo>
                  <a:pt x="4858" y="1648"/>
                </a:lnTo>
                <a:lnTo>
                  <a:pt x="4815" y="1562"/>
                </a:lnTo>
                <a:lnTo>
                  <a:pt x="4793" y="1519"/>
                </a:lnTo>
                <a:lnTo>
                  <a:pt x="4793" y="1455"/>
                </a:lnTo>
                <a:lnTo>
                  <a:pt x="4793" y="1455"/>
                </a:lnTo>
                <a:lnTo>
                  <a:pt x="4922" y="1477"/>
                </a:lnTo>
                <a:lnTo>
                  <a:pt x="4986" y="1455"/>
                </a:lnTo>
                <a:lnTo>
                  <a:pt x="5050" y="1434"/>
                </a:lnTo>
                <a:lnTo>
                  <a:pt x="5050" y="1434"/>
                </a:lnTo>
                <a:lnTo>
                  <a:pt x="5093" y="1391"/>
                </a:lnTo>
                <a:lnTo>
                  <a:pt x="5093" y="1348"/>
                </a:lnTo>
                <a:lnTo>
                  <a:pt x="5093" y="1327"/>
                </a:lnTo>
                <a:lnTo>
                  <a:pt x="5072" y="1284"/>
                </a:lnTo>
                <a:lnTo>
                  <a:pt x="4922" y="1177"/>
                </a:lnTo>
                <a:lnTo>
                  <a:pt x="4922" y="1177"/>
                </a:lnTo>
                <a:lnTo>
                  <a:pt x="4879" y="1134"/>
                </a:lnTo>
                <a:lnTo>
                  <a:pt x="4900" y="1091"/>
                </a:lnTo>
                <a:lnTo>
                  <a:pt x="4943" y="1070"/>
                </a:lnTo>
                <a:lnTo>
                  <a:pt x="5029" y="1049"/>
                </a:lnTo>
                <a:lnTo>
                  <a:pt x="5179" y="1027"/>
                </a:lnTo>
                <a:lnTo>
                  <a:pt x="5264" y="1049"/>
                </a:lnTo>
                <a:lnTo>
                  <a:pt x="5264" y="1049"/>
                </a:lnTo>
                <a:lnTo>
                  <a:pt x="5286" y="1070"/>
                </a:lnTo>
                <a:lnTo>
                  <a:pt x="5286" y="1113"/>
                </a:lnTo>
                <a:lnTo>
                  <a:pt x="5264" y="1220"/>
                </a:lnTo>
                <a:lnTo>
                  <a:pt x="5157" y="1434"/>
                </a:lnTo>
                <a:lnTo>
                  <a:pt x="5114" y="1562"/>
                </a:lnTo>
                <a:lnTo>
                  <a:pt x="5093" y="1648"/>
                </a:lnTo>
                <a:lnTo>
                  <a:pt x="5093" y="1712"/>
                </a:lnTo>
                <a:lnTo>
                  <a:pt x="5114" y="1733"/>
                </a:lnTo>
                <a:lnTo>
                  <a:pt x="5136" y="1776"/>
                </a:lnTo>
                <a:lnTo>
                  <a:pt x="5179" y="1798"/>
                </a:lnTo>
                <a:lnTo>
                  <a:pt x="5179" y="1798"/>
                </a:lnTo>
                <a:lnTo>
                  <a:pt x="5221" y="1798"/>
                </a:lnTo>
                <a:lnTo>
                  <a:pt x="5286" y="1776"/>
                </a:lnTo>
                <a:lnTo>
                  <a:pt x="5457" y="1733"/>
                </a:lnTo>
                <a:lnTo>
                  <a:pt x="5521" y="1733"/>
                </a:lnTo>
                <a:lnTo>
                  <a:pt x="5585" y="1733"/>
                </a:lnTo>
                <a:lnTo>
                  <a:pt x="5628" y="1776"/>
                </a:lnTo>
                <a:lnTo>
                  <a:pt x="5628" y="1862"/>
                </a:lnTo>
                <a:lnTo>
                  <a:pt x="5628" y="1862"/>
                </a:lnTo>
                <a:lnTo>
                  <a:pt x="5628" y="1905"/>
                </a:lnTo>
                <a:lnTo>
                  <a:pt x="5585" y="1947"/>
                </a:lnTo>
                <a:lnTo>
                  <a:pt x="5457" y="1990"/>
                </a:lnTo>
                <a:lnTo>
                  <a:pt x="5307" y="2033"/>
                </a:lnTo>
                <a:lnTo>
                  <a:pt x="5200" y="2033"/>
                </a:lnTo>
                <a:lnTo>
                  <a:pt x="5200" y="2033"/>
                </a:lnTo>
                <a:lnTo>
                  <a:pt x="5029" y="2054"/>
                </a:lnTo>
                <a:lnTo>
                  <a:pt x="4772" y="2054"/>
                </a:lnTo>
                <a:lnTo>
                  <a:pt x="4644" y="2033"/>
                </a:lnTo>
                <a:lnTo>
                  <a:pt x="4537" y="1990"/>
                </a:lnTo>
                <a:lnTo>
                  <a:pt x="4473" y="1947"/>
                </a:lnTo>
                <a:lnTo>
                  <a:pt x="4451" y="1905"/>
                </a:lnTo>
                <a:lnTo>
                  <a:pt x="4451" y="1862"/>
                </a:lnTo>
                <a:lnTo>
                  <a:pt x="4451" y="1862"/>
                </a:lnTo>
                <a:lnTo>
                  <a:pt x="4473" y="1798"/>
                </a:lnTo>
                <a:lnTo>
                  <a:pt x="4494" y="1776"/>
                </a:lnTo>
                <a:lnTo>
                  <a:pt x="4537" y="1776"/>
                </a:lnTo>
                <a:lnTo>
                  <a:pt x="4579" y="1776"/>
                </a:lnTo>
                <a:lnTo>
                  <a:pt x="4686" y="1798"/>
                </a:lnTo>
                <a:lnTo>
                  <a:pt x="4751" y="1798"/>
                </a:lnTo>
                <a:lnTo>
                  <a:pt x="4793" y="1776"/>
                </a:lnTo>
                <a:lnTo>
                  <a:pt x="4793" y="1776"/>
                </a:lnTo>
                <a:close/>
                <a:moveTo>
                  <a:pt x="4280" y="1412"/>
                </a:moveTo>
                <a:lnTo>
                  <a:pt x="4280" y="1412"/>
                </a:lnTo>
                <a:lnTo>
                  <a:pt x="4323" y="1412"/>
                </a:lnTo>
                <a:lnTo>
                  <a:pt x="4366" y="1434"/>
                </a:lnTo>
                <a:lnTo>
                  <a:pt x="4366" y="1477"/>
                </a:lnTo>
                <a:lnTo>
                  <a:pt x="4323" y="1519"/>
                </a:lnTo>
                <a:lnTo>
                  <a:pt x="4323" y="1519"/>
                </a:lnTo>
                <a:lnTo>
                  <a:pt x="4259" y="1519"/>
                </a:lnTo>
                <a:lnTo>
                  <a:pt x="4237" y="1498"/>
                </a:lnTo>
                <a:lnTo>
                  <a:pt x="4237" y="1455"/>
                </a:lnTo>
                <a:lnTo>
                  <a:pt x="4280" y="1412"/>
                </a:lnTo>
                <a:lnTo>
                  <a:pt x="4280" y="1412"/>
                </a:lnTo>
                <a:close/>
                <a:moveTo>
                  <a:pt x="9115" y="7403"/>
                </a:moveTo>
                <a:lnTo>
                  <a:pt x="9115" y="7403"/>
                </a:lnTo>
                <a:lnTo>
                  <a:pt x="9073" y="7617"/>
                </a:lnTo>
                <a:lnTo>
                  <a:pt x="9008" y="7810"/>
                </a:lnTo>
                <a:lnTo>
                  <a:pt x="8923" y="8002"/>
                </a:lnTo>
                <a:lnTo>
                  <a:pt x="8837" y="8195"/>
                </a:lnTo>
                <a:lnTo>
                  <a:pt x="8709" y="8387"/>
                </a:lnTo>
                <a:lnTo>
                  <a:pt x="8580" y="8537"/>
                </a:lnTo>
                <a:lnTo>
                  <a:pt x="8431" y="8687"/>
                </a:lnTo>
                <a:lnTo>
                  <a:pt x="8281" y="8815"/>
                </a:lnTo>
                <a:lnTo>
                  <a:pt x="8281" y="8815"/>
                </a:lnTo>
                <a:lnTo>
                  <a:pt x="7489" y="9265"/>
                </a:lnTo>
                <a:lnTo>
                  <a:pt x="7083" y="9479"/>
                </a:lnTo>
                <a:lnTo>
                  <a:pt x="6676" y="9650"/>
                </a:lnTo>
                <a:lnTo>
                  <a:pt x="6676" y="9650"/>
                </a:lnTo>
                <a:lnTo>
                  <a:pt x="6505" y="9735"/>
                </a:lnTo>
                <a:lnTo>
                  <a:pt x="6398" y="9778"/>
                </a:lnTo>
                <a:lnTo>
                  <a:pt x="6313" y="9778"/>
                </a:lnTo>
                <a:lnTo>
                  <a:pt x="6313" y="9778"/>
                </a:lnTo>
                <a:lnTo>
                  <a:pt x="6227" y="9757"/>
                </a:lnTo>
                <a:lnTo>
                  <a:pt x="6163" y="9714"/>
                </a:lnTo>
                <a:lnTo>
                  <a:pt x="6099" y="9671"/>
                </a:lnTo>
                <a:lnTo>
                  <a:pt x="6034" y="9628"/>
                </a:lnTo>
                <a:lnTo>
                  <a:pt x="6034" y="9628"/>
                </a:lnTo>
                <a:lnTo>
                  <a:pt x="5927" y="9628"/>
                </a:lnTo>
                <a:lnTo>
                  <a:pt x="5885" y="9650"/>
                </a:lnTo>
                <a:lnTo>
                  <a:pt x="5863" y="9693"/>
                </a:lnTo>
                <a:lnTo>
                  <a:pt x="5863" y="9735"/>
                </a:lnTo>
                <a:lnTo>
                  <a:pt x="5863" y="9864"/>
                </a:lnTo>
                <a:lnTo>
                  <a:pt x="5863" y="9907"/>
                </a:lnTo>
                <a:lnTo>
                  <a:pt x="5820" y="9971"/>
                </a:lnTo>
                <a:lnTo>
                  <a:pt x="5820" y="9971"/>
                </a:lnTo>
                <a:lnTo>
                  <a:pt x="5756" y="9992"/>
                </a:lnTo>
                <a:lnTo>
                  <a:pt x="5692" y="9992"/>
                </a:lnTo>
                <a:lnTo>
                  <a:pt x="5628" y="9971"/>
                </a:lnTo>
                <a:lnTo>
                  <a:pt x="5564" y="9928"/>
                </a:lnTo>
                <a:lnTo>
                  <a:pt x="5435" y="9842"/>
                </a:lnTo>
                <a:lnTo>
                  <a:pt x="5350" y="9757"/>
                </a:lnTo>
                <a:lnTo>
                  <a:pt x="5350" y="9757"/>
                </a:lnTo>
                <a:lnTo>
                  <a:pt x="5286" y="9714"/>
                </a:lnTo>
                <a:lnTo>
                  <a:pt x="5221" y="9671"/>
                </a:lnTo>
                <a:lnTo>
                  <a:pt x="5157" y="9650"/>
                </a:lnTo>
                <a:lnTo>
                  <a:pt x="5093" y="9650"/>
                </a:lnTo>
                <a:lnTo>
                  <a:pt x="5050" y="9671"/>
                </a:lnTo>
                <a:lnTo>
                  <a:pt x="5007" y="9735"/>
                </a:lnTo>
                <a:lnTo>
                  <a:pt x="5007" y="9800"/>
                </a:lnTo>
                <a:lnTo>
                  <a:pt x="5007" y="9885"/>
                </a:lnTo>
                <a:lnTo>
                  <a:pt x="5007" y="9885"/>
                </a:lnTo>
                <a:lnTo>
                  <a:pt x="5029" y="9949"/>
                </a:lnTo>
                <a:lnTo>
                  <a:pt x="5050" y="9992"/>
                </a:lnTo>
                <a:lnTo>
                  <a:pt x="5050" y="10035"/>
                </a:lnTo>
                <a:lnTo>
                  <a:pt x="5007" y="10078"/>
                </a:lnTo>
                <a:lnTo>
                  <a:pt x="5007" y="10078"/>
                </a:lnTo>
                <a:lnTo>
                  <a:pt x="4943" y="10078"/>
                </a:lnTo>
                <a:lnTo>
                  <a:pt x="4879" y="10078"/>
                </a:lnTo>
                <a:lnTo>
                  <a:pt x="4772" y="10013"/>
                </a:lnTo>
                <a:lnTo>
                  <a:pt x="4772" y="10013"/>
                </a:lnTo>
                <a:lnTo>
                  <a:pt x="4665" y="9949"/>
                </a:lnTo>
                <a:lnTo>
                  <a:pt x="4579" y="9842"/>
                </a:lnTo>
                <a:lnTo>
                  <a:pt x="4387" y="9650"/>
                </a:lnTo>
                <a:lnTo>
                  <a:pt x="4387" y="9650"/>
                </a:lnTo>
                <a:lnTo>
                  <a:pt x="4301" y="9564"/>
                </a:lnTo>
                <a:lnTo>
                  <a:pt x="4194" y="9500"/>
                </a:lnTo>
                <a:lnTo>
                  <a:pt x="4152" y="9500"/>
                </a:lnTo>
                <a:lnTo>
                  <a:pt x="4109" y="9500"/>
                </a:lnTo>
                <a:lnTo>
                  <a:pt x="4066" y="9543"/>
                </a:lnTo>
                <a:lnTo>
                  <a:pt x="4023" y="9607"/>
                </a:lnTo>
                <a:lnTo>
                  <a:pt x="4023" y="9607"/>
                </a:lnTo>
                <a:lnTo>
                  <a:pt x="4023" y="9671"/>
                </a:lnTo>
                <a:lnTo>
                  <a:pt x="4023" y="9735"/>
                </a:lnTo>
                <a:lnTo>
                  <a:pt x="4045" y="9800"/>
                </a:lnTo>
                <a:lnTo>
                  <a:pt x="4087" y="9864"/>
                </a:lnTo>
                <a:lnTo>
                  <a:pt x="4194" y="9971"/>
                </a:lnTo>
                <a:lnTo>
                  <a:pt x="4216" y="10035"/>
                </a:lnTo>
                <a:lnTo>
                  <a:pt x="4237" y="10099"/>
                </a:lnTo>
                <a:lnTo>
                  <a:pt x="4237" y="10099"/>
                </a:lnTo>
                <a:lnTo>
                  <a:pt x="4152" y="10078"/>
                </a:lnTo>
                <a:lnTo>
                  <a:pt x="4066" y="10035"/>
                </a:lnTo>
                <a:lnTo>
                  <a:pt x="3895" y="9949"/>
                </a:lnTo>
                <a:lnTo>
                  <a:pt x="3745" y="9842"/>
                </a:lnTo>
                <a:lnTo>
                  <a:pt x="3617" y="9714"/>
                </a:lnTo>
                <a:lnTo>
                  <a:pt x="3617" y="9714"/>
                </a:lnTo>
                <a:lnTo>
                  <a:pt x="3488" y="9500"/>
                </a:lnTo>
                <a:lnTo>
                  <a:pt x="3403" y="9393"/>
                </a:lnTo>
                <a:lnTo>
                  <a:pt x="3339" y="9372"/>
                </a:lnTo>
                <a:lnTo>
                  <a:pt x="3296" y="9350"/>
                </a:lnTo>
                <a:lnTo>
                  <a:pt x="3296" y="9350"/>
                </a:lnTo>
                <a:lnTo>
                  <a:pt x="3189" y="9372"/>
                </a:lnTo>
                <a:lnTo>
                  <a:pt x="3146" y="9372"/>
                </a:lnTo>
                <a:lnTo>
                  <a:pt x="3146" y="9414"/>
                </a:lnTo>
                <a:lnTo>
                  <a:pt x="3146" y="9479"/>
                </a:lnTo>
                <a:lnTo>
                  <a:pt x="3167" y="9564"/>
                </a:lnTo>
                <a:lnTo>
                  <a:pt x="3274" y="9735"/>
                </a:lnTo>
                <a:lnTo>
                  <a:pt x="3296" y="9800"/>
                </a:lnTo>
                <a:lnTo>
                  <a:pt x="3296" y="9842"/>
                </a:lnTo>
                <a:lnTo>
                  <a:pt x="3296" y="9842"/>
                </a:lnTo>
                <a:lnTo>
                  <a:pt x="3274" y="9885"/>
                </a:lnTo>
                <a:lnTo>
                  <a:pt x="3210" y="9885"/>
                </a:lnTo>
                <a:lnTo>
                  <a:pt x="3125" y="9885"/>
                </a:lnTo>
                <a:lnTo>
                  <a:pt x="3018" y="9864"/>
                </a:lnTo>
                <a:lnTo>
                  <a:pt x="2761" y="9778"/>
                </a:lnTo>
                <a:lnTo>
                  <a:pt x="2483" y="9650"/>
                </a:lnTo>
                <a:lnTo>
                  <a:pt x="1948" y="9393"/>
                </a:lnTo>
                <a:lnTo>
                  <a:pt x="1648" y="9222"/>
                </a:lnTo>
                <a:lnTo>
                  <a:pt x="1648" y="9222"/>
                </a:lnTo>
                <a:lnTo>
                  <a:pt x="1392" y="8986"/>
                </a:lnTo>
                <a:lnTo>
                  <a:pt x="1263" y="8858"/>
                </a:lnTo>
                <a:lnTo>
                  <a:pt x="1156" y="8708"/>
                </a:lnTo>
                <a:lnTo>
                  <a:pt x="1071" y="8559"/>
                </a:lnTo>
                <a:lnTo>
                  <a:pt x="985" y="8409"/>
                </a:lnTo>
                <a:lnTo>
                  <a:pt x="899" y="8238"/>
                </a:lnTo>
                <a:lnTo>
                  <a:pt x="857" y="8066"/>
                </a:lnTo>
                <a:lnTo>
                  <a:pt x="857" y="8066"/>
                </a:lnTo>
                <a:lnTo>
                  <a:pt x="750" y="7746"/>
                </a:lnTo>
                <a:lnTo>
                  <a:pt x="664" y="7382"/>
                </a:lnTo>
                <a:lnTo>
                  <a:pt x="621" y="7189"/>
                </a:lnTo>
                <a:lnTo>
                  <a:pt x="621" y="6997"/>
                </a:lnTo>
                <a:lnTo>
                  <a:pt x="621" y="6826"/>
                </a:lnTo>
                <a:lnTo>
                  <a:pt x="664" y="6676"/>
                </a:lnTo>
                <a:lnTo>
                  <a:pt x="664" y="6676"/>
                </a:lnTo>
                <a:lnTo>
                  <a:pt x="707" y="6569"/>
                </a:lnTo>
                <a:lnTo>
                  <a:pt x="771" y="6462"/>
                </a:lnTo>
                <a:lnTo>
                  <a:pt x="942" y="6269"/>
                </a:lnTo>
                <a:lnTo>
                  <a:pt x="1092" y="6098"/>
                </a:lnTo>
                <a:lnTo>
                  <a:pt x="1135" y="5991"/>
                </a:lnTo>
                <a:lnTo>
                  <a:pt x="1178" y="5884"/>
                </a:lnTo>
                <a:lnTo>
                  <a:pt x="1178" y="5884"/>
                </a:lnTo>
                <a:lnTo>
                  <a:pt x="1199" y="5799"/>
                </a:lnTo>
                <a:lnTo>
                  <a:pt x="1178" y="5734"/>
                </a:lnTo>
                <a:lnTo>
                  <a:pt x="1135" y="5692"/>
                </a:lnTo>
                <a:lnTo>
                  <a:pt x="1028" y="5692"/>
                </a:lnTo>
                <a:lnTo>
                  <a:pt x="1028" y="5692"/>
                </a:lnTo>
                <a:lnTo>
                  <a:pt x="985" y="5713"/>
                </a:lnTo>
                <a:lnTo>
                  <a:pt x="942" y="5756"/>
                </a:lnTo>
                <a:lnTo>
                  <a:pt x="857" y="5841"/>
                </a:lnTo>
                <a:lnTo>
                  <a:pt x="771" y="5927"/>
                </a:lnTo>
                <a:lnTo>
                  <a:pt x="707" y="5970"/>
                </a:lnTo>
                <a:lnTo>
                  <a:pt x="707" y="5970"/>
                </a:lnTo>
                <a:lnTo>
                  <a:pt x="707" y="5970"/>
                </a:lnTo>
                <a:lnTo>
                  <a:pt x="707" y="5927"/>
                </a:lnTo>
                <a:lnTo>
                  <a:pt x="728" y="5841"/>
                </a:lnTo>
                <a:lnTo>
                  <a:pt x="899" y="5606"/>
                </a:lnTo>
                <a:lnTo>
                  <a:pt x="1199" y="5199"/>
                </a:lnTo>
                <a:lnTo>
                  <a:pt x="1199" y="5199"/>
                </a:lnTo>
                <a:lnTo>
                  <a:pt x="1306" y="5028"/>
                </a:lnTo>
                <a:lnTo>
                  <a:pt x="1370" y="4943"/>
                </a:lnTo>
                <a:lnTo>
                  <a:pt x="1370" y="4857"/>
                </a:lnTo>
                <a:lnTo>
                  <a:pt x="1370" y="4857"/>
                </a:lnTo>
                <a:lnTo>
                  <a:pt x="1349" y="4772"/>
                </a:lnTo>
                <a:lnTo>
                  <a:pt x="1306" y="4729"/>
                </a:lnTo>
                <a:lnTo>
                  <a:pt x="1242" y="4729"/>
                </a:lnTo>
                <a:lnTo>
                  <a:pt x="1156" y="4750"/>
                </a:lnTo>
                <a:lnTo>
                  <a:pt x="1006" y="4857"/>
                </a:lnTo>
                <a:lnTo>
                  <a:pt x="899" y="4943"/>
                </a:lnTo>
                <a:lnTo>
                  <a:pt x="899" y="4943"/>
                </a:lnTo>
                <a:lnTo>
                  <a:pt x="878" y="4943"/>
                </a:lnTo>
                <a:lnTo>
                  <a:pt x="878" y="4900"/>
                </a:lnTo>
                <a:lnTo>
                  <a:pt x="878" y="4836"/>
                </a:lnTo>
                <a:lnTo>
                  <a:pt x="985" y="4622"/>
                </a:lnTo>
                <a:lnTo>
                  <a:pt x="1178" y="4279"/>
                </a:lnTo>
                <a:lnTo>
                  <a:pt x="1178" y="4279"/>
                </a:lnTo>
                <a:lnTo>
                  <a:pt x="1499" y="3680"/>
                </a:lnTo>
                <a:lnTo>
                  <a:pt x="1670" y="3381"/>
                </a:lnTo>
                <a:lnTo>
                  <a:pt x="1777" y="3252"/>
                </a:lnTo>
                <a:lnTo>
                  <a:pt x="1905" y="3124"/>
                </a:lnTo>
                <a:lnTo>
                  <a:pt x="1905" y="3124"/>
                </a:lnTo>
                <a:lnTo>
                  <a:pt x="2205" y="2803"/>
                </a:lnTo>
                <a:lnTo>
                  <a:pt x="2547" y="2482"/>
                </a:lnTo>
                <a:lnTo>
                  <a:pt x="2889" y="2183"/>
                </a:lnTo>
                <a:lnTo>
                  <a:pt x="3274" y="1926"/>
                </a:lnTo>
                <a:lnTo>
                  <a:pt x="3274" y="1926"/>
                </a:lnTo>
                <a:lnTo>
                  <a:pt x="3531" y="1733"/>
                </a:lnTo>
                <a:lnTo>
                  <a:pt x="3702" y="1648"/>
                </a:lnTo>
                <a:lnTo>
                  <a:pt x="3766" y="1626"/>
                </a:lnTo>
                <a:lnTo>
                  <a:pt x="3831" y="1605"/>
                </a:lnTo>
                <a:lnTo>
                  <a:pt x="3831" y="1605"/>
                </a:lnTo>
                <a:lnTo>
                  <a:pt x="3852" y="1626"/>
                </a:lnTo>
                <a:lnTo>
                  <a:pt x="3873" y="1669"/>
                </a:lnTo>
                <a:lnTo>
                  <a:pt x="3916" y="1776"/>
                </a:lnTo>
                <a:lnTo>
                  <a:pt x="3938" y="1883"/>
                </a:lnTo>
                <a:lnTo>
                  <a:pt x="3980" y="1990"/>
                </a:lnTo>
                <a:lnTo>
                  <a:pt x="3980" y="1990"/>
                </a:lnTo>
                <a:lnTo>
                  <a:pt x="4109" y="2118"/>
                </a:lnTo>
                <a:lnTo>
                  <a:pt x="4280" y="2225"/>
                </a:lnTo>
                <a:lnTo>
                  <a:pt x="4451" y="2311"/>
                </a:lnTo>
                <a:lnTo>
                  <a:pt x="4622" y="2354"/>
                </a:lnTo>
                <a:lnTo>
                  <a:pt x="4815" y="2397"/>
                </a:lnTo>
                <a:lnTo>
                  <a:pt x="5007" y="2397"/>
                </a:lnTo>
                <a:lnTo>
                  <a:pt x="5200" y="2397"/>
                </a:lnTo>
                <a:lnTo>
                  <a:pt x="5371" y="2375"/>
                </a:lnTo>
                <a:lnTo>
                  <a:pt x="5371" y="2375"/>
                </a:lnTo>
                <a:lnTo>
                  <a:pt x="5542" y="2332"/>
                </a:lnTo>
                <a:lnTo>
                  <a:pt x="5713" y="2290"/>
                </a:lnTo>
                <a:lnTo>
                  <a:pt x="5885" y="2204"/>
                </a:lnTo>
                <a:lnTo>
                  <a:pt x="5949" y="2140"/>
                </a:lnTo>
                <a:lnTo>
                  <a:pt x="5992" y="2076"/>
                </a:lnTo>
                <a:lnTo>
                  <a:pt x="5992" y="2076"/>
                </a:lnTo>
                <a:lnTo>
                  <a:pt x="6034" y="1969"/>
                </a:lnTo>
                <a:lnTo>
                  <a:pt x="6056" y="1819"/>
                </a:lnTo>
                <a:lnTo>
                  <a:pt x="6056" y="1733"/>
                </a:lnTo>
                <a:lnTo>
                  <a:pt x="6034" y="1669"/>
                </a:lnTo>
                <a:lnTo>
                  <a:pt x="5992" y="1626"/>
                </a:lnTo>
                <a:lnTo>
                  <a:pt x="5949" y="1605"/>
                </a:lnTo>
                <a:lnTo>
                  <a:pt x="5949" y="1605"/>
                </a:lnTo>
                <a:lnTo>
                  <a:pt x="5992" y="1562"/>
                </a:lnTo>
                <a:lnTo>
                  <a:pt x="6056" y="1562"/>
                </a:lnTo>
                <a:lnTo>
                  <a:pt x="6141" y="1562"/>
                </a:lnTo>
                <a:lnTo>
                  <a:pt x="6227" y="1584"/>
                </a:lnTo>
                <a:lnTo>
                  <a:pt x="6462" y="1669"/>
                </a:lnTo>
                <a:lnTo>
                  <a:pt x="6698" y="1798"/>
                </a:lnTo>
                <a:lnTo>
                  <a:pt x="7168" y="2054"/>
                </a:lnTo>
                <a:lnTo>
                  <a:pt x="7447" y="2225"/>
                </a:lnTo>
                <a:lnTo>
                  <a:pt x="7447" y="2225"/>
                </a:lnTo>
                <a:lnTo>
                  <a:pt x="7832" y="2504"/>
                </a:lnTo>
                <a:lnTo>
                  <a:pt x="8046" y="2675"/>
                </a:lnTo>
                <a:lnTo>
                  <a:pt x="8238" y="2846"/>
                </a:lnTo>
                <a:lnTo>
                  <a:pt x="8409" y="3038"/>
                </a:lnTo>
                <a:lnTo>
                  <a:pt x="8559" y="3231"/>
                </a:lnTo>
                <a:lnTo>
                  <a:pt x="8687" y="3445"/>
                </a:lnTo>
                <a:lnTo>
                  <a:pt x="8794" y="3659"/>
                </a:lnTo>
                <a:lnTo>
                  <a:pt x="8794" y="3659"/>
                </a:lnTo>
                <a:lnTo>
                  <a:pt x="8944" y="4108"/>
                </a:lnTo>
                <a:lnTo>
                  <a:pt x="9073" y="4579"/>
                </a:lnTo>
                <a:lnTo>
                  <a:pt x="9158" y="5050"/>
                </a:lnTo>
                <a:lnTo>
                  <a:pt x="9222" y="5499"/>
                </a:lnTo>
                <a:lnTo>
                  <a:pt x="9222" y="5499"/>
                </a:lnTo>
                <a:lnTo>
                  <a:pt x="9244" y="5756"/>
                </a:lnTo>
                <a:lnTo>
                  <a:pt x="9265" y="5991"/>
                </a:lnTo>
                <a:lnTo>
                  <a:pt x="9244" y="6462"/>
                </a:lnTo>
                <a:lnTo>
                  <a:pt x="9201" y="6933"/>
                </a:lnTo>
                <a:lnTo>
                  <a:pt x="9115" y="7403"/>
                </a:lnTo>
                <a:lnTo>
                  <a:pt x="9115" y="7403"/>
                </a:lnTo>
                <a:close/>
                <a:moveTo>
                  <a:pt x="7404" y="3145"/>
                </a:moveTo>
                <a:lnTo>
                  <a:pt x="7404" y="3145"/>
                </a:lnTo>
                <a:lnTo>
                  <a:pt x="7275" y="3231"/>
                </a:lnTo>
                <a:lnTo>
                  <a:pt x="7168" y="3317"/>
                </a:lnTo>
                <a:lnTo>
                  <a:pt x="6933" y="3509"/>
                </a:lnTo>
                <a:lnTo>
                  <a:pt x="6719" y="3723"/>
                </a:lnTo>
                <a:lnTo>
                  <a:pt x="6505" y="3916"/>
                </a:lnTo>
                <a:lnTo>
                  <a:pt x="6505" y="3916"/>
                </a:lnTo>
                <a:lnTo>
                  <a:pt x="6034" y="4322"/>
                </a:lnTo>
                <a:lnTo>
                  <a:pt x="5564" y="4729"/>
                </a:lnTo>
                <a:lnTo>
                  <a:pt x="5564" y="4729"/>
                </a:lnTo>
                <a:lnTo>
                  <a:pt x="5350" y="4900"/>
                </a:lnTo>
                <a:lnTo>
                  <a:pt x="5286" y="4964"/>
                </a:lnTo>
                <a:lnTo>
                  <a:pt x="5221" y="5050"/>
                </a:lnTo>
                <a:lnTo>
                  <a:pt x="5200" y="5114"/>
                </a:lnTo>
                <a:lnTo>
                  <a:pt x="5221" y="5199"/>
                </a:lnTo>
                <a:lnTo>
                  <a:pt x="5307" y="5264"/>
                </a:lnTo>
                <a:lnTo>
                  <a:pt x="5435" y="5349"/>
                </a:lnTo>
                <a:lnTo>
                  <a:pt x="5435" y="5349"/>
                </a:lnTo>
                <a:lnTo>
                  <a:pt x="5713" y="5499"/>
                </a:lnTo>
                <a:lnTo>
                  <a:pt x="5970" y="5585"/>
                </a:lnTo>
                <a:lnTo>
                  <a:pt x="6548" y="5777"/>
                </a:lnTo>
                <a:lnTo>
                  <a:pt x="6548" y="5777"/>
                </a:lnTo>
                <a:lnTo>
                  <a:pt x="6762" y="5820"/>
                </a:lnTo>
                <a:lnTo>
                  <a:pt x="6847" y="5820"/>
                </a:lnTo>
                <a:lnTo>
                  <a:pt x="6933" y="5820"/>
                </a:lnTo>
                <a:lnTo>
                  <a:pt x="6997" y="5777"/>
                </a:lnTo>
                <a:lnTo>
                  <a:pt x="7040" y="5713"/>
                </a:lnTo>
                <a:lnTo>
                  <a:pt x="7168" y="5520"/>
                </a:lnTo>
                <a:lnTo>
                  <a:pt x="7168" y="5520"/>
                </a:lnTo>
                <a:lnTo>
                  <a:pt x="7447" y="4964"/>
                </a:lnTo>
                <a:lnTo>
                  <a:pt x="7703" y="4408"/>
                </a:lnTo>
                <a:lnTo>
                  <a:pt x="7703" y="4408"/>
                </a:lnTo>
                <a:lnTo>
                  <a:pt x="7832" y="4194"/>
                </a:lnTo>
                <a:lnTo>
                  <a:pt x="7981" y="3937"/>
                </a:lnTo>
                <a:lnTo>
                  <a:pt x="8067" y="3809"/>
                </a:lnTo>
                <a:lnTo>
                  <a:pt x="8110" y="3680"/>
                </a:lnTo>
                <a:lnTo>
                  <a:pt x="8153" y="3573"/>
                </a:lnTo>
                <a:lnTo>
                  <a:pt x="8131" y="3466"/>
                </a:lnTo>
                <a:lnTo>
                  <a:pt x="8131" y="3466"/>
                </a:lnTo>
                <a:lnTo>
                  <a:pt x="8088" y="3359"/>
                </a:lnTo>
                <a:lnTo>
                  <a:pt x="8024" y="3274"/>
                </a:lnTo>
                <a:lnTo>
                  <a:pt x="7939" y="3210"/>
                </a:lnTo>
                <a:lnTo>
                  <a:pt x="7832" y="3167"/>
                </a:lnTo>
                <a:lnTo>
                  <a:pt x="7725" y="3124"/>
                </a:lnTo>
                <a:lnTo>
                  <a:pt x="7596" y="3124"/>
                </a:lnTo>
                <a:lnTo>
                  <a:pt x="7489" y="3124"/>
                </a:lnTo>
                <a:lnTo>
                  <a:pt x="7404" y="3145"/>
                </a:lnTo>
                <a:lnTo>
                  <a:pt x="7404" y="3145"/>
                </a:lnTo>
                <a:close/>
                <a:moveTo>
                  <a:pt x="7447" y="4194"/>
                </a:moveTo>
                <a:lnTo>
                  <a:pt x="7447" y="4194"/>
                </a:lnTo>
                <a:lnTo>
                  <a:pt x="7061" y="5007"/>
                </a:lnTo>
                <a:lnTo>
                  <a:pt x="7061" y="5007"/>
                </a:lnTo>
                <a:lnTo>
                  <a:pt x="6997" y="5199"/>
                </a:lnTo>
                <a:lnTo>
                  <a:pt x="6954" y="5285"/>
                </a:lnTo>
                <a:lnTo>
                  <a:pt x="6912" y="5371"/>
                </a:lnTo>
                <a:lnTo>
                  <a:pt x="6912" y="5371"/>
                </a:lnTo>
                <a:lnTo>
                  <a:pt x="6826" y="5478"/>
                </a:lnTo>
                <a:lnTo>
                  <a:pt x="6805" y="5456"/>
                </a:lnTo>
                <a:lnTo>
                  <a:pt x="6719" y="5435"/>
                </a:lnTo>
                <a:lnTo>
                  <a:pt x="6719" y="5435"/>
                </a:lnTo>
                <a:lnTo>
                  <a:pt x="6548" y="5413"/>
                </a:lnTo>
                <a:lnTo>
                  <a:pt x="6377" y="5371"/>
                </a:lnTo>
                <a:lnTo>
                  <a:pt x="6056" y="5264"/>
                </a:lnTo>
                <a:lnTo>
                  <a:pt x="6056" y="5264"/>
                </a:lnTo>
                <a:lnTo>
                  <a:pt x="5927" y="5242"/>
                </a:lnTo>
                <a:lnTo>
                  <a:pt x="5842" y="5199"/>
                </a:lnTo>
                <a:lnTo>
                  <a:pt x="5842" y="5178"/>
                </a:lnTo>
                <a:lnTo>
                  <a:pt x="5842" y="5135"/>
                </a:lnTo>
                <a:lnTo>
                  <a:pt x="5885" y="5050"/>
                </a:lnTo>
                <a:lnTo>
                  <a:pt x="5885" y="5050"/>
                </a:lnTo>
                <a:lnTo>
                  <a:pt x="6013" y="4900"/>
                </a:lnTo>
                <a:lnTo>
                  <a:pt x="6141" y="4750"/>
                </a:lnTo>
                <a:lnTo>
                  <a:pt x="6420" y="4493"/>
                </a:lnTo>
                <a:lnTo>
                  <a:pt x="6420" y="4493"/>
                </a:lnTo>
                <a:lnTo>
                  <a:pt x="6569" y="4344"/>
                </a:lnTo>
                <a:lnTo>
                  <a:pt x="6719" y="4237"/>
                </a:lnTo>
                <a:lnTo>
                  <a:pt x="7019" y="3980"/>
                </a:lnTo>
                <a:lnTo>
                  <a:pt x="7019" y="3980"/>
                </a:lnTo>
                <a:lnTo>
                  <a:pt x="7233" y="3766"/>
                </a:lnTo>
                <a:lnTo>
                  <a:pt x="7361" y="3659"/>
                </a:lnTo>
                <a:lnTo>
                  <a:pt x="7425" y="3638"/>
                </a:lnTo>
                <a:lnTo>
                  <a:pt x="7468" y="3638"/>
                </a:lnTo>
                <a:lnTo>
                  <a:pt x="7468" y="3638"/>
                </a:lnTo>
                <a:lnTo>
                  <a:pt x="7553" y="3680"/>
                </a:lnTo>
                <a:lnTo>
                  <a:pt x="7596" y="3745"/>
                </a:lnTo>
                <a:lnTo>
                  <a:pt x="7618" y="3809"/>
                </a:lnTo>
                <a:lnTo>
                  <a:pt x="7596" y="3894"/>
                </a:lnTo>
                <a:lnTo>
                  <a:pt x="7532" y="4044"/>
                </a:lnTo>
                <a:lnTo>
                  <a:pt x="7447" y="4194"/>
                </a:lnTo>
                <a:lnTo>
                  <a:pt x="7447" y="4194"/>
                </a:lnTo>
                <a:close/>
                <a:moveTo>
                  <a:pt x="2440" y="5028"/>
                </a:moveTo>
                <a:lnTo>
                  <a:pt x="2440" y="5028"/>
                </a:lnTo>
                <a:lnTo>
                  <a:pt x="2547" y="5221"/>
                </a:lnTo>
                <a:lnTo>
                  <a:pt x="2654" y="5435"/>
                </a:lnTo>
                <a:lnTo>
                  <a:pt x="2718" y="5520"/>
                </a:lnTo>
                <a:lnTo>
                  <a:pt x="2804" y="5585"/>
                </a:lnTo>
                <a:lnTo>
                  <a:pt x="2889" y="5649"/>
                </a:lnTo>
                <a:lnTo>
                  <a:pt x="3018" y="5649"/>
                </a:lnTo>
                <a:lnTo>
                  <a:pt x="3018" y="5649"/>
                </a:lnTo>
                <a:lnTo>
                  <a:pt x="3232" y="5627"/>
                </a:lnTo>
                <a:lnTo>
                  <a:pt x="3467" y="5563"/>
                </a:lnTo>
                <a:lnTo>
                  <a:pt x="3938" y="5456"/>
                </a:lnTo>
                <a:lnTo>
                  <a:pt x="3938" y="5456"/>
                </a:lnTo>
                <a:lnTo>
                  <a:pt x="4130" y="5413"/>
                </a:lnTo>
                <a:lnTo>
                  <a:pt x="4366" y="5349"/>
                </a:lnTo>
                <a:lnTo>
                  <a:pt x="4473" y="5285"/>
                </a:lnTo>
                <a:lnTo>
                  <a:pt x="4579" y="5221"/>
                </a:lnTo>
                <a:lnTo>
                  <a:pt x="4622" y="5135"/>
                </a:lnTo>
                <a:lnTo>
                  <a:pt x="4644" y="5092"/>
                </a:lnTo>
                <a:lnTo>
                  <a:pt x="4644" y="5050"/>
                </a:lnTo>
                <a:lnTo>
                  <a:pt x="4644" y="5050"/>
                </a:lnTo>
                <a:lnTo>
                  <a:pt x="4601" y="4943"/>
                </a:lnTo>
                <a:lnTo>
                  <a:pt x="4537" y="4836"/>
                </a:lnTo>
                <a:lnTo>
                  <a:pt x="4430" y="4729"/>
                </a:lnTo>
                <a:lnTo>
                  <a:pt x="4301" y="4643"/>
                </a:lnTo>
                <a:lnTo>
                  <a:pt x="4023" y="4493"/>
                </a:lnTo>
                <a:lnTo>
                  <a:pt x="3809" y="4365"/>
                </a:lnTo>
                <a:lnTo>
                  <a:pt x="3809" y="4365"/>
                </a:lnTo>
                <a:lnTo>
                  <a:pt x="3339" y="4001"/>
                </a:lnTo>
                <a:lnTo>
                  <a:pt x="2889" y="3638"/>
                </a:lnTo>
                <a:lnTo>
                  <a:pt x="2889" y="3638"/>
                </a:lnTo>
                <a:lnTo>
                  <a:pt x="2697" y="3466"/>
                </a:lnTo>
                <a:lnTo>
                  <a:pt x="2590" y="3359"/>
                </a:lnTo>
                <a:lnTo>
                  <a:pt x="2525" y="3338"/>
                </a:lnTo>
                <a:lnTo>
                  <a:pt x="2483" y="3317"/>
                </a:lnTo>
                <a:lnTo>
                  <a:pt x="2483" y="3317"/>
                </a:lnTo>
                <a:lnTo>
                  <a:pt x="2376" y="3317"/>
                </a:lnTo>
                <a:lnTo>
                  <a:pt x="2290" y="3359"/>
                </a:lnTo>
                <a:lnTo>
                  <a:pt x="2119" y="3466"/>
                </a:lnTo>
                <a:lnTo>
                  <a:pt x="2119" y="3466"/>
                </a:lnTo>
                <a:lnTo>
                  <a:pt x="1926" y="3595"/>
                </a:lnTo>
                <a:lnTo>
                  <a:pt x="1862" y="3659"/>
                </a:lnTo>
                <a:lnTo>
                  <a:pt x="1798" y="3723"/>
                </a:lnTo>
                <a:lnTo>
                  <a:pt x="1777" y="3809"/>
                </a:lnTo>
                <a:lnTo>
                  <a:pt x="1755" y="3894"/>
                </a:lnTo>
                <a:lnTo>
                  <a:pt x="1777" y="4001"/>
                </a:lnTo>
                <a:lnTo>
                  <a:pt x="1819" y="4108"/>
                </a:lnTo>
                <a:lnTo>
                  <a:pt x="1819" y="4108"/>
                </a:lnTo>
                <a:lnTo>
                  <a:pt x="1948" y="4344"/>
                </a:lnTo>
                <a:lnTo>
                  <a:pt x="2119" y="4579"/>
                </a:lnTo>
                <a:lnTo>
                  <a:pt x="2440" y="5028"/>
                </a:lnTo>
                <a:lnTo>
                  <a:pt x="2440" y="5028"/>
                </a:lnTo>
                <a:close/>
                <a:moveTo>
                  <a:pt x="2183" y="4023"/>
                </a:moveTo>
                <a:lnTo>
                  <a:pt x="2183" y="4023"/>
                </a:lnTo>
                <a:lnTo>
                  <a:pt x="2226" y="3980"/>
                </a:lnTo>
                <a:lnTo>
                  <a:pt x="2290" y="3916"/>
                </a:lnTo>
                <a:lnTo>
                  <a:pt x="2376" y="3873"/>
                </a:lnTo>
                <a:lnTo>
                  <a:pt x="2440" y="3873"/>
                </a:lnTo>
                <a:lnTo>
                  <a:pt x="2440" y="3873"/>
                </a:lnTo>
                <a:lnTo>
                  <a:pt x="2504" y="3873"/>
                </a:lnTo>
                <a:lnTo>
                  <a:pt x="2568" y="3916"/>
                </a:lnTo>
                <a:lnTo>
                  <a:pt x="2675" y="4023"/>
                </a:lnTo>
                <a:lnTo>
                  <a:pt x="2804" y="4151"/>
                </a:lnTo>
                <a:lnTo>
                  <a:pt x="2911" y="4237"/>
                </a:lnTo>
                <a:lnTo>
                  <a:pt x="2911" y="4237"/>
                </a:lnTo>
                <a:lnTo>
                  <a:pt x="3125" y="4386"/>
                </a:lnTo>
                <a:lnTo>
                  <a:pt x="3232" y="4472"/>
                </a:lnTo>
                <a:lnTo>
                  <a:pt x="3317" y="4493"/>
                </a:lnTo>
                <a:lnTo>
                  <a:pt x="3317" y="4493"/>
                </a:lnTo>
                <a:lnTo>
                  <a:pt x="3232" y="4451"/>
                </a:lnTo>
                <a:lnTo>
                  <a:pt x="3167" y="4386"/>
                </a:lnTo>
                <a:lnTo>
                  <a:pt x="3167" y="4386"/>
                </a:lnTo>
                <a:lnTo>
                  <a:pt x="3253" y="4451"/>
                </a:lnTo>
                <a:lnTo>
                  <a:pt x="3253" y="4451"/>
                </a:lnTo>
                <a:lnTo>
                  <a:pt x="3638" y="4729"/>
                </a:lnTo>
                <a:lnTo>
                  <a:pt x="3831" y="4857"/>
                </a:lnTo>
                <a:lnTo>
                  <a:pt x="4045" y="4985"/>
                </a:lnTo>
                <a:lnTo>
                  <a:pt x="4045" y="4985"/>
                </a:lnTo>
                <a:lnTo>
                  <a:pt x="4002" y="5028"/>
                </a:lnTo>
                <a:lnTo>
                  <a:pt x="3895" y="5071"/>
                </a:lnTo>
                <a:lnTo>
                  <a:pt x="3595" y="5157"/>
                </a:lnTo>
                <a:lnTo>
                  <a:pt x="3274" y="5221"/>
                </a:lnTo>
                <a:lnTo>
                  <a:pt x="3103" y="5221"/>
                </a:lnTo>
                <a:lnTo>
                  <a:pt x="3103" y="5221"/>
                </a:lnTo>
                <a:lnTo>
                  <a:pt x="2996" y="5178"/>
                </a:lnTo>
                <a:lnTo>
                  <a:pt x="2889" y="5092"/>
                </a:lnTo>
                <a:lnTo>
                  <a:pt x="2804" y="4964"/>
                </a:lnTo>
                <a:lnTo>
                  <a:pt x="2697" y="4836"/>
                </a:lnTo>
                <a:lnTo>
                  <a:pt x="2525" y="4536"/>
                </a:lnTo>
                <a:lnTo>
                  <a:pt x="2376" y="4322"/>
                </a:lnTo>
                <a:lnTo>
                  <a:pt x="2376" y="4322"/>
                </a:lnTo>
                <a:lnTo>
                  <a:pt x="2247" y="4172"/>
                </a:lnTo>
                <a:lnTo>
                  <a:pt x="2183" y="4108"/>
                </a:lnTo>
                <a:lnTo>
                  <a:pt x="2183" y="4065"/>
                </a:lnTo>
                <a:lnTo>
                  <a:pt x="2183" y="4023"/>
                </a:lnTo>
                <a:lnTo>
                  <a:pt x="2183" y="4023"/>
                </a:lnTo>
                <a:close/>
                <a:moveTo>
                  <a:pt x="4622" y="4493"/>
                </a:moveTo>
                <a:lnTo>
                  <a:pt x="4622" y="4493"/>
                </a:lnTo>
                <a:lnTo>
                  <a:pt x="4665" y="4493"/>
                </a:lnTo>
                <a:lnTo>
                  <a:pt x="4708" y="4472"/>
                </a:lnTo>
                <a:lnTo>
                  <a:pt x="4751" y="4429"/>
                </a:lnTo>
                <a:lnTo>
                  <a:pt x="4772" y="4365"/>
                </a:lnTo>
                <a:lnTo>
                  <a:pt x="4772" y="4237"/>
                </a:lnTo>
                <a:lnTo>
                  <a:pt x="4772" y="4065"/>
                </a:lnTo>
                <a:lnTo>
                  <a:pt x="4729" y="3916"/>
                </a:lnTo>
                <a:lnTo>
                  <a:pt x="4665" y="3766"/>
                </a:lnTo>
                <a:lnTo>
                  <a:pt x="4579" y="3680"/>
                </a:lnTo>
                <a:lnTo>
                  <a:pt x="4515" y="3659"/>
                </a:lnTo>
                <a:lnTo>
                  <a:pt x="4473" y="3638"/>
                </a:lnTo>
                <a:lnTo>
                  <a:pt x="4473" y="3638"/>
                </a:lnTo>
                <a:lnTo>
                  <a:pt x="4408" y="3659"/>
                </a:lnTo>
                <a:lnTo>
                  <a:pt x="4387" y="3702"/>
                </a:lnTo>
                <a:lnTo>
                  <a:pt x="4387" y="3766"/>
                </a:lnTo>
                <a:lnTo>
                  <a:pt x="4387" y="3852"/>
                </a:lnTo>
                <a:lnTo>
                  <a:pt x="4430" y="4023"/>
                </a:lnTo>
                <a:lnTo>
                  <a:pt x="4473" y="4130"/>
                </a:lnTo>
                <a:lnTo>
                  <a:pt x="4473" y="4130"/>
                </a:lnTo>
                <a:lnTo>
                  <a:pt x="4473" y="4237"/>
                </a:lnTo>
                <a:lnTo>
                  <a:pt x="4473" y="4365"/>
                </a:lnTo>
                <a:lnTo>
                  <a:pt x="4494" y="4408"/>
                </a:lnTo>
                <a:lnTo>
                  <a:pt x="4515" y="4451"/>
                </a:lnTo>
                <a:lnTo>
                  <a:pt x="4558" y="4493"/>
                </a:lnTo>
                <a:lnTo>
                  <a:pt x="4622" y="4493"/>
                </a:lnTo>
                <a:lnTo>
                  <a:pt x="4622" y="4493"/>
                </a:lnTo>
                <a:close/>
                <a:moveTo>
                  <a:pt x="5264" y="4322"/>
                </a:moveTo>
                <a:lnTo>
                  <a:pt x="5264" y="4322"/>
                </a:lnTo>
                <a:lnTo>
                  <a:pt x="5328" y="4279"/>
                </a:lnTo>
                <a:lnTo>
                  <a:pt x="5371" y="4215"/>
                </a:lnTo>
                <a:lnTo>
                  <a:pt x="5414" y="4130"/>
                </a:lnTo>
                <a:lnTo>
                  <a:pt x="5414" y="4044"/>
                </a:lnTo>
                <a:lnTo>
                  <a:pt x="5414" y="3958"/>
                </a:lnTo>
                <a:lnTo>
                  <a:pt x="5371" y="3873"/>
                </a:lnTo>
                <a:lnTo>
                  <a:pt x="5328" y="3809"/>
                </a:lnTo>
                <a:lnTo>
                  <a:pt x="5264" y="3809"/>
                </a:lnTo>
                <a:lnTo>
                  <a:pt x="5264" y="3809"/>
                </a:lnTo>
                <a:lnTo>
                  <a:pt x="5200" y="3830"/>
                </a:lnTo>
                <a:lnTo>
                  <a:pt x="5136" y="3894"/>
                </a:lnTo>
                <a:lnTo>
                  <a:pt x="5114" y="3980"/>
                </a:lnTo>
                <a:lnTo>
                  <a:pt x="5093" y="4087"/>
                </a:lnTo>
                <a:lnTo>
                  <a:pt x="5093" y="4172"/>
                </a:lnTo>
                <a:lnTo>
                  <a:pt x="5136" y="4258"/>
                </a:lnTo>
                <a:lnTo>
                  <a:pt x="5179" y="4301"/>
                </a:lnTo>
                <a:lnTo>
                  <a:pt x="5221" y="4322"/>
                </a:lnTo>
                <a:lnTo>
                  <a:pt x="5264" y="4322"/>
                </a:lnTo>
                <a:lnTo>
                  <a:pt x="5264" y="4322"/>
                </a:lnTo>
                <a:close/>
                <a:moveTo>
                  <a:pt x="7874" y="7211"/>
                </a:moveTo>
                <a:lnTo>
                  <a:pt x="7874" y="7211"/>
                </a:lnTo>
                <a:lnTo>
                  <a:pt x="7746" y="7168"/>
                </a:lnTo>
                <a:lnTo>
                  <a:pt x="7660" y="7146"/>
                </a:lnTo>
                <a:lnTo>
                  <a:pt x="7618" y="7104"/>
                </a:lnTo>
                <a:lnTo>
                  <a:pt x="7618" y="7104"/>
                </a:lnTo>
                <a:lnTo>
                  <a:pt x="7553" y="7039"/>
                </a:lnTo>
                <a:lnTo>
                  <a:pt x="7553" y="6997"/>
                </a:lnTo>
                <a:lnTo>
                  <a:pt x="7575" y="6847"/>
                </a:lnTo>
                <a:lnTo>
                  <a:pt x="7575" y="6847"/>
                </a:lnTo>
                <a:lnTo>
                  <a:pt x="7596" y="6676"/>
                </a:lnTo>
                <a:lnTo>
                  <a:pt x="7596" y="6633"/>
                </a:lnTo>
                <a:lnTo>
                  <a:pt x="7596" y="6590"/>
                </a:lnTo>
                <a:lnTo>
                  <a:pt x="7553" y="6547"/>
                </a:lnTo>
                <a:lnTo>
                  <a:pt x="7511" y="6526"/>
                </a:lnTo>
                <a:lnTo>
                  <a:pt x="7340" y="6483"/>
                </a:lnTo>
                <a:lnTo>
                  <a:pt x="7340" y="6483"/>
                </a:lnTo>
                <a:lnTo>
                  <a:pt x="6954" y="6376"/>
                </a:lnTo>
                <a:lnTo>
                  <a:pt x="6762" y="6333"/>
                </a:lnTo>
                <a:lnTo>
                  <a:pt x="6655" y="6333"/>
                </a:lnTo>
                <a:lnTo>
                  <a:pt x="6569" y="6333"/>
                </a:lnTo>
                <a:lnTo>
                  <a:pt x="6569" y="6333"/>
                </a:lnTo>
                <a:lnTo>
                  <a:pt x="6484" y="6355"/>
                </a:lnTo>
                <a:lnTo>
                  <a:pt x="6441" y="6398"/>
                </a:lnTo>
                <a:lnTo>
                  <a:pt x="6398" y="6440"/>
                </a:lnTo>
                <a:lnTo>
                  <a:pt x="6377" y="6505"/>
                </a:lnTo>
                <a:lnTo>
                  <a:pt x="6355" y="6633"/>
                </a:lnTo>
                <a:lnTo>
                  <a:pt x="6313" y="6783"/>
                </a:lnTo>
                <a:lnTo>
                  <a:pt x="6313" y="6783"/>
                </a:lnTo>
                <a:lnTo>
                  <a:pt x="6291" y="6826"/>
                </a:lnTo>
                <a:lnTo>
                  <a:pt x="6248" y="6868"/>
                </a:lnTo>
                <a:lnTo>
                  <a:pt x="6184" y="6911"/>
                </a:lnTo>
                <a:lnTo>
                  <a:pt x="6141" y="6911"/>
                </a:lnTo>
                <a:lnTo>
                  <a:pt x="6077" y="6933"/>
                </a:lnTo>
                <a:lnTo>
                  <a:pt x="6013" y="6911"/>
                </a:lnTo>
                <a:lnTo>
                  <a:pt x="5970" y="6868"/>
                </a:lnTo>
                <a:lnTo>
                  <a:pt x="5927" y="6826"/>
                </a:lnTo>
                <a:lnTo>
                  <a:pt x="5927" y="6826"/>
                </a:lnTo>
                <a:lnTo>
                  <a:pt x="5906" y="6761"/>
                </a:lnTo>
                <a:lnTo>
                  <a:pt x="5906" y="6719"/>
                </a:lnTo>
                <a:lnTo>
                  <a:pt x="5906" y="6590"/>
                </a:lnTo>
                <a:lnTo>
                  <a:pt x="5927" y="6483"/>
                </a:lnTo>
                <a:lnTo>
                  <a:pt x="5906" y="6440"/>
                </a:lnTo>
                <a:lnTo>
                  <a:pt x="5863" y="6376"/>
                </a:lnTo>
                <a:lnTo>
                  <a:pt x="5863" y="6376"/>
                </a:lnTo>
                <a:lnTo>
                  <a:pt x="5778" y="6333"/>
                </a:lnTo>
                <a:lnTo>
                  <a:pt x="5628" y="6291"/>
                </a:lnTo>
                <a:lnTo>
                  <a:pt x="5435" y="6269"/>
                </a:lnTo>
                <a:lnTo>
                  <a:pt x="5221" y="6269"/>
                </a:lnTo>
                <a:lnTo>
                  <a:pt x="5007" y="6291"/>
                </a:lnTo>
                <a:lnTo>
                  <a:pt x="4815" y="6312"/>
                </a:lnTo>
                <a:lnTo>
                  <a:pt x="4665" y="6355"/>
                </a:lnTo>
                <a:lnTo>
                  <a:pt x="4579" y="6398"/>
                </a:lnTo>
                <a:lnTo>
                  <a:pt x="4579" y="6398"/>
                </a:lnTo>
                <a:lnTo>
                  <a:pt x="4537" y="6440"/>
                </a:lnTo>
                <a:lnTo>
                  <a:pt x="4515" y="6483"/>
                </a:lnTo>
                <a:lnTo>
                  <a:pt x="4515" y="6590"/>
                </a:lnTo>
                <a:lnTo>
                  <a:pt x="4515" y="6697"/>
                </a:lnTo>
                <a:lnTo>
                  <a:pt x="4515" y="6740"/>
                </a:lnTo>
                <a:lnTo>
                  <a:pt x="4494" y="6783"/>
                </a:lnTo>
                <a:lnTo>
                  <a:pt x="4494" y="6783"/>
                </a:lnTo>
                <a:lnTo>
                  <a:pt x="4430" y="6847"/>
                </a:lnTo>
                <a:lnTo>
                  <a:pt x="4323" y="6890"/>
                </a:lnTo>
                <a:lnTo>
                  <a:pt x="4194" y="6911"/>
                </a:lnTo>
                <a:lnTo>
                  <a:pt x="4109" y="6890"/>
                </a:lnTo>
                <a:lnTo>
                  <a:pt x="4109" y="6890"/>
                </a:lnTo>
                <a:lnTo>
                  <a:pt x="4066" y="6868"/>
                </a:lnTo>
                <a:lnTo>
                  <a:pt x="4045" y="6804"/>
                </a:lnTo>
                <a:lnTo>
                  <a:pt x="4045" y="6612"/>
                </a:lnTo>
                <a:lnTo>
                  <a:pt x="4045" y="6419"/>
                </a:lnTo>
                <a:lnTo>
                  <a:pt x="4023" y="6291"/>
                </a:lnTo>
                <a:lnTo>
                  <a:pt x="4023" y="6291"/>
                </a:lnTo>
                <a:lnTo>
                  <a:pt x="3959" y="6162"/>
                </a:lnTo>
                <a:lnTo>
                  <a:pt x="3873" y="6055"/>
                </a:lnTo>
                <a:lnTo>
                  <a:pt x="3745" y="6012"/>
                </a:lnTo>
                <a:lnTo>
                  <a:pt x="3681" y="5991"/>
                </a:lnTo>
                <a:lnTo>
                  <a:pt x="3617" y="5991"/>
                </a:lnTo>
                <a:lnTo>
                  <a:pt x="3617" y="5991"/>
                </a:lnTo>
                <a:lnTo>
                  <a:pt x="3488" y="5991"/>
                </a:lnTo>
                <a:lnTo>
                  <a:pt x="3360" y="6034"/>
                </a:lnTo>
                <a:lnTo>
                  <a:pt x="3210" y="6077"/>
                </a:lnTo>
                <a:lnTo>
                  <a:pt x="3082" y="6141"/>
                </a:lnTo>
                <a:lnTo>
                  <a:pt x="2953" y="6226"/>
                </a:lnTo>
                <a:lnTo>
                  <a:pt x="2846" y="6312"/>
                </a:lnTo>
                <a:lnTo>
                  <a:pt x="2782" y="6419"/>
                </a:lnTo>
                <a:lnTo>
                  <a:pt x="2739" y="6547"/>
                </a:lnTo>
                <a:lnTo>
                  <a:pt x="2739" y="6547"/>
                </a:lnTo>
                <a:lnTo>
                  <a:pt x="2739" y="6633"/>
                </a:lnTo>
                <a:lnTo>
                  <a:pt x="2761" y="6719"/>
                </a:lnTo>
                <a:lnTo>
                  <a:pt x="2804" y="6868"/>
                </a:lnTo>
                <a:lnTo>
                  <a:pt x="2804" y="6933"/>
                </a:lnTo>
                <a:lnTo>
                  <a:pt x="2804" y="6997"/>
                </a:lnTo>
                <a:lnTo>
                  <a:pt x="2782" y="7061"/>
                </a:lnTo>
                <a:lnTo>
                  <a:pt x="2718" y="7125"/>
                </a:lnTo>
                <a:lnTo>
                  <a:pt x="2718" y="7125"/>
                </a:lnTo>
                <a:lnTo>
                  <a:pt x="2611" y="7168"/>
                </a:lnTo>
                <a:lnTo>
                  <a:pt x="2440" y="7189"/>
                </a:lnTo>
                <a:lnTo>
                  <a:pt x="2290" y="7189"/>
                </a:lnTo>
                <a:lnTo>
                  <a:pt x="2226" y="7189"/>
                </a:lnTo>
                <a:lnTo>
                  <a:pt x="2183" y="7168"/>
                </a:lnTo>
                <a:lnTo>
                  <a:pt x="2183" y="7168"/>
                </a:lnTo>
                <a:lnTo>
                  <a:pt x="2162" y="7125"/>
                </a:lnTo>
                <a:lnTo>
                  <a:pt x="2140" y="7061"/>
                </a:lnTo>
                <a:lnTo>
                  <a:pt x="2119" y="6954"/>
                </a:lnTo>
                <a:lnTo>
                  <a:pt x="2098" y="6847"/>
                </a:lnTo>
                <a:lnTo>
                  <a:pt x="2055" y="6804"/>
                </a:lnTo>
                <a:lnTo>
                  <a:pt x="1991" y="6761"/>
                </a:lnTo>
                <a:lnTo>
                  <a:pt x="1991" y="6761"/>
                </a:lnTo>
                <a:lnTo>
                  <a:pt x="1926" y="6740"/>
                </a:lnTo>
                <a:lnTo>
                  <a:pt x="1862" y="6740"/>
                </a:lnTo>
                <a:lnTo>
                  <a:pt x="1734" y="6761"/>
                </a:lnTo>
                <a:lnTo>
                  <a:pt x="1605" y="6826"/>
                </a:lnTo>
                <a:lnTo>
                  <a:pt x="1499" y="6890"/>
                </a:lnTo>
                <a:lnTo>
                  <a:pt x="1499" y="6890"/>
                </a:lnTo>
                <a:lnTo>
                  <a:pt x="1370" y="6997"/>
                </a:lnTo>
                <a:lnTo>
                  <a:pt x="1285" y="7104"/>
                </a:lnTo>
                <a:lnTo>
                  <a:pt x="1220" y="7232"/>
                </a:lnTo>
                <a:lnTo>
                  <a:pt x="1178" y="7360"/>
                </a:lnTo>
                <a:lnTo>
                  <a:pt x="1178" y="7489"/>
                </a:lnTo>
                <a:lnTo>
                  <a:pt x="1178" y="7639"/>
                </a:lnTo>
                <a:lnTo>
                  <a:pt x="1199" y="7788"/>
                </a:lnTo>
                <a:lnTo>
                  <a:pt x="1242" y="7938"/>
                </a:lnTo>
                <a:lnTo>
                  <a:pt x="1242" y="7938"/>
                </a:lnTo>
                <a:lnTo>
                  <a:pt x="1285" y="8002"/>
                </a:lnTo>
                <a:lnTo>
                  <a:pt x="1306" y="8066"/>
                </a:lnTo>
                <a:lnTo>
                  <a:pt x="1349" y="8109"/>
                </a:lnTo>
                <a:lnTo>
                  <a:pt x="1392" y="8152"/>
                </a:lnTo>
                <a:lnTo>
                  <a:pt x="1499" y="8173"/>
                </a:lnTo>
                <a:lnTo>
                  <a:pt x="1605" y="8173"/>
                </a:lnTo>
                <a:lnTo>
                  <a:pt x="1712" y="8173"/>
                </a:lnTo>
                <a:lnTo>
                  <a:pt x="1819" y="8173"/>
                </a:lnTo>
                <a:lnTo>
                  <a:pt x="1905" y="8195"/>
                </a:lnTo>
                <a:lnTo>
                  <a:pt x="1948" y="8238"/>
                </a:lnTo>
                <a:lnTo>
                  <a:pt x="1969" y="8280"/>
                </a:lnTo>
                <a:lnTo>
                  <a:pt x="1969" y="8280"/>
                </a:lnTo>
                <a:lnTo>
                  <a:pt x="1991" y="8366"/>
                </a:lnTo>
                <a:lnTo>
                  <a:pt x="1991" y="8494"/>
                </a:lnTo>
                <a:lnTo>
                  <a:pt x="2012" y="8601"/>
                </a:lnTo>
                <a:lnTo>
                  <a:pt x="2033" y="8644"/>
                </a:lnTo>
                <a:lnTo>
                  <a:pt x="2055" y="8708"/>
                </a:lnTo>
                <a:lnTo>
                  <a:pt x="2055" y="8708"/>
                </a:lnTo>
                <a:lnTo>
                  <a:pt x="2119" y="8751"/>
                </a:lnTo>
                <a:lnTo>
                  <a:pt x="2183" y="8773"/>
                </a:lnTo>
                <a:lnTo>
                  <a:pt x="2247" y="8794"/>
                </a:lnTo>
                <a:lnTo>
                  <a:pt x="2312" y="8773"/>
                </a:lnTo>
                <a:lnTo>
                  <a:pt x="2440" y="8751"/>
                </a:lnTo>
                <a:lnTo>
                  <a:pt x="2590" y="8730"/>
                </a:lnTo>
                <a:lnTo>
                  <a:pt x="2590" y="8730"/>
                </a:lnTo>
                <a:lnTo>
                  <a:pt x="2889" y="8687"/>
                </a:lnTo>
                <a:lnTo>
                  <a:pt x="3039" y="8644"/>
                </a:lnTo>
                <a:lnTo>
                  <a:pt x="3103" y="8623"/>
                </a:lnTo>
                <a:lnTo>
                  <a:pt x="3146" y="8580"/>
                </a:lnTo>
                <a:lnTo>
                  <a:pt x="3146" y="8580"/>
                </a:lnTo>
                <a:lnTo>
                  <a:pt x="3210" y="8516"/>
                </a:lnTo>
                <a:lnTo>
                  <a:pt x="3232" y="8430"/>
                </a:lnTo>
                <a:lnTo>
                  <a:pt x="3253" y="8259"/>
                </a:lnTo>
                <a:lnTo>
                  <a:pt x="3232" y="8066"/>
                </a:lnTo>
                <a:lnTo>
                  <a:pt x="3232" y="7895"/>
                </a:lnTo>
                <a:lnTo>
                  <a:pt x="3232" y="7895"/>
                </a:lnTo>
                <a:lnTo>
                  <a:pt x="3317" y="7895"/>
                </a:lnTo>
                <a:lnTo>
                  <a:pt x="3403" y="7874"/>
                </a:lnTo>
                <a:lnTo>
                  <a:pt x="3574" y="7831"/>
                </a:lnTo>
                <a:lnTo>
                  <a:pt x="3659" y="7831"/>
                </a:lnTo>
                <a:lnTo>
                  <a:pt x="3724" y="7853"/>
                </a:lnTo>
                <a:lnTo>
                  <a:pt x="3766" y="7895"/>
                </a:lnTo>
                <a:lnTo>
                  <a:pt x="3809" y="7981"/>
                </a:lnTo>
                <a:lnTo>
                  <a:pt x="3809" y="7981"/>
                </a:lnTo>
                <a:lnTo>
                  <a:pt x="3809" y="8152"/>
                </a:lnTo>
                <a:lnTo>
                  <a:pt x="3852" y="8302"/>
                </a:lnTo>
                <a:lnTo>
                  <a:pt x="3873" y="8345"/>
                </a:lnTo>
                <a:lnTo>
                  <a:pt x="3916" y="8387"/>
                </a:lnTo>
                <a:lnTo>
                  <a:pt x="4002" y="8430"/>
                </a:lnTo>
                <a:lnTo>
                  <a:pt x="4087" y="8473"/>
                </a:lnTo>
                <a:lnTo>
                  <a:pt x="4087" y="8473"/>
                </a:lnTo>
                <a:lnTo>
                  <a:pt x="4280" y="8494"/>
                </a:lnTo>
                <a:lnTo>
                  <a:pt x="4494" y="8516"/>
                </a:lnTo>
                <a:lnTo>
                  <a:pt x="4601" y="8516"/>
                </a:lnTo>
                <a:lnTo>
                  <a:pt x="4686" y="8494"/>
                </a:lnTo>
                <a:lnTo>
                  <a:pt x="4772" y="8452"/>
                </a:lnTo>
                <a:lnTo>
                  <a:pt x="4836" y="8387"/>
                </a:lnTo>
                <a:lnTo>
                  <a:pt x="4836" y="8387"/>
                </a:lnTo>
                <a:lnTo>
                  <a:pt x="4879" y="8323"/>
                </a:lnTo>
                <a:lnTo>
                  <a:pt x="4900" y="8259"/>
                </a:lnTo>
                <a:lnTo>
                  <a:pt x="4879" y="8088"/>
                </a:lnTo>
                <a:lnTo>
                  <a:pt x="4858" y="7917"/>
                </a:lnTo>
                <a:lnTo>
                  <a:pt x="4836" y="7767"/>
                </a:lnTo>
                <a:lnTo>
                  <a:pt x="4836" y="7767"/>
                </a:lnTo>
                <a:lnTo>
                  <a:pt x="4965" y="7767"/>
                </a:lnTo>
                <a:lnTo>
                  <a:pt x="5093" y="7746"/>
                </a:lnTo>
                <a:lnTo>
                  <a:pt x="5157" y="7767"/>
                </a:lnTo>
                <a:lnTo>
                  <a:pt x="5200" y="7767"/>
                </a:lnTo>
                <a:lnTo>
                  <a:pt x="5243" y="7810"/>
                </a:lnTo>
                <a:lnTo>
                  <a:pt x="5264" y="7874"/>
                </a:lnTo>
                <a:lnTo>
                  <a:pt x="5264" y="7874"/>
                </a:lnTo>
                <a:lnTo>
                  <a:pt x="5264" y="7938"/>
                </a:lnTo>
                <a:lnTo>
                  <a:pt x="5264" y="8002"/>
                </a:lnTo>
                <a:lnTo>
                  <a:pt x="5243" y="8152"/>
                </a:lnTo>
                <a:lnTo>
                  <a:pt x="5243" y="8152"/>
                </a:lnTo>
                <a:lnTo>
                  <a:pt x="5243" y="8259"/>
                </a:lnTo>
                <a:lnTo>
                  <a:pt x="5264" y="8345"/>
                </a:lnTo>
                <a:lnTo>
                  <a:pt x="5286" y="8409"/>
                </a:lnTo>
                <a:lnTo>
                  <a:pt x="5328" y="8452"/>
                </a:lnTo>
                <a:lnTo>
                  <a:pt x="5393" y="8473"/>
                </a:lnTo>
                <a:lnTo>
                  <a:pt x="5478" y="8494"/>
                </a:lnTo>
                <a:lnTo>
                  <a:pt x="5671" y="8537"/>
                </a:lnTo>
                <a:lnTo>
                  <a:pt x="5671" y="8537"/>
                </a:lnTo>
                <a:lnTo>
                  <a:pt x="5863" y="8559"/>
                </a:lnTo>
                <a:lnTo>
                  <a:pt x="6056" y="8601"/>
                </a:lnTo>
                <a:lnTo>
                  <a:pt x="6163" y="8580"/>
                </a:lnTo>
                <a:lnTo>
                  <a:pt x="6248" y="8559"/>
                </a:lnTo>
                <a:lnTo>
                  <a:pt x="6313" y="8516"/>
                </a:lnTo>
                <a:lnTo>
                  <a:pt x="6377" y="8452"/>
                </a:lnTo>
                <a:lnTo>
                  <a:pt x="6377" y="8452"/>
                </a:lnTo>
                <a:lnTo>
                  <a:pt x="6398" y="8366"/>
                </a:lnTo>
                <a:lnTo>
                  <a:pt x="6398" y="8280"/>
                </a:lnTo>
                <a:lnTo>
                  <a:pt x="6377" y="8109"/>
                </a:lnTo>
                <a:lnTo>
                  <a:pt x="6334" y="7938"/>
                </a:lnTo>
                <a:lnTo>
                  <a:pt x="6313" y="7788"/>
                </a:lnTo>
                <a:lnTo>
                  <a:pt x="6313" y="7788"/>
                </a:lnTo>
                <a:lnTo>
                  <a:pt x="6420" y="7788"/>
                </a:lnTo>
                <a:lnTo>
                  <a:pt x="6548" y="7767"/>
                </a:lnTo>
                <a:lnTo>
                  <a:pt x="6676" y="7767"/>
                </a:lnTo>
                <a:lnTo>
                  <a:pt x="6740" y="7788"/>
                </a:lnTo>
                <a:lnTo>
                  <a:pt x="6783" y="7810"/>
                </a:lnTo>
                <a:lnTo>
                  <a:pt x="6783" y="7810"/>
                </a:lnTo>
                <a:lnTo>
                  <a:pt x="6826" y="7874"/>
                </a:lnTo>
                <a:lnTo>
                  <a:pt x="6847" y="7938"/>
                </a:lnTo>
                <a:lnTo>
                  <a:pt x="6847" y="8002"/>
                </a:lnTo>
                <a:lnTo>
                  <a:pt x="6826" y="8088"/>
                </a:lnTo>
                <a:lnTo>
                  <a:pt x="6805" y="8238"/>
                </a:lnTo>
                <a:lnTo>
                  <a:pt x="6783" y="8323"/>
                </a:lnTo>
                <a:lnTo>
                  <a:pt x="6805" y="8387"/>
                </a:lnTo>
                <a:lnTo>
                  <a:pt x="6805" y="8387"/>
                </a:lnTo>
                <a:lnTo>
                  <a:pt x="6826" y="8452"/>
                </a:lnTo>
                <a:lnTo>
                  <a:pt x="6890" y="8516"/>
                </a:lnTo>
                <a:lnTo>
                  <a:pt x="6954" y="8559"/>
                </a:lnTo>
                <a:lnTo>
                  <a:pt x="7019" y="8580"/>
                </a:lnTo>
                <a:lnTo>
                  <a:pt x="7190" y="8601"/>
                </a:lnTo>
                <a:lnTo>
                  <a:pt x="7361" y="8623"/>
                </a:lnTo>
                <a:lnTo>
                  <a:pt x="7361" y="8623"/>
                </a:lnTo>
                <a:lnTo>
                  <a:pt x="7489" y="8644"/>
                </a:lnTo>
                <a:lnTo>
                  <a:pt x="7596" y="8644"/>
                </a:lnTo>
                <a:lnTo>
                  <a:pt x="7682" y="8601"/>
                </a:lnTo>
                <a:lnTo>
                  <a:pt x="7767" y="8494"/>
                </a:lnTo>
                <a:lnTo>
                  <a:pt x="7767" y="8494"/>
                </a:lnTo>
                <a:lnTo>
                  <a:pt x="7832" y="8345"/>
                </a:lnTo>
                <a:lnTo>
                  <a:pt x="7896" y="8152"/>
                </a:lnTo>
                <a:lnTo>
                  <a:pt x="7981" y="7788"/>
                </a:lnTo>
                <a:lnTo>
                  <a:pt x="7981" y="7788"/>
                </a:lnTo>
                <a:lnTo>
                  <a:pt x="8024" y="7617"/>
                </a:lnTo>
                <a:lnTo>
                  <a:pt x="8046" y="7467"/>
                </a:lnTo>
                <a:lnTo>
                  <a:pt x="8046" y="7403"/>
                </a:lnTo>
                <a:lnTo>
                  <a:pt x="8024" y="7339"/>
                </a:lnTo>
                <a:lnTo>
                  <a:pt x="7960" y="7275"/>
                </a:lnTo>
                <a:lnTo>
                  <a:pt x="7874" y="7211"/>
                </a:lnTo>
                <a:lnTo>
                  <a:pt x="7874" y="7211"/>
                </a:lnTo>
                <a:close/>
                <a:moveTo>
                  <a:pt x="7639" y="7874"/>
                </a:moveTo>
                <a:lnTo>
                  <a:pt x="7639" y="7874"/>
                </a:lnTo>
                <a:lnTo>
                  <a:pt x="7596" y="8066"/>
                </a:lnTo>
                <a:lnTo>
                  <a:pt x="7575" y="8195"/>
                </a:lnTo>
                <a:lnTo>
                  <a:pt x="7532" y="8259"/>
                </a:lnTo>
                <a:lnTo>
                  <a:pt x="7532" y="8259"/>
                </a:lnTo>
                <a:lnTo>
                  <a:pt x="7468" y="8323"/>
                </a:lnTo>
                <a:lnTo>
                  <a:pt x="7447" y="8302"/>
                </a:lnTo>
                <a:lnTo>
                  <a:pt x="7382" y="8302"/>
                </a:lnTo>
                <a:lnTo>
                  <a:pt x="7382" y="8302"/>
                </a:lnTo>
                <a:lnTo>
                  <a:pt x="7297" y="8280"/>
                </a:lnTo>
                <a:lnTo>
                  <a:pt x="7254" y="8259"/>
                </a:lnTo>
                <a:lnTo>
                  <a:pt x="7211" y="8238"/>
                </a:lnTo>
                <a:lnTo>
                  <a:pt x="7168" y="8216"/>
                </a:lnTo>
                <a:lnTo>
                  <a:pt x="7147" y="8131"/>
                </a:lnTo>
                <a:lnTo>
                  <a:pt x="7168" y="8024"/>
                </a:lnTo>
                <a:lnTo>
                  <a:pt x="7190" y="7917"/>
                </a:lnTo>
                <a:lnTo>
                  <a:pt x="7211" y="7788"/>
                </a:lnTo>
                <a:lnTo>
                  <a:pt x="7190" y="7681"/>
                </a:lnTo>
                <a:lnTo>
                  <a:pt x="7168" y="7639"/>
                </a:lnTo>
                <a:lnTo>
                  <a:pt x="7126" y="7596"/>
                </a:lnTo>
                <a:lnTo>
                  <a:pt x="7126" y="7596"/>
                </a:lnTo>
                <a:lnTo>
                  <a:pt x="7061" y="7553"/>
                </a:lnTo>
                <a:lnTo>
                  <a:pt x="6997" y="7532"/>
                </a:lnTo>
                <a:lnTo>
                  <a:pt x="6805" y="7532"/>
                </a:lnTo>
                <a:lnTo>
                  <a:pt x="6462" y="7553"/>
                </a:lnTo>
                <a:lnTo>
                  <a:pt x="6462" y="7553"/>
                </a:lnTo>
                <a:lnTo>
                  <a:pt x="6227" y="7532"/>
                </a:lnTo>
                <a:lnTo>
                  <a:pt x="6099" y="7532"/>
                </a:lnTo>
                <a:lnTo>
                  <a:pt x="6056" y="7553"/>
                </a:lnTo>
                <a:lnTo>
                  <a:pt x="6013" y="7574"/>
                </a:lnTo>
                <a:lnTo>
                  <a:pt x="6013" y="7574"/>
                </a:lnTo>
                <a:lnTo>
                  <a:pt x="5970" y="7639"/>
                </a:lnTo>
                <a:lnTo>
                  <a:pt x="5970" y="7703"/>
                </a:lnTo>
                <a:lnTo>
                  <a:pt x="5970" y="7788"/>
                </a:lnTo>
                <a:lnTo>
                  <a:pt x="5992" y="7853"/>
                </a:lnTo>
                <a:lnTo>
                  <a:pt x="6034" y="8002"/>
                </a:lnTo>
                <a:lnTo>
                  <a:pt x="6034" y="8066"/>
                </a:lnTo>
                <a:lnTo>
                  <a:pt x="6034" y="8131"/>
                </a:lnTo>
                <a:lnTo>
                  <a:pt x="6034" y="8131"/>
                </a:lnTo>
                <a:lnTo>
                  <a:pt x="6013" y="8195"/>
                </a:lnTo>
                <a:lnTo>
                  <a:pt x="5970" y="8238"/>
                </a:lnTo>
                <a:lnTo>
                  <a:pt x="5927" y="8238"/>
                </a:lnTo>
                <a:lnTo>
                  <a:pt x="5863" y="8238"/>
                </a:lnTo>
                <a:lnTo>
                  <a:pt x="5735" y="8216"/>
                </a:lnTo>
                <a:lnTo>
                  <a:pt x="5606" y="8216"/>
                </a:lnTo>
                <a:lnTo>
                  <a:pt x="5606" y="8216"/>
                </a:lnTo>
                <a:lnTo>
                  <a:pt x="5628" y="8024"/>
                </a:lnTo>
                <a:lnTo>
                  <a:pt x="5671" y="7831"/>
                </a:lnTo>
                <a:lnTo>
                  <a:pt x="5671" y="7724"/>
                </a:lnTo>
                <a:lnTo>
                  <a:pt x="5649" y="7639"/>
                </a:lnTo>
                <a:lnTo>
                  <a:pt x="5606" y="7553"/>
                </a:lnTo>
                <a:lnTo>
                  <a:pt x="5542" y="7489"/>
                </a:lnTo>
                <a:lnTo>
                  <a:pt x="5542" y="7489"/>
                </a:lnTo>
                <a:lnTo>
                  <a:pt x="5478" y="7446"/>
                </a:lnTo>
                <a:lnTo>
                  <a:pt x="5414" y="7446"/>
                </a:lnTo>
                <a:lnTo>
                  <a:pt x="5243" y="7425"/>
                </a:lnTo>
                <a:lnTo>
                  <a:pt x="4922" y="7446"/>
                </a:lnTo>
                <a:lnTo>
                  <a:pt x="4922" y="7446"/>
                </a:lnTo>
                <a:lnTo>
                  <a:pt x="4772" y="7446"/>
                </a:lnTo>
                <a:lnTo>
                  <a:pt x="4622" y="7467"/>
                </a:lnTo>
                <a:lnTo>
                  <a:pt x="4579" y="7489"/>
                </a:lnTo>
                <a:lnTo>
                  <a:pt x="4537" y="7510"/>
                </a:lnTo>
                <a:lnTo>
                  <a:pt x="4494" y="7574"/>
                </a:lnTo>
                <a:lnTo>
                  <a:pt x="4473" y="7660"/>
                </a:lnTo>
                <a:lnTo>
                  <a:pt x="4473" y="7660"/>
                </a:lnTo>
                <a:lnTo>
                  <a:pt x="4473" y="7746"/>
                </a:lnTo>
                <a:lnTo>
                  <a:pt x="4494" y="7831"/>
                </a:lnTo>
                <a:lnTo>
                  <a:pt x="4537" y="7981"/>
                </a:lnTo>
                <a:lnTo>
                  <a:pt x="4537" y="8045"/>
                </a:lnTo>
                <a:lnTo>
                  <a:pt x="4515" y="8109"/>
                </a:lnTo>
                <a:lnTo>
                  <a:pt x="4451" y="8131"/>
                </a:lnTo>
                <a:lnTo>
                  <a:pt x="4323" y="8152"/>
                </a:lnTo>
                <a:lnTo>
                  <a:pt x="4323" y="8152"/>
                </a:lnTo>
                <a:lnTo>
                  <a:pt x="4216" y="8152"/>
                </a:lnTo>
                <a:lnTo>
                  <a:pt x="4173" y="8131"/>
                </a:lnTo>
                <a:lnTo>
                  <a:pt x="4152" y="8109"/>
                </a:lnTo>
                <a:lnTo>
                  <a:pt x="4130" y="8045"/>
                </a:lnTo>
                <a:lnTo>
                  <a:pt x="4130" y="7981"/>
                </a:lnTo>
                <a:lnTo>
                  <a:pt x="4152" y="7767"/>
                </a:lnTo>
                <a:lnTo>
                  <a:pt x="4152" y="7681"/>
                </a:lnTo>
                <a:lnTo>
                  <a:pt x="4109" y="7574"/>
                </a:lnTo>
                <a:lnTo>
                  <a:pt x="4109" y="7574"/>
                </a:lnTo>
                <a:lnTo>
                  <a:pt x="4045" y="7532"/>
                </a:lnTo>
                <a:lnTo>
                  <a:pt x="3980" y="7489"/>
                </a:lnTo>
                <a:lnTo>
                  <a:pt x="3916" y="7489"/>
                </a:lnTo>
                <a:lnTo>
                  <a:pt x="3831" y="7489"/>
                </a:lnTo>
                <a:lnTo>
                  <a:pt x="3681" y="7510"/>
                </a:lnTo>
                <a:lnTo>
                  <a:pt x="3552" y="7532"/>
                </a:lnTo>
                <a:lnTo>
                  <a:pt x="3552" y="7532"/>
                </a:lnTo>
                <a:lnTo>
                  <a:pt x="3232" y="7553"/>
                </a:lnTo>
                <a:lnTo>
                  <a:pt x="3082" y="7574"/>
                </a:lnTo>
                <a:lnTo>
                  <a:pt x="3018" y="7596"/>
                </a:lnTo>
                <a:lnTo>
                  <a:pt x="2953" y="7639"/>
                </a:lnTo>
                <a:lnTo>
                  <a:pt x="2953" y="7639"/>
                </a:lnTo>
                <a:lnTo>
                  <a:pt x="2911" y="7703"/>
                </a:lnTo>
                <a:lnTo>
                  <a:pt x="2868" y="7788"/>
                </a:lnTo>
                <a:lnTo>
                  <a:pt x="2868" y="7874"/>
                </a:lnTo>
                <a:lnTo>
                  <a:pt x="2846" y="7981"/>
                </a:lnTo>
                <a:lnTo>
                  <a:pt x="2868" y="8173"/>
                </a:lnTo>
                <a:lnTo>
                  <a:pt x="2889" y="8323"/>
                </a:lnTo>
                <a:lnTo>
                  <a:pt x="2889" y="8323"/>
                </a:lnTo>
                <a:lnTo>
                  <a:pt x="2739" y="8345"/>
                </a:lnTo>
                <a:lnTo>
                  <a:pt x="2590" y="8366"/>
                </a:lnTo>
                <a:lnTo>
                  <a:pt x="2461" y="8387"/>
                </a:lnTo>
                <a:lnTo>
                  <a:pt x="2312" y="8409"/>
                </a:lnTo>
                <a:lnTo>
                  <a:pt x="2312" y="8409"/>
                </a:lnTo>
                <a:lnTo>
                  <a:pt x="2312" y="8131"/>
                </a:lnTo>
                <a:lnTo>
                  <a:pt x="2269" y="7981"/>
                </a:lnTo>
                <a:lnTo>
                  <a:pt x="2247" y="7917"/>
                </a:lnTo>
                <a:lnTo>
                  <a:pt x="2205" y="7853"/>
                </a:lnTo>
                <a:lnTo>
                  <a:pt x="2205" y="7853"/>
                </a:lnTo>
                <a:lnTo>
                  <a:pt x="2140" y="7831"/>
                </a:lnTo>
                <a:lnTo>
                  <a:pt x="2055" y="7810"/>
                </a:lnTo>
                <a:lnTo>
                  <a:pt x="1969" y="7810"/>
                </a:lnTo>
                <a:lnTo>
                  <a:pt x="1884" y="7831"/>
                </a:lnTo>
                <a:lnTo>
                  <a:pt x="1541" y="7938"/>
                </a:lnTo>
                <a:lnTo>
                  <a:pt x="1541" y="7938"/>
                </a:lnTo>
                <a:lnTo>
                  <a:pt x="1499" y="7746"/>
                </a:lnTo>
                <a:lnTo>
                  <a:pt x="1477" y="7639"/>
                </a:lnTo>
                <a:lnTo>
                  <a:pt x="1477" y="7510"/>
                </a:lnTo>
                <a:lnTo>
                  <a:pt x="1499" y="7425"/>
                </a:lnTo>
                <a:lnTo>
                  <a:pt x="1541" y="7318"/>
                </a:lnTo>
                <a:lnTo>
                  <a:pt x="1605" y="7253"/>
                </a:lnTo>
                <a:lnTo>
                  <a:pt x="1712" y="7189"/>
                </a:lnTo>
                <a:lnTo>
                  <a:pt x="1712" y="7189"/>
                </a:lnTo>
                <a:lnTo>
                  <a:pt x="1798" y="7189"/>
                </a:lnTo>
                <a:lnTo>
                  <a:pt x="1841" y="7211"/>
                </a:lnTo>
                <a:lnTo>
                  <a:pt x="1862" y="7275"/>
                </a:lnTo>
                <a:lnTo>
                  <a:pt x="1862" y="7339"/>
                </a:lnTo>
                <a:lnTo>
                  <a:pt x="1884" y="7510"/>
                </a:lnTo>
                <a:lnTo>
                  <a:pt x="1926" y="7574"/>
                </a:lnTo>
                <a:lnTo>
                  <a:pt x="1969" y="7617"/>
                </a:lnTo>
                <a:lnTo>
                  <a:pt x="1969" y="7617"/>
                </a:lnTo>
                <a:lnTo>
                  <a:pt x="2012" y="7617"/>
                </a:lnTo>
                <a:lnTo>
                  <a:pt x="2076" y="7617"/>
                </a:lnTo>
                <a:lnTo>
                  <a:pt x="2247" y="7553"/>
                </a:lnTo>
                <a:lnTo>
                  <a:pt x="2547" y="7425"/>
                </a:lnTo>
                <a:lnTo>
                  <a:pt x="2547" y="7425"/>
                </a:lnTo>
                <a:lnTo>
                  <a:pt x="2804" y="7382"/>
                </a:lnTo>
                <a:lnTo>
                  <a:pt x="2953" y="7339"/>
                </a:lnTo>
                <a:lnTo>
                  <a:pt x="3060" y="7275"/>
                </a:lnTo>
                <a:lnTo>
                  <a:pt x="3060" y="7275"/>
                </a:lnTo>
                <a:lnTo>
                  <a:pt x="3146" y="7211"/>
                </a:lnTo>
                <a:lnTo>
                  <a:pt x="3167" y="7125"/>
                </a:lnTo>
                <a:lnTo>
                  <a:pt x="3189" y="7018"/>
                </a:lnTo>
                <a:lnTo>
                  <a:pt x="3167" y="6933"/>
                </a:lnTo>
                <a:lnTo>
                  <a:pt x="3125" y="6719"/>
                </a:lnTo>
                <a:lnTo>
                  <a:pt x="3103" y="6612"/>
                </a:lnTo>
                <a:lnTo>
                  <a:pt x="3103" y="6505"/>
                </a:lnTo>
                <a:lnTo>
                  <a:pt x="3103" y="6505"/>
                </a:lnTo>
                <a:lnTo>
                  <a:pt x="3339" y="6419"/>
                </a:lnTo>
                <a:lnTo>
                  <a:pt x="3531" y="6355"/>
                </a:lnTo>
                <a:lnTo>
                  <a:pt x="3617" y="6333"/>
                </a:lnTo>
                <a:lnTo>
                  <a:pt x="3617" y="6333"/>
                </a:lnTo>
                <a:lnTo>
                  <a:pt x="3659" y="6376"/>
                </a:lnTo>
                <a:lnTo>
                  <a:pt x="3681" y="6440"/>
                </a:lnTo>
                <a:lnTo>
                  <a:pt x="3702" y="6633"/>
                </a:lnTo>
                <a:lnTo>
                  <a:pt x="3702" y="6826"/>
                </a:lnTo>
                <a:lnTo>
                  <a:pt x="3702" y="6975"/>
                </a:lnTo>
                <a:lnTo>
                  <a:pt x="3702" y="6975"/>
                </a:lnTo>
                <a:lnTo>
                  <a:pt x="3766" y="7061"/>
                </a:lnTo>
                <a:lnTo>
                  <a:pt x="3831" y="7104"/>
                </a:lnTo>
                <a:lnTo>
                  <a:pt x="3938" y="7146"/>
                </a:lnTo>
                <a:lnTo>
                  <a:pt x="4045" y="7146"/>
                </a:lnTo>
                <a:lnTo>
                  <a:pt x="4259" y="7125"/>
                </a:lnTo>
                <a:lnTo>
                  <a:pt x="4473" y="7082"/>
                </a:lnTo>
                <a:lnTo>
                  <a:pt x="4473" y="7082"/>
                </a:lnTo>
                <a:lnTo>
                  <a:pt x="4644" y="7061"/>
                </a:lnTo>
                <a:lnTo>
                  <a:pt x="4729" y="7039"/>
                </a:lnTo>
                <a:lnTo>
                  <a:pt x="4793" y="6997"/>
                </a:lnTo>
                <a:lnTo>
                  <a:pt x="4793" y="6997"/>
                </a:lnTo>
                <a:lnTo>
                  <a:pt x="4815" y="6933"/>
                </a:lnTo>
                <a:lnTo>
                  <a:pt x="4815" y="6868"/>
                </a:lnTo>
                <a:lnTo>
                  <a:pt x="4815" y="6804"/>
                </a:lnTo>
                <a:lnTo>
                  <a:pt x="4836" y="6740"/>
                </a:lnTo>
                <a:lnTo>
                  <a:pt x="4836" y="6740"/>
                </a:lnTo>
                <a:lnTo>
                  <a:pt x="4879" y="6697"/>
                </a:lnTo>
                <a:lnTo>
                  <a:pt x="4943" y="6676"/>
                </a:lnTo>
                <a:lnTo>
                  <a:pt x="5093" y="6676"/>
                </a:lnTo>
                <a:lnTo>
                  <a:pt x="5243" y="6676"/>
                </a:lnTo>
                <a:lnTo>
                  <a:pt x="5350" y="6676"/>
                </a:lnTo>
                <a:lnTo>
                  <a:pt x="5350" y="6676"/>
                </a:lnTo>
                <a:lnTo>
                  <a:pt x="5500" y="6719"/>
                </a:lnTo>
                <a:lnTo>
                  <a:pt x="5521" y="6740"/>
                </a:lnTo>
                <a:lnTo>
                  <a:pt x="5542" y="6761"/>
                </a:lnTo>
                <a:lnTo>
                  <a:pt x="5564" y="6847"/>
                </a:lnTo>
                <a:lnTo>
                  <a:pt x="5585" y="6975"/>
                </a:lnTo>
                <a:lnTo>
                  <a:pt x="5585" y="6975"/>
                </a:lnTo>
                <a:lnTo>
                  <a:pt x="5628" y="7082"/>
                </a:lnTo>
                <a:lnTo>
                  <a:pt x="5692" y="7146"/>
                </a:lnTo>
                <a:lnTo>
                  <a:pt x="5799" y="7211"/>
                </a:lnTo>
                <a:lnTo>
                  <a:pt x="5906" y="7253"/>
                </a:lnTo>
                <a:lnTo>
                  <a:pt x="6034" y="7275"/>
                </a:lnTo>
                <a:lnTo>
                  <a:pt x="6163" y="7275"/>
                </a:lnTo>
                <a:lnTo>
                  <a:pt x="6291" y="7275"/>
                </a:lnTo>
                <a:lnTo>
                  <a:pt x="6398" y="7232"/>
                </a:lnTo>
                <a:lnTo>
                  <a:pt x="6398" y="7232"/>
                </a:lnTo>
                <a:lnTo>
                  <a:pt x="6462" y="7189"/>
                </a:lnTo>
                <a:lnTo>
                  <a:pt x="6527" y="7146"/>
                </a:lnTo>
                <a:lnTo>
                  <a:pt x="6548" y="7082"/>
                </a:lnTo>
                <a:lnTo>
                  <a:pt x="6569" y="7039"/>
                </a:lnTo>
                <a:lnTo>
                  <a:pt x="6569" y="6890"/>
                </a:lnTo>
                <a:lnTo>
                  <a:pt x="6591" y="6826"/>
                </a:lnTo>
                <a:lnTo>
                  <a:pt x="6612" y="6740"/>
                </a:lnTo>
                <a:lnTo>
                  <a:pt x="6612" y="6740"/>
                </a:lnTo>
                <a:lnTo>
                  <a:pt x="6633" y="6676"/>
                </a:lnTo>
                <a:lnTo>
                  <a:pt x="6698" y="6654"/>
                </a:lnTo>
                <a:lnTo>
                  <a:pt x="6740" y="6633"/>
                </a:lnTo>
                <a:lnTo>
                  <a:pt x="6805" y="6612"/>
                </a:lnTo>
                <a:lnTo>
                  <a:pt x="6912" y="6654"/>
                </a:lnTo>
                <a:lnTo>
                  <a:pt x="7061" y="6676"/>
                </a:lnTo>
                <a:lnTo>
                  <a:pt x="7061" y="6676"/>
                </a:lnTo>
                <a:lnTo>
                  <a:pt x="7168" y="6719"/>
                </a:lnTo>
                <a:lnTo>
                  <a:pt x="7233" y="6761"/>
                </a:lnTo>
                <a:lnTo>
                  <a:pt x="7233" y="6826"/>
                </a:lnTo>
                <a:lnTo>
                  <a:pt x="7233" y="6954"/>
                </a:lnTo>
                <a:lnTo>
                  <a:pt x="7233" y="6954"/>
                </a:lnTo>
                <a:lnTo>
                  <a:pt x="7211" y="7082"/>
                </a:lnTo>
                <a:lnTo>
                  <a:pt x="7211" y="7146"/>
                </a:lnTo>
                <a:lnTo>
                  <a:pt x="7233" y="7211"/>
                </a:lnTo>
                <a:lnTo>
                  <a:pt x="7233" y="7211"/>
                </a:lnTo>
                <a:lnTo>
                  <a:pt x="7297" y="7296"/>
                </a:lnTo>
                <a:lnTo>
                  <a:pt x="7361" y="7360"/>
                </a:lnTo>
                <a:lnTo>
                  <a:pt x="7553" y="7403"/>
                </a:lnTo>
                <a:lnTo>
                  <a:pt x="7553" y="7403"/>
                </a:lnTo>
                <a:lnTo>
                  <a:pt x="7639" y="7446"/>
                </a:lnTo>
                <a:lnTo>
                  <a:pt x="7682" y="7467"/>
                </a:lnTo>
                <a:lnTo>
                  <a:pt x="7703" y="7532"/>
                </a:lnTo>
                <a:lnTo>
                  <a:pt x="7703" y="7574"/>
                </a:lnTo>
                <a:lnTo>
                  <a:pt x="7682" y="7703"/>
                </a:lnTo>
                <a:lnTo>
                  <a:pt x="7639" y="7874"/>
                </a:lnTo>
                <a:lnTo>
                  <a:pt x="7639" y="78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454080" y="3055490"/>
            <a:ext cx="244381" cy="279019"/>
          </a:xfrm>
          <a:custGeom>
            <a:rect b="b" l="l" r="r" t="t"/>
            <a:pathLst>
              <a:path extrusionOk="0" h="10335" w="9052">
                <a:moveTo>
                  <a:pt x="8965" y="6012"/>
                </a:moveTo>
                <a:lnTo>
                  <a:pt x="8965" y="6012"/>
                </a:lnTo>
                <a:lnTo>
                  <a:pt x="8858" y="5542"/>
                </a:lnTo>
                <a:lnTo>
                  <a:pt x="8794" y="5306"/>
                </a:lnTo>
                <a:lnTo>
                  <a:pt x="8773" y="5071"/>
                </a:lnTo>
                <a:lnTo>
                  <a:pt x="8773" y="5071"/>
                </a:lnTo>
                <a:lnTo>
                  <a:pt x="8773" y="4836"/>
                </a:lnTo>
                <a:lnTo>
                  <a:pt x="8794" y="4643"/>
                </a:lnTo>
                <a:lnTo>
                  <a:pt x="8858" y="4472"/>
                </a:lnTo>
                <a:lnTo>
                  <a:pt x="8944" y="4258"/>
                </a:lnTo>
                <a:lnTo>
                  <a:pt x="8944" y="4258"/>
                </a:lnTo>
                <a:lnTo>
                  <a:pt x="9008" y="4065"/>
                </a:lnTo>
                <a:lnTo>
                  <a:pt x="9030" y="3873"/>
                </a:lnTo>
                <a:lnTo>
                  <a:pt x="9030" y="3680"/>
                </a:lnTo>
                <a:lnTo>
                  <a:pt x="9008" y="3488"/>
                </a:lnTo>
                <a:lnTo>
                  <a:pt x="8944" y="3274"/>
                </a:lnTo>
                <a:lnTo>
                  <a:pt x="8880" y="3103"/>
                </a:lnTo>
                <a:lnTo>
                  <a:pt x="8794" y="2931"/>
                </a:lnTo>
                <a:lnTo>
                  <a:pt x="8666" y="2782"/>
                </a:lnTo>
                <a:lnTo>
                  <a:pt x="8666" y="2782"/>
                </a:lnTo>
                <a:lnTo>
                  <a:pt x="8538" y="2653"/>
                </a:lnTo>
                <a:lnTo>
                  <a:pt x="8452" y="2589"/>
                </a:lnTo>
                <a:lnTo>
                  <a:pt x="8388" y="2504"/>
                </a:lnTo>
                <a:lnTo>
                  <a:pt x="8388" y="2504"/>
                </a:lnTo>
                <a:lnTo>
                  <a:pt x="8345" y="2439"/>
                </a:lnTo>
                <a:lnTo>
                  <a:pt x="8302" y="2354"/>
                </a:lnTo>
                <a:lnTo>
                  <a:pt x="8281" y="2161"/>
                </a:lnTo>
                <a:lnTo>
                  <a:pt x="8281" y="2161"/>
                </a:lnTo>
                <a:lnTo>
                  <a:pt x="8217" y="1969"/>
                </a:lnTo>
                <a:lnTo>
                  <a:pt x="8131" y="1776"/>
                </a:lnTo>
                <a:lnTo>
                  <a:pt x="8045" y="1605"/>
                </a:lnTo>
                <a:lnTo>
                  <a:pt x="7938" y="1434"/>
                </a:lnTo>
                <a:lnTo>
                  <a:pt x="7938" y="1434"/>
                </a:lnTo>
                <a:lnTo>
                  <a:pt x="7682" y="1091"/>
                </a:lnTo>
                <a:lnTo>
                  <a:pt x="7532" y="963"/>
                </a:lnTo>
                <a:lnTo>
                  <a:pt x="7404" y="813"/>
                </a:lnTo>
                <a:lnTo>
                  <a:pt x="7254" y="706"/>
                </a:lnTo>
                <a:lnTo>
                  <a:pt x="7083" y="578"/>
                </a:lnTo>
                <a:lnTo>
                  <a:pt x="6911" y="492"/>
                </a:lnTo>
                <a:lnTo>
                  <a:pt x="6719" y="385"/>
                </a:lnTo>
                <a:lnTo>
                  <a:pt x="6719" y="385"/>
                </a:lnTo>
                <a:lnTo>
                  <a:pt x="6334" y="257"/>
                </a:lnTo>
                <a:lnTo>
                  <a:pt x="5927" y="129"/>
                </a:lnTo>
                <a:lnTo>
                  <a:pt x="5521" y="43"/>
                </a:lnTo>
                <a:lnTo>
                  <a:pt x="5114" y="0"/>
                </a:lnTo>
                <a:lnTo>
                  <a:pt x="5114" y="0"/>
                </a:lnTo>
                <a:lnTo>
                  <a:pt x="4686" y="0"/>
                </a:lnTo>
                <a:lnTo>
                  <a:pt x="4280" y="22"/>
                </a:lnTo>
                <a:lnTo>
                  <a:pt x="3852" y="64"/>
                </a:lnTo>
                <a:lnTo>
                  <a:pt x="3424" y="150"/>
                </a:lnTo>
                <a:lnTo>
                  <a:pt x="3017" y="257"/>
                </a:lnTo>
                <a:lnTo>
                  <a:pt x="2611" y="385"/>
                </a:lnTo>
                <a:lnTo>
                  <a:pt x="2204" y="557"/>
                </a:lnTo>
                <a:lnTo>
                  <a:pt x="1841" y="728"/>
                </a:lnTo>
                <a:lnTo>
                  <a:pt x="1841" y="728"/>
                </a:lnTo>
                <a:lnTo>
                  <a:pt x="1520" y="920"/>
                </a:lnTo>
                <a:lnTo>
                  <a:pt x="1220" y="1134"/>
                </a:lnTo>
                <a:lnTo>
                  <a:pt x="963" y="1370"/>
                </a:lnTo>
                <a:lnTo>
                  <a:pt x="728" y="1648"/>
                </a:lnTo>
                <a:lnTo>
                  <a:pt x="536" y="1926"/>
                </a:lnTo>
                <a:lnTo>
                  <a:pt x="364" y="2247"/>
                </a:lnTo>
                <a:lnTo>
                  <a:pt x="215" y="2589"/>
                </a:lnTo>
                <a:lnTo>
                  <a:pt x="129" y="2931"/>
                </a:lnTo>
                <a:lnTo>
                  <a:pt x="129" y="2931"/>
                </a:lnTo>
                <a:lnTo>
                  <a:pt x="43" y="3317"/>
                </a:lnTo>
                <a:lnTo>
                  <a:pt x="1" y="3680"/>
                </a:lnTo>
                <a:lnTo>
                  <a:pt x="1" y="4065"/>
                </a:lnTo>
                <a:lnTo>
                  <a:pt x="22" y="4451"/>
                </a:lnTo>
                <a:lnTo>
                  <a:pt x="22" y="4451"/>
                </a:lnTo>
                <a:lnTo>
                  <a:pt x="65" y="4878"/>
                </a:lnTo>
                <a:lnTo>
                  <a:pt x="108" y="5328"/>
                </a:lnTo>
                <a:lnTo>
                  <a:pt x="172" y="5756"/>
                </a:lnTo>
                <a:lnTo>
                  <a:pt x="236" y="5948"/>
                </a:lnTo>
                <a:lnTo>
                  <a:pt x="300" y="6162"/>
                </a:lnTo>
                <a:lnTo>
                  <a:pt x="300" y="6162"/>
                </a:lnTo>
                <a:lnTo>
                  <a:pt x="471" y="6526"/>
                </a:lnTo>
                <a:lnTo>
                  <a:pt x="685" y="6868"/>
                </a:lnTo>
                <a:lnTo>
                  <a:pt x="921" y="7168"/>
                </a:lnTo>
                <a:lnTo>
                  <a:pt x="1199" y="7425"/>
                </a:lnTo>
                <a:lnTo>
                  <a:pt x="1498" y="7660"/>
                </a:lnTo>
                <a:lnTo>
                  <a:pt x="1819" y="7831"/>
                </a:lnTo>
                <a:lnTo>
                  <a:pt x="2183" y="8002"/>
                </a:lnTo>
                <a:lnTo>
                  <a:pt x="2568" y="8131"/>
                </a:lnTo>
                <a:lnTo>
                  <a:pt x="2568" y="8131"/>
                </a:lnTo>
                <a:lnTo>
                  <a:pt x="2697" y="8173"/>
                </a:lnTo>
                <a:lnTo>
                  <a:pt x="2718" y="8216"/>
                </a:lnTo>
                <a:lnTo>
                  <a:pt x="2739" y="8238"/>
                </a:lnTo>
                <a:lnTo>
                  <a:pt x="2739" y="8345"/>
                </a:lnTo>
                <a:lnTo>
                  <a:pt x="2739" y="8494"/>
                </a:lnTo>
                <a:lnTo>
                  <a:pt x="2739" y="8494"/>
                </a:lnTo>
                <a:lnTo>
                  <a:pt x="2782" y="8815"/>
                </a:lnTo>
                <a:lnTo>
                  <a:pt x="2825" y="8965"/>
                </a:lnTo>
                <a:lnTo>
                  <a:pt x="2868" y="9115"/>
                </a:lnTo>
                <a:lnTo>
                  <a:pt x="2868" y="9115"/>
                </a:lnTo>
                <a:lnTo>
                  <a:pt x="2953" y="9286"/>
                </a:lnTo>
                <a:lnTo>
                  <a:pt x="3082" y="9436"/>
                </a:lnTo>
                <a:lnTo>
                  <a:pt x="3210" y="9564"/>
                </a:lnTo>
                <a:lnTo>
                  <a:pt x="3360" y="9671"/>
                </a:lnTo>
                <a:lnTo>
                  <a:pt x="3510" y="9778"/>
                </a:lnTo>
                <a:lnTo>
                  <a:pt x="3681" y="9864"/>
                </a:lnTo>
                <a:lnTo>
                  <a:pt x="4044" y="10013"/>
                </a:lnTo>
                <a:lnTo>
                  <a:pt x="4044" y="10013"/>
                </a:lnTo>
                <a:lnTo>
                  <a:pt x="4430" y="10142"/>
                </a:lnTo>
                <a:lnTo>
                  <a:pt x="4836" y="10249"/>
                </a:lnTo>
                <a:lnTo>
                  <a:pt x="5264" y="10313"/>
                </a:lnTo>
                <a:lnTo>
                  <a:pt x="5671" y="10334"/>
                </a:lnTo>
                <a:lnTo>
                  <a:pt x="6098" y="10313"/>
                </a:lnTo>
                <a:lnTo>
                  <a:pt x="6505" y="10270"/>
                </a:lnTo>
                <a:lnTo>
                  <a:pt x="6911" y="10163"/>
                </a:lnTo>
                <a:lnTo>
                  <a:pt x="7104" y="10078"/>
                </a:lnTo>
                <a:lnTo>
                  <a:pt x="7318" y="10013"/>
                </a:lnTo>
                <a:lnTo>
                  <a:pt x="7318" y="10013"/>
                </a:lnTo>
                <a:lnTo>
                  <a:pt x="7639" y="9842"/>
                </a:lnTo>
                <a:lnTo>
                  <a:pt x="7960" y="9628"/>
                </a:lnTo>
                <a:lnTo>
                  <a:pt x="8088" y="9521"/>
                </a:lnTo>
                <a:lnTo>
                  <a:pt x="8238" y="9372"/>
                </a:lnTo>
                <a:lnTo>
                  <a:pt x="8345" y="9243"/>
                </a:lnTo>
                <a:lnTo>
                  <a:pt x="8452" y="9093"/>
                </a:lnTo>
                <a:lnTo>
                  <a:pt x="8452" y="9093"/>
                </a:lnTo>
                <a:lnTo>
                  <a:pt x="8538" y="8901"/>
                </a:lnTo>
                <a:lnTo>
                  <a:pt x="8580" y="8708"/>
                </a:lnTo>
                <a:lnTo>
                  <a:pt x="8602" y="8516"/>
                </a:lnTo>
                <a:lnTo>
                  <a:pt x="8602" y="8302"/>
                </a:lnTo>
                <a:lnTo>
                  <a:pt x="8580" y="7874"/>
                </a:lnTo>
                <a:lnTo>
                  <a:pt x="8538" y="7489"/>
                </a:lnTo>
                <a:lnTo>
                  <a:pt x="8538" y="7489"/>
                </a:lnTo>
                <a:lnTo>
                  <a:pt x="8538" y="7425"/>
                </a:lnTo>
                <a:lnTo>
                  <a:pt x="8580" y="7360"/>
                </a:lnTo>
                <a:lnTo>
                  <a:pt x="8730" y="7211"/>
                </a:lnTo>
                <a:lnTo>
                  <a:pt x="8880" y="7082"/>
                </a:lnTo>
                <a:lnTo>
                  <a:pt x="8944" y="7018"/>
                </a:lnTo>
                <a:lnTo>
                  <a:pt x="8987" y="6954"/>
                </a:lnTo>
                <a:lnTo>
                  <a:pt x="8987" y="6954"/>
                </a:lnTo>
                <a:lnTo>
                  <a:pt x="9030" y="6847"/>
                </a:lnTo>
                <a:lnTo>
                  <a:pt x="9051" y="6719"/>
                </a:lnTo>
                <a:lnTo>
                  <a:pt x="9051" y="6590"/>
                </a:lnTo>
                <a:lnTo>
                  <a:pt x="9051" y="6483"/>
                </a:lnTo>
                <a:lnTo>
                  <a:pt x="9008" y="6226"/>
                </a:lnTo>
                <a:lnTo>
                  <a:pt x="8965" y="6012"/>
                </a:lnTo>
                <a:lnTo>
                  <a:pt x="8965" y="6012"/>
                </a:lnTo>
                <a:close/>
                <a:moveTo>
                  <a:pt x="7361" y="9564"/>
                </a:moveTo>
                <a:lnTo>
                  <a:pt x="7361" y="9564"/>
                </a:lnTo>
                <a:lnTo>
                  <a:pt x="7104" y="9650"/>
                </a:lnTo>
                <a:lnTo>
                  <a:pt x="6847" y="9714"/>
                </a:lnTo>
                <a:lnTo>
                  <a:pt x="6569" y="9778"/>
                </a:lnTo>
                <a:lnTo>
                  <a:pt x="6291" y="9821"/>
                </a:lnTo>
                <a:lnTo>
                  <a:pt x="6013" y="9842"/>
                </a:lnTo>
                <a:lnTo>
                  <a:pt x="5735" y="9864"/>
                </a:lnTo>
                <a:lnTo>
                  <a:pt x="5457" y="9842"/>
                </a:lnTo>
                <a:lnTo>
                  <a:pt x="5178" y="9821"/>
                </a:lnTo>
                <a:lnTo>
                  <a:pt x="5178" y="9821"/>
                </a:lnTo>
                <a:lnTo>
                  <a:pt x="4900" y="9778"/>
                </a:lnTo>
                <a:lnTo>
                  <a:pt x="4622" y="9735"/>
                </a:lnTo>
                <a:lnTo>
                  <a:pt x="4472" y="9693"/>
                </a:lnTo>
                <a:lnTo>
                  <a:pt x="4344" y="9628"/>
                </a:lnTo>
                <a:lnTo>
                  <a:pt x="4237" y="9564"/>
                </a:lnTo>
                <a:lnTo>
                  <a:pt x="4109" y="9479"/>
                </a:lnTo>
                <a:lnTo>
                  <a:pt x="4109" y="9479"/>
                </a:lnTo>
                <a:lnTo>
                  <a:pt x="3681" y="9136"/>
                </a:lnTo>
                <a:lnTo>
                  <a:pt x="3681" y="9136"/>
                </a:lnTo>
                <a:lnTo>
                  <a:pt x="3595" y="9051"/>
                </a:lnTo>
                <a:lnTo>
                  <a:pt x="3531" y="8944"/>
                </a:lnTo>
                <a:lnTo>
                  <a:pt x="3445" y="8708"/>
                </a:lnTo>
                <a:lnTo>
                  <a:pt x="3445" y="8708"/>
                </a:lnTo>
                <a:lnTo>
                  <a:pt x="3381" y="8537"/>
                </a:lnTo>
                <a:lnTo>
                  <a:pt x="3317" y="8323"/>
                </a:lnTo>
                <a:lnTo>
                  <a:pt x="3296" y="8131"/>
                </a:lnTo>
                <a:lnTo>
                  <a:pt x="3296" y="8024"/>
                </a:lnTo>
                <a:lnTo>
                  <a:pt x="3317" y="7938"/>
                </a:lnTo>
                <a:lnTo>
                  <a:pt x="3317" y="7938"/>
                </a:lnTo>
                <a:lnTo>
                  <a:pt x="3360" y="7874"/>
                </a:lnTo>
                <a:lnTo>
                  <a:pt x="3424" y="7810"/>
                </a:lnTo>
                <a:lnTo>
                  <a:pt x="3574" y="7660"/>
                </a:lnTo>
                <a:lnTo>
                  <a:pt x="3766" y="7553"/>
                </a:lnTo>
                <a:lnTo>
                  <a:pt x="3937" y="7446"/>
                </a:lnTo>
                <a:lnTo>
                  <a:pt x="3937" y="7446"/>
                </a:lnTo>
                <a:lnTo>
                  <a:pt x="3916" y="7467"/>
                </a:lnTo>
                <a:lnTo>
                  <a:pt x="3916" y="7467"/>
                </a:lnTo>
                <a:lnTo>
                  <a:pt x="3980" y="7425"/>
                </a:lnTo>
                <a:lnTo>
                  <a:pt x="3980" y="7425"/>
                </a:lnTo>
                <a:lnTo>
                  <a:pt x="3937" y="7446"/>
                </a:lnTo>
                <a:lnTo>
                  <a:pt x="3937" y="7446"/>
                </a:lnTo>
                <a:lnTo>
                  <a:pt x="3959" y="7446"/>
                </a:lnTo>
                <a:lnTo>
                  <a:pt x="4002" y="7467"/>
                </a:lnTo>
                <a:lnTo>
                  <a:pt x="4044" y="7553"/>
                </a:lnTo>
                <a:lnTo>
                  <a:pt x="4066" y="7703"/>
                </a:lnTo>
                <a:lnTo>
                  <a:pt x="4087" y="7895"/>
                </a:lnTo>
                <a:lnTo>
                  <a:pt x="4087" y="8259"/>
                </a:lnTo>
                <a:lnTo>
                  <a:pt x="4087" y="8473"/>
                </a:lnTo>
                <a:lnTo>
                  <a:pt x="4087" y="8473"/>
                </a:lnTo>
                <a:lnTo>
                  <a:pt x="4130" y="8580"/>
                </a:lnTo>
                <a:lnTo>
                  <a:pt x="4194" y="8644"/>
                </a:lnTo>
                <a:lnTo>
                  <a:pt x="4237" y="8644"/>
                </a:lnTo>
                <a:lnTo>
                  <a:pt x="4280" y="8644"/>
                </a:lnTo>
                <a:lnTo>
                  <a:pt x="4323" y="8644"/>
                </a:lnTo>
                <a:lnTo>
                  <a:pt x="4365" y="8601"/>
                </a:lnTo>
                <a:lnTo>
                  <a:pt x="4365" y="8601"/>
                </a:lnTo>
                <a:lnTo>
                  <a:pt x="4408" y="8559"/>
                </a:lnTo>
                <a:lnTo>
                  <a:pt x="4430" y="8516"/>
                </a:lnTo>
                <a:lnTo>
                  <a:pt x="4451" y="8452"/>
                </a:lnTo>
                <a:lnTo>
                  <a:pt x="4494" y="8409"/>
                </a:lnTo>
                <a:lnTo>
                  <a:pt x="4494" y="8409"/>
                </a:lnTo>
                <a:lnTo>
                  <a:pt x="4537" y="8409"/>
                </a:lnTo>
                <a:lnTo>
                  <a:pt x="4601" y="8409"/>
                </a:lnTo>
                <a:lnTo>
                  <a:pt x="4729" y="8430"/>
                </a:lnTo>
                <a:lnTo>
                  <a:pt x="4879" y="8473"/>
                </a:lnTo>
                <a:lnTo>
                  <a:pt x="4986" y="8516"/>
                </a:lnTo>
                <a:lnTo>
                  <a:pt x="4986" y="8516"/>
                </a:lnTo>
                <a:lnTo>
                  <a:pt x="4986" y="8708"/>
                </a:lnTo>
                <a:lnTo>
                  <a:pt x="4986" y="8815"/>
                </a:lnTo>
                <a:lnTo>
                  <a:pt x="5007" y="8901"/>
                </a:lnTo>
                <a:lnTo>
                  <a:pt x="5050" y="8965"/>
                </a:lnTo>
                <a:lnTo>
                  <a:pt x="5071" y="8986"/>
                </a:lnTo>
                <a:lnTo>
                  <a:pt x="5114" y="9008"/>
                </a:lnTo>
                <a:lnTo>
                  <a:pt x="5157" y="8986"/>
                </a:lnTo>
                <a:lnTo>
                  <a:pt x="5178" y="8965"/>
                </a:lnTo>
                <a:lnTo>
                  <a:pt x="5285" y="8879"/>
                </a:lnTo>
                <a:lnTo>
                  <a:pt x="5285" y="8879"/>
                </a:lnTo>
                <a:lnTo>
                  <a:pt x="5328" y="8794"/>
                </a:lnTo>
                <a:lnTo>
                  <a:pt x="5328" y="8708"/>
                </a:lnTo>
                <a:lnTo>
                  <a:pt x="5371" y="8623"/>
                </a:lnTo>
                <a:lnTo>
                  <a:pt x="5392" y="8580"/>
                </a:lnTo>
                <a:lnTo>
                  <a:pt x="5414" y="8559"/>
                </a:lnTo>
                <a:lnTo>
                  <a:pt x="5414" y="8559"/>
                </a:lnTo>
                <a:lnTo>
                  <a:pt x="5499" y="8537"/>
                </a:lnTo>
                <a:lnTo>
                  <a:pt x="5606" y="8537"/>
                </a:lnTo>
                <a:lnTo>
                  <a:pt x="5820" y="8580"/>
                </a:lnTo>
                <a:lnTo>
                  <a:pt x="5820" y="8580"/>
                </a:lnTo>
                <a:lnTo>
                  <a:pt x="5863" y="8601"/>
                </a:lnTo>
                <a:lnTo>
                  <a:pt x="5906" y="8601"/>
                </a:lnTo>
                <a:lnTo>
                  <a:pt x="5927" y="8644"/>
                </a:lnTo>
                <a:lnTo>
                  <a:pt x="5927" y="8644"/>
                </a:lnTo>
                <a:lnTo>
                  <a:pt x="5927" y="8751"/>
                </a:lnTo>
                <a:lnTo>
                  <a:pt x="5927" y="8858"/>
                </a:lnTo>
                <a:lnTo>
                  <a:pt x="5927" y="8858"/>
                </a:lnTo>
                <a:lnTo>
                  <a:pt x="5927" y="8944"/>
                </a:lnTo>
                <a:lnTo>
                  <a:pt x="5927" y="9051"/>
                </a:lnTo>
                <a:lnTo>
                  <a:pt x="5970" y="9136"/>
                </a:lnTo>
                <a:lnTo>
                  <a:pt x="5991" y="9179"/>
                </a:lnTo>
                <a:lnTo>
                  <a:pt x="6034" y="9200"/>
                </a:lnTo>
                <a:lnTo>
                  <a:pt x="6034" y="9200"/>
                </a:lnTo>
                <a:lnTo>
                  <a:pt x="6098" y="9222"/>
                </a:lnTo>
                <a:lnTo>
                  <a:pt x="6163" y="9222"/>
                </a:lnTo>
                <a:lnTo>
                  <a:pt x="6205" y="9222"/>
                </a:lnTo>
                <a:lnTo>
                  <a:pt x="6227" y="9200"/>
                </a:lnTo>
                <a:lnTo>
                  <a:pt x="6291" y="9115"/>
                </a:lnTo>
                <a:lnTo>
                  <a:pt x="6312" y="8986"/>
                </a:lnTo>
                <a:lnTo>
                  <a:pt x="6334" y="8751"/>
                </a:lnTo>
                <a:lnTo>
                  <a:pt x="6355" y="8644"/>
                </a:lnTo>
                <a:lnTo>
                  <a:pt x="6398" y="8580"/>
                </a:lnTo>
                <a:lnTo>
                  <a:pt x="6398" y="8580"/>
                </a:lnTo>
                <a:lnTo>
                  <a:pt x="6569" y="8559"/>
                </a:lnTo>
                <a:lnTo>
                  <a:pt x="6762" y="8537"/>
                </a:lnTo>
                <a:lnTo>
                  <a:pt x="6762" y="8537"/>
                </a:lnTo>
                <a:lnTo>
                  <a:pt x="6804" y="8559"/>
                </a:lnTo>
                <a:lnTo>
                  <a:pt x="6826" y="8580"/>
                </a:lnTo>
                <a:lnTo>
                  <a:pt x="6847" y="8644"/>
                </a:lnTo>
                <a:lnTo>
                  <a:pt x="6847" y="8644"/>
                </a:lnTo>
                <a:lnTo>
                  <a:pt x="6890" y="8751"/>
                </a:lnTo>
                <a:lnTo>
                  <a:pt x="6890" y="8858"/>
                </a:lnTo>
                <a:lnTo>
                  <a:pt x="6911" y="8922"/>
                </a:lnTo>
                <a:lnTo>
                  <a:pt x="6954" y="8965"/>
                </a:lnTo>
                <a:lnTo>
                  <a:pt x="6997" y="8986"/>
                </a:lnTo>
                <a:lnTo>
                  <a:pt x="7040" y="9008"/>
                </a:lnTo>
                <a:lnTo>
                  <a:pt x="7040" y="9008"/>
                </a:lnTo>
                <a:lnTo>
                  <a:pt x="7104" y="9008"/>
                </a:lnTo>
                <a:lnTo>
                  <a:pt x="7147" y="9008"/>
                </a:lnTo>
                <a:lnTo>
                  <a:pt x="7190" y="8986"/>
                </a:lnTo>
                <a:lnTo>
                  <a:pt x="7211" y="8965"/>
                </a:lnTo>
                <a:lnTo>
                  <a:pt x="7232" y="8879"/>
                </a:lnTo>
                <a:lnTo>
                  <a:pt x="7232" y="8773"/>
                </a:lnTo>
                <a:lnTo>
                  <a:pt x="7232" y="8559"/>
                </a:lnTo>
                <a:lnTo>
                  <a:pt x="7254" y="8452"/>
                </a:lnTo>
                <a:lnTo>
                  <a:pt x="7275" y="8387"/>
                </a:lnTo>
                <a:lnTo>
                  <a:pt x="7275" y="8387"/>
                </a:lnTo>
                <a:lnTo>
                  <a:pt x="7339" y="8345"/>
                </a:lnTo>
                <a:lnTo>
                  <a:pt x="7382" y="8345"/>
                </a:lnTo>
                <a:lnTo>
                  <a:pt x="7425" y="8345"/>
                </a:lnTo>
                <a:lnTo>
                  <a:pt x="7446" y="8366"/>
                </a:lnTo>
                <a:lnTo>
                  <a:pt x="7489" y="8430"/>
                </a:lnTo>
                <a:lnTo>
                  <a:pt x="7553" y="8516"/>
                </a:lnTo>
                <a:lnTo>
                  <a:pt x="7553" y="8516"/>
                </a:lnTo>
                <a:lnTo>
                  <a:pt x="7618" y="8559"/>
                </a:lnTo>
                <a:lnTo>
                  <a:pt x="7703" y="8580"/>
                </a:lnTo>
                <a:lnTo>
                  <a:pt x="7767" y="8559"/>
                </a:lnTo>
                <a:lnTo>
                  <a:pt x="7810" y="8537"/>
                </a:lnTo>
                <a:lnTo>
                  <a:pt x="7831" y="8494"/>
                </a:lnTo>
                <a:lnTo>
                  <a:pt x="7831" y="8494"/>
                </a:lnTo>
                <a:lnTo>
                  <a:pt x="7853" y="8430"/>
                </a:lnTo>
                <a:lnTo>
                  <a:pt x="7853" y="8387"/>
                </a:lnTo>
                <a:lnTo>
                  <a:pt x="7831" y="8302"/>
                </a:lnTo>
                <a:lnTo>
                  <a:pt x="7789" y="8195"/>
                </a:lnTo>
                <a:lnTo>
                  <a:pt x="7789" y="8152"/>
                </a:lnTo>
                <a:lnTo>
                  <a:pt x="7789" y="8088"/>
                </a:lnTo>
                <a:lnTo>
                  <a:pt x="7789" y="8088"/>
                </a:lnTo>
                <a:lnTo>
                  <a:pt x="7831" y="8024"/>
                </a:lnTo>
                <a:lnTo>
                  <a:pt x="7938" y="7938"/>
                </a:lnTo>
                <a:lnTo>
                  <a:pt x="8045" y="7852"/>
                </a:lnTo>
                <a:lnTo>
                  <a:pt x="8152" y="7831"/>
                </a:lnTo>
                <a:lnTo>
                  <a:pt x="8152" y="7831"/>
                </a:lnTo>
                <a:lnTo>
                  <a:pt x="8152" y="8088"/>
                </a:lnTo>
                <a:lnTo>
                  <a:pt x="8152" y="8345"/>
                </a:lnTo>
                <a:lnTo>
                  <a:pt x="8110" y="8601"/>
                </a:lnTo>
                <a:lnTo>
                  <a:pt x="8045" y="8837"/>
                </a:lnTo>
                <a:lnTo>
                  <a:pt x="7938" y="9072"/>
                </a:lnTo>
                <a:lnTo>
                  <a:pt x="7874" y="9158"/>
                </a:lnTo>
                <a:lnTo>
                  <a:pt x="7789" y="9265"/>
                </a:lnTo>
                <a:lnTo>
                  <a:pt x="7703" y="9350"/>
                </a:lnTo>
                <a:lnTo>
                  <a:pt x="7596" y="9436"/>
                </a:lnTo>
                <a:lnTo>
                  <a:pt x="7489" y="9500"/>
                </a:lnTo>
                <a:lnTo>
                  <a:pt x="7361" y="9564"/>
                </a:lnTo>
                <a:lnTo>
                  <a:pt x="7361" y="9564"/>
                </a:lnTo>
                <a:close/>
                <a:moveTo>
                  <a:pt x="8388" y="6954"/>
                </a:moveTo>
                <a:lnTo>
                  <a:pt x="8388" y="6954"/>
                </a:lnTo>
                <a:lnTo>
                  <a:pt x="8366" y="6804"/>
                </a:lnTo>
                <a:lnTo>
                  <a:pt x="8324" y="6654"/>
                </a:lnTo>
                <a:lnTo>
                  <a:pt x="8302" y="6569"/>
                </a:lnTo>
                <a:lnTo>
                  <a:pt x="8259" y="6526"/>
                </a:lnTo>
                <a:lnTo>
                  <a:pt x="8195" y="6483"/>
                </a:lnTo>
                <a:lnTo>
                  <a:pt x="8110" y="6505"/>
                </a:lnTo>
                <a:lnTo>
                  <a:pt x="8110" y="6505"/>
                </a:lnTo>
                <a:lnTo>
                  <a:pt x="8067" y="6526"/>
                </a:lnTo>
                <a:lnTo>
                  <a:pt x="8024" y="6569"/>
                </a:lnTo>
                <a:lnTo>
                  <a:pt x="8003" y="6654"/>
                </a:lnTo>
                <a:lnTo>
                  <a:pt x="8003" y="6761"/>
                </a:lnTo>
                <a:lnTo>
                  <a:pt x="8003" y="6847"/>
                </a:lnTo>
                <a:lnTo>
                  <a:pt x="8003" y="6847"/>
                </a:lnTo>
                <a:lnTo>
                  <a:pt x="8067" y="7061"/>
                </a:lnTo>
                <a:lnTo>
                  <a:pt x="8088" y="7168"/>
                </a:lnTo>
                <a:lnTo>
                  <a:pt x="8110" y="7275"/>
                </a:lnTo>
                <a:lnTo>
                  <a:pt x="8110" y="7275"/>
                </a:lnTo>
                <a:lnTo>
                  <a:pt x="8110" y="7339"/>
                </a:lnTo>
                <a:lnTo>
                  <a:pt x="8088" y="7425"/>
                </a:lnTo>
                <a:lnTo>
                  <a:pt x="8045" y="7489"/>
                </a:lnTo>
                <a:lnTo>
                  <a:pt x="8003" y="7553"/>
                </a:lnTo>
                <a:lnTo>
                  <a:pt x="7938" y="7596"/>
                </a:lnTo>
                <a:lnTo>
                  <a:pt x="7874" y="7639"/>
                </a:lnTo>
                <a:lnTo>
                  <a:pt x="7789" y="7660"/>
                </a:lnTo>
                <a:lnTo>
                  <a:pt x="7725" y="7660"/>
                </a:lnTo>
                <a:lnTo>
                  <a:pt x="7725" y="7660"/>
                </a:lnTo>
                <a:lnTo>
                  <a:pt x="7725" y="7553"/>
                </a:lnTo>
                <a:lnTo>
                  <a:pt x="7703" y="7467"/>
                </a:lnTo>
                <a:lnTo>
                  <a:pt x="7660" y="7360"/>
                </a:lnTo>
                <a:lnTo>
                  <a:pt x="7618" y="7339"/>
                </a:lnTo>
                <a:lnTo>
                  <a:pt x="7575" y="7318"/>
                </a:lnTo>
                <a:lnTo>
                  <a:pt x="7575" y="7318"/>
                </a:lnTo>
                <a:lnTo>
                  <a:pt x="7511" y="7318"/>
                </a:lnTo>
                <a:lnTo>
                  <a:pt x="7468" y="7339"/>
                </a:lnTo>
                <a:lnTo>
                  <a:pt x="7446" y="7360"/>
                </a:lnTo>
                <a:lnTo>
                  <a:pt x="7446" y="7403"/>
                </a:lnTo>
                <a:lnTo>
                  <a:pt x="7446" y="7489"/>
                </a:lnTo>
                <a:lnTo>
                  <a:pt x="7446" y="7596"/>
                </a:lnTo>
                <a:lnTo>
                  <a:pt x="7446" y="7596"/>
                </a:lnTo>
                <a:lnTo>
                  <a:pt x="7446" y="7681"/>
                </a:lnTo>
                <a:lnTo>
                  <a:pt x="7425" y="7788"/>
                </a:lnTo>
                <a:lnTo>
                  <a:pt x="7382" y="7895"/>
                </a:lnTo>
                <a:lnTo>
                  <a:pt x="7318" y="7981"/>
                </a:lnTo>
                <a:lnTo>
                  <a:pt x="7275" y="8024"/>
                </a:lnTo>
                <a:lnTo>
                  <a:pt x="7211" y="8045"/>
                </a:lnTo>
                <a:lnTo>
                  <a:pt x="7168" y="8024"/>
                </a:lnTo>
                <a:lnTo>
                  <a:pt x="7147" y="8002"/>
                </a:lnTo>
                <a:lnTo>
                  <a:pt x="7104" y="7895"/>
                </a:lnTo>
                <a:lnTo>
                  <a:pt x="7104" y="7895"/>
                </a:lnTo>
                <a:lnTo>
                  <a:pt x="7040" y="7660"/>
                </a:lnTo>
                <a:lnTo>
                  <a:pt x="6997" y="7532"/>
                </a:lnTo>
                <a:lnTo>
                  <a:pt x="6976" y="7489"/>
                </a:lnTo>
                <a:lnTo>
                  <a:pt x="6933" y="7467"/>
                </a:lnTo>
                <a:lnTo>
                  <a:pt x="6933" y="7467"/>
                </a:lnTo>
                <a:lnTo>
                  <a:pt x="6869" y="7467"/>
                </a:lnTo>
                <a:lnTo>
                  <a:pt x="6826" y="7489"/>
                </a:lnTo>
                <a:lnTo>
                  <a:pt x="6783" y="7532"/>
                </a:lnTo>
                <a:lnTo>
                  <a:pt x="6783" y="7596"/>
                </a:lnTo>
                <a:lnTo>
                  <a:pt x="6762" y="7724"/>
                </a:lnTo>
                <a:lnTo>
                  <a:pt x="6783" y="7831"/>
                </a:lnTo>
                <a:lnTo>
                  <a:pt x="6783" y="7831"/>
                </a:lnTo>
                <a:lnTo>
                  <a:pt x="6783" y="8024"/>
                </a:lnTo>
                <a:lnTo>
                  <a:pt x="6762" y="8109"/>
                </a:lnTo>
                <a:lnTo>
                  <a:pt x="6740" y="8152"/>
                </a:lnTo>
                <a:lnTo>
                  <a:pt x="6719" y="8195"/>
                </a:lnTo>
                <a:lnTo>
                  <a:pt x="6719" y="8195"/>
                </a:lnTo>
                <a:lnTo>
                  <a:pt x="6655" y="8216"/>
                </a:lnTo>
                <a:lnTo>
                  <a:pt x="6591" y="8238"/>
                </a:lnTo>
                <a:lnTo>
                  <a:pt x="6484" y="8238"/>
                </a:lnTo>
                <a:lnTo>
                  <a:pt x="6355" y="8195"/>
                </a:lnTo>
                <a:lnTo>
                  <a:pt x="6312" y="8173"/>
                </a:lnTo>
                <a:lnTo>
                  <a:pt x="6291" y="8131"/>
                </a:lnTo>
                <a:lnTo>
                  <a:pt x="6291" y="8131"/>
                </a:lnTo>
                <a:lnTo>
                  <a:pt x="6291" y="7959"/>
                </a:lnTo>
                <a:lnTo>
                  <a:pt x="6270" y="7660"/>
                </a:lnTo>
                <a:lnTo>
                  <a:pt x="6248" y="7532"/>
                </a:lnTo>
                <a:lnTo>
                  <a:pt x="6205" y="7425"/>
                </a:lnTo>
                <a:lnTo>
                  <a:pt x="6184" y="7425"/>
                </a:lnTo>
                <a:lnTo>
                  <a:pt x="6141" y="7425"/>
                </a:lnTo>
                <a:lnTo>
                  <a:pt x="6098" y="7446"/>
                </a:lnTo>
                <a:lnTo>
                  <a:pt x="6034" y="7489"/>
                </a:lnTo>
                <a:lnTo>
                  <a:pt x="6034" y="7489"/>
                </a:lnTo>
                <a:lnTo>
                  <a:pt x="5991" y="7574"/>
                </a:lnTo>
                <a:lnTo>
                  <a:pt x="5970" y="7660"/>
                </a:lnTo>
                <a:lnTo>
                  <a:pt x="5970" y="7895"/>
                </a:lnTo>
                <a:lnTo>
                  <a:pt x="5970" y="8002"/>
                </a:lnTo>
                <a:lnTo>
                  <a:pt x="5970" y="8109"/>
                </a:lnTo>
                <a:lnTo>
                  <a:pt x="5927" y="8173"/>
                </a:lnTo>
                <a:lnTo>
                  <a:pt x="5863" y="8238"/>
                </a:lnTo>
                <a:lnTo>
                  <a:pt x="5863" y="8238"/>
                </a:lnTo>
                <a:lnTo>
                  <a:pt x="5799" y="8259"/>
                </a:lnTo>
                <a:lnTo>
                  <a:pt x="5713" y="8238"/>
                </a:lnTo>
                <a:lnTo>
                  <a:pt x="5542" y="8216"/>
                </a:lnTo>
                <a:lnTo>
                  <a:pt x="5542" y="8216"/>
                </a:lnTo>
                <a:lnTo>
                  <a:pt x="5457" y="8173"/>
                </a:lnTo>
                <a:lnTo>
                  <a:pt x="5435" y="8152"/>
                </a:lnTo>
                <a:lnTo>
                  <a:pt x="5414" y="8109"/>
                </a:lnTo>
                <a:lnTo>
                  <a:pt x="5414" y="8002"/>
                </a:lnTo>
                <a:lnTo>
                  <a:pt x="5414" y="8002"/>
                </a:lnTo>
                <a:lnTo>
                  <a:pt x="5414" y="7874"/>
                </a:lnTo>
                <a:lnTo>
                  <a:pt x="5414" y="7746"/>
                </a:lnTo>
                <a:lnTo>
                  <a:pt x="5371" y="7639"/>
                </a:lnTo>
                <a:lnTo>
                  <a:pt x="5350" y="7596"/>
                </a:lnTo>
                <a:lnTo>
                  <a:pt x="5285" y="7553"/>
                </a:lnTo>
                <a:lnTo>
                  <a:pt x="5285" y="7553"/>
                </a:lnTo>
                <a:lnTo>
                  <a:pt x="5243" y="7532"/>
                </a:lnTo>
                <a:lnTo>
                  <a:pt x="5200" y="7532"/>
                </a:lnTo>
                <a:lnTo>
                  <a:pt x="5157" y="7532"/>
                </a:lnTo>
                <a:lnTo>
                  <a:pt x="5114" y="7553"/>
                </a:lnTo>
                <a:lnTo>
                  <a:pt x="5071" y="7639"/>
                </a:lnTo>
                <a:lnTo>
                  <a:pt x="5029" y="7746"/>
                </a:lnTo>
                <a:lnTo>
                  <a:pt x="5007" y="7981"/>
                </a:lnTo>
                <a:lnTo>
                  <a:pt x="5029" y="8173"/>
                </a:lnTo>
                <a:lnTo>
                  <a:pt x="5029" y="8173"/>
                </a:lnTo>
                <a:lnTo>
                  <a:pt x="4729" y="8131"/>
                </a:lnTo>
                <a:lnTo>
                  <a:pt x="4579" y="8066"/>
                </a:lnTo>
                <a:lnTo>
                  <a:pt x="4515" y="8024"/>
                </a:lnTo>
                <a:lnTo>
                  <a:pt x="4494" y="7981"/>
                </a:lnTo>
                <a:lnTo>
                  <a:pt x="4494" y="7981"/>
                </a:lnTo>
                <a:lnTo>
                  <a:pt x="4451" y="7917"/>
                </a:lnTo>
                <a:lnTo>
                  <a:pt x="4451" y="7852"/>
                </a:lnTo>
                <a:lnTo>
                  <a:pt x="4430" y="7703"/>
                </a:lnTo>
                <a:lnTo>
                  <a:pt x="4430" y="7532"/>
                </a:lnTo>
                <a:lnTo>
                  <a:pt x="4408" y="7403"/>
                </a:lnTo>
                <a:lnTo>
                  <a:pt x="4408" y="7403"/>
                </a:lnTo>
                <a:lnTo>
                  <a:pt x="4344" y="7253"/>
                </a:lnTo>
                <a:lnTo>
                  <a:pt x="4258" y="7168"/>
                </a:lnTo>
                <a:lnTo>
                  <a:pt x="4173" y="7104"/>
                </a:lnTo>
                <a:lnTo>
                  <a:pt x="4087" y="7061"/>
                </a:lnTo>
                <a:lnTo>
                  <a:pt x="3980" y="7061"/>
                </a:lnTo>
                <a:lnTo>
                  <a:pt x="3852" y="7082"/>
                </a:lnTo>
                <a:lnTo>
                  <a:pt x="3745" y="7146"/>
                </a:lnTo>
                <a:lnTo>
                  <a:pt x="3617" y="7211"/>
                </a:lnTo>
                <a:lnTo>
                  <a:pt x="3617" y="7211"/>
                </a:lnTo>
                <a:lnTo>
                  <a:pt x="3510" y="7318"/>
                </a:lnTo>
                <a:lnTo>
                  <a:pt x="3381" y="7425"/>
                </a:lnTo>
                <a:lnTo>
                  <a:pt x="3253" y="7553"/>
                </a:lnTo>
                <a:lnTo>
                  <a:pt x="3189" y="7574"/>
                </a:lnTo>
                <a:lnTo>
                  <a:pt x="3124" y="7596"/>
                </a:lnTo>
                <a:lnTo>
                  <a:pt x="3124" y="7596"/>
                </a:lnTo>
                <a:lnTo>
                  <a:pt x="3017" y="7617"/>
                </a:lnTo>
                <a:lnTo>
                  <a:pt x="2868" y="7574"/>
                </a:lnTo>
                <a:lnTo>
                  <a:pt x="2611" y="7532"/>
                </a:lnTo>
                <a:lnTo>
                  <a:pt x="2611" y="7532"/>
                </a:lnTo>
                <a:lnTo>
                  <a:pt x="2483" y="7489"/>
                </a:lnTo>
                <a:lnTo>
                  <a:pt x="2333" y="7446"/>
                </a:lnTo>
                <a:lnTo>
                  <a:pt x="2226" y="7360"/>
                </a:lnTo>
                <a:lnTo>
                  <a:pt x="2097" y="7275"/>
                </a:lnTo>
                <a:lnTo>
                  <a:pt x="1883" y="7082"/>
                </a:lnTo>
                <a:lnTo>
                  <a:pt x="1670" y="6868"/>
                </a:lnTo>
                <a:lnTo>
                  <a:pt x="1670" y="6868"/>
                </a:lnTo>
                <a:lnTo>
                  <a:pt x="1541" y="6740"/>
                </a:lnTo>
                <a:lnTo>
                  <a:pt x="1434" y="6590"/>
                </a:lnTo>
                <a:lnTo>
                  <a:pt x="1327" y="6440"/>
                </a:lnTo>
                <a:lnTo>
                  <a:pt x="1242" y="6291"/>
                </a:lnTo>
                <a:lnTo>
                  <a:pt x="1092" y="5970"/>
                </a:lnTo>
                <a:lnTo>
                  <a:pt x="985" y="5606"/>
                </a:lnTo>
                <a:lnTo>
                  <a:pt x="899" y="5242"/>
                </a:lnTo>
                <a:lnTo>
                  <a:pt x="835" y="4878"/>
                </a:lnTo>
                <a:lnTo>
                  <a:pt x="814" y="4515"/>
                </a:lnTo>
                <a:lnTo>
                  <a:pt x="792" y="4151"/>
                </a:lnTo>
                <a:lnTo>
                  <a:pt x="792" y="4151"/>
                </a:lnTo>
                <a:lnTo>
                  <a:pt x="814" y="3809"/>
                </a:lnTo>
                <a:lnTo>
                  <a:pt x="835" y="3445"/>
                </a:lnTo>
                <a:lnTo>
                  <a:pt x="878" y="3103"/>
                </a:lnTo>
                <a:lnTo>
                  <a:pt x="942" y="2739"/>
                </a:lnTo>
                <a:lnTo>
                  <a:pt x="942" y="2739"/>
                </a:lnTo>
                <a:lnTo>
                  <a:pt x="1049" y="2418"/>
                </a:lnTo>
                <a:lnTo>
                  <a:pt x="1113" y="2268"/>
                </a:lnTo>
                <a:lnTo>
                  <a:pt x="1199" y="2118"/>
                </a:lnTo>
                <a:lnTo>
                  <a:pt x="1199" y="2118"/>
                </a:lnTo>
                <a:lnTo>
                  <a:pt x="1284" y="1990"/>
                </a:lnTo>
                <a:lnTo>
                  <a:pt x="1370" y="1862"/>
                </a:lnTo>
                <a:lnTo>
                  <a:pt x="1456" y="1755"/>
                </a:lnTo>
                <a:lnTo>
                  <a:pt x="1498" y="1605"/>
                </a:lnTo>
                <a:lnTo>
                  <a:pt x="1498" y="1605"/>
                </a:lnTo>
                <a:lnTo>
                  <a:pt x="1541" y="1691"/>
                </a:lnTo>
                <a:lnTo>
                  <a:pt x="1563" y="1776"/>
                </a:lnTo>
                <a:lnTo>
                  <a:pt x="1541" y="1990"/>
                </a:lnTo>
                <a:lnTo>
                  <a:pt x="1563" y="2076"/>
                </a:lnTo>
                <a:lnTo>
                  <a:pt x="1584" y="2183"/>
                </a:lnTo>
                <a:lnTo>
                  <a:pt x="1648" y="2247"/>
                </a:lnTo>
                <a:lnTo>
                  <a:pt x="1755" y="2290"/>
                </a:lnTo>
                <a:lnTo>
                  <a:pt x="1755" y="2290"/>
                </a:lnTo>
                <a:lnTo>
                  <a:pt x="1819" y="2290"/>
                </a:lnTo>
                <a:lnTo>
                  <a:pt x="1905" y="2268"/>
                </a:lnTo>
                <a:lnTo>
                  <a:pt x="2076" y="2204"/>
                </a:lnTo>
                <a:lnTo>
                  <a:pt x="2247" y="2140"/>
                </a:lnTo>
                <a:lnTo>
                  <a:pt x="2311" y="2140"/>
                </a:lnTo>
                <a:lnTo>
                  <a:pt x="2376" y="2161"/>
                </a:lnTo>
                <a:lnTo>
                  <a:pt x="2376" y="2161"/>
                </a:lnTo>
                <a:lnTo>
                  <a:pt x="2418" y="2204"/>
                </a:lnTo>
                <a:lnTo>
                  <a:pt x="2440" y="2268"/>
                </a:lnTo>
                <a:lnTo>
                  <a:pt x="2461" y="2461"/>
                </a:lnTo>
                <a:lnTo>
                  <a:pt x="2461" y="2653"/>
                </a:lnTo>
                <a:lnTo>
                  <a:pt x="2483" y="2739"/>
                </a:lnTo>
                <a:lnTo>
                  <a:pt x="2504" y="2803"/>
                </a:lnTo>
                <a:lnTo>
                  <a:pt x="2504" y="2803"/>
                </a:lnTo>
                <a:lnTo>
                  <a:pt x="2547" y="2889"/>
                </a:lnTo>
                <a:lnTo>
                  <a:pt x="2611" y="2931"/>
                </a:lnTo>
                <a:lnTo>
                  <a:pt x="2654" y="2953"/>
                </a:lnTo>
                <a:lnTo>
                  <a:pt x="2697" y="2953"/>
                </a:lnTo>
                <a:lnTo>
                  <a:pt x="2739" y="2931"/>
                </a:lnTo>
                <a:lnTo>
                  <a:pt x="2782" y="2867"/>
                </a:lnTo>
                <a:lnTo>
                  <a:pt x="2803" y="2803"/>
                </a:lnTo>
                <a:lnTo>
                  <a:pt x="2803" y="2718"/>
                </a:lnTo>
                <a:lnTo>
                  <a:pt x="2803" y="2718"/>
                </a:lnTo>
                <a:lnTo>
                  <a:pt x="2782" y="2568"/>
                </a:lnTo>
                <a:lnTo>
                  <a:pt x="2718" y="2397"/>
                </a:lnTo>
                <a:lnTo>
                  <a:pt x="2697" y="2225"/>
                </a:lnTo>
                <a:lnTo>
                  <a:pt x="2697" y="2140"/>
                </a:lnTo>
                <a:lnTo>
                  <a:pt x="2697" y="2076"/>
                </a:lnTo>
                <a:lnTo>
                  <a:pt x="2697" y="2076"/>
                </a:lnTo>
                <a:lnTo>
                  <a:pt x="2739" y="2054"/>
                </a:lnTo>
                <a:lnTo>
                  <a:pt x="2782" y="2033"/>
                </a:lnTo>
                <a:lnTo>
                  <a:pt x="2910" y="1990"/>
                </a:lnTo>
                <a:lnTo>
                  <a:pt x="3124" y="1926"/>
                </a:lnTo>
                <a:lnTo>
                  <a:pt x="3124" y="1926"/>
                </a:lnTo>
                <a:lnTo>
                  <a:pt x="3360" y="1862"/>
                </a:lnTo>
                <a:lnTo>
                  <a:pt x="3360" y="1862"/>
                </a:lnTo>
                <a:lnTo>
                  <a:pt x="3424" y="1840"/>
                </a:lnTo>
                <a:lnTo>
                  <a:pt x="3488" y="1840"/>
                </a:lnTo>
                <a:lnTo>
                  <a:pt x="3510" y="1862"/>
                </a:lnTo>
                <a:lnTo>
                  <a:pt x="3531" y="1926"/>
                </a:lnTo>
                <a:lnTo>
                  <a:pt x="3531" y="1926"/>
                </a:lnTo>
                <a:lnTo>
                  <a:pt x="3552" y="2011"/>
                </a:lnTo>
                <a:lnTo>
                  <a:pt x="3574" y="2097"/>
                </a:lnTo>
                <a:lnTo>
                  <a:pt x="3617" y="2183"/>
                </a:lnTo>
                <a:lnTo>
                  <a:pt x="3638" y="2204"/>
                </a:lnTo>
                <a:lnTo>
                  <a:pt x="3681" y="2247"/>
                </a:lnTo>
                <a:lnTo>
                  <a:pt x="3681" y="2247"/>
                </a:lnTo>
                <a:lnTo>
                  <a:pt x="3766" y="2268"/>
                </a:lnTo>
                <a:lnTo>
                  <a:pt x="3852" y="2268"/>
                </a:lnTo>
                <a:lnTo>
                  <a:pt x="3937" y="2247"/>
                </a:lnTo>
                <a:lnTo>
                  <a:pt x="4023" y="2204"/>
                </a:lnTo>
                <a:lnTo>
                  <a:pt x="4023" y="2204"/>
                </a:lnTo>
                <a:lnTo>
                  <a:pt x="4194" y="2076"/>
                </a:lnTo>
                <a:lnTo>
                  <a:pt x="4280" y="2011"/>
                </a:lnTo>
                <a:lnTo>
                  <a:pt x="4365" y="1969"/>
                </a:lnTo>
                <a:lnTo>
                  <a:pt x="4365" y="1969"/>
                </a:lnTo>
                <a:lnTo>
                  <a:pt x="4387" y="1990"/>
                </a:lnTo>
                <a:lnTo>
                  <a:pt x="4430" y="1990"/>
                </a:lnTo>
                <a:lnTo>
                  <a:pt x="4472" y="2054"/>
                </a:lnTo>
                <a:lnTo>
                  <a:pt x="4537" y="2183"/>
                </a:lnTo>
                <a:lnTo>
                  <a:pt x="4537" y="2183"/>
                </a:lnTo>
                <a:lnTo>
                  <a:pt x="4622" y="2268"/>
                </a:lnTo>
                <a:lnTo>
                  <a:pt x="4729" y="2354"/>
                </a:lnTo>
                <a:lnTo>
                  <a:pt x="4793" y="2375"/>
                </a:lnTo>
                <a:lnTo>
                  <a:pt x="4857" y="2375"/>
                </a:lnTo>
                <a:lnTo>
                  <a:pt x="4900" y="2354"/>
                </a:lnTo>
                <a:lnTo>
                  <a:pt x="4943" y="2290"/>
                </a:lnTo>
                <a:lnTo>
                  <a:pt x="4943" y="2290"/>
                </a:lnTo>
                <a:lnTo>
                  <a:pt x="4964" y="2225"/>
                </a:lnTo>
                <a:lnTo>
                  <a:pt x="4964" y="2183"/>
                </a:lnTo>
                <a:lnTo>
                  <a:pt x="4943" y="2097"/>
                </a:lnTo>
                <a:lnTo>
                  <a:pt x="4815" y="1947"/>
                </a:lnTo>
                <a:lnTo>
                  <a:pt x="4815" y="1947"/>
                </a:lnTo>
                <a:lnTo>
                  <a:pt x="4750" y="1883"/>
                </a:lnTo>
                <a:lnTo>
                  <a:pt x="4729" y="1819"/>
                </a:lnTo>
                <a:lnTo>
                  <a:pt x="4729" y="1776"/>
                </a:lnTo>
                <a:lnTo>
                  <a:pt x="4793" y="1712"/>
                </a:lnTo>
                <a:lnTo>
                  <a:pt x="4793" y="1712"/>
                </a:lnTo>
                <a:lnTo>
                  <a:pt x="4900" y="1626"/>
                </a:lnTo>
                <a:lnTo>
                  <a:pt x="5050" y="1519"/>
                </a:lnTo>
                <a:lnTo>
                  <a:pt x="5093" y="1455"/>
                </a:lnTo>
                <a:lnTo>
                  <a:pt x="5114" y="1391"/>
                </a:lnTo>
                <a:lnTo>
                  <a:pt x="5071" y="1327"/>
                </a:lnTo>
                <a:lnTo>
                  <a:pt x="4986" y="1263"/>
                </a:lnTo>
                <a:lnTo>
                  <a:pt x="4986" y="1263"/>
                </a:lnTo>
                <a:lnTo>
                  <a:pt x="4900" y="1241"/>
                </a:lnTo>
                <a:lnTo>
                  <a:pt x="4836" y="1263"/>
                </a:lnTo>
                <a:lnTo>
                  <a:pt x="4772" y="1284"/>
                </a:lnTo>
                <a:lnTo>
                  <a:pt x="4708" y="1348"/>
                </a:lnTo>
                <a:lnTo>
                  <a:pt x="4601" y="1455"/>
                </a:lnTo>
                <a:lnTo>
                  <a:pt x="4494" y="1562"/>
                </a:lnTo>
                <a:lnTo>
                  <a:pt x="4494" y="1562"/>
                </a:lnTo>
                <a:lnTo>
                  <a:pt x="4387" y="1626"/>
                </a:lnTo>
                <a:lnTo>
                  <a:pt x="4216" y="1712"/>
                </a:lnTo>
                <a:lnTo>
                  <a:pt x="4023" y="1776"/>
                </a:lnTo>
                <a:lnTo>
                  <a:pt x="3959" y="1776"/>
                </a:lnTo>
                <a:lnTo>
                  <a:pt x="3916" y="1776"/>
                </a:lnTo>
                <a:lnTo>
                  <a:pt x="3916" y="1776"/>
                </a:lnTo>
                <a:lnTo>
                  <a:pt x="3873" y="1755"/>
                </a:lnTo>
                <a:lnTo>
                  <a:pt x="3830" y="1712"/>
                </a:lnTo>
                <a:lnTo>
                  <a:pt x="3788" y="1605"/>
                </a:lnTo>
                <a:lnTo>
                  <a:pt x="3745" y="1498"/>
                </a:lnTo>
                <a:lnTo>
                  <a:pt x="3702" y="1455"/>
                </a:lnTo>
                <a:lnTo>
                  <a:pt x="3638" y="1412"/>
                </a:lnTo>
                <a:lnTo>
                  <a:pt x="3638" y="1412"/>
                </a:lnTo>
                <a:lnTo>
                  <a:pt x="3552" y="1412"/>
                </a:lnTo>
                <a:lnTo>
                  <a:pt x="3467" y="1412"/>
                </a:lnTo>
                <a:lnTo>
                  <a:pt x="3274" y="1455"/>
                </a:lnTo>
                <a:lnTo>
                  <a:pt x="2932" y="1584"/>
                </a:lnTo>
                <a:lnTo>
                  <a:pt x="2932" y="1584"/>
                </a:lnTo>
                <a:lnTo>
                  <a:pt x="2440" y="1733"/>
                </a:lnTo>
                <a:lnTo>
                  <a:pt x="2183" y="1798"/>
                </a:lnTo>
                <a:lnTo>
                  <a:pt x="1926" y="1840"/>
                </a:lnTo>
                <a:lnTo>
                  <a:pt x="1926" y="1840"/>
                </a:lnTo>
                <a:lnTo>
                  <a:pt x="1905" y="1712"/>
                </a:lnTo>
                <a:lnTo>
                  <a:pt x="1883" y="1562"/>
                </a:lnTo>
                <a:lnTo>
                  <a:pt x="1862" y="1412"/>
                </a:lnTo>
                <a:lnTo>
                  <a:pt x="1883" y="1348"/>
                </a:lnTo>
                <a:lnTo>
                  <a:pt x="1905" y="1284"/>
                </a:lnTo>
                <a:lnTo>
                  <a:pt x="1905" y="1284"/>
                </a:lnTo>
                <a:lnTo>
                  <a:pt x="1948" y="1241"/>
                </a:lnTo>
                <a:lnTo>
                  <a:pt x="2033" y="1177"/>
                </a:lnTo>
                <a:lnTo>
                  <a:pt x="2204" y="1070"/>
                </a:lnTo>
                <a:lnTo>
                  <a:pt x="2547" y="942"/>
                </a:lnTo>
                <a:lnTo>
                  <a:pt x="2547" y="942"/>
                </a:lnTo>
                <a:lnTo>
                  <a:pt x="2953" y="771"/>
                </a:lnTo>
                <a:lnTo>
                  <a:pt x="3360" y="664"/>
                </a:lnTo>
                <a:lnTo>
                  <a:pt x="3788" y="578"/>
                </a:lnTo>
                <a:lnTo>
                  <a:pt x="4216" y="535"/>
                </a:lnTo>
                <a:lnTo>
                  <a:pt x="4216" y="535"/>
                </a:lnTo>
                <a:lnTo>
                  <a:pt x="4622" y="514"/>
                </a:lnTo>
                <a:lnTo>
                  <a:pt x="5029" y="514"/>
                </a:lnTo>
                <a:lnTo>
                  <a:pt x="5435" y="535"/>
                </a:lnTo>
                <a:lnTo>
                  <a:pt x="5842" y="599"/>
                </a:lnTo>
                <a:lnTo>
                  <a:pt x="6227" y="706"/>
                </a:lnTo>
                <a:lnTo>
                  <a:pt x="6612" y="856"/>
                </a:lnTo>
                <a:lnTo>
                  <a:pt x="6783" y="942"/>
                </a:lnTo>
                <a:lnTo>
                  <a:pt x="6954" y="1049"/>
                </a:lnTo>
                <a:lnTo>
                  <a:pt x="7125" y="1156"/>
                </a:lnTo>
                <a:lnTo>
                  <a:pt x="7297" y="1284"/>
                </a:lnTo>
                <a:lnTo>
                  <a:pt x="7297" y="1284"/>
                </a:lnTo>
                <a:lnTo>
                  <a:pt x="7382" y="1370"/>
                </a:lnTo>
                <a:lnTo>
                  <a:pt x="7468" y="1477"/>
                </a:lnTo>
                <a:lnTo>
                  <a:pt x="7639" y="1712"/>
                </a:lnTo>
                <a:lnTo>
                  <a:pt x="7767" y="1990"/>
                </a:lnTo>
                <a:lnTo>
                  <a:pt x="7853" y="2247"/>
                </a:lnTo>
                <a:lnTo>
                  <a:pt x="7853" y="2247"/>
                </a:lnTo>
                <a:lnTo>
                  <a:pt x="7725" y="2247"/>
                </a:lnTo>
                <a:lnTo>
                  <a:pt x="7532" y="2247"/>
                </a:lnTo>
                <a:lnTo>
                  <a:pt x="7446" y="2268"/>
                </a:lnTo>
                <a:lnTo>
                  <a:pt x="7404" y="2311"/>
                </a:lnTo>
                <a:lnTo>
                  <a:pt x="7361" y="2354"/>
                </a:lnTo>
                <a:lnTo>
                  <a:pt x="7382" y="2439"/>
                </a:lnTo>
                <a:lnTo>
                  <a:pt x="7382" y="2439"/>
                </a:lnTo>
                <a:lnTo>
                  <a:pt x="7404" y="2504"/>
                </a:lnTo>
                <a:lnTo>
                  <a:pt x="7468" y="2546"/>
                </a:lnTo>
                <a:lnTo>
                  <a:pt x="7596" y="2589"/>
                </a:lnTo>
                <a:lnTo>
                  <a:pt x="7767" y="2632"/>
                </a:lnTo>
                <a:lnTo>
                  <a:pt x="7896" y="2653"/>
                </a:lnTo>
                <a:lnTo>
                  <a:pt x="7896" y="2653"/>
                </a:lnTo>
                <a:lnTo>
                  <a:pt x="8045" y="2739"/>
                </a:lnTo>
                <a:lnTo>
                  <a:pt x="8174" y="2846"/>
                </a:lnTo>
                <a:lnTo>
                  <a:pt x="8302" y="2974"/>
                </a:lnTo>
                <a:lnTo>
                  <a:pt x="8409" y="3103"/>
                </a:lnTo>
                <a:lnTo>
                  <a:pt x="8495" y="3231"/>
                </a:lnTo>
                <a:lnTo>
                  <a:pt x="8559" y="3402"/>
                </a:lnTo>
                <a:lnTo>
                  <a:pt x="8602" y="3552"/>
                </a:lnTo>
                <a:lnTo>
                  <a:pt x="8623" y="3745"/>
                </a:lnTo>
                <a:lnTo>
                  <a:pt x="8623" y="3745"/>
                </a:lnTo>
                <a:lnTo>
                  <a:pt x="8602" y="3937"/>
                </a:lnTo>
                <a:lnTo>
                  <a:pt x="8580" y="4108"/>
                </a:lnTo>
                <a:lnTo>
                  <a:pt x="8538" y="4301"/>
                </a:lnTo>
                <a:lnTo>
                  <a:pt x="8495" y="4493"/>
                </a:lnTo>
                <a:lnTo>
                  <a:pt x="8345" y="4836"/>
                </a:lnTo>
                <a:lnTo>
                  <a:pt x="8195" y="5199"/>
                </a:lnTo>
                <a:lnTo>
                  <a:pt x="8195" y="5199"/>
                </a:lnTo>
                <a:lnTo>
                  <a:pt x="8024" y="5520"/>
                </a:lnTo>
                <a:lnTo>
                  <a:pt x="7938" y="5713"/>
                </a:lnTo>
                <a:lnTo>
                  <a:pt x="7917" y="5777"/>
                </a:lnTo>
                <a:lnTo>
                  <a:pt x="7938" y="5841"/>
                </a:lnTo>
                <a:lnTo>
                  <a:pt x="7938" y="5841"/>
                </a:lnTo>
                <a:lnTo>
                  <a:pt x="8003" y="5884"/>
                </a:lnTo>
                <a:lnTo>
                  <a:pt x="8067" y="5863"/>
                </a:lnTo>
                <a:lnTo>
                  <a:pt x="8131" y="5820"/>
                </a:lnTo>
                <a:lnTo>
                  <a:pt x="8195" y="5756"/>
                </a:lnTo>
                <a:lnTo>
                  <a:pt x="8302" y="5606"/>
                </a:lnTo>
                <a:lnTo>
                  <a:pt x="8366" y="5499"/>
                </a:lnTo>
                <a:lnTo>
                  <a:pt x="8366" y="5499"/>
                </a:lnTo>
                <a:lnTo>
                  <a:pt x="8409" y="5542"/>
                </a:lnTo>
                <a:lnTo>
                  <a:pt x="8452" y="5627"/>
                </a:lnTo>
                <a:lnTo>
                  <a:pt x="8516" y="5863"/>
                </a:lnTo>
                <a:lnTo>
                  <a:pt x="8580" y="6248"/>
                </a:lnTo>
                <a:lnTo>
                  <a:pt x="8580" y="6248"/>
                </a:lnTo>
                <a:lnTo>
                  <a:pt x="8623" y="6462"/>
                </a:lnTo>
                <a:lnTo>
                  <a:pt x="8623" y="6547"/>
                </a:lnTo>
                <a:lnTo>
                  <a:pt x="8623" y="6654"/>
                </a:lnTo>
                <a:lnTo>
                  <a:pt x="8602" y="6740"/>
                </a:lnTo>
                <a:lnTo>
                  <a:pt x="8559" y="6826"/>
                </a:lnTo>
                <a:lnTo>
                  <a:pt x="8495" y="6890"/>
                </a:lnTo>
                <a:lnTo>
                  <a:pt x="8388" y="6954"/>
                </a:lnTo>
                <a:lnTo>
                  <a:pt x="8388" y="6954"/>
                </a:lnTo>
                <a:close/>
                <a:moveTo>
                  <a:pt x="4708" y="3145"/>
                </a:moveTo>
                <a:lnTo>
                  <a:pt x="4708" y="3145"/>
                </a:lnTo>
                <a:lnTo>
                  <a:pt x="4644" y="3081"/>
                </a:lnTo>
                <a:lnTo>
                  <a:pt x="4601" y="3060"/>
                </a:lnTo>
                <a:lnTo>
                  <a:pt x="4515" y="3038"/>
                </a:lnTo>
                <a:lnTo>
                  <a:pt x="4430" y="3060"/>
                </a:lnTo>
                <a:lnTo>
                  <a:pt x="4258" y="3103"/>
                </a:lnTo>
                <a:lnTo>
                  <a:pt x="4044" y="3188"/>
                </a:lnTo>
                <a:lnTo>
                  <a:pt x="3852" y="3317"/>
                </a:lnTo>
                <a:lnTo>
                  <a:pt x="3681" y="3445"/>
                </a:lnTo>
                <a:lnTo>
                  <a:pt x="3552" y="3552"/>
                </a:lnTo>
                <a:lnTo>
                  <a:pt x="3445" y="3659"/>
                </a:lnTo>
                <a:lnTo>
                  <a:pt x="3445" y="3659"/>
                </a:lnTo>
                <a:lnTo>
                  <a:pt x="3403" y="3745"/>
                </a:lnTo>
                <a:lnTo>
                  <a:pt x="3317" y="3873"/>
                </a:lnTo>
                <a:lnTo>
                  <a:pt x="3253" y="4044"/>
                </a:lnTo>
                <a:lnTo>
                  <a:pt x="3210" y="4215"/>
                </a:lnTo>
                <a:lnTo>
                  <a:pt x="3189" y="4386"/>
                </a:lnTo>
                <a:lnTo>
                  <a:pt x="3189" y="4536"/>
                </a:lnTo>
                <a:lnTo>
                  <a:pt x="3189" y="4622"/>
                </a:lnTo>
                <a:lnTo>
                  <a:pt x="3210" y="4665"/>
                </a:lnTo>
                <a:lnTo>
                  <a:pt x="3253" y="4729"/>
                </a:lnTo>
                <a:lnTo>
                  <a:pt x="3317" y="4772"/>
                </a:lnTo>
                <a:lnTo>
                  <a:pt x="3317" y="4772"/>
                </a:lnTo>
                <a:lnTo>
                  <a:pt x="3360" y="4772"/>
                </a:lnTo>
                <a:lnTo>
                  <a:pt x="3403" y="4772"/>
                </a:lnTo>
                <a:lnTo>
                  <a:pt x="3424" y="4750"/>
                </a:lnTo>
                <a:lnTo>
                  <a:pt x="3467" y="4707"/>
                </a:lnTo>
                <a:lnTo>
                  <a:pt x="3510" y="4600"/>
                </a:lnTo>
                <a:lnTo>
                  <a:pt x="3552" y="4451"/>
                </a:lnTo>
                <a:lnTo>
                  <a:pt x="3617" y="4130"/>
                </a:lnTo>
                <a:lnTo>
                  <a:pt x="3638" y="4001"/>
                </a:lnTo>
                <a:lnTo>
                  <a:pt x="3681" y="3916"/>
                </a:lnTo>
                <a:lnTo>
                  <a:pt x="3681" y="3916"/>
                </a:lnTo>
                <a:lnTo>
                  <a:pt x="3766" y="3851"/>
                </a:lnTo>
                <a:lnTo>
                  <a:pt x="3895" y="3745"/>
                </a:lnTo>
                <a:lnTo>
                  <a:pt x="4280" y="3531"/>
                </a:lnTo>
                <a:lnTo>
                  <a:pt x="4451" y="3424"/>
                </a:lnTo>
                <a:lnTo>
                  <a:pt x="4601" y="3317"/>
                </a:lnTo>
                <a:lnTo>
                  <a:pt x="4686" y="3210"/>
                </a:lnTo>
                <a:lnTo>
                  <a:pt x="4708" y="3188"/>
                </a:lnTo>
                <a:lnTo>
                  <a:pt x="4708" y="3145"/>
                </a:lnTo>
                <a:lnTo>
                  <a:pt x="4708" y="3145"/>
                </a:lnTo>
                <a:close/>
                <a:moveTo>
                  <a:pt x="7104" y="3809"/>
                </a:moveTo>
                <a:lnTo>
                  <a:pt x="7104" y="3809"/>
                </a:lnTo>
                <a:lnTo>
                  <a:pt x="7040" y="3830"/>
                </a:lnTo>
                <a:lnTo>
                  <a:pt x="6954" y="3873"/>
                </a:lnTo>
                <a:lnTo>
                  <a:pt x="6890" y="3937"/>
                </a:lnTo>
                <a:lnTo>
                  <a:pt x="6826" y="4023"/>
                </a:lnTo>
                <a:lnTo>
                  <a:pt x="6762" y="4108"/>
                </a:lnTo>
                <a:lnTo>
                  <a:pt x="6719" y="4194"/>
                </a:lnTo>
                <a:lnTo>
                  <a:pt x="6698" y="4279"/>
                </a:lnTo>
                <a:lnTo>
                  <a:pt x="6698" y="4365"/>
                </a:lnTo>
                <a:lnTo>
                  <a:pt x="6698" y="4365"/>
                </a:lnTo>
                <a:lnTo>
                  <a:pt x="6719" y="4515"/>
                </a:lnTo>
                <a:lnTo>
                  <a:pt x="6783" y="4643"/>
                </a:lnTo>
                <a:lnTo>
                  <a:pt x="6847" y="4793"/>
                </a:lnTo>
                <a:lnTo>
                  <a:pt x="6911" y="4921"/>
                </a:lnTo>
                <a:lnTo>
                  <a:pt x="6911" y="4921"/>
                </a:lnTo>
                <a:lnTo>
                  <a:pt x="6976" y="5050"/>
                </a:lnTo>
                <a:lnTo>
                  <a:pt x="7040" y="5199"/>
                </a:lnTo>
                <a:lnTo>
                  <a:pt x="7147" y="5306"/>
                </a:lnTo>
                <a:lnTo>
                  <a:pt x="7254" y="5413"/>
                </a:lnTo>
                <a:lnTo>
                  <a:pt x="7382" y="5478"/>
                </a:lnTo>
                <a:lnTo>
                  <a:pt x="7511" y="5520"/>
                </a:lnTo>
                <a:lnTo>
                  <a:pt x="7596" y="5520"/>
                </a:lnTo>
                <a:lnTo>
                  <a:pt x="7660" y="5499"/>
                </a:lnTo>
                <a:lnTo>
                  <a:pt x="7725" y="5478"/>
                </a:lnTo>
                <a:lnTo>
                  <a:pt x="7810" y="5435"/>
                </a:lnTo>
                <a:lnTo>
                  <a:pt x="7810" y="5435"/>
                </a:lnTo>
                <a:lnTo>
                  <a:pt x="7896" y="5328"/>
                </a:lnTo>
                <a:lnTo>
                  <a:pt x="7981" y="5221"/>
                </a:lnTo>
                <a:lnTo>
                  <a:pt x="8024" y="5114"/>
                </a:lnTo>
                <a:lnTo>
                  <a:pt x="8045" y="4964"/>
                </a:lnTo>
                <a:lnTo>
                  <a:pt x="8067" y="4814"/>
                </a:lnTo>
                <a:lnTo>
                  <a:pt x="8045" y="4665"/>
                </a:lnTo>
                <a:lnTo>
                  <a:pt x="8003" y="4536"/>
                </a:lnTo>
                <a:lnTo>
                  <a:pt x="7960" y="4386"/>
                </a:lnTo>
                <a:lnTo>
                  <a:pt x="7896" y="4237"/>
                </a:lnTo>
                <a:lnTo>
                  <a:pt x="7810" y="4108"/>
                </a:lnTo>
                <a:lnTo>
                  <a:pt x="7725" y="4001"/>
                </a:lnTo>
                <a:lnTo>
                  <a:pt x="7618" y="3916"/>
                </a:lnTo>
                <a:lnTo>
                  <a:pt x="7511" y="3830"/>
                </a:lnTo>
                <a:lnTo>
                  <a:pt x="7382" y="3787"/>
                </a:lnTo>
                <a:lnTo>
                  <a:pt x="7254" y="3787"/>
                </a:lnTo>
                <a:lnTo>
                  <a:pt x="7104" y="3809"/>
                </a:lnTo>
                <a:lnTo>
                  <a:pt x="7104" y="3809"/>
                </a:lnTo>
                <a:close/>
                <a:moveTo>
                  <a:pt x="4729" y="4151"/>
                </a:moveTo>
                <a:lnTo>
                  <a:pt x="4729" y="4151"/>
                </a:lnTo>
                <a:lnTo>
                  <a:pt x="4515" y="4215"/>
                </a:lnTo>
                <a:lnTo>
                  <a:pt x="4344" y="4322"/>
                </a:lnTo>
                <a:lnTo>
                  <a:pt x="4173" y="4451"/>
                </a:lnTo>
                <a:lnTo>
                  <a:pt x="4044" y="4600"/>
                </a:lnTo>
                <a:lnTo>
                  <a:pt x="3937" y="4772"/>
                </a:lnTo>
                <a:lnTo>
                  <a:pt x="3852" y="4964"/>
                </a:lnTo>
                <a:lnTo>
                  <a:pt x="3788" y="5178"/>
                </a:lnTo>
                <a:lnTo>
                  <a:pt x="3788" y="5392"/>
                </a:lnTo>
                <a:lnTo>
                  <a:pt x="3788" y="5392"/>
                </a:lnTo>
                <a:lnTo>
                  <a:pt x="3788" y="5585"/>
                </a:lnTo>
                <a:lnTo>
                  <a:pt x="3852" y="5734"/>
                </a:lnTo>
                <a:lnTo>
                  <a:pt x="3959" y="5863"/>
                </a:lnTo>
                <a:lnTo>
                  <a:pt x="4066" y="5948"/>
                </a:lnTo>
                <a:lnTo>
                  <a:pt x="4216" y="6012"/>
                </a:lnTo>
                <a:lnTo>
                  <a:pt x="4387" y="6055"/>
                </a:lnTo>
                <a:lnTo>
                  <a:pt x="4558" y="6098"/>
                </a:lnTo>
                <a:lnTo>
                  <a:pt x="4729" y="6098"/>
                </a:lnTo>
                <a:lnTo>
                  <a:pt x="4729" y="6098"/>
                </a:lnTo>
                <a:lnTo>
                  <a:pt x="4857" y="6098"/>
                </a:lnTo>
                <a:lnTo>
                  <a:pt x="4964" y="6077"/>
                </a:lnTo>
                <a:lnTo>
                  <a:pt x="5071" y="6034"/>
                </a:lnTo>
                <a:lnTo>
                  <a:pt x="5157" y="5991"/>
                </a:lnTo>
                <a:lnTo>
                  <a:pt x="5243" y="5927"/>
                </a:lnTo>
                <a:lnTo>
                  <a:pt x="5307" y="5863"/>
                </a:lnTo>
                <a:lnTo>
                  <a:pt x="5414" y="5692"/>
                </a:lnTo>
                <a:lnTo>
                  <a:pt x="5499" y="5499"/>
                </a:lnTo>
                <a:lnTo>
                  <a:pt x="5564" y="5285"/>
                </a:lnTo>
                <a:lnTo>
                  <a:pt x="5585" y="5050"/>
                </a:lnTo>
                <a:lnTo>
                  <a:pt x="5585" y="4836"/>
                </a:lnTo>
                <a:lnTo>
                  <a:pt x="5585" y="4836"/>
                </a:lnTo>
                <a:lnTo>
                  <a:pt x="5564" y="4643"/>
                </a:lnTo>
                <a:lnTo>
                  <a:pt x="5521" y="4472"/>
                </a:lnTo>
                <a:lnTo>
                  <a:pt x="5457" y="4344"/>
                </a:lnTo>
                <a:lnTo>
                  <a:pt x="5371" y="4237"/>
                </a:lnTo>
                <a:lnTo>
                  <a:pt x="5243" y="4172"/>
                </a:lnTo>
                <a:lnTo>
                  <a:pt x="5114" y="4130"/>
                </a:lnTo>
                <a:lnTo>
                  <a:pt x="4943" y="4130"/>
                </a:lnTo>
                <a:lnTo>
                  <a:pt x="4729" y="4151"/>
                </a:lnTo>
                <a:lnTo>
                  <a:pt x="4729" y="4151"/>
                </a:lnTo>
                <a:close/>
                <a:moveTo>
                  <a:pt x="6398" y="5563"/>
                </a:moveTo>
                <a:lnTo>
                  <a:pt x="6398" y="5563"/>
                </a:lnTo>
                <a:lnTo>
                  <a:pt x="6312" y="5627"/>
                </a:lnTo>
                <a:lnTo>
                  <a:pt x="6227" y="5734"/>
                </a:lnTo>
                <a:lnTo>
                  <a:pt x="6184" y="5863"/>
                </a:lnTo>
                <a:lnTo>
                  <a:pt x="6141" y="6012"/>
                </a:lnTo>
                <a:lnTo>
                  <a:pt x="6098" y="6333"/>
                </a:lnTo>
                <a:lnTo>
                  <a:pt x="6098" y="6590"/>
                </a:lnTo>
                <a:lnTo>
                  <a:pt x="6098" y="6590"/>
                </a:lnTo>
                <a:lnTo>
                  <a:pt x="6098" y="6719"/>
                </a:lnTo>
                <a:lnTo>
                  <a:pt x="6141" y="6826"/>
                </a:lnTo>
                <a:lnTo>
                  <a:pt x="6184" y="6868"/>
                </a:lnTo>
                <a:lnTo>
                  <a:pt x="6227" y="6890"/>
                </a:lnTo>
                <a:lnTo>
                  <a:pt x="6291" y="6911"/>
                </a:lnTo>
                <a:lnTo>
                  <a:pt x="6355" y="6890"/>
                </a:lnTo>
                <a:lnTo>
                  <a:pt x="6355" y="6890"/>
                </a:lnTo>
                <a:lnTo>
                  <a:pt x="6419" y="6868"/>
                </a:lnTo>
                <a:lnTo>
                  <a:pt x="6462" y="6826"/>
                </a:lnTo>
                <a:lnTo>
                  <a:pt x="6526" y="6740"/>
                </a:lnTo>
                <a:lnTo>
                  <a:pt x="6612" y="6676"/>
                </a:lnTo>
                <a:lnTo>
                  <a:pt x="6655" y="6654"/>
                </a:lnTo>
                <a:lnTo>
                  <a:pt x="6719" y="6654"/>
                </a:lnTo>
                <a:lnTo>
                  <a:pt x="6719" y="6654"/>
                </a:lnTo>
                <a:lnTo>
                  <a:pt x="6826" y="6676"/>
                </a:lnTo>
                <a:lnTo>
                  <a:pt x="6911" y="6719"/>
                </a:lnTo>
                <a:lnTo>
                  <a:pt x="6997" y="6761"/>
                </a:lnTo>
                <a:lnTo>
                  <a:pt x="7040" y="6761"/>
                </a:lnTo>
                <a:lnTo>
                  <a:pt x="7083" y="6740"/>
                </a:lnTo>
                <a:lnTo>
                  <a:pt x="7083" y="6740"/>
                </a:lnTo>
                <a:lnTo>
                  <a:pt x="7125" y="6676"/>
                </a:lnTo>
                <a:lnTo>
                  <a:pt x="7147" y="6590"/>
                </a:lnTo>
                <a:lnTo>
                  <a:pt x="7147" y="6483"/>
                </a:lnTo>
                <a:lnTo>
                  <a:pt x="7147" y="6419"/>
                </a:lnTo>
                <a:lnTo>
                  <a:pt x="7147" y="6419"/>
                </a:lnTo>
                <a:lnTo>
                  <a:pt x="7125" y="6291"/>
                </a:lnTo>
                <a:lnTo>
                  <a:pt x="7061" y="6162"/>
                </a:lnTo>
                <a:lnTo>
                  <a:pt x="6976" y="5991"/>
                </a:lnTo>
                <a:lnTo>
                  <a:pt x="6869" y="5841"/>
                </a:lnTo>
                <a:lnTo>
                  <a:pt x="6762" y="5713"/>
                </a:lnTo>
                <a:lnTo>
                  <a:pt x="6633" y="5606"/>
                </a:lnTo>
                <a:lnTo>
                  <a:pt x="6569" y="5563"/>
                </a:lnTo>
                <a:lnTo>
                  <a:pt x="6526" y="5542"/>
                </a:lnTo>
                <a:lnTo>
                  <a:pt x="6462" y="5542"/>
                </a:lnTo>
                <a:lnTo>
                  <a:pt x="6398" y="5563"/>
                </a:lnTo>
                <a:lnTo>
                  <a:pt x="6398" y="5563"/>
                </a:lnTo>
                <a:close/>
                <a:moveTo>
                  <a:pt x="4365" y="6376"/>
                </a:moveTo>
                <a:lnTo>
                  <a:pt x="4365" y="6376"/>
                </a:lnTo>
                <a:lnTo>
                  <a:pt x="4237" y="6333"/>
                </a:lnTo>
                <a:lnTo>
                  <a:pt x="4109" y="6248"/>
                </a:lnTo>
                <a:lnTo>
                  <a:pt x="3980" y="6184"/>
                </a:lnTo>
                <a:lnTo>
                  <a:pt x="3916" y="6162"/>
                </a:lnTo>
                <a:lnTo>
                  <a:pt x="3852" y="6162"/>
                </a:lnTo>
                <a:lnTo>
                  <a:pt x="3852" y="6162"/>
                </a:lnTo>
                <a:lnTo>
                  <a:pt x="3809" y="6184"/>
                </a:lnTo>
                <a:lnTo>
                  <a:pt x="3766" y="6205"/>
                </a:lnTo>
                <a:lnTo>
                  <a:pt x="3745" y="6226"/>
                </a:lnTo>
                <a:lnTo>
                  <a:pt x="3745" y="6248"/>
                </a:lnTo>
                <a:lnTo>
                  <a:pt x="3788" y="6333"/>
                </a:lnTo>
                <a:lnTo>
                  <a:pt x="3830" y="6398"/>
                </a:lnTo>
                <a:lnTo>
                  <a:pt x="3830" y="6398"/>
                </a:lnTo>
                <a:lnTo>
                  <a:pt x="3916" y="6483"/>
                </a:lnTo>
                <a:lnTo>
                  <a:pt x="4023" y="6526"/>
                </a:lnTo>
                <a:lnTo>
                  <a:pt x="4109" y="6569"/>
                </a:lnTo>
                <a:lnTo>
                  <a:pt x="4216" y="6612"/>
                </a:lnTo>
                <a:lnTo>
                  <a:pt x="4451" y="6633"/>
                </a:lnTo>
                <a:lnTo>
                  <a:pt x="4665" y="6654"/>
                </a:lnTo>
                <a:lnTo>
                  <a:pt x="4665" y="6654"/>
                </a:lnTo>
                <a:lnTo>
                  <a:pt x="4815" y="6654"/>
                </a:lnTo>
                <a:lnTo>
                  <a:pt x="4986" y="6633"/>
                </a:lnTo>
                <a:lnTo>
                  <a:pt x="5071" y="6633"/>
                </a:lnTo>
                <a:lnTo>
                  <a:pt x="5157" y="6590"/>
                </a:lnTo>
                <a:lnTo>
                  <a:pt x="5178" y="6547"/>
                </a:lnTo>
                <a:lnTo>
                  <a:pt x="5178" y="6462"/>
                </a:lnTo>
                <a:lnTo>
                  <a:pt x="5178" y="6462"/>
                </a:lnTo>
                <a:lnTo>
                  <a:pt x="5178" y="6440"/>
                </a:lnTo>
                <a:lnTo>
                  <a:pt x="5136" y="6398"/>
                </a:lnTo>
                <a:lnTo>
                  <a:pt x="5050" y="6355"/>
                </a:lnTo>
                <a:lnTo>
                  <a:pt x="4943" y="6355"/>
                </a:lnTo>
                <a:lnTo>
                  <a:pt x="4815" y="6355"/>
                </a:lnTo>
                <a:lnTo>
                  <a:pt x="4537" y="6376"/>
                </a:lnTo>
                <a:lnTo>
                  <a:pt x="4365" y="6376"/>
                </a:lnTo>
                <a:lnTo>
                  <a:pt x="4365" y="637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5921470" y="2537954"/>
            <a:ext cx="274403" cy="266897"/>
          </a:xfrm>
          <a:custGeom>
            <a:rect b="b" l="l" r="r" t="t"/>
            <a:pathLst>
              <a:path extrusionOk="0" h="9886" w="10164">
                <a:moveTo>
                  <a:pt x="5178" y="2740"/>
                </a:moveTo>
                <a:lnTo>
                  <a:pt x="5178" y="2740"/>
                </a:lnTo>
                <a:lnTo>
                  <a:pt x="5178" y="2954"/>
                </a:lnTo>
                <a:lnTo>
                  <a:pt x="5178" y="2954"/>
                </a:lnTo>
                <a:lnTo>
                  <a:pt x="5178" y="2954"/>
                </a:lnTo>
                <a:lnTo>
                  <a:pt x="5178" y="2954"/>
                </a:lnTo>
                <a:lnTo>
                  <a:pt x="5178" y="2847"/>
                </a:lnTo>
                <a:lnTo>
                  <a:pt x="5178" y="2740"/>
                </a:lnTo>
                <a:lnTo>
                  <a:pt x="5178" y="2740"/>
                </a:lnTo>
                <a:close/>
                <a:moveTo>
                  <a:pt x="5157" y="2975"/>
                </a:moveTo>
                <a:lnTo>
                  <a:pt x="5157" y="2975"/>
                </a:lnTo>
                <a:lnTo>
                  <a:pt x="5178" y="2954"/>
                </a:lnTo>
                <a:lnTo>
                  <a:pt x="5178" y="2954"/>
                </a:lnTo>
                <a:lnTo>
                  <a:pt x="5178" y="2954"/>
                </a:lnTo>
                <a:lnTo>
                  <a:pt x="5178" y="2954"/>
                </a:lnTo>
                <a:lnTo>
                  <a:pt x="5157" y="2975"/>
                </a:lnTo>
                <a:lnTo>
                  <a:pt x="5157" y="2975"/>
                </a:lnTo>
                <a:close/>
                <a:moveTo>
                  <a:pt x="5371" y="2333"/>
                </a:moveTo>
                <a:lnTo>
                  <a:pt x="5371" y="2333"/>
                </a:lnTo>
                <a:lnTo>
                  <a:pt x="5392" y="2290"/>
                </a:lnTo>
                <a:lnTo>
                  <a:pt x="5392" y="2290"/>
                </a:lnTo>
                <a:lnTo>
                  <a:pt x="5371" y="2290"/>
                </a:lnTo>
                <a:lnTo>
                  <a:pt x="5371" y="2290"/>
                </a:lnTo>
                <a:lnTo>
                  <a:pt x="5371" y="2312"/>
                </a:lnTo>
                <a:lnTo>
                  <a:pt x="5371" y="2312"/>
                </a:lnTo>
                <a:lnTo>
                  <a:pt x="5371" y="2333"/>
                </a:lnTo>
                <a:lnTo>
                  <a:pt x="5371" y="2333"/>
                </a:lnTo>
                <a:close/>
                <a:moveTo>
                  <a:pt x="9693" y="3381"/>
                </a:moveTo>
                <a:lnTo>
                  <a:pt x="9693" y="3381"/>
                </a:lnTo>
                <a:lnTo>
                  <a:pt x="9521" y="3103"/>
                </a:lnTo>
                <a:lnTo>
                  <a:pt x="9329" y="2847"/>
                </a:lnTo>
                <a:lnTo>
                  <a:pt x="9093" y="2590"/>
                </a:lnTo>
                <a:lnTo>
                  <a:pt x="8986" y="2483"/>
                </a:lnTo>
                <a:lnTo>
                  <a:pt x="8837" y="2397"/>
                </a:lnTo>
                <a:lnTo>
                  <a:pt x="8837" y="2397"/>
                </a:lnTo>
                <a:lnTo>
                  <a:pt x="8687" y="2312"/>
                </a:lnTo>
                <a:lnTo>
                  <a:pt x="8516" y="2247"/>
                </a:lnTo>
                <a:lnTo>
                  <a:pt x="8345" y="2205"/>
                </a:lnTo>
                <a:lnTo>
                  <a:pt x="8152" y="2183"/>
                </a:lnTo>
                <a:lnTo>
                  <a:pt x="8152" y="2183"/>
                </a:lnTo>
                <a:lnTo>
                  <a:pt x="8002" y="2205"/>
                </a:lnTo>
                <a:lnTo>
                  <a:pt x="7810" y="2247"/>
                </a:lnTo>
                <a:lnTo>
                  <a:pt x="7639" y="2290"/>
                </a:lnTo>
                <a:lnTo>
                  <a:pt x="7574" y="2290"/>
                </a:lnTo>
                <a:lnTo>
                  <a:pt x="7489" y="2290"/>
                </a:lnTo>
                <a:lnTo>
                  <a:pt x="7489" y="2290"/>
                </a:lnTo>
                <a:lnTo>
                  <a:pt x="7425" y="2269"/>
                </a:lnTo>
                <a:lnTo>
                  <a:pt x="7360" y="2226"/>
                </a:lnTo>
                <a:lnTo>
                  <a:pt x="7253" y="2140"/>
                </a:lnTo>
                <a:lnTo>
                  <a:pt x="7125" y="2033"/>
                </a:lnTo>
                <a:lnTo>
                  <a:pt x="7061" y="2012"/>
                </a:lnTo>
                <a:lnTo>
                  <a:pt x="6975" y="1969"/>
                </a:lnTo>
                <a:lnTo>
                  <a:pt x="6975" y="1969"/>
                </a:lnTo>
                <a:lnTo>
                  <a:pt x="6826" y="1948"/>
                </a:lnTo>
                <a:lnTo>
                  <a:pt x="6654" y="1948"/>
                </a:lnTo>
                <a:lnTo>
                  <a:pt x="6312" y="1969"/>
                </a:lnTo>
                <a:lnTo>
                  <a:pt x="6312" y="1969"/>
                </a:lnTo>
                <a:lnTo>
                  <a:pt x="6119" y="1991"/>
                </a:lnTo>
                <a:lnTo>
                  <a:pt x="5948" y="2055"/>
                </a:lnTo>
                <a:lnTo>
                  <a:pt x="5777" y="2119"/>
                </a:lnTo>
                <a:lnTo>
                  <a:pt x="5606" y="2226"/>
                </a:lnTo>
                <a:lnTo>
                  <a:pt x="5606" y="2226"/>
                </a:lnTo>
                <a:lnTo>
                  <a:pt x="5435" y="2333"/>
                </a:lnTo>
                <a:lnTo>
                  <a:pt x="5435" y="2333"/>
                </a:lnTo>
                <a:lnTo>
                  <a:pt x="5371" y="2333"/>
                </a:lnTo>
                <a:lnTo>
                  <a:pt x="5371" y="2333"/>
                </a:lnTo>
                <a:lnTo>
                  <a:pt x="5371" y="2333"/>
                </a:lnTo>
                <a:lnTo>
                  <a:pt x="5371" y="2333"/>
                </a:lnTo>
                <a:lnTo>
                  <a:pt x="5371" y="2333"/>
                </a:lnTo>
                <a:lnTo>
                  <a:pt x="5371" y="2312"/>
                </a:lnTo>
                <a:lnTo>
                  <a:pt x="5371" y="2312"/>
                </a:lnTo>
                <a:lnTo>
                  <a:pt x="5371" y="2312"/>
                </a:lnTo>
                <a:lnTo>
                  <a:pt x="5371" y="2290"/>
                </a:lnTo>
                <a:lnTo>
                  <a:pt x="5371" y="2290"/>
                </a:lnTo>
                <a:lnTo>
                  <a:pt x="5435" y="2098"/>
                </a:lnTo>
                <a:lnTo>
                  <a:pt x="5456" y="1905"/>
                </a:lnTo>
                <a:lnTo>
                  <a:pt x="5456" y="1691"/>
                </a:lnTo>
                <a:lnTo>
                  <a:pt x="5413" y="1499"/>
                </a:lnTo>
                <a:lnTo>
                  <a:pt x="5371" y="1285"/>
                </a:lnTo>
                <a:lnTo>
                  <a:pt x="5306" y="1092"/>
                </a:lnTo>
                <a:lnTo>
                  <a:pt x="5157" y="728"/>
                </a:lnTo>
                <a:lnTo>
                  <a:pt x="5157" y="728"/>
                </a:lnTo>
                <a:lnTo>
                  <a:pt x="4985" y="407"/>
                </a:lnTo>
                <a:lnTo>
                  <a:pt x="4878" y="258"/>
                </a:lnTo>
                <a:lnTo>
                  <a:pt x="4772" y="129"/>
                </a:lnTo>
                <a:lnTo>
                  <a:pt x="4772" y="129"/>
                </a:lnTo>
                <a:lnTo>
                  <a:pt x="4707" y="86"/>
                </a:lnTo>
                <a:lnTo>
                  <a:pt x="4622" y="44"/>
                </a:lnTo>
                <a:lnTo>
                  <a:pt x="4536" y="22"/>
                </a:lnTo>
                <a:lnTo>
                  <a:pt x="4451" y="1"/>
                </a:lnTo>
                <a:lnTo>
                  <a:pt x="4279" y="1"/>
                </a:lnTo>
                <a:lnTo>
                  <a:pt x="4087" y="22"/>
                </a:lnTo>
                <a:lnTo>
                  <a:pt x="4087" y="22"/>
                </a:lnTo>
                <a:lnTo>
                  <a:pt x="3937" y="44"/>
                </a:lnTo>
                <a:lnTo>
                  <a:pt x="3766" y="108"/>
                </a:lnTo>
                <a:lnTo>
                  <a:pt x="3680" y="151"/>
                </a:lnTo>
                <a:lnTo>
                  <a:pt x="3616" y="193"/>
                </a:lnTo>
                <a:lnTo>
                  <a:pt x="3573" y="258"/>
                </a:lnTo>
                <a:lnTo>
                  <a:pt x="3531" y="343"/>
                </a:lnTo>
                <a:lnTo>
                  <a:pt x="3531" y="343"/>
                </a:lnTo>
                <a:lnTo>
                  <a:pt x="3531" y="407"/>
                </a:lnTo>
                <a:lnTo>
                  <a:pt x="3552" y="472"/>
                </a:lnTo>
                <a:lnTo>
                  <a:pt x="3616" y="579"/>
                </a:lnTo>
                <a:lnTo>
                  <a:pt x="3809" y="793"/>
                </a:lnTo>
                <a:lnTo>
                  <a:pt x="3809" y="793"/>
                </a:lnTo>
                <a:lnTo>
                  <a:pt x="3937" y="964"/>
                </a:lnTo>
                <a:lnTo>
                  <a:pt x="4044" y="1113"/>
                </a:lnTo>
                <a:lnTo>
                  <a:pt x="4151" y="1306"/>
                </a:lnTo>
                <a:lnTo>
                  <a:pt x="4237" y="1477"/>
                </a:lnTo>
                <a:lnTo>
                  <a:pt x="4301" y="1670"/>
                </a:lnTo>
                <a:lnTo>
                  <a:pt x="4365" y="1862"/>
                </a:lnTo>
                <a:lnTo>
                  <a:pt x="4386" y="2055"/>
                </a:lnTo>
                <a:lnTo>
                  <a:pt x="4408" y="2269"/>
                </a:lnTo>
                <a:lnTo>
                  <a:pt x="4408" y="2269"/>
                </a:lnTo>
                <a:lnTo>
                  <a:pt x="4322" y="2226"/>
                </a:lnTo>
                <a:lnTo>
                  <a:pt x="4215" y="2205"/>
                </a:lnTo>
                <a:lnTo>
                  <a:pt x="4023" y="2183"/>
                </a:lnTo>
                <a:lnTo>
                  <a:pt x="3830" y="2205"/>
                </a:lnTo>
                <a:lnTo>
                  <a:pt x="3638" y="2247"/>
                </a:lnTo>
                <a:lnTo>
                  <a:pt x="3638" y="2247"/>
                </a:lnTo>
                <a:lnTo>
                  <a:pt x="3466" y="2290"/>
                </a:lnTo>
                <a:lnTo>
                  <a:pt x="3295" y="2376"/>
                </a:lnTo>
                <a:lnTo>
                  <a:pt x="3295" y="2376"/>
                </a:lnTo>
                <a:lnTo>
                  <a:pt x="3231" y="2440"/>
                </a:lnTo>
                <a:lnTo>
                  <a:pt x="3167" y="2504"/>
                </a:lnTo>
                <a:lnTo>
                  <a:pt x="3081" y="2568"/>
                </a:lnTo>
                <a:lnTo>
                  <a:pt x="3017" y="2611"/>
                </a:lnTo>
                <a:lnTo>
                  <a:pt x="3017" y="2611"/>
                </a:lnTo>
                <a:lnTo>
                  <a:pt x="2931" y="2611"/>
                </a:lnTo>
                <a:lnTo>
                  <a:pt x="2846" y="2611"/>
                </a:lnTo>
                <a:lnTo>
                  <a:pt x="2675" y="2568"/>
                </a:lnTo>
                <a:lnTo>
                  <a:pt x="2482" y="2526"/>
                </a:lnTo>
                <a:lnTo>
                  <a:pt x="2311" y="2504"/>
                </a:lnTo>
                <a:lnTo>
                  <a:pt x="2311" y="2504"/>
                </a:lnTo>
                <a:lnTo>
                  <a:pt x="2076" y="2504"/>
                </a:lnTo>
                <a:lnTo>
                  <a:pt x="1840" y="2547"/>
                </a:lnTo>
                <a:lnTo>
                  <a:pt x="1605" y="2590"/>
                </a:lnTo>
                <a:lnTo>
                  <a:pt x="1391" y="2675"/>
                </a:lnTo>
                <a:lnTo>
                  <a:pt x="1391" y="2675"/>
                </a:lnTo>
                <a:lnTo>
                  <a:pt x="1220" y="2761"/>
                </a:lnTo>
                <a:lnTo>
                  <a:pt x="1049" y="2868"/>
                </a:lnTo>
                <a:lnTo>
                  <a:pt x="899" y="2996"/>
                </a:lnTo>
                <a:lnTo>
                  <a:pt x="771" y="3146"/>
                </a:lnTo>
                <a:lnTo>
                  <a:pt x="642" y="3296"/>
                </a:lnTo>
                <a:lnTo>
                  <a:pt x="514" y="3446"/>
                </a:lnTo>
                <a:lnTo>
                  <a:pt x="428" y="3617"/>
                </a:lnTo>
                <a:lnTo>
                  <a:pt x="321" y="3788"/>
                </a:lnTo>
                <a:lnTo>
                  <a:pt x="193" y="4173"/>
                </a:lnTo>
                <a:lnTo>
                  <a:pt x="86" y="4558"/>
                </a:lnTo>
                <a:lnTo>
                  <a:pt x="22" y="4943"/>
                </a:lnTo>
                <a:lnTo>
                  <a:pt x="0" y="5328"/>
                </a:lnTo>
                <a:lnTo>
                  <a:pt x="0" y="5328"/>
                </a:lnTo>
                <a:lnTo>
                  <a:pt x="0" y="5692"/>
                </a:lnTo>
                <a:lnTo>
                  <a:pt x="22" y="6056"/>
                </a:lnTo>
                <a:lnTo>
                  <a:pt x="43" y="6441"/>
                </a:lnTo>
                <a:lnTo>
                  <a:pt x="107" y="6805"/>
                </a:lnTo>
                <a:lnTo>
                  <a:pt x="171" y="7168"/>
                </a:lnTo>
                <a:lnTo>
                  <a:pt x="257" y="7532"/>
                </a:lnTo>
                <a:lnTo>
                  <a:pt x="343" y="7896"/>
                </a:lnTo>
                <a:lnTo>
                  <a:pt x="471" y="8238"/>
                </a:lnTo>
                <a:lnTo>
                  <a:pt x="471" y="8238"/>
                </a:lnTo>
                <a:lnTo>
                  <a:pt x="642" y="8559"/>
                </a:lnTo>
                <a:lnTo>
                  <a:pt x="835" y="8880"/>
                </a:lnTo>
                <a:lnTo>
                  <a:pt x="1091" y="9158"/>
                </a:lnTo>
                <a:lnTo>
                  <a:pt x="1220" y="9287"/>
                </a:lnTo>
                <a:lnTo>
                  <a:pt x="1370" y="9415"/>
                </a:lnTo>
                <a:lnTo>
                  <a:pt x="1519" y="9522"/>
                </a:lnTo>
                <a:lnTo>
                  <a:pt x="1691" y="9608"/>
                </a:lnTo>
                <a:lnTo>
                  <a:pt x="1862" y="9693"/>
                </a:lnTo>
                <a:lnTo>
                  <a:pt x="2033" y="9757"/>
                </a:lnTo>
                <a:lnTo>
                  <a:pt x="2204" y="9822"/>
                </a:lnTo>
                <a:lnTo>
                  <a:pt x="2375" y="9864"/>
                </a:lnTo>
                <a:lnTo>
                  <a:pt x="2568" y="9864"/>
                </a:lnTo>
                <a:lnTo>
                  <a:pt x="2760" y="9886"/>
                </a:lnTo>
                <a:lnTo>
                  <a:pt x="2760" y="9886"/>
                </a:lnTo>
                <a:lnTo>
                  <a:pt x="2953" y="9864"/>
                </a:lnTo>
                <a:lnTo>
                  <a:pt x="3145" y="9822"/>
                </a:lnTo>
                <a:lnTo>
                  <a:pt x="3338" y="9757"/>
                </a:lnTo>
                <a:lnTo>
                  <a:pt x="3531" y="9693"/>
                </a:lnTo>
                <a:lnTo>
                  <a:pt x="3531" y="9693"/>
                </a:lnTo>
                <a:lnTo>
                  <a:pt x="3830" y="9565"/>
                </a:lnTo>
                <a:lnTo>
                  <a:pt x="3980" y="9501"/>
                </a:lnTo>
                <a:lnTo>
                  <a:pt x="4065" y="9501"/>
                </a:lnTo>
                <a:lnTo>
                  <a:pt x="4130" y="9501"/>
                </a:lnTo>
                <a:lnTo>
                  <a:pt x="4130" y="9501"/>
                </a:lnTo>
                <a:lnTo>
                  <a:pt x="4237" y="9543"/>
                </a:lnTo>
                <a:lnTo>
                  <a:pt x="4344" y="9586"/>
                </a:lnTo>
                <a:lnTo>
                  <a:pt x="4451" y="9650"/>
                </a:lnTo>
                <a:lnTo>
                  <a:pt x="4558" y="9693"/>
                </a:lnTo>
                <a:lnTo>
                  <a:pt x="4558" y="9693"/>
                </a:lnTo>
                <a:lnTo>
                  <a:pt x="4707" y="9736"/>
                </a:lnTo>
                <a:lnTo>
                  <a:pt x="4878" y="9757"/>
                </a:lnTo>
                <a:lnTo>
                  <a:pt x="4878" y="9757"/>
                </a:lnTo>
                <a:lnTo>
                  <a:pt x="5071" y="9779"/>
                </a:lnTo>
                <a:lnTo>
                  <a:pt x="5264" y="9779"/>
                </a:lnTo>
                <a:lnTo>
                  <a:pt x="5435" y="9757"/>
                </a:lnTo>
                <a:lnTo>
                  <a:pt x="5627" y="9736"/>
                </a:lnTo>
                <a:lnTo>
                  <a:pt x="5627" y="9736"/>
                </a:lnTo>
                <a:lnTo>
                  <a:pt x="5820" y="9693"/>
                </a:lnTo>
                <a:lnTo>
                  <a:pt x="6012" y="9650"/>
                </a:lnTo>
                <a:lnTo>
                  <a:pt x="6184" y="9565"/>
                </a:lnTo>
                <a:lnTo>
                  <a:pt x="6333" y="9458"/>
                </a:lnTo>
                <a:lnTo>
                  <a:pt x="6333" y="9458"/>
                </a:lnTo>
                <a:lnTo>
                  <a:pt x="6440" y="9372"/>
                </a:lnTo>
                <a:lnTo>
                  <a:pt x="6547" y="9265"/>
                </a:lnTo>
                <a:lnTo>
                  <a:pt x="6547" y="9265"/>
                </a:lnTo>
                <a:lnTo>
                  <a:pt x="6612" y="9180"/>
                </a:lnTo>
                <a:lnTo>
                  <a:pt x="6676" y="9158"/>
                </a:lnTo>
                <a:lnTo>
                  <a:pt x="6719" y="9158"/>
                </a:lnTo>
                <a:lnTo>
                  <a:pt x="6804" y="9158"/>
                </a:lnTo>
                <a:lnTo>
                  <a:pt x="6804" y="9158"/>
                </a:lnTo>
                <a:lnTo>
                  <a:pt x="6997" y="9201"/>
                </a:lnTo>
                <a:lnTo>
                  <a:pt x="7189" y="9244"/>
                </a:lnTo>
                <a:lnTo>
                  <a:pt x="7382" y="9287"/>
                </a:lnTo>
                <a:lnTo>
                  <a:pt x="7574" y="9308"/>
                </a:lnTo>
                <a:lnTo>
                  <a:pt x="7574" y="9308"/>
                </a:lnTo>
                <a:lnTo>
                  <a:pt x="7767" y="9308"/>
                </a:lnTo>
                <a:lnTo>
                  <a:pt x="7959" y="9265"/>
                </a:lnTo>
                <a:lnTo>
                  <a:pt x="8152" y="9222"/>
                </a:lnTo>
                <a:lnTo>
                  <a:pt x="8323" y="9158"/>
                </a:lnTo>
                <a:lnTo>
                  <a:pt x="8323" y="9158"/>
                </a:lnTo>
                <a:lnTo>
                  <a:pt x="8494" y="9073"/>
                </a:lnTo>
                <a:lnTo>
                  <a:pt x="8666" y="8987"/>
                </a:lnTo>
                <a:lnTo>
                  <a:pt x="8815" y="8880"/>
                </a:lnTo>
                <a:lnTo>
                  <a:pt x="8965" y="8773"/>
                </a:lnTo>
                <a:lnTo>
                  <a:pt x="9093" y="8645"/>
                </a:lnTo>
                <a:lnTo>
                  <a:pt x="9222" y="8516"/>
                </a:lnTo>
                <a:lnTo>
                  <a:pt x="9329" y="8367"/>
                </a:lnTo>
                <a:lnTo>
                  <a:pt x="9414" y="8195"/>
                </a:lnTo>
                <a:lnTo>
                  <a:pt x="9414" y="8195"/>
                </a:lnTo>
                <a:lnTo>
                  <a:pt x="9607" y="7832"/>
                </a:lnTo>
                <a:lnTo>
                  <a:pt x="9778" y="7447"/>
                </a:lnTo>
                <a:lnTo>
                  <a:pt x="9906" y="7062"/>
                </a:lnTo>
                <a:lnTo>
                  <a:pt x="10013" y="6655"/>
                </a:lnTo>
                <a:lnTo>
                  <a:pt x="10013" y="6655"/>
                </a:lnTo>
                <a:lnTo>
                  <a:pt x="10099" y="6248"/>
                </a:lnTo>
                <a:lnTo>
                  <a:pt x="10142" y="5842"/>
                </a:lnTo>
                <a:lnTo>
                  <a:pt x="10163" y="5414"/>
                </a:lnTo>
                <a:lnTo>
                  <a:pt x="10142" y="4986"/>
                </a:lnTo>
                <a:lnTo>
                  <a:pt x="10099" y="4558"/>
                </a:lnTo>
                <a:lnTo>
                  <a:pt x="10013" y="4152"/>
                </a:lnTo>
                <a:lnTo>
                  <a:pt x="9864" y="3767"/>
                </a:lnTo>
                <a:lnTo>
                  <a:pt x="9800" y="3574"/>
                </a:lnTo>
                <a:lnTo>
                  <a:pt x="9693" y="3381"/>
                </a:lnTo>
                <a:lnTo>
                  <a:pt x="9693" y="3381"/>
                </a:lnTo>
                <a:close/>
                <a:moveTo>
                  <a:pt x="5050" y="1392"/>
                </a:moveTo>
                <a:lnTo>
                  <a:pt x="5050" y="1392"/>
                </a:lnTo>
                <a:lnTo>
                  <a:pt x="5114" y="1563"/>
                </a:lnTo>
                <a:lnTo>
                  <a:pt x="5135" y="1755"/>
                </a:lnTo>
                <a:lnTo>
                  <a:pt x="5199" y="2162"/>
                </a:lnTo>
                <a:lnTo>
                  <a:pt x="5199" y="2590"/>
                </a:lnTo>
                <a:lnTo>
                  <a:pt x="5199" y="2782"/>
                </a:lnTo>
                <a:lnTo>
                  <a:pt x="5178" y="2954"/>
                </a:lnTo>
                <a:lnTo>
                  <a:pt x="5178" y="2954"/>
                </a:lnTo>
                <a:lnTo>
                  <a:pt x="5178" y="2996"/>
                </a:lnTo>
                <a:lnTo>
                  <a:pt x="5199" y="3039"/>
                </a:lnTo>
                <a:lnTo>
                  <a:pt x="5264" y="3082"/>
                </a:lnTo>
                <a:lnTo>
                  <a:pt x="5285" y="3103"/>
                </a:lnTo>
                <a:lnTo>
                  <a:pt x="5285" y="3125"/>
                </a:lnTo>
                <a:lnTo>
                  <a:pt x="5264" y="3146"/>
                </a:lnTo>
                <a:lnTo>
                  <a:pt x="5199" y="3210"/>
                </a:lnTo>
                <a:lnTo>
                  <a:pt x="5199" y="3210"/>
                </a:lnTo>
                <a:lnTo>
                  <a:pt x="5135" y="3232"/>
                </a:lnTo>
                <a:lnTo>
                  <a:pt x="5071" y="3232"/>
                </a:lnTo>
                <a:lnTo>
                  <a:pt x="4900" y="3210"/>
                </a:lnTo>
                <a:lnTo>
                  <a:pt x="4600" y="3125"/>
                </a:lnTo>
                <a:lnTo>
                  <a:pt x="4600" y="3125"/>
                </a:lnTo>
                <a:lnTo>
                  <a:pt x="4686" y="2996"/>
                </a:lnTo>
                <a:lnTo>
                  <a:pt x="4772" y="2825"/>
                </a:lnTo>
                <a:lnTo>
                  <a:pt x="4836" y="2654"/>
                </a:lnTo>
                <a:lnTo>
                  <a:pt x="4878" y="2461"/>
                </a:lnTo>
                <a:lnTo>
                  <a:pt x="4921" y="2269"/>
                </a:lnTo>
                <a:lnTo>
                  <a:pt x="4921" y="2076"/>
                </a:lnTo>
                <a:lnTo>
                  <a:pt x="4921" y="1884"/>
                </a:lnTo>
                <a:lnTo>
                  <a:pt x="4878" y="1734"/>
                </a:lnTo>
                <a:lnTo>
                  <a:pt x="4878" y="1734"/>
                </a:lnTo>
                <a:lnTo>
                  <a:pt x="4814" y="1606"/>
                </a:lnTo>
                <a:lnTo>
                  <a:pt x="4793" y="1541"/>
                </a:lnTo>
                <a:lnTo>
                  <a:pt x="4793" y="1499"/>
                </a:lnTo>
                <a:lnTo>
                  <a:pt x="4793" y="1499"/>
                </a:lnTo>
                <a:lnTo>
                  <a:pt x="4793" y="1434"/>
                </a:lnTo>
                <a:lnTo>
                  <a:pt x="4836" y="1370"/>
                </a:lnTo>
                <a:lnTo>
                  <a:pt x="4857" y="1327"/>
                </a:lnTo>
                <a:lnTo>
                  <a:pt x="4857" y="1285"/>
                </a:lnTo>
                <a:lnTo>
                  <a:pt x="4836" y="1242"/>
                </a:lnTo>
                <a:lnTo>
                  <a:pt x="4836" y="1242"/>
                </a:lnTo>
                <a:lnTo>
                  <a:pt x="4793" y="1220"/>
                </a:lnTo>
                <a:lnTo>
                  <a:pt x="4750" y="1199"/>
                </a:lnTo>
                <a:lnTo>
                  <a:pt x="4622" y="1178"/>
                </a:lnTo>
                <a:lnTo>
                  <a:pt x="4493" y="1178"/>
                </a:lnTo>
                <a:lnTo>
                  <a:pt x="4472" y="1156"/>
                </a:lnTo>
                <a:lnTo>
                  <a:pt x="4451" y="1135"/>
                </a:lnTo>
                <a:lnTo>
                  <a:pt x="4451" y="1135"/>
                </a:lnTo>
                <a:lnTo>
                  <a:pt x="4493" y="1071"/>
                </a:lnTo>
                <a:lnTo>
                  <a:pt x="4600" y="1007"/>
                </a:lnTo>
                <a:lnTo>
                  <a:pt x="4707" y="964"/>
                </a:lnTo>
                <a:lnTo>
                  <a:pt x="4772" y="921"/>
                </a:lnTo>
                <a:lnTo>
                  <a:pt x="4772" y="921"/>
                </a:lnTo>
                <a:lnTo>
                  <a:pt x="4836" y="942"/>
                </a:lnTo>
                <a:lnTo>
                  <a:pt x="4878" y="985"/>
                </a:lnTo>
                <a:lnTo>
                  <a:pt x="4921" y="1028"/>
                </a:lnTo>
                <a:lnTo>
                  <a:pt x="4964" y="1113"/>
                </a:lnTo>
                <a:lnTo>
                  <a:pt x="5007" y="1263"/>
                </a:lnTo>
                <a:lnTo>
                  <a:pt x="5050" y="1392"/>
                </a:lnTo>
                <a:lnTo>
                  <a:pt x="5050" y="1392"/>
                </a:lnTo>
                <a:close/>
                <a:moveTo>
                  <a:pt x="3937" y="407"/>
                </a:moveTo>
                <a:lnTo>
                  <a:pt x="3937" y="407"/>
                </a:lnTo>
                <a:lnTo>
                  <a:pt x="4108" y="365"/>
                </a:lnTo>
                <a:lnTo>
                  <a:pt x="4258" y="343"/>
                </a:lnTo>
                <a:lnTo>
                  <a:pt x="4258" y="343"/>
                </a:lnTo>
                <a:lnTo>
                  <a:pt x="4087" y="450"/>
                </a:lnTo>
                <a:lnTo>
                  <a:pt x="4044" y="472"/>
                </a:lnTo>
                <a:lnTo>
                  <a:pt x="4001" y="472"/>
                </a:lnTo>
                <a:lnTo>
                  <a:pt x="3958" y="450"/>
                </a:lnTo>
                <a:lnTo>
                  <a:pt x="3937" y="407"/>
                </a:lnTo>
                <a:lnTo>
                  <a:pt x="3937" y="407"/>
                </a:lnTo>
                <a:close/>
                <a:moveTo>
                  <a:pt x="4215" y="771"/>
                </a:moveTo>
                <a:lnTo>
                  <a:pt x="4215" y="771"/>
                </a:lnTo>
                <a:lnTo>
                  <a:pt x="4237" y="728"/>
                </a:lnTo>
                <a:lnTo>
                  <a:pt x="4258" y="707"/>
                </a:lnTo>
                <a:lnTo>
                  <a:pt x="4365" y="664"/>
                </a:lnTo>
                <a:lnTo>
                  <a:pt x="4579" y="600"/>
                </a:lnTo>
                <a:lnTo>
                  <a:pt x="4579" y="600"/>
                </a:lnTo>
                <a:lnTo>
                  <a:pt x="4665" y="536"/>
                </a:lnTo>
                <a:lnTo>
                  <a:pt x="4665" y="536"/>
                </a:lnTo>
                <a:lnTo>
                  <a:pt x="4729" y="643"/>
                </a:lnTo>
                <a:lnTo>
                  <a:pt x="4750" y="686"/>
                </a:lnTo>
                <a:lnTo>
                  <a:pt x="4772" y="750"/>
                </a:lnTo>
                <a:lnTo>
                  <a:pt x="4772" y="750"/>
                </a:lnTo>
                <a:lnTo>
                  <a:pt x="4472" y="771"/>
                </a:lnTo>
                <a:lnTo>
                  <a:pt x="4301" y="793"/>
                </a:lnTo>
                <a:lnTo>
                  <a:pt x="4237" y="771"/>
                </a:lnTo>
                <a:lnTo>
                  <a:pt x="4215" y="771"/>
                </a:lnTo>
                <a:lnTo>
                  <a:pt x="4215" y="771"/>
                </a:lnTo>
                <a:close/>
                <a:moveTo>
                  <a:pt x="9714" y="5992"/>
                </a:moveTo>
                <a:lnTo>
                  <a:pt x="9714" y="5992"/>
                </a:lnTo>
                <a:lnTo>
                  <a:pt x="9650" y="6334"/>
                </a:lnTo>
                <a:lnTo>
                  <a:pt x="9586" y="6698"/>
                </a:lnTo>
                <a:lnTo>
                  <a:pt x="9479" y="7083"/>
                </a:lnTo>
                <a:lnTo>
                  <a:pt x="9329" y="7447"/>
                </a:lnTo>
                <a:lnTo>
                  <a:pt x="9158" y="7810"/>
                </a:lnTo>
                <a:lnTo>
                  <a:pt x="9072" y="7960"/>
                </a:lnTo>
                <a:lnTo>
                  <a:pt x="8965" y="8110"/>
                </a:lnTo>
                <a:lnTo>
                  <a:pt x="8837" y="8260"/>
                </a:lnTo>
                <a:lnTo>
                  <a:pt x="8708" y="8388"/>
                </a:lnTo>
                <a:lnTo>
                  <a:pt x="8580" y="8495"/>
                </a:lnTo>
                <a:lnTo>
                  <a:pt x="8430" y="8602"/>
                </a:lnTo>
                <a:lnTo>
                  <a:pt x="8430" y="8602"/>
                </a:lnTo>
                <a:lnTo>
                  <a:pt x="8259" y="8688"/>
                </a:lnTo>
                <a:lnTo>
                  <a:pt x="8088" y="8752"/>
                </a:lnTo>
                <a:lnTo>
                  <a:pt x="7895" y="8816"/>
                </a:lnTo>
                <a:lnTo>
                  <a:pt x="7724" y="8859"/>
                </a:lnTo>
                <a:lnTo>
                  <a:pt x="7553" y="8880"/>
                </a:lnTo>
                <a:lnTo>
                  <a:pt x="7360" y="8880"/>
                </a:lnTo>
                <a:lnTo>
                  <a:pt x="7189" y="8880"/>
                </a:lnTo>
                <a:lnTo>
                  <a:pt x="6997" y="8859"/>
                </a:lnTo>
                <a:lnTo>
                  <a:pt x="6997" y="8859"/>
                </a:lnTo>
                <a:lnTo>
                  <a:pt x="6868" y="8816"/>
                </a:lnTo>
                <a:lnTo>
                  <a:pt x="6676" y="8730"/>
                </a:lnTo>
                <a:lnTo>
                  <a:pt x="6505" y="8666"/>
                </a:lnTo>
                <a:lnTo>
                  <a:pt x="6440" y="8666"/>
                </a:lnTo>
                <a:lnTo>
                  <a:pt x="6398" y="8666"/>
                </a:lnTo>
                <a:lnTo>
                  <a:pt x="6398" y="8666"/>
                </a:lnTo>
                <a:lnTo>
                  <a:pt x="6355" y="8688"/>
                </a:lnTo>
                <a:lnTo>
                  <a:pt x="6312" y="8730"/>
                </a:lnTo>
                <a:lnTo>
                  <a:pt x="6291" y="8752"/>
                </a:lnTo>
                <a:lnTo>
                  <a:pt x="6269" y="8795"/>
                </a:lnTo>
                <a:lnTo>
                  <a:pt x="6269" y="8837"/>
                </a:lnTo>
                <a:lnTo>
                  <a:pt x="6291" y="8880"/>
                </a:lnTo>
                <a:lnTo>
                  <a:pt x="6333" y="8923"/>
                </a:lnTo>
                <a:lnTo>
                  <a:pt x="6398" y="8944"/>
                </a:lnTo>
                <a:lnTo>
                  <a:pt x="6398" y="8944"/>
                </a:lnTo>
                <a:lnTo>
                  <a:pt x="6205" y="9051"/>
                </a:lnTo>
                <a:lnTo>
                  <a:pt x="6012" y="9137"/>
                </a:lnTo>
                <a:lnTo>
                  <a:pt x="5820" y="9201"/>
                </a:lnTo>
                <a:lnTo>
                  <a:pt x="5627" y="9265"/>
                </a:lnTo>
                <a:lnTo>
                  <a:pt x="5435" y="9287"/>
                </a:lnTo>
                <a:lnTo>
                  <a:pt x="5242" y="9308"/>
                </a:lnTo>
                <a:lnTo>
                  <a:pt x="5028" y="9308"/>
                </a:lnTo>
                <a:lnTo>
                  <a:pt x="4814" y="9287"/>
                </a:lnTo>
                <a:lnTo>
                  <a:pt x="4814" y="9287"/>
                </a:lnTo>
                <a:lnTo>
                  <a:pt x="4472" y="9222"/>
                </a:lnTo>
                <a:lnTo>
                  <a:pt x="4322" y="9180"/>
                </a:lnTo>
                <a:lnTo>
                  <a:pt x="4151" y="9115"/>
                </a:lnTo>
                <a:lnTo>
                  <a:pt x="4151" y="9115"/>
                </a:lnTo>
                <a:lnTo>
                  <a:pt x="4023" y="9030"/>
                </a:lnTo>
                <a:lnTo>
                  <a:pt x="3937" y="9009"/>
                </a:lnTo>
                <a:lnTo>
                  <a:pt x="3894" y="9009"/>
                </a:lnTo>
                <a:lnTo>
                  <a:pt x="3873" y="9009"/>
                </a:lnTo>
                <a:lnTo>
                  <a:pt x="3873" y="9009"/>
                </a:lnTo>
                <a:lnTo>
                  <a:pt x="3851" y="9051"/>
                </a:lnTo>
                <a:lnTo>
                  <a:pt x="3851" y="9094"/>
                </a:lnTo>
                <a:lnTo>
                  <a:pt x="3873" y="9137"/>
                </a:lnTo>
                <a:lnTo>
                  <a:pt x="3851" y="9180"/>
                </a:lnTo>
                <a:lnTo>
                  <a:pt x="3851" y="9180"/>
                </a:lnTo>
                <a:lnTo>
                  <a:pt x="3809" y="9201"/>
                </a:lnTo>
                <a:lnTo>
                  <a:pt x="3745" y="9244"/>
                </a:lnTo>
                <a:lnTo>
                  <a:pt x="3531" y="9308"/>
                </a:lnTo>
                <a:lnTo>
                  <a:pt x="3145" y="9394"/>
                </a:lnTo>
                <a:lnTo>
                  <a:pt x="3145" y="9394"/>
                </a:lnTo>
                <a:lnTo>
                  <a:pt x="2889" y="9479"/>
                </a:lnTo>
                <a:lnTo>
                  <a:pt x="2739" y="9522"/>
                </a:lnTo>
                <a:lnTo>
                  <a:pt x="2675" y="9522"/>
                </a:lnTo>
                <a:lnTo>
                  <a:pt x="2632" y="9501"/>
                </a:lnTo>
                <a:lnTo>
                  <a:pt x="2632" y="9501"/>
                </a:lnTo>
                <a:lnTo>
                  <a:pt x="2611" y="9479"/>
                </a:lnTo>
                <a:lnTo>
                  <a:pt x="2589" y="9415"/>
                </a:lnTo>
                <a:lnTo>
                  <a:pt x="2568" y="9287"/>
                </a:lnTo>
                <a:lnTo>
                  <a:pt x="2546" y="9222"/>
                </a:lnTo>
                <a:lnTo>
                  <a:pt x="2525" y="9180"/>
                </a:lnTo>
                <a:lnTo>
                  <a:pt x="2482" y="9158"/>
                </a:lnTo>
                <a:lnTo>
                  <a:pt x="2397" y="9158"/>
                </a:lnTo>
                <a:lnTo>
                  <a:pt x="2397" y="9158"/>
                </a:lnTo>
                <a:lnTo>
                  <a:pt x="2375" y="9180"/>
                </a:lnTo>
                <a:lnTo>
                  <a:pt x="2332" y="9222"/>
                </a:lnTo>
                <a:lnTo>
                  <a:pt x="2311" y="9308"/>
                </a:lnTo>
                <a:lnTo>
                  <a:pt x="2311" y="9479"/>
                </a:lnTo>
                <a:lnTo>
                  <a:pt x="2311" y="9479"/>
                </a:lnTo>
                <a:lnTo>
                  <a:pt x="2140" y="9458"/>
                </a:lnTo>
                <a:lnTo>
                  <a:pt x="2033" y="9415"/>
                </a:lnTo>
                <a:lnTo>
                  <a:pt x="1990" y="9372"/>
                </a:lnTo>
                <a:lnTo>
                  <a:pt x="1969" y="9329"/>
                </a:lnTo>
                <a:lnTo>
                  <a:pt x="1947" y="9180"/>
                </a:lnTo>
                <a:lnTo>
                  <a:pt x="1947" y="9180"/>
                </a:lnTo>
                <a:lnTo>
                  <a:pt x="1969" y="8987"/>
                </a:lnTo>
                <a:lnTo>
                  <a:pt x="1947" y="8880"/>
                </a:lnTo>
                <a:lnTo>
                  <a:pt x="1926" y="8859"/>
                </a:lnTo>
                <a:lnTo>
                  <a:pt x="1883" y="8837"/>
                </a:lnTo>
                <a:lnTo>
                  <a:pt x="1883" y="8837"/>
                </a:lnTo>
                <a:lnTo>
                  <a:pt x="1819" y="8837"/>
                </a:lnTo>
                <a:lnTo>
                  <a:pt x="1776" y="8859"/>
                </a:lnTo>
                <a:lnTo>
                  <a:pt x="1755" y="8902"/>
                </a:lnTo>
                <a:lnTo>
                  <a:pt x="1733" y="8966"/>
                </a:lnTo>
                <a:lnTo>
                  <a:pt x="1712" y="9094"/>
                </a:lnTo>
                <a:lnTo>
                  <a:pt x="1712" y="9158"/>
                </a:lnTo>
                <a:lnTo>
                  <a:pt x="1691" y="9180"/>
                </a:lnTo>
                <a:lnTo>
                  <a:pt x="1691" y="9180"/>
                </a:lnTo>
                <a:lnTo>
                  <a:pt x="1648" y="9201"/>
                </a:lnTo>
                <a:lnTo>
                  <a:pt x="1584" y="9201"/>
                </a:lnTo>
                <a:lnTo>
                  <a:pt x="1519" y="9180"/>
                </a:lnTo>
                <a:lnTo>
                  <a:pt x="1477" y="9158"/>
                </a:lnTo>
                <a:lnTo>
                  <a:pt x="1477" y="9158"/>
                </a:lnTo>
                <a:lnTo>
                  <a:pt x="1455" y="9115"/>
                </a:lnTo>
                <a:lnTo>
                  <a:pt x="1455" y="9051"/>
                </a:lnTo>
                <a:lnTo>
                  <a:pt x="1455" y="8880"/>
                </a:lnTo>
                <a:lnTo>
                  <a:pt x="1498" y="8581"/>
                </a:lnTo>
                <a:lnTo>
                  <a:pt x="1498" y="8581"/>
                </a:lnTo>
                <a:lnTo>
                  <a:pt x="1541" y="8388"/>
                </a:lnTo>
                <a:lnTo>
                  <a:pt x="1562" y="8281"/>
                </a:lnTo>
                <a:lnTo>
                  <a:pt x="1562" y="8238"/>
                </a:lnTo>
                <a:lnTo>
                  <a:pt x="1541" y="8195"/>
                </a:lnTo>
                <a:lnTo>
                  <a:pt x="1541" y="8195"/>
                </a:lnTo>
                <a:lnTo>
                  <a:pt x="1498" y="8153"/>
                </a:lnTo>
                <a:lnTo>
                  <a:pt x="1455" y="8131"/>
                </a:lnTo>
                <a:lnTo>
                  <a:pt x="1412" y="8131"/>
                </a:lnTo>
                <a:lnTo>
                  <a:pt x="1370" y="8153"/>
                </a:lnTo>
                <a:lnTo>
                  <a:pt x="1284" y="8238"/>
                </a:lnTo>
                <a:lnTo>
                  <a:pt x="1220" y="8324"/>
                </a:lnTo>
                <a:lnTo>
                  <a:pt x="1220" y="8324"/>
                </a:lnTo>
                <a:lnTo>
                  <a:pt x="1177" y="8452"/>
                </a:lnTo>
                <a:lnTo>
                  <a:pt x="1177" y="8581"/>
                </a:lnTo>
                <a:lnTo>
                  <a:pt x="1156" y="8837"/>
                </a:lnTo>
                <a:lnTo>
                  <a:pt x="1156" y="8837"/>
                </a:lnTo>
                <a:lnTo>
                  <a:pt x="1091" y="8730"/>
                </a:lnTo>
                <a:lnTo>
                  <a:pt x="1027" y="8623"/>
                </a:lnTo>
                <a:lnTo>
                  <a:pt x="984" y="8538"/>
                </a:lnTo>
                <a:lnTo>
                  <a:pt x="984" y="8431"/>
                </a:lnTo>
                <a:lnTo>
                  <a:pt x="984" y="8217"/>
                </a:lnTo>
                <a:lnTo>
                  <a:pt x="1027" y="7982"/>
                </a:lnTo>
                <a:lnTo>
                  <a:pt x="1027" y="7982"/>
                </a:lnTo>
                <a:lnTo>
                  <a:pt x="1070" y="7768"/>
                </a:lnTo>
                <a:lnTo>
                  <a:pt x="1134" y="7554"/>
                </a:lnTo>
                <a:lnTo>
                  <a:pt x="1177" y="7318"/>
                </a:lnTo>
                <a:lnTo>
                  <a:pt x="1198" y="7211"/>
                </a:lnTo>
                <a:lnTo>
                  <a:pt x="1177" y="7126"/>
                </a:lnTo>
                <a:lnTo>
                  <a:pt x="1177" y="7126"/>
                </a:lnTo>
                <a:lnTo>
                  <a:pt x="1156" y="7040"/>
                </a:lnTo>
                <a:lnTo>
                  <a:pt x="1113" y="6997"/>
                </a:lnTo>
                <a:lnTo>
                  <a:pt x="1070" y="6976"/>
                </a:lnTo>
                <a:lnTo>
                  <a:pt x="1027" y="7019"/>
                </a:lnTo>
                <a:lnTo>
                  <a:pt x="920" y="7104"/>
                </a:lnTo>
                <a:lnTo>
                  <a:pt x="835" y="7233"/>
                </a:lnTo>
                <a:lnTo>
                  <a:pt x="835" y="7233"/>
                </a:lnTo>
                <a:lnTo>
                  <a:pt x="792" y="7382"/>
                </a:lnTo>
                <a:lnTo>
                  <a:pt x="728" y="7575"/>
                </a:lnTo>
                <a:lnTo>
                  <a:pt x="685" y="7789"/>
                </a:lnTo>
                <a:lnTo>
                  <a:pt x="685" y="7875"/>
                </a:lnTo>
                <a:lnTo>
                  <a:pt x="706" y="7917"/>
                </a:lnTo>
                <a:lnTo>
                  <a:pt x="706" y="7917"/>
                </a:lnTo>
                <a:lnTo>
                  <a:pt x="642" y="7768"/>
                </a:lnTo>
                <a:lnTo>
                  <a:pt x="599" y="7618"/>
                </a:lnTo>
                <a:lnTo>
                  <a:pt x="599" y="7468"/>
                </a:lnTo>
                <a:lnTo>
                  <a:pt x="621" y="7318"/>
                </a:lnTo>
                <a:lnTo>
                  <a:pt x="685" y="6997"/>
                </a:lnTo>
                <a:lnTo>
                  <a:pt x="706" y="6826"/>
                </a:lnTo>
                <a:lnTo>
                  <a:pt x="728" y="6676"/>
                </a:lnTo>
                <a:lnTo>
                  <a:pt x="728" y="6676"/>
                </a:lnTo>
                <a:lnTo>
                  <a:pt x="728" y="6527"/>
                </a:lnTo>
                <a:lnTo>
                  <a:pt x="706" y="6462"/>
                </a:lnTo>
                <a:lnTo>
                  <a:pt x="685" y="6441"/>
                </a:lnTo>
                <a:lnTo>
                  <a:pt x="664" y="6441"/>
                </a:lnTo>
                <a:lnTo>
                  <a:pt x="599" y="6441"/>
                </a:lnTo>
                <a:lnTo>
                  <a:pt x="557" y="6505"/>
                </a:lnTo>
                <a:lnTo>
                  <a:pt x="492" y="6591"/>
                </a:lnTo>
                <a:lnTo>
                  <a:pt x="471" y="6676"/>
                </a:lnTo>
                <a:lnTo>
                  <a:pt x="450" y="6783"/>
                </a:lnTo>
                <a:lnTo>
                  <a:pt x="450" y="6783"/>
                </a:lnTo>
                <a:lnTo>
                  <a:pt x="407" y="6719"/>
                </a:lnTo>
                <a:lnTo>
                  <a:pt x="385" y="6655"/>
                </a:lnTo>
                <a:lnTo>
                  <a:pt x="343" y="6462"/>
                </a:lnTo>
                <a:lnTo>
                  <a:pt x="343" y="6270"/>
                </a:lnTo>
                <a:lnTo>
                  <a:pt x="343" y="6120"/>
                </a:lnTo>
                <a:lnTo>
                  <a:pt x="343" y="6120"/>
                </a:lnTo>
                <a:lnTo>
                  <a:pt x="385" y="5756"/>
                </a:lnTo>
                <a:lnTo>
                  <a:pt x="407" y="5371"/>
                </a:lnTo>
                <a:lnTo>
                  <a:pt x="407" y="5371"/>
                </a:lnTo>
                <a:lnTo>
                  <a:pt x="428" y="4901"/>
                </a:lnTo>
                <a:lnTo>
                  <a:pt x="471" y="4644"/>
                </a:lnTo>
                <a:lnTo>
                  <a:pt x="514" y="4408"/>
                </a:lnTo>
                <a:lnTo>
                  <a:pt x="599" y="4152"/>
                </a:lnTo>
                <a:lnTo>
                  <a:pt x="685" y="3938"/>
                </a:lnTo>
                <a:lnTo>
                  <a:pt x="813" y="3724"/>
                </a:lnTo>
                <a:lnTo>
                  <a:pt x="963" y="3531"/>
                </a:lnTo>
                <a:lnTo>
                  <a:pt x="963" y="3531"/>
                </a:lnTo>
                <a:lnTo>
                  <a:pt x="1177" y="3360"/>
                </a:lnTo>
                <a:lnTo>
                  <a:pt x="1412" y="3210"/>
                </a:lnTo>
                <a:lnTo>
                  <a:pt x="1669" y="3082"/>
                </a:lnTo>
                <a:lnTo>
                  <a:pt x="1926" y="2996"/>
                </a:lnTo>
                <a:lnTo>
                  <a:pt x="1926" y="2996"/>
                </a:lnTo>
                <a:lnTo>
                  <a:pt x="2076" y="2975"/>
                </a:lnTo>
                <a:lnTo>
                  <a:pt x="2225" y="2975"/>
                </a:lnTo>
                <a:lnTo>
                  <a:pt x="2546" y="2996"/>
                </a:lnTo>
                <a:lnTo>
                  <a:pt x="2846" y="3018"/>
                </a:lnTo>
                <a:lnTo>
                  <a:pt x="2996" y="3018"/>
                </a:lnTo>
                <a:lnTo>
                  <a:pt x="3145" y="2996"/>
                </a:lnTo>
                <a:lnTo>
                  <a:pt x="3145" y="2996"/>
                </a:lnTo>
                <a:lnTo>
                  <a:pt x="3210" y="2975"/>
                </a:lnTo>
                <a:lnTo>
                  <a:pt x="3252" y="2954"/>
                </a:lnTo>
                <a:lnTo>
                  <a:pt x="3274" y="2911"/>
                </a:lnTo>
                <a:lnTo>
                  <a:pt x="3274" y="2868"/>
                </a:lnTo>
                <a:lnTo>
                  <a:pt x="3274" y="2825"/>
                </a:lnTo>
                <a:lnTo>
                  <a:pt x="3295" y="2782"/>
                </a:lnTo>
                <a:lnTo>
                  <a:pt x="3317" y="2740"/>
                </a:lnTo>
                <a:lnTo>
                  <a:pt x="3402" y="2697"/>
                </a:lnTo>
                <a:lnTo>
                  <a:pt x="3402" y="2697"/>
                </a:lnTo>
                <a:lnTo>
                  <a:pt x="3509" y="2654"/>
                </a:lnTo>
                <a:lnTo>
                  <a:pt x="3638" y="2633"/>
                </a:lnTo>
                <a:lnTo>
                  <a:pt x="3873" y="2590"/>
                </a:lnTo>
                <a:lnTo>
                  <a:pt x="4108" y="2590"/>
                </a:lnTo>
                <a:lnTo>
                  <a:pt x="4344" y="2590"/>
                </a:lnTo>
                <a:lnTo>
                  <a:pt x="4344" y="2590"/>
                </a:lnTo>
                <a:lnTo>
                  <a:pt x="4344" y="2675"/>
                </a:lnTo>
                <a:lnTo>
                  <a:pt x="4301" y="2740"/>
                </a:lnTo>
                <a:lnTo>
                  <a:pt x="4258" y="2804"/>
                </a:lnTo>
                <a:lnTo>
                  <a:pt x="4194" y="2847"/>
                </a:lnTo>
                <a:lnTo>
                  <a:pt x="4065" y="2932"/>
                </a:lnTo>
                <a:lnTo>
                  <a:pt x="4001" y="2975"/>
                </a:lnTo>
                <a:lnTo>
                  <a:pt x="3980" y="3060"/>
                </a:lnTo>
                <a:lnTo>
                  <a:pt x="3980" y="3060"/>
                </a:lnTo>
                <a:lnTo>
                  <a:pt x="3958" y="3146"/>
                </a:lnTo>
                <a:lnTo>
                  <a:pt x="3980" y="3210"/>
                </a:lnTo>
                <a:lnTo>
                  <a:pt x="4001" y="3296"/>
                </a:lnTo>
                <a:lnTo>
                  <a:pt x="4044" y="3360"/>
                </a:lnTo>
                <a:lnTo>
                  <a:pt x="4172" y="3467"/>
                </a:lnTo>
                <a:lnTo>
                  <a:pt x="4301" y="3553"/>
                </a:lnTo>
                <a:lnTo>
                  <a:pt x="4301" y="3553"/>
                </a:lnTo>
                <a:lnTo>
                  <a:pt x="4472" y="3595"/>
                </a:lnTo>
                <a:lnTo>
                  <a:pt x="4643" y="3638"/>
                </a:lnTo>
                <a:lnTo>
                  <a:pt x="4857" y="3660"/>
                </a:lnTo>
                <a:lnTo>
                  <a:pt x="5071" y="3638"/>
                </a:lnTo>
                <a:lnTo>
                  <a:pt x="5264" y="3595"/>
                </a:lnTo>
                <a:lnTo>
                  <a:pt x="5349" y="3553"/>
                </a:lnTo>
                <a:lnTo>
                  <a:pt x="5435" y="3510"/>
                </a:lnTo>
                <a:lnTo>
                  <a:pt x="5499" y="3467"/>
                </a:lnTo>
                <a:lnTo>
                  <a:pt x="5563" y="3381"/>
                </a:lnTo>
                <a:lnTo>
                  <a:pt x="5606" y="3296"/>
                </a:lnTo>
                <a:lnTo>
                  <a:pt x="5627" y="3210"/>
                </a:lnTo>
                <a:lnTo>
                  <a:pt x="5627" y="3210"/>
                </a:lnTo>
                <a:lnTo>
                  <a:pt x="5627" y="3103"/>
                </a:lnTo>
                <a:lnTo>
                  <a:pt x="5627" y="3018"/>
                </a:lnTo>
                <a:lnTo>
                  <a:pt x="5585" y="2889"/>
                </a:lnTo>
                <a:lnTo>
                  <a:pt x="5563" y="2825"/>
                </a:lnTo>
                <a:lnTo>
                  <a:pt x="5585" y="2761"/>
                </a:lnTo>
                <a:lnTo>
                  <a:pt x="5627" y="2718"/>
                </a:lnTo>
                <a:lnTo>
                  <a:pt x="5713" y="2633"/>
                </a:lnTo>
                <a:lnTo>
                  <a:pt x="5713" y="2633"/>
                </a:lnTo>
                <a:lnTo>
                  <a:pt x="5884" y="2547"/>
                </a:lnTo>
                <a:lnTo>
                  <a:pt x="6055" y="2461"/>
                </a:lnTo>
                <a:lnTo>
                  <a:pt x="6226" y="2397"/>
                </a:lnTo>
                <a:lnTo>
                  <a:pt x="6419" y="2354"/>
                </a:lnTo>
                <a:lnTo>
                  <a:pt x="6419" y="2354"/>
                </a:lnTo>
                <a:lnTo>
                  <a:pt x="6612" y="2333"/>
                </a:lnTo>
                <a:lnTo>
                  <a:pt x="6761" y="2333"/>
                </a:lnTo>
                <a:lnTo>
                  <a:pt x="6911" y="2354"/>
                </a:lnTo>
                <a:lnTo>
                  <a:pt x="7061" y="2397"/>
                </a:lnTo>
                <a:lnTo>
                  <a:pt x="7189" y="2461"/>
                </a:lnTo>
                <a:lnTo>
                  <a:pt x="7296" y="2547"/>
                </a:lnTo>
                <a:lnTo>
                  <a:pt x="7403" y="2675"/>
                </a:lnTo>
                <a:lnTo>
                  <a:pt x="7489" y="2804"/>
                </a:lnTo>
                <a:lnTo>
                  <a:pt x="7489" y="2804"/>
                </a:lnTo>
                <a:lnTo>
                  <a:pt x="7489" y="2782"/>
                </a:lnTo>
                <a:lnTo>
                  <a:pt x="7489" y="2782"/>
                </a:lnTo>
                <a:lnTo>
                  <a:pt x="7489" y="2782"/>
                </a:lnTo>
                <a:lnTo>
                  <a:pt x="7510" y="2847"/>
                </a:lnTo>
                <a:lnTo>
                  <a:pt x="7553" y="2911"/>
                </a:lnTo>
                <a:lnTo>
                  <a:pt x="7596" y="2932"/>
                </a:lnTo>
                <a:lnTo>
                  <a:pt x="7639" y="2954"/>
                </a:lnTo>
                <a:lnTo>
                  <a:pt x="7681" y="2932"/>
                </a:lnTo>
                <a:lnTo>
                  <a:pt x="7724" y="2889"/>
                </a:lnTo>
                <a:lnTo>
                  <a:pt x="7746" y="2847"/>
                </a:lnTo>
                <a:lnTo>
                  <a:pt x="7746" y="2761"/>
                </a:lnTo>
                <a:lnTo>
                  <a:pt x="7746" y="2761"/>
                </a:lnTo>
                <a:lnTo>
                  <a:pt x="7746" y="2654"/>
                </a:lnTo>
                <a:lnTo>
                  <a:pt x="7724" y="2590"/>
                </a:lnTo>
                <a:lnTo>
                  <a:pt x="7746" y="2568"/>
                </a:lnTo>
                <a:lnTo>
                  <a:pt x="7767" y="2547"/>
                </a:lnTo>
                <a:lnTo>
                  <a:pt x="7917" y="2526"/>
                </a:lnTo>
                <a:lnTo>
                  <a:pt x="7917" y="2526"/>
                </a:lnTo>
                <a:lnTo>
                  <a:pt x="8066" y="2526"/>
                </a:lnTo>
                <a:lnTo>
                  <a:pt x="8238" y="2547"/>
                </a:lnTo>
                <a:lnTo>
                  <a:pt x="8366" y="2590"/>
                </a:lnTo>
                <a:lnTo>
                  <a:pt x="8494" y="2654"/>
                </a:lnTo>
                <a:lnTo>
                  <a:pt x="8623" y="2718"/>
                </a:lnTo>
                <a:lnTo>
                  <a:pt x="8751" y="2825"/>
                </a:lnTo>
                <a:lnTo>
                  <a:pt x="8858" y="2932"/>
                </a:lnTo>
                <a:lnTo>
                  <a:pt x="8965" y="3039"/>
                </a:lnTo>
                <a:lnTo>
                  <a:pt x="8965" y="3039"/>
                </a:lnTo>
                <a:lnTo>
                  <a:pt x="9200" y="3360"/>
                </a:lnTo>
                <a:lnTo>
                  <a:pt x="9372" y="3702"/>
                </a:lnTo>
                <a:lnTo>
                  <a:pt x="9521" y="4066"/>
                </a:lnTo>
                <a:lnTo>
                  <a:pt x="9628" y="4430"/>
                </a:lnTo>
                <a:lnTo>
                  <a:pt x="9714" y="4815"/>
                </a:lnTo>
                <a:lnTo>
                  <a:pt x="9735" y="5200"/>
                </a:lnTo>
                <a:lnTo>
                  <a:pt x="9735" y="5585"/>
                </a:lnTo>
                <a:lnTo>
                  <a:pt x="9714" y="5992"/>
                </a:lnTo>
                <a:lnTo>
                  <a:pt x="9714" y="5992"/>
                </a:lnTo>
                <a:close/>
                <a:moveTo>
                  <a:pt x="4600" y="600"/>
                </a:moveTo>
                <a:lnTo>
                  <a:pt x="4600" y="600"/>
                </a:lnTo>
                <a:lnTo>
                  <a:pt x="4579" y="600"/>
                </a:lnTo>
                <a:lnTo>
                  <a:pt x="4579" y="600"/>
                </a:lnTo>
                <a:lnTo>
                  <a:pt x="4600" y="600"/>
                </a:lnTo>
                <a:lnTo>
                  <a:pt x="4600" y="600"/>
                </a:lnTo>
                <a:close/>
                <a:moveTo>
                  <a:pt x="8387" y="3403"/>
                </a:moveTo>
                <a:lnTo>
                  <a:pt x="8387" y="3403"/>
                </a:lnTo>
                <a:lnTo>
                  <a:pt x="8323" y="3424"/>
                </a:lnTo>
                <a:lnTo>
                  <a:pt x="8280" y="3446"/>
                </a:lnTo>
                <a:lnTo>
                  <a:pt x="8238" y="3488"/>
                </a:lnTo>
                <a:lnTo>
                  <a:pt x="8238" y="3531"/>
                </a:lnTo>
                <a:lnTo>
                  <a:pt x="8259" y="3660"/>
                </a:lnTo>
                <a:lnTo>
                  <a:pt x="8323" y="3809"/>
                </a:lnTo>
                <a:lnTo>
                  <a:pt x="8409" y="3938"/>
                </a:lnTo>
                <a:lnTo>
                  <a:pt x="8516" y="4023"/>
                </a:lnTo>
                <a:lnTo>
                  <a:pt x="8559" y="4066"/>
                </a:lnTo>
                <a:lnTo>
                  <a:pt x="8623" y="4066"/>
                </a:lnTo>
                <a:lnTo>
                  <a:pt x="8666" y="4066"/>
                </a:lnTo>
                <a:lnTo>
                  <a:pt x="8708" y="4023"/>
                </a:lnTo>
                <a:lnTo>
                  <a:pt x="8708" y="4023"/>
                </a:lnTo>
                <a:lnTo>
                  <a:pt x="8730" y="3959"/>
                </a:lnTo>
                <a:lnTo>
                  <a:pt x="8730" y="3852"/>
                </a:lnTo>
                <a:lnTo>
                  <a:pt x="8708" y="3767"/>
                </a:lnTo>
                <a:lnTo>
                  <a:pt x="8666" y="3660"/>
                </a:lnTo>
                <a:lnTo>
                  <a:pt x="8601" y="3553"/>
                </a:lnTo>
                <a:lnTo>
                  <a:pt x="8537" y="3488"/>
                </a:lnTo>
                <a:lnTo>
                  <a:pt x="8473" y="3424"/>
                </a:lnTo>
                <a:lnTo>
                  <a:pt x="8387" y="3403"/>
                </a:lnTo>
                <a:lnTo>
                  <a:pt x="8387" y="3403"/>
                </a:lnTo>
                <a:close/>
                <a:moveTo>
                  <a:pt x="5905" y="5393"/>
                </a:moveTo>
                <a:lnTo>
                  <a:pt x="5905" y="5393"/>
                </a:lnTo>
                <a:lnTo>
                  <a:pt x="6141" y="5371"/>
                </a:lnTo>
                <a:lnTo>
                  <a:pt x="6505" y="5350"/>
                </a:lnTo>
                <a:lnTo>
                  <a:pt x="6697" y="5307"/>
                </a:lnTo>
                <a:lnTo>
                  <a:pt x="6847" y="5264"/>
                </a:lnTo>
                <a:lnTo>
                  <a:pt x="6954" y="5221"/>
                </a:lnTo>
                <a:lnTo>
                  <a:pt x="6997" y="5179"/>
                </a:lnTo>
                <a:lnTo>
                  <a:pt x="7018" y="5136"/>
                </a:lnTo>
                <a:lnTo>
                  <a:pt x="7018" y="5136"/>
                </a:lnTo>
                <a:lnTo>
                  <a:pt x="7018" y="5072"/>
                </a:lnTo>
                <a:lnTo>
                  <a:pt x="6997" y="5008"/>
                </a:lnTo>
                <a:lnTo>
                  <a:pt x="6932" y="4858"/>
                </a:lnTo>
                <a:lnTo>
                  <a:pt x="6847" y="4708"/>
                </a:lnTo>
                <a:lnTo>
                  <a:pt x="6740" y="4580"/>
                </a:lnTo>
                <a:lnTo>
                  <a:pt x="6483" y="4323"/>
                </a:lnTo>
                <a:lnTo>
                  <a:pt x="6269" y="4109"/>
                </a:lnTo>
                <a:lnTo>
                  <a:pt x="6269" y="4109"/>
                </a:lnTo>
                <a:lnTo>
                  <a:pt x="6141" y="4023"/>
                </a:lnTo>
                <a:lnTo>
                  <a:pt x="6098" y="3981"/>
                </a:lnTo>
                <a:lnTo>
                  <a:pt x="6034" y="3981"/>
                </a:lnTo>
                <a:lnTo>
                  <a:pt x="5991" y="3981"/>
                </a:lnTo>
                <a:lnTo>
                  <a:pt x="5948" y="4002"/>
                </a:lnTo>
                <a:lnTo>
                  <a:pt x="5884" y="4087"/>
                </a:lnTo>
                <a:lnTo>
                  <a:pt x="5820" y="4194"/>
                </a:lnTo>
                <a:lnTo>
                  <a:pt x="5777" y="4301"/>
                </a:lnTo>
                <a:lnTo>
                  <a:pt x="5692" y="4558"/>
                </a:lnTo>
                <a:lnTo>
                  <a:pt x="5692" y="4558"/>
                </a:lnTo>
                <a:lnTo>
                  <a:pt x="5627" y="4815"/>
                </a:lnTo>
                <a:lnTo>
                  <a:pt x="5606" y="4965"/>
                </a:lnTo>
                <a:lnTo>
                  <a:pt x="5585" y="5093"/>
                </a:lnTo>
                <a:lnTo>
                  <a:pt x="5606" y="5200"/>
                </a:lnTo>
                <a:lnTo>
                  <a:pt x="5670" y="5307"/>
                </a:lnTo>
                <a:lnTo>
                  <a:pt x="5713" y="5328"/>
                </a:lnTo>
                <a:lnTo>
                  <a:pt x="5756" y="5371"/>
                </a:lnTo>
                <a:lnTo>
                  <a:pt x="5820" y="5371"/>
                </a:lnTo>
                <a:lnTo>
                  <a:pt x="5905" y="5393"/>
                </a:lnTo>
                <a:lnTo>
                  <a:pt x="5905" y="5393"/>
                </a:lnTo>
                <a:close/>
                <a:moveTo>
                  <a:pt x="5991" y="4879"/>
                </a:moveTo>
                <a:lnTo>
                  <a:pt x="5991" y="4879"/>
                </a:lnTo>
                <a:lnTo>
                  <a:pt x="6012" y="4644"/>
                </a:lnTo>
                <a:lnTo>
                  <a:pt x="6055" y="4515"/>
                </a:lnTo>
                <a:lnTo>
                  <a:pt x="6077" y="4473"/>
                </a:lnTo>
                <a:lnTo>
                  <a:pt x="6119" y="4451"/>
                </a:lnTo>
                <a:lnTo>
                  <a:pt x="6119" y="4451"/>
                </a:lnTo>
                <a:lnTo>
                  <a:pt x="6141" y="4473"/>
                </a:lnTo>
                <a:lnTo>
                  <a:pt x="6184" y="4494"/>
                </a:lnTo>
                <a:lnTo>
                  <a:pt x="6312" y="4601"/>
                </a:lnTo>
                <a:lnTo>
                  <a:pt x="6483" y="4772"/>
                </a:lnTo>
                <a:lnTo>
                  <a:pt x="6483" y="4772"/>
                </a:lnTo>
                <a:lnTo>
                  <a:pt x="6526" y="4858"/>
                </a:lnTo>
                <a:lnTo>
                  <a:pt x="6547" y="4922"/>
                </a:lnTo>
                <a:lnTo>
                  <a:pt x="6547" y="4965"/>
                </a:lnTo>
                <a:lnTo>
                  <a:pt x="6526" y="4986"/>
                </a:lnTo>
                <a:lnTo>
                  <a:pt x="6419" y="5029"/>
                </a:lnTo>
                <a:lnTo>
                  <a:pt x="6291" y="5050"/>
                </a:lnTo>
                <a:lnTo>
                  <a:pt x="6291" y="5050"/>
                </a:lnTo>
                <a:lnTo>
                  <a:pt x="6119" y="5093"/>
                </a:lnTo>
                <a:lnTo>
                  <a:pt x="6055" y="5093"/>
                </a:lnTo>
                <a:lnTo>
                  <a:pt x="6012" y="5093"/>
                </a:lnTo>
                <a:lnTo>
                  <a:pt x="5970" y="5072"/>
                </a:lnTo>
                <a:lnTo>
                  <a:pt x="5948" y="5029"/>
                </a:lnTo>
                <a:lnTo>
                  <a:pt x="5948" y="4965"/>
                </a:lnTo>
                <a:lnTo>
                  <a:pt x="5991" y="4879"/>
                </a:lnTo>
                <a:lnTo>
                  <a:pt x="5991" y="4879"/>
                </a:lnTo>
                <a:close/>
                <a:moveTo>
                  <a:pt x="3124" y="5500"/>
                </a:moveTo>
                <a:lnTo>
                  <a:pt x="3124" y="5500"/>
                </a:lnTo>
                <a:lnTo>
                  <a:pt x="3402" y="5500"/>
                </a:lnTo>
                <a:lnTo>
                  <a:pt x="3552" y="5478"/>
                </a:lnTo>
                <a:lnTo>
                  <a:pt x="3659" y="5457"/>
                </a:lnTo>
                <a:lnTo>
                  <a:pt x="3766" y="5393"/>
                </a:lnTo>
                <a:lnTo>
                  <a:pt x="3830" y="5328"/>
                </a:lnTo>
                <a:lnTo>
                  <a:pt x="3851" y="5264"/>
                </a:lnTo>
                <a:lnTo>
                  <a:pt x="3851" y="5200"/>
                </a:lnTo>
                <a:lnTo>
                  <a:pt x="3830" y="5050"/>
                </a:lnTo>
                <a:lnTo>
                  <a:pt x="3830" y="5050"/>
                </a:lnTo>
                <a:lnTo>
                  <a:pt x="3766" y="4794"/>
                </a:lnTo>
                <a:lnTo>
                  <a:pt x="3616" y="4473"/>
                </a:lnTo>
                <a:lnTo>
                  <a:pt x="3531" y="4323"/>
                </a:lnTo>
                <a:lnTo>
                  <a:pt x="3424" y="4194"/>
                </a:lnTo>
                <a:lnTo>
                  <a:pt x="3317" y="4109"/>
                </a:lnTo>
                <a:lnTo>
                  <a:pt x="3274" y="4066"/>
                </a:lnTo>
                <a:lnTo>
                  <a:pt x="3210" y="4066"/>
                </a:lnTo>
                <a:lnTo>
                  <a:pt x="3210" y="4066"/>
                </a:lnTo>
                <a:lnTo>
                  <a:pt x="3145" y="4066"/>
                </a:lnTo>
                <a:lnTo>
                  <a:pt x="3081" y="4109"/>
                </a:lnTo>
                <a:lnTo>
                  <a:pt x="3017" y="4152"/>
                </a:lnTo>
                <a:lnTo>
                  <a:pt x="2974" y="4194"/>
                </a:lnTo>
                <a:lnTo>
                  <a:pt x="2889" y="4344"/>
                </a:lnTo>
                <a:lnTo>
                  <a:pt x="2825" y="4473"/>
                </a:lnTo>
                <a:lnTo>
                  <a:pt x="2825" y="4473"/>
                </a:lnTo>
                <a:lnTo>
                  <a:pt x="2675" y="4772"/>
                </a:lnTo>
                <a:lnTo>
                  <a:pt x="2504" y="5072"/>
                </a:lnTo>
                <a:lnTo>
                  <a:pt x="2504" y="5072"/>
                </a:lnTo>
                <a:lnTo>
                  <a:pt x="2439" y="5243"/>
                </a:lnTo>
                <a:lnTo>
                  <a:pt x="2439" y="5307"/>
                </a:lnTo>
                <a:lnTo>
                  <a:pt x="2439" y="5350"/>
                </a:lnTo>
                <a:lnTo>
                  <a:pt x="2461" y="5393"/>
                </a:lnTo>
                <a:lnTo>
                  <a:pt x="2482" y="5435"/>
                </a:lnTo>
                <a:lnTo>
                  <a:pt x="2568" y="5478"/>
                </a:lnTo>
                <a:lnTo>
                  <a:pt x="2696" y="5500"/>
                </a:lnTo>
                <a:lnTo>
                  <a:pt x="2825" y="5521"/>
                </a:lnTo>
                <a:lnTo>
                  <a:pt x="3124" y="5500"/>
                </a:lnTo>
                <a:lnTo>
                  <a:pt x="3124" y="5500"/>
                </a:lnTo>
                <a:close/>
                <a:moveTo>
                  <a:pt x="3017" y="4879"/>
                </a:moveTo>
                <a:lnTo>
                  <a:pt x="3017" y="4879"/>
                </a:lnTo>
                <a:lnTo>
                  <a:pt x="3103" y="4687"/>
                </a:lnTo>
                <a:lnTo>
                  <a:pt x="3145" y="4601"/>
                </a:lnTo>
                <a:lnTo>
                  <a:pt x="3188" y="4601"/>
                </a:lnTo>
                <a:lnTo>
                  <a:pt x="3231" y="4580"/>
                </a:lnTo>
                <a:lnTo>
                  <a:pt x="3231" y="4580"/>
                </a:lnTo>
                <a:lnTo>
                  <a:pt x="3274" y="4622"/>
                </a:lnTo>
                <a:lnTo>
                  <a:pt x="3317" y="4665"/>
                </a:lnTo>
                <a:lnTo>
                  <a:pt x="3424" y="4836"/>
                </a:lnTo>
                <a:lnTo>
                  <a:pt x="3531" y="5008"/>
                </a:lnTo>
                <a:lnTo>
                  <a:pt x="3573" y="5136"/>
                </a:lnTo>
                <a:lnTo>
                  <a:pt x="3573" y="5136"/>
                </a:lnTo>
                <a:lnTo>
                  <a:pt x="3210" y="5200"/>
                </a:lnTo>
                <a:lnTo>
                  <a:pt x="2996" y="5221"/>
                </a:lnTo>
                <a:lnTo>
                  <a:pt x="2910" y="5221"/>
                </a:lnTo>
                <a:lnTo>
                  <a:pt x="2867" y="5221"/>
                </a:lnTo>
                <a:lnTo>
                  <a:pt x="2867" y="5221"/>
                </a:lnTo>
                <a:lnTo>
                  <a:pt x="2846" y="5179"/>
                </a:lnTo>
                <a:lnTo>
                  <a:pt x="2846" y="5157"/>
                </a:lnTo>
                <a:lnTo>
                  <a:pt x="2889" y="5072"/>
                </a:lnTo>
                <a:lnTo>
                  <a:pt x="2953" y="4965"/>
                </a:lnTo>
                <a:lnTo>
                  <a:pt x="3017" y="4879"/>
                </a:lnTo>
                <a:lnTo>
                  <a:pt x="3017" y="4879"/>
                </a:lnTo>
                <a:close/>
                <a:moveTo>
                  <a:pt x="7296" y="6077"/>
                </a:moveTo>
                <a:lnTo>
                  <a:pt x="7296" y="6077"/>
                </a:lnTo>
                <a:lnTo>
                  <a:pt x="7104" y="6141"/>
                </a:lnTo>
                <a:lnTo>
                  <a:pt x="6997" y="6184"/>
                </a:lnTo>
                <a:lnTo>
                  <a:pt x="6911" y="6227"/>
                </a:lnTo>
                <a:lnTo>
                  <a:pt x="6911" y="6227"/>
                </a:lnTo>
                <a:lnTo>
                  <a:pt x="6783" y="6313"/>
                </a:lnTo>
                <a:lnTo>
                  <a:pt x="6740" y="6398"/>
                </a:lnTo>
                <a:lnTo>
                  <a:pt x="6697" y="6505"/>
                </a:lnTo>
                <a:lnTo>
                  <a:pt x="6676" y="6634"/>
                </a:lnTo>
                <a:lnTo>
                  <a:pt x="6676" y="6634"/>
                </a:lnTo>
                <a:lnTo>
                  <a:pt x="6633" y="6762"/>
                </a:lnTo>
                <a:lnTo>
                  <a:pt x="6612" y="6783"/>
                </a:lnTo>
                <a:lnTo>
                  <a:pt x="6547" y="6805"/>
                </a:lnTo>
                <a:lnTo>
                  <a:pt x="6547" y="6805"/>
                </a:lnTo>
                <a:lnTo>
                  <a:pt x="6398" y="6848"/>
                </a:lnTo>
                <a:lnTo>
                  <a:pt x="6312" y="6848"/>
                </a:lnTo>
                <a:lnTo>
                  <a:pt x="6269" y="6848"/>
                </a:lnTo>
                <a:lnTo>
                  <a:pt x="6269" y="6848"/>
                </a:lnTo>
                <a:lnTo>
                  <a:pt x="6205" y="6783"/>
                </a:lnTo>
                <a:lnTo>
                  <a:pt x="6184" y="6698"/>
                </a:lnTo>
                <a:lnTo>
                  <a:pt x="6162" y="6612"/>
                </a:lnTo>
                <a:lnTo>
                  <a:pt x="6141" y="6591"/>
                </a:lnTo>
                <a:lnTo>
                  <a:pt x="6098" y="6548"/>
                </a:lnTo>
                <a:lnTo>
                  <a:pt x="6098" y="6548"/>
                </a:lnTo>
                <a:lnTo>
                  <a:pt x="6034" y="6527"/>
                </a:lnTo>
                <a:lnTo>
                  <a:pt x="5948" y="6505"/>
                </a:lnTo>
                <a:lnTo>
                  <a:pt x="5799" y="6527"/>
                </a:lnTo>
                <a:lnTo>
                  <a:pt x="5799" y="6527"/>
                </a:lnTo>
                <a:lnTo>
                  <a:pt x="5542" y="6527"/>
                </a:lnTo>
                <a:lnTo>
                  <a:pt x="5306" y="6548"/>
                </a:lnTo>
                <a:lnTo>
                  <a:pt x="4814" y="6612"/>
                </a:lnTo>
                <a:lnTo>
                  <a:pt x="4814" y="6612"/>
                </a:lnTo>
                <a:lnTo>
                  <a:pt x="4643" y="6612"/>
                </a:lnTo>
                <a:lnTo>
                  <a:pt x="4515" y="6634"/>
                </a:lnTo>
                <a:lnTo>
                  <a:pt x="4472" y="6655"/>
                </a:lnTo>
                <a:lnTo>
                  <a:pt x="4451" y="6719"/>
                </a:lnTo>
                <a:lnTo>
                  <a:pt x="4429" y="6783"/>
                </a:lnTo>
                <a:lnTo>
                  <a:pt x="4429" y="6890"/>
                </a:lnTo>
                <a:lnTo>
                  <a:pt x="4429" y="6890"/>
                </a:lnTo>
                <a:lnTo>
                  <a:pt x="4429" y="6997"/>
                </a:lnTo>
                <a:lnTo>
                  <a:pt x="4408" y="7062"/>
                </a:lnTo>
                <a:lnTo>
                  <a:pt x="4365" y="7104"/>
                </a:lnTo>
                <a:lnTo>
                  <a:pt x="4237" y="7126"/>
                </a:lnTo>
                <a:lnTo>
                  <a:pt x="4237" y="7126"/>
                </a:lnTo>
                <a:lnTo>
                  <a:pt x="4087" y="7147"/>
                </a:lnTo>
                <a:lnTo>
                  <a:pt x="4023" y="7147"/>
                </a:lnTo>
                <a:lnTo>
                  <a:pt x="3958" y="7147"/>
                </a:lnTo>
                <a:lnTo>
                  <a:pt x="3958" y="7147"/>
                </a:lnTo>
                <a:lnTo>
                  <a:pt x="3894" y="7126"/>
                </a:lnTo>
                <a:lnTo>
                  <a:pt x="3894" y="7083"/>
                </a:lnTo>
                <a:lnTo>
                  <a:pt x="3873" y="7019"/>
                </a:lnTo>
                <a:lnTo>
                  <a:pt x="3873" y="7019"/>
                </a:lnTo>
                <a:lnTo>
                  <a:pt x="3787" y="6848"/>
                </a:lnTo>
                <a:lnTo>
                  <a:pt x="3723" y="6719"/>
                </a:lnTo>
                <a:lnTo>
                  <a:pt x="3680" y="6676"/>
                </a:lnTo>
                <a:lnTo>
                  <a:pt x="3638" y="6634"/>
                </a:lnTo>
                <a:lnTo>
                  <a:pt x="3552" y="6591"/>
                </a:lnTo>
                <a:lnTo>
                  <a:pt x="3445" y="6591"/>
                </a:lnTo>
                <a:lnTo>
                  <a:pt x="3445" y="6591"/>
                </a:lnTo>
                <a:lnTo>
                  <a:pt x="3167" y="6527"/>
                </a:lnTo>
                <a:lnTo>
                  <a:pt x="2931" y="6484"/>
                </a:lnTo>
                <a:lnTo>
                  <a:pt x="2418" y="6355"/>
                </a:lnTo>
                <a:lnTo>
                  <a:pt x="2418" y="6355"/>
                </a:lnTo>
                <a:lnTo>
                  <a:pt x="2290" y="6313"/>
                </a:lnTo>
                <a:lnTo>
                  <a:pt x="2140" y="6291"/>
                </a:lnTo>
                <a:lnTo>
                  <a:pt x="2076" y="6313"/>
                </a:lnTo>
                <a:lnTo>
                  <a:pt x="2033" y="6334"/>
                </a:lnTo>
                <a:lnTo>
                  <a:pt x="1990" y="6377"/>
                </a:lnTo>
                <a:lnTo>
                  <a:pt x="1969" y="6441"/>
                </a:lnTo>
                <a:lnTo>
                  <a:pt x="1969" y="6441"/>
                </a:lnTo>
                <a:lnTo>
                  <a:pt x="1969" y="6548"/>
                </a:lnTo>
                <a:lnTo>
                  <a:pt x="2011" y="6655"/>
                </a:lnTo>
                <a:lnTo>
                  <a:pt x="2054" y="6762"/>
                </a:lnTo>
                <a:lnTo>
                  <a:pt x="2140" y="6890"/>
                </a:lnTo>
                <a:lnTo>
                  <a:pt x="2290" y="7126"/>
                </a:lnTo>
                <a:lnTo>
                  <a:pt x="2439" y="7297"/>
                </a:lnTo>
                <a:lnTo>
                  <a:pt x="2439" y="7297"/>
                </a:lnTo>
                <a:lnTo>
                  <a:pt x="2568" y="7468"/>
                </a:lnTo>
                <a:lnTo>
                  <a:pt x="2718" y="7618"/>
                </a:lnTo>
                <a:lnTo>
                  <a:pt x="2867" y="7746"/>
                </a:lnTo>
                <a:lnTo>
                  <a:pt x="3038" y="7875"/>
                </a:lnTo>
                <a:lnTo>
                  <a:pt x="3038" y="7875"/>
                </a:lnTo>
                <a:lnTo>
                  <a:pt x="3231" y="8003"/>
                </a:lnTo>
                <a:lnTo>
                  <a:pt x="3466" y="8110"/>
                </a:lnTo>
                <a:lnTo>
                  <a:pt x="3702" y="8217"/>
                </a:lnTo>
                <a:lnTo>
                  <a:pt x="3937" y="8302"/>
                </a:lnTo>
                <a:lnTo>
                  <a:pt x="4194" y="8367"/>
                </a:lnTo>
                <a:lnTo>
                  <a:pt x="4429" y="8409"/>
                </a:lnTo>
                <a:lnTo>
                  <a:pt x="4686" y="8431"/>
                </a:lnTo>
                <a:lnTo>
                  <a:pt x="4921" y="8409"/>
                </a:lnTo>
                <a:lnTo>
                  <a:pt x="4921" y="8409"/>
                </a:lnTo>
                <a:lnTo>
                  <a:pt x="5199" y="8367"/>
                </a:lnTo>
                <a:lnTo>
                  <a:pt x="5349" y="8324"/>
                </a:lnTo>
                <a:lnTo>
                  <a:pt x="5413" y="8302"/>
                </a:lnTo>
                <a:lnTo>
                  <a:pt x="5456" y="8260"/>
                </a:lnTo>
                <a:lnTo>
                  <a:pt x="5456" y="8260"/>
                </a:lnTo>
                <a:lnTo>
                  <a:pt x="5478" y="8217"/>
                </a:lnTo>
                <a:lnTo>
                  <a:pt x="5478" y="8174"/>
                </a:lnTo>
                <a:lnTo>
                  <a:pt x="5478" y="8067"/>
                </a:lnTo>
                <a:lnTo>
                  <a:pt x="5478" y="7960"/>
                </a:lnTo>
                <a:lnTo>
                  <a:pt x="5478" y="7875"/>
                </a:lnTo>
                <a:lnTo>
                  <a:pt x="5478" y="7875"/>
                </a:lnTo>
                <a:lnTo>
                  <a:pt x="5499" y="7789"/>
                </a:lnTo>
                <a:lnTo>
                  <a:pt x="5542" y="7746"/>
                </a:lnTo>
                <a:lnTo>
                  <a:pt x="5606" y="7703"/>
                </a:lnTo>
                <a:lnTo>
                  <a:pt x="5692" y="7682"/>
                </a:lnTo>
                <a:lnTo>
                  <a:pt x="5692" y="7682"/>
                </a:lnTo>
                <a:lnTo>
                  <a:pt x="5777" y="7703"/>
                </a:lnTo>
                <a:lnTo>
                  <a:pt x="5799" y="7725"/>
                </a:lnTo>
                <a:lnTo>
                  <a:pt x="5820" y="7789"/>
                </a:lnTo>
                <a:lnTo>
                  <a:pt x="5841" y="7896"/>
                </a:lnTo>
                <a:lnTo>
                  <a:pt x="5841" y="7896"/>
                </a:lnTo>
                <a:lnTo>
                  <a:pt x="5884" y="7982"/>
                </a:lnTo>
                <a:lnTo>
                  <a:pt x="5948" y="8046"/>
                </a:lnTo>
                <a:lnTo>
                  <a:pt x="6034" y="8088"/>
                </a:lnTo>
                <a:lnTo>
                  <a:pt x="6119" y="8110"/>
                </a:lnTo>
                <a:lnTo>
                  <a:pt x="6205" y="8110"/>
                </a:lnTo>
                <a:lnTo>
                  <a:pt x="6312" y="8110"/>
                </a:lnTo>
                <a:lnTo>
                  <a:pt x="6526" y="8024"/>
                </a:lnTo>
                <a:lnTo>
                  <a:pt x="6761" y="7917"/>
                </a:lnTo>
                <a:lnTo>
                  <a:pt x="6954" y="7789"/>
                </a:lnTo>
                <a:lnTo>
                  <a:pt x="7146" y="7661"/>
                </a:lnTo>
                <a:lnTo>
                  <a:pt x="7275" y="7554"/>
                </a:lnTo>
                <a:lnTo>
                  <a:pt x="7275" y="7554"/>
                </a:lnTo>
                <a:lnTo>
                  <a:pt x="7382" y="7425"/>
                </a:lnTo>
                <a:lnTo>
                  <a:pt x="7532" y="7254"/>
                </a:lnTo>
                <a:lnTo>
                  <a:pt x="7681" y="7062"/>
                </a:lnTo>
                <a:lnTo>
                  <a:pt x="7810" y="6848"/>
                </a:lnTo>
                <a:lnTo>
                  <a:pt x="7938" y="6634"/>
                </a:lnTo>
                <a:lnTo>
                  <a:pt x="8002" y="6420"/>
                </a:lnTo>
                <a:lnTo>
                  <a:pt x="8024" y="6313"/>
                </a:lnTo>
                <a:lnTo>
                  <a:pt x="8024" y="6206"/>
                </a:lnTo>
                <a:lnTo>
                  <a:pt x="8002" y="6120"/>
                </a:lnTo>
                <a:lnTo>
                  <a:pt x="7981" y="6035"/>
                </a:lnTo>
                <a:lnTo>
                  <a:pt x="7981" y="6035"/>
                </a:lnTo>
                <a:lnTo>
                  <a:pt x="7917" y="5970"/>
                </a:lnTo>
                <a:lnTo>
                  <a:pt x="7852" y="5949"/>
                </a:lnTo>
                <a:lnTo>
                  <a:pt x="7746" y="5949"/>
                </a:lnTo>
                <a:lnTo>
                  <a:pt x="7660" y="5970"/>
                </a:lnTo>
                <a:lnTo>
                  <a:pt x="7446" y="6035"/>
                </a:lnTo>
                <a:lnTo>
                  <a:pt x="7296" y="6077"/>
                </a:lnTo>
                <a:lnTo>
                  <a:pt x="7296" y="6077"/>
                </a:lnTo>
                <a:close/>
                <a:moveTo>
                  <a:pt x="6269" y="7703"/>
                </a:moveTo>
                <a:lnTo>
                  <a:pt x="6269" y="7703"/>
                </a:lnTo>
                <a:lnTo>
                  <a:pt x="6184" y="7703"/>
                </a:lnTo>
                <a:lnTo>
                  <a:pt x="6119" y="7661"/>
                </a:lnTo>
                <a:lnTo>
                  <a:pt x="6098" y="7596"/>
                </a:lnTo>
                <a:lnTo>
                  <a:pt x="6077" y="7532"/>
                </a:lnTo>
                <a:lnTo>
                  <a:pt x="6055" y="7447"/>
                </a:lnTo>
                <a:lnTo>
                  <a:pt x="6012" y="7382"/>
                </a:lnTo>
                <a:lnTo>
                  <a:pt x="5970" y="7340"/>
                </a:lnTo>
                <a:lnTo>
                  <a:pt x="5905" y="7297"/>
                </a:lnTo>
                <a:lnTo>
                  <a:pt x="5905" y="7297"/>
                </a:lnTo>
                <a:lnTo>
                  <a:pt x="5820" y="7275"/>
                </a:lnTo>
                <a:lnTo>
                  <a:pt x="5734" y="7275"/>
                </a:lnTo>
                <a:lnTo>
                  <a:pt x="5563" y="7318"/>
                </a:lnTo>
                <a:lnTo>
                  <a:pt x="5392" y="7382"/>
                </a:lnTo>
                <a:lnTo>
                  <a:pt x="5242" y="7447"/>
                </a:lnTo>
                <a:lnTo>
                  <a:pt x="5242" y="7447"/>
                </a:lnTo>
                <a:lnTo>
                  <a:pt x="5178" y="7511"/>
                </a:lnTo>
                <a:lnTo>
                  <a:pt x="5135" y="7575"/>
                </a:lnTo>
                <a:lnTo>
                  <a:pt x="5114" y="7639"/>
                </a:lnTo>
                <a:lnTo>
                  <a:pt x="5114" y="7703"/>
                </a:lnTo>
                <a:lnTo>
                  <a:pt x="5092" y="7853"/>
                </a:lnTo>
                <a:lnTo>
                  <a:pt x="5071" y="7917"/>
                </a:lnTo>
                <a:lnTo>
                  <a:pt x="5028" y="7982"/>
                </a:lnTo>
                <a:lnTo>
                  <a:pt x="5028" y="7982"/>
                </a:lnTo>
                <a:lnTo>
                  <a:pt x="4921" y="8024"/>
                </a:lnTo>
                <a:lnTo>
                  <a:pt x="4814" y="8046"/>
                </a:lnTo>
                <a:lnTo>
                  <a:pt x="4686" y="8067"/>
                </a:lnTo>
                <a:lnTo>
                  <a:pt x="4536" y="8046"/>
                </a:lnTo>
                <a:lnTo>
                  <a:pt x="4279" y="8003"/>
                </a:lnTo>
                <a:lnTo>
                  <a:pt x="4065" y="7960"/>
                </a:lnTo>
                <a:lnTo>
                  <a:pt x="4065" y="7960"/>
                </a:lnTo>
                <a:lnTo>
                  <a:pt x="3809" y="7875"/>
                </a:lnTo>
                <a:lnTo>
                  <a:pt x="3573" y="7768"/>
                </a:lnTo>
                <a:lnTo>
                  <a:pt x="3338" y="7639"/>
                </a:lnTo>
                <a:lnTo>
                  <a:pt x="3124" y="7468"/>
                </a:lnTo>
                <a:lnTo>
                  <a:pt x="2910" y="7297"/>
                </a:lnTo>
                <a:lnTo>
                  <a:pt x="2739" y="7104"/>
                </a:lnTo>
                <a:lnTo>
                  <a:pt x="2568" y="6890"/>
                </a:lnTo>
                <a:lnTo>
                  <a:pt x="2439" y="6676"/>
                </a:lnTo>
                <a:lnTo>
                  <a:pt x="2439" y="6676"/>
                </a:lnTo>
                <a:lnTo>
                  <a:pt x="2653" y="6762"/>
                </a:lnTo>
                <a:lnTo>
                  <a:pt x="2889" y="6848"/>
                </a:lnTo>
                <a:lnTo>
                  <a:pt x="3124" y="6890"/>
                </a:lnTo>
                <a:lnTo>
                  <a:pt x="3252" y="6890"/>
                </a:lnTo>
                <a:lnTo>
                  <a:pt x="3381" y="6890"/>
                </a:lnTo>
                <a:lnTo>
                  <a:pt x="3381" y="6890"/>
                </a:lnTo>
                <a:lnTo>
                  <a:pt x="3488" y="6869"/>
                </a:lnTo>
                <a:lnTo>
                  <a:pt x="3552" y="6869"/>
                </a:lnTo>
                <a:lnTo>
                  <a:pt x="3573" y="6869"/>
                </a:lnTo>
                <a:lnTo>
                  <a:pt x="3595" y="6912"/>
                </a:lnTo>
                <a:lnTo>
                  <a:pt x="3638" y="6997"/>
                </a:lnTo>
                <a:lnTo>
                  <a:pt x="3638" y="6997"/>
                </a:lnTo>
                <a:lnTo>
                  <a:pt x="3638" y="7147"/>
                </a:lnTo>
                <a:lnTo>
                  <a:pt x="3659" y="7211"/>
                </a:lnTo>
                <a:lnTo>
                  <a:pt x="3680" y="7297"/>
                </a:lnTo>
                <a:lnTo>
                  <a:pt x="3680" y="7297"/>
                </a:lnTo>
                <a:lnTo>
                  <a:pt x="3745" y="7361"/>
                </a:lnTo>
                <a:lnTo>
                  <a:pt x="3809" y="7404"/>
                </a:lnTo>
                <a:lnTo>
                  <a:pt x="3894" y="7425"/>
                </a:lnTo>
                <a:lnTo>
                  <a:pt x="4001" y="7447"/>
                </a:lnTo>
                <a:lnTo>
                  <a:pt x="4194" y="7425"/>
                </a:lnTo>
                <a:lnTo>
                  <a:pt x="4386" y="7425"/>
                </a:lnTo>
                <a:lnTo>
                  <a:pt x="4386" y="7425"/>
                </a:lnTo>
                <a:lnTo>
                  <a:pt x="4515" y="7382"/>
                </a:lnTo>
                <a:lnTo>
                  <a:pt x="4600" y="7361"/>
                </a:lnTo>
                <a:lnTo>
                  <a:pt x="4665" y="7297"/>
                </a:lnTo>
                <a:lnTo>
                  <a:pt x="4686" y="7233"/>
                </a:lnTo>
                <a:lnTo>
                  <a:pt x="4707" y="7147"/>
                </a:lnTo>
                <a:lnTo>
                  <a:pt x="4707" y="7040"/>
                </a:lnTo>
                <a:lnTo>
                  <a:pt x="4707" y="6805"/>
                </a:lnTo>
                <a:lnTo>
                  <a:pt x="4707" y="6805"/>
                </a:lnTo>
                <a:lnTo>
                  <a:pt x="4964" y="6826"/>
                </a:lnTo>
                <a:lnTo>
                  <a:pt x="5199" y="6826"/>
                </a:lnTo>
                <a:lnTo>
                  <a:pt x="5713" y="6805"/>
                </a:lnTo>
                <a:lnTo>
                  <a:pt x="5713" y="6805"/>
                </a:lnTo>
                <a:lnTo>
                  <a:pt x="5991" y="6783"/>
                </a:lnTo>
                <a:lnTo>
                  <a:pt x="6012" y="6890"/>
                </a:lnTo>
                <a:lnTo>
                  <a:pt x="6012" y="6890"/>
                </a:lnTo>
                <a:lnTo>
                  <a:pt x="6077" y="6955"/>
                </a:lnTo>
                <a:lnTo>
                  <a:pt x="6098" y="7019"/>
                </a:lnTo>
                <a:lnTo>
                  <a:pt x="6141" y="7083"/>
                </a:lnTo>
                <a:lnTo>
                  <a:pt x="6226" y="7126"/>
                </a:lnTo>
                <a:lnTo>
                  <a:pt x="6226" y="7126"/>
                </a:lnTo>
                <a:lnTo>
                  <a:pt x="6355" y="7147"/>
                </a:lnTo>
                <a:lnTo>
                  <a:pt x="6483" y="7126"/>
                </a:lnTo>
                <a:lnTo>
                  <a:pt x="6633" y="7083"/>
                </a:lnTo>
                <a:lnTo>
                  <a:pt x="6761" y="7040"/>
                </a:lnTo>
                <a:lnTo>
                  <a:pt x="6761" y="7040"/>
                </a:lnTo>
                <a:lnTo>
                  <a:pt x="6847" y="6997"/>
                </a:lnTo>
                <a:lnTo>
                  <a:pt x="6890" y="6933"/>
                </a:lnTo>
                <a:lnTo>
                  <a:pt x="6932" y="6890"/>
                </a:lnTo>
                <a:lnTo>
                  <a:pt x="6932" y="6826"/>
                </a:lnTo>
                <a:lnTo>
                  <a:pt x="6932" y="6698"/>
                </a:lnTo>
                <a:lnTo>
                  <a:pt x="6890" y="6527"/>
                </a:lnTo>
                <a:lnTo>
                  <a:pt x="6890" y="6527"/>
                </a:lnTo>
                <a:lnTo>
                  <a:pt x="6997" y="6505"/>
                </a:lnTo>
                <a:lnTo>
                  <a:pt x="7211" y="6441"/>
                </a:lnTo>
                <a:lnTo>
                  <a:pt x="7446" y="6377"/>
                </a:lnTo>
                <a:lnTo>
                  <a:pt x="7574" y="6334"/>
                </a:lnTo>
                <a:lnTo>
                  <a:pt x="7574" y="6334"/>
                </a:lnTo>
                <a:lnTo>
                  <a:pt x="7596" y="6441"/>
                </a:lnTo>
                <a:lnTo>
                  <a:pt x="7596" y="6527"/>
                </a:lnTo>
                <a:lnTo>
                  <a:pt x="7553" y="6634"/>
                </a:lnTo>
                <a:lnTo>
                  <a:pt x="7489" y="6741"/>
                </a:lnTo>
                <a:lnTo>
                  <a:pt x="7339" y="6976"/>
                </a:lnTo>
                <a:lnTo>
                  <a:pt x="7146" y="7211"/>
                </a:lnTo>
                <a:lnTo>
                  <a:pt x="6911" y="7404"/>
                </a:lnTo>
                <a:lnTo>
                  <a:pt x="6676" y="7575"/>
                </a:lnTo>
                <a:lnTo>
                  <a:pt x="6440" y="7682"/>
                </a:lnTo>
                <a:lnTo>
                  <a:pt x="6355" y="7703"/>
                </a:lnTo>
                <a:lnTo>
                  <a:pt x="6269" y="7703"/>
                </a:lnTo>
                <a:lnTo>
                  <a:pt x="6269" y="7703"/>
                </a:lnTo>
                <a:close/>
                <a:moveTo>
                  <a:pt x="8430" y="6997"/>
                </a:moveTo>
                <a:lnTo>
                  <a:pt x="8430" y="6997"/>
                </a:lnTo>
                <a:lnTo>
                  <a:pt x="8387" y="6997"/>
                </a:lnTo>
                <a:lnTo>
                  <a:pt x="8345" y="6997"/>
                </a:lnTo>
                <a:lnTo>
                  <a:pt x="8259" y="7062"/>
                </a:lnTo>
                <a:lnTo>
                  <a:pt x="8195" y="7147"/>
                </a:lnTo>
                <a:lnTo>
                  <a:pt x="8131" y="7275"/>
                </a:lnTo>
                <a:lnTo>
                  <a:pt x="8109" y="7382"/>
                </a:lnTo>
                <a:lnTo>
                  <a:pt x="8088" y="7511"/>
                </a:lnTo>
                <a:lnTo>
                  <a:pt x="8131" y="7596"/>
                </a:lnTo>
                <a:lnTo>
                  <a:pt x="8152" y="7618"/>
                </a:lnTo>
                <a:lnTo>
                  <a:pt x="8195" y="7639"/>
                </a:lnTo>
                <a:lnTo>
                  <a:pt x="8195" y="7639"/>
                </a:lnTo>
                <a:lnTo>
                  <a:pt x="8238" y="7639"/>
                </a:lnTo>
                <a:lnTo>
                  <a:pt x="8280" y="7618"/>
                </a:lnTo>
                <a:lnTo>
                  <a:pt x="8345" y="7575"/>
                </a:lnTo>
                <a:lnTo>
                  <a:pt x="8409" y="7468"/>
                </a:lnTo>
                <a:lnTo>
                  <a:pt x="8473" y="7361"/>
                </a:lnTo>
                <a:lnTo>
                  <a:pt x="8494" y="7254"/>
                </a:lnTo>
                <a:lnTo>
                  <a:pt x="8516" y="7147"/>
                </a:lnTo>
                <a:lnTo>
                  <a:pt x="8494" y="7062"/>
                </a:lnTo>
                <a:lnTo>
                  <a:pt x="8452" y="7019"/>
                </a:lnTo>
                <a:lnTo>
                  <a:pt x="8430" y="6997"/>
                </a:lnTo>
                <a:lnTo>
                  <a:pt x="8430" y="699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5589314" y="2579558"/>
            <a:ext cx="95328" cy="183718"/>
          </a:xfrm>
          <a:custGeom>
            <a:rect b="b" l="l" r="r" t="t"/>
            <a:pathLst>
              <a:path extrusionOk="0" h="6805" w="3531">
                <a:moveTo>
                  <a:pt x="2611" y="129"/>
                </a:moveTo>
                <a:lnTo>
                  <a:pt x="2611" y="129"/>
                </a:lnTo>
                <a:lnTo>
                  <a:pt x="2333" y="65"/>
                </a:lnTo>
                <a:lnTo>
                  <a:pt x="2055" y="0"/>
                </a:lnTo>
                <a:lnTo>
                  <a:pt x="1798" y="0"/>
                </a:lnTo>
                <a:lnTo>
                  <a:pt x="1520" y="22"/>
                </a:lnTo>
                <a:lnTo>
                  <a:pt x="1242" y="65"/>
                </a:lnTo>
                <a:lnTo>
                  <a:pt x="985" y="172"/>
                </a:lnTo>
                <a:lnTo>
                  <a:pt x="750" y="300"/>
                </a:lnTo>
                <a:lnTo>
                  <a:pt x="536" y="471"/>
                </a:lnTo>
                <a:lnTo>
                  <a:pt x="536" y="471"/>
                </a:lnTo>
                <a:lnTo>
                  <a:pt x="364" y="685"/>
                </a:lnTo>
                <a:lnTo>
                  <a:pt x="215" y="920"/>
                </a:lnTo>
                <a:lnTo>
                  <a:pt x="108" y="1156"/>
                </a:lnTo>
                <a:lnTo>
                  <a:pt x="44" y="1434"/>
                </a:lnTo>
                <a:lnTo>
                  <a:pt x="1" y="1712"/>
                </a:lnTo>
                <a:lnTo>
                  <a:pt x="22" y="1990"/>
                </a:lnTo>
                <a:lnTo>
                  <a:pt x="65" y="2268"/>
                </a:lnTo>
                <a:lnTo>
                  <a:pt x="172" y="2504"/>
                </a:lnTo>
                <a:lnTo>
                  <a:pt x="172" y="2504"/>
                </a:lnTo>
                <a:lnTo>
                  <a:pt x="279" y="2696"/>
                </a:lnTo>
                <a:lnTo>
                  <a:pt x="407" y="2867"/>
                </a:lnTo>
                <a:lnTo>
                  <a:pt x="557" y="3017"/>
                </a:lnTo>
                <a:lnTo>
                  <a:pt x="728" y="3146"/>
                </a:lnTo>
                <a:lnTo>
                  <a:pt x="728" y="3146"/>
                </a:lnTo>
                <a:lnTo>
                  <a:pt x="899" y="3231"/>
                </a:lnTo>
                <a:lnTo>
                  <a:pt x="1135" y="3338"/>
                </a:lnTo>
                <a:lnTo>
                  <a:pt x="1349" y="3424"/>
                </a:lnTo>
                <a:lnTo>
                  <a:pt x="1413" y="3488"/>
                </a:lnTo>
                <a:lnTo>
                  <a:pt x="1456" y="3531"/>
                </a:lnTo>
                <a:lnTo>
                  <a:pt x="1456" y="3531"/>
                </a:lnTo>
                <a:lnTo>
                  <a:pt x="1477" y="3595"/>
                </a:lnTo>
                <a:lnTo>
                  <a:pt x="1477" y="3680"/>
                </a:lnTo>
                <a:lnTo>
                  <a:pt x="1456" y="3873"/>
                </a:lnTo>
                <a:lnTo>
                  <a:pt x="1413" y="4044"/>
                </a:lnTo>
                <a:lnTo>
                  <a:pt x="1391" y="4215"/>
                </a:lnTo>
                <a:lnTo>
                  <a:pt x="1391" y="4215"/>
                </a:lnTo>
                <a:lnTo>
                  <a:pt x="1370" y="4879"/>
                </a:lnTo>
                <a:lnTo>
                  <a:pt x="1370" y="4879"/>
                </a:lnTo>
                <a:lnTo>
                  <a:pt x="1370" y="5478"/>
                </a:lnTo>
                <a:lnTo>
                  <a:pt x="1370" y="5478"/>
                </a:lnTo>
                <a:lnTo>
                  <a:pt x="1413" y="5799"/>
                </a:lnTo>
                <a:lnTo>
                  <a:pt x="1413" y="5970"/>
                </a:lnTo>
                <a:lnTo>
                  <a:pt x="1391" y="6055"/>
                </a:lnTo>
                <a:lnTo>
                  <a:pt x="1370" y="6077"/>
                </a:lnTo>
                <a:lnTo>
                  <a:pt x="1370" y="6077"/>
                </a:lnTo>
                <a:lnTo>
                  <a:pt x="1284" y="6120"/>
                </a:lnTo>
                <a:lnTo>
                  <a:pt x="1135" y="6162"/>
                </a:lnTo>
                <a:lnTo>
                  <a:pt x="964" y="6205"/>
                </a:lnTo>
                <a:lnTo>
                  <a:pt x="857" y="6248"/>
                </a:lnTo>
                <a:lnTo>
                  <a:pt x="857" y="6248"/>
                </a:lnTo>
                <a:lnTo>
                  <a:pt x="664" y="6334"/>
                </a:lnTo>
                <a:lnTo>
                  <a:pt x="578" y="6398"/>
                </a:lnTo>
                <a:lnTo>
                  <a:pt x="514" y="6483"/>
                </a:lnTo>
                <a:lnTo>
                  <a:pt x="514" y="6483"/>
                </a:lnTo>
                <a:lnTo>
                  <a:pt x="471" y="6590"/>
                </a:lnTo>
                <a:lnTo>
                  <a:pt x="471" y="6676"/>
                </a:lnTo>
                <a:lnTo>
                  <a:pt x="493" y="6719"/>
                </a:lnTo>
                <a:lnTo>
                  <a:pt x="536" y="6761"/>
                </a:lnTo>
                <a:lnTo>
                  <a:pt x="600" y="6783"/>
                </a:lnTo>
                <a:lnTo>
                  <a:pt x="685" y="6783"/>
                </a:lnTo>
                <a:lnTo>
                  <a:pt x="835" y="6804"/>
                </a:lnTo>
                <a:lnTo>
                  <a:pt x="835" y="6804"/>
                </a:lnTo>
                <a:lnTo>
                  <a:pt x="1113" y="6783"/>
                </a:lnTo>
                <a:lnTo>
                  <a:pt x="1391" y="6740"/>
                </a:lnTo>
                <a:lnTo>
                  <a:pt x="1648" y="6697"/>
                </a:lnTo>
                <a:lnTo>
                  <a:pt x="1926" y="6654"/>
                </a:lnTo>
                <a:lnTo>
                  <a:pt x="1926" y="6654"/>
                </a:lnTo>
                <a:lnTo>
                  <a:pt x="2140" y="6697"/>
                </a:lnTo>
                <a:lnTo>
                  <a:pt x="2418" y="6740"/>
                </a:lnTo>
                <a:lnTo>
                  <a:pt x="2547" y="6761"/>
                </a:lnTo>
                <a:lnTo>
                  <a:pt x="2675" y="6761"/>
                </a:lnTo>
                <a:lnTo>
                  <a:pt x="2761" y="6719"/>
                </a:lnTo>
                <a:lnTo>
                  <a:pt x="2804" y="6697"/>
                </a:lnTo>
                <a:lnTo>
                  <a:pt x="2846" y="6654"/>
                </a:lnTo>
                <a:lnTo>
                  <a:pt x="2846" y="6654"/>
                </a:lnTo>
                <a:lnTo>
                  <a:pt x="2868" y="6569"/>
                </a:lnTo>
                <a:lnTo>
                  <a:pt x="2868" y="6483"/>
                </a:lnTo>
                <a:lnTo>
                  <a:pt x="2825" y="6398"/>
                </a:lnTo>
                <a:lnTo>
                  <a:pt x="2782" y="6312"/>
                </a:lnTo>
                <a:lnTo>
                  <a:pt x="2632" y="6162"/>
                </a:lnTo>
                <a:lnTo>
                  <a:pt x="2483" y="6077"/>
                </a:lnTo>
                <a:lnTo>
                  <a:pt x="2483" y="6077"/>
                </a:lnTo>
                <a:lnTo>
                  <a:pt x="2397" y="6055"/>
                </a:lnTo>
                <a:lnTo>
                  <a:pt x="2311" y="6055"/>
                </a:lnTo>
                <a:lnTo>
                  <a:pt x="2226" y="6034"/>
                </a:lnTo>
                <a:lnTo>
                  <a:pt x="2162" y="6013"/>
                </a:lnTo>
                <a:lnTo>
                  <a:pt x="2162" y="6013"/>
                </a:lnTo>
                <a:lnTo>
                  <a:pt x="2055" y="5948"/>
                </a:lnTo>
                <a:lnTo>
                  <a:pt x="2012" y="5863"/>
                </a:lnTo>
                <a:lnTo>
                  <a:pt x="2012" y="5756"/>
                </a:lnTo>
                <a:lnTo>
                  <a:pt x="1991" y="5627"/>
                </a:lnTo>
                <a:lnTo>
                  <a:pt x="1991" y="5627"/>
                </a:lnTo>
                <a:lnTo>
                  <a:pt x="1991" y="5349"/>
                </a:lnTo>
                <a:lnTo>
                  <a:pt x="1991" y="5050"/>
                </a:lnTo>
                <a:lnTo>
                  <a:pt x="1991" y="4772"/>
                </a:lnTo>
                <a:lnTo>
                  <a:pt x="1969" y="4472"/>
                </a:lnTo>
                <a:lnTo>
                  <a:pt x="1969" y="4472"/>
                </a:lnTo>
                <a:lnTo>
                  <a:pt x="1926" y="3980"/>
                </a:lnTo>
                <a:lnTo>
                  <a:pt x="1926" y="3723"/>
                </a:lnTo>
                <a:lnTo>
                  <a:pt x="1948" y="3467"/>
                </a:lnTo>
                <a:lnTo>
                  <a:pt x="1948" y="3467"/>
                </a:lnTo>
                <a:lnTo>
                  <a:pt x="2269" y="3445"/>
                </a:lnTo>
                <a:lnTo>
                  <a:pt x="2397" y="3424"/>
                </a:lnTo>
                <a:lnTo>
                  <a:pt x="2525" y="3381"/>
                </a:lnTo>
                <a:lnTo>
                  <a:pt x="2654" y="3317"/>
                </a:lnTo>
                <a:lnTo>
                  <a:pt x="2782" y="3231"/>
                </a:lnTo>
                <a:lnTo>
                  <a:pt x="2889" y="3146"/>
                </a:lnTo>
                <a:lnTo>
                  <a:pt x="2996" y="3017"/>
                </a:lnTo>
                <a:lnTo>
                  <a:pt x="2996" y="3017"/>
                </a:lnTo>
                <a:lnTo>
                  <a:pt x="3167" y="2803"/>
                </a:lnTo>
                <a:lnTo>
                  <a:pt x="3296" y="2546"/>
                </a:lnTo>
                <a:lnTo>
                  <a:pt x="3403" y="2290"/>
                </a:lnTo>
                <a:lnTo>
                  <a:pt x="3488" y="2012"/>
                </a:lnTo>
                <a:lnTo>
                  <a:pt x="3488" y="2012"/>
                </a:lnTo>
                <a:lnTo>
                  <a:pt x="3531" y="1733"/>
                </a:lnTo>
                <a:lnTo>
                  <a:pt x="3510" y="1455"/>
                </a:lnTo>
                <a:lnTo>
                  <a:pt x="3467" y="1156"/>
                </a:lnTo>
                <a:lnTo>
                  <a:pt x="3381" y="899"/>
                </a:lnTo>
                <a:lnTo>
                  <a:pt x="3338" y="771"/>
                </a:lnTo>
                <a:lnTo>
                  <a:pt x="3253" y="642"/>
                </a:lnTo>
                <a:lnTo>
                  <a:pt x="3167" y="535"/>
                </a:lnTo>
                <a:lnTo>
                  <a:pt x="3082" y="428"/>
                </a:lnTo>
                <a:lnTo>
                  <a:pt x="2975" y="343"/>
                </a:lnTo>
                <a:lnTo>
                  <a:pt x="2868" y="257"/>
                </a:lnTo>
                <a:lnTo>
                  <a:pt x="2739" y="193"/>
                </a:lnTo>
                <a:lnTo>
                  <a:pt x="2611" y="129"/>
                </a:lnTo>
                <a:lnTo>
                  <a:pt x="2611" y="129"/>
                </a:lnTo>
                <a:close/>
                <a:moveTo>
                  <a:pt x="1905" y="2718"/>
                </a:moveTo>
                <a:lnTo>
                  <a:pt x="1905" y="2718"/>
                </a:lnTo>
                <a:lnTo>
                  <a:pt x="1926" y="2696"/>
                </a:lnTo>
                <a:lnTo>
                  <a:pt x="1926" y="2696"/>
                </a:lnTo>
                <a:lnTo>
                  <a:pt x="1948" y="2718"/>
                </a:lnTo>
                <a:lnTo>
                  <a:pt x="1948" y="2718"/>
                </a:lnTo>
                <a:lnTo>
                  <a:pt x="1948" y="2739"/>
                </a:lnTo>
                <a:lnTo>
                  <a:pt x="1926" y="2739"/>
                </a:lnTo>
                <a:lnTo>
                  <a:pt x="1905" y="2718"/>
                </a:lnTo>
                <a:lnTo>
                  <a:pt x="1905" y="2718"/>
                </a:lnTo>
                <a:close/>
                <a:moveTo>
                  <a:pt x="2782" y="2054"/>
                </a:moveTo>
                <a:lnTo>
                  <a:pt x="2782" y="2054"/>
                </a:lnTo>
                <a:lnTo>
                  <a:pt x="2697" y="2097"/>
                </a:lnTo>
                <a:lnTo>
                  <a:pt x="2590" y="2097"/>
                </a:lnTo>
                <a:lnTo>
                  <a:pt x="2504" y="2076"/>
                </a:lnTo>
                <a:lnTo>
                  <a:pt x="2397" y="2054"/>
                </a:lnTo>
                <a:lnTo>
                  <a:pt x="2311" y="2012"/>
                </a:lnTo>
                <a:lnTo>
                  <a:pt x="2226" y="1947"/>
                </a:lnTo>
                <a:lnTo>
                  <a:pt x="2162" y="1862"/>
                </a:lnTo>
                <a:lnTo>
                  <a:pt x="2097" y="1798"/>
                </a:lnTo>
                <a:lnTo>
                  <a:pt x="2097" y="1798"/>
                </a:lnTo>
                <a:lnTo>
                  <a:pt x="2055" y="1712"/>
                </a:lnTo>
                <a:lnTo>
                  <a:pt x="2033" y="1584"/>
                </a:lnTo>
                <a:lnTo>
                  <a:pt x="2033" y="1477"/>
                </a:lnTo>
                <a:lnTo>
                  <a:pt x="2033" y="1327"/>
                </a:lnTo>
                <a:lnTo>
                  <a:pt x="2055" y="1199"/>
                </a:lnTo>
                <a:lnTo>
                  <a:pt x="2097" y="1092"/>
                </a:lnTo>
                <a:lnTo>
                  <a:pt x="2140" y="985"/>
                </a:lnTo>
                <a:lnTo>
                  <a:pt x="2226" y="899"/>
                </a:lnTo>
                <a:lnTo>
                  <a:pt x="2226" y="899"/>
                </a:lnTo>
                <a:lnTo>
                  <a:pt x="2354" y="878"/>
                </a:lnTo>
                <a:lnTo>
                  <a:pt x="2461" y="878"/>
                </a:lnTo>
                <a:lnTo>
                  <a:pt x="2590" y="920"/>
                </a:lnTo>
                <a:lnTo>
                  <a:pt x="2697" y="985"/>
                </a:lnTo>
                <a:lnTo>
                  <a:pt x="2697" y="985"/>
                </a:lnTo>
                <a:lnTo>
                  <a:pt x="2804" y="1049"/>
                </a:lnTo>
                <a:lnTo>
                  <a:pt x="2868" y="1113"/>
                </a:lnTo>
                <a:lnTo>
                  <a:pt x="2911" y="1199"/>
                </a:lnTo>
                <a:lnTo>
                  <a:pt x="2932" y="1327"/>
                </a:lnTo>
                <a:lnTo>
                  <a:pt x="2932" y="1327"/>
                </a:lnTo>
                <a:lnTo>
                  <a:pt x="2975" y="1519"/>
                </a:lnTo>
                <a:lnTo>
                  <a:pt x="2975" y="1733"/>
                </a:lnTo>
                <a:lnTo>
                  <a:pt x="2953" y="1840"/>
                </a:lnTo>
                <a:lnTo>
                  <a:pt x="2911" y="1926"/>
                </a:lnTo>
                <a:lnTo>
                  <a:pt x="2868" y="1990"/>
                </a:lnTo>
                <a:lnTo>
                  <a:pt x="2782" y="2054"/>
                </a:lnTo>
                <a:lnTo>
                  <a:pt x="2782" y="20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5104673" y="2557608"/>
            <a:ext cx="220678" cy="225888"/>
          </a:xfrm>
          <a:custGeom>
            <a:rect b="b" l="l" r="r" t="t"/>
            <a:pathLst>
              <a:path extrusionOk="0" h="8367" w="8174">
                <a:moveTo>
                  <a:pt x="7789" y="2760"/>
                </a:moveTo>
                <a:lnTo>
                  <a:pt x="7789" y="2760"/>
                </a:lnTo>
                <a:lnTo>
                  <a:pt x="7361" y="2739"/>
                </a:lnTo>
                <a:lnTo>
                  <a:pt x="6933" y="2739"/>
                </a:lnTo>
                <a:lnTo>
                  <a:pt x="6526" y="2739"/>
                </a:lnTo>
                <a:lnTo>
                  <a:pt x="6098" y="2718"/>
                </a:lnTo>
                <a:lnTo>
                  <a:pt x="6098" y="2718"/>
                </a:lnTo>
                <a:lnTo>
                  <a:pt x="5820" y="2718"/>
                </a:lnTo>
                <a:lnTo>
                  <a:pt x="5564" y="2696"/>
                </a:lnTo>
                <a:lnTo>
                  <a:pt x="5564" y="2696"/>
                </a:lnTo>
                <a:lnTo>
                  <a:pt x="5457" y="2696"/>
                </a:lnTo>
                <a:lnTo>
                  <a:pt x="5392" y="2653"/>
                </a:lnTo>
                <a:lnTo>
                  <a:pt x="5392" y="2653"/>
                </a:lnTo>
                <a:lnTo>
                  <a:pt x="5371" y="2589"/>
                </a:lnTo>
                <a:lnTo>
                  <a:pt x="5350" y="2525"/>
                </a:lnTo>
                <a:lnTo>
                  <a:pt x="5307" y="2397"/>
                </a:lnTo>
                <a:lnTo>
                  <a:pt x="5307" y="2397"/>
                </a:lnTo>
                <a:lnTo>
                  <a:pt x="5136" y="1969"/>
                </a:lnTo>
                <a:lnTo>
                  <a:pt x="4922" y="1562"/>
                </a:lnTo>
                <a:lnTo>
                  <a:pt x="4922" y="1562"/>
                </a:lnTo>
                <a:lnTo>
                  <a:pt x="4858" y="1370"/>
                </a:lnTo>
                <a:lnTo>
                  <a:pt x="4772" y="1177"/>
                </a:lnTo>
                <a:lnTo>
                  <a:pt x="4644" y="771"/>
                </a:lnTo>
                <a:lnTo>
                  <a:pt x="4494" y="385"/>
                </a:lnTo>
                <a:lnTo>
                  <a:pt x="4408" y="193"/>
                </a:lnTo>
                <a:lnTo>
                  <a:pt x="4323" y="22"/>
                </a:lnTo>
                <a:lnTo>
                  <a:pt x="4323" y="22"/>
                </a:lnTo>
                <a:lnTo>
                  <a:pt x="4087" y="0"/>
                </a:lnTo>
                <a:lnTo>
                  <a:pt x="3959" y="22"/>
                </a:lnTo>
                <a:lnTo>
                  <a:pt x="3873" y="65"/>
                </a:lnTo>
                <a:lnTo>
                  <a:pt x="3873" y="65"/>
                </a:lnTo>
                <a:lnTo>
                  <a:pt x="3831" y="129"/>
                </a:lnTo>
                <a:lnTo>
                  <a:pt x="3788" y="214"/>
                </a:lnTo>
                <a:lnTo>
                  <a:pt x="3681" y="407"/>
                </a:lnTo>
                <a:lnTo>
                  <a:pt x="3681" y="407"/>
                </a:lnTo>
                <a:lnTo>
                  <a:pt x="3574" y="599"/>
                </a:lnTo>
                <a:lnTo>
                  <a:pt x="3467" y="813"/>
                </a:lnTo>
                <a:lnTo>
                  <a:pt x="3274" y="1263"/>
                </a:lnTo>
                <a:lnTo>
                  <a:pt x="3274" y="1263"/>
                </a:lnTo>
                <a:lnTo>
                  <a:pt x="3103" y="1691"/>
                </a:lnTo>
                <a:lnTo>
                  <a:pt x="2932" y="2119"/>
                </a:lnTo>
                <a:lnTo>
                  <a:pt x="2932" y="2119"/>
                </a:lnTo>
                <a:lnTo>
                  <a:pt x="2846" y="2311"/>
                </a:lnTo>
                <a:lnTo>
                  <a:pt x="2804" y="2418"/>
                </a:lnTo>
                <a:lnTo>
                  <a:pt x="2739" y="2504"/>
                </a:lnTo>
                <a:lnTo>
                  <a:pt x="2739" y="2504"/>
                </a:lnTo>
                <a:lnTo>
                  <a:pt x="2675" y="2568"/>
                </a:lnTo>
                <a:lnTo>
                  <a:pt x="2632" y="2589"/>
                </a:lnTo>
                <a:lnTo>
                  <a:pt x="2568" y="2611"/>
                </a:lnTo>
                <a:lnTo>
                  <a:pt x="2483" y="2611"/>
                </a:lnTo>
                <a:lnTo>
                  <a:pt x="2269" y="2611"/>
                </a:lnTo>
                <a:lnTo>
                  <a:pt x="2269" y="2611"/>
                </a:lnTo>
                <a:lnTo>
                  <a:pt x="1712" y="2611"/>
                </a:lnTo>
                <a:lnTo>
                  <a:pt x="1156" y="2611"/>
                </a:lnTo>
                <a:lnTo>
                  <a:pt x="1156" y="2611"/>
                </a:lnTo>
                <a:lnTo>
                  <a:pt x="964" y="2611"/>
                </a:lnTo>
                <a:lnTo>
                  <a:pt x="750" y="2611"/>
                </a:lnTo>
                <a:lnTo>
                  <a:pt x="536" y="2589"/>
                </a:lnTo>
                <a:lnTo>
                  <a:pt x="322" y="2632"/>
                </a:lnTo>
                <a:lnTo>
                  <a:pt x="322" y="2632"/>
                </a:lnTo>
                <a:lnTo>
                  <a:pt x="257" y="2653"/>
                </a:lnTo>
                <a:lnTo>
                  <a:pt x="193" y="2675"/>
                </a:lnTo>
                <a:lnTo>
                  <a:pt x="129" y="2718"/>
                </a:lnTo>
                <a:lnTo>
                  <a:pt x="86" y="2782"/>
                </a:lnTo>
                <a:lnTo>
                  <a:pt x="43" y="2846"/>
                </a:lnTo>
                <a:lnTo>
                  <a:pt x="22" y="2910"/>
                </a:lnTo>
                <a:lnTo>
                  <a:pt x="1" y="2996"/>
                </a:lnTo>
                <a:lnTo>
                  <a:pt x="1" y="3081"/>
                </a:lnTo>
                <a:lnTo>
                  <a:pt x="1" y="3081"/>
                </a:lnTo>
                <a:lnTo>
                  <a:pt x="1" y="3146"/>
                </a:lnTo>
                <a:lnTo>
                  <a:pt x="22" y="3231"/>
                </a:lnTo>
                <a:lnTo>
                  <a:pt x="108" y="3338"/>
                </a:lnTo>
                <a:lnTo>
                  <a:pt x="343" y="3552"/>
                </a:lnTo>
                <a:lnTo>
                  <a:pt x="343" y="3552"/>
                </a:lnTo>
                <a:lnTo>
                  <a:pt x="728" y="3959"/>
                </a:lnTo>
                <a:lnTo>
                  <a:pt x="1135" y="4365"/>
                </a:lnTo>
                <a:lnTo>
                  <a:pt x="1135" y="4365"/>
                </a:lnTo>
                <a:lnTo>
                  <a:pt x="1413" y="4579"/>
                </a:lnTo>
                <a:lnTo>
                  <a:pt x="1541" y="4686"/>
                </a:lnTo>
                <a:lnTo>
                  <a:pt x="1670" y="4793"/>
                </a:lnTo>
                <a:lnTo>
                  <a:pt x="1670" y="4793"/>
                </a:lnTo>
                <a:lnTo>
                  <a:pt x="1734" y="4900"/>
                </a:lnTo>
                <a:lnTo>
                  <a:pt x="1819" y="5007"/>
                </a:lnTo>
                <a:lnTo>
                  <a:pt x="1819" y="5007"/>
                </a:lnTo>
                <a:lnTo>
                  <a:pt x="1926" y="5093"/>
                </a:lnTo>
                <a:lnTo>
                  <a:pt x="1991" y="5135"/>
                </a:lnTo>
                <a:lnTo>
                  <a:pt x="2033" y="5200"/>
                </a:lnTo>
                <a:lnTo>
                  <a:pt x="2033" y="5200"/>
                </a:lnTo>
                <a:lnTo>
                  <a:pt x="2033" y="5285"/>
                </a:lnTo>
                <a:lnTo>
                  <a:pt x="2012" y="5371"/>
                </a:lnTo>
                <a:lnTo>
                  <a:pt x="1948" y="5585"/>
                </a:lnTo>
                <a:lnTo>
                  <a:pt x="1798" y="5970"/>
                </a:lnTo>
                <a:lnTo>
                  <a:pt x="1798" y="5970"/>
                </a:lnTo>
                <a:lnTo>
                  <a:pt x="1691" y="6312"/>
                </a:lnTo>
                <a:lnTo>
                  <a:pt x="1584" y="6654"/>
                </a:lnTo>
                <a:lnTo>
                  <a:pt x="1584" y="6654"/>
                </a:lnTo>
                <a:lnTo>
                  <a:pt x="1391" y="7403"/>
                </a:lnTo>
                <a:lnTo>
                  <a:pt x="1391" y="7403"/>
                </a:lnTo>
                <a:lnTo>
                  <a:pt x="1349" y="7596"/>
                </a:lnTo>
                <a:lnTo>
                  <a:pt x="1306" y="7767"/>
                </a:lnTo>
                <a:lnTo>
                  <a:pt x="1306" y="7874"/>
                </a:lnTo>
                <a:lnTo>
                  <a:pt x="1306" y="7960"/>
                </a:lnTo>
                <a:lnTo>
                  <a:pt x="1327" y="8045"/>
                </a:lnTo>
                <a:lnTo>
                  <a:pt x="1370" y="8152"/>
                </a:lnTo>
                <a:lnTo>
                  <a:pt x="1370" y="8152"/>
                </a:lnTo>
                <a:lnTo>
                  <a:pt x="1434" y="8216"/>
                </a:lnTo>
                <a:lnTo>
                  <a:pt x="1477" y="8259"/>
                </a:lnTo>
                <a:lnTo>
                  <a:pt x="1541" y="8281"/>
                </a:lnTo>
                <a:lnTo>
                  <a:pt x="1605" y="8302"/>
                </a:lnTo>
                <a:lnTo>
                  <a:pt x="1670" y="8302"/>
                </a:lnTo>
                <a:lnTo>
                  <a:pt x="1755" y="8281"/>
                </a:lnTo>
                <a:lnTo>
                  <a:pt x="1884" y="8216"/>
                </a:lnTo>
                <a:lnTo>
                  <a:pt x="2033" y="8131"/>
                </a:lnTo>
                <a:lnTo>
                  <a:pt x="2183" y="8024"/>
                </a:lnTo>
                <a:lnTo>
                  <a:pt x="2311" y="7917"/>
                </a:lnTo>
                <a:lnTo>
                  <a:pt x="2418" y="7853"/>
                </a:lnTo>
                <a:lnTo>
                  <a:pt x="2418" y="7853"/>
                </a:lnTo>
                <a:lnTo>
                  <a:pt x="2782" y="7639"/>
                </a:lnTo>
                <a:lnTo>
                  <a:pt x="3103" y="7403"/>
                </a:lnTo>
                <a:lnTo>
                  <a:pt x="3424" y="7147"/>
                </a:lnTo>
                <a:lnTo>
                  <a:pt x="3745" y="6890"/>
                </a:lnTo>
                <a:lnTo>
                  <a:pt x="3745" y="6890"/>
                </a:lnTo>
                <a:lnTo>
                  <a:pt x="3916" y="6740"/>
                </a:lnTo>
                <a:lnTo>
                  <a:pt x="4023" y="6654"/>
                </a:lnTo>
                <a:lnTo>
                  <a:pt x="4109" y="6612"/>
                </a:lnTo>
                <a:lnTo>
                  <a:pt x="4109" y="6612"/>
                </a:lnTo>
                <a:lnTo>
                  <a:pt x="4216" y="6569"/>
                </a:lnTo>
                <a:lnTo>
                  <a:pt x="4216" y="6569"/>
                </a:lnTo>
                <a:lnTo>
                  <a:pt x="4216" y="6590"/>
                </a:lnTo>
                <a:lnTo>
                  <a:pt x="4280" y="6633"/>
                </a:lnTo>
                <a:lnTo>
                  <a:pt x="4280" y="6633"/>
                </a:lnTo>
                <a:lnTo>
                  <a:pt x="4344" y="6719"/>
                </a:lnTo>
                <a:lnTo>
                  <a:pt x="4408" y="6783"/>
                </a:lnTo>
                <a:lnTo>
                  <a:pt x="4408" y="6783"/>
                </a:lnTo>
                <a:lnTo>
                  <a:pt x="4537" y="6911"/>
                </a:lnTo>
                <a:lnTo>
                  <a:pt x="4686" y="6997"/>
                </a:lnTo>
                <a:lnTo>
                  <a:pt x="4965" y="7211"/>
                </a:lnTo>
                <a:lnTo>
                  <a:pt x="4965" y="7211"/>
                </a:lnTo>
                <a:lnTo>
                  <a:pt x="5221" y="7425"/>
                </a:lnTo>
                <a:lnTo>
                  <a:pt x="5478" y="7660"/>
                </a:lnTo>
                <a:lnTo>
                  <a:pt x="5735" y="7895"/>
                </a:lnTo>
                <a:lnTo>
                  <a:pt x="6013" y="8131"/>
                </a:lnTo>
                <a:lnTo>
                  <a:pt x="6013" y="8131"/>
                </a:lnTo>
                <a:lnTo>
                  <a:pt x="6163" y="8238"/>
                </a:lnTo>
                <a:lnTo>
                  <a:pt x="6312" y="8323"/>
                </a:lnTo>
                <a:lnTo>
                  <a:pt x="6398" y="8345"/>
                </a:lnTo>
                <a:lnTo>
                  <a:pt x="6484" y="8366"/>
                </a:lnTo>
                <a:lnTo>
                  <a:pt x="6569" y="8366"/>
                </a:lnTo>
                <a:lnTo>
                  <a:pt x="6655" y="8345"/>
                </a:lnTo>
                <a:lnTo>
                  <a:pt x="6655" y="8345"/>
                </a:lnTo>
                <a:lnTo>
                  <a:pt x="6805" y="8259"/>
                </a:lnTo>
                <a:lnTo>
                  <a:pt x="6869" y="8195"/>
                </a:lnTo>
                <a:lnTo>
                  <a:pt x="6890" y="8131"/>
                </a:lnTo>
                <a:lnTo>
                  <a:pt x="6890" y="8131"/>
                </a:lnTo>
                <a:lnTo>
                  <a:pt x="6890" y="8024"/>
                </a:lnTo>
                <a:lnTo>
                  <a:pt x="6869" y="7917"/>
                </a:lnTo>
                <a:lnTo>
                  <a:pt x="6805" y="7703"/>
                </a:lnTo>
                <a:lnTo>
                  <a:pt x="6805" y="7703"/>
                </a:lnTo>
                <a:lnTo>
                  <a:pt x="6698" y="7296"/>
                </a:lnTo>
                <a:lnTo>
                  <a:pt x="6569" y="6890"/>
                </a:lnTo>
                <a:lnTo>
                  <a:pt x="6312" y="6077"/>
                </a:lnTo>
                <a:lnTo>
                  <a:pt x="6312" y="6077"/>
                </a:lnTo>
                <a:lnTo>
                  <a:pt x="6163" y="5649"/>
                </a:lnTo>
                <a:lnTo>
                  <a:pt x="6056" y="5221"/>
                </a:lnTo>
                <a:lnTo>
                  <a:pt x="6056" y="5221"/>
                </a:lnTo>
                <a:lnTo>
                  <a:pt x="6034" y="5093"/>
                </a:lnTo>
                <a:lnTo>
                  <a:pt x="6034" y="5007"/>
                </a:lnTo>
                <a:lnTo>
                  <a:pt x="6077" y="4943"/>
                </a:lnTo>
                <a:lnTo>
                  <a:pt x="6163" y="4879"/>
                </a:lnTo>
                <a:lnTo>
                  <a:pt x="6163" y="4879"/>
                </a:lnTo>
                <a:lnTo>
                  <a:pt x="6526" y="4622"/>
                </a:lnTo>
                <a:lnTo>
                  <a:pt x="6526" y="4622"/>
                </a:lnTo>
                <a:lnTo>
                  <a:pt x="6933" y="4365"/>
                </a:lnTo>
                <a:lnTo>
                  <a:pt x="7318" y="4108"/>
                </a:lnTo>
                <a:lnTo>
                  <a:pt x="7318" y="4108"/>
                </a:lnTo>
                <a:lnTo>
                  <a:pt x="7639" y="3916"/>
                </a:lnTo>
                <a:lnTo>
                  <a:pt x="7789" y="3809"/>
                </a:lnTo>
                <a:lnTo>
                  <a:pt x="7939" y="3680"/>
                </a:lnTo>
                <a:lnTo>
                  <a:pt x="7939" y="3680"/>
                </a:lnTo>
                <a:lnTo>
                  <a:pt x="8024" y="3552"/>
                </a:lnTo>
                <a:lnTo>
                  <a:pt x="8110" y="3424"/>
                </a:lnTo>
                <a:lnTo>
                  <a:pt x="8152" y="3295"/>
                </a:lnTo>
                <a:lnTo>
                  <a:pt x="8174" y="3146"/>
                </a:lnTo>
                <a:lnTo>
                  <a:pt x="8174" y="3146"/>
                </a:lnTo>
                <a:lnTo>
                  <a:pt x="8174" y="3039"/>
                </a:lnTo>
                <a:lnTo>
                  <a:pt x="8174" y="2974"/>
                </a:lnTo>
                <a:lnTo>
                  <a:pt x="8131" y="2910"/>
                </a:lnTo>
                <a:lnTo>
                  <a:pt x="8088" y="2867"/>
                </a:lnTo>
                <a:lnTo>
                  <a:pt x="8024" y="2825"/>
                </a:lnTo>
                <a:lnTo>
                  <a:pt x="7960" y="2803"/>
                </a:lnTo>
                <a:lnTo>
                  <a:pt x="7789" y="2760"/>
                </a:lnTo>
                <a:lnTo>
                  <a:pt x="7789" y="2760"/>
                </a:lnTo>
                <a:close/>
                <a:moveTo>
                  <a:pt x="6740" y="3702"/>
                </a:moveTo>
                <a:lnTo>
                  <a:pt x="6740" y="3702"/>
                </a:lnTo>
                <a:lnTo>
                  <a:pt x="6633" y="3809"/>
                </a:lnTo>
                <a:lnTo>
                  <a:pt x="6505" y="3894"/>
                </a:lnTo>
                <a:lnTo>
                  <a:pt x="6505" y="3894"/>
                </a:lnTo>
                <a:lnTo>
                  <a:pt x="6355" y="3959"/>
                </a:lnTo>
                <a:lnTo>
                  <a:pt x="6227" y="4023"/>
                </a:lnTo>
                <a:lnTo>
                  <a:pt x="6227" y="4023"/>
                </a:lnTo>
                <a:lnTo>
                  <a:pt x="6013" y="4173"/>
                </a:lnTo>
                <a:lnTo>
                  <a:pt x="5778" y="4322"/>
                </a:lnTo>
                <a:lnTo>
                  <a:pt x="5585" y="4515"/>
                </a:lnTo>
                <a:lnTo>
                  <a:pt x="5414" y="4707"/>
                </a:lnTo>
                <a:lnTo>
                  <a:pt x="5414" y="4707"/>
                </a:lnTo>
                <a:lnTo>
                  <a:pt x="5350" y="4836"/>
                </a:lnTo>
                <a:lnTo>
                  <a:pt x="5328" y="4964"/>
                </a:lnTo>
                <a:lnTo>
                  <a:pt x="5328" y="5114"/>
                </a:lnTo>
                <a:lnTo>
                  <a:pt x="5350" y="5285"/>
                </a:lnTo>
                <a:lnTo>
                  <a:pt x="5435" y="5606"/>
                </a:lnTo>
                <a:lnTo>
                  <a:pt x="5521" y="5884"/>
                </a:lnTo>
                <a:lnTo>
                  <a:pt x="5521" y="5884"/>
                </a:lnTo>
                <a:lnTo>
                  <a:pt x="5713" y="6526"/>
                </a:lnTo>
                <a:lnTo>
                  <a:pt x="5906" y="7189"/>
                </a:lnTo>
                <a:lnTo>
                  <a:pt x="5906" y="7189"/>
                </a:lnTo>
                <a:lnTo>
                  <a:pt x="5756" y="7104"/>
                </a:lnTo>
                <a:lnTo>
                  <a:pt x="5606" y="6997"/>
                </a:lnTo>
                <a:lnTo>
                  <a:pt x="5350" y="6761"/>
                </a:lnTo>
                <a:lnTo>
                  <a:pt x="5114" y="6526"/>
                </a:lnTo>
                <a:lnTo>
                  <a:pt x="4879" y="6269"/>
                </a:lnTo>
                <a:lnTo>
                  <a:pt x="4879" y="6269"/>
                </a:lnTo>
                <a:lnTo>
                  <a:pt x="4686" y="6055"/>
                </a:lnTo>
                <a:lnTo>
                  <a:pt x="4579" y="5970"/>
                </a:lnTo>
                <a:lnTo>
                  <a:pt x="4472" y="5906"/>
                </a:lnTo>
                <a:lnTo>
                  <a:pt x="4365" y="5841"/>
                </a:lnTo>
                <a:lnTo>
                  <a:pt x="4258" y="5799"/>
                </a:lnTo>
                <a:lnTo>
                  <a:pt x="4130" y="5777"/>
                </a:lnTo>
                <a:lnTo>
                  <a:pt x="4002" y="5777"/>
                </a:lnTo>
                <a:lnTo>
                  <a:pt x="4002" y="5777"/>
                </a:lnTo>
                <a:lnTo>
                  <a:pt x="3852" y="5841"/>
                </a:lnTo>
                <a:lnTo>
                  <a:pt x="3702" y="5906"/>
                </a:lnTo>
                <a:lnTo>
                  <a:pt x="3552" y="6013"/>
                </a:lnTo>
                <a:lnTo>
                  <a:pt x="3424" y="6120"/>
                </a:lnTo>
                <a:lnTo>
                  <a:pt x="3167" y="6376"/>
                </a:lnTo>
                <a:lnTo>
                  <a:pt x="2932" y="6612"/>
                </a:lnTo>
                <a:lnTo>
                  <a:pt x="2932" y="6612"/>
                </a:lnTo>
                <a:lnTo>
                  <a:pt x="2654" y="6868"/>
                </a:lnTo>
                <a:lnTo>
                  <a:pt x="2354" y="7104"/>
                </a:lnTo>
                <a:lnTo>
                  <a:pt x="2354" y="7104"/>
                </a:lnTo>
                <a:lnTo>
                  <a:pt x="2183" y="7232"/>
                </a:lnTo>
                <a:lnTo>
                  <a:pt x="2076" y="7296"/>
                </a:lnTo>
                <a:lnTo>
                  <a:pt x="2012" y="7318"/>
                </a:lnTo>
                <a:lnTo>
                  <a:pt x="2012" y="7318"/>
                </a:lnTo>
                <a:lnTo>
                  <a:pt x="2055" y="7296"/>
                </a:lnTo>
                <a:lnTo>
                  <a:pt x="2055" y="7296"/>
                </a:lnTo>
                <a:lnTo>
                  <a:pt x="2119" y="6954"/>
                </a:lnTo>
                <a:lnTo>
                  <a:pt x="2226" y="6633"/>
                </a:lnTo>
                <a:lnTo>
                  <a:pt x="2354" y="6312"/>
                </a:lnTo>
                <a:lnTo>
                  <a:pt x="2483" y="5991"/>
                </a:lnTo>
                <a:lnTo>
                  <a:pt x="2483" y="5991"/>
                </a:lnTo>
                <a:lnTo>
                  <a:pt x="2611" y="5713"/>
                </a:lnTo>
                <a:lnTo>
                  <a:pt x="2739" y="5413"/>
                </a:lnTo>
                <a:lnTo>
                  <a:pt x="2782" y="5264"/>
                </a:lnTo>
                <a:lnTo>
                  <a:pt x="2825" y="5114"/>
                </a:lnTo>
                <a:lnTo>
                  <a:pt x="2825" y="4964"/>
                </a:lnTo>
                <a:lnTo>
                  <a:pt x="2782" y="4836"/>
                </a:lnTo>
                <a:lnTo>
                  <a:pt x="2782" y="4836"/>
                </a:lnTo>
                <a:lnTo>
                  <a:pt x="2718" y="4707"/>
                </a:lnTo>
                <a:lnTo>
                  <a:pt x="2632" y="4600"/>
                </a:lnTo>
                <a:lnTo>
                  <a:pt x="2547" y="4515"/>
                </a:lnTo>
                <a:lnTo>
                  <a:pt x="2440" y="4451"/>
                </a:lnTo>
                <a:lnTo>
                  <a:pt x="2226" y="4301"/>
                </a:lnTo>
                <a:lnTo>
                  <a:pt x="1991" y="4173"/>
                </a:lnTo>
                <a:lnTo>
                  <a:pt x="1991" y="4173"/>
                </a:lnTo>
                <a:lnTo>
                  <a:pt x="1413" y="3766"/>
                </a:lnTo>
                <a:lnTo>
                  <a:pt x="1092" y="3509"/>
                </a:lnTo>
                <a:lnTo>
                  <a:pt x="985" y="3424"/>
                </a:lnTo>
                <a:lnTo>
                  <a:pt x="964" y="3359"/>
                </a:lnTo>
                <a:lnTo>
                  <a:pt x="964" y="3359"/>
                </a:lnTo>
                <a:lnTo>
                  <a:pt x="964" y="3338"/>
                </a:lnTo>
                <a:lnTo>
                  <a:pt x="1006" y="3338"/>
                </a:lnTo>
                <a:lnTo>
                  <a:pt x="1135" y="3317"/>
                </a:lnTo>
                <a:lnTo>
                  <a:pt x="1541" y="3317"/>
                </a:lnTo>
                <a:lnTo>
                  <a:pt x="2204" y="3338"/>
                </a:lnTo>
                <a:lnTo>
                  <a:pt x="2204" y="3338"/>
                </a:lnTo>
                <a:lnTo>
                  <a:pt x="2440" y="3359"/>
                </a:lnTo>
                <a:lnTo>
                  <a:pt x="2675" y="3381"/>
                </a:lnTo>
                <a:lnTo>
                  <a:pt x="2804" y="3381"/>
                </a:lnTo>
                <a:lnTo>
                  <a:pt x="2932" y="3381"/>
                </a:lnTo>
                <a:lnTo>
                  <a:pt x="3039" y="3338"/>
                </a:lnTo>
                <a:lnTo>
                  <a:pt x="3124" y="3274"/>
                </a:lnTo>
                <a:lnTo>
                  <a:pt x="3124" y="3274"/>
                </a:lnTo>
                <a:lnTo>
                  <a:pt x="3189" y="3210"/>
                </a:lnTo>
                <a:lnTo>
                  <a:pt x="3253" y="3124"/>
                </a:lnTo>
                <a:lnTo>
                  <a:pt x="3360" y="2953"/>
                </a:lnTo>
                <a:lnTo>
                  <a:pt x="3360" y="2953"/>
                </a:lnTo>
                <a:lnTo>
                  <a:pt x="3424" y="2825"/>
                </a:lnTo>
                <a:lnTo>
                  <a:pt x="3488" y="2653"/>
                </a:lnTo>
                <a:lnTo>
                  <a:pt x="3488" y="2653"/>
                </a:lnTo>
                <a:lnTo>
                  <a:pt x="3574" y="2268"/>
                </a:lnTo>
                <a:lnTo>
                  <a:pt x="3574" y="2268"/>
                </a:lnTo>
                <a:lnTo>
                  <a:pt x="3788" y="1541"/>
                </a:lnTo>
                <a:lnTo>
                  <a:pt x="3916" y="1177"/>
                </a:lnTo>
                <a:lnTo>
                  <a:pt x="4044" y="813"/>
                </a:lnTo>
                <a:lnTo>
                  <a:pt x="4044" y="813"/>
                </a:lnTo>
                <a:lnTo>
                  <a:pt x="4130" y="920"/>
                </a:lnTo>
                <a:lnTo>
                  <a:pt x="4173" y="1070"/>
                </a:lnTo>
                <a:lnTo>
                  <a:pt x="4237" y="1348"/>
                </a:lnTo>
                <a:lnTo>
                  <a:pt x="4301" y="1626"/>
                </a:lnTo>
                <a:lnTo>
                  <a:pt x="4387" y="1905"/>
                </a:lnTo>
                <a:lnTo>
                  <a:pt x="4387" y="1905"/>
                </a:lnTo>
                <a:lnTo>
                  <a:pt x="4537" y="2461"/>
                </a:lnTo>
                <a:lnTo>
                  <a:pt x="4622" y="2739"/>
                </a:lnTo>
                <a:lnTo>
                  <a:pt x="4729" y="2996"/>
                </a:lnTo>
                <a:lnTo>
                  <a:pt x="4729" y="2996"/>
                </a:lnTo>
                <a:lnTo>
                  <a:pt x="4815" y="3146"/>
                </a:lnTo>
                <a:lnTo>
                  <a:pt x="4900" y="3231"/>
                </a:lnTo>
                <a:lnTo>
                  <a:pt x="5007" y="3295"/>
                </a:lnTo>
                <a:lnTo>
                  <a:pt x="5136" y="3338"/>
                </a:lnTo>
                <a:lnTo>
                  <a:pt x="5136" y="3338"/>
                </a:lnTo>
                <a:lnTo>
                  <a:pt x="5328" y="3338"/>
                </a:lnTo>
                <a:lnTo>
                  <a:pt x="5521" y="3338"/>
                </a:lnTo>
                <a:lnTo>
                  <a:pt x="5906" y="3359"/>
                </a:lnTo>
                <a:lnTo>
                  <a:pt x="5906" y="3359"/>
                </a:lnTo>
                <a:lnTo>
                  <a:pt x="6591" y="3381"/>
                </a:lnTo>
                <a:lnTo>
                  <a:pt x="6933" y="3402"/>
                </a:lnTo>
                <a:lnTo>
                  <a:pt x="7275" y="3402"/>
                </a:lnTo>
                <a:lnTo>
                  <a:pt x="7275" y="3402"/>
                </a:lnTo>
                <a:lnTo>
                  <a:pt x="7147" y="3509"/>
                </a:lnTo>
                <a:lnTo>
                  <a:pt x="7018" y="3573"/>
                </a:lnTo>
                <a:lnTo>
                  <a:pt x="6890" y="3638"/>
                </a:lnTo>
                <a:lnTo>
                  <a:pt x="6740" y="3702"/>
                </a:lnTo>
                <a:lnTo>
                  <a:pt x="6740" y="370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4664524" y="2539709"/>
            <a:ext cx="258231" cy="263415"/>
          </a:xfrm>
          <a:custGeom>
            <a:rect b="b" l="l" r="r" t="t"/>
            <a:pathLst>
              <a:path extrusionOk="0" h="9757" w="9565">
                <a:moveTo>
                  <a:pt x="9093" y="2931"/>
                </a:moveTo>
                <a:lnTo>
                  <a:pt x="9093" y="2931"/>
                </a:lnTo>
                <a:lnTo>
                  <a:pt x="8815" y="2375"/>
                </a:lnTo>
                <a:lnTo>
                  <a:pt x="8687" y="2097"/>
                </a:lnTo>
                <a:lnTo>
                  <a:pt x="8516" y="1840"/>
                </a:lnTo>
                <a:lnTo>
                  <a:pt x="8516" y="1840"/>
                </a:lnTo>
                <a:lnTo>
                  <a:pt x="8409" y="1669"/>
                </a:lnTo>
                <a:lnTo>
                  <a:pt x="8280" y="1519"/>
                </a:lnTo>
                <a:lnTo>
                  <a:pt x="8002" y="1220"/>
                </a:lnTo>
                <a:lnTo>
                  <a:pt x="7681" y="963"/>
                </a:lnTo>
                <a:lnTo>
                  <a:pt x="7360" y="728"/>
                </a:lnTo>
                <a:lnTo>
                  <a:pt x="7360" y="728"/>
                </a:lnTo>
                <a:lnTo>
                  <a:pt x="6718" y="385"/>
                </a:lnTo>
                <a:lnTo>
                  <a:pt x="6718" y="385"/>
                </a:lnTo>
                <a:lnTo>
                  <a:pt x="6590" y="300"/>
                </a:lnTo>
                <a:lnTo>
                  <a:pt x="6483" y="235"/>
                </a:lnTo>
                <a:lnTo>
                  <a:pt x="6483" y="235"/>
                </a:lnTo>
                <a:lnTo>
                  <a:pt x="6397" y="214"/>
                </a:lnTo>
                <a:lnTo>
                  <a:pt x="6312" y="193"/>
                </a:lnTo>
                <a:lnTo>
                  <a:pt x="6141" y="150"/>
                </a:lnTo>
                <a:lnTo>
                  <a:pt x="6141" y="150"/>
                </a:lnTo>
                <a:lnTo>
                  <a:pt x="5756" y="43"/>
                </a:lnTo>
                <a:lnTo>
                  <a:pt x="5563" y="0"/>
                </a:lnTo>
                <a:lnTo>
                  <a:pt x="5349" y="0"/>
                </a:lnTo>
                <a:lnTo>
                  <a:pt x="4536" y="0"/>
                </a:lnTo>
                <a:lnTo>
                  <a:pt x="4536" y="0"/>
                </a:lnTo>
                <a:lnTo>
                  <a:pt x="4493" y="21"/>
                </a:lnTo>
                <a:lnTo>
                  <a:pt x="4429" y="43"/>
                </a:lnTo>
                <a:lnTo>
                  <a:pt x="4194" y="64"/>
                </a:lnTo>
                <a:lnTo>
                  <a:pt x="3766" y="107"/>
                </a:lnTo>
                <a:lnTo>
                  <a:pt x="3766" y="107"/>
                </a:lnTo>
                <a:lnTo>
                  <a:pt x="3381" y="214"/>
                </a:lnTo>
                <a:lnTo>
                  <a:pt x="3017" y="342"/>
                </a:lnTo>
                <a:lnTo>
                  <a:pt x="3017" y="342"/>
                </a:lnTo>
                <a:lnTo>
                  <a:pt x="2824" y="407"/>
                </a:lnTo>
                <a:lnTo>
                  <a:pt x="2610" y="492"/>
                </a:lnTo>
                <a:lnTo>
                  <a:pt x="2610" y="492"/>
                </a:lnTo>
                <a:lnTo>
                  <a:pt x="2503" y="535"/>
                </a:lnTo>
                <a:lnTo>
                  <a:pt x="2396" y="599"/>
                </a:lnTo>
                <a:lnTo>
                  <a:pt x="2204" y="749"/>
                </a:lnTo>
                <a:lnTo>
                  <a:pt x="2204" y="749"/>
                </a:lnTo>
                <a:lnTo>
                  <a:pt x="1840" y="1006"/>
                </a:lnTo>
                <a:lnTo>
                  <a:pt x="1498" y="1262"/>
                </a:lnTo>
                <a:lnTo>
                  <a:pt x="1498" y="1262"/>
                </a:lnTo>
                <a:lnTo>
                  <a:pt x="1327" y="1412"/>
                </a:lnTo>
                <a:lnTo>
                  <a:pt x="1177" y="1583"/>
                </a:lnTo>
                <a:lnTo>
                  <a:pt x="1027" y="1755"/>
                </a:lnTo>
                <a:lnTo>
                  <a:pt x="899" y="1947"/>
                </a:lnTo>
                <a:lnTo>
                  <a:pt x="642" y="2332"/>
                </a:lnTo>
                <a:lnTo>
                  <a:pt x="428" y="2717"/>
                </a:lnTo>
                <a:lnTo>
                  <a:pt x="428" y="2717"/>
                </a:lnTo>
                <a:lnTo>
                  <a:pt x="342" y="2931"/>
                </a:lnTo>
                <a:lnTo>
                  <a:pt x="278" y="3145"/>
                </a:lnTo>
                <a:lnTo>
                  <a:pt x="214" y="3381"/>
                </a:lnTo>
                <a:lnTo>
                  <a:pt x="150" y="3616"/>
                </a:lnTo>
                <a:lnTo>
                  <a:pt x="86" y="4108"/>
                </a:lnTo>
                <a:lnTo>
                  <a:pt x="22" y="4579"/>
                </a:lnTo>
                <a:lnTo>
                  <a:pt x="22" y="4579"/>
                </a:lnTo>
                <a:lnTo>
                  <a:pt x="0" y="4771"/>
                </a:lnTo>
                <a:lnTo>
                  <a:pt x="0" y="4964"/>
                </a:lnTo>
                <a:lnTo>
                  <a:pt x="43" y="5370"/>
                </a:lnTo>
                <a:lnTo>
                  <a:pt x="107" y="5777"/>
                </a:lnTo>
                <a:lnTo>
                  <a:pt x="150" y="6162"/>
                </a:lnTo>
                <a:lnTo>
                  <a:pt x="150" y="6162"/>
                </a:lnTo>
                <a:lnTo>
                  <a:pt x="150" y="6312"/>
                </a:lnTo>
                <a:lnTo>
                  <a:pt x="193" y="6462"/>
                </a:lnTo>
                <a:lnTo>
                  <a:pt x="278" y="6740"/>
                </a:lnTo>
                <a:lnTo>
                  <a:pt x="428" y="7018"/>
                </a:lnTo>
                <a:lnTo>
                  <a:pt x="578" y="7275"/>
                </a:lnTo>
                <a:lnTo>
                  <a:pt x="578" y="7275"/>
                </a:lnTo>
                <a:lnTo>
                  <a:pt x="770" y="7574"/>
                </a:lnTo>
                <a:lnTo>
                  <a:pt x="1006" y="7852"/>
                </a:lnTo>
                <a:lnTo>
                  <a:pt x="1262" y="8130"/>
                </a:lnTo>
                <a:lnTo>
                  <a:pt x="1519" y="8409"/>
                </a:lnTo>
                <a:lnTo>
                  <a:pt x="1519" y="8409"/>
                </a:lnTo>
                <a:lnTo>
                  <a:pt x="1797" y="8644"/>
                </a:lnTo>
                <a:lnTo>
                  <a:pt x="2076" y="8858"/>
                </a:lnTo>
                <a:lnTo>
                  <a:pt x="2076" y="8858"/>
                </a:lnTo>
                <a:lnTo>
                  <a:pt x="2268" y="8965"/>
                </a:lnTo>
                <a:lnTo>
                  <a:pt x="2461" y="9050"/>
                </a:lnTo>
                <a:lnTo>
                  <a:pt x="2653" y="9115"/>
                </a:lnTo>
                <a:lnTo>
                  <a:pt x="2846" y="9179"/>
                </a:lnTo>
                <a:lnTo>
                  <a:pt x="2846" y="9179"/>
                </a:lnTo>
                <a:lnTo>
                  <a:pt x="3167" y="9350"/>
                </a:lnTo>
                <a:lnTo>
                  <a:pt x="3509" y="9500"/>
                </a:lnTo>
                <a:lnTo>
                  <a:pt x="3509" y="9500"/>
                </a:lnTo>
                <a:lnTo>
                  <a:pt x="3680" y="9564"/>
                </a:lnTo>
                <a:lnTo>
                  <a:pt x="3873" y="9628"/>
                </a:lnTo>
                <a:lnTo>
                  <a:pt x="4258" y="9692"/>
                </a:lnTo>
                <a:lnTo>
                  <a:pt x="4258" y="9692"/>
                </a:lnTo>
                <a:lnTo>
                  <a:pt x="4472" y="9735"/>
                </a:lnTo>
                <a:lnTo>
                  <a:pt x="4686" y="9757"/>
                </a:lnTo>
                <a:lnTo>
                  <a:pt x="5114" y="9757"/>
                </a:lnTo>
                <a:lnTo>
                  <a:pt x="5542" y="9757"/>
                </a:lnTo>
                <a:lnTo>
                  <a:pt x="5970" y="9735"/>
                </a:lnTo>
                <a:lnTo>
                  <a:pt x="5970" y="9735"/>
                </a:lnTo>
                <a:lnTo>
                  <a:pt x="6333" y="9692"/>
                </a:lnTo>
                <a:lnTo>
                  <a:pt x="6697" y="9607"/>
                </a:lnTo>
                <a:lnTo>
                  <a:pt x="6890" y="9543"/>
                </a:lnTo>
                <a:lnTo>
                  <a:pt x="7061" y="9457"/>
                </a:lnTo>
                <a:lnTo>
                  <a:pt x="7232" y="9393"/>
                </a:lnTo>
                <a:lnTo>
                  <a:pt x="7382" y="9286"/>
                </a:lnTo>
                <a:lnTo>
                  <a:pt x="7382" y="9286"/>
                </a:lnTo>
                <a:lnTo>
                  <a:pt x="7660" y="9072"/>
                </a:lnTo>
                <a:lnTo>
                  <a:pt x="7917" y="8858"/>
                </a:lnTo>
                <a:lnTo>
                  <a:pt x="8173" y="8601"/>
                </a:lnTo>
                <a:lnTo>
                  <a:pt x="8409" y="8366"/>
                </a:lnTo>
                <a:lnTo>
                  <a:pt x="8409" y="8366"/>
                </a:lnTo>
                <a:lnTo>
                  <a:pt x="8516" y="8237"/>
                </a:lnTo>
                <a:lnTo>
                  <a:pt x="8601" y="8109"/>
                </a:lnTo>
                <a:lnTo>
                  <a:pt x="8772" y="7810"/>
                </a:lnTo>
                <a:lnTo>
                  <a:pt x="9029" y="7210"/>
                </a:lnTo>
                <a:lnTo>
                  <a:pt x="9029" y="7210"/>
                </a:lnTo>
                <a:lnTo>
                  <a:pt x="9179" y="6847"/>
                </a:lnTo>
                <a:lnTo>
                  <a:pt x="9307" y="6504"/>
                </a:lnTo>
                <a:lnTo>
                  <a:pt x="9414" y="6141"/>
                </a:lnTo>
                <a:lnTo>
                  <a:pt x="9500" y="5777"/>
                </a:lnTo>
                <a:lnTo>
                  <a:pt x="9500" y="5777"/>
                </a:lnTo>
                <a:lnTo>
                  <a:pt x="9543" y="5435"/>
                </a:lnTo>
                <a:lnTo>
                  <a:pt x="9564" y="5071"/>
                </a:lnTo>
                <a:lnTo>
                  <a:pt x="9543" y="4686"/>
                </a:lnTo>
                <a:lnTo>
                  <a:pt x="9500" y="4322"/>
                </a:lnTo>
                <a:lnTo>
                  <a:pt x="9436" y="3937"/>
                </a:lnTo>
                <a:lnTo>
                  <a:pt x="9350" y="3595"/>
                </a:lnTo>
                <a:lnTo>
                  <a:pt x="9222" y="3252"/>
                </a:lnTo>
                <a:lnTo>
                  <a:pt x="9093" y="2931"/>
                </a:lnTo>
                <a:lnTo>
                  <a:pt x="9093" y="2931"/>
                </a:lnTo>
                <a:close/>
                <a:moveTo>
                  <a:pt x="8580" y="6890"/>
                </a:moveTo>
                <a:lnTo>
                  <a:pt x="8580" y="6890"/>
                </a:lnTo>
                <a:lnTo>
                  <a:pt x="8430" y="7253"/>
                </a:lnTo>
                <a:lnTo>
                  <a:pt x="8259" y="7638"/>
                </a:lnTo>
                <a:lnTo>
                  <a:pt x="8152" y="7810"/>
                </a:lnTo>
                <a:lnTo>
                  <a:pt x="8024" y="7981"/>
                </a:lnTo>
                <a:lnTo>
                  <a:pt x="7895" y="8130"/>
                </a:lnTo>
                <a:lnTo>
                  <a:pt x="7745" y="8259"/>
                </a:lnTo>
                <a:lnTo>
                  <a:pt x="7745" y="8259"/>
                </a:lnTo>
                <a:lnTo>
                  <a:pt x="7382" y="8537"/>
                </a:lnTo>
                <a:lnTo>
                  <a:pt x="6997" y="8794"/>
                </a:lnTo>
                <a:lnTo>
                  <a:pt x="6997" y="8794"/>
                </a:lnTo>
                <a:lnTo>
                  <a:pt x="6825" y="8901"/>
                </a:lnTo>
                <a:lnTo>
                  <a:pt x="6611" y="8986"/>
                </a:lnTo>
                <a:lnTo>
                  <a:pt x="6205" y="9136"/>
                </a:lnTo>
                <a:lnTo>
                  <a:pt x="5670" y="9136"/>
                </a:lnTo>
                <a:lnTo>
                  <a:pt x="5670" y="9136"/>
                </a:lnTo>
                <a:lnTo>
                  <a:pt x="5392" y="9157"/>
                </a:lnTo>
                <a:lnTo>
                  <a:pt x="5221" y="9157"/>
                </a:lnTo>
                <a:lnTo>
                  <a:pt x="5157" y="9157"/>
                </a:lnTo>
                <a:lnTo>
                  <a:pt x="5114" y="9136"/>
                </a:lnTo>
                <a:lnTo>
                  <a:pt x="5114" y="9136"/>
                </a:lnTo>
                <a:lnTo>
                  <a:pt x="5071" y="9093"/>
                </a:lnTo>
                <a:lnTo>
                  <a:pt x="5071" y="9093"/>
                </a:lnTo>
                <a:lnTo>
                  <a:pt x="5092" y="9093"/>
                </a:lnTo>
                <a:lnTo>
                  <a:pt x="5114" y="9072"/>
                </a:lnTo>
                <a:lnTo>
                  <a:pt x="5114" y="9029"/>
                </a:lnTo>
                <a:lnTo>
                  <a:pt x="5114" y="9029"/>
                </a:lnTo>
                <a:lnTo>
                  <a:pt x="5157" y="8944"/>
                </a:lnTo>
                <a:lnTo>
                  <a:pt x="5157" y="8879"/>
                </a:lnTo>
                <a:lnTo>
                  <a:pt x="5135" y="8815"/>
                </a:lnTo>
                <a:lnTo>
                  <a:pt x="5135" y="8815"/>
                </a:lnTo>
                <a:lnTo>
                  <a:pt x="5092" y="8772"/>
                </a:lnTo>
                <a:lnTo>
                  <a:pt x="5050" y="8751"/>
                </a:lnTo>
                <a:lnTo>
                  <a:pt x="4985" y="8751"/>
                </a:lnTo>
                <a:lnTo>
                  <a:pt x="4943" y="8751"/>
                </a:lnTo>
                <a:lnTo>
                  <a:pt x="4836" y="8794"/>
                </a:lnTo>
                <a:lnTo>
                  <a:pt x="4729" y="8901"/>
                </a:lnTo>
                <a:lnTo>
                  <a:pt x="4729" y="8901"/>
                </a:lnTo>
                <a:lnTo>
                  <a:pt x="4686" y="9029"/>
                </a:lnTo>
                <a:lnTo>
                  <a:pt x="4643" y="9093"/>
                </a:lnTo>
                <a:lnTo>
                  <a:pt x="4622" y="9136"/>
                </a:lnTo>
                <a:lnTo>
                  <a:pt x="4622" y="9136"/>
                </a:lnTo>
                <a:lnTo>
                  <a:pt x="4557" y="9136"/>
                </a:lnTo>
                <a:lnTo>
                  <a:pt x="4472" y="9115"/>
                </a:lnTo>
                <a:lnTo>
                  <a:pt x="4386" y="9093"/>
                </a:lnTo>
                <a:lnTo>
                  <a:pt x="4301" y="9093"/>
                </a:lnTo>
                <a:lnTo>
                  <a:pt x="4301" y="9093"/>
                </a:lnTo>
                <a:lnTo>
                  <a:pt x="4322" y="9008"/>
                </a:lnTo>
                <a:lnTo>
                  <a:pt x="4365" y="8901"/>
                </a:lnTo>
                <a:lnTo>
                  <a:pt x="4386" y="8858"/>
                </a:lnTo>
                <a:lnTo>
                  <a:pt x="4365" y="8815"/>
                </a:lnTo>
                <a:lnTo>
                  <a:pt x="4343" y="8772"/>
                </a:lnTo>
                <a:lnTo>
                  <a:pt x="4279" y="8751"/>
                </a:lnTo>
                <a:lnTo>
                  <a:pt x="4279" y="8751"/>
                </a:lnTo>
                <a:lnTo>
                  <a:pt x="4237" y="8751"/>
                </a:lnTo>
                <a:lnTo>
                  <a:pt x="4215" y="8772"/>
                </a:lnTo>
                <a:lnTo>
                  <a:pt x="4172" y="8837"/>
                </a:lnTo>
                <a:lnTo>
                  <a:pt x="4130" y="8901"/>
                </a:lnTo>
                <a:lnTo>
                  <a:pt x="4108" y="8965"/>
                </a:lnTo>
                <a:lnTo>
                  <a:pt x="4108" y="8965"/>
                </a:lnTo>
                <a:lnTo>
                  <a:pt x="4023" y="9008"/>
                </a:lnTo>
                <a:lnTo>
                  <a:pt x="3937" y="9029"/>
                </a:lnTo>
                <a:lnTo>
                  <a:pt x="3851" y="9029"/>
                </a:lnTo>
                <a:lnTo>
                  <a:pt x="3766" y="9008"/>
                </a:lnTo>
                <a:lnTo>
                  <a:pt x="3680" y="8944"/>
                </a:lnTo>
                <a:lnTo>
                  <a:pt x="3637" y="8879"/>
                </a:lnTo>
                <a:lnTo>
                  <a:pt x="3637" y="8815"/>
                </a:lnTo>
                <a:lnTo>
                  <a:pt x="3680" y="8730"/>
                </a:lnTo>
                <a:lnTo>
                  <a:pt x="3680" y="8730"/>
                </a:lnTo>
                <a:lnTo>
                  <a:pt x="3744" y="8644"/>
                </a:lnTo>
                <a:lnTo>
                  <a:pt x="3787" y="8601"/>
                </a:lnTo>
                <a:lnTo>
                  <a:pt x="3830" y="8537"/>
                </a:lnTo>
                <a:lnTo>
                  <a:pt x="3830" y="8430"/>
                </a:lnTo>
                <a:lnTo>
                  <a:pt x="3830" y="8430"/>
                </a:lnTo>
                <a:lnTo>
                  <a:pt x="3809" y="8366"/>
                </a:lnTo>
                <a:lnTo>
                  <a:pt x="3766" y="8323"/>
                </a:lnTo>
                <a:lnTo>
                  <a:pt x="3723" y="8302"/>
                </a:lnTo>
                <a:lnTo>
                  <a:pt x="3680" y="8280"/>
                </a:lnTo>
                <a:lnTo>
                  <a:pt x="3573" y="8280"/>
                </a:lnTo>
                <a:lnTo>
                  <a:pt x="3466" y="8323"/>
                </a:lnTo>
                <a:lnTo>
                  <a:pt x="3466" y="8323"/>
                </a:lnTo>
                <a:lnTo>
                  <a:pt x="3381" y="8387"/>
                </a:lnTo>
                <a:lnTo>
                  <a:pt x="3316" y="8451"/>
                </a:lnTo>
                <a:lnTo>
                  <a:pt x="3274" y="8537"/>
                </a:lnTo>
                <a:lnTo>
                  <a:pt x="3210" y="8623"/>
                </a:lnTo>
                <a:lnTo>
                  <a:pt x="3210" y="8623"/>
                </a:lnTo>
                <a:lnTo>
                  <a:pt x="3145" y="8665"/>
                </a:lnTo>
                <a:lnTo>
                  <a:pt x="3103" y="8687"/>
                </a:lnTo>
                <a:lnTo>
                  <a:pt x="3060" y="8687"/>
                </a:lnTo>
                <a:lnTo>
                  <a:pt x="3017" y="8687"/>
                </a:lnTo>
                <a:lnTo>
                  <a:pt x="2931" y="8644"/>
                </a:lnTo>
                <a:lnTo>
                  <a:pt x="2824" y="8580"/>
                </a:lnTo>
                <a:lnTo>
                  <a:pt x="2824" y="8580"/>
                </a:lnTo>
                <a:lnTo>
                  <a:pt x="2889" y="8473"/>
                </a:lnTo>
                <a:lnTo>
                  <a:pt x="2996" y="8344"/>
                </a:lnTo>
                <a:lnTo>
                  <a:pt x="3081" y="8216"/>
                </a:lnTo>
                <a:lnTo>
                  <a:pt x="3103" y="8152"/>
                </a:lnTo>
                <a:lnTo>
                  <a:pt x="3103" y="8088"/>
                </a:lnTo>
                <a:lnTo>
                  <a:pt x="3103" y="8088"/>
                </a:lnTo>
                <a:lnTo>
                  <a:pt x="3081" y="8023"/>
                </a:lnTo>
                <a:lnTo>
                  <a:pt x="3060" y="7981"/>
                </a:lnTo>
                <a:lnTo>
                  <a:pt x="3017" y="7959"/>
                </a:lnTo>
                <a:lnTo>
                  <a:pt x="2996" y="7938"/>
                </a:lnTo>
                <a:lnTo>
                  <a:pt x="2910" y="7938"/>
                </a:lnTo>
                <a:lnTo>
                  <a:pt x="2803" y="7981"/>
                </a:lnTo>
                <a:lnTo>
                  <a:pt x="2803" y="7981"/>
                </a:lnTo>
                <a:lnTo>
                  <a:pt x="2739" y="8066"/>
                </a:lnTo>
                <a:lnTo>
                  <a:pt x="2675" y="8152"/>
                </a:lnTo>
                <a:lnTo>
                  <a:pt x="2610" y="8237"/>
                </a:lnTo>
                <a:lnTo>
                  <a:pt x="2546" y="8302"/>
                </a:lnTo>
                <a:lnTo>
                  <a:pt x="2546" y="8302"/>
                </a:lnTo>
                <a:lnTo>
                  <a:pt x="2482" y="8366"/>
                </a:lnTo>
                <a:lnTo>
                  <a:pt x="2439" y="8366"/>
                </a:lnTo>
                <a:lnTo>
                  <a:pt x="2375" y="8323"/>
                </a:lnTo>
                <a:lnTo>
                  <a:pt x="2375" y="8323"/>
                </a:lnTo>
                <a:lnTo>
                  <a:pt x="2311" y="8302"/>
                </a:lnTo>
                <a:lnTo>
                  <a:pt x="2268" y="8259"/>
                </a:lnTo>
                <a:lnTo>
                  <a:pt x="2225" y="8216"/>
                </a:lnTo>
                <a:lnTo>
                  <a:pt x="2161" y="8195"/>
                </a:lnTo>
                <a:lnTo>
                  <a:pt x="2161" y="8195"/>
                </a:lnTo>
                <a:lnTo>
                  <a:pt x="2247" y="8045"/>
                </a:lnTo>
                <a:lnTo>
                  <a:pt x="2354" y="7917"/>
                </a:lnTo>
                <a:lnTo>
                  <a:pt x="2461" y="7767"/>
                </a:lnTo>
                <a:lnTo>
                  <a:pt x="2546" y="7617"/>
                </a:lnTo>
                <a:lnTo>
                  <a:pt x="2546" y="7617"/>
                </a:lnTo>
                <a:lnTo>
                  <a:pt x="2589" y="7531"/>
                </a:lnTo>
                <a:lnTo>
                  <a:pt x="2632" y="7446"/>
                </a:lnTo>
                <a:lnTo>
                  <a:pt x="2632" y="7403"/>
                </a:lnTo>
                <a:lnTo>
                  <a:pt x="2610" y="7382"/>
                </a:lnTo>
                <a:lnTo>
                  <a:pt x="2589" y="7339"/>
                </a:lnTo>
                <a:lnTo>
                  <a:pt x="2546" y="7317"/>
                </a:lnTo>
                <a:lnTo>
                  <a:pt x="2546" y="7317"/>
                </a:lnTo>
                <a:lnTo>
                  <a:pt x="2503" y="7317"/>
                </a:lnTo>
                <a:lnTo>
                  <a:pt x="2439" y="7317"/>
                </a:lnTo>
                <a:lnTo>
                  <a:pt x="2332" y="7360"/>
                </a:lnTo>
                <a:lnTo>
                  <a:pt x="2332" y="7360"/>
                </a:lnTo>
                <a:lnTo>
                  <a:pt x="2268" y="7403"/>
                </a:lnTo>
                <a:lnTo>
                  <a:pt x="2225" y="7446"/>
                </a:lnTo>
                <a:lnTo>
                  <a:pt x="2118" y="7574"/>
                </a:lnTo>
                <a:lnTo>
                  <a:pt x="2054" y="7681"/>
                </a:lnTo>
                <a:lnTo>
                  <a:pt x="1947" y="7788"/>
                </a:lnTo>
                <a:lnTo>
                  <a:pt x="1947" y="7788"/>
                </a:lnTo>
                <a:lnTo>
                  <a:pt x="1904" y="7831"/>
                </a:lnTo>
                <a:lnTo>
                  <a:pt x="1862" y="7874"/>
                </a:lnTo>
                <a:lnTo>
                  <a:pt x="1840" y="7874"/>
                </a:lnTo>
                <a:lnTo>
                  <a:pt x="1755" y="7852"/>
                </a:lnTo>
                <a:lnTo>
                  <a:pt x="1755" y="7852"/>
                </a:lnTo>
                <a:lnTo>
                  <a:pt x="1690" y="7810"/>
                </a:lnTo>
                <a:lnTo>
                  <a:pt x="1626" y="7724"/>
                </a:lnTo>
                <a:lnTo>
                  <a:pt x="1605" y="7638"/>
                </a:lnTo>
                <a:lnTo>
                  <a:pt x="1626" y="7574"/>
                </a:lnTo>
                <a:lnTo>
                  <a:pt x="1626" y="7574"/>
                </a:lnTo>
                <a:lnTo>
                  <a:pt x="1648" y="7510"/>
                </a:lnTo>
                <a:lnTo>
                  <a:pt x="1690" y="7446"/>
                </a:lnTo>
                <a:lnTo>
                  <a:pt x="1819" y="7339"/>
                </a:lnTo>
                <a:lnTo>
                  <a:pt x="1926" y="7232"/>
                </a:lnTo>
                <a:lnTo>
                  <a:pt x="2033" y="7125"/>
                </a:lnTo>
                <a:lnTo>
                  <a:pt x="2033" y="7125"/>
                </a:lnTo>
                <a:lnTo>
                  <a:pt x="2076" y="7061"/>
                </a:lnTo>
                <a:lnTo>
                  <a:pt x="2118" y="6997"/>
                </a:lnTo>
                <a:lnTo>
                  <a:pt x="2118" y="6932"/>
                </a:lnTo>
                <a:lnTo>
                  <a:pt x="2054" y="6868"/>
                </a:lnTo>
                <a:lnTo>
                  <a:pt x="2054" y="6868"/>
                </a:lnTo>
                <a:lnTo>
                  <a:pt x="1990" y="6825"/>
                </a:lnTo>
                <a:lnTo>
                  <a:pt x="1926" y="6804"/>
                </a:lnTo>
                <a:lnTo>
                  <a:pt x="1840" y="6825"/>
                </a:lnTo>
                <a:lnTo>
                  <a:pt x="1755" y="6847"/>
                </a:lnTo>
                <a:lnTo>
                  <a:pt x="1755" y="6847"/>
                </a:lnTo>
                <a:lnTo>
                  <a:pt x="1648" y="6911"/>
                </a:lnTo>
                <a:lnTo>
                  <a:pt x="1562" y="7018"/>
                </a:lnTo>
                <a:lnTo>
                  <a:pt x="1476" y="7103"/>
                </a:lnTo>
                <a:lnTo>
                  <a:pt x="1369" y="7189"/>
                </a:lnTo>
                <a:lnTo>
                  <a:pt x="1369" y="7189"/>
                </a:lnTo>
                <a:lnTo>
                  <a:pt x="1284" y="7232"/>
                </a:lnTo>
                <a:lnTo>
                  <a:pt x="1220" y="7232"/>
                </a:lnTo>
                <a:lnTo>
                  <a:pt x="1198" y="7232"/>
                </a:lnTo>
                <a:lnTo>
                  <a:pt x="1177" y="7189"/>
                </a:lnTo>
                <a:lnTo>
                  <a:pt x="1156" y="7082"/>
                </a:lnTo>
                <a:lnTo>
                  <a:pt x="1156" y="7082"/>
                </a:lnTo>
                <a:lnTo>
                  <a:pt x="1177" y="7018"/>
                </a:lnTo>
                <a:lnTo>
                  <a:pt x="1198" y="6954"/>
                </a:lnTo>
                <a:lnTo>
                  <a:pt x="1262" y="6825"/>
                </a:lnTo>
                <a:lnTo>
                  <a:pt x="1262" y="6825"/>
                </a:lnTo>
                <a:lnTo>
                  <a:pt x="1434" y="6611"/>
                </a:lnTo>
                <a:lnTo>
                  <a:pt x="1690" y="6290"/>
                </a:lnTo>
                <a:lnTo>
                  <a:pt x="1776" y="6119"/>
                </a:lnTo>
                <a:lnTo>
                  <a:pt x="1797" y="6055"/>
                </a:lnTo>
                <a:lnTo>
                  <a:pt x="1797" y="5991"/>
                </a:lnTo>
                <a:lnTo>
                  <a:pt x="1797" y="5948"/>
                </a:lnTo>
                <a:lnTo>
                  <a:pt x="1755" y="5927"/>
                </a:lnTo>
                <a:lnTo>
                  <a:pt x="1712" y="5905"/>
                </a:lnTo>
                <a:lnTo>
                  <a:pt x="1626" y="5927"/>
                </a:lnTo>
                <a:lnTo>
                  <a:pt x="1626" y="5927"/>
                </a:lnTo>
                <a:lnTo>
                  <a:pt x="1541" y="5948"/>
                </a:lnTo>
                <a:lnTo>
                  <a:pt x="1476" y="5970"/>
                </a:lnTo>
                <a:lnTo>
                  <a:pt x="1327" y="6076"/>
                </a:lnTo>
                <a:lnTo>
                  <a:pt x="1091" y="6312"/>
                </a:lnTo>
                <a:lnTo>
                  <a:pt x="1091" y="6312"/>
                </a:lnTo>
                <a:lnTo>
                  <a:pt x="963" y="6376"/>
                </a:lnTo>
                <a:lnTo>
                  <a:pt x="920" y="6397"/>
                </a:lnTo>
                <a:lnTo>
                  <a:pt x="877" y="6376"/>
                </a:lnTo>
                <a:lnTo>
                  <a:pt x="856" y="6333"/>
                </a:lnTo>
                <a:lnTo>
                  <a:pt x="835" y="6290"/>
                </a:lnTo>
                <a:lnTo>
                  <a:pt x="813" y="6141"/>
                </a:lnTo>
                <a:lnTo>
                  <a:pt x="813" y="6141"/>
                </a:lnTo>
                <a:lnTo>
                  <a:pt x="770" y="6098"/>
                </a:lnTo>
                <a:lnTo>
                  <a:pt x="770" y="6055"/>
                </a:lnTo>
                <a:lnTo>
                  <a:pt x="792" y="6012"/>
                </a:lnTo>
                <a:lnTo>
                  <a:pt x="856" y="5970"/>
                </a:lnTo>
                <a:lnTo>
                  <a:pt x="856" y="5970"/>
                </a:lnTo>
                <a:lnTo>
                  <a:pt x="1027" y="5820"/>
                </a:lnTo>
                <a:lnTo>
                  <a:pt x="1027" y="5820"/>
                </a:lnTo>
                <a:lnTo>
                  <a:pt x="1241" y="5606"/>
                </a:lnTo>
                <a:lnTo>
                  <a:pt x="1241" y="5606"/>
                </a:lnTo>
                <a:lnTo>
                  <a:pt x="1348" y="5499"/>
                </a:lnTo>
                <a:lnTo>
                  <a:pt x="1476" y="5349"/>
                </a:lnTo>
                <a:lnTo>
                  <a:pt x="1519" y="5285"/>
                </a:lnTo>
                <a:lnTo>
                  <a:pt x="1541" y="5221"/>
                </a:lnTo>
                <a:lnTo>
                  <a:pt x="1541" y="5135"/>
                </a:lnTo>
                <a:lnTo>
                  <a:pt x="1476" y="5071"/>
                </a:lnTo>
                <a:lnTo>
                  <a:pt x="1476" y="5071"/>
                </a:lnTo>
                <a:lnTo>
                  <a:pt x="1434" y="5028"/>
                </a:lnTo>
                <a:lnTo>
                  <a:pt x="1369" y="5007"/>
                </a:lnTo>
                <a:lnTo>
                  <a:pt x="1305" y="5007"/>
                </a:lnTo>
                <a:lnTo>
                  <a:pt x="1262" y="5007"/>
                </a:lnTo>
                <a:lnTo>
                  <a:pt x="1156" y="5071"/>
                </a:lnTo>
                <a:lnTo>
                  <a:pt x="1049" y="5178"/>
                </a:lnTo>
                <a:lnTo>
                  <a:pt x="835" y="5413"/>
                </a:lnTo>
                <a:lnTo>
                  <a:pt x="728" y="5499"/>
                </a:lnTo>
                <a:lnTo>
                  <a:pt x="642" y="5563"/>
                </a:lnTo>
                <a:lnTo>
                  <a:pt x="642" y="5563"/>
                </a:lnTo>
                <a:lnTo>
                  <a:pt x="663" y="5328"/>
                </a:lnTo>
                <a:lnTo>
                  <a:pt x="728" y="5156"/>
                </a:lnTo>
                <a:lnTo>
                  <a:pt x="813" y="4985"/>
                </a:lnTo>
                <a:lnTo>
                  <a:pt x="963" y="4814"/>
                </a:lnTo>
                <a:lnTo>
                  <a:pt x="963" y="4814"/>
                </a:lnTo>
                <a:lnTo>
                  <a:pt x="1156" y="4600"/>
                </a:lnTo>
                <a:lnTo>
                  <a:pt x="1262" y="4493"/>
                </a:lnTo>
                <a:lnTo>
                  <a:pt x="1327" y="4386"/>
                </a:lnTo>
                <a:lnTo>
                  <a:pt x="1327" y="4386"/>
                </a:lnTo>
                <a:lnTo>
                  <a:pt x="1369" y="4279"/>
                </a:lnTo>
                <a:lnTo>
                  <a:pt x="1369" y="4215"/>
                </a:lnTo>
                <a:lnTo>
                  <a:pt x="1369" y="4151"/>
                </a:lnTo>
                <a:lnTo>
                  <a:pt x="1348" y="4087"/>
                </a:lnTo>
                <a:lnTo>
                  <a:pt x="1305" y="4044"/>
                </a:lnTo>
                <a:lnTo>
                  <a:pt x="1262" y="4022"/>
                </a:lnTo>
                <a:lnTo>
                  <a:pt x="1198" y="4001"/>
                </a:lnTo>
                <a:lnTo>
                  <a:pt x="1198" y="4001"/>
                </a:lnTo>
                <a:lnTo>
                  <a:pt x="1113" y="4001"/>
                </a:lnTo>
                <a:lnTo>
                  <a:pt x="1027" y="4022"/>
                </a:lnTo>
                <a:lnTo>
                  <a:pt x="963" y="4087"/>
                </a:lnTo>
                <a:lnTo>
                  <a:pt x="899" y="4151"/>
                </a:lnTo>
                <a:lnTo>
                  <a:pt x="792" y="4301"/>
                </a:lnTo>
                <a:lnTo>
                  <a:pt x="685" y="4429"/>
                </a:lnTo>
                <a:lnTo>
                  <a:pt x="685" y="4429"/>
                </a:lnTo>
                <a:lnTo>
                  <a:pt x="642" y="4408"/>
                </a:lnTo>
                <a:lnTo>
                  <a:pt x="621" y="4365"/>
                </a:lnTo>
                <a:lnTo>
                  <a:pt x="599" y="4322"/>
                </a:lnTo>
                <a:lnTo>
                  <a:pt x="621" y="4279"/>
                </a:lnTo>
                <a:lnTo>
                  <a:pt x="685" y="4129"/>
                </a:lnTo>
                <a:lnTo>
                  <a:pt x="792" y="3980"/>
                </a:lnTo>
                <a:lnTo>
                  <a:pt x="1027" y="3702"/>
                </a:lnTo>
                <a:lnTo>
                  <a:pt x="1177" y="3552"/>
                </a:lnTo>
                <a:lnTo>
                  <a:pt x="1177" y="3552"/>
                </a:lnTo>
                <a:lnTo>
                  <a:pt x="1284" y="3445"/>
                </a:lnTo>
                <a:lnTo>
                  <a:pt x="1369" y="3316"/>
                </a:lnTo>
                <a:lnTo>
                  <a:pt x="1412" y="3274"/>
                </a:lnTo>
                <a:lnTo>
                  <a:pt x="1391" y="3209"/>
                </a:lnTo>
                <a:lnTo>
                  <a:pt x="1348" y="3167"/>
                </a:lnTo>
                <a:lnTo>
                  <a:pt x="1241" y="3145"/>
                </a:lnTo>
                <a:lnTo>
                  <a:pt x="1241" y="3145"/>
                </a:lnTo>
                <a:lnTo>
                  <a:pt x="1177" y="3145"/>
                </a:lnTo>
                <a:lnTo>
                  <a:pt x="1113" y="3167"/>
                </a:lnTo>
                <a:lnTo>
                  <a:pt x="1006" y="3231"/>
                </a:lnTo>
                <a:lnTo>
                  <a:pt x="877" y="3316"/>
                </a:lnTo>
                <a:lnTo>
                  <a:pt x="813" y="3423"/>
                </a:lnTo>
                <a:lnTo>
                  <a:pt x="813" y="3423"/>
                </a:lnTo>
                <a:lnTo>
                  <a:pt x="770" y="3381"/>
                </a:lnTo>
                <a:lnTo>
                  <a:pt x="770" y="3295"/>
                </a:lnTo>
                <a:lnTo>
                  <a:pt x="792" y="3231"/>
                </a:lnTo>
                <a:lnTo>
                  <a:pt x="835" y="3145"/>
                </a:lnTo>
                <a:lnTo>
                  <a:pt x="1006" y="2867"/>
                </a:lnTo>
                <a:lnTo>
                  <a:pt x="1006" y="2867"/>
                </a:lnTo>
                <a:lnTo>
                  <a:pt x="1027" y="2760"/>
                </a:lnTo>
                <a:lnTo>
                  <a:pt x="1049" y="2675"/>
                </a:lnTo>
                <a:lnTo>
                  <a:pt x="1070" y="2568"/>
                </a:lnTo>
                <a:lnTo>
                  <a:pt x="1134" y="2482"/>
                </a:lnTo>
                <a:lnTo>
                  <a:pt x="1134" y="2482"/>
                </a:lnTo>
                <a:lnTo>
                  <a:pt x="1262" y="2268"/>
                </a:lnTo>
                <a:lnTo>
                  <a:pt x="1391" y="2054"/>
                </a:lnTo>
                <a:lnTo>
                  <a:pt x="1391" y="2054"/>
                </a:lnTo>
                <a:lnTo>
                  <a:pt x="1541" y="1883"/>
                </a:lnTo>
                <a:lnTo>
                  <a:pt x="1733" y="1733"/>
                </a:lnTo>
                <a:lnTo>
                  <a:pt x="2140" y="1455"/>
                </a:lnTo>
                <a:lnTo>
                  <a:pt x="2140" y="1455"/>
                </a:lnTo>
                <a:lnTo>
                  <a:pt x="2525" y="1155"/>
                </a:lnTo>
                <a:lnTo>
                  <a:pt x="2739" y="1027"/>
                </a:lnTo>
                <a:lnTo>
                  <a:pt x="2974" y="920"/>
                </a:lnTo>
                <a:lnTo>
                  <a:pt x="2974" y="920"/>
                </a:lnTo>
                <a:lnTo>
                  <a:pt x="3381" y="770"/>
                </a:lnTo>
                <a:lnTo>
                  <a:pt x="3787" y="621"/>
                </a:lnTo>
                <a:lnTo>
                  <a:pt x="4001" y="535"/>
                </a:lnTo>
                <a:lnTo>
                  <a:pt x="4215" y="492"/>
                </a:lnTo>
                <a:lnTo>
                  <a:pt x="4429" y="471"/>
                </a:lnTo>
                <a:lnTo>
                  <a:pt x="4643" y="471"/>
                </a:lnTo>
                <a:lnTo>
                  <a:pt x="4643" y="471"/>
                </a:lnTo>
                <a:lnTo>
                  <a:pt x="5092" y="471"/>
                </a:lnTo>
                <a:lnTo>
                  <a:pt x="5328" y="471"/>
                </a:lnTo>
                <a:lnTo>
                  <a:pt x="5542" y="492"/>
                </a:lnTo>
                <a:lnTo>
                  <a:pt x="5542" y="492"/>
                </a:lnTo>
                <a:lnTo>
                  <a:pt x="5777" y="556"/>
                </a:lnTo>
                <a:lnTo>
                  <a:pt x="6012" y="642"/>
                </a:lnTo>
                <a:lnTo>
                  <a:pt x="6440" y="835"/>
                </a:lnTo>
                <a:lnTo>
                  <a:pt x="6440" y="835"/>
                </a:lnTo>
                <a:lnTo>
                  <a:pt x="6783" y="1006"/>
                </a:lnTo>
                <a:lnTo>
                  <a:pt x="7104" y="1220"/>
                </a:lnTo>
                <a:lnTo>
                  <a:pt x="7403" y="1455"/>
                </a:lnTo>
                <a:lnTo>
                  <a:pt x="7681" y="1712"/>
                </a:lnTo>
                <a:lnTo>
                  <a:pt x="7681" y="1712"/>
                </a:lnTo>
                <a:lnTo>
                  <a:pt x="7810" y="1883"/>
                </a:lnTo>
                <a:lnTo>
                  <a:pt x="7938" y="2075"/>
                </a:lnTo>
                <a:lnTo>
                  <a:pt x="8173" y="2461"/>
                </a:lnTo>
                <a:lnTo>
                  <a:pt x="8173" y="2461"/>
                </a:lnTo>
                <a:lnTo>
                  <a:pt x="8409" y="2803"/>
                </a:lnTo>
                <a:lnTo>
                  <a:pt x="8516" y="2995"/>
                </a:lnTo>
                <a:lnTo>
                  <a:pt x="8623" y="3167"/>
                </a:lnTo>
                <a:lnTo>
                  <a:pt x="8623" y="3167"/>
                </a:lnTo>
                <a:lnTo>
                  <a:pt x="8708" y="3402"/>
                </a:lnTo>
                <a:lnTo>
                  <a:pt x="8794" y="3616"/>
                </a:lnTo>
                <a:lnTo>
                  <a:pt x="8858" y="3851"/>
                </a:lnTo>
                <a:lnTo>
                  <a:pt x="8901" y="4087"/>
                </a:lnTo>
                <a:lnTo>
                  <a:pt x="8944" y="4301"/>
                </a:lnTo>
                <a:lnTo>
                  <a:pt x="8965" y="4557"/>
                </a:lnTo>
                <a:lnTo>
                  <a:pt x="8965" y="5028"/>
                </a:lnTo>
                <a:lnTo>
                  <a:pt x="8922" y="5499"/>
                </a:lnTo>
                <a:lnTo>
                  <a:pt x="8858" y="5970"/>
                </a:lnTo>
                <a:lnTo>
                  <a:pt x="8730" y="6440"/>
                </a:lnTo>
                <a:lnTo>
                  <a:pt x="8580" y="6890"/>
                </a:lnTo>
                <a:lnTo>
                  <a:pt x="8580" y="6890"/>
                </a:lnTo>
                <a:close/>
                <a:moveTo>
                  <a:pt x="5777" y="3616"/>
                </a:moveTo>
                <a:lnTo>
                  <a:pt x="5777" y="3616"/>
                </a:lnTo>
                <a:lnTo>
                  <a:pt x="5649" y="3466"/>
                </a:lnTo>
                <a:lnTo>
                  <a:pt x="5563" y="3402"/>
                </a:lnTo>
                <a:lnTo>
                  <a:pt x="5477" y="3381"/>
                </a:lnTo>
                <a:lnTo>
                  <a:pt x="5477" y="3381"/>
                </a:lnTo>
                <a:lnTo>
                  <a:pt x="5392" y="3381"/>
                </a:lnTo>
                <a:lnTo>
                  <a:pt x="5328" y="3381"/>
                </a:lnTo>
                <a:lnTo>
                  <a:pt x="5263" y="3402"/>
                </a:lnTo>
                <a:lnTo>
                  <a:pt x="5221" y="3423"/>
                </a:lnTo>
                <a:lnTo>
                  <a:pt x="5199" y="3466"/>
                </a:lnTo>
                <a:lnTo>
                  <a:pt x="5178" y="3509"/>
                </a:lnTo>
                <a:lnTo>
                  <a:pt x="5178" y="3616"/>
                </a:lnTo>
                <a:lnTo>
                  <a:pt x="5199" y="3723"/>
                </a:lnTo>
                <a:lnTo>
                  <a:pt x="5242" y="3851"/>
                </a:lnTo>
                <a:lnTo>
                  <a:pt x="5349" y="4044"/>
                </a:lnTo>
                <a:lnTo>
                  <a:pt x="5349" y="4044"/>
                </a:lnTo>
                <a:lnTo>
                  <a:pt x="5477" y="4215"/>
                </a:lnTo>
                <a:lnTo>
                  <a:pt x="5627" y="4386"/>
                </a:lnTo>
                <a:lnTo>
                  <a:pt x="5627" y="4386"/>
                </a:lnTo>
                <a:lnTo>
                  <a:pt x="5756" y="4515"/>
                </a:lnTo>
                <a:lnTo>
                  <a:pt x="5841" y="4579"/>
                </a:lnTo>
                <a:lnTo>
                  <a:pt x="5884" y="4643"/>
                </a:lnTo>
                <a:lnTo>
                  <a:pt x="5884" y="4643"/>
                </a:lnTo>
                <a:lnTo>
                  <a:pt x="5884" y="4707"/>
                </a:lnTo>
                <a:lnTo>
                  <a:pt x="5884" y="4750"/>
                </a:lnTo>
                <a:lnTo>
                  <a:pt x="5841" y="4793"/>
                </a:lnTo>
                <a:lnTo>
                  <a:pt x="5777" y="4793"/>
                </a:lnTo>
                <a:lnTo>
                  <a:pt x="5627" y="4793"/>
                </a:lnTo>
                <a:lnTo>
                  <a:pt x="5499" y="4793"/>
                </a:lnTo>
                <a:lnTo>
                  <a:pt x="5499" y="4793"/>
                </a:lnTo>
                <a:lnTo>
                  <a:pt x="4836" y="4771"/>
                </a:lnTo>
                <a:lnTo>
                  <a:pt x="4836" y="4771"/>
                </a:lnTo>
                <a:lnTo>
                  <a:pt x="4472" y="4750"/>
                </a:lnTo>
                <a:lnTo>
                  <a:pt x="4108" y="4729"/>
                </a:lnTo>
                <a:lnTo>
                  <a:pt x="4108" y="4729"/>
                </a:lnTo>
                <a:lnTo>
                  <a:pt x="3937" y="4729"/>
                </a:lnTo>
                <a:lnTo>
                  <a:pt x="3809" y="4750"/>
                </a:lnTo>
                <a:lnTo>
                  <a:pt x="3766" y="4771"/>
                </a:lnTo>
                <a:lnTo>
                  <a:pt x="3723" y="4814"/>
                </a:lnTo>
                <a:lnTo>
                  <a:pt x="3680" y="4857"/>
                </a:lnTo>
                <a:lnTo>
                  <a:pt x="3637" y="4943"/>
                </a:lnTo>
                <a:lnTo>
                  <a:pt x="3637" y="4943"/>
                </a:lnTo>
                <a:lnTo>
                  <a:pt x="3595" y="5092"/>
                </a:lnTo>
                <a:lnTo>
                  <a:pt x="3595" y="5156"/>
                </a:lnTo>
                <a:lnTo>
                  <a:pt x="3595" y="5221"/>
                </a:lnTo>
                <a:lnTo>
                  <a:pt x="3616" y="5263"/>
                </a:lnTo>
                <a:lnTo>
                  <a:pt x="3659" y="5306"/>
                </a:lnTo>
                <a:lnTo>
                  <a:pt x="3723" y="5328"/>
                </a:lnTo>
                <a:lnTo>
                  <a:pt x="3809" y="5349"/>
                </a:lnTo>
                <a:lnTo>
                  <a:pt x="3809" y="5349"/>
                </a:lnTo>
                <a:lnTo>
                  <a:pt x="3980" y="5370"/>
                </a:lnTo>
                <a:lnTo>
                  <a:pt x="4151" y="5370"/>
                </a:lnTo>
                <a:lnTo>
                  <a:pt x="4493" y="5370"/>
                </a:lnTo>
                <a:lnTo>
                  <a:pt x="4493" y="5370"/>
                </a:lnTo>
                <a:lnTo>
                  <a:pt x="5970" y="5328"/>
                </a:lnTo>
                <a:lnTo>
                  <a:pt x="5970" y="5328"/>
                </a:lnTo>
                <a:lnTo>
                  <a:pt x="5884" y="5435"/>
                </a:lnTo>
                <a:lnTo>
                  <a:pt x="5798" y="5542"/>
                </a:lnTo>
                <a:lnTo>
                  <a:pt x="5584" y="5713"/>
                </a:lnTo>
                <a:lnTo>
                  <a:pt x="5370" y="5863"/>
                </a:lnTo>
                <a:lnTo>
                  <a:pt x="5157" y="6034"/>
                </a:lnTo>
                <a:lnTo>
                  <a:pt x="5157" y="6034"/>
                </a:lnTo>
                <a:lnTo>
                  <a:pt x="5071" y="6119"/>
                </a:lnTo>
                <a:lnTo>
                  <a:pt x="5007" y="6226"/>
                </a:lnTo>
                <a:lnTo>
                  <a:pt x="4964" y="6333"/>
                </a:lnTo>
                <a:lnTo>
                  <a:pt x="4985" y="6376"/>
                </a:lnTo>
                <a:lnTo>
                  <a:pt x="5007" y="6440"/>
                </a:lnTo>
                <a:lnTo>
                  <a:pt x="5007" y="6440"/>
                </a:lnTo>
                <a:lnTo>
                  <a:pt x="5071" y="6547"/>
                </a:lnTo>
                <a:lnTo>
                  <a:pt x="5178" y="6611"/>
                </a:lnTo>
                <a:lnTo>
                  <a:pt x="5306" y="6654"/>
                </a:lnTo>
                <a:lnTo>
                  <a:pt x="5435" y="6654"/>
                </a:lnTo>
                <a:lnTo>
                  <a:pt x="5435" y="6654"/>
                </a:lnTo>
                <a:lnTo>
                  <a:pt x="5542" y="6590"/>
                </a:lnTo>
                <a:lnTo>
                  <a:pt x="5627" y="6526"/>
                </a:lnTo>
                <a:lnTo>
                  <a:pt x="5798" y="6333"/>
                </a:lnTo>
                <a:lnTo>
                  <a:pt x="5798" y="6333"/>
                </a:lnTo>
                <a:lnTo>
                  <a:pt x="5905" y="6226"/>
                </a:lnTo>
                <a:lnTo>
                  <a:pt x="6034" y="6141"/>
                </a:lnTo>
                <a:lnTo>
                  <a:pt x="6162" y="6034"/>
                </a:lnTo>
                <a:lnTo>
                  <a:pt x="6290" y="5948"/>
                </a:lnTo>
                <a:lnTo>
                  <a:pt x="6290" y="5948"/>
                </a:lnTo>
                <a:lnTo>
                  <a:pt x="6483" y="5756"/>
                </a:lnTo>
                <a:lnTo>
                  <a:pt x="6676" y="5520"/>
                </a:lnTo>
                <a:lnTo>
                  <a:pt x="6847" y="5285"/>
                </a:lnTo>
                <a:lnTo>
                  <a:pt x="6911" y="5178"/>
                </a:lnTo>
                <a:lnTo>
                  <a:pt x="6954" y="5049"/>
                </a:lnTo>
                <a:lnTo>
                  <a:pt x="6954" y="5049"/>
                </a:lnTo>
                <a:lnTo>
                  <a:pt x="6569" y="4515"/>
                </a:lnTo>
                <a:lnTo>
                  <a:pt x="6355" y="4236"/>
                </a:lnTo>
                <a:lnTo>
                  <a:pt x="6141" y="3980"/>
                </a:lnTo>
                <a:lnTo>
                  <a:pt x="6141" y="3980"/>
                </a:lnTo>
                <a:lnTo>
                  <a:pt x="5970" y="3787"/>
                </a:lnTo>
                <a:lnTo>
                  <a:pt x="5777" y="3616"/>
                </a:lnTo>
                <a:lnTo>
                  <a:pt x="5777" y="361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4242843" y="2539709"/>
            <a:ext cx="258231" cy="263415"/>
          </a:xfrm>
          <a:custGeom>
            <a:rect b="b" l="l" r="r" t="t"/>
            <a:pathLst>
              <a:path extrusionOk="0" h="9757" w="9565">
                <a:moveTo>
                  <a:pt x="9093" y="2931"/>
                </a:moveTo>
                <a:lnTo>
                  <a:pt x="9093" y="2931"/>
                </a:lnTo>
                <a:lnTo>
                  <a:pt x="8815" y="2375"/>
                </a:lnTo>
                <a:lnTo>
                  <a:pt x="8687" y="2097"/>
                </a:lnTo>
                <a:lnTo>
                  <a:pt x="8516" y="1840"/>
                </a:lnTo>
                <a:lnTo>
                  <a:pt x="8516" y="1840"/>
                </a:lnTo>
                <a:lnTo>
                  <a:pt x="8409" y="1669"/>
                </a:lnTo>
                <a:lnTo>
                  <a:pt x="8280" y="1519"/>
                </a:lnTo>
                <a:lnTo>
                  <a:pt x="8002" y="1220"/>
                </a:lnTo>
                <a:lnTo>
                  <a:pt x="7681" y="963"/>
                </a:lnTo>
                <a:lnTo>
                  <a:pt x="7360" y="728"/>
                </a:lnTo>
                <a:lnTo>
                  <a:pt x="7360" y="728"/>
                </a:lnTo>
                <a:lnTo>
                  <a:pt x="6719" y="385"/>
                </a:lnTo>
                <a:lnTo>
                  <a:pt x="6719" y="385"/>
                </a:lnTo>
                <a:lnTo>
                  <a:pt x="6590" y="300"/>
                </a:lnTo>
                <a:lnTo>
                  <a:pt x="6483" y="235"/>
                </a:lnTo>
                <a:lnTo>
                  <a:pt x="6483" y="235"/>
                </a:lnTo>
                <a:lnTo>
                  <a:pt x="6398" y="214"/>
                </a:lnTo>
                <a:lnTo>
                  <a:pt x="6312" y="193"/>
                </a:lnTo>
                <a:lnTo>
                  <a:pt x="6141" y="150"/>
                </a:lnTo>
                <a:lnTo>
                  <a:pt x="6141" y="150"/>
                </a:lnTo>
                <a:lnTo>
                  <a:pt x="5756" y="43"/>
                </a:lnTo>
                <a:lnTo>
                  <a:pt x="5563" y="0"/>
                </a:lnTo>
                <a:lnTo>
                  <a:pt x="5349" y="0"/>
                </a:lnTo>
                <a:lnTo>
                  <a:pt x="4536" y="0"/>
                </a:lnTo>
                <a:lnTo>
                  <a:pt x="4536" y="0"/>
                </a:lnTo>
                <a:lnTo>
                  <a:pt x="4493" y="21"/>
                </a:lnTo>
                <a:lnTo>
                  <a:pt x="4429" y="43"/>
                </a:lnTo>
                <a:lnTo>
                  <a:pt x="4194" y="64"/>
                </a:lnTo>
                <a:lnTo>
                  <a:pt x="3766" y="107"/>
                </a:lnTo>
                <a:lnTo>
                  <a:pt x="3766" y="107"/>
                </a:lnTo>
                <a:lnTo>
                  <a:pt x="3381" y="214"/>
                </a:lnTo>
                <a:lnTo>
                  <a:pt x="3017" y="342"/>
                </a:lnTo>
                <a:lnTo>
                  <a:pt x="3017" y="342"/>
                </a:lnTo>
                <a:lnTo>
                  <a:pt x="2825" y="407"/>
                </a:lnTo>
                <a:lnTo>
                  <a:pt x="2611" y="492"/>
                </a:lnTo>
                <a:lnTo>
                  <a:pt x="2611" y="492"/>
                </a:lnTo>
                <a:lnTo>
                  <a:pt x="2504" y="535"/>
                </a:lnTo>
                <a:lnTo>
                  <a:pt x="2397" y="599"/>
                </a:lnTo>
                <a:lnTo>
                  <a:pt x="2183" y="749"/>
                </a:lnTo>
                <a:lnTo>
                  <a:pt x="2183" y="749"/>
                </a:lnTo>
                <a:lnTo>
                  <a:pt x="1840" y="1006"/>
                </a:lnTo>
                <a:lnTo>
                  <a:pt x="1498" y="1262"/>
                </a:lnTo>
                <a:lnTo>
                  <a:pt x="1498" y="1262"/>
                </a:lnTo>
                <a:lnTo>
                  <a:pt x="1327" y="1412"/>
                </a:lnTo>
                <a:lnTo>
                  <a:pt x="1177" y="1583"/>
                </a:lnTo>
                <a:lnTo>
                  <a:pt x="1027" y="1755"/>
                </a:lnTo>
                <a:lnTo>
                  <a:pt x="899" y="1947"/>
                </a:lnTo>
                <a:lnTo>
                  <a:pt x="642" y="2332"/>
                </a:lnTo>
                <a:lnTo>
                  <a:pt x="428" y="2717"/>
                </a:lnTo>
                <a:lnTo>
                  <a:pt x="428" y="2717"/>
                </a:lnTo>
                <a:lnTo>
                  <a:pt x="343" y="2931"/>
                </a:lnTo>
                <a:lnTo>
                  <a:pt x="278" y="3145"/>
                </a:lnTo>
                <a:lnTo>
                  <a:pt x="214" y="3381"/>
                </a:lnTo>
                <a:lnTo>
                  <a:pt x="150" y="3616"/>
                </a:lnTo>
                <a:lnTo>
                  <a:pt x="86" y="4108"/>
                </a:lnTo>
                <a:lnTo>
                  <a:pt x="22" y="4579"/>
                </a:lnTo>
                <a:lnTo>
                  <a:pt x="22" y="4579"/>
                </a:lnTo>
                <a:lnTo>
                  <a:pt x="0" y="4771"/>
                </a:lnTo>
                <a:lnTo>
                  <a:pt x="0" y="4964"/>
                </a:lnTo>
                <a:lnTo>
                  <a:pt x="43" y="5370"/>
                </a:lnTo>
                <a:lnTo>
                  <a:pt x="107" y="5777"/>
                </a:lnTo>
                <a:lnTo>
                  <a:pt x="150" y="6162"/>
                </a:lnTo>
                <a:lnTo>
                  <a:pt x="150" y="6162"/>
                </a:lnTo>
                <a:lnTo>
                  <a:pt x="150" y="6312"/>
                </a:lnTo>
                <a:lnTo>
                  <a:pt x="193" y="6462"/>
                </a:lnTo>
                <a:lnTo>
                  <a:pt x="278" y="6740"/>
                </a:lnTo>
                <a:lnTo>
                  <a:pt x="428" y="7018"/>
                </a:lnTo>
                <a:lnTo>
                  <a:pt x="578" y="7253"/>
                </a:lnTo>
                <a:lnTo>
                  <a:pt x="578" y="7253"/>
                </a:lnTo>
                <a:lnTo>
                  <a:pt x="771" y="7574"/>
                </a:lnTo>
                <a:lnTo>
                  <a:pt x="1006" y="7852"/>
                </a:lnTo>
                <a:lnTo>
                  <a:pt x="1263" y="8130"/>
                </a:lnTo>
                <a:lnTo>
                  <a:pt x="1519" y="8409"/>
                </a:lnTo>
                <a:lnTo>
                  <a:pt x="1519" y="8409"/>
                </a:lnTo>
                <a:lnTo>
                  <a:pt x="1798" y="8644"/>
                </a:lnTo>
                <a:lnTo>
                  <a:pt x="2076" y="8858"/>
                </a:lnTo>
                <a:lnTo>
                  <a:pt x="2076" y="8858"/>
                </a:lnTo>
                <a:lnTo>
                  <a:pt x="2268" y="8965"/>
                </a:lnTo>
                <a:lnTo>
                  <a:pt x="2461" y="9050"/>
                </a:lnTo>
                <a:lnTo>
                  <a:pt x="2653" y="9115"/>
                </a:lnTo>
                <a:lnTo>
                  <a:pt x="2846" y="9179"/>
                </a:lnTo>
                <a:lnTo>
                  <a:pt x="2846" y="9179"/>
                </a:lnTo>
                <a:lnTo>
                  <a:pt x="3167" y="9350"/>
                </a:lnTo>
                <a:lnTo>
                  <a:pt x="3509" y="9500"/>
                </a:lnTo>
                <a:lnTo>
                  <a:pt x="3509" y="9500"/>
                </a:lnTo>
                <a:lnTo>
                  <a:pt x="3680" y="9564"/>
                </a:lnTo>
                <a:lnTo>
                  <a:pt x="3873" y="9628"/>
                </a:lnTo>
                <a:lnTo>
                  <a:pt x="4258" y="9692"/>
                </a:lnTo>
                <a:lnTo>
                  <a:pt x="4258" y="9692"/>
                </a:lnTo>
                <a:lnTo>
                  <a:pt x="4472" y="9735"/>
                </a:lnTo>
                <a:lnTo>
                  <a:pt x="4686" y="9757"/>
                </a:lnTo>
                <a:lnTo>
                  <a:pt x="5114" y="9757"/>
                </a:lnTo>
                <a:lnTo>
                  <a:pt x="5542" y="9757"/>
                </a:lnTo>
                <a:lnTo>
                  <a:pt x="5970" y="9735"/>
                </a:lnTo>
                <a:lnTo>
                  <a:pt x="5970" y="9735"/>
                </a:lnTo>
                <a:lnTo>
                  <a:pt x="6333" y="9692"/>
                </a:lnTo>
                <a:lnTo>
                  <a:pt x="6697" y="9607"/>
                </a:lnTo>
                <a:lnTo>
                  <a:pt x="6890" y="9543"/>
                </a:lnTo>
                <a:lnTo>
                  <a:pt x="7061" y="9457"/>
                </a:lnTo>
                <a:lnTo>
                  <a:pt x="7232" y="9393"/>
                </a:lnTo>
                <a:lnTo>
                  <a:pt x="7382" y="9286"/>
                </a:lnTo>
                <a:lnTo>
                  <a:pt x="7382" y="9286"/>
                </a:lnTo>
                <a:lnTo>
                  <a:pt x="7660" y="9072"/>
                </a:lnTo>
                <a:lnTo>
                  <a:pt x="7917" y="8858"/>
                </a:lnTo>
                <a:lnTo>
                  <a:pt x="8173" y="8601"/>
                </a:lnTo>
                <a:lnTo>
                  <a:pt x="8409" y="8366"/>
                </a:lnTo>
                <a:lnTo>
                  <a:pt x="8409" y="8366"/>
                </a:lnTo>
                <a:lnTo>
                  <a:pt x="8516" y="8237"/>
                </a:lnTo>
                <a:lnTo>
                  <a:pt x="8601" y="8109"/>
                </a:lnTo>
                <a:lnTo>
                  <a:pt x="8773" y="7810"/>
                </a:lnTo>
                <a:lnTo>
                  <a:pt x="9029" y="7210"/>
                </a:lnTo>
                <a:lnTo>
                  <a:pt x="9029" y="7210"/>
                </a:lnTo>
                <a:lnTo>
                  <a:pt x="9179" y="6847"/>
                </a:lnTo>
                <a:lnTo>
                  <a:pt x="9307" y="6504"/>
                </a:lnTo>
                <a:lnTo>
                  <a:pt x="9414" y="6141"/>
                </a:lnTo>
                <a:lnTo>
                  <a:pt x="9500" y="5777"/>
                </a:lnTo>
                <a:lnTo>
                  <a:pt x="9500" y="5777"/>
                </a:lnTo>
                <a:lnTo>
                  <a:pt x="9543" y="5435"/>
                </a:lnTo>
                <a:lnTo>
                  <a:pt x="9564" y="5071"/>
                </a:lnTo>
                <a:lnTo>
                  <a:pt x="9543" y="4686"/>
                </a:lnTo>
                <a:lnTo>
                  <a:pt x="9500" y="4322"/>
                </a:lnTo>
                <a:lnTo>
                  <a:pt x="9436" y="3937"/>
                </a:lnTo>
                <a:lnTo>
                  <a:pt x="9350" y="3595"/>
                </a:lnTo>
                <a:lnTo>
                  <a:pt x="9222" y="3252"/>
                </a:lnTo>
                <a:lnTo>
                  <a:pt x="9093" y="2931"/>
                </a:lnTo>
                <a:lnTo>
                  <a:pt x="9093" y="2931"/>
                </a:lnTo>
                <a:close/>
                <a:moveTo>
                  <a:pt x="8580" y="6890"/>
                </a:moveTo>
                <a:lnTo>
                  <a:pt x="8580" y="6890"/>
                </a:lnTo>
                <a:lnTo>
                  <a:pt x="8430" y="7253"/>
                </a:lnTo>
                <a:lnTo>
                  <a:pt x="8259" y="7638"/>
                </a:lnTo>
                <a:lnTo>
                  <a:pt x="8152" y="7810"/>
                </a:lnTo>
                <a:lnTo>
                  <a:pt x="8024" y="7981"/>
                </a:lnTo>
                <a:lnTo>
                  <a:pt x="7895" y="8130"/>
                </a:lnTo>
                <a:lnTo>
                  <a:pt x="7746" y="8259"/>
                </a:lnTo>
                <a:lnTo>
                  <a:pt x="7746" y="8259"/>
                </a:lnTo>
                <a:lnTo>
                  <a:pt x="7382" y="8537"/>
                </a:lnTo>
                <a:lnTo>
                  <a:pt x="6997" y="8794"/>
                </a:lnTo>
                <a:lnTo>
                  <a:pt x="6997" y="8794"/>
                </a:lnTo>
                <a:lnTo>
                  <a:pt x="6826" y="8901"/>
                </a:lnTo>
                <a:lnTo>
                  <a:pt x="6612" y="8986"/>
                </a:lnTo>
                <a:lnTo>
                  <a:pt x="6205" y="9136"/>
                </a:lnTo>
                <a:lnTo>
                  <a:pt x="5670" y="9136"/>
                </a:lnTo>
                <a:lnTo>
                  <a:pt x="5670" y="9136"/>
                </a:lnTo>
                <a:lnTo>
                  <a:pt x="5371" y="9157"/>
                </a:lnTo>
                <a:lnTo>
                  <a:pt x="5221" y="9157"/>
                </a:lnTo>
                <a:lnTo>
                  <a:pt x="5157" y="9157"/>
                </a:lnTo>
                <a:lnTo>
                  <a:pt x="5114" y="9136"/>
                </a:lnTo>
                <a:lnTo>
                  <a:pt x="5114" y="9136"/>
                </a:lnTo>
                <a:lnTo>
                  <a:pt x="5071" y="9093"/>
                </a:lnTo>
                <a:lnTo>
                  <a:pt x="5071" y="9093"/>
                </a:lnTo>
                <a:lnTo>
                  <a:pt x="5092" y="9093"/>
                </a:lnTo>
                <a:lnTo>
                  <a:pt x="5114" y="9072"/>
                </a:lnTo>
                <a:lnTo>
                  <a:pt x="5114" y="9029"/>
                </a:lnTo>
                <a:lnTo>
                  <a:pt x="5114" y="9029"/>
                </a:lnTo>
                <a:lnTo>
                  <a:pt x="5157" y="8944"/>
                </a:lnTo>
                <a:lnTo>
                  <a:pt x="5157" y="8879"/>
                </a:lnTo>
                <a:lnTo>
                  <a:pt x="5135" y="8815"/>
                </a:lnTo>
                <a:lnTo>
                  <a:pt x="5135" y="8815"/>
                </a:lnTo>
                <a:lnTo>
                  <a:pt x="5092" y="8772"/>
                </a:lnTo>
                <a:lnTo>
                  <a:pt x="5028" y="8751"/>
                </a:lnTo>
                <a:lnTo>
                  <a:pt x="4985" y="8751"/>
                </a:lnTo>
                <a:lnTo>
                  <a:pt x="4921" y="8751"/>
                </a:lnTo>
                <a:lnTo>
                  <a:pt x="4836" y="8794"/>
                </a:lnTo>
                <a:lnTo>
                  <a:pt x="4729" y="8901"/>
                </a:lnTo>
                <a:lnTo>
                  <a:pt x="4729" y="8901"/>
                </a:lnTo>
                <a:lnTo>
                  <a:pt x="4686" y="9029"/>
                </a:lnTo>
                <a:lnTo>
                  <a:pt x="4643" y="9093"/>
                </a:lnTo>
                <a:lnTo>
                  <a:pt x="4622" y="9136"/>
                </a:lnTo>
                <a:lnTo>
                  <a:pt x="4622" y="9136"/>
                </a:lnTo>
                <a:lnTo>
                  <a:pt x="4558" y="9136"/>
                </a:lnTo>
                <a:lnTo>
                  <a:pt x="4472" y="9115"/>
                </a:lnTo>
                <a:lnTo>
                  <a:pt x="4386" y="9093"/>
                </a:lnTo>
                <a:lnTo>
                  <a:pt x="4301" y="9093"/>
                </a:lnTo>
                <a:lnTo>
                  <a:pt x="4301" y="9093"/>
                </a:lnTo>
                <a:lnTo>
                  <a:pt x="4322" y="9008"/>
                </a:lnTo>
                <a:lnTo>
                  <a:pt x="4365" y="8901"/>
                </a:lnTo>
                <a:lnTo>
                  <a:pt x="4386" y="8858"/>
                </a:lnTo>
                <a:lnTo>
                  <a:pt x="4365" y="8815"/>
                </a:lnTo>
                <a:lnTo>
                  <a:pt x="4344" y="8772"/>
                </a:lnTo>
                <a:lnTo>
                  <a:pt x="4279" y="8751"/>
                </a:lnTo>
                <a:lnTo>
                  <a:pt x="4279" y="8751"/>
                </a:lnTo>
                <a:lnTo>
                  <a:pt x="4237" y="8751"/>
                </a:lnTo>
                <a:lnTo>
                  <a:pt x="4215" y="8772"/>
                </a:lnTo>
                <a:lnTo>
                  <a:pt x="4172" y="8837"/>
                </a:lnTo>
                <a:lnTo>
                  <a:pt x="4130" y="8901"/>
                </a:lnTo>
                <a:lnTo>
                  <a:pt x="4108" y="8965"/>
                </a:lnTo>
                <a:lnTo>
                  <a:pt x="4108" y="8965"/>
                </a:lnTo>
                <a:lnTo>
                  <a:pt x="4023" y="9008"/>
                </a:lnTo>
                <a:lnTo>
                  <a:pt x="3937" y="9029"/>
                </a:lnTo>
                <a:lnTo>
                  <a:pt x="3851" y="9029"/>
                </a:lnTo>
                <a:lnTo>
                  <a:pt x="3766" y="9008"/>
                </a:lnTo>
                <a:lnTo>
                  <a:pt x="3680" y="8944"/>
                </a:lnTo>
                <a:lnTo>
                  <a:pt x="3638" y="8879"/>
                </a:lnTo>
                <a:lnTo>
                  <a:pt x="3638" y="8815"/>
                </a:lnTo>
                <a:lnTo>
                  <a:pt x="3680" y="8730"/>
                </a:lnTo>
                <a:lnTo>
                  <a:pt x="3680" y="8730"/>
                </a:lnTo>
                <a:lnTo>
                  <a:pt x="3745" y="8644"/>
                </a:lnTo>
                <a:lnTo>
                  <a:pt x="3787" y="8601"/>
                </a:lnTo>
                <a:lnTo>
                  <a:pt x="3830" y="8537"/>
                </a:lnTo>
                <a:lnTo>
                  <a:pt x="3830" y="8430"/>
                </a:lnTo>
                <a:lnTo>
                  <a:pt x="3830" y="8430"/>
                </a:lnTo>
                <a:lnTo>
                  <a:pt x="3809" y="8366"/>
                </a:lnTo>
                <a:lnTo>
                  <a:pt x="3766" y="8323"/>
                </a:lnTo>
                <a:lnTo>
                  <a:pt x="3723" y="8302"/>
                </a:lnTo>
                <a:lnTo>
                  <a:pt x="3680" y="8280"/>
                </a:lnTo>
                <a:lnTo>
                  <a:pt x="3573" y="8280"/>
                </a:lnTo>
                <a:lnTo>
                  <a:pt x="3466" y="8323"/>
                </a:lnTo>
                <a:lnTo>
                  <a:pt x="3466" y="8323"/>
                </a:lnTo>
                <a:lnTo>
                  <a:pt x="3381" y="8387"/>
                </a:lnTo>
                <a:lnTo>
                  <a:pt x="3317" y="8451"/>
                </a:lnTo>
                <a:lnTo>
                  <a:pt x="3274" y="8537"/>
                </a:lnTo>
                <a:lnTo>
                  <a:pt x="3210" y="8623"/>
                </a:lnTo>
                <a:lnTo>
                  <a:pt x="3210" y="8623"/>
                </a:lnTo>
                <a:lnTo>
                  <a:pt x="3145" y="8665"/>
                </a:lnTo>
                <a:lnTo>
                  <a:pt x="3103" y="8687"/>
                </a:lnTo>
                <a:lnTo>
                  <a:pt x="3060" y="8687"/>
                </a:lnTo>
                <a:lnTo>
                  <a:pt x="3017" y="8687"/>
                </a:lnTo>
                <a:lnTo>
                  <a:pt x="2931" y="8644"/>
                </a:lnTo>
                <a:lnTo>
                  <a:pt x="2825" y="8580"/>
                </a:lnTo>
                <a:lnTo>
                  <a:pt x="2825" y="8580"/>
                </a:lnTo>
                <a:lnTo>
                  <a:pt x="2889" y="8473"/>
                </a:lnTo>
                <a:lnTo>
                  <a:pt x="2996" y="8344"/>
                </a:lnTo>
                <a:lnTo>
                  <a:pt x="3081" y="8216"/>
                </a:lnTo>
                <a:lnTo>
                  <a:pt x="3103" y="8152"/>
                </a:lnTo>
                <a:lnTo>
                  <a:pt x="3103" y="8088"/>
                </a:lnTo>
                <a:lnTo>
                  <a:pt x="3103" y="8088"/>
                </a:lnTo>
                <a:lnTo>
                  <a:pt x="3081" y="8023"/>
                </a:lnTo>
                <a:lnTo>
                  <a:pt x="3060" y="7981"/>
                </a:lnTo>
                <a:lnTo>
                  <a:pt x="3017" y="7959"/>
                </a:lnTo>
                <a:lnTo>
                  <a:pt x="2996" y="7938"/>
                </a:lnTo>
                <a:lnTo>
                  <a:pt x="2910" y="7938"/>
                </a:lnTo>
                <a:lnTo>
                  <a:pt x="2803" y="7981"/>
                </a:lnTo>
                <a:lnTo>
                  <a:pt x="2803" y="7981"/>
                </a:lnTo>
                <a:lnTo>
                  <a:pt x="2739" y="8066"/>
                </a:lnTo>
                <a:lnTo>
                  <a:pt x="2675" y="8152"/>
                </a:lnTo>
                <a:lnTo>
                  <a:pt x="2611" y="8237"/>
                </a:lnTo>
                <a:lnTo>
                  <a:pt x="2546" y="8302"/>
                </a:lnTo>
                <a:lnTo>
                  <a:pt x="2546" y="8302"/>
                </a:lnTo>
                <a:lnTo>
                  <a:pt x="2482" y="8366"/>
                </a:lnTo>
                <a:lnTo>
                  <a:pt x="2439" y="8366"/>
                </a:lnTo>
                <a:lnTo>
                  <a:pt x="2375" y="8323"/>
                </a:lnTo>
                <a:lnTo>
                  <a:pt x="2375" y="8323"/>
                </a:lnTo>
                <a:lnTo>
                  <a:pt x="2311" y="8302"/>
                </a:lnTo>
                <a:lnTo>
                  <a:pt x="2268" y="8259"/>
                </a:lnTo>
                <a:lnTo>
                  <a:pt x="2225" y="8216"/>
                </a:lnTo>
                <a:lnTo>
                  <a:pt x="2161" y="8195"/>
                </a:lnTo>
                <a:lnTo>
                  <a:pt x="2161" y="8195"/>
                </a:lnTo>
                <a:lnTo>
                  <a:pt x="2247" y="8045"/>
                </a:lnTo>
                <a:lnTo>
                  <a:pt x="2354" y="7917"/>
                </a:lnTo>
                <a:lnTo>
                  <a:pt x="2461" y="7767"/>
                </a:lnTo>
                <a:lnTo>
                  <a:pt x="2546" y="7617"/>
                </a:lnTo>
                <a:lnTo>
                  <a:pt x="2546" y="7617"/>
                </a:lnTo>
                <a:lnTo>
                  <a:pt x="2589" y="7531"/>
                </a:lnTo>
                <a:lnTo>
                  <a:pt x="2632" y="7446"/>
                </a:lnTo>
                <a:lnTo>
                  <a:pt x="2632" y="7403"/>
                </a:lnTo>
                <a:lnTo>
                  <a:pt x="2611" y="7382"/>
                </a:lnTo>
                <a:lnTo>
                  <a:pt x="2589" y="7339"/>
                </a:lnTo>
                <a:lnTo>
                  <a:pt x="2546" y="7317"/>
                </a:lnTo>
                <a:lnTo>
                  <a:pt x="2546" y="7317"/>
                </a:lnTo>
                <a:lnTo>
                  <a:pt x="2504" y="7317"/>
                </a:lnTo>
                <a:lnTo>
                  <a:pt x="2439" y="7317"/>
                </a:lnTo>
                <a:lnTo>
                  <a:pt x="2332" y="7360"/>
                </a:lnTo>
                <a:lnTo>
                  <a:pt x="2332" y="7360"/>
                </a:lnTo>
                <a:lnTo>
                  <a:pt x="2268" y="7403"/>
                </a:lnTo>
                <a:lnTo>
                  <a:pt x="2225" y="7446"/>
                </a:lnTo>
                <a:lnTo>
                  <a:pt x="2118" y="7574"/>
                </a:lnTo>
                <a:lnTo>
                  <a:pt x="2054" y="7681"/>
                </a:lnTo>
                <a:lnTo>
                  <a:pt x="1947" y="7788"/>
                </a:lnTo>
                <a:lnTo>
                  <a:pt x="1947" y="7788"/>
                </a:lnTo>
                <a:lnTo>
                  <a:pt x="1904" y="7831"/>
                </a:lnTo>
                <a:lnTo>
                  <a:pt x="1862" y="7874"/>
                </a:lnTo>
                <a:lnTo>
                  <a:pt x="1840" y="7874"/>
                </a:lnTo>
                <a:lnTo>
                  <a:pt x="1755" y="7852"/>
                </a:lnTo>
                <a:lnTo>
                  <a:pt x="1755" y="7852"/>
                </a:lnTo>
                <a:lnTo>
                  <a:pt x="1691" y="7810"/>
                </a:lnTo>
                <a:lnTo>
                  <a:pt x="1626" y="7724"/>
                </a:lnTo>
                <a:lnTo>
                  <a:pt x="1605" y="7638"/>
                </a:lnTo>
                <a:lnTo>
                  <a:pt x="1626" y="7574"/>
                </a:lnTo>
                <a:lnTo>
                  <a:pt x="1626" y="7574"/>
                </a:lnTo>
                <a:lnTo>
                  <a:pt x="1648" y="7510"/>
                </a:lnTo>
                <a:lnTo>
                  <a:pt x="1691" y="7446"/>
                </a:lnTo>
                <a:lnTo>
                  <a:pt x="1819" y="7339"/>
                </a:lnTo>
                <a:lnTo>
                  <a:pt x="1926" y="7232"/>
                </a:lnTo>
                <a:lnTo>
                  <a:pt x="2033" y="7125"/>
                </a:lnTo>
                <a:lnTo>
                  <a:pt x="2033" y="7125"/>
                </a:lnTo>
                <a:lnTo>
                  <a:pt x="2076" y="7061"/>
                </a:lnTo>
                <a:lnTo>
                  <a:pt x="2118" y="6997"/>
                </a:lnTo>
                <a:lnTo>
                  <a:pt x="2118" y="6932"/>
                </a:lnTo>
                <a:lnTo>
                  <a:pt x="2054" y="6868"/>
                </a:lnTo>
                <a:lnTo>
                  <a:pt x="2054" y="6868"/>
                </a:lnTo>
                <a:lnTo>
                  <a:pt x="1990" y="6825"/>
                </a:lnTo>
                <a:lnTo>
                  <a:pt x="1926" y="6804"/>
                </a:lnTo>
                <a:lnTo>
                  <a:pt x="1840" y="6825"/>
                </a:lnTo>
                <a:lnTo>
                  <a:pt x="1755" y="6847"/>
                </a:lnTo>
                <a:lnTo>
                  <a:pt x="1755" y="6847"/>
                </a:lnTo>
                <a:lnTo>
                  <a:pt x="1648" y="6911"/>
                </a:lnTo>
                <a:lnTo>
                  <a:pt x="1562" y="7018"/>
                </a:lnTo>
                <a:lnTo>
                  <a:pt x="1477" y="7103"/>
                </a:lnTo>
                <a:lnTo>
                  <a:pt x="1370" y="7189"/>
                </a:lnTo>
                <a:lnTo>
                  <a:pt x="1370" y="7189"/>
                </a:lnTo>
                <a:lnTo>
                  <a:pt x="1284" y="7232"/>
                </a:lnTo>
                <a:lnTo>
                  <a:pt x="1220" y="7232"/>
                </a:lnTo>
                <a:lnTo>
                  <a:pt x="1198" y="7232"/>
                </a:lnTo>
                <a:lnTo>
                  <a:pt x="1177" y="7189"/>
                </a:lnTo>
                <a:lnTo>
                  <a:pt x="1156" y="7082"/>
                </a:lnTo>
                <a:lnTo>
                  <a:pt x="1156" y="7082"/>
                </a:lnTo>
                <a:lnTo>
                  <a:pt x="1177" y="7018"/>
                </a:lnTo>
                <a:lnTo>
                  <a:pt x="1198" y="6954"/>
                </a:lnTo>
                <a:lnTo>
                  <a:pt x="1263" y="6825"/>
                </a:lnTo>
                <a:lnTo>
                  <a:pt x="1263" y="6825"/>
                </a:lnTo>
                <a:lnTo>
                  <a:pt x="1434" y="6611"/>
                </a:lnTo>
                <a:lnTo>
                  <a:pt x="1691" y="6290"/>
                </a:lnTo>
                <a:lnTo>
                  <a:pt x="1776" y="6119"/>
                </a:lnTo>
                <a:lnTo>
                  <a:pt x="1798" y="6055"/>
                </a:lnTo>
                <a:lnTo>
                  <a:pt x="1798" y="5991"/>
                </a:lnTo>
                <a:lnTo>
                  <a:pt x="1798" y="5948"/>
                </a:lnTo>
                <a:lnTo>
                  <a:pt x="1755" y="5927"/>
                </a:lnTo>
                <a:lnTo>
                  <a:pt x="1691" y="5905"/>
                </a:lnTo>
                <a:lnTo>
                  <a:pt x="1605" y="5927"/>
                </a:lnTo>
                <a:lnTo>
                  <a:pt x="1605" y="5927"/>
                </a:lnTo>
                <a:lnTo>
                  <a:pt x="1541" y="5948"/>
                </a:lnTo>
                <a:lnTo>
                  <a:pt x="1477" y="5970"/>
                </a:lnTo>
                <a:lnTo>
                  <a:pt x="1327" y="6076"/>
                </a:lnTo>
                <a:lnTo>
                  <a:pt x="1091" y="6312"/>
                </a:lnTo>
                <a:lnTo>
                  <a:pt x="1091" y="6312"/>
                </a:lnTo>
                <a:lnTo>
                  <a:pt x="963" y="6376"/>
                </a:lnTo>
                <a:lnTo>
                  <a:pt x="920" y="6397"/>
                </a:lnTo>
                <a:lnTo>
                  <a:pt x="877" y="6376"/>
                </a:lnTo>
                <a:lnTo>
                  <a:pt x="856" y="6333"/>
                </a:lnTo>
                <a:lnTo>
                  <a:pt x="835" y="6290"/>
                </a:lnTo>
                <a:lnTo>
                  <a:pt x="813" y="6141"/>
                </a:lnTo>
                <a:lnTo>
                  <a:pt x="813" y="6141"/>
                </a:lnTo>
                <a:lnTo>
                  <a:pt x="771" y="6098"/>
                </a:lnTo>
                <a:lnTo>
                  <a:pt x="771" y="6055"/>
                </a:lnTo>
                <a:lnTo>
                  <a:pt x="792" y="6012"/>
                </a:lnTo>
                <a:lnTo>
                  <a:pt x="835" y="5970"/>
                </a:lnTo>
                <a:lnTo>
                  <a:pt x="835" y="5970"/>
                </a:lnTo>
                <a:lnTo>
                  <a:pt x="1027" y="5820"/>
                </a:lnTo>
                <a:lnTo>
                  <a:pt x="1027" y="5820"/>
                </a:lnTo>
                <a:lnTo>
                  <a:pt x="1241" y="5606"/>
                </a:lnTo>
                <a:lnTo>
                  <a:pt x="1241" y="5606"/>
                </a:lnTo>
                <a:lnTo>
                  <a:pt x="1348" y="5499"/>
                </a:lnTo>
                <a:lnTo>
                  <a:pt x="1477" y="5349"/>
                </a:lnTo>
                <a:lnTo>
                  <a:pt x="1519" y="5285"/>
                </a:lnTo>
                <a:lnTo>
                  <a:pt x="1541" y="5221"/>
                </a:lnTo>
                <a:lnTo>
                  <a:pt x="1519" y="5135"/>
                </a:lnTo>
                <a:lnTo>
                  <a:pt x="1477" y="5071"/>
                </a:lnTo>
                <a:lnTo>
                  <a:pt x="1477" y="5071"/>
                </a:lnTo>
                <a:lnTo>
                  <a:pt x="1412" y="5028"/>
                </a:lnTo>
                <a:lnTo>
                  <a:pt x="1370" y="5007"/>
                </a:lnTo>
                <a:lnTo>
                  <a:pt x="1305" y="5007"/>
                </a:lnTo>
                <a:lnTo>
                  <a:pt x="1263" y="5007"/>
                </a:lnTo>
                <a:lnTo>
                  <a:pt x="1156" y="5071"/>
                </a:lnTo>
                <a:lnTo>
                  <a:pt x="1049" y="5178"/>
                </a:lnTo>
                <a:lnTo>
                  <a:pt x="835" y="5413"/>
                </a:lnTo>
                <a:lnTo>
                  <a:pt x="728" y="5499"/>
                </a:lnTo>
                <a:lnTo>
                  <a:pt x="642" y="5563"/>
                </a:lnTo>
                <a:lnTo>
                  <a:pt x="642" y="5563"/>
                </a:lnTo>
                <a:lnTo>
                  <a:pt x="664" y="5328"/>
                </a:lnTo>
                <a:lnTo>
                  <a:pt x="728" y="5156"/>
                </a:lnTo>
                <a:lnTo>
                  <a:pt x="813" y="4985"/>
                </a:lnTo>
                <a:lnTo>
                  <a:pt x="963" y="4814"/>
                </a:lnTo>
                <a:lnTo>
                  <a:pt x="963" y="4814"/>
                </a:lnTo>
                <a:lnTo>
                  <a:pt x="1156" y="4600"/>
                </a:lnTo>
                <a:lnTo>
                  <a:pt x="1241" y="4493"/>
                </a:lnTo>
                <a:lnTo>
                  <a:pt x="1327" y="4386"/>
                </a:lnTo>
                <a:lnTo>
                  <a:pt x="1327" y="4386"/>
                </a:lnTo>
                <a:lnTo>
                  <a:pt x="1370" y="4279"/>
                </a:lnTo>
                <a:lnTo>
                  <a:pt x="1370" y="4215"/>
                </a:lnTo>
                <a:lnTo>
                  <a:pt x="1370" y="4151"/>
                </a:lnTo>
                <a:lnTo>
                  <a:pt x="1348" y="4087"/>
                </a:lnTo>
                <a:lnTo>
                  <a:pt x="1305" y="4044"/>
                </a:lnTo>
                <a:lnTo>
                  <a:pt x="1263" y="4022"/>
                </a:lnTo>
                <a:lnTo>
                  <a:pt x="1198" y="4001"/>
                </a:lnTo>
                <a:lnTo>
                  <a:pt x="1198" y="4001"/>
                </a:lnTo>
                <a:lnTo>
                  <a:pt x="1113" y="4001"/>
                </a:lnTo>
                <a:lnTo>
                  <a:pt x="1027" y="4022"/>
                </a:lnTo>
                <a:lnTo>
                  <a:pt x="963" y="4087"/>
                </a:lnTo>
                <a:lnTo>
                  <a:pt x="899" y="4151"/>
                </a:lnTo>
                <a:lnTo>
                  <a:pt x="792" y="4301"/>
                </a:lnTo>
                <a:lnTo>
                  <a:pt x="685" y="4429"/>
                </a:lnTo>
                <a:lnTo>
                  <a:pt x="685" y="4429"/>
                </a:lnTo>
                <a:lnTo>
                  <a:pt x="642" y="4408"/>
                </a:lnTo>
                <a:lnTo>
                  <a:pt x="621" y="4365"/>
                </a:lnTo>
                <a:lnTo>
                  <a:pt x="599" y="4322"/>
                </a:lnTo>
                <a:lnTo>
                  <a:pt x="621" y="4279"/>
                </a:lnTo>
                <a:lnTo>
                  <a:pt x="685" y="4129"/>
                </a:lnTo>
                <a:lnTo>
                  <a:pt x="792" y="3980"/>
                </a:lnTo>
                <a:lnTo>
                  <a:pt x="1027" y="3702"/>
                </a:lnTo>
                <a:lnTo>
                  <a:pt x="1177" y="3552"/>
                </a:lnTo>
                <a:lnTo>
                  <a:pt x="1177" y="3552"/>
                </a:lnTo>
                <a:lnTo>
                  <a:pt x="1284" y="3445"/>
                </a:lnTo>
                <a:lnTo>
                  <a:pt x="1370" y="3316"/>
                </a:lnTo>
                <a:lnTo>
                  <a:pt x="1412" y="3252"/>
                </a:lnTo>
                <a:lnTo>
                  <a:pt x="1391" y="3209"/>
                </a:lnTo>
                <a:lnTo>
                  <a:pt x="1348" y="3167"/>
                </a:lnTo>
                <a:lnTo>
                  <a:pt x="1241" y="3145"/>
                </a:lnTo>
                <a:lnTo>
                  <a:pt x="1241" y="3145"/>
                </a:lnTo>
                <a:lnTo>
                  <a:pt x="1177" y="3145"/>
                </a:lnTo>
                <a:lnTo>
                  <a:pt x="1113" y="3167"/>
                </a:lnTo>
                <a:lnTo>
                  <a:pt x="984" y="3231"/>
                </a:lnTo>
                <a:lnTo>
                  <a:pt x="877" y="3316"/>
                </a:lnTo>
                <a:lnTo>
                  <a:pt x="813" y="3423"/>
                </a:lnTo>
                <a:lnTo>
                  <a:pt x="813" y="3423"/>
                </a:lnTo>
                <a:lnTo>
                  <a:pt x="771" y="3381"/>
                </a:lnTo>
                <a:lnTo>
                  <a:pt x="771" y="3295"/>
                </a:lnTo>
                <a:lnTo>
                  <a:pt x="792" y="3231"/>
                </a:lnTo>
                <a:lnTo>
                  <a:pt x="835" y="3145"/>
                </a:lnTo>
                <a:lnTo>
                  <a:pt x="1006" y="2867"/>
                </a:lnTo>
                <a:lnTo>
                  <a:pt x="1006" y="2867"/>
                </a:lnTo>
                <a:lnTo>
                  <a:pt x="1027" y="2760"/>
                </a:lnTo>
                <a:lnTo>
                  <a:pt x="1049" y="2675"/>
                </a:lnTo>
                <a:lnTo>
                  <a:pt x="1070" y="2568"/>
                </a:lnTo>
                <a:lnTo>
                  <a:pt x="1134" y="2482"/>
                </a:lnTo>
                <a:lnTo>
                  <a:pt x="1134" y="2482"/>
                </a:lnTo>
                <a:lnTo>
                  <a:pt x="1263" y="2268"/>
                </a:lnTo>
                <a:lnTo>
                  <a:pt x="1391" y="2054"/>
                </a:lnTo>
                <a:lnTo>
                  <a:pt x="1391" y="2054"/>
                </a:lnTo>
                <a:lnTo>
                  <a:pt x="1541" y="1883"/>
                </a:lnTo>
                <a:lnTo>
                  <a:pt x="1733" y="1733"/>
                </a:lnTo>
                <a:lnTo>
                  <a:pt x="2140" y="1455"/>
                </a:lnTo>
                <a:lnTo>
                  <a:pt x="2140" y="1455"/>
                </a:lnTo>
                <a:lnTo>
                  <a:pt x="2525" y="1155"/>
                </a:lnTo>
                <a:lnTo>
                  <a:pt x="2739" y="1027"/>
                </a:lnTo>
                <a:lnTo>
                  <a:pt x="2974" y="920"/>
                </a:lnTo>
                <a:lnTo>
                  <a:pt x="2974" y="920"/>
                </a:lnTo>
                <a:lnTo>
                  <a:pt x="3359" y="770"/>
                </a:lnTo>
                <a:lnTo>
                  <a:pt x="3787" y="621"/>
                </a:lnTo>
                <a:lnTo>
                  <a:pt x="4001" y="535"/>
                </a:lnTo>
                <a:lnTo>
                  <a:pt x="4215" y="492"/>
                </a:lnTo>
                <a:lnTo>
                  <a:pt x="4429" y="471"/>
                </a:lnTo>
                <a:lnTo>
                  <a:pt x="4643" y="471"/>
                </a:lnTo>
                <a:lnTo>
                  <a:pt x="4643" y="471"/>
                </a:lnTo>
                <a:lnTo>
                  <a:pt x="5092" y="471"/>
                </a:lnTo>
                <a:lnTo>
                  <a:pt x="5328" y="471"/>
                </a:lnTo>
                <a:lnTo>
                  <a:pt x="5542" y="492"/>
                </a:lnTo>
                <a:lnTo>
                  <a:pt x="5542" y="492"/>
                </a:lnTo>
                <a:lnTo>
                  <a:pt x="5777" y="556"/>
                </a:lnTo>
                <a:lnTo>
                  <a:pt x="6012" y="642"/>
                </a:lnTo>
                <a:lnTo>
                  <a:pt x="6440" y="835"/>
                </a:lnTo>
                <a:lnTo>
                  <a:pt x="6440" y="835"/>
                </a:lnTo>
                <a:lnTo>
                  <a:pt x="6783" y="1006"/>
                </a:lnTo>
                <a:lnTo>
                  <a:pt x="7104" y="1220"/>
                </a:lnTo>
                <a:lnTo>
                  <a:pt x="7403" y="1455"/>
                </a:lnTo>
                <a:lnTo>
                  <a:pt x="7681" y="1712"/>
                </a:lnTo>
                <a:lnTo>
                  <a:pt x="7681" y="1712"/>
                </a:lnTo>
                <a:lnTo>
                  <a:pt x="7810" y="1883"/>
                </a:lnTo>
                <a:lnTo>
                  <a:pt x="7938" y="2075"/>
                </a:lnTo>
                <a:lnTo>
                  <a:pt x="8173" y="2461"/>
                </a:lnTo>
                <a:lnTo>
                  <a:pt x="8173" y="2461"/>
                </a:lnTo>
                <a:lnTo>
                  <a:pt x="8409" y="2803"/>
                </a:lnTo>
                <a:lnTo>
                  <a:pt x="8516" y="2995"/>
                </a:lnTo>
                <a:lnTo>
                  <a:pt x="8623" y="3167"/>
                </a:lnTo>
                <a:lnTo>
                  <a:pt x="8623" y="3167"/>
                </a:lnTo>
                <a:lnTo>
                  <a:pt x="8708" y="3402"/>
                </a:lnTo>
                <a:lnTo>
                  <a:pt x="8794" y="3616"/>
                </a:lnTo>
                <a:lnTo>
                  <a:pt x="8858" y="3851"/>
                </a:lnTo>
                <a:lnTo>
                  <a:pt x="8901" y="4065"/>
                </a:lnTo>
                <a:lnTo>
                  <a:pt x="8944" y="4301"/>
                </a:lnTo>
                <a:lnTo>
                  <a:pt x="8965" y="4557"/>
                </a:lnTo>
                <a:lnTo>
                  <a:pt x="8965" y="5028"/>
                </a:lnTo>
                <a:lnTo>
                  <a:pt x="8922" y="5499"/>
                </a:lnTo>
                <a:lnTo>
                  <a:pt x="8858" y="5970"/>
                </a:lnTo>
                <a:lnTo>
                  <a:pt x="8730" y="6440"/>
                </a:lnTo>
                <a:lnTo>
                  <a:pt x="8580" y="6890"/>
                </a:lnTo>
                <a:lnTo>
                  <a:pt x="8580" y="6890"/>
                </a:lnTo>
                <a:close/>
                <a:moveTo>
                  <a:pt x="6162" y="4857"/>
                </a:moveTo>
                <a:lnTo>
                  <a:pt x="6162" y="4857"/>
                </a:lnTo>
                <a:lnTo>
                  <a:pt x="5264" y="4836"/>
                </a:lnTo>
                <a:lnTo>
                  <a:pt x="4344" y="4814"/>
                </a:lnTo>
                <a:lnTo>
                  <a:pt x="4344" y="4814"/>
                </a:lnTo>
                <a:lnTo>
                  <a:pt x="4493" y="4664"/>
                </a:lnTo>
                <a:lnTo>
                  <a:pt x="4665" y="4515"/>
                </a:lnTo>
                <a:lnTo>
                  <a:pt x="5028" y="4258"/>
                </a:lnTo>
                <a:lnTo>
                  <a:pt x="5028" y="4258"/>
                </a:lnTo>
                <a:lnTo>
                  <a:pt x="5157" y="4172"/>
                </a:lnTo>
                <a:lnTo>
                  <a:pt x="5285" y="4087"/>
                </a:lnTo>
                <a:lnTo>
                  <a:pt x="5349" y="4022"/>
                </a:lnTo>
                <a:lnTo>
                  <a:pt x="5392" y="3958"/>
                </a:lnTo>
                <a:lnTo>
                  <a:pt x="5413" y="3894"/>
                </a:lnTo>
                <a:lnTo>
                  <a:pt x="5435" y="3809"/>
                </a:lnTo>
                <a:lnTo>
                  <a:pt x="5435" y="3809"/>
                </a:lnTo>
                <a:lnTo>
                  <a:pt x="5413" y="3723"/>
                </a:lnTo>
                <a:lnTo>
                  <a:pt x="5349" y="3659"/>
                </a:lnTo>
                <a:lnTo>
                  <a:pt x="5285" y="3616"/>
                </a:lnTo>
                <a:lnTo>
                  <a:pt x="5221" y="3552"/>
                </a:lnTo>
                <a:lnTo>
                  <a:pt x="5135" y="3530"/>
                </a:lnTo>
                <a:lnTo>
                  <a:pt x="5050" y="3509"/>
                </a:lnTo>
                <a:lnTo>
                  <a:pt x="4964" y="3509"/>
                </a:lnTo>
                <a:lnTo>
                  <a:pt x="4878" y="3530"/>
                </a:lnTo>
                <a:lnTo>
                  <a:pt x="4878" y="3530"/>
                </a:lnTo>
                <a:lnTo>
                  <a:pt x="4772" y="3616"/>
                </a:lnTo>
                <a:lnTo>
                  <a:pt x="4622" y="3744"/>
                </a:lnTo>
                <a:lnTo>
                  <a:pt x="4493" y="3873"/>
                </a:lnTo>
                <a:lnTo>
                  <a:pt x="4365" y="3980"/>
                </a:lnTo>
                <a:lnTo>
                  <a:pt x="4365" y="3980"/>
                </a:lnTo>
                <a:lnTo>
                  <a:pt x="4044" y="4258"/>
                </a:lnTo>
                <a:lnTo>
                  <a:pt x="3723" y="4536"/>
                </a:lnTo>
                <a:lnTo>
                  <a:pt x="3723" y="4536"/>
                </a:lnTo>
                <a:lnTo>
                  <a:pt x="3616" y="4664"/>
                </a:lnTo>
                <a:lnTo>
                  <a:pt x="3531" y="4771"/>
                </a:lnTo>
                <a:lnTo>
                  <a:pt x="3531" y="4771"/>
                </a:lnTo>
                <a:lnTo>
                  <a:pt x="3445" y="4878"/>
                </a:lnTo>
                <a:lnTo>
                  <a:pt x="3424" y="4943"/>
                </a:lnTo>
                <a:lnTo>
                  <a:pt x="3402" y="5028"/>
                </a:lnTo>
                <a:lnTo>
                  <a:pt x="3424" y="5135"/>
                </a:lnTo>
                <a:lnTo>
                  <a:pt x="3424" y="5135"/>
                </a:lnTo>
                <a:lnTo>
                  <a:pt x="3509" y="5306"/>
                </a:lnTo>
                <a:lnTo>
                  <a:pt x="3595" y="5477"/>
                </a:lnTo>
                <a:lnTo>
                  <a:pt x="3702" y="5649"/>
                </a:lnTo>
                <a:lnTo>
                  <a:pt x="3830" y="5798"/>
                </a:lnTo>
                <a:lnTo>
                  <a:pt x="4087" y="6119"/>
                </a:lnTo>
                <a:lnTo>
                  <a:pt x="4344" y="6397"/>
                </a:lnTo>
                <a:lnTo>
                  <a:pt x="4344" y="6397"/>
                </a:lnTo>
                <a:lnTo>
                  <a:pt x="4493" y="6590"/>
                </a:lnTo>
                <a:lnTo>
                  <a:pt x="4600" y="6676"/>
                </a:lnTo>
                <a:lnTo>
                  <a:pt x="4707" y="6740"/>
                </a:lnTo>
                <a:lnTo>
                  <a:pt x="4707" y="6740"/>
                </a:lnTo>
                <a:lnTo>
                  <a:pt x="4814" y="6761"/>
                </a:lnTo>
                <a:lnTo>
                  <a:pt x="4900" y="6761"/>
                </a:lnTo>
                <a:lnTo>
                  <a:pt x="4964" y="6740"/>
                </a:lnTo>
                <a:lnTo>
                  <a:pt x="5028" y="6676"/>
                </a:lnTo>
                <a:lnTo>
                  <a:pt x="5050" y="6611"/>
                </a:lnTo>
                <a:lnTo>
                  <a:pt x="5071" y="6526"/>
                </a:lnTo>
                <a:lnTo>
                  <a:pt x="5050" y="6419"/>
                </a:lnTo>
                <a:lnTo>
                  <a:pt x="5028" y="6333"/>
                </a:lnTo>
                <a:lnTo>
                  <a:pt x="5028" y="6333"/>
                </a:lnTo>
                <a:lnTo>
                  <a:pt x="4964" y="6183"/>
                </a:lnTo>
                <a:lnTo>
                  <a:pt x="4878" y="6055"/>
                </a:lnTo>
                <a:lnTo>
                  <a:pt x="4665" y="5798"/>
                </a:lnTo>
                <a:lnTo>
                  <a:pt x="4665" y="5798"/>
                </a:lnTo>
                <a:lnTo>
                  <a:pt x="4493" y="5606"/>
                </a:lnTo>
                <a:lnTo>
                  <a:pt x="4386" y="5477"/>
                </a:lnTo>
                <a:lnTo>
                  <a:pt x="4365" y="5435"/>
                </a:lnTo>
                <a:lnTo>
                  <a:pt x="4344" y="5392"/>
                </a:lnTo>
                <a:lnTo>
                  <a:pt x="4344" y="5392"/>
                </a:lnTo>
                <a:lnTo>
                  <a:pt x="4365" y="5370"/>
                </a:lnTo>
                <a:lnTo>
                  <a:pt x="4429" y="5349"/>
                </a:lnTo>
                <a:lnTo>
                  <a:pt x="4600" y="5349"/>
                </a:lnTo>
                <a:lnTo>
                  <a:pt x="5135" y="5392"/>
                </a:lnTo>
                <a:lnTo>
                  <a:pt x="6055" y="5499"/>
                </a:lnTo>
                <a:lnTo>
                  <a:pt x="6055" y="5499"/>
                </a:lnTo>
                <a:lnTo>
                  <a:pt x="6269" y="5520"/>
                </a:lnTo>
                <a:lnTo>
                  <a:pt x="6355" y="5520"/>
                </a:lnTo>
                <a:lnTo>
                  <a:pt x="6440" y="5520"/>
                </a:lnTo>
                <a:lnTo>
                  <a:pt x="6526" y="5477"/>
                </a:lnTo>
                <a:lnTo>
                  <a:pt x="6590" y="5435"/>
                </a:lnTo>
                <a:lnTo>
                  <a:pt x="6654" y="5370"/>
                </a:lnTo>
                <a:lnTo>
                  <a:pt x="6697" y="5263"/>
                </a:lnTo>
                <a:lnTo>
                  <a:pt x="6697" y="5263"/>
                </a:lnTo>
                <a:lnTo>
                  <a:pt x="6719" y="5135"/>
                </a:lnTo>
                <a:lnTo>
                  <a:pt x="6719" y="5028"/>
                </a:lnTo>
                <a:lnTo>
                  <a:pt x="6676" y="4964"/>
                </a:lnTo>
                <a:lnTo>
                  <a:pt x="6590" y="4921"/>
                </a:lnTo>
                <a:lnTo>
                  <a:pt x="6505" y="4900"/>
                </a:lnTo>
                <a:lnTo>
                  <a:pt x="6398" y="4878"/>
                </a:lnTo>
                <a:lnTo>
                  <a:pt x="6162" y="4857"/>
                </a:lnTo>
                <a:lnTo>
                  <a:pt x="6162" y="485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3865627" y="2618246"/>
            <a:ext cx="167546" cy="173918"/>
          </a:xfrm>
          <a:custGeom>
            <a:rect b="b" l="l" r="r" t="t"/>
            <a:pathLst>
              <a:path extrusionOk="0" h="6442" w="6206">
                <a:moveTo>
                  <a:pt x="2953" y="942"/>
                </a:moveTo>
                <a:lnTo>
                  <a:pt x="3039" y="964"/>
                </a:lnTo>
                <a:lnTo>
                  <a:pt x="2932" y="1007"/>
                </a:lnTo>
                <a:lnTo>
                  <a:pt x="2825" y="1049"/>
                </a:lnTo>
                <a:lnTo>
                  <a:pt x="2697" y="1049"/>
                </a:lnTo>
                <a:lnTo>
                  <a:pt x="2633" y="1028"/>
                </a:lnTo>
                <a:lnTo>
                  <a:pt x="2611" y="1007"/>
                </a:lnTo>
                <a:lnTo>
                  <a:pt x="2611" y="985"/>
                </a:lnTo>
                <a:lnTo>
                  <a:pt x="2697" y="985"/>
                </a:lnTo>
                <a:lnTo>
                  <a:pt x="2697" y="964"/>
                </a:lnTo>
                <a:lnTo>
                  <a:pt x="2782" y="964"/>
                </a:lnTo>
                <a:lnTo>
                  <a:pt x="2868" y="942"/>
                </a:lnTo>
                <a:close/>
                <a:moveTo>
                  <a:pt x="3339" y="322"/>
                </a:moveTo>
                <a:lnTo>
                  <a:pt x="3617" y="343"/>
                </a:lnTo>
                <a:lnTo>
                  <a:pt x="3916" y="407"/>
                </a:lnTo>
                <a:lnTo>
                  <a:pt x="4045" y="450"/>
                </a:lnTo>
                <a:lnTo>
                  <a:pt x="4194" y="536"/>
                </a:lnTo>
                <a:lnTo>
                  <a:pt x="4301" y="600"/>
                </a:lnTo>
                <a:lnTo>
                  <a:pt x="4387" y="664"/>
                </a:lnTo>
                <a:lnTo>
                  <a:pt x="4408" y="750"/>
                </a:lnTo>
                <a:lnTo>
                  <a:pt x="4387" y="878"/>
                </a:lnTo>
                <a:lnTo>
                  <a:pt x="4366" y="942"/>
                </a:lnTo>
                <a:lnTo>
                  <a:pt x="4301" y="1028"/>
                </a:lnTo>
                <a:lnTo>
                  <a:pt x="4216" y="1092"/>
                </a:lnTo>
                <a:lnTo>
                  <a:pt x="4130" y="1092"/>
                </a:lnTo>
                <a:lnTo>
                  <a:pt x="4152" y="1007"/>
                </a:lnTo>
                <a:lnTo>
                  <a:pt x="4130" y="921"/>
                </a:lnTo>
                <a:lnTo>
                  <a:pt x="4109" y="857"/>
                </a:lnTo>
                <a:lnTo>
                  <a:pt x="4066" y="814"/>
                </a:lnTo>
                <a:lnTo>
                  <a:pt x="4002" y="771"/>
                </a:lnTo>
                <a:lnTo>
                  <a:pt x="3916" y="750"/>
                </a:lnTo>
                <a:lnTo>
                  <a:pt x="3724" y="707"/>
                </a:lnTo>
                <a:lnTo>
                  <a:pt x="3488" y="686"/>
                </a:lnTo>
                <a:lnTo>
                  <a:pt x="3253" y="664"/>
                </a:lnTo>
                <a:lnTo>
                  <a:pt x="2440" y="664"/>
                </a:lnTo>
                <a:lnTo>
                  <a:pt x="2140" y="686"/>
                </a:lnTo>
                <a:lnTo>
                  <a:pt x="1841" y="750"/>
                </a:lnTo>
                <a:lnTo>
                  <a:pt x="1648" y="750"/>
                </a:lnTo>
                <a:lnTo>
                  <a:pt x="1434" y="771"/>
                </a:lnTo>
                <a:lnTo>
                  <a:pt x="1220" y="793"/>
                </a:lnTo>
                <a:lnTo>
                  <a:pt x="1135" y="814"/>
                </a:lnTo>
                <a:lnTo>
                  <a:pt x="1049" y="857"/>
                </a:lnTo>
                <a:lnTo>
                  <a:pt x="921" y="921"/>
                </a:lnTo>
                <a:lnTo>
                  <a:pt x="814" y="1007"/>
                </a:lnTo>
                <a:lnTo>
                  <a:pt x="771" y="1092"/>
                </a:lnTo>
                <a:lnTo>
                  <a:pt x="771" y="1135"/>
                </a:lnTo>
                <a:lnTo>
                  <a:pt x="750" y="1178"/>
                </a:lnTo>
                <a:lnTo>
                  <a:pt x="664" y="1178"/>
                </a:lnTo>
                <a:lnTo>
                  <a:pt x="600" y="1135"/>
                </a:lnTo>
                <a:lnTo>
                  <a:pt x="536" y="1092"/>
                </a:lnTo>
                <a:lnTo>
                  <a:pt x="472" y="1028"/>
                </a:lnTo>
                <a:lnTo>
                  <a:pt x="450" y="985"/>
                </a:lnTo>
                <a:lnTo>
                  <a:pt x="450" y="942"/>
                </a:lnTo>
                <a:lnTo>
                  <a:pt x="472" y="900"/>
                </a:lnTo>
                <a:lnTo>
                  <a:pt x="536" y="835"/>
                </a:lnTo>
                <a:lnTo>
                  <a:pt x="728" y="771"/>
                </a:lnTo>
                <a:lnTo>
                  <a:pt x="878" y="707"/>
                </a:lnTo>
                <a:lnTo>
                  <a:pt x="1006" y="686"/>
                </a:lnTo>
                <a:lnTo>
                  <a:pt x="1306" y="600"/>
                </a:lnTo>
                <a:lnTo>
                  <a:pt x="1541" y="514"/>
                </a:lnTo>
                <a:lnTo>
                  <a:pt x="1755" y="450"/>
                </a:lnTo>
                <a:lnTo>
                  <a:pt x="1926" y="407"/>
                </a:lnTo>
                <a:lnTo>
                  <a:pt x="2098" y="386"/>
                </a:lnTo>
                <a:lnTo>
                  <a:pt x="2440" y="365"/>
                </a:lnTo>
                <a:lnTo>
                  <a:pt x="2740" y="343"/>
                </a:lnTo>
                <a:lnTo>
                  <a:pt x="3018" y="322"/>
                </a:lnTo>
                <a:close/>
                <a:moveTo>
                  <a:pt x="3895" y="1199"/>
                </a:moveTo>
                <a:lnTo>
                  <a:pt x="3895" y="1220"/>
                </a:lnTo>
                <a:lnTo>
                  <a:pt x="3873" y="1220"/>
                </a:lnTo>
                <a:lnTo>
                  <a:pt x="3873" y="1199"/>
                </a:lnTo>
                <a:close/>
                <a:moveTo>
                  <a:pt x="3724" y="1242"/>
                </a:moveTo>
                <a:lnTo>
                  <a:pt x="3724" y="1263"/>
                </a:lnTo>
                <a:lnTo>
                  <a:pt x="3702" y="1263"/>
                </a:lnTo>
                <a:lnTo>
                  <a:pt x="3724" y="1242"/>
                </a:lnTo>
                <a:close/>
                <a:moveTo>
                  <a:pt x="3574" y="1263"/>
                </a:moveTo>
                <a:lnTo>
                  <a:pt x="3467" y="1306"/>
                </a:lnTo>
                <a:lnTo>
                  <a:pt x="3360" y="1349"/>
                </a:lnTo>
                <a:lnTo>
                  <a:pt x="3146" y="1392"/>
                </a:lnTo>
                <a:lnTo>
                  <a:pt x="2911" y="1392"/>
                </a:lnTo>
                <a:lnTo>
                  <a:pt x="2697" y="1370"/>
                </a:lnTo>
                <a:lnTo>
                  <a:pt x="2804" y="1327"/>
                </a:lnTo>
                <a:lnTo>
                  <a:pt x="2911" y="1306"/>
                </a:lnTo>
                <a:lnTo>
                  <a:pt x="3167" y="1306"/>
                </a:lnTo>
                <a:lnTo>
                  <a:pt x="3360" y="1285"/>
                </a:lnTo>
                <a:lnTo>
                  <a:pt x="3574" y="1263"/>
                </a:lnTo>
                <a:close/>
                <a:moveTo>
                  <a:pt x="5179" y="2504"/>
                </a:moveTo>
                <a:lnTo>
                  <a:pt x="5200" y="2526"/>
                </a:lnTo>
                <a:lnTo>
                  <a:pt x="5221" y="2590"/>
                </a:lnTo>
                <a:lnTo>
                  <a:pt x="5221" y="3061"/>
                </a:lnTo>
                <a:lnTo>
                  <a:pt x="5264" y="3339"/>
                </a:lnTo>
                <a:lnTo>
                  <a:pt x="5286" y="3467"/>
                </a:lnTo>
                <a:lnTo>
                  <a:pt x="5286" y="3617"/>
                </a:lnTo>
                <a:lnTo>
                  <a:pt x="5264" y="3724"/>
                </a:lnTo>
                <a:lnTo>
                  <a:pt x="5221" y="3831"/>
                </a:lnTo>
                <a:lnTo>
                  <a:pt x="5179" y="3874"/>
                </a:lnTo>
                <a:lnTo>
                  <a:pt x="5114" y="3916"/>
                </a:lnTo>
                <a:lnTo>
                  <a:pt x="4986" y="3959"/>
                </a:lnTo>
                <a:lnTo>
                  <a:pt x="4965" y="2868"/>
                </a:lnTo>
                <a:lnTo>
                  <a:pt x="4965" y="2740"/>
                </a:lnTo>
                <a:lnTo>
                  <a:pt x="4943" y="2654"/>
                </a:lnTo>
                <a:lnTo>
                  <a:pt x="4965" y="2611"/>
                </a:lnTo>
                <a:lnTo>
                  <a:pt x="4986" y="2568"/>
                </a:lnTo>
                <a:lnTo>
                  <a:pt x="5007" y="2547"/>
                </a:lnTo>
                <a:lnTo>
                  <a:pt x="5072" y="2526"/>
                </a:lnTo>
                <a:lnTo>
                  <a:pt x="5136" y="2504"/>
                </a:lnTo>
                <a:close/>
                <a:moveTo>
                  <a:pt x="4965" y="1991"/>
                </a:moveTo>
                <a:lnTo>
                  <a:pt x="5072" y="2012"/>
                </a:lnTo>
                <a:lnTo>
                  <a:pt x="5286" y="2034"/>
                </a:lnTo>
                <a:lnTo>
                  <a:pt x="5500" y="2012"/>
                </a:lnTo>
                <a:lnTo>
                  <a:pt x="5585" y="2034"/>
                </a:lnTo>
                <a:lnTo>
                  <a:pt x="5628" y="2034"/>
                </a:lnTo>
                <a:lnTo>
                  <a:pt x="5671" y="2076"/>
                </a:lnTo>
                <a:lnTo>
                  <a:pt x="5735" y="2140"/>
                </a:lnTo>
                <a:lnTo>
                  <a:pt x="5778" y="2247"/>
                </a:lnTo>
                <a:lnTo>
                  <a:pt x="5820" y="2504"/>
                </a:lnTo>
                <a:lnTo>
                  <a:pt x="5842" y="2761"/>
                </a:lnTo>
                <a:lnTo>
                  <a:pt x="5842" y="2975"/>
                </a:lnTo>
                <a:lnTo>
                  <a:pt x="5842" y="3467"/>
                </a:lnTo>
                <a:lnTo>
                  <a:pt x="5863" y="3959"/>
                </a:lnTo>
                <a:lnTo>
                  <a:pt x="5885" y="4259"/>
                </a:lnTo>
                <a:lnTo>
                  <a:pt x="5885" y="4387"/>
                </a:lnTo>
                <a:lnTo>
                  <a:pt x="5863" y="4451"/>
                </a:lnTo>
                <a:lnTo>
                  <a:pt x="5842" y="4494"/>
                </a:lnTo>
                <a:lnTo>
                  <a:pt x="5799" y="4515"/>
                </a:lnTo>
                <a:lnTo>
                  <a:pt x="5756" y="4537"/>
                </a:lnTo>
                <a:lnTo>
                  <a:pt x="5628" y="4580"/>
                </a:lnTo>
                <a:lnTo>
                  <a:pt x="5414" y="4580"/>
                </a:lnTo>
                <a:lnTo>
                  <a:pt x="5221" y="4622"/>
                </a:lnTo>
                <a:lnTo>
                  <a:pt x="5136" y="4644"/>
                </a:lnTo>
                <a:lnTo>
                  <a:pt x="5050" y="4665"/>
                </a:lnTo>
                <a:lnTo>
                  <a:pt x="4965" y="4665"/>
                </a:lnTo>
                <a:lnTo>
                  <a:pt x="4922" y="4622"/>
                </a:lnTo>
                <a:lnTo>
                  <a:pt x="4922" y="4558"/>
                </a:lnTo>
                <a:lnTo>
                  <a:pt x="4922" y="4451"/>
                </a:lnTo>
                <a:lnTo>
                  <a:pt x="4943" y="4366"/>
                </a:lnTo>
                <a:lnTo>
                  <a:pt x="4965" y="4301"/>
                </a:lnTo>
                <a:lnTo>
                  <a:pt x="5007" y="4280"/>
                </a:lnTo>
                <a:lnTo>
                  <a:pt x="5050" y="4259"/>
                </a:lnTo>
                <a:lnTo>
                  <a:pt x="5157" y="4237"/>
                </a:lnTo>
                <a:lnTo>
                  <a:pt x="5307" y="4194"/>
                </a:lnTo>
                <a:lnTo>
                  <a:pt x="5414" y="4130"/>
                </a:lnTo>
                <a:lnTo>
                  <a:pt x="5500" y="4045"/>
                </a:lnTo>
                <a:lnTo>
                  <a:pt x="5564" y="3938"/>
                </a:lnTo>
                <a:lnTo>
                  <a:pt x="5585" y="3809"/>
                </a:lnTo>
                <a:lnTo>
                  <a:pt x="5607" y="3681"/>
                </a:lnTo>
                <a:lnTo>
                  <a:pt x="5607" y="3531"/>
                </a:lnTo>
                <a:lnTo>
                  <a:pt x="5607" y="3274"/>
                </a:lnTo>
                <a:lnTo>
                  <a:pt x="5585" y="2996"/>
                </a:lnTo>
                <a:lnTo>
                  <a:pt x="5585" y="2675"/>
                </a:lnTo>
                <a:lnTo>
                  <a:pt x="5564" y="2504"/>
                </a:lnTo>
                <a:lnTo>
                  <a:pt x="5521" y="2354"/>
                </a:lnTo>
                <a:lnTo>
                  <a:pt x="5478" y="2247"/>
                </a:lnTo>
                <a:lnTo>
                  <a:pt x="5393" y="2162"/>
                </a:lnTo>
                <a:lnTo>
                  <a:pt x="5328" y="2140"/>
                </a:lnTo>
                <a:lnTo>
                  <a:pt x="4965" y="2140"/>
                </a:lnTo>
                <a:lnTo>
                  <a:pt x="4900" y="2119"/>
                </a:lnTo>
                <a:lnTo>
                  <a:pt x="4858" y="2076"/>
                </a:lnTo>
                <a:lnTo>
                  <a:pt x="4858" y="1991"/>
                </a:lnTo>
                <a:close/>
                <a:moveTo>
                  <a:pt x="4344" y="1327"/>
                </a:moveTo>
                <a:lnTo>
                  <a:pt x="4387" y="1349"/>
                </a:lnTo>
                <a:lnTo>
                  <a:pt x="4408" y="1413"/>
                </a:lnTo>
                <a:lnTo>
                  <a:pt x="4451" y="1563"/>
                </a:lnTo>
                <a:lnTo>
                  <a:pt x="4473" y="1841"/>
                </a:lnTo>
                <a:lnTo>
                  <a:pt x="4515" y="2140"/>
                </a:lnTo>
                <a:lnTo>
                  <a:pt x="4537" y="2440"/>
                </a:lnTo>
                <a:lnTo>
                  <a:pt x="4537" y="3039"/>
                </a:lnTo>
                <a:lnTo>
                  <a:pt x="4515" y="3660"/>
                </a:lnTo>
                <a:lnTo>
                  <a:pt x="4515" y="4280"/>
                </a:lnTo>
                <a:lnTo>
                  <a:pt x="4515" y="4601"/>
                </a:lnTo>
                <a:lnTo>
                  <a:pt x="4537" y="4922"/>
                </a:lnTo>
                <a:lnTo>
                  <a:pt x="4580" y="5050"/>
                </a:lnTo>
                <a:lnTo>
                  <a:pt x="4601" y="5200"/>
                </a:lnTo>
                <a:lnTo>
                  <a:pt x="4580" y="5243"/>
                </a:lnTo>
                <a:lnTo>
                  <a:pt x="4558" y="5307"/>
                </a:lnTo>
                <a:lnTo>
                  <a:pt x="4558" y="5350"/>
                </a:lnTo>
                <a:lnTo>
                  <a:pt x="4537" y="5393"/>
                </a:lnTo>
                <a:lnTo>
                  <a:pt x="4494" y="5435"/>
                </a:lnTo>
                <a:lnTo>
                  <a:pt x="4430" y="5500"/>
                </a:lnTo>
                <a:lnTo>
                  <a:pt x="4323" y="5607"/>
                </a:lnTo>
                <a:lnTo>
                  <a:pt x="4173" y="5692"/>
                </a:lnTo>
                <a:lnTo>
                  <a:pt x="4002" y="5735"/>
                </a:lnTo>
                <a:lnTo>
                  <a:pt x="3766" y="5756"/>
                </a:lnTo>
                <a:lnTo>
                  <a:pt x="3531" y="5756"/>
                </a:lnTo>
                <a:lnTo>
                  <a:pt x="3060" y="5735"/>
                </a:lnTo>
                <a:lnTo>
                  <a:pt x="2140" y="5735"/>
                </a:lnTo>
                <a:lnTo>
                  <a:pt x="1670" y="5692"/>
                </a:lnTo>
                <a:lnTo>
                  <a:pt x="1434" y="5649"/>
                </a:lnTo>
                <a:lnTo>
                  <a:pt x="1220" y="5607"/>
                </a:lnTo>
                <a:lnTo>
                  <a:pt x="1263" y="5521"/>
                </a:lnTo>
                <a:lnTo>
                  <a:pt x="1327" y="5435"/>
                </a:lnTo>
                <a:lnTo>
                  <a:pt x="1392" y="5350"/>
                </a:lnTo>
                <a:lnTo>
                  <a:pt x="1413" y="5286"/>
                </a:lnTo>
                <a:lnTo>
                  <a:pt x="1413" y="5243"/>
                </a:lnTo>
                <a:lnTo>
                  <a:pt x="1413" y="5200"/>
                </a:lnTo>
                <a:lnTo>
                  <a:pt x="1392" y="5157"/>
                </a:lnTo>
                <a:lnTo>
                  <a:pt x="1349" y="5136"/>
                </a:lnTo>
                <a:lnTo>
                  <a:pt x="1327" y="5136"/>
                </a:lnTo>
                <a:lnTo>
                  <a:pt x="1242" y="5157"/>
                </a:lnTo>
                <a:lnTo>
                  <a:pt x="1178" y="5200"/>
                </a:lnTo>
                <a:lnTo>
                  <a:pt x="1113" y="5264"/>
                </a:lnTo>
                <a:lnTo>
                  <a:pt x="1049" y="5371"/>
                </a:lnTo>
                <a:lnTo>
                  <a:pt x="985" y="5457"/>
                </a:lnTo>
                <a:lnTo>
                  <a:pt x="921" y="5500"/>
                </a:lnTo>
                <a:lnTo>
                  <a:pt x="878" y="5521"/>
                </a:lnTo>
                <a:lnTo>
                  <a:pt x="857" y="5500"/>
                </a:lnTo>
                <a:lnTo>
                  <a:pt x="835" y="5478"/>
                </a:lnTo>
                <a:lnTo>
                  <a:pt x="835" y="5457"/>
                </a:lnTo>
                <a:lnTo>
                  <a:pt x="857" y="5393"/>
                </a:lnTo>
                <a:lnTo>
                  <a:pt x="878" y="5328"/>
                </a:lnTo>
                <a:lnTo>
                  <a:pt x="985" y="5200"/>
                </a:lnTo>
                <a:lnTo>
                  <a:pt x="1113" y="5029"/>
                </a:lnTo>
                <a:lnTo>
                  <a:pt x="1242" y="4858"/>
                </a:lnTo>
                <a:lnTo>
                  <a:pt x="1263" y="4794"/>
                </a:lnTo>
                <a:lnTo>
                  <a:pt x="1285" y="4729"/>
                </a:lnTo>
                <a:lnTo>
                  <a:pt x="1263" y="4687"/>
                </a:lnTo>
                <a:lnTo>
                  <a:pt x="1242" y="4665"/>
                </a:lnTo>
                <a:lnTo>
                  <a:pt x="1220" y="4644"/>
                </a:lnTo>
                <a:lnTo>
                  <a:pt x="1178" y="4644"/>
                </a:lnTo>
                <a:lnTo>
                  <a:pt x="1092" y="4687"/>
                </a:lnTo>
                <a:lnTo>
                  <a:pt x="1006" y="4751"/>
                </a:lnTo>
                <a:lnTo>
                  <a:pt x="835" y="4922"/>
                </a:lnTo>
                <a:lnTo>
                  <a:pt x="771" y="4986"/>
                </a:lnTo>
                <a:lnTo>
                  <a:pt x="728" y="5008"/>
                </a:lnTo>
                <a:lnTo>
                  <a:pt x="728" y="4879"/>
                </a:lnTo>
                <a:lnTo>
                  <a:pt x="750" y="4772"/>
                </a:lnTo>
                <a:lnTo>
                  <a:pt x="792" y="4665"/>
                </a:lnTo>
                <a:lnTo>
                  <a:pt x="857" y="4537"/>
                </a:lnTo>
                <a:lnTo>
                  <a:pt x="942" y="4301"/>
                </a:lnTo>
                <a:lnTo>
                  <a:pt x="1006" y="4194"/>
                </a:lnTo>
                <a:lnTo>
                  <a:pt x="1071" y="4088"/>
                </a:lnTo>
                <a:lnTo>
                  <a:pt x="1135" y="4023"/>
                </a:lnTo>
                <a:lnTo>
                  <a:pt x="1199" y="3959"/>
                </a:lnTo>
                <a:lnTo>
                  <a:pt x="1199" y="3895"/>
                </a:lnTo>
                <a:lnTo>
                  <a:pt x="1178" y="3852"/>
                </a:lnTo>
                <a:lnTo>
                  <a:pt x="1135" y="3831"/>
                </a:lnTo>
                <a:lnTo>
                  <a:pt x="1092" y="3852"/>
                </a:lnTo>
                <a:lnTo>
                  <a:pt x="985" y="3916"/>
                </a:lnTo>
                <a:lnTo>
                  <a:pt x="899" y="3981"/>
                </a:lnTo>
                <a:lnTo>
                  <a:pt x="835" y="4066"/>
                </a:lnTo>
                <a:lnTo>
                  <a:pt x="771" y="4130"/>
                </a:lnTo>
                <a:lnTo>
                  <a:pt x="728" y="4173"/>
                </a:lnTo>
                <a:lnTo>
                  <a:pt x="643" y="4173"/>
                </a:lnTo>
                <a:lnTo>
                  <a:pt x="643" y="4130"/>
                </a:lnTo>
                <a:lnTo>
                  <a:pt x="664" y="4045"/>
                </a:lnTo>
                <a:lnTo>
                  <a:pt x="750" y="3809"/>
                </a:lnTo>
                <a:lnTo>
                  <a:pt x="921" y="3446"/>
                </a:lnTo>
                <a:lnTo>
                  <a:pt x="1071" y="3189"/>
                </a:lnTo>
                <a:lnTo>
                  <a:pt x="1135" y="3039"/>
                </a:lnTo>
                <a:lnTo>
                  <a:pt x="1156" y="2996"/>
                </a:lnTo>
                <a:lnTo>
                  <a:pt x="1135" y="2954"/>
                </a:lnTo>
                <a:lnTo>
                  <a:pt x="1092" y="2932"/>
                </a:lnTo>
                <a:lnTo>
                  <a:pt x="1028" y="2954"/>
                </a:lnTo>
                <a:lnTo>
                  <a:pt x="964" y="2996"/>
                </a:lnTo>
                <a:lnTo>
                  <a:pt x="899" y="3039"/>
                </a:lnTo>
                <a:lnTo>
                  <a:pt x="792" y="3167"/>
                </a:lnTo>
                <a:lnTo>
                  <a:pt x="728" y="3274"/>
                </a:lnTo>
                <a:lnTo>
                  <a:pt x="707" y="3274"/>
                </a:lnTo>
                <a:lnTo>
                  <a:pt x="686" y="3253"/>
                </a:lnTo>
                <a:lnTo>
                  <a:pt x="686" y="3210"/>
                </a:lnTo>
                <a:lnTo>
                  <a:pt x="686" y="3146"/>
                </a:lnTo>
                <a:lnTo>
                  <a:pt x="664" y="3125"/>
                </a:lnTo>
                <a:lnTo>
                  <a:pt x="600" y="3210"/>
                </a:lnTo>
                <a:lnTo>
                  <a:pt x="557" y="3317"/>
                </a:lnTo>
                <a:lnTo>
                  <a:pt x="514" y="3253"/>
                </a:lnTo>
                <a:lnTo>
                  <a:pt x="514" y="3167"/>
                </a:lnTo>
                <a:lnTo>
                  <a:pt x="493" y="3082"/>
                </a:lnTo>
                <a:lnTo>
                  <a:pt x="514" y="2996"/>
                </a:lnTo>
                <a:lnTo>
                  <a:pt x="557" y="2825"/>
                </a:lnTo>
                <a:lnTo>
                  <a:pt x="600" y="2675"/>
                </a:lnTo>
                <a:lnTo>
                  <a:pt x="621" y="2547"/>
                </a:lnTo>
                <a:lnTo>
                  <a:pt x="621" y="2376"/>
                </a:lnTo>
                <a:lnTo>
                  <a:pt x="621" y="2312"/>
                </a:lnTo>
                <a:lnTo>
                  <a:pt x="600" y="2247"/>
                </a:lnTo>
                <a:lnTo>
                  <a:pt x="557" y="2247"/>
                </a:lnTo>
                <a:lnTo>
                  <a:pt x="493" y="2312"/>
                </a:lnTo>
                <a:lnTo>
                  <a:pt x="450" y="2247"/>
                </a:lnTo>
                <a:lnTo>
                  <a:pt x="429" y="2162"/>
                </a:lnTo>
                <a:lnTo>
                  <a:pt x="429" y="1927"/>
                </a:lnTo>
                <a:lnTo>
                  <a:pt x="450" y="1520"/>
                </a:lnTo>
                <a:lnTo>
                  <a:pt x="686" y="1606"/>
                </a:lnTo>
                <a:lnTo>
                  <a:pt x="921" y="1691"/>
                </a:lnTo>
                <a:lnTo>
                  <a:pt x="1156" y="1755"/>
                </a:lnTo>
                <a:lnTo>
                  <a:pt x="1413" y="1777"/>
                </a:lnTo>
                <a:lnTo>
                  <a:pt x="1713" y="1777"/>
                </a:lnTo>
                <a:lnTo>
                  <a:pt x="2033" y="1755"/>
                </a:lnTo>
                <a:lnTo>
                  <a:pt x="2162" y="1755"/>
                </a:lnTo>
                <a:lnTo>
                  <a:pt x="2205" y="1798"/>
                </a:lnTo>
                <a:lnTo>
                  <a:pt x="2247" y="1820"/>
                </a:lnTo>
                <a:lnTo>
                  <a:pt x="2333" y="1862"/>
                </a:lnTo>
                <a:lnTo>
                  <a:pt x="2440" y="1905"/>
                </a:lnTo>
                <a:lnTo>
                  <a:pt x="2568" y="1905"/>
                </a:lnTo>
                <a:lnTo>
                  <a:pt x="2718" y="1884"/>
                </a:lnTo>
                <a:lnTo>
                  <a:pt x="2868" y="1862"/>
                </a:lnTo>
                <a:lnTo>
                  <a:pt x="3167" y="1777"/>
                </a:lnTo>
                <a:lnTo>
                  <a:pt x="3403" y="1691"/>
                </a:lnTo>
                <a:lnTo>
                  <a:pt x="3617" y="1584"/>
                </a:lnTo>
                <a:lnTo>
                  <a:pt x="3724" y="1541"/>
                </a:lnTo>
                <a:lnTo>
                  <a:pt x="3831" y="1499"/>
                </a:lnTo>
                <a:lnTo>
                  <a:pt x="4002" y="1456"/>
                </a:lnTo>
                <a:lnTo>
                  <a:pt x="4152" y="1413"/>
                </a:lnTo>
                <a:lnTo>
                  <a:pt x="4237" y="1349"/>
                </a:lnTo>
                <a:lnTo>
                  <a:pt x="4301" y="1327"/>
                </a:lnTo>
                <a:close/>
                <a:moveTo>
                  <a:pt x="814" y="5778"/>
                </a:moveTo>
                <a:lnTo>
                  <a:pt x="857" y="5799"/>
                </a:lnTo>
                <a:lnTo>
                  <a:pt x="857" y="5821"/>
                </a:lnTo>
                <a:lnTo>
                  <a:pt x="857" y="5842"/>
                </a:lnTo>
                <a:lnTo>
                  <a:pt x="792" y="5842"/>
                </a:lnTo>
                <a:lnTo>
                  <a:pt x="728" y="5799"/>
                </a:lnTo>
                <a:lnTo>
                  <a:pt x="750" y="5778"/>
                </a:lnTo>
                <a:close/>
                <a:moveTo>
                  <a:pt x="2376" y="1"/>
                </a:moveTo>
                <a:lnTo>
                  <a:pt x="2076" y="22"/>
                </a:lnTo>
                <a:lnTo>
                  <a:pt x="1777" y="86"/>
                </a:lnTo>
                <a:lnTo>
                  <a:pt x="1499" y="151"/>
                </a:lnTo>
                <a:lnTo>
                  <a:pt x="1242" y="236"/>
                </a:lnTo>
                <a:lnTo>
                  <a:pt x="1006" y="343"/>
                </a:lnTo>
                <a:lnTo>
                  <a:pt x="750" y="450"/>
                </a:lnTo>
                <a:lnTo>
                  <a:pt x="514" y="536"/>
                </a:lnTo>
                <a:lnTo>
                  <a:pt x="472" y="536"/>
                </a:lnTo>
                <a:lnTo>
                  <a:pt x="450" y="514"/>
                </a:lnTo>
                <a:lnTo>
                  <a:pt x="365" y="514"/>
                </a:lnTo>
                <a:lnTo>
                  <a:pt x="322" y="536"/>
                </a:lnTo>
                <a:lnTo>
                  <a:pt x="279" y="600"/>
                </a:lnTo>
                <a:lnTo>
                  <a:pt x="215" y="686"/>
                </a:lnTo>
                <a:lnTo>
                  <a:pt x="108" y="857"/>
                </a:lnTo>
                <a:lnTo>
                  <a:pt x="65" y="964"/>
                </a:lnTo>
                <a:lnTo>
                  <a:pt x="44" y="1049"/>
                </a:lnTo>
                <a:lnTo>
                  <a:pt x="22" y="1220"/>
                </a:lnTo>
                <a:lnTo>
                  <a:pt x="1" y="1392"/>
                </a:lnTo>
                <a:lnTo>
                  <a:pt x="22" y="1755"/>
                </a:lnTo>
                <a:lnTo>
                  <a:pt x="65" y="2440"/>
                </a:lnTo>
                <a:lnTo>
                  <a:pt x="129" y="3702"/>
                </a:lnTo>
                <a:lnTo>
                  <a:pt x="215" y="4965"/>
                </a:lnTo>
                <a:lnTo>
                  <a:pt x="236" y="5221"/>
                </a:lnTo>
                <a:lnTo>
                  <a:pt x="258" y="5500"/>
                </a:lnTo>
                <a:lnTo>
                  <a:pt x="279" y="5649"/>
                </a:lnTo>
                <a:lnTo>
                  <a:pt x="300" y="5778"/>
                </a:lnTo>
                <a:lnTo>
                  <a:pt x="343" y="5906"/>
                </a:lnTo>
                <a:lnTo>
                  <a:pt x="407" y="5992"/>
                </a:lnTo>
                <a:lnTo>
                  <a:pt x="514" y="6077"/>
                </a:lnTo>
                <a:lnTo>
                  <a:pt x="621" y="6163"/>
                </a:lnTo>
                <a:lnTo>
                  <a:pt x="750" y="6206"/>
                </a:lnTo>
                <a:lnTo>
                  <a:pt x="899" y="6248"/>
                </a:lnTo>
                <a:lnTo>
                  <a:pt x="1199" y="6291"/>
                </a:lnTo>
                <a:lnTo>
                  <a:pt x="1456" y="6334"/>
                </a:lnTo>
                <a:lnTo>
                  <a:pt x="2055" y="6398"/>
                </a:lnTo>
                <a:lnTo>
                  <a:pt x="2376" y="6420"/>
                </a:lnTo>
                <a:lnTo>
                  <a:pt x="2675" y="6441"/>
                </a:lnTo>
                <a:lnTo>
                  <a:pt x="2996" y="6441"/>
                </a:lnTo>
                <a:lnTo>
                  <a:pt x="3296" y="6420"/>
                </a:lnTo>
                <a:lnTo>
                  <a:pt x="3595" y="6377"/>
                </a:lnTo>
                <a:lnTo>
                  <a:pt x="3873" y="6291"/>
                </a:lnTo>
                <a:lnTo>
                  <a:pt x="4173" y="6163"/>
                </a:lnTo>
                <a:lnTo>
                  <a:pt x="4301" y="6099"/>
                </a:lnTo>
                <a:lnTo>
                  <a:pt x="4451" y="6013"/>
                </a:lnTo>
                <a:lnTo>
                  <a:pt x="4558" y="5906"/>
                </a:lnTo>
                <a:lnTo>
                  <a:pt x="4687" y="5799"/>
                </a:lnTo>
                <a:lnTo>
                  <a:pt x="4772" y="5671"/>
                </a:lnTo>
                <a:lnTo>
                  <a:pt x="4858" y="5542"/>
                </a:lnTo>
                <a:lnTo>
                  <a:pt x="4922" y="5328"/>
                </a:lnTo>
                <a:lnTo>
                  <a:pt x="4965" y="5307"/>
                </a:lnTo>
                <a:lnTo>
                  <a:pt x="4986" y="5264"/>
                </a:lnTo>
                <a:lnTo>
                  <a:pt x="4986" y="5221"/>
                </a:lnTo>
                <a:lnTo>
                  <a:pt x="4965" y="5157"/>
                </a:lnTo>
                <a:lnTo>
                  <a:pt x="4943" y="5093"/>
                </a:lnTo>
                <a:lnTo>
                  <a:pt x="4965" y="5008"/>
                </a:lnTo>
                <a:lnTo>
                  <a:pt x="5029" y="4986"/>
                </a:lnTo>
                <a:lnTo>
                  <a:pt x="5179" y="4943"/>
                </a:lnTo>
                <a:lnTo>
                  <a:pt x="5435" y="4901"/>
                </a:lnTo>
                <a:lnTo>
                  <a:pt x="5692" y="4879"/>
                </a:lnTo>
                <a:lnTo>
                  <a:pt x="5799" y="4858"/>
                </a:lnTo>
                <a:lnTo>
                  <a:pt x="5927" y="4794"/>
                </a:lnTo>
                <a:lnTo>
                  <a:pt x="6013" y="4751"/>
                </a:lnTo>
                <a:lnTo>
                  <a:pt x="6077" y="4687"/>
                </a:lnTo>
                <a:lnTo>
                  <a:pt x="6120" y="4622"/>
                </a:lnTo>
                <a:lnTo>
                  <a:pt x="6141" y="4558"/>
                </a:lnTo>
                <a:lnTo>
                  <a:pt x="6184" y="4408"/>
                </a:lnTo>
                <a:lnTo>
                  <a:pt x="6184" y="4237"/>
                </a:lnTo>
                <a:lnTo>
                  <a:pt x="6184" y="3852"/>
                </a:lnTo>
                <a:lnTo>
                  <a:pt x="6184" y="3488"/>
                </a:lnTo>
                <a:lnTo>
                  <a:pt x="6206" y="3103"/>
                </a:lnTo>
                <a:lnTo>
                  <a:pt x="6206" y="2740"/>
                </a:lnTo>
                <a:lnTo>
                  <a:pt x="6163" y="2504"/>
                </a:lnTo>
                <a:lnTo>
                  <a:pt x="6120" y="2269"/>
                </a:lnTo>
                <a:lnTo>
                  <a:pt x="6034" y="2034"/>
                </a:lnTo>
                <a:lnTo>
                  <a:pt x="5970" y="1927"/>
                </a:lnTo>
                <a:lnTo>
                  <a:pt x="5927" y="1841"/>
                </a:lnTo>
                <a:lnTo>
                  <a:pt x="5820" y="1777"/>
                </a:lnTo>
                <a:lnTo>
                  <a:pt x="5735" y="1713"/>
                </a:lnTo>
                <a:lnTo>
                  <a:pt x="5607" y="1713"/>
                </a:lnTo>
                <a:lnTo>
                  <a:pt x="5478" y="1691"/>
                </a:lnTo>
                <a:lnTo>
                  <a:pt x="5243" y="1713"/>
                </a:lnTo>
                <a:lnTo>
                  <a:pt x="5114" y="1713"/>
                </a:lnTo>
                <a:lnTo>
                  <a:pt x="4986" y="1691"/>
                </a:lnTo>
                <a:lnTo>
                  <a:pt x="4900" y="1648"/>
                </a:lnTo>
                <a:lnTo>
                  <a:pt x="4815" y="1584"/>
                </a:lnTo>
                <a:lnTo>
                  <a:pt x="4793" y="1477"/>
                </a:lnTo>
                <a:lnTo>
                  <a:pt x="4772" y="1370"/>
                </a:lnTo>
                <a:lnTo>
                  <a:pt x="4772" y="1156"/>
                </a:lnTo>
                <a:lnTo>
                  <a:pt x="4793" y="921"/>
                </a:lnTo>
                <a:lnTo>
                  <a:pt x="4772" y="835"/>
                </a:lnTo>
                <a:lnTo>
                  <a:pt x="4772" y="771"/>
                </a:lnTo>
                <a:lnTo>
                  <a:pt x="4772" y="750"/>
                </a:lnTo>
                <a:lnTo>
                  <a:pt x="4815" y="750"/>
                </a:lnTo>
                <a:lnTo>
                  <a:pt x="4836" y="728"/>
                </a:lnTo>
                <a:lnTo>
                  <a:pt x="4793" y="643"/>
                </a:lnTo>
                <a:lnTo>
                  <a:pt x="4708" y="536"/>
                </a:lnTo>
                <a:lnTo>
                  <a:pt x="4494" y="386"/>
                </a:lnTo>
                <a:lnTo>
                  <a:pt x="4259" y="258"/>
                </a:lnTo>
                <a:lnTo>
                  <a:pt x="4002" y="172"/>
                </a:lnTo>
                <a:lnTo>
                  <a:pt x="3745" y="108"/>
                </a:lnTo>
                <a:lnTo>
                  <a:pt x="3488" y="65"/>
                </a:lnTo>
                <a:lnTo>
                  <a:pt x="3232" y="44"/>
                </a:lnTo>
                <a:lnTo>
                  <a:pt x="26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3959796" y="2503358"/>
            <a:ext cx="11582" cy="30642"/>
          </a:xfrm>
          <a:custGeom>
            <a:rect b="b" l="l" r="r" t="t"/>
            <a:pathLst>
              <a:path extrusionOk="0" h="1135" w="429">
                <a:moveTo>
                  <a:pt x="193" y="0"/>
                </a:moveTo>
                <a:lnTo>
                  <a:pt x="129" y="43"/>
                </a:lnTo>
                <a:lnTo>
                  <a:pt x="65" y="107"/>
                </a:lnTo>
                <a:lnTo>
                  <a:pt x="22" y="193"/>
                </a:lnTo>
                <a:lnTo>
                  <a:pt x="0" y="300"/>
                </a:lnTo>
                <a:lnTo>
                  <a:pt x="0" y="386"/>
                </a:lnTo>
                <a:lnTo>
                  <a:pt x="22" y="471"/>
                </a:lnTo>
                <a:lnTo>
                  <a:pt x="86" y="578"/>
                </a:lnTo>
                <a:lnTo>
                  <a:pt x="129" y="621"/>
                </a:lnTo>
                <a:lnTo>
                  <a:pt x="129" y="685"/>
                </a:lnTo>
                <a:lnTo>
                  <a:pt x="86" y="813"/>
                </a:lnTo>
                <a:lnTo>
                  <a:pt x="65" y="899"/>
                </a:lnTo>
                <a:lnTo>
                  <a:pt x="43" y="985"/>
                </a:lnTo>
                <a:lnTo>
                  <a:pt x="65" y="1049"/>
                </a:lnTo>
                <a:lnTo>
                  <a:pt x="86" y="1092"/>
                </a:lnTo>
                <a:lnTo>
                  <a:pt x="129" y="1113"/>
                </a:lnTo>
                <a:lnTo>
                  <a:pt x="214" y="1134"/>
                </a:lnTo>
                <a:lnTo>
                  <a:pt x="278" y="1092"/>
                </a:lnTo>
                <a:lnTo>
                  <a:pt x="343" y="1049"/>
                </a:lnTo>
                <a:lnTo>
                  <a:pt x="385" y="963"/>
                </a:lnTo>
                <a:lnTo>
                  <a:pt x="407" y="856"/>
                </a:lnTo>
                <a:lnTo>
                  <a:pt x="428" y="749"/>
                </a:lnTo>
                <a:lnTo>
                  <a:pt x="428" y="664"/>
                </a:lnTo>
                <a:lnTo>
                  <a:pt x="407" y="599"/>
                </a:lnTo>
                <a:lnTo>
                  <a:pt x="364" y="514"/>
                </a:lnTo>
                <a:lnTo>
                  <a:pt x="300" y="471"/>
                </a:lnTo>
                <a:lnTo>
                  <a:pt x="236" y="407"/>
                </a:lnTo>
                <a:lnTo>
                  <a:pt x="193" y="343"/>
                </a:lnTo>
                <a:lnTo>
                  <a:pt x="193" y="300"/>
                </a:lnTo>
                <a:lnTo>
                  <a:pt x="193" y="257"/>
                </a:lnTo>
                <a:lnTo>
                  <a:pt x="236" y="193"/>
                </a:lnTo>
                <a:lnTo>
                  <a:pt x="300" y="129"/>
                </a:lnTo>
                <a:lnTo>
                  <a:pt x="321" y="86"/>
                </a:lnTo>
                <a:lnTo>
                  <a:pt x="343" y="43"/>
                </a:lnTo>
                <a:lnTo>
                  <a:pt x="2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3889898" y="2514913"/>
            <a:ext cx="15632" cy="32370"/>
          </a:xfrm>
          <a:custGeom>
            <a:rect b="b" l="l" r="r" t="t"/>
            <a:pathLst>
              <a:path extrusionOk="0" h="1199" w="579">
                <a:moveTo>
                  <a:pt x="321" y="0"/>
                </a:moveTo>
                <a:lnTo>
                  <a:pt x="214" y="43"/>
                </a:lnTo>
                <a:lnTo>
                  <a:pt x="129" y="86"/>
                </a:lnTo>
                <a:lnTo>
                  <a:pt x="43" y="171"/>
                </a:lnTo>
                <a:lnTo>
                  <a:pt x="0" y="278"/>
                </a:lnTo>
                <a:lnTo>
                  <a:pt x="0" y="364"/>
                </a:lnTo>
                <a:lnTo>
                  <a:pt x="22" y="471"/>
                </a:lnTo>
                <a:lnTo>
                  <a:pt x="86" y="557"/>
                </a:lnTo>
                <a:lnTo>
                  <a:pt x="236" y="621"/>
                </a:lnTo>
                <a:lnTo>
                  <a:pt x="279" y="685"/>
                </a:lnTo>
                <a:lnTo>
                  <a:pt x="279" y="792"/>
                </a:lnTo>
                <a:lnTo>
                  <a:pt x="257" y="878"/>
                </a:lnTo>
                <a:lnTo>
                  <a:pt x="214" y="1006"/>
                </a:lnTo>
                <a:lnTo>
                  <a:pt x="214" y="1113"/>
                </a:lnTo>
                <a:lnTo>
                  <a:pt x="214" y="1156"/>
                </a:lnTo>
                <a:lnTo>
                  <a:pt x="257" y="1177"/>
                </a:lnTo>
                <a:lnTo>
                  <a:pt x="300" y="1198"/>
                </a:lnTo>
                <a:lnTo>
                  <a:pt x="343" y="1198"/>
                </a:lnTo>
                <a:lnTo>
                  <a:pt x="407" y="1177"/>
                </a:lnTo>
                <a:lnTo>
                  <a:pt x="471" y="1091"/>
                </a:lnTo>
                <a:lnTo>
                  <a:pt x="514" y="985"/>
                </a:lnTo>
                <a:lnTo>
                  <a:pt x="557" y="878"/>
                </a:lnTo>
                <a:lnTo>
                  <a:pt x="578" y="771"/>
                </a:lnTo>
                <a:lnTo>
                  <a:pt x="578" y="664"/>
                </a:lnTo>
                <a:lnTo>
                  <a:pt x="578" y="599"/>
                </a:lnTo>
                <a:lnTo>
                  <a:pt x="535" y="535"/>
                </a:lnTo>
                <a:lnTo>
                  <a:pt x="493" y="492"/>
                </a:lnTo>
                <a:lnTo>
                  <a:pt x="450" y="450"/>
                </a:lnTo>
                <a:lnTo>
                  <a:pt x="386" y="407"/>
                </a:lnTo>
                <a:lnTo>
                  <a:pt x="364" y="364"/>
                </a:lnTo>
                <a:lnTo>
                  <a:pt x="364" y="300"/>
                </a:lnTo>
                <a:lnTo>
                  <a:pt x="386" y="236"/>
                </a:lnTo>
                <a:lnTo>
                  <a:pt x="428" y="129"/>
                </a:lnTo>
                <a:lnTo>
                  <a:pt x="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3913575" y="2474470"/>
            <a:ext cx="28347" cy="58369"/>
          </a:xfrm>
          <a:custGeom>
            <a:rect b="b" l="l" r="r" t="t"/>
            <a:pathLst>
              <a:path extrusionOk="0" h="2162" w="1050">
                <a:moveTo>
                  <a:pt x="707" y="1"/>
                </a:moveTo>
                <a:lnTo>
                  <a:pt x="600" y="43"/>
                </a:lnTo>
                <a:lnTo>
                  <a:pt x="493" y="86"/>
                </a:lnTo>
                <a:lnTo>
                  <a:pt x="386" y="172"/>
                </a:lnTo>
                <a:lnTo>
                  <a:pt x="193" y="343"/>
                </a:lnTo>
                <a:lnTo>
                  <a:pt x="86" y="514"/>
                </a:lnTo>
                <a:lnTo>
                  <a:pt x="22" y="621"/>
                </a:lnTo>
                <a:lnTo>
                  <a:pt x="1" y="707"/>
                </a:lnTo>
                <a:lnTo>
                  <a:pt x="1" y="792"/>
                </a:lnTo>
                <a:lnTo>
                  <a:pt x="1" y="878"/>
                </a:lnTo>
                <a:lnTo>
                  <a:pt x="43" y="963"/>
                </a:lnTo>
                <a:lnTo>
                  <a:pt x="86" y="1028"/>
                </a:lnTo>
                <a:lnTo>
                  <a:pt x="172" y="1092"/>
                </a:lnTo>
                <a:lnTo>
                  <a:pt x="257" y="1156"/>
                </a:lnTo>
                <a:lnTo>
                  <a:pt x="407" y="1220"/>
                </a:lnTo>
                <a:lnTo>
                  <a:pt x="536" y="1284"/>
                </a:lnTo>
                <a:lnTo>
                  <a:pt x="578" y="1327"/>
                </a:lnTo>
                <a:lnTo>
                  <a:pt x="578" y="1370"/>
                </a:lnTo>
                <a:lnTo>
                  <a:pt x="557" y="1456"/>
                </a:lnTo>
                <a:lnTo>
                  <a:pt x="493" y="1562"/>
                </a:lnTo>
                <a:lnTo>
                  <a:pt x="429" y="1691"/>
                </a:lnTo>
                <a:lnTo>
                  <a:pt x="343" y="1862"/>
                </a:lnTo>
                <a:lnTo>
                  <a:pt x="343" y="1969"/>
                </a:lnTo>
                <a:lnTo>
                  <a:pt x="343" y="2033"/>
                </a:lnTo>
                <a:lnTo>
                  <a:pt x="364" y="2119"/>
                </a:lnTo>
                <a:lnTo>
                  <a:pt x="450" y="2162"/>
                </a:lnTo>
                <a:lnTo>
                  <a:pt x="514" y="2162"/>
                </a:lnTo>
                <a:lnTo>
                  <a:pt x="600" y="2140"/>
                </a:lnTo>
                <a:lnTo>
                  <a:pt x="664" y="2076"/>
                </a:lnTo>
                <a:lnTo>
                  <a:pt x="728" y="2012"/>
                </a:lnTo>
                <a:lnTo>
                  <a:pt x="857" y="1841"/>
                </a:lnTo>
                <a:lnTo>
                  <a:pt x="942" y="1691"/>
                </a:lnTo>
                <a:lnTo>
                  <a:pt x="1006" y="1584"/>
                </a:lnTo>
                <a:lnTo>
                  <a:pt x="1028" y="1477"/>
                </a:lnTo>
                <a:lnTo>
                  <a:pt x="1049" y="1349"/>
                </a:lnTo>
                <a:lnTo>
                  <a:pt x="1028" y="1242"/>
                </a:lnTo>
                <a:lnTo>
                  <a:pt x="1006" y="1135"/>
                </a:lnTo>
                <a:lnTo>
                  <a:pt x="942" y="1049"/>
                </a:lnTo>
                <a:lnTo>
                  <a:pt x="857" y="963"/>
                </a:lnTo>
                <a:lnTo>
                  <a:pt x="728" y="899"/>
                </a:lnTo>
                <a:lnTo>
                  <a:pt x="557" y="856"/>
                </a:lnTo>
                <a:lnTo>
                  <a:pt x="471" y="814"/>
                </a:lnTo>
                <a:lnTo>
                  <a:pt x="429" y="792"/>
                </a:lnTo>
                <a:lnTo>
                  <a:pt x="407" y="749"/>
                </a:lnTo>
                <a:lnTo>
                  <a:pt x="429" y="707"/>
                </a:lnTo>
                <a:lnTo>
                  <a:pt x="450" y="664"/>
                </a:lnTo>
                <a:lnTo>
                  <a:pt x="536" y="578"/>
                </a:lnTo>
                <a:lnTo>
                  <a:pt x="621" y="514"/>
                </a:lnTo>
                <a:lnTo>
                  <a:pt x="685" y="429"/>
                </a:lnTo>
                <a:lnTo>
                  <a:pt x="792" y="322"/>
                </a:lnTo>
                <a:lnTo>
                  <a:pt x="899" y="215"/>
                </a:lnTo>
                <a:lnTo>
                  <a:pt x="942" y="150"/>
                </a:lnTo>
                <a:lnTo>
                  <a:pt x="942" y="108"/>
                </a:lnTo>
                <a:lnTo>
                  <a:pt x="899" y="65"/>
                </a:lnTo>
                <a:lnTo>
                  <a:pt x="814" y="22"/>
                </a:lnTo>
                <a:lnTo>
                  <a:pt x="7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3597024" y="2595772"/>
            <a:ext cx="9854" cy="15632"/>
          </a:xfrm>
          <a:custGeom>
            <a:rect b="b" l="l" r="r" t="t"/>
            <a:pathLst>
              <a:path extrusionOk="0" h="579" w="365">
                <a:moveTo>
                  <a:pt x="236" y="1"/>
                </a:moveTo>
                <a:lnTo>
                  <a:pt x="151" y="22"/>
                </a:lnTo>
                <a:lnTo>
                  <a:pt x="65" y="65"/>
                </a:lnTo>
                <a:lnTo>
                  <a:pt x="22" y="150"/>
                </a:lnTo>
                <a:lnTo>
                  <a:pt x="1" y="236"/>
                </a:lnTo>
                <a:lnTo>
                  <a:pt x="22" y="343"/>
                </a:lnTo>
                <a:lnTo>
                  <a:pt x="65" y="450"/>
                </a:lnTo>
                <a:lnTo>
                  <a:pt x="108" y="514"/>
                </a:lnTo>
                <a:lnTo>
                  <a:pt x="193" y="578"/>
                </a:lnTo>
                <a:lnTo>
                  <a:pt x="300" y="578"/>
                </a:lnTo>
                <a:lnTo>
                  <a:pt x="322" y="514"/>
                </a:lnTo>
                <a:lnTo>
                  <a:pt x="343" y="429"/>
                </a:lnTo>
                <a:lnTo>
                  <a:pt x="365" y="322"/>
                </a:lnTo>
                <a:lnTo>
                  <a:pt x="365" y="215"/>
                </a:lnTo>
                <a:lnTo>
                  <a:pt x="343" y="108"/>
                </a:lnTo>
                <a:lnTo>
                  <a:pt x="300" y="44"/>
                </a:lnTo>
                <a:lnTo>
                  <a:pt x="2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3577963" y="2686416"/>
            <a:ext cx="13904" cy="25459"/>
          </a:xfrm>
          <a:custGeom>
            <a:rect b="b" l="l" r="r" t="t"/>
            <a:pathLst>
              <a:path extrusionOk="0" h="943" w="515">
                <a:moveTo>
                  <a:pt x="193" y="1"/>
                </a:moveTo>
                <a:lnTo>
                  <a:pt x="129" y="43"/>
                </a:lnTo>
                <a:lnTo>
                  <a:pt x="65" y="129"/>
                </a:lnTo>
                <a:lnTo>
                  <a:pt x="22" y="257"/>
                </a:lnTo>
                <a:lnTo>
                  <a:pt x="1" y="407"/>
                </a:lnTo>
                <a:lnTo>
                  <a:pt x="1" y="578"/>
                </a:lnTo>
                <a:lnTo>
                  <a:pt x="22" y="728"/>
                </a:lnTo>
                <a:lnTo>
                  <a:pt x="86" y="835"/>
                </a:lnTo>
                <a:lnTo>
                  <a:pt x="129" y="878"/>
                </a:lnTo>
                <a:lnTo>
                  <a:pt x="172" y="921"/>
                </a:lnTo>
                <a:lnTo>
                  <a:pt x="215" y="942"/>
                </a:lnTo>
                <a:lnTo>
                  <a:pt x="279" y="942"/>
                </a:lnTo>
                <a:lnTo>
                  <a:pt x="343" y="921"/>
                </a:lnTo>
                <a:lnTo>
                  <a:pt x="407" y="899"/>
                </a:lnTo>
                <a:lnTo>
                  <a:pt x="450" y="835"/>
                </a:lnTo>
                <a:lnTo>
                  <a:pt x="493" y="771"/>
                </a:lnTo>
                <a:lnTo>
                  <a:pt x="514" y="685"/>
                </a:lnTo>
                <a:lnTo>
                  <a:pt x="514" y="600"/>
                </a:lnTo>
                <a:lnTo>
                  <a:pt x="493" y="386"/>
                </a:lnTo>
                <a:lnTo>
                  <a:pt x="450" y="215"/>
                </a:lnTo>
                <a:lnTo>
                  <a:pt x="407" y="129"/>
                </a:lnTo>
                <a:lnTo>
                  <a:pt x="365" y="65"/>
                </a:lnTo>
                <a:lnTo>
                  <a:pt x="300" y="22"/>
                </a:lnTo>
                <a:lnTo>
                  <a:pt x="2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3415652" y="2550670"/>
            <a:ext cx="224727" cy="240899"/>
          </a:xfrm>
          <a:custGeom>
            <a:rect b="b" l="l" r="r" t="t"/>
            <a:pathLst>
              <a:path extrusionOk="0" h="8923" w="8324">
                <a:moveTo>
                  <a:pt x="5563" y="493"/>
                </a:moveTo>
                <a:lnTo>
                  <a:pt x="5542" y="600"/>
                </a:lnTo>
                <a:lnTo>
                  <a:pt x="5499" y="728"/>
                </a:lnTo>
                <a:lnTo>
                  <a:pt x="5371" y="963"/>
                </a:lnTo>
                <a:lnTo>
                  <a:pt x="5221" y="1177"/>
                </a:lnTo>
                <a:lnTo>
                  <a:pt x="5136" y="1263"/>
                </a:lnTo>
                <a:lnTo>
                  <a:pt x="5050" y="1327"/>
                </a:lnTo>
                <a:lnTo>
                  <a:pt x="4943" y="1370"/>
                </a:lnTo>
                <a:lnTo>
                  <a:pt x="4815" y="1413"/>
                </a:lnTo>
                <a:lnTo>
                  <a:pt x="4494" y="1413"/>
                </a:lnTo>
                <a:lnTo>
                  <a:pt x="4194" y="1370"/>
                </a:lnTo>
                <a:lnTo>
                  <a:pt x="4044" y="1327"/>
                </a:lnTo>
                <a:lnTo>
                  <a:pt x="3937" y="1284"/>
                </a:lnTo>
                <a:lnTo>
                  <a:pt x="3959" y="1242"/>
                </a:lnTo>
                <a:lnTo>
                  <a:pt x="4002" y="1199"/>
                </a:lnTo>
                <a:lnTo>
                  <a:pt x="4023" y="1156"/>
                </a:lnTo>
                <a:lnTo>
                  <a:pt x="4044" y="1113"/>
                </a:lnTo>
                <a:lnTo>
                  <a:pt x="4087" y="1049"/>
                </a:lnTo>
                <a:lnTo>
                  <a:pt x="4130" y="985"/>
                </a:lnTo>
                <a:lnTo>
                  <a:pt x="4194" y="878"/>
                </a:lnTo>
                <a:lnTo>
                  <a:pt x="4323" y="707"/>
                </a:lnTo>
                <a:lnTo>
                  <a:pt x="4451" y="578"/>
                </a:lnTo>
                <a:lnTo>
                  <a:pt x="4515" y="536"/>
                </a:lnTo>
                <a:lnTo>
                  <a:pt x="4579" y="514"/>
                </a:lnTo>
                <a:lnTo>
                  <a:pt x="4729" y="493"/>
                </a:lnTo>
                <a:close/>
                <a:moveTo>
                  <a:pt x="792" y="4857"/>
                </a:moveTo>
                <a:lnTo>
                  <a:pt x="814" y="4879"/>
                </a:lnTo>
                <a:lnTo>
                  <a:pt x="814" y="4922"/>
                </a:lnTo>
                <a:lnTo>
                  <a:pt x="792" y="4986"/>
                </a:lnTo>
                <a:lnTo>
                  <a:pt x="792" y="5007"/>
                </a:lnTo>
                <a:lnTo>
                  <a:pt x="792" y="5050"/>
                </a:lnTo>
                <a:lnTo>
                  <a:pt x="771" y="5029"/>
                </a:lnTo>
                <a:lnTo>
                  <a:pt x="749" y="5029"/>
                </a:lnTo>
                <a:lnTo>
                  <a:pt x="728" y="4964"/>
                </a:lnTo>
                <a:lnTo>
                  <a:pt x="771" y="4857"/>
                </a:lnTo>
                <a:close/>
                <a:moveTo>
                  <a:pt x="5392" y="2311"/>
                </a:moveTo>
                <a:lnTo>
                  <a:pt x="5799" y="2354"/>
                </a:lnTo>
                <a:lnTo>
                  <a:pt x="5991" y="2354"/>
                </a:lnTo>
                <a:lnTo>
                  <a:pt x="6184" y="2397"/>
                </a:lnTo>
                <a:lnTo>
                  <a:pt x="6355" y="2440"/>
                </a:lnTo>
                <a:lnTo>
                  <a:pt x="6548" y="2483"/>
                </a:lnTo>
                <a:lnTo>
                  <a:pt x="6804" y="2589"/>
                </a:lnTo>
                <a:lnTo>
                  <a:pt x="7040" y="2718"/>
                </a:lnTo>
                <a:lnTo>
                  <a:pt x="7147" y="2782"/>
                </a:lnTo>
                <a:lnTo>
                  <a:pt x="7254" y="2868"/>
                </a:lnTo>
                <a:lnTo>
                  <a:pt x="7339" y="2975"/>
                </a:lnTo>
                <a:lnTo>
                  <a:pt x="7403" y="3082"/>
                </a:lnTo>
                <a:lnTo>
                  <a:pt x="7446" y="3146"/>
                </a:lnTo>
                <a:lnTo>
                  <a:pt x="7468" y="3231"/>
                </a:lnTo>
                <a:lnTo>
                  <a:pt x="7489" y="3403"/>
                </a:lnTo>
                <a:lnTo>
                  <a:pt x="7510" y="3766"/>
                </a:lnTo>
                <a:lnTo>
                  <a:pt x="7553" y="4109"/>
                </a:lnTo>
                <a:lnTo>
                  <a:pt x="7617" y="4430"/>
                </a:lnTo>
                <a:lnTo>
                  <a:pt x="7660" y="4772"/>
                </a:lnTo>
                <a:lnTo>
                  <a:pt x="7682" y="5114"/>
                </a:lnTo>
                <a:lnTo>
                  <a:pt x="7639" y="5457"/>
                </a:lnTo>
                <a:lnTo>
                  <a:pt x="7575" y="5799"/>
                </a:lnTo>
                <a:lnTo>
                  <a:pt x="7489" y="6184"/>
                </a:lnTo>
                <a:lnTo>
                  <a:pt x="7446" y="6377"/>
                </a:lnTo>
                <a:lnTo>
                  <a:pt x="7382" y="6548"/>
                </a:lnTo>
                <a:lnTo>
                  <a:pt x="7297" y="6697"/>
                </a:lnTo>
                <a:lnTo>
                  <a:pt x="7190" y="6826"/>
                </a:lnTo>
                <a:lnTo>
                  <a:pt x="6997" y="7083"/>
                </a:lnTo>
                <a:lnTo>
                  <a:pt x="6954" y="7147"/>
                </a:lnTo>
                <a:lnTo>
                  <a:pt x="6933" y="7211"/>
                </a:lnTo>
                <a:lnTo>
                  <a:pt x="6933" y="7297"/>
                </a:lnTo>
                <a:lnTo>
                  <a:pt x="6911" y="7361"/>
                </a:lnTo>
                <a:lnTo>
                  <a:pt x="6847" y="7446"/>
                </a:lnTo>
                <a:lnTo>
                  <a:pt x="6783" y="7511"/>
                </a:lnTo>
                <a:lnTo>
                  <a:pt x="6633" y="7639"/>
                </a:lnTo>
                <a:lnTo>
                  <a:pt x="6483" y="7746"/>
                </a:lnTo>
                <a:lnTo>
                  <a:pt x="6334" y="7810"/>
                </a:lnTo>
                <a:lnTo>
                  <a:pt x="6163" y="7874"/>
                </a:lnTo>
                <a:lnTo>
                  <a:pt x="5991" y="7896"/>
                </a:lnTo>
                <a:lnTo>
                  <a:pt x="5756" y="7960"/>
                </a:lnTo>
                <a:lnTo>
                  <a:pt x="5521" y="7981"/>
                </a:lnTo>
                <a:lnTo>
                  <a:pt x="5392" y="7981"/>
                </a:lnTo>
                <a:lnTo>
                  <a:pt x="5285" y="7960"/>
                </a:lnTo>
                <a:lnTo>
                  <a:pt x="5157" y="7938"/>
                </a:lnTo>
                <a:lnTo>
                  <a:pt x="4986" y="7938"/>
                </a:lnTo>
                <a:lnTo>
                  <a:pt x="4922" y="7960"/>
                </a:lnTo>
                <a:lnTo>
                  <a:pt x="4857" y="8003"/>
                </a:lnTo>
                <a:lnTo>
                  <a:pt x="4622" y="8003"/>
                </a:lnTo>
                <a:lnTo>
                  <a:pt x="4515" y="7981"/>
                </a:lnTo>
                <a:lnTo>
                  <a:pt x="4429" y="7981"/>
                </a:lnTo>
                <a:lnTo>
                  <a:pt x="4237" y="8024"/>
                </a:lnTo>
                <a:lnTo>
                  <a:pt x="4066" y="8045"/>
                </a:lnTo>
                <a:lnTo>
                  <a:pt x="3959" y="8045"/>
                </a:lnTo>
                <a:lnTo>
                  <a:pt x="3916" y="8024"/>
                </a:lnTo>
                <a:lnTo>
                  <a:pt x="3895" y="8003"/>
                </a:lnTo>
                <a:lnTo>
                  <a:pt x="3852" y="7981"/>
                </a:lnTo>
                <a:lnTo>
                  <a:pt x="3745" y="7960"/>
                </a:lnTo>
                <a:lnTo>
                  <a:pt x="3681" y="7981"/>
                </a:lnTo>
                <a:lnTo>
                  <a:pt x="3552" y="8110"/>
                </a:lnTo>
                <a:lnTo>
                  <a:pt x="3467" y="8174"/>
                </a:lnTo>
                <a:lnTo>
                  <a:pt x="3381" y="8217"/>
                </a:lnTo>
                <a:lnTo>
                  <a:pt x="3253" y="8281"/>
                </a:lnTo>
                <a:lnTo>
                  <a:pt x="3167" y="8302"/>
                </a:lnTo>
                <a:lnTo>
                  <a:pt x="3103" y="8302"/>
                </a:lnTo>
                <a:lnTo>
                  <a:pt x="3124" y="8152"/>
                </a:lnTo>
                <a:lnTo>
                  <a:pt x="3103" y="8024"/>
                </a:lnTo>
                <a:lnTo>
                  <a:pt x="3082" y="7960"/>
                </a:lnTo>
                <a:lnTo>
                  <a:pt x="3017" y="7938"/>
                </a:lnTo>
                <a:lnTo>
                  <a:pt x="2975" y="7938"/>
                </a:lnTo>
                <a:lnTo>
                  <a:pt x="2868" y="7981"/>
                </a:lnTo>
                <a:lnTo>
                  <a:pt x="2782" y="8088"/>
                </a:lnTo>
                <a:lnTo>
                  <a:pt x="2675" y="8174"/>
                </a:lnTo>
                <a:lnTo>
                  <a:pt x="2632" y="8110"/>
                </a:lnTo>
                <a:lnTo>
                  <a:pt x="2632" y="8067"/>
                </a:lnTo>
                <a:lnTo>
                  <a:pt x="2632" y="7938"/>
                </a:lnTo>
                <a:lnTo>
                  <a:pt x="2654" y="7810"/>
                </a:lnTo>
                <a:lnTo>
                  <a:pt x="2654" y="7682"/>
                </a:lnTo>
                <a:lnTo>
                  <a:pt x="2632" y="7596"/>
                </a:lnTo>
                <a:lnTo>
                  <a:pt x="2611" y="7553"/>
                </a:lnTo>
                <a:lnTo>
                  <a:pt x="2589" y="7532"/>
                </a:lnTo>
                <a:lnTo>
                  <a:pt x="2547" y="7532"/>
                </a:lnTo>
                <a:lnTo>
                  <a:pt x="2440" y="7553"/>
                </a:lnTo>
                <a:lnTo>
                  <a:pt x="2333" y="7596"/>
                </a:lnTo>
                <a:lnTo>
                  <a:pt x="2333" y="7468"/>
                </a:lnTo>
                <a:lnTo>
                  <a:pt x="2311" y="7404"/>
                </a:lnTo>
                <a:lnTo>
                  <a:pt x="2290" y="7361"/>
                </a:lnTo>
                <a:lnTo>
                  <a:pt x="2247" y="7318"/>
                </a:lnTo>
                <a:lnTo>
                  <a:pt x="2204" y="7297"/>
                </a:lnTo>
                <a:lnTo>
                  <a:pt x="2140" y="7297"/>
                </a:lnTo>
                <a:lnTo>
                  <a:pt x="2055" y="7318"/>
                </a:lnTo>
                <a:lnTo>
                  <a:pt x="2012" y="7168"/>
                </a:lnTo>
                <a:lnTo>
                  <a:pt x="1969" y="7104"/>
                </a:lnTo>
                <a:lnTo>
                  <a:pt x="1926" y="7083"/>
                </a:lnTo>
                <a:lnTo>
                  <a:pt x="1883" y="7083"/>
                </a:lnTo>
                <a:lnTo>
                  <a:pt x="1819" y="7104"/>
                </a:lnTo>
                <a:lnTo>
                  <a:pt x="1755" y="7168"/>
                </a:lnTo>
                <a:lnTo>
                  <a:pt x="1691" y="7254"/>
                </a:lnTo>
                <a:lnTo>
                  <a:pt x="1627" y="7361"/>
                </a:lnTo>
                <a:lnTo>
                  <a:pt x="1605" y="7468"/>
                </a:lnTo>
                <a:lnTo>
                  <a:pt x="1562" y="7446"/>
                </a:lnTo>
                <a:lnTo>
                  <a:pt x="1562" y="7404"/>
                </a:lnTo>
                <a:lnTo>
                  <a:pt x="1562" y="7297"/>
                </a:lnTo>
                <a:lnTo>
                  <a:pt x="1605" y="7083"/>
                </a:lnTo>
                <a:lnTo>
                  <a:pt x="1627" y="6826"/>
                </a:lnTo>
                <a:lnTo>
                  <a:pt x="1648" y="6569"/>
                </a:lnTo>
                <a:lnTo>
                  <a:pt x="1669" y="6419"/>
                </a:lnTo>
                <a:lnTo>
                  <a:pt x="1691" y="6248"/>
                </a:lnTo>
                <a:lnTo>
                  <a:pt x="1691" y="6141"/>
                </a:lnTo>
                <a:lnTo>
                  <a:pt x="1669" y="6077"/>
                </a:lnTo>
                <a:lnTo>
                  <a:pt x="1627" y="6034"/>
                </a:lnTo>
                <a:lnTo>
                  <a:pt x="1562" y="6013"/>
                </a:lnTo>
                <a:lnTo>
                  <a:pt x="1520" y="6034"/>
                </a:lnTo>
                <a:lnTo>
                  <a:pt x="1477" y="6056"/>
                </a:lnTo>
                <a:lnTo>
                  <a:pt x="1434" y="6141"/>
                </a:lnTo>
                <a:lnTo>
                  <a:pt x="1391" y="6334"/>
                </a:lnTo>
                <a:lnTo>
                  <a:pt x="1349" y="6291"/>
                </a:lnTo>
                <a:lnTo>
                  <a:pt x="1349" y="6205"/>
                </a:lnTo>
                <a:lnTo>
                  <a:pt x="1370" y="5970"/>
                </a:lnTo>
                <a:lnTo>
                  <a:pt x="1455" y="5564"/>
                </a:lnTo>
                <a:lnTo>
                  <a:pt x="1455" y="5435"/>
                </a:lnTo>
                <a:lnTo>
                  <a:pt x="1434" y="5392"/>
                </a:lnTo>
                <a:lnTo>
                  <a:pt x="1413" y="5371"/>
                </a:lnTo>
                <a:lnTo>
                  <a:pt x="1349" y="5392"/>
                </a:lnTo>
                <a:lnTo>
                  <a:pt x="1306" y="5435"/>
                </a:lnTo>
                <a:lnTo>
                  <a:pt x="1242" y="5521"/>
                </a:lnTo>
                <a:lnTo>
                  <a:pt x="1199" y="5606"/>
                </a:lnTo>
                <a:lnTo>
                  <a:pt x="1177" y="5692"/>
                </a:lnTo>
                <a:lnTo>
                  <a:pt x="1135" y="5670"/>
                </a:lnTo>
                <a:lnTo>
                  <a:pt x="1113" y="5628"/>
                </a:lnTo>
                <a:lnTo>
                  <a:pt x="1113" y="5542"/>
                </a:lnTo>
                <a:lnTo>
                  <a:pt x="1113" y="5435"/>
                </a:lnTo>
                <a:lnTo>
                  <a:pt x="1135" y="5307"/>
                </a:lnTo>
                <a:lnTo>
                  <a:pt x="1199" y="5050"/>
                </a:lnTo>
                <a:lnTo>
                  <a:pt x="1242" y="4857"/>
                </a:lnTo>
                <a:lnTo>
                  <a:pt x="1306" y="4622"/>
                </a:lnTo>
                <a:lnTo>
                  <a:pt x="1413" y="4387"/>
                </a:lnTo>
                <a:lnTo>
                  <a:pt x="1455" y="4301"/>
                </a:lnTo>
                <a:lnTo>
                  <a:pt x="1498" y="4216"/>
                </a:lnTo>
                <a:lnTo>
                  <a:pt x="1498" y="4194"/>
                </a:lnTo>
                <a:lnTo>
                  <a:pt x="1498" y="4151"/>
                </a:lnTo>
                <a:lnTo>
                  <a:pt x="1477" y="4109"/>
                </a:lnTo>
                <a:lnTo>
                  <a:pt x="1434" y="4066"/>
                </a:lnTo>
                <a:lnTo>
                  <a:pt x="1391" y="4044"/>
                </a:lnTo>
                <a:lnTo>
                  <a:pt x="1370" y="4023"/>
                </a:lnTo>
                <a:lnTo>
                  <a:pt x="1284" y="4044"/>
                </a:lnTo>
                <a:lnTo>
                  <a:pt x="1242" y="4023"/>
                </a:lnTo>
                <a:lnTo>
                  <a:pt x="1220" y="4002"/>
                </a:lnTo>
                <a:lnTo>
                  <a:pt x="1220" y="3959"/>
                </a:lnTo>
                <a:lnTo>
                  <a:pt x="1220" y="3873"/>
                </a:lnTo>
                <a:lnTo>
                  <a:pt x="1263" y="3745"/>
                </a:lnTo>
                <a:lnTo>
                  <a:pt x="1391" y="3510"/>
                </a:lnTo>
                <a:lnTo>
                  <a:pt x="1455" y="3360"/>
                </a:lnTo>
                <a:lnTo>
                  <a:pt x="1477" y="3274"/>
                </a:lnTo>
                <a:lnTo>
                  <a:pt x="1498" y="3189"/>
                </a:lnTo>
                <a:lnTo>
                  <a:pt x="1477" y="3124"/>
                </a:lnTo>
                <a:lnTo>
                  <a:pt x="1434" y="3082"/>
                </a:lnTo>
                <a:lnTo>
                  <a:pt x="1370" y="3060"/>
                </a:lnTo>
                <a:lnTo>
                  <a:pt x="1242" y="3060"/>
                </a:lnTo>
                <a:lnTo>
                  <a:pt x="1306" y="2975"/>
                </a:lnTo>
                <a:lnTo>
                  <a:pt x="1370" y="2889"/>
                </a:lnTo>
                <a:lnTo>
                  <a:pt x="1477" y="2803"/>
                </a:lnTo>
                <a:lnTo>
                  <a:pt x="1562" y="2739"/>
                </a:lnTo>
                <a:lnTo>
                  <a:pt x="1798" y="2611"/>
                </a:lnTo>
                <a:lnTo>
                  <a:pt x="1990" y="2525"/>
                </a:lnTo>
                <a:lnTo>
                  <a:pt x="2140" y="2461"/>
                </a:lnTo>
                <a:lnTo>
                  <a:pt x="2311" y="2418"/>
                </a:lnTo>
                <a:lnTo>
                  <a:pt x="2482" y="2397"/>
                </a:lnTo>
                <a:lnTo>
                  <a:pt x="2654" y="2376"/>
                </a:lnTo>
                <a:lnTo>
                  <a:pt x="3616" y="2376"/>
                </a:lnTo>
                <a:lnTo>
                  <a:pt x="3766" y="2418"/>
                </a:lnTo>
                <a:lnTo>
                  <a:pt x="3830" y="2440"/>
                </a:lnTo>
                <a:lnTo>
                  <a:pt x="3873" y="2483"/>
                </a:lnTo>
                <a:lnTo>
                  <a:pt x="3895" y="2525"/>
                </a:lnTo>
                <a:lnTo>
                  <a:pt x="3895" y="2589"/>
                </a:lnTo>
                <a:lnTo>
                  <a:pt x="3895" y="2718"/>
                </a:lnTo>
                <a:lnTo>
                  <a:pt x="3895" y="2825"/>
                </a:lnTo>
                <a:lnTo>
                  <a:pt x="3873" y="2868"/>
                </a:lnTo>
                <a:lnTo>
                  <a:pt x="3852" y="2910"/>
                </a:lnTo>
                <a:lnTo>
                  <a:pt x="3766" y="2932"/>
                </a:lnTo>
                <a:lnTo>
                  <a:pt x="3210" y="2932"/>
                </a:lnTo>
                <a:lnTo>
                  <a:pt x="3082" y="2953"/>
                </a:lnTo>
                <a:lnTo>
                  <a:pt x="3017" y="2975"/>
                </a:lnTo>
                <a:lnTo>
                  <a:pt x="2996" y="2996"/>
                </a:lnTo>
                <a:lnTo>
                  <a:pt x="2975" y="3039"/>
                </a:lnTo>
                <a:lnTo>
                  <a:pt x="2975" y="3082"/>
                </a:lnTo>
                <a:lnTo>
                  <a:pt x="3017" y="3124"/>
                </a:lnTo>
                <a:lnTo>
                  <a:pt x="3103" y="3210"/>
                </a:lnTo>
                <a:lnTo>
                  <a:pt x="3231" y="3296"/>
                </a:lnTo>
                <a:lnTo>
                  <a:pt x="3402" y="3360"/>
                </a:lnTo>
                <a:lnTo>
                  <a:pt x="3595" y="3403"/>
                </a:lnTo>
                <a:lnTo>
                  <a:pt x="3788" y="3424"/>
                </a:lnTo>
                <a:lnTo>
                  <a:pt x="4173" y="3424"/>
                </a:lnTo>
                <a:lnTo>
                  <a:pt x="4365" y="3403"/>
                </a:lnTo>
                <a:lnTo>
                  <a:pt x="4515" y="3360"/>
                </a:lnTo>
                <a:lnTo>
                  <a:pt x="4793" y="3296"/>
                </a:lnTo>
                <a:lnTo>
                  <a:pt x="4964" y="3231"/>
                </a:lnTo>
                <a:lnTo>
                  <a:pt x="5136" y="3146"/>
                </a:lnTo>
                <a:lnTo>
                  <a:pt x="5285" y="3060"/>
                </a:lnTo>
                <a:lnTo>
                  <a:pt x="5350" y="3017"/>
                </a:lnTo>
                <a:lnTo>
                  <a:pt x="5392" y="2953"/>
                </a:lnTo>
                <a:lnTo>
                  <a:pt x="5414" y="2889"/>
                </a:lnTo>
                <a:lnTo>
                  <a:pt x="5435" y="2825"/>
                </a:lnTo>
                <a:lnTo>
                  <a:pt x="5435" y="2739"/>
                </a:lnTo>
                <a:lnTo>
                  <a:pt x="5392" y="2675"/>
                </a:lnTo>
                <a:lnTo>
                  <a:pt x="5350" y="2611"/>
                </a:lnTo>
                <a:lnTo>
                  <a:pt x="5307" y="2589"/>
                </a:lnTo>
                <a:lnTo>
                  <a:pt x="5243" y="2568"/>
                </a:lnTo>
                <a:lnTo>
                  <a:pt x="5178" y="2589"/>
                </a:lnTo>
                <a:lnTo>
                  <a:pt x="5071" y="2632"/>
                </a:lnTo>
                <a:lnTo>
                  <a:pt x="4964" y="2675"/>
                </a:lnTo>
                <a:lnTo>
                  <a:pt x="4708" y="2782"/>
                </a:lnTo>
                <a:lnTo>
                  <a:pt x="4558" y="2825"/>
                </a:lnTo>
                <a:lnTo>
                  <a:pt x="4429" y="2846"/>
                </a:lnTo>
                <a:lnTo>
                  <a:pt x="4408" y="2696"/>
                </a:lnTo>
                <a:lnTo>
                  <a:pt x="4408" y="2632"/>
                </a:lnTo>
                <a:lnTo>
                  <a:pt x="4429" y="2568"/>
                </a:lnTo>
                <a:lnTo>
                  <a:pt x="4494" y="2504"/>
                </a:lnTo>
                <a:lnTo>
                  <a:pt x="4536" y="2483"/>
                </a:lnTo>
                <a:lnTo>
                  <a:pt x="4708" y="2504"/>
                </a:lnTo>
                <a:lnTo>
                  <a:pt x="4836" y="2504"/>
                </a:lnTo>
                <a:lnTo>
                  <a:pt x="4900" y="2483"/>
                </a:lnTo>
                <a:lnTo>
                  <a:pt x="4943" y="2418"/>
                </a:lnTo>
                <a:lnTo>
                  <a:pt x="5007" y="2354"/>
                </a:lnTo>
                <a:lnTo>
                  <a:pt x="5093" y="2333"/>
                </a:lnTo>
                <a:lnTo>
                  <a:pt x="5178" y="2311"/>
                </a:lnTo>
                <a:close/>
                <a:moveTo>
                  <a:pt x="4964" y="1"/>
                </a:moveTo>
                <a:lnTo>
                  <a:pt x="4750" y="22"/>
                </a:lnTo>
                <a:lnTo>
                  <a:pt x="4579" y="43"/>
                </a:lnTo>
                <a:lnTo>
                  <a:pt x="4429" y="129"/>
                </a:lnTo>
                <a:lnTo>
                  <a:pt x="4280" y="215"/>
                </a:lnTo>
                <a:lnTo>
                  <a:pt x="4151" y="322"/>
                </a:lnTo>
                <a:lnTo>
                  <a:pt x="4023" y="429"/>
                </a:lnTo>
                <a:lnTo>
                  <a:pt x="3916" y="557"/>
                </a:lnTo>
                <a:lnTo>
                  <a:pt x="3702" y="856"/>
                </a:lnTo>
                <a:lnTo>
                  <a:pt x="3574" y="707"/>
                </a:lnTo>
                <a:lnTo>
                  <a:pt x="3445" y="557"/>
                </a:lnTo>
                <a:lnTo>
                  <a:pt x="3317" y="429"/>
                </a:lnTo>
                <a:lnTo>
                  <a:pt x="3253" y="364"/>
                </a:lnTo>
                <a:lnTo>
                  <a:pt x="3167" y="322"/>
                </a:lnTo>
                <a:lnTo>
                  <a:pt x="3103" y="300"/>
                </a:lnTo>
                <a:lnTo>
                  <a:pt x="3039" y="279"/>
                </a:lnTo>
                <a:lnTo>
                  <a:pt x="2975" y="300"/>
                </a:lnTo>
                <a:lnTo>
                  <a:pt x="2932" y="322"/>
                </a:lnTo>
                <a:lnTo>
                  <a:pt x="2825" y="536"/>
                </a:lnTo>
                <a:lnTo>
                  <a:pt x="2803" y="621"/>
                </a:lnTo>
                <a:lnTo>
                  <a:pt x="2825" y="707"/>
                </a:lnTo>
                <a:lnTo>
                  <a:pt x="2846" y="792"/>
                </a:lnTo>
                <a:lnTo>
                  <a:pt x="2889" y="878"/>
                </a:lnTo>
                <a:lnTo>
                  <a:pt x="3017" y="1028"/>
                </a:lnTo>
                <a:lnTo>
                  <a:pt x="3146" y="1177"/>
                </a:lnTo>
                <a:lnTo>
                  <a:pt x="3317" y="1349"/>
                </a:lnTo>
                <a:lnTo>
                  <a:pt x="3467" y="1520"/>
                </a:lnTo>
                <a:lnTo>
                  <a:pt x="3595" y="1712"/>
                </a:lnTo>
                <a:lnTo>
                  <a:pt x="3702" y="1926"/>
                </a:lnTo>
                <a:lnTo>
                  <a:pt x="3488" y="1862"/>
                </a:lnTo>
                <a:lnTo>
                  <a:pt x="3274" y="1819"/>
                </a:lnTo>
                <a:lnTo>
                  <a:pt x="3060" y="1798"/>
                </a:lnTo>
                <a:lnTo>
                  <a:pt x="2632" y="1798"/>
                </a:lnTo>
                <a:lnTo>
                  <a:pt x="2418" y="1819"/>
                </a:lnTo>
                <a:lnTo>
                  <a:pt x="2204" y="1862"/>
                </a:lnTo>
                <a:lnTo>
                  <a:pt x="2012" y="1948"/>
                </a:lnTo>
                <a:lnTo>
                  <a:pt x="1648" y="2097"/>
                </a:lnTo>
                <a:lnTo>
                  <a:pt x="1263" y="2269"/>
                </a:lnTo>
                <a:lnTo>
                  <a:pt x="1092" y="2376"/>
                </a:lnTo>
                <a:lnTo>
                  <a:pt x="921" y="2504"/>
                </a:lnTo>
                <a:lnTo>
                  <a:pt x="771" y="2632"/>
                </a:lnTo>
                <a:lnTo>
                  <a:pt x="642" y="2782"/>
                </a:lnTo>
                <a:lnTo>
                  <a:pt x="471" y="2996"/>
                </a:lnTo>
                <a:lnTo>
                  <a:pt x="386" y="3103"/>
                </a:lnTo>
                <a:lnTo>
                  <a:pt x="322" y="3210"/>
                </a:lnTo>
                <a:lnTo>
                  <a:pt x="193" y="3510"/>
                </a:lnTo>
                <a:lnTo>
                  <a:pt x="86" y="3830"/>
                </a:lnTo>
                <a:lnTo>
                  <a:pt x="43" y="4002"/>
                </a:lnTo>
                <a:lnTo>
                  <a:pt x="22" y="4194"/>
                </a:lnTo>
                <a:lnTo>
                  <a:pt x="1" y="4579"/>
                </a:lnTo>
                <a:lnTo>
                  <a:pt x="22" y="5136"/>
                </a:lnTo>
                <a:lnTo>
                  <a:pt x="43" y="5692"/>
                </a:lnTo>
                <a:lnTo>
                  <a:pt x="86" y="5970"/>
                </a:lnTo>
                <a:lnTo>
                  <a:pt x="150" y="6248"/>
                </a:lnTo>
                <a:lnTo>
                  <a:pt x="215" y="6526"/>
                </a:lnTo>
                <a:lnTo>
                  <a:pt x="322" y="6804"/>
                </a:lnTo>
                <a:lnTo>
                  <a:pt x="493" y="7125"/>
                </a:lnTo>
                <a:lnTo>
                  <a:pt x="707" y="7468"/>
                </a:lnTo>
                <a:lnTo>
                  <a:pt x="963" y="7810"/>
                </a:lnTo>
                <a:lnTo>
                  <a:pt x="1242" y="8131"/>
                </a:lnTo>
                <a:lnTo>
                  <a:pt x="1391" y="8281"/>
                </a:lnTo>
                <a:lnTo>
                  <a:pt x="1562" y="8409"/>
                </a:lnTo>
                <a:lnTo>
                  <a:pt x="1734" y="8538"/>
                </a:lnTo>
                <a:lnTo>
                  <a:pt x="1905" y="8644"/>
                </a:lnTo>
                <a:lnTo>
                  <a:pt x="2076" y="8730"/>
                </a:lnTo>
                <a:lnTo>
                  <a:pt x="2269" y="8794"/>
                </a:lnTo>
                <a:lnTo>
                  <a:pt x="2440" y="8858"/>
                </a:lnTo>
                <a:lnTo>
                  <a:pt x="2632" y="8880"/>
                </a:lnTo>
                <a:lnTo>
                  <a:pt x="3103" y="8923"/>
                </a:lnTo>
                <a:lnTo>
                  <a:pt x="3338" y="8901"/>
                </a:lnTo>
                <a:lnTo>
                  <a:pt x="3552" y="8880"/>
                </a:lnTo>
                <a:lnTo>
                  <a:pt x="3659" y="8858"/>
                </a:lnTo>
                <a:lnTo>
                  <a:pt x="3745" y="8816"/>
                </a:lnTo>
                <a:lnTo>
                  <a:pt x="3916" y="8709"/>
                </a:lnTo>
                <a:lnTo>
                  <a:pt x="4087" y="8602"/>
                </a:lnTo>
                <a:lnTo>
                  <a:pt x="4173" y="8559"/>
                </a:lnTo>
                <a:lnTo>
                  <a:pt x="4258" y="8538"/>
                </a:lnTo>
                <a:lnTo>
                  <a:pt x="4344" y="8516"/>
                </a:lnTo>
                <a:lnTo>
                  <a:pt x="4451" y="8516"/>
                </a:lnTo>
                <a:lnTo>
                  <a:pt x="4622" y="8538"/>
                </a:lnTo>
                <a:lnTo>
                  <a:pt x="4772" y="8602"/>
                </a:lnTo>
                <a:lnTo>
                  <a:pt x="4943" y="8687"/>
                </a:lnTo>
                <a:lnTo>
                  <a:pt x="5050" y="8730"/>
                </a:lnTo>
                <a:lnTo>
                  <a:pt x="5178" y="8794"/>
                </a:lnTo>
                <a:lnTo>
                  <a:pt x="5264" y="8816"/>
                </a:lnTo>
                <a:lnTo>
                  <a:pt x="5328" y="8816"/>
                </a:lnTo>
                <a:lnTo>
                  <a:pt x="5371" y="8794"/>
                </a:lnTo>
                <a:lnTo>
                  <a:pt x="5414" y="8730"/>
                </a:lnTo>
                <a:lnTo>
                  <a:pt x="5563" y="8773"/>
                </a:lnTo>
                <a:lnTo>
                  <a:pt x="5713" y="8794"/>
                </a:lnTo>
                <a:lnTo>
                  <a:pt x="5884" y="8773"/>
                </a:lnTo>
                <a:lnTo>
                  <a:pt x="6056" y="8709"/>
                </a:lnTo>
                <a:lnTo>
                  <a:pt x="6205" y="8644"/>
                </a:lnTo>
                <a:lnTo>
                  <a:pt x="6355" y="8580"/>
                </a:lnTo>
                <a:lnTo>
                  <a:pt x="6633" y="8431"/>
                </a:lnTo>
                <a:lnTo>
                  <a:pt x="6933" y="8217"/>
                </a:lnTo>
                <a:lnTo>
                  <a:pt x="7190" y="7981"/>
                </a:lnTo>
                <a:lnTo>
                  <a:pt x="7425" y="7724"/>
                </a:lnTo>
                <a:lnTo>
                  <a:pt x="7660" y="7425"/>
                </a:lnTo>
                <a:lnTo>
                  <a:pt x="7810" y="7190"/>
                </a:lnTo>
                <a:lnTo>
                  <a:pt x="7938" y="6954"/>
                </a:lnTo>
                <a:lnTo>
                  <a:pt x="8067" y="6697"/>
                </a:lnTo>
                <a:lnTo>
                  <a:pt x="8152" y="6419"/>
                </a:lnTo>
                <a:lnTo>
                  <a:pt x="8238" y="6141"/>
                </a:lnTo>
                <a:lnTo>
                  <a:pt x="8281" y="5863"/>
                </a:lnTo>
                <a:lnTo>
                  <a:pt x="8324" y="5585"/>
                </a:lnTo>
                <a:lnTo>
                  <a:pt x="8324" y="5307"/>
                </a:lnTo>
                <a:lnTo>
                  <a:pt x="8324" y="4815"/>
                </a:lnTo>
                <a:lnTo>
                  <a:pt x="8302" y="4323"/>
                </a:lnTo>
                <a:lnTo>
                  <a:pt x="8259" y="4087"/>
                </a:lnTo>
                <a:lnTo>
                  <a:pt x="8217" y="3852"/>
                </a:lnTo>
                <a:lnTo>
                  <a:pt x="8152" y="3616"/>
                </a:lnTo>
                <a:lnTo>
                  <a:pt x="8067" y="3381"/>
                </a:lnTo>
                <a:lnTo>
                  <a:pt x="7938" y="3082"/>
                </a:lnTo>
                <a:lnTo>
                  <a:pt x="7746" y="2825"/>
                </a:lnTo>
                <a:lnTo>
                  <a:pt x="7532" y="2568"/>
                </a:lnTo>
                <a:lnTo>
                  <a:pt x="7297" y="2376"/>
                </a:lnTo>
                <a:lnTo>
                  <a:pt x="7018" y="2204"/>
                </a:lnTo>
                <a:lnTo>
                  <a:pt x="6719" y="2076"/>
                </a:lnTo>
                <a:lnTo>
                  <a:pt x="6419" y="1990"/>
                </a:lnTo>
                <a:lnTo>
                  <a:pt x="6248" y="1969"/>
                </a:lnTo>
                <a:lnTo>
                  <a:pt x="6098" y="1948"/>
                </a:lnTo>
                <a:lnTo>
                  <a:pt x="5243" y="1948"/>
                </a:lnTo>
                <a:lnTo>
                  <a:pt x="4943" y="1990"/>
                </a:lnTo>
                <a:lnTo>
                  <a:pt x="4772" y="2033"/>
                </a:lnTo>
                <a:lnTo>
                  <a:pt x="4472" y="2033"/>
                </a:lnTo>
                <a:lnTo>
                  <a:pt x="4387" y="2012"/>
                </a:lnTo>
                <a:lnTo>
                  <a:pt x="4344" y="1969"/>
                </a:lnTo>
                <a:lnTo>
                  <a:pt x="4280" y="1926"/>
                </a:lnTo>
                <a:lnTo>
                  <a:pt x="4237" y="1883"/>
                </a:lnTo>
                <a:lnTo>
                  <a:pt x="4216" y="1798"/>
                </a:lnTo>
                <a:lnTo>
                  <a:pt x="4216" y="1712"/>
                </a:lnTo>
                <a:lnTo>
                  <a:pt x="4579" y="1776"/>
                </a:lnTo>
                <a:lnTo>
                  <a:pt x="4750" y="1798"/>
                </a:lnTo>
                <a:lnTo>
                  <a:pt x="4922" y="1798"/>
                </a:lnTo>
                <a:lnTo>
                  <a:pt x="5093" y="1755"/>
                </a:lnTo>
                <a:lnTo>
                  <a:pt x="5264" y="1712"/>
                </a:lnTo>
                <a:lnTo>
                  <a:pt x="5414" y="1627"/>
                </a:lnTo>
                <a:lnTo>
                  <a:pt x="5563" y="1498"/>
                </a:lnTo>
                <a:lnTo>
                  <a:pt x="5649" y="1391"/>
                </a:lnTo>
                <a:lnTo>
                  <a:pt x="5735" y="1263"/>
                </a:lnTo>
                <a:lnTo>
                  <a:pt x="5820" y="1113"/>
                </a:lnTo>
                <a:lnTo>
                  <a:pt x="5906" y="963"/>
                </a:lnTo>
                <a:lnTo>
                  <a:pt x="5970" y="792"/>
                </a:lnTo>
                <a:lnTo>
                  <a:pt x="6013" y="642"/>
                </a:lnTo>
                <a:lnTo>
                  <a:pt x="6056" y="493"/>
                </a:lnTo>
                <a:lnTo>
                  <a:pt x="6056" y="343"/>
                </a:lnTo>
                <a:lnTo>
                  <a:pt x="6056" y="236"/>
                </a:lnTo>
                <a:lnTo>
                  <a:pt x="6034" y="172"/>
                </a:lnTo>
                <a:lnTo>
                  <a:pt x="5991" y="129"/>
                </a:lnTo>
                <a:lnTo>
                  <a:pt x="5927" y="86"/>
                </a:lnTo>
                <a:lnTo>
                  <a:pt x="5799" y="43"/>
                </a:lnTo>
                <a:lnTo>
                  <a:pt x="5628" y="22"/>
                </a:lnTo>
                <a:lnTo>
                  <a:pt x="51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3558336" y="2592316"/>
            <a:ext cx="13310" cy="17926"/>
          </a:xfrm>
          <a:custGeom>
            <a:rect b="b" l="l" r="r" t="t"/>
            <a:pathLst>
              <a:path extrusionOk="0" h="664" w="493">
                <a:moveTo>
                  <a:pt x="236" y="0"/>
                </a:moveTo>
                <a:lnTo>
                  <a:pt x="171" y="22"/>
                </a:lnTo>
                <a:lnTo>
                  <a:pt x="107" y="65"/>
                </a:lnTo>
                <a:lnTo>
                  <a:pt x="65" y="107"/>
                </a:lnTo>
                <a:lnTo>
                  <a:pt x="43" y="172"/>
                </a:lnTo>
                <a:lnTo>
                  <a:pt x="0" y="321"/>
                </a:lnTo>
                <a:lnTo>
                  <a:pt x="22" y="450"/>
                </a:lnTo>
                <a:lnTo>
                  <a:pt x="43" y="514"/>
                </a:lnTo>
                <a:lnTo>
                  <a:pt x="86" y="578"/>
                </a:lnTo>
                <a:lnTo>
                  <a:pt x="129" y="621"/>
                </a:lnTo>
                <a:lnTo>
                  <a:pt x="193" y="642"/>
                </a:lnTo>
                <a:lnTo>
                  <a:pt x="257" y="664"/>
                </a:lnTo>
                <a:lnTo>
                  <a:pt x="343" y="664"/>
                </a:lnTo>
                <a:lnTo>
                  <a:pt x="407" y="599"/>
                </a:lnTo>
                <a:lnTo>
                  <a:pt x="450" y="535"/>
                </a:lnTo>
                <a:lnTo>
                  <a:pt x="492" y="450"/>
                </a:lnTo>
                <a:lnTo>
                  <a:pt x="492" y="364"/>
                </a:lnTo>
                <a:lnTo>
                  <a:pt x="492" y="257"/>
                </a:lnTo>
                <a:lnTo>
                  <a:pt x="471" y="172"/>
                </a:lnTo>
                <a:lnTo>
                  <a:pt x="450" y="86"/>
                </a:lnTo>
                <a:lnTo>
                  <a:pt x="4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2976637" y="2578991"/>
            <a:ext cx="259392" cy="184852"/>
          </a:xfrm>
          <a:custGeom>
            <a:rect b="b" l="l" r="r" t="t"/>
            <a:pathLst>
              <a:path extrusionOk="0" h="6847" w="9608">
                <a:moveTo>
                  <a:pt x="9458" y="1733"/>
                </a:moveTo>
                <a:lnTo>
                  <a:pt x="9458" y="1733"/>
                </a:lnTo>
                <a:lnTo>
                  <a:pt x="9394" y="1605"/>
                </a:lnTo>
                <a:lnTo>
                  <a:pt x="9308" y="1476"/>
                </a:lnTo>
                <a:lnTo>
                  <a:pt x="9222" y="1369"/>
                </a:lnTo>
                <a:lnTo>
                  <a:pt x="9115" y="1262"/>
                </a:lnTo>
                <a:lnTo>
                  <a:pt x="9008" y="1177"/>
                </a:lnTo>
                <a:lnTo>
                  <a:pt x="8901" y="1091"/>
                </a:lnTo>
                <a:lnTo>
                  <a:pt x="8773" y="1048"/>
                </a:lnTo>
                <a:lnTo>
                  <a:pt x="8623" y="984"/>
                </a:lnTo>
                <a:lnTo>
                  <a:pt x="8623" y="984"/>
                </a:lnTo>
                <a:lnTo>
                  <a:pt x="8281" y="920"/>
                </a:lnTo>
                <a:lnTo>
                  <a:pt x="7939" y="877"/>
                </a:lnTo>
                <a:lnTo>
                  <a:pt x="7575" y="856"/>
                </a:lnTo>
                <a:lnTo>
                  <a:pt x="7233" y="834"/>
                </a:lnTo>
                <a:lnTo>
                  <a:pt x="7233" y="834"/>
                </a:lnTo>
                <a:lnTo>
                  <a:pt x="6869" y="813"/>
                </a:lnTo>
                <a:lnTo>
                  <a:pt x="6505" y="770"/>
                </a:lnTo>
                <a:lnTo>
                  <a:pt x="6141" y="706"/>
                </a:lnTo>
                <a:lnTo>
                  <a:pt x="5778" y="599"/>
                </a:lnTo>
                <a:lnTo>
                  <a:pt x="5778" y="599"/>
                </a:lnTo>
                <a:lnTo>
                  <a:pt x="5478" y="492"/>
                </a:lnTo>
                <a:lnTo>
                  <a:pt x="5179" y="385"/>
                </a:lnTo>
                <a:lnTo>
                  <a:pt x="4858" y="278"/>
                </a:lnTo>
                <a:lnTo>
                  <a:pt x="4558" y="171"/>
                </a:lnTo>
                <a:lnTo>
                  <a:pt x="4558" y="171"/>
                </a:lnTo>
                <a:lnTo>
                  <a:pt x="4173" y="86"/>
                </a:lnTo>
                <a:lnTo>
                  <a:pt x="3809" y="21"/>
                </a:lnTo>
                <a:lnTo>
                  <a:pt x="3446" y="0"/>
                </a:lnTo>
                <a:lnTo>
                  <a:pt x="3060" y="0"/>
                </a:lnTo>
                <a:lnTo>
                  <a:pt x="3060" y="0"/>
                </a:lnTo>
                <a:lnTo>
                  <a:pt x="2975" y="43"/>
                </a:lnTo>
                <a:lnTo>
                  <a:pt x="2739" y="86"/>
                </a:lnTo>
                <a:lnTo>
                  <a:pt x="2354" y="193"/>
                </a:lnTo>
                <a:lnTo>
                  <a:pt x="2354" y="193"/>
                </a:lnTo>
                <a:lnTo>
                  <a:pt x="2055" y="278"/>
                </a:lnTo>
                <a:lnTo>
                  <a:pt x="1905" y="342"/>
                </a:lnTo>
                <a:lnTo>
                  <a:pt x="1755" y="428"/>
                </a:lnTo>
                <a:lnTo>
                  <a:pt x="1755" y="428"/>
                </a:lnTo>
                <a:lnTo>
                  <a:pt x="1434" y="663"/>
                </a:lnTo>
                <a:lnTo>
                  <a:pt x="1135" y="899"/>
                </a:lnTo>
                <a:lnTo>
                  <a:pt x="857" y="1177"/>
                </a:lnTo>
                <a:lnTo>
                  <a:pt x="750" y="1327"/>
                </a:lnTo>
                <a:lnTo>
                  <a:pt x="643" y="1455"/>
                </a:lnTo>
                <a:lnTo>
                  <a:pt x="643" y="1455"/>
                </a:lnTo>
                <a:lnTo>
                  <a:pt x="472" y="1754"/>
                </a:lnTo>
                <a:lnTo>
                  <a:pt x="322" y="2054"/>
                </a:lnTo>
                <a:lnTo>
                  <a:pt x="193" y="2354"/>
                </a:lnTo>
                <a:lnTo>
                  <a:pt x="86" y="2674"/>
                </a:lnTo>
                <a:lnTo>
                  <a:pt x="44" y="2995"/>
                </a:lnTo>
                <a:lnTo>
                  <a:pt x="1" y="3338"/>
                </a:lnTo>
                <a:lnTo>
                  <a:pt x="1" y="3680"/>
                </a:lnTo>
                <a:lnTo>
                  <a:pt x="44" y="4022"/>
                </a:lnTo>
                <a:lnTo>
                  <a:pt x="44" y="4022"/>
                </a:lnTo>
                <a:lnTo>
                  <a:pt x="108" y="4301"/>
                </a:lnTo>
                <a:lnTo>
                  <a:pt x="193" y="4579"/>
                </a:lnTo>
                <a:lnTo>
                  <a:pt x="322" y="4835"/>
                </a:lnTo>
                <a:lnTo>
                  <a:pt x="472" y="5071"/>
                </a:lnTo>
                <a:lnTo>
                  <a:pt x="643" y="5306"/>
                </a:lnTo>
                <a:lnTo>
                  <a:pt x="814" y="5520"/>
                </a:lnTo>
                <a:lnTo>
                  <a:pt x="1028" y="5713"/>
                </a:lnTo>
                <a:lnTo>
                  <a:pt x="1242" y="5905"/>
                </a:lnTo>
                <a:lnTo>
                  <a:pt x="1242" y="5905"/>
                </a:lnTo>
                <a:lnTo>
                  <a:pt x="1477" y="6076"/>
                </a:lnTo>
                <a:lnTo>
                  <a:pt x="1734" y="6269"/>
                </a:lnTo>
                <a:lnTo>
                  <a:pt x="2012" y="6419"/>
                </a:lnTo>
                <a:lnTo>
                  <a:pt x="2290" y="6568"/>
                </a:lnTo>
                <a:lnTo>
                  <a:pt x="2568" y="6697"/>
                </a:lnTo>
                <a:lnTo>
                  <a:pt x="2868" y="6782"/>
                </a:lnTo>
                <a:lnTo>
                  <a:pt x="3167" y="6825"/>
                </a:lnTo>
                <a:lnTo>
                  <a:pt x="3488" y="6847"/>
                </a:lnTo>
                <a:lnTo>
                  <a:pt x="3488" y="6847"/>
                </a:lnTo>
                <a:lnTo>
                  <a:pt x="3809" y="6825"/>
                </a:lnTo>
                <a:lnTo>
                  <a:pt x="4130" y="6782"/>
                </a:lnTo>
                <a:lnTo>
                  <a:pt x="4772" y="6654"/>
                </a:lnTo>
                <a:lnTo>
                  <a:pt x="4772" y="6654"/>
                </a:lnTo>
                <a:lnTo>
                  <a:pt x="5007" y="6590"/>
                </a:lnTo>
                <a:lnTo>
                  <a:pt x="5264" y="6526"/>
                </a:lnTo>
                <a:lnTo>
                  <a:pt x="5500" y="6419"/>
                </a:lnTo>
                <a:lnTo>
                  <a:pt x="5735" y="6290"/>
                </a:lnTo>
                <a:lnTo>
                  <a:pt x="5735" y="6290"/>
                </a:lnTo>
                <a:lnTo>
                  <a:pt x="5885" y="6183"/>
                </a:lnTo>
                <a:lnTo>
                  <a:pt x="6013" y="6055"/>
                </a:lnTo>
                <a:lnTo>
                  <a:pt x="6163" y="5927"/>
                </a:lnTo>
                <a:lnTo>
                  <a:pt x="6291" y="5798"/>
                </a:lnTo>
                <a:lnTo>
                  <a:pt x="6291" y="5798"/>
                </a:lnTo>
                <a:lnTo>
                  <a:pt x="6505" y="5627"/>
                </a:lnTo>
                <a:lnTo>
                  <a:pt x="6612" y="5542"/>
                </a:lnTo>
                <a:lnTo>
                  <a:pt x="6698" y="5435"/>
                </a:lnTo>
                <a:lnTo>
                  <a:pt x="6698" y="5435"/>
                </a:lnTo>
                <a:lnTo>
                  <a:pt x="6890" y="5178"/>
                </a:lnTo>
                <a:lnTo>
                  <a:pt x="6976" y="5049"/>
                </a:lnTo>
                <a:lnTo>
                  <a:pt x="7104" y="4921"/>
                </a:lnTo>
                <a:lnTo>
                  <a:pt x="7104" y="4921"/>
                </a:lnTo>
                <a:lnTo>
                  <a:pt x="7340" y="4750"/>
                </a:lnTo>
                <a:lnTo>
                  <a:pt x="7596" y="4600"/>
                </a:lnTo>
                <a:lnTo>
                  <a:pt x="7596" y="4600"/>
                </a:lnTo>
                <a:lnTo>
                  <a:pt x="8238" y="4322"/>
                </a:lnTo>
                <a:lnTo>
                  <a:pt x="8559" y="4172"/>
                </a:lnTo>
                <a:lnTo>
                  <a:pt x="8709" y="4065"/>
                </a:lnTo>
                <a:lnTo>
                  <a:pt x="8859" y="3980"/>
                </a:lnTo>
                <a:lnTo>
                  <a:pt x="8859" y="3980"/>
                </a:lnTo>
                <a:lnTo>
                  <a:pt x="9073" y="3766"/>
                </a:lnTo>
                <a:lnTo>
                  <a:pt x="9265" y="3552"/>
                </a:lnTo>
                <a:lnTo>
                  <a:pt x="9415" y="3316"/>
                </a:lnTo>
                <a:lnTo>
                  <a:pt x="9522" y="3038"/>
                </a:lnTo>
                <a:lnTo>
                  <a:pt x="9522" y="3038"/>
                </a:lnTo>
                <a:lnTo>
                  <a:pt x="9565" y="2888"/>
                </a:lnTo>
                <a:lnTo>
                  <a:pt x="9586" y="2717"/>
                </a:lnTo>
                <a:lnTo>
                  <a:pt x="9608" y="2546"/>
                </a:lnTo>
                <a:lnTo>
                  <a:pt x="9586" y="2375"/>
                </a:lnTo>
                <a:lnTo>
                  <a:pt x="9543" y="2054"/>
                </a:lnTo>
                <a:lnTo>
                  <a:pt x="9458" y="1733"/>
                </a:lnTo>
                <a:lnTo>
                  <a:pt x="9458" y="1733"/>
                </a:lnTo>
                <a:close/>
                <a:moveTo>
                  <a:pt x="536" y="2867"/>
                </a:moveTo>
                <a:lnTo>
                  <a:pt x="536" y="2867"/>
                </a:lnTo>
                <a:lnTo>
                  <a:pt x="557" y="2739"/>
                </a:lnTo>
                <a:lnTo>
                  <a:pt x="579" y="2632"/>
                </a:lnTo>
                <a:lnTo>
                  <a:pt x="643" y="2375"/>
                </a:lnTo>
                <a:lnTo>
                  <a:pt x="643" y="2375"/>
                </a:lnTo>
                <a:lnTo>
                  <a:pt x="664" y="2396"/>
                </a:lnTo>
                <a:lnTo>
                  <a:pt x="664" y="2461"/>
                </a:lnTo>
                <a:lnTo>
                  <a:pt x="664" y="2610"/>
                </a:lnTo>
                <a:lnTo>
                  <a:pt x="664" y="2696"/>
                </a:lnTo>
                <a:lnTo>
                  <a:pt x="621" y="2781"/>
                </a:lnTo>
                <a:lnTo>
                  <a:pt x="600" y="2824"/>
                </a:lnTo>
                <a:lnTo>
                  <a:pt x="536" y="2867"/>
                </a:lnTo>
                <a:lnTo>
                  <a:pt x="536" y="2867"/>
                </a:lnTo>
                <a:close/>
                <a:moveTo>
                  <a:pt x="685" y="3723"/>
                </a:moveTo>
                <a:lnTo>
                  <a:pt x="685" y="3723"/>
                </a:lnTo>
                <a:lnTo>
                  <a:pt x="664" y="3637"/>
                </a:lnTo>
                <a:lnTo>
                  <a:pt x="685" y="3573"/>
                </a:lnTo>
                <a:lnTo>
                  <a:pt x="728" y="3402"/>
                </a:lnTo>
                <a:lnTo>
                  <a:pt x="728" y="3402"/>
                </a:lnTo>
                <a:lnTo>
                  <a:pt x="771" y="3445"/>
                </a:lnTo>
                <a:lnTo>
                  <a:pt x="792" y="3488"/>
                </a:lnTo>
                <a:lnTo>
                  <a:pt x="792" y="3530"/>
                </a:lnTo>
                <a:lnTo>
                  <a:pt x="771" y="3573"/>
                </a:lnTo>
                <a:lnTo>
                  <a:pt x="728" y="3659"/>
                </a:lnTo>
                <a:lnTo>
                  <a:pt x="685" y="3723"/>
                </a:lnTo>
                <a:lnTo>
                  <a:pt x="685" y="3723"/>
                </a:lnTo>
                <a:close/>
                <a:moveTo>
                  <a:pt x="1049" y="5092"/>
                </a:moveTo>
                <a:lnTo>
                  <a:pt x="1049" y="4942"/>
                </a:lnTo>
                <a:lnTo>
                  <a:pt x="1049" y="4942"/>
                </a:lnTo>
                <a:lnTo>
                  <a:pt x="1113" y="5007"/>
                </a:lnTo>
                <a:lnTo>
                  <a:pt x="1178" y="5092"/>
                </a:lnTo>
                <a:lnTo>
                  <a:pt x="1220" y="5178"/>
                </a:lnTo>
                <a:lnTo>
                  <a:pt x="1220" y="5285"/>
                </a:lnTo>
                <a:lnTo>
                  <a:pt x="1220" y="5285"/>
                </a:lnTo>
                <a:lnTo>
                  <a:pt x="1156" y="5263"/>
                </a:lnTo>
                <a:lnTo>
                  <a:pt x="1113" y="5199"/>
                </a:lnTo>
                <a:lnTo>
                  <a:pt x="1092" y="5135"/>
                </a:lnTo>
                <a:lnTo>
                  <a:pt x="1049" y="5092"/>
                </a:lnTo>
                <a:lnTo>
                  <a:pt x="1049" y="5092"/>
                </a:lnTo>
                <a:close/>
                <a:moveTo>
                  <a:pt x="1220" y="4536"/>
                </a:moveTo>
                <a:lnTo>
                  <a:pt x="1220" y="4536"/>
                </a:lnTo>
                <a:lnTo>
                  <a:pt x="1199" y="4536"/>
                </a:lnTo>
                <a:lnTo>
                  <a:pt x="1178" y="4536"/>
                </a:lnTo>
                <a:lnTo>
                  <a:pt x="1113" y="4493"/>
                </a:lnTo>
                <a:lnTo>
                  <a:pt x="1071" y="4429"/>
                </a:lnTo>
                <a:lnTo>
                  <a:pt x="1049" y="4365"/>
                </a:lnTo>
                <a:lnTo>
                  <a:pt x="1049" y="4365"/>
                </a:lnTo>
                <a:lnTo>
                  <a:pt x="1049" y="4301"/>
                </a:lnTo>
                <a:lnTo>
                  <a:pt x="1049" y="4236"/>
                </a:lnTo>
                <a:lnTo>
                  <a:pt x="1071" y="4172"/>
                </a:lnTo>
                <a:lnTo>
                  <a:pt x="1071" y="4108"/>
                </a:lnTo>
                <a:lnTo>
                  <a:pt x="1071" y="4108"/>
                </a:lnTo>
                <a:lnTo>
                  <a:pt x="1135" y="4129"/>
                </a:lnTo>
                <a:lnTo>
                  <a:pt x="1178" y="4172"/>
                </a:lnTo>
                <a:lnTo>
                  <a:pt x="1199" y="4215"/>
                </a:lnTo>
                <a:lnTo>
                  <a:pt x="1220" y="4279"/>
                </a:lnTo>
                <a:lnTo>
                  <a:pt x="1242" y="4429"/>
                </a:lnTo>
                <a:lnTo>
                  <a:pt x="1220" y="4536"/>
                </a:lnTo>
                <a:lnTo>
                  <a:pt x="1220" y="4536"/>
                </a:lnTo>
                <a:close/>
                <a:moveTo>
                  <a:pt x="1520" y="4771"/>
                </a:moveTo>
                <a:lnTo>
                  <a:pt x="1520" y="4771"/>
                </a:lnTo>
                <a:lnTo>
                  <a:pt x="1520" y="4664"/>
                </a:lnTo>
                <a:lnTo>
                  <a:pt x="1520" y="4600"/>
                </a:lnTo>
                <a:lnTo>
                  <a:pt x="1541" y="4557"/>
                </a:lnTo>
                <a:lnTo>
                  <a:pt x="1541" y="4557"/>
                </a:lnTo>
                <a:lnTo>
                  <a:pt x="1670" y="4664"/>
                </a:lnTo>
                <a:lnTo>
                  <a:pt x="1691" y="4707"/>
                </a:lnTo>
                <a:lnTo>
                  <a:pt x="1712" y="4771"/>
                </a:lnTo>
                <a:lnTo>
                  <a:pt x="1712" y="4878"/>
                </a:lnTo>
                <a:lnTo>
                  <a:pt x="1712" y="5049"/>
                </a:lnTo>
                <a:lnTo>
                  <a:pt x="1712" y="5049"/>
                </a:lnTo>
                <a:lnTo>
                  <a:pt x="1648" y="4985"/>
                </a:lnTo>
                <a:lnTo>
                  <a:pt x="1605" y="4921"/>
                </a:lnTo>
                <a:lnTo>
                  <a:pt x="1563" y="4835"/>
                </a:lnTo>
                <a:lnTo>
                  <a:pt x="1520" y="4771"/>
                </a:lnTo>
                <a:lnTo>
                  <a:pt x="1520" y="4771"/>
                </a:lnTo>
                <a:close/>
                <a:moveTo>
                  <a:pt x="2269" y="5948"/>
                </a:moveTo>
                <a:lnTo>
                  <a:pt x="2269" y="5948"/>
                </a:lnTo>
                <a:lnTo>
                  <a:pt x="2247" y="5927"/>
                </a:lnTo>
                <a:lnTo>
                  <a:pt x="2205" y="5884"/>
                </a:lnTo>
                <a:lnTo>
                  <a:pt x="2162" y="5777"/>
                </a:lnTo>
                <a:lnTo>
                  <a:pt x="2119" y="5627"/>
                </a:lnTo>
                <a:lnTo>
                  <a:pt x="2098" y="5456"/>
                </a:lnTo>
                <a:lnTo>
                  <a:pt x="2055" y="5135"/>
                </a:lnTo>
                <a:lnTo>
                  <a:pt x="2055" y="4921"/>
                </a:lnTo>
                <a:lnTo>
                  <a:pt x="2055" y="4857"/>
                </a:lnTo>
                <a:lnTo>
                  <a:pt x="2055" y="4857"/>
                </a:lnTo>
                <a:lnTo>
                  <a:pt x="2247" y="4921"/>
                </a:lnTo>
                <a:lnTo>
                  <a:pt x="2312" y="4964"/>
                </a:lnTo>
                <a:lnTo>
                  <a:pt x="2354" y="4985"/>
                </a:lnTo>
                <a:lnTo>
                  <a:pt x="2376" y="5028"/>
                </a:lnTo>
                <a:lnTo>
                  <a:pt x="2376" y="5028"/>
                </a:lnTo>
                <a:lnTo>
                  <a:pt x="2354" y="5071"/>
                </a:lnTo>
                <a:lnTo>
                  <a:pt x="2354" y="5156"/>
                </a:lnTo>
                <a:lnTo>
                  <a:pt x="2312" y="5306"/>
                </a:lnTo>
                <a:lnTo>
                  <a:pt x="2312" y="5306"/>
                </a:lnTo>
                <a:lnTo>
                  <a:pt x="2312" y="5627"/>
                </a:lnTo>
                <a:lnTo>
                  <a:pt x="2312" y="5820"/>
                </a:lnTo>
                <a:lnTo>
                  <a:pt x="2290" y="5884"/>
                </a:lnTo>
                <a:lnTo>
                  <a:pt x="2269" y="5948"/>
                </a:lnTo>
                <a:lnTo>
                  <a:pt x="2269" y="5948"/>
                </a:lnTo>
                <a:close/>
                <a:moveTo>
                  <a:pt x="6805" y="4557"/>
                </a:moveTo>
                <a:lnTo>
                  <a:pt x="6805" y="4557"/>
                </a:lnTo>
                <a:lnTo>
                  <a:pt x="6740" y="4643"/>
                </a:lnTo>
                <a:lnTo>
                  <a:pt x="6655" y="4686"/>
                </a:lnTo>
                <a:lnTo>
                  <a:pt x="6484" y="4793"/>
                </a:lnTo>
                <a:lnTo>
                  <a:pt x="6484" y="4793"/>
                </a:lnTo>
                <a:lnTo>
                  <a:pt x="6441" y="4771"/>
                </a:lnTo>
                <a:lnTo>
                  <a:pt x="6420" y="4793"/>
                </a:lnTo>
                <a:lnTo>
                  <a:pt x="6398" y="4814"/>
                </a:lnTo>
                <a:lnTo>
                  <a:pt x="6377" y="4835"/>
                </a:lnTo>
                <a:lnTo>
                  <a:pt x="6377" y="4835"/>
                </a:lnTo>
                <a:lnTo>
                  <a:pt x="6355" y="5007"/>
                </a:lnTo>
                <a:lnTo>
                  <a:pt x="6355" y="5007"/>
                </a:lnTo>
                <a:lnTo>
                  <a:pt x="6291" y="5092"/>
                </a:lnTo>
                <a:lnTo>
                  <a:pt x="6206" y="5178"/>
                </a:lnTo>
                <a:lnTo>
                  <a:pt x="6034" y="5306"/>
                </a:lnTo>
                <a:lnTo>
                  <a:pt x="5671" y="5542"/>
                </a:lnTo>
                <a:lnTo>
                  <a:pt x="5671" y="5542"/>
                </a:lnTo>
                <a:lnTo>
                  <a:pt x="5286" y="5777"/>
                </a:lnTo>
                <a:lnTo>
                  <a:pt x="5093" y="5884"/>
                </a:lnTo>
                <a:lnTo>
                  <a:pt x="4900" y="5969"/>
                </a:lnTo>
                <a:lnTo>
                  <a:pt x="4900" y="5969"/>
                </a:lnTo>
                <a:lnTo>
                  <a:pt x="4858" y="5820"/>
                </a:lnTo>
                <a:lnTo>
                  <a:pt x="4793" y="5627"/>
                </a:lnTo>
                <a:lnTo>
                  <a:pt x="4751" y="5563"/>
                </a:lnTo>
                <a:lnTo>
                  <a:pt x="4708" y="5520"/>
                </a:lnTo>
                <a:lnTo>
                  <a:pt x="4622" y="5499"/>
                </a:lnTo>
                <a:lnTo>
                  <a:pt x="4537" y="5542"/>
                </a:lnTo>
                <a:lnTo>
                  <a:pt x="4537" y="5542"/>
                </a:lnTo>
                <a:lnTo>
                  <a:pt x="4494" y="5606"/>
                </a:lnTo>
                <a:lnTo>
                  <a:pt x="4473" y="5670"/>
                </a:lnTo>
                <a:lnTo>
                  <a:pt x="4494" y="5734"/>
                </a:lnTo>
                <a:lnTo>
                  <a:pt x="4494" y="5820"/>
                </a:lnTo>
                <a:lnTo>
                  <a:pt x="4537" y="5969"/>
                </a:lnTo>
                <a:lnTo>
                  <a:pt x="4537" y="6034"/>
                </a:lnTo>
                <a:lnTo>
                  <a:pt x="4515" y="6076"/>
                </a:lnTo>
                <a:lnTo>
                  <a:pt x="4515" y="6076"/>
                </a:lnTo>
                <a:lnTo>
                  <a:pt x="4473" y="6119"/>
                </a:lnTo>
                <a:lnTo>
                  <a:pt x="4430" y="6119"/>
                </a:lnTo>
                <a:lnTo>
                  <a:pt x="4366" y="6141"/>
                </a:lnTo>
                <a:lnTo>
                  <a:pt x="4323" y="6119"/>
                </a:lnTo>
                <a:lnTo>
                  <a:pt x="4323" y="6119"/>
                </a:lnTo>
                <a:lnTo>
                  <a:pt x="4280" y="6098"/>
                </a:lnTo>
                <a:lnTo>
                  <a:pt x="4259" y="6076"/>
                </a:lnTo>
                <a:lnTo>
                  <a:pt x="4259" y="6055"/>
                </a:lnTo>
                <a:lnTo>
                  <a:pt x="4259" y="5991"/>
                </a:lnTo>
                <a:lnTo>
                  <a:pt x="4259" y="5991"/>
                </a:lnTo>
                <a:lnTo>
                  <a:pt x="4237" y="5841"/>
                </a:lnTo>
                <a:lnTo>
                  <a:pt x="4216" y="5777"/>
                </a:lnTo>
                <a:lnTo>
                  <a:pt x="4152" y="5713"/>
                </a:lnTo>
                <a:lnTo>
                  <a:pt x="4152" y="5713"/>
                </a:lnTo>
                <a:lnTo>
                  <a:pt x="4066" y="5670"/>
                </a:lnTo>
                <a:lnTo>
                  <a:pt x="4002" y="5691"/>
                </a:lnTo>
                <a:lnTo>
                  <a:pt x="3938" y="5734"/>
                </a:lnTo>
                <a:lnTo>
                  <a:pt x="3916" y="5798"/>
                </a:lnTo>
                <a:lnTo>
                  <a:pt x="3895" y="5969"/>
                </a:lnTo>
                <a:lnTo>
                  <a:pt x="3895" y="6119"/>
                </a:lnTo>
                <a:lnTo>
                  <a:pt x="3702" y="6119"/>
                </a:lnTo>
                <a:lnTo>
                  <a:pt x="3702" y="6119"/>
                </a:lnTo>
                <a:lnTo>
                  <a:pt x="3702" y="5905"/>
                </a:lnTo>
                <a:lnTo>
                  <a:pt x="3702" y="5755"/>
                </a:lnTo>
                <a:lnTo>
                  <a:pt x="3681" y="5584"/>
                </a:lnTo>
                <a:lnTo>
                  <a:pt x="3638" y="5456"/>
                </a:lnTo>
                <a:lnTo>
                  <a:pt x="3617" y="5392"/>
                </a:lnTo>
                <a:lnTo>
                  <a:pt x="3595" y="5349"/>
                </a:lnTo>
                <a:lnTo>
                  <a:pt x="3553" y="5328"/>
                </a:lnTo>
                <a:lnTo>
                  <a:pt x="3510" y="5328"/>
                </a:lnTo>
                <a:lnTo>
                  <a:pt x="3446" y="5349"/>
                </a:lnTo>
                <a:lnTo>
                  <a:pt x="3403" y="5392"/>
                </a:lnTo>
                <a:lnTo>
                  <a:pt x="3403" y="5392"/>
                </a:lnTo>
                <a:lnTo>
                  <a:pt x="3339" y="5456"/>
                </a:lnTo>
                <a:lnTo>
                  <a:pt x="3317" y="5542"/>
                </a:lnTo>
                <a:lnTo>
                  <a:pt x="3296" y="5627"/>
                </a:lnTo>
                <a:lnTo>
                  <a:pt x="3296" y="5734"/>
                </a:lnTo>
                <a:lnTo>
                  <a:pt x="3296" y="5927"/>
                </a:lnTo>
                <a:lnTo>
                  <a:pt x="3296" y="6034"/>
                </a:lnTo>
                <a:lnTo>
                  <a:pt x="3274" y="6098"/>
                </a:lnTo>
                <a:lnTo>
                  <a:pt x="3274" y="6098"/>
                </a:lnTo>
                <a:lnTo>
                  <a:pt x="3253" y="6098"/>
                </a:lnTo>
                <a:lnTo>
                  <a:pt x="3232" y="6076"/>
                </a:lnTo>
                <a:lnTo>
                  <a:pt x="3210" y="5991"/>
                </a:lnTo>
                <a:lnTo>
                  <a:pt x="3210" y="5734"/>
                </a:lnTo>
                <a:lnTo>
                  <a:pt x="3210" y="5477"/>
                </a:lnTo>
                <a:lnTo>
                  <a:pt x="3210" y="5370"/>
                </a:lnTo>
                <a:lnTo>
                  <a:pt x="3210" y="5328"/>
                </a:lnTo>
                <a:lnTo>
                  <a:pt x="3210" y="5328"/>
                </a:lnTo>
                <a:lnTo>
                  <a:pt x="3146" y="5242"/>
                </a:lnTo>
                <a:lnTo>
                  <a:pt x="3082" y="5199"/>
                </a:lnTo>
                <a:lnTo>
                  <a:pt x="3018" y="5199"/>
                </a:lnTo>
                <a:lnTo>
                  <a:pt x="2932" y="5263"/>
                </a:lnTo>
                <a:lnTo>
                  <a:pt x="2932" y="5263"/>
                </a:lnTo>
                <a:lnTo>
                  <a:pt x="2889" y="5306"/>
                </a:lnTo>
                <a:lnTo>
                  <a:pt x="2868" y="5370"/>
                </a:lnTo>
                <a:lnTo>
                  <a:pt x="2846" y="5520"/>
                </a:lnTo>
                <a:lnTo>
                  <a:pt x="2846" y="5798"/>
                </a:lnTo>
                <a:lnTo>
                  <a:pt x="2846" y="5798"/>
                </a:lnTo>
                <a:lnTo>
                  <a:pt x="2846" y="5969"/>
                </a:lnTo>
                <a:lnTo>
                  <a:pt x="2825" y="6012"/>
                </a:lnTo>
                <a:lnTo>
                  <a:pt x="2804" y="6034"/>
                </a:lnTo>
                <a:lnTo>
                  <a:pt x="2782" y="6034"/>
                </a:lnTo>
                <a:lnTo>
                  <a:pt x="2739" y="6012"/>
                </a:lnTo>
                <a:lnTo>
                  <a:pt x="2739" y="6012"/>
                </a:lnTo>
                <a:lnTo>
                  <a:pt x="2697" y="5948"/>
                </a:lnTo>
                <a:lnTo>
                  <a:pt x="2675" y="5862"/>
                </a:lnTo>
                <a:lnTo>
                  <a:pt x="2675" y="5713"/>
                </a:lnTo>
                <a:lnTo>
                  <a:pt x="2675" y="5713"/>
                </a:lnTo>
                <a:lnTo>
                  <a:pt x="2654" y="5477"/>
                </a:lnTo>
                <a:lnTo>
                  <a:pt x="2654" y="5242"/>
                </a:lnTo>
                <a:lnTo>
                  <a:pt x="2654" y="5242"/>
                </a:lnTo>
                <a:lnTo>
                  <a:pt x="2632" y="5135"/>
                </a:lnTo>
                <a:lnTo>
                  <a:pt x="2654" y="5071"/>
                </a:lnTo>
                <a:lnTo>
                  <a:pt x="2697" y="5049"/>
                </a:lnTo>
                <a:lnTo>
                  <a:pt x="2804" y="5049"/>
                </a:lnTo>
                <a:lnTo>
                  <a:pt x="2804" y="5049"/>
                </a:lnTo>
                <a:lnTo>
                  <a:pt x="2932" y="5049"/>
                </a:lnTo>
                <a:lnTo>
                  <a:pt x="3039" y="5049"/>
                </a:lnTo>
                <a:lnTo>
                  <a:pt x="3296" y="5092"/>
                </a:lnTo>
                <a:lnTo>
                  <a:pt x="3553" y="5135"/>
                </a:lnTo>
                <a:lnTo>
                  <a:pt x="3809" y="5178"/>
                </a:lnTo>
                <a:lnTo>
                  <a:pt x="3809" y="5178"/>
                </a:lnTo>
                <a:lnTo>
                  <a:pt x="4066" y="5199"/>
                </a:lnTo>
                <a:lnTo>
                  <a:pt x="4323" y="5199"/>
                </a:lnTo>
                <a:lnTo>
                  <a:pt x="4601" y="5178"/>
                </a:lnTo>
                <a:lnTo>
                  <a:pt x="4858" y="5156"/>
                </a:lnTo>
                <a:lnTo>
                  <a:pt x="4858" y="5156"/>
                </a:lnTo>
                <a:lnTo>
                  <a:pt x="5072" y="5092"/>
                </a:lnTo>
                <a:lnTo>
                  <a:pt x="5179" y="5071"/>
                </a:lnTo>
                <a:lnTo>
                  <a:pt x="5264" y="5071"/>
                </a:lnTo>
                <a:lnTo>
                  <a:pt x="5264" y="5071"/>
                </a:lnTo>
                <a:lnTo>
                  <a:pt x="5328" y="5114"/>
                </a:lnTo>
                <a:lnTo>
                  <a:pt x="5393" y="5156"/>
                </a:lnTo>
                <a:lnTo>
                  <a:pt x="5457" y="5199"/>
                </a:lnTo>
                <a:lnTo>
                  <a:pt x="5500" y="5221"/>
                </a:lnTo>
                <a:lnTo>
                  <a:pt x="5542" y="5199"/>
                </a:lnTo>
                <a:lnTo>
                  <a:pt x="5542" y="5199"/>
                </a:lnTo>
                <a:lnTo>
                  <a:pt x="5606" y="5199"/>
                </a:lnTo>
                <a:lnTo>
                  <a:pt x="5628" y="5156"/>
                </a:lnTo>
                <a:lnTo>
                  <a:pt x="5649" y="5135"/>
                </a:lnTo>
                <a:lnTo>
                  <a:pt x="5649" y="5092"/>
                </a:lnTo>
                <a:lnTo>
                  <a:pt x="5649" y="5028"/>
                </a:lnTo>
                <a:lnTo>
                  <a:pt x="5671" y="4942"/>
                </a:lnTo>
                <a:lnTo>
                  <a:pt x="5671" y="4942"/>
                </a:lnTo>
                <a:lnTo>
                  <a:pt x="5735" y="4878"/>
                </a:lnTo>
                <a:lnTo>
                  <a:pt x="5820" y="4814"/>
                </a:lnTo>
                <a:lnTo>
                  <a:pt x="5992" y="4707"/>
                </a:lnTo>
                <a:lnTo>
                  <a:pt x="5992" y="4707"/>
                </a:lnTo>
                <a:lnTo>
                  <a:pt x="6013" y="4728"/>
                </a:lnTo>
                <a:lnTo>
                  <a:pt x="6034" y="4771"/>
                </a:lnTo>
                <a:lnTo>
                  <a:pt x="6034" y="4835"/>
                </a:lnTo>
                <a:lnTo>
                  <a:pt x="6056" y="4921"/>
                </a:lnTo>
                <a:lnTo>
                  <a:pt x="6099" y="4942"/>
                </a:lnTo>
                <a:lnTo>
                  <a:pt x="6141" y="4964"/>
                </a:lnTo>
                <a:lnTo>
                  <a:pt x="6141" y="4964"/>
                </a:lnTo>
                <a:lnTo>
                  <a:pt x="6184" y="4964"/>
                </a:lnTo>
                <a:lnTo>
                  <a:pt x="6227" y="4942"/>
                </a:lnTo>
                <a:lnTo>
                  <a:pt x="6291" y="4900"/>
                </a:lnTo>
                <a:lnTo>
                  <a:pt x="6334" y="4814"/>
                </a:lnTo>
                <a:lnTo>
                  <a:pt x="6355" y="4750"/>
                </a:lnTo>
                <a:lnTo>
                  <a:pt x="6355" y="4750"/>
                </a:lnTo>
                <a:lnTo>
                  <a:pt x="6377" y="4686"/>
                </a:lnTo>
                <a:lnTo>
                  <a:pt x="6398" y="4621"/>
                </a:lnTo>
                <a:lnTo>
                  <a:pt x="6398" y="4472"/>
                </a:lnTo>
                <a:lnTo>
                  <a:pt x="6420" y="4408"/>
                </a:lnTo>
                <a:lnTo>
                  <a:pt x="6441" y="4365"/>
                </a:lnTo>
                <a:lnTo>
                  <a:pt x="6505" y="4322"/>
                </a:lnTo>
                <a:lnTo>
                  <a:pt x="6591" y="4279"/>
                </a:lnTo>
                <a:lnTo>
                  <a:pt x="6591" y="4279"/>
                </a:lnTo>
                <a:lnTo>
                  <a:pt x="6719" y="4215"/>
                </a:lnTo>
                <a:lnTo>
                  <a:pt x="6805" y="4172"/>
                </a:lnTo>
                <a:lnTo>
                  <a:pt x="6826" y="4151"/>
                </a:lnTo>
                <a:lnTo>
                  <a:pt x="6826" y="4151"/>
                </a:lnTo>
                <a:lnTo>
                  <a:pt x="6805" y="4258"/>
                </a:lnTo>
                <a:lnTo>
                  <a:pt x="6805" y="4386"/>
                </a:lnTo>
                <a:lnTo>
                  <a:pt x="6805" y="4386"/>
                </a:lnTo>
                <a:lnTo>
                  <a:pt x="6826" y="4429"/>
                </a:lnTo>
                <a:lnTo>
                  <a:pt x="6826" y="4450"/>
                </a:lnTo>
                <a:lnTo>
                  <a:pt x="6869" y="4450"/>
                </a:lnTo>
                <a:lnTo>
                  <a:pt x="6869" y="4450"/>
                </a:lnTo>
                <a:lnTo>
                  <a:pt x="6869" y="4472"/>
                </a:lnTo>
                <a:lnTo>
                  <a:pt x="6805" y="4557"/>
                </a:lnTo>
                <a:lnTo>
                  <a:pt x="6805" y="4557"/>
                </a:lnTo>
                <a:close/>
                <a:moveTo>
                  <a:pt x="7168" y="4279"/>
                </a:moveTo>
                <a:lnTo>
                  <a:pt x="7168" y="4279"/>
                </a:lnTo>
                <a:lnTo>
                  <a:pt x="7147" y="4194"/>
                </a:lnTo>
                <a:lnTo>
                  <a:pt x="7083" y="4129"/>
                </a:lnTo>
                <a:lnTo>
                  <a:pt x="7019" y="4108"/>
                </a:lnTo>
                <a:lnTo>
                  <a:pt x="6912" y="4108"/>
                </a:lnTo>
                <a:lnTo>
                  <a:pt x="6912" y="4108"/>
                </a:lnTo>
                <a:lnTo>
                  <a:pt x="7019" y="4022"/>
                </a:lnTo>
                <a:lnTo>
                  <a:pt x="7147" y="3958"/>
                </a:lnTo>
                <a:lnTo>
                  <a:pt x="7275" y="3915"/>
                </a:lnTo>
                <a:lnTo>
                  <a:pt x="7404" y="3851"/>
                </a:lnTo>
                <a:lnTo>
                  <a:pt x="7404" y="3851"/>
                </a:lnTo>
                <a:lnTo>
                  <a:pt x="7468" y="4087"/>
                </a:lnTo>
                <a:lnTo>
                  <a:pt x="7468" y="4087"/>
                </a:lnTo>
                <a:lnTo>
                  <a:pt x="7425" y="4129"/>
                </a:lnTo>
                <a:lnTo>
                  <a:pt x="7361" y="4194"/>
                </a:lnTo>
                <a:lnTo>
                  <a:pt x="7254" y="4258"/>
                </a:lnTo>
                <a:lnTo>
                  <a:pt x="7168" y="4279"/>
                </a:lnTo>
                <a:lnTo>
                  <a:pt x="7168" y="4279"/>
                </a:lnTo>
                <a:close/>
                <a:moveTo>
                  <a:pt x="8367" y="3659"/>
                </a:moveTo>
                <a:lnTo>
                  <a:pt x="8367" y="3659"/>
                </a:lnTo>
                <a:lnTo>
                  <a:pt x="8217" y="3766"/>
                </a:lnTo>
                <a:lnTo>
                  <a:pt x="8067" y="3873"/>
                </a:lnTo>
                <a:lnTo>
                  <a:pt x="8067" y="3873"/>
                </a:lnTo>
                <a:lnTo>
                  <a:pt x="7917" y="3915"/>
                </a:lnTo>
                <a:lnTo>
                  <a:pt x="7832" y="3937"/>
                </a:lnTo>
                <a:lnTo>
                  <a:pt x="7746" y="3980"/>
                </a:lnTo>
                <a:lnTo>
                  <a:pt x="7746" y="3980"/>
                </a:lnTo>
                <a:lnTo>
                  <a:pt x="7725" y="3851"/>
                </a:lnTo>
                <a:lnTo>
                  <a:pt x="7703" y="3744"/>
                </a:lnTo>
                <a:lnTo>
                  <a:pt x="7703" y="3744"/>
                </a:lnTo>
                <a:lnTo>
                  <a:pt x="7725" y="3701"/>
                </a:lnTo>
                <a:lnTo>
                  <a:pt x="7789" y="3659"/>
                </a:lnTo>
                <a:lnTo>
                  <a:pt x="7853" y="3616"/>
                </a:lnTo>
                <a:lnTo>
                  <a:pt x="7917" y="3594"/>
                </a:lnTo>
                <a:lnTo>
                  <a:pt x="7917" y="3594"/>
                </a:lnTo>
                <a:lnTo>
                  <a:pt x="8003" y="3594"/>
                </a:lnTo>
                <a:lnTo>
                  <a:pt x="8046" y="3616"/>
                </a:lnTo>
                <a:lnTo>
                  <a:pt x="8110" y="3616"/>
                </a:lnTo>
                <a:lnTo>
                  <a:pt x="8195" y="3573"/>
                </a:lnTo>
                <a:lnTo>
                  <a:pt x="8195" y="3573"/>
                </a:lnTo>
                <a:lnTo>
                  <a:pt x="8238" y="3552"/>
                </a:lnTo>
                <a:lnTo>
                  <a:pt x="8260" y="3509"/>
                </a:lnTo>
                <a:lnTo>
                  <a:pt x="8281" y="3488"/>
                </a:lnTo>
                <a:lnTo>
                  <a:pt x="8324" y="3445"/>
                </a:lnTo>
                <a:lnTo>
                  <a:pt x="8324" y="3445"/>
                </a:lnTo>
                <a:lnTo>
                  <a:pt x="8431" y="3402"/>
                </a:lnTo>
                <a:lnTo>
                  <a:pt x="8538" y="3381"/>
                </a:lnTo>
                <a:lnTo>
                  <a:pt x="8538" y="3381"/>
                </a:lnTo>
                <a:lnTo>
                  <a:pt x="8687" y="3316"/>
                </a:lnTo>
                <a:lnTo>
                  <a:pt x="8773" y="3295"/>
                </a:lnTo>
                <a:lnTo>
                  <a:pt x="8837" y="3295"/>
                </a:lnTo>
                <a:lnTo>
                  <a:pt x="8837" y="3295"/>
                </a:lnTo>
                <a:lnTo>
                  <a:pt x="8837" y="3316"/>
                </a:lnTo>
                <a:lnTo>
                  <a:pt x="8794" y="3381"/>
                </a:lnTo>
                <a:lnTo>
                  <a:pt x="8645" y="3488"/>
                </a:lnTo>
                <a:lnTo>
                  <a:pt x="8367" y="3659"/>
                </a:lnTo>
                <a:lnTo>
                  <a:pt x="8367" y="3659"/>
                </a:lnTo>
                <a:close/>
                <a:moveTo>
                  <a:pt x="9008" y="2247"/>
                </a:moveTo>
                <a:lnTo>
                  <a:pt x="9008" y="2247"/>
                </a:lnTo>
                <a:lnTo>
                  <a:pt x="8987" y="2354"/>
                </a:lnTo>
                <a:lnTo>
                  <a:pt x="8944" y="2439"/>
                </a:lnTo>
                <a:lnTo>
                  <a:pt x="8880" y="2546"/>
                </a:lnTo>
                <a:lnTo>
                  <a:pt x="8816" y="2610"/>
                </a:lnTo>
                <a:lnTo>
                  <a:pt x="8666" y="2760"/>
                </a:lnTo>
                <a:lnTo>
                  <a:pt x="8474" y="2867"/>
                </a:lnTo>
                <a:lnTo>
                  <a:pt x="8260" y="2974"/>
                </a:lnTo>
                <a:lnTo>
                  <a:pt x="8046" y="3060"/>
                </a:lnTo>
                <a:lnTo>
                  <a:pt x="7639" y="3231"/>
                </a:lnTo>
                <a:lnTo>
                  <a:pt x="7639" y="3231"/>
                </a:lnTo>
                <a:lnTo>
                  <a:pt x="7233" y="3445"/>
                </a:lnTo>
                <a:lnTo>
                  <a:pt x="6847" y="3659"/>
                </a:lnTo>
                <a:lnTo>
                  <a:pt x="6462" y="3873"/>
                </a:lnTo>
                <a:lnTo>
                  <a:pt x="6099" y="4129"/>
                </a:lnTo>
                <a:lnTo>
                  <a:pt x="6099" y="4129"/>
                </a:lnTo>
                <a:lnTo>
                  <a:pt x="5885" y="4258"/>
                </a:lnTo>
                <a:lnTo>
                  <a:pt x="5671" y="4386"/>
                </a:lnTo>
                <a:lnTo>
                  <a:pt x="5457" y="4472"/>
                </a:lnTo>
                <a:lnTo>
                  <a:pt x="5221" y="4557"/>
                </a:lnTo>
                <a:lnTo>
                  <a:pt x="4986" y="4621"/>
                </a:lnTo>
                <a:lnTo>
                  <a:pt x="4729" y="4664"/>
                </a:lnTo>
                <a:lnTo>
                  <a:pt x="4494" y="4686"/>
                </a:lnTo>
                <a:lnTo>
                  <a:pt x="4237" y="4686"/>
                </a:lnTo>
                <a:lnTo>
                  <a:pt x="4237" y="4686"/>
                </a:lnTo>
                <a:lnTo>
                  <a:pt x="3788" y="4664"/>
                </a:lnTo>
                <a:lnTo>
                  <a:pt x="3339" y="4621"/>
                </a:lnTo>
                <a:lnTo>
                  <a:pt x="2911" y="4557"/>
                </a:lnTo>
                <a:lnTo>
                  <a:pt x="2697" y="4515"/>
                </a:lnTo>
                <a:lnTo>
                  <a:pt x="2483" y="4450"/>
                </a:lnTo>
                <a:lnTo>
                  <a:pt x="2290" y="4386"/>
                </a:lnTo>
                <a:lnTo>
                  <a:pt x="2098" y="4301"/>
                </a:lnTo>
                <a:lnTo>
                  <a:pt x="1905" y="4194"/>
                </a:lnTo>
                <a:lnTo>
                  <a:pt x="1734" y="4065"/>
                </a:lnTo>
                <a:lnTo>
                  <a:pt x="1584" y="3915"/>
                </a:lnTo>
                <a:lnTo>
                  <a:pt x="1456" y="3744"/>
                </a:lnTo>
                <a:lnTo>
                  <a:pt x="1327" y="3530"/>
                </a:lnTo>
                <a:lnTo>
                  <a:pt x="1220" y="3295"/>
                </a:lnTo>
                <a:lnTo>
                  <a:pt x="1220" y="3295"/>
                </a:lnTo>
                <a:lnTo>
                  <a:pt x="1178" y="3081"/>
                </a:lnTo>
                <a:lnTo>
                  <a:pt x="1135" y="2867"/>
                </a:lnTo>
                <a:lnTo>
                  <a:pt x="1135" y="2653"/>
                </a:lnTo>
                <a:lnTo>
                  <a:pt x="1135" y="2418"/>
                </a:lnTo>
                <a:lnTo>
                  <a:pt x="1135" y="2418"/>
                </a:lnTo>
                <a:lnTo>
                  <a:pt x="1156" y="2161"/>
                </a:lnTo>
                <a:lnTo>
                  <a:pt x="1242" y="1926"/>
                </a:lnTo>
                <a:lnTo>
                  <a:pt x="1349" y="1712"/>
                </a:lnTo>
                <a:lnTo>
                  <a:pt x="1499" y="1476"/>
                </a:lnTo>
                <a:lnTo>
                  <a:pt x="1499" y="1476"/>
                </a:lnTo>
                <a:lnTo>
                  <a:pt x="1670" y="1284"/>
                </a:lnTo>
                <a:lnTo>
                  <a:pt x="1841" y="1113"/>
                </a:lnTo>
                <a:lnTo>
                  <a:pt x="2033" y="941"/>
                </a:lnTo>
                <a:lnTo>
                  <a:pt x="2247" y="792"/>
                </a:lnTo>
                <a:lnTo>
                  <a:pt x="2461" y="663"/>
                </a:lnTo>
                <a:lnTo>
                  <a:pt x="2697" y="556"/>
                </a:lnTo>
                <a:lnTo>
                  <a:pt x="2932" y="513"/>
                </a:lnTo>
                <a:lnTo>
                  <a:pt x="3189" y="471"/>
                </a:lnTo>
                <a:lnTo>
                  <a:pt x="3189" y="471"/>
                </a:lnTo>
                <a:lnTo>
                  <a:pt x="3339" y="492"/>
                </a:lnTo>
                <a:lnTo>
                  <a:pt x="3488" y="492"/>
                </a:lnTo>
                <a:lnTo>
                  <a:pt x="3638" y="471"/>
                </a:lnTo>
                <a:lnTo>
                  <a:pt x="3788" y="492"/>
                </a:lnTo>
                <a:lnTo>
                  <a:pt x="3788" y="492"/>
                </a:lnTo>
                <a:lnTo>
                  <a:pt x="4045" y="535"/>
                </a:lnTo>
                <a:lnTo>
                  <a:pt x="4323" y="599"/>
                </a:lnTo>
                <a:lnTo>
                  <a:pt x="4323" y="599"/>
                </a:lnTo>
                <a:lnTo>
                  <a:pt x="4580" y="663"/>
                </a:lnTo>
                <a:lnTo>
                  <a:pt x="4836" y="770"/>
                </a:lnTo>
                <a:lnTo>
                  <a:pt x="5350" y="963"/>
                </a:lnTo>
                <a:lnTo>
                  <a:pt x="5350" y="963"/>
                </a:lnTo>
                <a:lnTo>
                  <a:pt x="5628" y="1070"/>
                </a:lnTo>
                <a:lnTo>
                  <a:pt x="5906" y="1177"/>
                </a:lnTo>
                <a:lnTo>
                  <a:pt x="6184" y="1262"/>
                </a:lnTo>
                <a:lnTo>
                  <a:pt x="6484" y="1305"/>
                </a:lnTo>
                <a:lnTo>
                  <a:pt x="6484" y="1305"/>
                </a:lnTo>
                <a:lnTo>
                  <a:pt x="6805" y="1305"/>
                </a:lnTo>
                <a:lnTo>
                  <a:pt x="7126" y="1327"/>
                </a:lnTo>
                <a:lnTo>
                  <a:pt x="7746" y="1348"/>
                </a:lnTo>
                <a:lnTo>
                  <a:pt x="7746" y="1348"/>
                </a:lnTo>
                <a:lnTo>
                  <a:pt x="8003" y="1348"/>
                </a:lnTo>
                <a:lnTo>
                  <a:pt x="8302" y="1391"/>
                </a:lnTo>
                <a:lnTo>
                  <a:pt x="8581" y="1434"/>
                </a:lnTo>
                <a:lnTo>
                  <a:pt x="8687" y="1476"/>
                </a:lnTo>
                <a:lnTo>
                  <a:pt x="8794" y="1519"/>
                </a:lnTo>
                <a:lnTo>
                  <a:pt x="8794" y="1519"/>
                </a:lnTo>
                <a:lnTo>
                  <a:pt x="8880" y="1583"/>
                </a:lnTo>
                <a:lnTo>
                  <a:pt x="8944" y="1669"/>
                </a:lnTo>
                <a:lnTo>
                  <a:pt x="8987" y="1754"/>
                </a:lnTo>
                <a:lnTo>
                  <a:pt x="9008" y="1861"/>
                </a:lnTo>
                <a:lnTo>
                  <a:pt x="9030" y="2054"/>
                </a:lnTo>
                <a:lnTo>
                  <a:pt x="9008" y="2247"/>
                </a:lnTo>
                <a:lnTo>
                  <a:pt x="9008" y="2247"/>
                </a:lnTo>
                <a:close/>
                <a:moveTo>
                  <a:pt x="4708" y="1412"/>
                </a:moveTo>
                <a:lnTo>
                  <a:pt x="4708" y="1412"/>
                </a:lnTo>
                <a:lnTo>
                  <a:pt x="4580" y="1305"/>
                </a:lnTo>
                <a:lnTo>
                  <a:pt x="4430" y="1241"/>
                </a:lnTo>
                <a:lnTo>
                  <a:pt x="4301" y="1177"/>
                </a:lnTo>
                <a:lnTo>
                  <a:pt x="4152" y="1134"/>
                </a:lnTo>
                <a:lnTo>
                  <a:pt x="3852" y="1091"/>
                </a:lnTo>
                <a:lnTo>
                  <a:pt x="3531" y="1091"/>
                </a:lnTo>
                <a:lnTo>
                  <a:pt x="3531" y="1091"/>
                </a:lnTo>
                <a:lnTo>
                  <a:pt x="3510" y="1113"/>
                </a:lnTo>
                <a:lnTo>
                  <a:pt x="3424" y="1134"/>
                </a:lnTo>
                <a:lnTo>
                  <a:pt x="3232" y="1198"/>
                </a:lnTo>
                <a:lnTo>
                  <a:pt x="2889" y="1305"/>
                </a:lnTo>
                <a:lnTo>
                  <a:pt x="2889" y="1305"/>
                </a:lnTo>
                <a:lnTo>
                  <a:pt x="2782" y="1369"/>
                </a:lnTo>
                <a:lnTo>
                  <a:pt x="2675" y="1455"/>
                </a:lnTo>
                <a:lnTo>
                  <a:pt x="2504" y="1647"/>
                </a:lnTo>
                <a:lnTo>
                  <a:pt x="2504" y="1647"/>
                </a:lnTo>
                <a:lnTo>
                  <a:pt x="2312" y="1883"/>
                </a:lnTo>
                <a:lnTo>
                  <a:pt x="2183" y="2161"/>
                </a:lnTo>
                <a:lnTo>
                  <a:pt x="2098" y="2461"/>
                </a:lnTo>
                <a:lnTo>
                  <a:pt x="2055" y="2610"/>
                </a:lnTo>
                <a:lnTo>
                  <a:pt x="2055" y="2760"/>
                </a:lnTo>
                <a:lnTo>
                  <a:pt x="2055" y="2760"/>
                </a:lnTo>
                <a:lnTo>
                  <a:pt x="2055" y="2953"/>
                </a:lnTo>
                <a:lnTo>
                  <a:pt x="2076" y="3102"/>
                </a:lnTo>
                <a:lnTo>
                  <a:pt x="2140" y="3252"/>
                </a:lnTo>
                <a:lnTo>
                  <a:pt x="2205" y="3381"/>
                </a:lnTo>
                <a:lnTo>
                  <a:pt x="2290" y="3488"/>
                </a:lnTo>
                <a:lnTo>
                  <a:pt x="2419" y="3573"/>
                </a:lnTo>
                <a:lnTo>
                  <a:pt x="2526" y="3659"/>
                </a:lnTo>
                <a:lnTo>
                  <a:pt x="2675" y="3723"/>
                </a:lnTo>
                <a:lnTo>
                  <a:pt x="2804" y="3766"/>
                </a:lnTo>
                <a:lnTo>
                  <a:pt x="2975" y="3808"/>
                </a:lnTo>
                <a:lnTo>
                  <a:pt x="3296" y="3851"/>
                </a:lnTo>
                <a:lnTo>
                  <a:pt x="3617" y="3851"/>
                </a:lnTo>
                <a:lnTo>
                  <a:pt x="3916" y="3830"/>
                </a:lnTo>
                <a:lnTo>
                  <a:pt x="3916" y="3830"/>
                </a:lnTo>
                <a:lnTo>
                  <a:pt x="4216" y="3787"/>
                </a:lnTo>
                <a:lnTo>
                  <a:pt x="4494" y="3680"/>
                </a:lnTo>
                <a:lnTo>
                  <a:pt x="4772" y="3530"/>
                </a:lnTo>
                <a:lnTo>
                  <a:pt x="4900" y="3445"/>
                </a:lnTo>
                <a:lnTo>
                  <a:pt x="5029" y="3338"/>
                </a:lnTo>
                <a:lnTo>
                  <a:pt x="5136" y="3231"/>
                </a:lnTo>
                <a:lnTo>
                  <a:pt x="5221" y="3124"/>
                </a:lnTo>
                <a:lnTo>
                  <a:pt x="5307" y="2995"/>
                </a:lnTo>
                <a:lnTo>
                  <a:pt x="5371" y="2867"/>
                </a:lnTo>
                <a:lnTo>
                  <a:pt x="5414" y="2739"/>
                </a:lnTo>
                <a:lnTo>
                  <a:pt x="5435" y="2589"/>
                </a:lnTo>
                <a:lnTo>
                  <a:pt x="5414" y="2418"/>
                </a:lnTo>
                <a:lnTo>
                  <a:pt x="5393" y="2268"/>
                </a:lnTo>
                <a:lnTo>
                  <a:pt x="5393" y="2268"/>
                </a:lnTo>
                <a:lnTo>
                  <a:pt x="5350" y="2140"/>
                </a:lnTo>
                <a:lnTo>
                  <a:pt x="5286" y="2011"/>
                </a:lnTo>
                <a:lnTo>
                  <a:pt x="5221" y="1883"/>
                </a:lnTo>
                <a:lnTo>
                  <a:pt x="5136" y="1776"/>
                </a:lnTo>
                <a:lnTo>
                  <a:pt x="4943" y="1583"/>
                </a:lnTo>
                <a:lnTo>
                  <a:pt x="4708" y="1412"/>
                </a:lnTo>
                <a:lnTo>
                  <a:pt x="4708" y="1412"/>
                </a:lnTo>
                <a:close/>
                <a:moveTo>
                  <a:pt x="2654" y="3102"/>
                </a:moveTo>
                <a:lnTo>
                  <a:pt x="2654" y="3102"/>
                </a:lnTo>
                <a:lnTo>
                  <a:pt x="2697" y="3145"/>
                </a:lnTo>
                <a:lnTo>
                  <a:pt x="2718" y="3209"/>
                </a:lnTo>
                <a:lnTo>
                  <a:pt x="2718" y="3209"/>
                </a:lnTo>
                <a:lnTo>
                  <a:pt x="2675" y="3188"/>
                </a:lnTo>
                <a:lnTo>
                  <a:pt x="2654" y="3167"/>
                </a:lnTo>
                <a:lnTo>
                  <a:pt x="2654" y="3102"/>
                </a:lnTo>
                <a:lnTo>
                  <a:pt x="2654" y="3102"/>
                </a:lnTo>
                <a:close/>
                <a:moveTo>
                  <a:pt x="4836" y="2824"/>
                </a:moveTo>
                <a:lnTo>
                  <a:pt x="4836" y="2824"/>
                </a:lnTo>
                <a:lnTo>
                  <a:pt x="4729" y="2846"/>
                </a:lnTo>
                <a:lnTo>
                  <a:pt x="4729" y="2846"/>
                </a:lnTo>
                <a:lnTo>
                  <a:pt x="4686" y="2888"/>
                </a:lnTo>
                <a:lnTo>
                  <a:pt x="4686" y="2931"/>
                </a:lnTo>
                <a:lnTo>
                  <a:pt x="4686" y="2931"/>
                </a:lnTo>
                <a:lnTo>
                  <a:pt x="4665" y="2995"/>
                </a:lnTo>
                <a:lnTo>
                  <a:pt x="4665" y="3038"/>
                </a:lnTo>
                <a:lnTo>
                  <a:pt x="4644" y="3081"/>
                </a:lnTo>
                <a:lnTo>
                  <a:pt x="4580" y="3102"/>
                </a:lnTo>
                <a:lnTo>
                  <a:pt x="4580" y="3102"/>
                </a:lnTo>
                <a:lnTo>
                  <a:pt x="4558" y="2931"/>
                </a:lnTo>
                <a:lnTo>
                  <a:pt x="4537" y="2824"/>
                </a:lnTo>
                <a:lnTo>
                  <a:pt x="4515" y="2717"/>
                </a:lnTo>
                <a:lnTo>
                  <a:pt x="4473" y="2632"/>
                </a:lnTo>
                <a:lnTo>
                  <a:pt x="4408" y="2567"/>
                </a:lnTo>
                <a:lnTo>
                  <a:pt x="4366" y="2567"/>
                </a:lnTo>
                <a:lnTo>
                  <a:pt x="4323" y="2567"/>
                </a:lnTo>
                <a:lnTo>
                  <a:pt x="4280" y="2589"/>
                </a:lnTo>
                <a:lnTo>
                  <a:pt x="4237" y="2632"/>
                </a:lnTo>
                <a:lnTo>
                  <a:pt x="4237" y="2632"/>
                </a:lnTo>
                <a:lnTo>
                  <a:pt x="4216" y="2717"/>
                </a:lnTo>
                <a:lnTo>
                  <a:pt x="4194" y="2803"/>
                </a:lnTo>
                <a:lnTo>
                  <a:pt x="4216" y="3038"/>
                </a:lnTo>
                <a:lnTo>
                  <a:pt x="4216" y="3145"/>
                </a:lnTo>
                <a:lnTo>
                  <a:pt x="4194" y="3231"/>
                </a:lnTo>
                <a:lnTo>
                  <a:pt x="4173" y="3252"/>
                </a:lnTo>
                <a:lnTo>
                  <a:pt x="4152" y="3295"/>
                </a:lnTo>
                <a:lnTo>
                  <a:pt x="4109" y="3295"/>
                </a:lnTo>
                <a:lnTo>
                  <a:pt x="4045" y="3295"/>
                </a:lnTo>
                <a:lnTo>
                  <a:pt x="4045" y="3295"/>
                </a:lnTo>
                <a:lnTo>
                  <a:pt x="4066" y="3081"/>
                </a:lnTo>
                <a:lnTo>
                  <a:pt x="4045" y="2739"/>
                </a:lnTo>
                <a:lnTo>
                  <a:pt x="4023" y="2589"/>
                </a:lnTo>
                <a:lnTo>
                  <a:pt x="3959" y="2482"/>
                </a:lnTo>
                <a:lnTo>
                  <a:pt x="3938" y="2439"/>
                </a:lnTo>
                <a:lnTo>
                  <a:pt x="3895" y="2439"/>
                </a:lnTo>
                <a:lnTo>
                  <a:pt x="3852" y="2439"/>
                </a:lnTo>
                <a:lnTo>
                  <a:pt x="3809" y="2482"/>
                </a:lnTo>
                <a:lnTo>
                  <a:pt x="3809" y="2482"/>
                </a:lnTo>
                <a:lnTo>
                  <a:pt x="3766" y="2546"/>
                </a:lnTo>
                <a:lnTo>
                  <a:pt x="3745" y="2610"/>
                </a:lnTo>
                <a:lnTo>
                  <a:pt x="3702" y="2760"/>
                </a:lnTo>
                <a:lnTo>
                  <a:pt x="3681" y="3038"/>
                </a:lnTo>
                <a:lnTo>
                  <a:pt x="3681" y="3038"/>
                </a:lnTo>
                <a:lnTo>
                  <a:pt x="3681" y="3167"/>
                </a:lnTo>
                <a:lnTo>
                  <a:pt x="3659" y="3274"/>
                </a:lnTo>
                <a:lnTo>
                  <a:pt x="3659" y="3316"/>
                </a:lnTo>
                <a:lnTo>
                  <a:pt x="3617" y="3316"/>
                </a:lnTo>
                <a:lnTo>
                  <a:pt x="3595" y="3295"/>
                </a:lnTo>
                <a:lnTo>
                  <a:pt x="3553" y="3231"/>
                </a:lnTo>
                <a:lnTo>
                  <a:pt x="3553" y="3231"/>
                </a:lnTo>
                <a:lnTo>
                  <a:pt x="3510" y="3167"/>
                </a:lnTo>
                <a:lnTo>
                  <a:pt x="3510" y="3102"/>
                </a:lnTo>
                <a:lnTo>
                  <a:pt x="3510" y="2931"/>
                </a:lnTo>
                <a:lnTo>
                  <a:pt x="3531" y="2632"/>
                </a:lnTo>
                <a:lnTo>
                  <a:pt x="3531" y="2632"/>
                </a:lnTo>
                <a:lnTo>
                  <a:pt x="3574" y="2311"/>
                </a:lnTo>
                <a:lnTo>
                  <a:pt x="3595" y="2140"/>
                </a:lnTo>
                <a:lnTo>
                  <a:pt x="3595" y="2075"/>
                </a:lnTo>
                <a:lnTo>
                  <a:pt x="3553" y="2033"/>
                </a:lnTo>
                <a:lnTo>
                  <a:pt x="3553" y="2033"/>
                </a:lnTo>
                <a:lnTo>
                  <a:pt x="3510" y="1990"/>
                </a:lnTo>
                <a:lnTo>
                  <a:pt x="3467" y="1968"/>
                </a:lnTo>
                <a:lnTo>
                  <a:pt x="3403" y="1990"/>
                </a:lnTo>
                <a:lnTo>
                  <a:pt x="3360" y="2033"/>
                </a:lnTo>
                <a:lnTo>
                  <a:pt x="3296" y="2182"/>
                </a:lnTo>
                <a:lnTo>
                  <a:pt x="3232" y="2375"/>
                </a:lnTo>
                <a:lnTo>
                  <a:pt x="3167" y="2760"/>
                </a:lnTo>
                <a:lnTo>
                  <a:pt x="3125" y="2995"/>
                </a:lnTo>
                <a:lnTo>
                  <a:pt x="3125" y="2995"/>
                </a:lnTo>
                <a:lnTo>
                  <a:pt x="3060" y="2931"/>
                </a:lnTo>
                <a:lnTo>
                  <a:pt x="3018" y="2824"/>
                </a:lnTo>
                <a:lnTo>
                  <a:pt x="2996" y="2717"/>
                </a:lnTo>
                <a:lnTo>
                  <a:pt x="2975" y="2610"/>
                </a:lnTo>
                <a:lnTo>
                  <a:pt x="2996" y="2354"/>
                </a:lnTo>
                <a:lnTo>
                  <a:pt x="3039" y="2161"/>
                </a:lnTo>
                <a:lnTo>
                  <a:pt x="3039" y="2161"/>
                </a:lnTo>
                <a:lnTo>
                  <a:pt x="3082" y="1990"/>
                </a:lnTo>
                <a:lnTo>
                  <a:pt x="3146" y="1797"/>
                </a:lnTo>
                <a:lnTo>
                  <a:pt x="3189" y="1733"/>
                </a:lnTo>
                <a:lnTo>
                  <a:pt x="3232" y="1647"/>
                </a:lnTo>
                <a:lnTo>
                  <a:pt x="3296" y="1605"/>
                </a:lnTo>
                <a:lnTo>
                  <a:pt x="3360" y="1562"/>
                </a:lnTo>
                <a:lnTo>
                  <a:pt x="3360" y="1562"/>
                </a:lnTo>
                <a:lnTo>
                  <a:pt x="3595" y="1519"/>
                </a:lnTo>
                <a:lnTo>
                  <a:pt x="3831" y="1519"/>
                </a:lnTo>
                <a:lnTo>
                  <a:pt x="4045" y="1562"/>
                </a:lnTo>
                <a:lnTo>
                  <a:pt x="4280" y="1647"/>
                </a:lnTo>
                <a:lnTo>
                  <a:pt x="4473" y="1776"/>
                </a:lnTo>
                <a:lnTo>
                  <a:pt x="4665" y="1926"/>
                </a:lnTo>
                <a:lnTo>
                  <a:pt x="4815" y="2097"/>
                </a:lnTo>
                <a:lnTo>
                  <a:pt x="4922" y="2311"/>
                </a:lnTo>
                <a:lnTo>
                  <a:pt x="4922" y="2311"/>
                </a:lnTo>
                <a:lnTo>
                  <a:pt x="4965" y="2461"/>
                </a:lnTo>
                <a:lnTo>
                  <a:pt x="4986" y="2610"/>
                </a:lnTo>
                <a:lnTo>
                  <a:pt x="4986" y="2610"/>
                </a:lnTo>
                <a:lnTo>
                  <a:pt x="4965" y="2717"/>
                </a:lnTo>
                <a:lnTo>
                  <a:pt x="4943" y="2760"/>
                </a:lnTo>
                <a:lnTo>
                  <a:pt x="4836" y="2824"/>
                </a:lnTo>
                <a:lnTo>
                  <a:pt x="4836" y="2824"/>
                </a:lnTo>
                <a:close/>
                <a:moveTo>
                  <a:pt x="7832" y="3744"/>
                </a:moveTo>
                <a:lnTo>
                  <a:pt x="7832" y="3744"/>
                </a:lnTo>
                <a:lnTo>
                  <a:pt x="7832" y="3787"/>
                </a:lnTo>
                <a:lnTo>
                  <a:pt x="7853" y="3808"/>
                </a:lnTo>
                <a:lnTo>
                  <a:pt x="7874" y="3830"/>
                </a:lnTo>
                <a:lnTo>
                  <a:pt x="7896" y="3830"/>
                </a:lnTo>
                <a:lnTo>
                  <a:pt x="7960" y="3787"/>
                </a:lnTo>
                <a:lnTo>
                  <a:pt x="7960" y="3766"/>
                </a:lnTo>
                <a:lnTo>
                  <a:pt x="7960" y="3723"/>
                </a:lnTo>
                <a:lnTo>
                  <a:pt x="7960" y="3723"/>
                </a:lnTo>
                <a:lnTo>
                  <a:pt x="7917" y="3723"/>
                </a:lnTo>
                <a:lnTo>
                  <a:pt x="7896" y="3723"/>
                </a:lnTo>
                <a:lnTo>
                  <a:pt x="7832" y="3744"/>
                </a:lnTo>
                <a:lnTo>
                  <a:pt x="7832" y="3744"/>
                </a:lnTo>
                <a:close/>
                <a:moveTo>
                  <a:pt x="5200" y="5563"/>
                </a:moveTo>
                <a:lnTo>
                  <a:pt x="5200" y="5563"/>
                </a:lnTo>
                <a:lnTo>
                  <a:pt x="5243" y="5606"/>
                </a:lnTo>
                <a:lnTo>
                  <a:pt x="5286" y="5627"/>
                </a:lnTo>
                <a:lnTo>
                  <a:pt x="5328" y="5606"/>
                </a:lnTo>
                <a:lnTo>
                  <a:pt x="5350" y="5584"/>
                </a:lnTo>
                <a:lnTo>
                  <a:pt x="5393" y="5499"/>
                </a:lnTo>
                <a:lnTo>
                  <a:pt x="5393" y="5413"/>
                </a:lnTo>
                <a:lnTo>
                  <a:pt x="5393" y="5413"/>
                </a:lnTo>
                <a:lnTo>
                  <a:pt x="5328" y="5370"/>
                </a:lnTo>
                <a:lnTo>
                  <a:pt x="5286" y="5370"/>
                </a:lnTo>
                <a:lnTo>
                  <a:pt x="5243" y="5370"/>
                </a:lnTo>
                <a:lnTo>
                  <a:pt x="5200" y="5392"/>
                </a:lnTo>
                <a:lnTo>
                  <a:pt x="5157" y="5435"/>
                </a:lnTo>
                <a:lnTo>
                  <a:pt x="5157" y="5477"/>
                </a:lnTo>
                <a:lnTo>
                  <a:pt x="5157" y="5520"/>
                </a:lnTo>
                <a:lnTo>
                  <a:pt x="5200" y="5563"/>
                </a:lnTo>
                <a:lnTo>
                  <a:pt x="5200" y="55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2549178" y="2545486"/>
            <a:ext cx="272108" cy="253021"/>
          </a:xfrm>
          <a:custGeom>
            <a:rect b="b" l="l" r="r" t="t"/>
            <a:pathLst>
              <a:path extrusionOk="0" h="9372" w="10079">
                <a:moveTo>
                  <a:pt x="6997" y="5713"/>
                </a:moveTo>
                <a:lnTo>
                  <a:pt x="6997" y="5713"/>
                </a:lnTo>
                <a:lnTo>
                  <a:pt x="7383" y="5156"/>
                </a:lnTo>
                <a:lnTo>
                  <a:pt x="7383" y="5156"/>
                </a:lnTo>
                <a:lnTo>
                  <a:pt x="7789" y="4536"/>
                </a:lnTo>
                <a:lnTo>
                  <a:pt x="8174" y="3915"/>
                </a:lnTo>
                <a:lnTo>
                  <a:pt x="8174" y="3915"/>
                </a:lnTo>
                <a:lnTo>
                  <a:pt x="8431" y="3530"/>
                </a:lnTo>
                <a:lnTo>
                  <a:pt x="8666" y="3167"/>
                </a:lnTo>
                <a:lnTo>
                  <a:pt x="8666" y="3167"/>
                </a:lnTo>
                <a:lnTo>
                  <a:pt x="8902" y="2739"/>
                </a:lnTo>
                <a:lnTo>
                  <a:pt x="9158" y="2289"/>
                </a:lnTo>
                <a:lnTo>
                  <a:pt x="9158" y="2289"/>
                </a:lnTo>
                <a:lnTo>
                  <a:pt x="9458" y="1648"/>
                </a:lnTo>
                <a:lnTo>
                  <a:pt x="9608" y="1327"/>
                </a:lnTo>
                <a:lnTo>
                  <a:pt x="9779" y="1027"/>
                </a:lnTo>
                <a:lnTo>
                  <a:pt x="9779" y="1027"/>
                </a:lnTo>
                <a:lnTo>
                  <a:pt x="9907" y="792"/>
                </a:lnTo>
                <a:lnTo>
                  <a:pt x="10014" y="578"/>
                </a:lnTo>
                <a:lnTo>
                  <a:pt x="10057" y="449"/>
                </a:lnTo>
                <a:lnTo>
                  <a:pt x="10078" y="321"/>
                </a:lnTo>
                <a:lnTo>
                  <a:pt x="10078" y="193"/>
                </a:lnTo>
                <a:lnTo>
                  <a:pt x="10057" y="64"/>
                </a:lnTo>
                <a:lnTo>
                  <a:pt x="10057" y="64"/>
                </a:lnTo>
                <a:lnTo>
                  <a:pt x="9929" y="0"/>
                </a:lnTo>
                <a:lnTo>
                  <a:pt x="9800" y="0"/>
                </a:lnTo>
                <a:lnTo>
                  <a:pt x="9672" y="21"/>
                </a:lnTo>
                <a:lnTo>
                  <a:pt x="9543" y="64"/>
                </a:lnTo>
                <a:lnTo>
                  <a:pt x="9436" y="150"/>
                </a:lnTo>
                <a:lnTo>
                  <a:pt x="9330" y="235"/>
                </a:lnTo>
                <a:lnTo>
                  <a:pt x="9116" y="449"/>
                </a:lnTo>
                <a:lnTo>
                  <a:pt x="9116" y="449"/>
                </a:lnTo>
                <a:lnTo>
                  <a:pt x="8859" y="706"/>
                </a:lnTo>
                <a:lnTo>
                  <a:pt x="8623" y="1006"/>
                </a:lnTo>
                <a:lnTo>
                  <a:pt x="8388" y="1305"/>
                </a:lnTo>
                <a:lnTo>
                  <a:pt x="8153" y="1583"/>
                </a:lnTo>
                <a:lnTo>
                  <a:pt x="8153" y="1583"/>
                </a:lnTo>
                <a:lnTo>
                  <a:pt x="7725" y="2054"/>
                </a:lnTo>
                <a:lnTo>
                  <a:pt x="7276" y="2525"/>
                </a:lnTo>
                <a:lnTo>
                  <a:pt x="7276" y="2525"/>
                </a:lnTo>
                <a:lnTo>
                  <a:pt x="6741" y="3167"/>
                </a:lnTo>
                <a:lnTo>
                  <a:pt x="6462" y="3488"/>
                </a:lnTo>
                <a:lnTo>
                  <a:pt x="6163" y="3787"/>
                </a:lnTo>
                <a:lnTo>
                  <a:pt x="6163" y="3787"/>
                </a:lnTo>
                <a:lnTo>
                  <a:pt x="5564" y="4365"/>
                </a:lnTo>
                <a:lnTo>
                  <a:pt x="5564" y="4365"/>
                </a:lnTo>
                <a:lnTo>
                  <a:pt x="5350" y="4579"/>
                </a:lnTo>
                <a:lnTo>
                  <a:pt x="5243" y="4686"/>
                </a:lnTo>
                <a:lnTo>
                  <a:pt x="5179" y="4729"/>
                </a:lnTo>
                <a:lnTo>
                  <a:pt x="5157" y="4729"/>
                </a:lnTo>
                <a:lnTo>
                  <a:pt x="5157" y="4729"/>
                </a:lnTo>
                <a:lnTo>
                  <a:pt x="5050" y="4643"/>
                </a:lnTo>
                <a:lnTo>
                  <a:pt x="4965" y="4557"/>
                </a:lnTo>
                <a:lnTo>
                  <a:pt x="4965" y="4557"/>
                </a:lnTo>
                <a:lnTo>
                  <a:pt x="4772" y="4408"/>
                </a:lnTo>
                <a:lnTo>
                  <a:pt x="4687" y="4301"/>
                </a:lnTo>
                <a:lnTo>
                  <a:pt x="4601" y="4215"/>
                </a:lnTo>
                <a:lnTo>
                  <a:pt x="4601" y="4215"/>
                </a:lnTo>
                <a:lnTo>
                  <a:pt x="4537" y="4087"/>
                </a:lnTo>
                <a:lnTo>
                  <a:pt x="4515" y="3937"/>
                </a:lnTo>
                <a:lnTo>
                  <a:pt x="4515" y="3937"/>
                </a:lnTo>
                <a:lnTo>
                  <a:pt x="4494" y="3744"/>
                </a:lnTo>
                <a:lnTo>
                  <a:pt x="4473" y="3530"/>
                </a:lnTo>
                <a:lnTo>
                  <a:pt x="4430" y="3338"/>
                </a:lnTo>
                <a:lnTo>
                  <a:pt x="4408" y="3124"/>
                </a:lnTo>
                <a:lnTo>
                  <a:pt x="4408" y="3124"/>
                </a:lnTo>
                <a:lnTo>
                  <a:pt x="4408" y="2760"/>
                </a:lnTo>
                <a:lnTo>
                  <a:pt x="4408" y="2589"/>
                </a:lnTo>
                <a:lnTo>
                  <a:pt x="4387" y="2396"/>
                </a:lnTo>
                <a:lnTo>
                  <a:pt x="4387" y="2396"/>
                </a:lnTo>
                <a:lnTo>
                  <a:pt x="4344" y="2204"/>
                </a:lnTo>
                <a:lnTo>
                  <a:pt x="4280" y="2033"/>
                </a:lnTo>
                <a:lnTo>
                  <a:pt x="4195" y="1861"/>
                </a:lnTo>
                <a:lnTo>
                  <a:pt x="4088" y="1712"/>
                </a:lnTo>
                <a:lnTo>
                  <a:pt x="4088" y="1712"/>
                </a:lnTo>
                <a:lnTo>
                  <a:pt x="3553" y="1113"/>
                </a:lnTo>
                <a:lnTo>
                  <a:pt x="3275" y="834"/>
                </a:lnTo>
                <a:lnTo>
                  <a:pt x="2975" y="578"/>
                </a:lnTo>
                <a:lnTo>
                  <a:pt x="2975" y="578"/>
                </a:lnTo>
                <a:lnTo>
                  <a:pt x="2782" y="428"/>
                </a:lnTo>
                <a:lnTo>
                  <a:pt x="2697" y="342"/>
                </a:lnTo>
                <a:lnTo>
                  <a:pt x="2590" y="300"/>
                </a:lnTo>
                <a:lnTo>
                  <a:pt x="2590" y="300"/>
                </a:lnTo>
                <a:lnTo>
                  <a:pt x="2504" y="257"/>
                </a:lnTo>
                <a:lnTo>
                  <a:pt x="2440" y="257"/>
                </a:lnTo>
                <a:lnTo>
                  <a:pt x="2376" y="278"/>
                </a:lnTo>
                <a:lnTo>
                  <a:pt x="2312" y="300"/>
                </a:lnTo>
                <a:lnTo>
                  <a:pt x="2183" y="385"/>
                </a:lnTo>
                <a:lnTo>
                  <a:pt x="2076" y="492"/>
                </a:lnTo>
                <a:lnTo>
                  <a:pt x="2076" y="492"/>
                </a:lnTo>
                <a:lnTo>
                  <a:pt x="1648" y="899"/>
                </a:lnTo>
                <a:lnTo>
                  <a:pt x="1242" y="1327"/>
                </a:lnTo>
                <a:lnTo>
                  <a:pt x="1242" y="1327"/>
                </a:lnTo>
                <a:lnTo>
                  <a:pt x="1007" y="1562"/>
                </a:lnTo>
                <a:lnTo>
                  <a:pt x="750" y="1797"/>
                </a:lnTo>
                <a:lnTo>
                  <a:pt x="493" y="2011"/>
                </a:lnTo>
                <a:lnTo>
                  <a:pt x="258" y="2247"/>
                </a:lnTo>
                <a:lnTo>
                  <a:pt x="258" y="2247"/>
                </a:lnTo>
                <a:lnTo>
                  <a:pt x="129" y="2396"/>
                </a:lnTo>
                <a:lnTo>
                  <a:pt x="87" y="2482"/>
                </a:lnTo>
                <a:lnTo>
                  <a:pt x="44" y="2568"/>
                </a:lnTo>
                <a:lnTo>
                  <a:pt x="44" y="2568"/>
                </a:lnTo>
                <a:lnTo>
                  <a:pt x="1" y="2632"/>
                </a:lnTo>
                <a:lnTo>
                  <a:pt x="1" y="2696"/>
                </a:lnTo>
                <a:lnTo>
                  <a:pt x="1" y="2760"/>
                </a:lnTo>
                <a:lnTo>
                  <a:pt x="22" y="2803"/>
                </a:lnTo>
                <a:lnTo>
                  <a:pt x="87" y="2910"/>
                </a:lnTo>
                <a:lnTo>
                  <a:pt x="194" y="3017"/>
                </a:lnTo>
                <a:lnTo>
                  <a:pt x="194" y="3017"/>
                </a:lnTo>
                <a:lnTo>
                  <a:pt x="621" y="3509"/>
                </a:lnTo>
                <a:lnTo>
                  <a:pt x="1071" y="3980"/>
                </a:lnTo>
                <a:lnTo>
                  <a:pt x="1071" y="3980"/>
                </a:lnTo>
                <a:lnTo>
                  <a:pt x="1648" y="4536"/>
                </a:lnTo>
                <a:lnTo>
                  <a:pt x="1648" y="4536"/>
                </a:lnTo>
                <a:lnTo>
                  <a:pt x="1841" y="4729"/>
                </a:lnTo>
                <a:lnTo>
                  <a:pt x="1927" y="4835"/>
                </a:lnTo>
                <a:lnTo>
                  <a:pt x="2055" y="4878"/>
                </a:lnTo>
                <a:lnTo>
                  <a:pt x="2055" y="4878"/>
                </a:lnTo>
                <a:lnTo>
                  <a:pt x="2183" y="4900"/>
                </a:lnTo>
                <a:lnTo>
                  <a:pt x="2333" y="4900"/>
                </a:lnTo>
                <a:lnTo>
                  <a:pt x="2483" y="4878"/>
                </a:lnTo>
                <a:lnTo>
                  <a:pt x="2633" y="4835"/>
                </a:lnTo>
                <a:lnTo>
                  <a:pt x="2911" y="4729"/>
                </a:lnTo>
                <a:lnTo>
                  <a:pt x="3061" y="4664"/>
                </a:lnTo>
                <a:lnTo>
                  <a:pt x="3189" y="4643"/>
                </a:lnTo>
                <a:lnTo>
                  <a:pt x="3189" y="4643"/>
                </a:lnTo>
                <a:lnTo>
                  <a:pt x="3467" y="4579"/>
                </a:lnTo>
                <a:lnTo>
                  <a:pt x="3724" y="4536"/>
                </a:lnTo>
                <a:lnTo>
                  <a:pt x="3724" y="4536"/>
                </a:lnTo>
                <a:lnTo>
                  <a:pt x="3916" y="4493"/>
                </a:lnTo>
                <a:lnTo>
                  <a:pt x="4023" y="4493"/>
                </a:lnTo>
                <a:lnTo>
                  <a:pt x="4088" y="4515"/>
                </a:lnTo>
                <a:lnTo>
                  <a:pt x="4088" y="4515"/>
                </a:lnTo>
                <a:lnTo>
                  <a:pt x="4152" y="4557"/>
                </a:lnTo>
                <a:lnTo>
                  <a:pt x="4216" y="4622"/>
                </a:lnTo>
                <a:lnTo>
                  <a:pt x="4344" y="4750"/>
                </a:lnTo>
                <a:lnTo>
                  <a:pt x="4344" y="4750"/>
                </a:lnTo>
                <a:lnTo>
                  <a:pt x="4537" y="4942"/>
                </a:lnTo>
                <a:lnTo>
                  <a:pt x="4644" y="5028"/>
                </a:lnTo>
                <a:lnTo>
                  <a:pt x="4687" y="5135"/>
                </a:lnTo>
                <a:lnTo>
                  <a:pt x="4687" y="5135"/>
                </a:lnTo>
                <a:lnTo>
                  <a:pt x="4687" y="5178"/>
                </a:lnTo>
                <a:lnTo>
                  <a:pt x="4665" y="5242"/>
                </a:lnTo>
                <a:lnTo>
                  <a:pt x="4580" y="5370"/>
                </a:lnTo>
                <a:lnTo>
                  <a:pt x="4344" y="5563"/>
                </a:lnTo>
                <a:lnTo>
                  <a:pt x="4344" y="5563"/>
                </a:lnTo>
                <a:lnTo>
                  <a:pt x="3831" y="6076"/>
                </a:lnTo>
                <a:lnTo>
                  <a:pt x="3317" y="6590"/>
                </a:lnTo>
                <a:lnTo>
                  <a:pt x="3317" y="6590"/>
                </a:lnTo>
                <a:lnTo>
                  <a:pt x="2932" y="6996"/>
                </a:lnTo>
                <a:lnTo>
                  <a:pt x="2568" y="7424"/>
                </a:lnTo>
                <a:lnTo>
                  <a:pt x="2568" y="7424"/>
                </a:lnTo>
                <a:lnTo>
                  <a:pt x="2376" y="7617"/>
                </a:lnTo>
                <a:lnTo>
                  <a:pt x="2162" y="7831"/>
                </a:lnTo>
                <a:lnTo>
                  <a:pt x="2162" y="7831"/>
                </a:lnTo>
                <a:lnTo>
                  <a:pt x="2076" y="7959"/>
                </a:lnTo>
                <a:lnTo>
                  <a:pt x="1991" y="8066"/>
                </a:lnTo>
                <a:lnTo>
                  <a:pt x="1991" y="8066"/>
                </a:lnTo>
                <a:lnTo>
                  <a:pt x="1905" y="8109"/>
                </a:lnTo>
                <a:lnTo>
                  <a:pt x="1841" y="8173"/>
                </a:lnTo>
                <a:lnTo>
                  <a:pt x="1841" y="8173"/>
                </a:lnTo>
                <a:lnTo>
                  <a:pt x="1777" y="8216"/>
                </a:lnTo>
                <a:lnTo>
                  <a:pt x="1755" y="8280"/>
                </a:lnTo>
                <a:lnTo>
                  <a:pt x="1734" y="8344"/>
                </a:lnTo>
                <a:lnTo>
                  <a:pt x="1713" y="8409"/>
                </a:lnTo>
                <a:lnTo>
                  <a:pt x="1734" y="8558"/>
                </a:lnTo>
                <a:lnTo>
                  <a:pt x="1798" y="8687"/>
                </a:lnTo>
                <a:lnTo>
                  <a:pt x="1862" y="8815"/>
                </a:lnTo>
                <a:lnTo>
                  <a:pt x="1969" y="8943"/>
                </a:lnTo>
                <a:lnTo>
                  <a:pt x="2076" y="9050"/>
                </a:lnTo>
                <a:lnTo>
                  <a:pt x="2183" y="9136"/>
                </a:lnTo>
                <a:lnTo>
                  <a:pt x="2183" y="9136"/>
                </a:lnTo>
                <a:lnTo>
                  <a:pt x="2290" y="9200"/>
                </a:lnTo>
                <a:lnTo>
                  <a:pt x="2419" y="9264"/>
                </a:lnTo>
                <a:lnTo>
                  <a:pt x="2547" y="9286"/>
                </a:lnTo>
                <a:lnTo>
                  <a:pt x="2675" y="9264"/>
                </a:lnTo>
                <a:lnTo>
                  <a:pt x="2782" y="9243"/>
                </a:lnTo>
                <a:lnTo>
                  <a:pt x="2889" y="9179"/>
                </a:lnTo>
                <a:lnTo>
                  <a:pt x="3018" y="9115"/>
                </a:lnTo>
                <a:lnTo>
                  <a:pt x="3103" y="9008"/>
                </a:lnTo>
                <a:lnTo>
                  <a:pt x="3103" y="9008"/>
                </a:lnTo>
                <a:lnTo>
                  <a:pt x="3488" y="8580"/>
                </a:lnTo>
                <a:lnTo>
                  <a:pt x="3874" y="8152"/>
                </a:lnTo>
                <a:lnTo>
                  <a:pt x="4237" y="7724"/>
                </a:lnTo>
                <a:lnTo>
                  <a:pt x="4622" y="7296"/>
                </a:lnTo>
                <a:lnTo>
                  <a:pt x="4622" y="7296"/>
                </a:lnTo>
                <a:lnTo>
                  <a:pt x="4708" y="7189"/>
                </a:lnTo>
                <a:lnTo>
                  <a:pt x="4772" y="7061"/>
                </a:lnTo>
                <a:lnTo>
                  <a:pt x="4858" y="6954"/>
                </a:lnTo>
                <a:lnTo>
                  <a:pt x="4922" y="6932"/>
                </a:lnTo>
                <a:lnTo>
                  <a:pt x="4965" y="6911"/>
                </a:lnTo>
                <a:lnTo>
                  <a:pt x="4965" y="6911"/>
                </a:lnTo>
                <a:lnTo>
                  <a:pt x="5050" y="6954"/>
                </a:lnTo>
                <a:lnTo>
                  <a:pt x="5157" y="7039"/>
                </a:lnTo>
                <a:lnTo>
                  <a:pt x="5329" y="7189"/>
                </a:lnTo>
                <a:lnTo>
                  <a:pt x="5329" y="7189"/>
                </a:lnTo>
                <a:lnTo>
                  <a:pt x="5435" y="7275"/>
                </a:lnTo>
                <a:lnTo>
                  <a:pt x="5521" y="7317"/>
                </a:lnTo>
                <a:lnTo>
                  <a:pt x="5607" y="7339"/>
                </a:lnTo>
                <a:lnTo>
                  <a:pt x="5735" y="7317"/>
                </a:lnTo>
                <a:lnTo>
                  <a:pt x="5735" y="7317"/>
                </a:lnTo>
                <a:lnTo>
                  <a:pt x="5863" y="7232"/>
                </a:lnTo>
                <a:lnTo>
                  <a:pt x="5970" y="7125"/>
                </a:lnTo>
                <a:lnTo>
                  <a:pt x="6163" y="6889"/>
                </a:lnTo>
                <a:lnTo>
                  <a:pt x="6163" y="6889"/>
                </a:lnTo>
                <a:lnTo>
                  <a:pt x="6227" y="6761"/>
                </a:lnTo>
                <a:lnTo>
                  <a:pt x="6291" y="6697"/>
                </a:lnTo>
                <a:lnTo>
                  <a:pt x="6334" y="6654"/>
                </a:lnTo>
                <a:lnTo>
                  <a:pt x="6334" y="6654"/>
                </a:lnTo>
                <a:lnTo>
                  <a:pt x="6377" y="6676"/>
                </a:lnTo>
                <a:lnTo>
                  <a:pt x="6398" y="6697"/>
                </a:lnTo>
                <a:lnTo>
                  <a:pt x="6441" y="6740"/>
                </a:lnTo>
                <a:lnTo>
                  <a:pt x="6462" y="6761"/>
                </a:lnTo>
                <a:lnTo>
                  <a:pt x="6462" y="6761"/>
                </a:lnTo>
                <a:lnTo>
                  <a:pt x="6591" y="6847"/>
                </a:lnTo>
                <a:lnTo>
                  <a:pt x="6698" y="6975"/>
                </a:lnTo>
                <a:lnTo>
                  <a:pt x="6890" y="7232"/>
                </a:lnTo>
                <a:lnTo>
                  <a:pt x="6890" y="7232"/>
                </a:lnTo>
                <a:lnTo>
                  <a:pt x="7062" y="7510"/>
                </a:lnTo>
                <a:lnTo>
                  <a:pt x="7211" y="7788"/>
                </a:lnTo>
                <a:lnTo>
                  <a:pt x="7511" y="8366"/>
                </a:lnTo>
                <a:lnTo>
                  <a:pt x="7511" y="8366"/>
                </a:lnTo>
                <a:lnTo>
                  <a:pt x="7661" y="8623"/>
                </a:lnTo>
                <a:lnTo>
                  <a:pt x="7832" y="8836"/>
                </a:lnTo>
                <a:lnTo>
                  <a:pt x="8024" y="9008"/>
                </a:lnTo>
                <a:lnTo>
                  <a:pt x="8260" y="9179"/>
                </a:lnTo>
                <a:lnTo>
                  <a:pt x="8260" y="9179"/>
                </a:lnTo>
                <a:lnTo>
                  <a:pt x="8474" y="9307"/>
                </a:lnTo>
                <a:lnTo>
                  <a:pt x="8581" y="9350"/>
                </a:lnTo>
                <a:lnTo>
                  <a:pt x="8709" y="9371"/>
                </a:lnTo>
                <a:lnTo>
                  <a:pt x="8709" y="9371"/>
                </a:lnTo>
                <a:lnTo>
                  <a:pt x="8773" y="9350"/>
                </a:lnTo>
                <a:lnTo>
                  <a:pt x="8837" y="9329"/>
                </a:lnTo>
                <a:lnTo>
                  <a:pt x="8944" y="9307"/>
                </a:lnTo>
                <a:lnTo>
                  <a:pt x="8944" y="9307"/>
                </a:lnTo>
                <a:lnTo>
                  <a:pt x="8987" y="9307"/>
                </a:lnTo>
                <a:lnTo>
                  <a:pt x="9030" y="9307"/>
                </a:lnTo>
                <a:lnTo>
                  <a:pt x="9073" y="9329"/>
                </a:lnTo>
                <a:lnTo>
                  <a:pt x="9116" y="9329"/>
                </a:lnTo>
                <a:lnTo>
                  <a:pt x="9116" y="9329"/>
                </a:lnTo>
                <a:lnTo>
                  <a:pt x="9180" y="9307"/>
                </a:lnTo>
                <a:lnTo>
                  <a:pt x="9244" y="9286"/>
                </a:lnTo>
                <a:lnTo>
                  <a:pt x="9330" y="9200"/>
                </a:lnTo>
                <a:lnTo>
                  <a:pt x="9415" y="9072"/>
                </a:lnTo>
                <a:lnTo>
                  <a:pt x="9458" y="8943"/>
                </a:lnTo>
                <a:lnTo>
                  <a:pt x="9479" y="8794"/>
                </a:lnTo>
                <a:lnTo>
                  <a:pt x="9501" y="8644"/>
                </a:lnTo>
                <a:lnTo>
                  <a:pt x="9479" y="8494"/>
                </a:lnTo>
                <a:lnTo>
                  <a:pt x="9458" y="8387"/>
                </a:lnTo>
                <a:lnTo>
                  <a:pt x="9458" y="8387"/>
                </a:lnTo>
                <a:lnTo>
                  <a:pt x="9415" y="8259"/>
                </a:lnTo>
                <a:lnTo>
                  <a:pt x="9351" y="8152"/>
                </a:lnTo>
                <a:lnTo>
                  <a:pt x="9158" y="7916"/>
                </a:lnTo>
                <a:lnTo>
                  <a:pt x="8966" y="7724"/>
                </a:lnTo>
                <a:lnTo>
                  <a:pt x="8752" y="7553"/>
                </a:lnTo>
                <a:lnTo>
                  <a:pt x="8752" y="7553"/>
                </a:lnTo>
                <a:lnTo>
                  <a:pt x="8474" y="7339"/>
                </a:lnTo>
                <a:lnTo>
                  <a:pt x="8174" y="7168"/>
                </a:lnTo>
                <a:lnTo>
                  <a:pt x="7554" y="6825"/>
                </a:lnTo>
                <a:lnTo>
                  <a:pt x="7554" y="6825"/>
                </a:lnTo>
                <a:lnTo>
                  <a:pt x="7361" y="6718"/>
                </a:lnTo>
                <a:lnTo>
                  <a:pt x="7169" y="6611"/>
                </a:lnTo>
                <a:lnTo>
                  <a:pt x="7169" y="6611"/>
                </a:lnTo>
                <a:lnTo>
                  <a:pt x="6997" y="6462"/>
                </a:lnTo>
                <a:lnTo>
                  <a:pt x="6848" y="6312"/>
                </a:lnTo>
                <a:lnTo>
                  <a:pt x="6848" y="6312"/>
                </a:lnTo>
                <a:lnTo>
                  <a:pt x="6762" y="6248"/>
                </a:lnTo>
                <a:lnTo>
                  <a:pt x="6719" y="6205"/>
                </a:lnTo>
                <a:lnTo>
                  <a:pt x="6741" y="6141"/>
                </a:lnTo>
                <a:lnTo>
                  <a:pt x="6762" y="6034"/>
                </a:lnTo>
                <a:lnTo>
                  <a:pt x="6762" y="6034"/>
                </a:lnTo>
                <a:lnTo>
                  <a:pt x="6826" y="5969"/>
                </a:lnTo>
                <a:lnTo>
                  <a:pt x="6869" y="5884"/>
                </a:lnTo>
                <a:lnTo>
                  <a:pt x="6997" y="5713"/>
                </a:lnTo>
                <a:lnTo>
                  <a:pt x="6997" y="5713"/>
                </a:lnTo>
                <a:close/>
                <a:moveTo>
                  <a:pt x="4002" y="3231"/>
                </a:moveTo>
                <a:lnTo>
                  <a:pt x="4002" y="3231"/>
                </a:lnTo>
                <a:lnTo>
                  <a:pt x="4045" y="3274"/>
                </a:lnTo>
                <a:lnTo>
                  <a:pt x="4023" y="3295"/>
                </a:lnTo>
                <a:lnTo>
                  <a:pt x="4002" y="3274"/>
                </a:lnTo>
                <a:lnTo>
                  <a:pt x="4002" y="3231"/>
                </a:lnTo>
                <a:lnTo>
                  <a:pt x="4002" y="3231"/>
                </a:lnTo>
                <a:close/>
                <a:moveTo>
                  <a:pt x="2055" y="4108"/>
                </a:moveTo>
                <a:lnTo>
                  <a:pt x="2055" y="4108"/>
                </a:lnTo>
                <a:lnTo>
                  <a:pt x="1606" y="3702"/>
                </a:lnTo>
                <a:lnTo>
                  <a:pt x="1178" y="3274"/>
                </a:lnTo>
                <a:lnTo>
                  <a:pt x="1178" y="3274"/>
                </a:lnTo>
                <a:lnTo>
                  <a:pt x="964" y="3081"/>
                </a:lnTo>
                <a:lnTo>
                  <a:pt x="857" y="2974"/>
                </a:lnTo>
                <a:lnTo>
                  <a:pt x="771" y="2867"/>
                </a:lnTo>
                <a:lnTo>
                  <a:pt x="771" y="2867"/>
                </a:lnTo>
                <a:lnTo>
                  <a:pt x="750" y="2824"/>
                </a:lnTo>
                <a:lnTo>
                  <a:pt x="750" y="2760"/>
                </a:lnTo>
                <a:lnTo>
                  <a:pt x="771" y="2675"/>
                </a:lnTo>
                <a:lnTo>
                  <a:pt x="793" y="2568"/>
                </a:lnTo>
                <a:lnTo>
                  <a:pt x="793" y="2461"/>
                </a:lnTo>
                <a:lnTo>
                  <a:pt x="793" y="2461"/>
                </a:lnTo>
                <a:lnTo>
                  <a:pt x="985" y="2482"/>
                </a:lnTo>
                <a:lnTo>
                  <a:pt x="1178" y="2503"/>
                </a:lnTo>
                <a:lnTo>
                  <a:pt x="1349" y="2568"/>
                </a:lnTo>
                <a:lnTo>
                  <a:pt x="1413" y="2610"/>
                </a:lnTo>
                <a:lnTo>
                  <a:pt x="1499" y="2675"/>
                </a:lnTo>
                <a:lnTo>
                  <a:pt x="1499" y="2675"/>
                </a:lnTo>
                <a:lnTo>
                  <a:pt x="1755" y="2953"/>
                </a:lnTo>
                <a:lnTo>
                  <a:pt x="1905" y="3102"/>
                </a:lnTo>
                <a:lnTo>
                  <a:pt x="2055" y="3231"/>
                </a:lnTo>
                <a:lnTo>
                  <a:pt x="2055" y="3231"/>
                </a:lnTo>
                <a:lnTo>
                  <a:pt x="2119" y="3316"/>
                </a:lnTo>
                <a:lnTo>
                  <a:pt x="2226" y="3402"/>
                </a:lnTo>
                <a:lnTo>
                  <a:pt x="2461" y="3595"/>
                </a:lnTo>
                <a:lnTo>
                  <a:pt x="2547" y="3680"/>
                </a:lnTo>
                <a:lnTo>
                  <a:pt x="2633" y="3787"/>
                </a:lnTo>
                <a:lnTo>
                  <a:pt x="2697" y="3894"/>
                </a:lnTo>
                <a:lnTo>
                  <a:pt x="2718" y="4001"/>
                </a:lnTo>
                <a:lnTo>
                  <a:pt x="2718" y="4001"/>
                </a:lnTo>
                <a:lnTo>
                  <a:pt x="2697" y="4151"/>
                </a:lnTo>
                <a:lnTo>
                  <a:pt x="2675" y="4194"/>
                </a:lnTo>
                <a:lnTo>
                  <a:pt x="2633" y="4236"/>
                </a:lnTo>
                <a:lnTo>
                  <a:pt x="2547" y="4279"/>
                </a:lnTo>
                <a:lnTo>
                  <a:pt x="2461" y="4301"/>
                </a:lnTo>
                <a:lnTo>
                  <a:pt x="2355" y="4279"/>
                </a:lnTo>
                <a:lnTo>
                  <a:pt x="2248" y="4215"/>
                </a:lnTo>
                <a:lnTo>
                  <a:pt x="2141" y="4172"/>
                </a:lnTo>
                <a:lnTo>
                  <a:pt x="2055" y="4108"/>
                </a:lnTo>
                <a:lnTo>
                  <a:pt x="2055" y="4108"/>
                </a:lnTo>
                <a:close/>
                <a:moveTo>
                  <a:pt x="3232" y="3445"/>
                </a:moveTo>
                <a:lnTo>
                  <a:pt x="3232" y="3445"/>
                </a:lnTo>
                <a:lnTo>
                  <a:pt x="3189" y="3488"/>
                </a:lnTo>
                <a:lnTo>
                  <a:pt x="3103" y="3488"/>
                </a:lnTo>
                <a:lnTo>
                  <a:pt x="3039" y="3509"/>
                </a:lnTo>
                <a:lnTo>
                  <a:pt x="2975" y="3488"/>
                </a:lnTo>
                <a:lnTo>
                  <a:pt x="2975" y="3488"/>
                </a:lnTo>
                <a:lnTo>
                  <a:pt x="2889" y="3423"/>
                </a:lnTo>
                <a:lnTo>
                  <a:pt x="2761" y="3316"/>
                </a:lnTo>
                <a:lnTo>
                  <a:pt x="2568" y="3124"/>
                </a:lnTo>
                <a:lnTo>
                  <a:pt x="2568" y="3124"/>
                </a:lnTo>
                <a:lnTo>
                  <a:pt x="2269" y="2846"/>
                </a:lnTo>
                <a:lnTo>
                  <a:pt x="1969" y="2568"/>
                </a:lnTo>
                <a:lnTo>
                  <a:pt x="1969" y="2568"/>
                </a:lnTo>
                <a:lnTo>
                  <a:pt x="1691" y="2268"/>
                </a:lnTo>
                <a:lnTo>
                  <a:pt x="1563" y="2118"/>
                </a:lnTo>
                <a:lnTo>
                  <a:pt x="1520" y="2033"/>
                </a:lnTo>
                <a:lnTo>
                  <a:pt x="1477" y="1947"/>
                </a:lnTo>
                <a:lnTo>
                  <a:pt x="1477" y="1947"/>
                </a:lnTo>
                <a:lnTo>
                  <a:pt x="1456" y="1883"/>
                </a:lnTo>
                <a:lnTo>
                  <a:pt x="1456" y="1797"/>
                </a:lnTo>
                <a:lnTo>
                  <a:pt x="1477" y="1733"/>
                </a:lnTo>
                <a:lnTo>
                  <a:pt x="1520" y="1690"/>
                </a:lnTo>
                <a:lnTo>
                  <a:pt x="1520" y="1690"/>
                </a:lnTo>
                <a:lnTo>
                  <a:pt x="1606" y="1690"/>
                </a:lnTo>
                <a:lnTo>
                  <a:pt x="1734" y="1690"/>
                </a:lnTo>
                <a:lnTo>
                  <a:pt x="1734" y="1690"/>
                </a:lnTo>
                <a:lnTo>
                  <a:pt x="1841" y="1690"/>
                </a:lnTo>
                <a:lnTo>
                  <a:pt x="1905" y="1712"/>
                </a:lnTo>
                <a:lnTo>
                  <a:pt x="1948" y="1754"/>
                </a:lnTo>
                <a:lnTo>
                  <a:pt x="2055" y="1840"/>
                </a:lnTo>
                <a:lnTo>
                  <a:pt x="2055" y="1840"/>
                </a:lnTo>
                <a:lnTo>
                  <a:pt x="3275" y="3145"/>
                </a:lnTo>
                <a:lnTo>
                  <a:pt x="3275" y="3145"/>
                </a:lnTo>
                <a:lnTo>
                  <a:pt x="3296" y="3252"/>
                </a:lnTo>
                <a:lnTo>
                  <a:pt x="3296" y="3316"/>
                </a:lnTo>
                <a:lnTo>
                  <a:pt x="3296" y="3381"/>
                </a:lnTo>
                <a:lnTo>
                  <a:pt x="3232" y="3445"/>
                </a:lnTo>
                <a:lnTo>
                  <a:pt x="3232" y="3445"/>
                </a:lnTo>
                <a:close/>
                <a:moveTo>
                  <a:pt x="3895" y="2610"/>
                </a:moveTo>
                <a:lnTo>
                  <a:pt x="3895" y="2610"/>
                </a:lnTo>
                <a:lnTo>
                  <a:pt x="3852" y="2632"/>
                </a:lnTo>
                <a:lnTo>
                  <a:pt x="3745" y="2653"/>
                </a:lnTo>
                <a:lnTo>
                  <a:pt x="3574" y="2653"/>
                </a:lnTo>
                <a:lnTo>
                  <a:pt x="3574" y="2653"/>
                </a:lnTo>
                <a:lnTo>
                  <a:pt x="3467" y="2653"/>
                </a:lnTo>
                <a:lnTo>
                  <a:pt x="3424" y="2653"/>
                </a:lnTo>
                <a:lnTo>
                  <a:pt x="3381" y="2610"/>
                </a:lnTo>
                <a:lnTo>
                  <a:pt x="3317" y="2546"/>
                </a:lnTo>
                <a:lnTo>
                  <a:pt x="3317" y="2546"/>
                </a:lnTo>
                <a:lnTo>
                  <a:pt x="3061" y="2268"/>
                </a:lnTo>
                <a:lnTo>
                  <a:pt x="2782" y="2011"/>
                </a:lnTo>
                <a:lnTo>
                  <a:pt x="2782" y="2011"/>
                </a:lnTo>
                <a:lnTo>
                  <a:pt x="2504" y="1776"/>
                </a:lnTo>
                <a:lnTo>
                  <a:pt x="2376" y="1626"/>
                </a:lnTo>
                <a:lnTo>
                  <a:pt x="2312" y="1562"/>
                </a:lnTo>
                <a:lnTo>
                  <a:pt x="2269" y="1498"/>
                </a:lnTo>
                <a:lnTo>
                  <a:pt x="2269" y="1498"/>
                </a:lnTo>
                <a:lnTo>
                  <a:pt x="2248" y="1369"/>
                </a:lnTo>
                <a:lnTo>
                  <a:pt x="2226" y="1198"/>
                </a:lnTo>
                <a:lnTo>
                  <a:pt x="2248" y="1027"/>
                </a:lnTo>
                <a:lnTo>
                  <a:pt x="2269" y="963"/>
                </a:lnTo>
                <a:lnTo>
                  <a:pt x="2290" y="920"/>
                </a:lnTo>
                <a:lnTo>
                  <a:pt x="2290" y="920"/>
                </a:lnTo>
                <a:lnTo>
                  <a:pt x="2333" y="877"/>
                </a:lnTo>
                <a:lnTo>
                  <a:pt x="2419" y="877"/>
                </a:lnTo>
                <a:lnTo>
                  <a:pt x="2504" y="899"/>
                </a:lnTo>
                <a:lnTo>
                  <a:pt x="2590" y="920"/>
                </a:lnTo>
                <a:lnTo>
                  <a:pt x="2740" y="1006"/>
                </a:lnTo>
                <a:lnTo>
                  <a:pt x="2868" y="1113"/>
                </a:lnTo>
                <a:lnTo>
                  <a:pt x="2868" y="1113"/>
                </a:lnTo>
                <a:lnTo>
                  <a:pt x="2954" y="1220"/>
                </a:lnTo>
                <a:lnTo>
                  <a:pt x="3018" y="1348"/>
                </a:lnTo>
                <a:lnTo>
                  <a:pt x="3018" y="1348"/>
                </a:lnTo>
                <a:lnTo>
                  <a:pt x="3146" y="1476"/>
                </a:lnTo>
                <a:lnTo>
                  <a:pt x="3296" y="1605"/>
                </a:lnTo>
                <a:lnTo>
                  <a:pt x="3296" y="1605"/>
                </a:lnTo>
                <a:lnTo>
                  <a:pt x="3617" y="1904"/>
                </a:lnTo>
                <a:lnTo>
                  <a:pt x="3916" y="2225"/>
                </a:lnTo>
                <a:lnTo>
                  <a:pt x="3916" y="2225"/>
                </a:lnTo>
                <a:lnTo>
                  <a:pt x="3938" y="2418"/>
                </a:lnTo>
                <a:lnTo>
                  <a:pt x="3938" y="2525"/>
                </a:lnTo>
                <a:lnTo>
                  <a:pt x="3916" y="2568"/>
                </a:lnTo>
                <a:lnTo>
                  <a:pt x="3895" y="2610"/>
                </a:lnTo>
                <a:lnTo>
                  <a:pt x="3895" y="2610"/>
                </a:lnTo>
                <a:close/>
                <a:moveTo>
                  <a:pt x="4045" y="4022"/>
                </a:moveTo>
                <a:lnTo>
                  <a:pt x="3959" y="4022"/>
                </a:lnTo>
                <a:lnTo>
                  <a:pt x="3959" y="4022"/>
                </a:lnTo>
                <a:lnTo>
                  <a:pt x="3981" y="3980"/>
                </a:lnTo>
                <a:lnTo>
                  <a:pt x="4002" y="3980"/>
                </a:lnTo>
                <a:lnTo>
                  <a:pt x="4023" y="3958"/>
                </a:lnTo>
                <a:lnTo>
                  <a:pt x="4023" y="3937"/>
                </a:lnTo>
                <a:lnTo>
                  <a:pt x="4023" y="3937"/>
                </a:lnTo>
                <a:lnTo>
                  <a:pt x="4045" y="3980"/>
                </a:lnTo>
                <a:lnTo>
                  <a:pt x="4045" y="4022"/>
                </a:lnTo>
                <a:lnTo>
                  <a:pt x="4045" y="4022"/>
                </a:lnTo>
                <a:close/>
                <a:moveTo>
                  <a:pt x="2483" y="8109"/>
                </a:moveTo>
                <a:lnTo>
                  <a:pt x="2483" y="8109"/>
                </a:lnTo>
                <a:lnTo>
                  <a:pt x="2483" y="8045"/>
                </a:lnTo>
                <a:lnTo>
                  <a:pt x="2504" y="8045"/>
                </a:lnTo>
                <a:lnTo>
                  <a:pt x="2526" y="8045"/>
                </a:lnTo>
                <a:lnTo>
                  <a:pt x="2611" y="8109"/>
                </a:lnTo>
                <a:lnTo>
                  <a:pt x="2611" y="8109"/>
                </a:lnTo>
                <a:lnTo>
                  <a:pt x="2675" y="8173"/>
                </a:lnTo>
                <a:lnTo>
                  <a:pt x="2761" y="8280"/>
                </a:lnTo>
                <a:lnTo>
                  <a:pt x="2847" y="8409"/>
                </a:lnTo>
                <a:lnTo>
                  <a:pt x="2911" y="8494"/>
                </a:lnTo>
                <a:lnTo>
                  <a:pt x="2911" y="8494"/>
                </a:lnTo>
                <a:lnTo>
                  <a:pt x="2889" y="8494"/>
                </a:lnTo>
                <a:lnTo>
                  <a:pt x="2847" y="8473"/>
                </a:lnTo>
                <a:lnTo>
                  <a:pt x="2718" y="8344"/>
                </a:lnTo>
                <a:lnTo>
                  <a:pt x="2568" y="8195"/>
                </a:lnTo>
                <a:lnTo>
                  <a:pt x="2483" y="8109"/>
                </a:lnTo>
                <a:lnTo>
                  <a:pt x="2483" y="8109"/>
                </a:lnTo>
                <a:close/>
                <a:moveTo>
                  <a:pt x="4066" y="6740"/>
                </a:moveTo>
                <a:lnTo>
                  <a:pt x="4066" y="6740"/>
                </a:lnTo>
                <a:lnTo>
                  <a:pt x="3767" y="7103"/>
                </a:lnTo>
                <a:lnTo>
                  <a:pt x="3467" y="7446"/>
                </a:lnTo>
                <a:lnTo>
                  <a:pt x="3467" y="7446"/>
                </a:lnTo>
                <a:lnTo>
                  <a:pt x="3339" y="7510"/>
                </a:lnTo>
                <a:lnTo>
                  <a:pt x="3339" y="7510"/>
                </a:lnTo>
                <a:lnTo>
                  <a:pt x="3339" y="7596"/>
                </a:lnTo>
                <a:lnTo>
                  <a:pt x="3317" y="7681"/>
                </a:lnTo>
                <a:lnTo>
                  <a:pt x="3317" y="7681"/>
                </a:lnTo>
                <a:lnTo>
                  <a:pt x="3253" y="7745"/>
                </a:lnTo>
                <a:lnTo>
                  <a:pt x="3210" y="7745"/>
                </a:lnTo>
                <a:lnTo>
                  <a:pt x="3168" y="7703"/>
                </a:lnTo>
                <a:lnTo>
                  <a:pt x="3103" y="7681"/>
                </a:lnTo>
                <a:lnTo>
                  <a:pt x="3103" y="7681"/>
                </a:lnTo>
                <a:lnTo>
                  <a:pt x="3018" y="7703"/>
                </a:lnTo>
                <a:lnTo>
                  <a:pt x="2975" y="7745"/>
                </a:lnTo>
                <a:lnTo>
                  <a:pt x="2954" y="7788"/>
                </a:lnTo>
                <a:lnTo>
                  <a:pt x="2975" y="7852"/>
                </a:lnTo>
                <a:lnTo>
                  <a:pt x="3039" y="7981"/>
                </a:lnTo>
                <a:lnTo>
                  <a:pt x="3103" y="8109"/>
                </a:lnTo>
                <a:lnTo>
                  <a:pt x="3103" y="8109"/>
                </a:lnTo>
                <a:lnTo>
                  <a:pt x="2975" y="7981"/>
                </a:lnTo>
                <a:lnTo>
                  <a:pt x="2911" y="7916"/>
                </a:lnTo>
                <a:lnTo>
                  <a:pt x="2868" y="7831"/>
                </a:lnTo>
                <a:lnTo>
                  <a:pt x="2868" y="7831"/>
                </a:lnTo>
                <a:lnTo>
                  <a:pt x="2847" y="7767"/>
                </a:lnTo>
                <a:lnTo>
                  <a:pt x="2847" y="7703"/>
                </a:lnTo>
                <a:lnTo>
                  <a:pt x="2868" y="7660"/>
                </a:lnTo>
                <a:lnTo>
                  <a:pt x="2932" y="7596"/>
                </a:lnTo>
                <a:lnTo>
                  <a:pt x="2932" y="7596"/>
                </a:lnTo>
                <a:lnTo>
                  <a:pt x="3189" y="7296"/>
                </a:lnTo>
                <a:lnTo>
                  <a:pt x="3446" y="7018"/>
                </a:lnTo>
                <a:lnTo>
                  <a:pt x="3446" y="7018"/>
                </a:lnTo>
                <a:lnTo>
                  <a:pt x="3809" y="6676"/>
                </a:lnTo>
                <a:lnTo>
                  <a:pt x="3809" y="6676"/>
                </a:lnTo>
                <a:lnTo>
                  <a:pt x="4023" y="6483"/>
                </a:lnTo>
                <a:lnTo>
                  <a:pt x="4130" y="6376"/>
                </a:lnTo>
                <a:lnTo>
                  <a:pt x="4152" y="6333"/>
                </a:lnTo>
                <a:lnTo>
                  <a:pt x="4173" y="6269"/>
                </a:lnTo>
                <a:lnTo>
                  <a:pt x="4173" y="6269"/>
                </a:lnTo>
                <a:lnTo>
                  <a:pt x="4280" y="6290"/>
                </a:lnTo>
                <a:lnTo>
                  <a:pt x="4302" y="6312"/>
                </a:lnTo>
                <a:lnTo>
                  <a:pt x="4323" y="6333"/>
                </a:lnTo>
                <a:lnTo>
                  <a:pt x="4323" y="6397"/>
                </a:lnTo>
                <a:lnTo>
                  <a:pt x="4280" y="6462"/>
                </a:lnTo>
                <a:lnTo>
                  <a:pt x="4173" y="6633"/>
                </a:lnTo>
                <a:lnTo>
                  <a:pt x="4066" y="6740"/>
                </a:lnTo>
                <a:lnTo>
                  <a:pt x="4066" y="6740"/>
                </a:lnTo>
                <a:close/>
                <a:moveTo>
                  <a:pt x="4344" y="6996"/>
                </a:moveTo>
                <a:lnTo>
                  <a:pt x="4344" y="6996"/>
                </a:lnTo>
                <a:lnTo>
                  <a:pt x="4387" y="6932"/>
                </a:lnTo>
                <a:lnTo>
                  <a:pt x="4387" y="6932"/>
                </a:lnTo>
                <a:lnTo>
                  <a:pt x="4387" y="6889"/>
                </a:lnTo>
                <a:lnTo>
                  <a:pt x="4408" y="6868"/>
                </a:lnTo>
                <a:lnTo>
                  <a:pt x="4430" y="6847"/>
                </a:lnTo>
                <a:lnTo>
                  <a:pt x="4473" y="6825"/>
                </a:lnTo>
                <a:lnTo>
                  <a:pt x="4473" y="6825"/>
                </a:lnTo>
                <a:lnTo>
                  <a:pt x="4408" y="6911"/>
                </a:lnTo>
                <a:lnTo>
                  <a:pt x="4366" y="6975"/>
                </a:lnTo>
                <a:lnTo>
                  <a:pt x="4344" y="6996"/>
                </a:lnTo>
                <a:lnTo>
                  <a:pt x="4344" y="6996"/>
                </a:lnTo>
                <a:close/>
                <a:moveTo>
                  <a:pt x="8944" y="8451"/>
                </a:moveTo>
                <a:lnTo>
                  <a:pt x="8944" y="8451"/>
                </a:lnTo>
                <a:lnTo>
                  <a:pt x="8902" y="8451"/>
                </a:lnTo>
                <a:lnTo>
                  <a:pt x="8880" y="8430"/>
                </a:lnTo>
                <a:lnTo>
                  <a:pt x="8880" y="8387"/>
                </a:lnTo>
                <a:lnTo>
                  <a:pt x="8859" y="8323"/>
                </a:lnTo>
                <a:lnTo>
                  <a:pt x="8859" y="8259"/>
                </a:lnTo>
                <a:lnTo>
                  <a:pt x="8859" y="8259"/>
                </a:lnTo>
                <a:lnTo>
                  <a:pt x="8902" y="8280"/>
                </a:lnTo>
                <a:lnTo>
                  <a:pt x="8944" y="8344"/>
                </a:lnTo>
                <a:lnTo>
                  <a:pt x="8944" y="8409"/>
                </a:lnTo>
                <a:lnTo>
                  <a:pt x="8944" y="8451"/>
                </a:lnTo>
                <a:lnTo>
                  <a:pt x="8944" y="8451"/>
                </a:lnTo>
                <a:close/>
                <a:moveTo>
                  <a:pt x="8666" y="8088"/>
                </a:moveTo>
                <a:lnTo>
                  <a:pt x="8666" y="8088"/>
                </a:lnTo>
                <a:lnTo>
                  <a:pt x="8645" y="8109"/>
                </a:lnTo>
                <a:lnTo>
                  <a:pt x="8602" y="8130"/>
                </a:lnTo>
                <a:lnTo>
                  <a:pt x="8538" y="8109"/>
                </a:lnTo>
                <a:lnTo>
                  <a:pt x="8538" y="8109"/>
                </a:lnTo>
                <a:lnTo>
                  <a:pt x="8474" y="7959"/>
                </a:lnTo>
                <a:lnTo>
                  <a:pt x="8474" y="7959"/>
                </a:lnTo>
                <a:lnTo>
                  <a:pt x="8666" y="8088"/>
                </a:lnTo>
                <a:lnTo>
                  <a:pt x="8666" y="8088"/>
                </a:lnTo>
                <a:close/>
                <a:moveTo>
                  <a:pt x="8388" y="8730"/>
                </a:moveTo>
                <a:lnTo>
                  <a:pt x="8388" y="8730"/>
                </a:lnTo>
                <a:lnTo>
                  <a:pt x="8345" y="8708"/>
                </a:lnTo>
                <a:lnTo>
                  <a:pt x="8324" y="8687"/>
                </a:lnTo>
                <a:lnTo>
                  <a:pt x="8324" y="8644"/>
                </a:lnTo>
                <a:lnTo>
                  <a:pt x="8324" y="8644"/>
                </a:lnTo>
                <a:lnTo>
                  <a:pt x="8345" y="8644"/>
                </a:lnTo>
                <a:lnTo>
                  <a:pt x="8367" y="8665"/>
                </a:lnTo>
                <a:lnTo>
                  <a:pt x="8388" y="8730"/>
                </a:lnTo>
                <a:lnTo>
                  <a:pt x="8388" y="8730"/>
                </a:lnTo>
                <a:close/>
                <a:moveTo>
                  <a:pt x="6270" y="5841"/>
                </a:moveTo>
                <a:lnTo>
                  <a:pt x="6270" y="5841"/>
                </a:lnTo>
                <a:lnTo>
                  <a:pt x="5756" y="6547"/>
                </a:lnTo>
                <a:lnTo>
                  <a:pt x="5756" y="6547"/>
                </a:lnTo>
                <a:lnTo>
                  <a:pt x="5671" y="6697"/>
                </a:lnTo>
                <a:lnTo>
                  <a:pt x="5607" y="6718"/>
                </a:lnTo>
                <a:lnTo>
                  <a:pt x="5521" y="6718"/>
                </a:lnTo>
                <a:lnTo>
                  <a:pt x="5521" y="6718"/>
                </a:lnTo>
                <a:lnTo>
                  <a:pt x="5457" y="6697"/>
                </a:lnTo>
                <a:lnTo>
                  <a:pt x="5393" y="6633"/>
                </a:lnTo>
                <a:lnTo>
                  <a:pt x="5264" y="6526"/>
                </a:lnTo>
                <a:lnTo>
                  <a:pt x="5264" y="6526"/>
                </a:lnTo>
                <a:lnTo>
                  <a:pt x="4986" y="6290"/>
                </a:lnTo>
                <a:lnTo>
                  <a:pt x="4836" y="6141"/>
                </a:lnTo>
                <a:lnTo>
                  <a:pt x="4794" y="6076"/>
                </a:lnTo>
                <a:lnTo>
                  <a:pt x="4772" y="6034"/>
                </a:lnTo>
                <a:lnTo>
                  <a:pt x="4772" y="6034"/>
                </a:lnTo>
                <a:lnTo>
                  <a:pt x="4772" y="5969"/>
                </a:lnTo>
                <a:lnTo>
                  <a:pt x="4815" y="5927"/>
                </a:lnTo>
                <a:lnTo>
                  <a:pt x="4901" y="5820"/>
                </a:lnTo>
                <a:lnTo>
                  <a:pt x="5093" y="5627"/>
                </a:lnTo>
                <a:lnTo>
                  <a:pt x="5093" y="5627"/>
                </a:lnTo>
                <a:lnTo>
                  <a:pt x="5607" y="5114"/>
                </a:lnTo>
                <a:lnTo>
                  <a:pt x="6142" y="4579"/>
                </a:lnTo>
                <a:lnTo>
                  <a:pt x="6655" y="4065"/>
                </a:lnTo>
                <a:lnTo>
                  <a:pt x="6890" y="3787"/>
                </a:lnTo>
                <a:lnTo>
                  <a:pt x="7126" y="3509"/>
                </a:lnTo>
                <a:lnTo>
                  <a:pt x="7126" y="3509"/>
                </a:lnTo>
                <a:lnTo>
                  <a:pt x="7575" y="2953"/>
                </a:lnTo>
                <a:lnTo>
                  <a:pt x="8024" y="2439"/>
                </a:lnTo>
                <a:lnTo>
                  <a:pt x="8024" y="2439"/>
                </a:lnTo>
                <a:lnTo>
                  <a:pt x="8452" y="1947"/>
                </a:lnTo>
                <a:lnTo>
                  <a:pt x="8666" y="1669"/>
                </a:lnTo>
                <a:lnTo>
                  <a:pt x="8859" y="1391"/>
                </a:lnTo>
                <a:lnTo>
                  <a:pt x="8859" y="1391"/>
                </a:lnTo>
                <a:lnTo>
                  <a:pt x="9287" y="984"/>
                </a:lnTo>
                <a:lnTo>
                  <a:pt x="9672" y="642"/>
                </a:lnTo>
                <a:lnTo>
                  <a:pt x="9672" y="642"/>
                </a:lnTo>
                <a:lnTo>
                  <a:pt x="9565" y="813"/>
                </a:lnTo>
                <a:lnTo>
                  <a:pt x="9330" y="1177"/>
                </a:lnTo>
                <a:lnTo>
                  <a:pt x="9094" y="1562"/>
                </a:lnTo>
                <a:lnTo>
                  <a:pt x="8944" y="1797"/>
                </a:lnTo>
                <a:lnTo>
                  <a:pt x="8944" y="1797"/>
                </a:lnTo>
                <a:lnTo>
                  <a:pt x="8795" y="2118"/>
                </a:lnTo>
                <a:lnTo>
                  <a:pt x="8602" y="2461"/>
                </a:lnTo>
                <a:lnTo>
                  <a:pt x="8602" y="2461"/>
                </a:lnTo>
                <a:lnTo>
                  <a:pt x="8217" y="3188"/>
                </a:lnTo>
                <a:lnTo>
                  <a:pt x="8217" y="3188"/>
                </a:lnTo>
                <a:lnTo>
                  <a:pt x="7982" y="3509"/>
                </a:lnTo>
                <a:lnTo>
                  <a:pt x="7746" y="3851"/>
                </a:lnTo>
                <a:lnTo>
                  <a:pt x="7511" y="4172"/>
                </a:lnTo>
                <a:lnTo>
                  <a:pt x="7276" y="4493"/>
                </a:lnTo>
                <a:lnTo>
                  <a:pt x="7276" y="4493"/>
                </a:lnTo>
                <a:lnTo>
                  <a:pt x="7040" y="4835"/>
                </a:lnTo>
                <a:lnTo>
                  <a:pt x="6783" y="5178"/>
                </a:lnTo>
                <a:lnTo>
                  <a:pt x="6270" y="5841"/>
                </a:lnTo>
                <a:lnTo>
                  <a:pt x="6270" y="5841"/>
                </a:lnTo>
                <a:close/>
                <a:moveTo>
                  <a:pt x="5607" y="5627"/>
                </a:moveTo>
                <a:lnTo>
                  <a:pt x="5607" y="5627"/>
                </a:lnTo>
                <a:lnTo>
                  <a:pt x="5628" y="5606"/>
                </a:lnTo>
                <a:lnTo>
                  <a:pt x="5607" y="5627"/>
                </a:lnTo>
                <a:lnTo>
                  <a:pt x="5607" y="5627"/>
                </a:lnTo>
                <a:close/>
                <a:moveTo>
                  <a:pt x="5585" y="5649"/>
                </a:moveTo>
                <a:lnTo>
                  <a:pt x="5585" y="5649"/>
                </a:lnTo>
                <a:lnTo>
                  <a:pt x="5607" y="5649"/>
                </a:lnTo>
                <a:lnTo>
                  <a:pt x="5607" y="5627"/>
                </a:lnTo>
                <a:lnTo>
                  <a:pt x="5607" y="5627"/>
                </a:lnTo>
                <a:lnTo>
                  <a:pt x="5607" y="5627"/>
                </a:lnTo>
                <a:lnTo>
                  <a:pt x="5585" y="5649"/>
                </a:lnTo>
                <a:lnTo>
                  <a:pt x="5585" y="5649"/>
                </a:lnTo>
                <a:close/>
                <a:moveTo>
                  <a:pt x="5585" y="5649"/>
                </a:moveTo>
                <a:lnTo>
                  <a:pt x="5585" y="5649"/>
                </a:lnTo>
                <a:lnTo>
                  <a:pt x="5585" y="5670"/>
                </a:lnTo>
                <a:lnTo>
                  <a:pt x="5585" y="5649"/>
                </a:lnTo>
                <a:lnTo>
                  <a:pt x="5585" y="56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2143101" y="2532770"/>
            <a:ext cx="240332" cy="276697"/>
          </a:xfrm>
          <a:custGeom>
            <a:rect b="b" l="l" r="r" t="t"/>
            <a:pathLst>
              <a:path extrusionOk="0" h="10249" w="8902">
                <a:moveTo>
                  <a:pt x="621" y="706"/>
                </a:moveTo>
                <a:lnTo>
                  <a:pt x="621" y="706"/>
                </a:lnTo>
                <a:lnTo>
                  <a:pt x="1028" y="792"/>
                </a:lnTo>
                <a:lnTo>
                  <a:pt x="1456" y="856"/>
                </a:lnTo>
                <a:lnTo>
                  <a:pt x="1456" y="856"/>
                </a:lnTo>
                <a:lnTo>
                  <a:pt x="4365" y="1263"/>
                </a:lnTo>
                <a:lnTo>
                  <a:pt x="4365" y="1263"/>
                </a:lnTo>
                <a:lnTo>
                  <a:pt x="5221" y="1391"/>
                </a:lnTo>
                <a:lnTo>
                  <a:pt x="6077" y="1498"/>
                </a:lnTo>
                <a:lnTo>
                  <a:pt x="6077" y="1498"/>
                </a:lnTo>
                <a:lnTo>
                  <a:pt x="6526" y="1562"/>
                </a:lnTo>
                <a:lnTo>
                  <a:pt x="6976" y="1648"/>
                </a:lnTo>
                <a:lnTo>
                  <a:pt x="6976" y="1648"/>
                </a:lnTo>
                <a:lnTo>
                  <a:pt x="7318" y="1755"/>
                </a:lnTo>
                <a:lnTo>
                  <a:pt x="7703" y="1883"/>
                </a:lnTo>
                <a:lnTo>
                  <a:pt x="7896" y="1926"/>
                </a:lnTo>
                <a:lnTo>
                  <a:pt x="8088" y="1969"/>
                </a:lnTo>
                <a:lnTo>
                  <a:pt x="8260" y="1990"/>
                </a:lnTo>
                <a:lnTo>
                  <a:pt x="8431" y="1969"/>
                </a:lnTo>
                <a:lnTo>
                  <a:pt x="8431" y="1969"/>
                </a:lnTo>
                <a:lnTo>
                  <a:pt x="8409" y="1905"/>
                </a:lnTo>
                <a:lnTo>
                  <a:pt x="8324" y="1840"/>
                </a:lnTo>
                <a:lnTo>
                  <a:pt x="8238" y="1798"/>
                </a:lnTo>
                <a:lnTo>
                  <a:pt x="8110" y="1755"/>
                </a:lnTo>
                <a:lnTo>
                  <a:pt x="7703" y="1648"/>
                </a:lnTo>
                <a:lnTo>
                  <a:pt x="7703" y="1648"/>
                </a:lnTo>
                <a:lnTo>
                  <a:pt x="6698" y="1327"/>
                </a:lnTo>
                <a:lnTo>
                  <a:pt x="6698" y="1327"/>
                </a:lnTo>
                <a:lnTo>
                  <a:pt x="5713" y="1049"/>
                </a:lnTo>
                <a:lnTo>
                  <a:pt x="4708" y="835"/>
                </a:lnTo>
                <a:lnTo>
                  <a:pt x="4708" y="835"/>
                </a:lnTo>
                <a:lnTo>
                  <a:pt x="3531" y="599"/>
                </a:lnTo>
                <a:lnTo>
                  <a:pt x="2376" y="364"/>
                </a:lnTo>
                <a:lnTo>
                  <a:pt x="2376" y="364"/>
                </a:lnTo>
                <a:lnTo>
                  <a:pt x="1370" y="150"/>
                </a:lnTo>
                <a:lnTo>
                  <a:pt x="878" y="65"/>
                </a:lnTo>
                <a:lnTo>
                  <a:pt x="364" y="0"/>
                </a:lnTo>
                <a:lnTo>
                  <a:pt x="364" y="0"/>
                </a:lnTo>
                <a:lnTo>
                  <a:pt x="300" y="43"/>
                </a:lnTo>
                <a:lnTo>
                  <a:pt x="258" y="86"/>
                </a:lnTo>
                <a:lnTo>
                  <a:pt x="236" y="150"/>
                </a:lnTo>
                <a:lnTo>
                  <a:pt x="215" y="214"/>
                </a:lnTo>
                <a:lnTo>
                  <a:pt x="215" y="343"/>
                </a:lnTo>
                <a:lnTo>
                  <a:pt x="258" y="471"/>
                </a:lnTo>
                <a:lnTo>
                  <a:pt x="258" y="471"/>
                </a:lnTo>
                <a:lnTo>
                  <a:pt x="322" y="599"/>
                </a:lnTo>
                <a:lnTo>
                  <a:pt x="407" y="664"/>
                </a:lnTo>
                <a:lnTo>
                  <a:pt x="493" y="685"/>
                </a:lnTo>
                <a:lnTo>
                  <a:pt x="621" y="706"/>
                </a:lnTo>
                <a:lnTo>
                  <a:pt x="621" y="706"/>
                </a:lnTo>
                <a:close/>
                <a:moveTo>
                  <a:pt x="600" y="321"/>
                </a:moveTo>
                <a:lnTo>
                  <a:pt x="600" y="321"/>
                </a:lnTo>
                <a:lnTo>
                  <a:pt x="1306" y="471"/>
                </a:lnTo>
                <a:lnTo>
                  <a:pt x="2033" y="621"/>
                </a:lnTo>
                <a:lnTo>
                  <a:pt x="2033" y="621"/>
                </a:lnTo>
                <a:lnTo>
                  <a:pt x="1991" y="642"/>
                </a:lnTo>
                <a:lnTo>
                  <a:pt x="1884" y="642"/>
                </a:lnTo>
                <a:lnTo>
                  <a:pt x="1605" y="621"/>
                </a:lnTo>
                <a:lnTo>
                  <a:pt x="1135" y="557"/>
                </a:lnTo>
                <a:lnTo>
                  <a:pt x="1135" y="557"/>
                </a:lnTo>
                <a:lnTo>
                  <a:pt x="921" y="535"/>
                </a:lnTo>
                <a:lnTo>
                  <a:pt x="728" y="535"/>
                </a:lnTo>
                <a:lnTo>
                  <a:pt x="728" y="535"/>
                </a:lnTo>
                <a:lnTo>
                  <a:pt x="600" y="514"/>
                </a:lnTo>
                <a:lnTo>
                  <a:pt x="578" y="471"/>
                </a:lnTo>
                <a:lnTo>
                  <a:pt x="557" y="407"/>
                </a:lnTo>
                <a:lnTo>
                  <a:pt x="557" y="407"/>
                </a:lnTo>
                <a:lnTo>
                  <a:pt x="578" y="343"/>
                </a:lnTo>
                <a:lnTo>
                  <a:pt x="578" y="321"/>
                </a:lnTo>
                <a:lnTo>
                  <a:pt x="600" y="321"/>
                </a:lnTo>
                <a:lnTo>
                  <a:pt x="600" y="321"/>
                </a:lnTo>
                <a:close/>
                <a:moveTo>
                  <a:pt x="5157" y="2675"/>
                </a:moveTo>
                <a:lnTo>
                  <a:pt x="5157" y="2675"/>
                </a:lnTo>
                <a:lnTo>
                  <a:pt x="6912" y="2675"/>
                </a:lnTo>
                <a:lnTo>
                  <a:pt x="6912" y="2675"/>
                </a:lnTo>
                <a:lnTo>
                  <a:pt x="7746" y="2675"/>
                </a:lnTo>
                <a:lnTo>
                  <a:pt x="7746" y="2675"/>
                </a:lnTo>
                <a:lnTo>
                  <a:pt x="8131" y="2718"/>
                </a:lnTo>
                <a:lnTo>
                  <a:pt x="8345" y="2696"/>
                </a:lnTo>
                <a:lnTo>
                  <a:pt x="8431" y="2675"/>
                </a:lnTo>
                <a:lnTo>
                  <a:pt x="8516" y="2653"/>
                </a:lnTo>
                <a:lnTo>
                  <a:pt x="8516" y="2653"/>
                </a:lnTo>
                <a:lnTo>
                  <a:pt x="8495" y="2589"/>
                </a:lnTo>
                <a:lnTo>
                  <a:pt x="8452" y="2546"/>
                </a:lnTo>
                <a:lnTo>
                  <a:pt x="8388" y="2504"/>
                </a:lnTo>
                <a:lnTo>
                  <a:pt x="8324" y="2461"/>
                </a:lnTo>
                <a:lnTo>
                  <a:pt x="8131" y="2418"/>
                </a:lnTo>
                <a:lnTo>
                  <a:pt x="7917" y="2397"/>
                </a:lnTo>
                <a:lnTo>
                  <a:pt x="7489" y="2375"/>
                </a:lnTo>
                <a:lnTo>
                  <a:pt x="7168" y="2375"/>
                </a:lnTo>
                <a:lnTo>
                  <a:pt x="7168" y="2375"/>
                </a:lnTo>
                <a:lnTo>
                  <a:pt x="6141" y="2375"/>
                </a:lnTo>
                <a:lnTo>
                  <a:pt x="5606" y="2354"/>
                </a:lnTo>
                <a:lnTo>
                  <a:pt x="5093" y="2311"/>
                </a:lnTo>
                <a:lnTo>
                  <a:pt x="5093" y="2311"/>
                </a:lnTo>
                <a:lnTo>
                  <a:pt x="4173" y="2204"/>
                </a:lnTo>
                <a:lnTo>
                  <a:pt x="3253" y="2076"/>
                </a:lnTo>
                <a:lnTo>
                  <a:pt x="2312" y="1947"/>
                </a:lnTo>
                <a:lnTo>
                  <a:pt x="1841" y="1905"/>
                </a:lnTo>
                <a:lnTo>
                  <a:pt x="1391" y="1862"/>
                </a:lnTo>
                <a:lnTo>
                  <a:pt x="1391" y="1862"/>
                </a:lnTo>
                <a:lnTo>
                  <a:pt x="921" y="1840"/>
                </a:lnTo>
                <a:lnTo>
                  <a:pt x="685" y="1840"/>
                </a:lnTo>
                <a:lnTo>
                  <a:pt x="450" y="1862"/>
                </a:lnTo>
                <a:lnTo>
                  <a:pt x="450" y="1862"/>
                </a:lnTo>
                <a:lnTo>
                  <a:pt x="279" y="1862"/>
                </a:lnTo>
                <a:lnTo>
                  <a:pt x="129" y="1905"/>
                </a:lnTo>
                <a:lnTo>
                  <a:pt x="86" y="1926"/>
                </a:lnTo>
                <a:lnTo>
                  <a:pt x="44" y="1990"/>
                </a:lnTo>
                <a:lnTo>
                  <a:pt x="22" y="2054"/>
                </a:lnTo>
                <a:lnTo>
                  <a:pt x="1" y="2140"/>
                </a:lnTo>
                <a:lnTo>
                  <a:pt x="1" y="2140"/>
                </a:lnTo>
                <a:lnTo>
                  <a:pt x="1" y="2268"/>
                </a:lnTo>
                <a:lnTo>
                  <a:pt x="1" y="2354"/>
                </a:lnTo>
                <a:lnTo>
                  <a:pt x="44" y="2418"/>
                </a:lnTo>
                <a:lnTo>
                  <a:pt x="86" y="2461"/>
                </a:lnTo>
                <a:lnTo>
                  <a:pt x="151" y="2482"/>
                </a:lnTo>
                <a:lnTo>
                  <a:pt x="236" y="2482"/>
                </a:lnTo>
                <a:lnTo>
                  <a:pt x="450" y="2504"/>
                </a:lnTo>
                <a:lnTo>
                  <a:pt x="450" y="2504"/>
                </a:lnTo>
                <a:lnTo>
                  <a:pt x="857" y="2525"/>
                </a:lnTo>
                <a:lnTo>
                  <a:pt x="1285" y="2525"/>
                </a:lnTo>
                <a:lnTo>
                  <a:pt x="1285" y="2525"/>
                </a:lnTo>
                <a:lnTo>
                  <a:pt x="2247" y="2546"/>
                </a:lnTo>
                <a:lnTo>
                  <a:pt x="3232" y="2611"/>
                </a:lnTo>
                <a:lnTo>
                  <a:pt x="4194" y="2653"/>
                </a:lnTo>
                <a:lnTo>
                  <a:pt x="5157" y="2675"/>
                </a:lnTo>
                <a:lnTo>
                  <a:pt x="5157" y="2675"/>
                </a:lnTo>
                <a:close/>
                <a:moveTo>
                  <a:pt x="215" y="2054"/>
                </a:moveTo>
                <a:lnTo>
                  <a:pt x="215" y="2054"/>
                </a:lnTo>
                <a:lnTo>
                  <a:pt x="258" y="2076"/>
                </a:lnTo>
                <a:lnTo>
                  <a:pt x="279" y="2140"/>
                </a:lnTo>
                <a:lnTo>
                  <a:pt x="322" y="2268"/>
                </a:lnTo>
                <a:lnTo>
                  <a:pt x="322" y="2268"/>
                </a:lnTo>
                <a:lnTo>
                  <a:pt x="279" y="2268"/>
                </a:lnTo>
                <a:lnTo>
                  <a:pt x="258" y="2247"/>
                </a:lnTo>
                <a:lnTo>
                  <a:pt x="236" y="2204"/>
                </a:lnTo>
                <a:lnTo>
                  <a:pt x="236" y="2119"/>
                </a:lnTo>
                <a:lnTo>
                  <a:pt x="215" y="2054"/>
                </a:lnTo>
                <a:lnTo>
                  <a:pt x="215" y="2054"/>
                </a:lnTo>
                <a:close/>
                <a:moveTo>
                  <a:pt x="364" y="2054"/>
                </a:moveTo>
                <a:lnTo>
                  <a:pt x="364" y="2054"/>
                </a:lnTo>
                <a:lnTo>
                  <a:pt x="450" y="2076"/>
                </a:lnTo>
                <a:lnTo>
                  <a:pt x="493" y="2119"/>
                </a:lnTo>
                <a:lnTo>
                  <a:pt x="557" y="2247"/>
                </a:lnTo>
                <a:lnTo>
                  <a:pt x="557" y="2247"/>
                </a:lnTo>
                <a:lnTo>
                  <a:pt x="471" y="2247"/>
                </a:lnTo>
                <a:lnTo>
                  <a:pt x="407" y="2183"/>
                </a:lnTo>
                <a:lnTo>
                  <a:pt x="386" y="2119"/>
                </a:lnTo>
                <a:lnTo>
                  <a:pt x="364" y="2054"/>
                </a:lnTo>
                <a:lnTo>
                  <a:pt x="364" y="2054"/>
                </a:lnTo>
                <a:close/>
                <a:moveTo>
                  <a:pt x="685" y="2225"/>
                </a:moveTo>
                <a:lnTo>
                  <a:pt x="685" y="2225"/>
                </a:lnTo>
                <a:lnTo>
                  <a:pt x="643" y="2161"/>
                </a:lnTo>
                <a:lnTo>
                  <a:pt x="621" y="2119"/>
                </a:lnTo>
                <a:lnTo>
                  <a:pt x="621" y="2076"/>
                </a:lnTo>
                <a:lnTo>
                  <a:pt x="621" y="2076"/>
                </a:lnTo>
                <a:lnTo>
                  <a:pt x="1220" y="2119"/>
                </a:lnTo>
                <a:lnTo>
                  <a:pt x="1520" y="2140"/>
                </a:lnTo>
                <a:lnTo>
                  <a:pt x="1819" y="2183"/>
                </a:lnTo>
                <a:lnTo>
                  <a:pt x="1819" y="2183"/>
                </a:lnTo>
                <a:lnTo>
                  <a:pt x="1777" y="2204"/>
                </a:lnTo>
                <a:lnTo>
                  <a:pt x="1648" y="2225"/>
                </a:lnTo>
                <a:lnTo>
                  <a:pt x="1285" y="2225"/>
                </a:lnTo>
                <a:lnTo>
                  <a:pt x="685" y="2225"/>
                </a:lnTo>
                <a:lnTo>
                  <a:pt x="685" y="2225"/>
                </a:lnTo>
                <a:close/>
                <a:moveTo>
                  <a:pt x="8345" y="4429"/>
                </a:moveTo>
                <a:lnTo>
                  <a:pt x="8345" y="4429"/>
                </a:lnTo>
                <a:lnTo>
                  <a:pt x="8217" y="4429"/>
                </a:lnTo>
                <a:lnTo>
                  <a:pt x="8153" y="4429"/>
                </a:lnTo>
                <a:lnTo>
                  <a:pt x="8110" y="4408"/>
                </a:lnTo>
                <a:lnTo>
                  <a:pt x="8110" y="4408"/>
                </a:lnTo>
                <a:lnTo>
                  <a:pt x="8088" y="4386"/>
                </a:lnTo>
                <a:lnTo>
                  <a:pt x="8088" y="4365"/>
                </a:lnTo>
                <a:lnTo>
                  <a:pt x="8067" y="4322"/>
                </a:lnTo>
                <a:lnTo>
                  <a:pt x="8067" y="4322"/>
                </a:lnTo>
                <a:lnTo>
                  <a:pt x="7981" y="4215"/>
                </a:lnTo>
                <a:lnTo>
                  <a:pt x="7939" y="4173"/>
                </a:lnTo>
                <a:lnTo>
                  <a:pt x="7874" y="4130"/>
                </a:lnTo>
                <a:lnTo>
                  <a:pt x="7874" y="4130"/>
                </a:lnTo>
                <a:lnTo>
                  <a:pt x="7746" y="4087"/>
                </a:lnTo>
                <a:lnTo>
                  <a:pt x="7618" y="4087"/>
                </a:lnTo>
                <a:lnTo>
                  <a:pt x="7468" y="4108"/>
                </a:lnTo>
                <a:lnTo>
                  <a:pt x="7340" y="4173"/>
                </a:lnTo>
                <a:lnTo>
                  <a:pt x="7340" y="4173"/>
                </a:lnTo>
                <a:lnTo>
                  <a:pt x="7318" y="4087"/>
                </a:lnTo>
                <a:lnTo>
                  <a:pt x="7297" y="4023"/>
                </a:lnTo>
                <a:lnTo>
                  <a:pt x="7233" y="3980"/>
                </a:lnTo>
                <a:lnTo>
                  <a:pt x="7168" y="3937"/>
                </a:lnTo>
                <a:lnTo>
                  <a:pt x="7168" y="3937"/>
                </a:lnTo>
                <a:lnTo>
                  <a:pt x="7040" y="3873"/>
                </a:lnTo>
                <a:lnTo>
                  <a:pt x="6997" y="3852"/>
                </a:lnTo>
                <a:lnTo>
                  <a:pt x="6954" y="3766"/>
                </a:lnTo>
                <a:lnTo>
                  <a:pt x="6954" y="3766"/>
                </a:lnTo>
                <a:lnTo>
                  <a:pt x="6869" y="3638"/>
                </a:lnTo>
                <a:lnTo>
                  <a:pt x="6783" y="3531"/>
                </a:lnTo>
                <a:lnTo>
                  <a:pt x="6719" y="3488"/>
                </a:lnTo>
                <a:lnTo>
                  <a:pt x="6655" y="3466"/>
                </a:lnTo>
                <a:lnTo>
                  <a:pt x="6591" y="3445"/>
                </a:lnTo>
                <a:lnTo>
                  <a:pt x="6505" y="3445"/>
                </a:lnTo>
                <a:lnTo>
                  <a:pt x="6505" y="3445"/>
                </a:lnTo>
                <a:lnTo>
                  <a:pt x="6377" y="3466"/>
                </a:lnTo>
                <a:lnTo>
                  <a:pt x="6248" y="3488"/>
                </a:lnTo>
                <a:lnTo>
                  <a:pt x="6120" y="3509"/>
                </a:lnTo>
                <a:lnTo>
                  <a:pt x="6056" y="3509"/>
                </a:lnTo>
                <a:lnTo>
                  <a:pt x="5992" y="3488"/>
                </a:lnTo>
                <a:lnTo>
                  <a:pt x="5992" y="3488"/>
                </a:lnTo>
                <a:lnTo>
                  <a:pt x="5842" y="3402"/>
                </a:lnTo>
                <a:lnTo>
                  <a:pt x="5692" y="3317"/>
                </a:lnTo>
                <a:lnTo>
                  <a:pt x="5628" y="3295"/>
                </a:lnTo>
                <a:lnTo>
                  <a:pt x="5564" y="3274"/>
                </a:lnTo>
                <a:lnTo>
                  <a:pt x="5478" y="3252"/>
                </a:lnTo>
                <a:lnTo>
                  <a:pt x="5371" y="3274"/>
                </a:lnTo>
                <a:lnTo>
                  <a:pt x="5371" y="3274"/>
                </a:lnTo>
                <a:lnTo>
                  <a:pt x="5286" y="3295"/>
                </a:lnTo>
                <a:lnTo>
                  <a:pt x="5200" y="3338"/>
                </a:lnTo>
                <a:lnTo>
                  <a:pt x="5200" y="3338"/>
                </a:lnTo>
                <a:lnTo>
                  <a:pt x="5179" y="3317"/>
                </a:lnTo>
                <a:lnTo>
                  <a:pt x="5136" y="3274"/>
                </a:lnTo>
                <a:lnTo>
                  <a:pt x="5114" y="3252"/>
                </a:lnTo>
                <a:lnTo>
                  <a:pt x="5072" y="3231"/>
                </a:lnTo>
                <a:lnTo>
                  <a:pt x="5072" y="3231"/>
                </a:lnTo>
                <a:lnTo>
                  <a:pt x="4986" y="3231"/>
                </a:lnTo>
                <a:lnTo>
                  <a:pt x="4900" y="3231"/>
                </a:lnTo>
                <a:lnTo>
                  <a:pt x="4836" y="3274"/>
                </a:lnTo>
                <a:lnTo>
                  <a:pt x="4751" y="3317"/>
                </a:lnTo>
                <a:lnTo>
                  <a:pt x="4751" y="3317"/>
                </a:lnTo>
                <a:lnTo>
                  <a:pt x="4665" y="3381"/>
                </a:lnTo>
                <a:lnTo>
                  <a:pt x="4601" y="3402"/>
                </a:lnTo>
                <a:lnTo>
                  <a:pt x="4558" y="3381"/>
                </a:lnTo>
                <a:lnTo>
                  <a:pt x="4472" y="3359"/>
                </a:lnTo>
                <a:lnTo>
                  <a:pt x="4472" y="3359"/>
                </a:lnTo>
                <a:lnTo>
                  <a:pt x="4387" y="3338"/>
                </a:lnTo>
                <a:lnTo>
                  <a:pt x="4301" y="3317"/>
                </a:lnTo>
                <a:lnTo>
                  <a:pt x="4109" y="3338"/>
                </a:lnTo>
                <a:lnTo>
                  <a:pt x="4109" y="3338"/>
                </a:lnTo>
                <a:lnTo>
                  <a:pt x="3980" y="3381"/>
                </a:lnTo>
                <a:lnTo>
                  <a:pt x="3852" y="3445"/>
                </a:lnTo>
                <a:lnTo>
                  <a:pt x="3702" y="3509"/>
                </a:lnTo>
                <a:lnTo>
                  <a:pt x="3595" y="3573"/>
                </a:lnTo>
                <a:lnTo>
                  <a:pt x="3595" y="3573"/>
                </a:lnTo>
                <a:lnTo>
                  <a:pt x="3510" y="3659"/>
                </a:lnTo>
                <a:lnTo>
                  <a:pt x="3467" y="3659"/>
                </a:lnTo>
                <a:lnTo>
                  <a:pt x="3403" y="3659"/>
                </a:lnTo>
                <a:lnTo>
                  <a:pt x="3403" y="3659"/>
                </a:lnTo>
                <a:lnTo>
                  <a:pt x="3253" y="3659"/>
                </a:lnTo>
                <a:lnTo>
                  <a:pt x="3082" y="3638"/>
                </a:lnTo>
                <a:lnTo>
                  <a:pt x="3082" y="3638"/>
                </a:lnTo>
                <a:lnTo>
                  <a:pt x="2975" y="3659"/>
                </a:lnTo>
                <a:lnTo>
                  <a:pt x="2868" y="3680"/>
                </a:lnTo>
                <a:lnTo>
                  <a:pt x="2697" y="3766"/>
                </a:lnTo>
                <a:lnTo>
                  <a:pt x="2697" y="3766"/>
                </a:lnTo>
                <a:lnTo>
                  <a:pt x="2547" y="3787"/>
                </a:lnTo>
                <a:lnTo>
                  <a:pt x="2418" y="3809"/>
                </a:lnTo>
                <a:lnTo>
                  <a:pt x="2269" y="3852"/>
                </a:lnTo>
                <a:lnTo>
                  <a:pt x="2140" y="3916"/>
                </a:lnTo>
                <a:lnTo>
                  <a:pt x="2140" y="3916"/>
                </a:lnTo>
                <a:lnTo>
                  <a:pt x="2076" y="3959"/>
                </a:lnTo>
                <a:lnTo>
                  <a:pt x="2012" y="4044"/>
                </a:lnTo>
                <a:lnTo>
                  <a:pt x="1948" y="4108"/>
                </a:lnTo>
                <a:lnTo>
                  <a:pt x="1862" y="4151"/>
                </a:lnTo>
                <a:lnTo>
                  <a:pt x="1862" y="4151"/>
                </a:lnTo>
                <a:lnTo>
                  <a:pt x="1734" y="4173"/>
                </a:lnTo>
                <a:lnTo>
                  <a:pt x="1605" y="4194"/>
                </a:lnTo>
                <a:lnTo>
                  <a:pt x="1477" y="4215"/>
                </a:lnTo>
                <a:lnTo>
                  <a:pt x="1349" y="4279"/>
                </a:lnTo>
                <a:lnTo>
                  <a:pt x="1349" y="4279"/>
                </a:lnTo>
                <a:lnTo>
                  <a:pt x="1285" y="4322"/>
                </a:lnTo>
                <a:lnTo>
                  <a:pt x="1220" y="4386"/>
                </a:lnTo>
                <a:lnTo>
                  <a:pt x="1113" y="4515"/>
                </a:lnTo>
                <a:lnTo>
                  <a:pt x="1113" y="4515"/>
                </a:lnTo>
                <a:lnTo>
                  <a:pt x="1049" y="4579"/>
                </a:lnTo>
                <a:lnTo>
                  <a:pt x="985" y="4622"/>
                </a:lnTo>
                <a:lnTo>
                  <a:pt x="814" y="4686"/>
                </a:lnTo>
                <a:lnTo>
                  <a:pt x="814" y="4686"/>
                </a:lnTo>
                <a:lnTo>
                  <a:pt x="685" y="4793"/>
                </a:lnTo>
                <a:lnTo>
                  <a:pt x="600" y="4921"/>
                </a:lnTo>
                <a:lnTo>
                  <a:pt x="557" y="5071"/>
                </a:lnTo>
                <a:lnTo>
                  <a:pt x="514" y="5242"/>
                </a:lnTo>
                <a:lnTo>
                  <a:pt x="514" y="5242"/>
                </a:lnTo>
                <a:lnTo>
                  <a:pt x="514" y="5435"/>
                </a:lnTo>
                <a:lnTo>
                  <a:pt x="514" y="5627"/>
                </a:lnTo>
                <a:lnTo>
                  <a:pt x="536" y="6013"/>
                </a:lnTo>
                <a:lnTo>
                  <a:pt x="621" y="6419"/>
                </a:lnTo>
                <a:lnTo>
                  <a:pt x="707" y="6783"/>
                </a:lnTo>
                <a:lnTo>
                  <a:pt x="707" y="6783"/>
                </a:lnTo>
                <a:lnTo>
                  <a:pt x="814" y="7104"/>
                </a:lnTo>
                <a:lnTo>
                  <a:pt x="942" y="7403"/>
                </a:lnTo>
                <a:lnTo>
                  <a:pt x="1092" y="7703"/>
                </a:lnTo>
                <a:lnTo>
                  <a:pt x="1263" y="7981"/>
                </a:lnTo>
                <a:lnTo>
                  <a:pt x="1434" y="8238"/>
                </a:lnTo>
                <a:lnTo>
                  <a:pt x="1648" y="8494"/>
                </a:lnTo>
                <a:lnTo>
                  <a:pt x="1862" y="8730"/>
                </a:lnTo>
                <a:lnTo>
                  <a:pt x="2119" y="8944"/>
                </a:lnTo>
                <a:lnTo>
                  <a:pt x="2119" y="8944"/>
                </a:lnTo>
                <a:lnTo>
                  <a:pt x="2333" y="9094"/>
                </a:lnTo>
                <a:lnTo>
                  <a:pt x="2547" y="9222"/>
                </a:lnTo>
                <a:lnTo>
                  <a:pt x="2654" y="9286"/>
                </a:lnTo>
                <a:lnTo>
                  <a:pt x="2739" y="9372"/>
                </a:lnTo>
                <a:lnTo>
                  <a:pt x="2825" y="9479"/>
                </a:lnTo>
                <a:lnTo>
                  <a:pt x="2889" y="9607"/>
                </a:lnTo>
                <a:lnTo>
                  <a:pt x="2889" y="9607"/>
                </a:lnTo>
                <a:lnTo>
                  <a:pt x="2932" y="9757"/>
                </a:lnTo>
                <a:lnTo>
                  <a:pt x="2953" y="9907"/>
                </a:lnTo>
                <a:lnTo>
                  <a:pt x="2975" y="9971"/>
                </a:lnTo>
                <a:lnTo>
                  <a:pt x="3018" y="10035"/>
                </a:lnTo>
                <a:lnTo>
                  <a:pt x="3060" y="10078"/>
                </a:lnTo>
                <a:lnTo>
                  <a:pt x="3146" y="10121"/>
                </a:lnTo>
                <a:lnTo>
                  <a:pt x="3146" y="10121"/>
                </a:lnTo>
                <a:lnTo>
                  <a:pt x="3317" y="10185"/>
                </a:lnTo>
                <a:lnTo>
                  <a:pt x="3488" y="10228"/>
                </a:lnTo>
                <a:lnTo>
                  <a:pt x="3873" y="10249"/>
                </a:lnTo>
                <a:lnTo>
                  <a:pt x="3873" y="10249"/>
                </a:lnTo>
                <a:lnTo>
                  <a:pt x="4665" y="10249"/>
                </a:lnTo>
                <a:lnTo>
                  <a:pt x="5478" y="10249"/>
                </a:lnTo>
                <a:lnTo>
                  <a:pt x="5478" y="10249"/>
                </a:lnTo>
                <a:lnTo>
                  <a:pt x="5778" y="10228"/>
                </a:lnTo>
                <a:lnTo>
                  <a:pt x="5970" y="10206"/>
                </a:lnTo>
                <a:lnTo>
                  <a:pt x="6141" y="10185"/>
                </a:lnTo>
                <a:lnTo>
                  <a:pt x="6313" y="10121"/>
                </a:lnTo>
                <a:lnTo>
                  <a:pt x="6484" y="10056"/>
                </a:lnTo>
                <a:lnTo>
                  <a:pt x="6591" y="9971"/>
                </a:lnTo>
                <a:lnTo>
                  <a:pt x="6655" y="9928"/>
                </a:lnTo>
                <a:lnTo>
                  <a:pt x="6676" y="9864"/>
                </a:lnTo>
                <a:lnTo>
                  <a:pt x="6676" y="9864"/>
                </a:lnTo>
                <a:lnTo>
                  <a:pt x="6698" y="9800"/>
                </a:lnTo>
                <a:lnTo>
                  <a:pt x="6676" y="9735"/>
                </a:lnTo>
                <a:lnTo>
                  <a:pt x="6676" y="9671"/>
                </a:lnTo>
                <a:lnTo>
                  <a:pt x="6676" y="9607"/>
                </a:lnTo>
                <a:lnTo>
                  <a:pt x="6676" y="9607"/>
                </a:lnTo>
                <a:lnTo>
                  <a:pt x="6740" y="9564"/>
                </a:lnTo>
                <a:lnTo>
                  <a:pt x="6826" y="9521"/>
                </a:lnTo>
                <a:lnTo>
                  <a:pt x="6976" y="9436"/>
                </a:lnTo>
                <a:lnTo>
                  <a:pt x="6976" y="9436"/>
                </a:lnTo>
                <a:lnTo>
                  <a:pt x="7254" y="9243"/>
                </a:lnTo>
                <a:lnTo>
                  <a:pt x="7511" y="9029"/>
                </a:lnTo>
                <a:lnTo>
                  <a:pt x="7511" y="9029"/>
                </a:lnTo>
                <a:lnTo>
                  <a:pt x="7767" y="8751"/>
                </a:lnTo>
                <a:lnTo>
                  <a:pt x="7981" y="8473"/>
                </a:lnTo>
                <a:lnTo>
                  <a:pt x="8174" y="8174"/>
                </a:lnTo>
                <a:lnTo>
                  <a:pt x="8345" y="7874"/>
                </a:lnTo>
                <a:lnTo>
                  <a:pt x="8345" y="7874"/>
                </a:lnTo>
                <a:lnTo>
                  <a:pt x="8495" y="7553"/>
                </a:lnTo>
                <a:lnTo>
                  <a:pt x="8602" y="7254"/>
                </a:lnTo>
                <a:lnTo>
                  <a:pt x="8687" y="6911"/>
                </a:lnTo>
                <a:lnTo>
                  <a:pt x="8773" y="6590"/>
                </a:lnTo>
                <a:lnTo>
                  <a:pt x="8773" y="6590"/>
                </a:lnTo>
                <a:lnTo>
                  <a:pt x="8816" y="6248"/>
                </a:lnTo>
                <a:lnTo>
                  <a:pt x="8859" y="5884"/>
                </a:lnTo>
                <a:lnTo>
                  <a:pt x="8901" y="5520"/>
                </a:lnTo>
                <a:lnTo>
                  <a:pt x="8901" y="5157"/>
                </a:lnTo>
                <a:lnTo>
                  <a:pt x="8901" y="5157"/>
                </a:lnTo>
                <a:lnTo>
                  <a:pt x="8880" y="5007"/>
                </a:lnTo>
                <a:lnTo>
                  <a:pt x="8859" y="4879"/>
                </a:lnTo>
                <a:lnTo>
                  <a:pt x="8837" y="4772"/>
                </a:lnTo>
                <a:lnTo>
                  <a:pt x="8773" y="4665"/>
                </a:lnTo>
                <a:lnTo>
                  <a:pt x="8709" y="4558"/>
                </a:lnTo>
                <a:lnTo>
                  <a:pt x="8602" y="4493"/>
                </a:lnTo>
                <a:lnTo>
                  <a:pt x="8495" y="4451"/>
                </a:lnTo>
                <a:lnTo>
                  <a:pt x="8345" y="4429"/>
                </a:lnTo>
                <a:lnTo>
                  <a:pt x="8345" y="4429"/>
                </a:lnTo>
                <a:close/>
                <a:moveTo>
                  <a:pt x="3552" y="9693"/>
                </a:moveTo>
                <a:lnTo>
                  <a:pt x="3552" y="9693"/>
                </a:lnTo>
                <a:lnTo>
                  <a:pt x="3510" y="9650"/>
                </a:lnTo>
                <a:lnTo>
                  <a:pt x="3467" y="9607"/>
                </a:lnTo>
                <a:lnTo>
                  <a:pt x="3445" y="9500"/>
                </a:lnTo>
                <a:lnTo>
                  <a:pt x="3445" y="9500"/>
                </a:lnTo>
                <a:lnTo>
                  <a:pt x="3531" y="9500"/>
                </a:lnTo>
                <a:lnTo>
                  <a:pt x="3552" y="9543"/>
                </a:lnTo>
                <a:lnTo>
                  <a:pt x="3552" y="9607"/>
                </a:lnTo>
                <a:lnTo>
                  <a:pt x="3552" y="9693"/>
                </a:lnTo>
                <a:lnTo>
                  <a:pt x="3552" y="9693"/>
                </a:lnTo>
                <a:close/>
                <a:moveTo>
                  <a:pt x="3873" y="9714"/>
                </a:moveTo>
                <a:lnTo>
                  <a:pt x="3873" y="9714"/>
                </a:lnTo>
                <a:lnTo>
                  <a:pt x="3852" y="9693"/>
                </a:lnTo>
                <a:lnTo>
                  <a:pt x="3831" y="9650"/>
                </a:lnTo>
                <a:lnTo>
                  <a:pt x="3831" y="9543"/>
                </a:lnTo>
                <a:lnTo>
                  <a:pt x="3831" y="9543"/>
                </a:lnTo>
                <a:lnTo>
                  <a:pt x="3873" y="9543"/>
                </a:lnTo>
                <a:lnTo>
                  <a:pt x="3873" y="9543"/>
                </a:lnTo>
                <a:lnTo>
                  <a:pt x="3895" y="9607"/>
                </a:lnTo>
                <a:lnTo>
                  <a:pt x="3873" y="9650"/>
                </a:lnTo>
                <a:lnTo>
                  <a:pt x="3873" y="9714"/>
                </a:lnTo>
                <a:lnTo>
                  <a:pt x="3873" y="9714"/>
                </a:lnTo>
                <a:close/>
                <a:moveTo>
                  <a:pt x="4173" y="9800"/>
                </a:moveTo>
                <a:lnTo>
                  <a:pt x="4173" y="9800"/>
                </a:lnTo>
                <a:lnTo>
                  <a:pt x="4152" y="9735"/>
                </a:lnTo>
                <a:lnTo>
                  <a:pt x="4130" y="9650"/>
                </a:lnTo>
                <a:lnTo>
                  <a:pt x="4152" y="9564"/>
                </a:lnTo>
                <a:lnTo>
                  <a:pt x="4173" y="9521"/>
                </a:lnTo>
                <a:lnTo>
                  <a:pt x="4173" y="9521"/>
                </a:lnTo>
                <a:lnTo>
                  <a:pt x="4194" y="9500"/>
                </a:lnTo>
                <a:lnTo>
                  <a:pt x="4237" y="9521"/>
                </a:lnTo>
                <a:lnTo>
                  <a:pt x="4259" y="9607"/>
                </a:lnTo>
                <a:lnTo>
                  <a:pt x="4280" y="9800"/>
                </a:lnTo>
                <a:lnTo>
                  <a:pt x="4173" y="9800"/>
                </a:lnTo>
                <a:close/>
                <a:moveTo>
                  <a:pt x="4515" y="9521"/>
                </a:moveTo>
                <a:lnTo>
                  <a:pt x="4515" y="9521"/>
                </a:lnTo>
                <a:lnTo>
                  <a:pt x="4601" y="9521"/>
                </a:lnTo>
                <a:lnTo>
                  <a:pt x="4686" y="9500"/>
                </a:lnTo>
                <a:lnTo>
                  <a:pt x="4858" y="9479"/>
                </a:lnTo>
                <a:lnTo>
                  <a:pt x="4858" y="9479"/>
                </a:lnTo>
                <a:lnTo>
                  <a:pt x="4858" y="9628"/>
                </a:lnTo>
                <a:lnTo>
                  <a:pt x="4879" y="9778"/>
                </a:lnTo>
                <a:lnTo>
                  <a:pt x="4879" y="9778"/>
                </a:lnTo>
                <a:lnTo>
                  <a:pt x="4729" y="9778"/>
                </a:lnTo>
                <a:lnTo>
                  <a:pt x="4665" y="9778"/>
                </a:lnTo>
                <a:lnTo>
                  <a:pt x="4601" y="9757"/>
                </a:lnTo>
                <a:lnTo>
                  <a:pt x="4558" y="9714"/>
                </a:lnTo>
                <a:lnTo>
                  <a:pt x="4537" y="9671"/>
                </a:lnTo>
                <a:lnTo>
                  <a:pt x="4515" y="9607"/>
                </a:lnTo>
                <a:lnTo>
                  <a:pt x="4515" y="9521"/>
                </a:lnTo>
                <a:lnTo>
                  <a:pt x="4515" y="9521"/>
                </a:lnTo>
                <a:close/>
                <a:moveTo>
                  <a:pt x="7896" y="7874"/>
                </a:moveTo>
                <a:lnTo>
                  <a:pt x="7896" y="7874"/>
                </a:lnTo>
                <a:lnTo>
                  <a:pt x="7746" y="8088"/>
                </a:lnTo>
                <a:lnTo>
                  <a:pt x="7596" y="8302"/>
                </a:lnTo>
                <a:lnTo>
                  <a:pt x="7425" y="8516"/>
                </a:lnTo>
                <a:lnTo>
                  <a:pt x="7254" y="8708"/>
                </a:lnTo>
                <a:lnTo>
                  <a:pt x="7254" y="8708"/>
                </a:lnTo>
                <a:lnTo>
                  <a:pt x="7061" y="8880"/>
                </a:lnTo>
                <a:lnTo>
                  <a:pt x="6847" y="9051"/>
                </a:lnTo>
                <a:lnTo>
                  <a:pt x="6847" y="9051"/>
                </a:lnTo>
                <a:lnTo>
                  <a:pt x="6762" y="9136"/>
                </a:lnTo>
                <a:lnTo>
                  <a:pt x="6655" y="9201"/>
                </a:lnTo>
                <a:lnTo>
                  <a:pt x="6655" y="9201"/>
                </a:lnTo>
                <a:lnTo>
                  <a:pt x="6633" y="9201"/>
                </a:lnTo>
                <a:lnTo>
                  <a:pt x="6591" y="9201"/>
                </a:lnTo>
                <a:lnTo>
                  <a:pt x="6569" y="9179"/>
                </a:lnTo>
                <a:lnTo>
                  <a:pt x="6526" y="9179"/>
                </a:lnTo>
                <a:lnTo>
                  <a:pt x="6526" y="9179"/>
                </a:lnTo>
                <a:lnTo>
                  <a:pt x="6398" y="9243"/>
                </a:lnTo>
                <a:lnTo>
                  <a:pt x="6248" y="9307"/>
                </a:lnTo>
                <a:lnTo>
                  <a:pt x="6248" y="9307"/>
                </a:lnTo>
                <a:lnTo>
                  <a:pt x="6163" y="9329"/>
                </a:lnTo>
                <a:lnTo>
                  <a:pt x="6077" y="9372"/>
                </a:lnTo>
                <a:lnTo>
                  <a:pt x="6056" y="9393"/>
                </a:lnTo>
                <a:lnTo>
                  <a:pt x="6034" y="9414"/>
                </a:lnTo>
                <a:lnTo>
                  <a:pt x="6034" y="9457"/>
                </a:lnTo>
                <a:lnTo>
                  <a:pt x="6056" y="9521"/>
                </a:lnTo>
                <a:lnTo>
                  <a:pt x="6056" y="9521"/>
                </a:lnTo>
                <a:lnTo>
                  <a:pt x="6077" y="9543"/>
                </a:lnTo>
                <a:lnTo>
                  <a:pt x="6141" y="9564"/>
                </a:lnTo>
                <a:lnTo>
                  <a:pt x="6291" y="9607"/>
                </a:lnTo>
                <a:lnTo>
                  <a:pt x="6355" y="9607"/>
                </a:lnTo>
                <a:lnTo>
                  <a:pt x="6377" y="9628"/>
                </a:lnTo>
                <a:lnTo>
                  <a:pt x="6398" y="9671"/>
                </a:lnTo>
                <a:lnTo>
                  <a:pt x="6355" y="9714"/>
                </a:lnTo>
                <a:lnTo>
                  <a:pt x="6355" y="9714"/>
                </a:lnTo>
                <a:lnTo>
                  <a:pt x="6291" y="9757"/>
                </a:lnTo>
                <a:lnTo>
                  <a:pt x="6206" y="9778"/>
                </a:lnTo>
                <a:lnTo>
                  <a:pt x="5970" y="9821"/>
                </a:lnTo>
                <a:lnTo>
                  <a:pt x="5778" y="9800"/>
                </a:lnTo>
                <a:lnTo>
                  <a:pt x="5692" y="9800"/>
                </a:lnTo>
                <a:lnTo>
                  <a:pt x="5649" y="9778"/>
                </a:lnTo>
                <a:lnTo>
                  <a:pt x="5649" y="9778"/>
                </a:lnTo>
                <a:lnTo>
                  <a:pt x="5628" y="9735"/>
                </a:lnTo>
                <a:lnTo>
                  <a:pt x="5628" y="9693"/>
                </a:lnTo>
                <a:lnTo>
                  <a:pt x="5628" y="9607"/>
                </a:lnTo>
                <a:lnTo>
                  <a:pt x="5606" y="9564"/>
                </a:lnTo>
                <a:lnTo>
                  <a:pt x="5585" y="9543"/>
                </a:lnTo>
                <a:lnTo>
                  <a:pt x="5564" y="9521"/>
                </a:lnTo>
                <a:lnTo>
                  <a:pt x="5499" y="9521"/>
                </a:lnTo>
                <a:lnTo>
                  <a:pt x="5499" y="9521"/>
                </a:lnTo>
                <a:lnTo>
                  <a:pt x="5478" y="9543"/>
                </a:lnTo>
                <a:lnTo>
                  <a:pt x="5435" y="9564"/>
                </a:lnTo>
                <a:lnTo>
                  <a:pt x="5414" y="9650"/>
                </a:lnTo>
                <a:lnTo>
                  <a:pt x="5414" y="9735"/>
                </a:lnTo>
                <a:lnTo>
                  <a:pt x="5414" y="9821"/>
                </a:lnTo>
                <a:lnTo>
                  <a:pt x="5136" y="9821"/>
                </a:lnTo>
                <a:lnTo>
                  <a:pt x="5136" y="9821"/>
                </a:lnTo>
                <a:lnTo>
                  <a:pt x="5136" y="9714"/>
                </a:lnTo>
                <a:lnTo>
                  <a:pt x="5136" y="9714"/>
                </a:lnTo>
                <a:lnTo>
                  <a:pt x="5114" y="9650"/>
                </a:lnTo>
                <a:lnTo>
                  <a:pt x="5136" y="9564"/>
                </a:lnTo>
                <a:lnTo>
                  <a:pt x="5136" y="9500"/>
                </a:lnTo>
                <a:lnTo>
                  <a:pt x="5114" y="9414"/>
                </a:lnTo>
                <a:lnTo>
                  <a:pt x="5114" y="9414"/>
                </a:lnTo>
                <a:lnTo>
                  <a:pt x="5093" y="9350"/>
                </a:lnTo>
                <a:lnTo>
                  <a:pt x="5050" y="9307"/>
                </a:lnTo>
                <a:lnTo>
                  <a:pt x="4943" y="9243"/>
                </a:lnTo>
                <a:lnTo>
                  <a:pt x="4836" y="9201"/>
                </a:lnTo>
                <a:lnTo>
                  <a:pt x="4708" y="9179"/>
                </a:lnTo>
                <a:lnTo>
                  <a:pt x="4708" y="9179"/>
                </a:lnTo>
                <a:lnTo>
                  <a:pt x="4365" y="9158"/>
                </a:lnTo>
                <a:lnTo>
                  <a:pt x="4045" y="9136"/>
                </a:lnTo>
                <a:lnTo>
                  <a:pt x="3403" y="9115"/>
                </a:lnTo>
                <a:lnTo>
                  <a:pt x="3403" y="9115"/>
                </a:lnTo>
                <a:lnTo>
                  <a:pt x="3167" y="9072"/>
                </a:lnTo>
                <a:lnTo>
                  <a:pt x="2996" y="9029"/>
                </a:lnTo>
                <a:lnTo>
                  <a:pt x="2846" y="8922"/>
                </a:lnTo>
                <a:lnTo>
                  <a:pt x="2654" y="8794"/>
                </a:lnTo>
                <a:lnTo>
                  <a:pt x="2654" y="8794"/>
                </a:lnTo>
                <a:lnTo>
                  <a:pt x="2483" y="8666"/>
                </a:lnTo>
                <a:lnTo>
                  <a:pt x="2269" y="8516"/>
                </a:lnTo>
                <a:lnTo>
                  <a:pt x="2098" y="8345"/>
                </a:lnTo>
                <a:lnTo>
                  <a:pt x="2033" y="8259"/>
                </a:lnTo>
                <a:lnTo>
                  <a:pt x="1991" y="8174"/>
                </a:lnTo>
                <a:lnTo>
                  <a:pt x="1991" y="8174"/>
                </a:lnTo>
                <a:lnTo>
                  <a:pt x="2076" y="8174"/>
                </a:lnTo>
                <a:lnTo>
                  <a:pt x="2162" y="8174"/>
                </a:lnTo>
                <a:lnTo>
                  <a:pt x="2269" y="8174"/>
                </a:lnTo>
                <a:lnTo>
                  <a:pt x="2354" y="8131"/>
                </a:lnTo>
                <a:lnTo>
                  <a:pt x="2418" y="8109"/>
                </a:lnTo>
                <a:lnTo>
                  <a:pt x="2440" y="8067"/>
                </a:lnTo>
                <a:lnTo>
                  <a:pt x="2397" y="8002"/>
                </a:lnTo>
                <a:lnTo>
                  <a:pt x="2290" y="7960"/>
                </a:lnTo>
                <a:lnTo>
                  <a:pt x="2290" y="7960"/>
                </a:lnTo>
                <a:lnTo>
                  <a:pt x="2226" y="7938"/>
                </a:lnTo>
                <a:lnTo>
                  <a:pt x="2140" y="7938"/>
                </a:lnTo>
                <a:lnTo>
                  <a:pt x="1926" y="7917"/>
                </a:lnTo>
                <a:lnTo>
                  <a:pt x="1819" y="7917"/>
                </a:lnTo>
                <a:lnTo>
                  <a:pt x="1734" y="7874"/>
                </a:lnTo>
                <a:lnTo>
                  <a:pt x="1670" y="7831"/>
                </a:lnTo>
                <a:lnTo>
                  <a:pt x="1648" y="7746"/>
                </a:lnTo>
                <a:lnTo>
                  <a:pt x="1648" y="7746"/>
                </a:lnTo>
                <a:lnTo>
                  <a:pt x="1862" y="7767"/>
                </a:lnTo>
                <a:lnTo>
                  <a:pt x="2098" y="7788"/>
                </a:lnTo>
                <a:lnTo>
                  <a:pt x="2205" y="7788"/>
                </a:lnTo>
                <a:lnTo>
                  <a:pt x="2312" y="7746"/>
                </a:lnTo>
                <a:lnTo>
                  <a:pt x="2418" y="7703"/>
                </a:lnTo>
                <a:lnTo>
                  <a:pt x="2483" y="7639"/>
                </a:lnTo>
                <a:lnTo>
                  <a:pt x="2483" y="7639"/>
                </a:lnTo>
                <a:lnTo>
                  <a:pt x="2418" y="7574"/>
                </a:lnTo>
                <a:lnTo>
                  <a:pt x="2354" y="7532"/>
                </a:lnTo>
                <a:lnTo>
                  <a:pt x="2162" y="7489"/>
                </a:lnTo>
                <a:lnTo>
                  <a:pt x="1991" y="7467"/>
                </a:lnTo>
                <a:lnTo>
                  <a:pt x="1819" y="7446"/>
                </a:lnTo>
                <a:lnTo>
                  <a:pt x="1819" y="7446"/>
                </a:lnTo>
                <a:lnTo>
                  <a:pt x="1605" y="7403"/>
                </a:lnTo>
                <a:lnTo>
                  <a:pt x="1541" y="7382"/>
                </a:lnTo>
                <a:lnTo>
                  <a:pt x="1456" y="7360"/>
                </a:lnTo>
                <a:lnTo>
                  <a:pt x="1413" y="7296"/>
                </a:lnTo>
                <a:lnTo>
                  <a:pt x="1370" y="7232"/>
                </a:lnTo>
                <a:lnTo>
                  <a:pt x="1327" y="7147"/>
                </a:lnTo>
                <a:lnTo>
                  <a:pt x="1306" y="7040"/>
                </a:lnTo>
                <a:lnTo>
                  <a:pt x="1306" y="7040"/>
                </a:lnTo>
                <a:lnTo>
                  <a:pt x="1627" y="7082"/>
                </a:lnTo>
                <a:lnTo>
                  <a:pt x="1969" y="7125"/>
                </a:lnTo>
                <a:lnTo>
                  <a:pt x="2140" y="7147"/>
                </a:lnTo>
                <a:lnTo>
                  <a:pt x="2290" y="7147"/>
                </a:lnTo>
                <a:lnTo>
                  <a:pt x="2461" y="7125"/>
                </a:lnTo>
                <a:lnTo>
                  <a:pt x="2632" y="7082"/>
                </a:lnTo>
                <a:lnTo>
                  <a:pt x="2632" y="7082"/>
                </a:lnTo>
                <a:lnTo>
                  <a:pt x="2611" y="7018"/>
                </a:lnTo>
                <a:lnTo>
                  <a:pt x="2590" y="6975"/>
                </a:lnTo>
                <a:lnTo>
                  <a:pt x="2568" y="6933"/>
                </a:lnTo>
                <a:lnTo>
                  <a:pt x="2504" y="6911"/>
                </a:lnTo>
                <a:lnTo>
                  <a:pt x="2397" y="6847"/>
                </a:lnTo>
                <a:lnTo>
                  <a:pt x="2226" y="6826"/>
                </a:lnTo>
                <a:lnTo>
                  <a:pt x="1905" y="6804"/>
                </a:lnTo>
                <a:lnTo>
                  <a:pt x="1670" y="6783"/>
                </a:lnTo>
                <a:lnTo>
                  <a:pt x="1670" y="6783"/>
                </a:lnTo>
                <a:lnTo>
                  <a:pt x="1434" y="6783"/>
                </a:lnTo>
                <a:lnTo>
                  <a:pt x="1285" y="6783"/>
                </a:lnTo>
                <a:lnTo>
                  <a:pt x="1242" y="6761"/>
                </a:lnTo>
                <a:lnTo>
                  <a:pt x="1199" y="6761"/>
                </a:lnTo>
                <a:lnTo>
                  <a:pt x="1199" y="6761"/>
                </a:lnTo>
                <a:lnTo>
                  <a:pt x="1135" y="6676"/>
                </a:lnTo>
                <a:lnTo>
                  <a:pt x="1113" y="6569"/>
                </a:lnTo>
                <a:lnTo>
                  <a:pt x="1071" y="6376"/>
                </a:lnTo>
                <a:lnTo>
                  <a:pt x="1071" y="6376"/>
                </a:lnTo>
                <a:lnTo>
                  <a:pt x="1327" y="6462"/>
                </a:lnTo>
                <a:lnTo>
                  <a:pt x="1627" y="6526"/>
                </a:lnTo>
                <a:lnTo>
                  <a:pt x="1798" y="6547"/>
                </a:lnTo>
                <a:lnTo>
                  <a:pt x="1948" y="6547"/>
                </a:lnTo>
                <a:lnTo>
                  <a:pt x="2076" y="6526"/>
                </a:lnTo>
                <a:lnTo>
                  <a:pt x="2205" y="6505"/>
                </a:lnTo>
                <a:lnTo>
                  <a:pt x="2205" y="6505"/>
                </a:lnTo>
                <a:lnTo>
                  <a:pt x="2312" y="6440"/>
                </a:lnTo>
                <a:lnTo>
                  <a:pt x="2333" y="6419"/>
                </a:lnTo>
                <a:lnTo>
                  <a:pt x="2333" y="6376"/>
                </a:lnTo>
                <a:lnTo>
                  <a:pt x="2290" y="6333"/>
                </a:lnTo>
                <a:lnTo>
                  <a:pt x="2205" y="6291"/>
                </a:lnTo>
                <a:lnTo>
                  <a:pt x="1969" y="6227"/>
                </a:lnTo>
                <a:lnTo>
                  <a:pt x="1798" y="6184"/>
                </a:lnTo>
                <a:lnTo>
                  <a:pt x="1798" y="6184"/>
                </a:lnTo>
                <a:lnTo>
                  <a:pt x="1199" y="6120"/>
                </a:lnTo>
                <a:lnTo>
                  <a:pt x="1199" y="6120"/>
                </a:lnTo>
                <a:lnTo>
                  <a:pt x="1049" y="6098"/>
                </a:lnTo>
                <a:lnTo>
                  <a:pt x="1028" y="6077"/>
                </a:lnTo>
                <a:lnTo>
                  <a:pt x="985" y="6013"/>
                </a:lnTo>
                <a:lnTo>
                  <a:pt x="985" y="6013"/>
                </a:lnTo>
                <a:lnTo>
                  <a:pt x="964" y="5948"/>
                </a:lnTo>
                <a:lnTo>
                  <a:pt x="942" y="5841"/>
                </a:lnTo>
                <a:lnTo>
                  <a:pt x="942" y="5670"/>
                </a:lnTo>
                <a:lnTo>
                  <a:pt x="942" y="5670"/>
                </a:lnTo>
                <a:lnTo>
                  <a:pt x="964" y="5585"/>
                </a:lnTo>
                <a:lnTo>
                  <a:pt x="964" y="5563"/>
                </a:lnTo>
                <a:lnTo>
                  <a:pt x="985" y="5563"/>
                </a:lnTo>
                <a:lnTo>
                  <a:pt x="1199" y="5627"/>
                </a:lnTo>
                <a:lnTo>
                  <a:pt x="1199" y="5627"/>
                </a:lnTo>
                <a:lnTo>
                  <a:pt x="1777" y="5756"/>
                </a:lnTo>
                <a:lnTo>
                  <a:pt x="1777" y="5756"/>
                </a:lnTo>
                <a:lnTo>
                  <a:pt x="2440" y="5906"/>
                </a:lnTo>
                <a:lnTo>
                  <a:pt x="3125" y="6013"/>
                </a:lnTo>
                <a:lnTo>
                  <a:pt x="3788" y="6077"/>
                </a:lnTo>
                <a:lnTo>
                  <a:pt x="4472" y="6098"/>
                </a:lnTo>
                <a:lnTo>
                  <a:pt x="4472" y="6098"/>
                </a:lnTo>
                <a:lnTo>
                  <a:pt x="5221" y="6077"/>
                </a:lnTo>
                <a:lnTo>
                  <a:pt x="5949" y="6055"/>
                </a:lnTo>
                <a:lnTo>
                  <a:pt x="5949" y="6055"/>
                </a:lnTo>
                <a:lnTo>
                  <a:pt x="6655" y="6013"/>
                </a:lnTo>
                <a:lnTo>
                  <a:pt x="6655" y="6013"/>
                </a:lnTo>
                <a:lnTo>
                  <a:pt x="6933" y="6013"/>
                </a:lnTo>
                <a:lnTo>
                  <a:pt x="7061" y="6013"/>
                </a:lnTo>
                <a:lnTo>
                  <a:pt x="7190" y="6013"/>
                </a:lnTo>
                <a:lnTo>
                  <a:pt x="7190" y="6013"/>
                </a:lnTo>
                <a:lnTo>
                  <a:pt x="7361" y="5991"/>
                </a:lnTo>
                <a:lnTo>
                  <a:pt x="7532" y="5970"/>
                </a:lnTo>
                <a:lnTo>
                  <a:pt x="7853" y="5884"/>
                </a:lnTo>
                <a:lnTo>
                  <a:pt x="8195" y="5820"/>
                </a:lnTo>
                <a:lnTo>
                  <a:pt x="8516" y="5756"/>
                </a:lnTo>
                <a:lnTo>
                  <a:pt x="8516" y="5756"/>
                </a:lnTo>
                <a:lnTo>
                  <a:pt x="8431" y="6312"/>
                </a:lnTo>
                <a:lnTo>
                  <a:pt x="8388" y="6569"/>
                </a:lnTo>
                <a:lnTo>
                  <a:pt x="8324" y="6847"/>
                </a:lnTo>
                <a:lnTo>
                  <a:pt x="8238" y="7104"/>
                </a:lnTo>
                <a:lnTo>
                  <a:pt x="8131" y="7360"/>
                </a:lnTo>
                <a:lnTo>
                  <a:pt x="8024" y="7617"/>
                </a:lnTo>
                <a:lnTo>
                  <a:pt x="7896" y="7874"/>
                </a:lnTo>
                <a:lnTo>
                  <a:pt x="7896" y="7874"/>
                </a:lnTo>
                <a:close/>
                <a:moveTo>
                  <a:pt x="8559" y="5114"/>
                </a:moveTo>
                <a:lnTo>
                  <a:pt x="8559" y="5114"/>
                </a:lnTo>
                <a:lnTo>
                  <a:pt x="8538" y="5242"/>
                </a:lnTo>
                <a:lnTo>
                  <a:pt x="8495" y="5328"/>
                </a:lnTo>
                <a:lnTo>
                  <a:pt x="8431" y="5371"/>
                </a:lnTo>
                <a:lnTo>
                  <a:pt x="8302" y="5392"/>
                </a:lnTo>
                <a:lnTo>
                  <a:pt x="8302" y="5392"/>
                </a:lnTo>
                <a:lnTo>
                  <a:pt x="7939" y="5478"/>
                </a:lnTo>
                <a:lnTo>
                  <a:pt x="7575" y="5520"/>
                </a:lnTo>
                <a:lnTo>
                  <a:pt x="7211" y="5563"/>
                </a:lnTo>
                <a:lnTo>
                  <a:pt x="6869" y="5585"/>
                </a:lnTo>
                <a:lnTo>
                  <a:pt x="6869" y="5585"/>
                </a:lnTo>
                <a:lnTo>
                  <a:pt x="6184" y="5606"/>
                </a:lnTo>
                <a:lnTo>
                  <a:pt x="5499" y="5649"/>
                </a:lnTo>
                <a:lnTo>
                  <a:pt x="4815" y="5692"/>
                </a:lnTo>
                <a:lnTo>
                  <a:pt x="4472" y="5692"/>
                </a:lnTo>
                <a:lnTo>
                  <a:pt x="4130" y="5670"/>
                </a:lnTo>
                <a:lnTo>
                  <a:pt x="4130" y="5670"/>
                </a:lnTo>
                <a:lnTo>
                  <a:pt x="3424" y="5627"/>
                </a:lnTo>
                <a:lnTo>
                  <a:pt x="2739" y="5520"/>
                </a:lnTo>
                <a:lnTo>
                  <a:pt x="1349" y="5285"/>
                </a:lnTo>
                <a:lnTo>
                  <a:pt x="1349" y="5285"/>
                </a:lnTo>
                <a:lnTo>
                  <a:pt x="1178" y="5264"/>
                </a:lnTo>
                <a:lnTo>
                  <a:pt x="985" y="5221"/>
                </a:lnTo>
                <a:lnTo>
                  <a:pt x="921" y="5200"/>
                </a:lnTo>
                <a:lnTo>
                  <a:pt x="878" y="5157"/>
                </a:lnTo>
                <a:lnTo>
                  <a:pt x="878" y="5135"/>
                </a:lnTo>
                <a:lnTo>
                  <a:pt x="899" y="5093"/>
                </a:lnTo>
                <a:lnTo>
                  <a:pt x="964" y="5007"/>
                </a:lnTo>
                <a:lnTo>
                  <a:pt x="964" y="5007"/>
                </a:lnTo>
                <a:lnTo>
                  <a:pt x="1049" y="4986"/>
                </a:lnTo>
                <a:lnTo>
                  <a:pt x="1156" y="4943"/>
                </a:lnTo>
                <a:lnTo>
                  <a:pt x="1263" y="4943"/>
                </a:lnTo>
                <a:lnTo>
                  <a:pt x="1349" y="4943"/>
                </a:lnTo>
                <a:lnTo>
                  <a:pt x="1349" y="4943"/>
                </a:lnTo>
                <a:lnTo>
                  <a:pt x="1477" y="4986"/>
                </a:lnTo>
                <a:lnTo>
                  <a:pt x="1584" y="5007"/>
                </a:lnTo>
                <a:lnTo>
                  <a:pt x="1605" y="5007"/>
                </a:lnTo>
                <a:lnTo>
                  <a:pt x="1627" y="4986"/>
                </a:lnTo>
                <a:lnTo>
                  <a:pt x="1648" y="4943"/>
                </a:lnTo>
                <a:lnTo>
                  <a:pt x="1648" y="4857"/>
                </a:lnTo>
                <a:lnTo>
                  <a:pt x="1648" y="4857"/>
                </a:lnTo>
                <a:lnTo>
                  <a:pt x="1627" y="4836"/>
                </a:lnTo>
                <a:lnTo>
                  <a:pt x="1584" y="4814"/>
                </a:lnTo>
                <a:lnTo>
                  <a:pt x="1541" y="4772"/>
                </a:lnTo>
                <a:lnTo>
                  <a:pt x="1520" y="4750"/>
                </a:lnTo>
                <a:lnTo>
                  <a:pt x="1520" y="4750"/>
                </a:lnTo>
                <a:lnTo>
                  <a:pt x="1541" y="4686"/>
                </a:lnTo>
                <a:lnTo>
                  <a:pt x="1584" y="4622"/>
                </a:lnTo>
                <a:lnTo>
                  <a:pt x="1670" y="4536"/>
                </a:lnTo>
                <a:lnTo>
                  <a:pt x="1670" y="4536"/>
                </a:lnTo>
                <a:lnTo>
                  <a:pt x="1755" y="4515"/>
                </a:lnTo>
                <a:lnTo>
                  <a:pt x="1819" y="4515"/>
                </a:lnTo>
                <a:lnTo>
                  <a:pt x="1991" y="4536"/>
                </a:lnTo>
                <a:lnTo>
                  <a:pt x="2140" y="4579"/>
                </a:lnTo>
                <a:lnTo>
                  <a:pt x="2290" y="4622"/>
                </a:lnTo>
                <a:lnTo>
                  <a:pt x="2290" y="4622"/>
                </a:lnTo>
                <a:lnTo>
                  <a:pt x="2397" y="4600"/>
                </a:lnTo>
                <a:lnTo>
                  <a:pt x="2440" y="4579"/>
                </a:lnTo>
                <a:lnTo>
                  <a:pt x="2461" y="4558"/>
                </a:lnTo>
                <a:lnTo>
                  <a:pt x="2461" y="4515"/>
                </a:lnTo>
                <a:lnTo>
                  <a:pt x="2397" y="4408"/>
                </a:lnTo>
                <a:lnTo>
                  <a:pt x="2397" y="4344"/>
                </a:lnTo>
                <a:lnTo>
                  <a:pt x="2397" y="4279"/>
                </a:lnTo>
                <a:lnTo>
                  <a:pt x="2397" y="4279"/>
                </a:lnTo>
                <a:lnTo>
                  <a:pt x="2461" y="4215"/>
                </a:lnTo>
                <a:lnTo>
                  <a:pt x="2525" y="4173"/>
                </a:lnTo>
                <a:lnTo>
                  <a:pt x="2590" y="4194"/>
                </a:lnTo>
                <a:lnTo>
                  <a:pt x="2654" y="4237"/>
                </a:lnTo>
                <a:lnTo>
                  <a:pt x="2804" y="4344"/>
                </a:lnTo>
                <a:lnTo>
                  <a:pt x="2846" y="4386"/>
                </a:lnTo>
                <a:lnTo>
                  <a:pt x="2889" y="4408"/>
                </a:lnTo>
                <a:lnTo>
                  <a:pt x="2889" y="4408"/>
                </a:lnTo>
                <a:lnTo>
                  <a:pt x="2932" y="4408"/>
                </a:lnTo>
                <a:lnTo>
                  <a:pt x="2953" y="4408"/>
                </a:lnTo>
                <a:lnTo>
                  <a:pt x="2996" y="4365"/>
                </a:lnTo>
                <a:lnTo>
                  <a:pt x="2996" y="4237"/>
                </a:lnTo>
                <a:lnTo>
                  <a:pt x="2996" y="4237"/>
                </a:lnTo>
                <a:lnTo>
                  <a:pt x="2996" y="4194"/>
                </a:lnTo>
                <a:lnTo>
                  <a:pt x="2996" y="4173"/>
                </a:lnTo>
                <a:lnTo>
                  <a:pt x="2975" y="4130"/>
                </a:lnTo>
                <a:lnTo>
                  <a:pt x="2953" y="4130"/>
                </a:lnTo>
                <a:lnTo>
                  <a:pt x="2975" y="4108"/>
                </a:lnTo>
                <a:lnTo>
                  <a:pt x="3039" y="4066"/>
                </a:lnTo>
                <a:lnTo>
                  <a:pt x="3039" y="4066"/>
                </a:lnTo>
                <a:lnTo>
                  <a:pt x="3082" y="4044"/>
                </a:lnTo>
                <a:lnTo>
                  <a:pt x="3146" y="4023"/>
                </a:lnTo>
                <a:lnTo>
                  <a:pt x="3296" y="4044"/>
                </a:lnTo>
                <a:lnTo>
                  <a:pt x="3445" y="4066"/>
                </a:lnTo>
                <a:lnTo>
                  <a:pt x="3552" y="4130"/>
                </a:lnTo>
                <a:lnTo>
                  <a:pt x="3552" y="4130"/>
                </a:lnTo>
                <a:lnTo>
                  <a:pt x="3617" y="4194"/>
                </a:lnTo>
                <a:lnTo>
                  <a:pt x="3659" y="4301"/>
                </a:lnTo>
                <a:lnTo>
                  <a:pt x="3681" y="4322"/>
                </a:lnTo>
                <a:lnTo>
                  <a:pt x="3724" y="4365"/>
                </a:lnTo>
                <a:lnTo>
                  <a:pt x="3766" y="4365"/>
                </a:lnTo>
                <a:lnTo>
                  <a:pt x="3831" y="4344"/>
                </a:lnTo>
                <a:lnTo>
                  <a:pt x="3831" y="4344"/>
                </a:lnTo>
                <a:lnTo>
                  <a:pt x="3873" y="4301"/>
                </a:lnTo>
                <a:lnTo>
                  <a:pt x="3895" y="4258"/>
                </a:lnTo>
                <a:lnTo>
                  <a:pt x="3873" y="4130"/>
                </a:lnTo>
                <a:lnTo>
                  <a:pt x="3873" y="4130"/>
                </a:lnTo>
                <a:lnTo>
                  <a:pt x="3852" y="4044"/>
                </a:lnTo>
                <a:lnTo>
                  <a:pt x="3809" y="4001"/>
                </a:lnTo>
                <a:lnTo>
                  <a:pt x="3809" y="3959"/>
                </a:lnTo>
                <a:lnTo>
                  <a:pt x="3873" y="3894"/>
                </a:lnTo>
                <a:lnTo>
                  <a:pt x="3873" y="3894"/>
                </a:lnTo>
                <a:lnTo>
                  <a:pt x="3938" y="3852"/>
                </a:lnTo>
                <a:lnTo>
                  <a:pt x="4002" y="3809"/>
                </a:lnTo>
                <a:lnTo>
                  <a:pt x="4173" y="3745"/>
                </a:lnTo>
                <a:lnTo>
                  <a:pt x="4365" y="3723"/>
                </a:lnTo>
                <a:lnTo>
                  <a:pt x="4515" y="3745"/>
                </a:lnTo>
                <a:lnTo>
                  <a:pt x="4515" y="3745"/>
                </a:lnTo>
                <a:lnTo>
                  <a:pt x="4601" y="3787"/>
                </a:lnTo>
                <a:lnTo>
                  <a:pt x="4665" y="3852"/>
                </a:lnTo>
                <a:lnTo>
                  <a:pt x="4729" y="3894"/>
                </a:lnTo>
                <a:lnTo>
                  <a:pt x="4772" y="3937"/>
                </a:lnTo>
                <a:lnTo>
                  <a:pt x="4772" y="3937"/>
                </a:lnTo>
                <a:lnTo>
                  <a:pt x="4879" y="3959"/>
                </a:lnTo>
                <a:lnTo>
                  <a:pt x="4900" y="3937"/>
                </a:lnTo>
                <a:lnTo>
                  <a:pt x="4922" y="3916"/>
                </a:lnTo>
                <a:lnTo>
                  <a:pt x="4943" y="3873"/>
                </a:lnTo>
                <a:lnTo>
                  <a:pt x="4922" y="3787"/>
                </a:lnTo>
                <a:lnTo>
                  <a:pt x="4922" y="3723"/>
                </a:lnTo>
                <a:lnTo>
                  <a:pt x="4922" y="3659"/>
                </a:lnTo>
                <a:lnTo>
                  <a:pt x="4922" y="3638"/>
                </a:lnTo>
                <a:lnTo>
                  <a:pt x="4943" y="3616"/>
                </a:lnTo>
                <a:lnTo>
                  <a:pt x="5029" y="3616"/>
                </a:lnTo>
                <a:lnTo>
                  <a:pt x="5029" y="3616"/>
                </a:lnTo>
                <a:lnTo>
                  <a:pt x="5072" y="3659"/>
                </a:lnTo>
                <a:lnTo>
                  <a:pt x="5072" y="3702"/>
                </a:lnTo>
                <a:lnTo>
                  <a:pt x="5114" y="3809"/>
                </a:lnTo>
                <a:lnTo>
                  <a:pt x="5114" y="3830"/>
                </a:lnTo>
                <a:lnTo>
                  <a:pt x="5157" y="3852"/>
                </a:lnTo>
                <a:lnTo>
                  <a:pt x="5200" y="3852"/>
                </a:lnTo>
                <a:lnTo>
                  <a:pt x="5264" y="3809"/>
                </a:lnTo>
                <a:lnTo>
                  <a:pt x="5264" y="3809"/>
                </a:lnTo>
                <a:lnTo>
                  <a:pt x="5307" y="3766"/>
                </a:lnTo>
                <a:lnTo>
                  <a:pt x="5307" y="3723"/>
                </a:lnTo>
                <a:lnTo>
                  <a:pt x="5328" y="3680"/>
                </a:lnTo>
                <a:lnTo>
                  <a:pt x="5392" y="3638"/>
                </a:lnTo>
                <a:lnTo>
                  <a:pt x="5392" y="3638"/>
                </a:lnTo>
                <a:lnTo>
                  <a:pt x="5435" y="3616"/>
                </a:lnTo>
                <a:lnTo>
                  <a:pt x="5521" y="3616"/>
                </a:lnTo>
                <a:lnTo>
                  <a:pt x="5649" y="3638"/>
                </a:lnTo>
                <a:lnTo>
                  <a:pt x="5649" y="3638"/>
                </a:lnTo>
                <a:lnTo>
                  <a:pt x="5799" y="3680"/>
                </a:lnTo>
                <a:lnTo>
                  <a:pt x="5820" y="3723"/>
                </a:lnTo>
                <a:lnTo>
                  <a:pt x="5842" y="3745"/>
                </a:lnTo>
                <a:lnTo>
                  <a:pt x="5863" y="3830"/>
                </a:lnTo>
                <a:lnTo>
                  <a:pt x="5885" y="3937"/>
                </a:lnTo>
                <a:lnTo>
                  <a:pt x="5885" y="3937"/>
                </a:lnTo>
                <a:lnTo>
                  <a:pt x="5906" y="4066"/>
                </a:lnTo>
                <a:lnTo>
                  <a:pt x="5927" y="4087"/>
                </a:lnTo>
                <a:lnTo>
                  <a:pt x="5970" y="4108"/>
                </a:lnTo>
                <a:lnTo>
                  <a:pt x="5992" y="4108"/>
                </a:lnTo>
                <a:lnTo>
                  <a:pt x="6034" y="4087"/>
                </a:lnTo>
                <a:lnTo>
                  <a:pt x="6120" y="4001"/>
                </a:lnTo>
                <a:lnTo>
                  <a:pt x="6120" y="4001"/>
                </a:lnTo>
                <a:lnTo>
                  <a:pt x="6163" y="3937"/>
                </a:lnTo>
                <a:lnTo>
                  <a:pt x="6184" y="3894"/>
                </a:lnTo>
                <a:lnTo>
                  <a:pt x="6227" y="3852"/>
                </a:lnTo>
                <a:lnTo>
                  <a:pt x="6313" y="3809"/>
                </a:lnTo>
                <a:lnTo>
                  <a:pt x="6313" y="3809"/>
                </a:lnTo>
                <a:lnTo>
                  <a:pt x="6462" y="3787"/>
                </a:lnTo>
                <a:lnTo>
                  <a:pt x="6526" y="3766"/>
                </a:lnTo>
                <a:lnTo>
                  <a:pt x="6591" y="3787"/>
                </a:lnTo>
                <a:lnTo>
                  <a:pt x="6591" y="3787"/>
                </a:lnTo>
                <a:lnTo>
                  <a:pt x="6633" y="3830"/>
                </a:lnTo>
                <a:lnTo>
                  <a:pt x="6655" y="3873"/>
                </a:lnTo>
                <a:lnTo>
                  <a:pt x="6655" y="3980"/>
                </a:lnTo>
                <a:lnTo>
                  <a:pt x="6655" y="4108"/>
                </a:lnTo>
                <a:lnTo>
                  <a:pt x="6676" y="4194"/>
                </a:lnTo>
                <a:lnTo>
                  <a:pt x="6676" y="4194"/>
                </a:lnTo>
                <a:lnTo>
                  <a:pt x="6719" y="4279"/>
                </a:lnTo>
                <a:lnTo>
                  <a:pt x="6740" y="4322"/>
                </a:lnTo>
                <a:lnTo>
                  <a:pt x="6783" y="4322"/>
                </a:lnTo>
                <a:lnTo>
                  <a:pt x="6805" y="4322"/>
                </a:lnTo>
                <a:lnTo>
                  <a:pt x="6869" y="4237"/>
                </a:lnTo>
                <a:lnTo>
                  <a:pt x="6912" y="4215"/>
                </a:lnTo>
                <a:lnTo>
                  <a:pt x="6976" y="4194"/>
                </a:lnTo>
                <a:lnTo>
                  <a:pt x="6976" y="4194"/>
                </a:lnTo>
                <a:lnTo>
                  <a:pt x="7040" y="4173"/>
                </a:lnTo>
                <a:lnTo>
                  <a:pt x="7061" y="4194"/>
                </a:lnTo>
                <a:lnTo>
                  <a:pt x="7083" y="4237"/>
                </a:lnTo>
                <a:lnTo>
                  <a:pt x="7083" y="4279"/>
                </a:lnTo>
                <a:lnTo>
                  <a:pt x="7083" y="4386"/>
                </a:lnTo>
                <a:lnTo>
                  <a:pt x="7083" y="4451"/>
                </a:lnTo>
                <a:lnTo>
                  <a:pt x="7083" y="4493"/>
                </a:lnTo>
                <a:lnTo>
                  <a:pt x="7083" y="4493"/>
                </a:lnTo>
                <a:lnTo>
                  <a:pt x="7126" y="4536"/>
                </a:lnTo>
                <a:lnTo>
                  <a:pt x="7168" y="4558"/>
                </a:lnTo>
                <a:lnTo>
                  <a:pt x="7211" y="4558"/>
                </a:lnTo>
                <a:lnTo>
                  <a:pt x="7254" y="4536"/>
                </a:lnTo>
                <a:lnTo>
                  <a:pt x="7361" y="4451"/>
                </a:lnTo>
                <a:lnTo>
                  <a:pt x="7468" y="4365"/>
                </a:lnTo>
                <a:lnTo>
                  <a:pt x="7468" y="4365"/>
                </a:lnTo>
                <a:lnTo>
                  <a:pt x="7596" y="4322"/>
                </a:lnTo>
                <a:lnTo>
                  <a:pt x="7660" y="4322"/>
                </a:lnTo>
                <a:lnTo>
                  <a:pt x="7725" y="4344"/>
                </a:lnTo>
                <a:lnTo>
                  <a:pt x="7767" y="4365"/>
                </a:lnTo>
                <a:lnTo>
                  <a:pt x="7810" y="4408"/>
                </a:lnTo>
                <a:lnTo>
                  <a:pt x="7832" y="4472"/>
                </a:lnTo>
                <a:lnTo>
                  <a:pt x="7853" y="4558"/>
                </a:lnTo>
                <a:lnTo>
                  <a:pt x="7853" y="4558"/>
                </a:lnTo>
                <a:lnTo>
                  <a:pt x="7832" y="4643"/>
                </a:lnTo>
                <a:lnTo>
                  <a:pt x="7810" y="4729"/>
                </a:lnTo>
                <a:lnTo>
                  <a:pt x="7810" y="4793"/>
                </a:lnTo>
                <a:lnTo>
                  <a:pt x="7810" y="4836"/>
                </a:lnTo>
                <a:lnTo>
                  <a:pt x="7832" y="4879"/>
                </a:lnTo>
                <a:lnTo>
                  <a:pt x="7874" y="4900"/>
                </a:lnTo>
                <a:lnTo>
                  <a:pt x="7874" y="4900"/>
                </a:lnTo>
                <a:lnTo>
                  <a:pt x="7917" y="4900"/>
                </a:lnTo>
                <a:lnTo>
                  <a:pt x="7960" y="4879"/>
                </a:lnTo>
                <a:lnTo>
                  <a:pt x="8046" y="4836"/>
                </a:lnTo>
                <a:lnTo>
                  <a:pt x="8131" y="4772"/>
                </a:lnTo>
                <a:lnTo>
                  <a:pt x="8217" y="4729"/>
                </a:lnTo>
                <a:lnTo>
                  <a:pt x="8217" y="4729"/>
                </a:lnTo>
                <a:lnTo>
                  <a:pt x="8302" y="4707"/>
                </a:lnTo>
                <a:lnTo>
                  <a:pt x="8388" y="4729"/>
                </a:lnTo>
                <a:lnTo>
                  <a:pt x="8452" y="4772"/>
                </a:lnTo>
                <a:lnTo>
                  <a:pt x="8495" y="4814"/>
                </a:lnTo>
                <a:lnTo>
                  <a:pt x="8516" y="4879"/>
                </a:lnTo>
                <a:lnTo>
                  <a:pt x="8559" y="4943"/>
                </a:lnTo>
                <a:lnTo>
                  <a:pt x="8559" y="5114"/>
                </a:lnTo>
                <a:lnTo>
                  <a:pt x="8559" y="5114"/>
                </a:lnTo>
                <a:close/>
                <a:moveTo>
                  <a:pt x="5136" y="4707"/>
                </a:moveTo>
                <a:lnTo>
                  <a:pt x="5136" y="4707"/>
                </a:lnTo>
                <a:lnTo>
                  <a:pt x="5157" y="4665"/>
                </a:lnTo>
                <a:lnTo>
                  <a:pt x="5179" y="4643"/>
                </a:lnTo>
                <a:lnTo>
                  <a:pt x="5200" y="4600"/>
                </a:lnTo>
                <a:lnTo>
                  <a:pt x="5200" y="4558"/>
                </a:lnTo>
                <a:lnTo>
                  <a:pt x="5200" y="4558"/>
                </a:lnTo>
                <a:lnTo>
                  <a:pt x="5200" y="4493"/>
                </a:lnTo>
                <a:lnTo>
                  <a:pt x="5179" y="4429"/>
                </a:lnTo>
                <a:lnTo>
                  <a:pt x="5136" y="4386"/>
                </a:lnTo>
                <a:lnTo>
                  <a:pt x="5093" y="4344"/>
                </a:lnTo>
                <a:lnTo>
                  <a:pt x="5093" y="4344"/>
                </a:lnTo>
                <a:lnTo>
                  <a:pt x="5029" y="4322"/>
                </a:lnTo>
                <a:lnTo>
                  <a:pt x="4965" y="4301"/>
                </a:lnTo>
                <a:lnTo>
                  <a:pt x="4900" y="4301"/>
                </a:lnTo>
                <a:lnTo>
                  <a:pt x="4836" y="4301"/>
                </a:lnTo>
                <a:lnTo>
                  <a:pt x="4772" y="4322"/>
                </a:lnTo>
                <a:lnTo>
                  <a:pt x="4708" y="4365"/>
                </a:lnTo>
                <a:lnTo>
                  <a:pt x="4665" y="4408"/>
                </a:lnTo>
                <a:lnTo>
                  <a:pt x="4622" y="4472"/>
                </a:lnTo>
                <a:lnTo>
                  <a:pt x="4622" y="4472"/>
                </a:lnTo>
                <a:lnTo>
                  <a:pt x="4601" y="4536"/>
                </a:lnTo>
                <a:lnTo>
                  <a:pt x="4579" y="4600"/>
                </a:lnTo>
                <a:lnTo>
                  <a:pt x="4601" y="4622"/>
                </a:lnTo>
                <a:lnTo>
                  <a:pt x="4622" y="4643"/>
                </a:lnTo>
                <a:lnTo>
                  <a:pt x="4708" y="4643"/>
                </a:lnTo>
                <a:lnTo>
                  <a:pt x="4793" y="4600"/>
                </a:lnTo>
                <a:lnTo>
                  <a:pt x="4793" y="4600"/>
                </a:lnTo>
                <a:lnTo>
                  <a:pt x="4879" y="4558"/>
                </a:lnTo>
                <a:lnTo>
                  <a:pt x="4922" y="4536"/>
                </a:lnTo>
                <a:lnTo>
                  <a:pt x="4965" y="4536"/>
                </a:lnTo>
                <a:lnTo>
                  <a:pt x="4986" y="4579"/>
                </a:lnTo>
                <a:lnTo>
                  <a:pt x="5029" y="4643"/>
                </a:lnTo>
                <a:lnTo>
                  <a:pt x="5072" y="4665"/>
                </a:lnTo>
                <a:lnTo>
                  <a:pt x="5136" y="4707"/>
                </a:lnTo>
                <a:lnTo>
                  <a:pt x="5136" y="4707"/>
                </a:lnTo>
                <a:close/>
                <a:moveTo>
                  <a:pt x="6462" y="4579"/>
                </a:moveTo>
                <a:lnTo>
                  <a:pt x="6462" y="4579"/>
                </a:lnTo>
                <a:lnTo>
                  <a:pt x="6398" y="4558"/>
                </a:lnTo>
                <a:lnTo>
                  <a:pt x="6334" y="4536"/>
                </a:lnTo>
                <a:lnTo>
                  <a:pt x="6248" y="4515"/>
                </a:lnTo>
                <a:lnTo>
                  <a:pt x="6163" y="4536"/>
                </a:lnTo>
                <a:lnTo>
                  <a:pt x="6077" y="4536"/>
                </a:lnTo>
                <a:lnTo>
                  <a:pt x="6013" y="4579"/>
                </a:lnTo>
                <a:lnTo>
                  <a:pt x="5949" y="4622"/>
                </a:lnTo>
                <a:lnTo>
                  <a:pt x="5906" y="4686"/>
                </a:lnTo>
                <a:lnTo>
                  <a:pt x="5906" y="4686"/>
                </a:lnTo>
                <a:lnTo>
                  <a:pt x="5885" y="4793"/>
                </a:lnTo>
                <a:lnTo>
                  <a:pt x="5885" y="4836"/>
                </a:lnTo>
                <a:lnTo>
                  <a:pt x="5927" y="4836"/>
                </a:lnTo>
                <a:lnTo>
                  <a:pt x="5970" y="4836"/>
                </a:lnTo>
                <a:lnTo>
                  <a:pt x="6099" y="4772"/>
                </a:lnTo>
                <a:lnTo>
                  <a:pt x="6184" y="4729"/>
                </a:lnTo>
                <a:lnTo>
                  <a:pt x="6184" y="4729"/>
                </a:lnTo>
                <a:lnTo>
                  <a:pt x="6248" y="4729"/>
                </a:lnTo>
                <a:lnTo>
                  <a:pt x="6313" y="4750"/>
                </a:lnTo>
                <a:lnTo>
                  <a:pt x="6334" y="4793"/>
                </a:lnTo>
                <a:lnTo>
                  <a:pt x="6377" y="4836"/>
                </a:lnTo>
                <a:lnTo>
                  <a:pt x="6441" y="4921"/>
                </a:lnTo>
                <a:lnTo>
                  <a:pt x="6484" y="4943"/>
                </a:lnTo>
                <a:lnTo>
                  <a:pt x="6526" y="4964"/>
                </a:lnTo>
                <a:lnTo>
                  <a:pt x="6526" y="4964"/>
                </a:lnTo>
                <a:lnTo>
                  <a:pt x="6591" y="4943"/>
                </a:lnTo>
                <a:lnTo>
                  <a:pt x="6612" y="4900"/>
                </a:lnTo>
                <a:lnTo>
                  <a:pt x="6612" y="4836"/>
                </a:lnTo>
                <a:lnTo>
                  <a:pt x="6612" y="4793"/>
                </a:lnTo>
                <a:lnTo>
                  <a:pt x="6526" y="4665"/>
                </a:lnTo>
                <a:lnTo>
                  <a:pt x="6462" y="4579"/>
                </a:lnTo>
                <a:lnTo>
                  <a:pt x="6462" y="4579"/>
                </a:lnTo>
                <a:close/>
                <a:moveTo>
                  <a:pt x="3852" y="4579"/>
                </a:moveTo>
                <a:lnTo>
                  <a:pt x="3852" y="4579"/>
                </a:lnTo>
                <a:lnTo>
                  <a:pt x="3788" y="4600"/>
                </a:lnTo>
                <a:lnTo>
                  <a:pt x="3724" y="4622"/>
                </a:lnTo>
                <a:lnTo>
                  <a:pt x="3638" y="4665"/>
                </a:lnTo>
                <a:lnTo>
                  <a:pt x="3574" y="4729"/>
                </a:lnTo>
                <a:lnTo>
                  <a:pt x="3510" y="4793"/>
                </a:lnTo>
                <a:lnTo>
                  <a:pt x="3488" y="4879"/>
                </a:lnTo>
                <a:lnTo>
                  <a:pt x="3467" y="4964"/>
                </a:lnTo>
                <a:lnTo>
                  <a:pt x="3510" y="5028"/>
                </a:lnTo>
                <a:lnTo>
                  <a:pt x="3510" y="5028"/>
                </a:lnTo>
                <a:lnTo>
                  <a:pt x="3552" y="5093"/>
                </a:lnTo>
                <a:lnTo>
                  <a:pt x="3595" y="5114"/>
                </a:lnTo>
                <a:lnTo>
                  <a:pt x="3638" y="5093"/>
                </a:lnTo>
                <a:lnTo>
                  <a:pt x="3681" y="5028"/>
                </a:lnTo>
                <a:lnTo>
                  <a:pt x="3745" y="4921"/>
                </a:lnTo>
                <a:lnTo>
                  <a:pt x="3766" y="4857"/>
                </a:lnTo>
                <a:lnTo>
                  <a:pt x="3809" y="4836"/>
                </a:lnTo>
                <a:lnTo>
                  <a:pt x="3809" y="4836"/>
                </a:lnTo>
                <a:lnTo>
                  <a:pt x="3873" y="4814"/>
                </a:lnTo>
                <a:lnTo>
                  <a:pt x="3938" y="4814"/>
                </a:lnTo>
                <a:lnTo>
                  <a:pt x="3980" y="4857"/>
                </a:lnTo>
                <a:lnTo>
                  <a:pt x="4023" y="4879"/>
                </a:lnTo>
                <a:lnTo>
                  <a:pt x="4109" y="4964"/>
                </a:lnTo>
                <a:lnTo>
                  <a:pt x="4152" y="5007"/>
                </a:lnTo>
                <a:lnTo>
                  <a:pt x="4216" y="5028"/>
                </a:lnTo>
                <a:lnTo>
                  <a:pt x="4216" y="5028"/>
                </a:lnTo>
                <a:lnTo>
                  <a:pt x="4280" y="4964"/>
                </a:lnTo>
                <a:lnTo>
                  <a:pt x="4301" y="4921"/>
                </a:lnTo>
                <a:lnTo>
                  <a:pt x="4301" y="4879"/>
                </a:lnTo>
                <a:lnTo>
                  <a:pt x="4280" y="4814"/>
                </a:lnTo>
                <a:lnTo>
                  <a:pt x="4216" y="4729"/>
                </a:lnTo>
                <a:lnTo>
                  <a:pt x="4130" y="4686"/>
                </a:lnTo>
                <a:lnTo>
                  <a:pt x="4023" y="4622"/>
                </a:lnTo>
                <a:lnTo>
                  <a:pt x="3938" y="4600"/>
                </a:lnTo>
                <a:lnTo>
                  <a:pt x="3852" y="4579"/>
                </a:lnTo>
                <a:lnTo>
                  <a:pt x="3852" y="4579"/>
                </a:lnTo>
                <a:close/>
                <a:moveTo>
                  <a:pt x="2333" y="4857"/>
                </a:moveTo>
                <a:lnTo>
                  <a:pt x="2333" y="4857"/>
                </a:lnTo>
                <a:lnTo>
                  <a:pt x="2247" y="4921"/>
                </a:lnTo>
                <a:lnTo>
                  <a:pt x="2247" y="4964"/>
                </a:lnTo>
                <a:lnTo>
                  <a:pt x="2247" y="4986"/>
                </a:lnTo>
                <a:lnTo>
                  <a:pt x="2312" y="5007"/>
                </a:lnTo>
                <a:lnTo>
                  <a:pt x="2397" y="5028"/>
                </a:lnTo>
                <a:lnTo>
                  <a:pt x="2397" y="5028"/>
                </a:lnTo>
                <a:lnTo>
                  <a:pt x="2611" y="5071"/>
                </a:lnTo>
                <a:lnTo>
                  <a:pt x="2718" y="5071"/>
                </a:lnTo>
                <a:lnTo>
                  <a:pt x="2761" y="5071"/>
                </a:lnTo>
                <a:lnTo>
                  <a:pt x="2804" y="5050"/>
                </a:lnTo>
                <a:lnTo>
                  <a:pt x="2804" y="5050"/>
                </a:lnTo>
                <a:lnTo>
                  <a:pt x="2782" y="4986"/>
                </a:lnTo>
                <a:lnTo>
                  <a:pt x="2739" y="4921"/>
                </a:lnTo>
                <a:lnTo>
                  <a:pt x="2697" y="4879"/>
                </a:lnTo>
                <a:lnTo>
                  <a:pt x="2611" y="4857"/>
                </a:lnTo>
                <a:lnTo>
                  <a:pt x="2547" y="4836"/>
                </a:lnTo>
                <a:lnTo>
                  <a:pt x="2461" y="4836"/>
                </a:lnTo>
                <a:lnTo>
                  <a:pt x="2376" y="4836"/>
                </a:lnTo>
                <a:lnTo>
                  <a:pt x="2333" y="4857"/>
                </a:lnTo>
                <a:lnTo>
                  <a:pt x="2333" y="4857"/>
                </a:lnTo>
                <a:close/>
                <a:moveTo>
                  <a:pt x="4900" y="5093"/>
                </a:moveTo>
                <a:lnTo>
                  <a:pt x="4900" y="5093"/>
                </a:lnTo>
                <a:lnTo>
                  <a:pt x="4858" y="5157"/>
                </a:lnTo>
                <a:lnTo>
                  <a:pt x="4879" y="5200"/>
                </a:lnTo>
                <a:lnTo>
                  <a:pt x="4922" y="5221"/>
                </a:lnTo>
                <a:lnTo>
                  <a:pt x="4965" y="5221"/>
                </a:lnTo>
                <a:lnTo>
                  <a:pt x="5114" y="5178"/>
                </a:lnTo>
                <a:lnTo>
                  <a:pt x="5221" y="5157"/>
                </a:lnTo>
                <a:lnTo>
                  <a:pt x="5221" y="5157"/>
                </a:lnTo>
                <a:lnTo>
                  <a:pt x="5286" y="5178"/>
                </a:lnTo>
                <a:lnTo>
                  <a:pt x="5350" y="5200"/>
                </a:lnTo>
                <a:lnTo>
                  <a:pt x="5457" y="5264"/>
                </a:lnTo>
                <a:lnTo>
                  <a:pt x="5542" y="5328"/>
                </a:lnTo>
                <a:lnTo>
                  <a:pt x="5606" y="5328"/>
                </a:lnTo>
                <a:lnTo>
                  <a:pt x="5671" y="5349"/>
                </a:lnTo>
                <a:lnTo>
                  <a:pt x="5671" y="5349"/>
                </a:lnTo>
                <a:lnTo>
                  <a:pt x="5692" y="5285"/>
                </a:lnTo>
                <a:lnTo>
                  <a:pt x="5671" y="5221"/>
                </a:lnTo>
                <a:lnTo>
                  <a:pt x="5649" y="5157"/>
                </a:lnTo>
                <a:lnTo>
                  <a:pt x="5628" y="5114"/>
                </a:lnTo>
                <a:lnTo>
                  <a:pt x="5521" y="5028"/>
                </a:lnTo>
                <a:lnTo>
                  <a:pt x="5392" y="4986"/>
                </a:lnTo>
                <a:lnTo>
                  <a:pt x="5243" y="4943"/>
                </a:lnTo>
                <a:lnTo>
                  <a:pt x="5093" y="4964"/>
                </a:lnTo>
                <a:lnTo>
                  <a:pt x="4965" y="5007"/>
                </a:lnTo>
                <a:lnTo>
                  <a:pt x="4922" y="5050"/>
                </a:lnTo>
                <a:lnTo>
                  <a:pt x="4900" y="5093"/>
                </a:lnTo>
                <a:lnTo>
                  <a:pt x="4900" y="5093"/>
                </a:lnTo>
                <a:close/>
                <a:moveTo>
                  <a:pt x="6740" y="5392"/>
                </a:moveTo>
                <a:lnTo>
                  <a:pt x="6740" y="5392"/>
                </a:lnTo>
                <a:lnTo>
                  <a:pt x="6762" y="5478"/>
                </a:lnTo>
                <a:lnTo>
                  <a:pt x="6783" y="5499"/>
                </a:lnTo>
                <a:lnTo>
                  <a:pt x="6805" y="5520"/>
                </a:lnTo>
                <a:lnTo>
                  <a:pt x="6826" y="5499"/>
                </a:lnTo>
                <a:lnTo>
                  <a:pt x="6890" y="5456"/>
                </a:lnTo>
                <a:lnTo>
                  <a:pt x="6954" y="5392"/>
                </a:lnTo>
                <a:lnTo>
                  <a:pt x="6954" y="5392"/>
                </a:lnTo>
                <a:lnTo>
                  <a:pt x="6997" y="5371"/>
                </a:lnTo>
                <a:lnTo>
                  <a:pt x="7061" y="5371"/>
                </a:lnTo>
                <a:lnTo>
                  <a:pt x="7147" y="5392"/>
                </a:lnTo>
                <a:lnTo>
                  <a:pt x="7254" y="5435"/>
                </a:lnTo>
                <a:lnTo>
                  <a:pt x="7297" y="5435"/>
                </a:lnTo>
                <a:lnTo>
                  <a:pt x="7340" y="5413"/>
                </a:lnTo>
                <a:lnTo>
                  <a:pt x="7340" y="5413"/>
                </a:lnTo>
                <a:lnTo>
                  <a:pt x="7361" y="5349"/>
                </a:lnTo>
                <a:lnTo>
                  <a:pt x="7361" y="5306"/>
                </a:lnTo>
                <a:lnTo>
                  <a:pt x="7340" y="5264"/>
                </a:lnTo>
                <a:lnTo>
                  <a:pt x="7318" y="5221"/>
                </a:lnTo>
                <a:lnTo>
                  <a:pt x="7211" y="5178"/>
                </a:lnTo>
                <a:lnTo>
                  <a:pt x="7083" y="5135"/>
                </a:lnTo>
                <a:lnTo>
                  <a:pt x="6933" y="5135"/>
                </a:lnTo>
                <a:lnTo>
                  <a:pt x="6826" y="5178"/>
                </a:lnTo>
                <a:lnTo>
                  <a:pt x="6783" y="5221"/>
                </a:lnTo>
                <a:lnTo>
                  <a:pt x="6762" y="5264"/>
                </a:lnTo>
                <a:lnTo>
                  <a:pt x="6740" y="5328"/>
                </a:lnTo>
                <a:lnTo>
                  <a:pt x="6740" y="5392"/>
                </a:lnTo>
                <a:lnTo>
                  <a:pt x="6740" y="5392"/>
                </a:lnTo>
                <a:close/>
                <a:moveTo>
                  <a:pt x="6141" y="7211"/>
                </a:moveTo>
                <a:lnTo>
                  <a:pt x="6141" y="7211"/>
                </a:lnTo>
                <a:lnTo>
                  <a:pt x="6163" y="7275"/>
                </a:lnTo>
                <a:lnTo>
                  <a:pt x="6184" y="7318"/>
                </a:lnTo>
                <a:lnTo>
                  <a:pt x="6206" y="7339"/>
                </a:lnTo>
                <a:lnTo>
                  <a:pt x="6248" y="7360"/>
                </a:lnTo>
                <a:lnTo>
                  <a:pt x="6313" y="7296"/>
                </a:lnTo>
                <a:lnTo>
                  <a:pt x="6398" y="7211"/>
                </a:lnTo>
                <a:lnTo>
                  <a:pt x="6462" y="7082"/>
                </a:lnTo>
                <a:lnTo>
                  <a:pt x="6526" y="6954"/>
                </a:lnTo>
                <a:lnTo>
                  <a:pt x="6569" y="6826"/>
                </a:lnTo>
                <a:lnTo>
                  <a:pt x="6569" y="6740"/>
                </a:lnTo>
                <a:lnTo>
                  <a:pt x="6569" y="6740"/>
                </a:lnTo>
                <a:lnTo>
                  <a:pt x="6526" y="6697"/>
                </a:lnTo>
                <a:lnTo>
                  <a:pt x="6484" y="6676"/>
                </a:lnTo>
                <a:lnTo>
                  <a:pt x="6441" y="6676"/>
                </a:lnTo>
                <a:lnTo>
                  <a:pt x="6398" y="6676"/>
                </a:lnTo>
                <a:lnTo>
                  <a:pt x="6334" y="6719"/>
                </a:lnTo>
                <a:lnTo>
                  <a:pt x="6248" y="6804"/>
                </a:lnTo>
                <a:lnTo>
                  <a:pt x="6206" y="6911"/>
                </a:lnTo>
                <a:lnTo>
                  <a:pt x="6163" y="7018"/>
                </a:lnTo>
                <a:lnTo>
                  <a:pt x="6141" y="7125"/>
                </a:lnTo>
                <a:lnTo>
                  <a:pt x="6141" y="7211"/>
                </a:lnTo>
                <a:lnTo>
                  <a:pt x="6141" y="7211"/>
                </a:lnTo>
                <a:close/>
                <a:moveTo>
                  <a:pt x="5970" y="6975"/>
                </a:moveTo>
                <a:lnTo>
                  <a:pt x="5970" y="6975"/>
                </a:lnTo>
                <a:lnTo>
                  <a:pt x="5906" y="6997"/>
                </a:lnTo>
                <a:lnTo>
                  <a:pt x="5799" y="7082"/>
                </a:lnTo>
                <a:lnTo>
                  <a:pt x="5713" y="7189"/>
                </a:lnTo>
                <a:lnTo>
                  <a:pt x="5628" y="7339"/>
                </a:lnTo>
                <a:lnTo>
                  <a:pt x="5564" y="7467"/>
                </a:lnTo>
                <a:lnTo>
                  <a:pt x="5542" y="7596"/>
                </a:lnTo>
                <a:lnTo>
                  <a:pt x="5542" y="7660"/>
                </a:lnTo>
                <a:lnTo>
                  <a:pt x="5564" y="7703"/>
                </a:lnTo>
                <a:lnTo>
                  <a:pt x="5585" y="7724"/>
                </a:lnTo>
                <a:lnTo>
                  <a:pt x="5628" y="7767"/>
                </a:lnTo>
                <a:lnTo>
                  <a:pt x="5628" y="7767"/>
                </a:lnTo>
                <a:lnTo>
                  <a:pt x="5671" y="7767"/>
                </a:lnTo>
                <a:lnTo>
                  <a:pt x="5713" y="7746"/>
                </a:lnTo>
                <a:lnTo>
                  <a:pt x="5799" y="7681"/>
                </a:lnTo>
                <a:lnTo>
                  <a:pt x="5863" y="7574"/>
                </a:lnTo>
                <a:lnTo>
                  <a:pt x="5906" y="7446"/>
                </a:lnTo>
                <a:lnTo>
                  <a:pt x="5949" y="7318"/>
                </a:lnTo>
                <a:lnTo>
                  <a:pt x="5992" y="7168"/>
                </a:lnTo>
                <a:lnTo>
                  <a:pt x="5992" y="7061"/>
                </a:lnTo>
                <a:lnTo>
                  <a:pt x="5970" y="6975"/>
                </a:lnTo>
                <a:lnTo>
                  <a:pt x="5970" y="6975"/>
                </a:lnTo>
                <a:close/>
                <a:moveTo>
                  <a:pt x="5842" y="8259"/>
                </a:moveTo>
                <a:lnTo>
                  <a:pt x="5842" y="8259"/>
                </a:lnTo>
                <a:lnTo>
                  <a:pt x="5927" y="8238"/>
                </a:lnTo>
                <a:lnTo>
                  <a:pt x="5970" y="8216"/>
                </a:lnTo>
                <a:lnTo>
                  <a:pt x="6013" y="8152"/>
                </a:lnTo>
                <a:lnTo>
                  <a:pt x="6013" y="8088"/>
                </a:lnTo>
                <a:lnTo>
                  <a:pt x="6013" y="8088"/>
                </a:lnTo>
                <a:lnTo>
                  <a:pt x="5992" y="8024"/>
                </a:lnTo>
                <a:lnTo>
                  <a:pt x="5949" y="8024"/>
                </a:lnTo>
                <a:lnTo>
                  <a:pt x="5906" y="8024"/>
                </a:lnTo>
                <a:lnTo>
                  <a:pt x="5863" y="8045"/>
                </a:lnTo>
                <a:lnTo>
                  <a:pt x="5842" y="8088"/>
                </a:lnTo>
                <a:lnTo>
                  <a:pt x="5820" y="8152"/>
                </a:lnTo>
                <a:lnTo>
                  <a:pt x="5820" y="8195"/>
                </a:lnTo>
                <a:lnTo>
                  <a:pt x="5842" y="8259"/>
                </a:lnTo>
                <a:lnTo>
                  <a:pt x="5842" y="825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1709298" y="2532770"/>
            <a:ext cx="264576" cy="277291"/>
          </a:xfrm>
          <a:custGeom>
            <a:rect b="b" l="l" r="r" t="t"/>
            <a:pathLst>
              <a:path extrusionOk="0" h="10271" w="9800">
                <a:moveTo>
                  <a:pt x="9800" y="1562"/>
                </a:moveTo>
                <a:lnTo>
                  <a:pt x="9800" y="1562"/>
                </a:lnTo>
                <a:lnTo>
                  <a:pt x="9757" y="1370"/>
                </a:lnTo>
                <a:lnTo>
                  <a:pt x="9693" y="1199"/>
                </a:lnTo>
                <a:lnTo>
                  <a:pt x="9586" y="1049"/>
                </a:lnTo>
                <a:lnTo>
                  <a:pt x="9436" y="920"/>
                </a:lnTo>
                <a:lnTo>
                  <a:pt x="9436" y="920"/>
                </a:lnTo>
                <a:lnTo>
                  <a:pt x="9286" y="813"/>
                </a:lnTo>
                <a:lnTo>
                  <a:pt x="9115" y="749"/>
                </a:lnTo>
                <a:lnTo>
                  <a:pt x="9115" y="749"/>
                </a:lnTo>
                <a:lnTo>
                  <a:pt x="8987" y="728"/>
                </a:lnTo>
                <a:lnTo>
                  <a:pt x="8858" y="728"/>
                </a:lnTo>
                <a:lnTo>
                  <a:pt x="8730" y="728"/>
                </a:lnTo>
                <a:lnTo>
                  <a:pt x="8623" y="706"/>
                </a:lnTo>
                <a:lnTo>
                  <a:pt x="8623" y="706"/>
                </a:lnTo>
                <a:lnTo>
                  <a:pt x="8495" y="642"/>
                </a:lnTo>
                <a:lnTo>
                  <a:pt x="8388" y="535"/>
                </a:lnTo>
                <a:lnTo>
                  <a:pt x="8259" y="428"/>
                </a:lnTo>
                <a:lnTo>
                  <a:pt x="8152" y="343"/>
                </a:lnTo>
                <a:lnTo>
                  <a:pt x="8152" y="343"/>
                </a:lnTo>
                <a:lnTo>
                  <a:pt x="7981" y="257"/>
                </a:lnTo>
                <a:lnTo>
                  <a:pt x="7789" y="172"/>
                </a:lnTo>
                <a:lnTo>
                  <a:pt x="7617" y="107"/>
                </a:lnTo>
                <a:lnTo>
                  <a:pt x="7425" y="86"/>
                </a:lnTo>
                <a:lnTo>
                  <a:pt x="7425" y="86"/>
                </a:lnTo>
                <a:lnTo>
                  <a:pt x="7232" y="65"/>
                </a:lnTo>
                <a:lnTo>
                  <a:pt x="7018" y="65"/>
                </a:lnTo>
                <a:lnTo>
                  <a:pt x="6804" y="86"/>
                </a:lnTo>
                <a:lnTo>
                  <a:pt x="6612" y="107"/>
                </a:lnTo>
                <a:lnTo>
                  <a:pt x="6612" y="107"/>
                </a:lnTo>
                <a:lnTo>
                  <a:pt x="6441" y="172"/>
                </a:lnTo>
                <a:lnTo>
                  <a:pt x="6270" y="257"/>
                </a:lnTo>
                <a:lnTo>
                  <a:pt x="6270" y="257"/>
                </a:lnTo>
                <a:lnTo>
                  <a:pt x="6141" y="364"/>
                </a:lnTo>
                <a:lnTo>
                  <a:pt x="6056" y="428"/>
                </a:lnTo>
                <a:lnTo>
                  <a:pt x="5991" y="450"/>
                </a:lnTo>
                <a:lnTo>
                  <a:pt x="5991" y="450"/>
                </a:lnTo>
                <a:lnTo>
                  <a:pt x="5820" y="321"/>
                </a:lnTo>
                <a:lnTo>
                  <a:pt x="5628" y="214"/>
                </a:lnTo>
                <a:lnTo>
                  <a:pt x="5435" y="129"/>
                </a:lnTo>
                <a:lnTo>
                  <a:pt x="5243" y="65"/>
                </a:lnTo>
                <a:lnTo>
                  <a:pt x="5029" y="22"/>
                </a:lnTo>
                <a:lnTo>
                  <a:pt x="4815" y="0"/>
                </a:lnTo>
                <a:lnTo>
                  <a:pt x="4601" y="0"/>
                </a:lnTo>
                <a:lnTo>
                  <a:pt x="4387" y="22"/>
                </a:lnTo>
                <a:lnTo>
                  <a:pt x="4387" y="22"/>
                </a:lnTo>
                <a:lnTo>
                  <a:pt x="4151" y="65"/>
                </a:lnTo>
                <a:lnTo>
                  <a:pt x="3916" y="107"/>
                </a:lnTo>
                <a:lnTo>
                  <a:pt x="3702" y="214"/>
                </a:lnTo>
                <a:lnTo>
                  <a:pt x="3509" y="321"/>
                </a:lnTo>
                <a:lnTo>
                  <a:pt x="3509" y="321"/>
                </a:lnTo>
                <a:lnTo>
                  <a:pt x="3381" y="450"/>
                </a:lnTo>
                <a:lnTo>
                  <a:pt x="3296" y="514"/>
                </a:lnTo>
                <a:lnTo>
                  <a:pt x="3231" y="535"/>
                </a:lnTo>
                <a:lnTo>
                  <a:pt x="3231" y="535"/>
                </a:lnTo>
                <a:lnTo>
                  <a:pt x="3167" y="514"/>
                </a:lnTo>
                <a:lnTo>
                  <a:pt x="3060" y="471"/>
                </a:lnTo>
                <a:lnTo>
                  <a:pt x="2953" y="407"/>
                </a:lnTo>
                <a:lnTo>
                  <a:pt x="2889" y="364"/>
                </a:lnTo>
                <a:lnTo>
                  <a:pt x="2889" y="364"/>
                </a:lnTo>
                <a:lnTo>
                  <a:pt x="2675" y="343"/>
                </a:lnTo>
                <a:lnTo>
                  <a:pt x="2482" y="343"/>
                </a:lnTo>
                <a:lnTo>
                  <a:pt x="2269" y="385"/>
                </a:lnTo>
                <a:lnTo>
                  <a:pt x="2076" y="450"/>
                </a:lnTo>
                <a:lnTo>
                  <a:pt x="1905" y="514"/>
                </a:lnTo>
                <a:lnTo>
                  <a:pt x="1712" y="621"/>
                </a:lnTo>
                <a:lnTo>
                  <a:pt x="1541" y="728"/>
                </a:lnTo>
                <a:lnTo>
                  <a:pt x="1391" y="856"/>
                </a:lnTo>
                <a:lnTo>
                  <a:pt x="1391" y="856"/>
                </a:lnTo>
                <a:lnTo>
                  <a:pt x="1263" y="985"/>
                </a:lnTo>
                <a:lnTo>
                  <a:pt x="1199" y="1049"/>
                </a:lnTo>
                <a:lnTo>
                  <a:pt x="1135" y="1113"/>
                </a:lnTo>
                <a:lnTo>
                  <a:pt x="1135" y="1113"/>
                </a:lnTo>
                <a:lnTo>
                  <a:pt x="1028" y="1134"/>
                </a:lnTo>
                <a:lnTo>
                  <a:pt x="899" y="1134"/>
                </a:lnTo>
                <a:lnTo>
                  <a:pt x="771" y="1134"/>
                </a:lnTo>
                <a:lnTo>
                  <a:pt x="664" y="1134"/>
                </a:lnTo>
                <a:lnTo>
                  <a:pt x="664" y="1134"/>
                </a:lnTo>
                <a:lnTo>
                  <a:pt x="450" y="1199"/>
                </a:lnTo>
                <a:lnTo>
                  <a:pt x="364" y="1241"/>
                </a:lnTo>
                <a:lnTo>
                  <a:pt x="300" y="1305"/>
                </a:lnTo>
                <a:lnTo>
                  <a:pt x="215" y="1348"/>
                </a:lnTo>
                <a:lnTo>
                  <a:pt x="172" y="1434"/>
                </a:lnTo>
                <a:lnTo>
                  <a:pt x="108" y="1519"/>
                </a:lnTo>
                <a:lnTo>
                  <a:pt x="65" y="1626"/>
                </a:lnTo>
                <a:lnTo>
                  <a:pt x="65" y="1626"/>
                </a:lnTo>
                <a:lnTo>
                  <a:pt x="22" y="1798"/>
                </a:lnTo>
                <a:lnTo>
                  <a:pt x="1" y="1969"/>
                </a:lnTo>
                <a:lnTo>
                  <a:pt x="1" y="2140"/>
                </a:lnTo>
                <a:lnTo>
                  <a:pt x="22" y="2290"/>
                </a:lnTo>
                <a:lnTo>
                  <a:pt x="86" y="2439"/>
                </a:lnTo>
                <a:lnTo>
                  <a:pt x="150" y="2589"/>
                </a:lnTo>
                <a:lnTo>
                  <a:pt x="257" y="2739"/>
                </a:lnTo>
                <a:lnTo>
                  <a:pt x="364" y="2867"/>
                </a:lnTo>
                <a:lnTo>
                  <a:pt x="364" y="2867"/>
                </a:lnTo>
                <a:lnTo>
                  <a:pt x="493" y="2996"/>
                </a:lnTo>
                <a:lnTo>
                  <a:pt x="578" y="3060"/>
                </a:lnTo>
                <a:lnTo>
                  <a:pt x="664" y="3081"/>
                </a:lnTo>
                <a:lnTo>
                  <a:pt x="664" y="3081"/>
                </a:lnTo>
                <a:lnTo>
                  <a:pt x="728" y="3103"/>
                </a:lnTo>
                <a:lnTo>
                  <a:pt x="814" y="3081"/>
                </a:lnTo>
                <a:lnTo>
                  <a:pt x="899" y="3081"/>
                </a:lnTo>
                <a:lnTo>
                  <a:pt x="942" y="3081"/>
                </a:lnTo>
                <a:lnTo>
                  <a:pt x="942" y="3081"/>
                </a:lnTo>
                <a:lnTo>
                  <a:pt x="1006" y="3167"/>
                </a:lnTo>
                <a:lnTo>
                  <a:pt x="1070" y="3295"/>
                </a:lnTo>
                <a:lnTo>
                  <a:pt x="1177" y="3509"/>
                </a:lnTo>
                <a:lnTo>
                  <a:pt x="1177" y="3509"/>
                </a:lnTo>
                <a:lnTo>
                  <a:pt x="1391" y="3959"/>
                </a:lnTo>
                <a:lnTo>
                  <a:pt x="1391" y="3959"/>
                </a:lnTo>
                <a:lnTo>
                  <a:pt x="2055" y="5221"/>
                </a:lnTo>
                <a:lnTo>
                  <a:pt x="2376" y="5841"/>
                </a:lnTo>
                <a:lnTo>
                  <a:pt x="2696" y="6462"/>
                </a:lnTo>
                <a:lnTo>
                  <a:pt x="2696" y="6462"/>
                </a:lnTo>
                <a:lnTo>
                  <a:pt x="3039" y="7125"/>
                </a:lnTo>
                <a:lnTo>
                  <a:pt x="3402" y="7767"/>
                </a:lnTo>
                <a:lnTo>
                  <a:pt x="4130" y="9051"/>
                </a:lnTo>
                <a:lnTo>
                  <a:pt x="4130" y="9051"/>
                </a:lnTo>
                <a:lnTo>
                  <a:pt x="4536" y="9757"/>
                </a:lnTo>
                <a:lnTo>
                  <a:pt x="4536" y="9757"/>
                </a:lnTo>
                <a:lnTo>
                  <a:pt x="4622" y="9885"/>
                </a:lnTo>
                <a:lnTo>
                  <a:pt x="4708" y="10035"/>
                </a:lnTo>
                <a:lnTo>
                  <a:pt x="4815" y="10142"/>
                </a:lnTo>
                <a:lnTo>
                  <a:pt x="4879" y="10206"/>
                </a:lnTo>
                <a:lnTo>
                  <a:pt x="4964" y="10228"/>
                </a:lnTo>
                <a:lnTo>
                  <a:pt x="4964" y="10228"/>
                </a:lnTo>
                <a:lnTo>
                  <a:pt x="5050" y="10249"/>
                </a:lnTo>
                <a:lnTo>
                  <a:pt x="5157" y="10270"/>
                </a:lnTo>
                <a:lnTo>
                  <a:pt x="5243" y="10249"/>
                </a:lnTo>
                <a:lnTo>
                  <a:pt x="5328" y="10228"/>
                </a:lnTo>
                <a:lnTo>
                  <a:pt x="5414" y="10185"/>
                </a:lnTo>
                <a:lnTo>
                  <a:pt x="5478" y="10142"/>
                </a:lnTo>
                <a:lnTo>
                  <a:pt x="5628" y="10014"/>
                </a:lnTo>
                <a:lnTo>
                  <a:pt x="5735" y="9842"/>
                </a:lnTo>
                <a:lnTo>
                  <a:pt x="5842" y="9671"/>
                </a:lnTo>
                <a:lnTo>
                  <a:pt x="6056" y="9329"/>
                </a:lnTo>
                <a:lnTo>
                  <a:pt x="6056" y="9329"/>
                </a:lnTo>
                <a:lnTo>
                  <a:pt x="6270" y="8944"/>
                </a:lnTo>
                <a:lnTo>
                  <a:pt x="6462" y="8559"/>
                </a:lnTo>
                <a:lnTo>
                  <a:pt x="6633" y="8174"/>
                </a:lnTo>
                <a:lnTo>
                  <a:pt x="6783" y="7767"/>
                </a:lnTo>
                <a:lnTo>
                  <a:pt x="6783" y="7767"/>
                </a:lnTo>
                <a:lnTo>
                  <a:pt x="6976" y="7318"/>
                </a:lnTo>
                <a:lnTo>
                  <a:pt x="7190" y="6911"/>
                </a:lnTo>
                <a:lnTo>
                  <a:pt x="7639" y="6077"/>
                </a:lnTo>
                <a:lnTo>
                  <a:pt x="7639" y="6077"/>
                </a:lnTo>
                <a:lnTo>
                  <a:pt x="8024" y="5264"/>
                </a:lnTo>
                <a:lnTo>
                  <a:pt x="8388" y="4451"/>
                </a:lnTo>
                <a:lnTo>
                  <a:pt x="8388" y="4451"/>
                </a:lnTo>
                <a:lnTo>
                  <a:pt x="8559" y="4044"/>
                </a:lnTo>
                <a:lnTo>
                  <a:pt x="8687" y="3616"/>
                </a:lnTo>
                <a:lnTo>
                  <a:pt x="8816" y="3210"/>
                </a:lnTo>
                <a:lnTo>
                  <a:pt x="8965" y="2782"/>
                </a:lnTo>
                <a:lnTo>
                  <a:pt x="8965" y="2782"/>
                </a:lnTo>
                <a:lnTo>
                  <a:pt x="9030" y="2675"/>
                </a:lnTo>
                <a:lnTo>
                  <a:pt x="9094" y="2611"/>
                </a:lnTo>
                <a:lnTo>
                  <a:pt x="9179" y="2589"/>
                </a:lnTo>
                <a:lnTo>
                  <a:pt x="9286" y="2525"/>
                </a:lnTo>
                <a:lnTo>
                  <a:pt x="9286" y="2525"/>
                </a:lnTo>
                <a:lnTo>
                  <a:pt x="9415" y="2439"/>
                </a:lnTo>
                <a:lnTo>
                  <a:pt x="9522" y="2311"/>
                </a:lnTo>
                <a:lnTo>
                  <a:pt x="9522" y="2311"/>
                </a:lnTo>
                <a:lnTo>
                  <a:pt x="9650" y="2140"/>
                </a:lnTo>
                <a:lnTo>
                  <a:pt x="9736" y="1947"/>
                </a:lnTo>
                <a:lnTo>
                  <a:pt x="9778" y="1755"/>
                </a:lnTo>
                <a:lnTo>
                  <a:pt x="9800" y="1648"/>
                </a:lnTo>
                <a:lnTo>
                  <a:pt x="9800" y="1562"/>
                </a:lnTo>
                <a:lnTo>
                  <a:pt x="9800" y="1562"/>
                </a:lnTo>
                <a:close/>
                <a:moveTo>
                  <a:pt x="4387" y="8623"/>
                </a:moveTo>
                <a:lnTo>
                  <a:pt x="4387" y="8623"/>
                </a:lnTo>
                <a:lnTo>
                  <a:pt x="4408" y="8580"/>
                </a:lnTo>
                <a:lnTo>
                  <a:pt x="4451" y="8580"/>
                </a:lnTo>
                <a:lnTo>
                  <a:pt x="4494" y="8559"/>
                </a:lnTo>
                <a:lnTo>
                  <a:pt x="4494" y="8537"/>
                </a:lnTo>
                <a:lnTo>
                  <a:pt x="4494" y="8516"/>
                </a:lnTo>
                <a:lnTo>
                  <a:pt x="4494" y="8516"/>
                </a:lnTo>
                <a:lnTo>
                  <a:pt x="4451" y="8452"/>
                </a:lnTo>
                <a:lnTo>
                  <a:pt x="4408" y="8452"/>
                </a:lnTo>
                <a:lnTo>
                  <a:pt x="4365" y="8473"/>
                </a:lnTo>
                <a:lnTo>
                  <a:pt x="4323" y="8452"/>
                </a:lnTo>
                <a:lnTo>
                  <a:pt x="4323" y="8452"/>
                </a:lnTo>
                <a:lnTo>
                  <a:pt x="4216" y="8238"/>
                </a:lnTo>
                <a:lnTo>
                  <a:pt x="4216" y="8238"/>
                </a:lnTo>
                <a:lnTo>
                  <a:pt x="4173" y="8174"/>
                </a:lnTo>
                <a:lnTo>
                  <a:pt x="4173" y="8131"/>
                </a:lnTo>
                <a:lnTo>
                  <a:pt x="4194" y="8109"/>
                </a:lnTo>
                <a:lnTo>
                  <a:pt x="4258" y="8088"/>
                </a:lnTo>
                <a:lnTo>
                  <a:pt x="4258" y="8088"/>
                </a:lnTo>
                <a:lnTo>
                  <a:pt x="4344" y="8045"/>
                </a:lnTo>
                <a:lnTo>
                  <a:pt x="4451" y="8002"/>
                </a:lnTo>
                <a:lnTo>
                  <a:pt x="4558" y="7981"/>
                </a:lnTo>
                <a:lnTo>
                  <a:pt x="4643" y="7981"/>
                </a:lnTo>
                <a:lnTo>
                  <a:pt x="4643" y="7981"/>
                </a:lnTo>
                <a:lnTo>
                  <a:pt x="4708" y="8024"/>
                </a:lnTo>
                <a:lnTo>
                  <a:pt x="4750" y="8088"/>
                </a:lnTo>
                <a:lnTo>
                  <a:pt x="4836" y="8259"/>
                </a:lnTo>
                <a:lnTo>
                  <a:pt x="4857" y="8366"/>
                </a:lnTo>
                <a:lnTo>
                  <a:pt x="4879" y="8452"/>
                </a:lnTo>
                <a:lnTo>
                  <a:pt x="4857" y="8494"/>
                </a:lnTo>
                <a:lnTo>
                  <a:pt x="4836" y="8516"/>
                </a:lnTo>
                <a:lnTo>
                  <a:pt x="4815" y="8516"/>
                </a:lnTo>
                <a:lnTo>
                  <a:pt x="4815" y="8516"/>
                </a:lnTo>
                <a:lnTo>
                  <a:pt x="4772" y="8601"/>
                </a:lnTo>
                <a:lnTo>
                  <a:pt x="4708" y="8666"/>
                </a:lnTo>
                <a:lnTo>
                  <a:pt x="4643" y="8730"/>
                </a:lnTo>
                <a:lnTo>
                  <a:pt x="4579" y="8773"/>
                </a:lnTo>
                <a:lnTo>
                  <a:pt x="4494" y="8794"/>
                </a:lnTo>
                <a:lnTo>
                  <a:pt x="4429" y="8794"/>
                </a:lnTo>
                <a:lnTo>
                  <a:pt x="4387" y="8730"/>
                </a:lnTo>
                <a:lnTo>
                  <a:pt x="4387" y="8623"/>
                </a:lnTo>
                <a:lnTo>
                  <a:pt x="4387" y="8623"/>
                </a:lnTo>
                <a:close/>
                <a:moveTo>
                  <a:pt x="6548" y="7211"/>
                </a:moveTo>
                <a:lnTo>
                  <a:pt x="6548" y="7211"/>
                </a:lnTo>
                <a:lnTo>
                  <a:pt x="6505" y="7189"/>
                </a:lnTo>
                <a:lnTo>
                  <a:pt x="6483" y="7147"/>
                </a:lnTo>
                <a:lnTo>
                  <a:pt x="6441" y="7018"/>
                </a:lnTo>
                <a:lnTo>
                  <a:pt x="6398" y="6804"/>
                </a:lnTo>
                <a:lnTo>
                  <a:pt x="6398" y="6804"/>
                </a:lnTo>
                <a:lnTo>
                  <a:pt x="6377" y="6654"/>
                </a:lnTo>
                <a:lnTo>
                  <a:pt x="6398" y="6526"/>
                </a:lnTo>
                <a:lnTo>
                  <a:pt x="6419" y="6483"/>
                </a:lnTo>
                <a:lnTo>
                  <a:pt x="6441" y="6419"/>
                </a:lnTo>
                <a:lnTo>
                  <a:pt x="6505" y="6376"/>
                </a:lnTo>
                <a:lnTo>
                  <a:pt x="6569" y="6333"/>
                </a:lnTo>
                <a:lnTo>
                  <a:pt x="6569" y="6333"/>
                </a:lnTo>
                <a:lnTo>
                  <a:pt x="6676" y="6291"/>
                </a:lnTo>
                <a:lnTo>
                  <a:pt x="6804" y="6269"/>
                </a:lnTo>
                <a:lnTo>
                  <a:pt x="6911" y="6291"/>
                </a:lnTo>
                <a:lnTo>
                  <a:pt x="7040" y="6312"/>
                </a:lnTo>
                <a:lnTo>
                  <a:pt x="7040" y="6312"/>
                </a:lnTo>
                <a:lnTo>
                  <a:pt x="6826" y="6826"/>
                </a:lnTo>
                <a:lnTo>
                  <a:pt x="6676" y="7104"/>
                </a:lnTo>
                <a:lnTo>
                  <a:pt x="6612" y="7189"/>
                </a:lnTo>
                <a:lnTo>
                  <a:pt x="6569" y="7211"/>
                </a:lnTo>
                <a:lnTo>
                  <a:pt x="6548" y="7211"/>
                </a:lnTo>
                <a:lnTo>
                  <a:pt x="6548" y="7211"/>
                </a:lnTo>
                <a:close/>
                <a:moveTo>
                  <a:pt x="8302" y="3595"/>
                </a:moveTo>
                <a:lnTo>
                  <a:pt x="8302" y="3595"/>
                </a:lnTo>
                <a:lnTo>
                  <a:pt x="8174" y="3959"/>
                </a:lnTo>
                <a:lnTo>
                  <a:pt x="8024" y="4301"/>
                </a:lnTo>
                <a:lnTo>
                  <a:pt x="8024" y="4301"/>
                </a:lnTo>
                <a:lnTo>
                  <a:pt x="7596" y="5157"/>
                </a:lnTo>
                <a:lnTo>
                  <a:pt x="7382" y="5585"/>
                </a:lnTo>
                <a:lnTo>
                  <a:pt x="7190" y="6034"/>
                </a:lnTo>
                <a:lnTo>
                  <a:pt x="7190" y="6034"/>
                </a:lnTo>
                <a:lnTo>
                  <a:pt x="7061" y="5991"/>
                </a:lnTo>
                <a:lnTo>
                  <a:pt x="6911" y="5970"/>
                </a:lnTo>
                <a:lnTo>
                  <a:pt x="6783" y="5991"/>
                </a:lnTo>
                <a:lnTo>
                  <a:pt x="6655" y="6013"/>
                </a:lnTo>
                <a:lnTo>
                  <a:pt x="6526" y="6077"/>
                </a:lnTo>
                <a:lnTo>
                  <a:pt x="6419" y="6141"/>
                </a:lnTo>
                <a:lnTo>
                  <a:pt x="6312" y="6227"/>
                </a:lnTo>
                <a:lnTo>
                  <a:pt x="6227" y="6312"/>
                </a:lnTo>
                <a:lnTo>
                  <a:pt x="6141" y="6419"/>
                </a:lnTo>
                <a:lnTo>
                  <a:pt x="6098" y="6547"/>
                </a:lnTo>
                <a:lnTo>
                  <a:pt x="6056" y="6676"/>
                </a:lnTo>
                <a:lnTo>
                  <a:pt x="6034" y="6804"/>
                </a:lnTo>
                <a:lnTo>
                  <a:pt x="6034" y="6933"/>
                </a:lnTo>
                <a:lnTo>
                  <a:pt x="6077" y="7061"/>
                </a:lnTo>
                <a:lnTo>
                  <a:pt x="6141" y="7189"/>
                </a:lnTo>
                <a:lnTo>
                  <a:pt x="6227" y="7318"/>
                </a:lnTo>
                <a:lnTo>
                  <a:pt x="6227" y="7318"/>
                </a:lnTo>
                <a:lnTo>
                  <a:pt x="6355" y="7446"/>
                </a:lnTo>
                <a:lnTo>
                  <a:pt x="6419" y="7510"/>
                </a:lnTo>
                <a:lnTo>
                  <a:pt x="6419" y="7553"/>
                </a:lnTo>
                <a:lnTo>
                  <a:pt x="6419" y="7596"/>
                </a:lnTo>
                <a:lnTo>
                  <a:pt x="6334" y="7767"/>
                </a:lnTo>
                <a:lnTo>
                  <a:pt x="6334" y="7767"/>
                </a:lnTo>
                <a:lnTo>
                  <a:pt x="5991" y="8452"/>
                </a:lnTo>
                <a:lnTo>
                  <a:pt x="5991" y="8452"/>
                </a:lnTo>
                <a:lnTo>
                  <a:pt x="5649" y="9072"/>
                </a:lnTo>
                <a:lnTo>
                  <a:pt x="5478" y="9372"/>
                </a:lnTo>
                <a:lnTo>
                  <a:pt x="5307" y="9671"/>
                </a:lnTo>
                <a:lnTo>
                  <a:pt x="5307" y="9671"/>
                </a:lnTo>
                <a:lnTo>
                  <a:pt x="5221" y="9821"/>
                </a:lnTo>
                <a:lnTo>
                  <a:pt x="5157" y="9842"/>
                </a:lnTo>
                <a:lnTo>
                  <a:pt x="5071" y="9821"/>
                </a:lnTo>
                <a:lnTo>
                  <a:pt x="5071" y="9821"/>
                </a:lnTo>
                <a:lnTo>
                  <a:pt x="5029" y="9778"/>
                </a:lnTo>
                <a:lnTo>
                  <a:pt x="4986" y="9735"/>
                </a:lnTo>
                <a:lnTo>
                  <a:pt x="4900" y="9607"/>
                </a:lnTo>
                <a:lnTo>
                  <a:pt x="4900" y="9607"/>
                </a:lnTo>
                <a:lnTo>
                  <a:pt x="4729" y="9350"/>
                </a:lnTo>
                <a:lnTo>
                  <a:pt x="4643" y="9201"/>
                </a:lnTo>
                <a:lnTo>
                  <a:pt x="4622" y="9136"/>
                </a:lnTo>
                <a:lnTo>
                  <a:pt x="4622" y="9094"/>
                </a:lnTo>
                <a:lnTo>
                  <a:pt x="4622" y="9094"/>
                </a:lnTo>
                <a:lnTo>
                  <a:pt x="4665" y="9051"/>
                </a:lnTo>
                <a:lnTo>
                  <a:pt x="4729" y="8987"/>
                </a:lnTo>
                <a:lnTo>
                  <a:pt x="4879" y="8922"/>
                </a:lnTo>
                <a:lnTo>
                  <a:pt x="4879" y="8922"/>
                </a:lnTo>
                <a:lnTo>
                  <a:pt x="4943" y="8837"/>
                </a:lnTo>
                <a:lnTo>
                  <a:pt x="5007" y="8773"/>
                </a:lnTo>
                <a:lnTo>
                  <a:pt x="5071" y="8687"/>
                </a:lnTo>
                <a:lnTo>
                  <a:pt x="5114" y="8580"/>
                </a:lnTo>
                <a:lnTo>
                  <a:pt x="5114" y="8580"/>
                </a:lnTo>
                <a:lnTo>
                  <a:pt x="5136" y="8409"/>
                </a:lnTo>
                <a:lnTo>
                  <a:pt x="5114" y="8238"/>
                </a:lnTo>
                <a:lnTo>
                  <a:pt x="5071" y="8088"/>
                </a:lnTo>
                <a:lnTo>
                  <a:pt x="5007" y="7938"/>
                </a:lnTo>
                <a:lnTo>
                  <a:pt x="5007" y="7938"/>
                </a:lnTo>
                <a:lnTo>
                  <a:pt x="4943" y="7853"/>
                </a:lnTo>
                <a:lnTo>
                  <a:pt x="4857" y="7788"/>
                </a:lnTo>
                <a:lnTo>
                  <a:pt x="4772" y="7724"/>
                </a:lnTo>
                <a:lnTo>
                  <a:pt x="4665" y="7681"/>
                </a:lnTo>
                <a:lnTo>
                  <a:pt x="4665" y="7681"/>
                </a:lnTo>
                <a:lnTo>
                  <a:pt x="4579" y="7660"/>
                </a:lnTo>
                <a:lnTo>
                  <a:pt x="4515" y="7660"/>
                </a:lnTo>
                <a:lnTo>
                  <a:pt x="4387" y="7681"/>
                </a:lnTo>
                <a:lnTo>
                  <a:pt x="4237" y="7724"/>
                </a:lnTo>
                <a:lnTo>
                  <a:pt x="4109" y="7746"/>
                </a:lnTo>
                <a:lnTo>
                  <a:pt x="4109" y="7746"/>
                </a:lnTo>
                <a:lnTo>
                  <a:pt x="4002" y="7788"/>
                </a:lnTo>
                <a:lnTo>
                  <a:pt x="4002" y="7788"/>
                </a:lnTo>
                <a:lnTo>
                  <a:pt x="3895" y="7553"/>
                </a:lnTo>
                <a:lnTo>
                  <a:pt x="3895" y="7553"/>
                </a:lnTo>
                <a:lnTo>
                  <a:pt x="3788" y="7339"/>
                </a:lnTo>
                <a:lnTo>
                  <a:pt x="3788" y="7339"/>
                </a:lnTo>
                <a:lnTo>
                  <a:pt x="3488" y="6783"/>
                </a:lnTo>
                <a:lnTo>
                  <a:pt x="3488" y="6783"/>
                </a:lnTo>
                <a:lnTo>
                  <a:pt x="3253" y="6227"/>
                </a:lnTo>
                <a:lnTo>
                  <a:pt x="3124" y="5970"/>
                </a:lnTo>
                <a:lnTo>
                  <a:pt x="2996" y="5713"/>
                </a:lnTo>
                <a:lnTo>
                  <a:pt x="2996" y="5713"/>
                </a:lnTo>
                <a:lnTo>
                  <a:pt x="2376" y="4643"/>
                </a:lnTo>
                <a:lnTo>
                  <a:pt x="2076" y="4087"/>
                </a:lnTo>
                <a:lnTo>
                  <a:pt x="1776" y="3531"/>
                </a:lnTo>
                <a:lnTo>
                  <a:pt x="1776" y="3531"/>
                </a:lnTo>
                <a:lnTo>
                  <a:pt x="1584" y="3210"/>
                </a:lnTo>
                <a:lnTo>
                  <a:pt x="1520" y="3017"/>
                </a:lnTo>
                <a:lnTo>
                  <a:pt x="1498" y="2932"/>
                </a:lnTo>
                <a:lnTo>
                  <a:pt x="1520" y="2867"/>
                </a:lnTo>
                <a:lnTo>
                  <a:pt x="1520" y="2867"/>
                </a:lnTo>
                <a:lnTo>
                  <a:pt x="1562" y="2803"/>
                </a:lnTo>
                <a:lnTo>
                  <a:pt x="1669" y="2739"/>
                </a:lnTo>
                <a:lnTo>
                  <a:pt x="1841" y="2632"/>
                </a:lnTo>
                <a:lnTo>
                  <a:pt x="1841" y="2632"/>
                </a:lnTo>
                <a:lnTo>
                  <a:pt x="2012" y="2439"/>
                </a:lnTo>
                <a:lnTo>
                  <a:pt x="2183" y="2247"/>
                </a:lnTo>
                <a:lnTo>
                  <a:pt x="2290" y="2140"/>
                </a:lnTo>
                <a:lnTo>
                  <a:pt x="2397" y="2054"/>
                </a:lnTo>
                <a:lnTo>
                  <a:pt x="2482" y="2012"/>
                </a:lnTo>
                <a:lnTo>
                  <a:pt x="2589" y="1990"/>
                </a:lnTo>
                <a:lnTo>
                  <a:pt x="2589" y="1990"/>
                </a:lnTo>
                <a:lnTo>
                  <a:pt x="2718" y="2012"/>
                </a:lnTo>
                <a:lnTo>
                  <a:pt x="2846" y="2054"/>
                </a:lnTo>
                <a:lnTo>
                  <a:pt x="3082" y="2140"/>
                </a:lnTo>
                <a:lnTo>
                  <a:pt x="3338" y="2225"/>
                </a:lnTo>
                <a:lnTo>
                  <a:pt x="3467" y="2247"/>
                </a:lnTo>
                <a:lnTo>
                  <a:pt x="3595" y="2268"/>
                </a:lnTo>
                <a:lnTo>
                  <a:pt x="3595" y="2268"/>
                </a:lnTo>
                <a:lnTo>
                  <a:pt x="3745" y="2247"/>
                </a:lnTo>
                <a:lnTo>
                  <a:pt x="3873" y="2225"/>
                </a:lnTo>
                <a:lnTo>
                  <a:pt x="3980" y="2183"/>
                </a:lnTo>
                <a:lnTo>
                  <a:pt x="4087" y="2140"/>
                </a:lnTo>
                <a:lnTo>
                  <a:pt x="4536" y="1883"/>
                </a:lnTo>
                <a:lnTo>
                  <a:pt x="4536" y="1883"/>
                </a:lnTo>
                <a:lnTo>
                  <a:pt x="4686" y="1819"/>
                </a:lnTo>
                <a:lnTo>
                  <a:pt x="4815" y="1819"/>
                </a:lnTo>
                <a:lnTo>
                  <a:pt x="4964" y="1840"/>
                </a:lnTo>
                <a:lnTo>
                  <a:pt x="5093" y="1883"/>
                </a:lnTo>
                <a:lnTo>
                  <a:pt x="5350" y="1990"/>
                </a:lnTo>
                <a:lnTo>
                  <a:pt x="5499" y="2033"/>
                </a:lnTo>
                <a:lnTo>
                  <a:pt x="5649" y="2054"/>
                </a:lnTo>
                <a:lnTo>
                  <a:pt x="5649" y="2054"/>
                </a:lnTo>
                <a:lnTo>
                  <a:pt x="5884" y="2054"/>
                </a:lnTo>
                <a:lnTo>
                  <a:pt x="6098" y="2054"/>
                </a:lnTo>
                <a:lnTo>
                  <a:pt x="6291" y="2012"/>
                </a:lnTo>
                <a:lnTo>
                  <a:pt x="6505" y="1926"/>
                </a:lnTo>
                <a:lnTo>
                  <a:pt x="6505" y="1926"/>
                </a:lnTo>
                <a:lnTo>
                  <a:pt x="6655" y="1883"/>
                </a:lnTo>
                <a:lnTo>
                  <a:pt x="6783" y="1862"/>
                </a:lnTo>
                <a:lnTo>
                  <a:pt x="6911" y="1883"/>
                </a:lnTo>
                <a:lnTo>
                  <a:pt x="6997" y="1926"/>
                </a:lnTo>
                <a:lnTo>
                  <a:pt x="7104" y="2012"/>
                </a:lnTo>
                <a:lnTo>
                  <a:pt x="7190" y="2097"/>
                </a:lnTo>
                <a:lnTo>
                  <a:pt x="7382" y="2311"/>
                </a:lnTo>
                <a:lnTo>
                  <a:pt x="7382" y="2311"/>
                </a:lnTo>
                <a:lnTo>
                  <a:pt x="7575" y="2504"/>
                </a:lnTo>
                <a:lnTo>
                  <a:pt x="7682" y="2568"/>
                </a:lnTo>
                <a:lnTo>
                  <a:pt x="7789" y="2632"/>
                </a:lnTo>
                <a:lnTo>
                  <a:pt x="7789" y="2632"/>
                </a:lnTo>
                <a:lnTo>
                  <a:pt x="7874" y="2653"/>
                </a:lnTo>
                <a:lnTo>
                  <a:pt x="7981" y="2675"/>
                </a:lnTo>
                <a:lnTo>
                  <a:pt x="7981" y="2675"/>
                </a:lnTo>
                <a:lnTo>
                  <a:pt x="8067" y="2718"/>
                </a:lnTo>
                <a:lnTo>
                  <a:pt x="8110" y="2739"/>
                </a:lnTo>
                <a:lnTo>
                  <a:pt x="8174" y="2803"/>
                </a:lnTo>
                <a:lnTo>
                  <a:pt x="8217" y="2889"/>
                </a:lnTo>
                <a:lnTo>
                  <a:pt x="8217" y="2889"/>
                </a:lnTo>
                <a:lnTo>
                  <a:pt x="8324" y="2932"/>
                </a:lnTo>
                <a:lnTo>
                  <a:pt x="8388" y="2974"/>
                </a:lnTo>
                <a:lnTo>
                  <a:pt x="8409" y="3017"/>
                </a:lnTo>
                <a:lnTo>
                  <a:pt x="8409" y="3124"/>
                </a:lnTo>
                <a:lnTo>
                  <a:pt x="8409" y="3124"/>
                </a:lnTo>
                <a:lnTo>
                  <a:pt x="8409" y="3252"/>
                </a:lnTo>
                <a:lnTo>
                  <a:pt x="8388" y="3359"/>
                </a:lnTo>
                <a:lnTo>
                  <a:pt x="8302" y="3595"/>
                </a:lnTo>
                <a:lnTo>
                  <a:pt x="8302" y="3595"/>
                </a:lnTo>
                <a:close/>
                <a:moveTo>
                  <a:pt x="9415" y="1819"/>
                </a:moveTo>
                <a:lnTo>
                  <a:pt x="9415" y="1819"/>
                </a:lnTo>
                <a:lnTo>
                  <a:pt x="9351" y="1947"/>
                </a:lnTo>
                <a:lnTo>
                  <a:pt x="9265" y="2076"/>
                </a:lnTo>
                <a:lnTo>
                  <a:pt x="9158" y="2183"/>
                </a:lnTo>
                <a:lnTo>
                  <a:pt x="9030" y="2290"/>
                </a:lnTo>
                <a:lnTo>
                  <a:pt x="9030" y="2290"/>
                </a:lnTo>
                <a:lnTo>
                  <a:pt x="8880" y="2332"/>
                </a:lnTo>
                <a:lnTo>
                  <a:pt x="8816" y="2375"/>
                </a:lnTo>
                <a:lnTo>
                  <a:pt x="8751" y="2397"/>
                </a:lnTo>
                <a:lnTo>
                  <a:pt x="8751" y="2397"/>
                </a:lnTo>
                <a:lnTo>
                  <a:pt x="8709" y="2461"/>
                </a:lnTo>
                <a:lnTo>
                  <a:pt x="8709" y="2482"/>
                </a:lnTo>
                <a:lnTo>
                  <a:pt x="8709" y="2525"/>
                </a:lnTo>
                <a:lnTo>
                  <a:pt x="8709" y="2568"/>
                </a:lnTo>
                <a:lnTo>
                  <a:pt x="8709" y="2568"/>
                </a:lnTo>
                <a:lnTo>
                  <a:pt x="8644" y="2653"/>
                </a:lnTo>
                <a:lnTo>
                  <a:pt x="8559" y="2675"/>
                </a:lnTo>
                <a:lnTo>
                  <a:pt x="8495" y="2675"/>
                </a:lnTo>
                <a:lnTo>
                  <a:pt x="8430" y="2632"/>
                </a:lnTo>
                <a:lnTo>
                  <a:pt x="8302" y="2525"/>
                </a:lnTo>
                <a:lnTo>
                  <a:pt x="8195" y="2418"/>
                </a:lnTo>
                <a:lnTo>
                  <a:pt x="8195" y="2418"/>
                </a:lnTo>
                <a:lnTo>
                  <a:pt x="8067" y="2332"/>
                </a:lnTo>
                <a:lnTo>
                  <a:pt x="7938" y="2268"/>
                </a:lnTo>
                <a:lnTo>
                  <a:pt x="7789" y="2183"/>
                </a:lnTo>
                <a:lnTo>
                  <a:pt x="7682" y="2097"/>
                </a:lnTo>
                <a:lnTo>
                  <a:pt x="7682" y="2097"/>
                </a:lnTo>
                <a:lnTo>
                  <a:pt x="7532" y="1969"/>
                </a:lnTo>
                <a:lnTo>
                  <a:pt x="7403" y="1819"/>
                </a:lnTo>
                <a:lnTo>
                  <a:pt x="7275" y="1691"/>
                </a:lnTo>
                <a:lnTo>
                  <a:pt x="7190" y="1626"/>
                </a:lnTo>
                <a:lnTo>
                  <a:pt x="7104" y="1584"/>
                </a:lnTo>
                <a:lnTo>
                  <a:pt x="7104" y="1584"/>
                </a:lnTo>
                <a:lnTo>
                  <a:pt x="6933" y="1541"/>
                </a:lnTo>
                <a:lnTo>
                  <a:pt x="6762" y="1519"/>
                </a:lnTo>
                <a:lnTo>
                  <a:pt x="6590" y="1562"/>
                </a:lnTo>
                <a:lnTo>
                  <a:pt x="6419" y="1626"/>
                </a:lnTo>
                <a:lnTo>
                  <a:pt x="6419" y="1626"/>
                </a:lnTo>
                <a:lnTo>
                  <a:pt x="6291" y="1691"/>
                </a:lnTo>
                <a:lnTo>
                  <a:pt x="6163" y="1733"/>
                </a:lnTo>
                <a:lnTo>
                  <a:pt x="6034" y="1755"/>
                </a:lnTo>
                <a:lnTo>
                  <a:pt x="5970" y="1733"/>
                </a:lnTo>
                <a:lnTo>
                  <a:pt x="5906" y="1712"/>
                </a:lnTo>
                <a:lnTo>
                  <a:pt x="5906" y="1712"/>
                </a:lnTo>
                <a:lnTo>
                  <a:pt x="5884" y="1691"/>
                </a:lnTo>
                <a:lnTo>
                  <a:pt x="5863" y="1648"/>
                </a:lnTo>
                <a:lnTo>
                  <a:pt x="5842" y="1605"/>
                </a:lnTo>
                <a:lnTo>
                  <a:pt x="5799" y="1584"/>
                </a:lnTo>
                <a:lnTo>
                  <a:pt x="5799" y="1584"/>
                </a:lnTo>
                <a:lnTo>
                  <a:pt x="5777" y="1584"/>
                </a:lnTo>
                <a:lnTo>
                  <a:pt x="5735" y="1605"/>
                </a:lnTo>
                <a:lnTo>
                  <a:pt x="5713" y="1669"/>
                </a:lnTo>
                <a:lnTo>
                  <a:pt x="5692" y="1712"/>
                </a:lnTo>
                <a:lnTo>
                  <a:pt x="5670" y="1712"/>
                </a:lnTo>
                <a:lnTo>
                  <a:pt x="5649" y="1712"/>
                </a:lnTo>
                <a:lnTo>
                  <a:pt x="5649" y="1712"/>
                </a:lnTo>
                <a:lnTo>
                  <a:pt x="5585" y="1691"/>
                </a:lnTo>
                <a:lnTo>
                  <a:pt x="5563" y="1648"/>
                </a:lnTo>
                <a:lnTo>
                  <a:pt x="5542" y="1541"/>
                </a:lnTo>
                <a:lnTo>
                  <a:pt x="5542" y="1434"/>
                </a:lnTo>
                <a:lnTo>
                  <a:pt x="5521" y="1391"/>
                </a:lnTo>
                <a:lnTo>
                  <a:pt x="5478" y="1370"/>
                </a:lnTo>
                <a:lnTo>
                  <a:pt x="5478" y="1370"/>
                </a:lnTo>
                <a:lnTo>
                  <a:pt x="5414" y="1370"/>
                </a:lnTo>
                <a:lnTo>
                  <a:pt x="5392" y="1391"/>
                </a:lnTo>
                <a:lnTo>
                  <a:pt x="5328" y="1477"/>
                </a:lnTo>
                <a:lnTo>
                  <a:pt x="5307" y="1519"/>
                </a:lnTo>
                <a:lnTo>
                  <a:pt x="5285" y="1541"/>
                </a:lnTo>
                <a:lnTo>
                  <a:pt x="5264" y="1519"/>
                </a:lnTo>
                <a:lnTo>
                  <a:pt x="5221" y="1477"/>
                </a:lnTo>
                <a:lnTo>
                  <a:pt x="5221" y="1477"/>
                </a:lnTo>
                <a:lnTo>
                  <a:pt x="5221" y="1434"/>
                </a:lnTo>
                <a:lnTo>
                  <a:pt x="5221" y="1370"/>
                </a:lnTo>
                <a:lnTo>
                  <a:pt x="5221" y="1199"/>
                </a:lnTo>
                <a:lnTo>
                  <a:pt x="5221" y="1134"/>
                </a:lnTo>
                <a:lnTo>
                  <a:pt x="5200" y="1070"/>
                </a:lnTo>
                <a:lnTo>
                  <a:pt x="5157" y="1049"/>
                </a:lnTo>
                <a:lnTo>
                  <a:pt x="5071" y="1070"/>
                </a:lnTo>
                <a:lnTo>
                  <a:pt x="5071" y="1070"/>
                </a:lnTo>
                <a:lnTo>
                  <a:pt x="5050" y="1092"/>
                </a:lnTo>
                <a:lnTo>
                  <a:pt x="5007" y="1134"/>
                </a:lnTo>
                <a:lnTo>
                  <a:pt x="5007" y="1263"/>
                </a:lnTo>
                <a:lnTo>
                  <a:pt x="4986" y="1391"/>
                </a:lnTo>
                <a:lnTo>
                  <a:pt x="4986" y="1477"/>
                </a:lnTo>
                <a:lnTo>
                  <a:pt x="4986" y="1477"/>
                </a:lnTo>
                <a:lnTo>
                  <a:pt x="4964" y="1477"/>
                </a:lnTo>
                <a:lnTo>
                  <a:pt x="4943" y="1455"/>
                </a:lnTo>
                <a:lnTo>
                  <a:pt x="4922" y="1370"/>
                </a:lnTo>
                <a:lnTo>
                  <a:pt x="4879" y="1156"/>
                </a:lnTo>
                <a:lnTo>
                  <a:pt x="4857" y="1070"/>
                </a:lnTo>
                <a:lnTo>
                  <a:pt x="4836" y="1006"/>
                </a:lnTo>
                <a:lnTo>
                  <a:pt x="4815" y="1006"/>
                </a:lnTo>
                <a:lnTo>
                  <a:pt x="4793" y="1027"/>
                </a:lnTo>
                <a:lnTo>
                  <a:pt x="4729" y="1113"/>
                </a:lnTo>
                <a:lnTo>
                  <a:pt x="4729" y="1113"/>
                </a:lnTo>
                <a:lnTo>
                  <a:pt x="4686" y="1199"/>
                </a:lnTo>
                <a:lnTo>
                  <a:pt x="4686" y="1263"/>
                </a:lnTo>
                <a:lnTo>
                  <a:pt x="4686" y="1348"/>
                </a:lnTo>
                <a:lnTo>
                  <a:pt x="4665" y="1412"/>
                </a:lnTo>
                <a:lnTo>
                  <a:pt x="4665" y="1412"/>
                </a:lnTo>
                <a:lnTo>
                  <a:pt x="4601" y="1477"/>
                </a:lnTo>
                <a:lnTo>
                  <a:pt x="4451" y="1562"/>
                </a:lnTo>
                <a:lnTo>
                  <a:pt x="4173" y="1691"/>
                </a:lnTo>
                <a:lnTo>
                  <a:pt x="4173" y="1691"/>
                </a:lnTo>
                <a:lnTo>
                  <a:pt x="4023" y="1776"/>
                </a:lnTo>
                <a:lnTo>
                  <a:pt x="3895" y="1840"/>
                </a:lnTo>
                <a:lnTo>
                  <a:pt x="3745" y="1905"/>
                </a:lnTo>
                <a:lnTo>
                  <a:pt x="3616" y="1926"/>
                </a:lnTo>
                <a:lnTo>
                  <a:pt x="3467" y="1926"/>
                </a:lnTo>
                <a:lnTo>
                  <a:pt x="3317" y="1905"/>
                </a:lnTo>
                <a:lnTo>
                  <a:pt x="3167" y="1862"/>
                </a:lnTo>
                <a:lnTo>
                  <a:pt x="2996" y="1819"/>
                </a:lnTo>
                <a:lnTo>
                  <a:pt x="2996" y="1819"/>
                </a:lnTo>
                <a:lnTo>
                  <a:pt x="2825" y="1776"/>
                </a:lnTo>
                <a:lnTo>
                  <a:pt x="2654" y="1733"/>
                </a:lnTo>
                <a:lnTo>
                  <a:pt x="2482" y="1733"/>
                </a:lnTo>
                <a:lnTo>
                  <a:pt x="2311" y="1776"/>
                </a:lnTo>
                <a:lnTo>
                  <a:pt x="2162" y="1819"/>
                </a:lnTo>
                <a:lnTo>
                  <a:pt x="2012" y="1926"/>
                </a:lnTo>
                <a:lnTo>
                  <a:pt x="1883" y="2033"/>
                </a:lnTo>
                <a:lnTo>
                  <a:pt x="1776" y="2204"/>
                </a:lnTo>
                <a:lnTo>
                  <a:pt x="1776" y="2204"/>
                </a:lnTo>
                <a:lnTo>
                  <a:pt x="1734" y="2183"/>
                </a:lnTo>
                <a:lnTo>
                  <a:pt x="1691" y="2119"/>
                </a:lnTo>
                <a:lnTo>
                  <a:pt x="1627" y="2012"/>
                </a:lnTo>
                <a:lnTo>
                  <a:pt x="1584" y="1969"/>
                </a:lnTo>
                <a:lnTo>
                  <a:pt x="1562" y="1969"/>
                </a:lnTo>
                <a:lnTo>
                  <a:pt x="1520" y="2012"/>
                </a:lnTo>
                <a:lnTo>
                  <a:pt x="1498" y="2097"/>
                </a:lnTo>
                <a:lnTo>
                  <a:pt x="1498" y="2097"/>
                </a:lnTo>
                <a:lnTo>
                  <a:pt x="1520" y="2183"/>
                </a:lnTo>
                <a:lnTo>
                  <a:pt x="1541" y="2311"/>
                </a:lnTo>
                <a:lnTo>
                  <a:pt x="1562" y="2375"/>
                </a:lnTo>
                <a:lnTo>
                  <a:pt x="1541" y="2418"/>
                </a:lnTo>
                <a:lnTo>
                  <a:pt x="1520" y="2439"/>
                </a:lnTo>
                <a:lnTo>
                  <a:pt x="1477" y="2418"/>
                </a:lnTo>
                <a:lnTo>
                  <a:pt x="1477" y="2418"/>
                </a:lnTo>
                <a:lnTo>
                  <a:pt x="1455" y="2397"/>
                </a:lnTo>
                <a:lnTo>
                  <a:pt x="1434" y="2354"/>
                </a:lnTo>
                <a:lnTo>
                  <a:pt x="1413" y="2247"/>
                </a:lnTo>
                <a:lnTo>
                  <a:pt x="1413" y="2204"/>
                </a:lnTo>
                <a:lnTo>
                  <a:pt x="1391" y="2161"/>
                </a:lnTo>
                <a:lnTo>
                  <a:pt x="1349" y="2119"/>
                </a:lnTo>
                <a:lnTo>
                  <a:pt x="1306" y="2119"/>
                </a:lnTo>
                <a:lnTo>
                  <a:pt x="1306" y="2119"/>
                </a:lnTo>
                <a:lnTo>
                  <a:pt x="1242" y="2140"/>
                </a:lnTo>
                <a:lnTo>
                  <a:pt x="1220" y="2204"/>
                </a:lnTo>
                <a:lnTo>
                  <a:pt x="1220" y="2268"/>
                </a:lnTo>
                <a:lnTo>
                  <a:pt x="1220" y="2354"/>
                </a:lnTo>
                <a:lnTo>
                  <a:pt x="1284" y="2504"/>
                </a:lnTo>
                <a:lnTo>
                  <a:pt x="1284" y="2568"/>
                </a:lnTo>
                <a:lnTo>
                  <a:pt x="1284" y="2611"/>
                </a:lnTo>
                <a:lnTo>
                  <a:pt x="1284" y="2611"/>
                </a:lnTo>
                <a:lnTo>
                  <a:pt x="1242" y="2568"/>
                </a:lnTo>
                <a:lnTo>
                  <a:pt x="1199" y="2482"/>
                </a:lnTo>
                <a:lnTo>
                  <a:pt x="1177" y="2311"/>
                </a:lnTo>
                <a:lnTo>
                  <a:pt x="1156" y="2119"/>
                </a:lnTo>
                <a:lnTo>
                  <a:pt x="1113" y="2076"/>
                </a:lnTo>
                <a:lnTo>
                  <a:pt x="1070" y="2033"/>
                </a:lnTo>
                <a:lnTo>
                  <a:pt x="1070" y="2033"/>
                </a:lnTo>
                <a:lnTo>
                  <a:pt x="1028" y="2033"/>
                </a:lnTo>
                <a:lnTo>
                  <a:pt x="1006" y="2054"/>
                </a:lnTo>
                <a:lnTo>
                  <a:pt x="963" y="2119"/>
                </a:lnTo>
                <a:lnTo>
                  <a:pt x="942" y="2204"/>
                </a:lnTo>
                <a:lnTo>
                  <a:pt x="963" y="2311"/>
                </a:lnTo>
                <a:lnTo>
                  <a:pt x="985" y="2525"/>
                </a:lnTo>
                <a:lnTo>
                  <a:pt x="1006" y="2611"/>
                </a:lnTo>
                <a:lnTo>
                  <a:pt x="985" y="2653"/>
                </a:lnTo>
                <a:lnTo>
                  <a:pt x="985" y="2653"/>
                </a:lnTo>
                <a:lnTo>
                  <a:pt x="942" y="2632"/>
                </a:lnTo>
                <a:lnTo>
                  <a:pt x="899" y="2568"/>
                </a:lnTo>
                <a:lnTo>
                  <a:pt x="878" y="2461"/>
                </a:lnTo>
                <a:lnTo>
                  <a:pt x="856" y="2354"/>
                </a:lnTo>
                <a:lnTo>
                  <a:pt x="835" y="2161"/>
                </a:lnTo>
                <a:lnTo>
                  <a:pt x="835" y="2076"/>
                </a:lnTo>
                <a:lnTo>
                  <a:pt x="814" y="2012"/>
                </a:lnTo>
                <a:lnTo>
                  <a:pt x="814" y="2012"/>
                </a:lnTo>
                <a:lnTo>
                  <a:pt x="749" y="1969"/>
                </a:lnTo>
                <a:lnTo>
                  <a:pt x="707" y="1969"/>
                </a:lnTo>
                <a:lnTo>
                  <a:pt x="707" y="1969"/>
                </a:lnTo>
                <a:lnTo>
                  <a:pt x="664" y="2033"/>
                </a:lnTo>
                <a:lnTo>
                  <a:pt x="664" y="2140"/>
                </a:lnTo>
                <a:lnTo>
                  <a:pt x="664" y="2354"/>
                </a:lnTo>
                <a:lnTo>
                  <a:pt x="685" y="2482"/>
                </a:lnTo>
                <a:lnTo>
                  <a:pt x="685" y="2482"/>
                </a:lnTo>
                <a:lnTo>
                  <a:pt x="600" y="2439"/>
                </a:lnTo>
                <a:lnTo>
                  <a:pt x="557" y="2332"/>
                </a:lnTo>
                <a:lnTo>
                  <a:pt x="514" y="2225"/>
                </a:lnTo>
                <a:lnTo>
                  <a:pt x="493" y="2076"/>
                </a:lnTo>
                <a:lnTo>
                  <a:pt x="471" y="1947"/>
                </a:lnTo>
                <a:lnTo>
                  <a:pt x="471" y="1819"/>
                </a:lnTo>
                <a:lnTo>
                  <a:pt x="493" y="1712"/>
                </a:lnTo>
                <a:lnTo>
                  <a:pt x="535" y="1626"/>
                </a:lnTo>
                <a:lnTo>
                  <a:pt x="535" y="1626"/>
                </a:lnTo>
                <a:lnTo>
                  <a:pt x="621" y="1541"/>
                </a:lnTo>
                <a:lnTo>
                  <a:pt x="707" y="1498"/>
                </a:lnTo>
                <a:lnTo>
                  <a:pt x="814" y="1498"/>
                </a:lnTo>
                <a:lnTo>
                  <a:pt x="899" y="1519"/>
                </a:lnTo>
                <a:lnTo>
                  <a:pt x="1092" y="1584"/>
                </a:lnTo>
                <a:lnTo>
                  <a:pt x="1284" y="1648"/>
                </a:lnTo>
                <a:lnTo>
                  <a:pt x="1284" y="1648"/>
                </a:lnTo>
                <a:lnTo>
                  <a:pt x="1349" y="1669"/>
                </a:lnTo>
                <a:lnTo>
                  <a:pt x="1455" y="1648"/>
                </a:lnTo>
                <a:lnTo>
                  <a:pt x="1541" y="1626"/>
                </a:lnTo>
                <a:lnTo>
                  <a:pt x="1562" y="1605"/>
                </a:lnTo>
                <a:lnTo>
                  <a:pt x="1584" y="1562"/>
                </a:lnTo>
                <a:lnTo>
                  <a:pt x="1584" y="1562"/>
                </a:lnTo>
                <a:lnTo>
                  <a:pt x="1584" y="1519"/>
                </a:lnTo>
                <a:lnTo>
                  <a:pt x="1584" y="1477"/>
                </a:lnTo>
                <a:lnTo>
                  <a:pt x="1541" y="1412"/>
                </a:lnTo>
                <a:lnTo>
                  <a:pt x="1520" y="1348"/>
                </a:lnTo>
                <a:lnTo>
                  <a:pt x="1520" y="1305"/>
                </a:lnTo>
                <a:lnTo>
                  <a:pt x="1541" y="1263"/>
                </a:lnTo>
                <a:lnTo>
                  <a:pt x="1541" y="1263"/>
                </a:lnTo>
                <a:lnTo>
                  <a:pt x="1605" y="1156"/>
                </a:lnTo>
                <a:lnTo>
                  <a:pt x="1691" y="1092"/>
                </a:lnTo>
                <a:lnTo>
                  <a:pt x="1798" y="1027"/>
                </a:lnTo>
                <a:lnTo>
                  <a:pt x="1926" y="985"/>
                </a:lnTo>
                <a:lnTo>
                  <a:pt x="2162" y="942"/>
                </a:lnTo>
                <a:lnTo>
                  <a:pt x="2376" y="920"/>
                </a:lnTo>
                <a:lnTo>
                  <a:pt x="2376" y="920"/>
                </a:lnTo>
                <a:lnTo>
                  <a:pt x="2525" y="942"/>
                </a:lnTo>
                <a:lnTo>
                  <a:pt x="2654" y="985"/>
                </a:lnTo>
                <a:lnTo>
                  <a:pt x="2910" y="1092"/>
                </a:lnTo>
                <a:lnTo>
                  <a:pt x="2910" y="1092"/>
                </a:lnTo>
                <a:lnTo>
                  <a:pt x="3060" y="1177"/>
                </a:lnTo>
                <a:lnTo>
                  <a:pt x="3124" y="1199"/>
                </a:lnTo>
                <a:lnTo>
                  <a:pt x="3167" y="1177"/>
                </a:lnTo>
                <a:lnTo>
                  <a:pt x="3210" y="1156"/>
                </a:lnTo>
                <a:lnTo>
                  <a:pt x="3210" y="1156"/>
                </a:lnTo>
                <a:lnTo>
                  <a:pt x="3231" y="1092"/>
                </a:lnTo>
                <a:lnTo>
                  <a:pt x="3231" y="1049"/>
                </a:lnTo>
                <a:lnTo>
                  <a:pt x="3231" y="985"/>
                </a:lnTo>
                <a:lnTo>
                  <a:pt x="3253" y="942"/>
                </a:lnTo>
                <a:lnTo>
                  <a:pt x="3253" y="942"/>
                </a:lnTo>
                <a:lnTo>
                  <a:pt x="3338" y="899"/>
                </a:lnTo>
                <a:lnTo>
                  <a:pt x="3445" y="856"/>
                </a:lnTo>
                <a:lnTo>
                  <a:pt x="3445" y="856"/>
                </a:lnTo>
                <a:lnTo>
                  <a:pt x="3595" y="728"/>
                </a:lnTo>
                <a:lnTo>
                  <a:pt x="3766" y="621"/>
                </a:lnTo>
                <a:lnTo>
                  <a:pt x="3766" y="621"/>
                </a:lnTo>
                <a:lnTo>
                  <a:pt x="4002" y="492"/>
                </a:lnTo>
                <a:lnTo>
                  <a:pt x="4237" y="428"/>
                </a:lnTo>
                <a:lnTo>
                  <a:pt x="4494" y="407"/>
                </a:lnTo>
                <a:lnTo>
                  <a:pt x="4750" y="407"/>
                </a:lnTo>
                <a:lnTo>
                  <a:pt x="5029" y="450"/>
                </a:lnTo>
                <a:lnTo>
                  <a:pt x="5264" y="514"/>
                </a:lnTo>
                <a:lnTo>
                  <a:pt x="5499" y="621"/>
                </a:lnTo>
                <a:lnTo>
                  <a:pt x="5713" y="749"/>
                </a:lnTo>
                <a:lnTo>
                  <a:pt x="5713" y="749"/>
                </a:lnTo>
                <a:lnTo>
                  <a:pt x="5820" y="856"/>
                </a:lnTo>
                <a:lnTo>
                  <a:pt x="5927" y="942"/>
                </a:lnTo>
                <a:lnTo>
                  <a:pt x="5991" y="963"/>
                </a:lnTo>
                <a:lnTo>
                  <a:pt x="6034" y="963"/>
                </a:lnTo>
                <a:lnTo>
                  <a:pt x="6098" y="920"/>
                </a:lnTo>
                <a:lnTo>
                  <a:pt x="6163" y="835"/>
                </a:lnTo>
                <a:lnTo>
                  <a:pt x="6163" y="835"/>
                </a:lnTo>
                <a:lnTo>
                  <a:pt x="6184" y="792"/>
                </a:lnTo>
                <a:lnTo>
                  <a:pt x="6163" y="771"/>
                </a:lnTo>
                <a:lnTo>
                  <a:pt x="6184" y="728"/>
                </a:lnTo>
                <a:lnTo>
                  <a:pt x="6227" y="685"/>
                </a:lnTo>
                <a:lnTo>
                  <a:pt x="6227" y="685"/>
                </a:lnTo>
                <a:lnTo>
                  <a:pt x="6291" y="642"/>
                </a:lnTo>
                <a:lnTo>
                  <a:pt x="6355" y="621"/>
                </a:lnTo>
                <a:lnTo>
                  <a:pt x="6355" y="621"/>
                </a:lnTo>
                <a:lnTo>
                  <a:pt x="6548" y="557"/>
                </a:lnTo>
                <a:lnTo>
                  <a:pt x="6740" y="514"/>
                </a:lnTo>
                <a:lnTo>
                  <a:pt x="6740" y="514"/>
                </a:lnTo>
                <a:lnTo>
                  <a:pt x="6933" y="492"/>
                </a:lnTo>
                <a:lnTo>
                  <a:pt x="7147" y="492"/>
                </a:lnTo>
                <a:lnTo>
                  <a:pt x="7361" y="492"/>
                </a:lnTo>
                <a:lnTo>
                  <a:pt x="7575" y="535"/>
                </a:lnTo>
                <a:lnTo>
                  <a:pt x="7767" y="599"/>
                </a:lnTo>
                <a:lnTo>
                  <a:pt x="7960" y="706"/>
                </a:lnTo>
                <a:lnTo>
                  <a:pt x="8131" y="813"/>
                </a:lnTo>
                <a:lnTo>
                  <a:pt x="8259" y="963"/>
                </a:lnTo>
                <a:lnTo>
                  <a:pt x="8259" y="963"/>
                </a:lnTo>
                <a:lnTo>
                  <a:pt x="8302" y="1070"/>
                </a:lnTo>
                <a:lnTo>
                  <a:pt x="8324" y="1199"/>
                </a:lnTo>
                <a:lnTo>
                  <a:pt x="8345" y="1305"/>
                </a:lnTo>
                <a:lnTo>
                  <a:pt x="8388" y="1348"/>
                </a:lnTo>
                <a:lnTo>
                  <a:pt x="8430" y="1391"/>
                </a:lnTo>
                <a:lnTo>
                  <a:pt x="8430" y="1391"/>
                </a:lnTo>
                <a:lnTo>
                  <a:pt x="8516" y="1412"/>
                </a:lnTo>
                <a:lnTo>
                  <a:pt x="8559" y="1412"/>
                </a:lnTo>
                <a:lnTo>
                  <a:pt x="8602" y="1370"/>
                </a:lnTo>
                <a:lnTo>
                  <a:pt x="8644" y="1305"/>
                </a:lnTo>
                <a:lnTo>
                  <a:pt x="8666" y="1177"/>
                </a:lnTo>
                <a:lnTo>
                  <a:pt x="8687" y="1113"/>
                </a:lnTo>
                <a:lnTo>
                  <a:pt x="8709" y="1070"/>
                </a:lnTo>
                <a:lnTo>
                  <a:pt x="8709" y="1070"/>
                </a:lnTo>
                <a:lnTo>
                  <a:pt x="8773" y="1027"/>
                </a:lnTo>
                <a:lnTo>
                  <a:pt x="8837" y="1027"/>
                </a:lnTo>
                <a:lnTo>
                  <a:pt x="8901" y="1027"/>
                </a:lnTo>
                <a:lnTo>
                  <a:pt x="8987" y="1070"/>
                </a:lnTo>
                <a:lnTo>
                  <a:pt x="9158" y="1134"/>
                </a:lnTo>
                <a:lnTo>
                  <a:pt x="9265" y="1241"/>
                </a:lnTo>
                <a:lnTo>
                  <a:pt x="9265" y="1241"/>
                </a:lnTo>
                <a:lnTo>
                  <a:pt x="9372" y="1370"/>
                </a:lnTo>
                <a:lnTo>
                  <a:pt x="9436" y="1498"/>
                </a:lnTo>
                <a:lnTo>
                  <a:pt x="9436" y="1648"/>
                </a:lnTo>
                <a:lnTo>
                  <a:pt x="9415" y="1819"/>
                </a:lnTo>
                <a:lnTo>
                  <a:pt x="9415" y="1819"/>
                </a:lnTo>
                <a:close/>
                <a:moveTo>
                  <a:pt x="4429" y="3531"/>
                </a:moveTo>
                <a:lnTo>
                  <a:pt x="4429" y="3531"/>
                </a:lnTo>
                <a:lnTo>
                  <a:pt x="4515" y="3531"/>
                </a:lnTo>
                <a:lnTo>
                  <a:pt x="4601" y="3531"/>
                </a:lnTo>
                <a:lnTo>
                  <a:pt x="4686" y="3509"/>
                </a:lnTo>
                <a:lnTo>
                  <a:pt x="4793" y="3445"/>
                </a:lnTo>
                <a:lnTo>
                  <a:pt x="4793" y="3445"/>
                </a:lnTo>
                <a:lnTo>
                  <a:pt x="4900" y="3359"/>
                </a:lnTo>
                <a:lnTo>
                  <a:pt x="4922" y="3317"/>
                </a:lnTo>
                <a:lnTo>
                  <a:pt x="4922" y="3274"/>
                </a:lnTo>
                <a:lnTo>
                  <a:pt x="4900" y="3188"/>
                </a:lnTo>
                <a:lnTo>
                  <a:pt x="4836" y="3081"/>
                </a:lnTo>
                <a:lnTo>
                  <a:pt x="4836" y="3081"/>
                </a:lnTo>
                <a:lnTo>
                  <a:pt x="4558" y="2653"/>
                </a:lnTo>
                <a:lnTo>
                  <a:pt x="4429" y="2461"/>
                </a:lnTo>
                <a:lnTo>
                  <a:pt x="4280" y="2268"/>
                </a:lnTo>
                <a:lnTo>
                  <a:pt x="4280" y="2268"/>
                </a:lnTo>
                <a:lnTo>
                  <a:pt x="4216" y="2247"/>
                </a:lnTo>
                <a:lnTo>
                  <a:pt x="4151" y="2247"/>
                </a:lnTo>
                <a:lnTo>
                  <a:pt x="4087" y="2247"/>
                </a:lnTo>
                <a:lnTo>
                  <a:pt x="4023" y="2268"/>
                </a:lnTo>
                <a:lnTo>
                  <a:pt x="3916" y="2354"/>
                </a:lnTo>
                <a:lnTo>
                  <a:pt x="3873" y="2418"/>
                </a:lnTo>
                <a:lnTo>
                  <a:pt x="3852" y="2461"/>
                </a:lnTo>
                <a:lnTo>
                  <a:pt x="3852" y="2461"/>
                </a:lnTo>
                <a:lnTo>
                  <a:pt x="3830" y="2568"/>
                </a:lnTo>
                <a:lnTo>
                  <a:pt x="3852" y="2653"/>
                </a:lnTo>
                <a:lnTo>
                  <a:pt x="3916" y="2846"/>
                </a:lnTo>
                <a:lnTo>
                  <a:pt x="3916" y="2846"/>
                </a:lnTo>
                <a:lnTo>
                  <a:pt x="4002" y="3017"/>
                </a:lnTo>
                <a:lnTo>
                  <a:pt x="4109" y="3231"/>
                </a:lnTo>
                <a:lnTo>
                  <a:pt x="4258" y="3424"/>
                </a:lnTo>
                <a:lnTo>
                  <a:pt x="4344" y="3488"/>
                </a:lnTo>
                <a:lnTo>
                  <a:pt x="4429" y="3531"/>
                </a:lnTo>
                <a:lnTo>
                  <a:pt x="4429" y="3531"/>
                </a:lnTo>
                <a:close/>
                <a:moveTo>
                  <a:pt x="4109" y="2504"/>
                </a:moveTo>
                <a:lnTo>
                  <a:pt x="4109" y="2504"/>
                </a:lnTo>
                <a:lnTo>
                  <a:pt x="4151" y="2504"/>
                </a:lnTo>
                <a:lnTo>
                  <a:pt x="4194" y="2525"/>
                </a:lnTo>
                <a:lnTo>
                  <a:pt x="4280" y="2632"/>
                </a:lnTo>
                <a:lnTo>
                  <a:pt x="4387" y="2867"/>
                </a:lnTo>
                <a:lnTo>
                  <a:pt x="4387" y="2867"/>
                </a:lnTo>
                <a:lnTo>
                  <a:pt x="4494" y="3017"/>
                </a:lnTo>
                <a:lnTo>
                  <a:pt x="4558" y="3103"/>
                </a:lnTo>
                <a:lnTo>
                  <a:pt x="4579" y="3167"/>
                </a:lnTo>
                <a:lnTo>
                  <a:pt x="4579" y="3167"/>
                </a:lnTo>
                <a:lnTo>
                  <a:pt x="4579" y="3231"/>
                </a:lnTo>
                <a:lnTo>
                  <a:pt x="4558" y="3252"/>
                </a:lnTo>
                <a:lnTo>
                  <a:pt x="4536" y="3274"/>
                </a:lnTo>
                <a:lnTo>
                  <a:pt x="4515" y="3317"/>
                </a:lnTo>
                <a:lnTo>
                  <a:pt x="4515" y="3317"/>
                </a:lnTo>
                <a:lnTo>
                  <a:pt x="4387" y="3188"/>
                </a:lnTo>
                <a:lnTo>
                  <a:pt x="4258" y="3039"/>
                </a:lnTo>
                <a:lnTo>
                  <a:pt x="4087" y="2718"/>
                </a:lnTo>
                <a:lnTo>
                  <a:pt x="4087" y="2718"/>
                </a:lnTo>
                <a:lnTo>
                  <a:pt x="4044" y="2653"/>
                </a:lnTo>
                <a:lnTo>
                  <a:pt x="4002" y="2589"/>
                </a:lnTo>
                <a:lnTo>
                  <a:pt x="4002" y="2568"/>
                </a:lnTo>
                <a:lnTo>
                  <a:pt x="4023" y="2546"/>
                </a:lnTo>
                <a:lnTo>
                  <a:pt x="4044" y="2525"/>
                </a:lnTo>
                <a:lnTo>
                  <a:pt x="4109" y="2504"/>
                </a:lnTo>
                <a:lnTo>
                  <a:pt x="4109" y="2504"/>
                </a:lnTo>
                <a:close/>
                <a:moveTo>
                  <a:pt x="6526" y="2546"/>
                </a:moveTo>
                <a:lnTo>
                  <a:pt x="6526" y="2546"/>
                </a:lnTo>
                <a:lnTo>
                  <a:pt x="6419" y="2439"/>
                </a:lnTo>
                <a:lnTo>
                  <a:pt x="6291" y="2354"/>
                </a:lnTo>
                <a:lnTo>
                  <a:pt x="6248" y="2332"/>
                </a:lnTo>
                <a:lnTo>
                  <a:pt x="6184" y="2332"/>
                </a:lnTo>
                <a:lnTo>
                  <a:pt x="6163" y="2375"/>
                </a:lnTo>
                <a:lnTo>
                  <a:pt x="6163" y="2461"/>
                </a:lnTo>
                <a:lnTo>
                  <a:pt x="6163" y="2461"/>
                </a:lnTo>
                <a:lnTo>
                  <a:pt x="6184" y="2525"/>
                </a:lnTo>
                <a:lnTo>
                  <a:pt x="6227" y="2568"/>
                </a:lnTo>
                <a:lnTo>
                  <a:pt x="6291" y="2611"/>
                </a:lnTo>
                <a:lnTo>
                  <a:pt x="6355" y="2653"/>
                </a:lnTo>
                <a:lnTo>
                  <a:pt x="6419" y="2675"/>
                </a:lnTo>
                <a:lnTo>
                  <a:pt x="6462" y="2653"/>
                </a:lnTo>
                <a:lnTo>
                  <a:pt x="6505" y="2632"/>
                </a:lnTo>
                <a:lnTo>
                  <a:pt x="6526" y="2546"/>
                </a:lnTo>
                <a:lnTo>
                  <a:pt x="6526" y="2546"/>
                </a:lnTo>
                <a:close/>
                <a:moveTo>
                  <a:pt x="5670" y="2568"/>
                </a:moveTo>
                <a:lnTo>
                  <a:pt x="5670" y="2568"/>
                </a:lnTo>
                <a:lnTo>
                  <a:pt x="5649" y="2546"/>
                </a:lnTo>
                <a:lnTo>
                  <a:pt x="5606" y="2525"/>
                </a:lnTo>
                <a:lnTo>
                  <a:pt x="5542" y="2525"/>
                </a:lnTo>
                <a:lnTo>
                  <a:pt x="5499" y="2525"/>
                </a:lnTo>
                <a:lnTo>
                  <a:pt x="5456" y="2568"/>
                </a:lnTo>
                <a:lnTo>
                  <a:pt x="5414" y="2589"/>
                </a:lnTo>
                <a:lnTo>
                  <a:pt x="5392" y="2653"/>
                </a:lnTo>
                <a:lnTo>
                  <a:pt x="5392" y="2696"/>
                </a:lnTo>
                <a:lnTo>
                  <a:pt x="5392" y="2696"/>
                </a:lnTo>
                <a:lnTo>
                  <a:pt x="5435" y="2739"/>
                </a:lnTo>
                <a:lnTo>
                  <a:pt x="5478" y="2739"/>
                </a:lnTo>
                <a:lnTo>
                  <a:pt x="5521" y="2739"/>
                </a:lnTo>
                <a:lnTo>
                  <a:pt x="5563" y="2739"/>
                </a:lnTo>
                <a:lnTo>
                  <a:pt x="5649" y="2675"/>
                </a:lnTo>
                <a:lnTo>
                  <a:pt x="5670" y="2632"/>
                </a:lnTo>
                <a:lnTo>
                  <a:pt x="5670" y="2568"/>
                </a:lnTo>
                <a:lnTo>
                  <a:pt x="5670" y="2568"/>
                </a:lnTo>
                <a:close/>
                <a:moveTo>
                  <a:pt x="3103" y="2889"/>
                </a:moveTo>
                <a:lnTo>
                  <a:pt x="3103" y="2889"/>
                </a:lnTo>
                <a:lnTo>
                  <a:pt x="3060" y="2782"/>
                </a:lnTo>
                <a:lnTo>
                  <a:pt x="2975" y="2675"/>
                </a:lnTo>
                <a:lnTo>
                  <a:pt x="2889" y="2611"/>
                </a:lnTo>
                <a:lnTo>
                  <a:pt x="2782" y="2546"/>
                </a:lnTo>
                <a:lnTo>
                  <a:pt x="2782" y="2546"/>
                </a:lnTo>
                <a:lnTo>
                  <a:pt x="2675" y="2546"/>
                </a:lnTo>
                <a:lnTo>
                  <a:pt x="2589" y="2546"/>
                </a:lnTo>
                <a:lnTo>
                  <a:pt x="2525" y="2589"/>
                </a:lnTo>
                <a:lnTo>
                  <a:pt x="2482" y="2632"/>
                </a:lnTo>
                <a:lnTo>
                  <a:pt x="2440" y="2718"/>
                </a:lnTo>
                <a:lnTo>
                  <a:pt x="2440" y="2782"/>
                </a:lnTo>
                <a:lnTo>
                  <a:pt x="2440" y="2889"/>
                </a:lnTo>
                <a:lnTo>
                  <a:pt x="2461" y="2974"/>
                </a:lnTo>
                <a:lnTo>
                  <a:pt x="2525" y="3167"/>
                </a:lnTo>
                <a:lnTo>
                  <a:pt x="2632" y="3317"/>
                </a:lnTo>
                <a:lnTo>
                  <a:pt x="2696" y="3381"/>
                </a:lnTo>
                <a:lnTo>
                  <a:pt x="2782" y="3445"/>
                </a:lnTo>
                <a:lnTo>
                  <a:pt x="2868" y="3466"/>
                </a:lnTo>
                <a:lnTo>
                  <a:pt x="2932" y="3488"/>
                </a:lnTo>
                <a:lnTo>
                  <a:pt x="2932" y="3488"/>
                </a:lnTo>
                <a:lnTo>
                  <a:pt x="3060" y="3359"/>
                </a:lnTo>
                <a:lnTo>
                  <a:pt x="3103" y="3295"/>
                </a:lnTo>
                <a:lnTo>
                  <a:pt x="3146" y="3231"/>
                </a:lnTo>
                <a:lnTo>
                  <a:pt x="3146" y="3146"/>
                </a:lnTo>
                <a:lnTo>
                  <a:pt x="3146" y="3060"/>
                </a:lnTo>
                <a:lnTo>
                  <a:pt x="3146" y="2974"/>
                </a:lnTo>
                <a:lnTo>
                  <a:pt x="3103" y="2889"/>
                </a:lnTo>
                <a:lnTo>
                  <a:pt x="3103" y="2889"/>
                </a:lnTo>
                <a:close/>
                <a:moveTo>
                  <a:pt x="2910" y="3274"/>
                </a:moveTo>
                <a:lnTo>
                  <a:pt x="2910" y="3274"/>
                </a:lnTo>
                <a:lnTo>
                  <a:pt x="2825" y="3231"/>
                </a:lnTo>
                <a:lnTo>
                  <a:pt x="2739" y="3146"/>
                </a:lnTo>
                <a:lnTo>
                  <a:pt x="2696" y="3060"/>
                </a:lnTo>
                <a:lnTo>
                  <a:pt x="2654" y="2974"/>
                </a:lnTo>
                <a:lnTo>
                  <a:pt x="2654" y="2974"/>
                </a:lnTo>
                <a:lnTo>
                  <a:pt x="2632" y="2910"/>
                </a:lnTo>
                <a:lnTo>
                  <a:pt x="2632" y="2867"/>
                </a:lnTo>
                <a:lnTo>
                  <a:pt x="2654" y="2760"/>
                </a:lnTo>
                <a:lnTo>
                  <a:pt x="2654" y="2760"/>
                </a:lnTo>
                <a:lnTo>
                  <a:pt x="2739" y="2782"/>
                </a:lnTo>
                <a:lnTo>
                  <a:pt x="2803" y="2825"/>
                </a:lnTo>
                <a:lnTo>
                  <a:pt x="2868" y="2867"/>
                </a:lnTo>
                <a:lnTo>
                  <a:pt x="2910" y="2953"/>
                </a:lnTo>
                <a:lnTo>
                  <a:pt x="2932" y="3017"/>
                </a:lnTo>
                <a:lnTo>
                  <a:pt x="2932" y="3103"/>
                </a:lnTo>
                <a:lnTo>
                  <a:pt x="2932" y="3188"/>
                </a:lnTo>
                <a:lnTo>
                  <a:pt x="2910" y="3274"/>
                </a:lnTo>
                <a:lnTo>
                  <a:pt x="2910" y="3274"/>
                </a:lnTo>
                <a:close/>
                <a:moveTo>
                  <a:pt x="7446" y="3638"/>
                </a:moveTo>
                <a:lnTo>
                  <a:pt x="7446" y="3638"/>
                </a:lnTo>
                <a:lnTo>
                  <a:pt x="7510" y="3616"/>
                </a:lnTo>
                <a:lnTo>
                  <a:pt x="7575" y="3595"/>
                </a:lnTo>
                <a:lnTo>
                  <a:pt x="7617" y="3552"/>
                </a:lnTo>
                <a:lnTo>
                  <a:pt x="7660" y="3466"/>
                </a:lnTo>
                <a:lnTo>
                  <a:pt x="7682" y="3402"/>
                </a:lnTo>
                <a:lnTo>
                  <a:pt x="7682" y="3317"/>
                </a:lnTo>
                <a:lnTo>
                  <a:pt x="7660" y="3252"/>
                </a:lnTo>
                <a:lnTo>
                  <a:pt x="7639" y="3188"/>
                </a:lnTo>
                <a:lnTo>
                  <a:pt x="7639" y="3188"/>
                </a:lnTo>
                <a:lnTo>
                  <a:pt x="7553" y="3210"/>
                </a:lnTo>
                <a:lnTo>
                  <a:pt x="7468" y="3252"/>
                </a:lnTo>
                <a:lnTo>
                  <a:pt x="7403" y="3317"/>
                </a:lnTo>
                <a:lnTo>
                  <a:pt x="7361" y="3402"/>
                </a:lnTo>
                <a:lnTo>
                  <a:pt x="7318" y="3466"/>
                </a:lnTo>
                <a:lnTo>
                  <a:pt x="7318" y="3531"/>
                </a:lnTo>
                <a:lnTo>
                  <a:pt x="7361" y="3595"/>
                </a:lnTo>
                <a:lnTo>
                  <a:pt x="7446" y="3638"/>
                </a:lnTo>
                <a:lnTo>
                  <a:pt x="7446" y="3638"/>
                </a:lnTo>
                <a:close/>
                <a:moveTo>
                  <a:pt x="6526" y="3616"/>
                </a:moveTo>
                <a:lnTo>
                  <a:pt x="6526" y="3616"/>
                </a:lnTo>
                <a:lnTo>
                  <a:pt x="6419" y="3552"/>
                </a:lnTo>
                <a:lnTo>
                  <a:pt x="6312" y="3488"/>
                </a:lnTo>
                <a:lnTo>
                  <a:pt x="6184" y="3466"/>
                </a:lnTo>
                <a:lnTo>
                  <a:pt x="6056" y="3466"/>
                </a:lnTo>
                <a:lnTo>
                  <a:pt x="5927" y="3466"/>
                </a:lnTo>
                <a:lnTo>
                  <a:pt x="5799" y="3488"/>
                </a:lnTo>
                <a:lnTo>
                  <a:pt x="5670" y="3509"/>
                </a:lnTo>
                <a:lnTo>
                  <a:pt x="5542" y="3573"/>
                </a:lnTo>
                <a:lnTo>
                  <a:pt x="5542" y="3573"/>
                </a:lnTo>
                <a:lnTo>
                  <a:pt x="5456" y="3616"/>
                </a:lnTo>
                <a:lnTo>
                  <a:pt x="5350" y="3702"/>
                </a:lnTo>
                <a:lnTo>
                  <a:pt x="5243" y="3809"/>
                </a:lnTo>
                <a:lnTo>
                  <a:pt x="5157" y="3916"/>
                </a:lnTo>
                <a:lnTo>
                  <a:pt x="5093" y="4044"/>
                </a:lnTo>
                <a:lnTo>
                  <a:pt x="5050" y="4151"/>
                </a:lnTo>
                <a:lnTo>
                  <a:pt x="5050" y="4279"/>
                </a:lnTo>
                <a:lnTo>
                  <a:pt x="5071" y="4344"/>
                </a:lnTo>
                <a:lnTo>
                  <a:pt x="5114" y="4386"/>
                </a:lnTo>
                <a:lnTo>
                  <a:pt x="5114" y="4386"/>
                </a:lnTo>
                <a:lnTo>
                  <a:pt x="5157" y="4408"/>
                </a:lnTo>
                <a:lnTo>
                  <a:pt x="5221" y="4429"/>
                </a:lnTo>
                <a:lnTo>
                  <a:pt x="5392" y="4472"/>
                </a:lnTo>
                <a:lnTo>
                  <a:pt x="5563" y="4493"/>
                </a:lnTo>
                <a:lnTo>
                  <a:pt x="5606" y="4515"/>
                </a:lnTo>
                <a:lnTo>
                  <a:pt x="5628" y="4536"/>
                </a:lnTo>
                <a:lnTo>
                  <a:pt x="5628" y="4536"/>
                </a:lnTo>
                <a:lnTo>
                  <a:pt x="5585" y="4600"/>
                </a:lnTo>
                <a:lnTo>
                  <a:pt x="5542" y="4686"/>
                </a:lnTo>
                <a:lnTo>
                  <a:pt x="5521" y="4857"/>
                </a:lnTo>
                <a:lnTo>
                  <a:pt x="5521" y="5028"/>
                </a:lnTo>
                <a:lnTo>
                  <a:pt x="5563" y="5178"/>
                </a:lnTo>
                <a:lnTo>
                  <a:pt x="5606" y="5242"/>
                </a:lnTo>
                <a:lnTo>
                  <a:pt x="5670" y="5306"/>
                </a:lnTo>
                <a:lnTo>
                  <a:pt x="5713" y="5349"/>
                </a:lnTo>
                <a:lnTo>
                  <a:pt x="5777" y="5392"/>
                </a:lnTo>
                <a:lnTo>
                  <a:pt x="5863" y="5413"/>
                </a:lnTo>
                <a:lnTo>
                  <a:pt x="5949" y="5413"/>
                </a:lnTo>
                <a:lnTo>
                  <a:pt x="6034" y="5413"/>
                </a:lnTo>
                <a:lnTo>
                  <a:pt x="6120" y="5371"/>
                </a:lnTo>
                <a:lnTo>
                  <a:pt x="6120" y="5371"/>
                </a:lnTo>
                <a:lnTo>
                  <a:pt x="6205" y="5306"/>
                </a:lnTo>
                <a:lnTo>
                  <a:pt x="6291" y="5242"/>
                </a:lnTo>
                <a:lnTo>
                  <a:pt x="6334" y="5157"/>
                </a:lnTo>
                <a:lnTo>
                  <a:pt x="6355" y="5050"/>
                </a:lnTo>
                <a:lnTo>
                  <a:pt x="6377" y="4943"/>
                </a:lnTo>
                <a:lnTo>
                  <a:pt x="6377" y="4857"/>
                </a:lnTo>
                <a:lnTo>
                  <a:pt x="6377" y="4750"/>
                </a:lnTo>
                <a:lnTo>
                  <a:pt x="6334" y="4665"/>
                </a:lnTo>
                <a:lnTo>
                  <a:pt x="6334" y="4665"/>
                </a:lnTo>
                <a:lnTo>
                  <a:pt x="6270" y="4558"/>
                </a:lnTo>
                <a:lnTo>
                  <a:pt x="6248" y="4515"/>
                </a:lnTo>
                <a:lnTo>
                  <a:pt x="6248" y="4472"/>
                </a:lnTo>
                <a:lnTo>
                  <a:pt x="6248" y="4472"/>
                </a:lnTo>
                <a:lnTo>
                  <a:pt x="6270" y="4451"/>
                </a:lnTo>
                <a:lnTo>
                  <a:pt x="6312" y="4451"/>
                </a:lnTo>
                <a:lnTo>
                  <a:pt x="6441" y="4451"/>
                </a:lnTo>
                <a:lnTo>
                  <a:pt x="6655" y="4472"/>
                </a:lnTo>
                <a:lnTo>
                  <a:pt x="6655" y="4472"/>
                </a:lnTo>
                <a:lnTo>
                  <a:pt x="6740" y="4386"/>
                </a:lnTo>
                <a:lnTo>
                  <a:pt x="6783" y="4279"/>
                </a:lnTo>
                <a:lnTo>
                  <a:pt x="6783" y="4151"/>
                </a:lnTo>
                <a:lnTo>
                  <a:pt x="6762" y="4023"/>
                </a:lnTo>
                <a:lnTo>
                  <a:pt x="6719" y="3894"/>
                </a:lnTo>
                <a:lnTo>
                  <a:pt x="6676" y="3787"/>
                </a:lnTo>
                <a:lnTo>
                  <a:pt x="6612" y="3680"/>
                </a:lnTo>
                <a:lnTo>
                  <a:pt x="6526" y="3616"/>
                </a:lnTo>
                <a:lnTo>
                  <a:pt x="6526" y="3616"/>
                </a:lnTo>
                <a:close/>
                <a:moveTo>
                  <a:pt x="6505" y="4215"/>
                </a:moveTo>
                <a:lnTo>
                  <a:pt x="6505" y="4215"/>
                </a:lnTo>
                <a:lnTo>
                  <a:pt x="6483" y="4237"/>
                </a:lnTo>
                <a:lnTo>
                  <a:pt x="6441" y="4237"/>
                </a:lnTo>
                <a:lnTo>
                  <a:pt x="6377" y="4237"/>
                </a:lnTo>
                <a:lnTo>
                  <a:pt x="6377" y="4237"/>
                </a:lnTo>
                <a:lnTo>
                  <a:pt x="6227" y="4279"/>
                </a:lnTo>
                <a:lnTo>
                  <a:pt x="6141" y="4301"/>
                </a:lnTo>
                <a:lnTo>
                  <a:pt x="6077" y="4279"/>
                </a:lnTo>
                <a:lnTo>
                  <a:pt x="6077" y="4279"/>
                </a:lnTo>
                <a:lnTo>
                  <a:pt x="6056" y="4429"/>
                </a:lnTo>
                <a:lnTo>
                  <a:pt x="6034" y="4493"/>
                </a:lnTo>
                <a:lnTo>
                  <a:pt x="6034" y="4579"/>
                </a:lnTo>
                <a:lnTo>
                  <a:pt x="6034" y="4579"/>
                </a:lnTo>
                <a:lnTo>
                  <a:pt x="6098" y="4750"/>
                </a:lnTo>
                <a:lnTo>
                  <a:pt x="6120" y="4836"/>
                </a:lnTo>
                <a:lnTo>
                  <a:pt x="6120" y="4921"/>
                </a:lnTo>
                <a:lnTo>
                  <a:pt x="6120" y="4921"/>
                </a:lnTo>
                <a:lnTo>
                  <a:pt x="6098" y="5028"/>
                </a:lnTo>
                <a:lnTo>
                  <a:pt x="6034" y="5114"/>
                </a:lnTo>
                <a:lnTo>
                  <a:pt x="5991" y="5157"/>
                </a:lnTo>
                <a:lnTo>
                  <a:pt x="5949" y="5178"/>
                </a:lnTo>
                <a:lnTo>
                  <a:pt x="5884" y="5178"/>
                </a:lnTo>
                <a:lnTo>
                  <a:pt x="5842" y="5135"/>
                </a:lnTo>
                <a:lnTo>
                  <a:pt x="5842" y="5135"/>
                </a:lnTo>
                <a:lnTo>
                  <a:pt x="5799" y="5093"/>
                </a:lnTo>
                <a:lnTo>
                  <a:pt x="5777" y="5007"/>
                </a:lnTo>
                <a:lnTo>
                  <a:pt x="5756" y="4921"/>
                </a:lnTo>
                <a:lnTo>
                  <a:pt x="5777" y="4836"/>
                </a:lnTo>
                <a:lnTo>
                  <a:pt x="5799" y="4622"/>
                </a:lnTo>
                <a:lnTo>
                  <a:pt x="5820" y="4472"/>
                </a:lnTo>
                <a:lnTo>
                  <a:pt x="5820" y="4472"/>
                </a:lnTo>
                <a:lnTo>
                  <a:pt x="5799" y="4365"/>
                </a:lnTo>
                <a:lnTo>
                  <a:pt x="5777" y="4301"/>
                </a:lnTo>
                <a:lnTo>
                  <a:pt x="5713" y="4258"/>
                </a:lnTo>
                <a:lnTo>
                  <a:pt x="5649" y="4237"/>
                </a:lnTo>
                <a:lnTo>
                  <a:pt x="5499" y="4215"/>
                </a:lnTo>
                <a:lnTo>
                  <a:pt x="5307" y="4194"/>
                </a:lnTo>
                <a:lnTo>
                  <a:pt x="5307" y="4194"/>
                </a:lnTo>
                <a:lnTo>
                  <a:pt x="5392" y="4044"/>
                </a:lnTo>
                <a:lnTo>
                  <a:pt x="5499" y="3916"/>
                </a:lnTo>
                <a:lnTo>
                  <a:pt x="5649" y="3830"/>
                </a:lnTo>
                <a:lnTo>
                  <a:pt x="5799" y="3787"/>
                </a:lnTo>
                <a:lnTo>
                  <a:pt x="5970" y="3766"/>
                </a:lnTo>
                <a:lnTo>
                  <a:pt x="6141" y="3766"/>
                </a:lnTo>
                <a:lnTo>
                  <a:pt x="6291" y="3830"/>
                </a:lnTo>
                <a:lnTo>
                  <a:pt x="6441" y="3916"/>
                </a:lnTo>
                <a:lnTo>
                  <a:pt x="6441" y="3916"/>
                </a:lnTo>
                <a:lnTo>
                  <a:pt x="6483" y="4066"/>
                </a:lnTo>
                <a:lnTo>
                  <a:pt x="6505" y="4151"/>
                </a:lnTo>
                <a:lnTo>
                  <a:pt x="6505" y="4215"/>
                </a:lnTo>
                <a:lnTo>
                  <a:pt x="6505" y="4215"/>
                </a:lnTo>
                <a:close/>
                <a:moveTo>
                  <a:pt x="2376" y="3809"/>
                </a:moveTo>
                <a:lnTo>
                  <a:pt x="2376" y="3809"/>
                </a:lnTo>
                <a:lnTo>
                  <a:pt x="2376" y="3852"/>
                </a:lnTo>
                <a:lnTo>
                  <a:pt x="2418" y="3873"/>
                </a:lnTo>
                <a:lnTo>
                  <a:pt x="2504" y="3894"/>
                </a:lnTo>
                <a:lnTo>
                  <a:pt x="2611" y="3873"/>
                </a:lnTo>
                <a:lnTo>
                  <a:pt x="2632" y="3852"/>
                </a:lnTo>
                <a:lnTo>
                  <a:pt x="2654" y="3809"/>
                </a:lnTo>
                <a:lnTo>
                  <a:pt x="2654" y="3809"/>
                </a:lnTo>
                <a:lnTo>
                  <a:pt x="2654" y="3766"/>
                </a:lnTo>
                <a:lnTo>
                  <a:pt x="2611" y="3723"/>
                </a:lnTo>
                <a:lnTo>
                  <a:pt x="2568" y="3702"/>
                </a:lnTo>
                <a:lnTo>
                  <a:pt x="2504" y="3702"/>
                </a:lnTo>
                <a:lnTo>
                  <a:pt x="2461" y="3702"/>
                </a:lnTo>
                <a:lnTo>
                  <a:pt x="2418" y="3723"/>
                </a:lnTo>
                <a:lnTo>
                  <a:pt x="2376" y="3766"/>
                </a:lnTo>
                <a:lnTo>
                  <a:pt x="2376" y="3809"/>
                </a:lnTo>
                <a:lnTo>
                  <a:pt x="2376" y="3809"/>
                </a:lnTo>
                <a:close/>
                <a:moveTo>
                  <a:pt x="4258" y="4558"/>
                </a:moveTo>
                <a:lnTo>
                  <a:pt x="4258" y="4558"/>
                </a:lnTo>
                <a:lnTo>
                  <a:pt x="4216" y="4429"/>
                </a:lnTo>
                <a:lnTo>
                  <a:pt x="4194" y="4344"/>
                </a:lnTo>
                <a:lnTo>
                  <a:pt x="4130" y="4258"/>
                </a:lnTo>
                <a:lnTo>
                  <a:pt x="4044" y="4194"/>
                </a:lnTo>
                <a:lnTo>
                  <a:pt x="4044" y="4194"/>
                </a:lnTo>
                <a:lnTo>
                  <a:pt x="3788" y="4087"/>
                </a:lnTo>
                <a:lnTo>
                  <a:pt x="3616" y="4023"/>
                </a:lnTo>
                <a:lnTo>
                  <a:pt x="3574" y="4023"/>
                </a:lnTo>
                <a:lnTo>
                  <a:pt x="3552" y="4044"/>
                </a:lnTo>
                <a:lnTo>
                  <a:pt x="3552" y="4066"/>
                </a:lnTo>
                <a:lnTo>
                  <a:pt x="3552" y="4066"/>
                </a:lnTo>
                <a:lnTo>
                  <a:pt x="3402" y="4087"/>
                </a:lnTo>
                <a:lnTo>
                  <a:pt x="3253" y="4151"/>
                </a:lnTo>
                <a:lnTo>
                  <a:pt x="3124" y="4237"/>
                </a:lnTo>
                <a:lnTo>
                  <a:pt x="3017" y="4344"/>
                </a:lnTo>
                <a:lnTo>
                  <a:pt x="2910" y="4451"/>
                </a:lnTo>
                <a:lnTo>
                  <a:pt x="2868" y="4600"/>
                </a:lnTo>
                <a:lnTo>
                  <a:pt x="2846" y="4750"/>
                </a:lnTo>
                <a:lnTo>
                  <a:pt x="2868" y="4900"/>
                </a:lnTo>
                <a:lnTo>
                  <a:pt x="2868" y="4900"/>
                </a:lnTo>
                <a:lnTo>
                  <a:pt x="2910" y="5050"/>
                </a:lnTo>
                <a:lnTo>
                  <a:pt x="2996" y="5157"/>
                </a:lnTo>
                <a:lnTo>
                  <a:pt x="3082" y="5264"/>
                </a:lnTo>
                <a:lnTo>
                  <a:pt x="3189" y="5349"/>
                </a:lnTo>
                <a:lnTo>
                  <a:pt x="3317" y="5392"/>
                </a:lnTo>
                <a:lnTo>
                  <a:pt x="3445" y="5435"/>
                </a:lnTo>
                <a:lnTo>
                  <a:pt x="3595" y="5456"/>
                </a:lnTo>
                <a:lnTo>
                  <a:pt x="3723" y="5435"/>
                </a:lnTo>
                <a:lnTo>
                  <a:pt x="3723" y="5435"/>
                </a:lnTo>
                <a:lnTo>
                  <a:pt x="3895" y="5413"/>
                </a:lnTo>
                <a:lnTo>
                  <a:pt x="4023" y="5328"/>
                </a:lnTo>
                <a:lnTo>
                  <a:pt x="4130" y="5242"/>
                </a:lnTo>
                <a:lnTo>
                  <a:pt x="4194" y="5135"/>
                </a:lnTo>
                <a:lnTo>
                  <a:pt x="4258" y="5007"/>
                </a:lnTo>
                <a:lnTo>
                  <a:pt x="4280" y="4857"/>
                </a:lnTo>
                <a:lnTo>
                  <a:pt x="4280" y="4707"/>
                </a:lnTo>
                <a:lnTo>
                  <a:pt x="4258" y="4558"/>
                </a:lnTo>
                <a:lnTo>
                  <a:pt x="4258" y="4558"/>
                </a:lnTo>
                <a:close/>
                <a:moveTo>
                  <a:pt x="3467" y="5114"/>
                </a:moveTo>
                <a:lnTo>
                  <a:pt x="3467" y="5114"/>
                </a:lnTo>
                <a:lnTo>
                  <a:pt x="3381" y="5093"/>
                </a:lnTo>
                <a:lnTo>
                  <a:pt x="3317" y="5050"/>
                </a:lnTo>
                <a:lnTo>
                  <a:pt x="3274" y="4986"/>
                </a:lnTo>
                <a:lnTo>
                  <a:pt x="3231" y="4921"/>
                </a:lnTo>
                <a:lnTo>
                  <a:pt x="3231" y="4836"/>
                </a:lnTo>
                <a:lnTo>
                  <a:pt x="3231" y="4750"/>
                </a:lnTo>
                <a:lnTo>
                  <a:pt x="3231" y="4665"/>
                </a:lnTo>
                <a:lnTo>
                  <a:pt x="3274" y="4579"/>
                </a:lnTo>
                <a:lnTo>
                  <a:pt x="3317" y="4493"/>
                </a:lnTo>
                <a:lnTo>
                  <a:pt x="3381" y="4408"/>
                </a:lnTo>
                <a:lnTo>
                  <a:pt x="3445" y="4365"/>
                </a:lnTo>
                <a:lnTo>
                  <a:pt x="3509" y="4322"/>
                </a:lnTo>
                <a:lnTo>
                  <a:pt x="3595" y="4301"/>
                </a:lnTo>
                <a:lnTo>
                  <a:pt x="3681" y="4301"/>
                </a:lnTo>
                <a:lnTo>
                  <a:pt x="3766" y="4322"/>
                </a:lnTo>
                <a:lnTo>
                  <a:pt x="3873" y="4386"/>
                </a:lnTo>
                <a:lnTo>
                  <a:pt x="3873" y="4386"/>
                </a:lnTo>
                <a:lnTo>
                  <a:pt x="3916" y="4429"/>
                </a:lnTo>
                <a:lnTo>
                  <a:pt x="3959" y="4493"/>
                </a:lnTo>
                <a:lnTo>
                  <a:pt x="4002" y="4579"/>
                </a:lnTo>
                <a:lnTo>
                  <a:pt x="4002" y="4643"/>
                </a:lnTo>
                <a:lnTo>
                  <a:pt x="4002" y="4793"/>
                </a:lnTo>
                <a:lnTo>
                  <a:pt x="3959" y="4921"/>
                </a:lnTo>
                <a:lnTo>
                  <a:pt x="3873" y="5028"/>
                </a:lnTo>
                <a:lnTo>
                  <a:pt x="3830" y="5071"/>
                </a:lnTo>
                <a:lnTo>
                  <a:pt x="3766" y="5114"/>
                </a:lnTo>
                <a:lnTo>
                  <a:pt x="3702" y="5135"/>
                </a:lnTo>
                <a:lnTo>
                  <a:pt x="3638" y="5135"/>
                </a:lnTo>
                <a:lnTo>
                  <a:pt x="3552" y="5135"/>
                </a:lnTo>
                <a:lnTo>
                  <a:pt x="3467" y="5114"/>
                </a:lnTo>
                <a:lnTo>
                  <a:pt x="3467" y="5114"/>
                </a:lnTo>
                <a:close/>
                <a:moveTo>
                  <a:pt x="7425" y="4365"/>
                </a:moveTo>
                <a:lnTo>
                  <a:pt x="7425" y="4365"/>
                </a:lnTo>
                <a:lnTo>
                  <a:pt x="7468" y="4429"/>
                </a:lnTo>
                <a:lnTo>
                  <a:pt x="7532" y="4451"/>
                </a:lnTo>
                <a:lnTo>
                  <a:pt x="7617" y="4451"/>
                </a:lnTo>
                <a:lnTo>
                  <a:pt x="7682" y="4429"/>
                </a:lnTo>
                <a:lnTo>
                  <a:pt x="7682" y="4429"/>
                </a:lnTo>
                <a:lnTo>
                  <a:pt x="7660" y="4386"/>
                </a:lnTo>
                <a:lnTo>
                  <a:pt x="7639" y="4344"/>
                </a:lnTo>
                <a:lnTo>
                  <a:pt x="7596" y="4322"/>
                </a:lnTo>
                <a:lnTo>
                  <a:pt x="7553" y="4301"/>
                </a:lnTo>
                <a:lnTo>
                  <a:pt x="7510" y="4279"/>
                </a:lnTo>
                <a:lnTo>
                  <a:pt x="7468" y="4301"/>
                </a:lnTo>
                <a:lnTo>
                  <a:pt x="7446" y="4322"/>
                </a:lnTo>
                <a:lnTo>
                  <a:pt x="7425" y="4365"/>
                </a:lnTo>
                <a:lnTo>
                  <a:pt x="7425" y="4365"/>
                </a:lnTo>
                <a:close/>
                <a:moveTo>
                  <a:pt x="3723" y="4451"/>
                </a:moveTo>
                <a:lnTo>
                  <a:pt x="3723" y="4451"/>
                </a:lnTo>
                <a:lnTo>
                  <a:pt x="3681" y="4515"/>
                </a:lnTo>
                <a:lnTo>
                  <a:pt x="3702" y="4558"/>
                </a:lnTo>
                <a:lnTo>
                  <a:pt x="3745" y="4600"/>
                </a:lnTo>
                <a:lnTo>
                  <a:pt x="3809" y="4600"/>
                </a:lnTo>
                <a:lnTo>
                  <a:pt x="3809" y="4600"/>
                </a:lnTo>
                <a:lnTo>
                  <a:pt x="3830" y="4600"/>
                </a:lnTo>
                <a:lnTo>
                  <a:pt x="3830" y="4579"/>
                </a:lnTo>
                <a:lnTo>
                  <a:pt x="3830" y="4536"/>
                </a:lnTo>
                <a:lnTo>
                  <a:pt x="3788" y="4472"/>
                </a:lnTo>
                <a:lnTo>
                  <a:pt x="3766" y="4451"/>
                </a:lnTo>
                <a:lnTo>
                  <a:pt x="3723" y="4451"/>
                </a:lnTo>
                <a:lnTo>
                  <a:pt x="3723" y="4451"/>
                </a:lnTo>
                <a:close/>
                <a:moveTo>
                  <a:pt x="3467" y="4600"/>
                </a:moveTo>
                <a:lnTo>
                  <a:pt x="3467" y="4600"/>
                </a:lnTo>
                <a:lnTo>
                  <a:pt x="3467" y="4643"/>
                </a:lnTo>
                <a:lnTo>
                  <a:pt x="3488" y="4686"/>
                </a:lnTo>
                <a:lnTo>
                  <a:pt x="3531" y="4686"/>
                </a:lnTo>
                <a:lnTo>
                  <a:pt x="3574" y="4686"/>
                </a:lnTo>
                <a:lnTo>
                  <a:pt x="3574" y="4686"/>
                </a:lnTo>
                <a:lnTo>
                  <a:pt x="3595" y="4665"/>
                </a:lnTo>
                <a:lnTo>
                  <a:pt x="3595" y="4643"/>
                </a:lnTo>
                <a:lnTo>
                  <a:pt x="3552" y="4579"/>
                </a:lnTo>
                <a:lnTo>
                  <a:pt x="3509" y="4579"/>
                </a:lnTo>
                <a:lnTo>
                  <a:pt x="3488" y="4579"/>
                </a:lnTo>
                <a:lnTo>
                  <a:pt x="3467" y="4600"/>
                </a:lnTo>
                <a:lnTo>
                  <a:pt x="3467" y="4600"/>
                </a:lnTo>
                <a:close/>
                <a:moveTo>
                  <a:pt x="3766" y="4921"/>
                </a:moveTo>
                <a:lnTo>
                  <a:pt x="3766" y="4814"/>
                </a:lnTo>
                <a:lnTo>
                  <a:pt x="3766" y="4814"/>
                </a:lnTo>
                <a:lnTo>
                  <a:pt x="3702" y="4793"/>
                </a:lnTo>
                <a:lnTo>
                  <a:pt x="3659" y="4793"/>
                </a:lnTo>
                <a:lnTo>
                  <a:pt x="3638" y="4836"/>
                </a:lnTo>
                <a:lnTo>
                  <a:pt x="3638" y="4857"/>
                </a:lnTo>
                <a:lnTo>
                  <a:pt x="3638" y="4900"/>
                </a:lnTo>
                <a:lnTo>
                  <a:pt x="3681" y="4921"/>
                </a:lnTo>
                <a:lnTo>
                  <a:pt x="3702" y="4943"/>
                </a:lnTo>
                <a:lnTo>
                  <a:pt x="3766" y="4921"/>
                </a:lnTo>
                <a:lnTo>
                  <a:pt x="3766" y="4921"/>
                </a:lnTo>
                <a:close/>
                <a:moveTo>
                  <a:pt x="7104" y="5542"/>
                </a:moveTo>
                <a:lnTo>
                  <a:pt x="7104" y="5542"/>
                </a:lnTo>
                <a:lnTo>
                  <a:pt x="7147" y="5520"/>
                </a:lnTo>
                <a:lnTo>
                  <a:pt x="7190" y="5499"/>
                </a:lnTo>
                <a:lnTo>
                  <a:pt x="7211" y="5456"/>
                </a:lnTo>
                <a:lnTo>
                  <a:pt x="7211" y="5413"/>
                </a:lnTo>
                <a:lnTo>
                  <a:pt x="7211" y="5306"/>
                </a:lnTo>
                <a:lnTo>
                  <a:pt x="7168" y="5221"/>
                </a:lnTo>
                <a:lnTo>
                  <a:pt x="7168" y="5221"/>
                </a:lnTo>
                <a:lnTo>
                  <a:pt x="7083" y="5221"/>
                </a:lnTo>
                <a:lnTo>
                  <a:pt x="7040" y="5242"/>
                </a:lnTo>
                <a:lnTo>
                  <a:pt x="6997" y="5285"/>
                </a:lnTo>
                <a:lnTo>
                  <a:pt x="6997" y="5349"/>
                </a:lnTo>
                <a:lnTo>
                  <a:pt x="6997" y="5413"/>
                </a:lnTo>
                <a:lnTo>
                  <a:pt x="7018" y="5478"/>
                </a:lnTo>
                <a:lnTo>
                  <a:pt x="7040" y="5520"/>
                </a:lnTo>
                <a:lnTo>
                  <a:pt x="7104" y="5542"/>
                </a:lnTo>
                <a:lnTo>
                  <a:pt x="7104" y="5542"/>
                </a:lnTo>
                <a:close/>
                <a:moveTo>
                  <a:pt x="5328" y="5606"/>
                </a:moveTo>
                <a:lnTo>
                  <a:pt x="5328" y="5606"/>
                </a:lnTo>
                <a:lnTo>
                  <a:pt x="5264" y="5649"/>
                </a:lnTo>
                <a:lnTo>
                  <a:pt x="5243" y="5692"/>
                </a:lnTo>
                <a:lnTo>
                  <a:pt x="5243" y="5756"/>
                </a:lnTo>
                <a:lnTo>
                  <a:pt x="5285" y="5799"/>
                </a:lnTo>
                <a:lnTo>
                  <a:pt x="5328" y="5841"/>
                </a:lnTo>
                <a:lnTo>
                  <a:pt x="5392" y="5884"/>
                </a:lnTo>
                <a:lnTo>
                  <a:pt x="5456" y="5906"/>
                </a:lnTo>
                <a:lnTo>
                  <a:pt x="5521" y="5906"/>
                </a:lnTo>
                <a:lnTo>
                  <a:pt x="5521" y="5906"/>
                </a:lnTo>
                <a:lnTo>
                  <a:pt x="5542" y="5863"/>
                </a:lnTo>
                <a:lnTo>
                  <a:pt x="5542" y="5799"/>
                </a:lnTo>
                <a:lnTo>
                  <a:pt x="5542" y="5713"/>
                </a:lnTo>
                <a:lnTo>
                  <a:pt x="5521" y="5649"/>
                </a:lnTo>
                <a:lnTo>
                  <a:pt x="5499" y="5606"/>
                </a:lnTo>
                <a:lnTo>
                  <a:pt x="5456" y="5585"/>
                </a:lnTo>
                <a:lnTo>
                  <a:pt x="5392" y="5563"/>
                </a:lnTo>
                <a:lnTo>
                  <a:pt x="5328" y="5606"/>
                </a:lnTo>
                <a:lnTo>
                  <a:pt x="5328" y="5606"/>
                </a:lnTo>
                <a:close/>
                <a:moveTo>
                  <a:pt x="3189" y="5713"/>
                </a:moveTo>
                <a:lnTo>
                  <a:pt x="3189" y="5713"/>
                </a:lnTo>
                <a:lnTo>
                  <a:pt x="3146" y="5734"/>
                </a:lnTo>
                <a:lnTo>
                  <a:pt x="3167" y="5777"/>
                </a:lnTo>
                <a:lnTo>
                  <a:pt x="3167" y="5820"/>
                </a:lnTo>
                <a:lnTo>
                  <a:pt x="3210" y="5884"/>
                </a:lnTo>
                <a:lnTo>
                  <a:pt x="3253" y="5906"/>
                </a:lnTo>
                <a:lnTo>
                  <a:pt x="3317" y="5927"/>
                </a:lnTo>
                <a:lnTo>
                  <a:pt x="3360" y="5927"/>
                </a:lnTo>
                <a:lnTo>
                  <a:pt x="3424" y="5906"/>
                </a:lnTo>
                <a:lnTo>
                  <a:pt x="3424" y="5906"/>
                </a:lnTo>
                <a:lnTo>
                  <a:pt x="3381" y="5841"/>
                </a:lnTo>
                <a:lnTo>
                  <a:pt x="3338" y="5756"/>
                </a:lnTo>
                <a:lnTo>
                  <a:pt x="3253" y="5713"/>
                </a:lnTo>
                <a:lnTo>
                  <a:pt x="3210" y="5692"/>
                </a:lnTo>
                <a:lnTo>
                  <a:pt x="3189" y="5713"/>
                </a:lnTo>
                <a:lnTo>
                  <a:pt x="3189" y="5713"/>
                </a:lnTo>
                <a:close/>
                <a:moveTo>
                  <a:pt x="4836" y="5841"/>
                </a:moveTo>
                <a:lnTo>
                  <a:pt x="4836" y="5841"/>
                </a:lnTo>
                <a:lnTo>
                  <a:pt x="4750" y="5863"/>
                </a:lnTo>
                <a:lnTo>
                  <a:pt x="4686" y="5884"/>
                </a:lnTo>
                <a:lnTo>
                  <a:pt x="4558" y="5970"/>
                </a:lnTo>
                <a:lnTo>
                  <a:pt x="4451" y="6077"/>
                </a:lnTo>
                <a:lnTo>
                  <a:pt x="4408" y="6098"/>
                </a:lnTo>
                <a:lnTo>
                  <a:pt x="4344" y="6120"/>
                </a:lnTo>
                <a:lnTo>
                  <a:pt x="4344" y="6120"/>
                </a:lnTo>
                <a:lnTo>
                  <a:pt x="4280" y="6120"/>
                </a:lnTo>
                <a:lnTo>
                  <a:pt x="4237" y="6098"/>
                </a:lnTo>
                <a:lnTo>
                  <a:pt x="4130" y="6013"/>
                </a:lnTo>
                <a:lnTo>
                  <a:pt x="4066" y="5991"/>
                </a:lnTo>
                <a:lnTo>
                  <a:pt x="4002" y="5970"/>
                </a:lnTo>
                <a:lnTo>
                  <a:pt x="3916" y="5970"/>
                </a:lnTo>
                <a:lnTo>
                  <a:pt x="3852" y="6013"/>
                </a:lnTo>
                <a:lnTo>
                  <a:pt x="3852" y="6013"/>
                </a:lnTo>
                <a:lnTo>
                  <a:pt x="3788" y="6055"/>
                </a:lnTo>
                <a:lnTo>
                  <a:pt x="3745" y="6120"/>
                </a:lnTo>
                <a:lnTo>
                  <a:pt x="3702" y="6184"/>
                </a:lnTo>
                <a:lnTo>
                  <a:pt x="3681" y="6269"/>
                </a:lnTo>
                <a:lnTo>
                  <a:pt x="3681" y="6440"/>
                </a:lnTo>
                <a:lnTo>
                  <a:pt x="3702" y="6612"/>
                </a:lnTo>
                <a:lnTo>
                  <a:pt x="3745" y="6783"/>
                </a:lnTo>
                <a:lnTo>
                  <a:pt x="3809" y="6954"/>
                </a:lnTo>
                <a:lnTo>
                  <a:pt x="3895" y="7082"/>
                </a:lnTo>
                <a:lnTo>
                  <a:pt x="4002" y="7189"/>
                </a:lnTo>
                <a:lnTo>
                  <a:pt x="4002" y="7189"/>
                </a:lnTo>
                <a:lnTo>
                  <a:pt x="4130" y="7275"/>
                </a:lnTo>
                <a:lnTo>
                  <a:pt x="4216" y="7296"/>
                </a:lnTo>
                <a:lnTo>
                  <a:pt x="4280" y="7296"/>
                </a:lnTo>
                <a:lnTo>
                  <a:pt x="4344" y="7296"/>
                </a:lnTo>
                <a:lnTo>
                  <a:pt x="4429" y="7275"/>
                </a:lnTo>
                <a:lnTo>
                  <a:pt x="4494" y="7232"/>
                </a:lnTo>
                <a:lnTo>
                  <a:pt x="4558" y="7189"/>
                </a:lnTo>
                <a:lnTo>
                  <a:pt x="4558" y="7189"/>
                </a:lnTo>
                <a:lnTo>
                  <a:pt x="4622" y="7125"/>
                </a:lnTo>
                <a:lnTo>
                  <a:pt x="4686" y="7061"/>
                </a:lnTo>
                <a:lnTo>
                  <a:pt x="4708" y="6975"/>
                </a:lnTo>
                <a:lnTo>
                  <a:pt x="4729" y="6911"/>
                </a:lnTo>
                <a:lnTo>
                  <a:pt x="4708" y="6761"/>
                </a:lnTo>
                <a:lnTo>
                  <a:pt x="4665" y="6612"/>
                </a:lnTo>
                <a:lnTo>
                  <a:pt x="4665" y="6612"/>
                </a:lnTo>
                <a:lnTo>
                  <a:pt x="4815" y="6547"/>
                </a:lnTo>
                <a:lnTo>
                  <a:pt x="4964" y="6462"/>
                </a:lnTo>
                <a:lnTo>
                  <a:pt x="5050" y="6398"/>
                </a:lnTo>
                <a:lnTo>
                  <a:pt x="5093" y="6355"/>
                </a:lnTo>
                <a:lnTo>
                  <a:pt x="5136" y="6269"/>
                </a:lnTo>
                <a:lnTo>
                  <a:pt x="5157" y="6205"/>
                </a:lnTo>
                <a:lnTo>
                  <a:pt x="5157" y="6205"/>
                </a:lnTo>
                <a:lnTo>
                  <a:pt x="5157" y="6120"/>
                </a:lnTo>
                <a:lnTo>
                  <a:pt x="5157" y="6055"/>
                </a:lnTo>
                <a:lnTo>
                  <a:pt x="5114" y="5991"/>
                </a:lnTo>
                <a:lnTo>
                  <a:pt x="5093" y="5948"/>
                </a:lnTo>
                <a:lnTo>
                  <a:pt x="5029" y="5906"/>
                </a:lnTo>
                <a:lnTo>
                  <a:pt x="4964" y="5863"/>
                </a:lnTo>
                <a:lnTo>
                  <a:pt x="4836" y="5841"/>
                </a:lnTo>
                <a:lnTo>
                  <a:pt x="4836" y="5841"/>
                </a:lnTo>
                <a:close/>
                <a:moveTo>
                  <a:pt x="4879" y="6269"/>
                </a:moveTo>
                <a:lnTo>
                  <a:pt x="4879" y="6269"/>
                </a:lnTo>
                <a:lnTo>
                  <a:pt x="4836" y="6291"/>
                </a:lnTo>
                <a:lnTo>
                  <a:pt x="4772" y="6312"/>
                </a:lnTo>
                <a:lnTo>
                  <a:pt x="4665" y="6355"/>
                </a:lnTo>
                <a:lnTo>
                  <a:pt x="4536" y="6398"/>
                </a:lnTo>
                <a:lnTo>
                  <a:pt x="4494" y="6419"/>
                </a:lnTo>
                <a:lnTo>
                  <a:pt x="4472" y="6462"/>
                </a:lnTo>
                <a:lnTo>
                  <a:pt x="4472" y="6462"/>
                </a:lnTo>
                <a:lnTo>
                  <a:pt x="4451" y="6505"/>
                </a:lnTo>
                <a:lnTo>
                  <a:pt x="4451" y="6547"/>
                </a:lnTo>
                <a:lnTo>
                  <a:pt x="4494" y="6654"/>
                </a:lnTo>
                <a:lnTo>
                  <a:pt x="4536" y="6740"/>
                </a:lnTo>
                <a:lnTo>
                  <a:pt x="4536" y="6783"/>
                </a:lnTo>
                <a:lnTo>
                  <a:pt x="4536" y="6826"/>
                </a:lnTo>
                <a:lnTo>
                  <a:pt x="4536" y="6826"/>
                </a:lnTo>
                <a:lnTo>
                  <a:pt x="4536" y="6890"/>
                </a:lnTo>
                <a:lnTo>
                  <a:pt x="4494" y="6933"/>
                </a:lnTo>
                <a:lnTo>
                  <a:pt x="4451" y="6975"/>
                </a:lnTo>
                <a:lnTo>
                  <a:pt x="4387" y="6997"/>
                </a:lnTo>
                <a:lnTo>
                  <a:pt x="4280" y="6997"/>
                </a:lnTo>
                <a:lnTo>
                  <a:pt x="4173" y="6954"/>
                </a:lnTo>
                <a:lnTo>
                  <a:pt x="4173" y="6954"/>
                </a:lnTo>
                <a:lnTo>
                  <a:pt x="4066" y="6868"/>
                </a:lnTo>
                <a:lnTo>
                  <a:pt x="4002" y="6761"/>
                </a:lnTo>
                <a:lnTo>
                  <a:pt x="3959" y="6633"/>
                </a:lnTo>
                <a:lnTo>
                  <a:pt x="3937" y="6505"/>
                </a:lnTo>
                <a:lnTo>
                  <a:pt x="3937" y="6505"/>
                </a:lnTo>
                <a:lnTo>
                  <a:pt x="3937" y="6376"/>
                </a:lnTo>
                <a:lnTo>
                  <a:pt x="3959" y="6312"/>
                </a:lnTo>
                <a:lnTo>
                  <a:pt x="3980" y="6291"/>
                </a:lnTo>
                <a:lnTo>
                  <a:pt x="4023" y="6291"/>
                </a:lnTo>
                <a:lnTo>
                  <a:pt x="4130" y="6312"/>
                </a:lnTo>
                <a:lnTo>
                  <a:pt x="4130" y="6312"/>
                </a:lnTo>
                <a:lnTo>
                  <a:pt x="4280" y="6376"/>
                </a:lnTo>
                <a:lnTo>
                  <a:pt x="4323" y="6355"/>
                </a:lnTo>
                <a:lnTo>
                  <a:pt x="4408" y="6312"/>
                </a:lnTo>
                <a:lnTo>
                  <a:pt x="4408" y="6312"/>
                </a:lnTo>
                <a:lnTo>
                  <a:pt x="4579" y="6205"/>
                </a:lnTo>
                <a:lnTo>
                  <a:pt x="4729" y="6077"/>
                </a:lnTo>
                <a:lnTo>
                  <a:pt x="4729" y="6077"/>
                </a:lnTo>
                <a:lnTo>
                  <a:pt x="4857" y="6077"/>
                </a:lnTo>
                <a:lnTo>
                  <a:pt x="4922" y="6098"/>
                </a:lnTo>
                <a:lnTo>
                  <a:pt x="4943" y="6120"/>
                </a:lnTo>
                <a:lnTo>
                  <a:pt x="4943" y="6162"/>
                </a:lnTo>
                <a:lnTo>
                  <a:pt x="4879" y="6269"/>
                </a:lnTo>
                <a:lnTo>
                  <a:pt x="4879" y="6269"/>
                </a:lnTo>
                <a:close/>
                <a:moveTo>
                  <a:pt x="6612" y="6547"/>
                </a:moveTo>
                <a:lnTo>
                  <a:pt x="6612" y="6547"/>
                </a:lnTo>
                <a:lnTo>
                  <a:pt x="6655" y="6547"/>
                </a:lnTo>
                <a:lnTo>
                  <a:pt x="6676" y="6505"/>
                </a:lnTo>
                <a:lnTo>
                  <a:pt x="6676" y="6505"/>
                </a:lnTo>
                <a:lnTo>
                  <a:pt x="6633" y="6462"/>
                </a:lnTo>
                <a:lnTo>
                  <a:pt x="6633" y="6462"/>
                </a:lnTo>
                <a:lnTo>
                  <a:pt x="6612" y="6505"/>
                </a:lnTo>
                <a:lnTo>
                  <a:pt x="6612" y="6547"/>
                </a:lnTo>
                <a:lnTo>
                  <a:pt x="6612" y="6547"/>
                </a:lnTo>
                <a:close/>
                <a:moveTo>
                  <a:pt x="6655" y="6740"/>
                </a:moveTo>
                <a:lnTo>
                  <a:pt x="6655" y="6740"/>
                </a:lnTo>
                <a:lnTo>
                  <a:pt x="6569" y="6697"/>
                </a:lnTo>
                <a:lnTo>
                  <a:pt x="6526" y="6697"/>
                </a:lnTo>
                <a:lnTo>
                  <a:pt x="6526" y="6740"/>
                </a:lnTo>
                <a:lnTo>
                  <a:pt x="6548" y="6783"/>
                </a:lnTo>
                <a:lnTo>
                  <a:pt x="6590" y="6826"/>
                </a:lnTo>
                <a:lnTo>
                  <a:pt x="6612" y="6847"/>
                </a:lnTo>
                <a:lnTo>
                  <a:pt x="6655" y="6826"/>
                </a:lnTo>
                <a:lnTo>
                  <a:pt x="6655" y="6740"/>
                </a:lnTo>
                <a:lnTo>
                  <a:pt x="6655" y="6740"/>
                </a:lnTo>
                <a:close/>
                <a:moveTo>
                  <a:pt x="5114" y="7125"/>
                </a:moveTo>
                <a:lnTo>
                  <a:pt x="5114" y="7125"/>
                </a:lnTo>
                <a:lnTo>
                  <a:pt x="5157" y="7147"/>
                </a:lnTo>
                <a:lnTo>
                  <a:pt x="5221" y="7147"/>
                </a:lnTo>
                <a:lnTo>
                  <a:pt x="5264" y="7125"/>
                </a:lnTo>
                <a:lnTo>
                  <a:pt x="5328" y="7082"/>
                </a:lnTo>
                <a:lnTo>
                  <a:pt x="5414" y="6997"/>
                </a:lnTo>
                <a:lnTo>
                  <a:pt x="5435" y="6933"/>
                </a:lnTo>
                <a:lnTo>
                  <a:pt x="5456" y="6890"/>
                </a:lnTo>
                <a:lnTo>
                  <a:pt x="5456" y="6890"/>
                </a:lnTo>
                <a:lnTo>
                  <a:pt x="5392" y="6890"/>
                </a:lnTo>
                <a:lnTo>
                  <a:pt x="5328" y="6890"/>
                </a:lnTo>
                <a:lnTo>
                  <a:pt x="5200" y="6933"/>
                </a:lnTo>
                <a:lnTo>
                  <a:pt x="5136" y="6975"/>
                </a:lnTo>
                <a:lnTo>
                  <a:pt x="5114" y="7018"/>
                </a:lnTo>
                <a:lnTo>
                  <a:pt x="5093" y="7061"/>
                </a:lnTo>
                <a:lnTo>
                  <a:pt x="5114" y="7125"/>
                </a:lnTo>
                <a:lnTo>
                  <a:pt x="5114" y="7125"/>
                </a:lnTo>
                <a:close/>
                <a:moveTo>
                  <a:pt x="5628" y="7211"/>
                </a:moveTo>
                <a:lnTo>
                  <a:pt x="5628" y="7211"/>
                </a:lnTo>
                <a:lnTo>
                  <a:pt x="5563" y="7232"/>
                </a:lnTo>
                <a:lnTo>
                  <a:pt x="5499" y="7296"/>
                </a:lnTo>
                <a:lnTo>
                  <a:pt x="5414" y="7446"/>
                </a:lnTo>
                <a:lnTo>
                  <a:pt x="5414" y="7446"/>
                </a:lnTo>
                <a:lnTo>
                  <a:pt x="5392" y="7553"/>
                </a:lnTo>
                <a:lnTo>
                  <a:pt x="5392" y="7660"/>
                </a:lnTo>
                <a:lnTo>
                  <a:pt x="5435" y="7746"/>
                </a:lnTo>
                <a:lnTo>
                  <a:pt x="5478" y="7853"/>
                </a:lnTo>
                <a:lnTo>
                  <a:pt x="5478" y="7853"/>
                </a:lnTo>
                <a:lnTo>
                  <a:pt x="5542" y="7981"/>
                </a:lnTo>
                <a:lnTo>
                  <a:pt x="5628" y="8131"/>
                </a:lnTo>
                <a:lnTo>
                  <a:pt x="5670" y="8195"/>
                </a:lnTo>
                <a:lnTo>
                  <a:pt x="5735" y="8238"/>
                </a:lnTo>
                <a:lnTo>
                  <a:pt x="5799" y="8280"/>
                </a:lnTo>
                <a:lnTo>
                  <a:pt x="5863" y="8280"/>
                </a:lnTo>
                <a:lnTo>
                  <a:pt x="5863" y="8280"/>
                </a:lnTo>
                <a:lnTo>
                  <a:pt x="5970" y="8259"/>
                </a:lnTo>
                <a:lnTo>
                  <a:pt x="6034" y="8195"/>
                </a:lnTo>
                <a:lnTo>
                  <a:pt x="6098" y="8152"/>
                </a:lnTo>
                <a:lnTo>
                  <a:pt x="6120" y="8067"/>
                </a:lnTo>
                <a:lnTo>
                  <a:pt x="6141" y="8002"/>
                </a:lnTo>
                <a:lnTo>
                  <a:pt x="6141" y="7917"/>
                </a:lnTo>
                <a:lnTo>
                  <a:pt x="6120" y="7831"/>
                </a:lnTo>
                <a:lnTo>
                  <a:pt x="6098" y="7767"/>
                </a:lnTo>
                <a:lnTo>
                  <a:pt x="6098" y="7767"/>
                </a:lnTo>
                <a:lnTo>
                  <a:pt x="6013" y="7617"/>
                </a:lnTo>
                <a:lnTo>
                  <a:pt x="5906" y="7446"/>
                </a:lnTo>
                <a:lnTo>
                  <a:pt x="5756" y="7275"/>
                </a:lnTo>
                <a:lnTo>
                  <a:pt x="5692" y="7232"/>
                </a:lnTo>
                <a:lnTo>
                  <a:pt x="5628" y="7211"/>
                </a:lnTo>
                <a:lnTo>
                  <a:pt x="5628" y="7211"/>
                </a:lnTo>
                <a:close/>
                <a:moveTo>
                  <a:pt x="5884" y="8067"/>
                </a:moveTo>
                <a:lnTo>
                  <a:pt x="5884" y="8067"/>
                </a:lnTo>
                <a:lnTo>
                  <a:pt x="5563" y="7639"/>
                </a:lnTo>
                <a:lnTo>
                  <a:pt x="5563" y="7639"/>
                </a:lnTo>
                <a:lnTo>
                  <a:pt x="5563" y="7574"/>
                </a:lnTo>
                <a:lnTo>
                  <a:pt x="5563" y="7553"/>
                </a:lnTo>
                <a:lnTo>
                  <a:pt x="5606" y="7510"/>
                </a:lnTo>
                <a:lnTo>
                  <a:pt x="5606" y="7467"/>
                </a:lnTo>
                <a:lnTo>
                  <a:pt x="5606" y="7467"/>
                </a:lnTo>
                <a:lnTo>
                  <a:pt x="5649" y="7489"/>
                </a:lnTo>
                <a:lnTo>
                  <a:pt x="5692" y="7510"/>
                </a:lnTo>
                <a:lnTo>
                  <a:pt x="5735" y="7596"/>
                </a:lnTo>
                <a:lnTo>
                  <a:pt x="5777" y="7703"/>
                </a:lnTo>
                <a:lnTo>
                  <a:pt x="5820" y="7788"/>
                </a:lnTo>
                <a:lnTo>
                  <a:pt x="5820" y="7788"/>
                </a:lnTo>
                <a:lnTo>
                  <a:pt x="5906" y="7874"/>
                </a:lnTo>
                <a:lnTo>
                  <a:pt x="5927" y="7917"/>
                </a:lnTo>
                <a:lnTo>
                  <a:pt x="5906" y="7960"/>
                </a:lnTo>
                <a:lnTo>
                  <a:pt x="5884" y="8067"/>
                </a:lnTo>
                <a:lnTo>
                  <a:pt x="5884" y="8067"/>
                </a:lnTo>
                <a:close/>
                <a:moveTo>
                  <a:pt x="4536" y="8109"/>
                </a:moveTo>
                <a:lnTo>
                  <a:pt x="4536" y="8109"/>
                </a:lnTo>
                <a:lnTo>
                  <a:pt x="4494" y="8131"/>
                </a:lnTo>
                <a:lnTo>
                  <a:pt x="4429" y="8152"/>
                </a:lnTo>
                <a:lnTo>
                  <a:pt x="4408" y="8195"/>
                </a:lnTo>
                <a:lnTo>
                  <a:pt x="4408" y="8216"/>
                </a:lnTo>
                <a:lnTo>
                  <a:pt x="4451" y="8238"/>
                </a:lnTo>
                <a:lnTo>
                  <a:pt x="4451" y="8238"/>
                </a:lnTo>
                <a:lnTo>
                  <a:pt x="4515" y="8238"/>
                </a:lnTo>
                <a:lnTo>
                  <a:pt x="4536" y="8238"/>
                </a:lnTo>
                <a:lnTo>
                  <a:pt x="4558" y="8216"/>
                </a:lnTo>
                <a:lnTo>
                  <a:pt x="4536" y="8109"/>
                </a:lnTo>
                <a:lnTo>
                  <a:pt x="4536" y="8109"/>
                </a:lnTo>
                <a:close/>
                <a:moveTo>
                  <a:pt x="4643" y="8409"/>
                </a:moveTo>
                <a:lnTo>
                  <a:pt x="4643" y="8409"/>
                </a:lnTo>
                <a:lnTo>
                  <a:pt x="4622" y="8452"/>
                </a:lnTo>
                <a:lnTo>
                  <a:pt x="4643" y="8473"/>
                </a:lnTo>
                <a:lnTo>
                  <a:pt x="4686" y="8516"/>
                </a:lnTo>
                <a:lnTo>
                  <a:pt x="4750" y="8537"/>
                </a:lnTo>
                <a:lnTo>
                  <a:pt x="4815" y="8516"/>
                </a:lnTo>
                <a:lnTo>
                  <a:pt x="4815" y="8516"/>
                </a:lnTo>
                <a:lnTo>
                  <a:pt x="4793" y="8452"/>
                </a:lnTo>
                <a:lnTo>
                  <a:pt x="4750" y="8409"/>
                </a:lnTo>
                <a:lnTo>
                  <a:pt x="4708" y="8387"/>
                </a:lnTo>
                <a:lnTo>
                  <a:pt x="4686" y="8387"/>
                </a:lnTo>
                <a:lnTo>
                  <a:pt x="4643" y="8409"/>
                </a:lnTo>
                <a:lnTo>
                  <a:pt x="4643" y="8409"/>
                </a:lnTo>
                <a:close/>
                <a:moveTo>
                  <a:pt x="4964" y="9051"/>
                </a:moveTo>
                <a:lnTo>
                  <a:pt x="4964" y="9051"/>
                </a:lnTo>
                <a:lnTo>
                  <a:pt x="4986" y="9115"/>
                </a:lnTo>
                <a:lnTo>
                  <a:pt x="5050" y="9179"/>
                </a:lnTo>
                <a:lnTo>
                  <a:pt x="5114" y="9201"/>
                </a:lnTo>
                <a:lnTo>
                  <a:pt x="5200" y="9179"/>
                </a:lnTo>
                <a:lnTo>
                  <a:pt x="5200" y="9179"/>
                </a:lnTo>
                <a:lnTo>
                  <a:pt x="5221" y="9115"/>
                </a:lnTo>
                <a:lnTo>
                  <a:pt x="5200" y="9072"/>
                </a:lnTo>
                <a:lnTo>
                  <a:pt x="5178" y="9029"/>
                </a:lnTo>
                <a:lnTo>
                  <a:pt x="5136" y="8987"/>
                </a:lnTo>
                <a:lnTo>
                  <a:pt x="5071" y="8965"/>
                </a:lnTo>
                <a:lnTo>
                  <a:pt x="5029" y="8965"/>
                </a:lnTo>
                <a:lnTo>
                  <a:pt x="4986" y="9008"/>
                </a:lnTo>
                <a:lnTo>
                  <a:pt x="4964" y="9051"/>
                </a:lnTo>
                <a:lnTo>
                  <a:pt x="4964" y="90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1285888" y="2569163"/>
            <a:ext cx="268625" cy="204506"/>
          </a:xfrm>
          <a:custGeom>
            <a:rect b="b" l="l" r="r" t="t"/>
            <a:pathLst>
              <a:path extrusionOk="0" h="7575" w="9950">
                <a:moveTo>
                  <a:pt x="9907" y="2504"/>
                </a:moveTo>
                <a:lnTo>
                  <a:pt x="9907" y="2504"/>
                </a:lnTo>
                <a:lnTo>
                  <a:pt x="9864" y="2418"/>
                </a:lnTo>
                <a:lnTo>
                  <a:pt x="9800" y="2332"/>
                </a:lnTo>
                <a:lnTo>
                  <a:pt x="9800" y="2332"/>
                </a:lnTo>
                <a:lnTo>
                  <a:pt x="9800" y="2268"/>
                </a:lnTo>
                <a:lnTo>
                  <a:pt x="9778" y="2204"/>
                </a:lnTo>
                <a:lnTo>
                  <a:pt x="9778" y="2204"/>
                </a:lnTo>
                <a:lnTo>
                  <a:pt x="9714" y="2140"/>
                </a:lnTo>
                <a:lnTo>
                  <a:pt x="9650" y="2076"/>
                </a:lnTo>
                <a:lnTo>
                  <a:pt x="9457" y="1990"/>
                </a:lnTo>
                <a:lnTo>
                  <a:pt x="9115" y="1819"/>
                </a:lnTo>
                <a:lnTo>
                  <a:pt x="9115" y="1819"/>
                </a:lnTo>
                <a:lnTo>
                  <a:pt x="8773" y="1691"/>
                </a:lnTo>
                <a:lnTo>
                  <a:pt x="8452" y="1562"/>
                </a:lnTo>
                <a:lnTo>
                  <a:pt x="8452" y="1562"/>
                </a:lnTo>
                <a:lnTo>
                  <a:pt x="7896" y="1370"/>
                </a:lnTo>
                <a:lnTo>
                  <a:pt x="7339" y="1177"/>
                </a:lnTo>
                <a:lnTo>
                  <a:pt x="7339" y="1177"/>
                </a:lnTo>
                <a:lnTo>
                  <a:pt x="7040" y="1049"/>
                </a:lnTo>
                <a:lnTo>
                  <a:pt x="6762" y="920"/>
                </a:lnTo>
                <a:lnTo>
                  <a:pt x="6205" y="642"/>
                </a:lnTo>
                <a:lnTo>
                  <a:pt x="6205" y="642"/>
                </a:lnTo>
                <a:lnTo>
                  <a:pt x="5820" y="428"/>
                </a:lnTo>
                <a:lnTo>
                  <a:pt x="5456" y="236"/>
                </a:lnTo>
                <a:lnTo>
                  <a:pt x="5456" y="236"/>
                </a:lnTo>
                <a:lnTo>
                  <a:pt x="5135" y="64"/>
                </a:lnTo>
                <a:lnTo>
                  <a:pt x="4986" y="0"/>
                </a:lnTo>
                <a:lnTo>
                  <a:pt x="4900" y="0"/>
                </a:lnTo>
                <a:lnTo>
                  <a:pt x="4815" y="0"/>
                </a:lnTo>
                <a:lnTo>
                  <a:pt x="4815" y="0"/>
                </a:lnTo>
                <a:lnTo>
                  <a:pt x="4729" y="0"/>
                </a:lnTo>
                <a:lnTo>
                  <a:pt x="4622" y="0"/>
                </a:lnTo>
                <a:lnTo>
                  <a:pt x="4408" y="43"/>
                </a:lnTo>
                <a:lnTo>
                  <a:pt x="3980" y="171"/>
                </a:lnTo>
                <a:lnTo>
                  <a:pt x="3980" y="171"/>
                </a:lnTo>
                <a:lnTo>
                  <a:pt x="3552" y="300"/>
                </a:lnTo>
                <a:lnTo>
                  <a:pt x="3124" y="428"/>
                </a:lnTo>
                <a:lnTo>
                  <a:pt x="3124" y="428"/>
                </a:lnTo>
                <a:lnTo>
                  <a:pt x="2696" y="599"/>
                </a:lnTo>
                <a:lnTo>
                  <a:pt x="2290" y="771"/>
                </a:lnTo>
                <a:lnTo>
                  <a:pt x="1883" y="963"/>
                </a:lnTo>
                <a:lnTo>
                  <a:pt x="1498" y="1198"/>
                </a:lnTo>
                <a:lnTo>
                  <a:pt x="1498" y="1198"/>
                </a:lnTo>
                <a:lnTo>
                  <a:pt x="792" y="1626"/>
                </a:lnTo>
                <a:lnTo>
                  <a:pt x="792" y="1626"/>
                </a:lnTo>
                <a:lnTo>
                  <a:pt x="450" y="1840"/>
                </a:lnTo>
                <a:lnTo>
                  <a:pt x="279" y="1969"/>
                </a:lnTo>
                <a:lnTo>
                  <a:pt x="214" y="2033"/>
                </a:lnTo>
                <a:lnTo>
                  <a:pt x="172" y="2118"/>
                </a:lnTo>
                <a:lnTo>
                  <a:pt x="172" y="2118"/>
                </a:lnTo>
                <a:lnTo>
                  <a:pt x="150" y="2204"/>
                </a:lnTo>
                <a:lnTo>
                  <a:pt x="129" y="2311"/>
                </a:lnTo>
                <a:lnTo>
                  <a:pt x="107" y="2504"/>
                </a:lnTo>
                <a:lnTo>
                  <a:pt x="107" y="2504"/>
                </a:lnTo>
                <a:lnTo>
                  <a:pt x="43" y="2825"/>
                </a:lnTo>
                <a:lnTo>
                  <a:pt x="43" y="2825"/>
                </a:lnTo>
                <a:lnTo>
                  <a:pt x="1" y="3317"/>
                </a:lnTo>
                <a:lnTo>
                  <a:pt x="1" y="3809"/>
                </a:lnTo>
                <a:lnTo>
                  <a:pt x="1" y="3809"/>
                </a:lnTo>
                <a:lnTo>
                  <a:pt x="22" y="4215"/>
                </a:lnTo>
                <a:lnTo>
                  <a:pt x="107" y="4622"/>
                </a:lnTo>
                <a:lnTo>
                  <a:pt x="193" y="5007"/>
                </a:lnTo>
                <a:lnTo>
                  <a:pt x="321" y="5392"/>
                </a:lnTo>
                <a:lnTo>
                  <a:pt x="450" y="5756"/>
                </a:lnTo>
                <a:lnTo>
                  <a:pt x="600" y="6141"/>
                </a:lnTo>
                <a:lnTo>
                  <a:pt x="921" y="6890"/>
                </a:lnTo>
                <a:lnTo>
                  <a:pt x="921" y="6890"/>
                </a:lnTo>
                <a:lnTo>
                  <a:pt x="1006" y="7168"/>
                </a:lnTo>
                <a:lnTo>
                  <a:pt x="1092" y="7318"/>
                </a:lnTo>
                <a:lnTo>
                  <a:pt x="1134" y="7360"/>
                </a:lnTo>
                <a:lnTo>
                  <a:pt x="1199" y="7403"/>
                </a:lnTo>
                <a:lnTo>
                  <a:pt x="1199" y="7403"/>
                </a:lnTo>
                <a:lnTo>
                  <a:pt x="1263" y="7425"/>
                </a:lnTo>
                <a:lnTo>
                  <a:pt x="1348" y="7403"/>
                </a:lnTo>
                <a:lnTo>
                  <a:pt x="1520" y="7382"/>
                </a:lnTo>
                <a:lnTo>
                  <a:pt x="1520" y="7382"/>
                </a:lnTo>
                <a:lnTo>
                  <a:pt x="1926" y="7382"/>
                </a:lnTo>
                <a:lnTo>
                  <a:pt x="2311" y="7425"/>
                </a:lnTo>
                <a:lnTo>
                  <a:pt x="3124" y="7467"/>
                </a:lnTo>
                <a:lnTo>
                  <a:pt x="3124" y="7467"/>
                </a:lnTo>
                <a:lnTo>
                  <a:pt x="4044" y="7489"/>
                </a:lnTo>
                <a:lnTo>
                  <a:pt x="4964" y="7510"/>
                </a:lnTo>
                <a:lnTo>
                  <a:pt x="6804" y="7532"/>
                </a:lnTo>
                <a:lnTo>
                  <a:pt x="6804" y="7532"/>
                </a:lnTo>
                <a:lnTo>
                  <a:pt x="7724" y="7532"/>
                </a:lnTo>
                <a:lnTo>
                  <a:pt x="8195" y="7532"/>
                </a:lnTo>
                <a:lnTo>
                  <a:pt x="8644" y="7532"/>
                </a:lnTo>
                <a:lnTo>
                  <a:pt x="8644" y="7532"/>
                </a:lnTo>
                <a:lnTo>
                  <a:pt x="8837" y="7553"/>
                </a:lnTo>
                <a:lnTo>
                  <a:pt x="9051" y="7574"/>
                </a:lnTo>
                <a:lnTo>
                  <a:pt x="9158" y="7574"/>
                </a:lnTo>
                <a:lnTo>
                  <a:pt x="9265" y="7574"/>
                </a:lnTo>
                <a:lnTo>
                  <a:pt x="9350" y="7532"/>
                </a:lnTo>
                <a:lnTo>
                  <a:pt x="9436" y="7489"/>
                </a:lnTo>
                <a:lnTo>
                  <a:pt x="9436" y="7489"/>
                </a:lnTo>
                <a:lnTo>
                  <a:pt x="9479" y="7425"/>
                </a:lnTo>
                <a:lnTo>
                  <a:pt x="9522" y="7360"/>
                </a:lnTo>
                <a:lnTo>
                  <a:pt x="9564" y="7232"/>
                </a:lnTo>
                <a:lnTo>
                  <a:pt x="9586" y="7082"/>
                </a:lnTo>
                <a:lnTo>
                  <a:pt x="9586" y="6954"/>
                </a:lnTo>
                <a:lnTo>
                  <a:pt x="9586" y="6954"/>
                </a:lnTo>
                <a:lnTo>
                  <a:pt x="9629" y="6526"/>
                </a:lnTo>
                <a:lnTo>
                  <a:pt x="9607" y="6333"/>
                </a:lnTo>
                <a:lnTo>
                  <a:pt x="9586" y="6248"/>
                </a:lnTo>
                <a:lnTo>
                  <a:pt x="9543" y="6141"/>
                </a:lnTo>
                <a:lnTo>
                  <a:pt x="9543" y="6141"/>
                </a:lnTo>
                <a:lnTo>
                  <a:pt x="9372" y="5884"/>
                </a:lnTo>
                <a:lnTo>
                  <a:pt x="9286" y="5734"/>
                </a:lnTo>
                <a:lnTo>
                  <a:pt x="9243" y="5585"/>
                </a:lnTo>
                <a:lnTo>
                  <a:pt x="9243" y="5585"/>
                </a:lnTo>
                <a:lnTo>
                  <a:pt x="9222" y="5456"/>
                </a:lnTo>
                <a:lnTo>
                  <a:pt x="9222" y="5306"/>
                </a:lnTo>
                <a:lnTo>
                  <a:pt x="9243" y="5178"/>
                </a:lnTo>
                <a:lnTo>
                  <a:pt x="9308" y="5071"/>
                </a:lnTo>
                <a:lnTo>
                  <a:pt x="9372" y="4964"/>
                </a:lnTo>
                <a:lnTo>
                  <a:pt x="9457" y="4879"/>
                </a:lnTo>
                <a:lnTo>
                  <a:pt x="9564" y="4793"/>
                </a:lnTo>
                <a:lnTo>
                  <a:pt x="9693" y="4729"/>
                </a:lnTo>
                <a:lnTo>
                  <a:pt x="9693" y="4729"/>
                </a:lnTo>
                <a:lnTo>
                  <a:pt x="9821" y="4643"/>
                </a:lnTo>
                <a:lnTo>
                  <a:pt x="9864" y="4600"/>
                </a:lnTo>
                <a:lnTo>
                  <a:pt x="9885" y="4558"/>
                </a:lnTo>
                <a:lnTo>
                  <a:pt x="9907" y="4451"/>
                </a:lnTo>
                <a:lnTo>
                  <a:pt x="9928" y="4279"/>
                </a:lnTo>
                <a:lnTo>
                  <a:pt x="9928" y="4279"/>
                </a:lnTo>
                <a:lnTo>
                  <a:pt x="9907" y="3445"/>
                </a:lnTo>
                <a:lnTo>
                  <a:pt x="9907" y="3445"/>
                </a:lnTo>
                <a:lnTo>
                  <a:pt x="9928" y="3231"/>
                </a:lnTo>
                <a:lnTo>
                  <a:pt x="9950" y="2974"/>
                </a:lnTo>
                <a:lnTo>
                  <a:pt x="9950" y="2718"/>
                </a:lnTo>
                <a:lnTo>
                  <a:pt x="9928" y="2611"/>
                </a:lnTo>
                <a:lnTo>
                  <a:pt x="9907" y="2504"/>
                </a:lnTo>
                <a:lnTo>
                  <a:pt x="9907" y="2504"/>
                </a:lnTo>
                <a:close/>
                <a:moveTo>
                  <a:pt x="4365" y="813"/>
                </a:moveTo>
                <a:lnTo>
                  <a:pt x="4365" y="813"/>
                </a:lnTo>
                <a:lnTo>
                  <a:pt x="4622" y="984"/>
                </a:lnTo>
                <a:lnTo>
                  <a:pt x="4772" y="1049"/>
                </a:lnTo>
                <a:lnTo>
                  <a:pt x="4900" y="1091"/>
                </a:lnTo>
                <a:lnTo>
                  <a:pt x="4900" y="1091"/>
                </a:lnTo>
                <a:lnTo>
                  <a:pt x="4986" y="1091"/>
                </a:lnTo>
                <a:lnTo>
                  <a:pt x="5028" y="1091"/>
                </a:lnTo>
                <a:lnTo>
                  <a:pt x="5071" y="1070"/>
                </a:lnTo>
                <a:lnTo>
                  <a:pt x="5071" y="1027"/>
                </a:lnTo>
                <a:lnTo>
                  <a:pt x="5028" y="942"/>
                </a:lnTo>
                <a:lnTo>
                  <a:pt x="4943" y="856"/>
                </a:lnTo>
                <a:lnTo>
                  <a:pt x="4943" y="856"/>
                </a:lnTo>
                <a:lnTo>
                  <a:pt x="4815" y="749"/>
                </a:lnTo>
                <a:lnTo>
                  <a:pt x="4686" y="664"/>
                </a:lnTo>
                <a:lnTo>
                  <a:pt x="4408" y="514"/>
                </a:lnTo>
                <a:lnTo>
                  <a:pt x="4408" y="514"/>
                </a:lnTo>
                <a:lnTo>
                  <a:pt x="4472" y="471"/>
                </a:lnTo>
                <a:lnTo>
                  <a:pt x="4536" y="471"/>
                </a:lnTo>
                <a:lnTo>
                  <a:pt x="4686" y="450"/>
                </a:lnTo>
                <a:lnTo>
                  <a:pt x="4686" y="450"/>
                </a:lnTo>
                <a:lnTo>
                  <a:pt x="4793" y="492"/>
                </a:lnTo>
                <a:lnTo>
                  <a:pt x="4879" y="557"/>
                </a:lnTo>
                <a:lnTo>
                  <a:pt x="4986" y="642"/>
                </a:lnTo>
                <a:lnTo>
                  <a:pt x="5093" y="685"/>
                </a:lnTo>
                <a:lnTo>
                  <a:pt x="5093" y="685"/>
                </a:lnTo>
                <a:lnTo>
                  <a:pt x="5221" y="749"/>
                </a:lnTo>
                <a:lnTo>
                  <a:pt x="5349" y="749"/>
                </a:lnTo>
                <a:lnTo>
                  <a:pt x="5349" y="749"/>
                </a:lnTo>
                <a:lnTo>
                  <a:pt x="5371" y="728"/>
                </a:lnTo>
                <a:lnTo>
                  <a:pt x="5371" y="706"/>
                </a:lnTo>
                <a:lnTo>
                  <a:pt x="5371" y="642"/>
                </a:lnTo>
                <a:lnTo>
                  <a:pt x="5371" y="642"/>
                </a:lnTo>
                <a:lnTo>
                  <a:pt x="5863" y="942"/>
                </a:lnTo>
                <a:lnTo>
                  <a:pt x="6376" y="1220"/>
                </a:lnTo>
                <a:lnTo>
                  <a:pt x="6890" y="1477"/>
                </a:lnTo>
                <a:lnTo>
                  <a:pt x="7147" y="1584"/>
                </a:lnTo>
                <a:lnTo>
                  <a:pt x="7425" y="1669"/>
                </a:lnTo>
                <a:lnTo>
                  <a:pt x="7425" y="1669"/>
                </a:lnTo>
                <a:lnTo>
                  <a:pt x="7981" y="1862"/>
                </a:lnTo>
                <a:lnTo>
                  <a:pt x="8537" y="2054"/>
                </a:lnTo>
                <a:lnTo>
                  <a:pt x="8537" y="2054"/>
                </a:lnTo>
                <a:lnTo>
                  <a:pt x="8944" y="2204"/>
                </a:lnTo>
                <a:lnTo>
                  <a:pt x="9158" y="2311"/>
                </a:lnTo>
                <a:lnTo>
                  <a:pt x="9243" y="2375"/>
                </a:lnTo>
                <a:lnTo>
                  <a:pt x="9286" y="2439"/>
                </a:lnTo>
                <a:lnTo>
                  <a:pt x="6441" y="2439"/>
                </a:lnTo>
                <a:lnTo>
                  <a:pt x="6441" y="2439"/>
                </a:lnTo>
                <a:lnTo>
                  <a:pt x="6312" y="2439"/>
                </a:lnTo>
                <a:lnTo>
                  <a:pt x="6141" y="2418"/>
                </a:lnTo>
                <a:lnTo>
                  <a:pt x="6055" y="2418"/>
                </a:lnTo>
                <a:lnTo>
                  <a:pt x="5970" y="2375"/>
                </a:lnTo>
                <a:lnTo>
                  <a:pt x="5906" y="2354"/>
                </a:lnTo>
                <a:lnTo>
                  <a:pt x="5863" y="2290"/>
                </a:lnTo>
                <a:lnTo>
                  <a:pt x="5863" y="2290"/>
                </a:lnTo>
                <a:lnTo>
                  <a:pt x="5863" y="2247"/>
                </a:lnTo>
                <a:lnTo>
                  <a:pt x="5884" y="2204"/>
                </a:lnTo>
                <a:lnTo>
                  <a:pt x="5927" y="2054"/>
                </a:lnTo>
                <a:lnTo>
                  <a:pt x="5927" y="1990"/>
                </a:lnTo>
                <a:lnTo>
                  <a:pt x="5906" y="1947"/>
                </a:lnTo>
                <a:lnTo>
                  <a:pt x="5884" y="1904"/>
                </a:lnTo>
                <a:lnTo>
                  <a:pt x="5799" y="1883"/>
                </a:lnTo>
                <a:lnTo>
                  <a:pt x="5799" y="1883"/>
                </a:lnTo>
                <a:lnTo>
                  <a:pt x="5756" y="1883"/>
                </a:lnTo>
                <a:lnTo>
                  <a:pt x="5713" y="1926"/>
                </a:lnTo>
                <a:lnTo>
                  <a:pt x="5670" y="1990"/>
                </a:lnTo>
                <a:lnTo>
                  <a:pt x="5649" y="2097"/>
                </a:lnTo>
                <a:lnTo>
                  <a:pt x="5628" y="2118"/>
                </a:lnTo>
                <a:lnTo>
                  <a:pt x="5606" y="2161"/>
                </a:lnTo>
                <a:lnTo>
                  <a:pt x="5606" y="2161"/>
                </a:lnTo>
                <a:lnTo>
                  <a:pt x="5521" y="2140"/>
                </a:lnTo>
                <a:lnTo>
                  <a:pt x="5435" y="2097"/>
                </a:lnTo>
                <a:lnTo>
                  <a:pt x="5435" y="2097"/>
                </a:lnTo>
                <a:lnTo>
                  <a:pt x="5371" y="2054"/>
                </a:lnTo>
                <a:lnTo>
                  <a:pt x="5371" y="2033"/>
                </a:lnTo>
                <a:lnTo>
                  <a:pt x="5371" y="2011"/>
                </a:lnTo>
                <a:lnTo>
                  <a:pt x="5371" y="1947"/>
                </a:lnTo>
                <a:lnTo>
                  <a:pt x="5371" y="1947"/>
                </a:lnTo>
                <a:lnTo>
                  <a:pt x="5349" y="1862"/>
                </a:lnTo>
                <a:lnTo>
                  <a:pt x="5328" y="1776"/>
                </a:lnTo>
                <a:lnTo>
                  <a:pt x="5307" y="1733"/>
                </a:lnTo>
                <a:lnTo>
                  <a:pt x="5285" y="1712"/>
                </a:lnTo>
                <a:lnTo>
                  <a:pt x="5242" y="1691"/>
                </a:lnTo>
                <a:lnTo>
                  <a:pt x="5178" y="1712"/>
                </a:lnTo>
                <a:lnTo>
                  <a:pt x="5178" y="1712"/>
                </a:lnTo>
                <a:lnTo>
                  <a:pt x="5157" y="1733"/>
                </a:lnTo>
                <a:lnTo>
                  <a:pt x="5135" y="1776"/>
                </a:lnTo>
                <a:lnTo>
                  <a:pt x="5114" y="1840"/>
                </a:lnTo>
                <a:lnTo>
                  <a:pt x="5093" y="2011"/>
                </a:lnTo>
                <a:lnTo>
                  <a:pt x="5093" y="2011"/>
                </a:lnTo>
                <a:lnTo>
                  <a:pt x="5071" y="2204"/>
                </a:lnTo>
                <a:lnTo>
                  <a:pt x="5050" y="2311"/>
                </a:lnTo>
                <a:lnTo>
                  <a:pt x="5007" y="2397"/>
                </a:lnTo>
                <a:lnTo>
                  <a:pt x="5007" y="2397"/>
                </a:lnTo>
                <a:lnTo>
                  <a:pt x="4943" y="2418"/>
                </a:lnTo>
                <a:lnTo>
                  <a:pt x="4793" y="2439"/>
                </a:lnTo>
                <a:lnTo>
                  <a:pt x="4643" y="2439"/>
                </a:lnTo>
                <a:lnTo>
                  <a:pt x="4579" y="2418"/>
                </a:lnTo>
                <a:lnTo>
                  <a:pt x="4558" y="2397"/>
                </a:lnTo>
                <a:lnTo>
                  <a:pt x="4558" y="2397"/>
                </a:lnTo>
                <a:lnTo>
                  <a:pt x="4536" y="2354"/>
                </a:lnTo>
                <a:lnTo>
                  <a:pt x="4536" y="2290"/>
                </a:lnTo>
                <a:lnTo>
                  <a:pt x="4579" y="2118"/>
                </a:lnTo>
                <a:lnTo>
                  <a:pt x="4643" y="1819"/>
                </a:lnTo>
                <a:lnTo>
                  <a:pt x="4643" y="1819"/>
                </a:lnTo>
                <a:lnTo>
                  <a:pt x="4708" y="1648"/>
                </a:lnTo>
                <a:lnTo>
                  <a:pt x="4708" y="1541"/>
                </a:lnTo>
                <a:lnTo>
                  <a:pt x="4708" y="1498"/>
                </a:lnTo>
                <a:lnTo>
                  <a:pt x="4686" y="1455"/>
                </a:lnTo>
                <a:lnTo>
                  <a:pt x="4686" y="1455"/>
                </a:lnTo>
                <a:lnTo>
                  <a:pt x="4643" y="1434"/>
                </a:lnTo>
                <a:lnTo>
                  <a:pt x="4601" y="1412"/>
                </a:lnTo>
                <a:lnTo>
                  <a:pt x="4558" y="1412"/>
                </a:lnTo>
                <a:lnTo>
                  <a:pt x="4536" y="1434"/>
                </a:lnTo>
                <a:lnTo>
                  <a:pt x="4472" y="1519"/>
                </a:lnTo>
                <a:lnTo>
                  <a:pt x="4408" y="1648"/>
                </a:lnTo>
                <a:lnTo>
                  <a:pt x="4322" y="1904"/>
                </a:lnTo>
                <a:lnTo>
                  <a:pt x="4280" y="2097"/>
                </a:lnTo>
                <a:lnTo>
                  <a:pt x="4280" y="2097"/>
                </a:lnTo>
                <a:lnTo>
                  <a:pt x="4237" y="2033"/>
                </a:lnTo>
                <a:lnTo>
                  <a:pt x="4194" y="1990"/>
                </a:lnTo>
                <a:lnTo>
                  <a:pt x="4130" y="1926"/>
                </a:lnTo>
                <a:lnTo>
                  <a:pt x="4087" y="1883"/>
                </a:lnTo>
                <a:lnTo>
                  <a:pt x="4087" y="1883"/>
                </a:lnTo>
                <a:lnTo>
                  <a:pt x="4066" y="1798"/>
                </a:lnTo>
                <a:lnTo>
                  <a:pt x="4066" y="1733"/>
                </a:lnTo>
                <a:lnTo>
                  <a:pt x="4108" y="1584"/>
                </a:lnTo>
                <a:lnTo>
                  <a:pt x="4108" y="1584"/>
                </a:lnTo>
                <a:lnTo>
                  <a:pt x="4130" y="1412"/>
                </a:lnTo>
                <a:lnTo>
                  <a:pt x="4151" y="1348"/>
                </a:lnTo>
                <a:lnTo>
                  <a:pt x="4194" y="1305"/>
                </a:lnTo>
                <a:lnTo>
                  <a:pt x="4194" y="1305"/>
                </a:lnTo>
                <a:lnTo>
                  <a:pt x="4258" y="1305"/>
                </a:lnTo>
                <a:lnTo>
                  <a:pt x="4301" y="1305"/>
                </a:lnTo>
                <a:lnTo>
                  <a:pt x="4365" y="1305"/>
                </a:lnTo>
                <a:lnTo>
                  <a:pt x="4387" y="1284"/>
                </a:lnTo>
                <a:lnTo>
                  <a:pt x="4408" y="1263"/>
                </a:lnTo>
                <a:lnTo>
                  <a:pt x="4408" y="1263"/>
                </a:lnTo>
                <a:lnTo>
                  <a:pt x="4429" y="1220"/>
                </a:lnTo>
                <a:lnTo>
                  <a:pt x="4408" y="1177"/>
                </a:lnTo>
                <a:lnTo>
                  <a:pt x="4387" y="1134"/>
                </a:lnTo>
                <a:lnTo>
                  <a:pt x="4344" y="1091"/>
                </a:lnTo>
                <a:lnTo>
                  <a:pt x="4237" y="1027"/>
                </a:lnTo>
                <a:lnTo>
                  <a:pt x="4087" y="942"/>
                </a:lnTo>
                <a:lnTo>
                  <a:pt x="3809" y="813"/>
                </a:lnTo>
                <a:lnTo>
                  <a:pt x="3723" y="749"/>
                </a:lnTo>
                <a:lnTo>
                  <a:pt x="3702" y="728"/>
                </a:lnTo>
                <a:lnTo>
                  <a:pt x="3702" y="685"/>
                </a:lnTo>
                <a:lnTo>
                  <a:pt x="3702" y="685"/>
                </a:lnTo>
                <a:lnTo>
                  <a:pt x="3809" y="642"/>
                </a:lnTo>
                <a:lnTo>
                  <a:pt x="3895" y="621"/>
                </a:lnTo>
                <a:lnTo>
                  <a:pt x="3980" y="621"/>
                </a:lnTo>
                <a:lnTo>
                  <a:pt x="4044" y="642"/>
                </a:lnTo>
                <a:lnTo>
                  <a:pt x="4194" y="706"/>
                </a:lnTo>
                <a:lnTo>
                  <a:pt x="4365" y="813"/>
                </a:lnTo>
                <a:lnTo>
                  <a:pt x="4365" y="813"/>
                </a:lnTo>
                <a:close/>
                <a:moveTo>
                  <a:pt x="6184" y="2910"/>
                </a:moveTo>
                <a:lnTo>
                  <a:pt x="6184" y="2910"/>
                </a:lnTo>
                <a:lnTo>
                  <a:pt x="6633" y="2889"/>
                </a:lnTo>
                <a:lnTo>
                  <a:pt x="6869" y="2889"/>
                </a:lnTo>
                <a:lnTo>
                  <a:pt x="7082" y="2910"/>
                </a:lnTo>
                <a:lnTo>
                  <a:pt x="7082" y="2910"/>
                </a:lnTo>
                <a:lnTo>
                  <a:pt x="7168" y="2931"/>
                </a:lnTo>
                <a:lnTo>
                  <a:pt x="7211" y="2953"/>
                </a:lnTo>
                <a:lnTo>
                  <a:pt x="7189" y="2974"/>
                </a:lnTo>
                <a:lnTo>
                  <a:pt x="7168" y="3060"/>
                </a:lnTo>
                <a:lnTo>
                  <a:pt x="7168" y="3060"/>
                </a:lnTo>
                <a:lnTo>
                  <a:pt x="7147" y="3124"/>
                </a:lnTo>
                <a:lnTo>
                  <a:pt x="7104" y="3188"/>
                </a:lnTo>
                <a:lnTo>
                  <a:pt x="7040" y="3274"/>
                </a:lnTo>
                <a:lnTo>
                  <a:pt x="6976" y="3295"/>
                </a:lnTo>
                <a:lnTo>
                  <a:pt x="6976" y="3295"/>
                </a:lnTo>
                <a:lnTo>
                  <a:pt x="6740" y="3295"/>
                </a:lnTo>
                <a:lnTo>
                  <a:pt x="6612" y="3295"/>
                </a:lnTo>
                <a:lnTo>
                  <a:pt x="6483" y="3252"/>
                </a:lnTo>
                <a:lnTo>
                  <a:pt x="6376" y="3210"/>
                </a:lnTo>
                <a:lnTo>
                  <a:pt x="6291" y="3145"/>
                </a:lnTo>
                <a:lnTo>
                  <a:pt x="6227" y="3038"/>
                </a:lnTo>
                <a:lnTo>
                  <a:pt x="6184" y="2910"/>
                </a:lnTo>
                <a:lnTo>
                  <a:pt x="6184" y="2910"/>
                </a:lnTo>
                <a:close/>
                <a:moveTo>
                  <a:pt x="6376" y="3531"/>
                </a:moveTo>
                <a:lnTo>
                  <a:pt x="6376" y="3531"/>
                </a:lnTo>
                <a:lnTo>
                  <a:pt x="6312" y="3509"/>
                </a:lnTo>
                <a:lnTo>
                  <a:pt x="6269" y="3488"/>
                </a:lnTo>
                <a:lnTo>
                  <a:pt x="6248" y="3466"/>
                </a:lnTo>
                <a:lnTo>
                  <a:pt x="6248" y="3466"/>
                </a:lnTo>
                <a:lnTo>
                  <a:pt x="6312" y="3488"/>
                </a:lnTo>
                <a:lnTo>
                  <a:pt x="6376" y="3531"/>
                </a:lnTo>
                <a:lnTo>
                  <a:pt x="6376" y="3531"/>
                </a:lnTo>
                <a:close/>
                <a:moveTo>
                  <a:pt x="5542" y="2418"/>
                </a:moveTo>
                <a:lnTo>
                  <a:pt x="5285" y="2418"/>
                </a:lnTo>
                <a:lnTo>
                  <a:pt x="5285" y="2418"/>
                </a:lnTo>
                <a:lnTo>
                  <a:pt x="5328" y="2204"/>
                </a:lnTo>
                <a:lnTo>
                  <a:pt x="5328" y="2204"/>
                </a:lnTo>
                <a:lnTo>
                  <a:pt x="5456" y="2290"/>
                </a:lnTo>
                <a:lnTo>
                  <a:pt x="5521" y="2354"/>
                </a:lnTo>
                <a:lnTo>
                  <a:pt x="5542" y="2418"/>
                </a:lnTo>
                <a:lnTo>
                  <a:pt x="5542" y="2418"/>
                </a:lnTo>
                <a:close/>
                <a:moveTo>
                  <a:pt x="4023" y="2161"/>
                </a:moveTo>
                <a:lnTo>
                  <a:pt x="4023" y="2161"/>
                </a:lnTo>
                <a:lnTo>
                  <a:pt x="4087" y="2140"/>
                </a:lnTo>
                <a:lnTo>
                  <a:pt x="4151" y="2140"/>
                </a:lnTo>
                <a:lnTo>
                  <a:pt x="4215" y="2140"/>
                </a:lnTo>
                <a:lnTo>
                  <a:pt x="4280" y="2140"/>
                </a:lnTo>
                <a:lnTo>
                  <a:pt x="4280" y="2140"/>
                </a:lnTo>
                <a:lnTo>
                  <a:pt x="4258" y="2268"/>
                </a:lnTo>
                <a:lnTo>
                  <a:pt x="4258" y="2397"/>
                </a:lnTo>
                <a:lnTo>
                  <a:pt x="4023" y="2397"/>
                </a:lnTo>
                <a:lnTo>
                  <a:pt x="4023" y="2397"/>
                </a:lnTo>
                <a:lnTo>
                  <a:pt x="4023" y="2290"/>
                </a:lnTo>
                <a:lnTo>
                  <a:pt x="4023" y="2225"/>
                </a:lnTo>
                <a:lnTo>
                  <a:pt x="4023" y="2161"/>
                </a:lnTo>
                <a:lnTo>
                  <a:pt x="4023" y="2161"/>
                </a:lnTo>
                <a:close/>
                <a:moveTo>
                  <a:pt x="3552" y="963"/>
                </a:moveTo>
                <a:lnTo>
                  <a:pt x="3552" y="963"/>
                </a:lnTo>
                <a:lnTo>
                  <a:pt x="3638" y="984"/>
                </a:lnTo>
                <a:lnTo>
                  <a:pt x="3745" y="1049"/>
                </a:lnTo>
                <a:lnTo>
                  <a:pt x="3873" y="1134"/>
                </a:lnTo>
                <a:lnTo>
                  <a:pt x="3937" y="1177"/>
                </a:lnTo>
                <a:lnTo>
                  <a:pt x="3937" y="1177"/>
                </a:lnTo>
                <a:lnTo>
                  <a:pt x="3937" y="1263"/>
                </a:lnTo>
                <a:lnTo>
                  <a:pt x="3895" y="1412"/>
                </a:lnTo>
                <a:lnTo>
                  <a:pt x="3852" y="1562"/>
                </a:lnTo>
                <a:lnTo>
                  <a:pt x="3788" y="1691"/>
                </a:lnTo>
                <a:lnTo>
                  <a:pt x="3788" y="1691"/>
                </a:lnTo>
                <a:lnTo>
                  <a:pt x="3616" y="1562"/>
                </a:lnTo>
                <a:lnTo>
                  <a:pt x="3445" y="1434"/>
                </a:lnTo>
                <a:lnTo>
                  <a:pt x="3445" y="1434"/>
                </a:lnTo>
                <a:lnTo>
                  <a:pt x="3488" y="1198"/>
                </a:lnTo>
                <a:lnTo>
                  <a:pt x="3552" y="963"/>
                </a:lnTo>
                <a:lnTo>
                  <a:pt x="3552" y="963"/>
                </a:lnTo>
                <a:close/>
                <a:moveTo>
                  <a:pt x="3402" y="1755"/>
                </a:moveTo>
                <a:lnTo>
                  <a:pt x="3402" y="1755"/>
                </a:lnTo>
                <a:lnTo>
                  <a:pt x="3531" y="1840"/>
                </a:lnTo>
                <a:lnTo>
                  <a:pt x="3595" y="1883"/>
                </a:lnTo>
                <a:lnTo>
                  <a:pt x="3659" y="1926"/>
                </a:lnTo>
                <a:lnTo>
                  <a:pt x="3659" y="1926"/>
                </a:lnTo>
                <a:lnTo>
                  <a:pt x="3702" y="1990"/>
                </a:lnTo>
                <a:lnTo>
                  <a:pt x="3723" y="2033"/>
                </a:lnTo>
                <a:lnTo>
                  <a:pt x="3723" y="2161"/>
                </a:lnTo>
                <a:lnTo>
                  <a:pt x="3723" y="2161"/>
                </a:lnTo>
                <a:lnTo>
                  <a:pt x="3702" y="2247"/>
                </a:lnTo>
                <a:lnTo>
                  <a:pt x="3702" y="2311"/>
                </a:lnTo>
                <a:lnTo>
                  <a:pt x="3659" y="2354"/>
                </a:lnTo>
                <a:lnTo>
                  <a:pt x="3616" y="2375"/>
                </a:lnTo>
                <a:lnTo>
                  <a:pt x="3509" y="2375"/>
                </a:lnTo>
                <a:lnTo>
                  <a:pt x="3360" y="2375"/>
                </a:lnTo>
                <a:lnTo>
                  <a:pt x="3360" y="2375"/>
                </a:lnTo>
                <a:lnTo>
                  <a:pt x="3360" y="2076"/>
                </a:lnTo>
                <a:lnTo>
                  <a:pt x="3381" y="1904"/>
                </a:lnTo>
                <a:lnTo>
                  <a:pt x="3402" y="1755"/>
                </a:lnTo>
                <a:lnTo>
                  <a:pt x="3402" y="1755"/>
                </a:lnTo>
                <a:close/>
                <a:moveTo>
                  <a:pt x="3210" y="856"/>
                </a:moveTo>
                <a:lnTo>
                  <a:pt x="3210" y="856"/>
                </a:lnTo>
                <a:lnTo>
                  <a:pt x="3274" y="813"/>
                </a:lnTo>
                <a:lnTo>
                  <a:pt x="3317" y="813"/>
                </a:lnTo>
                <a:lnTo>
                  <a:pt x="3317" y="813"/>
                </a:lnTo>
                <a:lnTo>
                  <a:pt x="3295" y="920"/>
                </a:lnTo>
                <a:lnTo>
                  <a:pt x="3274" y="1027"/>
                </a:lnTo>
                <a:lnTo>
                  <a:pt x="3231" y="1134"/>
                </a:lnTo>
                <a:lnTo>
                  <a:pt x="3210" y="1241"/>
                </a:lnTo>
                <a:lnTo>
                  <a:pt x="3210" y="1241"/>
                </a:lnTo>
                <a:lnTo>
                  <a:pt x="3146" y="1220"/>
                </a:lnTo>
                <a:lnTo>
                  <a:pt x="3017" y="1156"/>
                </a:lnTo>
                <a:lnTo>
                  <a:pt x="2889" y="1091"/>
                </a:lnTo>
                <a:lnTo>
                  <a:pt x="2868" y="1049"/>
                </a:lnTo>
                <a:lnTo>
                  <a:pt x="2846" y="1027"/>
                </a:lnTo>
                <a:lnTo>
                  <a:pt x="2846" y="1027"/>
                </a:lnTo>
                <a:lnTo>
                  <a:pt x="2868" y="984"/>
                </a:lnTo>
                <a:lnTo>
                  <a:pt x="2910" y="963"/>
                </a:lnTo>
                <a:lnTo>
                  <a:pt x="3017" y="899"/>
                </a:lnTo>
                <a:lnTo>
                  <a:pt x="3210" y="856"/>
                </a:lnTo>
                <a:lnTo>
                  <a:pt x="3210" y="856"/>
                </a:lnTo>
                <a:close/>
                <a:moveTo>
                  <a:pt x="2761" y="1305"/>
                </a:moveTo>
                <a:lnTo>
                  <a:pt x="2761" y="1305"/>
                </a:lnTo>
                <a:lnTo>
                  <a:pt x="2825" y="1327"/>
                </a:lnTo>
                <a:lnTo>
                  <a:pt x="2932" y="1391"/>
                </a:lnTo>
                <a:lnTo>
                  <a:pt x="3060" y="1519"/>
                </a:lnTo>
                <a:lnTo>
                  <a:pt x="3060" y="1519"/>
                </a:lnTo>
                <a:lnTo>
                  <a:pt x="3103" y="1562"/>
                </a:lnTo>
                <a:lnTo>
                  <a:pt x="3124" y="1626"/>
                </a:lnTo>
                <a:lnTo>
                  <a:pt x="3124" y="1755"/>
                </a:lnTo>
                <a:lnTo>
                  <a:pt x="3103" y="1883"/>
                </a:lnTo>
                <a:lnTo>
                  <a:pt x="3103" y="2033"/>
                </a:lnTo>
                <a:lnTo>
                  <a:pt x="3103" y="2033"/>
                </a:lnTo>
                <a:lnTo>
                  <a:pt x="3060" y="2033"/>
                </a:lnTo>
                <a:lnTo>
                  <a:pt x="3017" y="2011"/>
                </a:lnTo>
                <a:lnTo>
                  <a:pt x="2910" y="1947"/>
                </a:lnTo>
                <a:lnTo>
                  <a:pt x="2782" y="1862"/>
                </a:lnTo>
                <a:lnTo>
                  <a:pt x="2696" y="1798"/>
                </a:lnTo>
                <a:lnTo>
                  <a:pt x="2696" y="1798"/>
                </a:lnTo>
                <a:lnTo>
                  <a:pt x="2718" y="1669"/>
                </a:lnTo>
                <a:lnTo>
                  <a:pt x="2718" y="1562"/>
                </a:lnTo>
                <a:lnTo>
                  <a:pt x="2761" y="1305"/>
                </a:lnTo>
                <a:lnTo>
                  <a:pt x="2761" y="1305"/>
                </a:lnTo>
                <a:close/>
                <a:moveTo>
                  <a:pt x="2846" y="2204"/>
                </a:moveTo>
                <a:lnTo>
                  <a:pt x="2846" y="2204"/>
                </a:lnTo>
                <a:lnTo>
                  <a:pt x="2996" y="2268"/>
                </a:lnTo>
                <a:lnTo>
                  <a:pt x="3060" y="2311"/>
                </a:lnTo>
                <a:lnTo>
                  <a:pt x="3081" y="2354"/>
                </a:lnTo>
                <a:lnTo>
                  <a:pt x="3081" y="2375"/>
                </a:lnTo>
                <a:lnTo>
                  <a:pt x="2675" y="2375"/>
                </a:lnTo>
                <a:lnTo>
                  <a:pt x="2675" y="2375"/>
                </a:lnTo>
                <a:lnTo>
                  <a:pt x="2675" y="2225"/>
                </a:lnTo>
                <a:lnTo>
                  <a:pt x="2675" y="2161"/>
                </a:lnTo>
                <a:lnTo>
                  <a:pt x="2696" y="2161"/>
                </a:lnTo>
                <a:lnTo>
                  <a:pt x="2739" y="2161"/>
                </a:lnTo>
                <a:lnTo>
                  <a:pt x="2846" y="2204"/>
                </a:lnTo>
                <a:lnTo>
                  <a:pt x="2846" y="2204"/>
                </a:lnTo>
                <a:close/>
                <a:moveTo>
                  <a:pt x="2333" y="1220"/>
                </a:moveTo>
                <a:lnTo>
                  <a:pt x="2333" y="1220"/>
                </a:lnTo>
                <a:lnTo>
                  <a:pt x="2440" y="1156"/>
                </a:lnTo>
                <a:lnTo>
                  <a:pt x="2568" y="1134"/>
                </a:lnTo>
                <a:lnTo>
                  <a:pt x="2568" y="1134"/>
                </a:lnTo>
                <a:lnTo>
                  <a:pt x="2568" y="1156"/>
                </a:lnTo>
                <a:lnTo>
                  <a:pt x="2568" y="1220"/>
                </a:lnTo>
                <a:lnTo>
                  <a:pt x="2547" y="1348"/>
                </a:lnTo>
                <a:lnTo>
                  <a:pt x="2461" y="1605"/>
                </a:lnTo>
                <a:lnTo>
                  <a:pt x="2461" y="1605"/>
                </a:lnTo>
                <a:lnTo>
                  <a:pt x="2375" y="1584"/>
                </a:lnTo>
                <a:lnTo>
                  <a:pt x="2333" y="1562"/>
                </a:lnTo>
                <a:lnTo>
                  <a:pt x="2311" y="1519"/>
                </a:lnTo>
                <a:lnTo>
                  <a:pt x="2290" y="1455"/>
                </a:lnTo>
                <a:lnTo>
                  <a:pt x="2311" y="1348"/>
                </a:lnTo>
                <a:lnTo>
                  <a:pt x="2333" y="1220"/>
                </a:lnTo>
                <a:lnTo>
                  <a:pt x="2333" y="1220"/>
                </a:lnTo>
                <a:close/>
                <a:moveTo>
                  <a:pt x="2183" y="1798"/>
                </a:moveTo>
                <a:lnTo>
                  <a:pt x="2183" y="1798"/>
                </a:lnTo>
                <a:lnTo>
                  <a:pt x="2290" y="1819"/>
                </a:lnTo>
                <a:lnTo>
                  <a:pt x="2333" y="1883"/>
                </a:lnTo>
                <a:lnTo>
                  <a:pt x="2375" y="1947"/>
                </a:lnTo>
                <a:lnTo>
                  <a:pt x="2397" y="2011"/>
                </a:lnTo>
                <a:lnTo>
                  <a:pt x="2397" y="2183"/>
                </a:lnTo>
                <a:lnTo>
                  <a:pt x="2397" y="2332"/>
                </a:lnTo>
                <a:lnTo>
                  <a:pt x="2397" y="2332"/>
                </a:lnTo>
                <a:lnTo>
                  <a:pt x="2333" y="2311"/>
                </a:lnTo>
                <a:lnTo>
                  <a:pt x="2247" y="2247"/>
                </a:lnTo>
                <a:lnTo>
                  <a:pt x="2161" y="2183"/>
                </a:lnTo>
                <a:lnTo>
                  <a:pt x="2140" y="2140"/>
                </a:lnTo>
                <a:lnTo>
                  <a:pt x="2140" y="2140"/>
                </a:lnTo>
                <a:lnTo>
                  <a:pt x="2161" y="1969"/>
                </a:lnTo>
                <a:lnTo>
                  <a:pt x="2161" y="1883"/>
                </a:lnTo>
                <a:lnTo>
                  <a:pt x="2183" y="1798"/>
                </a:lnTo>
                <a:lnTo>
                  <a:pt x="2183" y="1798"/>
                </a:lnTo>
                <a:close/>
                <a:moveTo>
                  <a:pt x="1883" y="1498"/>
                </a:moveTo>
                <a:lnTo>
                  <a:pt x="1883" y="1498"/>
                </a:lnTo>
                <a:lnTo>
                  <a:pt x="1948" y="1541"/>
                </a:lnTo>
                <a:lnTo>
                  <a:pt x="1969" y="1584"/>
                </a:lnTo>
                <a:lnTo>
                  <a:pt x="1969" y="1648"/>
                </a:lnTo>
                <a:lnTo>
                  <a:pt x="1969" y="1712"/>
                </a:lnTo>
                <a:lnTo>
                  <a:pt x="1948" y="1862"/>
                </a:lnTo>
                <a:lnTo>
                  <a:pt x="1905" y="1969"/>
                </a:lnTo>
                <a:lnTo>
                  <a:pt x="1905" y="1969"/>
                </a:lnTo>
                <a:lnTo>
                  <a:pt x="1798" y="1904"/>
                </a:lnTo>
                <a:lnTo>
                  <a:pt x="1691" y="1819"/>
                </a:lnTo>
                <a:lnTo>
                  <a:pt x="1691" y="1819"/>
                </a:lnTo>
                <a:lnTo>
                  <a:pt x="1712" y="1712"/>
                </a:lnTo>
                <a:lnTo>
                  <a:pt x="1734" y="1605"/>
                </a:lnTo>
                <a:lnTo>
                  <a:pt x="1755" y="1541"/>
                </a:lnTo>
                <a:lnTo>
                  <a:pt x="1798" y="1519"/>
                </a:lnTo>
                <a:lnTo>
                  <a:pt x="1841" y="1498"/>
                </a:lnTo>
                <a:lnTo>
                  <a:pt x="1883" y="1498"/>
                </a:lnTo>
                <a:lnTo>
                  <a:pt x="1883" y="1498"/>
                </a:lnTo>
                <a:close/>
                <a:moveTo>
                  <a:pt x="1648" y="2097"/>
                </a:moveTo>
                <a:lnTo>
                  <a:pt x="1648" y="2097"/>
                </a:lnTo>
                <a:lnTo>
                  <a:pt x="1798" y="2183"/>
                </a:lnTo>
                <a:lnTo>
                  <a:pt x="1862" y="2247"/>
                </a:lnTo>
                <a:lnTo>
                  <a:pt x="1883" y="2290"/>
                </a:lnTo>
                <a:lnTo>
                  <a:pt x="1883" y="2332"/>
                </a:lnTo>
                <a:lnTo>
                  <a:pt x="1627" y="2332"/>
                </a:lnTo>
                <a:lnTo>
                  <a:pt x="1627" y="2332"/>
                </a:lnTo>
                <a:lnTo>
                  <a:pt x="1627" y="2204"/>
                </a:lnTo>
                <a:lnTo>
                  <a:pt x="1648" y="2097"/>
                </a:lnTo>
                <a:lnTo>
                  <a:pt x="1648" y="2097"/>
                </a:lnTo>
                <a:close/>
                <a:moveTo>
                  <a:pt x="1284" y="1904"/>
                </a:moveTo>
                <a:lnTo>
                  <a:pt x="1284" y="1904"/>
                </a:lnTo>
                <a:lnTo>
                  <a:pt x="1306" y="1840"/>
                </a:lnTo>
                <a:lnTo>
                  <a:pt x="1327" y="1862"/>
                </a:lnTo>
                <a:lnTo>
                  <a:pt x="1348" y="1947"/>
                </a:lnTo>
                <a:lnTo>
                  <a:pt x="1348" y="2033"/>
                </a:lnTo>
                <a:lnTo>
                  <a:pt x="1348" y="2033"/>
                </a:lnTo>
                <a:lnTo>
                  <a:pt x="1348" y="2161"/>
                </a:lnTo>
                <a:lnTo>
                  <a:pt x="1327" y="2268"/>
                </a:lnTo>
                <a:lnTo>
                  <a:pt x="1327" y="2268"/>
                </a:lnTo>
                <a:lnTo>
                  <a:pt x="1284" y="2290"/>
                </a:lnTo>
                <a:lnTo>
                  <a:pt x="1241" y="2268"/>
                </a:lnTo>
                <a:lnTo>
                  <a:pt x="1241" y="2225"/>
                </a:lnTo>
                <a:lnTo>
                  <a:pt x="1241" y="2161"/>
                </a:lnTo>
                <a:lnTo>
                  <a:pt x="1263" y="2011"/>
                </a:lnTo>
                <a:lnTo>
                  <a:pt x="1284" y="1904"/>
                </a:lnTo>
                <a:lnTo>
                  <a:pt x="1284" y="1904"/>
                </a:lnTo>
                <a:close/>
                <a:moveTo>
                  <a:pt x="899" y="2033"/>
                </a:moveTo>
                <a:lnTo>
                  <a:pt x="899" y="2033"/>
                </a:lnTo>
                <a:lnTo>
                  <a:pt x="921" y="2076"/>
                </a:lnTo>
                <a:lnTo>
                  <a:pt x="921" y="2118"/>
                </a:lnTo>
                <a:lnTo>
                  <a:pt x="899" y="2183"/>
                </a:lnTo>
                <a:lnTo>
                  <a:pt x="899" y="2225"/>
                </a:lnTo>
                <a:lnTo>
                  <a:pt x="899" y="2225"/>
                </a:lnTo>
                <a:lnTo>
                  <a:pt x="792" y="2225"/>
                </a:lnTo>
                <a:lnTo>
                  <a:pt x="707" y="2183"/>
                </a:lnTo>
                <a:lnTo>
                  <a:pt x="707" y="2183"/>
                </a:lnTo>
                <a:lnTo>
                  <a:pt x="749" y="2118"/>
                </a:lnTo>
                <a:lnTo>
                  <a:pt x="792" y="2097"/>
                </a:lnTo>
                <a:lnTo>
                  <a:pt x="856" y="2076"/>
                </a:lnTo>
                <a:lnTo>
                  <a:pt x="899" y="2033"/>
                </a:lnTo>
                <a:lnTo>
                  <a:pt x="899" y="2033"/>
                </a:lnTo>
                <a:close/>
                <a:moveTo>
                  <a:pt x="578" y="4772"/>
                </a:moveTo>
                <a:lnTo>
                  <a:pt x="578" y="4772"/>
                </a:lnTo>
                <a:lnTo>
                  <a:pt x="578" y="4772"/>
                </a:lnTo>
                <a:lnTo>
                  <a:pt x="578" y="4772"/>
                </a:lnTo>
                <a:lnTo>
                  <a:pt x="600" y="4793"/>
                </a:lnTo>
                <a:lnTo>
                  <a:pt x="600" y="4793"/>
                </a:lnTo>
                <a:lnTo>
                  <a:pt x="578" y="4814"/>
                </a:lnTo>
                <a:lnTo>
                  <a:pt x="578" y="4814"/>
                </a:lnTo>
                <a:lnTo>
                  <a:pt x="578" y="4772"/>
                </a:lnTo>
                <a:lnTo>
                  <a:pt x="578" y="4772"/>
                </a:lnTo>
                <a:close/>
                <a:moveTo>
                  <a:pt x="621" y="4622"/>
                </a:moveTo>
                <a:lnTo>
                  <a:pt x="621" y="4622"/>
                </a:lnTo>
                <a:lnTo>
                  <a:pt x="642" y="4600"/>
                </a:lnTo>
                <a:lnTo>
                  <a:pt x="642" y="4622"/>
                </a:lnTo>
                <a:lnTo>
                  <a:pt x="642" y="4622"/>
                </a:lnTo>
                <a:lnTo>
                  <a:pt x="642" y="4622"/>
                </a:lnTo>
                <a:lnTo>
                  <a:pt x="621" y="4622"/>
                </a:lnTo>
                <a:lnTo>
                  <a:pt x="621" y="4622"/>
                </a:lnTo>
                <a:close/>
                <a:moveTo>
                  <a:pt x="8174" y="5435"/>
                </a:moveTo>
                <a:lnTo>
                  <a:pt x="8174" y="5435"/>
                </a:lnTo>
                <a:lnTo>
                  <a:pt x="8152" y="5563"/>
                </a:lnTo>
                <a:lnTo>
                  <a:pt x="8174" y="5670"/>
                </a:lnTo>
                <a:lnTo>
                  <a:pt x="8174" y="5777"/>
                </a:lnTo>
                <a:lnTo>
                  <a:pt x="8216" y="5884"/>
                </a:lnTo>
                <a:lnTo>
                  <a:pt x="8259" y="5970"/>
                </a:lnTo>
                <a:lnTo>
                  <a:pt x="8323" y="6055"/>
                </a:lnTo>
                <a:lnTo>
                  <a:pt x="8473" y="6205"/>
                </a:lnTo>
                <a:lnTo>
                  <a:pt x="8644" y="6333"/>
                </a:lnTo>
                <a:lnTo>
                  <a:pt x="8837" y="6419"/>
                </a:lnTo>
                <a:lnTo>
                  <a:pt x="9051" y="6462"/>
                </a:lnTo>
                <a:lnTo>
                  <a:pt x="9265" y="6483"/>
                </a:lnTo>
                <a:lnTo>
                  <a:pt x="9265" y="6483"/>
                </a:lnTo>
                <a:lnTo>
                  <a:pt x="9243" y="6612"/>
                </a:lnTo>
                <a:lnTo>
                  <a:pt x="9243" y="6761"/>
                </a:lnTo>
                <a:lnTo>
                  <a:pt x="9243" y="6890"/>
                </a:lnTo>
                <a:lnTo>
                  <a:pt x="9201" y="7018"/>
                </a:lnTo>
                <a:lnTo>
                  <a:pt x="9201" y="7018"/>
                </a:lnTo>
                <a:lnTo>
                  <a:pt x="9158" y="7082"/>
                </a:lnTo>
                <a:lnTo>
                  <a:pt x="9115" y="7104"/>
                </a:lnTo>
                <a:lnTo>
                  <a:pt x="8987" y="7082"/>
                </a:lnTo>
                <a:lnTo>
                  <a:pt x="8987" y="7082"/>
                </a:lnTo>
                <a:lnTo>
                  <a:pt x="8666" y="7082"/>
                </a:lnTo>
                <a:lnTo>
                  <a:pt x="8666" y="7082"/>
                </a:lnTo>
                <a:lnTo>
                  <a:pt x="7446" y="7061"/>
                </a:lnTo>
                <a:lnTo>
                  <a:pt x="7446" y="7061"/>
                </a:lnTo>
                <a:lnTo>
                  <a:pt x="6162" y="7061"/>
                </a:lnTo>
                <a:lnTo>
                  <a:pt x="5521" y="7061"/>
                </a:lnTo>
                <a:lnTo>
                  <a:pt x="4879" y="7039"/>
                </a:lnTo>
                <a:lnTo>
                  <a:pt x="4879" y="7039"/>
                </a:lnTo>
                <a:lnTo>
                  <a:pt x="4922" y="6911"/>
                </a:lnTo>
                <a:lnTo>
                  <a:pt x="4986" y="6783"/>
                </a:lnTo>
                <a:lnTo>
                  <a:pt x="5050" y="6633"/>
                </a:lnTo>
                <a:lnTo>
                  <a:pt x="5093" y="6505"/>
                </a:lnTo>
                <a:lnTo>
                  <a:pt x="5093" y="6505"/>
                </a:lnTo>
                <a:lnTo>
                  <a:pt x="5093" y="6440"/>
                </a:lnTo>
                <a:lnTo>
                  <a:pt x="5071" y="6376"/>
                </a:lnTo>
                <a:lnTo>
                  <a:pt x="5050" y="6333"/>
                </a:lnTo>
                <a:lnTo>
                  <a:pt x="5028" y="6312"/>
                </a:lnTo>
                <a:lnTo>
                  <a:pt x="4986" y="6312"/>
                </a:lnTo>
                <a:lnTo>
                  <a:pt x="4943" y="6312"/>
                </a:lnTo>
                <a:lnTo>
                  <a:pt x="4857" y="6398"/>
                </a:lnTo>
                <a:lnTo>
                  <a:pt x="4857" y="6398"/>
                </a:lnTo>
                <a:lnTo>
                  <a:pt x="4815" y="6440"/>
                </a:lnTo>
                <a:lnTo>
                  <a:pt x="4772" y="6526"/>
                </a:lnTo>
                <a:lnTo>
                  <a:pt x="4665" y="6761"/>
                </a:lnTo>
                <a:lnTo>
                  <a:pt x="4579" y="6975"/>
                </a:lnTo>
                <a:lnTo>
                  <a:pt x="4515" y="7039"/>
                </a:lnTo>
                <a:lnTo>
                  <a:pt x="4494" y="7039"/>
                </a:lnTo>
                <a:lnTo>
                  <a:pt x="4472" y="7039"/>
                </a:lnTo>
                <a:lnTo>
                  <a:pt x="4472" y="7039"/>
                </a:lnTo>
                <a:lnTo>
                  <a:pt x="4451" y="7018"/>
                </a:lnTo>
                <a:lnTo>
                  <a:pt x="4451" y="6997"/>
                </a:lnTo>
                <a:lnTo>
                  <a:pt x="4472" y="6911"/>
                </a:lnTo>
                <a:lnTo>
                  <a:pt x="4579" y="6697"/>
                </a:lnTo>
                <a:lnTo>
                  <a:pt x="4643" y="6590"/>
                </a:lnTo>
                <a:lnTo>
                  <a:pt x="4665" y="6483"/>
                </a:lnTo>
                <a:lnTo>
                  <a:pt x="4665" y="6440"/>
                </a:lnTo>
                <a:lnTo>
                  <a:pt x="4643" y="6398"/>
                </a:lnTo>
                <a:lnTo>
                  <a:pt x="4601" y="6376"/>
                </a:lnTo>
                <a:lnTo>
                  <a:pt x="4536" y="6355"/>
                </a:lnTo>
                <a:lnTo>
                  <a:pt x="4536" y="6355"/>
                </a:lnTo>
                <a:lnTo>
                  <a:pt x="4494" y="6355"/>
                </a:lnTo>
                <a:lnTo>
                  <a:pt x="4429" y="6376"/>
                </a:lnTo>
                <a:lnTo>
                  <a:pt x="4365" y="6440"/>
                </a:lnTo>
                <a:lnTo>
                  <a:pt x="4301" y="6547"/>
                </a:lnTo>
                <a:lnTo>
                  <a:pt x="4237" y="6654"/>
                </a:lnTo>
                <a:lnTo>
                  <a:pt x="4130" y="6911"/>
                </a:lnTo>
                <a:lnTo>
                  <a:pt x="4066" y="6997"/>
                </a:lnTo>
                <a:lnTo>
                  <a:pt x="4023" y="7018"/>
                </a:lnTo>
                <a:lnTo>
                  <a:pt x="3980" y="7039"/>
                </a:lnTo>
                <a:lnTo>
                  <a:pt x="3980" y="7039"/>
                </a:lnTo>
                <a:lnTo>
                  <a:pt x="3980" y="6997"/>
                </a:lnTo>
                <a:lnTo>
                  <a:pt x="4002" y="6954"/>
                </a:lnTo>
                <a:lnTo>
                  <a:pt x="4044" y="6804"/>
                </a:lnTo>
                <a:lnTo>
                  <a:pt x="4044" y="6740"/>
                </a:lnTo>
                <a:lnTo>
                  <a:pt x="4023" y="6697"/>
                </a:lnTo>
                <a:lnTo>
                  <a:pt x="3980" y="6676"/>
                </a:lnTo>
                <a:lnTo>
                  <a:pt x="3852" y="6719"/>
                </a:lnTo>
                <a:lnTo>
                  <a:pt x="3852" y="6719"/>
                </a:lnTo>
                <a:lnTo>
                  <a:pt x="3830" y="6740"/>
                </a:lnTo>
                <a:lnTo>
                  <a:pt x="3788" y="6761"/>
                </a:lnTo>
                <a:lnTo>
                  <a:pt x="3745" y="6847"/>
                </a:lnTo>
                <a:lnTo>
                  <a:pt x="3745" y="6847"/>
                </a:lnTo>
                <a:lnTo>
                  <a:pt x="3659" y="6975"/>
                </a:lnTo>
                <a:lnTo>
                  <a:pt x="3616" y="6997"/>
                </a:lnTo>
                <a:lnTo>
                  <a:pt x="3531" y="7039"/>
                </a:lnTo>
                <a:lnTo>
                  <a:pt x="3531" y="7039"/>
                </a:lnTo>
                <a:lnTo>
                  <a:pt x="3295" y="7061"/>
                </a:lnTo>
                <a:lnTo>
                  <a:pt x="3060" y="7061"/>
                </a:lnTo>
                <a:lnTo>
                  <a:pt x="2589" y="7039"/>
                </a:lnTo>
                <a:lnTo>
                  <a:pt x="2589" y="7039"/>
                </a:lnTo>
                <a:lnTo>
                  <a:pt x="2054" y="7018"/>
                </a:lnTo>
                <a:lnTo>
                  <a:pt x="1776" y="7018"/>
                </a:lnTo>
                <a:lnTo>
                  <a:pt x="1520" y="7039"/>
                </a:lnTo>
                <a:lnTo>
                  <a:pt x="1520" y="7039"/>
                </a:lnTo>
                <a:lnTo>
                  <a:pt x="1541" y="6975"/>
                </a:lnTo>
                <a:lnTo>
                  <a:pt x="1562" y="6911"/>
                </a:lnTo>
                <a:lnTo>
                  <a:pt x="1648" y="6740"/>
                </a:lnTo>
                <a:lnTo>
                  <a:pt x="1691" y="6676"/>
                </a:lnTo>
                <a:lnTo>
                  <a:pt x="1712" y="6590"/>
                </a:lnTo>
                <a:lnTo>
                  <a:pt x="1691" y="6526"/>
                </a:lnTo>
                <a:lnTo>
                  <a:pt x="1648" y="6462"/>
                </a:lnTo>
                <a:lnTo>
                  <a:pt x="1648" y="6462"/>
                </a:lnTo>
                <a:lnTo>
                  <a:pt x="1584" y="6398"/>
                </a:lnTo>
                <a:lnTo>
                  <a:pt x="1520" y="6398"/>
                </a:lnTo>
                <a:lnTo>
                  <a:pt x="1477" y="6440"/>
                </a:lnTo>
                <a:lnTo>
                  <a:pt x="1434" y="6505"/>
                </a:lnTo>
                <a:lnTo>
                  <a:pt x="1391" y="6654"/>
                </a:lnTo>
                <a:lnTo>
                  <a:pt x="1370" y="6804"/>
                </a:lnTo>
                <a:lnTo>
                  <a:pt x="1370" y="6804"/>
                </a:lnTo>
                <a:lnTo>
                  <a:pt x="1348" y="6783"/>
                </a:lnTo>
                <a:lnTo>
                  <a:pt x="1327" y="6761"/>
                </a:lnTo>
                <a:lnTo>
                  <a:pt x="1306" y="6676"/>
                </a:lnTo>
                <a:lnTo>
                  <a:pt x="1306" y="6547"/>
                </a:lnTo>
                <a:lnTo>
                  <a:pt x="1348" y="6376"/>
                </a:lnTo>
                <a:lnTo>
                  <a:pt x="1477" y="5884"/>
                </a:lnTo>
                <a:lnTo>
                  <a:pt x="1477" y="5884"/>
                </a:lnTo>
                <a:lnTo>
                  <a:pt x="1477" y="5799"/>
                </a:lnTo>
                <a:lnTo>
                  <a:pt x="1477" y="5692"/>
                </a:lnTo>
                <a:lnTo>
                  <a:pt x="1455" y="5670"/>
                </a:lnTo>
                <a:lnTo>
                  <a:pt x="1434" y="5649"/>
                </a:lnTo>
                <a:lnTo>
                  <a:pt x="1391" y="5649"/>
                </a:lnTo>
                <a:lnTo>
                  <a:pt x="1327" y="5692"/>
                </a:lnTo>
                <a:lnTo>
                  <a:pt x="1327" y="5692"/>
                </a:lnTo>
                <a:lnTo>
                  <a:pt x="1241" y="5777"/>
                </a:lnTo>
                <a:lnTo>
                  <a:pt x="1177" y="5884"/>
                </a:lnTo>
                <a:lnTo>
                  <a:pt x="1092" y="6119"/>
                </a:lnTo>
                <a:lnTo>
                  <a:pt x="1092" y="6119"/>
                </a:lnTo>
                <a:lnTo>
                  <a:pt x="1070" y="6077"/>
                </a:lnTo>
                <a:lnTo>
                  <a:pt x="1070" y="5991"/>
                </a:lnTo>
                <a:lnTo>
                  <a:pt x="1113" y="5777"/>
                </a:lnTo>
                <a:lnTo>
                  <a:pt x="1220" y="5413"/>
                </a:lnTo>
                <a:lnTo>
                  <a:pt x="1220" y="5413"/>
                </a:lnTo>
                <a:lnTo>
                  <a:pt x="1348" y="5071"/>
                </a:lnTo>
                <a:lnTo>
                  <a:pt x="1391" y="4879"/>
                </a:lnTo>
                <a:lnTo>
                  <a:pt x="1391" y="4793"/>
                </a:lnTo>
                <a:lnTo>
                  <a:pt x="1370" y="4707"/>
                </a:lnTo>
                <a:lnTo>
                  <a:pt x="1370" y="4707"/>
                </a:lnTo>
                <a:lnTo>
                  <a:pt x="1348" y="4665"/>
                </a:lnTo>
                <a:lnTo>
                  <a:pt x="1306" y="4665"/>
                </a:lnTo>
                <a:lnTo>
                  <a:pt x="1263" y="4665"/>
                </a:lnTo>
                <a:lnTo>
                  <a:pt x="1220" y="4707"/>
                </a:lnTo>
                <a:lnTo>
                  <a:pt x="1134" y="4836"/>
                </a:lnTo>
                <a:lnTo>
                  <a:pt x="1049" y="4985"/>
                </a:lnTo>
                <a:lnTo>
                  <a:pt x="921" y="5349"/>
                </a:lnTo>
                <a:lnTo>
                  <a:pt x="835" y="5563"/>
                </a:lnTo>
                <a:lnTo>
                  <a:pt x="835" y="5563"/>
                </a:lnTo>
                <a:lnTo>
                  <a:pt x="814" y="5520"/>
                </a:lnTo>
                <a:lnTo>
                  <a:pt x="792" y="5478"/>
                </a:lnTo>
                <a:lnTo>
                  <a:pt x="792" y="5328"/>
                </a:lnTo>
                <a:lnTo>
                  <a:pt x="814" y="5135"/>
                </a:lnTo>
                <a:lnTo>
                  <a:pt x="856" y="4943"/>
                </a:lnTo>
                <a:lnTo>
                  <a:pt x="985" y="4536"/>
                </a:lnTo>
                <a:lnTo>
                  <a:pt x="1070" y="4258"/>
                </a:lnTo>
                <a:lnTo>
                  <a:pt x="1070" y="4258"/>
                </a:lnTo>
                <a:lnTo>
                  <a:pt x="1092" y="4130"/>
                </a:lnTo>
                <a:lnTo>
                  <a:pt x="1092" y="4001"/>
                </a:lnTo>
                <a:lnTo>
                  <a:pt x="1070" y="3958"/>
                </a:lnTo>
                <a:lnTo>
                  <a:pt x="1027" y="3937"/>
                </a:lnTo>
                <a:lnTo>
                  <a:pt x="985" y="3937"/>
                </a:lnTo>
                <a:lnTo>
                  <a:pt x="899" y="3980"/>
                </a:lnTo>
                <a:lnTo>
                  <a:pt x="899" y="3980"/>
                </a:lnTo>
                <a:lnTo>
                  <a:pt x="856" y="4044"/>
                </a:lnTo>
                <a:lnTo>
                  <a:pt x="814" y="4108"/>
                </a:lnTo>
                <a:lnTo>
                  <a:pt x="749" y="4258"/>
                </a:lnTo>
                <a:lnTo>
                  <a:pt x="707" y="4429"/>
                </a:lnTo>
                <a:lnTo>
                  <a:pt x="664" y="4558"/>
                </a:lnTo>
                <a:lnTo>
                  <a:pt x="664" y="4558"/>
                </a:lnTo>
                <a:lnTo>
                  <a:pt x="664" y="4515"/>
                </a:lnTo>
                <a:lnTo>
                  <a:pt x="685" y="4386"/>
                </a:lnTo>
                <a:lnTo>
                  <a:pt x="728" y="4194"/>
                </a:lnTo>
                <a:lnTo>
                  <a:pt x="728" y="4194"/>
                </a:lnTo>
                <a:lnTo>
                  <a:pt x="856" y="3381"/>
                </a:lnTo>
                <a:lnTo>
                  <a:pt x="856" y="3381"/>
                </a:lnTo>
                <a:lnTo>
                  <a:pt x="856" y="3252"/>
                </a:lnTo>
                <a:lnTo>
                  <a:pt x="835" y="3188"/>
                </a:lnTo>
                <a:lnTo>
                  <a:pt x="814" y="3124"/>
                </a:lnTo>
                <a:lnTo>
                  <a:pt x="771" y="3103"/>
                </a:lnTo>
                <a:lnTo>
                  <a:pt x="728" y="3103"/>
                </a:lnTo>
                <a:lnTo>
                  <a:pt x="685" y="3145"/>
                </a:lnTo>
                <a:lnTo>
                  <a:pt x="621" y="3210"/>
                </a:lnTo>
                <a:lnTo>
                  <a:pt x="621" y="3210"/>
                </a:lnTo>
                <a:lnTo>
                  <a:pt x="578" y="3274"/>
                </a:lnTo>
                <a:lnTo>
                  <a:pt x="557" y="3381"/>
                </a:lnTo>
                <a:lnTo>
                  <a:pt x="493" y="3573"/>
                </a:lnTo>
                <a:lnTo>
                  <a:pt x="428" y="3958"/>
                </a:lnTo>
                <a:lnTo>
                  <a:pt x="428" y="3958"/>
                </a:lnTo>
                <a:lnTo>
                  <a:pt x="407" y="3916"/>
                </a:lnTo>
                <a:lnTo>
                  <a:pt x="386" y="3852"/>
                </a:lnTo>
                <a:lnTo>
                  <a:pt x="364" y="3638"/>
                </a:lnTo>
                <a:lnTo>
                  <a:pt x="386" y="3295"/>
                </a:lnTo>
                <a:lnTo>
                  <a:pt x="386" y="3295"/>
                </a:lnTo>
                <a:lnTo>
                  <a:pt x="407" y="2910"/>
                </a:lnTo>
                <a:lnTo>
                  <a:pt x="428" y="2525"/>
                </a:lnTo>
                <a:lnTo>
                  <a:pt x="428" y="2461"/>
                </a:lnTo>
                <a:lnTo>
                  <a:pt x="428" y="2461"/>
                </a:lnTo>
                <a:lnTo>
                  <a:pt x="771" y="2589"/>
                </a:lnTo>
                <a:lnTo>
                  <a:pt x="1113" y="2696"/>
                </a:lnTo>
                <a:lnTo>
                  <a:pt x="1477" y="2760"/>
                </a:lnTo>
                <a:lnTo>
                  <a:pt x="1841" y="2803"/>
                </a:lnTo>
                <a:lnTo>
                  <a:pt x="2204" y="2825"/>
                </a:lnTo>
                <a:lnTo>
                  <a:pt x="2568" y="2846"/>
                </a:lnTo>
                <a:lnTo>
                  <a:pt x="3295" y="2867"/>
                </a:lnTo>
                <a:lnTo>
                  <a:pt x="3295" y="2867"/>
                </a:lnTo>
                <a:lnTo>
                  <a:pt x="4815" y="2889"/>
                </a:lnTo>
                <a:lnTo>
                  <a:pt x="4815" y="2889"/>
                </a:lnTo>
                <a:lnTo>
                  <a:pt x="5563" y="2910"/>
                </a:lnTo>
                <a:lnTo>
                  <a:pt x="5563" y="2910"/>
                </a:lnTo>
                <a:lnTo>
                  <a:pt x="5713" y="2910"/>
                </a:lnTo>
                <a:lnTo>
                  <a:pt x="5735" y="2931"/>
                </a:lnTo>
                <a:lnTo>
                  <a:pt x="5756" y="2953"/>
                </a:lnTo>
                <a:lnTo>
                  <a:pt x="5777" y="3017"/>
                </a:lnTo>
                <a:lnTo>
                  <a:pt x="5756" y="3145"/>
                </a:lnTo>
                <a:lnTo>
                  <a:pt x="5756" y="3145"/>
                </a:lnTo>
                <a:lnTo>
                  <a:pt x="5777" y="3317"/>
                </a:lnTo>
                <a:lnTo>
                  <a:pt x="5820" y="3445"/>
                </a:lnTo>
                <a:lnTo>
                  <a:pt x="5884" y="3573"/>
                </a:lnTo>
                <a:lnTo>
                  <a:pt x="5970" y="3680"/>
                </a:lnTo>
                <a:lnTo>
                  <a:pt x="6055" y="3745"/>
                </a:lnTo>
                <a:lnTo>
                  <a:pt x="6162" y="3809"/>
                </a:lnTo>
                <a:lnTo>
                  <a:pt x="6269" y="3852"/>
                </a:lnTo>
                <a:lnTo>
                  <a:pt x="6398" y="3873"/>
                </a:lnTo>
                <a:lnTo>
                  <a:pt x="6505" y="3873"/>
                </a:lnTo>
                <a:lnTo>
                  <a:pt x="6633" y="3852"/>
                </a:lnTo>
                <a:lnTo>
                  <a:pt x="6762" y="3830"/>
                </a:lnTo>
                <a:lnTo>
                  <a:pt x="6890" y="3766"/>
                </a:lnTo>
                <a:lnTo>
                  <a:pt x="7018" y="3702"/>
                </a:lnTo>
                <a:lnTo>
                  <a:pt x="7125" y="3616"/>
                </a:lnTo>
                <a:lnTo>
                  <a:pt x="7232" y="3531"/>
                </a:lnTo>
                <a:lnTo>
                  <a:pt x="7318" y="3424"/>
                </a:lnTo>
                <a:lnTo>
                  <a:pt x="7318" y="3424"/>
                </a:lnTo>
                <a:lnTo>
                  <a:pt x="7382" y="3317"/>
                </a:lnTo>
                <a:lnTo>
                  <a:pt x="7425" y="3210"/>
                </a:lnTo>
                <a:lnTo>
                  <a:pt x="7425" y="3210"/>
                </a:lnTo>
                <a:lnTo>
                  <a:pt x="7446" y="3060"/>
                </a:lnTo>
                <a:lnTo>
                  <a:pt x="7468" y="2974"/>
                </a:lnTo>
                <a:lnTo>
                  <a:pt x="7489" y="2910"/>
                </a:lnTo>
                <a:lnTo>
                  <a:pt x="7489" y="2910"/>
                </a:lnTo>
                <a:lnTo>
                  <a:pt x="7553" y="2889"/>
                </a:lnTo>
                <a:lnTo>
                  <a:pt x="7617" y="2889"/>
                </a:lnTo>
                <a:lnTo>
                  <a:pt x="7831" y="2889"/>
                </a:lnTo>
                <a:lnTo>
                  <a:pt x="8195" y="2910"/>
                </a:lnTo>
                <a:lnTo>
                  <a:pt x="8195" y="2910"/>
                </a:lnTo>
                <a:lnTo>
                  <a:pt x="8559" y="2910"/>
                </a:lnTo>
                <a:lnTo>
                  <a:pt x="8901" y="2910"/>
                </a:lnTo>
                <a:lnTo>
                  <a:pt x="9243" y="2867"/>
                </a:lnTo>
                <a:lnTo>
                  <a:pt x="9586" y="2803"/>
                </a:lnTo>
                <a:lnTo>
                  <a:pt x="9586" y="2803"/>
                </a:lnTo>
                <a:lnTo>
                  <a:pt x="9586" y="3638"/>
                </a:lnTo>
                <a:lnTo>
                  <a:pt x="9586" y="4065"/>
                </a:lnTo>
                <a:lnTo>
                  <a:pt x="9607" y="4472"/>
                </a:lnTo>
                <a:lnTo>
                  <a:pt x="9607" y="4472"/>
                </a:lnTo>
                <a:lnTo>
                  <a:pt x="9393" y="4493"/>
                </a:lnTo>
                <a:lnTo>
                  <a:pt x="9179" y="4536"/>
                </a:lnTo>
                <a:lnTo>
                  <a:pt x="8944" y="4622"/>
                </a:lnTo>
                <a:lnTo>
                  <a:pt x="8730" y="4729"/>
                </a:lnTo>
                <a:lnTo>
                  <a:pt x="8537" y="4879"/>
                </a:lnTo>
                <a:lnTo>
                  <a:pt x="8366" y="5050"/>
                </a:lnTo>
                <a:lnTo>
                  <a:pt x="8302" y="5135"/>
                </a:lnTo>
                <a:lnTo>
                  <a:pt x="8238" y="5242"/>
                </a:lnTo>
                <a:lnTo>
                  <a:pt x="8195" y="5328"/>
                </a:lnTo>
                <a:lnTo>
                  <a:pt x="8174" y="5435"/>
                </a:lnTo>
                <a:lnTo>
                  <a:pt x="8174" y="5435"/>
                </a:lnTo>
                <a:close/>
                <a:moveTo>
                  <a:pt x="8965" y="5649"/>
                </a:moveTo>
                <a:lnTo>
                  <a:pt x="8965" y="5649"/>
                </a:lnTo>
                <a:lnTo>
                  <a:pt x="8987" y="5777"/>
                </a:lnTo>
                <a:lnTo>
                  <a:pt x="9051" y="5884"/>
                </a:lnTo>
                <a:lnTo>
                  <a:pt x="9158" y="6119"/>
                </a:lnTo>
                <a:lnTo>
                  <a:pt x="9158" y="6119"/>
                </a:lnTo>
                <a:lnTo>
                  <a:pt x="9051" y="6098"/>
                </a:lnTo>
                <a:lnTo>
                  <a:pt x="8923" y="6055"/>
                </a:lnTo>
                <a:lnTo>
                  <a:pt x="8837" y="6012"/>
                </a:lnTo>
                <a:lnTo>
                  <a:pt x="8730" y="5948"/>
                </a:lnTo>
                <a:lnTo>
                  <a:pt x="8644" y="5863"/>
                </a:lnTo>
                <a:lnTo>
                  <a:pt x="8580" y="5777"/>
                </a:lnTo>
                <a:lnTo>
                  <a:pt x="8537" y="5670"/>
                </a:lnTo>
                <a:lnTo>
                  <a:pt x="8495" y="5563"/>
                </a:lnTo>
                <a:lnTo>
                  <a:pt x="8495" y="5563"/>
                </a:lnTo>
                <a:lnTo>
                  <a:pt x="8537" y="5435"/>
                </a:lnTo>
                <a:lnTo>
                  <a:pt x="8602" y="5328"/>
                </a:lnTo>
                <a:lnTo>
                  <a:pt x="8687" y="5242"/>
                </a:lnTo>
                <a:lnTo>
                  <a:pt x="8773" y="5135"/>
                </a:lnTo>
                <a:lnTo>
                  <a:pt x="8773" y="5135"/>
                </a:lnTo>
                <a:lnTo>
                  <a:pt x="8858" y="5071"/>
                </a:lnTo>
                <a:lnTo>
                  <a:pt x="8901" y="5028"/>
                </a:lnTo>
                <a:lnTo>
                  <a:pt x="8944" y="5007"/>
                </a:lnTo>
                <a:lnTo>
                  <a:pt x="8944" y="5007"/>
                </a:lnTo>
                <a:lnTo>
                  <a:pt x="8987" y="5007"/>
                </a:lnTo>
                <a:lnTo>
                  <a:pt x="9008" y="5007"/>
                </a:lnTo>
                <a:lnTo>
                  <a:pt x="8987" y="5050"/>
                </a:lnTo>
                <a:lnTo>
                  <a:pt x="8987" y="5092"/>
                </a:lnTo>
                <a:lnTo>
                  <a:pt x="8987" y="5092"/>
                </a:lnTo>
                <a:lnTo>
                  <a:pt x="8965" y="5242"/>
                </a:lnTo>
                <a:lnTo>
                  <a:pt x="8944" y="5371"/>
                </a:lnTo>
                <a:lnTo>
                  <a:pt x="8944" y="5499"/>
                </a:lnTo>
                <a:lnTo>
                  <a:pt x="8965" y="5649"/>
                </a:lnTo>
                <a:lnTo>
                  <a:pt x="8965" y="5649"/>
                </a:lnTo>
                <a:close/>
                <a:moveTo>
                  <a:pt x="7296" y="2311"/>
                </a:moveTo>
                <a:lnTo>
                  <a:pt x="7296" y="2311"/>
                </a:lnTo>
                <a:lnTo>
                  <a:pt x="7296" y="2268"/>
                </a:lnTo>
                <a:lnTo>
                  <a:pt x="7254" y="2204"/>
                </a:lnTo>
                <a:lnTo>
                  <a:pt x="7104" y="2076"/>
                </a:lnTo>
                <a:lnTo>
                  <a:pt x="6890" y="1926"/>
                </a:lnTo>
                <a:lnTo>
                  <a:pt x="6633" y="1755"/>
                </a:lnTo>
                <a:lnTo>
                  <a:pt x="6355" y="1605"/>
                </a:lnTo>
                <a:lnTo>
                  <a:pt x="6077" y="1477"/>
                </a:lnTo>
                <a:lnTo>
                  <a:pt x="5884" y="1391"/>
                </a:lnTo>
                <a:lnTo>
                  <a:pt x="5756" y="1348"/>
                </a:lnTo>
                <a:lnTo>
                  <a:pt x="5756" y="1348"/>
                </a:lnTo>
                <a:lnTo>
                  <a:pt x="5756" y="1412"/>
                </a:lnTo>
                <a:lnTo>
                  <a:pt x="5799" y="1477"/>
                </a:lnTo>
                <a:lnTo>
                  <a:pt x="5970" y="1626"/>
                </a:lnTo>
                <a:lnTo>
                  <a:pt x="6205" y="1819"/>
                </a:lnTo>
                <a:lnTo>
                  <a:pt x="6483" y="1990"/>
                </a:lnTo>
                <a:lnTo>
                  <a:pt x="6762" y="2140"/>
                </a:lnTo>
                <a:lnTo>
                  <a:pt x="7018" y="2268"/>
                </a:lnTo>
                <a:lnTo>
                  <a:pt x="7211" y="2332"/>
                </a:lnTo>
                <a:lnTo>
                  <a:pt x="7254" y="2332"/>
                </a:lnTo>
                <a:lnTo>
                  <a:pt x="7296" y="2311"/>
                </a:lnTo>
                <a:lnTo>
                  <a:pt x="7296" y="2311"/>
                </a:lnTo>
                <a:close/>
                <a:moveTo>
                  <a:pt x="3980" y="3167"/>
                </a:moveTo>
                <a:lnTo>
                  <a:pt x="3980" y="3167"/>
                </a:lnTo>
                <a:lnTo>
                  <a:pt x="3788" y="3167"/>
                </a:lnTo>
                <a:lnTo>
                  <a:pt x="3659" y="3167"/>
                </a:lnTo>
                <a:lnTo>
                  <a:pt x="3616" y="3167"/>
                </a:lnTo>
                <a:lnTo>
                  <a:pt x="3616" y="3188"/>
                </a:lnTo>
                <a:lnTo>
                  <a:pt x="3616" y="3188"/>
                </a:lnTo>
                <a:lnTo>
                  <a:pt x="3531" y="3188"/>
                </a:lnTo>
                <a:lnTo>
                  <a:pt x="3445" y="3210"/>
                </a:lnTo>
                <a:lnTo>
                  <a:pt x="3317" y="3274"/>
                </a:lnTo>
                <a:lnTo>
                  <a:pt x="3317" y="3274"/>
                </a:lnTo>
                <a:lnTo>
                  <a:pt x="3167" y="3338"/>
                </a:lnTo>
                <a:lnTo>
                  <a:pt x="3039" y="3424"/>
                </a:lnTo>
                <a:lnTo>
                  <a:pt x="3039" y="3424"/>
                </a:lnTo>
                <a:lnTo>
                  <a:pt x="2975" y="3488"/>
                </a:lnTo>
                <a:lnTo>
                  <a:pt x="2910" y="3573"/>
                </a:lnTo>
                <a:lnTo>
                  <a:pt x="2846" y="3745"/>
                </a:lnTo>
                <a:lnTo>
                  <a:pt x="2803" y="3937"/>
                </a:lnTo>
                <a:lnTo>
                  <a:pt x="2803" y="4130"/>
                </a:lnTo>
                <a:lnTo>
                  <a:pt x="2803" y="4130"/>
                </a:lnTo>
                <a:lnTo>
                  <a:pt x="2825" y="4279"/>
                </a:lnTo>
                <a:lnTo>
                  <a:pt x="2889" y="4408"/>
                </a:lnTo>
                <a:lnTo>
                  <a:pt x="2953" y="4536"/>
                </a:lnTo>
                <a:lnTo>
                  <a:pt x="3060" y="4643"/>
                </a:lnTo>
                <a:lnTo>
                  <a:pt x="3167" y="4707"/>
                </a:lnTo>
                <a:lnTo>
                  <a:pt x="3295" y="4772"/>
                </a:lnTo>
                <a:lnTo>
                  <a:pt x="3445" y="4814"/>
                </a:lnTo>
                <a:lnTo>
                  <a:pt x="3616" y="4814"/>
                </a:lnTo>
                <a:lnTo>
                  <a:pt x="3616" y="4814"/>
                </a:lnTo>
                <a:lnTo>
                  <a:pt x="3788" y="4814"/>
                </a:lnTo>
                <a:lnTo>
                  <a:pt x="3959" y="4750"/>
                </a:lnTo>
                <a:lnTo>
                  <a:pt x="4130" y="4686"/>
                </a:lnTo>
                <a:lnTo>
                  <a:pt x="4258" y="4579"/>
                </a:lnTo>
                <a:lnTo>
                  <a:pt x="4387" y="4451"/>
                </a:lnTo>
                <a:lnTo>
                  <a:pt x="4472" y="4301"/>
                </a:lnTo>
                <a:lnTo>
                  <a:pt x="4536" y="4130"/>
                </a:lnTo>
                <a:lnTo>
                  <a:pt x="4558" y="3958"/>
                </a:lnTo>
                <a:lnTo>
                  <a:pt x="4558" y="3958"/>
                </a:lnTo>
                <a:lnTo>
                  <a:pt x="4558" y="3787"/>
                </a:lnTo>
                <a:lnTo>
                  <a:pt x="4515" y="3638"/>
                </a:lnTo>
                <a:lnTo>
                  <a:pt x="4451" y="3488"/>
                </a:lnTo>
                <a:lnTo>
                  <a:pt x="4344" y="3359"/>
                </a:lnTo>
                <a:lnTo>
                  <a:pt x="4344" y="3359"/>
                </a:lnTo>
                <a:lnTo>
                  <a:pt x="4258" y="3274"/>
                </a:lnTo>
                <a:lnTo>
                  <a:pt x="4173" y="3231"/>
                </a:lnTo>
                <a:lnTo>
                  <a:pt x="4087" y="3188"/>
                </a:lnTo>
                <a:lnTo>
                  <a:pt x="3980" y="3167"/>
                </a:lnTo>
                <a:lnTo>
                  <a:pt x="3980" y="3167"/>
                </a:lnTo>
                <a:close/>
                <a:moveTo>
                  <a:pt x="3210" y="3745"/>
                </a:moveTo>
                <a:lnTo>
                  <a:pt x="3210" y="3745"/>
                </a:lnTo>
                <a:lnTo>
                  <a:pt x="3210" y="3745"/>
                </a:lnTo>
                <a:lnTo>
                  <a:pt x="3210" y="3745"/>
                </a:lnTo>
                <a:lnTo>
                  <a:pt x="3210" y="3766"/>
                </a:lnTo>
                <a:lnTo>
                  <a:pt x="3210" y="3745"/>
                </a:lnTo>
                <a:lnTo>
                  <a:pt x="3210" y="3745"/>
                </a:lnTo>
                <a:lnTo>
                  <a:pt x="3231" y="3723"/>
                </a:lnTo>
                <a:lnTo>
                  <a:pt x="3253" y="3702"/>
                </a:lnTo>
                <a:lnTo>
                  <a:pt x="3274" y="3680"/>
                </a:lnTo>
                <a:lnTo>
                  <a:pt x="3274" y="3659"/>
                </a:lnTo>
                <a:lnTo>
                  <a:pt x="3274" y="3659"/>
                </a:lnTo>
                <a:lnTo>
                  <a:pt x="3295" y="3680"/>
                </a:lnTo>
                <a:lnTo>
                  <a:pt x="3274" y="3702"/>
                </a:lnTo>
                <a:lnTo>
                  <a:pt x="3210" y="3745"/>
                </a:lnTo>
                <a:lnTo>
                  <a:pt x="3210" y="3745"/>
                </a:lnTo>
                <a:close/>
                <a:moveTo>
                  <a:pt x="4237" y="4130"/>
                </a:moveTo>
                <a:lnTo>
                  <a:pt x="4237" y="4130"/>
                </a:lnTo>
                <a:lnTo>
                  <a:pt x="4130" y="4258"/>
                </a:lnTo>
                <a:lnTo>
                  <a:pt x="4002" y="4365"/>
                </a:lnTo>
                <a:lnTo>
                  <a:pt x="3916" y="4408"/>
                </a:lnTo>
                <a:lnTo>
                  <a:pt x="3852" y="4429"/>
                </a:lnTo>
                <a:lnTo>
                  <a:pt x="3766" y="4408"/>
                </a:lnTo>
                <a:lnTo>
                  <a:pt x="3681" y="4386"/>
                </a:lnTo>
                <a:lnTo>
                  <a:pt x="3681" y="4386"/>
                </a:lnTo>
                <a:lnTo>
                  <a:pt x="3552" y="4301"/>
                </a:lnTo>
                <a:lnTo>
                  <a:pt x="3509" y="4237"/>
                </a:lnTo>
                <a:lnTo>
                  <a:pt x="3467" y="4194"/>
                </a:lnTo>
                <a:lnTo>
                  <a:pt x="3467" y="4130"/>
                </a:lnTo>
                <a:lnTo>
                  <a:pt x="3467" y="4065"/>
                </a:lnTo>
                <a:lnTo>
                  <a:pt x="3509" y="3894"/>
                </a:lnTo>
                <a:lnTo>
                  <a:pt x="3509" y="3894"/>
                </a:lnTo>
                <a:lnTo>
                  <a:pt x="3574" y="3766"/>
                </a:lnTo>
                <a:lnTo>
                  <a:pt x="3702" y="3659"/>
                </a:lnTo>
                <a:lnTo>
                  <a:pt x="3852" y="3552"/>
                </a:lnTo>
                <a:lnTo>
                  <a:pt x="3937" y="3531"/>
                </a:lnTo>
                <a:lnTo>
                  <a:pt x="4002" y="3531"/>
                </a:lnTo>
                <a:lnTo>
                  <a:pt x="4002" y="3531"/>
                </a:lnTo>
                <a:lnTo>
                  <a:pt x="4087" y="3552"/>
                </a:lnTo>
                <a:lnTo>
                  <a:pt x="4151" y="3616"/>
                </a:lnTo>
                <a:lnTo>
                  <a:pt x="4215" y="3680"/>
                </a:lnTo>
                <a:lnTo>
                  <a:pt x="4237" y="3766"/>
                </a:lnTo>
                <a:lnTo>
                  <a:pt x="4258" y="3852"/>
                </a:lnTo>
                <a:lnTo>
                  <a:pt x="4258" y="3958"/>
                </a:lnTo>
                <a:lnTo>
                  <a:pt x="4237" y="4130"/>
                </a:lnTo>
                <a:lnTo>
                  <a:pt x="4237" y="4130"/>
                </a:lnTo>
                <a:close/>
                <a:moveTo>
                  <a:pt x="8259" y="3723"/>
                </a:moveTo>
                <a:lnTo>
                  <a:pt x="8259" y="3723"/>
                </a:lnTo>
                <a:lnTo>
                  <a:pt x="8174" y="3723"/>
                </a:lnTo>
                <a:lnTo>
                  <a:pt x="8131" y="3723"/>
                </a:lnTo>
                <a:lnTo>
                  <a:pt x="8067" y="3766"/>
                </a:lnTo>
                <a:lnTo>
                  <a:pt x="8024" y="3787"/>
                </a:lnTo>
                <a:lnTo>
                  <a:pt x="7981" y="3894"/>
                </a:lnTo>
                <a:lnTo>
                  <a:pt x="7960" y="4001"/>
                </a:lnTo>
                <a:lnTo>
                  <a:pt x="7960" y="4108"/>
                </a:lnTo>
                <a:lnTo>
                  <a:pt x="8024" y="4172"/>
                </a:lnTo>
                <a:lnTo>
                  <a:pt x="8067" y="4215"/>
                </a:lnTo>
                <a:lnTo>
                  <a:pt x="8131" y="4237"/>
                </a:lnTo>
                <a:lnTo>
                  <a:pt x="8195" y="4237"/>
                </a:lnTo>
                <a:lnTo>
                  <a:pt x="8259" y="4237"/>
                </a:lnTo>
                <a:lnTo>
                  <a:pt x="8259" y="4237"/>
                </a:lnTo>
                <a:lnTo>
                  <a:pt x="8388" y="4172"/>
                </a:lnTo>
                <a:lnTo>
                  <a:pt x="8473" y="4108"/>
                </a:lnTo>
                <a:lnTo>
                  <a:pt x="8516" y="4065"/>
                </a:lnTo>
                <a:lnTo>
                  <a:pt x="8516" y="4001"/>
                </a:lnTo>
                <a:lnTo>
                  <a:pt x="8516" y="3937"/>
                </a:lnTo>
                <a:lnTo>
                  <a:pt x="8516" y="3873"/>
                </a:lnTo>
                <a:lnTo>
                  <a:pt x="8516" y="3873"/>
                </a:lnTo>
                <a:lnTo>
                  <a:pt x="8473" y="3809"/>
                </a:lnTo>
                <a:lnTo>
                  <a:pt x="8388" y="3723"/>
                </a:lnTo>
                <a:lnTo>
                  <a:pt x="8323" y="3680"/>
                </a:lnTo>
                <a:lnTo>
                  <a:pt x="8281" y="3680"/>
                </a:lnTo>
                <a:lnTo>
                  <a:pt x="8259" y="3723"/>
                </a:lnTo>
                <a:lnTo>
                  <a:pt x="8259" y="3723"/>
                </a:lnTo>
                <a:close/>
                <a:moveTo>
                  <a:pt x="8088" y="4065"/>
                </a:moveTo>
                <a:lnTo>
                  <a:pt x="8088" y="4065"/>
                </a:lnTo>
                <a:lnTo>
                  <a:pt x="8088" y="3958"/>
                </a:lnTo>
                <a:lnTo>
                  <a:pt x="8152" y="3852"/>
                </a:lnTo>
                <a:lnTo>
                  <a:pt x="8174" y="3809"/>
                </a:lnTo>
                <a:lnTo>
                  <a:pt x="8216" y="3787"/>
                </a:lnTo>
                <a:lnTo>
                  <a:pt x="8281" y="3809"/>
                </a:lnTo>
                <a:lnTo>
                  <a:pt x="8323" y="3830"/>
                </a:lnTo>
                <a:lnTo>
                  <a:pt x="8323" y="3830"/>
                </a:lnTo>
                <a:lnTo>
                  <a:pt x="8366" y="3894"/>
                </a:lnTo>
                <a:lnTo>
                  <a:pt x="8388" y="3958"/>
                </a:lnTo>
                <a:lnTo>
                  <a:pt x="8366" y="4001"/>
                </a:lnTo>
                <a:lnTo>
                  <a:pt x="8323" y="4044"/>
                </a:lnTo>
                <a:lnTo>
                  <a:pt x="8259" y="4087"/>
                </a:lnTo>
                <a:lnTo>
                  <a:pt x="8216" y="4108"/>
                </a:lnTo>
                <a:lnTo>
                  <a:pt x="8152" y="4108"/>
                </a:lnTo>
                <a:lnTo>
                  <a:pt x="8088" y="4065"/>
                </a:lnTo>
                <a:lnTo>
                  <a:pt x="8088" y="4065"/>
                </a:lnTo>
                <a:close/>
                <a:moveTo>
                  <a:pt x="2161" y="4108"/>
                </a:moveTo>
                <a:lnTo>
                  <a:pt x="2161" y="4108"/>
                </a:lnTo>
                <a:lnTo>
                  <a:pt x="2204" y="4023"/>
                </a:lnTo>
                <a:lnTo>
                  <a:pt x="2204" y="3958"/>
                </a:lnTo>
                <a:lnTo>
                  <a:pt x="2183" y="3873"/>
                </a:lnTo>
                <a:lnTo>
                  <a:pt x="2140" y="3809"/>
                </a:lnTo>
                <a:lnTo>
                  <a:pt x="2076" y="3766"/>
                </a:lnTo>
                <a:lnTo>
                  <a:pt x="2012" y="3745"/>
                </a:lnTo>
                <a:lnTo>
                  <a:pt x="1948" y="3766"/>
                </a:lnTo>
                <a:lnTo>
                  <a:pt x="1883" y="3830"/>
                </a:lnTo>
                <a:lnTo>
                  <a:pt x="1883" y="3830"/>
                </a:lnTo>
                <a:lnTo>
                  <a:pt x="1905" y="3937"/>
                </a:lnTo>
                <a:lnTo>
                  <a:pt x="1948" y="4023"/>
                </a:lnTo>
                <a:lnTo>
                  <a:pt x="1990" y="4065"/>
                </a:lnTo>
                <a:lnTo>
                  <a:pt x="2033" y="4087"/>
                </a:lnTo>
                <a:lnTo>
                  <a:pt x="2076" y="4108"/>
                </a:lnTo>
                <a:lnTo>
                  <a:pt x="2161" y="4108"/>
                </a:lnTo>
                <a:lnTo>
                  <a:pt x="2161" y="4108"/>
                </a:lnTo>
                <a:close/>
                <a:moveTo>
                  <a:pt x="4836" y="3980"/>
                </a:moveTo>
                <a:lnTo>
                  <a:pt x="4836" y="3980"/>
                </a:lnTo>
                <a:lnTo>
                  <a:pt x="4857" y="4044"/>
                </a:lnTo>
                <a:lnTo>
                  <a:pt x="4900" y="4087"/>
                </a:lnTo>
                <a:lnTo>
                  <a:pt x="4943" y="4108"/>
                </a:lnTo>
                <a:lnTo>
                  <a:pt x="4986" y="4108"/>
                </a:lnTo>
                <a:lnTo>
                  <a:pt x="5028" y="4087"/>
                </a:lnTo>
                <a:lnTo>
                  <a:pt x="5071" y="4065"/>
                </a:lnTo>
                <a:lnTo>
                  <a:pt x="5114" y="4023"/>
                </a:lnTo>
                <a:lnTo>
                  <a:pt x="5135" y="3958"/>
                </a:lnTo>
                <a:lnTo>
                  <a:pt x="5135" y="3958"/>
                </a:lnTo>
                <a:lnTo>
                  <a:pt x="5114" y="3894"/>
                </a:lnTo>
                <a:lnTo>
                  <a:pt x="5071" y="3873"/>
                </a:lnTo>
                <a:lnTo>
                  <a:pt x="5007" y="3830"/>
                </a:lnTo>
                <a:lnTo>
                  <a:pt x="4964" y="3830"/>
                </a:lnTo>
                <a:lnTo>
                  <a:pt x="4900" y="3852"/>
                </a:lnTo>
                <a:lnTo>
                  <a:pt x="4857" y="3873"/>
                </a:lnTo>
                <a:lnTo>
                  <a:pt x="4836" y="3916"/>
                </a:lnTo>
                <a:lnTo>
                  <a:pt x="4836" y="3980"/>
                </a:lnTo>
                <a:lnTo>
                  <a:pt x="4836" y="3980"/>
                </a:lnTo>
                <a:close/>
                <a:moveTo>
                  <a:pt x="5927" y="4365"/>
                </a:moveTo>
                <a:lnTo>
                  <a:pt x="5927" y="4365"/>
                </a:lnTo>
                <a:lnTo>
                  <a:pt x="5927" y="4301"/>
                </a:lnTo>
                <a:lnTo>
                  <a:pt x="5906" y="4258"/>
                </a:lnTo>
                <a:lnTo>
                  <a:pt x="5884" y="4194"/>
                </a:lnTo>
                <a:lnTo>
                  <a:pt x="5842" y="4151"/>
                </a:lnTo>
                <a:lnTo>
                  <a:pt x="5777" y="4130"/>
                </a:lnTo>
                <a:lnTo>
                  <a:pt x="5735" y="4130"/>
                </a:lnTo>
                <a:lnTo>
                  <a:pt x="5692" y="4151"/>
                </a:lnTo>
                <a:lnTo>
                  <a:pt x="5649" y="4215"/>
                </a:lnTo>
                <a:lnTo>
                  <a:pt x="5649" y="4215"/>
                </a:lnTo>
                <a:lnTo>
                  <a:pt x="5628" y="4279"/>
                </a:lnTo>
                <a:lnTo>
                  <a:pt x="5628" y="4322"/>
                </a:lnTo>
                <a:lnTo>
                  <a:pt x="5649" y="4386"/>
                </a:lnTo>
                <a:lnTo>
                  <a:pt x="5713" y="4408"/>
                </a:lnTo>
                <a:lnTo>
                  <a:pt x="5756" y="4429"/>
                </a:lnTo>
                <a:lnTo>
                  <a:pt x="5820" y="4429"/>
                </a:lnTo>
                <a:lnTo>
                  <a:pt x="5884" y="4408"/>
                </a:lnTo>
                <a:lnTo>
                  <a:pt x="5927" y="4365"/>
                </a:lnTo>
                <a:lnTo>
                  <a:pt x="5927" y="4365"/>
                </a:lnTo>
                <a:close/>
                <a:moveTo>
                  <a:pt x="6804" y="4857"/>
                </a:moveTo>
                <a:lnTo>
                  <a:pt x="6804" y="4857"/>
                </a:lnTo>
                <a:lnTo>
                  <a:pt x="6719" y="4836"/>
                </a:lnTo>
                <a:lnTo>
                  <a:pt x="6569" y="4836"/>
                </a:lnTo>
                <a:lnTo>
                  <a:pt x="6419" y="4836"/>
                </a:lnTo>
                <a:lnTo>
                  <a:pt x="6376" y="4836"/>
                </a:lnTo>
                <a:lnTo>
                  <a:pt x="6355" y="4836"/>
                </a:lnTo>
                <a:lnTo>
                  <a:pt x="6355" y="4836"/>
                </a:lnTo>
                <a:lnTo>
                  <a:pt x="6291" y="4857"/>
                </a:lnTo>
                <a:lnTo>
                  <a:pt x="6227" y="4879"/>
                </a:lnTo>
                <a:lnTo>
                  <a:pt x="6098" y="4943"/>
                </a:lnTo>
                <a:lnTo>
                  <a:pt x="5991" y="5071"/>
                </a:lnTo>
                <a:lnTo>
                  <a:pt x="5906" y="5199"/>
                </a:lnTo>
                <a:lnTo>
                  <a:pt x="5863" y="5349"/>
                </a:lnTo>
                <a:lnTo>
                  <a:pt x="5820" y="5499"/>
                </a:lnTo>
                <a:lnTo>
                  <a:pt x="5820" y="5649"/>
                </a:lnTo>
                <a:lnTo>
                  <a:pt x="5863" y="5777"/>
                </a:lnTo>
                <a:lnTo>
                  <a:pt x="5863" y="5777"/>
                </a:lnTo>
                <a:lnTo>
                  <a:pt x="5906" y="5927"/>
                </a:lnTo>
                <a:lnTo>
                  <a:pt x="5991" y="6034"/>
                </a:lnTo>
                <a:lnTo>
                  <a:pt x="6098" y="6119"/>
                </a:lnTo>
                <a:lnTo>
                  <a:pt x="6205" y="6184"/>
                </a:lnTo>
                <a:lnTo>
                  <a:pt x="6334" y="6226"/>
                </a:lnTo>
                <a:lnTo>
                  <a:pt x="6462" y="6248"/>
                </a:lnTo>
                <a:lnTo>
                  <a:pt x="6590" y="6226"/>
                </a:lnTo>
                <a:lnTo>
                  <a:pt x="6740" y="6162"/>
                </a:lnTo>
                <a:lnTo>
                  <a:pt x="6740" y="6162"/>
                </a:lnTo>
                <a:lnTo>
                  <a:pt x="6847" y="6077"/>
                </a:lnTo>
                <a:lnTo>
                  <a:pt x="6933" y="5991"/>
                </a:lnTo>
                <a:lnTo>
                  <a:pt x="7018" y="5884"/>
                </a:lnTo>
                <a:lnTo>
                  <a:pt x="7082" y="5777"/>
                </a:lnTo>
                <a:lnTo>
                  <a:pt x="7147" y="5649"/>
                </a:lnTo>
                <a:lnTo>
                  <a:pt x="7168" y="5520"/>
                </a:lnTo>
                <a:lnTo>
                  <a:pt x="7168" y="5371"/>
                </a:lnTo>
                <a:lnTo>
                  <a:pt x="7147" y="5242"/>
                </a:lnTo>
                <a:lnTo>
                  <a:pt x="7147" y="5242"/>
                </a:lnTo>
                <a:lnTo>
                  <a:pt x="7104" y="5135"/>
                </a:lnTo>
                <a:lnTo>
                  <a:pt x="7018" y="5028"/>
                </a:lnTo>
                <a:lnTo>
                  <a:pt x="6933" y="4921"/>
                </a:lnTo>
                <a:lnTo>
                  <a:pt x="6804" y="4857"/>
                </a:lnTo>
                <a:lnTo>
                  <a:pt x="6804" y="4857"/>
                </a:lnTo>
                <a:close/>
                <a:moveTo>
                  <a:pt x="6847" y="5456"/>
                </a:moveTo>
                <a:lnTo>
                  <a:pt x="6847" y="5456"/>
                </a:lnTo>
                <a:lnTo>
                  <a:pt x="6804" y="5563"/>
                </a:lnTo>
                <a:lnTo>
                  <a:pt x="6740" y="5692"/>
                </a:lnTo>
                <a:lnTo>
                  <a:pt x="6633" y="5820"/>
                </a:lnTo>
                <a:lnTo>
                  <a:pt x="6569" y="5863"/>
                </a:lnTo>
                <a:lnTo>
                  <a:pt x="6526" y="5863"/>
                </a:lnTo>
                <a:lnTo>
                  <a:pt x="6526" y="5863"/>
                </a:lnTo>
                <a:lnTo>
                  <a:pt x="6483" y="5863"/>
                </a:lnTo>
                <a:lnTo>
                  <a:pt x="6441" y="5841"/>
                </a:lnTo>
                <a:lnTo>
                  <a:pt x="6355" y="5734"/>
                </a:lnTo>
                <a:lnTo>
                  <a:pt x="6291" y="5627"/>
                </a:lnTo>
                <a:lnTo>
                  <a:pt x="6269" y="5542"/>
                </a:lnTo>
                <a:lnTo>
                  <a:pt x="6269" y="5542"/>
                </a:lnTo>
                <a:lnTo>
                  <a:pt x="6291" y="5456"/>
                </a:lnTo>
                <a:lnTo>
                  <a:pt x="6312" y="5413"/>
                </a:lnTo>
                <a:lnTo>
                  <a:pt x="6376" y="5306"/>
                </a:lnTo>
                <a:lnTo>
                  <a:pt x="6462" y="5221"/>
                </a:lnTo>
                <a:lnTo>
                  <a:pt x="6548" y="5135"/>
                </a:lnTo>
                <a:lnTo>
                  <a:pt x="6548" y="5135"/>
                </a:lnTo>
                <a:lnTo>
                  <a:pt x="6676" y="5157"/>
                </a:lnTo>
                <a:lnTo>
                  <a:pt x="6783" y="5221"/>
                </a:lnTo>
                <a:lnTo>
                  <a:pt x="6804" y="5264"/>
                </a:lnTo>
                <a:lnTo>
                  <a:pt x="6826" y="5328"/>
                </a:lnTo>
                <a:lnTo>
                  <a:pt x="6847" y="5371"/>
                </a:lnTo>
                <a:lnTo>
                  <a:pt x="6847" y="5456"/>
                </a:lnTo>
                <a:lnTo>
                  <a:pt x="6847" y="5456"/>
                </a:lnTo>
                <a:close/>
                <a:moveTo>
                  <a:pt x="2825" y="5285"/>
                </a:moveTo>
                <a:lnTo>
                  <a:pt x="2825" y="5285"/>
                </a:lnTo>
                <a:lnTo>
                  <a:pt x="2675" y="5285"/>
                </a:lnTo>
                <a:lnTo>
                  <a:pt x="2547" y="5328"/>
                </a:lnTo>
                <a:lnTo>
                  <a:pt x="2397" y="5392"/>
                </a:lnTo>
                <a:lnTo>
                  <a:pt x="2268" y="5499"/>
                </a:lnTo>
                <a:lnTo>
                  <a:pt x="2183" y="5606"/>
                </a:lnTo>
                <a:lnTo>
                  <a:pt x="2097" y="5734"/>
                </a:lnTo>
                <a:lnTo>
                  <a:pt x="2054" y="5884"/>
                </a:lnTo>
                <a:lnTo>
                  <a:pt x="2054" y="6034"/>
                </a:lnTo>
                <a:lnTo>
                  <a:pt x="2054" y="6034"/>
                </a:lnTo>
                <a:lnTo>
                  <a:pt x="2076" y="6162"/>
                </a:lnTo>
                <a:lnTo>
                  <a:pt x="2097" y="6269"/>
                </a:lnTo>
                <a:lnTo>
                  <a:pt x="2161" y="6376"/>
                </a:lnTo>
                <a:lnTo>
                  <a:pt x="2226" y="6462"/>
                </a:lnTo>
                <a:lnTo>
                  <a:pt x="2333" y="6547"/>
                </a:lnTo>
                <a:lnTo>
                  <a:pt x="2418" y="6590"/>
                </a:lnTo>
                <a:lnTo>
                  <a:pt x="2547" y="6633"/>
                </a:lnTo>
                <a:lnTo>
                  <a:pt x="2675" y="6654"/>
                </a:lnTo>
                <a:lnTo>
                  <a:pt x="2675" y="6654"/>
                </a:lnTo>
                <a:lnTo>
                  <a:pt x="2825" y="6633"/>
                </a:lnTo>
                <a:lnTo>
                  <a:pt x="2975" y="6590"/>
                </a:lnTo>
                <a:lnTo>
                  <a:pt x="3103" y="6526"/>
                </a:lnTo>
                <a:lnTo>
                  <a:pt x="3210" y="6440"/>
                </a:lnTo>
                <a:lnTo>
                  <a:pt x="3317" y="6333"/>
                </a:lnTo>
                <a:lnTo>
                  <a:pt x="3402" y="6205"/>
                </a:lnTo>
                <a:lnTo>
                  <a:pt x="3445" y="6077"/>
                </a:lnTo>
                <a:lnTo>
                  <a:pt x="3467" y="5927"/>
                </a:lnTo>
                <a:lnTo>
                  <a:pt x="3467" y="5927"/>
                </a:lnTo>
                <a:lnTo>
                  <a:pt x="3467" y="5799"/>
                </a:lnTo>
                <a:lnTo>
                  <a:pt x="3445" y="5649"/>
                </a:lnTo>
                <a:lnTo>
                  <a:pt x="3424" y="5520"/>
                </a:lnTo>
                <a:lnTo>
                  <a:pt x="3338" y="5413"/>
                </a:lnTo>
                <a:lnTo>
                  <a:pt x="3338" y="5413"/>
                </a:lnTo>
                <a:lnTo>
                  <a:pt x="3231" y="5371"/>
                </a:lnTo>
                <a:lnTo>
                  <a:pt x="3060" y="5306"/>
                </a:lnTo>
                <a:lnTo>
                  <a:pt x="2889" y="5264"/>
                </a:lnTo>
                <a:lnTo>
                  <a:pt x="2846" y="5264"/>
                </a:lnTo>
                <a:lnTo>
                  <a:pt x="2825" y="5285"/>
                </a:lnTo>
                <a:lnTo>
                  <a:pt x="2825" y="5285"/>
                </a:lnTo>
                <a:close/>
                <a:moveTo>
                  <a:pt x="2632" y="6012"/>
                </a:moveTo>
                <a:lnTo>
                  <a:pt x="2632" y="6012"/>
                </a:lnTo>
                <a:lnTo>
                  <a:pt x="2632" y="5906"/>
                </a:lnTo>
                <a:lnTo>
                  <a:pt x="2654" y="5777"/>
                </a:lnTo>
                <a:lnTo>
                  <a:pt x="2718" y="5670"/>
                </a:lnTo>
                <a:lnTo>
                  <a:pt x="2761" y="5627"/>
                </a:lnTo>
                <a:lnTo>
                  <a:pt x="2803" y="5606"/>
                </a:lnTo>
                <a:lnTo>
                  <a:pt x="2803" y="5606"/>
                </a:lnTo>
                <a:lnTo>
                  <a:pt x="2932" y="5563"/>
                </a:lnTo>
                <a:lnTo>
                  <a:pt x="2996" y="5563"/>
                </a:lnTo>
                <a:lnTo>
                  <a:pt x="3060" y="5585"/>
                </a:lnTo>
                <a:lnTo>
                  <a:pt x="3060" y="5585"/>
                </a:lnTo>
                <a:lnTo>
                  <a:pt x="3081" y="5606"/>
                </a:lnTo>
                <a:lnTo>
                  <a:pt x="3103" y="5670"/>
                </a:lnTo>
                <a:lnTo>
                  <a:pt x="3167" y="5734"/>
                </a:lnTo>
                <a:lnTo>
                  <a:pt x="3167" y="5734"/>
                </a:lnTo>
                <a:lnTo>
                  <a:pt x="3146" y="5841"/>
                </a:lnTo>
                <a:lnTo>
                  <a:pt x="3103" y="5970"/>
                </a:lnTo>
                <a:lnTo>
                  <a:pt x="3039" y="6098"/>
                </a:lnTo>
                <a:lnTo>
                  <a:pt x="2953" y="6184"/>
                </a:lnTo>
                <a:lnTo>
                  <a:pt x="2868" y="6226"/>
                </a:lnTo>
                <a:lnTo>
                  <a:pt x="2825" y="6226"/>
                </a:lnTo>
                <a:lnTo>
                  <a:pt x="2782" y="6226"/>
                </a:lnTo>
                <a:lnTo>
                  <a:pt x="2739" y="6205"/>
                </a:lnTo>
                <a:lnTo>
                  <a:pt x="2696" y="6162"/>
                </a:lnTo>
                <a:lnTo>
                  <a:pt x="2654" y="6098"/>
                </a:lnTo>
                <a:lnTo>
                  <a:pt x="2632" y="6012"/>
                </a:lnTo>
                <a:lnTo>
                  <a:pt x="2632" y="6012"/>
                </a:lnTo>
                <a:close/>
                <a:moveTo>
                  <a:pt x="5863" y="6269"/>
                </a:moveTo>
                <a:lnTo>
                  <a:pt x="5863" y="6269"/>
                </a:lnTo>
                <a:lnTo>
                  <a:pt x="5820" y="6269"/>
                </a:lnTo>
                <a:lnTo>
                  <a:pt x="5756" y="6269"/>
                </a:lnTo>
                <a:lnTo>
                  <a:pt x="5692" y="6312"/>
                </a:lnTo>
                <a:lnTo>
                  <a:pt x="5649" y="6398"/>
                </a:lnTo>
                <a:lnTo>
                  <a:pt x="5649" y="6483"/>
                </a:lnTo>
                <a:lnTo>
                  <a:pt x="5649" y="6590"/>
                </a:lnTo>
                <a:lnTo>
                  <a:pt x="5692" y="6676"/>
                </a:lnTo>
                <a:lnTo>
                  <a:pt x="5756" y="6740"/>
                </a:lnTo>
                <a:lnTo>
                  <a:pt x="5820" y="6761"/>
                </a:lnTo>
                <a:lnTo>
                  <a:pt x="5863" y="6761"/>
                </a:lnTo>
                <a:lnTo>
                  <a:pt x="5863" y="6761"/>
                </a:lnTo>
                <a:lnTo>
                  <a:pt x="5949" y="6719"/>
                </a:lnTo>
                <a:lnTo>
                  <a:pt x="5991" y="6676"/>
                </a:lnTo>
                <a:lnTo>
                  <a:pt x="6034" y="6590"/>
                </a:lnTo>
                <a:lnTo>
                  <a:pt x="6034" y="6526"/>
                </a:lnTo>
                <a:lnTo>
                  <a:pt x="6013" y="6440"/>
                </a:lnTo>
                <a:lnTo>
                  <a:pt x="5991" y="6376"/>
                </a:lnTo>
                <a:lnTo>
                  <a:pt x="5927" y="6312"/>
                </a:lnTo>
                <a:lnTo>
                  <a:pt x="5863" y="6269"/>
                </a:lnTo>
                <a:lnTo>
                  <a:pt x="5863" y="6269"/>
                </a:lnTo>
                <a:close/>
                <a:moveTo>
                  <a:pt x="6847" y="6590"/>
                </a:moveTo>
                <a:lnTo>
                  <a:pt x="6847" y="6590"/>
                </a:lnTo>
                <a:lnTo>
                  <a:pt x="6911" y="6633"/>
                </a:lnTo>
                <a:lnTo>
                  <a:pt x="6997" y="6633"/>
                </a:lnTo>
                <a:lnTo>
                  <a:pt x="7061" y="6612"/>
                </a:lnTo>
                <a:lnTo>
                  <a:pt x="7082" y="6569"/>
                </a:lnTo>
                <a:lnTo>
                  <a:pt x="7082" y="6526"/>
                </a:lnTo>
                <a:lnTo>
                  <a:pt x="7082" y="6526"/>
                </a:lnTo>
                <a:lnTo>
                  <a:pt x="7061" y="6483"/>
                </a:lnTo>
                <a:lnTo>
                  <a:pt x="7040" y="6440"/>
                </a:lnTo>
                <a:lnTo>
                  <a:pt x="6997" y="6419"/>
                </a:lnTo>
                <a:lnTo>
                  <a:pt x="6933" y="6419"/>
                </a:lnTo>
                <a:lnTo>
                  <a:pt x="6890" y="6440"/>
                </a:lnTo>
                <a:lnTo>
                  <a:pt x="6869" y="6483"/>
                </a:lnTo>
                <a:lnTo>
                  <a:pt x="6847" y="6526"/>
                </a:lnTo>
                <a:lnTo>
                  <a:pt x="6847" y="6590"/>
                </a:lnTo>
                <a:lnTo>
                  <a:pt x="6847" y="659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878084" y="2556447"/>
            <a:ext cx="239738" cy="229938"/>
          </a:xfrm>
          <a:custGeom>
            <a:rect b="b" l="l" r="r" t="t"/>
            <a:pathLst>
              <a:path extrusionOk="0" h="8517" w="8880">
                <a:moveTo>
                  <a:pt x="8580" y="4772"/>
                </a:moveTo>
                <a:lnTo>
                  <a:pt x="8580" y="4772"/>
                </a:lnTo>
                <a:lnTo>
                  <a:pt x="8473" y="4665"/>
                </a:lnTo>
                <a:lnTo>
                  <a:pt x="8366" y="4558"/>
                </a:lnTo>
                <a:lnTo>
                  <a:pt x="8109" y="4387"/>
                </a:lnTo>
                <a:lnTo>
                  <a:pt x="7596" y="4087"/>
                </a:lnTo>
                <a:lnTo>
                  <a:pt x="7596" y="4087"/>
                </a:lnTo>
                <a:lnTo>
                  <a:pt x="7703" y="3681"/>
                </a:lnTo>
                <a:lnTo>
                  <a:pt x="7767" y="3253"/>
                </a:lnTo>
                <a:lnTo>
                  <a:pt x="7831" y="2846"/>
                </a:lnTo>
                <a:lnTo>
                  <a:pt x="7831" y="2632"/>
                </a:lnTo>
                <a:lnTo>
                  <a:pt x="7831" y="2397"/>
                </a:lnTo>
                <a:lnTo>
                  <a:pt x="7831" y="2397"/>
                </a:lnTo>
                <a:lnTo>
                  <a:pt x="7788" y="2226"/>
                </a:lnTo>
                <a:lnTo>
                  <a:pt x="7767" y="2055"/>
                </a:lnTo>
                <a:lnTo>
                  <a:pt x="7703" y="1883"/>
                </a:lnTo>
                <a:lnTo>
                  <a:pt x="7638" y="1734"/>
                </a:lnTo>
                <a:lnTo>
                  <a:pt x="7553" y="1562"/>
                </a:lnTo>
                <a:lnTo>
                  <a:pt x="7446" y="1413"/>
                </a:lnTo>
                <a:lnTo>
                  <a:pt x="7232" y="1135"/>
                </a:lnTo>
                <a:lnTo>
                  <a:pt x="7232" y="1135"/>
                </a:lnTo>
                <a:lnTo>
                  <a:pt x="6975" y="856"/>
                </a:lnTo>
                <a:lnTo>
                  <a:pt x="6718" y="578"/>
                </a:lnTo>
                <a:lnTo>
                  <a:pt x="6462" y="343"/>
                </a:lnTo>
                <a:lnTo>
                  <a:pt x="6312" y="236"/>
                </a:lnTo>
                <a:lnTo>
                  <a:pt x="6141" y="150"/>
                </a:lnTo>
                <a:lnTo>
                  <a:pt x="6141" y="150"/>
                </a:lnTo>
                <a:lnTo>
                  <a:pt x="5970" y="86"/>
                </a:lnTo>
                <a:lnTo>
                  <a:pt x="5820" y="43"/>
                </a:lnTo>
                <a:lnTo>
                  <a:pt x="5627" y="1"/>
                </a:lnTo>
                <a:lnTo>
                  <a:pt x="5456" y="1"/>
                </a:lnTo>
                <a:lnTo>
                  <a:pt x="5114" y="1"/>
                </a:lnTo>
                <a:lnTo>
                  <a:pt x="4750" y="43"/>
                </a:lnTo>
                <a:lnTo>
                  <a:pt x="4750" y="43"/>
                </a:lnTo>
                <a:lnTo>
                  <a:pt x="4365" y="129"/>
                </a:lnTo>
                <a:lnTo>
                  <a:pt x="3980" y="257"/>
                </a:lnTo>
                <a:lnTo>
                  <a:pt x="3595" y="407"/>
                </a:lnTo>
                <a:lnTo>
                  <a:pt x="3231" y="600"/>
                </a:lnTo>
                <a:lnTo>
                  <a:pt x="2867" y="814"/>
                </a:lnTo>
                <a:lnTo>
                  <a:pt x="2546" y="1070"/>
                </a:lnTo>
                <a:lnTo>
                  <a:pt x="2247" y="1348"/>
                </a:lnTo>
                <a:lnTo>
                  <a:pt x="2118" y="1498"/>
                </a:lnTo>
                <a:lnTo>
                  <a:pt x="2011" y="1648"/>
                </a:lnTo>
                <a:lnTo>
                  <a:pt x="2011" y="1648"/>
                </a:lnTo>
                <a:lnTo>
                  <a:pt x="1819" y="1926"/>
                </a:lnTo>
                <a:lnTo>
                  <a:pt x="1648" y="2247"/>
                </a:lnTo>
                <a:lnTo>
                  <a:pt x="1519" y="2547"/>
                </a:lnTo>
                <a:lnTo>
                  <a:pt x="1412" y="2889"/>
                </a:lnTo>
                <a:lnTo>
                  <a:pt x="1412" y="2889"/>
                </a:lnTo>
                <a:lnTo>
                  <a:pt x="1369" y="2953"/>
                </a:lnTo>
                <a:lnTo>
                  <a:pt x="1348" y="3017"/>
                </a:lnTo>
                <a:lnTo>
                  <a:pt x="1241" y="3124"/>
                </a:lnTo>
                <a:lnTo>
                  <a:pt x="1006" y="3296"/>
                </a:lnTo>
                <a:lnTo>
                  <a:pt x="1006" y="3296"/>
                </a:lnTo>
                <a:lnTo>
                  <a:pt x="877" y="3402"/>
                </a:lnTo>
                <a:lnTo>
                  <a:pt x="749" y="3531"/>
                </a:lnTo>
                <a:lnTo>
                  <a:pt x="642" y="3659"/>
                </a:lnTo>
                <a:lnTo>
                  <a:pt x="556" y="3788"/>
                </a:lnTo>
                <a:lnTo>
                  <a:pt x="556" y="3788"/>
                </a:lnTo>
                <a:lnTo>
                  <a:pt x="364" y="4130"/>
                </a:lnTo>
                <a:lnTo>
                  <a:pt x="214" y="4472"/>
                </a:lnTo>
                <a:lnTo>
                  <a:pt x="107" y="4815"/>
                </a:lnTo>
                <a:lnTo>
                  <a:pt x="43" y="5178"/>
                </a:lnTo>
                <a:lnTo>
                  <a:pt x="0" y="5542"/>
                </a:lnTo>
                <a:lnTo>
                  <a:pt x="22" y="5906"/>
                </a:lnTo>
                <a:lnTo>
                  <a:pt x="86" y="6270"/>
                </a:lnTo>
                <a:lnTo>
                  <a:pt x="128" y="6462"/>
                </a:lnTo>
                <a:lnTo>
                  <a:pt x="193" y="6633"/>
                </a:lnTo>
                <a:lnTo>
                  <a:pt x="193" y="6633"/>
                </a:lnTo>
                <a:lnTo>
                  <a:pt x="321" y="6933"/>
                </a:lnTo>
                <a:lnTo>
                  <a:pt x="492" y="7190"/>
                </a:lnTo>
                <a:lnTo>
                  <a:pt x="663" y="7425"/>
                </a:lnTo>
                <a:lnTo>
                  <a:pt x="877" y="7660"/>
                </a:lnTo>
                <a:lnTo>
                  <a:pt x="1113" y="7831"/>
                </a:lnTo>
                <a:lnTo>
                  <a:pt x="1369" y="8003"/>
                </a:lnTo>
                <a:lnTo>
                  <a:pt x="1648" y="8131"/>
                </a:lnTo>
                <a:lnTo>
                  <a:pt x="1947" y="8238"/>
                </a:lnTo>
                <a:lnTo>
                  <a:pt x="1947" y="8238"/>
                </a:lnTo>
                <a:lnTo>
                  <a:pt x="2311" y="8302"/>
                </a:lnTo>
                <a:lnTo>
                  <a:pt x="2482" y="8324"/>
                </a:lnTo>
                <a:lnTo>
                  <a:pt x="2653" y="8366"/>
                </a:lnTo>
                <a:lnTo>
                  <a:pt x="2653" y="8366"/>
                </a:lnTo>
                <a:lnTo>
                  <a:pt x="2824" y="8409"/>
                </a:lnTo>
                <a:lnTo>
                  <a:pt x="2996" y="8430"/>
                </a:lnTo>
                <a:lnTo>
                  <a:pt x="3145" y="8409"/>
                </a:lnTo>
                <a:lnTo>
                  <a:pt x="3316" y="8388"/>
                </a:lnTo>
                <a:lnTo>
                  <a:pt x="3316" y="8388"/>
                </a:lnTo>
                <a:lnTo>
                  <a:pt x="3702" y="8302"/>
                </a:lnTo>
                <a:lnTo>
                  <a:pt x="4065" y="8195"/>
                </a:lnTo>
                <a:lnTo>
                  <a:pt x="4065" y="8195"/>
                </a:lnTo>
                <a:lnTo>
                  <a:pt x="4129" y="8174"/>
                </a:lnTo>
                <a:lnTo>
                  <a:pt x="4172" y="8174"/>
                </a:lnTo>
                <a:lnTo>
                  <a:pt x="4301" y="8238"/>
                </a:lnTo>
                <a:lnTo>
                  <a:pt x="4301" y="8238"/>
                </a:lnTo>
                <a:lnTo>
                  <a:pt x="4536" y="8345"/>
                </a:lnTo>
                <a:lnTo>
                  <a:pt x="4536" y="8345"/>
                </a:lnTo>
                <a:lnTo>
                  <a:pt x="4878" y="8430"/>
                </a:lnTo>
                <a:lnTo>
                  <a:pt x="5242" y="8495"/>
                </a:lnTo>
                <a:lnTo>
                  <a:pt x="5606" y="8516"/>
                </a:lnTo>
                <a:lnTo>
                  <a:pt x="5970" y="8495"/>
                </a:lnTo>
                <a:lnTo>
                  <a:pt x="6333" y="8452"/>
                </a:lnTo>
                <a:lnTo>
                  <a:pt x="6676" y="8366"/>
                </a:lnTo>
                <a:lnTo>
                  <a:pt x="7018" y="8259"/>
                </a:lnTo>
                <a:lnTo>
                  <a:pt x="7360" y="8110"/>
                </a:lnTo>
                <a:lnTo>
                  <a:pt x="7360" y="8110"/>
                </a:lnTo>
                <a:lnTo>
                  <a:pt x="7531" y="8003"/>
                </a:lnTo>
                <a:lnTo>
                  <a:pt x="7703" y="7896"/>
                </a:lnTo>
                <a:lnTo>
                  <a:pt x="7874" y="7767"/>
                </a:lnTo>
                <a:lnTo>
                  <a:pt x="8066" y="7639"/>
                </a:lnTo>
                <a:lnTo>
                  <a:pt x="8066" y="7639"/>
                </a:lnTo>
                <a:lnTo>
                  <a:pt x="8259" y="7532"/>
                </a:lnTo>
                <a:lnTo>
                  <a:pt x="8344" y="7468"/>
                </a:lnTo>
                <a:lnTo>
                  <a:pt x="8430" y="7403"/>
                </a:lnTo>
                <a:lnTo>
                  <a:pt x="8430" y="7403"/>
                </a:lnTo>
                <a:lnTo>
                  <a:pt x="8537" y="7275"/>
                </a:lnTo>
                <a:lnTo>
                  <a:pt x="8601" y="7125"/>
                </a:lnTo>
                <a:lnTo>
                  <a:pt x="8665" y="6976"/>
                </a:lnTo>
                <a:lnTo>
                  <a:pt x="8730" y="6826"/>
                </a:lnTo>
                <a:lnTo>
                  <a:pt x="8815" y="6505"/>
                </a:lnTo>
                <a:lnTo>
                  <a:pt x="8858" y="6184"/>
                </a:lnTo>
                <a:lnTo>
                  <a:pt x="8858" y="6184"/>
                </a:lnTo>
                <a:lnTo>
                  <a:pt x="8879" y="6013"/>
                </a:lnTo>
                <a:lnTo>
                  <a:pt x="8879" y="5820"/>
                </a:lnTo>
                <a:lnTo>
                  <a:pt x="8879" y="5628"/>
                </a:lnTo>
                <a:lnTo>
                  <a:pt x="8858" y="5456"/>
                </a:lnTo>
                <a:lnTo>
                  <a:pt x="8815" y="5264"/>
                </a:lnTo>
                <a:lnTo>
                  <a:pt x="8772" y="5093"/>
                </a:lnTo>
                <a:lnTo>
                  <a:pt x="8687" y="4922"/>
                </a:lnTo>
                <a:lnTo>
                  <a:pt x="8580" y="4772"/>
                </a:lnTo>
                <a:lnTo>
                  <a:pt x="8580" y="4772"/>
                </a:lnTo>
                <a:close/>
                <a:moveTo>
                  <a:pt x="3595" y="7789"/>
                </a:moveTo>
                <a:lnTo>
                  <a:pt x="3595" y="7789"/>
                </a:lnTo>
                <a:lnTo>
                  <a:pt x="3488" y="7810"/>
                </a:lnTo>
                <a:lnTo>
                  <a:pt x="3381" y="7810"/>
                </a:lnTo>
                <a:lnTo>
                  <a:pt x="3274" y="7789"/>
                </a:lnTo>
                <a:lnTo>
                  <a:pt x="3167" y="7810"/>
                </a:lnTo>
                <a:lnTo>
                  <a:pt x="3167" y="7810"/>
                </a:lnTo>
                <a:lnTo>
                  <a:pt x="2953" y="7831"/>
                </a:lnTo>
                <a:lnTo>
                  <a:pt x="2846" y="7831"/>
                </a:lnTo>
                <a:lnTo>
                  <a:pt x="2803" y="7831"/>
                </a:lnTo>
                <a:lnTo>
                  <a:pt x="2782" y="7810"/>
                </a:lnTo>
                <a:lnTo>
                  <a:pt x="2782" y="7810"/>
                </a:lnTo>
                <a:lnTo>
                  <a:pt x="2760" y="7767"/>
                </a:lnTo>
                <a:lnTo>
                  <a:pt x="2760" y="7703"/>
                </a:lnTo>
                <a:lnTo>
                  <a:pt x="2782" y="7617"/>
                </a:lnTo>
                <a:lnTo>
                  <a:pt x="2782" y="7617"/>
                </a:lnTo>
                <a:lnTo>
                  <a:pt x="2760" y="7489"/>
                </a:lnTo>
                <a:lnTo>
                  <a:pt x="2739" y="7382"/>
                </a:lnTo>
                <a:lnTo>
                  <a:pt x="2717" y="7339"/>
                </a:lnTo>
                <a:lnTo>
                  <a:pt x="2675" y="7318"/>
                </a:lnTo>
                <a:lnTo>
                  <a:pt x="2632" y="7339"/>
                </a:lnTo>
                <a:lnTo>
                  <a:pt x="2546" y="7382"/>
                </a:lnTo>
                <a:lnTo>
                  <a:pt x="2546" y="7382"/>
                </a:lnTo>
                <a:lnTo>
                  <a:pt x="2503" y="7446"/>
                </a:lnTo>
                <a:lnTo>
                  <a:pt x="2461" y="7532"/>
                </a:lnTo>
                <a:lnTo>
                  <a:pt x="2461" y="7639"/>
                </a:lnTo>
                <a:lnTo>
                  <a:pt x="2439" y="7682"/>
                </a:lnTo>
                <a:lnTo>
                  <a:pt x="2418" y="7724"/>
                </a:lnTo>
                <a:lnTo>
                  <a:pt x="2354" y="7724"/>
                </a:lnTo>
                <a:lnTo>
                  <a:pt x="2225" y="7703"/>
                </a:lnTo>
                <a:lnTo>
                  <a:pt x="2225" y="7703"/>
                </a:lnTo>
                <a:lnTo>
                  <a:pt x="2118" y="7660"/>
                </a:lnTo>
                <a:lnTo>
                  <a:pt x="2075" y="7639"/>
                </a:lnTo>
                <a:lnTo>
                  <a:pt x="2054" y="7596"/>
                </a:lnTo>
                <a:lnTo>
                  <a:pt x="2033" y="7510"/>
                </a:lnTo>
                <a:lnTo>
                  <a:pt x="2033" y="7510"/>
                </a:lnTo>
                <a:lnTo>
                  <a:pt x="2033" y="7425"/>
                </a:lnTo>
                <a:lnTo>
                  <a:pt x="2054" y="7318"/>
                </a:lnTo>
                <a:lnTo>
                  <a:pt x="2118" y="7104"/>
                </a:lnTo>
                <a:lnTo>
                  <a:pt x="2118" y="7104"/>
                </a:lnTo>
                <a:lnTo>
                  <a:pt x="2161" y="6954"/>
                </a:lnTo>
                <a:lnTo>
                  <a:pt x="2161" y="6890"/>
                </a:lnTo>
                <a:lnTo>
                  <a:pt x="2118" y="6826"/>
                </a:lnTo>
                <a:lnTo>
                  <a:pt x="2118" y="6826"/>
                </a:lnTo>
                <a:lnTo>
                  <a:pt x="2054" y="6783"/>
                </a:lnTo>
                <a:lnTo>
                  <a:pt x="1990" y="6783"/>
                </a:lnTo>
                <a:lnTo>
                  <a:pt x="1926" y="6826"/>
                </a:lnTo>
                <a:lnTo>
                  <a:pt x="1862" y="6890"/>
                </a:lnTo>
                <a:lnTo>
                  <a:pt x="1862" y="6890"/>
                </a:lnTo>
                <a:lnTo>
                  <a:pt x="1819" y="6954"/>
                </a:lnTo>
                <a:lnTo>
                  <a:pt x="1797" y="7018"/>
                </a:lnTo>
                <a:lnTo>
                  <a:pt x="1776" y="7147"/>
                </a:lnTo>
                <a:lnTo>
                  <a:pt x="1755" y="7297"/>
                </a:lnTo>
                <a:lnTo>
                  <a:pt x="1712" y="7446"/>
                </a:lnTo>
                <a:lnTo>
                  <a:pt x="1712" y="7446"/>
                </a:lnTo>
                <a:lnTo>
                  <a:pt x="1626" y="7425"/>
                </a:lnTo>
                <a:lnTo>
                  <a:pt x="1583" y="7382"/>
                </a:lnTo>
                <a:lnTo>
                  <a:pt x="1519" y="7339"/>
                </a:lnTo>
                <a:lnTo>
                  <a:pt x="1498" y="7297"/>
                </a:lnTo>
                <a:lnTo>
                  <a:pt x="1455" y="7168"/>
                </a:lnTo>
                <a:lnTo>
                  <a:pt x="1476" y="7018"/>
                </a:lnTo>
                <a:lnTo>
                  <a:pt x="1498" y="6847"/>
                </a:lnTo>
                <a:lnTo>
                  <a:pt x="1541" y="6697"/>
                </a:lnTo>
                <a:lnTo>
                  <a:pt x="1626" y="6419"/>
                </a:lnTo>
                <a:lnTo>
                  <a:pt x="1626" y="6419"/>
                </a:lnTo>
                <a:lnTo>
                  <a:pt x="1648" y="6270"/>
                </a:lnTo>
                <a:lnTo>
                  <a:pt x="1648" y="6227"/>
                </a:lnTo>
                <a:lnTo>
                  <a:pt x="1626" y="6205"/>
                </a:lnTo>
                <a:lnTo>
                  <a:pt x="1583" y="6205"/>
                </a:lnTo>
                <a:lnTo>
                  <a:pt x="1541" y="6205"/>
                </a:lnTo>
                <a:lnTo>
                  <a:pt x="1476" y="6248"/>
                </a:lnTo>
                <a:lnTo>
                  <a:pt x="1412" y="6312"/>
                </a:lnTo>
                <a:lnTo>
                  <a:pt x="1412" y="6312"/>
                </a:lnTo>
                <a:lnTo>
                  <a:pt x="1327" y="6441"/>
                </a:lnTo>
                <a:lnTo>
                  <a:pt x="1262" y="6569"/>
                </a:lnTo>
                <a:lnTo>
                  <a:pt x="1220" y="6719"/>
                </a:lnTo>
                <a:lnTo>
                  <a:pt x="1177" y="6869"/>
                </a:lnTo>
                <a:lnTo>
                  <a:pt x="1177" y="6869"/>
                </a:lnTo>
                <a:lnTo>
                  <a:pt x="1113" y="6847"/>
                </a:lnTo>
                <a:lnTo>
                  <a:pt x="1070" y="6804"/>
                </a:lnTo>
                <a:lnTo>
                  <a:pt x="1049" y="6719"/>
                </a:lnTo>
                <a:lnTo>
                  <a:pt x="1049" y="6633"/>
                </a:lnTo>
                <a:lnTo>
                  <a:pt x="1070" y="6462"/>
                </a:lnTo>
                <a:lnTo>
                  <a:pt x="1091" y="6334"/>
                </a:lnTo>
                <a:lnTo>
                  <a:pt x="1091" y="6334"/>
                </a:lnTo>
                <a:lnTo>
                  <a:pt x="1155" y="6205"/>
                </a:lnTo>
                <a:lnTo>
                  <a:pt x="1220" y="6034"/>
                </a:lnTo>
                <a:lnTo>
                  <a:pt x="1284" y="5884"/>
                </a:lnTo>
                <a:lnTo>
                  <a:pt x="1305" y="5799"/>
                </a:lnTo>
                <a:lnTo>
                  <a:pt x="1305" y="5735"/>
                </a:lnTo>
                <a:lnTo>
                  <a:pt x="1305" y="5735"/>
                </a:lnTo>
                <a:lnTo>
                  <a:pt x="1284" y="5670"/>
                </a:lnTo>
                <a:lnTo>
                  <a:pt x="1262" y="5606"/>
                </a:lnTo>
                <a:lnTo>
                  <a:pt x="1241" y="5585"/>
                </a:lnTo>
                <a:lnTo>
                  <a:pt x="1198" y="5563"/>
                </a:lnTo>
                <a:lnTo>
                  <a:pt x="1155" y="5542"/>
                </a:lnTo>
                <a:lnTo>
                  <a:pt x="1091" y="5563"/>
                </a:lnTo>
                <a:lnTo>
                  <a:pt x="1049" y="5585"/>
                </a:lnTo>
                <a:lnTo>
                  <a:pt x="984" y="5628"/>
                </a:lnTo>
                <a:lnTo>
                  <a:pt x="984" y="5628"/>
                </a:lnTo>
                <a:lnTo>
                  <a:pt x="920" y="5713"/>
                </a:lnTo>
                <a:lnTo>
                  <a:pt x="877" y="5820"/>
                </a:lnTo>
                <a:lnTo>
                  <a:pt x="835" y="5927"/>
                </a:lnTo>
                <a:lnTo>
                  <a:pt x="792" y="6034"/>
                </a:lnTo>
                <a:lnTo>
                  <a:pt x="792" y="6034"/>
                </a:lnTo>
                <a:lnTo>
                  <a:pt x="749" y="5991"/>
                </a:lnTo>
                <a:lnTo>
                  <a:pt x="728" y="5970"/>
                </a:lnTo>
                <a:lnTo>
                  <a:pt x="706" y="5863"/>
                </a:lnTo>
                <a:lnTo>
                  <a:pt x="706" y="5756"/>
                </a:lnTo>
                <a:lnTo>
                  <a:pt x="728" y="5649"/>
                </a:lnTo>
                <a:lnTo>
                  <a:pt x="813" y="5414"/>
                </a:lnTo>
                <a:lnTo>
                  <a:pt x="877" y="5243"/>
                </a:lnTo>
                <a:lnTo>
                  <a:pt x="877" y="5243"/>
                </a:lnTo>
                <a:lnTo>
                  <a:pt x="920" y="5071"/>
                </a:lnTo>
                <a:lnTo>
                  <a:pt x="942" y="4964"/>
                </a:lnTo>
                <a:lnTo>
                  <a:pt x="942" y="4879"/>
                </a:lnTo>
                <a:lnTo>
                  <a:pt x="920" y="4793"/>
                </a:lnTo>
                <a:lnTo>
                  <a:pt x="877" y="4750"/>
                </a:lnTo>
                <a:lnTo>
                  <a:pt x="813" y="4750"/>
                </a:lnTo>
                <a:lnTo>
                  <a:pt x="706" y="4793"/>
                </a:lnTo>
                <a:lnTo>
                  <a:pt x="706" y="4793"/>
                </a:lnTo>
                <a:lnTo>
                  <a:pt x="706" y="4772"/>
                </a:lnTo>
                <a:lnTo>
                  <a:pt x="706" y="4729"/>
                </a:lnTo>
                <a:lnTo>
                  <a:pt x="770" y="4579"/>
                </a:lnTo>
                <a:lnTo>
                  <a:pt x="877" y="4323"/>
                </a:lnTo>
                <a:lnTo>
                  <a:pt x="877" y="4323"/>
                </a:lnTo>
                <a:lnTo>
                  <a:pt x="984" y="4087"/>
                </a:lnTo>
                <a:lnTo>
                  <a:pt x="1027" y="3980"/>
                </a:lnTo>
                <a:lnTo>
                  <a:pt x="1091" y="3895"/>
                </a:lnTo>
                <a:lnTo>
                  <a:pt x="1091" y="3895"/>
                </a:lnTo>
                <a:lnTo>
                  <a:pt x="1220" y="3766"/>
                </a:lnTo>
                <a:lnTo>
                  <a:pt x="1284" y="3702"/>
                </a:lnTo>
                <a:lnTo>
                  <a:pt x="1348" y="3681"/>
                </a:lnTo>
                <a:lnTo>
                  <a:pt x="1348" y="3681"/>
                </a:lnTo>
                <a:lnTo>
                  <a:pt x="1434" y="3659"/>
                </a:lnTo>
                <a:lnTo>
                  <a:pt x="1434" y="3659"/>
                </a:lnTo>
                <a:lnTo>
                  <a:pt x="1455" y="3681"/>
                </a:lnTo>
                <a:lnTo>
                  <a:pt x="1455" y="3681"/>
                </a:lnTo>
                <a:lnTo>
                  <a:pt x="1498" y="3681"/>
                </a:lnTo>
                <a:lnTo>
                  <a:pt x="1541" y="3723"/>
                </a:lnTo>
                <a:lnTo>
                  <a:pt x="1583" y="3745"/>
                </a:lnTo>
                <a:lnTo>
                  <a:pt x="1648" y="3745"/>
                </a:lnTo>
                <a:lnTo>
                  <a:pt x="1648" y="3745"/>
                </a:lnTo>
                <a:lnTo>
                  <a:pt x="1648" y="3830"/>
                </a:lnTo>
                <a:lnTo>
                  <a:pt x="1690" y="3916"/>
                </a:lnTo>
                <a:lnTo>
                  <a:pt x="1755" y="3959"/>
                </a:lnTo>
                <a:lnTo>
                  <a:pt x="1797" y="3980"/>
                </a:lnTo>
                <a:lnTo>
                  <a:pt x="1840" y="3980"/>
                </a:lnTo>
                <a:lnTo>
                  <a:pt x="1840" y="3980"/>
                </a:lnTo>
                <a:lnTo>
                  <a:pt x="1883" y="3959"/>
                </a:lnTo>
                <a:lnTo>
                  <a:pt x="1926" y="3937"/>
                </a:lnTo>
                <a:lnTo>
                  <a:pt x="1969" y="3852"/>
                </a:lnTo>
                <a:lnTo>
                  <a:pt x="2033" y="3681"/>
                </a:lnTo>
                <a:lnTo>
                  <a:pt x="2033" y="3681"/>
                </a:lnTo>
                <a:lnTo>
                  <a:pt x="2140" y="3274"/>
                </a:lnTo>
                <a:lnTo>
                  <a:pt x="2268" y="2846"/>
                </a:lnTo>
                <a:lnTo>
                  <a:pt x="2268" y="2846"/>
                </a:lnTo>
                <a:lnTo>
                  <a:pt x="2289" y="2739"/>
                </a:lnTo>
                <a:lnTo>
                  <a:pt x="2289" y="2589"/>
                </a:lnTo>
                <a:lnTo>
                  <a:pt x="2268" y="2547"/>
                </a:lnTo>
                <a:lnTo>
                  <a:pt x="2247" y="2504"/>
                </a:lnTo>
                <a:lnTo>
                  <a:pt x="2182" y="2504"/>
                </a:lnTo>
                <a:lnTo>
                  <a:pt x="2118" y="2547"/>
                </a:lnTo>
                <a:lnTo>
                  <a:pt x="2118" y="2547"/>
                </a:lnTo>
                <a:lnTo>
                  <a:pt x="2075" y="2589"/>
                </a:lnTo>
                <a:lnTo>
                  <a:pt x="2011" y="2654"/>
                </a:lnTo>
                <a:lnTo>
                  <a:pt x="1947" y="2825"/>
                </a:lnTo>
                <a:lnTo>
                  <a:pt x="1883" y="3017"/>
                </a:lnTo>
                <a:lnTo>
                  <a:pt x="1840" y="3167"/>
                </a:lnTo>
                <a:lnTo>
                  <a:pt x="1840" y="3167"/>
                </a:lnTo>
                <a:lnTo>
                  <a:pt x="1819" y="3124"/>
                </a:lnTo>
                <a:lnTo>
                  <a:pt x="1819" y="3060"/>
                </a:lnTo>
                <a:lnTo>
                  <a:pt x="1819" y="2932"/>
                </a:lnTo>
                <a:lnTo>
                  <a:pt x="1862" y="2803"/>
                </a:lnTo>
                <a:lnTo>
                  <a:pt x="1947" y="2632"/>
                </a:lnTo>
                <a:lnTo>
                  <a:pt x="2097" y="2354"/>
                </a:lnTo>
                <a:lnTo>
                  <a:pt x="2225" y="2162"/>
                </a:lnTo>
                <a:lnTo>
                  <a:pt x="2225" y="2162"/>
                </a:lnTo>
                <a:lnTo>
                  <a:pt x="2375" y="1905"/>
                </a:lnTo>
                <a:lnTo>
                  <a:pt x="2568" y="1691"/>
                </a:lnTo>
                <a:lnTo>
                  <a:pt x="2760" y="1498"/>
                </a:lnTo>
                <a:lnTo>
                  <a:pt x="2996" y="1306"/>
                </a:lnTo>
                <a:lnTo>
                  <a:pt x="2996" y="1306"/>
                </a:lnTo>
                <a:lnTo>
                  <a:pt x="3252" y="1156"/>
                </a:lnTo>
                <a:lnTo>
                  <a:pt x="3530" y="1006"/>
                </a:lnTo>
                <a:lnTo>
                  <a:pt x="4087" y="771"/>
                </a:lnTo>
                <a:lnTo>
                  <a:pt x="4087" y="771"/>
                </a:lnTo>
                <a:lnTo>
                  <a:pt x="4664" y="535"/>
                </a:lnTo>
                <a:lnTo>
                  <a:pt x="4943" y="428"/>
                </a:lnTo>
                <a:lnTo>
                  <a:pt x="5092" y="407"/>
                </a:lnTo>
                <a:lnTo>
                  <a:pt x="5242" y="386"/>
                </a:lnTo>
                <a:lnTo>
                  <a:pt x="5242" y="386"/>
                </a:lnTo>
                <a:lnTo>
                  <a:pt x="5542" y="386"/>
                </a:lnTo>
                <a:lnTo>
                  <a:pt x="5670" y="407"/>
                </a:lnTo>
                <a:lnTo>
                  <a:pt x="5777" y="450"/>
                </a:lnTo>
                <a:lnTo>
                  <a:pt x="5884" y="493"/>
                </a:lnTo>
                <a:lnTo>
                  <a:pt x="5991" y="557"/>
                </a:lnTo>
                <a:lnTo>
                  <a:pt x="6226" y="749"/>
                </a:lnTo>
                <a:lnTo>
                  <a:pt x="6226" y="749"/>
                </a:lnTo>
                <a:lnTo>
                  <a:pt x="6419" y="963"/>
                </a:lnTo>
                <a:lnTo>
                  <a:pt x="6590" y="1177"/>
                </a:lnTo>
                <a:lnTo>
                  <a:pt x="6740" y="1413"/>
                </a:lnTo>
                <a:lnTo>
                  <a:pt x="6890" y="1648"/>
                </a:lnTo>
                <a:lnTo>
                  <a:pt x="6890" y="1648"/>
                </a:lnTo>
                <a:lnTo>
                  <a:pt x="6997" y="1862"/>
                </a:lnTo>
                <a:lnTo>
                  <a:pt x="7103" y="2055"/>
                </a:lnTo>
                <a:lnTo>
                  <a:pt x="7103" y="2055"/>
                </a:lnTo>
                <a:lnTo>
                  <a:pt x="7253" y="2269"/>
                </a:lnTo>
                <a:lnTo>
                  <a:pt x="7296" y="2375"/>
                </a:lnTo>
                <a:lnTo>
                  <a:pt x="7317" y="2504"/>
                </a:lnTo>
                <a:lnTo>
                  <a:pt x="7317" y="2504"/>
                </a:lnTo>
                <a:lnTo>
                  <a:pt x="7339" y="2782"/>
                </a:lnTo>
                <a:lnTo>
                  <a:pt x="7317" y="3103"/>
                </a:lnTo>
                <a:lnTo>
                  <a:pt x="7296" y="3274"/>
                </a:lnTo>
                <a:lnTo>
                  <a:pt x="7253" y="3424"/>
                </a:lnTo>
                <a:lnTo>
                  <a:pt x="7189" y="3552"/>
                </a:lnTo>
                <a:lnTo>
                  <a:pt x="7125" y="3681"/>
                </a:lnTo>
                <a:lnTo>
                  <a:pt x="7125" y="3681"/>
                </a:lnTo>
                <a:lnTo>
                  <a:pt x="7103" y="3916"/>
                </a:lnTo>
                <a:lnTo>
                  <a:pt x="7103" y="3916"/>
                </a:lnTo>
                <a:lnTo>
                  <a:pt x="7082" y="3980"/>
                </a:lnTo>
                <a:lnTo>
                  <a:pt x="7061" y="4002"/>
                </a:lnTo>
                <a:lnTo>
                  <a:pt x="6997" y="4023"/>
                </a:lnTo>
                <a:lnTo>
                  <a:pt x="6932" y="4002"/>
                </a:lnTo>
                <a:lnTo>
                  <a:pt x="6932" y="4002"/>
                </a:lnTo>
                <a:lnTo>
                  <a:pt x="6847" y="4023"/>
                </a:lnTo>
                <a:lnTo>
                  <a:pt x="6740" y="4023"/>
                </a:lnTo>
                <a:lnTo>
                  <a:pt x="6569" y="4023"/>
                </a:lnTo>
                <a:lnTo>
                  <a:pt x="6569" y="4023"/>
                </a:lnTo>
                <a:lnTo>
                  <a:pt x="6119" y="4044"/>
                </a:lnTo>
                <a:lnTo>
                  <a:pt x="5884" y="4066"/>
                </a:lnTo>
                <a:lnTo>
                  <a:pt x="5670" y="4087"/>
                </a:lnTo>
                <a:lnTo>
                  <a:pt x="5670" y="4087"/>
                </a:lnTo>
                <a:lnTo>
                  <a:pt x="5477" y="4130"/>
                </a:lnTo>
                <a:lnTo>
                  <a:pt x="5306" y="4194"/>
                </a:lnTo>
                <a:lnTo>
                  <a:pt x="5135" y="4258"/>
                </a:lnTo>
                <a:lnTo>
                  <a:pt x="4964" y="4344"/>
                </a:lnTo>
                <a:lnTo>
                  <a:pt x="4643" y="4536"/>
                </a:lnTo>
                <a:lnTo>
                  <a:pt x="4343" y="4750"/>
                </a:lnTo>
                <a:lnTo>
                  <a:pt x="4343" y="4750"/>
                </a:lnTo>
                <a:lnTo>
                  <a:pt x="4065" y="5007"/>
                </a:lnTo>
                <a:lnTo>
                  <a:pt x="3937" y="5157"/>
                </a:lnTo>
                <a:lnTo>
                  <a:pt x="3830" y="5307"/>
                </a:lnTo>
                <a:lnTo>
                  <a:pt x="3744" y="5456"/>
                </a:lnTo>
                <a:lnTo>
                  <a:pt x="3659" y="5628"/>
                </a:lnTo>
                <a:lnTo>
                  <a:pt x="3573" y="5799"/>
                </a:lnTo>
                <a:lnTo>
                  <a:pt x="3509" y="5970"/>
                </a:lnTo>
                <a:lnTo>
                  <a:pt x="3466" y="6141"/>
                </a:lnTo>
                <a:lnTo>
                  <a:pt x="3445" y="6312"/>
                </a:lnTo>
                <a:lnTo>
                  <a:pt x="3445" y="6483"/>
                </a:lnTo>
                <a:lnTo>
                  <a:pt x="3445" y="6676"/>
                </a:lnTo>
                <a:lnTo>
                  <a:pt x="3466" y="6847"/>
                </a:lnTo>
                <a:lnTo>
                  <a:pt x="3509" y="7040"/>
                </a:lnTo>
                <a:lnTo>
                  <a:pt x="3573" y="7211"/>
                </a:lnTo>
                <a:lnTo>
                  <a:pt x="3659" y="7403"/>
                </a:lnTo>
                <a:lnTo>
                  <a:pt x="3659" y="7403"/>
                </a:lnTo>
                <a:lnTo>
                  <a:pt x="3744" y="7532"/>
                </a:lnTo>
                <a:lnTo>
                  <a:pt x="3787" y="7660"/>
                </a:lnTo>
                <a:lnTo>
                  <a:pt x="3787" y="7703"/>
                </a:lnTo>
                <a:lnTo>
                  <a:pt x="3766" y="7746"/>
                </a:lnTo>
                <a:lnTo>
                  <a:pt x="3702" y="7767"/>
                </a:lnTo>
                <a:lnTo>
                  <a:pt x="3595" y="7789"/>
                </a:lnTo>
                <a:lnTo>
                  <a:pt x="3595" y="7789"/>
                </a:lnTo>
                <a:close/>
                <a:moveTo>
                  <a:pt x="8237" y="6248"/>
                </a:moveTo>
                <a:lnTo>
                  <a:pt x="8237" y="6248"/>
                </a:lnTo>
                <a:lnTo>
                  <a:pt x="8109" y="6483"/>
                </a:lnTo>
                <a:lnTo>
                  <a:pt x="7981" y="6719"/>
                </a:lnTo>
                <a:lnTo>
                  <a:pt x="7831" y="6933"/>
                </a:lnTo>
                <a:lnTo>
                  <a:pt x="7660" y="7147"/>
                </a:lnTo>
                <a:lnTo>
                  <a:pt x="7660" y="7147"/>
                </a:lnTo>
                <a:lnTo>
                  <a:pt x="7467" y="7318"/>
                </a:lnTo>
                <a:lnTo>
                  <a:pt x="7360" y="7403"/>
                </a:lnTo>
                <a:lnTo>
                  <a:pt x="7253" y="7468"/>
                </a:lnTo>
                <a:lnTo>
                  <a:pt x="7253" y="7468"/>
                </a:lnTo>
                <a:lnTo>
                  <a:pt x="7018" y="7596"/>
                </a:lnTo>
                <a:lnTo>
                  <a:pt x="6911" y="7660"/>
                </a:lnTo>
                <a:lnTo>
                  <a:pt x="6804" y="7746"/>
                </a:lnTo>
                <a:lnTo>
                  <a:pt x="6804" y="7746"/>
                </a:lnTo>
                <a:lnTo>
                  <a:pt x="6611" y="7810"/>
                </a:lnTo>
                <a:lnTo>
                  <a:pt x="6440" y="7874"/>
                </a:lnTo>
                <a:lnTo>
                  <a:pt x="6248" y="7938"/>
                </a:lnTo>
                <a:lnTo>
                  <a:pt x="6055" y="7960"/>
                </a:lnTo>
                <a:lnTo>
                  <a:pt x="6055" y="7960"/>
                </a:lnTo>
                <a:lnTo>
                  <a:pt x="6055" y="7831"/>
                </a:lnTo>
                <a:lnTo>
                  <a:pt x="6055" y="7767"/>
                </a:lnTo>
                <a:lnTo>
                  <a:pt x="6034" y="7703"/>
                </a:lnTo>
                <a:lnTo>
                  <a:pt x="5991" y="7660"/>
                </a:lnTo>
                <a:lnTo>
                  <a:pt x="5948" y="7639"/>
                </a:lnTo>
                <a:lnTo>
                  <a:pt x="5884" y="7660"/>
                </a:lnTo>
                <a:lnTo>
                  <a:pt x="5820" y="7703"/>
                </a:lnTo>
                <a:lnTo>
                  <a:pt x="5820" y="7703"/>
                </a:lnTo>
                <a:lnTo>
                  <a:pt x="5777" y="7767"/>
                </a:lnTo>
                <a:lnTo>
                  <a:pt x="5777" y="7853"/>
                </a:lnTo>
                <a:lnTo>
                  <a:pt x="5756" y="7938"/>
                </a:lnTo>
                <a:lnTo>
                  <a:pt x="5713" y="7981"/>
                </a:lnTo>
                <a:lnTo>
                  <a:pt x="5713" y="7981"/>
                </a:lnTo>
                <a:lnTo>
                  <a:pt x="5670" y="8003"/>
                </a:lnTo>
                <a:lnTo>
                  <a:pt x="5584" y="8003"/>
                </a:lnTo>
                <a:lnTo>
                  <a:pt x="5499" y="7981"/>
                </a:lnTo>
                <a:lnTo>
                  <a:pt x="5456" y="7960"/>
                </a:lnTo>
                <a:lnTo>
                  <a:pt x="5456" y="7960"/>
                </a:lnTo>
                <a:lnTo>
                  <a:pt x="5435" y="7917"/>
                </a:lnTo>
                <a:lnTo>
                  <a:pt x="5456" y="7853"/>
                </a:lnTo>
                <a:lnTo>
                  <a:pt x="5520" y="7703"/>
                </a:lnTo>
                <a:lnTo>
                  <a:pt x="5542" y="7639"/>
                </a:lnTo>
                <a:lnTo>
                  <a:pt x="5563" y="7553"/>
                </a:lnTo>
                <a:lnTo>
                  <a:pt x="5542" y="7489"/>
                </a:lnTo>
                <a:lnTo>
                  <a:pt x="5499" y="7446"/>
                </a:lnTo>
                <a:lnTo>
                  <a:pt x="5499" y="7446"/>
                </a:lnTo>
                <a:lnTo>
                  <a:pt x="5435" y="7403"/>
                </a:lnTo>
                <a:lnTo>
                  <a:pt x="5392" y="7425"/>
                </a:lnTo>
                <a:lnTo>
                  <a:pt x="5349" y="7468"/>
                </a:lnTo>
                <a:lnTo>
                  <a:pt x="5306" y="7510"/>
                </a:lnTo>
                <a:lnTo>
                  <a:pt x="5263" y="7660"/>
                </a:lnTo>
                <a:lnTo>
                  <a:pt x="5221" y="7767"/>
                </a:lnTo>
                <a:lnTo>
                  <a:pt x="5221" y="7767"/>
                </a:lnTo>
                <a:lnTo>
                  <a:pt x="5178" y="7853"/>
                </a:lnTo>
                <a:lnTo>
                  <a:pt x="5135" y="7896"/>
                </a:lnTo>
                <a:lnTo>
                  <a:pt x="5092" y="7917"/>
                </a:lnTo>
                <a:lnTo>
                  <a:pt x="4985" y="7896"/>
                </a:lnTo>
                <a:lnTo>
                  <a:pt x="4985" y="7896"/>
                </a:lnTo>
                <a:lnTo>
                  <a:pt x="4857" y="7853"/>
                </a:lnTo>
                <a:lnTo>
                  <a:pt x="4836" y="7810"/>
                </a:lnTo>
                <a:lnTo>
                  <a:pt x="4836" y="7746"/>
                </a:lnTo>
                <a:lnTo>
                  <a:pt x="4836" y="7746"/>
                </a:lnTo>
                <a:lnTo>
                  <a:pt x="4836" y="7617"/>
                </a:lnTo>
                <a:lnTo>
                  <a:pt x="4900" y="7489"/>
                </a:lnTo>
                <a:lnTo>
                  <a:pt x="5007" y="7211"/>
                </a:lnTo>
                <a:lnTo>
                  <a:pt x="5007" y="7211"/>
                </a:lnTo>
                <a:lnTo>
                  <a:pt x="5028" y="7083"/>
                </a:lnTo>
                <a:lnTo>
                  <a:pt x="5028" y="7040"/>
                </a:lnTo>
                <a:lnTo>
                  <a:pt x="5007" y="6997"/>
                </a:lnTo>
                <a:lnTo>
                  <a:pt x="4985" y="6954"/>
                </a:lnTo>
                <a:lnTo>
                  <a:pt x="4943" y="6954"/>
                </a:lnTo>
                <a:lnTo>
                  <a:pt x="4878" y="6976"/>
                </a:lnTo>
                <a:lnTo>
                  <a:pt x="4814" y="7018"/>
                </a:lnTo>
                <a:lnTo>
                  <a:pt x="4814" y="7018"/>
                </a:lnTo>
                <a:lnTo>
                  <a:pt x="4750" y="7083"/>
                </a:lnTo>
                <a:lnTo>
                  <a:pt x="4707" y="7147"/>
                </a:lnTo>
                <a:lnTo>
                  <a:pt x="4622" y="7297"/>
                </a:lnTo>
                <a:lnTo>
                  <a:pt x="4557" y="7468"/>
                </a:lnTo>
                <a:lnTo>
                  <a:pt x="4536" y="7639"/>
                </a:lnTo>
                <a:lnTo>
                  <a:pt x="4536" y="7639"/>
                </a:lnTo>
                <a:lnTo>
                  <a:pt x="4450" y="7617"/>
                </a:lnTo>
                <a:lnTo>
                  <a:pt x="4386" y="7575"/>
                </a:lnTo>
                <a:lnTo>
                  <a:pt x="4343" y="7532"/>
                </a:lnTo>
                <a:lnTo>
                  <a:pt x="4343" y="7468"/>
                </a:lnTo>
                <a:lnTo>
                  <a:pt x="4343" y="7403"/>
                </a:lnTo>
                <a:lnTo>
                  <a:pt x="4365" y="7318"/>
                </a:lnTo>
                <a:lnTo>
                  <a:pt x="4472" y="7147"/>
                </a:lnTo>
                <a:lnTo>
                  <a:pt x="4686" y="6783"/>
                </a:lnTo>
                <a:lnTo>
                  <a:pt x="4771" y="6633"/>
                </a:lnTo>
                <a:lnTo>
                  <a:pt x="4771" y="6569"/>
                </a:lnTo>
                <a:lnTo>
                  <a:pt x="4771" y="6505"/>
                </a:lnTo>
                <a:lnTo>
                  <a:pt x="4771" y="6505"/>
                </a:lnTo>
                <a:lnTo>
                  <a:pt x="4750" y="6441"/>
                </a:lnTo>
                <a:lnTo>
                  <a:pt x="4707" y="6377"/>
                </a:lnTo>
                <a:lnTo>
                  <a:pt x="4643" y="6377"/>
                </a:lnTo>
                <a:lnTo>
                  <a:pt x="4600" y="6377"/>
                </a:lnTo>
                <a:lnTo>
                  <a:pt x="4536" y="6419"/>
                </a:lnTo>
                <a:lnTo>
                  <a:pt x="4472" y="6462"/>
                </a:lnTo>
                <a:lnTo>
                  <a:pt x="4365" y="6590"/>
                </a:lnTo>
                <a:lnTo>
                  <a:pt x="4151" y="6911"/>
                </a:lnTo>
                <a:lnTo>
                  <a:pt x="4023" y="7083"/>
                </a:lnTo>
                <a:lnTo>
                  <a:pt x="4023" y="7083"/>
                </a:lnTo>
                <a:lnTo>
                  <a:pt x="3958" y="7104"/>
                </a:lnTo>
                <a:lnTo>
                  <a:pt x="3916" y="7104"/>
                </a:lnTo>
                <a:lnTo>
                  <a:pt x="3916" y="7061"/>
                </a:lnTo>
                <a:lnTo>
                  <a:pt x="3916" y="6997"/>
                </a:lnTo>
                <a:lnTo>
                  <a:pt x="3980" y="6847"/>
                </a:lnTo>
                <a:lnTo>
                  <a:pt x="4023" y="6740"/>
                </a:lnTo>
                <a:lnTo>
                  <a:pt x="4023" y="6740"/>
                </a:lnTo>
                <a:lnTo>
                  <a:pt x="4129" y="6548"/>
                </a:lnTo>
                <a:lnTo>
                  <a:pt x="4236" y="6377"/>
                </a:lnTo>
                <a:lnTo>
                  <a:pt x="4493" y="6034"/>
                </a:lnTo>
                <a:lnTo>
                  <a:pt x="4493" y="6034"/>
                </a:lnTo>
                <a:lnTo>
                  <a:pt x="4579" y="5927"/>
                </a:lnTo>
                <a:lnTo>
                  <a:pt x="4643" y="5799"/>
                </a:lnTo>
                <a:lnTo>
                  <a:pt x="4643" y="5756"/>
                </a:lnTo>
                <a:lnTo>
                  <a:pt x="4643" y="5713"/>
                </a:lnTo>
                <a:lnTo>
                  <a:pt x="4579" y="5692"/>
                </a:lnTo>
                <a:lnTo>
                  <a:pt x="4493" y="5692"/>
                </a:lnTo>
                <a:lnTo>
                  <a:pt x="4493" y="5692"/>
                </a:lnTo>
                <a:lnTo>
                  <a:pt x="4408" y="5713"/>
                </a:lnTo>
                <a:lnTo>
                  <a:pt x="4322" y="5756"/>
                </a:lnTo>
                <a:lnTo>
                  <a:pt x="4151" y="5906"/>
                </a:lnTo>
                <a:lnTo>
                  <a:pt x="4001" y="6077"/>
                </a:lnTo>
                <a:lnTo>
                  <a:pt x="3894" y="6227"/>
                </a:lnTo>
                <a:lnTo>
                  <a:pt x="3894" y="6227"/>
                </a:lnTo>
                <a:lnTo>
                  <a:pt x="3873" y="6205"/>
                </a:lnTo>
                <a:lnTo>
                  <a:pt x="3873" y="6163"/>
                </a:lnTo>
                <a:lnTo>
                  <a:pt x="3873" y="6056"/>
                </a:lnTo>
                <a:lnTo>
                  <a:pt x="3937" y="5927"/>
                </a:lnTo>
                <a:lnTo>
                  <a:pt x="4023" y="5799"/>
                </a:lnTo>
                <a:lnTo>
                  <a:pt x="4215" y="5542"/>
                </a:lnTo>
                <a:lnTo>
                  <a:pt x="4322" y="5414"/>
                </a:lnTo>
                <a:lnTo>
                  <a:pt x="4322" y="5414"/>
                </a:lnTo>
                <a:lnTo>
                  <a:pt x="4536" y="5200"/>
                </a:lnTo>
                <a:lnTo>
                  <a:pt x="4750" y="5029"/>
                </a:lnTo>
                <a:lnTo>
                  <a:pt x="4985" y="4857"/>
                </a:lnTo>
                <a:lnTo>
                  <a:pt x="5221" y="4729"/>
                </a:lnTo>
                <a:lnTo>
                  <a:pt x="5221" y="4729"/>
                </a:lnTo>
                <a:lnTo>
                  <a:pt x="5499" y="4601"/>
                </a:lnTo>
                <a:lnTo>
                  <a:pt x="5756" y="4515"/>
                </a:lnTo>
                <a:lnTo>
                  <a:pt x="6034" y="4429"/>
                </a:lnTo>
                <a:lnTo>
                  <a:pt x="6333" y="4387"/>
                </a:lnTo>
                <a:lnTo>
                  <a:pt x="6611" y="4365"/>
                </a:lnTo>
                <a:lnTo>
                  <a:pt x="6890" y="4387"/>
                </a:lnTo>
                <a:lnTo>
                  <a:pt x="7189" y="4451"/>
                </a:lnTo>
                <a:lnTo>
                  <a:pt x="7446" y="4536"/>
                </a:lnTo>
                <a:lnTo>
                  <a:pt x="7446" y="4536"/>
                </a:lnTo>
                <a:lnTo>
                  <a:pt x="7724" y="4665"/>
                </a:lnTo>
                <a:lnTo>
                  <a:pt x="7938" y="4815"/>
                </a:lnTo>
                <a:lnTo>
                  <a:pt x="8130" y="5007"/>
                </a:lnTo>
                <a:lnTo>
                  <a:pt x="8195" y="5093"/>
                </a:lnTo>
                <a:lnTo>
                  <a:pt x="8259" y="5200"/>
                </a:lnTo>
                <a:lnTo>
                  <a:pt x="8302" y="5328"/>
                </a:lnTo>
                <a:lnTo>
                  <a:pt x="8323" y="5435"/>
                </a:lnTo>
                <a:lnTo>
                  <a:pt x="8344" y="5563"/>
                </a:lnTo>
                <a:lnTo>
                  <a:pt x="8366" y="5692"/>
                </a:lnTo>
                <a:lnTo>
                  <a:pt x="8344" y="5820"/>
                </a:lnTo>
                <a:lnTo>
                  <a:pt x="8323" y="5949"/>
                </a:lnTo>
                <a:lnTo>
                  <a:pt x="8280" y="6098"/>
                </a:lnTo>
                <a:lnTo>
                  <a:pt x="8237" y="6248"/>
                </a:lnTo>
                <a:lnTo>
                  <a:pt x="8237" y="6248"/>
                </a:lnTo>
                <a:close/>
                <a:moveTo>
                  <a:pt x="5948" y="792"/>
                </a:moveTo>
                <a:lnTo>
                  <a:pt x="5948" y="792"/>
                </a:lnTo>
                <a:lnTo>
                  <a:pt x="5927" y="728"/>
                </a:lnTo>
                <a:lnTo>
                  <a:pt x="5905" y="685"/>
                </a:lnTo>
                <a:lnTo>
                  <a:pt x="5884" y="642"/>
                </a:lnTo>
                <a:lnTo>
                  <a:pt x="5841" y="621"/>
                </a:lnTo>
                <a:lnTo>
                  <a:pt x="5734" y="600"/>
                </a:lnTo>
                <a:lnTo>
                  <a:pt x="5627" y="621"/>
                </a:lnTo>
                <a:lnTo>
                  <a:pt x="5520" y="642"/>
                </a:lnTo>
                <a:lnTo>
                  <a:pt x="5413" y="707"/>
                </a:lnTo>
                <a:lnTo>
                  <a:pt x="5328" y="771"/>
                </a:lnTo>
                <a:lnTo>
                  <a:pt x="5285" y="856"/>
                </a:lnTo>
                <a:lnTo>
                  <a:pt x="5285" y="856"/>
                </a:lnTo>
                <a:lnTo>
                  <a:pt x="5285" y="942"/>
                </a:lnTo>
                <a:lnTo>
                  <a:pt x="5306" y="985"/>
                </a:lnTo>
                <a:lnTo>
                  <a:pt x="5328" y="1028"/>
                </a:lnTo>
                <a:lnTo>
                  <a:pt x="5370" y="1049"/>
                </a:lnTo>
                <a:lnTo>
                  <a:pt x="5456" y="1092"/>
                </a:lnTo>
                <a:lnTo>
                  <a:pt x="5584" y="1070"/>
                </a:lnTo>
                <a:lnTo>
                  <a:pt x="5713" y="1028"/>
                </a:lnTo>
                <a:lnTo>
                  <a:pt x="5820" y="963"/>
                </a:lnTo>
                <a:lnTo>
                  <a:pt x="5905" y="878"/>
                </a:lnTo>
                <a:lnTo>
                  <a:pt x="5927" y="835"/>
                </a:lnTo>
                <a:lnTo>
                  <a:pt x="5948" y="792"/>
                </a:lnTo>
                <a:lnTo>
                  <a:pt x="5948" y="792"/>
                </a:lnTo>
                <a:close/>
                <a:moveTo>
                  <a:pt x="2910" y="1862"/>
                </a:moveTo>
                <a:lnTo>
                  <a:pt x="2910" y="1862"/>
                </a:lnTo>
                <a:lnTo>
                  <a:pt x="2910" y="1905"/>
                </a:lnTo>
                <a:lnTo>
                  <a:pt x="2931" y="1948"/>
                </a:lnTo>
                <a:lnTo>
                  <a:pt x="2996" y="2012"/>
                </a:lnTo>
                <a:lnTo>
                  <a:pt x="3102" y="2033"/>
                </a:lnTo>
                <a:lnTo>
                  <a:pt x="3209" y="2033"/>
                </a:lnTo>
                <a:lnTo>
                  <a:pt x="3295" y="2012"/>
                </a:lnTo>
                <a:lnTo>
                  <a:pt x="3381" y="1969"/>
                </a:lnTo>
                <a:lnTo>
                  <a:pt x="3445" y="1905"/>
                </a:lnTo>
                <a:lnTo>
                  <a:pt x="3445" y="1841"/>
                </a:lnTo>
                <a:lnTo>
                  <a:pt x="3445" y="1798"/>
                </a:lnTo>
                <a:lnTo>
                  <a:pt x="3445" y="1798"/>
                </a:lnTo>
                <a:lnTo>
                  <a:pt x="3423" y="1734"/>
                </a:lnTo>
                <a:lnTo>
                  <a:pt x="3338" y="1691"/>
                </a:lnTo>
                <a:lnTo>
                  <a:pt x="3252" y="1669"/>
                </a:lnTo>
                <a:lnTo>
                  <a:pt x="3167" y="1669"/>
                </a:lnTo>
                <a:lnTo>
                  <a:pt x="3060" y="1691"/>
                </a:lnTo>
                <a:lnTo>
                  <a:pt x="2974" y="1734"/>
                </a:lnTo>
                <a:lnTo>
                  <a:pt x="2931" y="1798"/>
                </a:lnTo>
                <a:lnTo>
                  <a:pt x="2910" y="1862"/>
                </a:lnTo>
                <a:lnTo>
                  <a:pt x="2910" y="1862"/>
                </a:lnTo>
                <a:close/>
                <a:moveTo>
                  <a:pt x="4622" y="2269"/>
                </a:moveTo>
                <a:lnTo>
                  <a:pt x="4622" y="2269"/>
                </a:lnTo>
                <a:lnTo>
                  <a:pt x="4750" y="2290"/>
                </a:lnTo>
                <a:lnTo>
                  <a:pt x="4900" y="2311"/>
                </a:lnTo>
                <a:lnTo>
                  <a:pt x="4964" y="2311"/>
                </a:lnTo>
                <a:lnTo>
                  <a:pt x="5028" y="2290"/>
                </a:lnTo>
                <a:lnTo>
                  <a:pt x="5071" y="2226"/>
                </a:lnTo>
                <a:lnTo>
                  <a:pt x="5092" y="2162"/>
                </a:lnTo>
                <a:lnTo>
                  <a:pt x="5092" y="2162"/>
                </a:lnTo>
                <a:lnTo>
                  <a:pt x="5071" y="2076"/>
                </a:lnTo>
                <a:lnTo>
                  <a:pt x="5028" y="2012"/>
                </a:lnTo>
                <a:lnTo>
                  <a:pt x="4985" y="1969"/>
                </a:lnTo>
                <a:lnTo>
                  <a:pt x="4921" y="1926"/>
                </a:lnTo>
                <a:lnTo>
                  <a:pt x="4771" y="1883"/>
                </a:lnTo>
                <a:lnTo>
                  <a:pt x="4579" y="1862"/>
                </a:lnTo>
                <a:lnTo>
                  <a:pt x="4408" y="1905"/>
                </a:lnTo>
                <a:lnTo>
                  <a:pt x="4258" y="1969"/>
                </a:lnTo>
                <a:lnTo>
                  <a:pt x="4194" y="2012"/>
                </a:lnTo>
                <a:lnTo>
                  <a:pt x="4151" y="2055"/>
                </a:lnTo>
                <a:lnTo>
                  <a:pt x="4129" y="2119"/>
                </a:lnTo>
                <a:lnTo>
                  <a:pt x="4129" y="2162"/>
                </a:lnTo>
                <a:lnTo>
                  <a:pt x="4129" y="2162"/>
                </a:lnTo>
                <a:lnTo>
                  <a:pt x="4151" y="2247"/>
                </a:lnTo>
                <a:lnTo>
                  <a:pt x="4194" y="2290"/>
                </a:lnTo>
                <a:lnTo>
                  <a:pt x="4258" y="2311"/>
                </a:lnTo>
                <a:lnTo>
                  <a:pt x="4322" y="2311"/>
                </a:lnTo>
                <a:lnTo>
                  <a:pt x="4493" y="2290"/>
                </a:lnTo>
                <a:lnTo>
                  <a:pt x="4622" y="2269"/>
                </a:lnTo>
                <a:lnTo>
                  <a:pt x="4622" y="2269"/>
                </a:lnTo>
                <a:close/>
                <a:moveTo>
                  <a:pt x="5841" y="2975"/>
                </a:moveTo>
                <a:lnTo>
                  <a:pt x="5841" y="2975"/>
                </a:lnTo>
                <a:lnTo>
                  <a:pt x="5820" y="3039"/>
                </a:lnTo>
                <a:lnTo>
                  <a:pt x="5863" y="3103"/>
                </a:lnTo>
                <a:lnTo>
                  <a:pt x="5905" y="3167"/>
                </a:lnTo>
                <a:lnTo>
                  <a:pt x="5970" y="3231"/>
                </a:lnTo>
                <a:lnTo>
                  <a:pt x="6141" y="3317"/>
                </a:lnTo>
                <a:lnTo>
                  <a:pt x="6226" y="3338"/>
                </a:lnTo>
                <a:lnTo>
                  <a:pt x="6290" y="3338"/>
                </a:lnTo>
                <a:lnTo>
                  <a:pt x="6290" y="3338"/>
                </a:lnTo>
                <a:lnTo>
                  <a:pt x="6333" y="3296"/>
                </a:lnTo>
                <a:lnTo>
                  <a:pt x="6355" y="3231"/>
                </a:lnTo>
                <a:lnTo>
                  <a:pt x="6355" y="3189"/>
                </a:lnTo>
                <a:lnTo>
                  <a:pt x="6355" y="3124"/>
                </a:lnTo>
                <a:lnTo>
                  <a:pt x="6290" y="3039"/>
                </a:lnTo>
                <a:lnTo>
                  <a:pt x="6205" y="2953"/>
                </a:lnTo>
                <a:lnTo>
                  <a:pt x="6119" y="2889"/>
                </a:lnTo>
                <a:lnTo>
                  <a:pt x="6012" y="2868"/>
                </a:lnTo>
                <a:lnTo>
                  <a:pt x="5948" y="2868"/>
                </a:lnTo>
                <a:lnTo>
                  <a:pt x="5905" y="2889"/>
                </a:lnTo>
                <a:lnTo>
                  <a:pt x="5863" y="2932"/>
                </a:lnTo>
                <a:lnTo>
                  <a:pt x="5841" y="2975"/>
                </a:lnTo>
                <a:lnTo>
                  <a:pt x="5841" y="2975"/>
                </a:lnTo>
                <a:close/>
                <a:moveTo>
                  <a:pt x="2033" y="4387"/>
                </a:moveTo>
                <a:lnTo>
                  <a:pt x="2033" y="4387"/>
                </a:lnTo>
                <a:lnTo>
                  <a:pt x="2097" y="4387"/>
                </a:lnTo>
                <a:lnTo>
                  <a:pt x="2140" y="4344"/>
                </a:lnTo>
                <a:lnTo>
                  <a:pt x="2182" y="4301"/>
                </a:lnTo>
                <a:lnTo>
                  <a:pt x="2225" y="4237"/>
                </a:lnTo>
                <a:lnTo>
                  <a:pt x="2289" y="4087"/>
                </a:lnTo>
                <a:lnTo>
                  <a:pt x="2375" y="3895"/>
                </a:lnTo>
                <a:lnTo>
                  <a:pt x="2461" y="3488"/>
                </a:lnTo>
                <a:lnTo>
                  <a:pt x="2503" y="3231"/>
                </a:lnTo>
                <a:lnTo>
                  <a:pt x="2503" y="3231"/>
                </a:lnTo>
                <a:lnTo>
                  <a:pt x="2461" y="3189"/>
                </a:lnTo>
                <a:lnTo>
                  <a:pt x="2396" y="3189"/>
                </a:lnTo>
                <a:lnTo>
                  <a:pt x="2332" y="3210"/>
                </a:lnTo>
                <a:lnTo>
                  <a:pt x="2268" y="3253"/>
                </a:lnTo>
                <a:lnTo>
                  <a:pt x="2161" y="3424"/>
                </a:lnTo>
                <a:lnTo>
                  <a:pt x="2054" y="3659"/>
                </a:lnTo>
                <a:lnTo>
                  <a:pt x="1969" y="3895"/>
                </a:lnTo>
                <a:lnTo>
                  <a:pt x="1947" y="4109"/>
                </a:lnTo>
                <a:lnTo>
                  <a:pt x="1947" y="4216"/>
                </a:lnTo>
                <a:lnTo>
                  <a:pt x="1947" y="4301"/>
                </a:lnTo>
                <a:lnTo>
                  <a:pt x="1990" y="4344"/>
                </a:lnTo>
                <a:lnTo>
                  <a:pt x="2033" y="4387"/>
                </a:lnTo>
                <a:lnTo>
                  <a:pt x="2033" y="4387"/>
                </a:lnTo>
                <a:close/>
                <a:moveTo>
                  <a:pt x="4429" y="4280"/>
                </a:moveTo>
                <a:lnTo>
                  <a:pt x="4429" y="4280"/>
                </a:lnTo>
                <a:lnTo>
                  <a:pt x="4472" y="4216"/>
                </a:lnTo>
                <a:lnTo>
                  <a:pt x="4450" y="4151"/>
                </a:lnTo>
                <a:lnTo>
                  <a:pt x="4408" y="4109"/>
                </a:lnTo>
                <a:lnTo>
                  <a:pt x="4386" y="4066"/>
                </a:lnTo>
                <a:lnTo>
                  <a:pt x="4386" y="4066"/>
                </a:lnTo>
                <a:lnTo>
                  <a:pt x="4365" y="3980"/>
                </a:lnTo>
                <a:lnTo>
                  <a:pt x="4408" y="3916"/>
                </a:lnTo>
                <a:lnTo>
                  <a:pt x="4450" y="3873"/>
                </a:lnTo>
                <a:lnTo>
                  <a:pt x="4493" y="3830"/>
                </a:lnTo>
                <a:lnTo>
                  <a:pt x="4622" y="3766"/>
                </a:lnTo>
                <a:lnTo>
                  <a:pt x="4664" y="3723"/>
                </a:lnTo>
                <a:lnTo>
                  <a:pt x="4686" y="3659"/>
                </a:lnTo>
                <a:lnTo>
                  <a:pt x="4686" y="3659"/>
                </a:lnTo>
                <a:lnTo>
                  <a:pt x="4643" y="3595"/>
                </a:lnTo>
                <a:lnTo>
                  <a:pt x="4579" y="3552"/>
                </a:lnTo>
                <a:lnTo>
                  <a:pt x="4515" y="3531"/>
                </a:lnTo>
                <a:lnTo>
                  <a:pt x="4472" y="3531"/>
                </a:lnTo>
                <a:lnTo>
                  <a:pt x="4386" y="3531"/>
                </a:lnTo>
                <a:lnTo>
                  <a:pt x="4322" y="3552"/>
                </a:lnTo>
                <a:lnTo>
                  <a:pt x="4215" y="3638"/>
                </a:lnTo>
                <a:lnTo>
                  <a:pt x="4108" y="3745"/>
                </a:lnTo>
                <a:lnTo>
                  <a:pt x="4044" y="3895"/>
                </a:lnTo>
                <a:lnTo>
                  <a:pt x="4044" y="3959"/>
                </a:lnTo>
                <a:lnTo>
                  <a:pt x="4044" y="4023"/>
                </a:lnTo>
                <a:lnTo>
                  <a:pt x="4065" y="4109"/>
                </a:lnTo>
                <a:lnTo>
                  <a:pt x="4108" y="4173"/>
                </a:lnTo>
                <a:lnTo>
                  <a:pt x="4108" y="4173"/>
                </a:lnTo>
                <a:lnTo>
                  <a:pt x="4172" y="4237"/>
                </a:lnTo>
                <a:lnTo>
                  <a:pt x="4258" y="4301"/>
                </a:lnTo>
                <a:lnTo>
                  <a:pt x="4343" y="4301"/>
                </a:lnTo>
                <a:lnTo>
                  <a:pt x="4386" y="4301"/>
                </a:lnTo>
                <a:lnTo>
                  <a:pt x="4429" y="4280"/>
                </a:lnTo>
                <a:lnTo>
                  <a:pt x="4429" y="4280"/>
                </a:lnTo>
                <a:close/>
                <a:moveTo>
                  <a:pt x="2503" y="4408"/>
                </a:moveTo>
                <a:lnTo>
                  <a:pt x="2503" y="4408"/>
                </a:lnTo>
                <a:lnTo>
                  <a:pt x="2439" y="4429"/>
                </a:lnTo>
                <a:lnTo>
                  <a:pt x="2396" y="4472"/>
                </a:lnTo>
                <a:lnTo>
                  <a:pt x="2375" y="4515"/>
                </a:lnTo>
                <a:lnTo>
                  <a:pt x="2375" y="4558"/>
                </a:lnTo>
                <a:lnTo>
                  <a:pt x="2418" y="4643"/>
                </a:lnTo>
                <a:lnTo>
                  <a:pt x="2482" y="4729"/>
                </a:lnTo>
                <a:lnTo>
                  <a:pt x="2589" y="4815"/>
                </a:lnTo>
                <a:lnTo>
                  <a:pt x="2696" y="4879"/>
                </a:lnTo>
                <a:lnTo>
                  <a:pt x="2803" y="4922"/>
                </a:lnTo>
                <a:lnTo>
                  <a:pt x="2910" y="4922"/>
                </a:lnTo>
                <a:lnTo>
                  <a:pt x="2910" y="4922"/>
                </a:lnTo>
                <a:lnTo>
                  <a:pt x="2953" y="4879"/>
                </a:lnTo>
                <a:lnTo>
                  <a:pt x="2974" y="4836"/>
                </a:lnTo>
                <a:lnTo>
                  <a:pt x="2996" y="4793"/>
                </a:lnTo>
                <a:lnTo>
                  <a:pt x="3017" y="4729"/>
                </a:lnTo>
                <a:lnTo>
                  <a:pt x="2974" y="4622"/>
                </a:lnTo>
                <a:lnTo>
                  <a:pt x="2910" y="4536"/>
                </a:lnTo>
                <a:lnTo>
                  <a:pt x="2824" y="4451"/>
                </a:lnTo>
                <a:lnTo>
                  <a:pt x="2717" y="4408"/>
                </a:lnTo>
                <a:lnTo>
                  <a:pt x="2610" y="4387"/>
                </a:lnTo>
                <a:lnTo>
                  <a:pt x="2503" y="4408"/>
                </a:lnTo>
                <a:lnTo>
                  <a:pt x="2503" y="4408"/>
                </a:lnTo>
                <a:close/>
                <a:moveTo>
                  <a:pt x="7382" y="5777"/>
                </a:moveTo>
                <a:lnTo>
                  <a:pt x="7382" y="5777"/>
                </a:lnTo>
                <a:lnTo>
                  <a:pt x="7403" y="5713"/>
                </a:lnTo>
                <a:lnTo>
                  <a:pt x="7403" y="5628"/>
                </a:lnTo>
                <a:lnTo>
                  <a:pt x="7403" y="5563"/>
                </a:lnTo>
                <a:lnTo>
                  <a:pt x="7382" y="5478"/>
                </a:lnTo>
                <a:lnTo>
                  <a:pt x="7317" y="5328"/>
                </a:lnTo>
                <a:lnTo>
                  <a:pt x="7232" y="5178"/>
                </a:lnTo>
                <a:lnTo>
                  <a:pt x="7125" y="5093"/>
                </a:lnTo>
                <a:lnTo>
                  <a:pt x="7061" y="5050"/>
                </a:lnTo>
                <a:lnTo>
                  <a:pt x="6997" y="5050"/>
                </a:lnTo>
                <a:lnTo>
                  <a:pt x="6954" y="5050"/>
                </a:lnTo>
                <a:lnTo>
                  <a:pt x="6890" y="5071"/>
                </a:lnTo>
                <a:lnTo>
                  <a:pt x="6847" y="5114"/>
                </a:lnTo>
                <a:lnTo>
                  <a:pt x="6825" y="5178"/>
                </a:lnTo>
                <a:lnTo>
                  <a:pt x="6825" y="5178"/>
                </a:lnTo>
                <a:lnTo>
                  <a:pt x="6804" y="5243"/>
                </a:lnTo>
                <a:lnTo>
                  <a:pt x="6804" y="5285"/>
                </a:lnTo>
                <a:lnTo>
                  <a:pt x="6825" y="5328"/>
                </a:lnTo>
                <a:lnTo>
                  <a:pt x="6868" y="5350"/>
                </a:lnTo>
                <a:lnTo>
                  <a:pt x="6975" y="5392"/>
                </a:lnTo>
                <a:lnTo>
                  <a:pt x="7018" y="5414"/>
                </a:lnTo>
                <a:lnTo>
                  <a:pt x="7061" y="5456"/>
                </a:lnTo>
                <a:lnTo>
                  <a:pt x="7061" y="5456"/>
                </a:lnTo>
                <a:lnTo>
                  <a:pt x="7103" y="5521"/>
                </a:lnTo>
                <a:lnTo>
                  <a:pt x="7103" y="5585"/>
                </a:lnTo>
                <a:lnTo>
                  <a:pt x="7125" y="5735"/>
                </a:lnTo>
                <a:lnTo>
                  <a:pt x="7146" y="5777"/>
                </a:lnTo>
                <a:lnTo>
                  <a:pt x="7189" y="5799"/>
                </a:lnTo>
                <a:lnTo>
                  <a:pt x="7275" y="5820"/>
                </a:lnTo>
                <a:lnTo>
                  <a:pt x="7382" y="5777"/>
                </a:lnTo>
                <a:lnTo>
                  <a:pt x="7382" y="5777"/>
                </a:lnTo>
                <a:close/>
                <a:moveTo>
                  <a:pt x="5242" y="5371"/>
                </a:moveTo>
                <a:lnTo>
                  <a:pt x="5242" y="5371"/>
                </a:lnTo>
                <a:lnTo>
                  <a:pt x="5242" y="5435"/>
                </a:lnTo>
                <a:lnTo>
                  <a:pt x="5242" y="5521"/>
                </a:lnTo>
                <a:lnTo>
                  <a:pt x="5263" y="5606"/>
                </a:lnTo>
                <a:lnTo>
                  <a:pt x="5306" y="5692"/>
                </a:lnTo>
                <a:lnTo>
                  <a:pt x="5306" y="5692"/>
                </a:lnTo>
                <a:lnTo>
                  <a:pt x="5349" y="5756"/>
                </a:lnTo>
                <a:lnTo>
                  <a:pt x="5392" y="5799"/>
                </a:lnTo>
                <a:lnTo>
                  <a:pt x="5456" y="5799"/>
                </a:lnTo>
                <a:lnTo>
                  <a:pt x="5542" y="5799"/>
                </a:lnTo>
                <a:lnTo>
                  <a:pt x="5542" y="5799"/>
                </a:lnTo>
                <a:lnTo>
                  <a:pt x="5584" y="5713"/>
                </a:lnTo>
                <a:lnTo>
                  <a:pt x="5584" y="5606"/>
                </a:lnTo>
                <a:lnTo>
                  <a:pt x="5542" y="5499"/>
                </a:lnTo>
                <a:lnTo>
                  <a:pt x="5499" y="5414"/>
                </a:lnTo>
                <a:lnTo>
                  <a:pt x="5435" y="5328"/>
                </a:lnTo>
                <a:lnTo>
                  <a:pt x="5370" y="5285"/>
                </a:lnTo>
                <a:lnTo>
                  <a:pt x="5328" y="5285"/>
                </a:lnTo>
                <a:lnTo>
                  <a:pt x="5306" y="5285"/>
                </a:lnTo>
                <a:lnTo>
                  <a:pt x="5263" y="5328"/>
                </a:lnTo>
                <a:lnTo>
                  <a:pt x="5242" y="5371"/>
                </a:lnTo>
                <a:lnTo>
                  <a:pt x="5242" y="5371"/>
                </a:lnTo>
                <a:close/>
                <a:moveTo>
                  <a:pt x="2632" y="5949"/>
                </a:moveTo>
                <a:lnTo>
                  <a:pt x="2632" y="5949"/>
                </a:lnTo>
                <a:lnTo>
                  <a:pt x="2546" y="5949"/>
                </a:lnTo>
                <a:lnTo>
                  <a:pt x="2482" y="5949"/>
                </a:lnTo>
                <a:lnTo>
                  <a:pt x="2396" y="5970"/>
                </a:lnTo>
                <a:lnTo>
                  <a:pt x="2332" y="5991"/>
                </a:lnTo>
                <a:lnTo>
                  <a:pt x="2268" y="6056"/>
                </a:lnTo>
                <a:lnTo>
                  <a:pt x="2225" y="6098"/>
                </a:lnTo>
                <a:lnTo>
                  <a:pt x="2225" y="6163"/>
                </a:lnTo>
                <a:lnTo>
                  <a:pt x="2225" y="6248"/>
                </a:lnTo>
                <a:lnTo>
                  <a:pt x="2225" y="6248"/>
                </a:lnTo>
                <a:lnTo>
                  <a:pt x="2268" y="6312"/>
                </a:lnTo>
                <a:lnTo>
                  <a:pt x="2311" y="6334"/>
                </a:lnTo>
                <a:lnTo>
                  <a:pt x="2354" y="6334"/>
                </a:lnTo>
                <a:lnTo>
                  <a:pt x="2418" y="6334"/>
                </a:lnTo>
                <a:lnTo>
                  <a:pt x="2418" y="6334"/>
                </a:lnTo>
                <a:lnTo>
                  <a:pt x="2461" y="6355"/>
                </a:lnTo>
                <a:lnTo>
                  <a:pt x="2482" y="6334"/>
                </a:lnTo>
                <a:lnTo>
                  <a:pt x="2482" y="6334"/>
                </a:lnTo>
                <a:lnTo>
                  <a:pt x="2546" y="6398"/>
                </a:lnTo>
                <a:lnTo>
                  <a:pt x="2546" y="6398"/>
                </a:lnTo>
                <a:lnTo>
                  <a:pt x="2589" y="6462"/>
                </a:lnTo>
                <a:lnTo>
                  <a:pt x="2589" y="6505"/>
                </a:lnTo>
                <a:lnTo>
                  <a:pt x="2610" y="6569"/>
                </a:lnTo>
                <a:lnTo>
                  <a:pt x="2675" y="6612"/>
                </a:lnTo>
                <a:lnTo>
                  <a:pt x="2675" y="6612"/>
                </a:lnTo>
                <a:lnTo>
                  <a:pt x="2760" y="6633"/>
                </a:lnTo>
                <a:lnTo>
                  <a:pt x="2824" y="6612"/>
                </a:lnTo>
                <a:lnTo>
                  <a:pt x="2867" y="6569"/>
                </a:lnTo>
                <a:lnTo>
                  <a:pt x="2931" y="6505"/>
                </a:lnTo>
                <a:lnTo>
                  <a:pt x="2931" y="6505"/>
                </a:lnTo>
                <a:lnTo>
                  <a:pt x="2910" y="6355"/>
                </a:lnTo>
                <a:lnTo>
                  <a:pt x="2846" y="6184"/>
                </a:lnTo>
                <a:lnTo>
                  <a:pt x="2803" y="6098"/>
                </a:lnTo>
                <a:lnTo>
                  <a:pt x="2760" y="6034"/>
                </a:lnTo>
                <a:lnTo>
                  <a:pt x="2696" y="5991"/>
                </a:lnTo>
                <a:lnTo>
                  <a:pt x="2632" y="5949"/>
                </a:lnTo>
                <a:lnTo>
                  <a:pt x="2632" y="5949"/>
                </a:lnTo>
                <a:close/>
                <a:moveTo>
                  <a:pt x="6462" y="6034"/>
                </a:moveTo>
                <a:lnTo>
                  <a:pt x="6462" y="6034"/>
                </a:lnTo>
                <a:lnTo>
                  <a:pt x="6397" y="6013"/>
                </a:lnTo>
                <a:lnTo>
                  <a:pt x="6355" y="6034"/>
                </a:lnTo>
                <a:lnTo>
                  <a:pt x="6312" y="6056"/>
                </a:lnTo>
                <a:lnTo>
                  <a:pt x="6269" y="6077"/>
                </a:lnTo>
                <a:lnTo>
                  <a:pt x="6226" y="6163"/>
                </a:lnTo>
                <a:lnTo>
                  <a:pt x="6226" y="6270"/>
                </a:lnTo>
                <a:lnTo>
                  <a:pt x="6248" y="6398"/>
                </a:lnTo>
                <a:lnTo>
                  <a:pt x="6290" y="6505"/>
                </a:lnTo>
                <a:lnTo>
                  <a:pt x="6355" y="6590"/>
                </a:lnTo>
                <a:lnTo>
                  <a:pt x="6440" y="6655"/>
                </a:lnTo>
                <a:lnTo>
                  <a:pt x="6440" y="6655"/>
                </a:lnTo>
                <a:lnTo>
                  <a:pt x="6504" y="6697"/>
                </a:lnTo>
                <a:lnTo>
                  <a:pt x="6547" y="6697"/>
                </a:lnTo>
                <a:lnTo>
                  <a:pt x="6590" y="6697"/>
                </a:lnTo>
                <a:lnTo>
                  <a:pt x="6633" y="6676"/>
                </a:lnTo>
                <a:lnTo>
                  <a:pt x="6654" y="6590"/>
                </a:lnTo>
                <a:lnTo>
                  <a:pt x="6654" y="6483"/>
                </a:lnTo>
                <a:lnTo>
                  <a:pt x="6633" y="6334"/>
                </a:lnTo>
                <a:lnTo>
                  <a:pt x="6590" y="6205"/>
                </a:lnTo>
                <a:lnTo>
                  <a:pt x="6526" y="6098"/>
                </a:lnTo>
                <a:lnTo>
                  <a:pt x="6462" y="6034"/>
                </a:lnTo>
                <a:lnTo>
                  <a:pt x="6462" y="6034"/>
                </a:lnTo>
                <a:close/>
                <a:moveTo>
                  <a:pt x="7424" y="6355"/>
                </a:moveTo>
                <a:lnTo>
                  <a:pt x="7424" y="6355"/>
                </a:lnTo>
                <a:lnTo>
                  <a:pt x="7360" y="6355"/>
                </a:lnTo>
                <a:lnTo>
                  <a:pt x="7296" y="6355"/>
                </a:lnTo>
                <a:lnTo>
                  <a:pt x="7253" y="6398"/>
                </a:lnTo>
                <a:lnTo>
                  <a:pt x="7232" y="6441"/>
                </a:lnTo>
                <a:lnTo>
                  <a:pt x="7210" y="6569"/>
                </a:lnTo>
                <a:lnTo>
                  <a:pt x="7210" y="6697"/>
                </a:lnTo>
                <a:lnTo>
                  <a:pt x="7210" y="6697"/>
                </a:lnTo>
                <a:lnTo>
                  <a:pt x="7253" y="6740"/>
                </a:lnTo>
                <a:lnTo>
                  <a:pt x="7296" y="6804"/>
                </a:lnTo>
                <a:lnTo>
                  <a:pt x="7339" y="6847"/>
                </a:lnTo>
                <a:lnTo>
                  <a:pt x="7382" y="6890"/>
                </a:lnTo>
                <a:lnTo>
                  <a:pt x="7382" y="6890"/>
                </a:lnTo>
                <a:lnTo>
                  <a:pt x="7446" y="6869"/>
                </a:lnTo>
                <a:lnTo>
                  <a:pt x="7510" y="6804"/>
                </a:lnTo>
                <a:lnTo>
                  <a:pt x="7553" y="6740"/>
                </a:lnTo>
                <a:lnTo>
                  <a:pt x="7574" y="6655"/>
                </a:lnTo>
                <a:lnTo>
                  <a:pt x="7553" y="6569"/>
                </a:lnTo>
                <a:lnTo>
                  <a:pt x="7531" y="6483"/>
                </a:lnTo>
                <a:lnTo>
                  <a:pt x="7489" y="6419"/>
                </a:lnTo>
                <a:lnTo>
                  <a:pt x="7424" y="6355"/>
                </a:lnTo>
                <a:lnTo>
                  <a:pt x="7424" y="635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469091" y="2532770"/>
            <a:ext cx="213766" cy="277291"/>
          </a:xfrm>
          <a:custGeom>
            <a:rect b="b" l="l" r="r" t="t"/>
            <a:pathLst>
              <a:path extrusionOk="0" h="10271" w="7918">
                <a:moveTo>
                  <a:pt x="7532" y="1199"/>
                </a:moveTo>
                <a:lnTo>
                  <a:pt x="7532" y="1199"/>
                </a:lnTo>
                <a:lnTo>
                  <a:pt x="7382" y="1092"/>
                </a:lnTo>
                <a:lnTo>
                  <a:pt x="7254" y="985"/>
                </a:lnTo>
                <a:lnTo>
                  <a:pt x="6933" y="792"/>
                </a:lnTo>
                <a:lnTo>
                  <a:pt x="6270" y="471"/>
                </a:lnTo>
                <a:lnTo>
                  <a:pt x="6270" y="471"/>
                </a:lnTo>
                <a:lnTo>
                  <a:pt x="5949" y="321"/>
                </a:lnTo>
                <a:lnTo>
                  <a:pt x="5628" y="214"/>
                </a:lnTo>
                <a:lnTo>
                  <a:pt x="5307" y="129"/>
                </a:lnTo>
                <a:lnTo>
                  <a:pt x="4965" y="65"/>
                </a:lnTo>
                <a:lnTo>
                  <a:pt x="4622" y="22"/>
                </a:lnTo>
                <a:lnTo>
                  <a:pt x="4280" y="0"/>
                </a:lnTo>
                <a:lnTo>
                  <a:pt x="3938" y="0"/>
                </a:lnTo>
                <a:lnTo>
                  <a:pt x="3595" y="22"/>
                </a:lnTo>
                <a:lnTo>
                  <a:pt x="3595" y="22"/>
                </a:lnTo>
                <a:lnTo>
                  <a:pt x="3253" y="43"/>
                </a:lnTo>
                <a:lnTo>
                  <a:pt x="2932" y="86"/>
                </a:lnTo>
                <a:lnTo>
                  <a:pt x="2611" y="129"/>
                </a:lnTo>
                <a:lnTo>
                  <a:pt x="2290" y="214"/>
                </a:lnTo>
                <a:lnTo>
                  <a:pt x="1969" y="300"/>
                </a:lnTo>
                <a:lnTo>
                  <a:pt x="1670" y="407"/>
                </a:lnTo>
                <a:lnTo>
                  <a:pt x="1370" y="557"/>
                </a:lnTo>
                <a:lnTo>
                  <a:pt x="1071" y="728"/>
                </a:lnTo>
                <a:lnTo>
                  <a:pt x="1071" y="728"/>
                </a:lnTo>
                <a:lnTo>
                  <a:pt x="878" y="856"/>
                </a:lnTo>
                <a:lnTo>
                  <a:pt x="664" y="1027"/>
                </a:lnTo>
                <a:lnTo>
                  <a:pt x="450" y="1220"/>
                </a:lnTo>
                <a:lnTo>
                  <a:pt x="258" y="1434"/>
                </a:lnTo>
                <a:lnTo>
                  <a:pt x="172" y="1541"/>
                </a:lnTo>
                <a:lnTo>
                  <a:pt x="108" y="1648"/>
                </a:lnTo>
                <a:lnTo>
                  <a:pt x="44" y="1776"/>
                </a:lnTo>
                <a:lnTo>
                  <a:pt x="1" y="1905"/>
                </a:lnTo>
                <a:lnTo>
                  <a:pt x="1" y="2033"/>
                </a:lnTo>
                <a:lnTo>
                  <a:pt x="1" y="2140"/>
                </a:lnTo>
                <a:lnTo>
                  <a:pt x="22" y="2268"/>
                </a:lnTo>
                <a:lnTo>
                  <a:pt x="87" y="2397"/>
                </a:lnTo>
                <a:lnTo>
                  <a:pt x="87" y="2397"/>
                </a:lnTo>
                <a:lnTo>
                  <a:pt x="172" y="2504"/>
                </a:lnTo>
                <a:lnTo>
                  <a:pt x="258" y="2611"/>
                </a:lnTo>
                <a:lnTo>
                  <a:pt x="450" y="2803"/>
                </a:lnTo>
                <a:lnTo>
                  <a:pt x="686" y="2932"/>
                </a:lnTo>
                <a:lnTo>
                  <a:pt x="921" y="3039"/>
                </a:lnTo>
                <a:lnTo>
                  <a:pt x="1178" y="3124"/>
                </a:lnTo>
                <a:lnTo>
                  <a:pt x="1456" y="3167"/>
                </a:lnTo>
                <a:lnTo>
                  <a:pt x="1713" y="3188"/>
                </a:lnTo>
                <a:lnTo>
                  <a:pt x="1991" y="3167"/>
                </a:lnTo>
                <a:lnTo>
                  <a:pt x="1991" y="3167"/>
                </a:lnTo>
                <a:lnTo>
                  <a:pt x="2376" y="3146"/>
                </a:lnTo>
                <a:lnTo>
                  <a:pt x="2547" y="3124"/>
                </a:lnTo>
                <a:lnTo>
                  <a:pt x="2740" y="3124"/>
                </a:lnTo>
                <a:lnTo>
                  <a:pt x="2740" y="3124"/>
                </a:lnTo>
                <a:lnTo>
                  <a:pt x="2868" y="3146"/>
                </a:lnTo>
                <a:lnTo>
                  <a:pt x="2911" y="3146"/>
                </a:lnTo>
                <a:lnTo>
                  <a:pt x="2932" y="3188"/>
                </a:lnTo>
                <a:lnTo>
                  <a:pt x="2932" y="3295"/>
                </a:lnTo>
                <a:lnTo>
                  <a:pt x="2932" y="3295"/>
                </a:lnTo>
                <a:lnTo>
                  <a:pt x="2889" y="3445"/>
                </a:lnTo>
                <a:lnTo>
                  <a:pt x="2825" y="3573"/>
                </a:lnTo>
                <a:lnTo>
                  <a:pt x="2761" y="3723"/>
                </a:lnTo>
                <a:lnTo>
                  <a:pt x="2718" y="3852"/>
                </a:lnTo>
                <a:lnTo>
                  <a:pt x="2718" y="3852"/>
                </a:lnTo>
                <a:lnTo>
                  <a:pt x="2633" y="4173"/>
                </a:lnTo>
                <a:lnTo>
                  <a:pt x="2526" y="4472"/>
                </a:lnTo>
                <a:lnTo>
                  <a:pt x="2526" y="4472"/>
                </a:lnTo>
                <a:lnTo>
                  <a:pt x="2290" y="5114"/>
                </a:lnTo>
                <a:lnTo>
                  <a:pt x="2055" y="5756"/>
                </a:lnTo>
                <a:lnTo>
                  <a:pt x="1969" y="6098"/>
                </a:lnTo>
                <a:lnTo>
                  <a:pt x="1884" y="6419"/>
                </a:lnTo>
                <a:lnTo>
                  <a:pt x="1841" y="6761"/>
                </a:lnTo>
                <a:lnTo>
                  <a:pt x="1841" y="7104"/>
                </a:lnTo>
                <a:lnTo>
                  <a:pt x="1841" y="7104"/>
                </a:lnTo>
                <a:lnTo>
                  <a:pt x="1862" y="7403"/>
                </a:lnTo>
                <a:lnTo>
                  <a:pt x="1927" y="7703"/>
                </a:lnTo>
                <a:lnTo>
                  <a:pt x="2034" y="7981"/>
                </a:lnTo>
                <a:lnTo>
                  <a:pt x="2162" y="8259"/>
                </a:lnTo>
                <a:lnTo>
                  <a:pt x="2312" y="8537"/>
                </a:lnTo>
                <a:lnTo>
                  <a:pt x="2504" y="8794"/>
                </a:lnTo>
                <a:lnTo>
                  <a:pt x="2675" y="9029"/>
                </a:lnTo>
                <a:lnTo>
                  <a:pt x="2889" y="9243"/>
                </a:lnTo>
                <a:lnTo>
                  <a:pt x="2889" y="9243"/>
                </a:lnTo>
                <a:lnTo>
                  <a:pt x="3039" y="9372"/>
                </a:lnTo>
                <a:lnTo>
                  <a:pt x="3210" y="9479"/>
                </a:lnTo>
                <a:lnTo>
                  <a:pt x="3210" y="9479"/>
                </a:lnTo>
                <a:lnTo>
                  <a:pt x="3360" y="9521"/>
                </a:lnTo>
                <a:lnTo>
                  <a:pt x="3424" y="9564"/>
                </a:lnTo>
                <a:lnTo>
                  <a:pt x="3488" y="9586"/>
                </a:lnTo>
                <a:lnTo>
                  <a:pt x="3488" y="9586"/>
                </a:lnTo>
                <a:lnTo>
                  <a:pt x="3553" y="9671"/>
                </a:lnTo>
                <a:lnTo>
                  <a:pt x="3553" y="9735"/>
                </a:lnTo>
                <a:lnTo>
                  <a:pt x="3531" y="9821"/>
                </a:lnTo>
                <a:lnTo>
                  <a:pt x="3531" y="9928"/>
                </a:lnTo>
                <a:lnTo>
                  <a:pt x="3531" y="9928"/>
                </a:lnTo>
                <a:lnTo>
                  <a:pt x="3531" y="10035"/>
                </a:lnTo>
                <a:lnTo>
                  <a:pt x="3574" y="10121"/>
                </a:lnTo>
                <a:lnTo>
                  <a:pt x="3617" y="10142"/>
                </a:lnTo>
                <a:lnTo>
                  <a:pt x="3660" y="10163"/>
                </a:lnTo>
                <a:lnTo>
                  <a:pt x="3702" y="10142"/>
                </a:lnTo>
                <a:lnTo>
                  <a:pt x="3767" y="10121"/>
                </a:lnTo>
                <a:lnTo>
                  <a:pt x="3767" y="10121"/>
                </a:lnTo>
                <a:lnTo>
                  <a:pt x="3852" y="10056"/>
                </a:lnTo>
                <a:lnTo>
                  <a:pt x="3895" y="9992"/>
                </a:lnTo>
                <a:lnTo>
                  <a:pt x="3938" y="9885"/>
                </a:lnTo>
                <a:lnTo>
                  <a:pt x="3981" y="9800"/>
                </a:lnTo>
                <a:lnTo>
                  <a:pt x="3981" y="9800"/>
                </a:lnTo>
                <a:lnTo>
                  <a:pt x="4023" y="9949"/>
                </a:lnTo>
                <a:lnTo>
                  <a:pt x="4066" y="10121"/>
                </a:lnTo>
                <a:lnTo>
                  <a:pt x="4109" y="10185"/>
                </a:lnTo>
                <a:lnTo>
                  <a:pt x="4152" y="10228"/>
                </a:lnTo>
                <a:lnTo>
                  <a:pt x="4216" y="10270"/>
                </a:lnTo>
                <a:lnTo>
                  <a:pt x="4301" y="10270"/>
                </a:lnTo>
                <a:lnTo>
                  <a:pt x="4301" y="10270"/>
                </a:lnTo>
                <a:lnTo>
                  <a:pt x="4387" y="10228"/>
                </a:lnTo>
                <a:lnTo>
                  <a:pt x="4430" y="10163"/>
                </a:lnTo>
                <a:lnTo>
                  <a:pt x="4451" y="10078"/>
                </a:lnTo>
                <a:lnTo>
                  <a:pt x="4430" y="9992"/>
                </a:lnTo>
                <a:lnTo>
                  <a:pt x="4408" y="9800"/>
                </a:lnTo>
                <a:lnTo>
                  <a:pt x="4387" y="9714"/>
                </a:lnTo>
                <a:lnTo>
                  <a:pt x="4408" y="9650"/>
                </a:lnTo>
                <a:lnTo>
                  <a:pt x="4408" y="9650"/>
                </a:lnTo>
                <a:lnTo>
                  <a:pt x="4473" y="9693"/>
                </a:lnTo>
                <a:lnTo>
                  <a:pt x="4515" y="9735"/>
                </a:lnTo>
                <a:lnTo>
                  <a:pt x="4644" y="9885"/>
                </a:lnTo>
                <a:lnTo>
                  <a:pt x="4687" y="9949"/>
                </a:lnTo>
                <a:lnTo>
                  <a:pt x="4751" y="9971"/>
                </a:lnTo>
                <a:lnTo>
                  <a:pt x="4815" y="9971"/>
                </a:lnTo>
                <a:lnTo>
                  <a:pt x="4879" y="9928"/>
                </a:lnTo>
                <a:lnTo>
                  <a:pt x="4879" y="9928"/>
                </a:lnTo>
                <a:lnTo>
                  <a:pt x="4922" y="9842"/>
                </a:lnTo>
                <a:lnTo>
                  <a:pt x="4922" y="9778"/>
                </a:lnTo>
                <a:lnTo>
                  <a:pt x="4922" y="9714"/>
                </a:lnTo>
                <a:lnTo>
                  <a:pt x="4965" y="9650"/>
                </a:lnTo>
                <a:lnTo>
                  <a:pt x="4965" y="9650"/>
                </a:lnTo>
                <a:lnTo>
                  <a:pt x="5072" y="9586"/>
                </a:lnTo>
                <a:lnTo>
                  <a:pt x="5200" y="9521"/>
                </a:lnTo>
                <a:lnTo>
                  <a:pt x="5328" y="9457"/>
                </a:lnTo>
                <a:lnTo>
                  <a:pt x="5435" y="9393"/>
                </a:lnTo>
                <a:lnTo>
                  <a:pt x="5435" y="9393"/>
                </a:lnTo>
                <a:lnTo>
                  <a:pt x="5628" y="9222"/>
                </a:lnTo>
                <a:lnTo>
                  <a:pt x="5799" y="9008"/>
                </a:lnTo>
                <a:lnTo>
                  <a:pt x="5970" y="8794"/>
                </a:lnTo>
                <a:lnTo>
                  <a:pt x="6077" y="8559"/>
                </a:lnTo>
                <a:lnTo>
                  <a:pt x="6184" y="8323"/>
                </a:lnTo>
                <a:lnTo>
                  <a:pt x="6270" y="8067"/>
                </a:lnTo>
                <a:lnTo>
                  <a:pt x="6334" y="7810"/>
                </a:lnTo>
                <a:lnTo>
                  <a:pt x="6377" y="7553"/>
                </a:lnTo>
                <a:lnTo>
                  <a:pt x="6377" y="7553"/>
                </a:lnTo>
                <a:lnTo>
                  <a:pt x="6420" y="7211"/>
                </a:lnTo>
                <a:lnTo>
                  <a:pt x="6420" y="6868"/>
                </a:lnTo>
                <a:lnTo>
                  <a:pt x="6398" y="6547"/>
                </a:lnTo>
                <a:lnTo>
                  <a:pt x="6334" y="6205"/>
                </a:lnTo>
                <a:lnTo>
                  <a:pt x="6334" y="6205"/>
                </a:lnTo>
                <a:lnTo>
                  <a:pt x="6270" y="6013"/>
                </a:lnTo>
                <a:lnTo>
                  <a:pt x="6184" y="5799"/>
                </a:lnTo>
                <a:lnTo>
                  <a:pt x="6013" y="5392"/>
                </a:lnTo>
                <a:lnTo>
                  <a:pt x="6013" y="5392"/>
                </a:lnTo>
                <a:lnTo>
                  <a:pt x="5885" y="5114"/>
                </a:lnTo>
                <a:lnTo>
                  <a:pt x="5735" y="4836"/>
                </a:lnTo>
                <a:lnTo>
                  <a:pt x="5457" y="4279"/>
                </a:lnTo>
                <a:lnTo>
                  <a:pt x="5457" y="4279"/>
                </a:lnTo>
                <a:lnTo>
                  <a:pt x="5328" y="4044"/>
                </a:lnTo>
                <a:lnTo>
                  <a:pt x="5179" y="3766"/>
                </a:lnTo>
                <a:lnTo>
                  <a:pt x="5029" y="3488"/>
                </a:lnTo>
                <a:lnTo>
                  <a:pt x="4986" y="3359"/>
                </a:lnTo>
                <a:lnTo>
                  <a:pt x="4965" y="3231"/>
                </a:lnTo>
                <a:lnTo>
                  <a:pt x="4965" y="3231"/>
                </a:lnTo>
                <a:lnTo>
                  <a:pt x="5393" y="3210"/>
                </a:lnTo>
                <a:lnTo>
                  <a:pt x="5821" y="3188"/>
                </a:lnTo>
                <a:lnTo>
                  <a:pt x="6248" y="3146"/>
                </a:lnTo>
                <a:lnTo>
                  <a:pt x="6441" y="3124"/>
                </a:lnTo>
                <a:lnTo>
                  <a:pt x="6655" y="3060"/>
                </a:lnTo>
                <a:lnTo>
                  <a:pt x="6655" y="3060"/>
                </a:lnTo>
                <a:lnTo>
                  <a:pt x="6826" y="2996"/>
                </a:lnTo>
                <a:lnTo>
                  <a:pt x="6997" y="2932"/>
                </a:lnTo>
                <a:lnTo>
                  <a:pt x="7147" y="2825"/>
                </a:lnTo>
                <a:lnTo>
                  <a:pt x="7318" y="2718"/>
                </a:lnTo>
                <a:lnTo>
                  <a:pt x="7468" y="2611"/>
                </a:lnTo>
                <a:lnTo>
                  <a:pt x="7618" y="2482"/>
                </a:lnTo>
                <a:lnTo>
                  <a:pt x="7725" y="2332"/>
                </a:lnTo>
                <a:lnTo>
                  <a:pt x="7832" y="2183"/>
                </a:lnTo>
                <a:lnTo>
                  <a:pt x="7832" y="2183"/>
                </a:lnTo>
                <a:lnTo>
                  <a:pt x="7896" y="2054"/>
                </a:lnTo>
                <a:lnTo>
                  <a:pt x="7917" y="1926"/>
                </a:lnTo>
                <a:lnTo>
                  <a:pt x="7896" y="1776"/>
                </a:lnTo>
                <a:lnTo>
                  <a:pt x="7853" y="1648"/>
                </a:lnTo>
                <a:lnTo>
                  <a:pt x="7789" y="1519"/>
                </a:lnTo>
                <a:lnTo>
                  <a:pt x="7703" y="1412"/>
                </a:lnTo>
                <a:lnTo>
                  <a:pt x="7618" y="1305"/>
                </a:lnTo>
                <a:lnTo>
                  <a:pt x="7532" y="1199"/>
                </a:lnTo>
                <a:lnTo>
                  <a:pt x="7532" y="1199"/>
                </a:lnTo>
                <a:close/>
                <a:moveTo>
                  <a:pt x="621" y="2225"/>
                </a:moveTo>
                <a:lnTo>
                  <a:pt x="621" y="2225"/>
                </a:lnTo>
                <a:lnTo>
                  <a:pt x="579" y="2119"/>
                </a:lnTo>
                <a:lnTo>
                  <a:pt x="579" y="2033"/>
                </a:lnTo>
                <a:lnTo>
                  <a:pt x="579" y="1840"/>
                </a:lnTo>
                <a:lnTo>
                  <a:pt x="579" y="1840"/>
                </a:lnTo>
                <a:lnTo>
                  <a:pt x="621" y="1669"/>
                </a:lnTo>
                <a:lnTo>
                  <a:pt x="664" y="1584"/>
                </a:lnTo>
                <a:lnTo>
                  <a:pt x="686" y="1584"/>
                </a:lnTo>
                <a:lnTo>
                  <a:pt x="707" y="1584"/>
                </a:lnTo>
                <a:lnTo>
                  <a:pt x="707" y="1584"/>
                </a:lnTo>
                <a:lnTo>
                  <a:pt x="728" y="1626"/>
                </a:lnTo>
                <a:lnTo>
                  <a:pt x="728" y="1712"/>
                </a:lnTo>
                <a:lnTo>
                  <a:pt x="707" y="1905"/>
                </a:lnTo>
                <a:lnTo>
                  <a:pt x="664" y="2076"/>
                </a:lnTo>
                <a:lnTo>
                  <a:pt x="621" y="2225"/>
                </a:lnTo>
                <a:lnTo>
                  <a:pt x="621" y="2225"/>
                </a:lnTo>
                <a:close/>
                <a:moveTo>
                  <a:pt x="5393" y="5221"/>
                </a:moveTo>
                <a:lnTo>
                  <a:pt x="5393" y="5221"/>
                </a:lnTo>
                <a:lnTo>
                  <a:pt x="5521" y="5478"/>
                </a:lnTo>
                <a:lnTo>
                  <a:pt x="5628" y="5756"/>
                </a:lnTo>
                <a:lnTo>
                  <a:pt x="5714" y="6013"/>
                </a:lnTo>
                <a:lnTo>
                  <a:pt x="5778" y="6291"/>
                </a:lnTo>
                <a:lnTo>
                  <a:pt x="5821" y="6569"/>
                </a:lnTo>
                <a:lnTo>
                  <a:pt x="5863" y="6826"/>
                </a:lnTo>
                <a:lnTo>
                  <a:pt x="5885" y="7125"/>
                </a:lnTo>
                <a:lnTo>
                  <a:pt x="5885" y="7403"/>
                </a:lnTo>
                <a:lnTo>
                  <a:pt x="5885" y="7403"/>
                </a:lnTo>
                <a:lnTo>
                  <a:pt x="5863" y="7574"/>
                </a:lnTo>
                <a:lnTo>
                  <a:pt x="5842" y="7724"/>
                </a:lnTo>
                <a:lnTo>
                  <a:pt x="5799" y="7874"/>
                </a:lnTo>
                <a:lnTo>
                  <a:pt x="5756" y="8024"/>
                </a:lnTo>
                <a:lnTo>
                  <a:pt x="5628" y="8323"/>
                </a:lnTo>
                <a:lnTo>
                  <a:pt x="5457" y="8580"/>
                </a:lnTo>
                <a:lnTo>
                  <a:pt x="5457" y="8580"/>
                </a:lnTo>
                <a:lnTo>
                  <a:pt x="5307" y="8751"/>
                </a:lnTo>
                <a:lnTo>
                  <a:pt x="5136" y="8922"/>
                </a:lnTo>
                <a:lnTo>
                  <a:pt x="5029" y="8987"/>
                </a:lnTo>
                <a:lnTo>
                  <a:pt x="4922" y="9029"/>
                </a:lnTo>
                <a:lnTo>
                  <a:pt x="4815" y="9072"/>
                </a:lnTo>
                <a:lnTo>
                  <a:pt x="4708" y="9072"/>
                </a:lnTo>
                <a:lnTo>
                  <a:pt x="4708" y="9072"/>
                </a:lnTo>
                <a:lnTo>
                  <a:pt x="4622" y="9072"/>
                </a:lnTo>
                <a:lnTo>
                  <a:pt x="4558" y="9029"/>
                </a:lnTo>
                <a:lnTo>
                  <a:pt x="4494" y="8987"/>
                </a:lnTo>
                <a:lnTo>
                  <a:pt x="4451" y="8987"/>
                </a:lnTo>
                <a:lnTo>
                  <a:pt x="4408" y="8987"/>
                </a:lnTo>
                <a:lnTo>
                  <a:pt x="4408" y="8987"/>
                </a:lnTo>
                <a:lnTo>
                  <a:pt x="4366" y="9008"/>
                </a:lnTo>
                <a:lnTo>
                  <a:pt x="4344" y="9051"/>
                </a:lnTo>
                <a:lnTo>
                  <a:pt x="4323" y="9094"/>
                </a:lnTo>
                <a:lnTo>
                  <a:pt x="4280" y="9136"/>
                </a:lnTo>
                <a:lnTo>
                  <a:pt x="4259" y="9158"/>
                </a:lnTo>
                <a:lnTo>
                  <a:pt x="4194" y="9158"/>
                </a:lnTo>
                <a:lnTo>
                  <a:pt x="4194" y="9158"/>
                </a:lnTo>
                <a:lnTo>
                  <a:pt x="4130" y="9136"/>
                </a:lnTo>
                <a:lnTo>
                  <a:pt x="4109" y="9115"/>
                </a:lnTo>
                <a:lnTo>
                  <a:pt x="4088" y="9072"/>
                </a:lnTo>
                <a:lnTo>
                  <a:pt x="4066" y="9029"/>
                </a:lnTo>
                <a:lnTo>
                  <a:pt x="4045" y="8922"/>
                </a:lnTo>
                <a:lnTo>
                  <a:pt x="4023" y="8880"/>
                </a:lnTo>
                <a:lnTo>
                  <a:pt x="4002" y="8837"/>
                </a:lnTo>
                <a:lnTo>
                  <a:pt x="4002" y="8837"/>
                </a:lnTo>
                <a:lnTo>
                  <a:pt x="3938" y="8794"/>
                </a:lnTo>
                <a:lnTo>
                  <a:pt x="3874" y="8794"/>
                </a:lnTo>
                <a:lnTo>
                  <a:pt x="3831" y="8794"/>
                </a:lnTo>
                <a:lnTo>
                  <a:pt x="3788" y="8837"/>
                </a:lnTo>
                <a:lnTo>
                  <a:pt x="3745" y="8922"/>
                </a:lnTo>
                <a:lnTo>
                  <a:pt x="3702" y="9029"/>
                </a:lnTo>
                <a:lnTo>
                  <a:pt x="3702" y="9029"/>
                </a:lnTo>
                <a:lnTo>
                  <a:pt x="3660" y="8987"/>
                </a:lnTo>
                <a:lnTo>
                  <a:pt x="3638" y="8922"/>
                </a:lnTo>
                <a:lnTo>
                  <a:pt x="3617" y="8794"/>
                </a:lnTo>
                <a:lnTo>
                  <a:pt x="3595" y="8666"/>
                </a:lnTo>
                <a:lnTo>
                  <a:pt x="3574" y="8601"/>
                </a:lnTo>
                <a:lnTo>
                  <a:pt x="3553" y="8559"/>
                </a:lnTo>
                <a:lnTo>
                  <a:pt x="3553" y="8559"/>
                </a:lnTo>
                <a:lnTo>
                  <a:pt x="3488" y="8494"/>
                </a:lnTo>
                <a:lnTo>
                  <a:pt x="3424" y="8473"/>
                </a:lnTo>
                <a:lnTo>
                  <a:pt x="3381" y="8494"/>
                </a:lnTo>
                <a:lnTo>
                  <a:pt x="3339" y="8559"/>
                </a:lnTo>
                <a:lnTo>
                  <a:pt x="3296" y="8708"/>
                </a:lnTo>
                <a:lnTo>
                  <a:pt x="3274" y="8858"/>
                </a:lnTo>
                <a:lnTo>
                  <a:pt x="3274" y="8858"/>
                </a:lnTo>
                <a:lnTo>
                  <a:pt x="3232" y="8773"/>
                </a:lnTo>
                <a:lnTo>
                  <a:pt x="3210" y="8687"/>
                </a:lnTo>
                <a:lnTo>
                  <a:pt x="3210" y="8516"/>
                </a:lnTo>
                <a:lnTo>
                  <a:pt x="3189" y="8323"/>
                </a:lnTo>
                <a:lnTo>
                  <a:pt x="3168" y="8259"/>
                </a:lnTo>
                <a:lnTo>
                  <a:pt x="3125" y="8174"/>
                </a:lnTo>
                <a:lnTo>
                  <a:pt x="3125" y="8174"/>
                </a:lnTo>
                <a:lnTo>
                  <a:pt x="3082" y="8131"/>
                </a:lnTo>
                <a:lnTo>
                  <a:pt x="3018" y="8109"/>
                </a:lnTo>
                <a:lnTo>
                  <a:pt x="2975" y="8109"/>
                </a:lnTo>
                <a:lnTo>
                  <a:pt x="2932" y="8152"/>
                </a:lnTo>
                <a:lnTo>
                  <a:pt x="2889" y="8195"/>
                </a:lnTo>
                <a:lnTo>
                  <a:pt x="2868" y="8259"/>
                </a:lnTo>
                <a:lnTo>
                  <a:pt x="2868" y="8387"/>
                </a:lnTo>
                <a:lnTo>
                  <a:pt x="2868" y="8387"/>
                </a:lnTo>
                <a:lnTo>
                  <a:pt x="2782" y="8345"/>
                </a:lnTo>
                <a:lnTo>
                  <a:pt x="2718" y="8259"/>
                </a:lnTo>
                <a:lnTo>
                  <a:pt x="2654" y="8174"/>
                </a:lnTo>
                <a:lnTo>
                  <a:pt x="2590" y="8045"/>
                </a:lnTo>
                <a:lnTo>
                  <a:pt x="2483" y="7810"/>
                </a:lnTo>
                <a:lnTo>
                  <a:pt x="2440" y="7639"/>
                </a:lnTo>
                <a:lnTo>
                  <a:pt x="2440" y="7639"/>
                </a:lnTo>
                <a:lnTo>
                  <a:pt x="2440" y="7532"/>
                </a:lnTo>
                <a:lnTo>
                  <a:pt x="2504" y="7467"/>
                </a:lnTo>
                <a:lnTo>
                  <a:pt x="2568" y="7403"/>
                </a:lnTo>
                <a:lnTo>
                  <a:pt x="2675" y="7382"/>
                </a:lnTo>
                <a:lnTo>
                  <a:pt x="2911" y="7360"/>
                </a:lnTo>
                <a:lnTo>
                  <a:pt x="3103" y="7339"/>
                </a:lnTo>
                <a:lnTo>
                  <a:pt x="3103" y="7339"/>
                </a:lnTo>
                <a:lnTo>
                  <a:pt x="3296" y="7275"/>
                </a:lnTo>
                <a:lnTo>
                  <a:pt x="3360" y="7211"/>
                </a:lnTo>
                <a:lnTo>
                  <a:pt x="3381" y="7189"/>
                </a:lnTo>
                <a:lnTo>
                  <a:pt x="3403" y="7147"/>
                </a:lnTo>
                <a:lnTo>
                  <a:pt x="3403" y="7147"/>
                </a:lnTo>
                <a:lnTo>
                  <a:pt x="3381" y="7125"/>
                </a:lnTo>
                <a:lnTo>
                  <a:pt x="3360" y="7082"/>
                </a:lnTo>
                <a:lnTo>
                  <a:pt x="3296" y="7040"/>
                </a:lnTo>
                <a:lnTo>
                  <a:pt x="3146" y="6997"/>
                </a:lnTo>
                <a:lnTo>
                  <a:pt x="3146" y="6997"/>
                </a:lnTo>
                <a:lnTo>
                  <a:pt x="2975" y="6997"/>
                </a:lnTo>
                <a:lnTo>
                  <a:pt x="2804" y="6997"/>
                </a:lnTo>
                <a:lnTo>
                  <a:pt x="2440" y="7061"/>
                </a:lnTo>
                <a:lnTo>
                  <a:pt x="2440" y="7061"/>
                </a:lnTo>
                <a:lnTo>
                  <a:pt x="2440" y="6847"/>
                </a:lnTo>
                <a:lnTo>
                  <a:pt x="2461" y="6761"/>
                </a:lnTo>
                <a:lnTo>
                  <a:pt x="2547" y="6697"/>
                </a:lnTo>
                <a:lnTo>
                  <a:pt x="2547" y="6697"/>
                </a:lnTo>
                <a:lnTo>
                  <a:pt x="2633" y="6654"/>
                </a:lnTo>
                <a:lnTo>
                  <a:pt x="2761" y="6633"/>
                </a:lnTo>
                <a:lnTo>
                  <a:pt x="2975" y="6612"/>
                </a:lnTo>
                <a:lnTo>
                  <a:pt x="2975" y="6612"/>
                </a:lnTo>
                <a:lnTo>
                  <a:pt x="3146" y="6590"/>
                </a:lnTo>
                <a:lnTo>
                  <a:pt x="3253" y="6569"/>
                </a:lnTo>
                <a:lnTo>
                  <a:pt x="3339" y="6547"/>
                </a:lnTo>
                <a:lnTo>
                  <a:pt x="3339" y="6547"/>
                </a:lnTo>
                <a:lnTo>
                  <a:pt x="3403" y="6505"/>
                </a:lnTo>
                <a:lnTo>
                  <a:pt x="3446" y="6462"/>
                </a:lnTo>
                <a:lnTo>
                  <a:pt x="3446" y="6419"/>
                </a:lnTo>
                <a:lnTo>
                  <a:pt x="3424" y="6376"/>
                </a:lnTo>
                <a:lnTo>
                  <a:pt x="3339" y="6312"/>
                </a:lnTo>
                <a:lnTo>
                  <a:pt x="3232" y="6269"/>
                </a:lnTo>
                <a:lnTo>
                  <a:pt x="3232" y="6269"/>
                </a:lnTo>
                <a:lnTo>
                  <a:pt x="3039" y="6248"/>
                </a:lnTo>
                <a:lnTo>
                  <a:pt x="2847" y="6269"/>
                </a:lnTo>
                <a:lnTo>
                  <a:pt x="2675" y="6312"/>
                </a:lnTo>
                <a:lnTo>
                  <a:pt x="2504" y="6376"/>
                </a:lnTo>
                <a:lnTo>
                  <a:pt x="2504" y="6376"/>
                </a:lnTo>
                <a:lnTo>
                  <a:pt x="2483" y="6269"/>
                </a:lnTo>
                <a:lnTo>
                  <a:pt x="2504" y="6184"/>
                </a:lnTo>
                <a:lnTo>
                  <a:pt x="2526" y="6120"/>
                </a:lnTo>
                <a:lnTo>
                  <a:pt x="2568" y="6077"/>
                </a:lnTo>
                <a:lnTo>
                  <a:pt x="2633" y="6034"/>
                </a:lnTo>
                <a:lnTo>
                  <a:pt x="2697" y="6013"/>
                </a:lnTo>
                <a:lnTo>
                  <a:pt x="2889" y="5970"/>
                </a:lnTo>
                <a:lnTo>
                  <a:pt x="2889" y="5970"/>
                </a:lnTo>
                <a:lnTo>
                  <a:pt x="3018" y="5948"/>
                </a:lnTo>
                <a:lnTo>
                  <a:pt x="3210" y="5970"/>
                </a:lnTo>
                <a:lnTo>
                  <a:pt x="3403" y="5948"/>
                </a:lnTo>
                <a:lnTo>
                  <a:pt x="3467" y="5948"/>
                </a:lnTo>
                <a:lnTo>
                  <a:pt x="3510" y="5927"/>
                </a:lnTo>
                <a:lnTo>
                  <a:pt x="3510" y="5927"/>
                </a:lnTo>
                <a:lnTo>
                  <a:pt x="3531" y="5863"/>
                </a:lnTo>
                <a:lnTo>
                  <a:pt x="3531" y="5820"/>
                </a:lnTo>
                <a:lnTo>
                  <a:pt x="3510" y="5756"/>
                </a:lnTo>
                <a:lnTo>
                  <a:pt x="3488" y="5713"/>
                </a:lnTo>
                <a:lnTo>
                  <a:pt x="3381" y="5606"/>
                </a:lnTo>
                <a:lnTo>
                  <a:pt x="3274" y="5563"/>
                </a:lnTo>
                <a:lnTo>
                  <a:pt x="3274" y="5563"/>
                </a:lnTo>
                <a:lnTo>
                  <a:pt x="3189" y="5542"/>
                </a:lnTo>
                <a:lnTo>
                  <a:pt x="3125" y="5542"/>
                </a:lnTo>
                <a:lnTo>
                  <a:pt x="2954" y="5563"/>
                </a:lnTo>
                <a:lnTo>
                  <a:pt x="2633" y="5627"/>
                </a:lnTo>
                <a:lnTo>
                  <a:pt x="2633" y="5627"/>
                </a:lnTo>
                <a:lnTo>
                  <a:pt x="2675" y="5456"/>
                </a:lnTo>
                <a:lnTo>
                  <a:pt x="2718" y="5306"/>
                </a:lnTo>
                <a:lnTo>
                  <a:pt x="2761" y="5264"/>
                </a:lnTo>
                <a:lnTo>
                  <a:pt x="2825" y="5200"/>
                </a:lnTo>
                <a:lnTo>
                  <a:pt x="2975" y="5135"/>
                </a:lnTo>
                <a:lnTo>
                  <a:pt x="2975" y="5135"/>
                </a:lnTo>
                <a:lnTo>
                  <a:pt x="3210" y="5050"/>
                </a:lnTo>
                <a:lnTo>
                  <a:pt x="3339" y="5007"/>
                </a:lnTo>
                <a:lnTo>
                  <a:pt x="3446" y="4943"/>
                </a:lnTo>
                <a:lnTo>
                  <a:pt x="3446" y="4943"/>
                </a:lnTo>
                <a:lnTo>
                  <a:pt x="3531" y="4857"/>
                </a:lnTo>
                <a:lnTo>
                  <a:pt x="3553" y="4814"/>
                </a:lnTo>
                <a:lnTo>
                  <a:pt x="3574" y="4772"/>
                </a:lnTo>
                <a:lnTo>
                  <a:pt x="3553" y="4729"/>
                </a:lnTo>
                <a:lnTo>
                  <a:pt x="3531" y="4686"/>
                </a:lnTo>
                <a:lnTo>
                  <a:pt x="3488" y="4643"/>
                </a:lnTo>
                <a:lnTo>
                  <a:pt x="3446" y="4622"/>
                </a:lnTo>
                <a:lnTo>
                  <a:pt x="3446" y="4622"/>
                </a:lnTo>
                <a:lnTo>
                  <a:pt x="3339" y="4600"/>
                </a:lnTo>
                <a:lnTo>
                  <a:pt x="3232" y="4622"/>
                </a:lnTo>
                <a:lnTo>
                  <a:pt x="3018" y="4686"/>
                </a:lnTo>
                <a:lnTo>
                  <a:pt x="3018" y="4686"/>
                </a:lnTo>
                <a:lnTo>
                  <a:pt x="3061" y="4536"/>
                </a:lnTo>
                <a:lnTo>
                  <a:pt x="3125" y="4451"/>
                </a:lnTo>
                <a:lnTo>
                  <a:pt x="3232" y="4386"/>
                </a:lnTo>
                <a:lnTo>
                  <a:pt x="3360" y="4344"/>
                </a:lnTo>
                <a:lnTo>
                  <a:pt x="3360" y="4344"/>
                </a:lnTo>
                <a:lnTo>
                  <a:pt x="3531" y="4301"/>
                </a:lnTo>
                <a:lnTo>
                  <a:pt x="3702" y="4258"/>
                </a:lnTo>
                <a:lnTo>
                  <a:pt x="3702" y="4258"/>
                </a:lnTo>
                <a:lnTo>
                  <a:pt x="3788" y="4194"/>
                </a:lnTo>
                <a:lnTo>
                  <a:pt x="3852" y="4151"/>
                </a:lnTo>
                <a:lnTo>
                  <a:pt x="3852" y="4087"/>
                </a:lnTo>
                <a:lnTo>
                  <a:pt x="3831" y="4044"/>
                </a:lnTo>
                <a:lnTo>
                  <a:pt x="3788" y="4001"/>
                </a:lnTo>
                <a:lnTo>
                  <a:pt x="3702" y="3980"/>
                </a:lnTo>
                <a:lnTo>
                  <a:pt x="3617" y="3959"/>
                </a:lnTo>
                <a:lnTo>
                  <a:pt x="3531" y="3959"/>
                </a:lnTo>
                <a:lnTo>
                  <a:pt x="3531" y="3959"/>
                </a:lnTo>
                <a:lnTo>
                  <a:pt x="3553" y="3894"/>
                </a:lnTo>
                <a:lnTo>
                  <a:pt x="3595" y="3852"/>
                </a:lnTo>
                <a:lnTo>
                  <a:pt x="3638" y="3830"/>
                </a:lnTo>
                <a:lnTo>
                  <a:pt x="3702" y="3809"/>
                </a:lnTo>
                <a:lnTo>
                  <a:pt x="3831" y="3766"/>
                </a:lnTo>
                <a:lnTo>
                  <a:pt x="3874" y="3745"/>
                </a:lnTo>
                <a:lnTo>
                  <a:pt x="3916" y="3702"/>
                </a:lnTo>
                <a:lnTo>
                  <a:pt x="3916" y="3702"/>
                </a:lnTo>
                <a:lnTo>
                  <a:pt x="3916" y="3659"/>
                </a:lnTo>
                <a:lnTo>
                  <a:pt x="3916" y="3616"/>
                </a:lnTo>
                <a:lnTo>
                  <a:pt x="3895" y="3595"/>
                </a:lnTo>
                <a:lnTo>
                  <a:pt x="3895" y="3552"/>
                </a:lnTo>
                <a:lnTo>
                  <a:pt x="3895" y="3552"/>
                </a:lnTo>
                <a:lnTo>
                  <a:pt x="3938" y="3466"/>
                </a:lnTo>
                <a:lnTo>
                  <a:pt x="4045" y="3381"/>
                </a:lnTo>
                <a:lnTo>
                  <a:pt x="4237" y="3231"/>
                </a:lnTo>
                <a:lnTo>
                  <a:pt x="4237" y="3231"/>
                </a:lnTo>
                <a:lnTo>
                  <a:pt x="4387" y="3210"/>
                </a:lnTo>
                <a:lnTo>
                  <a:pt x="4494" y="3210"/>
                </a:lnTo>
                <a:lnTo>
                  <a:pt x="4558" y="3231"/>
                </a:lnTo>
                <a:lnTo>
                  <a:pt x="4558" y="3231"/>
                </a:lnTo>
                <a:lnTo>
                  <a:pt x="4580" y="3274"/>
                </a:lnTo>
                <a:lnTo>
                  <a:pt x="4622" y="3381"/>
                </a:lnTo>
                <a:lnTo>
                  <a:pt x="4665" y="3573"/>
                </a:lnTo>
                <a:lnTo>
                  <a:pt x="4665" y="3573"/>
                </a:lnTo>
                <a:lnTo>
                  <a:pt x="4751" y="3852"/>
                </a:lnTo>
                <a:lnTo>
                  <a:pt x="4879" y="4108"/>
                </a:lnTo>
                <a:lnTo>
                  <a:pt x="4879" y="4108"/>
                </a:lnTo>
                <a:lnTo>
                  <a:pt x="5136" y="4665"/>
                </a:lnTo>
                <a:lnTo>
                  <a:pt x="5393" y="5221"/>
                </a:lnTo>
                <a:lnTo>
                  <a:pt x="5393" y="5221"/>
                </a:lnTo>
                <a:close/>
                <a:moveTo>
                  <a:pt x="7104" y="2290"/>
                </a:moveTo>
                <a:lnTo>
                  <a:pt x="7104" y="2290"/>
                </a:lnTo>
                <a:lnTo>
                  <a:pt x="6955" y="2397"/>
                </a:lnTo>
                <a:lnTo>
                  <a:pt x="6805" y="2482"/>
                </a:lnTo>
                <a:lnTo>
                  <a:pt x="6634" y="2568"/>
                </a:lnTo>
                <a:lnTo>
                  <a:pt x="6462" y="2632"/>
                </a:lnTo>
                <a:lnTo>
                  <a:pt x="6462" y="2632"/>
                </a:lnTo>
                <a:lnTo>
                  <a:pt x="6248" y="2675"/>
                </a:lnTo>
                <a:lnTo>
                  <a:pt x="6035" y="2718"/>
                </a:lnTo>
                <a:lnTo>
                  <a:pt x="5821" y="2739"/>
                </a:lnTo>
                <a:lnTo>
                  <a:pt x="5607" y="2739"/>
                </a:lnTo>
                <a:lnTo>
                  <a:pt x="4729" y="2739"/>
                </a:lnTo>
                <a:lnTo>
                  <a:pt x="4729" y="2739"/>
                </a:lnTo>
                <a:lnTo>
                  <a:pt x="4259" y="2760"/>
                </a:lnTo>
                <a:lnTo>
                  <a:pt x="4023" y="2760"/>
                </a:lnTo>
                <a:lnTo>
                  <a:pt x="3916" y="2739"/>
                </a:lnTo>
                <a:lnTo>
                  <a:pt x="3831" y="2718"/>
                </a:lnTo>
                <a:lnTo>
                  <a:pt x="3831" y="2718"/>
                </a:lnTo>
                <a:lnTo>
                  <a:pt x="3809" y="2675"/>
                </a:lnTo>
                <a:lnTo>
                  <a:pt x="3788" y="2632"/>
                </a:lnTo>
                <a:lnTo>
                  <a:pt x="3767" y="2611"/>
                </a:lnTo>
                <a:lnTo>
                  <a:pt x="3724" y="2589"/>
                </a:lnTo>
                <a:lnTo>
                  <a:pt x="3724" y="2589"/>
                </a:lnTo>
                <a:lnTo>
                  <a:pt x="3702" y="2589"/>
                </a:lnTo>
                <a:lnTo>
                  <a:pt x="3660" y="2611"/>
                </a:lnTo>
                <a:lnTo>
                  <a:pt x="3638" y="2653"/>
                </a:lnTo>
                <a:lnTo>
                  <a:pt x="3617" y="2696"/>
                </a:lnTo>
                <a:lnTo>
                  <a:pt x="3574" y="2718"/>
                </a:lnTo>
                <a:lnTo>
                  <a:pt x="3574" y="2718"/>
                </a:lnTo>
                <a:lnTo>
                  <a:pt x="3531" y="2718"/>
                </a:lnTo>
                <a:lnTo>
                  <a:pt x="3488" y="2675"/>
                </a:lnTo>
                <a:lnTo>
                  <a:pt x="3467" y="2589"/>
                </a:lnTo>
                <a:lnTo>
                  <a:pt x="3467" y="2546"/>
                </a:lnTo>
                <a:lnTo>
                  <a:pt x="3446" y="2504"/>
                </a:lnTo>
                <a:lnTo>
                  <a:pt x="3403" y="2461"/>
                </a:lnTo>
                <a:lnTo>
                  <a:pt x="3339" y="2439"/>
                </a:lnTo>
                <a:lnTo>
                  <a:pt x="3339" y="2439"/>
                </a:lnTo>
                <a:lnTo>
                  <a:pt x="3296" y="2439"/>
                </a:lnTo>
                <a:lnTo>
                  <a:pt x="3274" y="2461"/>
                </a:lnTo>
                <a:lnTo>
                  <a:pt x="3232" y="2525"/>
                </a:lnTo>
                <a:lnTo>
                  <a:pt x="3210" y="2589"/>
                </a:lnTo>
                <a:lnTo>
                  <a:pt x="3210" y="2653"/>
                </a:lnTo>
                <a:lnTo>
                  <a:pt x="3210" y="2653"/>
                </a:lnTo>
                <a:lnTo>
                  <a:pt x="3146" y="2718"/>
                </a:lnTo>
                <a:lnTo>
                  <a:pt x="3103" y="2739"/>
                </a:lnTo>
                <a:lnTo>
                  <a:pt x="3061" y="2718"/>
                </a:lnTo>
                <a:lnTo>
                  <a:pt x="2954" y="2718"/>
                </a:lnTo>
                <a:lnTo>
                  <a:pt x="2954" y="2718"/>
                </a:lnTo>
                <a:lnTo>
                  <a:pt x="2975" y="2568"/>
                </a:lnTo>
                <a:lnTo>
                  <a:pt x="2954" y="2397"/>
                </a:lnTo>
                <a:lnTo>
                  <a:pt x="2932" y="2332"/>
                </a:lnTo>
                <a:lnTo>
                  <a:pt x="2889" y="2290"/>
                </a:lnTo>
                <a:lnTo>
                  <a:pt x="2825" y="2290"/>
                </a:lnTo>
                <a:lnTo>
                  <a:pt x="2761" y="2332"/>
                </a:lnTo>
                <a:lnTo>
                  <a:pt x="2761" y="2332"/>
                </a:lnTo>
                <a:lnTo>
                  <a:pt x="2718" y="2375"/>
                </a:lnTo>
                <a:lnTo>
                  <a:pt x="2697" y="2439"/>
                </a:lnTo>
                <a:lnTo>
                  <a:pt x="2654" y="2589"/>
                </a:lnTo>
                <a:lnTo>
                  <a:pt x="2611" y="2632"/>
                </a:lnTo>
                <a:lnTo>
                  <a:pt x="2590" y="2696"/>
                </a:lnTo>
                <a:lnTo>
                  <a:pt x="2547" y="2696"/>
                </a:lnTo>
                <a:lnTo>
                  <a:pt x="2483" y="2675"/>
                </a:lnTo>
                <a:lnTo>
                  <a:pt x="2483" y="2675"/>
                </a:lnTo>
                <a:lnTo>
                  <a:pt x="2440" y="2632"/>
                </a:lnTo>
                <a:lnTo>
                  <a:pt x="2440" y="2546"/>
                </a:lnTo>
                <a:lnTo>
                  <a:pt x="2483" y="2375"/>
                </a:lnTo>
                <a:lnTo>
                  <a:pt x="2483" y="2268"/>
                </a:lnTo>
                <a:lnTo>
                  <a:pt x="2504" y="2183"/>
                </a:lnTo>
                <a:lnTo>
                  <a:pt x="2461" y="2119"/>
                </a:lnTo>
                <a:lnTo>
                  <a:pt x="2419" y="2054"/>
                </a:lnTo>
                <a:lnTo>
                  <a:pt x="2419" y="2054"/>
                </a:lnTo>
                <a:lnTo>
                  <a:pt x="2376" y="2033"/>
                </a:lnTo>
                <a:lnTo>
                  <a:pt x="2333" y="2033"/>
                </a:lnTo>
                <a:lnTo>
                  <a:pt x="2247" y="2076"/>
                </a:lnTo>
                <a:lnTo>
                  <a:pt x="2205" y="2140"/>
                </a:lnTo>
                <a:lnTo>
                  <a:pt x="2141" y="2247"/>
                </a:lnTo>
                <a:lnTo>
                  <a:pt x="2076" y="2461"/>
                </a:lnTo>
                <a:lnTo>
                  <a:pt x="2034" y="2632"/>
                </a:lnTo>
                <a:lnTo>
                  <a:pt x="2034" y="2632"/>
                </a:lnTo>
                <a:lnTo>
                  <a:pt x="2012" y="2611"/>
                </a:lnTo>
                <a:lnTo>
                  <a:pt x="1991" y="2568"/>
                </a:lnTo>
                <a:lnTo>
                  <a:pt x="1991" y="2439"/>
                </a:lnTo>
                <a:lnTo>
                  <a:pt x="2034" y="2097"/>
                </a:lnTo>
                <a:lnTo>
                  <a:pt x="2034" y="1926"/>
                </a:lnTo>
                <a:lnTo>
                  <a:pt x="2034" y="1798"/>
                </a:lnTo>
                <a:lnTo>
                  <a:pt x="2012" y="1755"/>
                </a:lnTo>
                <a:lnTo>
                  <a:pt x="1969" y="1733"/>
                </a:lnTo>
                <a:lnTo>
                  <a:pt x="1927" y="1733"/>
                </a:lnTo>
                <a:lnTo>
                  <a:pt x="1862" y="1755"/>
                </a:lnTo>
                <a:lnTo>
                  <a:pt x="1862" y="1755"/>
                </a:lnTo>
                <a:lnTo>
                  <a:pt x="1798" y="1819"/>
                </a:lnTo>
                <a:lnTo>
                  <a:pt x="1755" y="1926"/>
                </a:lnTo>
                <a:lnTo>
                  <a:pt x="1670" y="2225"/>
                </a:lnTo>
                <a:lnTo>
                  <a:pt x="1606" y="2375"/>
                </a:lnTo>
                <a:lnTo>
                  <a:pt x="1563" y="2504"/>
                </a:lnTo>
                <a:lnTo>
                  <a:pt x="1520" y="2568"/>
                </a:lnTo>
                <a:lnTo>
                  <a:pt x="1477" y="2589"/>
                </a:lnTo>
                <a:lnTo>
                  <a:pt x="1456" y="2589"/>
                </a:lnTo>
                <a:lnTo>
                  <a:pt x="1456" y="2589"/>
                </a:lnTo>
                <a:lnTo>
                  <a:pt x="1413" y="2546"/>
                </a:lnTo>
                <a:lnTo>
                  <a:pt x="1413" y="2504"/>
                </a:lnTo>
                <a:lnTo>
                  <a:pt x="1413" y="2375"/>
                </a:lnTo>
                <a:lnTo>
                  <a:pt x="1477" y="1990"/>
                </a:lnTo>
                <a:lnTo>
                  <a:pt x="1499" y="1798"/>
                </a:lnTo>
                <a:lnTo>
                  <a:pt x="1499" y="1669"/>
                </a:lnTo>
                <a:lnTo>
                  <a:pt x="1477" y="1626"/>
                </a:lnTo>
                <a:lnTo>
                  <a:pt x="1434" y="1584"/>
                </a:lnTo>
                <a:lnTo>
                  <a:pt x="1392" y="1584"/>
                </a:lnTo>
                <a:lnTo>
                  <a:pt x="1306" y="1605"/>
                </a:lnTo>
                <a:lnTo>
                  <a:pt x="1306" y="1605"/>
                </a:lnTo>
                <a:lnTo>
                  <a:pt x="1242" y="1669"/>
                </a:lnTo>
                <a:lnTo>
                  <a:pt x="1199" y="1776"/>
                </a:lnTo>
                <a:lnTo>
                  <a:pt x="1092" y="2076"/>
                </a:lnTo>
                <a:lnTo>
                  <a:pt x="985" y="2482"/>
                </a:lnTo>
                <a:lnTo>
                  <a:pt x="985" y="2482"/>
                </a:lnTo>
                <a:lnTo>
                  <a:pt x="985" y="2247"/>
                </a:lnTo>
                <a:lnTo>
                  <a:pt x="1007" y="1990"/>
                </a:lnTo>
                <a:lnTo>
                  <a:pt x="1049" y="1755"/>
                </a:lnTo>
                <a:lnTo>
                  <a:pt x="1114" y="1519"/>
                </a:lnTo>
                <a:lnTo>
                  <a:pt x="1114" y="1519"/>
                </a:lnTo>
                <a:lnTo>
                  <a:pt x="1156" y="1412"/>
                </a:lnTo>
                <a:lnTo>
                  <a:pt x="1220" y="1305"/>
                </a:lnTo>
                <a:lnTo>
                  <a:pt x="1285" y="1220"/>
                </a:lnTo>
                <a:lnTo>
                  <a:pt x="1370" y="1134"/>
                </a:lnTo>
                <a:lnTo>
                  <a:pt x="1563" y="1006"/>
                </a:lnTo>
                <a:lnTo>
                  <a:pt x="1777" y="899"/>
                </a:lnTo>
                <a:lnTo>
                  <a:pt x="1777" y="899"/>
                </a:lnTo>
                <a:lnTo>
                  <a:pt x="2034" y="792"/>
                </a:lnTo>
                <a:lnTo>
                  <a:pt x="2269" y="706"/>
                </a:lnTo>
                <a:lnTo>
                  <a:pt x="2526" y="642"/>
                </a:lnTo>
                <a:lnTo>
                  <a:pt x="2782" y="578"/>
                </a:lnTo>
                <a:lnTo>
                  <a:pt x="3296" y="514"/>
                </a:lnTo>
                <a:lnTo>
                  <a:pt x="3809" y="492"/>
                </a:lnTo>
                <a:lnTo>
                  <a:pt x="3809" y="492"/>
                </a:lnTo>
                <a:lnTo>
                  <a:pt x="4109" y="492"/>
                </a:lnTo>
                <a:lnTo>
                  <a:pt x="4408" y="514"/>
                </a:lnTo>
                <a:lnTo>
                  <a:pt x="4687" y="557"/>
                </a:lnTo>
                <a:lnTo>
                  <a:pt x="4986" y="599"/>
                </a:lnTo>
                <a:lnTo>
                  <a:pt x="4986" y="599"/>
                </a:lnTo>
                <a:lnTo>
                  <a:pt x="5500" y="685"/>
                </a:lnTo>
                <a:lnTo>
                  <a:pt x="5756" y="728"/>
                </a:lnTo>
                <a:lnTo>
                  <a:pt x="5992" y="835"/>
                </a:lnTo>
                <a:lnTo>
                  <a:pt x="5992" y="835"/>
                </a:lnTo>
                <a:lnTo>
                  <a:pt x="6120" y="899"/>
                </a:lnTo>
                <a:lnTo>
                  <a:pt x="6248" y="1006"/>
                </a:lnTo>
                <a:lnTo>
                  <a:pt x="6505" y="1177"/>
                </a:lnTo>
                <a:lnTo>
                  <a:pt x="6505" y="1177"/>
                </a:lnTo>
                <a:lnTo>
                  <a:pt x="6890" y="1370"/>
                </a:lnTo>
                <a:lnTo>
                  <a:pt x="7062" y="1498"/>
                </a:lnTo>
                <a:lnTo>
                  <a:pt x="7233" y="1626"/>
                </a:lnTo>
                <a:lnTo>
                  <a:pt x="7233" y="1626"/>
                </a:lnTo>
                <a:lnTo>
                  <a:pt x="7275" y="1819"/>
                </a:lnTo>
                <a:lnTo>
                  <a:pt x="7297" y="1905"/>
                </a:lnTo>
                <a:lnTo>
                  <a:pt x="7275" y="1990"/>
                </a:lnTo>
                <a:lnTo>
                  <a:pt x="7254" y="2076"/>
                </a:lnTo>
                <a:lnTo>
                  <a:pt x="7233" y="2161"/>
                </a:lnTo>
                <a:lnTo>
                  <a:pt x="7169" y="2225"/>
                </a:lnTo>
                <a:lnTo>
                  <a:pt x="7104" y="2290"/>
                </a:lnTo>
                <a:lnTo>
                  <a:pt x="7104" y="2290"/>
                </a:lnTo>
                <a:close/>
                <a:moveTo>
                  <a:pt x="4494" y="963"/>
                </a:moveTo>
                <a:lnTo>
                  <a:pt x="4494" y="963"/>
                </a:lnTo>
                <a:lnTo>
                  <a:pt x="4387" y="920"/>
                </a:lnTo>
                <a:lnTo>
                  <a:pt x="4237" y="878"/>
                </a:lnTo>
                <a:lnTo>
                  <a:pt x="4088" y="878"/>
                </a:lnTo>
                <a:lnTo>
                  <a:pt x="4045" y="899"/>
                </a:lnTo>
                <a:lnTo>
                  <a:pt x="3981" y="942"/>
                </a:lnTo>
                <a:lnTo>
                  <a:pt x="3981" y="942"/>
                </a:lnTo>
                <a:lnTo>
                  <a:pt x="3959" y="1006"/>
                </a:lnTo>
                <a:lnTo>
                  <a:pt x="3981" y="1049"/>
                </a:lnTo>
                <a:lnTo>
                  <a:pt x="4002" y="1092"/>
                </a:lnTo>
                <a:lnTo>
                  <a:pt x="4066" y="1134"/>
                </a:lnTo>
                <a:lnTo>
                  <a:pt x="4194" y="1199"/>
                </a:lnTo>
                <a:lnTo>
                  <a:pt x="4301" y="1241"/>
                </a:lnTo>
                <a:lnTo>
                  <a:pt x="4301" y="1241"/>
                </a:lnTo>
                <a:lnTo>
                  <a:pt x="4387" y="1305"/>
                </a:lnTo>
                <a:lnTo>
                  <a:pt x="4494" y="1370"/>
                </a:lnTo>
                <a:lnTo>
                  <a:pt x="4494" y="1370"/>
                </a:lnTo>
                <a:lnTo>
                  <a:pt x="4558" y="1391"/>
                </a:lnTo>
                <a:lnTo>
                  <a:pt x="4622" y="1391"/>
                </a:lnTo>
                <a:lnTo>
                  <a:pt x="4729" y="1348"/>
                </a:lnTo>
                <a:lnTo>
                  <a:pt x="4729" y="1348"/>
                </a:lnTo>
                <a:lnTo>
                  <a:pt x="4729" y="1220"/>
                </a:lnTo>
                <a:lnTo>
                  <a:pt x="4665" y="1113"/>
                </a:lnTo>
                <a:lnTo>
                  <a:pt x="4601" y="1027"/>
                </a:lnTo>
                <a:lnTo>
                  <a:pt x="4494" y="963"/>
                </a:lnTo>
                <a:lnTo>
                  <a:pt x="4494" y="963"/>
                </a:lnTo>
                <a:close/>
                <a:moveTo>
                  <a:pt x="4858" y="963"/>
                </a:moveTo>
                <a:lnTo>
                  <a:pt x="4858" y="963"/>
                </a:lnTo>
                <a:lnTo>
                  <a:pt x="4858" y="1006"/>
                </a:lnTo>
                <a:lnTo>
                  <a:pt x="4858" y="1049"/>
                </a:lnTo>
                <a:lnTo>
                  <a:pt x="4879" y="1156"/>
                </a:lnTo>
                <a:lnTo>
                  <a:pt x="4943" y="1220"/>
                </a:lnTo>
                <a:lnTo>
                  <a:pt x="5029" y="1305"/>
                </a:lnTo>
                <a:lnTo>
                  <a:pt x="5136" y="1370"/>
                </a:lnTo>
                <a:lnTo>
                  <a:pt x="5243" y="1412"/>
                </a:lnTo>
                <a:lnTo>
                  <a:pt x="5350" y="1455"/>
                </a:lnTo>
                <a:lnTo>
                  <a:pt x="5414" y="1455"/>
                </a:lnTo>
                <a:lnTo>
                  <a:pt x="5414" y="1455"/>
                </a:lnTo>
                <a:lnTo>
                  <a:pt x="5393" y="1391"/>
                </a:lnTo>
                <a:lnTo>
                  <a:pt x="5350" y="1263"/>
                </a:lnTo>
                <a:lnTo>
                  <a:pt x="5286" y="1156"/>
                </a:lnTo>
                <a:lnTo>
                  <a:pt x="5200" y="1027"/>
                </a:lnTo>
                <a:lnTo>
                  <a:pt x="5115" y="920"/>
                </a:lnTo>
                <a:lnTo>
                  <a:pt x="5029" y="878"/>
                </a:lnTo>
                <a:lnTo>
                  <a:pt x="4986" y="878"/>
                </a:lnTo>
                <a:lnTo>
                  <a:pt x="4943" y="878"/>
                </a:lnTo>
                <a:lnTo>
                  <a:pt x="4901" y="920"/>
                </a:lnTo>
                <a:lnTo>
                  <a:pt x="4858" y="963"/>
                </a:lnTo>
                <a:lnTo>
                  <a:pt x="4858" y="963"/>
                </a:lnTo>
                <a:close/>
                <a:moveTo>
                  <a:pt x="4644" y="5157"/>
                </a:moveTo>
                <a:lnTo>
                  <a:pt x="4644" y="5157"/>
                </a:lnTo>
                <a:lnTo>
                  <a:pt x="4665" y="5242"/>
                </a:lnTo>
                <a:lnTo>
                  <a:pt x="4729" y="5285"/>
                </a:lnTo>
                <a:lnTo>
                  <a:pt x="4815" y="5328"/>
                </a:lnTo>
                <a:lnTo>
                  <a:pt x="4922" y="5328"/>
                </a:lnTo>
                <a:lnTo>
                  <a:pt x="5008" y="5306"/>
                </a:lnTo>
                <a:lnTo>
                  <a:pt x="5072" y="5264"/>
                </a:lnTo>
                <a:lnTo>
                  <a:pt x="5136" y="5200"/>
                </a:lnTo>
                <a:lnTo>
                  <a:pt x="5157" y="5114"/>
                </a:lnTo>
                <a:lnTo>
                  <a:pt x="5157" y="5114"/>
                </a:lnTo>
                <a:lnTo>
                  <a:pt x="5115" y="5028"/>
                </a:lnTo>
                <a:lnTo>
                  <a:pt x="5072" y="4986"/>
                </a:lnTo>
                <a:lnTo>
                  <a:pt x="4986" y="4943"/>
                </a:lnTo>
                <a:lnTo>
                  <a:pt x="4879" y="4943"/>
                </a:lnTo>
                <a:lnTo>
                  <a:pt x="4794" y="4964"/>
                </a:lnTo>
                <a:lnTo>
                  <a:pt x="4708" y="5007"/>
                </a:lnTo>
                <a:lnTo>
                  <a:pt x="4665" y="5071"/>
                </a:lnTo>
                <a:lnTo>
                  <a:pt x="4644" y="5157"/>
                </a:lnTo>
                <a:lnTo>
                  <a:pt x="4644" y="5157"/>
                </a:lnTo>
                <a:close/>
                <a:moveTo>
                  <a:pt x="4473" y="5585"/>
                </a:moveTo>
                <a:lnTo>
                  <a:pt x="4473" y="5585"/>
                </a:lnTo>
                <a:lnTo>
                  <a:pt x="4537" y="5627"/>
                </a:lnTo>
                <a:lnTo>
                  <a:pt x="4622" y="5670"/>
                </a:lnTo>
                <a:lnTo>
                  <a:pt x="4729" y="5692"/>
                </a:lnTo>
                <a:lnTo>
                  <a:pt x="4858" y="5692"/>
                </a:lnTo>
                <a:lnTo>
                  <a:pt x="4986" y="5692"/>
                </a:lnTo>
                <a:lnTo>
                  <a:pt x="5115" y="5649"/>
                </a:lnTo>
                <a:lnTo>
                  <a:pt x="5179" y="5585"/>
                </a:lnTo>
                <a:lnTo>
                  <a:pt x="5200" y="5563"/>
                </a:lnTo>
                <a:lnTo>
                  <a:pt x="5221" y="5499"/>
                </a:lnTo>
                <a:lnTo>
                  <a:pt x="5221" y="5499"/>
                </a:lnTo>
                <a:lnTo>
                  <a:pt x="5157" y="5456"/>
                </a:lnTo>
                <a:lnTo>
                  <a:pt x="5050" y="5413"/>
                </a:lnTo>
                <a:lnTo>
                  <a:pt x="4922" y="5392"/>
                </a:lnTo>
                <a:lnTo>
                  <a:pt x="4772" y="5392"/>
                </a:lnTo>
                <a:lnTo>
                  <a:pt x="4644" y="5413"/>
                </a:lnTo>
                <a:lnTo>
                  <a:pt x="4537" y="5435"/>
                </a:lnTo>
                <a:lnTo>
                  <a:pt x="4515" y="5478"/>
                </a:lnTo>
                <a:lnTo>
                  <a:pt x="4473" y="5499"/>
                </a:lnTo>
                <a:lnTo>
                  <a:pt x="4473" y="5542"/>
                </a:lnTo>
                <a:lnTo>
                  <a:pt x="4473" y="5585"/>
                </a:lnTo>
                <a:lnTo>
                  <a:pt x="4473" y="5585"/>
                </a:lnTo>
                <a:close/>
                <a:moveTo>
                  <a:pt x="4558" y="6013"/>
                </a:moveTo>
                <a:lnTo>
                  <a:pt x="4558" y="6013"/>
                </a:lnTo>
                <a:lnTo>
                  <a:pt x="4494" y="6055"/>
                </a:lnTo>
                <a:lnTo>
                  <a:pt x="4473" y="6077"/>
                </a:lnTo>
                <a:lnTo>
                  <a:pt x="4494" y="6098"/>
                </a:lnTo>
                <a:lnTo>
                  <a:pt x="4515" y="6120"/>
                </a:lnTo>
                <a:lnTo>
                  <a:pt x="4708" y="6162"/>
                </a:lnTo>
                <a:lnTo>
                  <a:pt x="4708" y="6162"/>
                </a:lnTo>
                <a:lnTo>
                  <a:pt x="4858" y="6248"/>
                </a:lnTo>
                <a:lnTo>
                  <a:pt x="5029" y="6312"/>
                </a:lnTo>
                <a:lnTo>
                  <a:pt x="5115" y="6355"/>
                </a:lnTo>
                <a:lnTo>
                  <a:pt x="5179" y="6355"/>
                </a:lnTo>
                <a:lnTo>
                  <a:pt x="5264" y="6355"/>
                </a:lnTo>
                <a:lnTo>
                  <a:pt x="5350" y="6333"/>
                </a:lnTo>
                <a:lnTo>
                  <a:pt x="5350" y="6333"/>
                </a:lnTo>
                <a:lnTo>
                  <a:pt x="5371" y="6269"/>
                </a:lnTo>
                <a:lnTo>
                  <a:pt x="5371" y="6205"/>
                </a:lnTo>
                <a:lnTo>
                  <a:pt x="5350" y="6162"/>
                </a:lnTo>
                <a:lnTo>
                  <a:pt x="5307" y="6120"/>
                </a:lnTo>
                <a:lnTo>
                  <a:pt x="5221" y="6055"/>
                </a:lnTo>
                <a:lnTo>
                  <a:pt x="5072" y="5991"/>
                </a:lnTo>
                <a:lnTo>
                  <a:pt x="4922" y="5970"/>
                </a:lnTo>
                <a:lnTo>
                  <a:pt x="4772" y="5948"/>
                </a:lnTo>
                <a:lnTo>
                  <a:pt x="4644" y="5970"/>
                </a:lnTo>
                <a:lnTo>
                  <a:pt x="4558" y="6013"/>
                </a:lnTo>
                <a:lnTo>
                  <a:pt x="4558" y="6013"/>
                </a:lnTo>
                <a:close/>
                <a:moveTo>
                  <a:pt x="4301" y="6654"/>
                </a:moveTo>
                <a:lnTo>
                  <a:pt x="4301" y="6654"/>
                </a:lnTo>
                <a:lnTo>
                  <a:pt x="4366" y="6719"/>
                </a:lnTo>
                <a:lnTo>
                  <a:pt x="4473" y="6761"/>
                </a:lnTo>
                <a:lnTo>
                  <a:pt x="4622" y="6804"/>
                </a:lnTo>
                <a:lnTo>
                  <a:pt x="4794" y="6826"/>
                </a:lnTo>
                <a:lnTo>
                  <a:pt x="4965" y="6826"/>
                </a:lnTo>
                <a:lnTo>
                  <a:pt x="5093" y="6826"/>
                </a:lnTo>
                <a:lnTo>
                  <a:pt x="5200" y="6783"/>
                </a:lnTo>
                <a:lnTo>
                  <a:pt x="5243" y="6761"/>
                </a:lnTo>
                <a:lnTo>
                  <a:pt x="5264" y="6719"/>
                </a:lnTo>
                <a:lnTo>
                  <a:pt x="5264" y="6719"/>
                </a:lnTo>
                <a:lnTo>
                  <a:pt x="5243" y="6654"/>
                </a:lnTo>
                <a:lnTo>
                  <a:pt x="5200" y="6590"/>
                </a:lnTo>
                <a:lnTo>
                  <a:pt x="5136" y="6547"/>
                </a:lnTo>
                <a:lnTo>
                  <a:pt x="5072" y="6505"/>
                </a:lnTo>
                <a:lnTo>
                  <a:pt x="4901" y="6462"/>
                </a:lnTo>
                <a:lnTo>
                  <a:pt x="4708" y="6440"/>
                </a:lnTo>
                <a:lnTo>
                  <a:pt x="4537" y="6462"/>
                </a:lnTo>
                <a:lnTo>
                  <a:pt x="4387" y="6505"/>
                </a:lnTo>
                <a:lnTo>
                  <a:pt x="4344" y="6526"/>
                </a:lnTo>
                <a:lnTo>
                  <a:pt x="4301" y="6569"/>
                </a:lnTo>
                <a:lnTo>
                  <a:pt x="4301" y="6612"/>
                </a:lnTo>
                <a:lnTo>
                  <a:pt x="4301" y="6654"/>
                </a:lnTo>
                <a:lnTo>
                  <a:pt x="4301" y="6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5926653" y="2013506"/>
            <a:ext cx="262848" cy="268625"/>
          </a:xfrm>
          <a:custGeom>
            <a:rect b="b" l="l" r="r" t="t"/>
            <a:pathLst>
              <a:path extrusionOk="0" h="9950" w="9736">
                <a:moveTo>
                  <a:pt x="9736" y="4173"/>
                </a:moveTo>
                <a:lnTo>
                  <a:pt x="9736" y="4173"/>
                </a:lnTo>
                <a:lnTo>
                  <a:pt x="9714" y="3788"/>
                </a:lnTo>
                <a:lnTo>
                  <a:pt x="9650" y="3424"/>
                </a:lnTo>
                <a:lnTo>
                  <a:pt x="9522" y="3082"/>
                </a:lnTo>
                <a:lnTo>
                  <a:pt x="9372" y="2761"/>
                </a:lnTo>
                <a:lnTo>
                  <a:pt x="9158" y="2461"/>
                </a:lnTo>
                <a:lnTo>
                  <a:pt x="8923" y="2183"/>
                </a:lnTo>
                <a:lnTo>
                  <a:pt x="8666" y="1926"/>
                </a:lnTo>
                <a:lnTo>
                  <a:pt x="8367" y="1691"/>
                </a:lnTo>
                <a:lnTo>
                  <a:pt x="8367" y="1691"/>
                </a:lnTo>
                <a:lnTo>
                  <a:pt x="8067" y="1520"/>
                </a:lnTo>
                <a:lnTo>
                  <a:pt x="7767" y="1327"/>
                </a:lnTo>
                <a:lnTo>
                  <a:pt x="7447" y="1178"/>
                </a:lnTo>
                <a:lnTo>
                  <a:pt x="7126" y="1049"/>
                </a:lnTo>
                <a:lnTo>
                  <a:pt x="7126" y="1049"/>
                </a:lnTo>
                <a:lnTo>
                  <a:pt x="6912" y="1006"/>
                </a:lnTo>
                <a:lnTo>
                  <a:pt x="6676" y="964"/>
                </a:lnTo>
                <a:lnTo>
                  <a:pt x="6462" y="942"/>
                </a:lnTo>
                <a:lnTo>
                  <a:pt x="6248" y="942"/>
                </a:lnTo>
                <a:lnTo>
                  <a:pt x="6248" y="942"/>
                </a:lnTo>
                <a:lnTo>
                  <a:pt x="6056" y="964"/>
                </a:lnTo>
                <a:lnTo>
                  <a:pt x="5863" y="964"/>
                </a:lnTo>
                <a:lnTo>
                  <a:pt x="5692" y="942"/>
                </a:lnTo>
                <a:lnTo>
                  <a:pt x="5500" y="899"/>
                </a:lnTo>
                <a:lnTo>
                  <a:pt x="5500" y="899"/>
                </a:lnTo>
                <a:lnTo>
                  <a:pt x="5457" y="728"/>
                </a:lnTo>
                <a:lnTo>
                  <a:pt x="5393" y="578"/>
                </a:lnTo>
                <a:lnTo>
                  <a:pt x="5307" y="407"/>
                </a:lnTo>
                <a:lnTo>
                  <a:pt x="5200" y="279"/>
                </a:lnTo>
                <a:lnTo>
                  <a:pt x="5093" y="172"/>
                </a:lnTo>
                <a:lnTo>
                  <a:pt x="4965" y="65"/>
                </a:lnTo>
                <a:lnTo>
                  <a:pt x="4793" y="22"/>
                </a:lnTo>
                <a:lnTo>
                  <a:pt x="4601" y="1"/>
                </a:lnTo>
                <a:lnTo>
                  <a:pt x="4601" y="1"/>
                </a:lnTo>
                <a:lnTo>
                  <a:pt x="4451" y="22"/>
                </a:lnTo>
                <a:lnTo>
                  <a:pt x="4301" y="86"/>
                </a:lnTo>
                <a:lnTo>
                  <a:pt x="4152" y="151"/>
                </a:lnTo>
                <a:lnTo>
                  <a:pt x="4023" y="258"/>
                </a:lnTo>
                <a:lnTo>
                  <a:pt x="4023" y="258"/>
                </a:lnTo>
                <a:lnTo>
                  <a:pt x="3916" y="386"/>
                </a:lnTo>
                <a:lnTo>
                  <a:pt x="3831" y="536"/>
                </a:lnTo>
                <a:lnTo>
                  <a:pt x="3831" y="536"/>
                </a:lnTo>
                <a:lnTo>
                  <a:pt x="3788" y="664"/>
                </a:lnTo>
                <a:lnTo>
                  <a:pt x="3766" y="750"/>
                </a:lnTo>
                <a:lnTo>
                  <a:pt x="3724" y="792"/>
                </a:lnTo>
                <a:lnTo>
                  <a:pt x="3724" y="792"/>
                </a:lnTo>
                <a:lnTo>
                  <a:pt x="3681" y="835"/>
                </a:lnTo>
                <a:lnTo>
                  <a:pt x="3638" y="857"/>
                </a:lnTo>
                <a:lnTo>
                  <a:pt x="3510" y="878"/>
                </a:lnTo>
                <a:lnTo>
                  <a:pt x="3253" y="921"/>
                </a:lnTo>
                <a:lnTo>
                  <a:pt x="3253" y="921"/>
                </a:lnTo>
                <a:lnTo>
                  <a:pt x="2782" y="1071"/>
                </a:lnTo>
                <a:lnTo>
                  <a:pt x="2782" y="1071"/>
                </a:lnTo>
                <a:lnTo>
                  <a:pt x="2354" y="1220"/>
                </a:lnTo>
                <a:lnTo>
                  <a:pt x="1948" y="1434"/>
                </a:lnTo>
                <a:lnTo>
                  <a:pt x="1948" y="1434"/>
                </a:lnTo>
                <a:lnTo>
                  <a:pt x="1563" y="1648"/>
                </a:lnTo>
                <a:lnTo>
                  <a:pt x="1199" y="1905"/>
                </a:lnTo>
                <a:lnTo>
                  <a:pt x="878" y="2183"/>
                </a:lnTo>
                <a:lnTo>
                  <a:pt x="579" y="2504"/>
                </a:lnTo>
                <a:lnTo>
                  <a:pt x="579" y="2504"/>
                </a:lnTo>
                <a:lnTo>
                  <a:pt x="365" y="2782"/>
                </a:lnTo>
                <a:lnTo>
                  <a:pt x="215" y="3103"/>
                </a:lnTo>
                <a:lnTo>
                  <a:pt x="86" y="3446"/>
                </a:lnTo>
                <a:lnTo>
                  <a:pt x="44" y="3617"/>
                </a:lnTo>
                <a:lnTo>
                  <a:pt x="1" y="3788"/>
                </a:lnTo>
                <a:lnTo>
                  <a:pt x="1" y="3959"/>
                </a:lnTo>
                <a:lnTo>
                  <a:pt x="1" y="4152"/>
                </a:lnTo>
                <a:lnTo>
                  <a:pt x="1" y="4323"/>
                </a:lnTo>
                <a:lnTo>
                  <a:pt x="22" y="4494"/>
                </a:lnTo>
                <a:lnTo>
                  <a:pt x="65" y="4665"/>
                </a:lnTo>
                <a:lnTo>
                  <a:pt x="129" y="4836"/>
                </a:lnTo>
                <a:lnTo>
                  <a:pt x="193" y="5007"/>
                </a:lnTo>
                <a:lnTo>
                  <a:pt x="279" y="5179"/>
                </a:lnTo>
                <a:lnTo>
                  <a:pt x="279" y="5179"/>
                </a:lnTo>
                <a:lnTo>
                  <a:pt x="407" y="5350"/>
                </a:lnTo>
                <a:lnTo>
                  <a:pt x="536" y="5521"/>
                </a:lnTo>
                <a:lnTo>
                  <a:pt x="685" y="5671"/>
                </a:lnTo>
                <a:lnTo>
                  <a:pt x="878" y="5799"/>
                </a:lnTo>
                <a:lnTo>
                  <a:pt x="878" y="5799"/>
                </a:lnTo>
                <a:lnTo>
                  <a:pt x="985" y="5842"/>
                </a:lnTo>
                <a:lnTo>
                  <a:pt x="1135" y="5906"/>
                </a:lnTo>
                <a:lnTo>
                  <a:pt x="1135" y="5906"/>
                </a:lnTo>
                <a:lnTo>
                  <a:pt x="1306" y="5927"/>
                </a:lnTo>
                <a:lnTo>
                  <a:pt x="1306" y="5927"/>
                </a:lnTo>
                <a:lnTo>
                  <a:pt x="1349" y="5970"/>
                </a:lnTo>
                <a:lnTo>
                  <a:pt x="1392" y="6056"/>
                </a:lnTo>
                <a:lnTo>
                  <a:pt x="1477" y="6248"/>
                </a:lnTo>
                <a:lnTo>
                  <a:pt x="1648" y="6612"/>
                </a:lnTo>
                <a:lnTo>
                  <a:pt x="1648" y="6612"/>
                </a:lnTo>
                <a:lnTo>
                  <a:pt x="1841" y="7019"/>
                </a:lnTo>
                <a:lnTo>
                  <a:pt x="2012" y="7404"/>
                </a:lnTo>
                <a:lnTo>
                  <a:pt x="2012" y="7404"/>
                </a:lnTo>
                <a:lnTo>
                  <a:pt x="2162" y="7853"/>
                </a:lnTo>
                <a:lnTo>
                  <a:pt x="2290" y="8281"/>
                </a:lnTo>
                <a:lnTo>
                  <a:pt x="2526" y="9158"/>
                </a:lnTo>
                <a:lnTo>
                  <a:pt x="2526" y="9158"/>
                </a:lnTo>
                <a:lnTo>
                  <a:pt x="2547" y="9308"/>
                </a:lnTo>
                <a:lnTo>
                  <a:pt x="2611" y="9479"/>
                </a:lnTo>
                <a:lnTo>
                  <a:pt x="2697" y="9607"/>
                </a:lnTo>
                <a:lnTo>
                  <a:pt x="2739" y="9672"/>
                </a:lnTo>
                <a:lnTo>
                  <a:pt x="2804" y="9714"/>
                </a:lnTo>
                <a:lnTo>
                  <a:pt x="2804" y="9714"/>
                </a:lnTo>
                <a:lnTo>
                  <a:pt x="2889" y="9757"/>
                </a:lnTo>
                <a:lnTo>
                  <a:pt x="2975" y="9800"/>
                </a:lnTo>
                <a:lnTo>
                  <a:pt x="3167" y="9843"/>
                </a:lnTo>
                <a:lnTo>
                  <a:pt x="3574" y="9886"/>
                </a:lnTo>
                <a:lnTo>
                  <a:pt x="3574" y="9886"/>
                </a:lnTo>
                <a:lnTo>
                  <a:pt x="3809" y="9907"/>
                </a:lnTo>
                <a:lnTo>
                  <a:pt x="4045" y="9928"/>
                </a:lnTo>
                <a:lnTo>
                  <a:pt x="4537" y="9950"/>
                </a:lnTo>
                <a:lnTo>
                  <a:pt x="5500" y="9928"/>
                </a:lnTo>
                <a:lnTo>
                  <a:pt x="5500" y="9928"/>
                </a:lnTo>
                <a:lnTo>
                  <a:pt x="5863" y="9907"/>
                </a:lnTo>
                <a:lnTo>
                  <a:pt x="6248" y="9864"/>
                </a:lnTo>
                <a:lnTo>
                  <a:pt x="6655" y="9779"/>
                </a:lnTo>
                <a:lnTo>
                  <a:pt x="6826" y="9714"/>
                </a:lnTo>
                <a:lnTo>
                  <a:pt x="6997" y="9650"/>
                </a:lnTo>
                <a:lnTo>
                  <a:pt x="6997" y="9650"/>
                </a:lnTo>
                <a:lnTo>
                  <a:pt x="7147" y="9543"/>
                </a:lnTo>
                <a:lnTo>
                  <a:pt x="7297" y="9394"/>
                </a:lnTo>
                <a:lnTo>
                  <a:pt x="7425" y="9222"/>
                </a:lnTo>
                <a:lnTo>
                  <a:pt x="7532" y="9030"/>
                </a:lnTo>
                <a:lnTo>
                  <a:pt x="7618" y="8837"/>
                </a:lnTo>
                <a:lnTo>
                  <a:pt x="7682" y="8645"/>
                </a:lnTo>
                <a:lnTo>
                  <a:pt x="7810" y="8260"/>
                </a:lnTo>
                <a:lnTo>
                  <a:pt x="7810" y="8260"/>
                </a:lnTo>
                <a:lnTo>
                  <a:pt x="8110" y="7361"/>
                </a:lnTo>
                <a:lnTo>
                  <a:pt x="8260" y="6912"/>
                </a:lnTo>
                <a:lnTo>
                  <a:pt x="8431" y="6462"/>
                </a:lnTo>
                <a:lnTo>
                  <a:pt x="8431" y="6462"/>
                </a:lnTo>
                <a:lnTo>
                  <a:pt x="8474" y="6334"/>
                </a:lnTo>
                <a:lnTo>
                  <a:pt x="8538" y="6270"/>
                </a:lnTo>
                <a:lnTo>
                  <a:pt x="8602" y="6227"/>
                </a:lnTo>
                <a:lnTo>
                  <a:pt x="8730" y="6206"/>
                </a:lnTo>
                <a:lnTo>
                  <a:pt x="8730" y="6206"/>
                </a:lnTo>
                <a:lnTo>
                  <a:pt x="8923" y="6163"/>
                </a:lnTo>
                <a:lnTo>
                  <a:pt x="9094" y="6077"/>
                </a:lnTo>
                <a:lnTo>
                  <a:pt x="9094" y="6077"/>
                </a:lnTo>
                <a:lnTo>
                  <a:pt x="9222" y="5992"/>
                </a:lnTo>
                <a:lnTo>
                  <a:pt x="9351" y="5885"/>
                </a:lnTo>
                <a:lnTo>
                  <a:pt x="9458" y="5756"/>
                </a:lnTo>
                <a:lnTo>
                  <a:pt x="9543" y="5628"/>
                </a:lnTo>
                <a:lnTo>
                  <a:pt x="9543" y="5628"/>
                </a:lnTo>
                <a:lnTo>
                  <a:pt x="9629" y="5457"/>
                </a:lnTo>
                <a:lnTo>
                  <a:pt x="9693" y="5286"/>
                </a:lnTo>
                <a:lnTo>
                  <a:pt x="9714" y="5093"/>
                </a:lnTo>
                <a:lnTo>
                  <a:pt x="9736" y="4922"/>
                </a:lnTo>
                <a:lnTo>
                  <a:pt x="9736" y="4558"/>
                </a:lnTo>
                <a:lnTo>
                  <a:pt x="9736" y="4173"/>
                </a:lnTo>
                <a:lnTo>
                  <a:pt x="9736" y="4173"/>
                </a:lnTo>
                <a:close/>
                <a:moveTo>
                  <a:pt x="4665" y="536"/>
                </a:moveTo>
                <a:lnTo>
                  <a:pt x="4665" y="536"/>
                </a:lnTo>
                <a:lnTo>
                  <a:pt x="4729" y="472"/>
                </a:lnTo>
                <a:lnTo>
                  <a:pt x="4772" y="450"/>
                </a:lnTo>
                <a:lnTo>
                  <a:pt x="4815" y="429"/>
                </a:lnTo>
                <a:lnTo>
                  <a:pt x="4858" y="429"/>
                </a:lnTo>
                <a:lnTo>
                  <a:pt x="4965" y="450"/>
                </a:lnTo>
                <a:lnTo>
                  <a:pt x="5072" y="472"/>
                </a:lnTo>
                <a:lnTo>
                  <a:pt x="5072" y="472"/>
                </a:lnTo>
                <a:lnTo>
                  <a:pt x="5136" y="578"/>
                </a:lnTo>
                <a:lnTo>
                  <a:pt x="5157" y="685"/>
                </a:lnTo>
                <a:lnTo>
                  <a:pt x="5179" y="814"/>
                </a:lnTo>
                <a:lnTo>
                  <a:pt x="5136" y="921"/>
                </a:lnTo>
                <a:lnTo>
                  <a:pt x="5093" y="1006"/>
                </a:lnTo>
                <a:lnTo>
                  <a:pt x="5007" y="1049"/>
                </a:lnTo>
                <a:lnTo>
                  <a:pt x="4965" y="1049"/>
                </a:lnTo>
                <a:lnTo>
                  <a:pt x="4900" y="1049"/>
                </a:lnTo>
                <a:lnTo>
                  <a:pt x="4858" y="1028"/>
                </a:lnTo>
                <a:lnTo>
                  <a:pt x="4793" y="985"/>
                </a:lnTo>
                <a:lnTo>
                  <a:pt x="4793" y="985"/>
                </a:lnTo>
                <a:lnTo>
                  <a:pt x="4708" y="899"/>
                </a:lnTo>
                <a:lnTo>
                  <a:pt x="4665" y="771"/>
                </a:lnTo>
                <a:lnTo>
                  <a:pt x="4644" y="643"/>
                </a:lnTo>
                <a:lnTo>
                  <a:pt x="4665" y="578"/>
                </a:lnTo>
                <a:lnTo>
                  <a:pt x="4665" y="536"/>
                </a:lnTo>
                <a:lnTo>
                  <a:pt x="4665" y="536"/>
                </a:lnTo>
                <a:close/>
                <a:moveTo>
                  <a:pt x="7896" y="6398"/>
                </a:moveTo>
                <a:lnTo>
                  <a:pt x="7896" y="6398"/>
                </a:lnTo>
                <a:lnTo>
                  <a:pt x="7767" y="6805"/>
                </a:lnTo>
                <a:lnTo>
                  <a:pt x="7767" y="6805"/>
                </a:lnTo>
                <a:lnTo>
                  <a:pt x="7639" y="7190"/>
                </a:lnTo>
                <a:lnTo>
                  <a:pt x="7596" y="7382"/>
                </a:lnTo>
                <a:lnTo>
                  <a:pt x="7511" y="7575"/>
                </a:lnTo>
                <a:lnTo>
                  <a:pt x="7511" y="7575"/>
                </a:lnTo>
                <a:lnTo>
                  <a:pt x="7211" y="8302"/>
                </a:lnTo>
                <a:lnTo>
                  <a:pt x="7211" y="8302"/>
                </a:lnTo>
                <a:lnTo>
                  <a:pt x="7061" y="8666"/>
                </a:lnTo>
                <a:lnTo>
                  <a:pt x="6976" y="8859"/>
                </a:lnTo>
                <a:lnTo>
                  <a:pt x="6847" y="9008"/>
                </a:lnTo>
                <a:lnTo>
                  <a:pt x="6847" y="9008"/>
                </a:lnTo>
                <a:lnTo>
                  <a:pt x="6762" y="9094"/>
                </a:lnTo>
                <a:lnTo>
                  <a:pt x="6655" y="9137"/>
                </a:lnTo>
                <a:lnTo>
                  <a:pt x="6548" y="9158"/>
                </a:lnTo>
                <a:lnTo>
                  <a:pt x="6420" y="9180"/>
                </a:lnTo>
                <a:lnTo>
                  <a:pt x="6141" y="9180"/>
                </a:lnTo>
                <a:lnTo>
                  <a:pt x="5906" y="9180"/>
                </a:lnTo>
                <a:lnTo>
                  <a:pt x="5906" y="9180"/>
                </a:lnTo>
                <a:lnTo>
                  <a:pt x="4879" y="9222"/>
                </a:lnTo>
                <a:lnTo>
                  <a:pt x="4879" y="9222"/>
                </a:lnTo>
                <a:lnTo>
                  <a:pt x="3681" y="9265"/>
                </a:lnTo>
                <a:lnTo>
                  <a:pt x="3681" y="9265"/>
                </a:lnTo>
                <a:lnTo>
                  <a:pt x="3553" y="9265"/>
                </a:lnTo>
                <a:lnTo>
                  <a:pt x="3467" y="9265"/>
                </a:lnTo>
                <a:lnTo>
                  <a:pt x="3424" y="9244"/>
                </a:lnTo>
                <a:lnTo>
                  <a:pt x="3403" y="9222"/>
                </a:lnTo>
                <a:lnTo>
                  <a:pt x="3339" y="9115"/>
                </a:lnTo>
                <a:lnTo>
                  <a:pt x="3339" y="9115"/>
                </a:lnTo>
                <a:lnTo>
                  <a:pt x="3232" y="8687"/>
                </a:lnTo>
                <a:lnTo>
                  <a:pt x="3232" y="8687"/>
                </a:lnTo>
                <a:lnTo>
                  <a:pt x="2975" y="7874"/>
                </a:lnTo>
                <a:lnTo>
                  <a:pt x="2825" y="7489"/>
                </a:lnTo>
                <a:lnTo>
                  <a:pt x="2654" y="7083"/>
                </a:lnTo>
                <a:lnTo>
                  <a:pt x="2654" y="7083"/>
                </a:lnTo>
                <a:lnTo>
                  <a:pt x="2504" y="6762"/>
                </a:lnTo>
                <a:lnTo>
                  <a:pt x="2354" y="6420"/>
                </a:lnTo>
                <a:lnTo>
                  <a:pt x="2354" y="6420"/>
                </a:lnTo>
                <a:lnTo>
                  <a:pt x="2183" y="6206"/>
                </a:lnTo>
                <a:lnTo>
                  <a:pt x="2098" y="6077"/>
                </a:lnTo>
                <a:lnTo>
                  <a:pt x="2076" y="6013"/>
                </a:lnTo>
                <a:lnTo>
                  <a:pt x="2076" y="5949"/>
                </a:lnTo>
                <a:lnTo>
                  <a:pt x="2076" y="5949"/>
                </a:lnTo>
                <a:lnTo>
                  <a:pt x="2205" y="5906"/>
                </a:lnTo>
                <a:lnTo>
                  <a:pt x="2333" y="5863"/>
                </a:lnTo>
                <a:lnTo>
                  <a:pt x="2547" y="5735"/>
                </a:lnTo>
                <a:lnTo>
                  <a:pt x="2996" y="5457"/>
                </a:lnTo>
                <a:lnTo>
                  <a:pt x="2996" y="5457"/>
                </a:lnTo>
                <a:lnTo>
                  <a:pt x="3103" y="5414"/>
                </a:lnTo>
                <a:lnTo>
                  <a:pt x="3189" y="5393"/>
                </a:lnTo>
                <a:lnTo>
                  <a:pt x="3253" y="5414"/>
                </a:lnTo>
                <a:lnTo>
                  <a:pt x="3381" y="5457"/>
                </a:lnTo>
                <a:lnTo>
                  <a:pt x="3381" y="5457"/>
                </a:lnTo>
                <a:lnTo>
                  <a:pt x="3702" y="5628"/>
                </a:lnTo>
                <a:lnTo>
                  <a:pt x="3702" y="5628"/>
                </a:lnTo>
                <a:lnTo>
                  <a:pt x="3895" y="5735"/>
                </a:lnTo>
                <a:lnTo>
                  <a:pt x="4109" y="5820"/>
                </a:lnTo>
                <a:lnTo>
                  <a:pt x="4344" y="5885"/>
                </a:lnTo>
                <a:lnTo>
                  <a:pt x="4558" y="5906"/>
                </a:lnTo>
                <a:lnTo>
                  <a:pt x="4558" y="5906"/>
                </a:lnTo>
                <a:lnTo>
                  <a:pt x="4665" y="5906"/>
                </a:lnTo>
                <a:lnTo>
                  <a:pt x="4793" y="5885"/>
                </a:lnTo>
                <a:lnTo>
                  <a:pt x="4986" y="5799"/>
                </a:lnTo>
                <a:lnTo>
                  <a:pt x="4986" y="5799"/>
                </a:lnTo>
                <a:lnTo>
                  <a:pt x="5072" y="5756"/>
                </a:lnTo>
                <a:lnTo>
                  <a:pt x="5157" y="5671"/>
                </a:lnTo>
                <a:lnTo>
                  <a:pt x="5243" y="5606"/>
                </a:lnTo>
                <a:lnTo>
                  <a:pt x="5307" y="5564"/>
                </a:lnTo>
                <a:lnTo>
                  <a:pt x="5307" y="5564"/>
                </a:lnTo>
                <a:lnTo>
                  <a:pt x="5393" y="5542"/>
                </a:lnTo>
                <a:lnTo>
                  <a:pt x="5478" y="5585"/>
                </a:lnTo>
                <a:lnTo>
                  <a:pt x="5478" y="5585"/>
                </a:lnTo>
                <a:lnTo>
                  <a:pt x="5564" y="5671"/>
                </a:lnTo>
                <a:lnTo>
                  <a:pt x="5564" y="5671"/>
                </a:lnTo>
                <a:lnTo>
                  <a:pt x="5692" y="5778"/>
                </a:lnTo>
                <a:lnTo>
                  <a:pt x="5842" y="5863"/>
                </a:lnTo>
                <a:lnTo>
                  <a:pt x="5842" y="5863"/>
                </a:lnTo>
                <a:lnTo>
                  <a:pt x="6120" y="5992"/>
                </a:lnTo>
                <a:lnTo>
                  <a:pt x="6248" y="6034"/>
                </a:lnTo>
                <a:lnTo>
                  <a:pt x="6398" y="6056"/>
                </a:lnTo>
                <a:lnTo>
                  <a:pt x="6398" y="6056"/>
                </a:lnTo>
                <a:lnTo>
                  <a:pt x="6527" y="6056"/>
                </a:lnTo>
                <a:lnTo>
                  <a:pt x="6634" y="6056"/>
                </a:lnTo>
                <a:lnTo>
                  <a:pt x="6740" y="6013"/>
                </a:lnTo>
                <a:lnTo>
                  <a:pt x="6847" y="5949"/>
                </a:lnTo>
                <a:lnTo>
                  <a:pt x="6847" y="5949"/>
                </a:lnTo>
                <a:lnTo>
                  <a:pt x="7019" y="5799"/>
                </a:lnTo>
                <a:lnTo>
                  <a:pt x="7104" y="5713"/>
                </a:lnTo>
                <a:lnTo>
                  <a:pt x="7168" y="5671"/>
                </a:lnTo>
                <a:lnTo>
                  <a:pt x="7168" y="5671"/>
                </a:lnTo>
                <a:lnTo>
                  <a:pt x="7233" y="5692"/>
                </a:lnTo>
                <a:lnTo>
                  <a:pt x="7297" y="5756"/>
                </a:lnTo>
                <a:lnTo>
                  <a:pt x="7404" y="5863"/>
                </a:lnTo>
                <a:lnTo>
                  <a:pt x="7404" y="5863"/>
                </a:lnTo>
                <a:lnTo>
                  <a:pt x="7554" y="5970"/>
                </a:lnTo>
                <a:lnTo>
                  <a:pt x="7703" y="6056"/>
                </a:lnTo>
                <a:lnTo>
                  <a:pt x="7703" y="6056"/>
                </a:lnTo>
                <a:lnTo>
                  <a:pt x="7853" y="6120"/>
                </a:lnTo>
                <a:lnTo>
                  <a:pt x="7981" y="6163"/>
                </a:lnTo>
                <a:lnTo>
                  <a:pt x="7981" y="6163"/>
                </a:lnTo>
                <a:lnTo>
                  <a:pt x="7939" y="6291"/>
                </a:lnTo>
                <a:lnTo>
                  <a:pt x="7896" y="6398"/>
                </a:lnTo>
                <a:lnTo>
                  <a:pt x="7896" y="6398"/>
                </a:lnTo>
                <a:close/>
                <a:moveTo>
                  <a:pt x="9158" y="5114"/>
                </a:moveTo>
                <a:lnTo>
                  <a:pt x="9158" y="5114"/>
                </a:lnTo>
                <a:lnTo>
                  <a:pt x="9051" y="5286"/>
                </a:lnTo>
                <a:lnTo>
                  <a:pt x="8944" y="5435"/>
                </a:lnTo>
                <a:lnTo>
                  <a:pt x="8816" y="5542"/>
                </a:lnTo>
                <a:lnTo>
                  <a:pt x="8687" y="5606"/>
                </a:lnTo>
                <a:lnTo>
                  <a:pt x="8538" y="5649"/>
                </a:lnTo>
                <a:lnTo>
                  <a:pt x="8367" y="5649"/>
                </a:lnTo>
                <a:lnTo>
                  <a:pt x="8195" y="5606"/>
                </a:lnTo>
                <a:lnTo>
                  <a:pt x="8003" y="5542"/>
                </a:lnTo>
                <a:lnTo>
                  <a:pt x="8003" y="5542"/>
                </a:lnTo>
                <a:lnTo>
                  <a:pt x="7810" y="5435"/>
                </a:lnTo>
                <a:lnTo>
                  <a:pt x="7618" y="5286"/>
                </a:lnTo>
                <a:lnTo>
                  <a:pt x="7618" y="5286"/>
                </a:lnTo>
                <a:lnTo>
                  <a:pt x="7489" y="5136"/>
                </a:lnTo>
                <a:lnTo>
                  <a:pt x="7404" y="5050"/>
                </a:lnTo>
                <a:lnTo>
                  <a:pt x="7361" y="5050"/>
                </a:lnTo>
                <a:lnTo>
                  <a:pt x="7318" y="5050"/>
                </a:lnTo>
                <a:lnTo>
                  <a:pt x="7318" y="5050"/>
                </a:lnTo>
                <a:lnTo>
                  <a:pt x="7190" y="5179"/>
                </a:lnTo>
                <a:lnTo>
                  <a:pt x="7190" y="5179"/>
                </a:lnTo>
                <a:lnTo>
                  <a:pt x="7061" y="5307"/>
                </a:lnTo>
                <a:lnTo>
                  <a:pt x="6912" y="5414"/>
                </a:lnTo>
                <a:lnTo>
                  <a:pt x="6912" y="5414"/>
                </a:lnTo>
                <a:lnTo>
                  <a:pt x="6805" y="5478"/>
                </a:lnTo>
                <a:lnTo>
                  <a:pt x="6719" y="5521"/>
                </a:lnTo>
                <a:lnTo>
                  <a:pt x="6634" y="5542"/>
                </a:lnTo>
                <a:lnTo>
                  <a:pt x="6527" y="5564"/>
                </a:lnTo>
                <a:lnTo>
                  <a:pt x="6355" y="5564"/>
                </a:lnTo>
                <a:lnTo>
                  <a:pt x="6184" y="5500"/>
                </a:lnTo>
                <a:lnTo>
                  <a:pt x="6013" y="5435"/>
                </a:lnTo>
                <a:lnTo>
                  <a:pt x="5842" y="5328"/>
                </a:lnTo>
                <a:lnTo>
                  <a:pt x="5692" y="5200"/>
                </a:lnTo>
                <a:lnTo>
                  <a:pt x="5542" y="5072"/>
                </a:lnTo>
                <a:lnTo>
                  <a:pt x="5542" y="5072"/>
                </a:lnTo>
                <a:lnTo>
                  <a:pt x="5393" y="4879"/>
                </a:lnTo>
                <a:lnTo>
                  <a:pt x="5307" y="4772"/>
                </a:lnTo>
                <a:lnTo>
                  <a:pt x="5243" y="4729"/>
                </a:lnTo>
                <a:lnTo>
                  <a:pt x="5243" y="4729"/>
                </a:lnTo>
                <a:lnTo>
                  <a:pt x="5200" y="4729"/>
                </a:lnTo>
                <a:lnTo>
                  <a:pt x="5157" y="4751"/>
                </a:lnTo>
                <a:lnTo>
                  <a:pt x="5114" y="4836"/>
                </a:lnTo>
                <a:lnTo>
                  <a:pt x="5093" y="4943"/>
                </a:lnTo>
                <a:lnTo>
                  <a:pt x="5093" y="5007"/>
                </a:lnTo>
                <a:lnTo>
                  <a:pt x="5093" y="5007"/>
                </a:lnTo>
                <a:lnTo>
                  <a:pt x="5093" y="5114"/>
                </a:lnTo>
                <a:lnTo>
                  <a:pt x="5114" y="5157"/>
                </a:lnTo>
                <a:lnTo>
                  <a:pt x="5114" y="5179"/>
                </a:lnTo>
                <a:lnTo>
                  <a:pt x="5093" y="5221"/>
                </a:lnTo>
                <a:lnTo>
                  <a:pt x="4986" y="5286"/>
                </a:lnTo>
                <a:lnTo>
                  <a:pt x="4986" y="5286"/>
                </a:lnTo>
                <a:lnTo>
                  <a:pt x="4858" y="5371"/>
                </a:lnTo>
                <a:lnTo>
                  <a:pt x="4708" y="5457"/>
                </a:lnTo>
                <a:lnTo>
                  <a:pt x="4708" y="5457"/>
                </a:lnTo>
                <a:lnTo>
                  <a:pt x="4537" y="5478"/>
                </a:lnTo>
                <a:lnTo>
                  <a:pt x="4366" y="5457"/>
                </a:lnTo>
                <a:lnTo>
                  <a:pt x="4194" y="5414"/>
                </a:lnTo>
                <a:lnTo>
                  <a:pt x="4023" y="5350"/>
                </a:lnTo>
                <a:lnTo>
                  <a:pt x="3681" y="5179"/>
                </a:lnTo>
                <a:lnTo>
                  <a:pt x="3531" y="5114"/>
                </a:lnTo>
                <a:lnTo>
                  <a:pt x="3360" y="5050"/>
                </a:lnTo>
                <a:lnTo>
                  <a:pt x="3360" y="5050"/>
                </a:lnTo>
                <a:lnTo>
                  <a:pt x="3381" y="4922"/>
                </a:lnTo>
                <a:lnTo>
                  <a:pt x="3403" y="4793"/>
                </a:lnTo>
                <a:lnTo>
                  <a:pt x="3381" y="4729"/>
                </a:lnTo>
                <a:lnTo>
                  <a:pt x="3360" y="4686"/>
                </a:lnTo>
                <a:lnTo>
                  <a:pt x="3296" y="4665"/>
                </a:lnTo>
                <a:lnTo>
                  <a:pt x="3210" y="4665"/>
                </a:lnTo>
                <a:lnTo>
                  <a:pt x="3210" y="4665"/>
                </a:lnTo>
                <a:lnTo>
                  <a:pt x="3146" y="4686"/>
                </a:lnTo>
                <a:lnTo>
                  <a:pt x="3082" y="4708"/>
                </a:lnTo>
                <a:lnTo>
                  <a:pt x="2953" y="4815"/>
                </a:lnTo>
                <a:lnTo>
                  <a:pt x="2825" y="4943"/>
                </a:lnTo>
                <a:lnTo>
                  <a:pt x="2718" y="5029"/>
                </a:lnTo>
                <a:lnTo>
                  <a:pt x="2718" y="5029"/>
                </a:lnTo>
                <a:lnTo>
                  <a:pt x="2376" y="5200"/>
                </a:lnTo>
                <a:lnTo>
                  <a:pt x="2183" y="5286"/>
                </a:lnTo>
                <a:lnTo>
                  <a:pt x="1991" y="5350"/>
                </a:lnTo>
                <a:lnTo>
                  <a:pt x="1798" y="5393"/>
                </a:lnTo>
                <a:lnTo>
                  <a:pt x="1606" y="5414"/>
                </a:lnTo>
                <a:lnTo>
                  <a:pt x="1413" y="5414"/>
                </a:lnTo>
                <a:lnTo>
                  <a:pt x="1220" y="5350"/>
                </a:lnTo>
                <a:lnTo>
                  <a:pt x="1220" y="5350"/>
                </a:lnTo>
                <a:lnTo>
                  <a:pt x="1135" y="5328"/>
                </a:lnTo>
                <a:lnTo>
                  <a:pt x="1071" y="5264"/>
                </a:lnTo>
                <a:lnTo>
                  <a:pt x="942" y="5136"/>
                </a:lnTo>
                <a:lnTo>
                  <a:pt x="814" y="4965"/>
                </a:lnTo>
                <a:lnTo>
                  <a:pt x="728" y="4793"/>
                </a:lnTo>
                <a:lnTo>
                  <a:pt x="643" y="4579"/>
                </a:lnTo>
                <a:lnTo>
                  <a:pt x="600" y="4366"/>
                </a:lnTo>
                <a:lnTo>
                  <a:pt x="557" y="4173"/>
                </a:lnTo>
                <a:lnTo>
                  <a:pt x="536" y="4002"/>
                </a:lnTo>
                <a:lnTo>
                  <a:pt x="536" y="4002"/>
                </a:lnTo>
                <a:lnTo>
                  <a:pt x="536" y="3809"/>
                </a:lnTo>
                <a:lnTo>
                  <a:pt x="557" y="3595"/>
                </a:lnTo>
                <a:lnTo>
                  <a:pt x="600" y="3403"/>
                </a:lnTo>
                <a:lnTo>
                  <a:pt x="664" y="3232"/>
                </a:lnTo>
                <a:lnTo>
                  <a:pt x="750" y="3060"/>
                </a:lnTo>
                <a:lnTo>
                  <a:pt x="835" y="2889"/>
                </a:lnTo>
                <a:lnTo>
                  <a:pt x="964" y="2739"/>
                </a:lnTo>
                <a:lnTo>
                  <a:pt x="1092" y="2568"/>
                </a:lnTo>
                <a:lnTo>
                  <a:pt x="1092" y="2568"/>
                </a:lnTo>
                <a:lnTo>
                  <a:pt x="1327" y="2376"/>
                </a:lnTo>
                <a:lnTo>
                  <a:pt x="1563" y="2183"/>
                </a:lnTo>
                <a:lnTo>
                  <a:pt x="1819" y="2012"/>
                </a:lnTo>
                <a:lnTo>
                  <a:pt x="2076" y="1862"/>
                </a:lnTo>
                <a:lnTo>
                  <a:pt x="2354" y="1712"/>
                </a:lnTo>
                <a:lnTo>
                  <a:pt x="2633" y="1605"/>
                </a:lnTo>
                <a:lnTo>
                  <a:pt x="2911" y="1499"/>
                </a:lnTo>
                <a:lnTo>
                  <a:pt x="3189" y="1413"/>
                </a:lnTo>
                <a:lnTo>
                  <a:pt x="3189" y="1413"/>
                </a:lnTo>
                <a:lnTo>
                  <a:pt x="3488" y="1306"/>
                </a:lnTo>
                <a:lnTo>
                  <a:pt x="3638" y="1263"/>
                </a:lnTo>
                <a:lnTo>
                  <a:pt x="3724" y="1263"/>
                </a:lnTo>
                <a:lnTo>
                  <a:pt x="3788" y="1285"/>
                </a:lnTo>
                <a:lnTo>
                  <a:pt x="3788" y="1285"/>
                </a:lnTo>
                <a:lnTo>
                  <a:pt x="3831" y="1327"/>
                </a:lnTo>
                <a:lnTo>
                  <a:pt x="3873" y="1413"/>
                </a:lnTo>
                <a:lnTo>
                  <a:pt x="3938" y="1541"/>
                </a:lnTo>
                <a:lnTo>
                  <a:pt x="3938" y="1541"/>
                </a:lnTo>
                <a:lnTo>
                  <a:pt x="4002" y="1627"/>
                </a:lnTo>
                <a:lnTo>
                  <a:pt x="4087" y="1691"/>
                </a:lnTo>
                <a:lnTo>
                  <a:pt x="4280" y="1841"/>
                </a:lnTo>
                <a:lnTo>
                  <a:pt x="4280" y="1841"/>
                </a:lnTo>
                <a:lnTo>
                  <a:pt x="4451" y="1948"/>
                </a:lnTo>
                <a:lnTo>
                  <a:pt x="4601" y="2012"/>
                </a:lnTo>
                <a:lnTo>
                  <a:pt x="4751" y="2033"/>
                </a:lnTo>
                <a:lnTo>
                  <a:pt x="4922" y="2033"/>
                </a:lnTo>
                <a:lnTo>
                  <a:pt x="5050" y="2012"/>
                </a:lnTo>
                <a:lnTo>
                  <a:pt x="5200" y="1948"/>
                </a:lnTo>
                <a:lnTo>
                  <a:pt x="5350" y="1841"/>
                </a:lnTo>
                <a:lnTo>
                  <a:pt x="5478" y="1691"/>
                </a:lnTo>
                <a:lnTo>
                  <a:pt x="5478" y="1691"/>
                </a:lnTo>
                <a:lnTo>
                  <a:pt x="5521" y="1563"/>
                </a:lnTo>
                <a:lnTo>
                  <a:pt x="5585" y="1456"/>
                </a:lnTo>
                <a:lnTo>
                  <a:pt x="5607" y="1434"/>
                </a:lnTo>
                <a:lnTo>
                  <a:pt x="5671" y="1413"/>
                </a:lnTo>
                <a:lnTo>
                  <a:pt x="5735" y="1413"/>
                </a:lnTo>
                <a:lnTo>
                  <a:pt x="5820" y="1413"/>
                </a:lnTo>
                <a:lnTo>
                  <a:pt x="5820" y="1413"/>
                </a:lnTo>
                <a:lnTo>
                  <a:pt x="5927" y="1477"/>
                </a:lnTo>
                <a:lnTo>
                  <a:pt x="6056" y="1541"/>
                </a:lnTo>
                <a:lnTo>
                  <a:pt x="6291" y="1670"/>
                </a:lnTo>
                <a:lnTo>
                  <a:pt x="6291" y="1670"/>
                </a:lnTo>
                <a:lnTo>
                  <a:pt x="6398" y="1712"/>
                </a:lnTo>
                <a:lnTo>
                  <a:pt x="6527" y="1755"/>
                </a:lnTo>
                <a:lnTo>
                  <a:pt x="6569" y="1755"/>
                </a:lnTo>
                <a:lnTo>
                  <a:pt x="6634" y="1755"/>
                </a:lnTo>
                <a:lnTo>
                  <a:pt x="6676" y="1712"/>
                </a:lnTo>
                <a:lnTo>
                  <a:pt x="6698" y="1648"/>
                </a:lnTo>
                <a:lnTo>
                  <a:pt x="6698" y="1648"/>
                </a:lnTo>
                <a:lnTo>
                  <a:pt x="6698" y="1563"/>
                </a:lnTo>
                <a:lnTo>
                  <a:pt x="6655" y="1456"/>
                </a:lnTo>
                <a:lnTo>
                  <a:pt x="6612" y="1349"/>
                </a:lnTo>
                <a:lnTo>
                  <a:pt x="6569" y="1327"/>
                </a:lnTo>
                <a:lnTo>
                  <a:pt x="6569" y="1327"/>
                </a:lnTo>
                <a:lnTo>
                  <a:pt x="6762" y="1349"/>
                </a:lnTo>
                <a:lnTo>
                  <a:pt x="6954" y="1392"/>
                </a:lnTo>
                <a:lnTo>
                  <a:pt x="7168" y="1477"/>
                </a:lnTo>
                <a:lnTo>
                  <a:pt x="7361" y="1563"/>
                </a:lnTo>
                <a:lnTo>
                  <a:pt x="7575" y="1648"/>
                </a:lnTo>
                <a:lnTo>
                  <a:pt x="7767" y="1777"/>
                </a:lnTo>
                <a:lnTo>
                  <a:pt x="7960" y="1884"/>
                </a:lnTo>
                <a:lnTo>
                  <a:pt x="8153" y="2033"/>
                </a:lnTo>
                <a:lnTo>
                  <a:pt x="8345" y="2183"/>
                </a:lnTo>
                <a:lnTo>
                  <a:pt x="8516" y="2333"/>
                </a:lnTo>
                <a:lnTo>
                  <a:pt x="8666" y="2504"/>
                </a:lnTo>
                <a:lnTo>
                  <a:pt x="8816" y="2675"/>
                </a:lnTo>
                <a:lnTo>
                  <a:pt x="8944" y="2846"/>
                </a:lnTo>
                <a:lnTo>
                  <a:pt x="9051" y="3018"/>
                </a:lnTo>
                <a:lnTo>
                  <a:pt x="9158" y="3210"/>
                </a:lnTo>
                <a:lnTo>
                  <a:pt x="9222" y="3403"/>
                </a:lnTo>
                <a:lnTo>
                  <a:pt x="9222" y="3403"/>
                </a:lnTo>
                <a:lnTo>
                  <a:pt x="9287" y="3595"/>
                </a:lnTo>
                <a:lnTo>
                  <a:pt x="9329" y="3831"/>
                </a:lnTo>
                <a:lnTo>
                  <a:pt x="9351" y="4045"/>
                </a:lnTo>
                <a:lnTo>
                  <a:pt x="9351" y="4280"/>
                </a:lnTo>
                <a:lnTo>
                  <a:pt x="9351" y="4494"/>
                </a:lnTo>
                <a:lnTo>
                  <a:pt x="9308" y="4708"/>
                </a:lnTo>
                <a:lnTo>
                  <a:pt x="9244" y="4922"/>
                </a:lnTo>
                <a:lnTo>
                  <a:pt x="9158" y="5114"/>
                </a:lnTo>
                <a:lnTo>
                  <a:pt x="9158" y="5114"/>
                </a:lnTo>
                <a:close/>
                <a:moveTo>
                  <a:pt x="3531" y="2076"/>
                </a:moveTo>
                <a:lnTo>
                  <a:pt x="3531" y="2076"/>
                </a:lnTo>
                <a:lnTo>
                  <a:pt x="3488" y="2012"/>
                </a:lnTo>
                <a:lnTo>
                  <a:pt x="3446" y="1969"/>
                </a:lnTo>
                <a:lnTo>
                  <a:pt x="3381" y="1926"/>
                </a:lnTo>
                <a:lnTo>
                  <a:pt x="3296" y="1884"/>
                </a:lnTo>
                <a:lnTo>
                  <a:pt x="3210" y="1884"/>
                </a:lnTo>
                <a:lnTo>
                  <a:pt x="3146" y="1884"/>
                </a:lnTo>
                <a:lnTo>
                  <a:pt x="3060" y="1884"/>
                </a:lnTo>
                <a:lnTo>
                  <a:pt x="2996" y="1905"/>
                </a:lnTo>
                <a:lnTo>
                  <a:pt x="2996" y="1905"/>
                </a:lnTo>
                <a:lnTo>
                  <a:pt x="2911" y="1969"/>
                </a:lnTo>
                <a:lnTo>
                  <a:pt x="2846" y="2033"/>
                </a:lnTo>
                <a:lnTo>
                  <a:pt x="2825" y="2119"/>
                </a:lnTo>
                <a:lnTo>
                  <a:pt x="2804" y="2226"/>
                </a:lnTo>
                <a:lnTo>
                  <a:pt x="2804" y="2226"/>
                </a:lnTo>
                <a:lnTo>
                  <a:pt x="2825" y="2312"/>
                </a:lnTo>
                <a:lnTo>
                  <a:pt x="2868" y="2397"/>
                </a:lnTo>
                <a:lnTo>
                  <a:pt x="2932" y="2461"/>
                </a:lnTo>
                <a:lnTo>
                  <a:pt x="2996" y="2504"/>
                </a:lnTo>
                <a:lnTo>
                  <a:pt x="3082" y="2547"/>
                </a:lnTo>
                <a:lnTo>
                  <a:pt x="3167" y="2568"/>
                </a:lnTo>
                <a:lnTo>
                  <a:pt x="3360" y="2590"/>
                </a:lnTo>
                <a:lnTo>
                  <a:pt x="3360" y="2590"/>
                </a:lnTo>
                <a:lnTo>
                  <a:pt x="3467" y="2483"/>
                </a:lnTo>
                <a:lnTo>
                  <a:pt x="3531" y="2376"/>
                </a:lnTo>
                <a:lnTo>
                  <a:pt x="3574" y="2312"/>
                </a:lnTo>
                <a:lnTo>
                  <a:pt x="3574" y="2247"/>
                </a:lnTo>
                <a:lnTo>
                  <a:pt x="3574" y="2162"/>
                </a:lnTo>
                <a:lnTo>
                  <a:pt x="3531" y="2076"/>
                </a:lnTo>
                <a:lnTo>
                  <a:pt x="3531" y="2076"/>
                </a:lnTo>
                <a:close/>
                <a:moveTo>
                  <a:pt x="3296" y="2312"/>
                </a:moveTo>
                <a:lnTo>
                  <a:pt x="3296" y="2312"/>
                </a:lnTo>
                <a:lnTo>
                  <a:pt x="3274" y="2376"/>
                </a:lnTo>
                <a:lnTo>
                  <a:pt x="3232" y="2419"/>
                </a:lnTo>
                <a:lnTo>
                  <a:pt x="3167" y="2440"/>
                </a:lnTo>
                <a:lnTo>
                  <a:pt x="3103" y="2419"/>
                </a:lnTo>
                <a:lnTo>
                  <a:pt x="3039" y="2397"/>
                </a:lnTo>
                <a:lnTo>
                  <a:pt x="2996" y="2354"/>
                </a:lnTo>
                <a:lnTo>
                  <a:pt x="2975" y="2290"/>
                </a:lnTo>
                <a:lnTo>
                  <a:pt x="2996" y="2205"/>
                </a:lnTo>
                <a:lnTo>
                  <a:pt x="2996" y="2205"/>
                </a:lnTo>
                <a:lnTo>
                  <a:pt x="3039" y="2162"/>
                </a:lnTo>
                <a:lnTo>
                  <a:pt x="3082" y="2140"/>
                </a:lnTo>
                <a:lnTo>
                  <a:pt x="3146" y="2140"/>
                </a:lnTo>
                <a:lnTo>
                  <a:pt x="3189" y="2140"/>
                </a:lnTo>
                <a:lnTo>
                  <a:pt x="3232" y="2162"/>
                </a:lnTo>
                <a:lnTo>
                  <a:pt x="3274" y="2205"/>
                </a:lnTo>
                <a:lnTo>
                  <a:pt x="3296" y="2247"/>
                </a:lnTo>
                <a:lnTo>
                  <a:pt x="3296" y="2312"/>
                </a:lnTo>
                <a:lnTo>
                  <a:pt x="3296" y="2312"/>
                </a:lnTo>
                <a:close/>
                <a:moveTo>
                  <a:pt x="7810" y="2247"/>
                </a:moveTo>
                <a:lnTo>
                  <a:pt x="7810" y="2247"/>
                </a:lnTo>
                <a:lnTo>
                  <a:pt x="7746" y="2226"/>
                </a:lnTo>
                <a:lnTo>
                  <a:pt x="7682" y="2205"/>
                </a:lnTo>
                <a:lnTo>
                  <a:pt x="7618" y="2226"/>
                </a:lnTo>
                <a:lnTo>
                  <a:pt x="7554" y="2247"/>
                </a:lnTo>
                <a:lnTo>
                  <a:pt x="7489" y="2269"/>
                </a:lnTo>
                <a:lnTo>
                  <a:pt x="7447" y="2312"/>
                </a:lnTo>
                <a:lnTo>
                  <a:pt x="7382" y="2440"/>
                </a:lnTo>
                <a:lnTo>
                  <a:pt x="7340" y="2568"/>
                </a:lnTo>
                <a:lnTo>
                  <a:pt x="7361" y="2718"/>
                </a:lnTo>
                <a:lnTo>
                  <a:pt x="7382" y="2782"/>
                </a:lnTo>
                <a:lnTo>
                  <a:pt x="7404" y="2846"/>
                </a:lnTo>
                <a:lnTo>
                  <a:pt x="7447" y="2911"/>
                </a:lnTo>
                <a:lnTo>
                  <a:pt x="7511" y="2953"/>
                </a:lnTo>
                <a:lnTo>
                  <a:pt x="7511" y="2953"/>
                </a:lnTo>
                <a:lnTo>
                  <a:pt x="7639" y="2932"/>
                </a:lnTo>
                <a:lnTo>
                  <a:pt x="7767" y="2889"/>
                </a:lnTo>
                <a:lnTo>
                  <a:pt x="7874" y="2804"/>
                </a:lnTo>
                <a:lnTo>
                  <a:pt x="7939" y="2675"/>
                </a:lnTo>
                <a:lnTo>
                  <a:pt x="7981" y="2568"/>
                </a:lnTo>
                <a:lnTo>
                  <a:pt x="7981" y="2440"/>
                </a:lnTo>
                <a:lnTo>
                  <a:pt x="7960" y="2397"/>
                </a:lnTo>
                <a:lnTo>
                  <a:pt x="7939" y="2333"/>
                </a:lnTo>
                <a:lnTo>
                  <a:pt x="7874" y="2290"/>
                </a:lnTo>
                <a:lnTo>
                  <a:pt x="7810" y="2247"/>
                </a:lnTo>
                <a:lnTo>
                  <a:pt x="7810" y="2247"/>
                </a:lnTo>
                <a:close/>
                <a:moveTo>
                  <a:pt x="3167" y="2996"/>
                </a:moveTo>
                <a:lnTo>
                  <a:pt x="3167" y="2996"/>
                </a:lnTo>
                <a:lnTo>
                  <a:pt x="3103" y="3082"/>
                </a:lnTo>
                <a:lnTo>
                  <a:pt x="3082" y="3167"/>
                </a:lnTo>
                <a:lnTo>
                  <a:pt x="3103" y="3253"/>
                </a:lnTo>
                <a:lnTo>
                  <a:pt x="3146" y="3339"/>
                </a:lnTo>
                <a:lnTo>
                  <a:pt x="3232" y="3381"/>
                </a:lnTo>
                <a:lnTo>
                  <a:pt x="3317" y="3424"/>
                </a:lnTo>
                <a:lnTo>
                  <a:pt x="3403" y="3424"/>
                </a:lnTo>
                <a:lnTo>
                  <a:pt x="3510" y="3424"/>
                </a:lnTo>
                <a:lnTo>
                  <a:pt x="3510" y="3424"/>
                </a:lnTo>
                <a:lnTo>
                  <a:pt x="3574" y="3317"/>
                </a:lnTo>
                <a:lnTo>
                  <a:pt x="3595" y="3210"/>
                </a:lnTo>
                <a:lnTo>
                  <a:pt x="3574" y="3103"/>
                </a:lnTo>
                <a:lnTo>
                  <a:pt x="3531" y="2996"/>
                </a:lnTo>
                <a:lnTo>
                  <a:pt x="3467" y="2932"/>
                </a:lnTo>
                <a:lnTo>
                  <a:pt x="3381" y="2911"/>
                </a:lnTo>
                <a:lnTo>
                  <a:pt x="3339" y="2911"/>
                </a:lnTo>
                <a:lnTo>
                  <a:pt x="3274" y="2911"/>
                </a:lnTo>
                <a:lnTo>
                  <a:pt x="3232" y="2953"/>
                </a:lnTo>
                <a:lnTo>
                  <a:pt x="3167" y="2996"/>
                </a:lnTo>
                <a:lnTo>
                  <a:pt x="3167" y="2996"/>
                </a:lnTo>
                <a:close/>
                <a:moveTo>
                  <a:pt x="1755" y="3595"/>
                </a:moveTo>
                <a:lnTo>
                  <a:pt x="1755" y="3595"/>
                </a:lnTo>
                <a:lnTo>
                  <a:pt x="1819" y="3617"/>
                </a:lnTo>
                <a:lnTo>
                  <a:pt x="1884" y="3638"/>
                </a:lnTo>
                <a:lnTo>
                  <a:pt x="2033" y="3617"/>
                </a:lnTo>
                <a:lnTo>
                  <a:pt x="2183" y="3552"/>
                </a:lnTo>
                <a:lnTo>
                  <a:pt x="2226" y="3510"/>
                </a:lnTo>
                <a:lnTo>
                  <a:pt x="2269" y="3467"/>
                </a:lnTo>
                <a:lnTo>
                  <a:pt x="2269" y="3467"/>
                </a:lnTo>
                <a:lnTo>
                  <a:pt x="2290" y="3403"/>
                </a:lnTo>
                <a:lnTo>
                  <a:pt x="2290" y="3339"/>
                </a:lnTo>
                <a:lnTo>
                  <a:pt x="2269" y="3189"/>
                </a:lnTo>
                <a:lnTo>
                  <a:pt x="2226" y="3060"/>
                </a:lnTo>
                <a:lnTo>
                  <a:pt x="2140" y="2953"/>
                </a:lnTo>
                <a:lnTo>
                  <a:pt x="2140" y="2953"/>
                </a:lnTo>
                <a:lnTo>
                  <a:pt x="2076" y="2932"/>
                </a:lnTo>
                <a:lnTo>
                  <a:pt x="2012" y="2932"/>
                </a:lnTo>
                <a:lnTo>
                  <a:pt x="1884" y="2975"/>
                </a:lnTo>
                <a:lnTo>
                  <a:pt x="1798" y="3039"/>
                </a:lnTo>
                <a:lnTo>
                  <a:pt x="1712" y="3146"/>
                </a:lnTo>
                <a:lnTo>
                  <a:pt x="1670" y="3253"/>
                </a:lnTo>
                <a:lnTo>
                  <a:pt x="1648" y="3381"/>
                </a:lnTo>
                <a:lnTo>
                  <a:pt x="1691" y="3488"/>
                </a:lnTo>
                <a:lnTo>
                  <a:pt x="1712" y="3552"/>
                </a:lnTo>
                <a:lnTo>
                  <a:pt x="1755" y="3595"/>
                </a:lnTo>
                <a:lnTo>
                  <a:pt x="1755" y="3595"/>
                </a:lnTo>
                <a:close/>
                <a:moveTo>
                  <a:pt x="1819" y="3274"/>
                </a:moveTo>
                <a:lnTo>
                  <a:pt x="1819" y="3274"/>
                </a:lnTo>
                <a:lnTo>
                  <a:pt x="1819" y="3210"/>
                </a:lnTo>
                <a:lnTo>
                  <a:pt x="1841" y="3167"/>
                </a:lnTo>
                <a:lnTo>
                  <a:pt x="1862" y="3125"/>
                </a:lnTo>
                <a:lnTo>
                  <a:pt x="1905" y="3103"/>
                </a:lnTo>
                <a:lnTo>
                  <a:pt x="1969" y="3103"/>
                </a:lnTo>
                <a:lnTo>
                  <a:pt x="2012" y="3103"/>
                </a:lnTo>
                <a:lnTo>
                  <a:pt x="2055" y="3125"/>
                </a:lnTo>
                <a:lnTo>
                  <a:pt x="2098" y="3146"/>
                </a:lnTo>
                <a:lnTo>
                  <a:pt x="2098" y="3146"/>
                </a:lnTo>
                <a:lnTo>
                  <a:pt x="2098" y="3232"/>
                </a:lnTo>
                <a:lnTo>
                  <a:pt x="2098" y="3296"/>
                </a:lnTo>
                <a:lnTo>
                  <a:pt x="2055" y="3339"/>
                </a:lnTo>
                <a:lnTo>
                  <a:pt x="2012" y="3381"/>
                </a:lnTo>
                <a:lnTo>
                  <a:pt x="1948" y="3381"/>
                </a:lnTo>
                <a:lnTo>
                  <a:pt x="1905" y="3360"/>
                </a:lnTo>
                <a:lnTo>
                  <a:pt x="1862" y="3339"/>
                </a:lnTo>
                <a:lnTo>
                  <a:pt x="1819" y="3274"/>
                </a:lnTo>
                <a:lnTo>
                  <a:pt x="1819" y="3274"/>
                </a:lnTo>
                <a:close/>
                <a:moveTo>
                  <a:pt x="6313" y="3082"/>
                </a:moveTo>
                <a:lnTo>
                  <a:pt x="6313" y="3082"/>
                </a:lnTo>
                <a:lnTo>
                  <a:pt x="6227" y="3103"/>
                </a:lnTo>
                <a:lnTo>
                  <a:pt x="6141" y="3146"/>
                </a:lnTo>
                <a:lnTo>
                  <a:pt x="6099" y="3210"/>
                </a:lnTo>
                <a:lnTo>
                  <a:pt x="6077" y="3296"/>
                </a:lnTo>
                <a:lnTo>
                  <a:pt x="6056" y="3381"/>
                </a:lnTo>
                <a:lnTo>
                  <a:pt x="6077" y="3467"/>
                </a:lnTo>
                <a:lnTo>
                  <a:pt x="6120" y="3531"/>
                </a:lnTo>
                <a:lnTo>
                  <a:pt x="6184" y="3595"/>
                </a:lnTo>
                <a:lnTo>
                  <a:pt x="6184" y="3595"/>
                </a:lnTo>
                <a:lnTo>
                  <a:pt x="6227" y="3638"/>
                </a:lnTo>
                <a:lnTo>
                  <a:pt x="6291" y="3638"/>
                </a:lnTo>
                <a:lnTo>
                  <a:pt x="6334" y="3638"/>
                </a:lnTo>
                <a:lnTo>
                  <a:pt x="6377" y="3638"/>
                </a:lnTo>
                <a:lnTo>
                  <a:pt x="6462" y="3574"/>
                </a:lnTo>
                <a:lnTo>
                  <a:pt x="6505" y="3467"/>
                </a:lnTo>
                <a:lnTo>
                  <a:pt x="6505" y="3467"/>
                </a:lnTo>
                <a:lnTo>
                  <a:pt x="6527" y="3403"/>
                </a:lnTo>
                <a:lnTo>
                  <a:pt x="6505" y="3339"/>
                </a:lnTo>
                <a:lnTo>
                  <a:pt x="6484" y="3296"/>
                </a:lnTo>
                <a:lnTo>
                  <a:pt x="6462" y="3253"/>
                </a:lnTo>
                <a:lnTo>
                  <a:pt x="6313" y="3082"/>
                </a:lnTo>
                <a:lnTo>
                  <a:pt x="6313" y="3082"/>
                </a:lnTo>
                <a:close/>
                <a:moveTo>
                  <a:pt x="5371" y="3552"/>
                </a:moveTo>
                <a:lnTo>
                  <a:pt x="5371" y="3552"/>
                </a:lnTo>
                <a:lnTo>
                  <a:pt x="5243" y="3531"/>
                </a:lnTo>
                <a:lnTo>
                  <a:pt x="5136" y="3552"/>
                </a:lnTo>
                <a:lnTo>
                  <a:pt x="5050" y="3595"/>
                </a:lnTo>
                <a:lnTo>
                  <a:pt x="5007" y="3681"/>
                </a:lnTo>
                <a:lnTo>
                  <a:pt x="4986" y="3766"/>
                </a:lnTo>
                <a:lnTo>
                  <a:pt x="5007" y="3873"/>
                </a:lnTo>
                <a:lnTo>
                  <a:pt x="5072" y="3959"/>
                </a:lnTo>
                <a:lnTo>
                  <a:pt x="5157" y="4023"/>
                </a:lnTo>
                <a:lnTo>
                  <a:pt x="5157" y="4023"/>
                </a:lnTo>
                <a:lnTo>
                  <a:pt x="5264" y="4066"/>
                </a:lnTo>
                <a:lnTo>
                  <a:pt x="5350" y="4045"/>
                </a:lnTo>
                <a:lnTo>
                  <a:pt x="5414" y="3980"/>
                </a:lnTo>
                <a:lnTo>
                  <a:pt x="5457" y="3916"/>
                </a:lnTo>
                <a:lnTo>
                  <a:pt x="5478" y="3809"/>
                </a:lnTo>
                <a:lnTo>
                  <a:pt x="5457" y="3702"/>
                </a:lnTo>
                <a:lnTo>
                  <a:pt x="5435" y="3617"/>
                </a:lnTo>
                <a:lnTo>
                  <a:pt x="5371" y="3552"/>
                </a:lnTo>
                <a:lnTo>
                  <a:pt x="5371" y="3552"/>
                </a:lnTo>
                <a:close/>
                <a:moveTo>
                  <a:pt x="3467" y="6163"/>
                </a:moveTo>
                <a:lnTo>
                  <a:pt x="3467" y="6163"/>
                </a:lnTo>
                <a:lnTo>
                  <a:pt x="3424" y="6184"/>
                </a:lnTo>
                <a:lnTo>
                  <a:pt x="3381" y="6227"/>
                </a:lnTo>
                <a:lnTo>
                  <a:pt x="3360" y="6291"/>
                </a:lnTo>
                <a:lnTo>
                  <a:pt x="3339" y="6355"/>
                </a:lnTo>
                <a:lnTo>
                  <a:pt x="3339" y="6569"/>
                </a:lnTo>
                <a:lnTo>
                  <a:pt x="3360" y="6805"/>
                </a:lnTo>
                <a:lnTo>
                  <a:pt x="3467" y="7297"/>
                </a:lnTo>
                <a:lnTo>
                  <a:pt x="3531" y="7596"/>
                </a:lnTo>
                <a:lnTo>
                  <a:pt x="3531" y="7596"/>
                </a:lnTo>
                <a:lnTo>
                  <a:pt x="3574" y="7939"/>
                </a:lnTo>
                <a:lnTo>
                  <a:pt x="3638" y="8110"/>
                </a:lnTo>
                <a:lnTo>
                  <a:pt x="3659" y="8195"/>
                </a:lnTo>
                <a:lnTo>
                  <a:pt x="3702" y="8260"/>
                </a:lnTo>
                <a:lnTo>
                  <a:pt x="3702" y="8260"/>
                </a:lnTo>
                <a:lnTo>
                  <a:pt x="3766" y="8324"/>
                </a:lnTo>
                <a:lnTo>
                  <a:pt x="3809" y="8345"/>
                </a:lnTo>
                <a:lnTo>
                  <a:pt x="3852" y="8367"/>
                </a:lnTo>
                <a:lnTo>
                  <a:pt x="3916" y="8367"/>
                </a:lnTo>
                <a:lnTo>
                  <a:pt x="3959" y="8324"/>
                </a:lnTo>
                <a:lnTo>
                  <a:pt x="4002" y="8281"/>
                </a:lnTo>
                <a:lnTo>
                  <a:pt x="4045" y="8153"/>
                </a:lnTo>
                <a:lnTo>
                  <a:pt x="4045" y="8153"/>
                </a:lnTo>
                <a:lnTo>
                  <a:pt x="4066" y="8046"/>
                </a:lnTo>
                <a:lnTo>
                  <a:pt x="4066" y="7917"/>
                </a:lnTo>
                <a:lnTo>
                  <a:pt x="4045" y="7639"/>
                </a:lnTo>
                <a:lnTo>
                  <a:pt x="3980" y="7361"/>
                </a:lnTo>
                <a:lnTo>
                  <a:pt x="3916" y="7104"/>
                </a:lnTo>
                <a:lnTo>
                  <a:pt x="3916" y="7104"/>
                </a:lnTo>
                <a:lnTo>
                  <a:pt x="3873" y="6869"/>
                </a:lnTo>
                <a:lnTo>
                  <a:pt x="3788" y="6548"/>
                </a:lnTo>
                <a:lnTo>
                  <a:pt x="3724" y="6398"/>
                </a:lnTo>
                <a:lnTo>
                  <a:pt x="3659" y="6270"/>
                </a:lnTo>
                <a:lnTo>
                  <a:pt x="3574" y="6184"/>
                </a:lnTo>
                <a:lnTo>
                  <a:pt x="3510" y="6163"/>
                </a:lnTo>
                <a:lnTo>
                  <a:pt x="3467" y="6163"/>
                </a:lnTo>
                <a:lnTo>
                  <a:pt x="3467" y="6163"/>
                </a:lnTo>
                <a:close/>
                <a:moveTo>
                  <a:pt x="6634" y="6676"/>
                </a:moveTo>
                <a:lnTo>
                  <a:pt x="6634" y="6676"/>
                </a:lnTo>
                <a:lnTo>
                  <a:pt x="6569" y="6805"/>
                </a:lnTo>
                <a:lnTo>
                  <a:pt x="6505" y="6954"/>
                </a:lnTo>
                <a:lnTo>
                  <a:pt x="6420" y="7233"/>
                </a:lnTo>
                <a:lnTo>
                  <a:pt x="6420" y="7233"/>
                </a:lnTo>
                <a:lnTo>
                  <a:pt x="6355" y="7425"/>
                </a:lnTo>
                <a:lnTo>
                  <a:pt x="6248" y="7725"/>
                </a:lnTo>
                <a:lnTo>
                  <a:pt x="6227" y="7853"/>
                </a:lnTo>
                <a:lnTo>
                  <a:pt x="6206" y="8003"/>
                </a:lnTo>
                <a:lnTo>
                  <a:pt x="6206" y="8110"/>
                </a:lnTo>
                <a:lnTo>
                  <a:pt x="6227" y="8153"/>
                </a:lnTo>
                <a:lnTo>
                  <a:pt x="6270" y="8195"/>
                </a:lnTo>
                <a:lnTo>
                  <a:pt x="6270" y="8195"/>
                </a:lnTo>
                <a:lnTo>
                  <a:pt x="6313" y="8217"/>
                </a:lnTo>
                <a:lnTo>
                  <a:pt x="6334" y="8238"/>
                </a:lnTo>
                <a:lnTo>
                  <a:pt x="6377" y="8238"/>
                </a:lnTo>
                <a:lnTo>
                  <a:pt x="6420" y="8238"/>
                </a:lnTo>
                <a:lnTo>
                  <a:pt x="6462" y="8174"/>
                </a:lnTo>
                <a:lnTo>
                  <a:pt x="6527" y="8088"/>
                </a:lnTo>
                <a:lnTo>
                  <a:pt x="6612" y="7896"/>
                </a:lnTo>
                <a:lnTo>
                  <a:pt x="6655" y="7746"/>
                </a:lnTo>
                <a:lnTo>
                  <a:pt x="6655" y="7746"/>
                </a:lnTo>
                <a:lnTo>
                  <a:pt x="6826" y="7190"/>
                </a:lnTo>
                <a:lnTo>
                  <a:pt x="6912" y="6912"/>
                </a:lnTo>
                <a:lnTo>
                  <a:pt x="6954" y="6633"/>
                </a:lnTo>
                <a:lnTo>
                  <a:pt x="6954" y="6633"/>
                </a:lnTo>
                <a:lnTo>
                  <a:pt x="6847" y="6569"/>
                </a:lnTo>
                <a:lnTo>
                  <a:pt x="6762" y="6569"/>
                </a:lnTo>
                <a:lnTo>
                  <a:pt x="6698" y="6591"/>
                </a:lnTo>
                <a:lnTo>
                  <a:pt x="6634" y="6676"/>
                </a:lnTo>
                <a:lnTo>
                  <a:pt x="6634" y="6676"/>
                </a:lnTo>
                <a:close/>
                <a:moveTo>
                  <a:pt x="5157" y="6591"/>
                </a:moveTo>
                <a:lnTo>
                  <a:pt x="5157" y="6591"/>
                </a:lnTo>
                <a:lnTo>
                  <a:pt x="5136" y="6548"/>
                </a:lnTo>
                <a:lnTo>
                  <a:pt x="5093" y="6569"/>
                </a:lnTo>
                <a:lnTo>
                  <a:pt x="5029" y="6655"/>
                </a:lnTo>
                <a:lnTo>
                  <a:pt x="4986" y="6783"/>
                </a:lnTo>
                <a:lnTo>
                  <a:pt x="4943" y="6869"/>
                </a:lnTo>
                <a:lnTo>
                  <a:pt x="4943" y="6869"/>
                </a:lnTo>
                <a:lnTo>
                  <a:pt x="4943" y="7019"/>
                </a:lnTo>
                <a:lnTo>
                  <a:pt x="4943" y="7147"/>
                </a:lnTo>
                <a:lnTo>
                  <a:pt x="4943" y="7447"/>
                </a:lnTo>
                <a:lnTo>
                  <a:pt x="4943" y="7447"/>
                </a:lnTo>
                <a:lnTo>
                  <a:pt x="4943" y="7618"/>
                </a:lnTo>
                <a:lnTo>
                  <a:pt x="4965" y="7853"/>
                </a:lnTo>
                <a:lnTo>
                  <a:pt x="4965" y="7960"/>
                </a:lnTo>
                <a:lnTo>
                  <a:pt x="5007" y="8067"/>
                </a:lnTo>
                <a:lnTo>
                  <a:pt x="5050" y="8131"/>
                </a:lnTo>
                <a:lnTo>
                  <a:pt x="5114" y="8195"/>
                </a:lnTo>
                <a:lnTo>
                  <a:pt x="5114" y="8195"/>
                </a:lnTo>
                <a:lnTo>
                  <a:pt x="5179" y="8217"/>
                </a:lnTo>
                <a:lnTo>
                  <a:pt x="5243" y="8217"/>
                </a:lnTo>
                <a:lnTo>
                  <a:pt x="5286" y="8195"/>
                </a:lnTo>
                <a:lnTo>
                  <a:pt x="5328" y="8174"/>
                </a:lnTo>
                <a:lnTo>
                  <a:pt x="5371" y="8067"/>
                </a:lnTo>
                <a:lnTo>
                  <a:pt x="5371" y="7960"/>
                </a:lnTo>
                <a:lnTo>
                  <a:pt x="5371" y="7810"/>
                </a:lnTo>
                <a:lnTo>
                  <a:pt x="5371" y="7660"/>
                </a:lnTo>
                <a:lnTo>
                  <a:pt x="5350" y="7468"/>
                </a:lnTo>
                <a:lnTo>
                  <a:pt x="5350" y="7468"/>
                </a:lnTo>
                <a:lnTo>
                  <a:pt x="5328" y="7275"/>
                </a:lnTo>
                <a:lnTo>
                  <a:pt x="5307" y="6976"/>
                </a:lnTo>
                <a:lnTo>
                  <a:pt x="5307" y="6826"/>
                </a:lnTo>
                <a:lnTo>
                  <a:pt x="5264" y="6719"/>
                </a:lnTo>
                <a:lnTo>
                  <a:pt x="5221" y="6633"/>
                </a:lnTo>
                <a:lnTo>
                  <a:pt x="5179" y="6591"/>
                </a:lnTo>
                <a:lnTo>
                  <a:pt x="5157" y="6591"/>
                </a:lnTo>
                <a:lnTo>
                  <a:pt x="5157" y="65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5515960" y="2018123"/>
            <a:ext cx="241466" cy="259392"/>
          </a:xfrm>
          <a:custGeom>
            <a:rect b="b" l="l" r="r" t="t"/>
            <a:pathLst>
              <a:path extrusionOk="0" h="9608" w="8944">
                <a:moveTo>
                  <a:pt x="8944" y="3424"/>
                </a:moveTo>
                <a:lnTo>
                  <a:pt x="8944" y="3424"/>
                </a:lnTo>
                <a:lnTo>
                  <a:pt x="8901" y="3189"/>
                </a:lnTo>
                <a:lnTo>
                  <a:pt x="8816" y="2954"/>
                </a:lnTo>
                <a:lnTo>
                  <a:pt x="8709" y="2761"/>
                </a:lnTo>
                <a:lnTo>
                  <a:pt x="8559" y="2590"/>
                </a:lnTo>
                <a:lnTo>
                  <a:pt x="8366" y="2419"/>
                </a:lnTo>
                <a:lnTo>
                  <a:pt x="8174" y="2290"/>
                </a:lnTo>
                <a:lnTo>
                  <a:pt x="7960" y="2162"/>
                </a:lnTo>
                <a:lnTo>
                  <a:pt x="7746" y="2055"/>
                </a:lnTo>
                <a:lnTo>
                  <a:pt x="7746" y="2055"/>
                </a:lnTo>
                <a:lnTo>
                  <a:pt x="7275" y="1841"/>
                </a:lnTo>
                <a:lnTo>
                  <a:pt x="6826" y="1606"/>
                </a:lnTo>
                <a:lnTo>
                  <a:pt x="6826" y="1606"/>
                </a:lnTo>
                <a:lnTo>
                  <a:pt x="6633" y="1520"/>
                </a:lnTo>
                <a:lnTo>
                  <a:pt x="6462" y="1456"/>
                </a:lnTo>
                <a:lnTo>
                  <a:pt x="6269" y="1413"/>
                </a:lnTo>
                <a:lnTo>
                  <a:pt x="6162" y="1434"/>
                </a:lnTo>
                <a:lnTo>
                  <a:pt x="6055" y="1434"/>
                </a:lnTo>
                <a:lnTo>
                  <a:pt x="6055" y="1434"/>
                </a:lnTo>
                <a:lnTo>
                  <a:pt x="6034" y="1392"/>
                </a:lnTo>
                <a:lnTo>
                  <a:pt x="6013" y="1328"/>
                </a:lnTo>
                <a:lnTo>
                  <a:pt x="5906" y="1221"/>
                </a:lnTo>
                <a:lnTo>
                  <a:pt x="5777" y="1135"/>
                </a:lnTo>
                <a:lnTo>
                  <a:pt x="5606" y="1049"/>
                </a:lnTo>
                <a:lnTo>
                  <a:pt x="5264" y="900"/>
                </a:lnTo>
                <a:lnTo>
                  <a:pt x="4986" y="793"/>
                </a:lnTo>
                <a:lnTo>
                  <a:pt x="4986" y="793"/>
                </a:lnTo>
                <a:lnTo>
                  <a:pt x="4451" y="536"/>
                </a:lnTo>
                <a:lnTo>
                  <a:pt x="3894" y="279"/>
                </a:lnTo>
                <a:lnTo>
                  <a:pt x="3894" y="279"/>
                </a:lnTo>
                <a:lnTo>
                  <a:pt x="3659" y="194"/>
                </a:lnTo>
                <a:lnTo>
                  <a:pt x="3402" y="108"/>
                </a:lnTo>
                <a:lnTo>
                  <a:pt x="3146" y="65"/>
                </a:lnTo>
                <a:lnTo>
                  <a:pt x="2889" y="22"/>
                </a:lnTo>
                <a:lnTo>
                  <a:pt x="2632" y="1"/>
                </a:lnTo>
                <a:lnTo>
                  <a:pt x="2354" y="1"/>
                </a:lnTo>
                <a:lnTo>
                  <a:pt x="2097" y="44"/>
                </a:lnTo>
                <a:lnTo>
                  <a:pt x="1840" y="87"/>
                </a:lnTo>
                <a:lnTo>
                  <a:pt x="1840" y="87"/>
                </a:lnTo>
                <a:lnTo>
                  <a:pt x="1605" y="151"/>
                </a:lnTo>
                <a:lnTo>
                  <a:pt x="1370" y="215"/>
                </a:lnTo>
                <a:lnTo>
                  <a:pt x="1134" y="322"/>
                </a:lnTo>
                <a:lnTo>
                  <a:pt x="920" y="450"/>
                </a:lnTo>
                <a:lnTo>
                  <a:pt x="707" y="579"/>
                </a:lnTo>
                <a:lnTo>
                  <a:pt x="535" y="750"/>
                </a:lnTo>
                <a:lnTo>
                  <a:pt x="364" y="942"/>
                </a:lnTo>
                <a:lnTo>
                  <a:pt x="257" y="1156"/>
                </a:lnTo>
                <a:lnTo>
                  <a:pt x="257" y="1156"/>
                </a:lnTo>
                <a:lnTo>
                  <a:pt x="150" y="1413"/>
                </a:lnTo>
                <a:lnTo>
                  <a:pt x="65" y="1670"/>
                </a:lnTo>
                <a:lnTo>
                  <a:pt x="22" y="1948"/>
                </a:lnTo>
                <a:lnTo>
                  <a:pt x="0" y="2248"/>
                </a:lnTo>
                <a:lnTo>
                  <a:pt x="0" y="2526"/>
                </a:lnTo>
                <a:lnTo>
                  <a:pt x="22" y="2804"/>
                </a:lnTo>
                <a:lnTo>
                  <a:pt x="86" y="3061"/>
                </a:lnTo>
                <a:lnTo>
                  <a:pt x="193" y="3317"/>
                </a:lnTo>
                <a:lnTo>
                  <a:pt x="193" y="3317"/>
                </a:lnTo>
                <a:lnTo>
                  <a:pt x="343" y="3574"/>
                </a:lnTo>
                <a:lnTo>
                  <a:pt x="535" y="3788"/>
                </a:lnTo>
                <a:lnTo>
                  <a:pt x="749" y="3959"/>
                </a:lnTo>
                <a:lnTo>
                  <a:pt x="985" y="4109"/>
                </a:lnTo>
                <a:lnTo>
                  <a:pt x="985" y="4109"/>
                </a:lnTo>
                <a:lnTo>
                  <a:pt x="1220" y="4195"/>
                </a:lnTo>
                <a:lnTo>
                  <a:pt x="1348" y="4259"/>
                </a:lnTo>
                <a:lnTo>
                  <a:pt x="1391" y="4280"/>
                </a:lnTo>
                <a:lnTo>
                  <a:pt x="1413" y="4323"/>
                </a:lnTo>
                <a:lnTo>
                  <a:pt x="1413" y="4323"/>
                </a:lnTo>
                <a:lnTo>
                  <a:pt x="1413" y="4387"/>
                </a:lnTo>
                <a:lnTo>
                  <a:pt x="1413" y="4473"/>
                </a:lnTo>
                <a:lnTo>
                  <a:pt x="1391" y="4644"/>
                </a:lnTo>
                <a:lnTo>
                  <a:pt x="1391" y="4644"/>
                </a:lnTo>
                <a:lnTo>
                  <a:pt x="1348" y="5179"/>
                </a:lnTo>
                <a:lnTo>
                  <a:pt x="1327" y="5714"/>
                </a:lnTo>
                <a:lnTo>
                  <a:pt x="1370" y="6270"/>
                </a:lnTo>
                <a:lnTo>
                  <a:pt x="1413" y="6805"/>
                </a:lnTo>
                <a:lnTo>
                  <a:pt x="1413" y="6805"/>
                </a:lnTo>
                <a:lnTo>
                  <a:pt x="1455" y="7019"/>
                </a:lnTo>
                <a:lnTo>
                  <a:pt x="1520" y="7233"/>
                </a:lnTo>
                <a:lnTo>
                  <a:pt x="1520" y="7233"/>
                </a:lnTo>
                <a:lnTo>
                  <a:pt x="1541" y="7318"/>
                </a:lnTo>
                <a:lnTo>
                  <a:pt x="1562" y="7382"/>
                </a:lnTo>
                <a:lnTo>
                  <a:pt x="1562" y="7468"/>
                </a:lnTo>
                <a:lnTo>
                  <a:pt x="1520" y="7554"/>
                </a:lnTo>
                <a:lnTo>
                  <a:pt x="1520" y="7554"/>
                </a:lnTo>
                <a:lnTo>
                  <a:pt x="1477" y="7810"/>
                </a:lnTo>
                <a:lnTo>
                  <a:pt x="1455" y="8067"/>
                </a:lnTo>
                <a:lnTo>
                  <a:pt x="1455" y="8324"/>
                </a:lnTo>
                <a:lnTo>
                  <a:pt x="1477" y="8559"/>
                </a:lnTo>
                <a:lnTo>
                  <a:pt x="1477" y="8559"/>
                </a:lnTo>
                <a:lnTo>
                  <a:pt x="1498" y="8816"/>
                </a:lnTo>
                <a:lnTo>
                  <a:pt x="1541" y="8902"/>
                </a:lnTo>
                <a:lnTo>
                  <a:pt x="1562" y="8987"/>
                </a:lnTo>
                <a:lnTo>
                  <a:pt x="1627" y="9073"/>
                </a:lnTo>
                <a:lnTo>
                  <a:pt x="1691" y="9137"/>
                </a:lnTo>
                <a:lnTo>
                  <a:pt x="1883" y="9265"/>
                </a:lnTo>
                <a:lnTo>
                  <a:pt x="1883" y="9265"/>
                </a:lnTo>
                <a:lnTo>
                  <a:pt x="2076" y="9351"/>
                </a:lnTo>
                <a:lnTo>
                  <a:pt x="2247" y="9415"/>
                </a:lnTo>
                <a:lnTo>
                  <a:pt x="2440" y="9458"/>
                </a:lnTo>
                <a:lnTo>
                  <a:pt x="2654" y="9501"/>
                </a:lnTo>
                <a:lnTo>
                  <a:pt x="2654" y="9501"/>
                </a:lnTo>
                <a:lnTo>
                  <a:pt x="2932" y="9565"/>
                </a:lnTo>
                <a:lnTo>
                  <a:pt x="3231" y="9586"/>
                </a:lnTo>
                <a:lnTo>
                  <a:pt x="3830" y="9608"/>
                </a:lnTo>
                <a:lnTo>
                  <a:pt x="4451" y="9608"/>
                </a:lnTo>
                <a:lnTo>
                  <a:pt x="5028" y="9586"/>
                </a:lnTo>
                <a:lnTo>
                  <a:pt x="5028" y="9586"/>
                </a:lnTo>
                <a:lnTo>
                  <a:pt x="5328" y="9565"/>
                </a:lnTo>
                <a:lnTo>
                  <a:pt x="5628" y="9543"/>
                </a:lnTo>
                <a:lnTo>
                  <a:pt x="5906" y="9479"/>
                </a:lnTo>
                <a:lnTo>
                  <a:pt x="6184" y="9415"/>
                </a:lnTo>
                <a:lnTo>
                  <a:pt x="6184" y="9415"/>
                </a:lnTo>
                <a:lnTo>
                  <a:pt x="6334" y="9372"/>
                </a:lnTo>
                <a:lnTo>
                  <a:pt x="6548" y="9287"/>
                </a:lnTo>
                <a:lnTo>
                  <a:pt x="6655" y="9223"/>
                </a:lnTo>
                <a:lnTo>
                  <a:pt x="6740" y="9158"/>
                </a:lnTo>
                <a:lnTo>
                  <a:pt x="6783" y="9094"/>
                </a:lnTo>
                <a:lnTo>
                  <a:pt x="6804" y="9009"/>
                </a:lnTo>
                <a:lnTo>
                  <a:pt x="6804" y="9009"/>
                </a:lnTo>
                <a:lnTo>
                  <a:pt x="6783" y="8987"/>
                </a:lnTo>
                <a:lnTo>
                  <a:pt x="6762" y="8987"/>
                </a:lnTo>
                <a:lnTo>
                  <a:pt x="6719" y="8987"/>
                </a:lnTo>
                <a:lnTo>
                  <a:pt x="6719" y="8944"/>
                </a:lnTo>
                <a:lnTo>
                  <a:pt x="6719" y="8944"/>
                </a:lnTo>
                <a:lnTo>
                  <a:pt x="6740" y="8859"/>
                </a:lnTo>
                <a:lnTo>
                  <a:pt x="6783" y="8752"/>
                </a:lnTo>
                <a:lnTo>
                  <a:pt x="6783" y="8752"/>
                </a:lnTo>
                <a:lnTo>
                  <a:pt x="6826" y="8474"/>
                </a:lnTo>
                <a:lnTo>
                  <a:pt x="6826" y="8217"/>
                </a:lnTo>
                <a:lnTo>
                  <a:pt x="6826" y="8217"/>
                </a:lnTo>
                <a:lnTo>
                  <a:pt x="6804" y="7939"/>
                </a:lnTo>
                <a:lnTo>
                  <a:pt x="6804" y="7789"/>
                </a:lnTo>
                <a:lnTo>
                  <a:pt x="6804" y="7639"/>
                </a:lnTo>
                <a:lnTo>
                  <a:pt x="6804" y="7639"/>
                </a:lnTo>
                <a:lnTo>
                  <a:pt x="6868" y="7190"/>
                </a:lnTo>
                <a:lnTo>
                  <a:pt x="6868" y="7190"/>
                </a:lnTo>
                <a:lnTo>
                  <a:pt x="6890" y="6848"/>
                </a:lnTo>
                <a:lnTo>
                  <a:pt x="6868" y="6505"/>
                </a:lnTo>
                <a:lnTo>
                  <a:pt x="6847" y="5842"/>
                </a:lnTo>
                <a:lnTo>
                  <a:pt x="6847" y="5842"/>
                </a:lnTo>
                <a:lnTo>
                  <a:pt x="6804" y="5307"/>
                </a:lnTo>
                <a:lnTo>
                  <a:pt x="6804" y="5157"/>
                </a:lnTo>
                <a:lnTo>
                  <a:pt x="6826" y="5008"/>
                </a:lnTo>
                <a:lnTo>
                  <a:pt x="6847" y="4922"/>
                </a:lnTo>
                <a:lnTo>
                  <a:pt x="6868" y="4901"/>
                </a:lnTo>
                <a:lnTo>
                  <a:pt x="6911" y="4901"/>
                </a:lnTo>
                <a:lnTo>
                  <a:pt x="6911" y="4901"/>
                </a:lnTo>
                <a:lnTo>
                  <a:pt x="6911" y="4986"/>
                </a:lnTo>
                <a:lnTo>
                  <a:pt x="6911" y="5072"/>
                </a:lnTo>
                <a:lnTo>
                  <a:pt x="6911" y="5115"/>
                </a:lnTo>
                <a:lnTo>
                  <a:pt x="6911" y="5115"/>
                </a:lnTo>
                <a:lnTo>
                  <a:pt x="6954" y="5157"/>
                </a:lnTo>
                <a:lnTo>
                  <a:pt x="6997" y="5200"/>
                </a:lnTo>
                <a:lnTo>
                  <a:pt x="7082" y="5222"/>
                </a:lnTo>
                <a:lnTo>
                  <a:pt x="7189" y="5222"/>
                </a:lnTo>
                <a:lnTo>
                  <a:pt x="7275" y="5222"/>
                </a:lnTo>
                <a:lnTo>
                  <a:pt x="7275" y="5222"/>
                </a:lnTo>
                <a:lnTo>
                  <a:pt x="7510" y="5179"/>
                </a:lnTo>
                <a:lnTo>
                  <a:pt x="7724" y="5093"/>
                </a:lnTo>
                <a:lnTo>
                  <a:pt x="7938" y="4986"/>
                </a:lnTo>
                <a:lnTo>
                  <a:pt x="8131" y="4858"/>
                </a:lnTo>
                <a:lnTo>
                  <a:pt x="8131" y="4858"/>
                </a:lnTo>
                <a:lnTo>
                  <a:pt x="8302" y="4729"/>
                </a:lnTo>
                <a:lnTo>
                  <a:pt x="8452" y="4580"/>
                </a:lnTo>
                <a:lnTo>
                  <a:pt x="8580" y="4408"/>
                </a:lnTo>
                <a:lnTo>
                  <a:pt x="8709" y="4237"/>
                </a:lnTo>
                <a:lnTo>
                  <a:pt x="8816" y="4045"/>
                </a:lnTo>
                <a:lnTo>
                  <a:pt x="8880" y="3852"/>
                </a:lnTo>
                <a:lnTo>
                  <a:pt x="8922" y="3638"/>
                </a:lnTo>
                <a:lnTo>
                  <a:pt x="8944" y="3424"/>
                </a:lnTo>
                <a:lnTo>
                  <a:pt x="8944" y="3424"/>
                </a:lnTo>
                <a:close/>
                <a:moveTo>
                  <a:pt x="6398" y="8409"/>
                </a:moveTo>
                <a:lnTo>
                  <a:pt x="6398" y="8409"/>
                </a:lnTo>
                <a:lnTo>
                  <a:pt x="6376" y="8709"/>
                </a:lnTo>
                <a:lnTo>
                  <a:pt x="6376" y="8880"/>
                </a:lnTo>
                <a:lnTo>
                  <a:pt x="6355" y="8944"/>
                </a:lnTo>
                <a:lnTo>
                  <a:pt x="6334" y="8966"/>
                </a:lnTo>
                <a:lnTo>
                  <a:pt x="6334" y="8966"/>
                </a:lnTo>
                <a:lnTo>
                  <a:pt x="6291" y="9009"/>
                </a:lnTo>
                <a:lnTo>
                  <a:pt x="6205" y="9030"/>
                </a:lnTo>
                <a:lnTo>
                  <a:pt x="6013" y="9051"/>
                </a:lnTo>
                <a:lnTo>
                  <a:pt x="5649" y="9073"/>
                </a:lnTo>
                <a:lnTo>
                  <a:pt x="5649" y="9073"/>
                </a:lnTo>
                <a:lnTo>
                  <a:pt x="5028" y="9116"/>
                </a:lnTo>
                <a:lnTo>
                  <a:pt x="5028" y="9116"/>
                </a:lnTo>
                <a:lnTo>
                  <a:pt x="4643" y="9137"/>
                </a:lnTo>
                <a:lnTo>
                  <a:pt x="4643" y="9137"/>
                </a:lnTo>
                <a:lnTo>
                  <a:pt x="4451" y="9116"/>
                </a:lnTo>
                <a:lnTo>
                  <a:pt x="4451" y="9116"/>
                </a:lnTo>
                <a:lnTo>
                  <a:pt x="4408" y="9137"/>
                </a:lnTo>
                <a:lnTo>
                  <a:pt x="4387" y="9116"/>
                </a:lnTo>
                <a:lnTo>
                  <a:pt x="4365" y="9073"/>
                </a:lnTo>
                <a:lnTo>
                  <a:pt x="4365" y="9030"/>
                </a:lnTo>
                <a:lnTo>
                  <a:pt x="4365" y="9030"/>
                </a:lnTo>
                <a:lnTo>
                  <a:pt x="4322" y="8944"/>
                </a:lnTo>
                <a:lnTo>
                  <a:pt x="4280" y="8880"/>
                </a:lnTo>
                <a:lnTo>
                  <a:pt x="4258" y="8859"/>
                </a:lnTo>
                <a:lnTo>
                  <a:pt x="4215" y="8837"/>
                </a:lnTo>
                <a:lnTo>
                  <a:pt x="4173" y="8859"/>
                </a:lnTo>
                <a:lnTo>
                  <a:pt x="4108" y="8902"/>
                </a:lnTo>
                <a:lnTo>
                  <a:pt x="4108" y="8902"/>
                </a:lnTo>
                <a:lnTo>
                  <a:pt x="4087" y="8944"/>
                </a:lnTo>
                <a:lnTo>
                  <a:pt x="4066" y="9030"/>
                </a:lnTo>
                <a:lnTo>
                  <a:pt x="4066" y="9094"/>
                </a:lnTo>
                <a:lnTo>
                  <a:pt x="4044" y="9116"/>
                </a:lnTo>
                <a:lnTo>
                  <a:pt x="4023" y="9116"/>
                </a:lnTo>
                <a:lnTo>
                  <a:pt x="4023" y="9116"/>
                </a:lnTo>
                <a:lnTo>
                  <a:pt x="4044" y="8966"/>
                </a:lnTo>
                <a:lnTo>
                  <a:pt x="4023" y="8859"/>
                </a:lnTo>
                <a:lnTo>
                  <a:pt x="3959" y="8795"/>
                </a:lnTo>
                <a:lnTo>
                  <a:pt x="3894" y="8773"/>
                </a:lnTo>
                <a:lnTo>
                  <a:pt x="3830" y="8795"/>
                </a:lnTo>
                <a:lnTo>
                  <a:pt x="3766" y="8859"/>
                </a:lnTo>
                <a:lnTo>
                  <a:pt x="3723" y="8966"/>
                </a:lnTo>
                <a:lnTo>
                  <a:pt x="3702" y="9116"/>
                </a:lnTo>
                <a:lnTo>
                  <a:pt x="3702" y="9116"/>
                </a:lnTo>
                <a:lnTo>
                  <a:pt x="3231" y="9116"/>
                </a:lnTo>
                <a:lnTo>
                  <a:pt x="2996" y="9116"/>
                </a:lnTo>
                <a:lnTo>
                  <a:pt x="2761" y="9073"/>
                </a:lnTo>
                <a:lnTo>
                  <a:pt x="2761" y="9073"/>
                </a:lnTo>
                <a:lnTo>
                  <a:pt x="2782" y="8902"/>
                </a:lnTo>
                <a:lnTo>
                  <a:pt x="2803" y="8666"/>
                </a:lnTo>
                <a:lnTo>
                  <a:pt x="2782" y="8559"/>
                </a:lnTo>
                <a:lnTo>
                  <a:pt x="2761" y="8474"/>
                </a:lnTo>
                <a:lnTo>
                  <a:pt x="2718" y="8409"/>
                </a:lnTo>
                <a:lnTo>
                  <a:pt x="2675" y="8388"/>
                </a:lnTo>
                <a:lnTo>
                  <a:pt x="2632" y="8388"/>
                </a:lnTo>
                <a:lnTo>
                  <a:pt x="2632" y="8388"/>
                </a:lnTo>
                <a:lnTo>
                  <a:pt x="2568" y="8431"/>
                </a:lnTo>
                <a:lnTo>
                  <a:pt x="2504" y="8474"/>
                </a:lnTo>
                <a:lnTo>
                  <a:pt x="2461" y="8559"/>
                </a:lnTo>
                <a:lnTo>
                  <a:pt x="2440" y="8666"/>
                </a:lnTo>
                <a:lnTo>
                  <a:pt x="2440" y="8880"/>
                </a:lnTo>
                <a:lnTo>
                  <a:pt x="2440" y="9030"/>
                </a:lnTo>
                <a:lnTo>
                  <a:pt x="2440" y="9030"/>
                </a:lnTo>
                <a:lnTo>
                  <a:pt x="2375" y="9030"/>
                </a:lnTo>
                <a:lnTo>
                  <a:pt x="2333" y="9009"/>
                </a:lnTo>
                <a:lnTo>
                  <a:pt x="2290" y="8987"/>
                </a:lnTo>
                <a:lnTo>
                  <a:pt x="2268" y="8944"/>
                </a:lnTo>
                <a:lnTo>
                  <a:pt x="2247" y="8859"/>
                </a:lnTo>
                <a:lnTo>
                  <a:pt x="2247" y="8752"/>
                </a:lnTo>
                <a:lnTo>
                  <a:pt x="2268" y="8516"/>
                </a:lnTo>
                <a:lnTo>
                  <a:pt x="2268" y="8409"/>
                </a:lnTo>
                <a:lnTo>
                  <a:pt x="2247" y="8303"/>
                </a:lnTo>
                <a:lnTo>
                  <a:pt x="2247" y="8303"/>
                </a:lnTo>
                <a:lnTo>
                  <a:pt x="2183" y="8217"/>
                </a:lnTo>
                <a:lnTo>
                  <a:pt x="2161" y="8196"/>
                </a:lnTo>
                <a:lnTo>
                  <a:pt x="2140" y="8174"/>
                </a:lnTo>
                <a:lnTo>
                  <a:pt x="2076" y="8196"/>
                </a:lnTo>
                <a:lnTo>
                  <a:pt x="2033" y="8260"/>
                </a:lnTo>
                <a:lnTo>
                  <a:pt x="1990" y="8345"/>
                </a:lnTo>
                <a:lnTo>
                  <a:pt x="1947" y="8431"/>
                </a:lnTo>
                <a:lnTo>
                  <a:pt x="1926" y="8602"/>
                </a:lnTo>
                <a:lnTo>
                  <a:pt x="1926" y="8602"/>
                </a:lnTo>
                <a:lnTo>
                  <a:pt x="1926" y="8559"/>
                </a:lnTo>
                <a:lnTo>
                  <a:pt x="1905" y="8474"/>
                </a:lnTo>
                <a:lnTo>
                  <a:pt x="1883" y="8217"/>
                </a:lnTo>
                <a:lnTo>
                  <a:pt x="1883" y="7939"/>
                </a:lnTo>
                <a:lnTo>
                  <a:pt x="1883" y="7853"/>
                </a:lnTo>
                <a:lnTo>
                  <a:pt x="1905" y="7810"/>
                </a:lnTo>
                <a:lnTo>
                  <a:pt x="1905" y="7810"/>
                </a:lnTo>
                <a:lnTo>
                  <a:pt x="1905" y="7810"/>
                </a:lnTo>
                <a:lnTo>
                  <a:pt x="2054" y="7853"/>
                </a:lnTo>
                <a:lnTo>
                  <a:pt x="2226" y="7896"/>
                </a:lnTo>
                <a:lnTo>
                  <a:pt x="2547" y="7917"/>
                </a:lnTo>
                <a:lnTo>
                  <a:pt x="2547" y="7917"/>
                </a:lnTo>
                <a:lnTo>
                  <a:pt x="2696" y="7917"/>
                </a:lnTo>
                <a:lnTo>
                  <a:pt x="2761" y="7939"/>
                </a:lnTo>
                <a:lnTo>
                  <a:pt x="2803" y="8003"/>
                </a:lnTo>
                <a:lnTo>
                  <a:pt x="2803" y="8003"/>
                </a:lnTo>
                <a:lnTo>
                  <a:pt x="2825" y="8046"/>
                </a:lnTo>
                <a:lnTo>
                  <a:pt x="2846" y="8110"/>
                </a:lnTo>
                <a:lnTo>
                  <a:pt x="2846" y="8217"/>
                </a:lnTo>
                <a:lnTo>
                  <a:pt x="2846" y="8217"/>
                </a:lnTo>
                <a:lnTo>
                  <a:pt x="2910" y="8431"/>
                </a:lnTo>
                <a:lnTo>
                  <a:pt x="2953" y="8559"/>
                </a:lnTo>
                <a:lnTo>
                  <a:pt x="2996" y="8666"/>
                </a:lnTo>
                <a:lnTo>
                  <a:pt x="3060" y="8752"/>
                </a:lnTo>
                <a:lnTo>
                  <a:pt x="3146" y="8816"/>
                </a:lnTo>
                <a:lnTo>
                  <a:pt x="3231" y="8837"/>
                </a:lnTo>
                <a:lnTo>
                  <a:pt x="3360" y="8795"/>
                </a:lnTo>
                <a:lnTo>
                  <a:pt x="3360" y="8795"/>
                </a:lnTo>
                <a:lnTo>
                  <a:pt x="3488" y="8730"/>
                </a:lnTo>
                <a:lnTo>
                  <a:pt x="3574" y="8623"/>
                </a:lnTo>
                <a:lnTo>
                  <a:pt x="3659" y="8495"/>
                </a:lnTo>
                <a:lnTo>
                  <a:pt x="3745" y="8367"/>
                </a:lnTo>
                <a:lnTo>
                  <a:pt x="3894" y="8110"/>
                </a:lnTo>
                <a:lnTo>
                  <a:pt x="3980" y="8024"/>
                </a:lnTo>
                <a:lnTo>
                  <a:pt x="4066" y="7960"/>
                </a:lnTo>
                <a:lnTo>
                  <a:pt x="4066" y="7960"/>
                </a:lnTo>
                <a:lnTo>
                  <a:pt x="4151" y="7939"/>
                </a:lnTo>
                <a:lnTo>
                  <a:pt x="4237" y="7939"/>
                </a:lnTo>
                <a:lnTo>
                  <a:pt x="4451" y="7960"/>
                </a:lnTo>
                <a:lnTo>
                  <a:pt x="4643" y="7982"/>
                </a:lnTo>
                <a:lnTo>
                  <a:pt x="4836" y="7982"/>
                </a:lnTo>
                <a:lnTo>
                  <a:pt x="4836" y="7982"/>
                </a:lnTo>
                <a:lnTo>
                  <a:pt x="5200" y="7960"/>
                </a:lnTo>
                <a:lnTo>
                  <a:pt x="5563" y="7939"/>
                </a:lnTo>
                <a:lnTo>
                  <a:pt x="5563" y="7939"/>
                </a:lnTo>
                <a:lnTo>
                  <a:pt x="5906" y="7875"/>
                </a:lnTo>
                <a:lnTo>
                  <a:pt x="6098" y="7853"/>
                </a:lnTo>
                <a:lnTo>
                  <a:pt x="6248" y="7853"/>
                </a:lnTo>
                <a:lnTo>
                  <a:pt x="6248" y="7853"/>
                </a:lnTo>
                <a:lnTo>
                  <a:pt x="6355" y="7875"/>
                </a:lnTo>
                <a:lnTo>
                  <a:pt x="6376" y="7875"/>
                </a:lnTo>
                <a:lnTo>
                  <a:pt x="6398" y="7939"/>
                </a:lnTo>
                <a:lnTo>
                  <a:pt x="6398" y="8046"/>
                </a:lnTo>
                <a:lnTo>
                  <a:pt x="6398" y="8046"/>
                </a:lnTo>
                <a:lnTo>
                  <a:pt x="6398" y="8409"/>
                </a:lnTo>
                <a:lnTo>
                  <a:pt x="6398" y="8409"/>
                </a:lnTo>
                <a:close/>
                <a:moveTo>
                  <a:pt x="8323" y="3981"/>
                </a:moveTo>
                <a:lnTo>
                  <a:pt x="8323" y="3981"/>
                </a:lnTo>
                <a:lnTo>
                  <a:pt x="8216" y="4130"/>
                </a:lnTo>
                <a:lnTo>
                  <a:pt x="8109" y="4259"/>
                </a:lnTo>
                <a:lnTo>
                  <a:pt x="7981" y="4387"/>
                </a:lnTo>
                <a:lnTo>
                  <a:pt x="7831" y="4494"/>
                </a:lnTo>
                <a:lnTo>
                  <a:pt x="7831" y="4494"/>
                </a:lnTo>
                <a:lnTo>
                  <a:pt x="7510" y="4665"/>
                </a:lnTo>
                <a:lnTo>
                  <a:pt x="7318" y="4751"/>
                </a:lnTo>
                <a:lnTo>
                  <a:pt x="7254" y="4772"/>
                </a:lnTo>
                <a:lnTo>
                  <a:pt x="7232" y="4751"/>
                </a:lnTo>
                <a:lnTo>
                  <a:pt x="7232" y="4751"/>
                </a:lnTo>
                <a:lnTo>
                  <a:pt x="7232" y="4687"/>
                </a:lnTo>
                <a:lnTo>
                  <a:pt x="7254" y="4622"/>
                </a:lnTo>
                <a:lnTo>
                  <a:pt x="7232" y="4580"/>
                </a:lnTo>
                <a:lnTo>
                  <a:pt x="7168" y="4537"/>
                </a:lnTo>
                <a:lnTo>
                  <a:pt x="7168" y="4537"/>
                </a:lnTo>
                <a:lnTo>
                  <a:pt x="7125" y="4515"/>
                </a:lnTo>
                <a:lnTo>
                  <a:pt x="7082" y="4515"/>
                </a:lnTo>
                <a:lnTo>
                  <a:pt x="6975" y="4515"/>
                </a:lnTo>
                <a:lnTo>
                  <a:pt x="6890" y="4537"/>
                </a:lnTo>
                <a:lnTo>
                  <a:pt x="6847" y="4537"/>
                </a:lnTo>
                <a:lnTo>
                  <a:pt x="6804" y="4515"/>
                </a:lnTo>
                <a:lnTo>
                  <a:pt x="6804" y="4515"/>
                </a:lnTo>
                <a:lnTo>
                  <a:pt x="6826" y="4473"/>
                </a:lnTo>
                <a:lnTo>
                  <a:pt x="6868" y="4451"/>
                </a:lnTo>
                <a:lnTo>
                  <a:pt x="7061" y="4387"/>
                </a:lnTo>
                <a:lnTo>
                  <a:pt x="7232" y="4302"/>
                </a:lnTo>
                <a:lnTo>
                  <a:pt x="7318" y="4259"/>
                </a:lnTo>
                <a:lnTo>
                  <a:pt x="7361" y="4216"/>
                </a:lnTo>
                <a:lnTo>
                  <a:pt x="7361" y="4216"/>
                </a:lnTo>
                <a:lnTo>
                  <a:pt x="7382" y="4152"/>
                </a:lnTo>
                <a:lnTo>
                  <a:pt x="7382" y="4088"/>
                </a:lnTo>
                <a:lnTo>
                  <a:pt x="7382" y="4045"/>
                </a:lnTo>
                <a:lnTo>
                  <a:pt x="7361" y="4023"/>
                </a:lnTo>
                <a:lnTo>
                  <a:pt x="7275" y="4002"/>
                </a:lnTo>
                <a:lnTo>
                  <a:pt x="7168" y="4002"/>
                </a:lnTo>
                <a:lnTo>
                  <a:pt x="6954" y="4045"/>
                </a:lnTo>
                <a:lnTo>
                  <a:pt x="6847" y="4045"/>
                </a:lnTo>
                <a:lnTo>
                  <a:pt x="6804" y="4045"/>
                </a:lnTo>
                <a:lnTo>
                  <a:pt x="6804" y="4045"/>
                </a:lnTo>
                <a:lnTo>
                  <a:pt x="6826" y="4002"/>
                </a:lnTo>
                <a:lnTo>
                  <a:pt x="6868" y="3959"/>
                </a:lnTo>
                <a:lnTo>
                  <a:pt x="7018" y="3874"/>
                </a:lnTo>
                <a:lnTo>
                  <a:pt x="7211" y="3788"/>
                </a:lnTo>
                <a:lnTo>
                  <a:pt x="7318" y="3724"/>
                </a:lnTo>
                <a:lnTo>
                  <a:pt x="7318" y="3724"/>
                </a:lnTo>
                <a:lnTo>
                  <a:pt x="7403" y="3660"/>
                </a:lnTo>
                <a:lnTo>
                  <a:pt x="7489" y="3574"/>
                </a:lnTo>
                <a:lnTo>
                  <a:pt x="7553" y="3467"/>
                </a:lnTo>
                <a:lnTo>
                  <a:pt x="7553" y="3424"/>
                </a:lnTo>
                <a:lnTo>
                  <a:pt x="7532" y="3381"/>
                </a:lnTo>
                <a:lnTo>
                  <a:pt x="7532" y="3381"/>
                </a:lnTo>
                <a:lnTo>
                  <a:pt x="7510" y="3381"/>
                </a:lnTo>
                <a:lnTo>
                  <a:pt x="7446" y="3360"/>
                </a:lnTo>
                <a:lnTo>
                  <a:pt x="7339" y="3360"/>
                </a:lnTo>
                <a:lnTo>
                  <a:pt x="7125" y="3381"/>
                </a:lnTo>
                <a:lnTo>
                  <a:pt x="7125" y="3381"/>
                </a:lnTo>
                <a:lnTo>
                  <a:pt x="6933" y="3446"/>
                </a:lnTo>
                <a:lnTo>
                  <a:pt x="6740" y="3510"/>
                </a:lnTo>
                <a:lnTo>
                  <a:pt x="6740" y="3510"/>
                </a:lnTo>
                <a:lnTo>
                  <a:pt x="6590" y="3553"/>
                </a:lnTo>
                <a:lnTo>
                  <a:pt x="6441" y="3617"/>
                </a:lnTo>
                <a:lnTo>
                  <a:pt x="6441" y="3617"/>
                </a:lnTo>
                <a:lnTo>
                  <a:pt x="6269" y="3660"/>
                </a:lnTo>
                <a:lnTo>
                  <a:pt x="6055" y="3702"/>
                </a:lnTo>
                <a:lnTo>
                  <a:pt x="5970" y="3745"/>
                </a:lnTo>
                <a:lnTo>
                  <a:pt x="5884" y="3788"/>
                </a:lnTo>
                <a:lnTo>
                  <a:pt x="5820" y="3852"/>
                </a:lnTo>
                <a:lnTo>
                  <a:pt x="5820" y="3916"/>
                </a:lnTo>
                <a:lnTo>
                  <a:pt x="5820" y="3916"/>
                </a:lnTo>
                <a:lnTo>
                  <a:pt x="5820" y="3959"/>
                </a:lnTo>
                <a:lnTo>
                  <a:pt x="5841" y="4002"/>
                </a:lnTo>
                <a:lnTo>
                  <a:pt x="5906" y="4066"/>
                </a:lnTo>
                <a:lnTo>
                  <a:pt x="6013" y="4088"/>
                </a:lnTo>
                <a:lnTo>
                  <a:pt x="6098" y="4088"/>
                </a:lnTo>
                <a:lnTo>
                  <a:pt x="6291" y="4109"/>
                </a:lnTo>
                <a:lnTo>
                  <a:pt x="6376" y="4130"/>
                </a:lnTo>
                <a:lnTo>
                  <a:pt x="6419" y="4173"/>
                </a:lnTo>
                <a:lnTo>
                  <a:pt x="6419" y="4173"/>
                </a:lnTo>
                <a:lnTo>
                  <a:pt x="6419" y="4259"/>
                </a:lnTo>
                <a:lnTo>
                  <a:pt x="6419" y="4387"/>
                </a:lnTo>
                <a:lnTo>
                  <a:pt x="6398" y="4601"/>
                </a:lnTo>
                <a:lnTo>
                  <a:pt x="6398" y="4601"/>
                </a:lnTo>
                <a:lnTo>
                  <a:pt x="6376" y="5115"/>
                </a:lnTo>
                <a:lnTo>
                  <a:pt x="6376" y="5115"/>
                </a:lnTo>
                <a:lnTo>
                  <a:pt x="6376" y="5521"/>
                </a:lnTo>
                <a:lnTo>
                  <a:pt x="6376" y="5928"/>
                </a:lnTo>
                <a:lnTo>
                  <a:pt x="6419" y="6762"/>
                </a:lnTo>
                <a:lnTo>
                  <a:pt x="6419" y="6762"/>
                </a:lnTo>
                <a:lnTo>
                  <a:pt x="6441" y="7019"/>
                </a:lnTo>
                <a:lnTo>
                  <a:pt x="6462" y="7147"/>
                </a:lnTo>
                <a:lnTo>
                  <a:pt x="6462" y="7276"/>
                </a:lnTo>
                <a:lnTo>
                  <a:pt x="6462" y="7276"/>
                </a:lnTo>
                <a:lnTo>
                  <a:pt x="6462" y="7340"/>
                </a:lnTo>
                <a:lnTo>
                  <a:pt x="6483" y="7340"/>
                </a:lnTo>
                <a:lnTo>
                  <a:pt x="6376" y="7404"/>
                </a:lnTo>
                <a:lnTo>
                  <a:pt x="6376" y="7404"/>
                </a:lnTo>
                <a:lnTo>
                  <a:pt x="6269" y="7425"/>
                </a:lnTo>
                <a:lnTo>
                  <a:pt x="6184" y="7425"/>
                </a:lnTo>
                <a:lnTo>
                  <a:pt x="6184" y="7425"/>
                </a:lnTo>
                <a:lnTo>
                  <a:pt x="5713" y="7489"/>
                </a:lnTo>
                <a:lnTo>
                  <a:pt x="5221" y="7532"/>
                </a:lnTo>
                <a:lnTo>
                  <a:pt x="5221" y="7532"/>
                </a:lnTo>
                <a:lnTo>
                  <a:pt x="4708" y="7554"/>
                </a:lnTo>
                <a:lnTo>
                  <a:pt x="4194" y="7554"/>
                </a:lnTo>
                <a:lnTo>
                  <a:pt x="4194" y="7554"/>
                </a:lnTo>
                <a:lnTo>
                  <a:pt x="4001" y="7575"/>
                </a:lnTo>
                <a:lnTo>
                  <a:pt x="3873" y="7618"/>
                </a:lnTo>
                <a:lnTo>
                  <a:pt x="3830" y="7661"/>
                </a:lnTo>
                <a:lnTo>
                  <a:pt x="3766" y="7703"/>
                </a:lnTo>
                <a:lnTo>
                  <a:pt x="3681" y="7853"/>
                </a:lnTo>
                <a:lnTo>
                  <a:pt x="3681" y="7853"/>
                </a:lnTo>
                <a:lnTo>
                  <a:pt x="3509" y="8174"/>
                </a:lnTo>
                <a:lnTo>
                  <a:pt x="3381" y="8324"/>
                </a:lnTo>
                <a:lnTo>
                  <a:pt x="3338" y="8367"/>
                </a:lnTo>
                <a:lnTo>
                  <a:pt x="3295" y="8388"/>
                </a:lnTo>
                <a:lnTo>
                  <a:pt x="3295" y="8388"/>
                </a:lnTo>
                <a:lnTo>
                  <a:pt x="3253" y="8324"/>
                </a:lnTo>
                <a:lnTo>
                  <a:pt x="3231" y="8174"/>
                </a:lnTo>
                <a:lnTo>
                  <a:pt x="3188" y="7982"/>
                </a:lnTo>
                <a:lnTo>
                  <a:pt x="3188" y="7982"/>
                </a:lnTo>
                <a:lnTo>
                  <a:pt x="3188" y="7917"/>
                </a:lnTo>
                <a:lnTo>
                  <a:pt x="3188" y="7853"/>
                </a:lnTo>
                <a:lnTo>
                  <a:pt x="3188" y="7789"/>
                </a:lnTo>
                <a:lnTo>
                  <a:pt x="3188" y="7725"/>
                </a:lnTo>
                <a:lnTo>
                  <a:pt x="3188" y="7725"/>
                </a:lnTo>
                <a:lnTo>
                  <a:pt x="3167" y="7661"/>
                </a:lnTo>
                <a:lnTo>
                  <a:pt x="3103" y="7596"/>
                </a:lnTo>
                <a:lnTo>
                  <a:pt x="3039" y="7575"/>
                </a:lnTo>
                <a:lnTo>
                  <a:pt x="2953" y="7554"/>
                </a:lnTo>
                <a:lnTo>
                  <a:pt x="2782" y="7532"/>
                </a:lnTo>
                <a:lnTo>
                  <a:pt x="2611" y="7532"/>
                </a:lnTo>
                <a:lnTo>
                  <a:pt x="2611" y="7532"/>
                </a:lnTo>
                <a:lnTo>
                  <a:pt x="2354" y="7511"/>
                </a:lnTo>
                <a:lnTo>
                  <a:pt x="2119" y="7489"/>
                </a:lnTo>
                <a:lnTo>
                  <a:pt x="2119" y="7489"/>
                </a:lnTo>
                <a:lnTo>
                  <a:pt x="2012" y="7468"/>
                </a:lnTo>
                <a:lnTo>
                  <a:pt x="1947" y="7425"/>
                </a:lnTo>
                <a:lnTo>
                  <a:pt x="1905" y="7382"/>
                </a:lnTo>
                <a:lnTo>
                  <a:pt x="1905" y="7297"/>
                </a:lnTo>
                <a:lnTo>
                  <a:pt x="1905" y="7297"/>
                </a:lnTo>
                <a:lnTo>
                  <a:pt x="1905" y="7083"/>
                </a:lnTo>
                <a:lnTo>
                  <a:pt x="1883" y="6890"/>
                </a:lnTo>
                <a:lnTo>
                  <a:pt x="1883" y="6890"/>
                </a:lnTo>
                <a:lnTo>
                  <a:pt x="1883" y="6762"/>
                </a:lnTo>
                <a:lnTo>
                  <a:pt x="1905" y="6676"/>
                </a:lnTo>
                <a:lnTo>
                  <a:pt x="1947" y="6634"/>
                </a:lnTo>
                <a:lnTo>
                  <a:pt x="2054" y="6548"/>
                </a:lnTo>
                <a:lnTo>
                  <a:pt x="2054" y="6548"/>
                </a:lnTo>
                <a:lnTo>
                  <a:pt x="2375" y="6398"/>
                </a:lnTo>
                <a:lnTo>
                  <a:pt x="2525" y="6313"/>
                </a:lnTo>
                <a:lnTo>
                  <a:pt x="2654" y="6206"/>
                </a:lnTo>
                <a:lnTo>
                  <a:pt x="2654" y="6206"/>
                </a:lnTo>
                <a:lnTo>
                  <a:pt x="2718" y="6120"/>
                </a:lnTo>
                <a:lnTo>
                  <a:pt x="2739" y="6056"/>
                </a:lnTo>
                <a:lnTo>
                  <a:pt x="2739" y="6013"/>
                </a:lnTo>
                <a:lnTo>
                  <a:pt x="2696" y="5970"/>
                </a:lnTo>
                <a:lnTo>
                  <a:pt x="2632" y="5949"/>
                </a:lnTo>
                <a:lnTo>
                  <a:pt x="2547" y="5928"/>
                </a:lnTo>
                <a:lnTo>
                  <a:pt x="2375" y="5949"/>
                </a:lnTo>
                <a:lnTo>
                  <a:pt x="2375" y="5949"/>
                </a:lnTo>
                <a:lnTo>
                  <a:pt x="2247" y="6013"/>
                </a:lnTo>
                <a:lnTo>
                  <a:pt x="2097" y="6099"/>
                </a:lnTo>
                <a:lnTo>
                  <a:pt x="1969" y="6163"/>
                </a:lnTo>
                <a:lnTo>
                  <a:pt x="1819" y="6227"/>
                </a:lnTo>
                <a:lnTo>
                  <a:pt x="1819" y="6227"/>
                </a:lnTo>
                <a:lnTo>
                  <a:pt x="1819" y="6077"/>
                </a:lnTo>
                <a:lnTo>
                  <a:pt x="1798" y="6013"/>
                </a:lnTo>
                <a:lnTo>
                  <a:pt x="1819" y="5949"/>
                </a:lnTo>
                <a:lnTo>
                  <a:pt x="1819" y="5949"/>
                </a:lnTo>
                <a:lnTo>
                  <a:pt x="1840" y="5863"/>
                </a:lnTo>
                <a:lnTo>
                  <a:pt x="1862" y="5821"/>
                </a:lnTo>
                <a:lnTo>
                  <a:pt x="1990" y="5735"/>
                </a:lnTo>
                <a:lnTo>
                  <a:pt x="1990" y="5735"/>
                </a:lnTo>
                <a:lnTo>
                  <a:pt x="2161" y="5628"/>
                </a:lnTo>
                <a:lnTo>
                  <a:pt x="2268" y="5585"/>
                </a:lnTo>
                <a:lnTo>
                  <a:pt x="2311" y="5521"/>
                </a:lnTo>
                <a:lnTo>
                  <a:pt x="2311" y="5521"/>
                </a:lnTo>
                <a:lnTo>
                  <a:pt x="2333" y="5414"/>
                </a:lnTo>
                <a:lnTo>
                  <a:pt x="2333" y="5371"/>
                </a:lnTo>
                <a:lnTo>
                  <a:pt x="2311" y="5350"/>
                </a:lnTo>
                <a:lnTo>
                  <a:pt x="2247" y="5307"/>
                </a:lnTo>
                <a:lnTo>
                  <a:pt x="2161" y="5307"/>
                </a:lnTo>
                <a:lnTo>
                  <a:pt x="2054" y="5307"/>
                </a:lnTo>
                <a:lnTo>
                  <a:pt x="1969" y="5329"/>
                </a:lnTo>
                <a:lnTo>
                  <a:pt x="1798" y="5371"/>
                </a:lnTo>
                <a:lnTo>
                  <a:pt x="1798" y="5371"/>
                </a:lnTo>
                <a:lnTo>
                  <a:pt x="1798" y="5286"/>
                </a:lnTo>
                <a:lnTo>
                  <a:pt x="1840" y="5222"/>
                </a:lnTo>
                <a:lnTo>
                  <a:pt x="1883" y="5157"/>
                </a:lnTo>
                <a:lnTo>
                  <a:pt x="1969" y="5115"/>
                </a:lnTo>
                <a:lnTo>
                  <a:pt x="2097" y="5029"/>
                </a:lnTo>
                <a:lnTo>
                  <a:pt x="2140" y="4965"/>
                </a:lnTo>
                <a:lnTo>
                  <a:pt x="2161" y="4879"/>
                </a:lnTo>
                <a:lnTo>
                  <a:pt x="2161" y="4879"/>
                </a:lnTo>
                <a:lnTo>
                  <a:pt x="2161" y="4836"/>
                </a:lnTo>
                <a:lnTo>
                  <a:pt x="2140" y="4794"/>
                </a:lnTo>
                <a:lnTo>
                  <a:pt x="2119" y="4772"/>
                </a:lnTo>
                <a:lnTo>
                  <a:pt x="2097" y="4751"/>
                </a:lnTo>
                <a:lnTo>
                  <a:pt x="2012" y="4751"/>
                </a:lnTo>
                <a:lnTo>
                  <a:pt x="1947" y="4772"/>
                </a:lnTo>
                <a:lnTo>
                  <a:pt x="1862" y="4772"/>
                </a:lnTo>
                <a:lnTo>
                  <a:pt x="1798" y="4751"/>
                </a:lnTo>
                <a:lnTo>
                  <a:pt x="1776" y="4708"/>
                </a:lnTo>
                <a:lnTo>
                  <a:pt x="1776" y="4665"/>
                </a:lnTo>
                <a:lnTo>
                  <a:pt x="1776" y="4537"/>
                </a:lnTo>
                <a:lnTo>
                  <a:pt x="1776" y="4537"/>
                </a:lnTo>
                <a:lnTo>
                  <a:pt x="1798" y="4430"/>
                </a:lnTo>
                <a:lnTo>
                  <a:pt x="1819" y="4408"/>
                </a:lnTo>
                <a:lnTo>
                  <a:pt x="1840" y="4408"/>
                </a:lnTo>
                <a:lnTo>
                  <a:pt x="1905" y="4408"/>
                </a:lnTo>
                <a:lnTo>
                  <a:pt x="2033" y="4430"/>
                </a:lnTo>
                <a:lnTo>
                  <a:pt x="2033" y="4430"/>
                </a:lnTo>
                <a:lnTo>
                  <a:pt x="2333" y="4451"/>
                </a:lnTo>
                <a:lnTo>
                  <a:pt x="2611" y="4473"/>
                </a:lnTo>
                <a:lnTo>
                  <a:pt x="2611" y="4473"/>
                </a:lnTo>
                <a:lnTo>
                  <a:pt x="3188" y="4494"/>
                </a:lnTo>
                <a:lnTo>
                  <a:pt x="3745" y="4494"/>
                </a:lnTo>
                <a:lnTo>
                  <a:pt x="3745" y="4494"/>
                </a:lnTo>
                <a:lnTo>
                  <a:pt x="4066" y="4451"/>
                </a:lnTo>
                <a:lnTo>
                  <a:pt x="4301" y="4430"/>
                </a:lnTo>
                <a:lnTo>
                  <a:pt x="4536" y="4366"/>
                </a:lnTo>
                <a:lnTo>
                  <a:pt x="4772" y="4302"/>
                </a:lnTo>
                <a:lnTo>
                  <a:pt x="4857" y="4259"/>
                </a:lnTo>
                <a:lnTo>
                  <a:pt x="4943" y="4216"/>
                </a:lnTo>
                <a:lnTo>
                  <a:pt x="5007" y="4152"/>
                </a:lnTo>
                <a:lnTo>
                  <a:pt x="5028" y="4088"/>
                </a:lnTo>
                <a:lnTo>
                  <a:pt x="5028" y="4023"/>
                </a:lnTo>
                <a:lnTo>
                  <a:pt x="5007" y="3938"/>
                </a:lnTo>
                <a:lnTo>
                  <a:pt x="5007" y="3938"/>
                </a:lnTo>
                <a:lnTo>
                  <a:pt x="4943" y="3895"/>
                </a:lnTo>
                <a:lnTo>
                  <a:pt x="4857" y="3874"/>
                </a:lnTo>
                <a:lnTo>
                  <a:pt x="4750" y="3852"/>
                </a:lnTo>
                <a:lnTo>
                  <a:pt x="4622" y="3874"/>
                </a:lnTo>
                <a:lnTo>
                  <a:pt x="4387" y="3895"/>
                </a:lnTo>
                <a:lnTo>
                  <a:pt x="4215" y="3938"/>
                </a:lnTo>
                <a:lnTo>
                  <a:pt x="4215" y="3938"/>
                </a:lnTo>
                <a:lnTo>
                  <a:pt x="3659" y="3959"/>
                </a:lnTo>
                <a:lnTo>
                  <a:pt x="3124" y="3959"/>
                </a:lnTo>
                <a:lnTo>
                  <a:pt x="3124" y="3959"/>
                </a:lnTo>
                <a:lnTo>
                  <a:pt x="2718" y="3959"/>
                </a:lnTo>
                <a:lnTo>
                  <a:pt x="2290" y="3916"/>
                </a:lnTo>
                <a:lnTo>
                  <a:pt x="1862" y="3852"/>
                </a:lnTo>
                <a:lnTo>
                  <a:pt x="1669" y="3809"/>
                </a:lnTo>
                <a:lnTo>
                  <a:pt x="1477" y="3745"/>
                </a:lnTo>
                <a:lnTo>
                  <a:pt x="1284" y="3681"/>
                </a:lnTo>
                <a:lnTo>
                  <a:pt x="1113" y="3574"/>
                </a:lnTo>
                <a:lnTo>
                  <a:pt x="942" y="3467"/>
                </a:lnTo>
                <a:lnTo>
                  <a:pt x="792" y="3339"/>
                </a:lnTo>
                <a:lnTo>
                  <a:pt x="685" y="3189"/>
                </a:lnTo>
                <a:lnTo>
                  <a:pt x="578" y="2996"/>
                </a:lnTo>
                <a:lnTo>
                  <a:pt x="514" y="2804"/>
                </a:lnTo>
                <a:lnTo>
                  <a:pt x="471" y="2568"/>
                </a:lnTo>
                <a:lnTo>
                  <a:pt x="471" y="2568"/>
                </a:lnTo>
                <a:lnTo>
                  <a:pt x="450" y="2333"/>
                </a:lnTo>
                <a:lnTo>
                  <a:pt x="428" y="2076"/>
                </a:lnTo>
                <a:lnTo>
                  <a:pt x="450" y="1798"/>
                </a:lnTo>
                <a:lnTo>
                  <a:pt x="514" y="1563"/>
                </a:lnTo>
                <a:lnTo>
                  <a:pt x="514" y="1563"/>
                </a:lnTo>
                <a:lnTo>
                  <a:pt x="557" y="1499"/>
                </a:lnTo>
                <a:lnTo>
                  <a:pt x="600" y="1413"/>
                </a:lnTo>
                <a:lnTo>
                  <a:pt x="728" y="1285"/>
                </a:lnTo>
                <a:lnTo>
                  <a:pt x="985" y="1049"/>
                </a:lnTo>
                <a:lnTo>
                  <a:pt x="985" y="1049"/>
                </a:lnTo>
                <a:lnTo>
                  <a:pt x="1348" y="771"/>
                </a:lnTo>
                <a:lnTo>
                  <a:pt x="1541" y="643"/>
                </a:lnTo>
                <a:lnTo>
                  <a:pt x="1648" y="600"/>
                </a:lnTo>
                <a:lnTo>
                  <a:pt x="1755" y="579"/>
                </a:lnTo>
                <a:lnTo>
                  <a:pt x="1755" y="579"/>
                </a:lnTo>
                <a:lnTo>
                  <a:pt x="1969" y="514"/>
                </a:lnTo>
                <a:lnTo>
                  <a:pt x="2183" y="493"/>
                </a:lnTo>
                <a:lnTo>
                  <a:pt x="2418" y="472"/>
                </a:lnTo>
                <a:lnTo>
                  <a:pt x="2632" y="472"/>
                </a:lnTo>
                <a:lnTo>
                  <a:pt x="2632" y="472"/>
                </a:lnTo>
                <a:lnTo>
                  <a:pt x="2846" y="472"/>
                </a:lnTo>
                <a:lnTo>
                  <a:pt x="3081" y="514"/>
                </a:lnTo>
                <a:lnTo>
                  <a:pt x="3295" y="557"/>
                </a:lnTo>
                <a:lnTo>
                  <a:pt x="3509" y="621"/>
                </a:lnTo>
                <a:lnTo>
                  <a:pt x="3916" y="793"/>
                </a:lnTo>
                <a:lnTo>
                  <a:pt x="4322" y="985"/>
                </a:lnTo>
                <a:lnTo>
                  <a:pt x="4322" y="985"/>
                </a:lnTo>
                <a:lnTo>
                  <a:pt x="4686" y="1178"/>
                </a:lnTo>
                <a:lnTo>
                  <a:pt x="5050" y="1370"/>
                </a:lnTo>
                <a:lnTo>
                  <a:pt x="5242" y="1456"/>
                </a:lnTo>
                <a:lnTo>
                  <a:pt x="5456" y="1520"/>
                </a:lnTo>
                <a:lnTo>
                  <a:pt x="5649" y="1563"/>
                </a:lnTo>
                <a:lnTo>
                  <a:pt x="5841" y="1563"/>
                </a:lnTo>
                <a:lnTo>
                  <a:pt x="5841" y="1563"/>
                </a:lnTo>
                <a:lnTo>
                  <a:pt x="5948" y="1563"/>
                </a:lnTo>
                <a:lnTo>
                  <a:pt x="5991" y="1520"/>
                </a:lnTo>
                <a:lnTo>
                  <a:pt x="6034" y="1477"/>
                </a:lnTo>
                <a:lnTo>
                  <a:pt x="6034" y="1477"/>
                </a:lnTo>
                <a:lnTo>
                  <a:pt x="6055" y="1541"/>
                </a:lnTo>
                <a:lnTo>
                  <a:pt x="6055" y="1606"/>
                </a:lnTo>
                <a:lnTo>
                  <a:pt x="6055" y="1606"/>
                </a:lnTo>
                <a:lnTo>
                  <a:pt x="6077" y="1648"/>
                </a:lnTo>
                <a:lnTo>
                  <a:pt x="6098" y="1691"/>
                </a:lnTo>
                <a:lnTo>
                  <a:pt x="6141" y="1713"/>
                </a:lnTo>
                <a:lnTo>
                  <a:pt x="6184" y="1734"/>
                </a:lnTo>
                <a:lnTo>
                  <a:pt x="6184" y="1734"/>
                </a:lnTo>
                <a:lnTo>
                  <a:pt x="6355" y="1841"/>
                </a:lnTo>
                <a:lnTo>
                  <a:pt x="6548" y="1969"/>
                </a:lnTo>
                <a:lnTo>
                  <a:pt x="6548" y="1969"/>
                </a:lnTo>
                <a:lnTo>
                  <a:pt x="6911" y="2162"/>
                </a:lnTo>
                <a:lnTo>
                  <a:pt x="7275" y="2354"/>
                </a:lnTo>
                <a:lnTo>
                  <a:pt x="7275" y="2354"/>
                </a:lnTo>
                <a:lnTo>
                  <a:pt x="7596" y="2483"/>
                </a:lnTo>
                <a:lnTo>
                  <a:pt x="7917" y="2654"/>
                </a:lnTo>
                <a:lnTo>
                  <a:pt x="8067" y="2740"/>
                </a:lnTo>
                <a:lnTo>
                  <a:pt x="8195" y="2847"/>
                </a:lnTo>
                <a:lnTo>
                  <a:pt x="8323" y="2975"/>
                </a:lnTo>
                <a:lnTo>
                  <a:pt x="8409" y="3125"/>
                </a:lnTo>
                <a:lnTo>
                  <a:pt x="8409" y="3125"/>
                </a:lnTo>
                <a:lnTo>
                  <a:pt x="8452" y="3210"/>
                </a:lnTo>
                <a:lnTo>
                  <a:pt x="8473" y="3339"/>
                </a:lnTo>
                <a:lnTo>
                  <a:pt x="8473" y="3446"/>
                </a:lnTo>
                <a:lnTo>
                  <a:pt x="8473" y="3553"/>
                </a:lnTo>
                <a:lnTo>
                  <a:pt x="8409" y="3767"/>
                </a:lnTo>
                <a:lnTo>
                  <a:pt x="8323" y="3981"/>
                </a:lnTo>
                <a:lnTo>
                  <a:pt x="8323" y="3981"/>
                </a:lnTo>
                <a:close/>
                <a:moveTo>
                  <a:pt x="4130" y="6612"/>
                </a:moveTo>
                <a:lnTo>
                  <a:pt x="4130" y="6612"/>
                </a:lnTo>
                <a:lnTo>
                  <a:pt x="4151" y="6655"/>
                </a:lnTo>
                <a:lnTo>
                  <a:pt x="4194" y="6676"/>
                </a:lnTo>
                <a:lnTo>
                  <a:pt x="4301" y="6676"/>
                </a:lnTo>
                <a:lnTo>
                  <a:pt x="4429" y="6634"/>
                </a:lnTo>
                <a:lnTo>
                  <a:pt x="4558" y="6569"/>
                </a:lnTo>
                <a:lnTo>
                  <a:pt x="4665" y="6484"/>
                </a:lnTo>
                <a:lnTo>
                  <a:pt x="4772" y="6377"/>
                </a:lnTo>
                <a:lnTo>
                  <a:pt x="4814" y="6270"/>
                </a:lnTo>
                <a:lnTo>
                  <a:pt x="4814" y="6206"/>
                </a:lnTo>
                <a:lnTo>
                  <a:pt x="4814" y="6163"/>
                </a:lnTo>
                <a:lnTo>
                  <a:pt x="4814" y="6163"/>
                </a:lnTo>
                <a:lnTo>
                  <a:pt x="4793" y="6142"/>
                </a:lnTo>
                <a:lnTo>
                  <a:pt x="4750" y="6120"/>
                </a:lnTo>
                <a:lnTo>
                  <a:pt x="4643" y="6120"/>
                </a:lnTo>
                <a:lnTo>
                  <a:pt x="4536" y="6163"/>
                </a:lnTo>
                <a:lnTo>
                  <a:pt x="4408" y="6249"/>
                </a:lnTo>
                <a:lnTo>
                  <a:pt x="4280" y="6334"/>
                </a:lnTo>
                <a:lnTo>
                  <a:pt x="4173" y="6441"/>
                </a:lnTo>
                <a:lnTo>
                  <a:pt x="4130" y="6548"/>
                </a:lnTo>
                <a:lnTo>
                  <a:pt x="4108" y="6591"/>
                </a:lnTo>
                <a:lnTo>
                  <a:pt x="4130" y="6612"/>
                </a:lnTo>
                <a:lnTo>
                  <a:pt x="4130" y="6612"/>
                </a:lnTo>
                <a:close/>
                <a:moveTo>
                  <a:pt x="3381" y="6676"/>
                </a:moveTo>
                <a:lnTo>
                  <a:pt x="3381" y="6676"/>
                </a:lnTo>
                <a:lnTo>
                  <a:pt x="3402" y="6698"/>
                </a:lnTo>
                <a:lnTo>
                  <a:pt x="3445" y="6719"/>
                </a:lnTo>
                <a:lnTo>
                  <a:pt x="3552" y="6698"/>
                </a:lnTo>
                <a:lnTo>
                  <a:pt x="3681" y="6634"/>
                </a:lnTo>
                <a:lnTo>
                  <a:pt x="3809" y="6569"/>
                </a:lnTo>
                <a:lnTo>
                  <a:pt x="3916" y="6462"/>
                </a:lnTo>
                <a:lnTo>
                  <a:pt x="4023" y="6377"/>
                </a:lnTo>
                <a:lnTo>
                  <a:pt x="4087" y="6270"/>
                </a:lnTo>
                <a:lnTo>
                  <a:pt x="4108" y="6184"/>
                </a:lnTo>
                <a:lnTo>
                  <a:pt x="4108" y="6184"/>
                </a:lnTo>
                <a:lnTo>
                  <a:pt x="4066" y="6163"/>
                </a:lnTo>
                <a:lnTo>
                  <a:pt x="4023" y="6142"/>
                </a:lnTo>
                <a:lnTo>
                  <a:pt x="3894" y="6163"/>
                </a:lnTo>
                <a:lnTo>
                  <a:pt x="3745" y="6227"/>
                </a:lnTo>
                <a:lnTo>
                  <a:pt x="3595" y="6313"/>
                </a:lnTo>
                <a:lnTo>
                  <a:pt x="3467" y="6398"/>
                </a:lnTo>
                <a:lnTo>
                  <a:pt x="3381" y="6505"/>
                </a:lnTo>
                <a:lnTo>
                  <a:pt x="3360" y="6569"/>
                </a:lnTo>
                <a:lnTo>
                  <a:pt x="3338" y="6612"/>
                </a:lnTo>
                <a:lnTo>
                  <a:pt x="3338" y="6655"/>
                </a:lnTo>
                <a:lnTo>
                  <a:pt x="3381" y="6676"/>
                </a:lnTo>
                <a:lnTo>
                  <a:pt x="3381" y="667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5075785" y="2029111"/>
            <a:ext cx="277885" cy="237443"/>
          </a:xfrm>
          <a:custGeom>
            <a:rect b="b" l="l" r="r" t="t"/>
            <a:pathLst>
              <a:path extrusionOk="0" h="8795" w="10293">
                <a:moveTo>
                  <a:pt x="10271" y="5777"/>
                </a:moveTo>
                <a:lnTo>
                  <a:pt x="10271" y="5777"/>
                </a:lnTo>
                <a:lnTo>
                  <a:pt x="10249" y="5670"/>
                </a:lnTo>
                <a:lnTo>
                  <a:pt x="10207" y="5585"/>
                </a:lnTo>
                <a:lnTo>
                  <a:pt x="10100" y="5414"/>
                </a:lnTo>
                <a:lnTo>
                  <a:pt x="9971" y="5264"/>
                </a:lnTo>
                <a:lnTo>
                  <a:pt x="9822" y="5114"/>
                </a:lnTo>
                <a:lnTo>
                  <a:pt x="9822" y="5114"/>
                </a:lnTo>
                <a:lnTo>
                  <a:pt x="9629" y="4964"/>
                </a:lnTo>
                <a:lnTo>
                  <a:pt x="9458" y="4836"/>
                </a:lnTo>
                <a:lnTo>
                  <a:pt x="9265" y="4772"/>
                </a:lnTo>
                <a:lnTo>
                  <a:pt x="9073" y="4729"/>
                </a:lnTo>
                <a:lnTo>
                  <a:pt x="8880" y="4708"/>
                </a:lnTo>
                <a:lnTo>
                  <a:pt x="8666" y="4729"/>
                </a:lnTo>
                <a:lnTo>
                  <a:pt x="8217" y="4772"/>
                </a:lnTo>
                <a:lnTo>
                  <a:pt x="8217" y="4772"/>
                </a:lnTo>
                <a:lnTo>
                  <a:pt x="7960" y="4815"/>
                </a:lnTo>
                <a:lnTo>
                  <a:pt x="7703" y="4815"/>
                </a:lnTo>
                <a:lnTo>
                  <a:pt x="7425" y="4815"/>
                </a:lnTo>
                <a:lnTo>
                  <a:pt x="7168" y="4793"/>
                </a:lnTo>
                <a:lnTo>
                  <a:pt x="6912" y="4729"/>
                </a:lnTo>
                <a:lnTo>
                  <a:pt x="6655" y="4643"/>
                </a:lnTo>
                <a:lnTo>
                  <a:pt x="6441" y="4515"/>
                </a:lnTo>
                <a:lnTo>
                  <a:pt x="6334" y="4429"/>
                </a:lnTo>
                <a:lnTo>
                  <a:pt x="6248" y="4344"/>
                </a:lnTo>
                <a:lnTo>
                  <a:pt x="6248" y="4344"/>
                </a:lnTo>
                <a:lnTo>
                  <a:pt x="6163" y="4258"/>
                </a:lnTo>
                <a:lnTo>
                  <a:pt x="6099" y="4151"/>
                </a:lnTo>
                <a:lnTo>
                  <a:pt x="6013" y="3959"/>
                </a:lnTo>
                <a:lnTo>
                  <a:pt x="5970" y="3745"/>
                </a:lnTo>
                <a:lnTo>
                  <a:pt x="5928" y="3531"/>
                </a:lnTo>
                <a:lnTo>
                  <a:pt x="5928" y="3081"/>
                </a:lnTo>
                <a:lnTo>
                  <a:pt x="5928" y="2846"/>
                </a:lnTo>
                <a:lnTo>
                  <a:pt x="5928" y="2632"/>
                </a:lnTo>
                <a:lnTo>
                  <a:pt x="5928" y="2632"/>
                </a:lnTo>
                <a:lnTo>
                  <a:pt x="5863" y="2247"/>
                </a:lnTo>
                <a:lnTo>
                  <a:pt x="5778" y="1862"/>
                </a:lnTo>
                <a:lnTo>
                  <a:pt x="5714" y="1669"/>
                </a:lnTo>
                <a:lnTo>
                  <a:pt x="5628" y="1498"/>
                </a:lnTo>
                <a:lnTo>
                  <a:pt x="5542" y="1327"/>
                </a:lnTo>
                <a:lnTo>
                  <a:pt x="5435" y="1156"/>
                </a:lnTo>
                <a:lnTo>
                  <a:pt x="5435" y="1156"/>
                </a:lnTo>
                <a:lnTo>
                  <a:pt x="5328" y="1006"/>
                </a:lnTo>
                <a:lnTo>
                  <a:pt x="5179" y="835"/>
                </a:lnTo>
                <a:lnTo>
                  <a:pt x="5008" y="664"/>
                </a:lnTo>
                <a:lnTo>
                  <a:pt x="4836" y="493"/>
                </a:lnTo>
                <a:lnTo>
                  <a:pt x="4644" y="343"/>
                </a:lnTo>
                <a:lnTo>
                  <a:pt x="4430" y="236"/>
                </a:lnTo>
                <a:lnTo>
                  <a:pt x="4237" y="129"/>
                </a:lnTo>
                <a:lnTo>
                  <a:pt x="4023" y="86"/>
                </a:lnTo>
                <a:lnTo>
                  <a:pt x="4023" y="86"/>
                </a:lnTo>
                <a:lnTo>
                  <a:pt x="3638" y="43"/>
                </a:lnTo>
                <a:lnTo>
                  <a:pt x="3253" y="0"/>
                </a:lnTo>
                <a:lnTo>
                  <a:pt x="2868" y="0"/>
                </a:lnTo>
                <a:lnTo>
                  <a:pt x="2483" y="22"/>
                </a:lnTo>
                <a:lnTo>
                  <a:pt x="2098" y="86"/>
                </a:lnTo>
                <a:lnTo>
                  <a:pt x="1734" y="193"/>
                </a:lnTo>
                <a:lnTo>
                  <a:pt x="1563" y="279"/>
                </a:lnTo>
                <a:lnTo>
                  <a:pt x="1370" y="364"/>
                </a:lnTo>
                <a:lnTo>
                  <a:pt x="1199" y="450"/>
                </a:lnTo>
                <a:lnTo>
                  <a:pt x="1028" y="578"/>
                </a:lnTo>
                <a:lnTo>
                  <a:pt x="1028" y="578"/>
                </a:lnTo>
                <a:lnTo>
                  <a:pt x="878" y="685"/>
                </a:lnTo>
                <a:lnTo>
                  <a:pt x="728" y="835"/>
                </a:lnTo>
                <a:lnTo>
                  <a:pt x="450" y="1134"/>
                </a:lnTo>
                <a:lnTo>
                  <a:pt x="450" y="1134"/>
                </a:lnTo>
                <a:lnTo>
                  <a:pt x="386" y="1220"/>
                </a:lnTo>
                <a:lnTo>
                  <a:pt x="322" y="1327"/>
                </a:lnTo>
                <a:lnTo>
                  <a:pt x="236" y="1520"/>
                </a:lnTo>
                <a:lnTo>
                  <a:pt x="108" y="1947"/>
                </a:lnTo>
                <a:lnTo>
                  <a:pt x="108" y="1947"/>
                </a:lnTo>
                <a:lnTo>
                  <a:pt x="65" y="2161"/>
                </a:lnTo>
                <a:lnTo>
                  <a:pt x="22" y="2375"/>
                </a:lnTo>
                <a:lnTo>
                  <a:pt x="1" y="2589"/>
                </a:lnTo>
                <a:lnTo>
                  <a:pt x="22" y="2825"/>
                </a:lnTo>
                <a:lnTo>
                  <a:pt x="44" y="3039"/>
                </a:lnTo>
                <a:lnTo>
                  <a:pt x="86" y="3253"/>
                </a:lnTo>
                <a:lnTo>
                  <a:pt x="129" y="3467"/>
                </a:lnTo>
                <a:lnTo>
                  <a:pt x="215" y="3659"/>
                </a:lnTo>
                <a:lnTo>
                  <a:pt x="215" y="3659"/>
                </a:lnTo>
                <a:lnTo>
                  <a:pt x="322" y="3873"/>
                </a:lnTo>
                <a:lnTo>
                  <a:pt x="429" y="4066"/>
                </a:lnTo>
                <a:lnTo>
                  <a:pt x="579" y="4258"/>
                </a:lnTo>
                <a:lnTo>
                  <a:pt x="728" y="4429"/>
                </a:lnTo>
                <a:lnTo>
                  <a:pt x="728" y="4429"/>
                </a:lnTo>
                <a:lnTo>
                  <a:pt x="964" y="4686"/>
                </a:lnTo>
                <a:lnTo>
                  <a:pt x="1092" y="4793"/>
                </a:lnTo>
                <a:lnTo>
                  <a:pt x="1242" y="4900"/>
                </a:lnTo>
                <a:lnTo>
                  <a:pt x="1242" y="4900"/>
                </a:lnTo>
                <a:lnTo>
                  <a:pt x="1327" y="4922"/>
                </a:lnTo>
                <a:lnTo>
                  <a:pt x="1434" y="4943"/>
                </a:lnTo>
                <a:lnTo>
                  <a:pt x="1520" y="4964"/>
                </a:lnTo>
                <a:lnTo>
                  <a:pt x="1627" y="4943"/>
                </a:lnTo>
                <a:lnTo>
                  <a:pt x="1713" y="4900"/>
                </a:lnTo>
                <a:lnTo>
                  <a:pt x="1777" y="4857"/>
                </a:lnTo>
                <a:lnTo>
                  <a:pt x="1841" y="4772"/>
                </a:lnTo>
                <a:lnTo>
                  <a:pt x="1862" y="4665"/>
                </a:lnTo>
                <a:lnTo>
                  <a:pt x="1862" y="4665"/>
                </a:lnTo>
                <a:lnTo>
                  <a:pt x="1884" y="4558"/>
                </a:lnTo>
                <a:lnTo>
                  <a:pt x="1862" y="4472"/>
                </a:lnTo>
                <a:lnTo>
                  <a:pt x="1820" y="4387"/>
                </a:lnTo>
                <a:lnTo>
                  <a:pt x="1777" y="4301"/>
                </a:lnTo>
                <a:lnTo>
                  <a:pt x="1648" y="4151"/>
                </a:lnTo>
                <a:lnTo>
                  <a:pt x="1520" y="4001"/>
                </a:lnTo>
                <a:lnTo>
                  <a:pt x="1520" y="4001"/>
                </a:lnTo>
                <a:lnTo>
                  <a:pt x="1413" y="3830"/>
                </a:lnTo>
                <a:lnTo>
                  <a:pt x="1327" y="3616"/>
                </a:lnTo>
                <a:lnTo>
                  <a:pt x="1306" y="3402"/>
                </a:lnTo>
                <a:lnTo>
                  <a:pt x="1306" y="3167"/>
                </a:lnTo>
                <a:lnTo>
                  <a:pt x="1349" y="2953"/>
                </a:lnTo>
                <a:lnTo>
                  <a:pt x="1434" y="2761"/>
                </a:lnTo>
                <a:lnTo>
                  <a:pt x="1477" y="2675"/>
                </a:lnTo>
                <a:lnTo>
                  <a:pt x="1563" y="2589"/>
                </a:lnTo>
                <a:lnTo>
                  <a:pt x="1627" y="2525"/>
                </a:lnTo>
                <a:lnTo>
                  <a:pt x="1734" y="2461"/>
                </a:lnTo>
                <a:lnTo>
                  <a:pt x="1734" y="2461"/>
                </a:lnTo>
                <a:lnTo>
                  <a:pt x="1905" y="2375"/>
                </a:lnTo>
                <a:lnTo>
                  <a:pt x="2076" y="2354"/>
                </a:lnTo>
                <a:lnTo>
                  <a:pt x="2247" y="2375"/>
                </a:lnTo>
                <a:lnTo>
                  <a:pt x="2419" y="2418"/>
                </a:lnTo>
                <a:lnTo>
                  <a:pt x="2568" y="2504"/>
                </a:lnTo>
                <a:lnTo>
                  <a:pt x="2697" y="2632"/>
                </a:lnTo>
                <a:lnTo>
                  <a:pt x="2825" y="2761"/>
                </a:lnTo>
                <a:lnTo>
                  <a:pt x="2911" y="2932"/>
                </a:lnTo>
                <a:lnTo>
                  <a:pt x="2911" y="2932"/>
                </a:lnTo>
                <a:lnTo>
                  <a:pt x="2975" y="3039"/>
                </a:lnTo>
                <a:lnTo>
                  <a:pt x="2996" y="3188"/>
                </a:lnTo>
                <a:lnTo>
                  <a:pt x="3039" y="3467"/>
                </a:lnTo>
                <a:lnTo>
                  <a:pt x="3061" y="4066"/>
                </a:lnTo>
                <a:lnTo>
                  <a:pt x="3061" y="4066"/>
                </a:lnTo>
                <a:lnTo>
                  <a:pt x="3103" y="4622"/>
                </a:lnTo>
                <a:lnTo>
                  <a:pt x="3189" y="5157"/>
                </a:lnTo>
                <a:lnTo>
                  <a:pt x="3189" y="5157"/>
                </a:lnTo>
                <a:lnTo>
                  <a:pt x="3274" y="5414"/>
                </a:lnTo>
                <a:lnTo>
                  <a:pt x="3360" y="5692"/>
                </a:lnTo>
                <a:lnTo>
                  <a:pt x="3446" y="5970"/>
                </a:lnTo>
                <a:lnTo>
                  <a:pt x="3467" y="6098"/>
                </a:lnTo>
                <a:lnTo>
                  <a:pt x="3467" y="6227"/>
                </a:lnTo>
                <a:lnTo>
                  <a:pt x="3467" y="6227"/>
                </a:lnTo>
                <a:lnTo>
                  <a:pt x="3467" y="6398"/>
                </a:lnTo>
                <a:lnTo>
                  <a:pt x="3446" y="6590"/>
                </a:lnTo>
                <a:lnTo>
                  <a:pt x="3446" y="6697"/>
                </a:lnTo>
                <a:lnTo>
                  <a:pt x="3467" y="6783"/>
                </a:lnTo>
                <a:lnTo>
                  <a:pt x="3488" y="6869"/>
                </a:lnTo>
                <a:lnTo>
                  <a:pt x="3531" y="6933"/>
                </a:lnTo>
                <a:lnTo>
                  <a:pt x="3531" y="6933"/>
                </a:lnTo>
                <a:lnTo>
                  <a:pt x="3660" y="6975"/>
                </a:lnTo>
                <a:lnTo>
                  <a:pt x="3788" y="7018"/>
                </a:lnTo>
                <a:lnTo>
                  <a:pt x="3895" y="7040"/>
                </a:lnTo>
                <a:lnTo>
                  <a:pt x="4002" y="7082"/>
                </a:lnTo>
                <a:lnTo>
                  <a:pt x="4002" y="7082"/>
                </a:lnTo>
                <a:lnTo>
                  <a:pt x="4109" y="7147"/>
                </a:lnTo>
                <a:lnTo>
                  <a:pt x="4216" y="7275"/>
                </a:lnTo>
                <a:lnTo>
                  <a:pt x="4408" y="7510"/>
                </a:lnTo>
                <a:lnTo>
                  <a:pt x="4408" y="7510"/>
                </a:lnTo>
                <a:lnTo>
                  <a:pt x="4622" y="7682"/>
                </a:lnTo>
                <a:lnTo>
                  <a:pt x="4836" y="7853"/>
                </a:lnTo>
                <a:lnTo>
                  <a:pt x="5050" y="8024"/>
                </a:lnTo>
                <a:lnTo>
                  <a:pt x="5264" y="8174"/>
                </a:lnTo>
                <a:lnTo>
                  <a:pt x="5264" y="8174"/>
                </a:lnTo>
                <a:lnTo>
                  <a:pt x="5350" y="8238"/>
                </a:lnTo>
                <a:lnTo>
                  <a:pt x="5457" y="8302"/>
                </a:lnTo>
                <a:lnTo>
                  <a:pt x="5542" y="8323"/>
                </a:lnTo>
                <a:lnTo>
                  <a:pt x="5628" y="8345"/>
                </a:lnTo>
                <a:lnTo>
                  <a:pt x="6035" y="8366"/>
                </a:lnTo>
                <a:lnTo>
                  <a:pt x="6035" y="8366"/>
                </a:lnTo>
                <a:lnTo>
                  <a:pt x="6227" y="8388"/>
                </a:lnTo>
                <a:lnTo>
                  <a:pt x="6420" y="8430"/>
                </a:lnTo>
                <a:lnTo>
                  <a:pt x="6612" y="8473"/>
                </a:lnTo>
                <a:lnTo>
                  <a:pt x="6826" y="8495"/>
                </a:lnTo>
                <a:lnTo>
                  <a:pt x="6826" y="8495"/>
                </a:lnTo>
                <a:lnTo>
                  <a:pt x="6955" y="8516"/>
                </a:lnTo>
                <a:lnTo>
                  <a:pt x="7083" y="8537"/>
                </a:lnTo>
                <a:lnTo>
                  <a:pt x="7211" y="8580"/>
                </a:lnTo>
                <a:lnTo>
                  <a:pt x="7340" y="8644"/>
                </a:lnTo>
                <a:lnTo>
                  <a:pt x="7340" y="8644"/>
                </a:lnTo>
                <a:lnTo>
                  <a:pt x="7532" y="8751"/>
                </a:lnTo>
                <a:lnTo>
                  <a:pt x="7639" y="8773"/>
                </a:lnTo>
                <a:lnTo>
                  <a:pt x="7746" y="8794"/>
                </a:lnTo>
                <a:lnTo>
                  <a:pt x="7746" y="8794"/>
                </a:lnTo>
                <a:lnTo>
                  <a:pt x="7896" y="8794"/>
                </a:lnTo>
                <a:lnTo>
                  <a:pt x="8024" y="8773"/>
                </a:lnTo>
                <a:lnTo>
                  <a:pt x="8281" y="8709"/>
                </a:lnTo>
                <a:lnTo>
                  <a:pt x="8516" y="8602"/>
                </a:lnTo>
                <a:lnTo>
                  <a:pt x="8730" y="8473"/>
                </a:lnTo>
                <a:lnTo>
                  <a:pt x="8730" y="8473"/>
                </a:lnTo>
                <a:lnTo>
                  <a:pt x="9158" y="8131"/>
                </a:lnTo>
                <a:lnTo>
                  <a:pt x="9372" y="7938"/>
                </a:lnTo>
                <a:lnTo>
                  <a:pt x="9565" y="7746"/>
                </a:lnTo>
                <a:lnTo>
                  <a:pt x="9757" y="7532"/>
                </a:lnTo>
                <a:lnTo>
                  <a:pt x="9907" y="7296"/>
                </a:lnTo>
                <a:lnTo>
                  <a:pt x="10036" y="7061"/>
                </a:lnTo>
                <a:lnTo>
                  <a:pt x="10142" y="6804"/>
                </a:lnTo>
                <a:lnTo>
                  <a:pt x="10142" y="6804"/>
                </a:lnTo>
                <a:lnTo>
                  <a:pt x="10228" y="6569"/>
                </a:lnTo>
                <a:lnTo>
                  <a:pt x="10271" y="6291"/>
                </a:lnTo>
                <a:lnTo>
                  <a:pt x="10292" y="6034"/>
                </a:lnTo>
                <a:lnTo>
                  <a:pt x="10271" y="5777"/>
                </a:lnTo>
                <a:lnTo>
                  <a:pt x="10271" y="5777"/>
                </a:lnTo>
                <a:close/>
                <a:moveTo>
                  <a:pt x="1541" y="4579"/>
                </a:moveTo>
                <a:lnTo>
                  <a:pt x="1541" y="4579"/>
                </a:lnTo>
                <a:lnTo>
                  <a:pt x="1520" y="4601"/>
                </a:lnTo>
                <a:lnTo>
                  <a:pt x="1477" y="4601"/>
                </a:lnTo>
                <a:lnTo>
                  <a:pt x="1413" y="4579"/>
                </a:lnTo>
                <a:lnTo>
                  <a:pt x="1306" y="4515"/>
                </a:lnTo>
                <a:lnTo>
                  <a:pt x="1220" y="4451"/>
                </a:lnTo>
                <a:lnTo>
                  <a:pt x="1049" y="4258"/>
                </a:lnTo>
                <a:lnTo>
                  <a:pt x="942" y="4130"/>
                </a:lnTo>
                <a:lnTo>
                  <a:pt x="942" y="4130"/>
                </a:lnTo>
                <a:lnTo>
                  <a:pt x="1007" y="4023"/>
                </a:lnTo>
                <a:lnTo>
                  <a:pt x="1028" y="3980"/>
                </a:lnTo>
                <a:lnTo>
                  <a:pt x="1049" y="3916"/>
                </a:lnTo>
                <a:lnTo>
                  <a:pt x="1049" y="3916"/>
                </a:lnTo>
                <a:lnTo>
                  <a:pt x="1135" y="4023"/>
                </a:lnTo>
                <a:lnTo>
                  <a:pt x="1285" y="4258"/>
                </a:lnTo>
                <a:lnTo>
                  <a:pt x="1456" y="4494"/>
                </a:lnTo>
                <a:lnTo>
                  <a:pt x="1541" y="4579"/>
                </a:lnTo>
                <a:lnTo>
                  <a:pt x="1541" y="4579"/>
                </a:lnTo>
                <a:close/>
                <a:moveTo>
                  <a:pt x="1349" y="2333"/>
                </a:moveTo>
                <a:lnTo>
                  <a:pt x="1349" y="2333"/>
                </a:lnTo>
                <a:lnTo>
                  <a:pt x="1285" y="2311"/>
                </a:lnTo>
                <a:lnTo>
                  <a:pt x="1242" y="2290"/>
                </a:lnTo>
                <a:lnTo>
                  <a:pt x="1199" y="2247"/>
                </a:lnTo>
                <a:lnTo>
                  <a:pt x="1178" y="2183"/>
                </a:lnTo>
                <a:lnTo>
                  <a:pt x="1178" y="2119"/>
                </a:lnTo>
                <a:lnTo>
                  <a:pt x="1199" y="2054"/>
                </a:lnTo>
                <a:lnTo>
                  <a:pt x="1220" y="1990"/>
                </a:lnTo>
                <a:lnTo>
                  <a:pt x="1263" y="1947"/>
                </a:lnTo>
                <a:lnTo>
                  <a:pt x="1263" y="1947"/>
                </a:lnTo>
                <a:lnTo>
                  <a:pt x="1327" y="1926"/>
                </a:lnTo>
                <a:lnTo>
                  <a:pt x="1392" y="1947"/>
                </a:lnTo>
                <a:lnTo>
                  <a:pt x="1456" y="1990"/>
                </a:lnTo>
                <a:lnTo>
                  <a:pt x="1477" y="2054"/>
                </a:lnTo>
                <a:lnTo>
                  <a:pt x="1477" y="2140"/>
                </a:lnTo>
                <a:lnTo>
                  <a:pt x="1477" y="2226"/>
                </a:lnTo>
                <a:lnTo>
                  <a:pt x="1434" y="2290"/>
                </a:lnTo>
                <a:lnTo>
                  <a:pt x="1349" y="2333"/>
                </a:lnTo>
                <a:lnTo>
                  <a:pt x="1349" y="2333"/>
                </a:lnTo>
                <a:close/>
                <a:moveTo>
                  <a:pt x="2590" y="1862"/>
                </a:moveTo>
                <a:lnTo>
                  <a:pt x="2590" y="1862"/>
                </a:lnTo>
                <a:lnTo>
                  <a:pt x="2547" y="1819"/>
                </a:lnTo>
                <a:lnTo>
                  <a:pt x="2526" y="1734"/>
                </a:lnTo>
                <a:lnTo>
                  <a:pt x="2547" y="1669"/>
                </a:lnTo>
                <a:lnTo>
                  <a:pt x="2568" y="1605"/>
                </a:lnTo>
                <a:lnTo>
                  <a:pt x="2611" y="1562"/>
                </a:lnTo>
                <a:lnTo>
                  <a:pt x="2675" y="1541"/>
                </a:lnTo>
                <a:lnTo>
                  <a:pt x="2761" y="1520"/>
                </a:lnTo>
                <a:lnTo>
                  <a:pt x="2825" y="1562"/>
                </a:lnTo>
                <a:lnTo>
                  <a:pt x="2825" y="1562"/>
                </a:lnTo>
                <a:lnTo>
                  <a:pt x="2889" y="1627"/>
                </a:lnTo>
                <a:lnTo>
                  <a:pt x="2911" y="1691"/>
                </a:lnTo>
                <a:lnTo>
                  <a:pt x="2911" y="1755"/>
                </a:lnTo>
                <a:lnTo>
                  <a:pt x="2868" y="1819"/>
                </a:lnTo>
                <a:lnTo>
                  <a:pt x="2804" y="1883"/>
                </a:lnTo>
                <a:lnTo>
                  <a:pt x="2740" y="1905"/>
                </a:lnTo>
                <a:lnTo>
                  <a:pt x="2675" y="1905"/>
                </a:lnTo>
                <a:lnTo>
                  <a:pt x="2590" y="1862"/>
                </a:lnTo>
                <a:lnTo>
                  <a:pt x="2590" y="1862"/>
                </a:lnTo>
                <a:close/>
                <a:moveTo>
                  <a:pt x="3210" y="4622"/>
                </a:moveTo>
                <a:lnTo>
                  <a:pt x="3210" y="4622"/>
                </a:lnTo>
                <a:lnTo>
                  <a:pt x="3189" y="4536"/>
                </a:lnTo>
                <a:lnTo>
                  <a:pt x="3210" y="4472"/>
                </a:lnTo>
                <a:lnTo>
                  <a:pt x="3210" y="4429"/>
                </a:lnTo>
                <a:lnTo>
                  <a:pt x="3253" y="4365"/>
                </a:lnTo>
                <a:lnTo>
                  <a:pt x="3317" y="4280"/>
                </a:lnTo>
                <a:lnTo>
                  <a:pt x="3446" y="4237"/>
                </a:lnTo>
                <a:lnTo>
                  <a:pt x="3446" y="4237"/>
                </a:lnTo>
                <a:lnTo>
                  <a:pt x="3574" y="4237"/>
                </a:lnTo>
                <a:lnTo>
                  <a:pt x="3681" y="4280"/>
                </a:lnTo>
                <a:lnTo>
                  <a:pt x="3745" y="4344"/>
                </a:lnTo>
                <a:lnTo>
                  <a:pt x="3767" y="4429"/>
                </a:lnTo>
                <a:lnTo>
                  <a:pt x="3767" y="4515"/>
                </a:lnTo>
                <a:lnTo>
                  <a:pt x="3745" y="4601"/>
                </a:lnTo>
                <a:lnTo>
                  <a:pt x="3681" y="4686"/>
                </a:lnTo>
                <a:lnTo>
                  <a:pt x="3574" y="4750"/>
                </a:lnTo>
                <a:lnTo>
                  <a:pt x="3574" y="4750"/>
                </a:lnTo>
                <a:lnTo>
                  <a:pt x="3467" y="4772"/>
                </a:lnTo>
                <a:lnTo>
                  <a:pt x="3360" y="4750"/>
                </a:lnTo>
                <a:lnTo>
                  <a:pt x="3274" y="4708"/>
                </a:lnTo>
                <a:lnTo>
                  <a:pt x="3232" y="4665"/>
                </a:lnTo>
                <a:lnTo>
                  <a:pt x="3210" y="4622"/>
                </a:lnTo>
                <a:lnTo>
                  <a:pt x="3210" y="4622"/>
                </a:lnTo>
                <a:close/>
                <a:moveTo>
                  <a:pt x="3467" y="3424"/>
                </a:moveTo>
                <a:lnTo>
                  <a:pt x="3467" y="3424"/>
                </a:lnTo>
                <a:lnTo>
                  <a:pt x="3424" y="3424"/>
                </a:lnTo>
                <a:lnTo>
                  <a:pt x="3403" y="3402"/>
                </a:lnTo>
                <a:lnTo>
                  <a:pt x="3381" y="3338"/>
                </a:lnTo>
                <a:lnTo>
                  <a:pt x="3381" y="3338"/>
                </a:lnTo>
                <a:lnTo>
                  <a:pt x="3446" y="3360"/>
                </a:lnTo>
                <a:lnTo>
                  <a:pt x="3467" y="3424"/>
                </a:lnTo>
                <a:lnTo>
                  <a:pt x="3467" y="3424"/>
                </a:lnTo>
                <a:close/>
                <a:moveTo>
                  <a:pt x="3553" y="2868"/>
                </a:moveTo>
                <a:lnTo>
                  <a:pt x="3553" y="2868"/>
                </a:lnTo>
                <a:lnTo>
                  <a:pt x="3660" y="2868"/>
                </a:lnTo>
                <a:lnTo>
                  <a:pt x="3788" y="2846"/>
                </a:lnTo>
                <a:lnTo>
                  <a:pt x="3831" y="2868"/>
                </a:lnTo>
                <a:lnTo>
                  <a:pt x="3874" y="2889"/>
                </a:lnTo>
                <a:lnTo>
                  <a:pt x="3895" y="2932"/>
                </a:lnTo>
                <a:lnTo>
                  <a:pt x="3895" y="2996"/>
                </a:lnTo>
                <a:lnTo>
                  <a:pt x="3895" y="2996"/>
                </a:lnTo>
                <a:lnTo>
                  <a:pt x="3874" y="3060"/>
                </a:lnTo>
                <a:lnTo>
                  <a:pt x="3831" y="3103"/>
                </a:lnTo>
                <a:lnTo>
                  <a:pt x="3724" y="3188"/>
                </a:lnTo>
                <a:lnTo>
                  <a:pt x="3724" y="3188"/>
                </a:lnTo>
                <a:lnTo>
                  <a:pt x="3660" y="3231"/>
                </a:lnTo>
                <a:lnTo>
                  <a:pt x="3574" y="3210"/>
                </a:lnTo>
                <a:lnTo>
                  <a:pt x="3510" y="3188"/>
                </a:lnTo>
                <a:lnTo>
                  <a:pt x="3488" y="3146"/>
                </a:lnTo>
                <a:lnTo>
                  <a:pt x="3467" y="3081"/>
                </a:lnTo>
                <a:lnTo>
                  <a:pt x="3467" y="3017"/>
                </a:lnTo>
                <a:lnTo>
                  <a:pt x="3488" y="2932"/>
                </a:lnTo>
                <a:lnTo>
                  <a:pt x="3553" y="2868"/>
                </a:lnTo>
                <a:lnTo>
                  <a:pt x="3553" y="2868"/>
                </a:lnTo>
                <a:close/>
                <a:moveTo>
                  <a:pt x="4109" y="6719"/>
                </a:moveTo>
                <a:lnTo>
                  <a:pt x="4109" y="6719"/>
                </a:lnTo>
                <a:lnTo>
                  <a:pt x="4002" y="6783"/>
                </a:lnTo>
                <a:lnTo>
                  <a:pt x="3895" y="6804"/>
                </a:lnTo>
                <a:lnTo>
                  <a:pt x="3831" y="6783"/>
                </a:lnTo>
                <a:lnTo>
                  <a:pt x="3767" y="6762"/>
                </a:lnTo>
                <a:lnTo>
                  <a:pt x="3724" y="6740"/>
                </a:lnTo>
                <a:lnTo>
                  <a:pt x="3681" y="6697"/>
                </a:lnTo>
                <a:lnTo>
                  <a:pt x="3681" y="6697"/>
                </a:lnTo>
                <a:lnTo>
                  <a:pt x="3638" y="6633"/>
                </a:lnTo>
                <a:lnTo>
                  <a:pt x="3638" y="6569"/>
                </a:lnTo>
                <a:lnTo>
                  <a:pt x="3638" y="6505"/>
                </a:lnTo>
                <a:lnTo>
                  <a:pt x="3660" y="6441"/>
                </a:lnTo>
                <a:lnTo>
                  <a:pt x="3724" y="6334"/>
                </a:lnTo>
                <a:lnTo>
                  <a:pt x="3788" y="6227"/>
                </a:lnTo>
                <a:lnTo>
                  <a:pt x="3788" y="6227"/>
                </a:lnTo>
                <a:lnTo>
                  <a:pt x="3959" y="6205"/>
                </a:lnTo>
                <a:lnTo>
                  <a:pt x="4109" y="6184"/>
                </a:lnTo>
                <a:lnTo>
                  <a:pt x="4173" y="6184"/>
                </a:lnTo>
                <a:lnTo>
                  <a:pt x="4216" y="6227"/>
                </a:lnTo>
                <a:lnTo>
                  <a:pt x="4259" y="6269"/>
                </a:lnTo>
                <a:lnTo>
                  <a:pt x="4259" y="6376"/>
                </a:lnTo>
                <a:lnTo>
                  <a:pt x="4259" y="6376"/>
                </a:lnTo>
                <a:lnTo>
                  <a:pt x="4259" y="6462"/>
                </a:lnTo>
                <a:lnTo>
                  <a:pt x="4216" y="6569"/>
                </a:lnTo>
                <a:lnTo>
                  <a:pt x="4152" y="6655"/>
                </a:lnTo>
                <a:lnTo>
                  <a:pt x="4109" y="6719"/>
                </a:lnTo>
                <a:lnTo>
                  <a:pt x="4109" y="6719"/>
                </a:lnTo>
                <a:close/>
                <a:moveTo>
                  <a:pt x="5414" y="7960"/>
                </a:moveTo>
                <a:lnTo>
                  <a:pt x="5414" y="7960"/>
                </a:lnTo>
                <a:lnTo>
                  <a:pt x="5414" y="7831"/>
                </a:lnTo>
                <a:lnTo>
                  <a:pt x="5435" y="7703"/>
                </a:lnTo>
                <a:lnTo>
                  <a:pt x="5500" y="7596"/>
                </a:lnTo>
                <a:lnTo>
                  <a:pt x="5521" y="7553"/>
                </a:lnTo>
                <a:lnTo>
                  <a:pt x="5564" y="7510"/>
                </a:lnTo>
                <a:lnTo>
                  <a:pt x="5564" y="7510"/>
                </a:lnTo>
                <a:lnTo>
                  <a:pt x="5628" y="7468"/>
                </a:lnTo>
                <a:lnTo>
                  <a:pt x="5692" y="7446"/>
                </a:lnTo>
                <a:lnTo>
                  <a:pt x="5756" y="7446"/>
                </a:lnTo>
                <a:lnTo>
                  <a:pt x="5799" y="7468"/>
                </a:lnTo>
                <a:lnTo>
                  <a:pt x="5842" y="7489"/>
                </a:lnTo>
                <a:lnTo>
                  <a:pt x="5885" y="7532"/>
                </a:lnTo>
                <a:lnTo>
                  <a:pt x="5906" y="7575"/>
                </a:lnTo>
                <a:lnTo>
                  <a:pt x="5928" y="7660"/>
                </a:lnTo>
                <a:lnTo>
                  <a:pt x="5928" y="7660"/>
                </a:lnTo>
                <a:lnTo>
                  <a:pt x="5928" y="7789"/>
                </a:lnTo>
                <a:lnTo>
                  <a:pt x="5906" y="7896"/>
                </a:lnTo>
                <a:lnTo>
                  <a:pt x="5842" y="8002"/>
                </a:lnTo>
                <a:lnTo>
                  <a:pt x="5778" y="8088"/>
                </a:lnTo>
                <a:lnTo>
                  <a:pt x="5692" y="8131"/>
                </a:lnTo>
                <a:lnTo>
                  <a:pt x="5649" y="8152"/>
                </a:lnTo>
                <a:lnTo>
                  <a:pt x="5607" y="8131"/>
                </a:lnTo>
                <a:lnTo>
                  <a:pt x="5564" y="8109"/>
                </a:lnTo>
                <a:lnTo>
                  <a:pt x="5521" y="8088"/>
                </a:lnTo>
                <a:lnTo>
                  <a:pt x="5414" y="7960"/>
                </a:lnTo>
                <a:lnTo>
                  <a:pt x="5414" y="7960"/>
                </a:lnTo>
                <a:close/>
                <a:moveTo>
                  <a:pt x="7340" y="6655"/>
                </a:moveTo>
                <a:lnTo>
                  <a:pt x="7340" y="6655"/>
                </a:lnTo>
                <a:lnTo>
                  <a:pt x="7254" y="6590"/>
                </a:lnTo>
                <a:lnTo>
                  <a:pt x="7190" y="6548"/>
                </a:lnTo>
                <a:lnTo>
                  <a:pt x="7104" y="6505"/>
                </a:lnTo>
                <a:lnTo>
                  <a:pt x="6997" y="6483"/>
                </a:lnTo>
                <a:lnTo>
                  <a:pt x="6997" y="6483"/>
                </a:lnTo>
                <a:lnTo>
                  <a:pt x="6826" y="6483"/>
                </a:lnTo>
                <a:lnTo>
                  <a:pt x="6762" y="6505"/>
                </a:lnTo>
                <a:lnTo>
                  <a:pt x="6698" y="6548"/>
                </a:lnTo>
                <a:lnTo>
                  <a:pt x="6634" y="6569"/>
                </a:lnTo>
                <a:lnTo>
                  <a:pt x="6569" y="6633"/>
                </a:lnTo>
                <a:lnTo>
                  <a:pt x="6527" y="6697"/>
                </a:lnTo>
                <a:lnTo>
                  <a:pt x="6484" y="6783"/>
                </a:lnTo>
                <a:lnTo>
                  <a:pt x="6484" y="6783"/>
                </a:lnTo>
                <a:lnTo>
                  <a:pt x="6462" y="6869"/>
                </a:lnTo>
                <a:lnTo>
                  <a:pt x="6441" y="6975"/>
                </a:lnTo>
                <a:lnTo>
                  <a:pt x="6441" y="7082"/>
                </a:lnTo>
                <a:lnTo>
                  <a:pt x="6441" y="7189"/>
                </a:lnTo>
                <a:lnTo>
                  <a:pt x="6484" y="7296"/>
                </a:lnTo>
                <a:lnTo>
                  <a:pt x="6527" y="7403"/>
                </a:lnTo>
                <a:lnTo>
                  <a:pt x="6591" y="7468"/>
                </a:lnTo>
                <a:lnTo>
                  <a:pt x="6655" y="7532"/>
                </a:lnTo>
                <a:lnTo>
                  <a:pt x="6655" y="7532"/>
                </a:lnTo>
                <a:lnTo>
                  <a:pt x="6741" y="7575"/>
                </a:lnTo>
                <a:lnTo>
                  <a:pt x="6826" y="7596"/>
                </a:lnTo>
                <a:lnTo>
                  <a:pt x="6997" y="7575"/>
                </a:lnTo>
                <a:lnTo>
                  <a:pt x="7340" y="7510"/>
                </a:lnTo>
                <a:lnTo>
                  <a:pt x="7340" y="7510"/>
                </a:lnTo>
                <a:lnTo>
                  <a:pt x="7340" y="7810"/>
                </a:lnTo>
                <a:lnTo>
                  <a:pt x="7340" y="8109"/>
                </a:lnTo>
                <a:lnTo>
                  <a:pt x="7340" y="8109"/>
                </a:lnTo>
                <a:lnTo>
                  <a:pt x="7318" y="8109"/>
                </a:lnTo>
                <a:lnTo>
                  <a:pt x="7275" y="8109"/>
                </a:lnTo>
                <a:lnTo>
                  <a:pt x="7233" y="8045"/>
                </a:lnTo>
                <a:lnTo>
                  <a:pt x="7211" y="7981"/>
                </a:lnTo>
                <a:lnTo>
                  <a:pt x="7190" y="7896"/>
                </a:lnTo>
                <a:lnTo>
                  <a:pt x="7168" y="7810"/>
                </a:lnTo>
                <a:lnTo>
                  <a:pt x="7147" y="7746"/>
                </a:lnTo>
                <a:lnTo>
                  <a:pt x="7104" y="7724"/>
                </a:lnTo>
                <a:lnTo>
                  <a:pt x="7040" y="7746"/>
                </a:lnTo>
                <a:lnTo>
                  <a:pt x="7040" y="7746"/>
                </a:lnTo>
                <a:lnTo>
                  <a:pt x="7019" y="7789"/>
                </a:lnTo>
                <a:lnTo>
                  <a:pt x="6997" y="7853"/>
                </a:lnTo>
                <a:lnTo>
                  <a:pt x="6976" y="7981"/>
                </a:lnTo>
                <a:lnTo>
                  <a:pt x="6955" y="8045"/>
                </a:lnTo>
                <a:lnTo>
                  <a:pt x="6933" y="8067"/>
                </a:lnTo>
                <a:lnTo>
                  <a:pt x="6890" y="8067"/>
                </a:lnTo>
                <a:lnTo>
                  <a:pt x="6848" y="7981"/>
                </a:lnTo>
                <a:lnTo>
                  <a:pt x="6848" y="7981"/>
                </a:lnTo>
                <a:lnTo>
                  <a:pt x="6826" y="7896"/>
                </a:lnTo>
                <a:lnTo>
                  <a:pt x="6826" y="7746"/>
                </a:lnTo>
                <a:lnTo>
                  <a:pt x="6805" y="7682"/>
                </a:lnTo>
                <a:lnTo>
                  <a:pt x="6783" y="7660"/>
                </a:lnTo>
                <a:lnTo>
                  <a:pt x="6741" y="7660"/>
                </a:lnTo>
                <a:lnTo>
                  <a:pt x="6655" y="7724"/>
                </a:lnTo>
                <a:lnTo>
                  <a:pt x="6655" y="7724"/>
                </a:lnTo>
                <a:lnTo>
                  <a:pt x="6655" y="7789"/>
                </a:lnTo>
                <a:lnTo>
                  <a:pt x="6634" y="7874"/>
                </a:lnTo>
                <a:lnTo>
                  <a:pt x="6612" y="7960"/>
                </a:lnTo>
                <a:lnTo>
                  <a:pt x="6612" y="8002"/>
                </a:lnTo>
                <a:lnTo>
                  <a:pt x="6591" y="8002"/>
                </a:lnTo>
                <a:lnTo>
                  <a:pt x="6591" y="8002"/>
                </a:lnTo>
                <a:lnTo>
                  <a:pt x="6591" y="7724"/>
                </a:lnTo>
                <a:lnTo>
                  <a:pt x="6591" y="7660"/>
                </a:lnTo>
                <a:lnTo>
                  <a:pt x="6569" y="7596"/>
                </a:lnTo>
                <a:lnTo>
                  <a:pt x="6548" y="7553"/>
                </a:lnTo>
                <a:lnTo>
                  <a:pt x="6484" y="7553"/>
                </a:lnTo>
                <a:lnTo>
                  <a:pt x="6484" y="7553"/>
                </a:lnTo>
                <a:lnTo>
                  <a:pt x="6441" y="7575"/>
                </a:lnTo>
                <a:lnTo>
                  <a:pt x="6398" y="7596"/>
                </a:lnTo>
                <a:lnTo>
                  <a:pt x="6398" y="7724"/>
                </a:lnTo>
                <a:lnTo>
                  <a:pt x="6377" y="7831"/>
                </a:lnTo>
                <a:lnTo>
                  <a:pt x="6377" y="7896"/>
                </a:lnTo>
                <a:lnTo>
                  <a:pt x="6355" y="7917"/>
                </a:lnTo>
                <a:lnTo>
                  <a:pt x="6355" y="7917"/>
                </a:lnTo>
                <a:lnTo>
                  <a:pt x="6291" y="7938"/>
                </a:lnTo>
                <a:lnTo>
                  <a:pt x="6248" y="7917"/>
                </a:lnTo>
                <a:lnTo>
                  <a:pt x="6227" y="7874"/>
                </a:lnTo>
                <a:lnTo>
                  <a:pt x="6227" y="7789"/>
                </a:lnTo>
                <a:lnTo>
                  <a:pt x="6206" y="7510"/>
                </a:lnTo>
                <a:lnTo>
                  <a:pt x="6206" y="7510"/>
                </a:lnTo>
                <a:lnTo>
                  <a:pt x="6163" y="7382"/>
                </a:lnTo>
                <a:lnTo>
                  <a:pt x="6077" y="7254"/>
                </a:lnTo>
                <a:lnTo>
                  <a:pt x="5970" y="7168"/>
                </a:lnTo>
                <a:lnTo>
                  <a:pt x="5906" y="7147"/>
                </a:lnTo>
                <a:lnTo>
                  <a:pt x="5842" y="7125"/>
                </a:lnTo>
                <a:lnTo>
                  <a:pt x="5842" y="7125"/>
                </a:lnTo>
                <a:lnTo>
                  <a:pt x="5671" y="7147"/>
                </a:lnTo>
                <a:lnTo>
                  <a:pt x="5542" y="7189"/>
                </a:lnTo>
                <a:lnTo>
                  <a:pt x="5414" y="7254"/>
                </a:lnTo>
                <a:lnTo>
                  <a:pt x="5307" y="7361"/>
                </a:lnTo>
                <a:lnTo>
                  <a:pt x="5307" y="7361"/>
                </a:lnTo>
                <a:lnTo>
                  <a:pt x="5221" y="7446"/>
                </a:lnTo>
                <a:lnTo>
                  <a:pt x="5157" y="7510"/>
                </a:lnTo>
                <a:lnTo>
                  <a:pt x="5136" y="7510"/>
                </a:lnTo>
                <a:lnTo>
                  <a:pt x="5114" y="7489"/>
                </a:lnTo>
                <a:lnTo>
                  <a:pt x="5114" y="7361"/>
                </a:lnTo>
                <a:lnTo>
                  <a:pt x="5114" y="7361"/>
                </a:lnTo>
                <a:lnTo>
                  <a:pt x="5136" y="7275"/>
                </a:lnTo>
                <a:lnTo>
                  <a:pt x="5179" y="7125"/>
                </a:lnTo>
                <a:lnTo>
                  <a:pt x="5179" y="7082"/>
                </a:lnTo>
                <a:lnTo>
                  <a:pt x="5179" y="7040"/>
                </a:lnTo>
                <a:lnTo>
                  <a:pt x="5136" y="6997"/>
                </a:lnTo>
                <a:lnTo>
                  <a:pt x="5072" y="7018"/>
                </a:lnTo>
                <a:lnTo>
                  <a:pt x="5072" y="7018"/>
                </a:lnTo>
                <a:lnTo>
                  <a:pt x="5029" y="7040"/>
                </a:lnTo>
                <a:lnTo>
                  <a:pt x="5008" y="7061"/>
                </a:lnTo>
                <a:lnTo>
                  <a:pt x="4965" y="7189"/>
                </a:lnTo>
                <a:lnTo>
                  <a:pt x="4922" y="7296"/>
                </a:lnTo>
                <a:lnTo>
                  <a:pt x="4901" y="7318"/>
                </a:lnTo>
                <a:lnTo>
                  <a:pt x="4879" y="7339"/>
                </a:lnTo>
                <a:lnTo>
                  <a:pt x="4879" y="7339"/>
                </a:lnTo>
                <a:lnTo>
                  <a:pt x="4836" y="7275"/>
                </a:lnTo>
                <a:lnTo>
                  <a:pt x="4836" y="7211"/>
                </a:lnTo>
                <a:lnTo>
                  <a:pt x="4858" y="7147"/>
                </a:lnTo>
                <a:lnTo>
                  <a:pt x="4901" y="7082"/>
                </a:lnTo>
                <a:lnTo>
                  <a:pt x="4965" y="6933"/>
                </a:lnTo>
                <a:lnTo>
                  <a:pt x="4986" y="6869"/>
                </a:lnTo>
                <a:lnTo>
                  <a:pt x="4965" y="6783"/>
                </a:lnTo>
                <a:lnTo>
                  <a:pt x="4965" y="6783"/>
                </a:lnTo>
                <a:lnTo>
                  <a:pt x="4922" y="6719"/>
                </a:lnTo>
                <a:lnTo>
                  <a:pt x="4879" y="6719"/>
                </a:lnTo>
                <a:lnTo>
                  <a:pt x="4815" y="6762"/>
                </a:lnTo>
                <a:lnTo>
                  <a:pt x="4772" y="6804"/>
                </a:lnTo>
                <a:lnTo>
                  <a:pt x="4708" y="6975"/>
                </a:lnTo>
                <a:lnTo>
                  <a:pt x="4665" y="7082"/>
                </a:lnTo>
                <a:lnTo>
                  <a:pt x="4665" y="7082"/>
                </a:lnTo>
                <a:lnTo>
                  <a:pt x="4644" y="7061"/>
                </a:lnTo>
                <a:lnTo>
                  <a:pt x="4665" y="6997"/>
                </a:lnTo>
                <a:lnTo>
                  <a:pt x="4708" y="6847"/>
                </a:lnTo>
                <a:lnTo>
                  <a:pt x="4751" y="6697"/>
                </a:lnTo>
                <a:lnTo>
                  <a:pt x="4751" y="6633"/>
                </a:lnTo>
                <a:lnTo>
                  <a:pt x="4751" y="6590"/>
                </a:lnTo>
                <a:lnTo>
                  <a:pt x="4751" y="6590"/>
                </a:lnTo>
                <a:lnTo>
                  <a:pt x="4708" y="6590"/>
                </a:lnTo>
                <a:lnTo>
                  <a:pt x="4665" y="6612"/>
                </a:lnTo>
                <a:lnTo>
                  <a:pt x="4622" y="6719"/>
                </a:lnTo>
                <a:lnTo>
                  <a:pt x="4580" y="6826"/>
                </a:lnTo>
                <a:lnTo>
                  <a:pt x="4558" y="6869"/>
                </a:lnTo>
                <a:lnTo>
                  <a:pt x="4515" y="6911"/>
                </a:lnTo>
                <a:lnTo>
                  <a:pt x="4515" y="6911"/>
                </a:lnTo>
                <a:lnTo>
                  <a:pt x="4473" y="6911"/>
                </a:lnTo>
                <a:lnTo>
                  <a:pt x="4451" y="6911"/>
                </a:lnTo>
                <a:lnTo>
                  <a:pt x="4451" y="6869"/>
                </a:lnTo>
                <a:lnTo>
                  <a:pt x="4473" y="6804"/>
                </a:lnTo>
                <a:lnTo>
                  <a:pt x="4558" y="6590"/>
                </a:lnTo>
                <a:lnTo>
                  <a:pt x="4558" y="6590"/>
                </a:lnTo>
                <a:lnTo>
                  <a:pt x="4580" y="6419"/>
                </a:lnTo>
                <a:lnTo>
                  <a:pt x="4580" y="6248"/>
                </a:lnTo>
                <a:lnTo>
                  <a:pt x="4515" y="6120"/>
                </a:lnTo>
                <a:lnTo>
                  <a:pt x="4430" y="6013"/>
                </a:lnTo>
                <a:lnTo>
                  <a:pt x="4301" y="5949"/>
                </a:lnTo>
                <a:lnTo>
                  <a:pt x="4173" y="5906"/>
                </a:lnTo>
                <a:lnTo>
                  <a:pt x="4002" y="5884"/>
                </a:lnTo>
                <a:lnTo>
                  <a:pt x="3831" y="5906"/>
                </a:lnTo>
                <a:lnTo>
                  <a:pt x="3831" y="5906"/>
                </a:lnTo>
                <a:lnTo>
                  <a:pt x="3831" y="5842"/>
                </a:lnTo>
                <a:lnTo>
                  <a:pt x="3852" y="5799"/>
                </a:lnTo>
                <a:lnTo>
                  <a:pt x="3916" y="5713"/>
                </a:lnTo>
                <a:lnTo>
                  <a:pt x="3981" y="5628"/>
                </a:lnTo>
                <a:lnTo>
                  <a:pt x="3981" y="5585"/>
                </a:lnTo>
                <a:lnTo>
                  <a:pt x="3981" y="5542"/>
                </a:lnTo>
                <a:lnTo>
                  <a:pt x="3981" y="5542"/>
                </a:lnTo>
                <a:lnTo>
                  <a:pt x="3959" y="5499"/>
                </a:lnTo>
                <a:lnTo>
                  <a:pt x="3916" y="5478"/>
                </a:lnTo>
                <a:lnTo>
                  <a:pt x="3874" y="5478"/>
                </a:lnTo>
                <a:lnTo>
                  <a:pt x="3852" y="5499"/>
                </a:lnTo>
                <a:lnTo>
                  <a:pt x="3767" y="5521"/>
                </a:lnTo>
                <a:lnTo>
                  <a:pt x="3745" y="5521"/>
                </a:lnTo>
                <a:lnTo>
                  <a:pt x="3724" y="5521"/>
                </a:lnTo>
                <a:lnTo>
                  <a:pt x="3724" y="5521"/>
                </a:lnTo>
                <a:lnTo>
                  <a:pt x="3702" y="5456"/>
                </a:lnTo>
                <a:lnTo>
                  <a:pt x="3702" y="5414"/>
                </a:lnTo>
                <a:lnTo>
                  <a:pt x="3767" y="5328"/>
                </a:lnTo>
                <a:lnTo>
                  <a:pt x="3809" y="5242"/>
                </a:lnTo>
                <a:lnTo>
                  <a:pt x="3831" y="5200"/>
                </a:lnTo>
                <a:lnTo>
                  <a:pt x="3831" y="5157"/>
                </a:lnTo>
                <a:lnTo>
                  <a:pt x="3831" y="5157"/>
                </a:lnTo>
                <a:lnTo>
                  <a:pt x="3788" y="5114"/>
                </a:lnTo>
                <a:lnTo>
                  <a:pt x="3767" y="5114"/>
                </a:lnTo>
                <a:lnTo>
                  <a:pt x="3681" y="5093"/>
                </a:lnTo>
                <a:lnTo>
                  <a:pt x="3617" y="5093"/>
                </a:lnTo>
                <a:lnTo>
                  <a:pt x="3595" y="5093"/>
                </a:lnTo>
                <a:lnTo>
                  <a:pt x="3595" y="5050"/>
                </a:lnTo>
                <a:lnTo>
                  <a:pt x="3595" y="5050"/>
                </a:lnTo>
                <a:lnTo>
                  <a:pt x="3617" y="5028"/>
                </a:lnTo>
                <a:lnTo>
                  <a:pt x="3638" y="5007"/>
                </a:lnTo>
                <a:lnTo>
                  <a:pt x="3745" y="4964"/>
                </a:lnTo>
                <a:lnTo>
                  <a:pt x="3916" y="4879"/>
                </a:lnTo>
                <a:lnTo>
                  <a:pt x="3916" y="4879"/>
                </a:lnTo>
                <a:lnTo>
                  <a:pt x="4023" y="4793"/>
                </a:lnTo>
                <a:lnTo>
                  <a:pt x="4087" y="4686"/>
                </a:lnTo>
                <a:lnTo>
                  <a:pt x="4109" y="4579"/>
                </a:lnTo>
                <a:lnTo>
                  <a:pt x="4109" y="4451"/>
                </a:lnTo>
                <a:lnTo>
                  <a:pt x="4109" y="4451"/>
                </a:lnTo>
                <a:lnTo>
                  <a:pt x="4087" y="4301"/>
                </a:lnTo>
                <a:lnTo>
                  <a:pt x="4023" y="4194"/>
                </a:lnTo>
                <a:lnTo>
                  <a:pt x="3916" y="4087"/>
                </a:lnTo>
                <a:lnTo>
                  <a:pt x="3809" y="4023"/>
                </a:lnTo>
                <a:lnTo>
                  <a:pt x="3809" y="4023"/>
                </a:lnTo>
                <a:lnTo>
                  <a:pt x="3595" y="3980"/>
                </a:lnTo>
                <a:lnTo>
                  <a:pt x="3488" y="3959"/>
                </a:lnTo>
                <a:lnTo>
                  <a:pt x="3446" y="3937"/>
                </a:lnTo>
                <a:lnTo>
                  <a:pt x="3446" y="3916"/>
                </a:lnTo>
                <a:lnTo>
                  <a:pt x="3446" y="3916"/>
                </a:lnTo>
                <a:lnTo>
                  <a:pt x="3595" y="3916"/>
                </a:lnTo>
                <a:lnTo>
                  <a:pt x="3681" y="3916"/>
                </a:lnTo>
                <a:lnTo>
                  <a:pt x="3745" y="3916"/>
                </a:lnTo>
                <a:lnTo>
                  <a:pt x="3745" y="3916"/>
                </a:lnTo>
                <a:lnTo>
                  <a:pt x="3809" y="3873"/>
                </a:lnTo>
                <a:lnTo>
                  <a:pt x="3809" y="3852"/>
                </a:lnTo>
                <a:lnTo>
                  <a:pt x="3788" y="3788"/>
                </a:lnTo>
                <a:lnTo>
                  <a:pt x="3788" y="3788"/>
                </a:lnTo>
                <a:lnTo>
                  <a:pt x="3745" y="3723"/>
                </a:lnTo>
                <a:lnTo>
                  <a:pt x="3702" y="3638"/>
                </a:lnTo>
                <a:lnTo>
                  <a:pt x="3702" y="3638"/>
                </a:lnTo>
                <a:lnTo>
                  <a:pt x="3702" y="3467"/>
                </a:lnTo>
                <a:lnTo>
                  <a:pt x="3702" y="3467"/>
                </a:lnTo>
                <a:lnTo>
                  <a:pt x="3831" y="3424"/>
                </a:lnTo>
                <a:lnTo>
                  <a:pt x="3959" y="3360"/>
                </a:lnTo>
                <a:lnTo>
                  <a:pt x="4066" y="3274"/>
                </a:lnTo>
                <a:lnTo>
                  <a:pt x="4109" y="3210"/>
                </a:lnTo>
                <a:lnTo>
                  <a:pt x="4130" y="3146"/>
                </a:lnTo>
                <a:lnTo>
                  <a:pt x="4130" y="3146"/>
                </a:lnTo>
                <a:lnTo>
                  <a:pt x="4152" y="2996"/>
                </a:lnTo>
                <a:lnTo>
                  <a:pt x="4130" y="2846"/>
                </a:lnTo>
                <a:lnTo>
                  <a:pt x="4066" y="2718"/>
                </a:lnTo>
                <a:lnTo>
                  <a:pt x="4002" y="2675"/>
                </a:lnTo>
                <a:lnTo>
                  <a:pt x="3938" y="2632"/>
                </a:lnTo>
                <a:lnTo>
                  <a:pt x="3938" y="2632"/>
                </a:lnTo>
                <a:lnTo>
                  <a:pt x="3852" y="2589"/>
                </a:lnTo>
                <a:lnTo>
                  <a:pt x="3767" y="2589"/>
                </a:lnTo>
                <a:lnTo>
                  <a:pt x="3681" y="2589"/>
                </a:lnTo>
                <a:lnTo>
                  <a:pt x="3595" y="2611"/>
                </a:lnTo>
                <a:lnTo>
                  <a:pt x="3595" y="2611"/>
                </a:lnTo>
                <a:lnTo>
                  <a:pt x="3531" y="2632"/>
                </a:lnTo>
                <a:lnTo>
                  <a:pt x="3467" y="2675"/>
                </a:lnTo>
                <a:lnTo>
                  <a:pt x="3403" y="2718"/>
                </a:lnTo>
                <a:lnTo>
                  <a:pt x="3339" y="2718"/>
                </a:lnTo>
                <a:lnTo>
                  <a:pt x="3339" y="2718"/>
                </a:lnTo>
                <a:lnTo>
                  <a:pt x="3296" y="2718"/>
                </a:lnTo>
                <a:lnTo>
                  <a:pt x="3274" y="2718"/>
                </a:lnTo>
                <a:lnTo>
                  <a:pt x="3210" y="2654"/>
                </a:lnTo>
                <a:lnTo>
                  <a:pt x="3125" y="2482"/>
                </a:lnTo>
                <a:lnTo>
                  <a:pt x="3125" y="2482"/>
                </a:lnTo>
                <a:lnTo>
                  <a:pt x="2975" y="2311"/>
                </a:lnTo>
                <a:lnTo>
                  <a:pt x="2804" y="2183"/>
                </a:lnTo>
                <a:lnTo>
                  <a:pt x="2804" y="2183"/>
                </a:lnTo>
                <a:lnTo>
                  <a:pt x="2847" y="2161"/>
                </a:lnTo>
                <a:lnTo>
                  <a:pt x="2932" y="2119"/>
                </a:lnTo>
                <a:lnTo>
                  <a:pt x="3061" y="2076"/>
                </a:lnTo>
                <a:lnTo>
                  <a:pt x="3061" y="2076"/>
                </a:lnTo>
                <a:lnTo>
                  <a:pt x="3125" y="1990"/>
                </a:lnTo>
                <a:lnTo>
                  <a:pt x="3167" y="1926"/>
                </a:lnTo>
                <a:lnTo>
                  <a:pt x="3189" y="1819"/>
                </a:lnTo>
                <a:lnTo>
                  <a:pt x="3189" y="1734"/>
                </a:lnTo>
                <a:lnTo>
                  <a:pt x="3189" y="1734"/>
                </a:lnTo>
                <a:lnTo>
                  <a:pt x="3167" y="1605"/>
                </a:lnTo>
                <a:lnTo>
                  <a:pt x="3103" y="1498"/>
                </a:lnTo>
                <a:lnTo>
                  <a:pt x="3039" y="1413"/>
                </a:lnTo>
                <a:lnTo>
                  <a:pt x="2932" y="1348"/>
                </a:lnTo>
                <a:lnTo>
                  <a:pt x="2932" y="1348"/>
                </a:lnTo>
                <a:lnTo>
                  <a:pt x="2825" y="1306"/>
                </a:lnTo>
                <a:lnTo>
                  <a:pt x="2718" y="1306"/>
                </a:lnTo>
                <a:lnTo>
                  <a:pt x="2611" y="1306"/>
                </a:lnTo>
                <a:lnTo>
                  <a:pt x="2504" y="1370"/>
                </a:lnTo>
                <a:lnTo>
                  <a:pt x="2504" y="1370"/>
                </a:lnTo>
                <a:lnTo>
                  <a:pt x="2440" y="1434"/>
                </a:lnTo>
                <a:lnTo>
                  <a:pt x="2397" y="1520"/>
                </a:lnTo>
                <a:lnTo>
                  <a:pt x="2397" y="1584"/>
                </a:lnTo>
                <a:lnTo>
                  <a:pt x="2419" y="1669"/>
                </a:lnTo>
                <a:lnTo>
                  <a:pt x="2483" y="1841"/>
                </a:lnTo>
                <a:lnTo>
                  <a:pt x="2547" y="2012"/>
                </a:lnTo>
                <a:lnTo>
                  <a:pt x="2547" y="2012"/>
                </a:lnTo>
                <a:lnTo>
                  <a:pt x="2354" y="1969"/>
                </a:lnTo>
                <a:lnTo>
                  <a:pt x="2354" y="1969"/>
                </a:lnTo>
                <a:lnTo>
                  <a:pt x="2290" y="1969"/>
                </a:lnTo>
                <a:lnTo>
                  <a:pt x="2269" y="1947"/>
                </a:lnTo>
                <a:lnTo>
                  <a:pt x="2247" y="1905"/>
                </a:lnTo>
                <a:lnTo>
                  <a:pt x="2269" y="1862"/>
                </a:lnTo>
                <a:lnTo>
                  <a:pt x="2269" y="1862"/>
                </a:lnTo>
                <a:lnTo>
                  <a:pt x="2247" y="1776"/>
                </a:lnTo>
                <a:lnTo>
                  <a:pt x="2247" y="1691"/>
                </a:lnTo>
                <a:lnTo>
                  <a:pt x="2226" y="1605"/>
                </a:lnTo>
                <a:lnTo>
                  <a:pt x="2205" y="1584"/>
                </a:lnTo>
                <a:lnTo>
                  <a:pt x="2162" y="1562"/>
                </a:lnTo>
                <a:lnTo>
                  <a:pt x="2162" y="1562"/>
                </a:lnTo>
                <a:lnTo>
                  <a:pt x="2098" y="1562"/>
                </a:lnTo>
                <a:lnTo>
                  <a:pt x="2076" y="1584"/>
                </a:lnTo>
                <a:lnTo>
                  <a:pt x="2055" y="1648"/>
                </a:lnTo>
                <a:lnTo>
                  <a:pt x="2055" y="1712"/>
                </a:lnTo>
                <a:lnTo>
                  <a:pt x="2055" y="1841"/>
                </a:lnTo>
                <a:lnTo>
                  <a:pt x="2034" y="1883"/>
                </a:lnTo>
                <a:lnTo>
                  <a:pt x="2012" y="1926"/>
                </a:lnTo>
                <a:lnTo>
                  <a:pt x="2012" y="1926"/>
                </a:lnTo>
                <a:lnTo>
                  <a:pt x="1991" y="1947"/>
                </a:lnTo>
                <a:lnTo>
                  <a:pt x="1969" y="1905"/>
                </a:lnTo>
                <a:lnTo>
                  <a:pt x="1948" y="1755"/>
                </a:lnTo>
                <a:lnTo>
                  <a:pt x="1948" y="1584"/>
                </a:lnTo>
                <a:lnTo>
                  <a:pt x="1927" y="1520"/>
                </a:lnTo>
                <a:lnTo>
                  <a:pt x="1884" y="1498"/>
                </a:lnTo>
                <a:lnTo>
                  <a:pt x="1884" y="1498"/>
                </a:lnTo>
                <a:lnTo>
                  <a:pt x="1841" y="1520"/>
                </a:lnTo>
                <a:lnTo>
                  <a:pt x="1798" y="1562"/>
                </a:lnTo>
                <a:lnTo>
                  <a:pt x="1777" y="1627"/>
                </a:lnTo>
                <a:lnTo>
                  <a:pt x="1777" y="1712"/>
                </a:lnTo>
                <a:lnTo>
                  <a:pt x="1777" y="1883"/>
                </a:lnTo>
                <a:lnTo>
                  <a:pt x="1755" y="1990"/>
                </a:lnTo>
                <a:lnTo>
                  <a:pt x="1755" y="1990"/>
                </a:lnTo>
                <a:lnTo>
                  <a:pt x="1713" y="1969"/>
                </a:lnTo>
                <a:lnTo>
                  <a:pt x="1670" y="1905"/>
                </a:lnTo>
                <a:lnTo>
                  <a:pt x="1627" y="1819"/>
                </a:lnTo>
                <a:lnTo>
                  <a:pt x="1627" y="1819"/>
                </a:lnTo>
                <a:lnTo>
                  <a:pt x="1541" y="1755"/>
                </a:lnTo>
                <a:lnTo>
                  <a:pt x="1456" y="1712"/>
                </a:lnTo>
                <a:lnTo>
                  <a:pt x="1349" y="1691"/>
                </a:lnTo>
                <a:lnTo>
                  <a:pt x="1263" y="1712"/>
                </a:lnTo>
                <a:lnTo>
                  <a:pt x="1263" y="1712"/>
                </a:lnTo>
                <a:lnTo>
                  <a:pt x="1156" y="1755"/>
                </a:lnTo>
                <a:lnTo>
                  <a:pt x="1092" y="1819"/>
                </a:lnTo>
                <a:lnTo>
                  <a:pt x="1071" y="1883"/>
                </a:lnTo>
                <a:lnTo>
                  <a:pt x="1049" y="1969"/>
                </a:lnTo>
                <a:lnTo>
                  <a:pt x="1049" y="2033"/>
                </a:lnTo>
                <a:lnTo>
                  <a:pt x="1049" y="2119"/>
                </a:lnTo>
                <a:lnTo>
                  <a:pt x="1113" y="2290"/>
                </a:lnTo>
                <a:lnTo>
                  <a:pt x="1113" y="2290"/>
                </a:lnTo>
                <a:lnTo>
                  <a:pt x="1156" y="2333"/>
                </a:lnTo>
                <a:lnTo>
                  <a:pt x="1199" y="2354"/>
                </a:lnTo>
                <a:lnTo>
                  <a:pt x="1199" y="2354"/>
                </a:lnTo>
                <a:lnTo>
                  <a:pt x="1092" y="2547"/>
                </a:lnTo>
                <a:lnTo>
                  <a:pt x="1092" y="2547"/>
                </a:lnTo>
                <a:lnTo>
                  <a:pt x="985" y="2761"/>
                </a:lnTo>
                <a:lnTo>
                  <a:pt x="942" y="2868"/>
                </a:lnTo>
                <a:lnTo>
                  <a:pt x="921" y="2974"/>
                </a:lnTo>
                <a:lnTo>
                  <a:pt x="921" y="2974"/>
                </a:lnTo>
                <a:lnTo>
                  <a:pt x="921" y="3188"/>
                </a:lnTo>
                <a:lnTo>
                  <a:pt x="942" y="3402"/>
                </a:lnTo>
                <a:lnTo>
                  <a:pt x="1028" y="3809"/>
                </a:lnTo>
                <a:lnTo>
                  <a:pt x="1028" y="3809"/>
                </a:lnTo>
                <a:lnTo>
                  <a:pt x="964" y="3788"/>
                </a:lnTo>
                <a:lnTo>
                  <a:pt x="921" y="3809"/>
                </a:lnTo>
                <a:lnTo>
                  <a:pt x="835" y="3873"/>
                </a:lnTo>
                <a:lnTo>
                  <a:pt x="793" y="3895"/>
                </a:lnTo>
                <a:lnTo>
                  <a:pt x="771" y="3895"/>
                </a:lnTo>
                <a:lnTo>
                  <a:pt x="728" y="3852"/>
                </a:lnTo>
                <a:lnTo>
                  <a:pt x="707" y="3788"/>
                </a:lnTo>
                <a:lnTo>
                  <a:pt x="707" y="3788"/>
                </a:lnTo>
                <a:lnTo>
                  <a:pt x="707" y="3723"/>
                </a:lnTo>
                <a:lnTo>
                  <a:pt x="728" y="3659"/>
                </a:lnTo>
                <a:lnTo>
                  <a:pt x="750" y="3595"/>
                </a:lnTo>
                <a:lnTo>
                  <a:pt x="750" y="3531"/>
                </a:lnTo>
                <a:lnTo>
                  <a:pt x="750" y="3531"/>
                </a:lnTo>
                <a:lnTo>
                  <a:pt x="728" y="3467"/>
                </a:lnTo>
                <a:lnTo>
                  <a:pt x="707" y="3445"/>
                </a:lnTo>
                <a:lnTo>
                  <a:pt x="686" y="3445"/>
                </a:lnTo>
                <a:lnTo>
                  <a:pt x="621" y="3445"/>
                </a:lnTo>
                <a:lnTo>
                  <a:pt x="557" y="3467"/>
                </a:lnTo>
                <a:lnTo>
                  <a:pt x="557" y="3467"/>
                </a:lnTo>
                <a:lnTo>
                  <a:pt x="557" y="3402"/>
                </a:lnTo>
                <a:lnTo>
                  <a:pt x="600" y="3360"/>
                </a:lnTo>
                <a:lnTo>
                  <a:pt x="664" y="3231"/>
                </a:lnTo>
                <a:lnTo>
                  <a:pt x="750" y="3103"/>
                </a:lnTo>
                <a:lnTo>
                  <a:pt x="750" y="3039"/>
                </a:lnTo>
                <a:lnTo>
                  <a:pt x="750" y="2996"/>
                </a:lnTo>
                <a:lnTo>
                  <a:pt x="750" y="2996"/>
                </a:lnTo>
                <a:lnTo>
                  <a:pt x="707" y="2953"/>
                </a:lnTo>
                <a:lnTo>
                  <a:pt x="664" y="2953"/>
                </a:lnTo>
                <a:lnTo>
                  <a:pt x="643" y="2953"/>
                </a:lnTo>
                <a:lnTo>
                  <a:pt x="600" y="2974"/>
                </a:lnTo>
                <a:lnTo>
                  <a:pt x="514" y="3039"/>
                </a:lnTo>
                <a:lnTo>
                  <a:pt x="450" y="3060"/>
                </a:lnTo>
                <a:lnTo>
                  <a:pt x="450" y="3060"/>
                </a:lnTo>
                <a:lnTo>
                  <a:pt x="450" y="3039"/>
                </a:lnTo>
                <a:lnTo>
                  <a:pt x="472" y="2974"/>
                </a:lnTo>
                <a:lnTo>
                  <a:pt x="557" y="2868"/>
                </a:lnTo>
                <a:lnTo>
                  <a:pt x="664" y="2739"/>
                </a:lnTo>
                <a:lnTo>
                  <a:pt x="728" y="2654"/>
                </a:lnTo>
                <a:lnTo>
                  <a:pt x="728" y="2654"/>
                </a:lnTo>
                <a:lnTo>
                  <a:pt x="771" y="2568"/>
                </a:lnTo>
                <a:lnTo>
                  <a:pt x="771" y="2482"/>
                </a:lnTo>
                <a:lnTo>
                  <a:pt x="750" y="2461"/>
                </a:lnTo>
                <a:lnTo>
                  <a:pt x="707" y="2440"/>
                </a:lnTo>
                <a:lnTo>
                  <a:pt x="643" y="2461"/>
                </a:lnTo>
                <a:lnTo>
                  <a:pt x="579" y="2504"/>
                </a:lnTo>
                <a:lnTo>
                  <a:pt x="514" y="2547"/>
                </a:lnTo>
                <a:lnTo>
                  <a:pt x="450" y="2611"/>
                </a:lnTo>
                <a:lnTo>
                  <a:pt x="450" y="2611"/>
                </a:lnTo>
                <a:lnTo>
                  <a:pt x="450" y="2611"/>
                </a:lnTo>
                <a:lnTo>
                  <a:pt x="450" y="2568"/>
                </a:lnTo>
                <a:lnTo>
                  <a:pt x="493" y="2504"/>
                </a:lnTo>
                <a:lnTo>
                  <a:pt x="643" y="2290"/>
                </a:lnTo>
                <a:lnTo>
                  <a:pt x="707" y="2204"/>
                </a:lnTo>
                <a:lnTo>
                  <a:pt x="707" y="2161"/>
                </a:lnTo>
                <a:lnTo>
                  <a:pt x="707" y="2119"/>
                </a:lnTo>
                <a:lnTo>
                  <a:pt x="686" y="2097"/>
                </a:lnTo>
                <a:lnTo>
                  <a:pt x="643" y="2097"/>
                </a:lnTo>
                <a:lnTo>
                  <a:pt x="472" y="2119"/>
                </a:lnTo>
                <a:lnTo>
                  <a:pt x="472" y="2119"/>
                </a:lnTo>
                <a:lnTo>
                  <a:pt x="579" y="1776"/>
                </a:lnTo>
                <a:lnTo>
                  <a:pt x="664" y="1627"/>
                </a:lnTo>
                <a:lnTo>
                  <a:pt x="750" y="1455"/>
                </a:lnTo>
                <a:lnTo>
                  <a:pt x="835" y="1306"/>
                </a:lnTo>
                <a:lnTo>
                  <a:pt x="964" y="1156"/>
                </a:lnTo>
                <a:lnTo>
                  <a:pt x="1071" y="1027"/>
                </a:lnTo>
                <a:lnTo>
                  <a:pt x="1220" y="921"/>
                </a:lnTo>
                <a:lnTo>
                  <a:pt x="1220" y="921"/>
                </a:lnTo>
                <a:lnTo>
                  <a:pt x="1520" y="728"/>
                </a:lnTo>
                <a:lnTo>
                  <a:pt x="1820" y="578"/>
                </a:lnTo>
                <a:lnTo>
                  <a:pt x="2140" y="471"/>
                </a:lnTo>
                <a:lnTo>
                  <a:pt x="2483" y="407"/>
                </a:lnTo>
                <a:lnTo>
                  <a:pt x="2483" y="407"/>
                </a:lnTo>
                <a:lnTo>
                  <a:pt x="2847" y="386"/>
                </a:lnTo>
                <a:lnTo>
                  <a:pt x="3210" y="386"/>
                </a:lnTo>
                <a:lnTo>
                  <a:pt x="3553" y="407"/>
                </a:lnTo>
                <a:lnTo>
                  <a:pt x="3916" y="471"/>
                </a:lnTo>
                <a:lnTo>
                  <a:pt x="3916" y="471"/>
                </a:lnTo>
                <a:lnTo>
                  <a:pt x="4045" y="514"/>
                </a:lnTo>
                <a:lnTo>
                  <a:pt x="4194" y="578"/>
                </a:lnTo>
                <a:lnTo>
                  <a:pt x="4323" y="642"/>
                </a:lnTo>
                <a:lnTo>
                  <a:pt x="4451" y="728"/>
                </a:lnTo>
                <a:lnTo>
                  <a:pt x="4665" y="921"/>
                </a:lnTo>
                <a:lnTo>
                  <a:pt x="4879" y="1134"/>
                </a:lnTo>
                <a:lnTo>
                  <a:pt x="4879" y="1134"/>
                </a:lnTo>
                <a:lnTo>
                  <a:pt x="5008" y="1284"/>
                </a:lnTo>
                <a:lnTo>
                  <a:pt x="5093" y="1413"/>
                </a:lnTo>
                <a:lnTo>
                  <a:pt x="5179" y="1562"/>
                </a:lnTo>
                <a:lnTo>
                  <a:pt x="5243" y="1691"/>
                </a:lnTo>
                <a:lnTo>
                  <a:pt x="5350" y="1990"/>
                </a:lnTo>
                <a:lnTo>
                  <a:pt x="5414" y="2311"/>
                </a:lnTo>
                <a:lnTo>
                  <a:pt x="5457" y="2632"/>
                </a:lnTo>
                <a:lnTo>
                  <a:pt x="5478" y="2953"/>
                </a:lnTo>
                <a:lnTo>
                  <a:pt x="5500" y="3616"/>
                </a:lnTo>
                <a:lnTo>
                  <a:pt x="5500" y="3616"/>
                </a:lnTo>
                <a:lnTo>
                  <a:pt x="5500" y="3895"/>
                </a:lnTo>
                <a:lnTo>
                  <a:pt x="5542" y="4194"/>
                </a:lnTo>
                <a:lnTo>
                  <a:pt x="5564" y="4344"/>
                </a:lnTo>
                <a:lnTo>
                  <a:pt x="5607" y="4472"/>
                </a:lnTo>
                <a:lnTo>
                  <a:pt x="5671" y="4601"/>
                </a:lnTo>
                <a:lnTo>
                  <a:pt x="5756" y="4729"/>
                </a:lnTo>
                <a:lnTo>
                  <a:pt x="5756" y="4729"/>
                </a:lnTo>
                <a:lnTo>
                  <a:pt x="5863" y="4815"/>
                </a:lnTo>
                <a:lnTo>
                  <a:pt x="6013" y="4900"/>
                </a:lnTo>
                <a:lnTo>
                  <a:pt x="6291" y="5050"/>
                </a:lnTo>
                <a:lnTo>
                  <a:pt x="6291" y="5050"/>
                </a:lnTo>
                <a:lnTo>
                  <a:pt x="6398" y="5093"/>
                </a:lnTo>
                <a:lnTo>
                  <a:pt x="6527" y="5135"/>
                </a:lnTo>
                <a:lnTo>
                  <a:pt x="6676" y="5178"/>
                </a:lnTo>
                <a:lnTo>
                  <a:pt x="6762" y="5221"/>
                </a:lnTo>
                <a:lnTo>
                  <a:pt x="6762" y="5221"/>
                </a:lnTo>
                <a:lnTo>
                  <a:pt x="6869" y="5242"/>
                </a:lnTo>
                <a:lnTo>
                  <a:pt x="6955" y="5264"/>
                </a:lnTo>
                <a:lnTo>
                  <a:pt x="6997" y="5285"/>
                </a:lnTo>
                <a:lnTo>
                  <a:pt x="7019" y="5328"/>
                </a:lnTo>
                <a:lnTo>
                  <a:pt x="7062" y="5435"/>
                </a:lnTo>
                <a:lnTo>
                  <a:pt x="7083" y="5499"/>
                </a:lnTo>
                <a:lnTo>
                  <a:pt x="7126" y="5563"/>
                </a:lnTo>
                <a:lnTo>
                  <a:pt x="7126" y="5563"/>
                </a:lnTo>
                <a:lnTo>
                  <a:pt x="7211" y="5628"/>
                </a:lnTo>
                <a:lnTo>
                  <a:pt x="7254" y="5649"/>
                </a:lnTo>
                <a:lnTo>
                  <a:pt x="7297" y="5628"/>
                </a:lnTo>
                <a:lnTo>
                  <a:pt x="7318" y="5563"/>
                </a:lnTo>
                <a:lnTo>
                  <a:pt x="7318" y="5392"/>
                </a:lnTo>
                <a:lnTo>
                  <a:pt x="7318" y="5242"/>
                </a:lnTo>
                <a:lnTo>
                  <a:pt x="7318" y="5242"/>
                </a:lnTo>
                <a:lnTo>
                  <a:pt x="7382" y="5242"/>
                </a:lnTo>
                <a:lnTo>
                  <a:pt x="7447" y="5285"/>
                </a:lnTo>
                <a:lnTo>
                  <a:pt x="7468" y="5328"/>
                </a:lnTo>
                <a:lnTo>
                  <a:pt x="7468" y="5392"/>
                </a:lnTo>
                <a:lnTo>
                  <a:pt x="7489" y="5542"/>
                </a:lnTo>
                <a:lnTo>
                  <a:pt x="7489" y="5606"/>
                </a:lnTo>
                <a:lnTo>
                  <a:pt x="7532" y="5649"/>
                </a:lnTo>
                <a:lnTo>
                  <a:pt x="7532" y="5649"/>
                </a:lnTo>
                <a:lnTo>
                  <a:pt x="7596" y="5713"/>
                </a:lnTo>
                <a:lnTo>
                  <a:pt x="7639" y="5713"/>
                </a:lnTo>
                <a:lnTo>
                  <a:pt x="7661" y="5713"/>
                </a:lnTo>
                <a:lnTo>
                  <a:pt x="7682" y="5670"/>
                </a:lnTo>
                <a:lnTo>
                  <a:pt x="7703" y="5585"/>
                </a:lnTo>
                <a:lnTo>
                  <a:pt x="7703" y="5392"/>
                </a:lnTo>
                <a:lnTo>
                  <a:pt x="7703" y="5264"/>
                </a:lnTo>
                <a:lnTo>
                  <a:pt x="7703" y="5264"/>
                </a:lnTo>
                <a:lnTo>
                  <a:pt x="7789" y="5285"/>
                </a:lnTo>
                <a:lnTo>
                  <a:pt x="7832" y="5307"/>
                </a:lnTo>
                <a:lnTo>
                  <a:pt x="7853" y="5349"/>
                </a:lnTo>
                <a:lnTo>
                  <a:pt x="7853" y="5414"/>
                </a:lnTo>
                <a:lnTo>
                  <a:pt x="7853" y="5521"/>
                </a:lnTo>
                <a:lnTo>
                  <a:pt x="7875" y="5585"/>
                </a:lnTo>
                <a:lnTo>
                  <a:pt x="7917" y="5649"/>
                </a:lnTo>
                <a:lnTo>
                  <a:pt x="7917" y="5649"/>
                </a:lnTo>
                <a:lnTo>
                  <a:pt x="8003" y="5692"/>
                </a:lnTo>
                <a:lnTo>
                  <a:pt x="8046" y="5670"/>
                </a:lnTo>
                <a:lnTo>
                  <a:pt x="8088" y="5628"/>
                </a:lnTo>
                <a:lnTo>
                  <a:pt x="8088" y="5542"/>
                </a:lnTo>
                <a:lnTo>
                  <a:pt x="8088" y="5371"/>
                </a:lnTo>
                <a:lnTo>
                  <a:pt x="8067" y="5242"/>
                </a:lnTo>
                <a:lnTo>
                  <a:pt x="8067" y="5242"/>
                </a:lnTo>
                <a:lnTo>
                  <a:pt x="8153" y="5264"/>
                </a:lnTo>
                <a:lnTo>
                  <a:pt x="8174" y="5264"/>
                </a:lnTo>
                <a:lnTo>
                  <a:pt x="8217" y="5264"/>
                </a:lnTo>
                <a:lnTo>
                  <a:pt x="8260" y="5285"/>
                </a:lnTo>
                <a:lnTo>
                  <a:pt x="8260" y="5285"/>
                </a:lnTo>
                <a:lnTo>
                  <a:pt x="8281" y="5328"/>
                </a:lnTo>
                <a:lnTo>
                  <a:pt x="8302" y="5371"/>
                </a:lnTo>
                <a:lnTo>
                  <a:pt x="8324" y="5414"/>
                </a:lnTo>
                <a:lnTo>
                  <a:pt x="8367" y="5435"/>
                </a:lnTo>
                <a:lnTo>
                  <a:pt x="8367" y="5435"/>
                </a:lnTo>
                <a:lnTo>
                  <a:pt x="8409" y="5435"/>
                </a:lnTo>
                <a:lnTo>
                  <a:pt x="8452" y="5435"/>
                </a:lnTo>
                <a:lnTo>
                  <a:pt x="8474" y="5414"/>
                </a:lnTo>
                <a:lnTo>
                  <a:pt x="8495" y="5371"/>
                </a:lnTo>
                <a:lnTo>
                  <a:pt x="8495" y="5285"/>
                </a:lnTo>
                <a:lnTo>
                  <a:pt x="8495" y="5200"/>
                </a:lnTo>
                <a:lnTo>
                  <a:pt x="8495" y="5200"/>
                </a:lnTo>
                <a:lnTo>
                  <a:pt x="8688" y="5157"/>
                </a:lnTo>
                <a:lnTo>
                  <a:pt x="8902" y="5114"/>
                </a:lnTo>
                <a:lnTo>
                  <a:pt x="9009" y="5114"/>
                </a:lnTo>
                <a:lnTo>
                  <a:pt x="9115" y="5114"/>
                </a:lnTo>
                <a:lnTo>
                  <a:pt x="9222" y="5135"/>
                </a:lnTo>
                <a:lnTo>
                  <a:pt x="9308" y="5200"/>
                </a:lnTo>
                <a:lnTo>
                  <a:pt x="9308" y="5200"/>
                </a:lnTo>
                <a:lnTo>
                  <a:pt x="9180" y="5264"/>
                </a:lnTo>
                <a:lnTo>
                  <a:pt x="9030" y="5307"/>
                </a:lnTo>
                <a:lnTo>
                  <a:pt x="8859" y="5371"/>
                </a:lnTo>
                <a:lnTo>
                  <a:pt x="8730" y="5414"/>
                </a:lnTo>
                <a:lnTo>
                  <a:pt x="8730" y="5414"/>
                </a:lnTo>
                <a:lnTo>
                  <a:pt x="8581" y="5499"/>
                </a:lnTo>
                <a:lnTo>
                  <a:pt x="8452" y="5585"/>
                </a:lnTo>
                <a:lnTo>
                  <a:pt x="8217" y="5777"/>
                </a:lnTo>
                <a:lnTo>
                  <a:pt x="8217" y="5777"/>
                </a:lnTo>
                <a:lnTo>
                  <a:pt x="7982" y="6034"/>
                </a:lnTo>
                <a:lnTo>
                  <a:pt x="7789" y="6312"/>
                </a:lnTo>
                <a:lnTo>
                  <a:pt x="7618" y="6612"/>
                </a:lnTo>
                <a:lnTo>
                  <a:pt x="7511" y="6911"/>
                </a:lnTo>
                <a:lnTo>
                  <a:pt x="7511" y="6911"/>
                </a:lnTo>
                <a:lnTo>
                  <a:pt x="7468" y="6890"/>
                </a:lnTo>
                <a:lnTo>
                  <a:pt x="7404" y="6804"/>
                </a:lnTo>
                <a:lnTo>
                  <a:pt x="7340" y="6655"/>
                </a:lnTo>
                <a:lnTo>
                  <a:pt x="7340" y="6655"/>
                </a:lnTo>
                <a:close/>
                <a:moveTo>
                  <a:pt x="6719" y="6869"/>
                </a:moveTo>
                <a:lnTo>
                  <a:pt x="6719" y="6869"/>
                </a:lnTo>
                <a:lnTo>
                  <a:pt x="6783" y="6826"/>
                </a:lnTo>
                <a:lnTo>
                  <a:pt x="6848" y="6804"/>
                </a:lnTo>
                <a:lnTo>
                  <a:pt x="6890" y="6783"/>
                </a:lnTo>
                <a:lnTo>
                  <a:pt x="6955" y="6804"/>
                </a:lnTo>
                <a:lnTo>
                  <a:pt x="7040" y="6847"/>
                </a:lnTo>
                <a:lnTo>
                  <a:pt x="7104" y="6911"/>
                </a:lnTo>
                <a:lnTo>
                  <a:pt x="7168" y="7018"/>
                </a:lnTo>
                <a:lnTo>
                  <a:pt x="7168" y="7125"/>
                </a:lnTo>
                <a:lnTo>
                  <a:pt x="7147" y="7189"/>
                </a:lnTo>
                <a:lnTo>
                  <a:pt x="7126" y="7232"/>
                </a:lnTo>
                <a:lnTo>
                  <a:pt x="7083" y="7254"/>
                </a:lnTo>
                <a:lnTo>
                  <a:pt x="7083" y="7254"/>
                </a:lnTo>
                <a:lnTo>
                  <a:pt x="7083" y="7296"/>
                </a:lnTo>
                <a:lnTo>
                  <a:pt x="7062" y="7339"/>
                </a:lnTo>
                <a:lnTo>
                  <a:pt x="7040" y="7361"/>
                </a:lnTo>
                <a:lnTo>
                  <a:pt x="6997" y="7361"/>
                </a:lnTo>
                <a:lnTo>
                  <a:pt x="6890" y="7361"/>
                </a:lnTo>
                <a:lnTo>
                  <a:pt x="6762" y="7296"/>
                </a:lnTo>
                <a:lnTo>
                  <a:pt x="6676" y="7232"/>
                </a:lnTo>
                <a:lnTo>
                  <a:pt x="6634" y="7168"/>
                </a:lnTo>
                <a:lnTo>
                  <a:pt x="6612" y="7125"/>
                </a:lnTo>
                <a:lnTo>
                  <a:pt x="6612" y="7061"/>
                </a:lnTo>
                <a:lnTo>
                  <a:pt x="6634" y="6997"/>
                </a:lnTo>
                <a:lnTo>
                  <a:pt x="6655" y="6933"/>
                </a:lnTo>
                <a:lnTo>
                  <a:pt x="6719" y="6869"/>
                </a:lnTo>
                <a:lnTo>
                  <a:pt x="6719" y="6869"/>
                </a:lnTo>
                <a:close/>
                <a:moveTo>
                  <a:pt x="9779" y="6890"/>
                </a:moveTo>
                <a:lnTo>
                  <a:pt x="9779" y="6890"/>
                </a:lnTo>
                <a:lnTo>
                  <a:pt x="9672" y="7104"/>
                </a:lnTo>
                <a:lnTo>
                  <a:pt x="9543" y="7318"/>
                </a:lnTo>
                <a:lnTo>
                  <a:pt x="9394" y="7510"/>
                </a:lnTo>
                <a:lnTo>
                  <a:pt x="9244" y="7703"/>
                </a:lnTo>
                <a:lnTo>
                  <a:pt x="9051" y="7896"/>
                </a:lnTo>
                <a:lnTo>
                  <a:pt x="8859" y="8067"/>
                </a:lnTo>
                <a:lnTo>
                  <a:pt x="8666" y="8216"/>
                </a:lnTo>
                <a:lnTo>
                  <a:pt x="8474" y="8323"/>
                </a:lnTo>
                <a:lnTo>
                  <a:pt x="8474" y="8323"/>
                </a:lnTo>
                <a:lnTo>
                  <a:pt x="8195" y="8345"/>
                </a:lnTo>
                <a:lnTo>
                  <a:pt x="8067" y="8323"/>
                </a:lnTo>
                <a:lnTo>
                  <a:pt x="7960" y="8302"/>
                </a:lnTo>
                <a:lnTo>
                  <a:pt x="7853" y="8238"/>
                </a:lnTo>
                <a:lnTo>
                  <a:pt x="7768" y="8174"/>
                </a:lnTo>
                <a:lnTo>
                  <a:pt x="7703" y="8067"/>
                </a:lnTo>
                <a:lnTo>
                  <a:pt x="7682" y="7917"/>
                </a:lnTo>
                <a:lnTo>
                  <a:pt x="7682" y="7917"/>
                </a:lnTo>
                <a:lnTo>
                  <a:pt x="7682" y="7660"/>
                </a:lnTo>
                <a:lnTo>
                  <a:pt x="7746" y="7403"/>
                </a:lnTo>
                <a:lnTo>
                  <a:pt x="7810" y="7168"/>
                </a:lnTo>
                <a:lnTo>
                  <a:pt x="7896" y="6933"/>
                </a:lnTo>
                <a:lnTo>
                  <a:pt x="7896" y="6933"/>
                </a:lnTo>
                <a:lnTo>
                  <a:pt x="8024" y="6697"/>
                </a:lnTo>
                <a:lnTo>
                  <a:pt x="8153" y="6483"/>
                </a:lnTo>
                <a:lnTo>
                  <a:pt x="8302" y="6269"/>
                </a:lnTo>
                <a:lnTo>
                  <a:pt x="8474" y="6098"/>
                </a:lnTo>
                <a:lnTo>
                  <a:pt x="8666" y="5927"/>
                </a:lnTo>
                <a:lnTo>
                  <a:pt x="8859" y="5777"/>
                </a:lnTo>
                <a:lnTo>
                  <a:pt x="9094" y="5670"/>
                </a:lnTo>
                <a:lnTo>
                  <a:pt x="9351" y="5606"/>
                </a:lnTo>
                <a:lnTo>
                  <a:pt x="9351" y="5606"/>
                </a:lnTo>
                <a:lnTo>
                  <a:pt x="9479" y="5606"/>
                </a:lnTo>
                <a:lnTo>
                  <a:pt x="9586" y="5606"/>
                </a:lnTo>
                <a:lnTo>
                  <a:pt x="9672" y="5649"/>
                </a:lnTo>
                <a:lnTo>
                  <a:pt x="9757" y="5692"/>
                </a:lnTo>
                <a:lnTo>
                  <a:pt x="9822" y="5756"/>
                </a:lnTo>
                <a:lnTo>
                  <a:pt x="9864" y="5842"/>
                </a:lnTo>
                <a:lnTo>
                  <a:pt x="9907" y="5927"/>
                </a:lnTo>
                <a:lnTo>
                  <a:pt x="9929" y="6034"/>
                </a:lnTo>
                <a:lnTo>
                  <a:pt x="9929" y="6248"/>
                </a:lnTo>
                <a:lnTo>
                  <a:pt x="9907" y="6483"/>
                </a:lnTo>
                <a:lnTo>
                  <a:pt x="9864" y="6697"/>
                </a:lnTo>
                <a:lnTo>
                  <a:pt x="9779" y="6890"/>
                </a:lnTo>
                <a:lnTo>
                  <a:pt x="9779" y="6890"/>
                </a:lnTo>
                <a:close/>
                <a:moveTo>
                  <a:pt x="4751" y="2076"/>
                </a:moveTo>
                <a:lnTo>
                  <a:pt x="4751" y="2076"/>
                </a:lnTo>
                <a:lnTo>
                  <a:pt x="4687" y="2076"/>
                </a:lnTo>
                <a:lnTo>
                  <a:pt x="4622" y="2119"/>
                </a:lnTo>
                <a:lnTo>
                  <a:pt x="4537" y="2183"/>
                </a:lnTo>
                <a:lnTo>
                  <a:pt x="4473" y="2268"/>
                </a:lnTo>
                <a:lnTo>
                  <a:pt x="4430" y="2354"/>
                </a:lnTo>
                <a:lnTo>
                  <a:pt x="4387" y="2440"/>
                </a:lnTo>
                <a:lnTo>
                  <a:pt x="4387" y="2525"/>
                </a:lnTo>
                <a:lnTo>
                  <a:pt x="4408" y="2589"/>
                </a:lnTo>
                <a:lnTo>
                  <a:pt x="4408" y="2589"/>
                </a:lnTo>
                <a:lnTo>
                  <a:pt x="4451" y="2611"/>
                </a:lnTo>
                <a:lnTo>
                  <a:pt x="4494" y="2632"/>
                </a:lnTo>
                <a:lnTo>
                  <a:pt x="4537" y="2632"/>
                </a:lnTo>
                <a:lnTo>
                  <a:pt x="4558" y="2632"/>
                </a:lnTo>
                <a:lnTo>
                  <a:pt x="4622" y="2568"/>
                </a:lnTo>
                <a:lnTo>
                  <a:pt x="4665" y="2461"/>
                </a:lnTo>
                <a:lnTo>
                  <a:pt x="4708" y="2354"/>
                </a:lnTo>
                <a:lnTo>
                  <a:pt x="4751" y="2247"/>
                </a:lnTo>
                <a:lnTo>
                  <a:pt x="4751" y="2140"/>
                </a:lnTo>
                <a:lnTo>
                  <a:pt x="4751" y="2076"/>
                </a:lnTo>
                <a:lnTo>
                  <a:pt x="4751" y="2076"/>
                </a:lnTo>
                <a:close/>
                <a:moveTo>
                  <a:pt x="4794" y="3081"/>
                </a:moveTo>
                <a:lnTo>
                  <a:pt x="4794" y="3081"/>
                </a:lnTo>
                <a:lnTo>
                  <a:pt x="4858" y="3060"/>
                </a:lnTo>
                <a:lnTo>
                  <a:pt x="4922" y="3017"/>
                </a:lnTo>
                <a:lnTo>
                  <a:pt x="4965" y="2953"/>
                </a:lnTo>
                <a:lnTo>
                  <a:pt x="5008" y="2889"/>
                </a:lnTo>
                <a:lnTo>
                  <a:pt x="5029" y="2803"/>
                </a:lnTo>
                <a:lnTo>
                  <a:pt x="5050" y="2718"/>
                </a:lnTo>
                <a:lnTo>
                  <a:pt x="5029" y="2632"/>
                </a:lnTo>
                <a:lnTo>
                  <a:pt x="5008" y="2589"/>
                </a:lnTo>
                <a:lnTo>
                  <a:pt x="5008" y="2589"/>
                </a:lnTo>
                <a:lnTo>
                  <a:pt x="4922" y="2589"/>
                </a:lnTo>
                <a:lnTo>
                  <a:pt x="4836" y="2632"/>
                </a:lnTo>
                <a:lnTo>
                  <a:pt x="4794" y="2718"/>
                </a:lnTo>
                <a:lnTo>
                  <a:pt x="4751" y="2803"/>
                </a:lnTo>
                <a:lnTo>
                  <a:pt x="4751" y="2803"/>
                </a:lnTo>
                <a:lnTo>
                  <a:pt x="4729" y="2889"/>
                </a:lnTo>
                <a:lnTo>
                  <a:pt x="4708" y="2953"/>
                </a:lnTo>
                <a:lnTo>
                  <a:pt x="4729" y="3039"/>
                </a:lnTo>
                <a:lnTo>
                  <a:pt x="4751" y="3060"/>
                </a:lnTo>
                <a:lnTo>
                  <a:pt x="4794" y="3081"/>
                </a:lnTo>
                <a:lnTo>
                  <a:pt x="4794" y="3081"/>
                </a:lnTo>
                <a:close/>
                <a:moveTo>
                  <a:pt x="4751" y="3616"/>
                </a:moveTo>
                <a:lnTo>
                  <a:pt x="4751" y="3616"/>
                </a:lnTo>
                <a:lnTo>
                  <a:pt x="4794" y="3659"/>
                </a:lnTo>
                <a:lnTo>
                  <a:pt x="4815" y="3702"/>
                </a:lnTo>
                <a:lnTo>
                  <a:pt x="4858" y="3702"/>
                </a:lnTo>
                <a:lnTo>
                  <a:pt x="4879" y="3702"/>
                </a:lnTo>
                <a:lnTo>
                  <a:pt x="4943" y="3659"/>
                </a:lnTo>
                <a:lnTo>
                  <a:pt x="5008" y="3574"/>
                </a:lnTo>
                <a:lnTo>
                  <a:pt x="5050" y="3488"/>
                </a:lnTo>
                <a:lnTo>
                  <a:pt x="5093" y="3381"/>
                </a:lnTo>
                <a:lnTo>
                  <a:pt x="5114" y="3295"/>
                </a:lnTo>
                <a:lnTo>
                  <a:pt x="5136" y="3231"/>
                </a:lnTo>
                <a:lnTo>
                  <a:pt x="5136" y="3231"/>
                </a:lnTo>
                <a:lnTo>
                  <a:pt x="5050" y="3188"/>
                </a:lnTo>
                <a:lnTo>
                  <a:pt x="4986" y="3188"/>
                </a:lnTo>
                <a:lnTo>
                  <a:pt x="4901" y="3231"/>
                </a:lnTo>
                <a:lnTo>
                  <a:pt x="4836" y="3295"/>
                </a:lnTo>
                <a:lnTo>
                  <a:pt x="4794" y="3381"/>
                </a:lnTo>
                <a:lnTo>
                  <a:pt x="4751" y="3467"/>
                </a:lnTo>
                <a:lnTo>
                  <a:pt x="4729" y="3552"/>
                </a:lnTo>
                <a:lnTo>
                  <a:pt x="4751" y="3616"/>
                </a:lnTo>
                <a:lnTo>
                  <a:pt x="4751" y="3616"/>
                </a:lnTo>
                <a:close/>
                <a:moveTo>
                  <a:pt x="5350" y="5071"/>
                </a:moveTo>
                <a:lnTo>
                  <a:pt x="5350" y="5071"/>
                </a:lnTo>
                <a:lnTo>
                  <a:pt x="5307" y="4986"/>
                </a:lnTo>
                <a:lnTo>
                  <a:pt x="5264" y="4900"/>
                </a:lnTo>
                <a:lnTo>
                  <a:pt x="5200" y="4836"/>
                </a:lnTo>
                <a:lnTo>
                  <a:pt x="5136" y="4793"/>
                </a:lnTo>
                <a:lnTo>
                  <a:pt x="5136" y="4793"/>
                </a:lnTo>
                <a:lnTo>
                  <a:pt x="4922" y="4750"/>
                </a:lnTo>
                <a:lnTo>
                  <a:pt x="4815" y="4729"/>
                </a:lnTo>
                <a:lnTo>
                  <a:pt x="4772" y="4750"/>
                </a:lnTo>
                <a:lnTo>
                  <a:pt x="4751" y="4750"/>
                </a:lnTo>
                <a:lnTo>
                  <a:pt x="4751" y="4750"/>
                </a:lnTo>
                <a:lnTo>
                  <a:pt x="4644" y="4793"/>
                </a:lnTo>
                <a:lnTo>
                  <a:pt x="4558" y="4836"/>
                </a:lnTo>
                <a:lnTo>
                  <a:pt x="4494" y="4922"/>
                </a:lnTo>
                <a:lnTo>
                  <a:pt x="4451" y="5007"/>
                </a:lnTo>
                <a:lnTo>
                  <a:pt x="4430" y="5114"/>
                </a:lnTo>
                <a:lnTo>
                  <a:pt x="4408" y="5200"/>
                </a:lnTo>
                <a:lnTo>
                  <a:pt x="4430" y="5307"/>
                </a:lnTo>
                <a:lnTo>
                  <a:pt x="4451" y="5414"/>
                </a:lnTo>
                <a:lnTo>
                  <a:pt x="4451" y="5414"/>
                </a:lnTo>
                <a:lnTo>
                  <a:pt x="4494" y="5499"/>
                </a:lnTo>
                <a:lnTo>
                  <a:pt x="4537" y="5563"/>
                </a:lnTo>
                <a:lnTo>
                  <a:pt x="4622" y="5628"/>
                </a:lnTo>
                <a:lnTo>
                  <a:pt x="4708" y="5670"/>
                </a:lnTo>
                <a:lnTo>
                  <a:pt x="4815" y="5692"/>
                </a:lnTo>
                <a:lnTo>
                  <a:pt x="4922" y="5713"/>
                </a:lnTo>
                <a:lnTo>
                  <a:pt x="5008" y="5692"/>
                </a:lnTo>
                <a:lnTo>
                  <a:pt x="5114" y="5692"/>
                </a:lnTo>
                <a:lnTo>
                  <a:pt x="5114" y="5692"/>
                </a:lnTo>
                <a:lnTo>
                  <a:pt x="5179" y="5649"/>
                </a:lnTo>
                <a:lnTo>
                  <a:pt x="5243" y="5585"/>
                </a:lnTo>
                <a:lnTo>
                  <a:pt x="5307" y="5521"/>
                </a:lnTo>
                <a:lnTo>
                  <a:pt x="5328" y="5435"/>
                </a:lnTo>
                <a:lnTo>
                  <a:pt x="5371" y="5349"/>
                </a:lnTo>
                <a:lnTo>
                  <a:pt x="5371" y="5264"/>
                </a:lnTo>
                <a:lnTo>
                  <a:pt x="5371" y="5157"/>
                </a:lnTo>
                <a:lnTo>
                  <a:pt x="5350" y="5071"/>
                </a:lnTo>
                <a:lnTo>
                  <a:pt x="5350" y="5071"/>
                </a:lnTo>
                <a:close/>
                <a:moveTo>
                  <a:pt x="4537" y="5221"/>
                </a:moveTo>
                <a:lnTo>
                  <a:pt x="4537" y="5221"/>
                </a:lnTo>
                <a:lnTo>
                  <a:pt x="4580" y="5135"/>
                </a:lnTo>
                <a:lnTo>
                  <a:pt x="4644" y="5071"/>
                </a:lnTo>
                <a:lnTo>
                  <a:pt x="4729" y="5028"/>
                </a:lnTo>
                <a:lnTo>
                  <a:pt x="4815" y="5028"/>
                </a:lnTo>
                <a:lnTo>
                  <a:pt x="4901" y="5028"/>
                </a:lnTo>
                <a:lnTo>
                  <a:pt x="4986" y="5071"/>
                </a:lnTo>
                <a:lnTo>
                  <a:pt x="5029" y="5135"/>
                </a:lnTo>
                <a:lnTo>
                  <a:pt x="5050" y="5242"/>
                </a:lnTo>
                <a:lnTo>
                  <a:pt x="5050" y="5242"/>
                </a:lnTo>
                <a:lnTo>
                  <a:pt x="5050" y="5307"/>
                </a:lnTo>
                <a:lnTo>
                  <a:pt x="5029" y="5371"/>
                </a:lnTo>
                <a:lnTo>
                  <a:pt x="4965" y="5456"/>
                </a:lnTo>
                <a:lnTo>
                  <a:pt x="4879" y="5499"/>
                </a:lnTo>
                <a:lnTo>
                  <a:pt x="4794" y="5499"/>
                </a:lnTo>
                <a:lnTo>
                  <a:pt x="4687" y="5478"/>
                </a:lnTo>
                <a:lnTo>
                  <a:pt x="4601" y="5435"/>
                </a:lnTo>
                <a:lnTo>
                  <a:pt x="4558" y="5349"/>
                </a:lnTo>
                <a:lnTo>
                  <a:pt x="4537" y="5221"/>
                </a:lnTo>
                <a:lnTo>
                  <a:pt x="4537" y="5221"/>
                </a:lnTo>
                <a:close/>
                <a:moveTo>
                  <a:pt x="9522" y="5777"/>
                </a:moveTo>
                <a:lnTo>
                  <a:pt x="9522" y="5777"/>
                </a:lnTo>
                <a:lnTo>
                  <a:pt x="9351" y="5799"/>
                </a:lnTo>
                <a:lnTo>
                  <a:pt x="9180" y="5863"/>
                </a:lnTo>
                <a:lnTo>
                  <a:pt x="9030" y="5970"/>
                </a:lnTo>
                <a:lnTo>
                  <a:pt x="8859" y="6098"/>
                </a:lnTo>
                <a:lnTo>
                  <a:pt x="8581" y="6376"/>
                </a:lnTo>
                <a:lnTo>
                  <a:pt x="8324" y="6655"/>
                </a:lnTo>
                <a:lnTo>
                  <a:pt x="8324" y="6655"/>
                </a:lnTo>
                <a:lnTo>
                  <a:pt x="8217" y="6762"/>
                </a:lnTo>
                <a:lnTo>
                  <a:pt x="8131" y="6890"/>
                </a:lnTo>
                <a:lnTo>
                  <a:pt x="8067" y="7040"/>
                </a:lnTo>
                <a:lnTo>
                  <a:pt x="8003" y="7189"/>
                </a:lnTo>
                <a:lnTo>
                  <a:pt x="7960" y="7339"/>
                </a:lnTo>
                <a:lnTo>
                  <a:pt x="7960" y="7489"/>
                </a:lnTo>
                <a:lnTo>
                  <a:pt x="7960" y="7660"/>
                </a:lnTo>
                <a:lnTo>
                  <a:pt x="8003" y="7810"/>
                </a:lnTo>
                <a:lnTo>
                  <a:pt x="8003" y="7810"/>
                </a:lnTo>
                <a:lnTo>
                  <a:pt x="8067" y="7896"/>
                </a:lnTo>
                <a:lnTo>
                  <a:pt x="8110" y="7960"/>
                </a:lnTo>
                <a:lnTo>
                  <a:pt x="8195" y="7981"/>
                </a:lnTo>
                <a:lnTo>
                  <a:pt x="8260" y="8002"/>
                </a:lnTo>
                <a:lnTo>
                  <a:pt x="8345" y="7960"/>
                </a:lnTo>
                <a:lnTo>
                  <a:pt x="8431" y="7917"/>
                </a:lnTo>
                <a:lnTo>
                  <a:pt x="8602" y="7789"/>
                </a:lnTo>
                <a:lnTo>
                  <a:pt x="8773" y="7617"/>
                </a:lnTo>
                <a:lnTo>
                  <a:pt x="8923" y="7446"/>
                </a:lnTo>
                <a:lnTo>
                  <a:pt x="9115" y="7189"/>
                </a:lnTo>
                <a:lnTo>
                  <a:pt x="9115" y="7189"/>
                </a:lnTo>
                <a:lnTo>
                  <a:pt x="9244" y="6997"/>
                </a:lnTo>
                <a:lnTo>
                  <a:pt x="9394" y="6826"/>
                </a:lnTo>
                <a:lnTo>
                  <a:pt x="9543" y="6655"/>
                </a:lnTo>
                <a:lnTo>
                  <a:pt x="9586" y="6548"/>
                </a:lnTo>
                <a:lnTo>
                  <a:pt x="9650" y="6441"/>
                </a:lnTo>
                <a:lnTo>
                  <a:pt x="9650" y="6441"/>
                </a:lnTo>
                <a:lnTo>
                  <a:pt x="9693" y="6269"/>
                </a:lnTo>
                <a:lnTo>
                  <a:pt x="9693" y="6077"/>
                </a:lnTo>
                <a:lnTo>
                  <a:pt x="9693" y="5991"/>
                </a:lnTo>
                <a:lnTo>
                  <a:pt x="9650" y="5906"/>
                </a:lnTo>
                <a:lnTo>
                  <a:pt x="9608" y="5842"/>
                </a:lnTo>
                <a:lnTo>
                  <a:pt x="9522" y="5777"/>
                </a:lnTo>
                <a:lnTo>
                  <a:pt x="9522" y="5777"/>
                </a:lnTo>
                <a:close/>
                <a:moveTo>
                  <a:pt x="9115" y="6804"/>
                </a:moveTo>
                <a:lnTo>
                  <a:pt x="9115" y="6804"/>
                </a:lnTo>
                <a:lnTo>
                  <a:pt x="9030" y="6890"/>
                </a:lnTo>
                <a:lnTo>
                  <a:pt x="8944" y="6997"/>
                </a:lnTo>
                <a:lnTo>
                  <a:pt x="8795" y="7232"/>
                </a:lnTo>
                <a:lnTo>
                  <a:pt x="8623" y="7468"/>
                </a:lnTo>
                <a:lnTo>
                  <a:pt x="8538" y="7553"/>
                </a:lnTo>
                <a:lnTo>
                  <a:pt x="8431" y="7639"/>
                </a:lnTo>
                <a:lnTo>
                  <a:pt x="8431" y="7639"/>
                </a:lnTo>
                <a:lnTo>
                  <a:pt x="8345" y="7682"/>
                </a:lnTo>
                <a:lnTo>
                  <a:pt x="8281" y="7703"/>
                </a:lnTo>
                <a:lnTo>
                  <a:pt x="8238" y="7682"/>
                </a:lnTo>
                <a:lnTo>
                  <a:pt x="8217" y="7660"/>
                </a:lnTo>
                <a:lnTo>
                  <a:pt x="8217" y="7532"/>
                </a:lnTo>
                <a:lnTo>
                  <a:pt x="8217" y="7361"/>
                </a:lnTo>
                <a:lnTo>
                  <a:pt x="8217" y="7361"/>
                </a:lnTo>
                <a:lnTo>
                  <a:pt x="8260" y="7189"/>
                </a:lnTo>
                <a:lnTo>
                  <a:pt x="8302" y="7040"/>
                </a:lnTo>
                <a:lnTo>
                  <a:pt x="8388" y="6890"/>
                </a:lnTo>
                <a:lnTo>
                  <a:pt x="8516" y="6762"/>
                </a:lnTo>
                <a:lnTo>
                  <a:pt x="8516" y="6762"/>
                </a:lnTo>
                <a:lnTo>
                  <a:pt x="8923" y="6334"/>
                </a:lnTo>
                <a:lnTo>
                  <a:pt x="9158" y="6162"/>
                </a:lnTo>
                <a:lnTo>
                  <a:pt x="9265" y="6077"/>
                </a:lnTo>
                <a:lnTo>
                  <a:pt x="9394" y="6013"/>
                </a:lnTo>
                <a:lnTo>
                  <a:pt x="9394" y="6013"/>
                </a:lnTo>
                <a:lnTo>
                  <a:pt x="9436" y="6034"/>
                </a:lnTo>
                <a:lnTo>
                  <a:pt x="9479" y="6055"/>
                </a:lnTo>
                <a:lnTo>
                  <a:pt x="9501" y="6077"/>
                </a:lnTo>
                <a:lnTo>
                  <a:pt x="9501" y="6120"/>
                </a:lnTo>
                <a:lnTo>
                  <a:pt x="9479" y="6248"/>
                </a:lnTo>
                <a:lnTo>
                  <a:pt x="9415" y="6376"/>
                </a:lnTo>
                <a:lnTo>
                  <a:pt x="9244" y="6633"/>
                </a:lnTo>
                <a:lnTo>
                  <a:pt x="9115" y="6804"/>
                </a:lnTo>
                <a:lnTo>
                  <a:pt x="9115" y="6804"/>
                </a:lnTo>
                <a:close/>
                <a:moveTo>
                  <a:pt x="5949" y="5970"/>
                </a:moveTo>
                <a:lnTo>
                  <a:pt x="5949" y="5970"/>
                </a:lnTo>
                <a:lnTo>
                  <a:pt x="5842" y="5949"/>
                </a:lnTo>
                <a:lnTo>
                  <a:pt x="5714" y="5927"/>
                </a:lnTo>
                <a:lnTo>
                  <a:pt x="5585" y="5927"/>
                </a:lnTo>
                <a:lnTo>
                  <a:pt x="5542" y="5927"/>
                </a:lnTo>
                <a:lnTo>
                  <a:pt x="5521" y="5927"/>
                </a:lnTo>
                <a:lnTo>
                  <a:pt x="5521" y="5927"/>
                </a:lnTo>
                <a:lnTo>
                  <a:pt x="5435" y="5927"/>
                </a:lnTo>
                <a:lnTo>
                  <a:pt x="5371" y="5970"/>
                </a:lnTo>
                <a:lnTo>
                  <a:pt x="5307" y="6013"/>
                </a:lnTo>
                <a:lnTo>
                  <a:pt x="5243" y="6077"/>
                </a:lnTo>
                <a:lnTo>
                  <a:pt x="5221" y="6162"/>
                </a:lnTo>
                <a:lnTo>
                  <a:pt x="5179" y="6248"/>
                </a:lnTo>
                <a:lnTo>
                  <a:pt x="5179" y="6334"/>
                </a:lnTo>
                <a:lnTo>
                  <a:pt x="5179" y="6398"/>
                </a:lnTo>
                <a:lnTo>
                  <a:pt x="5179" y="6398"/>
                </a:lnTo>
                <a:lnTo>
                  <a:pt x="5221" y="6483"/>
                </a:lnTo>
                <a:lnTo>
                  <a:pt x="5264" y="6548"/>
                </a:lnTo>
                <a:lnTo>
                  <a:pt x="5371" y="6676"/>
                </a:lnTo>
                <a:lnTo>
                  <a:pt x="5521" y="6783"/>
                </a:lnTo>
                <a:lnTo>
                  <a:pt x="5607" y="6804"/>
                </a:lnTo>
                <a:lnTo>
                  <a:pt x="5671" y="6826"/>
                </a:lnTo>
                <a:lnTo>
                  <a:pt x="5671" y="6826"/>
                </a:lnTo>
                <a:lnTo>
                  <a:pt x="5778" y="6804"/>
                </a:lnTo>
                <a:lnTo>
                  <a:pt x="5863" y="6783"/>
                </a:lnTo>
                <a:lnTo>
                  <a:pt x="5949" y="6740"/>
                </a:lnTo>
                <a:lnTo>
                  <a:pt x="6013" y="6676"/>
                </a:lnTo>
                <a:lnTo>
                  <a:pt x="6077" y="6612"/>
                </a:lnTo>
                <a:lnTo>
                  <a:pt x="6120" y="6526"/>
                </a:lnTo>
                <a:lnTo>
                  <a:pt x="6141" y="6441"/>
                </a:lnTo>
                <a:lnTo>
                  <a:pt x="6141" y="6334"/>
                </a:lnTo>
                <a:lnTo>
                  <a:pt x="6141" y="6334"/>
                </a:lnTo>
                <a:lnTo>
                  <a:pt x="6120" y="6227"/>
                </a:lnTo>
                <a:lnTo>
                  <a:pt x="6077" y="6120"/>
                </a:lnTo>
                <a:lnTo>
                  <a:pt x="6013" y="6055"/>
                </a:lnTo>
                <a:lnTo>
                  <a:pt x="5949" y="5970"/>
                </a:lnTo>
                <a:lnTo>
                  <a:pt x="5949" y="5970"/>
                </a:lnTo>
                <a:close/>
                <a:moveTo>
                  <a:pt x="5842" y="6483"/>
                </a:moveTo>
                <a:lnTo>
                  <a:pt x="5842" y="6483"/>
                </a:lnTo>
                <a:lnTo>
                  <a:pt x="5799" y="6548"/>
                </a:lnTo>
                <a:lnTo>
                  <a:pt x="5778" y="6590"/>
                </a:lnTo>
                <a:lnTo>
                  <a:pt x="5735" y="6633"/>
                </a:lnTo>
                <a:lnTo>
                  <a:pt x="5692" y="6633"/>
                </a:lnTo>
                <a:lnTo>
                  <a:pt x="5585" y="6655"/>
                </a:lnTo>
                <a:lnTo>
                  <a:pt x="5500" y="6612"/>
                </a:lnTo>
                <a:lnTo>
                  <a:pt x="5435" y="6548"/>
                </a:lnTo>
                <a:lnTo>
                  <a:pt x="5393" y="6441"/>
                </a:lnTo>
                <a:lnTo>
                  <a:pt x="5371" y="6398"/>
                </a:lnTo>
                <a:lnTo>
                  <a:pt x="5393" y="6334"/>
                </a:lnTo>
                <a:lnTo>
                  <a:pt x="5414" y="6269"/>
                </a:lnTo>
                <a:lnTo>
                  <a:pt x="5435" y="6205"/>
                </a:lnTo>
                <a:lnTo>
                  <a:pt x="5435" y="6205"/>
                </a:lnTo>
                <a:lnTo>
                  <a:pt x="5521" y="6184"/>
                </a:lnTo>
                <a:lnTo>
                  <a:pt x="5607" y="6184"/>
                </a:lnTo>
                <a:lnTo>
                  <a:pt x="5671" y="6184"/>
                </a:lnTo>
                <a:lnTo>
                  <a:pt x="5756" y="6205"/>
                </a:lnTo>
                <a:lnTo>
                  <a:pt x="5799" y="6248"/>
                </a:lnTo>
                <a:lnTo>
                  <a:pt x="5842" y="6312"/>
                </a:lnTo>
                <a:lnTo>
                  <a:pt x="5863" y="6376"/>
                </a:lnTo>
                <a:lnTo>
                  <a:pt x="5842" y="6483"/>
                </a:lnTo>
                <a:lnTo>
                  <a:pt x="5842" y="64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4654697" y="2013506"/>
            <a:ext cx="277291" cy="268625"/>
          </a:xfrm>
          <a:custGeom>
            <a:rect b="b" l="l" r="r" t="t"/>
            <a:pathLst>
              <a:path extrusionOk="0" h="9950" w="10271">
                <a:moveTo>
                  <a:pt x="10270" y="5393"/>
                </a:moveTo>
                <a:lnTo>
                  <a:pt x="10270" y="5393"/>
                </a:lnTo>
                <a:lnTo>
                  <a:pt x="10270" y="5221"/>
                </a:lnTo>
                <a:lnTo>
                  <a:pt x="10249" y="5029"/>
                </a:lnTo>
                <a:lnTo>
                  <a:pt x="10185" y="4858"/>
                </a:lnTo>
                <a:lnTo>
                  <a:pt x="10142" y="4772"/>
                </a:lnTo>
                <a:lnTo>
                  <a:pt x="10099" y="4708"/>
                </a:lnTo>
                <a:lnTo>
                  <a:pt x="10099" y="4708"/>
                </a:lnTo>
                <a:lnTo>
                  <a:pt x="10056" y="4686"/>
                </a:lnTo>
                <a:lnTo>
                  <a:pt x="9992" y="4665"/>
                </a:lnTo>
                <a:lnTo>
                  <a:pt x="9842" y="4665"/>
                </a:lnTo>
                <a:lnTo>
                  <a:pt x="9671" y="4686"/>
                </a:lnTo>
                <a:lnTo>
                  <a:pt x="9629" y="4729"/>
                </a:lnTo>
                <a:lnTo>
                  <a:pt x="9586" y="4751"/>
                </a:lnTo>
                <a:lnTo>
                  <a:pt x="9586" y="4751"/>
                </a:lnTo>
                <a:lnTo>
                  <a:pt x="9543" y="4815"/>
                </a:lnTo>
                <a:lnTo>
                  <a:pt x="9522" y="4900"/>
                </a:lnTo>
                <a:lnTo>
                  <a:pt x="9543" y="5072"/>
                </a:lnTo>
                <a:lnTo>
                  <a:pt x="9564" y="5243"/>
                </a:lnTo>
                <a:lnTo>
                  <a:pt x="9543" y="5328"/>
                </a:lnTo>
                <a:lnTo>
                  <a:pt x="9522" y="5393"/>
                </a:lnTo>
                <a:lnTo>
                  <a:pt x="9522" y="5393"/>
                </a:lnTo>
                <a:lnTo>
                  <a:pt x="9393" y="5328"/>
                </a:lnTo>
                <a:lnTo>
                  <a:pt x="9243" y="5286"/>
                </a:lnTo>
                <a:lnTo>
                  <a:pt x="9094" y="5286"/>
                </a:lnTo>
                <a:lnTo>
                  <a:pt x="8944" y="5286"/>
                </a:lnTo>
                <a:lnTo>
                  <a:pt x="8644" y="5286"/>
                </a:lnTo>
                <a:lnTo>
                  <a:pt x="8495" y="5286"/>
                </a:lnTo>
                <a:lnTo>
                  <a:pt x="8366" y="5264"/>
                </a:lnTo>
                <a:lnTo>
                  <a:pt x="8366" y="5264"/>
                </a:lnTo>
                <a:lnTo>
                  <a:pt x="8473" y="4943"/>
                </a:lnTo>
                <a:lnTo>
                  <a:pt x="8537" y="4601"/>
                </a:lnTo>
                <a:lnTo>
                  <a:pt x="8602" y="4259"/>
                </a:lnTo>
                <a:lnTo>
                  <a:pt x="8623" y="3916"/>
                </a:lnTo>
                <a:lnTo>
                  <a:pt x="8623" y="3916"/>
                </a:lnTo>
                <a:lnTo>
                  <a:pt x="8602" y="3724"/>
                </a:lnTo>
                <a:lnTo>
                  <a:pt x="8580" y="3552"/>
                </a:lnTo>
                <a:lnTo>
                  <a:pt x="8559" y="3403"/>
                </a:lnTo>
                <a:lnTo>
                  <a:pt x="8495" y="3253"/>
                </a:lnTo>
                <a:lnTo>
                  <a:pt x="8430" y="3125"/>
                </a:lnTo>
                <a:lnTo>
                  <a:pt x="8323" y="2996"/>
                </a:lnTo>
                <a:lnTo>
                  <a:pt x="8216" y="2868"/>
                </a:lnTo>
                <a:lnTo>
                  <a:pt x="8067" y="2761"/>
                </a:lnTo>
                <a:lnTo>
                  <a:pt x="8067" y="2761"/>
                </a:lnTo>
                <a:lnTo>
                  <a:pt x="7960" y="2697"/>
                </a:lnTo>
                <a:lnTo>
                  <a:pt x="7810" y="2611"/>
                </a:lnTo>
                <a:lnTo>
                  <a:pt x="7746" y="2590"/>
                </a:lnTo>
                <a:lnTo>
                  <a:pt x="7681" y="2590"/>
                </a:lnTo>
                <a:lnTo>
                  <a:pt x="7617" y="2611"/>
                </a:lnTo>
                <a:lnTo>
                  <a:pt x="7575" y="2654"/>
                </a:lnTo>
                <a:lnTo>
                  <a:pt x="7575" y="2654"/>
                </a:lnTo>
                <a:lnTo>
                  <a:pt x="7532" y="2697"/>
                </a:lnTo>
                <a:lnTo>
                  <a:pt x="7510" y="2739"/>
                </a:lnTo>
                <a:lnTo>
                  <a:pt x="7510" y="2782"/>
                </a:lnTo>
                <a:lnTo>
                  <a:pt x="7532" y="2825"/>
                </a:lnTo>
                <a:lnTo>
                  <a:pt x="7596" y="2911"/>
                </a:lnTo>
                <a:lnTo>
                  <a:pt x="7681" y="2975"/>
                </a:lnTo>
                <a:lnTo>
                  <a:pt x="7681" y="2975"/>
                </a:lnTo>
                <a:lnTo>
                  <a:pt x="7874" y="3103"/>
                </a:lnTo>
                <a:lnTo>
                  <a:pt x="7960" y="3167"/>
                </a:lnTo>
                <a:lnTo>
                  <a:pt x="8002" y="3210"/>
                </a:lnTo>
                <a:lnTo>
                  <a:pt x="8002" y="3232"/>
                </a:lnTo>
                <a:lnTo>
                  <a:pt x="8002" y="3232"/>
                </a:lnTo>
                <a:lnTo>
                  <a:pt x="8002" y="3274"/>
                </a:lnTo>
                <a:lnTo>
                  <a:pt x="7960" y="3317"/>
                </a:lnTo>
                <a:lnTo>
                  <a:pt x="7810" y="3381"/>
                </a:lnTo>
                <a:lnTo>
                  <a:pt x="7660" y="3446"/>
                </a:lnTo>
                <a:lnTo>
                  <a:pt x="7553" y="3488"/>
                </a:lnTo>
                <a:lnTo>
                  <a:pt x="7553" y="3488"/>
                </a:lnTo>
                <a:lnTo>
                  <a:pt x="7553" y="3360"/>
                </a:lnTo>
                <a:lnTo>
                  <a:pt x="7510" y="3232"/>
                </a:lnTo>
                <a:lnTo>
                  <a:pt x="7425" y="2996"/>
                </a:lnTo>
                <a:lnTo>
                  <a:pt x="7296" y="2804"/>
                </a:lnTo>
                <a:lnTo>
                  <a:pt x="7211" y="2697"/>
                </a:lnTo>
                <a:lnTo>
                  <a:pt x="7125" y="2632"/>
                </a:lnTo>
                <a:lnTo>
                  <a:pt x="7040" y="2568"/>
                </a:lnTo>
                <a:lnTo>
                  <a:pt x="6933" y="2504"/>
                </a:lnTo>
                <a:lnTo>
                  <a:pt x="6826" y="2461"/>
                </a:lnTo>
                <a:lnTo>
                  <a:pt x="6719" y="2440"/>
                </a:lnTo>
                <a:lnTo>
                  <a:pt x="6590" y="2440"/>
                </a:lnTo>
                <a:lnTo>
                  <a:pt x="6462" y="2440"/>
                </a:lnTo>
                <a:lnTo>
                  <a:pt x="6334" y="2461"/>
                </a:lnTo>
                <a:lnTo>
                  <a:pt x="6205" y="2504"/>
                </a:lnTo>
                <a:lnTo>
                  <a:pt x="6205" y="2504"/>
                </a:lnTo>
                <a:lnTo>
                  <a:pt x="6077" y="2590"/>
                </a:lnTo>
                <a:lnTo>
                  <a:pt x="5948" y="2675"/>
                </a:lnTo>
                <a:lnTo>
                  <a:pt x="5820" y="2782"/>
                </a:lnTo>
                <a:lnTo>
                  <a:pt x="5734" y="2932"/>
                </a:lnTo>
                <a:lnTo>
                  <a:pt x="5734" y="2932"/>
                </a:lnTo>
                <a:lnTo>
                  <a:pt x="5692" y="3039"/>
                </a:lnTo>
                <a:lnTo>
                  <a:pt x="5649" y="3146"/>
                </a:lnTo>
                <a:lnTo>
                  <a:pt x="5649" y="3253"/>
                </a:lnTo>
                <a:lnTo>
                  <a:pt x="5649" y="3381"/>
                </a:lnTo>
                <a:lnTo>
                  <a:pt x="5692" y="3595"/>
                </a:lnTo>
                <a:lnTo>
                  <a:pt x="5756" y="3831"/>
                </a:lnTo>
                <a:lnTo>
                  <a:pt x="5756" y="3831"/>
                </a:lnTo>
                <a:lnTo>
                  <a:pt x="5606" y="3852"/>
                </a:lnTo>
                <a:lnTo>
                  <a:pt x="5521" y="3873"/>
                </a:lnTo>
                <a:lnTo>
                  <a:pt x="5456" y="3852"/>
                </a:lnTo>
                <a:lnTo>
                  <a:pt x="5456" y="3852"/>
                </a:lnTo>
                <a:lnTo>
                  <a:pt x="5435" y="3809"/>
                </a:lnTo>
                <a:lnTo>
                  <a:pt x="5414" y="3745"/>
                </a:lnTo>
                <a:lnTo>
                  <a:pt x="5435" y="3617"/>
                </a:lnTo>
                <a:lnTo>
                  <a:pt x="5435" y="3617"/>
                </a:lnTo>
                <a:lnTo>
                  <a:pt x="5392" y="3467"/>
                </a:lnTo>
                <a:lnTo>
                  <a:pt x="5349" y="3317"/>
                </a:lnTo>
                <a:lnTo>
                  <a:pt x="5285" y="3189"/>
                </a:lnTo>
                <a:lnTo>
                  <a:pt x="5221" y="3039"/>
                </a:lnTo>
                <a:lnTo>
                  <a:pt x="5221" y="3039"/>
                </a:lnTo>
                <a:lnTo>
                  <a:pt x="5285" y="3018"/>
                </a:lnTo>
                <a:lnTo>
                  <a:pt x="5349" y="2996"/>
                </a:lnTo>
                <a:lnTo>
                  <a:pt x="5371" y="2953"/>
                </a:lnTo>
                <a:lnTo>
                  <a:pt x="5414" y="2889"/>
                </a:lnTo>
                <a:lnTo>
                  <a:pt x="5435" y="2761"/>
                </a:lnTo>
                <a:lnTo>
                  <a:pt x="5478" y="2632"/>
                </a:lnTo>
                <a:lnTo>
                  <a:pt x="5478" y="2632"/>
                </a:lnTo>
                <a:lnTo>
                  <a:pt x="5521" y="2440"/>
                </a:lnTo>
                <a:lnTo>
                  <a:pt x="5563" y="2333"/>
                </a:lnTo>
                <a:lnTo>
                  <a:pt x="5606" y="2247"/>
                </a:lnTo>
                <a:lnTo>
                  <a:pt x="5606" y="2247"/>
                </a:lnTo>
                <a:lnTo>
                  <a:pt x="5670" y="2183"/>
                </a:lnTo>
                <a:lnTo>
                  <a:pt x="5734" y="2162"/>
                </a:lnTo>
                <a:lnTo>
                  <a:pt x="5927" y="2162"/>
                </a:lnTo>
                <a:lnTo>
                  <a:pt x="5927" y="2162"/>
                </a:lnTo>
                <a:lnTo>
                  <a:pt x="6034" y="2140"/>
                </a:lnTo>
                <a:lnTo>
                  <a:pt x="6184" y="2119"/>
                </a:lnTo>
                <a:lnTo>
                  <a:pt x="6227" y="2098"/>
                </a:lnTo>
                <a:lnTo>
                  <a:pt x="6269" y="2055"/>
                </a:lnTo>
                <a:lnTo>
                  <a:pt x="6269" y="1991"/>
                </a:lnTo>
                <a:lnTo>
                  <a:pt x="6248" y="1926"/>
                </a:lnTo>
                <a:lnTo>
                  <a:pt x="6248" y="1926"/>
                </a:lnTo>
                <a:lnTo>
                  <a:pt x="6205" y="1884"/>
                </a:lnTo>
                <a:lnTo>
                  <a:pt x="6162" y="1862"/>
                </a:lnTo>
                <a:lnTo>
                  <a:pt x="6034" y="1862"/>
                </a:lnTo>
                <a:lnTo>
                  <a:pt x="5777" y="1884"/>
                </a:lnTo>
                <a:lnTo>
                  <a:pt x="5777" y="1884"/>
                </a:lnTo>
                <a:lnTo>
                  <a:pt x="5820" y="1819"/>
                </a:lnTo>
                <a:lnTo>
                  <a:pt x="5906" y="1734"/>
                </a:lnTo>
                <a:lnTo>
                  <a:pt x="5970" y="1627"/>
                </a:lnTo>
                <a:lnTo>
                  <a:pt x="5991" y="1605"/>
                </a:lnTo>
                <a:lnTo>
                  <a:pt x="6013" y="1584"/>
                </a:lnTo>
                <a:lnTo>
                  <a:pt x="6013" y="1584"/>
                </a:lnTo>
                <a:lnTo>
                  <a:pt x="5991" y="1541"/>
                </a:lnTo>
                <a:lnTo>
                  <a:pt x="5948" y="1520"/>
                </a:lnTo>
                <a:lnTo>
                  <a:pt x="5906" y="1541"/>
                </a:lnTo>
                <a:lnTo>
                  <a:pt x="5863" y="1541"/>
                </a:lnTo>
                <a:lnTo>
                  <a:pt x="5777" y="1627"/>
                </a:lnTo>
                <a:lnTo>
                  <a:pt x="5670" y="1734"/>
                </a:lnTo>
                <a:lnTo>
                  <a:pt x="5478" y="1948"/>
                </a:lnTo>
                <a:lnTo>
                  <a:pt x="5371" y="2076"/>
                </a:lnTo>
                <a:lnTo>
                  <a:pt x="5371" y="2076"/>
                </a:lnTo>
                <a:lnTo>
                  <a:pt x="5307" y="1884"/>
                </a:lnTo>
                <a:lnTo>
                  <a:pt x="5264" y="1798"/>
                </a:lnTo>
                <a:lnTo>
                  <a:pt x="5221" y="1755"/>
                </a:lnTo>
                <a:lnTo>
                  <a:pt x="5178" y="1734"/>
                </a:lnTo>
                <a:lnTo>
                  <a:pt x="5178" y="1734"/>
                </a:lnTo>
                <a:lnTo>
                  <a:pt x="5157" y="1798"/>
                </a:lnTo>
                <a:lnTo>
                  <a:pt x="5157" y="1884"/>
                </a:lnTo>
                <a:lnTo>
                  <a:pt x="5200" y="2033"/>
                </a:lnTo>
                <a:lnTo>
                  <a:pt x="5242" y="2183"/>
                </a:lnTo>
                <a:lnTo>
                  <a:pt x="5264" y="2247"/>
                </a:lnTo>
                <a:lnTo>
                  <a:pt x="5264" y="2312"/>
                </a:lnTo>
                <a:lnTo>
                  <a:pt x="5264" y="2312"/>
                </a:lnTo>
                <a:lnTo>
                  <a:pt x="5264" y="2397"/>
                </a:lnTo>
                <a:lnTo>
                  <a:pt x="5242" y="2461"/>
                </a:lnTo>
                <a:lnTo>
                  <a:pt x="5178" y="2611"/>
                </a:lnTo>
                <a:lnTo>
                  <a:pt x="5135" y="2739"/>
                </a:lnTo>
                <a:lnTo>
                  <a:pt x="5135" y="2825"/>
                </a:lnTo>
                <a:lnTo>
                  <a:pt x="5157" y="2911"/>
                </a:lnTo>
                <a:lnTo>
                  <a:pt x="5157" y="2911"/>
                </a:lnTo>
                <a:lnTo>
                  <a:pt x="4964" y="2804"/>
                </a:lnTo>
                <a:lnTo>
                  <a:pt x="4750" y="2675"/>
                </a:lnTo>
                <a:lnTo>
                  <a:pt x="4750" y="2675"/>
                </a:lnTo>
                <a:lnTo>
                  <a:pt x="4643" y="2654"/>
                </a:lnTo>
                <a:lnTo>
                  <a:pt x="4536" y="2675"/>
                </a:lnTo>
                <a:lnTo>
                  <a:pt x="4429" y="2697"/>
                </a:lnTo>
                <a:lnTo>
                  <a:pt x="4322" y="2697"/>
                </a:lnTo>
                <a:lnTo>
                  <a:pt x="4322" y="2697"/>
                </a:lnTo>
                <a:lnTo>
                  <a:pt x="4344" y="2504"/>
                </a:lnTo>
                <a:lnTo>
                  <a:pt x="4344" y="2333"/>
                </a:lnTo>
                <a:lnTo>
                  <a:pt x="4344" y="2333"/>
                </a:lnTo>
                <a:lnTo>
                  <a:pt x="4344" y="2226"/>
                </a:lnTo>
                <a:lnTo>
                  <a:pt x="4301" y="2119"/>
                </a:lnTo>
                <a:lnTo>
                  <a:pt x="4280" y="2012"/>
                </a:lnTo>
                <a:lnTo>
                  <a:pt x="4258" y="1926"/>
                </a:lnTo>
                <a:lnTo>
                  <a:pt x="4258" y="1926"/>
                </a:lnTo>
                <a:lnTo>
                  <a:pt x="4280" y="1905"/>
                </a:lnTo>
                <a:lnTo>
                  <a:pt x="4280" y="1948"/>
                </a:lnTo>
                <a:lnTo>
                  <a:pt x="4280" y="1948"/>
                </a:lnTo>
                <a:lnTo>
                  <a:pt x="4344" y="1991"/>
                </a:lnTo>
                <a:lnTo>
                  <a:pt x="4408" y="2012"/>
                </a:lnTo>
                <a:lnTo>
                  <a:pt x="4408" y="2012"/>
                </a:lnTo>
                <a:lnTo>
                  <a:pt x="4429" y="1691"/>
                </a:lnTo>
                <a:lnTo>
                  <a:pt x="4472" y="1520"/>
                </a:lnTo>
                <a:lnTo>
                  <a:pt x="4515" y="1349"/>
                </a:lnTo>
                <a:lnTo>
                  <a:pt x="4579" y="1199"/>
                </a:lnTo>
                <a:lnTo>
                  <a:pt x="4686" y="1049"/>
                </a:lnTo>
                <a:lnTo>
                  <a:pt x="4814" y="964"/>
                </a:lnTo>
                <a:lnTo>
                  <a:pt x="4879" y="921"/>
                </a:lnTo>
                <a:lnTo>
                  <a:pt x="4964" y="899"/>
                </a:lnTo>
                <a:lnTo>
                  <a:pt x="4964" y="899"/>
                </a:lnTo>
                <a:lnTo>
                  <a:pt x="5157" y="878"/>
                </a:lnTo>
                <a:lnTo>
                  <a:pt x="5242" y="899"/>
                </a:lnTo>
                <a:lnTo>
                  <a:pt x="5328" y="921"/>
                </a:lnTo>
                <a:lnTo>
                  <a:pt x="5328" y="921"/>
                </a:lnTo>
                <a:lnTo>
                  <a:pt x="5392" y="942"/>
                </a:lnTo>
                <a:lnTo>
                  <a:pt x="5435" y="985"/>
                </a:lnTo>
                <a:lnTo>
                  <a:pt x="5478" y="1049"/>
                </a:lnTo>
                <a:lnTo>
                  <a:pt x="5542" y="1071"/>
                </a:lnTo>
                <a:lnTo>
                  <a:pt x="5542" y="1071"/>
                </a:lnTo>
                <a:lnTo>
                  <a:pt x="5606" y="1113"/>
                </a:lnTo>
                <a:lnTo>
                  <a:pt x="5627" y="1135"/>
                </a:lnTo>
                <a:lnTo>
                  <a:pt x="5649" y="1135"/>
                </a:lnTo>
                <a:lnTo>
                  <a:pt x="5692" y="1049"/>
                </a:lnTo>
                <a:lnTo>
                  <a:pt x="5692" y="1049"/>
                </a:lnTo>
                <a:lnTo>
                  <a:pt x="5713" y="1006"/>
                </a:lnTo>
                <a:lnTo>
                  <a:pt x="5713" y="942"/>
                </a:lnTo>
                <a:lnTo>
                  <a:pt x="5734" y="814"/>
                </a:lnTo>
                <a:lnTo>
                  <a:pt x="5734" y="814"/>
                </a:lnTo>
                <a:lnTo>
                  <a:pt x="5799" y="685"/>
                </a:lnTo>
                <a:lnTo>
                  <a:pt x="5884" y="578"/>
                </a:lnTo>
                <a:lnTo>
                  <a:pt x="5991" y="472"/>
                </a:lnTo>
                <a:lnTo>
                  <a:pt x="6098" y="386"/>
                </a:lnTo>
                <a:lnTo>
                  <a:pt x="6227" y="322"/>
                </a:lnTo>
                <a:lnTo>
                  <a:pt x="6355" y="300"/>
                </a:lnTo>
                <a:lnTo>
                  <a:pt x="6419" y="322"/>
                </a:lnTo>
                <a:lnTo>
                  <a:pt x="6483" y="343"/>
                </a:lnTo>
                <a:lnTo>
                  <a:pt x="6526" y="386"/>
                </a:lnTo>
                <a:lnTo>
                  <a:pt x="6569" y="450"/>
                </a:lnTo>
                <a:lnTo>
                  <a:pt x="6569" y="450"/>
                </a:lnTo>
                <a:lnTo>
                  <a:pt x="6590" y="514"/>
                </a:lnTo>
                <a:lnTo>
                  <a:pt x="6612" y="600"/>
                </a:lnTo>
                <a:lnTo>
                  <a:pt x="6612" y="771"/>
                </a:lnTo>
                <a:lnTo>
                  <a:pt x="6633" y="857"/>
                </a:lnTo>
                <a:lnTo>
                  <a:pt x="6654" y="942"/>
                </a:lnTo>
                <a:lnTo>
                  <a:pt x="6697" y="985"/>
                </a:lnTo>
                <a:lnTo>
                  <a:pt x="6761" y="1028"/>
                </a:lnTo>
                <a:lnTo>
                  <a:pt x="6761" y="1028"/>
                </a:lnTo>
                <a:lnTo>
                  <a:pt x="6804" y="1028"/>
                </a:lnTo>
                <a:lnTo>
                  <a:pt x="6847" y="1006"/>
                </a:lnTo>
                <a:lnTo>
                  <a:pt x="6911" y="942"/>
                </a:lnTo>
                <a:lnTo>
                  <a:pt x="6954" y="857"/>
                </a:lnTo>
                <a:lnTo>
                  <a:pt x="6975" y="771"/>
                </a:lnTo>
                <a:lnTo>
                  <a:pt x="6975" y="771"/>
                </a:lnTo>
                <a:lnTo>
                  <a:pt x="6975" y="600"/>
                </a:lnTo>
                <a:lnTo>
                  <a:pt x="6933" y="429"/>
                </a:lnTo>
                <a:lnTo>
                  <a:pt x="6868" y="300"/>
                </a:lnTo>
                <a:lnTo>
                  <a:pt x="6761" y="172"/>
                </a:lnTo>
                <a:lnTo>
                  <a:pt x="6633" y="86"/>
                </a:lnTo>
                <a:lnTo>
                  <a:pt x="6505" y="22"/>
                </a:lnTo>
                <a:lnTo>
                  <a:pt x="6334" y="1"/>
                </a:lnTo>
                <a:lnTo>
                  <a:pt x="6184" y="1"/>
                </a:lnTo>
                <a:lnTo>
                  <a:pt x="6184" y="1"/>
                </a:lnTo>
                <a:lnTo>
                  <a:pt x="6034" y="44"/>
                </a:lnTo>
                <a:lnTo>
                  <a:pt x="5906" y="108"/>
                </a:lnTo>
                <a:lnTo>
                  <a:pt x="5799" y="193"/>
                </a:lnTo>
                <a:lnTo>
                  <a:pt x="5692" y="279"/>
                </a:lnTo>
                <a:lnTo>
                  <a:pt x="5692" y="279"/>
                </a:lnTo>
                <a:lnTo>
                  <a:pt x="5649" y="365"/>
                </a:lnTo>
                <a:lnTo>
                  <a:pt x="5606" y="472"/>
                </a:lnTo>
                <a:lnTo>
                  <a:pt x="5542" y="557"/>
                </a:lnTo>
                <a:lnTo>
                  <a:pt x="5499" y="621"/>
                </a:lnTo>
                <a:lnTo>
                  <a:pt x="5499" y="621"/>
                </a:lnTo>
                <a:lnTo>
                  <a:pt x="5435" y="621"/>
                </a:lnTo>
                <a:lnTo>
                  <a:pt x="5392" y="621"/>
                </a:lnTo>
                <a:lnTo>
                  <a:pt x="5285" y="557"/>
                </a:lnTo>
                <a:lnTo>
                  <a:pt x="5285" y="557"/>
                </a:lnTo>
                <a:lnTo>
                  <a:pt x="5178" y="536"/>
                </a:lnTo>
                <a:lnTo>
                  <a:pt x="5093" y="514"/>
                </a:lnTo>
                <a:lnTo>
                  <a:pt x="4986" y="536"/>
                </a:lnTo>
                <a:lnTo>
                  <a:pt x="4879" y="536"/>
                </a:lnTo>
                <a:lnTo>
                  <a:pt x="4879" y="536"/>
                </a:lnTo>
                <a:lnTo>
                  <a:pt x="4750" y="600"/>
                </a:lnTo>
                <a:lnTo>
                  <a:pt x="4622" y="664"/>
                </a:lnTo>
                <a:lnTo>
                  <a:pt x="4515" y="750"/>
                </a:lnTo>
                <a:lnTo>
                  <a:pt x="4429" y="857"/>
                </a:lnTo>
                <a:lnTo>
                  <a:pt x="4429" y="857"/>
                </a:lnTo>
                <a:lnTo>
                  <a:pt x="4344" y="985"/>
                </a:lnTo>
                <a:lnTo>
                  <a:pt x="4280" y="1113"/>
                </a:lnTo>
                <a:lnTo>
                  <a:pt x="4237" y="1263"/>
                </a:lnTo>
                <a:lnTo>
                  <a:pt x="4215" y="1413"/>
                </a:lnTo>
                <a:lnTo>
                  <a:pt x="4215" y="1413"/>
                </a:lnTo>
                <a:lnTo>
                  <a:pt x="4237" y="1648"/>
                </a:lnTo>
                <a:lnTo>
                  <a:pt x="4237" y="1777"/>
                </a:lnTo>
                <a:lnTo>
                  <a:pt x="4215" y="1841"/>
                </a:lnTo>
                <a:lnTo>
                  <a:pt x="4215" y="1841"/>
                </a:lnTo>
                <a:lnTo>
                  <a:pt x="4173" y="1755"/>
                </a:lnTo>
                <a:lnTo>
                  <a:pt x="4108" y="1648"/>
                </a:lnTo>
                <a:lnTo>
                  <a:pt x="4044" y="1563"/>
                </a:lnTo>
                <a:lnTo>
                  <a:pt x="3959" y="1499"/>
                </a:lnTo>
                <a:lnTo>
                  <a:pt x="3959" y="1499"/>
                </a:lnTo>
                <a:lnTo>
                  <a:pt x="3873" y="1456"/>
                </a:lnTo>
                <a:lnTo>
                  <a:pt x="3809" y="1456"/>
                </a:lnTo>
                <a:lnTo>
                  <a:pt x="3787" y="1413"/>
                </a:lnTo>
                <a:lnTo>
                  <a:pt x="3745" y="1306"/>
                </a:lnTo>
                <a:lnTo>
                  <a:pt x="3745" y="1306"/>
                </a:lnTo>
                <a:lnTo>
                  <a:pt x="3723" y="1199"/>
                </a:lnTo>
                <a:lnTo>
                  <a:pt x="3702" y="1092"/>
                </a:lnTo>
                <a:lnTo>
                  <a:pt x="3702" y="1092"/>
                </a:lnTo>
                <a:lnTo>
                  <a:pt x="3638" y="964"/>
                </a:lnTo>
                <a:lnTo>
                  <a:pt x="3552" y="835"/>
                </a:lnTo>
                <a:lnTo>
                  <a:pt x="3445" y="750"/>
                </a:lnTo>
                <a:lnTo>
                  <a:pt x="3317" y="685"/>
                </a:lnTo>
                <a:lnTo>
                  <a:pt x="3317" y="685"/>
                </a:lnTo>
                <a:lnTo>
                  <a:pt x="3231" y="664"/>
                </a:lnTo>
                <a:lnTo>
                  <a:pt x="3146" y="664"/>
                </a:lnTo>
                <a:lnTo>
                  <a:pt x="3017" y="685"/>
                </a:lnTo>
                <a:lnTo>
                  <a:pt x="2889" y="728"/>
                </a:lnTo>
                <a:lnTo>
                  <a:pt x="2760" y="771"/>
                </a:lnTo>
                <a:lnTo>
                  <a:pt x="2760" y="771"/>
                </a:lnTo>
                <a:lnTo>
                  <a:pt x="2675" y="750"/>
                </a:lnTo>
                <a:lnTo>
                  <a:pt x="2632" y="728"/>
                </a:lnTo>
                <a:lnTo>
                  <a:pt x="2589" y="578"/>
                </a:lnTo>
                <a:lnTo>
                  <a:pt x="2589" y="578"/>
                </a:lnTo>
                <a:lnTo>
                  <a:pt x="2504" y="450"/>
                </a:lnTo>
                <a:lnTo>
                  <a:pt x="2418" y="343"/>
                </a:lnTo>
                <a:lnTo>
                  <a:pt x="2418" y="343"/>
                </a:lnTo>
                <a:lnTo>
                  <a:pt x="2311" y="236"/>
                </a:lnTo>
                <a:lnTo>
                  <a:pt x="2226" y="151"/>
                </a:lnTo>
                <a:lnTo>
                  <a:pt x="2119" y="65"/>
                </a:lnTo>
                <a:lnTo>
                  <a:pt x="1990" y="22"/>
                </a:lnTo>
                <a:lnTo>
                  <a:pt x="1990" y="22"/>
                </a:lnTo>
                <a:lnTo>
                  <a:pt x="1840" y="1"/>
                </a:lnTo>
                <a:lnTo>
                  <a:pt x="1712" y="1"/>
                </a:lnTo>
                <a:lnTo>
                  <a:pt x="1605" y="1"/>
                </a:lnTo>
                <a:lnTo>
                  <a:pt x="1498" y="44"/>
                </a:lnTo>
                <a:lnTo>
                  <a:pt x="1391" y="108"/>
                </a:lnTo>
                <a:lnTo>
                  <a:pt x="1306" y="172"/>
                </a:lnTo>
                <a:lnTo>
                  <a:pt x="1220" y="279"/>
                </a:lnTo>
                <a:lnTo>
                  <a:pt x="1134" y="386"/>
                </a:lnTo>
                <a:lnTo>
                  <a:pt x="1134" y="386"/>
                </a:lnTo>
                <a:lnTo>
                  <a:pt x="1092" y="536"/>
                </a:lnTo>
                <a:lnTo>
                  <a:pt x="1049" y="685"/>
                </a:lnTo>
                <a:lnTo>
                  <a:pt x="1049" y="835"/>
                </a:lnTo>
                <a:lnTo>
                  <a:pt x="1049" y="985"/>
                </a:lnTo>
                <a:lnTo>
                  <a:pt x="1049" y="985"/>
                </a:lnTo>
                <a:lnTo>
                  <a:pt x="1092" y="1242"/>
                </a:lnTo>
                <a:lnTo>
                  <a:pt x="1113" y="1370"/>
                </a:lnTo>
                <a:lnTo>
                  <a:pt x="1113" y="1413"/>
                </a:lnTo>
                <a:lnTo>
                  <a:pt x="1092" y="1456"/>
                </a:lnTo>
                <a:lnTo>
                  <a:pt x="1092" y="1456"/>
                </a:lnTo>
                <a:lnTo>
                  <a:pt x="1027" y="1520"/>
                </a:lnTo>
                <a:lnTo>
                  <a:pt x="942" y="1563"/>
                </a:lnTo>
                <a:lnTo>
                  <a:pt x="856" y="1627"/>
                </a:lnTo>
                <a:lnTo>
                  <a:pt x="792" y="1691"/>
                </a:lnTo>
                <a:lnTo>
                  <a:pt x="792" y="1691"/>
                </a:lnTo>
                <a:lnTo>
                  <a:pt x="728" y="1798"/>
                </a:lnTo>
                <a:lnTo>
                  <a:pt x="685" y="1905"/>
                </a:lnTo>
                <a:lnTo>
                  <a:pt x="685" y="2012"/>
                </a:lnTo>
                <a:lnTo>
                  <a:pt x="664" y="2119"/>
                </a:lnTo>
                <a:lnTo>
                  <a:pt x="664" y="2119"/>
                </a:lnTo>
                <a:lnTo>
                  <a:pt x="685" y="2226"/>
                </a:lnTo>
                <a:lnTo>
                  <a:pt x="706" y="2312"/>
                </a:lnTo>
                <a:lnTo>
                  <a:pt x="749" y="2419"/>
                </a:lnTo>
                <a:lnTo>
                  <a:pt x="749" y="2504"/>
                </a:lnTo>
                <a:lnTo>
                  <a:pt x="749" y="2504"/>
                </a:lnTo>
                <a:lnTo>
                  <a:pt x="749" y="2590"/>
                </a:lnTo>
                <a:lnTo>
                  <a:pt x="728" y="2632"/>
                </a:lnTo>
                <a:lnTo>
                  <a:pt x="706" y="2632"/>
                </a:lnTo>
                <a:lnTo>
                  <a:pt x="621" y="2697"/>
                </a:lnTo>
                <a:lnTo>
                  <a:pt x="621" y="2697"/>
                </a:lnTo>
                <a:lnTo>
                  <a:pt x="535" y="2761"/>
                </a:lnTo>
                <a:lnTo>
                  <a:pt x="428" y="2846"/>
                </a:lnTo>
                <a:lnTo>
                  <a:pt x="428" y="2846"/>
                </a:lnTo>
                <a:lnTo>
                  <a:pt x="343" y="2932"/>
                </a:lnTo>
                <a:lnTo>
                  <a:pt x="279" y="3039"/>
                </a:lnTo>
                <a:lnTo>
                  <a:pt x="279" y="3039"/>
                </a:lnTo>
                <a:lnTo>
                  <a:pt x="150" y="3274"/>
                </a:lnTo>
                <a:lnTo>
                  <a:pt x="43" y="3531"/>
                </a:lnTo>
                <a:lnTo>
                  <a:pt x="22" y="3659"/>
                </a:lnTo>
                <a:lnTo>
                  <a:pt x="0" y="3809"/>
                </a:lnTo>
                <a:lnTo>
                  <a:pt x="0" y="3938"/>
                </a:lnTo>
                <a:lnTo>
                  <a:pt x="0" y="4087"/>
                </a:lnTo>
                <a:lnTo>
                  <a:pt x="0" y="4087"/>
                </a:lnTo>
                <a:lnTo>
                  <a:pt x="43" y="4366"/>
                </a:lnTo>
                <a:lnTo>
                  <a:pt x="129" y="4644"/>
                </a:lnTo>
                <a:lnTo>
                  <a:pt x="236" y="4900"/>
                </a:lnTo>
                <a:lnTo>
                  <a:pt x="364" y="5136"/>
                </a:lnTo>
                <a:lnTo>
                  <a:pt x="514" y="5393"/>
                </a:lnTo>
                <a:lnTo>
                  <a:pt x="685" y="5606"/>
                </a:lnTo>
                <a:lnTo>
                  <a:pt x="878" y="5820"/>
                </a:lnTo>
                <a:lnTo>
                  <a:pt x="1070" y="6034"/>
                </a:lnTo>
                <a:lnTo>
                  <a:pt x="1070" y="6034"/>
                </a:lnTo>
                <a:lnTo>
                  <a:pt x="1284" y="6227"/>
                </a:lnTo>
                <a:lnTo>
                  <a:pt x="1520" y="6420"/>
                </a:lnTo>
                <a:lnTo>
                  <a:pt x="1776" y="6569"/>
                </a:lnTo>
                <a:lnTo>
                  <a:pt x="2054" y="6698"/>
                </a:lnTo>
                <a:lnTo>
                  <a:pt x="2054" y="6698"/>
                </a:lnTo>
                <a:lnTo>
                  <a:pt x="2333" y="6805"/>
                </a:lnTo>
                <a:lnTo>
                  <a:pt x="2461" y="6826"/>
                </a:lnTo>
                <a:lnTo>
                  <a:pt x="2589" y="6869"/>
                </a:lnTo>
                <a:lnTo>
                  <a:pt x="2589" y="6869"/>
                </a:lnTo>
                <a:lnTo>
                  <a:pt x="2739" y="6847"/>
                </a:lnTo>
                <a:lnTo>
                  <a:pt x="2803" y="6847"/>
                </a:lnTo>
                <a:lnTo>
                  <a:pt x="2867" y="6847"/>
                </a:lnTo>
                <a:lnTo>
                  <a:pt x="2867" y="6847"/>
                </a:lnTo>
                <a:lnTo>
                  <a:pt x="2910" y="6847"/>
                </a:lnTo>
                <a:lnTo>
                  <a:pt x="2910" y="6847"/>
                </a:lnTo>
                <a:lnTo>
                  <a:pt x="2932" y="6847"/>
                </a:lnTo>
                <a:lnTo>
                  <a:pt x="2910" y="6847"/>
                </a:lnTo>
                <a:lnTo>
                  <a:pt x="2910" y="6847"/>
                </a:lnTo>
                <a:lnTo>
                  <a:pt x="2889" y="6954"/>
                </a:lnTo>
                <a:lnTo>
                  <a:pt x="2889" y="6954"/>
                </a:lnTo>
                <a:lnTo>
                  <a:pt x="2867" y="7083"/>
                </a:lnTo>
                <a:lnTo>
                  <a:pt x="2825" y="7211"/>
                </a:lnTo>
                <a:lnTo>
                  <a:pt x="2825" y="7211"/>
                </a:lnTo>
                <a:lnTo>
                  <a:pt x="2803" y="7361"/>
                </a:lnTo>
                <a:lnTo>
                  <a:pt x="2803" y="7532"/>
                </a:lnTo>
                <a:lnTo>
                  <a:pt x="2825" y="7682"/>
                </a:lnTo>
                <a:lnTo>
                  <a:pt x="2846" y="7853"/>
                </a:lnTo>
                <a:lnTo>
                  <a:pt x="2846" y="7853"/>
                </a:lnTo>
                <a:lnTo>
                  <a:pt x="2953" y="8153"/>
                </a:lnTo>
                <a:lnTo>
                  <a:pt x="3060" y="8474"/>
                </a:lnTo>
                <a:lnTo>
                  <a:pt x="3188" y="8752"/>
                </a:lnTo>
                <a:lnTo>
                  <a:pt x="3381" y="9030"/>
                </a:lnTo>
                <a:lnTo>
                  <a:pt x="3381" y="9030"/>
                </a:lnTo>
                <a:lnTo>
                  <a:pt x="3574" y="9265"/>
                </a:lnTo>
                <a:lnTo>
                  <a:pt x="3787" y="9458"/>
                </a:lnTo>
                <a:lnTo>
                  <a:pt x="4023" y="9607"/>
                </a:lnTo>
                <a:lnTo>
                  <a:pt x="4280" y="9736"/>
                </a:lnTo>
                <a:lnTo>
                  <a:pt x="4558" y="9821"/>
                </a:lnTo>
                <a:lnTo>
                  <a:pt x="4836" y="9886"/>
                </a:lnTo>
                <a:lnTo>
                  <a:pt x="5135" y="9928"/>
                </a:lnTo>
                <a:lnTo>
                  <a:pt x="5435" y="9950"/>
                </a:lnTo>
                <a:lnTo>
                  <a:pt x="5435" y="9950"/>
                </a:lnTo>
                <a:lnTo>
                  <a:pt x="5692" y="9928"/>
                </a:lnTo>
                <a:lnTo>
                  <a:pt x="5970" y="9886"/>
                </a:lnTo>
                <a:lnTo>
                  <a:pt x="6205" y="9800"/>
                </a:lnTo>
                <a:lnTo>
                  <a:pt x="6462" y="9693"/>
                </a:lnTo>
                <a:lnTo>
                  <a:pt x="6954" y="9458"/>
                </a:lnTo>
                <a:lnTo>
                  <a:pt x="7425" y="9222"/>
                </a:lnTo>
                <a:lnTo>
                  <a:pt x="7425" y="9222"/>
                </a:lnTo>
                <a:lnTo>
                  <a:pt x="7917" y="8966"/>
                </a:lnTo>
                <a:lnTo>
                  <a:pt x="8409" y="8709"/>
                </a:lnTo>
                <a:lnTo>
                  <a:pt x="8409" y="8709"/>
                </a:lnTo>
                <a:lnTo>
                  <a:pt x="8687" y="8580"/>
                </a:lnTo>
                <a:lnTo>
                  <a:pt x="8944" y="8388"/>
                </a:lnTo>
                <a:lnTo>
                  <a:pt x="8944" y="8388"/>
                </a:lnTo>
                <a:lnTo>
                  <a:pt x="9115" y="8217"/>
                </a:lnTo>
                <a:lnTo>
                  <a:pt x="9222" y="8153"/>
                </a:lnTo>
                <a:lnTo>
                  <a:pt x="9308" y="8088"/>
                </a:lnTo>
                <a:lnTo>
                  <a:pt x="9308" y="8088"/>
                </a:lnTo>
                <a:lnTo>
                  <a:pt x="9329" y="8195"/>
                </a:lnTo>
                <a:lnTo>
                  <a:pt x="9372" y="8260"/>
                </a:lnTo>
                <a:lnTo>
                  <a:pt x="9393" y="8302"/>
                </a:lnTo>
                <a:lnTo>
                  <a:pt x="9457" y="8324"/>
                </a:lnTo>
                <a:lnTo>
                  <a:pt x="9500" y="8324"/>
                </a:lnTo>
                <a:lnTo>
                  <a:pt x="9543" y="8302"/>
                </a:lnTo>
                <a:lnTo>
                  <a:pt x="9671" y="8238"/>
                </a:lnTo>
                <a:lnTo>
                  <a:pt x="9778" y="8110"/>
                </a:lnTo>
                <a:lnTo>
                  <a:pt x="9864" y="7981"/>
                </a:lnTo>
                <a:lnTo>
                  <a:pt x="9949" y="7853"/>
                </a:lnTo>
                <a:lnTo>
                  <a:pt x="9992" y="7767"/>
                </a:lnTo>
                <a:lnTo>
                  <a:pt x="9992" y="7767"/>
                </a:lnTo>
                <a:lnTo>
                  <a:pt x="10142" y="7382"/>
                </a:lnTo>
                <a:lnTo>
                  <a:pt x="10185" y="7190"/>
                </a:lnTo>
                <a:lnTo>
                  <a:pt x="10228" y="6976"/>
                </a:lnTo>
                <a:lnTo>
                  <a:pt x="10249" y="6783"/>
                </a:lnTo>
                <a:lnTo>
                  <a:pt x="10249" y="6591"/>
                </a:lnTo>
                <a:lnTo>
                  <a:pt x="10228" y="6377"/>
                </a:lnTo>
                <a:lnTo>
                  <a:pt x="10185" y="6184"/>
                </a:lnTo>
                <a:lnTo>
                  <a:pt x="10185" y="6184"/>
                </a:lnTo>
                <a:lnTo>
                  <a:pt x="10185" y="6077"/>
                </a:lnTo>
                <a:lnTo>
                  <a:pt x="10185" y="5992"/>
                </a:lnTo>
                <a:lnTo>
                  <a:pt x="10206" y="5799"/>
                </a:lnTo>
                <a:lnTo>
                  <a:pt x="10249" y="5606"/>
                </a:lnTo>
                <a:lnTo>
                  <a:pt x="10270" y="5393"/>
                </a:lnTo>
                <a:lnTo>
                  <a:pt x="10270" y="5393"/>
                </a:lnTo>
                <a:close/>
                <a:moveTo>
                  <a:pt x="6569" y="2932"/>
                </a:moveTo>
                <a:lnTo>
                  <a:pt x="6569" y="2932"/>
                </a:lnTo>
                <a:lnTo>
                  <a:pt x="6612" y="2868"/>
                </a:lnTo>
                <a:lnTo>
                  <a:pt x="6654" y="2868"/>
                </a:lnTo>
                <a:lnTo>
                  <a:pt x="6697" y="2868"/>
                </a:lnTo>
                <a:lnTo>
                  <a:pt x="6783" y="2868"/>
                </a:lnTo>
                <a:lnTo>
                  <a:pt x="6783" y="2868"/>
                </a:lnTo>
                <a:lnTo>
                  <a:pt x="6954" y="3018"/>
                </a:lnTo>
                <a:lnTo>
                  <a:pt x="7018" y="3125"/>
                </a:lnTo>
                <a:lnTo>
                  <a:pt x="7061" y="3232"/>
                </a:lnTo>
                <a:lnTo>
                  <a:pt x="7061" y="3232"/>
                </a:lnTo>
                <a:lnTo>
                  <a:pt x="6911" y="3274"/>
                </a:lnTo>
                <a:lnTo>
                  <a:pt x="6719" y="3339"/>
                </a:lnTo>
                <a:lnTo>
                  <a:pt x="6633" y="3339"/>
                </a:lnTo>
                <a:lnTo>
                  <a:pt x="6569" y="3339"/>
                </a:lnTo>
                <a:lnTo>
                  <a:pt x="6505" y="3296"/>
                </a:lnTo>
                <a:lnTo>
                  <a:pt x="6462" y="3232"/>
                </a:lnTo>
                <a:lnTo>
                  <a:pt x="6462" y="3232"/>
                </a:lnTo>
                <a:lnTo>
                  <a:pt x="6462" y="3167"/>
                </a:lnTo>
                <a:lnTo>
                  <a:pt x="6483" y="3082"/>
                </a:lnTo>
                <a:lnTo>
                  <a:pt x="6526" y="2996"/>
                </a:lnTo>
                <a:lnTo>
                  <a:pt x="6569" y="2932"/>
                </a:lnTo>
                <a:lnTo>
                  <a:pt x="6569" y="2932"/>
                </a:lnTo>
                <a:close/>
                <a:moveTo>
                  <a:pt x="4943" y="3210"/>
                </a:moveTo>
                <a:lnTo>
                  <a:pt x="4943" y="3210"/>
                </a:lnTo>
                <a:lnTo>
                  <a:pt x="4943" y="3296"/>
                </a:lnTo>
                <a:lnTo>
                  <a:pt x="4964" y="3403"/>
                </a:lnTo>
                <a:lnTo>
                  <a:pt x="4943" y="3424"/>
                </a:lnTo>
                <a:lnTo>
                  <a:pt x="4921" y="3467"/>
                </a:lnTo>
                <a:lnTo>
                  <a:pt x="4879" y="3488"/>
                </a:lnTo>
                <a:lnTo>
                  <a:pt x="4836" y="3510"/>
                </a:lnTo>
                <a:lnTo>
                  <a:pt x="4836" y="3510"/>
                </a:lnTo>
                <a:lnTo>
                  <a:pt x="4772" y="3531"/>
                </a:lnTo>
                <a:lnTo>
                  <a:pt x="4707" y="3531"/>
                </a:lnTo>
                <a:lnTo>
                  <a:pt x="4579" y="3488"/>
                </a:lnTo>
                <a:lnTo>
                  <a:pt x="4515" y="3446"/>
                </a:lnTo>
                <a:lnTo>
                  <a:pt x="4451" y="3403"/>
                </a:lnTo>
                <a:lnTo>
                  <a:pt x="4429" y="3339"/>
                </a:lnTo>
                <a:lnTo>
                  <a:pt x="4408" y="3296"/>
                </a:lnTo>
                <a:lnTo>
                  <a:pt x="4408" y="3296"/>
                </a:lnTo>
                <a:lnTo>
                  <a:pt x="4429" y="3210"/>
                </a:lnTo>
                <a:lnTo>
                  <a:pt x="4472" y="3146"/>
                </a:lnTo>
                <a:lnTo>
                  <a:pt x="4536" y="3103"/>
                </a:lnTo>
                <a:lnTo>
                  <a:pt x="4622" y="3103"/>
                </a:lnTo>
                <a:lnTo>
                  <a:pt x="4707" y="3103"/>
                </a:lnTo>
                <a:lnTo>
                  <a:pt x="4793" y="3125"/>
                </a:lnTo>
                <a:lnTo>
                  <a:pt x="4879" y="3167"/>
                </a:lnTo>
                <a:lnTo>
                  <a:pt x="4943" y="3210"/>
                </a:lnTo>
                <a:lnTo>
                  <a:pt x="4943" y="3210"/>
                </a:lnTo>
                <a:close/>
                <a:moveTo>
                  <a:pt x="985" y="2033"/>
                </a:moveTo>
                <a:lnTo>
                  <a:pt x="985" y="2033"/>
                </a:lnTo>
                <a:lnTo>
                  <a:pt x="1027" y="1905"/>
                </a:lnTo>
                <a:lnTo>
                  <a:pt x="1092" y="1819"/>
                </a:lnTo>
                <a:lnTo>
                  <a:pt x="1156" y="1777"/>
                </a:lnTo>
                <a:lnTo>
                  <a:pt x="1263" y="1777"/>
                </a:lnTo>
                <a:lnTo>
                  <a:pt x="1455" y="1777"/>
                </a:lnTo>
                <a:lnTo>
                  <a:pt x="1562" y="1777"/>
                </a:lnTo>
                <a:lnTo>
                  <a:pt x="1669" y="1755"/>
                </a:lnTo>
                <a:lnTo>
                  <a:pt x="1669" y="1755"/>
                </a:lnTo>
                <a:lnTo>
                  <a:pt x="1605" y="1670"/>
                </a:lnTo>
                <a:lnTo>
                  <a:pt x="1541" y="1563"/>
                </a:lnTo>
                <a:lnTo>
                  <a:pt x="1541" y="1563"/>
                </a:lnTo>
                <a:lnTo>
                  <a:pt x="1477" y="1434"/>
                </a:lnTo>
                <a:lnTo>
                  <a:pt x="1434" y="1306"/>
                </a:lnTo>
                <a:lnTo>
                  <a:pt x="1413" y="1178"/>
                </a:lnTo>
                <a:lnTo>
                  <a:pt x="1413" y="1028"/>
                </a:lnTo>
                <a:lnTo>
                  <a:pt x="1413" y="1028"/>
                </a:lnTo>
                <a:lnTo>
                  <a:pt x="1413" y="835"/>
                </a:lnTo>
                <a:lnTo>
                  <a:pt x="1434" y="643"/>
                </a:lnTo>
                <a:lnTo>
                  <a:pt x="1477" y="557"/>
                </a:lnTo>
                <a:lnTo>
                  <a:pt x="1520" y="493"/>
                </a:lnTo>
                <a:lnTo>
                  <a:pt x="1584" y="429"/>
                </a:lnTo>
                <a:lnTo>
                  <a:pt x="1669" y="386"/>
                </a:lnTo>
                <a:lnTo>
                  <a:pt x="1669" y="386"/>
                </a:lnTo>
                <a:lnTo>
                  <a:pt x="1755" y="365"/>
                </a:lnTo>
                <a:lnTo>
                  <a:pt x="1819" y="365"/>
                </a:lnTo>
                <a:lnTo>
                  <a:pt x="1926" y="386"/>
                </a:lnTo>
                <a:lnTo>
                  <a:pt x="2140" y="514"/>
                </a:lnTo>
                <a:lnTo>
                  <a:pt x="2140" y="514"/>
                </a:lnTo>
                <a:lnTo>
                  <a:pt x="2247" y="664"/>
                </a:lnTo>
                <a:lnTo>
                  <a:pt x="2375" y="814"/>
                </a:lnTo>
                <a:lnTo>
                  <a:pt x="2461" y="964"/>
                </a:lnTo>
                <a:lnTo>
                  <a:pt x="2504" y="1049"/>
                </a:lnTo>
                <a:lnTo>
                  <a:pt x="2525" y="1156"/>
                </a:lnTo>
                <a:lnTo>
                  <a:pt x="2525" y="1156"/>
                </a:lnTo>
                <a:lnTo>
                  <a:pt x="2589" y="1135"/>
                </a:lnTo>
                <a:lnTo>
                  <a:pt x="2696" y="1092"/>
                </a:lnTo>
                <a:lnTo>
                  <a:pt x="2803" y="1071"/>
                </a:lnTo>
                <a:lnTo>
                  <a:pt x="2889" y="1028"/>
                </a:lnTo>
                <a:lnTo>
                  <a:pt x="2889" y="1028"/>
                </a:lnTo>
                <a:lnTo>
                  <a:pt x="3017" y="1028"/>
                </a:lnTo>
                <a:lnTo>
                  <a:pt x="3124" y="1028"/>
                </a:lnTo>
                <a:lnTo>
                  <a:pt x="3231" y="1049"/>
                </a:lnTo>
                <a:lnTo>
                  <a:pt x="3338" y="1092"/>
                </a:lnTo>
                <a:lnTo>
                  <a:pt x="3338" y="1092"/>
                </a:lnTo>
                <a:lnTo>
                  <a:pt x="3402" y="1178"/>
                </a:lnTo>
                <a:lnTo>
                  <a:pt x="3467" y="1263"/>
                </a:lnTo>
                <a:lnTo>
                  <a:pt x="3509" y="1370"/>
                </a:lnTo>
                <a:lnTo>
                  <a:pt x="3531" y="1456"/>
                </a:lnTo>
                <a:lnTo>
                  <a:pt x="3531" y="1456"/>
                </a:lnTo>
                <a:lnTo>
                  <a:pt x="3531" y="1541"/>
                </a:lnTo>
                <a:lnTo>
                  <a:pt x="3531" y="1648"/>
                </a:lnTo>
                <a:lnTo>
                  <a:pt x="3531" y="1712"/>
                </a:lnTo>
                <a:lnTo>
                  <a:pt x="3552" y="1755"/>
                </a:lnTo>
                <a:lnTo>
                  <a:pt x="3595" y="1777"/>
                </a:lnTo>
                <a:lnTo>
                  <a:pt x="3595" y="1777"/>
                </a:lnTo>
                <a:lnTo>
                  <a:pt x="3638" y="1798"/>
                </a:lnTo>
                <a:lnTo>
                  <a:pt x="3680" y="1819"/>
                </a:lnTo>
                <a:lnTo>
                  <a:pt x="3745" y="1798"/>
                </a:lnTo>
                <a:lnTo>
                  <a:pt x="3787" y="1798"/>
                </a:lnTo>
                <a:lnTo>
                  <a:pt x="3830" y="1819"/>
                </a:lnTo>
                <a:lnTo>
                  <a:pt x="3852" y="1862"/>
                </a:lnTo>
                <a:lnTo>
                  <a:pt x="3894" y="1926"/>
                </a:lnTo>
                <a:lnTo>
                  <a:pt x="3894" y="1926"/>
                </a:lnTo>
                <a:lnTo>
                  <a:pt x="3937" y="2012"/>
                </a:lnTo>
                <a:lnTo>
                  <a:pt x="3980" y="2119"/>
                </a:lnTo>
                <a:lnTo>
                  <a:pt x="4001" y="2354"/>
                </a:lnTo>
                <a:lnTo>
                  <a:pt x="4001" y="2354"/>
                </a:lnTo>
                <a:lnTo>
                  <a:pt x="4044" y="2675"/>
                </a:lnTo>
                <a:lnTo>
                  <a:pt x="4044" y="2675"/>
                </a:lnTo>
                <a:lnTo>
                  <a:pt x="4044" y="2761"/>
                </a:lnTo>
                <a:lnTo>
                  <a:pt x="4023" y="2804"/>
                </a:lnTo>
                <a:lnTo>
                  <a:pt x="3916" y="2889"/>
                </a:lnTo>
                <a:lnTo>
                  <a:pt x="3916" y="2889"/>
                </a:lnTo>
                <a:lnTo>
                  <a:pt x="3787" y="3039"/>
                </a:lnTo>
                <a:lnTo>
                  <a:pt x="3702" y="3210"/>
                </a:lnTo>
                <a:lnTo>
                  <a:pt x="3659" y="3381"/>
                </a:lnTo>
                <a:lnTo>
                  <a:pt x="3616" y="3595"/>
                </a:lnTo>
                <a:lnTo>
                  <a:pt x="3616" y="3595"/>
                </a:lnTo>
                <a:lnTo>
                  <a:pt x="3595" y="3702"/>
                </a:lnTo>
                <a:lnTo>
                  <a:pt x="3552" y="3788"/>
                </a:lnTo>
                <a:lnTo>
                  <a:pt x="3509" y="3809"/>
                </a:lnTo>
                <a:lnTo>
                  <a:pt x="3467" y="3831"/>
                </a:lnTo>
                <a:lnTo>
                  <a:pt x="3424" y="3831"/>
                </a:lnTo>
                <a:lnTo>
                  <a:pt x="3381" y="3788"/>
                </a:lnTo>
                <a:lnTo>
                  <a:pt x="3381" y="3788"/>
                </a:lnTo>
                <a:lnTo>
                  <a:pt x="3360" y="3702"/>
                </a:lnTo>
                <a:lnTo>
                  <a:pt x="3338" y="3552"/>
                </a:lnTo>
                <a:lnTo>
                  <a:pt x="3317" y="3317"/>
                </a:lnTo>
                <a:lnTo>
                  <a:pt x="3317" y="3317"/>
                </a:lnTo>
                <a:lnTo>
                  <a:pt x="3360" y="3125"/>
                </a:lnTo>
                <a:lnTo>
                  <a:pt x="3445" y="2889"/>
                </a:lnTo>
                <a:lnTo>
                  <a:pt x="3488" y="2654"/>
                </a:lnTo>
                <a:lnTo>
                  <a:pt x="3488" y="2568"/>
                </a:lnTo>
                <a:lnTo>
                  <a:pt x="3467" y="2483"/>
                </a:lnTo>
                <a:lnTo>
                  <a:pt x="3467" y="2483"/>
                </a:lnTo>
                <a:lnTo>
                  <a:pt x="3424" y="2397"/>
                </a:lnTo>
                <a:lnTo>
                  <a:pt x="3381" y="2397"/>
                </a:lnTo>
                <a:lnTo>
                  <a:pt x="3360" y="2397"/>
                </a:lnTo>
                <a:lnTo>
                  <a:pt x="3295" y="2419"/>
                </a:lnTo>
                <a:lnTo>
                  <a:pt x="3231" y="2504"/>
                </a:lnTo>
                <a:lnTo>
                  <a:pt x="3146" y="2697"/>
                </a:lnTo>
                <a:lnTo>
                  <a:pt x="3103" y="2846"/>
                </a:lnTo>
                <a:lnTo>
                  <a:pt x="3103" y="2846"/>
                </a:lnTo>
                <a:lnTo>
                  <a:pt x="3039" y="2761"/>
                </a:lnTo>
                <a:lnTo>
                  <a:pt x="2953" y="2654"/>
                </a:lnTo>
                <a:lnTo>
                  <a:pt x="2825" y="2440"/>
                </a:lnTo>
                <a:lnTo>
                  <a:pt x="2825" y="2440"/>
                </a:lnTo>
                <a:lnTo>
                  <a:pt x="2760" y="2333"/>
                </a:lnTo>
                <a:lnTo>
                  <a:pt x="2760" y="2226"/>
                </a:lnTo>
                <a:lnTo>
                  <a:pt x="2782" y="2140"/>
                </a:lnTo>
                <a:lnTo>
                  <a:pt x="2825" y="2012"/>
                </a:lnTo>
                <a:lnTo>
                  <a:pt x="2825" y="2012"/>
                </a:lnTo>
                <a:lnTo>
                  <a:pt x="2846" y="1884"/>
                </a:lnTo>
                <a:lnTo>
                  <a:pt x="2846" y="1777"/>
                </a:lnTo>
                <a:lnTo>
                  <a:pt x="2825" y="1734"/>
                </a:lnTo>
                <a:lnTo>
                  <a:pt x="2803" y="1712"/>
                </a:lnTo>
                <a:lnTo>
                  <a:pt x="2760" y="1712"/>
                </a:lnTo>
                <a:lnTo>
                  <a:pt x="2675" y="1755"/>
                </a:lnTo>
                <a:lnTo>
                  <a:pt x="2675" y="1755"/>
                </a:lnTo>
                <a:lnTo>
                  <a:pt x="2611" y="1819"/>
                </a:lnTo>
                <a:lnTo>
                  <a:pt x="2568" y="1884"/>
                </a:lnTo>
                <a:lnTo>
                  <a:pt x="2504" y="2055"/>
                </a:lnTo>
                <a:lnTo>
                  <a:pt x="2504" y="2055"/>
                </a:lnTo>
                <a:lnTo>
                  <a:pt x="2375" y="1991"/>
                </a:lnTo>
                <a:lnTo>
                  <a:pt x="2226" y="1905"/>
                </a:lnTo>
                <a:lnTo>
                  <a:pt x="2183" y="1905"/>
                </a:lnTo>
                <a:lnTo>
                  <a:pt x="2140" y="1926"/>
                </a:lnTo>
                <a:lnTo>
                  <a:pt x="2140" y="1991"/>
                </a:lnTo>
                <a:lnTo>
                  <a:pt x="2161" y="2098"/>
                </a:lnTo>
                <a:lnTo>
                  <a:pt x="2161" y="2098"/>
                </a:lnTo>
                <a:lnTo>
                  <a:pt x="2247" y="2247"/>
                </a:lnTo>
                <a:lnTo>
                  <a:pt x="2354" y="2397"/>
                </a:lnTo>
                <a:lnTo>
                  <a:pt x="2611" y="2654"/>
                </a:lnTo>
                <a:lnTo>
                  <a:pt x="2611" y="2654"/>
                </a:lnTo>
                <a:lnTo>
                  <a:pt x="2440" y="2632"/>
                </a:lnTo>
                <a:lnTo>
                  <a:pt x="2097" y="2611"/>
                </a:lnTo>
                <a:lnTo>
                  <a:pt x="1947" y="2632"/>
                </a:lnTo>
                <a:lnTo>
                  <a:pt x="1905" y="2654"/>
                </a:lnTo>
                <a:lnTo>
                  <a:pt x="1862" y="2675"/>
                </a:lnTo>
                <a:lnTo>
                  <a:pt x="1862" y="2697"/>
                </a:lnTo>
                <a:lnTo>
                  <a:pt x="1883" y="2718"/>
                </a:lnTo>
                <a:lnTo>
                  <a:pt x="1947" y="2761"/>
                </a:lnTo>
                <a:lnTo>
                  <a:pt x="2033" y="2825"/>
                </a:lnTo>
                <a:lnTo>
                  <a:pt x="2033" y="2825"/>
                </a:lnTo>
                <a:lnTo>
                  <a:pt x="2161" y="2889"/>
                </a:lnTo>
                <a:lnTo>
                  <a:pt x="2333" y="2911"/>
                </a:lnTo>
                <a:lnTo>
                  <a:pt x="2632" y="2975"/>
                </a:lnTo>
                <a:lnTo>
                  <a:pt x="2632" y="2975"/>
                </a:lnTo>
                <a:lnTo>
                  <a:pt x="2718" y="2975"/>
                </a:lnTo>
                <a:lnTo>
                  <a:pt x="2782" y="2996"/>
                </a:lnTo>
                <a:lnTo>
                  <a:pt x="2825" y="3018"/>
                </a:lnTo>
                <a:lnTo>
                  <a:pt x="2889" y="3103"/>
                </a:lnTo>
                <a:lnTo>
                  <a:pt x="2889" y="3103"/>
                </a:lnTo>
                <a:lnTo>
                  <a:pt x="2932" y="3167"/>
                </a:lnTo>
                <a:lnTo>
                  <a:pt x="2974" y="3253"/>
                </a:lnTo>
                <a:lnTo>
                  <a:pt x="2996" y="3446"/>
                </a:lnTo>
                <a:lnTo>
                  <a:pt x="2996" y="3446"/>
                </a:lnTo>
                <a:lnTo>
                  <a:pt x="2889" y="3403"/>
                </a:lnTo>
                <a:lnTo>
                  <a:pt x="2739" y="3360"/>
                </a:lnTo>
                <a:lnTo>
                  <a:pt x="2675" y="3360"/>
                </a:lnTo>
                <a:lnTo>
                  <a:pt x="2632" y="3381"/>
                </a:lnTo>
                <a:lnTo>
                  <a:pt x="2611" y="3424"/>
                </a:lnTo>
                <a:lnTo>
                  <a:pt x="2632" y="3510"/>
                </a:lnTo>
                <a:lnTo>
                  <a:pt x="2632" y="3510"/>
                </a:lnTo>
                <a:lnTo>
                  <a:pt x="2653" y="3552"/>
                </a:lnTo>
                <a:lnTo>
                  <a:pt x="2696" y="3574"/>
                </a:lnTo>
                <a:lnTo>
                  <a:pt x="2782" y="3638"/>
                </a:lnTo>
                <a:lnTo>
                  <a:pt x="2889" y="3724"/>
                </a:lnTo>
                <a:lnTo>
                  <a:pt x="2910" y="3745"/>
                </a:lnTo>
                <a:lnTo>
                  <a:pt x="2910" y="3766"/>
                </a:lnTo>
                <a:lnTo>
                  <a:pt x="2910" y="3766"/>
                </a:lnTo>
                <a:lnTo>
                  <a:pt x="2268" y="3702"/>
                </a:lnTo>
                <a:lnTo>
                  <a:pt x="1947" y="3638"/>
                </a:lnTo>
                <a:lnTo>
                  <a:pt x="1648" y="3552"/>
                </a:lnTo>
                <a:lnTo>
                  <a:pt x="1648" y="3552"/>
                </a:lnTo>
                <a:lnTo>
                  <a:pt x="1541" y="3488"/>
                </a:lnTo>
                <a:lnTo>
                  <a:pt x="1498" y="3403"/>
                </a:lnTo>
                <a:lnTo>
                  <a:pt x="1498" y="3403"/>
                </a:lnTo>
                <a:lnTo>
                  <a:pt x="1477" y="3274"/>
                </a:lnTo>
                <a:lnTo>
                  <a:pt x="1477" y="3167"/>
                </a:lnTo>
                <a:lnTo>
                  <a:pt x="1477" y="3167"/>
                </a:lnTo>
                <a:lnTo>
                  <a:pt x="1498" y="3103"/>
                </a:lnTo>
                <a:lnTo>
                  <a:pt x="1541" y="3060"/>
                </a:lnTo>
                <a:lnTo>
                  <a:pt x="1584" y="2996"/>
                </a:lnTo>
                <a:lnTo>
                  <a:pt x="1584" y="2953"/>
                </a:lnTo>
                <a:lnTo>
                  <a:pt x="1562" y="2911"/>
                </a:lnTo>
                <a:lnTo>
                  <a:pt x="1562" y="2911"/>
                </a:lnTo>
                <a:lnTo>
                  <a:pt x="1520" y="2868"/>
                </a:lnTo>
                <a:lnTo>
                  <a:pt x="1477" y="2868"/>
                </a:lnTo>
                <a:lnTo>
                  <a:pt x="1434" y="2868"/>
                </a:lnTo>
                <a:lnTo>
                  <a:pt x="1391" y="2846"/>
                </a:lnTo>
                <a:lnTo>
                  <a:pt x="1391" y="2846"/>
                </a:lnTo>
                <a:lnTo>
                  <a:pt x="1263" y="2739"/>
                </a:lnTo>
                <a:lnTo>
                  <a:pt x="1156" y="2590"/>
                </a:lnTo>
                <a:lnTo>
                  <a:pt x="1156" y="2590"/>
                </a:lnTo>
                <a:lnTo>
                  <a:pt x="1070" y="2461"/>
                </a:lnTo>
                <a:lnTo>
                  <a:pt x="1006" y="2333"/>
                </a:lnTo>
                <a:lnTo>
                  <a:pt x="985" y="2183"/>
                </a:lnTo>
                <a:lnTo>
                  <a:pt x="985" y="2033"/>
                </a:lnTo>
                <a:lnTo>
                  <a:pt x="985" y="2033"/>
                </a:lnTo>
                <a:close/>
                <a:moveTo>
                  <a:pt x="985" y="3274"/>
                </a:moveTo>
                <a:lnTo>
                  <a:pt x="985" y="3274"/>
                </a:lnTo>
                <a:lnTo>
                  <a:pt x="985" y="3317"/>
                </a:lnTo>
                <a:lnTo>
                  <a:pt x="942" y="3317"/>
                </a:lnTo>
                <a:lnTo>
                  <a:pt x="942" y="3317"/>
                </a:lnTo>
                <a:lnTo>
                  <a:pt x="942" y="3274"/>
                </a:lnTo>
                <a:lnTo>
                  <a:pt x="985" y="3274"/>
                </a:lnTo>
                <a:lnTo>
                  <a:pt x="985" y="3274"/>
                </a:lnTo>
                <a:close/>
                <a:moveTo>
                  <a:pt x="771" y="3060"/>
                </a:moveTo>
                <a:lnTo>
                  <a:pt x="771" y="3167"/>
                </a:lnTo>
                <a:lnTo>
                  <a:pt x="771" y="3167"/>
                </a:lnTo>
                <a:lnTo>
                  <a:pt x="728" y="3146"/>
                </a:lnTo>
                <a:lnTo>
                  <a:pt x="706" y="3103"/>
                </a:lnTo>
                <a:lnTo>
                  <a:pt x="728" y="3082"/>
                </a:lnTo>
                <a:lnTo>
                  <a:pt x="771" y="3060"/>
                </a:lnTo>
                <a:lnTo>
                  <a:pt x="771" y="3060"/>
                </a:lnTo>
                <a:close/>
                <a:moveTo>
                  <a:pt x="3146" y="6569"/>
                </a:moveTo>
                <a:lnTo>
                  <a:pt x="3146" y="6569"/>
                </a:lnTo>
                <a:lnTo>
                  <a:pt x="3060" y="6612"/>
                </a:lnTo>
                <a:lnTo>
                  <a:pt x="3060" y="6591"/>
                </a:lnTo>
                <a:lnTo>
                  <a:pt x="2996" y="6548"/>
                </a:lnTo>
                <a:lnTo>
                  <a:pt x="2996" y="6548"/>
                </a:lnTo>
                <a:lnTo>
                  <a:pt x="2910" y="6527"/>
                </a:lnTo>
                <a:lnTo>
                  <a:pt x="2825" y="6484"/>
                </a:lnTo>
                <a:lnTo>
                  <a:pt x="2825" y="6484"/>
                </a:lnTo>
                <a:lnTo>
                  <a:pt x="2311" y="6334"/>
                </a:lnTo>
                <a:lnTo>
                  <a:pt x="2076" y="6227"/>
                </a:lnTo>
                <a:lnTo>
                  <a:pt x="1819" y="6099"/>
                </a:lnTo>
                <a:lnTo>
                  <a:pt x="1819" y="6099"/>
                </a:lnTo>
                <a:lnTo>
                  <a:pt x="1648" y="6013"/>
                </a:lnTo>
                <a:lnTo>
                  <a:pt x="1413" y="5863"/>
                </a:lnTo>
                <a:lnTo>
                  <a:pt x="1199" y="5692"/>
                </a:lnTo>
                <a:lnTo>
                  <a:pt x="1134" y="5606"/>
                </a:lnTo>
                <a:lnTo>
                  <a:pt x="1092" y="5542"/>
                </a:lnTo>
                <a:lnTo>
                  <a:pt x="1092" y="5542"/>
                </a:lnTo>
                <a:lnTo>
                  <a:pt x="1434" y="5628"/>
                </a:lnTo>
                <a:lnTo>
                  <a:pt x="1605" y="5649"/>
                </a:lnTo>
                <a:lnTo>
                  <a:pt x="1691" y="5649"/>
                </a:lnTo>
                <a:lnTo>
                  <a:pt x="1755" y="5628"/>
                </a:lnTo>
                <a:lnTo>
                  <a:pt x="1755" y="5628"/>
                </a:lnTo>
                <a:lnTo>
                  <a:pt x="1819" y="5606"/>
                </a:lnTo>
                <a:lnTo>
                  <a:pt x="1840" y="5564"/>
                </a:lnTo>
                <a:lnTo>
                  <a:pt x="1840" y="5521"/>
                </a:lnTo>
                <a:lnTo>
                  <a:pt x="1819" y="5500"/>
                </a:lnTo>
                <a:lnTo>
                  <a:pt x="1733" y="5435"/>
                </a:lnTo>
                <a:lnTo>
                  <a:pt x="1626" y="5393"/>
                </a:lnTo>
                <a:lnTo>
                  <a:pt x="1626" y="5393"/>
                </a:lnTo>
                <a:lnTo>
                  <a:pt x="1327" y="5328"/>
                </a:lnTo>
                <a:lnTo>
                  <a:pt x="1027" y="5264"/>
                </a:lnTo>
                <a:lnTo>
                  <a:pt x="1027" y="5264"/>
                </a:lnTo>
                <a:lnTo>
                  <a:pt x="878" y="5200"/>
                </a:lnTo>
                <a:lnTo>
                  <a:pt x="749" y="5136"/>
                </a:lnTo>
                <a:lnTo>
                  <a:pt x="664" y="5029"/>
                </a:lnTo>
                <a:lnTo>
                  <a:pt x="578" y="4858"/>
                </a:lnTo>
                <a:lnTo>
                  <a:pt x="578" y="4858"/>
                </a:lnTo>
                <a:lnTo>
                  <a:pt x="792" y="4943"/>
                </a:lnTo>
                <a:lnTo>
                  <a:pt x="1006" y="5029"/>
                </a:lnTo>
                <a:lnTo>
                  <a:pt x="1220" y="5093"/>
                </a:lnTo>
                <a:lnTo>
                  <a:pt x="1434" y="5157"/>
                </a:lnTo>
                <a:lnTo>
                  <a:pt x="1434" y="5157"/>
                </a:lnTo>
                <a:lnTo>
                  <a:pt x="1520" y="5157"/>
                </a:lnTo>
                <a:lnTo>
                  <a:pt x="1626" y="5157"/>
                </a:lnTo>
                <a:lnTo>
                  <a:pt x="1712" y="5114"/>
                </a:lnTo>
                <a:lnTo>
                  <a:pt x="1755" y="5093"/>
                </a:lnTo>
                <a:lnTo>
                  <a:pt x="1755" y="5050"/>
                </a:lnTo>
                <a:lnTo>
                  <a:pt x="1755" y="5050"/>
                </a:lnTo>
                <a:lnTo>
                  <a:pt x="1755" y="5007"/>
                </a:lnTo>
                <a:lnTo>
                  <a:pt x="1733" y="4986"/>
                </a:lnTo>
                <a:lnTo>
                  <a:pt x="1626" y="4922"/>
                </a:lnTo>
                <a:lnTo>
                  <a:pt x="1434" y="4858"/>
                </a:lnTo>
                <a:lnTo>
                  <a:pt x="1434" y="4858"/>
                </a:lnTo>
                <a:lnTo>
                  <a:pt x="1027" y="4708"/>
                </a:lnTo>
                <a:lnTo>
                  <a:pt x="835" y="4622"/>
                </a:lnTo>
                <a:lnTo>
                  <a:pt x="642" y="4537"/>
                </a:lnTo>
                <a:lnTo>
                  <a:pt x="642" y="4537"/>
                </a:lnTo>
                <a:lnTo>
                  <a:pt x="471" y="4430"/>
                </a:lnTo>
                <a:lnTo>
                  <a:pt x="407" y="4366"/>
                </a:lnTo>
                <a:lnTo>
                  <a:pt x="364" y="4280"/>
                </a:lnTo>
                <a:lnTo>
                  <a:pt x="364" y="4280"/>
                </a:lnTo>
                <a:lnTo>
                  <a:pt x="321" y="4066"/>
                </a:lnTo>
                <a:lnTo>
                  <a:pt x="321" y="4066"/>
                </a:lnTo>
                <a:lnTo>
                  <a:pt x="343" y="4066"/>
                </a:lnTo>
                <a:lnTo>
                  <a:pt x="364" y="4066"/>
                </a:lnTo>
                <a:lnTo>
                  <a:pt x="471" y="4130"/>
                </a:lnTo>
                <a:lnTo>
                  <a:pt x="792" y="4301"/>
                </a:lnTo>
                <a:lnTo>
                  <a:pt x="963" y="4387"/>
                </a:lnTo>
                <a:lnTo>
                  <a:pt x="1156" y="4473"/>
                </a:lnTo>
                <a:lnTo>
                  <a:pt x="1306" y="4494"/>
                </a:lnTo>
                <a:lnTo>
                  <a:pt x="1370" y="4494"/>
                </a:lnTo>
                <a:lnTo>
                  <a:pt x="1434" y="4473"/>
                </a:lnTo>
                <a:lnTo>
                  <a:pt x="1434" y="4473"/>
                </a:lnTo>
                <a:lnTo>
                  <a:pt x="1498" y="4430"/>
                </a:lnTo>
                <a:lnTo>
                  <a:pt x="1498" y="4366"/>
                </a:lnTo>
                <a:lnTo>
                  <a:pt x="1477" y="4323"/>
                </a:lnTo>
                <a:lnTo>
                  <a:pt x="1413" y="4280"/>
                </a:lnTo>
                <a:lnTo>
                  <a:pt x="1241" y="4194"/>
                </a:lnTo>
                <a:lnTo>
                  <a:pt x="1113" y="4130"/>
                </a:lnTo>
                <a:lnTo>
                  <a:pt x="1113" y="4130"/>
                </a:lnTo>
                <a:lnTo>
                  <a:pt x="878" y="4023"/>
                </a:lnTo>
                <a:lnTo>
                  <a:pt x="685" y="3873"/>
                </a:lnTo>
                <a:lnTo>
                  <a:pt x="535" y="3724"/>
                </a:lnTo>
                <a:lnTo>
                  <a:pt x="386" y="3510"/>
                </a:lnTo>
                <a:lnTo>
                  <a:pt x="386" y="3446"/>
                </a:lnTo>
                <a:lnTo>
                  <a:pt x="386" y="3446"/>
                </a:lnTo>
                <a:lnTo>
                  <a:pt x="450" y="3446"/>
                </a:lnTo>
                <a:lnTo>
                  <a:pt x="557" y="3488"/>
                </a:lnTo>
                <a:lnTo>
                  <a:pt x="706" y="3574"/>
                </a:lnTo>
                <a:lnTo>
                  <a:pt x="706" y="3574"/>
                </a:lnTo>
                <a:lnTo>
                  <a:pt x="899" y="3681"/>
                </a:lnTo>
                <a:lnTo>
                  <a:pt x="1092" y="3766"/>
                </a:lnTo>
                <a:lnTo>
                  <a:pt x="1092" y="3766"/>
                </a:lnTo>
                <a:lnTo>
                  <a:pt x="1327" y="3852"/>
                </a:lnTo>
                <a:lnTo>
                  <a:pt x="1584" y="3938"/>
                </a:lnTo>
                <a:lnTo>
                  <a:pt x="2097" y="4045"/>
                </a:lnTo>
                <a:lnTo>
                  <a:pt x="2097" y="4045"/>
                </a:lnTo>
                <a:lnTo>
                  <a:pt x="2632" y="4152"/>
                </a:lnTo>
                <a:lnTo>
                  <a:pt x="3167" y="4216"/>
                </a:lnTo>
                <a:lnTo>
                  <a:pt x="3723" y="4259"/>
                </a:lnTo>
                <a:lnTo>
                  <a:pt x="4258" y="4280"/>
                </a:lnTo>
                <a:lnTo>
                  <a:pt x="4258" y="4280"/>
                </a:lnTo>
                <a:lnTo>
                  <a:pt x="4814" y="4280"/>
                </a:lnTo>
                <a:lnTo>
                  <a:pt x="5371" y="4259"/>
                </a:lnTo>
                <a:lnTo>
                  <a:pt x="5906" y="4216"/>
                </a:lnTo>
                <a:lnTo>
                  <a:pt x="6462" y="4130"/>
                </a:lnTo>
                <a:lnTo>
                  <a:pt x="6462" y="4130"/>
                </a:lnTo>
                <a:lnTo>
                  <a:pt x="6890" y="4045"/>
                </a:lnTo>
                <a:lnTo>
                  <a:pt x="7296" y="3938"/>
                </a:lnTo>
                <a:lnTo>
                  <a:pt x="7296" y="3938"/>
                </a:lnTo>
                <a:lnTo>
                  <a:pt x="7532" y="3852"/>
                </a:lnTo>
                <a:lnTo>
                  <a:pt x="7767" y="3766"/>
                </a:lnTo>
                <a:lnTo>
                  <a:pt x="7981" y="3659"/>
                </a:lnTo>
                <a:lnTo>
                  <a:pt x="8216" y="3552"/>
                </a:lnTo>
                <a:lnTo>
                  <a:pt x="8216" y="3552"/>
                </a:lnTo>
                <a:lnTo>
                  <a:pt x="8195" y="3959"/>
                </a:lnTo>
                <a:lnTo>
                  <a:pt x="8152" y="4323"/>
                </a:lnTo>
                <a:lnTo>
                  <a:pt x="8088" y="4708"/>
                </a:lnTo>
                <a:lnTo>
                  <a:pt x="7981" y="5072"/>
                </a:lnTo>
                <a:lnTo>
                  <a:pt x="7981" y="5072"/>
                </a:lnTo>
                <a:lnTo>
                  <a:pt x="7960" y="5179"/>
                </a:lnTo>
                <a:lnTo>
                  <a:pt x="7938" y="5221"/>
                </a:lnTo>
                <a:lnTo>
                  <a:pt x="7895" y="5264"/>
                </a:lnTo>
                <a:lnTo>
                  <a:pt x="7810" y="5286"/>
                </a:lnTo>
                <a:lnTo>
                  <a:pt x="7810" y="5286"/>
                </a:lnTo>
                <a:lnTo>
                  <a:pt x="7724" y="5286"/>
                </a:lnTo>
                <a:lnTo>
                  <a:pt x="7660" y="5286"/>
                </a:lnTo>
                <a:lnTo>
                  <a:pt x="7575" y="5286"/>
                </a:lnTo>
                <a:lnTo>
                  <a:pt x="7510" y="5307"/>
                </a:lnTo>
                <a:lnTo>
                  <a:pt x="7510" y="5307"/>
                </a:lnTo>
                <a:lnTo>
                  <a:pt x="7446" y="5350"/>
                </a:lnTo>
                <a:lnTo>
                  <a:pt x="7425" y="5414"/>
                </a:lnTo>
                <a:lnTo>
                  <a:pt x="7425" y="5478"/>
                </a:lnTo>
                <a:lnTo>
                  <a:pt x="7425" y="5521"/>
                </a:lnTo>
                <a:lnTo>
                  <a:pt x="7468" y="5628"/>
                </a:lnTo>
                <a:lnTo>
                  <a:pt x="7468" y="5692"/>
                </a:lnTo>
                <a:lnTo>
                  <a:pt x="7446" y="5735"/>
                </a:lnTo>
                <a:lnTo>
                  <a:pt x="7446" y="5735"/>
                </a:lnTo>
                <a:lnTo>
                  <a:pt x="7403" y="5756"/>
                </a:lnTo>
                <a:lnTo>
                  <a:pt x="7339" y="5778"/>
                </a:lnTo>
                <a:lnTo>
                  <a:pt x="7147" y="5820"/>
                </a:lnTo>
                <a:lnTo>
                  <a:pt x="6783" y="5906"/>
                </a:lnTo>
                <a:lnTo>
                  <a:pt x="6783" y="5906"/>
                </a:lnTo>
                <a:lnTo>
                  <a:pt x="6612" y="5949"/>
                </a:lnTo>
                <a:lnTo>
                  <a:pt x="6441" y="5970"/>
                </a:lnTo>
                <a:lnTo>
                  <a:pt x="6077" y="5970"/>
                </a:lnTo>
                <a:lnTo>
                  <a:pt x="6077" y="5970"/>
                </a:lnTo>
                <a:lnTo>
                  <a:pt x="5906" y="5970"/>
                </a:lnTo>
                <a:lnTo>
                  <a:pt x="5734" y="5949"/>
                </a:lnTo>
                <a:lnTo>
                  <a:pt x="5392" y="5885"/>
                </a:lnTo>
                <a:lnTo>
                  <a:pt x="5071" y="5820"/>
                </a:lnTo>
                <a:lnTo>
                  <a:pt x="4900" y="5799"/>
                </a:lnTo>
                <a:lnTo>
                  <a:pt x="4729" y="5778"/>
                </a:lnTo>
                <a:lnTo>
                  <a:pt x="4729" y="5778"/>
                </a:lnTo>
                <a:lnTo>
                  <a:pt x="4579" y="5799"/>
                </a:lnTo>
                <a:lnTo>
                  <a:pt x="4408" y="5820"/>
                </a:lnTo>
                <a:lnTo>
                  <a:pt x="4108" y="5906"/>
                </a:lnTo>
                <a:lnTo>
                  <a:pt x="3830" y="6034"/>
                </a:lnTo>
                <a:lnTo>
                  <a:pt x="3552" y="6184"/>
                </a:lnTo>
                <a:lnTo>
                  <a:pt x="3552" y="6184"/>
                </a:lnTo>
                <a:lnTo>
                  <a:pt x="3445" y="6270"/>
                </a:lnTo>
                <a:lnTo>
                  <a:pt x="3360" y="6377"/>
                </a:lnTo>
                <a:lnTo>
                  <a:pt x="3253" y="6484"/>
                </a:lnTo>
                <a:lnTo>
                  <a:pt x="3146" y="6569"/>
                </a:lnTo>
                <a:lnTo>
                  <a:pt x="3146" y="6569"/>
                </a:lnTo>
                <a:close/>
                <a:moveTo>
                  <a:pt x="8644" y="7981"/>
                </a:moveTo>
                <a:lnTo>
                  <a:pt x="8644" y="7981"/>
                </a:lnTo>
                <a:lnTo>
                  <a:pt x="8238" y="8217"/>
                </a:lnTo>
                <a:lnTo>
                  <a:pt x="7831" y="8431"/>
                </a:lnTo>
                <a:lnTo>
                  <a:pt x="7831" y="8431"/>
                </a:lnTo>
                <a:lnTo>
                  <a:pt x="7318" y="8666"/>
                </a:lnTo>
                <a:lnTo>
                  <a:pt x="7318" y="8666"/>
                </a:lnTo>
                <a:lnTo>
                  <a:pt x="7232" y="8709"/>
                </a:lnTo>
                <a:lnTo>
                  <a:pt x="7168" y="8730"/>
                </a:lnTo>
                <a:lnTo>
                  <a:pt x="7125" y="8752"/>
                </a:lnTo>
                <a:lnTo>
                  <a:pt x="7125" y="8752"/>
                </a:lnTo>
                <a:lnTo>
                  <a:pt x="7082" y="8730"/>
                </a:lnTo>
                <a:lnTo>
                  <a:pt x="7082" y="8709"/>
                </a:lnTo>
                <a:lnTo>
                  <a:pt x="7061" y="8687"/>
                </a:lnTo>
                <a:lnTo>
                  <a:pt x="7061" y="8666"/>
                </a:lnTo>
                <a:lnTo>
                  <a:pt x="7061" y="8666"/>
                </a:lnTo>
                <a:lnTo>
                  <a:pt x="6933" y="8623"/>
                </a:lnTo>
                <a:lnTo>
                  <a:pt x="6868" y="8623"/>
                </a:lnTo>
                <a:lnTo>
                  <a:pt x="6826" y="8687"/>
                </a:lnTo>
                <a:lnTo>
                  <a:pt x="6826" y="8687"/>
                </a:lnTo>
                <a:lnTo>
                  <a:pt x="6804" y="8730"/>
                </a:lnTo>
                <a:lnTo>
                  <a:pt x="6826" y="8794"/>
                </a:lnTo>
                <a:lnTo>
                  <a:pt x="6826" y="8837"/>
                </a:lnTo>
                <a:lnTo>
                  <a:pt x="6826" y="8880"/>
                </a:lnTo>
                <a:lnTo>
                  <a:pt x="6826" y="8880"/>
                </a:lnTo>
                <a:lnTo>
                  <a:pt x="6719" y="8901"/>
                </a:lnTo>
                <a:lnTo>
                  <a:pt x="6612" y="8923"/>
                </a:lnTo>
                <a:lnTo>
                  <a:pt x="6612" y="8923"/>
                </a:lnTo>
                <a:lnTo>
                  <a:pt x="6505" y="8901"/>
                </a:lnTo>
                <a:lnTo>
                  <a:pt x="6441" y="8859"/>
                </a:lnTo>
                <a:lnTo>
                  <a:pt x="6376" y="8794"/>
                </a:lnTo>
                <a:lnTo>
                  <a:pt x="6334" y="8730"/>
                </a:lnTo>
                <a:lnTo>
                  <a:pt x="6248" y="8580"/>
                </a:lnTo>
                <a:lnTo>
                  <a:pt x="6184" y="8516"/>
                </a:lnTo>
                <a:lnTo>
                  <a:pt x="6098" y="8495"/>
                </a:lnTo>
                <a:lnTo>
                  <a:pt x="6098" y="8495"/>
                </a:lnTo>
                <a:lnTo>
                  <a:pt x="5991" y="8495"/>
                </a:lnTo>
                <a:lnTo>
                  <a:pt x="5970" y="8516"/>
                </a:lnTo>
                <a:lnTo>
                  <a:pt x="5948" y="8538"/>
                </a:lnTo>
                <a:lnTo>
                  <a:pt x="5927" y="8602"/>
                </a:lnTo>
                <a:lnTo>
                  <a:pt x="5948" y="8687"/>
                </a:lnTo>
                <a:lnTo>
                  <a:pt x="6013" y="8901"/>
                </a:lnTo>
                <a:lnTo>
                  <a:pt x="6013" y="8966"/>
                </a:lnTo>
                <a:lnTo>
                  <a:pt x="6013" y="9030"/>
                </a:lnTo>
                <a:lnTo>
                  <a:pt x="6013" y="9030"/>
                </a:lnTo>
                <a:lnTo>
                  <a:pt x="5970" y="9051"/>
                </a:lnTo>
                <a:lnTo>
                  <a:pt x="5927" y="9051"/>
                </a:lnTo>
                <a:lnTo>
                  <a:pt x="5820" y="8987"/>
                </a:lnTo>
                <a:lnTo>
                  <a:pt x="5563" y="8816"/>
                </a:lnTo>
                <a:lnTo>
                  <a:pt x="5456" y="8752"/>
                </a:lnTo>
                <a:lnTo>
                  <a:pt x="5414" y="8730"/>
                </a:lnTo>
                <a:lnTo>
                  <a:pt x="5392" y="8730"/>
                </a:lnTo>
                <a:lnTo>
                  <a:pt x="5349" y="8752"/>
                </a:lnTo>
                <a:lnTo>
                  <a:pt x="5349" y="8816"/>
                </a:lnTo>
                <a:lnTo>
                  <a:pt x="5349" y="8901"/>
                </a:lnTo>
                <a:lnTo>
                  <a:pt x="5349" y="9030"/>
                </a:lnTo>
                <a:lnTo>
                  <a:pt x="5349" y="9030"/>
                </a:lnTo>
                <a:lnTo>
                  <a:pt x="5221" y="9030"/>
                </a:lnTo>
                <a:lnTo>
                  <a:pt x="5135" y="9008"/>
                </a:lnTo>
                <a:lnTo>
                  <a:pt x="5071" y="8966"/>
                </a:lnTo>
                <a:lnTo>
                  <a:pt x="5007" y="8859"/>
                </a:lnTo>
                <a:lnTo>
                  <a:pt x="5007" y="8859"/>
                </a:lnTo>
                <a:lnTo>
                  <a:pt x="4900" y="8709"/>
                </a:lnTo>
                <a:lnTo>
                  <a:pt x="4857" y="8623"/>
                </a:lnTo>
                <a:lnTo>
                  <a:pt x="4814" y="8559"/>
                </a:lnTo>
                <a:lnTo>
                  <a:pt x="4814" y="8559"/>
                </a:lnTo>
                <a:lnTo>
                  <a:pt x="4750" y="8495"/>
                </a:lnTo>
                <a:lnTo>
                  <a:pt x="4707" y="8452"/>
                </a:lnTo>
                <a:lnTo>
                  <a:pt x="4665" y="8452"/>
                </a:lnTo>
                <a:lnTo>
                  <a:pt x="4601" y="8516"/>
                </a:lnTo>
                <a:lnTo>
                  <a:pt x="4601" y="8516"/>
                </a:lnTo>
                <a:lnTo>
                  <a:pt x="4558" y="8580"/>
                </a:lnTo>
                <a:lnTo>
                  <a:pt x="4536" y="8666"/>
                </a:lnTo>
                <a:lnTo>
                  <a:pt x="4536" y="8752"/>
                </a:lnTo>
                <a:lnTo>
                  <a:pt x="4558" y="8794"/>
                </a:lnTo>
                <a:lnTo>
                  <a:pt x="4579" y="8816"/>
                </a:lnTo>
                <a:lnTo>
                  <a:pt x="4579" y="8816"/>
                </a:lnTo>
                <a:lnTo>
                  <a:pt x="4558" y="8816"/>
                </a:lnTo>
                <a:lnTo>
                  <a:pt x="4536" y="8816"/>
                </a:lnTo>
                <a:lnTo>
                  <a:pt x="4515" y="8752"/>
                </a:lnTo>
                <a:lnTo>
                  <a:pt x="4429" y="8559"/>
                </a:lnTo>
                <a:lnTo>
                  <a:pt x="4365" y="8345"/>
                </a:lnTo>
                <a:lnTo>
                  <a:pt x="4322" y="8238"/>
                </a:lnTo>
                <a:lnTo>
                  <a:pt x="4322" y="8238"/>
                </a:lnTo>
                <a:lnTo>
                  <a:pt x="4215" y="8153"/>
                </a:lnTo>
                <a:lnTo>
                  <a:pt x="4151" y="8153"/>
                </a:lnTo>
                <a:lnTo>
                  <a:pt x="4087" y="8195"/>
                </a:lnTo>
                <a:lnTo>
                  <a:pt x="4044" y="8260"/>
                </a:lnTo>
                <a:lnTo>
                  <a:pt x="4023" y="8345"/>
                </a:lnTo>
                <a:lnTo>
                  <a:pt x="4001" y="8431"/>
                </a:lnTo>
                <a:lnTo>
                  <a:pt x="4001" y="8602"/>
                </a:lnTo>
                <a:lnTo>
                  <a:pt x="4001" y="8602"/>
                </a:lnTo>
                <a:lnTo>
                  <a:pt x="3916" y="8559"/>
                </a:lnTo>
                <a:lnTo>
                  <a:pt x="3852" y="8516"/>
                </a:lnTo>
                <a:lnTo>
                  <a:pt x="3702" y="8388"/>
                </a:lnTo>
                <a:lnTo>
                  <a:pt x="3595" y="8238"/>
                </a:lnTo>
                <a:lnTo>
                  <a:pt x="3531" y="8046"/>
                </a:lnTo>
                <a:lnTo>
                  <a:pt x="3467" y="7853"/>
                </a:lnTo>
                <a:lnTo>
                  <a:pt x="3445" y="7660"/>
                </a:lnTo>
                <a:lnTo>
                  <a:pt x="3467" y="7468"/>
                </a:lnTo>
                <a:lnTo>
                  <a:pt x="3509" y="7297"/>
                </a:lnTo>
                <a:lnTo>
                  <a:pt x="3509" y="7297"/>
                </a:lnTo>
                <a:lnTo>
                  <a:pt x="3574" y="7147"/>
                </a:lnTo>
                <a:lnTo>
                  <a:pt x="3659" y="6997"/>
                </a:lnTo>
                <a:lnTo>
                  <a:pt x="3787" y="6869"/>
                </a:lnTo>
                <a:lnTo>
                  <a:pt x="3894" y="6762"/>
                </a:lnTo>
                <a:lnTo>
                  <a:pt x="4044" y="6676"/>
                </a:lnTo>
                <a:lnTo>
                  <a:pt x="4194" y="6612"/>
                </a:lnTo>
                <a:lnTo>
                  <a:pt x="4365" y="6548"/>
                </a:lnTo>
                <a:lnTo>
                  <a:pt x="4536" y="6505"/>
                </a:lnTo>
                <a:lnTo>
                  <a:pt x="4536" y="6505"/>
                </a:lnTo>
                <a:lnTo>
                  <a:pt x="4900" y="6441"/>
                </a:lnTo>
                <a:lnTo>
                  <a:pt x="5093" y="6420"/>
                </a:lnTo>
                <a:lnTo>
                  <a:pt x="5285" y="6420"/>
                </a:lnTo>
                <a:lnTo>
                  <a:pt x="5285" y="6420"/>
                </a:lnTo>
                <a:lnTo>
                  <a:pt x="5521" y="6441"/>
                </a:lnTo>
                <a:lnTo>
                  <a:pt x="5734" y="6484"/>
                </a:lnTo>
                <a:lnTo>
                  <a:pt x="5948" y="6505"/>
                </a:lnTo>
                <a:lnTo>
                  <a:pt x="6162" y="6505"/>
                </a:lnTo>
                <a:lnTo>
                  <a:pt x="6162" y="6505"/>
                </a:lnTo>
                <a:lnTo>
                  <a:pt x="6376" y="6505"/>
                </a:lnTo>
                <a:lnTo>
                  <a:pt x="6590" y="6462"/>
                </a:lnTo>
                <a:lnTo>
                  <a:pt x="6783" y="6398"/>
                </a:lnTo>
                <a:lnTo>
                  <a:pt x="6975" y="6334"/>
                </a:lnTo>
                <a:lnTo>
                  <a:pt x="6975" y="6334"/>
                </a:lnTo>
                <a:lnTo>
                  <a:pt x="7147" y="6227"/>
                </a:lnTo>
                <a:lnTo>
                  <a:pt x="7339" y="6077"/>
                </a:lnTo>
                <a:lnTo>
                  <a:pt x="7510" y="5970"/>
                </a:lnTo>
                <a:lnTo>
                  <a:pt x="7596" y="5927"/>
                </a:lnTo>
                <a:lnTo>
                  <a:pt x="7681" y="5906"/>
                </a:lnTo>
                <a:lnTo>
                  <a:pt x="7681" y="5906"/>
                </a:lnTo>
                <a:lnTo>
                  <a:pt x="7788" y="5992"/>
                </a:lnTo>
                <a:lnTo>
                  <a:pt x="7960" y="6077"/>
                </a:lnTo>
                <a:lnTo>
                  <a:pt x="8109" y="6163"/>
                </a:lnTo>
                <a:lnTo>
                  <a:pt x="8152" y="6206"/>
                </a:lnTo>
                <a:lnTo>
                  <a:pt x="8174" y="6227"/>
                </a:lnTo>
                <a:lnTo>
                  <a:pt x="8174" y="6227"/>
                </a:lnTo>
                <a:lnTo>
                  <a:pt x="8174" y="6270"/>
                </a:lnTo>
                <a:lnTo>
                  <a:pt x="8131" y="6313"/>
                </a:lnTo>
                <a:lnTo>
                  <a:pt x="8045" y="6420"/>
                </a:lnTo>
                <a:lnTo>
                  <a:pt x="7853" y="6591"/>
                </a:lnTo>
                <a:lnTo>
                  <a:pt x="7853" y="6591"/>
                </a:lnTo>
                <a:lnTo>
                  <a:pt x="7767" y="6719"/>
                </a:lnTo>
                <a:lnTo>
                  <a:pt x="7746" y="6762"/>
                </a:lnTo>
                <a:lnTo>
                  <a:pt x="7724" y="6805"/>
                </a:lnTo>
                <a:lnTo>
                  <a:pt x="7746" y="6847"/>
                </a:lnTo>
                <a:lnTo>
                  <a:pt x="7767" y="6890"/>
                </a:lnTo>
                <a:lnTo>
                  <a:pt x="7874" y="6997"/>
                </a:lnTo>
                <a:lnTo>
                  <a:pt x="7874" y="6997"/>
                </a:lnTo>
                <a:lnTo>
                  <a:pt x="7938" y="7040"/>
                </a:lnTo>
                <a:lnTo>
                  <a:pt x="8024" y="7083"/>
                </a:lnTo>
                <a:lnTo>
                  <a:pt x="8174" y="7104"/>
                </a:lnTo>
                <a:lnTo>
                  <a:pt x="8345" y="7104"/>
                </a:lnTo>
                <a:lnTo>
                  <a:pt x="8516" y="7061"/>
                </a:lnTo>
                <a:lnTo>
                  <a:pt x="8516" y="7061"/>
                </a:lnTo>
                <a:lnTo>
                  <a:pt x="8495" y="7233"/>
                </a:lnTo>
                <a:lnTo>
                  <a:pt x="8495" y="7425"/>
                </a:lnTo>
                <a:lnTo>
                  <a:pt x="8516" y="7511"/>
                </a:lnTo>
                <a:lnTo>
                  <a:pt x="8537" y="7596"/>
                </a:lnTo>
                <a:lnTo>
                  <a:pt x="8602" y="7660"/>
                </a:lnTo>
                <a:lnTo>
                  <a:pt x="8666" y="7703"/>
                </a:lnTo>
                <a:lnTo>
                  <a:pt x="8666" y="7703"/>
                </a:lnTo>
                <a:lnTo>
                  <a:pt x="8751" y="7703"/>
                </a:lnTo>
                <a:lnTo>
                  <a:pt x="8815" y="7703"/>
                </a:lnTo>
                <a:lnTo>
                  <a:pt x="8858" y="7682"/>
                </a:lnTo>
                <a:lnTo>
                  <a:pt x="8922" y="7639"/>
                </a:lnTo>
                <a:lnTo>
                  <a:pt x="9008" y="7553"/>
                </a:lnTo>
                <a:lnTo>
                  <a:pt x="9072" y="7511"/>
                </a:lnTo>
                <a:lnTo>
                  <a:pt x="9136" y="7489"/>
                </a:lnTo>
                <a:lnTo>
                  <a:pt x="9136" y="7489"/>
                </a:lnTo>
                <a:lnTo>
                  <a:pt x="9136" y="7575"/>
                </a:lnTo>
                <a:lnTo>
                  <a:pt x="9094" y="7660"/>
                </a:lnTo>
                <a:lnTo>
                  <a:pt x="9029" y="7725"/>
                </a:lnTo>
                <a:lnTo>
                  <a:pt x="8965" y="7789"/>
                </a:lnTo>
                <a:lnTo>
                  <a:pt x="8794" y="7917"/>
                </a:lnTo>
                <a:lnTo>
                  <a:pt x="8644" y="7981"/>
                </a:lnTo>
                <a:lnTo>
                  <a:pt x="8644" y="7981"/>
                </a:lnTo>
                <a:close/>
                <a:moveTo>
                  <a:pt x="9757" y="7254"/>
                </a:moveTo>
                <a:lnTo>
                  <a:pt x="9757" y="7254"/>
                </a:lnTo>
                <a:lnTo>
                  <a:pt x="9671" y="7553"/>
                </a:lnTo>
                <a:lnTo>
                  <a:pt x="9607" y="7703"/>
                </a:lnTo>
                <a:lnTo>
                  <a:pt x="9564" y="7767"/>
                </a:lnTo>
                <a:lnTo>
                  <a:pt x="9522" y="7789"/>
                </a:lnTo>
                <a:lnTo>
                  <a:pt x="9522" y="7789"/>
                </a:lnTo>
                <a:lnTo>
                  <a:pt x="9457" y="7618"/>
                </a:lnTo>
                <a:lnTo>
                  <a:pt x="9415" y="7447"/>
                </a:lnTo>
                <a:lnTo>
                  <a:pt x="9415" y="7447"/>
                </a:lnTo>
                <a:lnTo>
                  <a:pt x="9415" y="7361"/>
                </a:lnTo>
                <a:lnTo>
                  <a:pt x="9415" y="7275"/>
                </a:lnTo>
                <a:lnTo>
                  <a:pt x="9393" y="7168"/>
                </a:lnTo>
                <a:lnTo>
                  <a:pt x="9372" y="7147"/>
                </a:lnTo>
                <a:lnTo>
                  <a:pt x="9350" y="7104"/>
                </a:lnTo>
                <a:lnTo>
                  <a:pt x="9350" y="7104"/>
                </a:lnTo>
                <a:lnTo>
                  <a:pt x="9286" y="7061"/>
                </a:lnTo>
                <a:lnTo>
                  <a:pt x="9222" y="7061"/>
                </a:lnTo>
                <a:lnTo>
                  <a:pt x="9158" y="7083"/>
                </a:lnTo>
                <a:lnTo>
                  <a:pt x="9072" y="7104"/>
                </a:lnTo>
                <a:lnTo>
                  <a:pt x="8944" y="7211"/>
                </a:lnTo>
                <a:lnTo>
                  <a:pt x="8837" y="7297"/>
                </a:lnTo>
                <a:lnTo>
                  <a:pt x="8837" y="7297"/>
                </a:lnTo>
                <a:lnTo>
                  <a:pt x="8794" y="7254"/>
                </a:lnTo>
                <a:lnTo>
                  <a:pt x="8794" y="7168"/>
                </a:lnTo>
                <a:lnTo>
                  <a:pt x="8794" y="7083"/>
                </a:lnTo>
                <a:lnTo>
                  <a:pt x="8837" y="6976"/>
                </a:lnTo>
                <a:lnTo>
                  <a:pt x="8922" y="6783"/>
                </a:lnTo>
                <a:lnTo>
                  <a:pt x="8944" y="6698"/>
                </a:lnTo>
                <a:lnTo>
                  <a:pt x="8965" y="6655"/>
                </a:lnTo>
                <a:lnTo>
                  <a:pt x="8965" y="6655"/>
                </a:lnTo>
                <a:lnTo>
                  <a:pt x="8944" y="6612"/>
                </a:lnTo>
                <a:lnTo>
                  <a:pt x="8922" y="6591"/>
                </a:lnTo>
                <a:lnTo>
                  <a:pt x="8858" y="6548"/>
                </a:lnTo>
                <a:lnTo>
                  <a:pt x="8751" y="6569"/>
                </a:lnTo>
                <a:lnTo>
                  <a:pt x="8644" y="6591"/>
                </a:lnTo>
                <a:lnTo>
                  <a:pt x="8409" y="6676"/>
                </a:lnTo>
                <a:lnTo>
                  <a:pt x="8259" y="6740"/>
                </a:lnTo>
                <a:lnTo>
                  <a:pt x="8259" y="6740"/>
                </a:lnTo>
                <a:lnTo>
                  <a:pt x="8366" y="6569"/>
                </a:lnTo>
                <a:lnTo>
                  <a:pt x="8473" y="6398"/>
                </a:lnTo>
                <a:lnTo>
                  <a:pt x="8495" y="6313"/>
                </a:lnTo>
                <a:lnTo>
                  <a:pt x="8537" y="6227"/>
                </a:lnTo>
                <a:lnTo>
                  <a:pt x="8537" y="6120"/>
                </a:lnTo>
                <a:lnTo>
                  <a:pt x="8516" y="6034"/>
                </a:lnTo>
                <a:lnTo>
                  <a:pt x="8516" y="6034"/>
                </a:lnTo>
                <a:lnTo>
                  <a:pt x="8473" y="5970"/>
                </a:lnTo>
                <a:lnTo>
                  <a:pt x="8409" y="5906"/>
                </a:lnTo>
                <a:lnTo>
                  <a:pt x="8345" y="5863"/>
                </a:lnTo>
                <a:lnTo>
                  <a:pt x="8238" y="5820"/>
                </a:lnTo>
                <a:lnTo>
                  <a:pt x="8067" y="5756"/>
                </a:lnTo>
                <a:lnTo>
                  <a:pt x="7981" y="5713"/>
                </a:lnTo>
                <a:lnTo>
                  <a:pt x="7917" y="5671"/>
                </a:lnTo>
                <a:lnTo>
                  <a:pt x="7917" y="5671"/>
                </a:lnTo>
                <a:lnTo>
                  <a:pt x="7960" y="5628"/>
                </a:lnTo>
                <a:lnTo>
                  <a:pt x="8045" y="5606"/>
                </a:lnTo>
                <a:lnTo>
                  <a:pt x="8259" y="5606"/>
                </a:lnTo>
                <a:lnTo>
                  <a:pt x="8623" y="5649"/>
                </a:lnTo>
                <a:lnTo>
                  <a:pt x="8623" y="5649"/>
                </a:lnTo>
                <a:lnTo>
                  <a:pt x="8965" y="5628"/>
                </a:lnTo>
                <a:lnTo>
                  <a:pt x="9136" y="5628"/>
                </a:lnTo>
                <a:lnTo>
                  <a:pt x="9222" y="5671"/>
                </a:lnTo>
                <a:lnTo>
                  <a:pt x="9286" y="5713"/>
                </a:lnTo>
                <a:lnTo>
                  <a:pt x="9286" y="5713"/>
                </a:lnTo>
                <a:lnTo>
                  <a:pt x="9350" y="5735"/>
                </a:lnTo>
                <a:lnTo>
                  <a:pt x="9393" y="5778"/>
                </a:lnTo>
                <a:lnTo>
                  <a:pt x="9393" y="5842"/>
                </a:lnTo>
                <a:lnTo>
                  <a:pt x="9372" y="5927"/>
                </a:lnTo>
                <a:lnTo>
                  <a:pt x="9329" y="6099"/>
                </a:lnTo>
                <a:lnTo>
                  <a:pt x="9329" y="6184"/>
                </a:lnTo>
                <a:lnTo>
                  <a:pt x="9350" y="6248"/>
                </a:lnTo>
                <a:lnTo>
                  <a:pt x="9350" y="6248"/>
                </a:lnTo>
                <a:lnTo>
                  <a:pt x="9393" y="6291"/>
                </a:lnTo>
                <a:lnTo>
                  <a:pt x="9436" y="6313"/>
                </a:lnTo>
                <a:lnTo>
                  <a:pt x="9543" y="6334"/>
                </a:lnTo>
                <a:lnTo>
                  <a:pt x="9543" y="6334"/>
                </a:lnTo>
                <a:lnTo>
                  <a:pt x="9607" y="6313"/>
                </a:lnTo>
                <a:lnTo>
                  <a:pt x="9650" y="6291"/>
                </a:lnTo>
                <a:lnTo>
                  <a:pt x="9714" y="6248"/>
                </a:lnTo>
                <a:lnTo>
                  <a:pt x="9735" y="6248"/>
                </a:lnTo>
                <a:lnTo>
                  <a:pt x="9757" y="6248"/>
                </a:lnTo>
                <a:lnTo>
                  <a:pt x="9821" y="6334"/>
                </a:lnTo>
                <a:lnTo>
                  <a:pt x="9821" y="6334"/>
                </a:lnTo>
                <a:lnTo>
                  <a:pt x="9864" y="6420"/>
                </a:lnTo>
                <a:lnTo>
                  <a:pt x="9885" y="6527"/>
                </a:lnTo>
                <a:lnTo>
                  <a:pt x="9885" y="6655"/>
                </a:lnTo>
                <a:lnTo>
                  <a:pt x="9864" y="6783"/>
                </a:lnTo>
                <a:lnTo>
                  <a:pt x="9821" y="7040"/>
                </a:lnTo>
                <a:lnTo>
                  <a:pt x="9757" y="7254"/>
                </a:lnTo>
                <a:lnTo>
                  <a:pt x="9757" y="7254"/>
                </a:lnTo>
                <a:close/>
                <a:moveTo>
                  <a:pt x="9864" y="5649"/>
                </a:moveTo>
                <a:lnTo>
                  <a:pt x="9864" y="5649"/>
                </a:lnTo>
                <a:lnTo>
                  <a:pt x="9864" y="5606"/>
                </a:lnTo>
                <a:lnTo>
                  <a:pt x="9885" y="5521"/>
                </a:lnTo>
                <a:lnTo>
                  <a:pt x="9907" y="5393"/>
                </a:lnTo>
                <a:lnTo>
                  <a:pt x="9907" y="5072"/>
                </a:lnTo>
                <a:lnTo>
                  <a:pt x="9907" y="5072"/>
                </a:lnTo>
                <a:lnTo>
                  <a:pt x="9928" y="5093"/>
                </a:lnTo>
                <a:lnTo>
                  <a:pt x="9949" y="5114"/>
                </a:lnTo>
                <a:lnTo>
                  <a:pt x="9971" y="5179"/>
                </a:lnTo>
                <a:lnTo>
                  <a:pt x="9971" y="5286"/>
                </a:lnTo>
                <a:lnTo>
                  <a:pt x="9949" y="5393"/>
                </a:lnTo>
                <a:lnTo>
                  <a:pt x="9907" y="5585"/>
                </a:lnTo>
                <a:lnTo>
                  <a:pt x="9885" y="5649"/>
                </a:lnTo>
                <a:lnTo>
                  <a:pt x="9864" y="5649"/>
                </a:lnTo>
                <a:lnTo>
                  <a:pt x="9864" y="5649"/>
                </a:lnTo>
                <a:close/>
                <a:moveTo>
                  <a:pt x="6719" y="1113"/>
                </a:moveTo>
                <a:lnTo>
                  <a:pt x="6719" y="1113"/>
                </a:lnTo>
                <a:lnTo>
                  <a:pt x="6612" y="1156"/>
                </a:lnTo>
                <a:lnTo>
                  <a:pt x="6590" y="1199"/>
                </a:lnTo>
                <a:lnTo>
                  <a:pt x="6569" y="1220"/>
                </a:lnTo>
                <a:lnTo>
                  <a:pt x="6612" y="1285"/>
                </a:lnTo>
                <a:lnTo>
                  <a:pt x="6676" y="1349"/>
                </a:lnTo>
                <a:lnTo>
                  <a:pt x="6890" y="1477"/>
                </a:lnTo>
                <a:lnTo>
                  <a:pt x="6975" y="1541"/>
                </a:lnTo>
                <a:lnTo>
                  <a:pt x="7040" y="1605"/>
                </a:lnTo>
                <a:lnTo>
                  <a:pt x="7040" y="1605"/>
                </a:lnTo>
                <a:lnTo>
                  <a:pt x="7061" y="1691"/>
                </a:lnTo>
                <a:lnTo>
                  <a:pt x="7104" y="1819"/>
                </a:lnTo>
                <a:lnTo>
                  <a:pt x="7147" y="2162"/>
                </a:lnTo>
                <a:lnTo>
                  <a:pt x="7211" y="2504"/>
                </a:lnTo>
                <a:lnTo>
                  <a:pt x="7254" y="2590"/>
                </a:lnTo>
                <a:lnTo>
                  <a:pt x="7275" y="2632"/>
                </a:lnTo>
                <a:lnTo>
                  <a:pt x="7296" y="2632"/>
                </a:lnTo>
                <a:lnTo>
                  <a:pt x="7296" y="2632"/>
                </a:lnTo>
                <a:lnTo>
                  <a:pt x="7339" y="2611"/>
                </a:lnTo>
                <a:lnTo>
                  <a:pt x="7382" y="2590"/>
                </a:lnTo>
                <a:lnTo>
                  <a:pt x="7446" y="2483"/>
                </a:lnTo>
                <a:lnTo>
                  <a:pt x="7468" y="2333"/>
                </a:lnTo>
                <a:lnTo>
                  <a:pt x="7489" y="2183"/>
                </a:lnTo>
                <a:lnTo>
                  <a:pt x="7489" y="2012"/>
                </a:lnTo>
                <a:lnTo>
                  <a:pt x="7468" y="1862"/>
                </a:lnTo>
                <a:lnTo>
                  <a:pt x="7425" y="1627"/>
                </a:lnTo>
                <a:lnTo>
                  <a:pt x="7425" y="1627"/>
                </a:lnTo>
                <a:lnTo>
                  <a:pt x="7361" y="1520"/>
                </a:lnTo>
                <a:lnTo>
                  <a:pt x="7318" y="1413"/>
                </a:lnTo>
                <a:lnTo>
                  <a:pt x="7232" y="1327"/>
                </a:lnTo>
                <a:lnTo>
                  <a:pt x="7147" y="1242"/>
                </a:lnTo>
                <a:lnTo>
                  <a:pt x="7061" y="1156"/>
                </a:lnTo>
                <a:lnTo>
                  <a:pt x="6954" y="1113"/>
                </a:lnTo>
                <a:lnTo>
                  <a:pt x="6847" y="1092"/>
                </a:lnTo>
                <a:lnTo>
                  <a:pt x="6719" y="1113"/>
                </a:lnTo>
                <a:lnTo>
                  <a:pt x="6719" y="1113"/>
                </a:lnTo>
                <a:close/>
                <a:moveTo>
                  <a:pt x="4387" y="4943"/>
                </a:moveTo>
                <a:lnTo>
                  <a:pt x="4387" y="4943"/>
                </a:lnTo>
                <a:lnTo>
                  <a:pt x="4387" y="4900"/>
                </a:lnTo>
                <a:lnTo>
                  <a:pt x="4344" y="4858"/>
                </a:lnTo>
                <a:lnTo>
                  <a:pt x="4280" y="4815"/>
                </a:lnTo>
                <a:lnTo>
                  <a:pt x="4194" y="4793"/>
                </a:lnTo>
                <a:lnTo>
                  <a:pt x="3959" y="4751"/>
                </a:lnTo>
                <a:lnTo>
                  <a:pt x="3702" y="4729"/>
                </a:lnTo>
                <a:lnTo>
                  <a:pt x="3445" y="4708"/>
                </a:lnTo>
                <a:lnTo>
                  <a:pt x="3210" y="4729"/>
                </a:lnTo>
                <a:lnTo>
                  <a:pt x="3039" y="4751"/>
                </a:lnTo>
                <a:lnTo>
                  <a:pt x="2996" y="4772"/>
                </a:lnTo>
                <a:lnTo>
                  <a:pt x="2974" y="4815"/>
                </a:lnTo>
                <a:lnTo>
                  <a:pt x="2974" y="4815"/>
                </a:lnTo>
                <a:lnTo>
                  <a:pt x="2996" y="4858"/>
                </a:lnTo>
                <a:lnTo>
                  <a:pt x="3060" y="4900"/>
                </a:lnTo>
                <a:lnTo>
                  <a:pt x="3210" y="4986"/>
                </a:lnTo>
                <a:lnTo>
                  <a:pt x="3445" y="5050"/>
                </a:lnTo>
                <a:lnTo>
                  <a:pt x="3702" y="5093"/>
                </a:lnTo>
                <a:lnTo>
                  <a:pt x="3959" y="5114"/>
                </a:lnTo>
                <a:lnTo>
                  <a:pt x="4173" y="5114"/>
                </a:lnTo>
                <a:lnTo>
                  <a:pt x="4280" y="5093"/>
                </a:lnTo>
                <a:lnTo>
                  <a:pt x="4344" y="5050"/>
                </a:lnTo>
                <a:lnTo>
                  <a:pt x="4387" y="5007"/>
                </a:lnTo>
                <a:lnTo>
                  <a:pt x="4387" y="4943"/>
                </a:lnTo>
                <a:lnTo>
                  <a:pt x="4387" y="4943"/>
                </a:lnTo>
                <a:close/>
                <a:moveTo>
                  <a:pt x="3188" y="5136"/>
                </a:moveTo>
                <a:lnTo>
                  <a:pt x="3188" y="5136"/>
                </a:lnTo>
                <a:lnTo>
                  <a:pt x="2953" y="5114"/>
                </a:lnTo>
                <a:lnTo>
                  <a:pt x="2803" y="5093"/>
                </a:lnTo>
                <a:lnTo>
                  <a:pt x="2718" y="5114"/>
                </a:lnTo>
                <a:lnTo>
                  <a:pt x="2718" y="5114"/>
                </a:lnTo>
                <a:lnTo>
                  <a:pt x="2632" y="5179"/>
                </a:lnTo>
                <a:lnTo>
                  <a:pt x="2611" y="5221"/>
                </a:lnTo>
                <a:lnTo>
                  <a:pt x="2632" y="5264"/>
                </a:lnTo>
                <a:lnTo>
                  <a:pt x="2675" y="5307"/>
                </a:lnTo>
                <a:lnTo>
                  <a:pt x="2825" y="5393"/>
                </a:lnTo>
                <a:lnTo>
                  <a:pt x="2932" y="5414"/>
                </a:lnTo>
                <a:lnTo>
                  <a:pt x="2932" y="5414"/>
                </a:lnTo>
                <a:lnTo>
                  <a:pt x="3081" y="5435"/>
                </a:lnTo>
                <a:lnTo>
                  <a:pt x="3253" y="5457"/>
                </a:lnTo>
                <a:lnTo>
                  <a:pt x="3338" y="5457"/>
                </a:lnTo>
                <a:lnTo>
                  <a:pt x="3402" y="5435"/>
                </a:lnTo>
                <a:lnTo>
                  <a:pt x="3467" y="5393"/>
                </a:lnTo>
                <a:lnTo>
                  <a:pt x="3509" y="5350"/>
                </a:lnTo>
                <a:lnTo>
                  <a:pt x="3509" y="5350"/>
                </a:lnTo>
                <a:lnTo>
                  <a:pt x="3488" y="5286"/>
                </a:lnTo>
                <a:lnTo>
                  <a:pt x="3467" y="5243"/>
                </a:lnTo>
                <a:lnTo>
                  <a:pt x="3402" y="5179"/>
                </a:lnTo>
                <a:lnTo>
                  <a:pt x="3295" y="5157"/>
                </a:lnTo>
                <a:lnTo>
                  <a:pt x="3188" y="5136"/>
                </a:lnTo>
                <a:lnTo>
                  <a:pt x="3188" y="513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4233016" y="2022766"/>
            <a:ext cx="276724" cy="250132"/>
          </a:xfrm>
          <a:custGeom>
            <a:rect b="b" l="l" r="r" t="t"/>
            <a:pathLst>
              <a:path extrusionOk="0" h="9265" w="10250">
                <a:moveTo>
                  <a:pt x="9885" y="8366"/>
                </a:moveTo>
                <a:lnTo>
                  <a:pt x="9885" y="8366"/>
                </a:lnTo>
                <a:lnTo>
                  <a:pt x="9393" y="7917"/>
                </a:lnTo>
                <a:lnTo>
                  <a:pt x="9158" y="7703"/>
                </a:lnTo>
                <a:lnTo>
                  <a:pt x="8923" y="7446"/>
                </a:lnTo>
                <a:lnTo>
                  <a:pt x="8923" y="7446"/>
                </a:lnTo>
                <a:lnTo>
                  <a:pt x="8195" y="6611"/>
                </a:lnTo>
                <a:lnTo>
                  <a:pt x="8195" y="6611"/>
                </a:lnTo>
                <a:lnTo>
                  <a:pt x="7896" y="6290"/>
                </a:lnTo>
                <a:lnTo>
                  <a:pt x="7575" y="5991"/>
                </a:lnTo>
                <a:lnTo>
                  <a:pt x="6933" y="5413"/>
                </a:lnTo>
                <a:lnTo>
                  <a:pt x="6933" y="5413"/>
                </a:lnTo>
                <a:lnTo>
                  <a:pt x="6376" y="4857"/>
                </a:lnTo>
                <a:lnTo>
                  <a:pt x="5820" y="4279"/>
                </a:lnTo>
                <a:lnTo>
                  <a:pt x="5285" y="3723"/>
                </a:lnTo>
                <a:lnTo>
                  <a:pt x="4729" y="3145"/>
                </a:lnTo>
                <a:lnTo>
                  <a:pt x="4729" y="3145"/>
                </a:lnTo>
                <a:lnTo>
                  <a:pt x="4643" y="3081"/>
                </a:lnTo>
                <a:lnTo>
                  <a:pt x="4579" y="3038"/>
                </a:lnTo>
                <a:lnTo>
                  <a:pt x="4429" y="2974"/>
                </a:lnTo>
                <a:lnTo>
                  <a:pt x="4429" y="2974"/>
                </a:lnTo>
                <a:lnTo>
                  <a:pt x="4344" y="2910"/>
                </a:lnTo>
                <a:lnTo>
                  <a:pt x="4280" y="2846"/>
                </a:lnTo>
                <a:lnTo>
                  <a:pt x="4173" y="2696"/>
                </a:lnTo>
                <a:lnTo>
                  <a:pt x="4173" y="2696"/>
                </a:lnTo>
                <a:lnTo>
                  <a:pt x="3937" y="2396"/>
                </a:lnTo>
                <a:lnTo>
                  <a:pt x="3681" y="2097"/>
                </a:lnTo>
                <a:lnTo>
                  <a:pt x="3681" y="2097"/>
                </a:lnTo>
                <a:lnTo>
                  <a:pt x="3381" y="1776"/>
                </a:lnTo>
                <a:lnTo>
                  <a:pt x="3060" y="1476"/>
                </a:lnTo>
                <a:lnTo>
                  <a:pt x="2739" y="1177"/>
                </a:lnTo>
                <a:lnTo>
                  <a:pt x="2397" y="899"/>
                </a:lnTo>
                <a:lnTo>
                  <a:pt x="2397" y="899"/>
                </a:lnTo>
                <a:lnTo>
                  <a:pt x="1883" y="449"/>
                </a:lnTo>
                <a:lnTo>
                  <a:pt x="1605" y="235"/>
                </a:lnTo>
                <a:lnTo>
                  <a:pt x="1327" y="43"/>
                </a:lnTo>
                <a:lnTo>
                  <a:pt x="1327" y="43"/>
                </a:lnTo>
                <a:lnTo>
                  <a:pt x="1199" y="0"/>
                </a:lnTo>
                <a:lnTo>
                  <a:pt x="1049" y="0"/>
                </a:lnTo>
                <a:lnTo>
                  <a:pt x="921" y="22"/>
                </a:lnTo>
                <a:lnTo>
                  <a:pt x="771" y="64"/>
                </a:lnTo>
                <a:lnTo>
                  <a:pt x="642" y="150"/>
                </a:lnTo>
                <a:lnTo>
                  <a:pt x="514" y="235"/>
                </a:lnTo>
                <a:lnTo>
                  <a:pt x="407" y="321"/>
                </a:lnTo>
                <a:lnTo>
                  <a:pt x="321" y="428"/>
                </a:lnTo>
                <a:lnTo>
                  <a:pt x="321" y="428"/>
                </a:lnTo>
                <a:lnTo>
                  <a:pt x="236" y="556"/>
                </a:lnTo>
                <a:lnTo>
                  <a:pt x="150" y="706"/>
                </a:lnTo>
                <a:lnTo>
                  <a:pt x="86" y="856"/>
                </a:lnTo>
                <a:lnTo>
                  <a:pt x="43" y="1006"/>
                </a:lnTo>
                <a:lnTo>
                  <a:pt x="22" y="1177"/>
                </a:lnTo>
                <a:lnTo>
                  <a:pt x="1" y="1327"/>
                </a:lnTo>
                <a:lnTo>
                  <a:pt x="22" y="1498"/>
                </a:lnTo>
                <a:lnTo>
                  <a:pt x="65" y="1648"/>
                </a:lnTo>
                <a:lnTo>
                  <a:pt x="65" y="1648"/>
                </a:lnTo>
                <a:lnTo>
                  <a:pt x="86" y="1712"/>
                </a:lnTo>
                <a:lnTo>
                  <a:pt x="129" y="1776"/>
                </a:lnTo>
                <a:lnTo>
                  <a:pt x="257" y="1883"/>
                </a:lnTo>
                <a:lnTo>
                  <a:pt x="386" y="1947"/>
                </a:lnTo>
                <a:lnTo>
                  <a:pt x="557" y="1990"/>
                </a:lnTo>
                <a:lnTo>
                  <a:pt x="707" y="2011"/>
                </a:lnTo>
                <a:lnTo>
                  <a:pt x="878" y="2011"/>
                </a:lnTo>
                <a:lnTo>
                  <a:pt x="1199" y="1969"/>
                </a:lnTo>
                <a:lnTo>
                  <a:pt x="1199" y="1969"/>
                </a:lnTo>
                <a:lnTo>
                  <a:pt x="1263" y="2182"/>
                </a:lnTo>
                <a:lnTo>
                  <a:pt x="1348" y="2375"/>
                </a:lnTo>
                <a:lnTo>
                  <a:pt x="1434" y="2546"/>
                </a:lnTo>
                <a:lnTo>
                  <a:pt x="1541" y="2739"/>
                </a:lnTo>
                <a:lnTo>
                  <a:pt x="1669" y="2910"/>
                </a:lnTo>
                <a:lnTo>
                  <a:pt x="1798" y="3060"/>
                </a:lnTo>
                <a:lnTo>
                  <a:pt x="1948" y="3209"/>
                </a:lnTo>
                <a:lnTo>
                  <a:pt x="2097" y="3338"/>
                </a:lnTo>
                <a:lnTo>
                  <a:pt x="2097" y="3338"/>
                </a:lnTo>
                <a:lnTo>
                  <a:pt x="2268" y="3466"/>
                </a:lnTo>
                <a:lnTo>
                  <a:pt x="2461" y="3552"/>
                </a:lnTo>
                <a:lnTo>
                  <a:pt x="2461" y="3552"/>
                </a:lnTo>
                <a:lnTo>
                  <a:pt x="2568" y="3616"/>
                </a:lnTo>
                <a:lnTo>
                  <a:pt x="2654" y="3680"/>
                </a:lnTo>
                <a:lnTo>
                  <a:pt x="2718" y="3766"/>
                </a:lnTo>
                <a:lnTo>
                  <a:pt x="2739" y="3894"/>
                </a:lnTo>
                <a:lnTo>
                  <a:pt x="2739" y="3894"/>
                </a:lnTo>
                <a:lnTo>
                  <a:pt x="2761" y="4001"/>
                </a:lnTo>
                <a:lnTo>
                  <a:pt x="2761" y="4065"/>
                </a:lnTo>
                <a:lnTo>
                  <a:pt x="2739" y="4130"/>
                </a:lnTo>
                <a:lnTo>
                  <a:pt x="2718" y="4194"/>
                </a:lnTo>
                <a:lnTo>
                  <a:pt x="2654" y="4301"/>
                </a:lnTo>
                <a:lnTo>
                  <a:pt x="2568" y="4450"/>
                </a:lnTo>
                <a:lnTo>
                  <a:pt x="2568" y="4450"/>
                </a:lnTo>
                <a:lnTo>
                  <a:pt x="2547" y="4536"/>
                </a:lnTo>
                <a:lnTo>
                  <a:pt x="2547" y="4622"/>
                </a:lnTo>
                <a:lnTo>
                  <a:pt x="2547" y="4686"/>
                </a:lnTo>
                <a:lnTo>
                  <a:pt x="2568" y="4771"/>
                </a:lnTo>
                <a:lnTo>
                  <a:pt x="2654" y="4900"/>
                </a:lnTo>
                <a:lnTo>
                  <a:pt x="2761" y="5028"/>
                </a:lnTo>
                <a:lnTo>
                  <a:pt x="2761" y="5028"/>
                </a:lnTo>
                <a:lnTo>
                  <a:pt x="2996" y="5392"/>
                </a:lnTo>
                <a:lnTo>
                  <a:pt x="3253" y="5777"/>
                </a:lnTo>
                <a:lnTo>
                  <a:pt x="3253" y="5777"/>
                </a:lnTo>
                <a:lnTo>
                  <a:pt x="3552" y="6119"/>
                </a:lnTo>
                <a:lnTo>
                  <a:pt x="3873" y="6462"/>
                </a:lnTo>
                <a:lnTo>
                  <a:pt x="4194" y="6804"/>
                </a:lnTo>
                <a:lnTo>
                  <a:pt x="4536" y="7125"/>
                </a:lnTo>
                <a:lnTo>
                  <a:pt x="4536" y="7125"/>
                </a:lnTo>
                <a:lnTo>
                  <a:pt x="4836" y="7403"/>
                </a:lnTo>
                <a:lnTo>
                  <a:pt x="5136" y="7660"/>
                </a:lnTo>
                <a:lnTo>
                  <a:pt x="5456" y="7917"/>
                </a:lnTo>
                <a:lnTo>
                  <a:pt x="5777" y="8152"/>
                </a:lnTo>
                <a:lnTo>
                  <a:pt x="6120" y="8366"/>
                </a:lnTo>
                <a:lnTo>
                  <a:pt x="6483" y="8558"/>
                </a:lnTo>
                <a:lnTo>
                  <a:pt x="6847" y="8730"/>
                </a:lnTo>
                <a:lnTo>
                  <a:pt x="7211" y="8879"/>
                </a:lnTo>
                <a:lnTo>
                  <a:pt x="7211" y="8879"/>
                </a:lnTo>
                <a:lnTo>
                  <a:pt x="7853" y="9093"/>
                </a:lnTo>
                <a:lnTo>
                  <a:pt x="8174" y="9179"/>
                </a:lnTo>
                <a:lnTo>
                  <a:pt x="8495" y="9243"/>
                </a:lnTo>
                <a:lnTo>
                  <a:pt x="8495" y="9243"/>
                </a:lnTo>
                <a:lnTo>
                  <a:pt x="8687" y="9264"/>
                </a:lnTo>
                <a:lnTo>
                  <a:pt x="8880" y="9264"/>
                </a:lnTo>
                <a:lnTo>
                  <a:pt x="9243" y="9243"/>
                </a:lnTo>
                <a:lnTo>
                  <a:pt x="9607" y="9179"/>
                </a:lnTo>
                <a:lnTo>
                  <a:pt x="9971" y="9093"/>
                </a:lnTo>
                <a:lnTo>
                  <a:pt x="9971" y="9093"/>
                </a:lnTo>
                <a:lnTo>
                  <a:pt x="10121" y="9051"/>
                </a:lnTo>
                <a:lnTo>
                  <a:pt x="10185" y="9008"/>
                </a:lnTo>
                <a:lnTo>
                  <a:pt x="10228" y="8986"/>
                </a:lnTo>
                <a:lnTo>
                  <a:pt x="10249" y="8944"/>
                </a:lnTo>
                <a:lnTo>
                  <a:pt x="10249" y="8879"/>
                </a:lnTo>
                <a:lnTo>
                  <a:pt x="10228" y="8794"/>
                </a:lnTo>
                <a:lnTo>
                  <a:pt x="10164" y="8687"/>
                </a:lnTo>
                <a:lnTo>
                  <a:pt x="10078" y="8558"/>
                </a:lnTo>
                <a:lnTo>
                  <a:pt x="9885" y="8366"/>
                </a:lnTo>
                <a:lnTo>
                  <a:pt x="9885" y="8366"/>
                </a:lnTo>
                <a:close/>
                <a:moveTo>
                  <a:pt x="2333" y="2974"/>
                </a:moveTo>
                <a:lnTo>
                  <a:pt x="2333" y="2974"/>
                </a:lnTo>
                <a:lnTo>
                  <a:pt x="2204" y="2889"/>
                </a:lnTo>
                <a:lnTo>
                  <a:pt x="2097" y="2782"/>
                </a:lnTo>
                <a:lnTo>
                  <a:pt x="1883" y="2525"/>
                </a:lnTo>
                <a:lnTo>
                  <a:pt x="1691" y="2247"/>
                </a:lnTo>
                <a:lnTo>
                  <a:pt x="1562" y="1969"/>
                </a:lnTo>
                <a:lnTo>
                  <a:pt x="1562" y="1969"/>
                </a:lnTo>
                <a:lnTo>
                  <a:pt x="1498" y="1840"/>
                </a:lnTo>
                <a:lnTo>
                  <a:pt x="1477" y="1712"/>
                </a:lnTo>
                <a:lnTo>
                  <a:pt x="1434" y="1648"/>
                </a:lnTo>
                <a:lnTo>
                  <a:pt x="1413" y="1605"/>
                </a:lnTo>
                <a:lnTo>
                  <a:pt x="1348" y="1562"/>
                </a:lnTo>
                <a:lnTo>
                  <a:pt x="1284" y="1519"/>
                </a:lnTo>
                <a:lnTo>
                  <a:pt x="1284" y="1519"/>
                </a:lnTo>
                <a:lnTo>
                  <a:pt x="1199" y="1519"/>
                </a:lnTo>
                <a:lnTo>
                  <a:pt x="1135" y="1519"/>
                </a:lnTo>
                <a:lnTo>
                  <a:pt x="985" y="1541"/>
                </a:lnTo>
                <a:lnTo>
                  <a:pt x="899" y="1541"/>
                </a:lnTo>
                <a:lnTo>
                  <a:pt x="835" y="1541"/>
                </a:lnTo>
                <a:lnTo>
                  <a:pt x="771" y="1498"/>
                </a:lnTo>
                <a:lnTo>
                  <a:pt x="707" y="1434"/>
                </a:lnTo>
                <a:lnTo>
                  <a:pt x="707" y="1434"/>
                </a:lnTo>
                <a:lnTo>
                  <a:pt x="664" y="1348"/>
                </a:lnTo>
                <a:lnTo>
                  <a:pt x="642" y="1220"/>
                </a:lnTo>
                <a:lnTo>
                  <a:pt x="621" y="1091"/>
                </a:lnTo>
                <a:lnTo>
                  <a:pt x="621" y="963"/>
                </a:lnTo>
                <a:lnTo>
                  <a:pt x="642" y="813"/>
                </a:lnTo>
                <a:lnTo>
                  <a:pt x="685" y="685"/>
                </a:lnTo>
                <a:lnTo>
                  <a:pt x="728" y="578"/>
                </a:lnTo>
                <a:lnTo>
                  <a:pt x="792" y="514"/>
                </a:lnTo>
                <a:lnTo>
                  <a:pt x="792" y="514"/>
                </a:lnTo>
                <a:lnTo>
                  <a:pt x="899" y="428"/>
                </a:lnTo>
                <a:lnTo>
                  <a:pt x="1006" y="385"/>
                </a:lnTo>
                <a:lnTo>
                  <a:pt x="1092" y="385"/>
                </a:lnTo>
                <a:lnTo>
                  <a:pt x="1177" y="407"/>
                </a:lnTo>
                <a:lnTo>
                  <a:pt x="1263" y="449"/>
                </a:lnTo>
                <a:lnTo>
                  <a:pt x="1348" y="535"/>
                </a:lnTo>
                <a:lnTo>
                  <a:pt x="1520" y="685"/>
                </a:lnTo>
                <a:lnTo>
                  <a:pt x="1520" y="685"/>
                </a:lnTo>
                <a:lnTo>
                  <a:pt x="2055" y="1177"/>
                </a:lnTo>
                <a:lnTo>
                  <a:pt x="2611" y="1626"/>
                </a:lnTo>
                <a:lnTo>
                  <a:pt x="2611" y="1626"/>
                </a:lnTo>
                <a:lnTo>
                  <a:pt x="3146" y="2097"/>
                </a:lnTo>
                <a:lnTo>
                  <a:pt x="3402" y="2354"/>
                </a:lnTo>
                <a:lnTo>
                  <a:pt x="3659" y="2610"/>
                </a:lnTo>
                <a:lnTo>
                  <a:pt x="3659" y="2610"/>
                </a:lnTo>
                <a:lnTo>
                  <a:pt x="3766" y="2739"/>
                </a:lnTo>
                <a:lnTo>
                  <a:pt x="3873" y="2889"/>
                </a:lnTo>
                <a:lnTo>
                  <a:pt x="3873" y="2889"/>
                </a:lnTo>
                <a:lnTo>
                  <a:pt x="3916" y="2953"/>
                </a:lnTo>
                <a:lnTo>
                  <a:pt x="3916" y="2996"/>
                </a:lnTo>
                <a:lnTo>
                  <a:pt x="3895" y="3038"/>
                </a:lnTo>
                <a:lnTo>
                  <a:pt x="3852" y="3103"/>
                </a:lnTo>
                <a:lnTo>
                  <a:pt x="3852" y="3103"/>
                </a:lnTo>
                <a:lnTo>
                  <a:pt x="3702" y="3231"/>
                </a:lnTo>
                <a:lnTo>
                  <a:pt x="3531" y="3359"/>
                </a:lnTo>
                <a:lnTo>
                  <a:pt x="3531" y="3359"/>
                </a:lnTo>
                <a:lnTo>
                  <a:pt x="3402" y="3423"/>
                </a:lnTo>
                <a:lnTo>
                  <a:pt x="3338" y="3423"/>
                </a:lnTo>
                <a:lnTo>
                  <a:pt x="3253" y="3381"/>
                </a:lnTo>
                <a:lnTo>
                  <a:pt x="3253" y="3381"/>
                </a:lnTo>
                <a:lnTo>
                  <a:pt x="2975" y="3295"/>
                </a:lnTo>
                <a:lnTo>
                  <a:pt x="2975" y="3295"/>
                </a:lnTo>
                <a:lnTo>
                  <a:pt x="2654" y="3167"/>
                </a:lnTo>
                <a:lnTo>
                  <a:pt x="2482" y="3081"/>
                </a:lnTo>
                <a:lnTo>
                  <a:pt x="2333" y="2974"/>
                </a:lnTo>
                <a:lnTo>
                  <a:pt x="2333" y="2974"/>
                </a:lnTo>
                <a:close/>
                <a:moveTo>
                  <a:pt x="9051" y="8730"/>
                </a:moveTo>
                <a:lnTo>
                  <a:pt x="9051" y="8730"/>
                </a:lnTo>
                <a:lnTo>
                  <a:pt x="8944" y="8623"/>
                </a:lnTo>
                <a:lnTo>
                  <a:pt x="8816" y="8537"/>
                </a:lnTo>
                <a:lnTo>
                  <a:pt x="8537" y="8387"/>
                </a:lnTo>
                <a:lnTo>
                  <a:pt x="8537" y="8387"/>
                </a:lnTo>
                <a:lnTo>
                  <a:pt x="8430" y="8366"/>
                </a:lnTo>
                <a:lnTo>
                  <a:pt x="8345" y="8344"/>
                </a:lnTo>
                <a:lnTo>
                  <a:pt x="8281" y="8366"/>
                </a:lnTo>
                <a:lnTo>
                  <a:pt x="8259" y="8409"/>
                </a:lnTo>
                <a:lnTo>
                  <a:pt x="8238" y="8451"/>
                </a:lnTo>
                <a:lnTo>
                  <a:pt x="8259" y="8516"/>
                </a:lnTo>
                <a:lnTo>
                  <a:pt x="8302" y="8580"/>
                </a:lnTo>
                <a:lnTo>
                  <a:pt x="8366" y="8665"/>
                </a:lnTo>
                <a:lnTo>
                  <a:pt x="8366" y="8665"/>
                </a:lnTo>
                <a:lnTo>
                  <a:pt x="8602" y="8772"/>
                </a:lnTo>
                <a:lnTo>
                  <a:pt x="8730" y="8837"/>
                </a:lnTo>
                <a:lnTo>
                  <a:pt x="8773" y="8879"/>
                </a:lnTo>
                <a:lnTo>
                  <a:pt x="8773" y="8901"/>
                </a:lnTo>
                <a:lnTo>
                  <a:pt x="8773" y="8901"/>
                </a:lnTo>
                <a:lnTo>
                  <a:pt x="8580" y="8901"/>
                </a:lnTo>
                <a:lnTo>
                  <a:pt x="8366" y="8879"/>
                </a:lnTo>
                <a:lnTo>
                  <a:pt x="8174" y="8837"/>
                </a:lnTo>
                <a:lnTo>
                  <a:pt x="7981" y="8772"/>
                </a:lnTo>
                <a:lnTo>
                  <a:pt x="7596" y="8644"/>
                </a:lnTo>
                <a:lnTo>
                  <a:pt x="7232" y="8473"/>
                </a:lnTo>
                <a:lnTo>
                  <a:pt x="7232" y="8473"/>
                </a:lnTo>
                <a:lnTo>
                  <a:pt x="6826" y="8280"/>
                </a:lnTo>
                <a:lnTo>
                  <a:pt x="6441" y="8066"/>
                </a:lnTo>
                <a:lnTo>
                  <a:pt x="6077" y="7831"/>
                </a:lnTo>
                <a:lnTo>
                  <a:pt x="5713" y="7574"/>
                </a:lnTo>
                <a:lnTo>
                  <a:pt x="5713" y="7574"/>
                </a:lnTo>
                <a:lnTo>
                  <a:pt x="5392" y="7339"/>
                </a:lnTo>
                <a:lnTo>
                  <a:pt x="5093" y="7104"/>
                </a:lnTo>
                <a:lnTo>
                  <a:pt x="4515" y="6569"/>
                </a:lnTo>
                <a:lnTo>
                  <a:pt x="3980" y="5991"/>
                </a:lnTo>
                <a:lnTo>
                  <a:pt x="3467" y="5413"/>
                </a:lnTo>
                <a:lnTo>
                  <a:pt x="3467" y="5413"/>
                </a:lnTo>
                <a:lnTo>
                  <a:pt x="3210" y="5092"/>
                </a:lnTo>
                <a:lnTo>
                  <a:pt x="3082" y="4921"/>
                </a:lnTo>
                <a:lnTo>
                  <a:pt x="3060" y="4836"/>
                </a:lnTo>
                <a:lnTo>
                  <a:pt x="3039" y="4771"/>
                </a:lnTo>
                <a:lnTo>
                  <a:pt x="3039" y="4771"/>
                </a:lnTo>
                <a:lnTo>
                  <a:pt x="3082" y="4686"/>
                </a:lnTo>
                <a:lnTo>
                  <a:pt x="3189" y="4579"/>
                </a:lnTo>
                <a:lnTo>
                  <a:pt x="3360" y="4386"/>
                </a:lnTo>
                <a:lnTo>
                  <a:pt x="3360" y="4386"/>
                </a:lnTo>
                <a:lnTo>
                  <a:pt x="3424" y="4343"/>
                </a:lnTo>
                <a:lnTo>
                  <a:pt x="3467" y="4322"/>
                </a:lnTo>
                <a:lnTo>
                  <a:pt x="3509" y="4301"/>
                </a:lnTo>
                <a:lnTo>
                  <a:pt x="3552" y="4322"/>
                </a:lnTo>
                <a:lnTo>
                  <a:pt x="3616" y="4408"/>
                </a:lnTo>
                <a:lnTo>
                  <a:pt x="3702" y="4515"/>
                </a:lnTo>
                <a:lnTo>
                  <a:pt x="3702" y="4515"/>
                </a:lnTo>
                <a:lnTo>
                  <a:pt x="4087" y="5050"/>
                </a:lnTo>
                <a:lnTo>
                  <a:pt x="4087" y="5050"/>
                </a:lnTo>
                <a:lnTo>
                  <a:pt x="4301" y="5349"/>
                </a:lnTo>
                <a:lnTo>
                  <a:pt x="4536" y="5606"/>
                </a:lnTo>
                <a:lnTo>
                  <a:pt x="5050" y="6098"/>
                </a:lnTo>
                <a:lnTo>
                  <a:pt x="5050" y="6098"/>
                </a:lnTo>
                <a:lnTo>
                  <a:pt x="5563" y="6590"/>
                </a:lnTo>
                <a:lnTo>
                  <a:pt x="5842" y="6825"/>
                </a:lnTo>
                <a:lnTo>
                  <a:pt x="6120" y="7061"/>
                </a:lnTo>
                <a:lnTo>
                  <a:pt x="6120" y="7061"/>
                </a:lnTo>
                <a:lnTo>
                  <a:pt x="7061" y="7745"/>
                </a:lnTo>
                <a:lnTo>
                  <a:pt x="7061" y="7745"/>
                </a:lnTo>
                <a:lnTo>
                  <a:pt x="7254" y="7917"/>
                </a:lnTo>
                <a:lnTo>
                  <a:pt x="7361" y="8002"/>
                </a:lnTo>
                <a:lnTo>
                  <a:pt x="7468" y="8066"/>
                </a:lnTo>
                <a:lnTo>
                  <a:pt x="7468" y="8066"/>
                </a:lnTo>
                <a:lnTo>
                  <a:pt x="7596" y="8131"/>
                </a:lnTo>
                <a:lnTo>
                  <a:pt x="7660" y="8152"/>
                </a:lnTo>
                <a:lnTo>
                  <a:pt x="7703" y="8131"/>
                </a:lnTo>
                <a:lnTo>
                  <a:pt x="7746" y="8131"/>
                </a:lnTo>
                <a:lnTo>
                  <a:pt x="7767" y="8088"/>
                </a:lnTo>
                <a:lnTo>
                  <a:pt x="7767" y="8024"/>
                </a:lnTo>
                <a:lnTo>
                  <a:pt x="7724" y="7959"/>
                </a:lnTo>
                <a:lnTo>
                  <a:pt x="7724" y="7959"/>
                </a:lnTo>
                <a:lnTo>
                  <a:pt x="7639" y="7852"/>
                </a:lnTo>
                <a:lnTo>
                  <a:pt x="7553" y="7745"/>
                </a:lnTo>
                <a:lnTo>
                  <a:pt x="7339" y="7574"/>
                </a:lnTo>
                <a:lnTo>
                  <a:pt x="6869" y="7275"/>
                </a:lnTo>
                <a:lnTo>
                  <a:pt x="6869" y="7275"/>
                </a:lnTo>
                <a:lnTo>
                  <a:pt x="6590" y="7061"/>
                </a:lnTo>
                <a:lnTo>
                  <a:pt x="6291" y="6868"/>
                </a:lnTo>
                <a:lnTo>
                  <a:pt x="6013" y="6676"/>
                </a:lnTo>
                <a:lnTo>
                  <a:pt x="5735" y="6462"/>
                </a:lnTo>
                <a:lnTo>
                  <a:pt x="5735" y="6462"/>
                </a:lnTo>
                <a:lnTo>
                  <a:pt x="5136" y="5905"/>
                </a:lnTo>
                <a:lnTo>
                  <a:pt x="4579" y="5328"/>
                </a:lnTo>
                <a:lnTo>
                  <a:pt x="4579" y="5328"/>
                </a:lnTo>
                <a:lnTo>
                  <a:pt x="4451" y="5178"/>
                </a:lnTo>
                <a:lnTo>
                  <a:pt x="4344" y="5028"/>
                </a:lnTo>
                <a:lnTo>
                  <a:pt x="4130" y="4729"/>
                </a:lnTo>
                <a:lnTo>
                  <a:pt x="4130" y="4729"/>
                </a:lnTo>
                <a:lnTo>
                  <a:pt x="3873" y="4429"/>
                </a:lnTo>
                <a:lnTo>
                  <a:pt x="3723" y="4258"/>
                </a:lnTo>
                <a:lnTo>
                  <a:pt x="3681" y="4172"/>
                </a:lnTo>
                <a:lnTo>
                  <a:pt x="3659" y="4108"/>
                </a:lnTo>
                <a:lnTo>
                  <a:pt x="3659" y="4108"/>
                </a:lnTo>
                <a:lnTo>
                  <a:pt x="3681" y="4065"/>
                </a:lnTo>
                <a:lnTo>
                  <a:pt x="3723" y="4001"/>
                </a:lnTo>
                <a:lnTo>
                  <a:pt x="3830" y="3894"/>
                </a:lnTo>
                <a:lnTo>
                  <a:pt x="4066" y="3723"/>
                </a:lnTo>
                <a:lnTo>
                  <a:pt x="4066" y="3723"/>
                </a:lnTo>
                <a:lnTo>
                  <a:pt x="4151" y="3616"/>
                </a:lnTo>
                <a:lnTo>
                  <a:pt x="4215" y="3530"/>
                </a:lnTo>
                <a:lnTo>
                  <a:pt x="4258" y="3509"/>
                </a:lnTo>
                <a:lnTo>
                  <a:pt x="4301" y="3530"/>
                </a:lnTo>
                <a:lnTo>
                  <a:pt x="4344" y="3552"/>
                </a:lnTo>
                <a:lnTo>
                  <a:pt x="4429" y="3595"/>
                </a:lnTo>
                <a:lnTo>
                  <a:pt x="4429" y="3595"/>
                </a:lnTo>
                <a:lnTo>
                  <a:pt x="4558" y="3702"/>
                </a:lnTo>
                <a:lnTo>
                  <a:pt x="4686" y="3830"/>
                </a:lnTo>
                <a:lnTo>
                  <a:pt x="4922" y="4087"/>
                </a:lnTo>
                <a:lnTo>
                  <a:pt x="5157" y="4365"/>
                </a:lnTo>
                <a:lnTo>
                  <a:pt x="5414" y="4622"/>
                </a:lnTo>
                <a:lnTo>
                  <a:pt x="5414" y="4622"/>
                </a:lnTo>
                <a:lnTo>
                  <a:pt x="5670" y="4836"/>
                </a:lnTo>
                <a:lnTo>
                  <a:pt x="5799" y="4921"/>
                </a:lnTo>
                <a:lnTo>
                  <a:pt x="5906" y="5050"/>
                </a:lnTo>
                <a:lnTo>
                  <a:pt x="5906" y="5050"/>
                </a:lnTo>
                <a:lnTo>
                  <a:pt x="6184" y="5328"/>
                </a:lnTo>
                <a:lnTo>
                  <a:pt x="6462" y="5606"/>
                </a:lnTo>
                <a:lnTo>
                  <a:pt x="6462" y="5606"/>
                </a:lnTo>
                <a:lnTo>
                  <a:pt x="6954" y="6141"/>
                </a:lnTo>
                <a:lnTo>
                  <a:pt x="7446" y="6697"/>
                </a:lnTo>
                <a:lnTo>
                  <a:pt x="7446" y="6697"/>
                </a:lnTo>
                <a:lnTo>
                  <a:pt x="7917" y="7253"/>
                </a:lnTo>
                <a:lnTo>
                  <a:pt x="8409" y="7788"/>
                </a:lnTo>
                <a:lnTo>
                  <a:pt x="8409" y="7788"/>
                </a:lnTo>
                <a:lnTo>
                  <a:pt x="8944" y="8323"/>
                </a:lnTo>
                <a:lnTo>
                  <a:pt x="8944" y="8323"/>
                </a:lnTo>
                <a:lnTo>
                  <a:pt x="9158" y="8494"/>
                </a:lnTo>
                <a:lnTo>
                  <a:pt x="9286" y="8601"/>
                </a:lnTo>
                <a:lnTo>
                  <a:pt x="9329" y="8644"/>
                </a:lnTo>
                <a:lnTo>
                  <a:pt x="9350" y="8687"/>
                </a:lnTo>
                <a:lnTo>
                  <a:pt x="9350" y="8687"/>
                </a:lnTo>
                <a:lnTo>
                  <a:pt x="9436" y="8730"/>
                </a:lnTo>
                <a:lnTo>
                  <a:pt x="9479" y="8794"/>
                </a:lnTo>
                <a:lnTo>
                  <a:pt x="9479" y="8794"/>
                </a:lnTo>
                <a:lnTo>
                  <a:pt x="9329" y="8794"/>
                </a:lnTo>
                <a:lnTo>
                  <a:pt x="9243" y="8815"/>
                </a:lnTo>
                <a:lnTo>
                  <a:pt x="9201" y="8815"/>
                </a:lnTo>
                <a:lnTo>
                  <a:pt x="9158" y="8815"/>
                </a:lnTo>
                <a:lnTo>
                  <a:pt x="9051" y="8730"/>
                </a:lnTo>
                <a:lnTo>
                  <a:pt x="9051" y="8730"/>
                </a:lnTo>
                <a:close/>
                <a:moveTo>
                  <a:pt x="985" y="792"/>
                </a:moveTo>
                <a:lnTo>
                  <a:pt x="985" y="792"/>
                </a:lnTo>
                <a:lnTo>
                  <a:pt x="942" y="813"/>
                </a:lnTo>
                <a:lnTo>
                  <a:pt x="899" y="835"/>
                </a:lnTo>
                <a:lnTo>
                  <a:pt x="878" y="877"/>
                </a:lnTo>
                <a:lnTo>
                  <a:pt x="856" y="942"/>
                </a:lnTo>
                <a:lnTo>
                  <a:pt x="878" y="1070"/>
                </a:lnTo>
                <a:lnTo>
                  <a:pt x="921" y="1198"/>
                </a:lnTo>
                <a:lnTo>
                  <a:pt x="1006" y="1305"/>
                </a:lnTo>
                <a:lnTo>
                  <a:pt x="1049" y="1327"/>
                </a:lnTo>
                <a:lnTo>
                  <a:pt x="1113" y="1369"/>
                </a:lnTo>
                <a:lnTo>
                  <a:pt x="1156" y="1369"/>
                </a:lnTo>
                <a:lnTo>
                  <a:pt x="1220" y="1369"/>
                </a:lnTo>
                <a:lnTo>
                  <a:pt x="1284" y="1327"/>
                </a:lnTo>
                <a:lnTo>
                  <a:pt x="1348" y="1284"/>
                </a:lnTo>
                <a:lnTo>
                  <a:pt x="1348" y="1284"/>
                </a:lnTo>
                <a:lnTo>
                  <a:pt x="1391" y="1177"/>
                </a:lnTo>
                <a:lnTo>
                  <a:pt x="1413" y="1070"/>
                </a:lnTo>
                <a:lnTo>
                  <a:pt x="1391" y="963"/>
                </a:lnTo>
                <a:lnTo>
                  <a:pt x="1327" y="877"/>
                </a:lnTo>
                <a:lnTo>
                  <a:pt x="1327" y="877"/>
                </a:lnTo>
                <a:lnTo>
                  <a:pt x="1263" y="835"/>
                </a:lnTo>
                <a:lnTo>
                  <a:pt x="1135" y="792"/>
                </a:lnTo>
                <a:lnTo>
                  <a:pt x="1028" y="770"/>
                </a:lnTo>
                <a:lnTo>
                  <a:pt x="1006" y="770"/>
                </a:lnTo>
                <a:lnTo>
                  <a:pt x="985" y="792"/>
                </a:lnTo>
                <a:lnTo>
                  <a:pt x="985" y="792"/>
                </a:lnTo>
                <a:close/>
                <a:moveTo>
                  <a:pt x="2012" y="1797"/>
                </a:moveTo>
                <a:lnTo>
                  <a:pt x="2012" y="1797"/>
                </a:lnTo>
                <a:lnTo>
                  <a:pt x="1969" y="1840"/>
                </a:lnTo>
                <a:lnTo>
                  <a:pt x="1969" y="1904"/>
                </a:lnTo>
                <a:lnTo>
                  <a:pt x="1969" y="2011"/>
                </a:lnTo>
                <a:lnTo>
                  <a:pt x="2012" y="2118"/>
                </a:lnTo>
                <a:lnTo>
                  <a:pt x="2076" y="2204"/>
                </a:lnTo>
                <a:lnTo>
                  <a:pt x="2183" y="2268"/>
                </a:lnTo>
                <a:lnTo>
                  <a:pt x="2290" y="2311"/>
                </a:lnTo>
                <a:lnTo>
                  <a:pt x="2397" y="2289"/>
                </a:lnTo>
                <a:lnTo>
                  <a:pt x="2440" y="2268"/>
                </a:lnTo>
                <a:lnTo>
                  <a:pt x="2504" y="2225"/>
                </a:lnTo>
                <a:lnTo>
                  <a:pt x="2504" y="2225"/>
                </a:lnTo>
                <a:lnTo>
                  <a:pt x="2525" y="2161"/>
                </a:lnTo>
                <a:lnTo>
                  <a:pt x="2525" y="2097"/>
                </a:lnTo>
                <a:lnTo>
                  <a:pt x="2525" y="1969"/>
                </a:lnTo>
                <a:lnTo>
                  <a:pt x="2482" y="1862"/>
                </a:lnTo>
                <a:lnTo>
                  <a:pt x="2397" y="1755"/>
                </a:lnTo>
                <a:lnTo>
                  <a:pt x="2311" y="1690"/>
                </a:lnTo>
                <a:lnTo>
                  <a:pt x="2268" y="1669"/>
                </a:lnTo>
                <a:lnTo>
                  <a:pt x="2204" y="1669"/>
                </a:lnTo>
                <a:lnTo>
                  <a:pt x="2162" y="1669"/>
                </a:lnTo>
                <a:lnTo>
                  <a:pt x="2097" y="1690"/>
                </a:lnTo>
                <a:lnTo>
                  <a:pt x="2055" y="1733"/>
                </a:lnTo>
                <a:lnTo>
                  <a:pt x="2012" y="1797"/>
                </a:lnTo>
                <a:lnTo>
                  <a:pt x="2012" y="1797"/>
                </a:lnTo>
                <a:close/>
                <a:moveTo>
                  <a:pt x="3338" y="2653"/>
                </a:moveTo>
                <a:lnTo>
                  <a:pt x="3338" y="2653"/>
                </a:lnTo>
                <a:lnTo>
                  <a:pt x="3253" y="2610"/>
                </a:lnTo>
                <a:lnTo>
                  <a:pt x="3189" y="2610"/>
                </a:lnTo>
                <a:lnTo>
                  <a:pt x="3124" y="2610"/>
                </a:lnTo>
                <a:lnTo>
                  <a:pt x="3060" y="2632"/>
                </a:lnTo>
                <a:lnTo>
                  <a:pt x="2975" y="2675"/>
                </a:lnTo>
                <a:lnTo>
                  <a:pt x="2932" y="2782"/>
                </a:lnTo>
                <a:lnTo>
                  <a:pt x="2910" y="2867"/>
                </a:lnTo>
                <a:lnTo>
                  <a:pt x="2932" y="2974"/>
                </a:lnTo>
                <a:lnTo>
                  <a:pt x="2975" y="3081"/>
                </a:lnTo>
                <a:lnTo>
                  <a:pt x="3039" y="3124"/>
                </a:lnTo>
                <a:lnTo>
                  <a:pt x="3082" y="3145"/>
                </a:lnTo>
                <a:lnTo>
                  <a:pt x="3082" y="3145"/>
                </a:lnTo>
                <a:lnTo>
                  <a:pt x="3210" y="3188"/>
                </a:lnTo>
                <a:lnTo>
                  <a:pt x="3295" y="3167"/>
                </a:lnTo>
                <a:lnTo>
                  <a:pt x="3360" y="3103"/>
                </a:lnTo>
                <a:lnTo>
                  <a:pt x="3402" y="3017"/>
                </a:lnTo>
                <a:lnTo>
                  <a:pt x="3445" y="2931"/>
                </a:lnTo>
                <a:lnTo>
                  <a:pt x="3424" y="2824"/>
                </a:lnTo>
                <a:lnTo>
                  <a:pt x="3402" y="2717"/>
                </a:lnTo>
                <a:lnTo>
                  <a:pt x="3338" y="2653"/>
                </a:lnTo>
                <a:lnTo>
                  <a:pt x="3338" y="265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3813656" y="2009483"/>
            <a:ext cx="271514" cy="276697"/>
          </a:xfrm>
          <a:custGeom>
            <a:rect b="b" l="l" r="r" t="t"/>
            <a:pathLst>
              <a:path extrusionOk="0" h="10249" w="10057">
                <a:moveTo>
                  <a:pt x="9928" y="7852"/>
                </a:moveTo>
                <a:lnTo>
                  <a:pt x="9928" y="7852"/>
                </a:lnTo>
                <a:lnTo>
                  <a:pt x="9757" y="7767"/>
                </a:lnTo>
                <a:lnTo>
                  <a:pt x="9607" y="7702"/>
                </a:lnTo>
                <a:lnTo>
                  <a:pt x="9436" y="7638"/>
                </a:lnTo>
                <a:lnTo>
                  <a:pt x="9286" y="7553"/>
                </a:lnTo>
                <a:lnTo>
                  <a:pt x="9286" y="7553"/>
                </a:lnTo>
                <a:lnTo>
                  <a:pt x="9136" y="7446"/>
                </a:lnTo>
                <a:lnTo>
                  <a:pt x="8986" y="7317"/>
                </a:lnTo>
                <a:lnTo>
                  <a:pt x="8708" y="7061"/>
                </a:lnTo>
                <a:lnTo>
                  <a:pt x="8708" y="7061"/>
                </a:lnTo>
                <a:lnTo>
                  <a:pt x="8366" y="6740"/>
                </a:lnTo>
                <a:lnTo>
                  <a:pt x="8002" y="6440"/>
                </a:lnTo>
                <a:lnTo>
                  <a:pt x="8002" y="6440"/>
                </a:lnTo>
                <a:lnTo>
                  <a:pt x="7852" y="6312"/>
                </a:lnTo>
                <a:lnTo>
                  <a:pt x="7724" y="6183"/>
                </a:lnTo>
                <a:lnTo>
                  <a:pt x="7425" y="5905"/>
                </a:lnTo>
                <a:lnTo>
                  <a:pt x="7425" y="5905"/>
                </a:lnTo>
                <a:lnTo>
                  <a:pt x="7082" y="5649"/>
                </a:lnTo>
                <a:lnTo>
                  <a:pt x="6718" y="5392"/>
                </a:lnTo>
                <a:lnTo>
                  <a:pt x="6355" y="5135"/>
                </a:lnTo>
                <a:lnTo>
                  <a:pt x="5970" y="4921"/>
                </a:lnTo>
                <a:lnTo>
                  <a:pt x="5199" y="4450"/>
                </a:lnTo>
                <a:lnTo>
                  <a:pt x="4836" y="4215"/>
                </a:lnTo>
                <a:lnTo>
                  <a:pt x="4472" y="3958"/>
                </a:lnTo>
                <a:lnTo>
                  <a:pt x="4472" y="3958"/>
                </a:lnTo>
                <a:lnTo>
                  <a:pt x="3873" y="3466"/>
                </a:lnTo>
                <a:lnTo>
                  <a:pt x="3274" y="2995"/>
                </a:lnTo>
                <a:lnTo>
                  <a:pt x="3274" y="2995"/>
                </a:lnTo>
                <a:lnTo>
                  <a:pt x="2653" y="2461"/>
                </a:lnTo>
                <a:lnTo>
                  <a:pt x="2653" y="2461"/>
                </a:lnTo>
                <a:lnTo>
                  <a:pt x="2439" y="2332"/>
                </a:lnTo>
                <a:lnTo>
                  <a:pt x="2332" y="2247"/>
                </a:lnTo>
                <a:lnTo>
                  <a:pt x="2247" y="2161"/>
                </a:lnTo>
                <a:lnTo>
                  <a:pt x="2247" y="2161"/>
                </a:lnTo>
                <a:lnTo>
                  <a:pt x="2397" y="2097"/>
                </a:lnTo>
                <a:lnTo>
                  <a:pt x="2525" y="2011"/>
                </a:lnTo>
                <a:lnTo>
                  <a:pt x="2568" y="1968"/>
                </a:lnTo>
                <a:lnTo>
                  <a:pt x="2611" y="1904"/>
                </a:lnTo>
                <a:lnTo>
                  <a:pt x="2632" y="1840"/>
                </a:lnTo>
                <a:lnTo>
                  <a:pt x="2653" y="1754"/>
                </a:lnTo>
                <a:lnTo>
                  <a:pt x="2653" y="1754"/>
                </a:lnTo>
                <a:lnTo>
                  <a:pt x="2589" y="1690"/>
                </a:lnTo>
                <a:lnTo>
                  <a:pt x="2504" y="1626"/>
                </a:lnTo>
                <a:lnTo>
                  <a:pt x="2418" y="1605"/>
                </a:lnTo>
                <a:lnTo>
                  <a:pt x="2332" y="1583"/>
                </a:lnTo>
                <a:lnTo>
                  <a:pt x="2140" y="1562"/>
                </a:lnTo>
                <a:lnTo>
                  <a:pt x="2054" y="1562"/>
                </a:lnTo>
                <a:lnTo>
                  <a:pt x="1969" y="1541"/>
                </a:lnTo>
                <a:lnTo>
                  <a:pt x="1969" y="1541"/>
                </a:lnTo>
                <a:lnTo>
                  <a:pt x="1862" y="1476"/>
                </a:lnTo>
                <a:lnTo>
                  <a:pt x="1776" y="1412"/>
                </a:lnTo>
                <a:lnTo>
                  <a:pt x="1712" y="1348"/>
                </a:lnTo>
                <a:lnTo>
                  <a:pt x="1648" y="1241"/>
                </a:lnTo>
                <a:lnTo>
                  <a:pt x="1605" y="1155"/>
                </a:lnTo>
                <a:lnTo>
                  <a:pt x="1562" y="1048"/>
                </a:lnTo>
                <a:lnTo>
                  <a:pt x="1541" y="834"/>
                </a:lnTo>
                <a:lnTo>
                  <a:pt x="1541" y="834"/>
                </a:lnTo>
                <a:lnTo>
                  <a:pt x="1541" y="621"/>
                </a:lnTo>
                <a:lnTo>
                  <a:pt x="1519" y="428"/>
                </a:lnTo>
                <a:lnTo>
                  <a:pt x="1498" y="321"/>
                </a:lnTo>
                <a:lnTo>
                  <a:pt x="1455" y="235"/>
                </a:lnTo>
                <a:lnTo>
                  <a:pt x="1412" y="150"/>
                </a:lnTo>
                <a:lnTo>
                  <a:pt x="1327" y="64"/>
                </a:lnTo>
                <a:lnTo>
                  <a:pt x="1327" y="64"/>
                </a:lnTo>
                <a:lnTo>
                  <a:pt x="1241" y="21"/>
                </a:lnTo>
                <a:lnTo>
                  <a:pt x="1156" y="0"/>
                </a:lnTo>
                <a:lnTo>
                  <a:pt x="1049" y="0"/>
                </a:lnTo>
                <a:lnTo>
                  <a:pt x="963" y="0"/>
                </a:lnTo>
                <a:lnTo>
                  <a:pt x="877" y="43"/>
                </a:lnTo>
                <a:lnTo>
                  <a:pt x="792" y="86"/>
                </a:lnTo>
                <a:lnTo>
                  <a:pt x="728" y="171"/>
                </a:lnTo>
                <a:lnTo>
                  <a:pt x="664" y="235"/>
                </a:lnTo>
                <a:lnTo>
                  <a:pt x="664" y="235"/>
                </a:lnTo>
                <a:lnTo>
                  <a:pt x="642" y="300"/>
                </a:lnTo>
                <a:lnTo>
                  <a:pt x="621" y="385"/>
                </a:lnTo>
                <a:lnTo>
                  <a:pt x="621" y="535"/>
                </a:lnTo>
                <a:lnTo>
                  <a:pt x="642" y="578"/>
                </a:lnTo>
                <a:lnTo>
                  <a:pt x="685" y="621"/>
                </a:lnTo>
                <a:lnTo>
                  <a:pt x="728" y="621"/>
                </a:lnTo>
                <a:lnTo>
                  <a:pt x="770" y="578"/>
                </a:lnTo>
                <a:lnTo>
                  <a:pt x="770" y="578"/>
                </a:lnTo>
                <a:lnTo>
                  <a:pt x="792" y="535"/>
                </a:lnTo>
                <a:lnTo>
                  <a:pt x="813" y="471"/>
                </a:lnTo>
                <a:lnTo>
                  <a:pt x="835" y="407"/>
                </a:lnTo>
                <a:lnTo>
                  <a:pt x="877" y="342"/>
                </a:lnTo>
                <a:lnTo>
                  <a:pt x="877" y="342"/>
                </a:lnTo>
                <a:lnTo>
                  <a:pt x="920" y="300"/>
                </a:lnTo>
                <a:lnTo>
                  <a:pt x="984" y="257"/>
                </a:lnTo>
                <a:lnTo>
                  <a:pt x="1049" y="235"/>
                </a:lnTo>
                <a:lnTo>
                  <a:pt x="1134" y="257"/>
                </a:lnTo>
                <a:lnTo>
                  <a:pt x="1134" y="257"/>
                </a:lnTo>
                <a:lnTo>
                  <a:pt x="1198" y="278"/>
                </a:lnTo>
                <a:lnTo>
                  <a:pt x="1263" y="342"/>
                </a:lnTo>
                <a:lnTo>
                  <a:pt x="1284" y="407"/>
                </a:lnTo>
                <a:lnTo>
                  <a:pt x="1305" y="492"/>
                </a:lnTo>
                <a:lnTo>
                  <a:pt x="1305" y="578"/>
                </a:lnTo>
                <a:lnTo>
                  <a:pt x="1284" y="685"/>
                </a:lnTo>
                <a:lnTo>
                  <a:pt x="1220" y="899"/>
                </a:lnTo>
                <a:lnTo>
                  <a:pt x="1134" y="1113"/>
                </a:lnTo>
                <a:lnTo>
                  <a:pt x="1049" y="1327"/>
                </a:lnTo>
                <a:lnTo>
                  <a:pt x="877" y="1605"/>
                </a:lnTo>
                <a:lnTo>
                  <a:pt x="877" y="1605"/>
                </a:lnTo>
                <a:lnTo>
                  <a:pt x="664" y="1968"/>
                </a:lnTo>
                <a:lnTo>
                  <a:pt x="535" y="2140"/>
                </a:lnTo>
                <a:lnTo>
                  <a:pt x="407" y="2289"/>
                </a:lnTo>
                <a:lnTo>
                  <a:pt x="407" y="2289"/>
                </a:lnTo>
                <a:lnTo>
                  <a:pt x="278" y="2418"/>
                </a:lnTo>
                <a:lnTo>
                  <a:pt x="150" y="2546"/>
                </a:lnTo>
                <a:lnTo>
                  <a:pt x="86" y="2632"/>
                </a:lnTo>
                <a:lnTo>
                  <a:pt x="43" y="2717"/>
                </a:lnTo>
                <a:lnTo>
                  <a:pt x="0" y="2803"/>
                </a:lnTo>
                <a:lnTo>
                  <a:pt x="22" y="2867"/>
                </a:lnTo>
                <a:lnTo>
                  <a:pt x="22" y="2867"/>
                </a:lnTo>
                <a:lnTo>
                  <a:pt x="43" y="2931"/>
                </a:lnTo>
                <a:lnTo>
                  <a:pt x="107" y="2995"/>
                </a:lnTo>
                <a:lnTo>
                  <a:pt x="193" y="3038"/>
                </a:lnTo>
                <a:lnTo>
                  <a:pt x="278" y="3060"/>
                </a:lnTo>
                <a:lnTo>
                  <a:pt x="450" y="3102"/>
                </a:lnTo>
                <a:lnTo>
                  <a:pt x="599" y="3081"/>
                </a:lnTo>
                <a:lnTo>
                  <a:pt x="599" y="3081"/>
                </a:lnTo>
                <a:lnTo>
                  <a:pt x="728" y="3038"/>
                </a:lnTo>
                <a:lnTo>
                  <a:pt x="813" y="3017"/>
                </a:lnTo>
                <a:lnTo>
                  <a:pt x="835" y="3017"/>
                </a:lnTo>
                <a:lnTo>
                  <a:pt x="856" y="3060"/>
                </a:lnTo>
                <a:lnTo>
                  <a:pt x="856" y="3209"/>
                </a:lnTo>
                <a:lnTo>
                  <a:pt x="856" y="3209"/>
                </a:lnTo>
                <a:lnTo>
                  <a:pt x="856" y="3637"/>
                </a:lnTo>
                <a:lnTo>
                  <a:pt x="877" y="3851"/>
                </a:lnTo>
                <a:lnTo>
                  <a:pt x="899" y="4065"/>
                </a:lnTo>
                <a:lnTo>
                  <a:pt x="942" y="4279"/>
                </a:lnTo>
                <a:lnTo>
                  <a:pt x="1006" y="4493"/>
                </a:lnTo>
                <a:lnTo>
                  <a:pt x="1091" y="4707"/>
                </a:lnTo>
                <a:lnTo>
                  <a:pt x="1198" y="4878"/>
                </a:lnTo>
                <a:lnTo>
                  <a:pt x="1198" y="4878"/>
                </a:lnTo>
                <a:lnTo>
                  <a:pt x="1327" y="5071"/>
                </a:lnTo>
                <a:lnTo>
                  <a:pt x="1477" y="5242"/>
                </a:lnTo>
                <a:lnTo>
                  <a:pt x="1626" y="5413"/>
                </a:lnTo>
                <a:lnTo>
                  <a:pt x="1776" y="5584"/>
                </a:lnTo>
                <a:lnTo>
                  <a:pt x="1776" y="5584"/>
                </a:lnTo>
                <a:lnTo>
                  <a:pt x="1990" y="5905"/>
                </a:lnTo>
                <a:lnTo>
                  <a:pt x="2183" y="6248"/>
                </a:lnTo>
                <a:lnTo>
                  <a:pt x="2183" y="6248"/>
                </a:lnTo>
                <a:lnTo>
                  <a:pt x="2354" y="6590"/>
                </a:lnTo>
                <a:lnTo>
                  <a:pt x="2589" y="6911"/>
                </a:lnTo>
                <a:lnTo>
                  <a:pt x="2846" y="7232"/>
                </a:lnTo>
                <a:lnTo>
                  <a:pt x="3103" y="7531"/>
                </a:lnTo>
                <a:lnTo>
                  <a:pt x="3402" y="7809"/>
                </a:lnTo>
                <a:lnTo>
                  <a:pt x="3723" y="8066"/>
                </a:lnTo>
                <a:lnTo>
                  <a:pt x="4044" y="8302"/>
                </a:lnTo>
                <a:lnTo>
                  <a:pt x="4365" y="8494"/>
                </a:lnTo>
                <a:lnTo>
                  <a:pt x="4365" y="8494"/>
                </a:lnTo>
                <a:lnTo>
                  <a:pt x="4750" y="8687"/>
                </a:lnTo>
                <a:lnTo>
                  <a:pt x="5114" y="8815"/>
                </a:lnTo>
                <a:lnTo>
                  <a:pt x="5499" y="8943"/>
                </a:lnTo>
                <a:lnTo>
                  <a:pt x="5905" y="9050"/>
                </a:lnTo>
                <a:lnTo>
                  <a:pt x="5905" y="9050"/>
                </a:lnTo>
                <a:lnTo>
                  <a:pt x="6119" y="9093"/>
                </a:lnTo>
                <a:lnTo>
                  <a:pt x="6333" y="9115"/>
                </a:lnTo>
                <a:lnTo>
                  <a:pt x="6547" y="9115"/>
                </a:lnTo>
                <a:lnTo>
                  <a:pt x="6783" y="9093"/>
                </a:lnTo>
                <a:lnTo>
                  <a:pt x="7232" y="9050"/>
                </a:lnTo>
                <a:lnTo>
                  <a:pt x="7660" y="8986"/>
                </a:lnTo>
                <a:lnTo>
                  <a:pt x="7660" y="8986"/>
                </a:lnTo>
                <a:lnTo>
                  <a:pt x="8088" y="8901"/>
                </a:lnTo>
                <a:lnTo>
                  <a:pt x="8494" y="8772"/>
                </a:lnTo>
                <a:lnTo>
                  <a:pt x="8922" y="8644"/>
                </a:lnTo>
                <a:lnTo>
                  <a:pt x="9307" y="8473"/>
                </a:lnTo>
                <a:lnTo>
                  <a:pt x="9307" y="8473"/>
                </a:lnTo>
                <a:lnTo>
                  <a:pt x="9564" y="8387"/>
                </a:lnTo>
                <a:lnTo>
                  <a:pt x="9735" y="8323"/>
                </a:lnTo>
                <a:lnTo>
                  <a:pt x="9885" y="8259"/>
                </a:lnTo>
                <a:lnTo>
                  <a:pt x="9992" y="8152"/>
                </a:lnTo>
                <a:lnTo>
                  <a:pt x="10035" y="8109"/>
                </a:lnTo>
                <a:lnTo>
                  <a:pt x="10056" y="8066"/>
                </a:lnTo>
                <a:lnTo>
                  <a:pt x="10056" y="8023"/>
                </a:lnTo>
                <a:lnTo>
                  <a:pt x="10035" y="7959"/>
                </a:lnTo>
                <a:lnTo>
                  <a:pt x="9992" y="7916"/>
                </a:lnTo>
                <a:lnTo>
                  <a:pt x="9928" y="7852"/>
                </a:lnTo>
                <a:lnTo>
                  <a:pt x="9928" y="7852"/>
                </a:lnTo>
                <a:close/>
                <a:moveTo>
                  <a:pt x="385" y="2803"/>
                </a:moveTo>
                <a:lnTo>
                  <a:pt x="385" y="2803"/>
                </a:lnTo>
                <a:lnTo>
                  <a:pt x="385" y="2760"/>
                </a:lnTo>
                <a:lnTo>
                  <a:pt x="407" y="2739"/>
                </a:lnTo>
                <a:lnTo>
                  <a:pt x="492" y="2653"/>
                </a:lnTo>
                <a:lnTo>
                  <a:pt x="664" y="2503"/>
                </a:lnTo>
                <a:lnTo>
                  <a:pt x="664" y="2503"/>
                </a:lnTo>
                <a:lnTo>
                  <a:pt x="728" y="2396"/>
                </a:lnTo>
                <a:lnTo>
                  <a:pt x="792" y="2289"/>
                </a:lnTo>
                <a:lnTo>
                  <a:pt x="856" y="2182"/>
                </a:lnTo>
                <a:lnTo>
                  <a:pt x="920" y="2075"/>
                </a:lnTo>
                <a:lnTo>
                  <a:pt x="920" y="2075"/>
                </a:lnTo>
                <a:lnTo>
                  <a:pt x="1113" y="1776"/>
                </a:lnTo>
                <a:lnTo>
                  <a:pt x="1241" y="1648"/>
                </a:lnTo>
                <a:lnTo>
                  <a:pt x="1348" y="1541"/>
                </a:lnTo>
                <a:lnTo>
                  <a:pt x="1348" y="1541"/>
                </a:lnTo>
                <a:lnTo>
                  <a:pt x="1391" y="1498"/>
                </a:lnTo>
                <a:lnTo>
                  <a:pt x="1391" y="1476"/>
                </a:lnTo>
                <a:lnTo>
                  <a:pt x="1477" y="1519"/>
                </a:lnTo>
                <a:lnTo>
                  <a:pt x="1477" y="1519"/>
                </a:lnTo>
                <a:lnTo>
                  <a:pt x="1519" y="1562"/>
                </a:lnTo>
                <a:lnTo>
                  <a:pt x="1562" y="1626"/>
                </a:lnTo>
                <a:lnTo>
                  <a:pt x="1648" y="1733"/>
                </a:lnTo>
                <a:lnTo>
                  <a:pt x="1648" y="1733"/>
                </a:lnTo>
                <a:lnTo>
                  <a:pt x="1883" y="1819"/>
                </a:lnTo>
                <a:lnTo>
                  <a:pt x="1990" y="1883"/>
                </a:lnTo>
                <a:lnTo>
                  <a:pt x="2033" y="1904"/>
                </a:lnTo>
                <a:lnTo>
                  <a:pt x="2054" y="1947"/>
                </a:lnTo>
                <a:lnTo>
                  <a:pt x="2054" y="1947"/>
                </a:lnTo>
                <a:lnTo>
                  <a:pt x="2076" y="2033"/>
                </a:lnTo>
                <a:lnTo>
                  <a:pt x="2054" y="2140"/>
                </a:lnTo>
                <a:lnTo>
                  <a:pt x="2011" y="2225"/>
                </a:lnTo>
                <a:lnTo>
                  <a:pt x="1969" y="2311"/>
                </a:lnTo>
                <a:lnTo>
                  <a:pt x="1969" y="2311"/>
                </a:lnTo>
                <a:lnTo>
                  <a:pt x="1904" y="2332"/>
                </a:lnTo>
                <a:lnTo>
                  <a:pt x="1840" y="2354"/>
                </a:lnTo>
                <a:lnTo>
                  <a:pt x="1797" y="2354"/>
                </a:lnTo>
                <a:lnTo>
                  <a:pt x="1733" y="2332"/>
                </a:lnTo>
                <a:lnTo>
                  <a:pt x="1605" y="2289"/>
                </a:lnTo>
                <a:lnTo>
                  <a:pt x="1498" y="2247"/>
                </a:lnTo>
                <a:lnTo>
                  <a:pt x="1498" y="2247"/>
                </a:lnTo>
                <a:lnTo>
                  <a:pt x="1412" y="2225"/>
                </a:lnTo>
                <a:lnTo>
                  <a:pt x="1327" y="2247"/>
                </a:lnTo>
                <a:lnTo>
                  <a:pt x="1263" y="2268"/>
                </a:lnTo>
                <a:lnTo>
                  <a:pt x="1198" y="2289"/>
                </a:lnTo>
                <a:lnTo>
                  <a:pt x="1070" y="2375"/>
                </a:lnTo>
                <a:lnTo>
                  <a:pt x="963" y="2482"/>
                </a:lnTo>
                <a:lnTo>
                  <a:pt x="835" y="2610"/>
                </a:lnTo>
                <a:lnTo>
                  <a:pt x="706" y="2717"/>
                </a:lnTo>
                <a:lnTo>
                  <a:pt x="557" y="2781"/>
                </a:lnTo>
                <a:lnTo>
                  <a:pt x="471" y="2803"/>
                </a:lnTo>
                <a:lnTo>
                  <a:pt x="385" y="2803"/>
                </a:lnTo>
                <a:lnTo>
                  <a:pt x="385" y="2803"/>
                </a:lnTo>
                <a:close/>
                <a:moveTo>
                  <a:pt x="2204" y="4087"/>
                </a:moveTo>
                <a:lnTo>
                  <a:pt x="2204" y="4087"/>
                </a:lnTo>
                <a:lnTo>
                  <a:pt x="2161" y="4108"/>
                </a:lnTo>
                <a:lnTo>
                  <a:pt x="2118" y="4129"/>
                </a:lnTo>
                <a:lnTo>
                  <a:pt x="2076" y="4194"/>
                </a:lnTo>
                <a:lnTo>
                  <a:pt x="1990" y="4365"/>
                </a:lnTo>
                <a:lnTo>
                  <a:pt x="1990" y="4365"/>
                </a:lnTo>
                <a:lnTo>
                  <a:pt x="1926" y="4322"/>
                </a:lnTo>
                <a:lnTo>
                  <a:pt x="1883" y="4279"/>
                </a:lnTo>
                <a:lnTo>
                  <a:pt x="1840" y="4215"/>
                </a:lnTo>
                <a:lnTo>
                  <a:pt x="1797" y="4151"/>
                </a:lnTo>
                <a:lnTo>
                  <a:pt x="1755" y="3980"/>
                </a:lnTo>
                <a:lnTo>
                  <a:pt x="1755" y="3808"/>
                </a:lnTo>
                <a:lnTo>
                  <a:pt x="1776" y="3659"/>
                </a:lnTo>
                <a:lnTo>
                  <a:pt x="1840" y="3509"/>
                </a:lnTo>
                <a:lnTo>
                  <a:pt x="1883" y="3466"/>
                </a:lnTo>
                <a:lnTo>
                  <a:pt x="1947" y="3402"/>
                </a:lnTo>
                <a:lnTo>
                  <a:pt x="2011" y="3381"/>
                </a:lnTo>
                <a:lnTo>
                  <a:pt x="2076" y="3359"/>
                </a:lnTo>
                <a:lnTo>
                  <a:pt x="2076" y="3359"/>
                </a:lnTo>
                <a:lnTo>
                  <a:pt x="2225" y="3359"/>
                </a:lnTo>
                <a:lnTo>
                  <a:pt x="2375" y="3402"/>
                </a:lnTo>
                <a:lnTo>
                  <a:pt x="2504" y="3488"/>
                </a:lnTo>
                <a:lnTo>
                  <a:pt x="2589" y="3573"/>
                </a:lnTo>
                <a:lnTo>
                  <a:pt x="2589" y="3573"/>
                </a:lnTo>
                <a:lnTo>
                  <a:pt x="2653" y="3659"/>
                </a:lnTo>
                <a:lnTo>
                  <a:pt x="2675" y="3744"/>
                </a:lnTo>
                <a:lnTo>
                  <a:pt x="2675" y="3808"/>
                </a:lnTo>
                <a:lnTo>
                  <a:pt x="2675" y="3894"/>
                </a:lnTo>
                <a:lnTo>
                  <a:pt x="2653" y="4044"/>
                </a:lnTo>
                <a:lnTo>
                  <a:pt x="2653" y="4215"/>
                </a:lnTo>
                <a:lnTo>
                  <a:pt x="2653" y="4215"/>
                </a:lnTo>
                <a:lnTo>
                  <a:pt x="2568" y="4301"/>
                </a:lnTo>
                <a:lnTo>
                  <a:pt x="2461" y="4386"/>
                </a:lnTo>
                <a:lnTo>
                  <a:pt x="2354" y="4429"/>
                </a:lnTo>
                <a:lnTo>
                  <a:pt x="2225" y="4450"/>
                </a:lnTo>
                <a:lnTo>
                  <a:pt x="2225" y="4450"/>
                </a:lnTo>
                <a:lnTo>
                  <a:pt x="2247" y="4343"/>
                </a:lnTo>
                <a:lnTo>
                  <a:pt x="2268" y="4236"/>
                </a:lnTo>
                <a:lnTo>
                  <a:pt x="2268" y="4172"/>
                </a:lnTo>
                <a:lnTo>
                  <a:pt x="2268" y="4129"/>
                </a:lnTo>
                <a:lnTo>
                  <a:pt x="2247" y="4108"/>
                </a:lnTo>
                <a:lnTo>
                  <a:pt x="2204" y="4087"/>
                </a:lnTo>
                <a:lnTo>
                  <a:pt x="2204" y="4087"/>
                </a:lnTo>
                <a:close/>
                <a:moveTo>
                  <a:pt x="3060" y="5477"/>
                </a:moveTo>
                <a:lnTo>
                  <a:pt x="3060" y="5477"/>
                </a:lnTo>
                <a:lnTo>
                  <a:pt x="2996" y="5435"/>
                </a:lnTo>
                <a:lnTo>
                  <a:pt x="2974" y="5435"/>
                </a:lnTo>
                <a:lnTo>
                  <a:pt x="2931" y="5477"/>
                </a:lnTo>
                <a:lnTo>
                  <a:pt x="2910" y="5499"/>
                </a:lnTo>
                <a:lnTo>
                  <a:pt x="2867" y="5606"/>
                </a:lnTo>
                <a:lnTo>
                  <a:pt x="2846" y="5627"/>
                </a:lnTo>
                <a:lnTo>
                  <a:pt x="2824" y="5649"/>
                </a:lnTo>
                <a:lnTo>
                  <a:pt x="2824" y="5649"/>
                </a:lnTo>
                <a:lnTo>
                  <a:pt x="2803" y="5606"/>
                </a:lnTo>
                <a:lnTo>
                  <a:pt x="2803" y="5542"/>
                </a:lnTo>
                <a:lnTo>
                  <a:pt x="2824" y="5413"/>
                </a:lnTo>
                <a:lnTo>
                  <a:pt x="2867" y="5306"/>
                </a:lnTo>
                <a:lnTo>
                  <a:pt x="2889" y="5242"/>
                </a:lnTo>
                <a:lnTo>
                  <a:pt x="2889" y="5178"/>
                </a:lnTo>
                <a:lnTo>
                  <a:pt x="2889" y="5178"/>
                </a:lnTo>
                <a:lnTo>
                  <a:pt x="2846" y="5114"/>
                </a:lnTo>
                <a:lnTo>
                  <a:pt x="2824" y="5092"/>
                </a:lnTo>
                <a:lnTo>
                  <a:pt x="2803" y="5092"/>
                </a:lnTo>
                <a:lnTo>
                  <a:pt x="2782" y="5092"/>
                </a:lnTo>
                <a:lnTo>
                  <a:pt x="2717" y="5156"/>
                </a:lnTo>
                <a:lnTo>
                  <a:pt x="2675" y="5199"/>
                </a:lnTo>
                <a:lnTo>
                  <a:pt x="2653" y="5199"/>
                </a:lnTo>
                <a:lnTo>
                  <a:pt x="2653" y="5199"/>
                </a:lnTo>
                <a:lnTo>
                  <a:pt x="2653" y="5049"/>
                </a:lnTo>
                <a:lnTo>
                  <a:pt x="2653" y="4900"/>
                </a:lnTo>
                <a:lnTo>
                  <a:pt x="2696" y="4750"/>
                </a:lnTo>
                <a:lnTo>
                  <a:pt x="2760" y="4600"/>
                </a:lnTo>
                <a:lnTo>
                  <a:pt x="2760" y="4600"/>
                </a:lnTo>
                <a:lnTo>
                  <a:pt x="2824" y="4493"/>
                </a:lnTo>
                <a:lnTo>
                  <a:pt x="2867" y="4472"/>
                </a:lnTo>
                <a:lnTo>
                  <a:pt x="2931" y="4450"/>
                </a:lnTo>
                <a:lnTo>
                  <a:pt x="2931" y="4450"/>
                </a:lnTo>
                <a:lnTo>
                  <a:pt x="3060" y="4429"/>
                </a:lnTo>
                <a:lnTo>
                  <a:pt x="3210" y="4450"/>
                </a:lnTo>
                <a:lnTo>
                  <a:pt x="3210" y="4450"/>
                </a:lnTo>
                <a:lnTo>
                  <a:pt x="3338" y="4472"/>
                </a:lnTo>
                <a:lnTo>
                  <a:pt x="3488" y="4536"/>
                </a:lnTo>
                <a:lnTo>
                  <a:pt x="3638" y="4622"/>
                </a:lnTo>
                <a:lnTo>
                  <a:pt x="3766" y="4728"/>
                </a:lnTo>
                <a:lnTo>
                  <a:pt x="3894" y="4835"/>
                </a:lnTo>
                <a:lnTo>
                  <a:pt x="3980" y="4964"/>
                </a:lnTo>
                <a:lnTo>
                  <a:pt x="4023" y="5049"/>
                </a:lnTo>
                <a:lnTo>
                  <a:pt x="4023" y="5114"/>
                </a:lnTo>
                <a:lnTo>
                  <a:pt x="4023" y="5178"/>
                </a:lnTo>
                <a:lnTo>
                  <a:pt x="4001" y="5263"/>
                </a:lnTo>
                <a:lnTo>
                  <a:pt x="4001" y="5263"/>
                </a:lnTo>
                <a:lnTo>
                  <a:pt x="3958" y="5349"/>
                </a:lnTo>
                <a:lnTo>
                  <a:pt x="3894" y="5435"/>
                </a:lnTo>
                <a:lnTo>
                  <a:pt x="3809" y="5520"/>
                </a:lnTo>
                <a:lnTo>
                  <a:pt x="3766" y="5627"/>
                </a:lnTo>
                <a:lnTo>
                  <a:pt x="3766" y="5627"/>
                </a:lnTo>
                <a:lnTo>
                  <a:pt x="3723" y="5734"/>
                </a:lnTo>
                <a:lnTo>
                  <a:pt x="3680" y="5884"/>
                </a:lnTo>
                <a:lnTo>
                  <a:pt x="3659" y="6012"/>
                </a:lnTo>
                <a:lnTo>
                  <a:pt x="3638" y="6055"/>
                </a:lnTo>
                <a:lnTo>
                  <a:pt x="3616" y="6098"/>
                </a:lnTo>
                <a:lnTo>
                  <a:pt x="3616" y="6098"/>
                </a:lnTo>
                <a:lnTo>
                  <a:pt x="3531" y="6119"/>
                </a:lnTo>
                <a:lnTo>
                  <a:pt x="3488" y="6098"/>
                </a:lnTo>
                <a:lnTo>
                  <a:pt x="3466" y="6055"/>
                </a:lnTo>
                <a:lnTo>
                  <a:pt x="3445" y="6012"/>
                </a:lnTo>
                <a:lnTo>
                  <a:pt x="3402" y="5905"/>
                </a:lnTo>
                <a:lnTo>
                  <a:pt x="3359" y="5862"/>
                </a:lnTo>
                <a:lnTo>
                  <a:pt x="3317" y="5862"/>
                </a:lnTo>
                <a:lnTo>
                  <a:pt x="3317" y="5862"/>
                </a:lnTo>
                <a:lnTo>
                  <a:pt x="3274" y="5884"/>
                </a:lnTo>
                <a:lnTo>
                  <a:pt x="3252" y="5927"/>
                </a:lnTo>
                <a:lnTo>
                  <a:pt x="3252" y="5969"/>
                </a:lnTo>
                <a:lnTo>
                  <a:pt x="3210" y="5991"/>
                </a:lnTo>
                <a:lnTo>
                  <a:pt x="3210" y="5991"/>
                </a:lnTo>
                <a:lnTo>
                  <a:pt x="3167" y="5991"/>
                </a:lnTo>
                <a:lnTo>
                  <a:pt x="3103" y="5969"/>
                </a:lnTo>
                <a:lnTo>
                  <a:pt x="3038" y="5948"/>
                </a:lnTo>
                <a:lnTo>
                  <a:pt x="3017" y="5884"/>
                </a:lnTo>
                <a:lnTo>
                  <a:pt x="3017" y="5884"/>
                </a:lnTo>
                <a:lnTo>
                  <a:pt x="2996" y="5841"/>
                </a:lnTo>
                <a:lnTo>
                  <a:pt x="3017" y="5798"/>
                </a:lnTo>
                <a:lnTo>
                  <a:pt x="3060" y="5691"/>
                </a:lnTo>
                <a:lnTo>
                  <a:pt x="3103" y="5563"/>
                </a:lnTo>
                <a:lnTo>
                  <a:pt x="3081" y="5520"/>
                </a:lnTo>
                <a:lnTo>
                  <a:pt x="3060" y="5477"/>
                </a:lnTo>
                <a:lnTo>
                  <a:pt x="3060" y="5477"/>
                </a:lnTo>
                <a:close/>
                <a:moveTo>
                  <a:pt x="6740" y="8644"/>
                </a:moveTo>
                <a:lnTo>
                  <a:pt x="6740" y="8644"/>
                </a:lnTo>
                <a:lnTo>
                  <a:pt x="6098" y="8601"/>
                </a:lnTo>
                <a:lnTo>
                  <a:pt x="6098" y="8601"/>
                </a:lnTo>
                <a:lnTo>
                  <a:pt x="5777" y="8580"/>
                </a:lnTo>
                <a:lnTo>
                  <a:pt x="5456" y="8558"/>
                </a:lnTo>
                <a:lnTo>
                  <a:pt x="5456" y="8558"/>
                </a:lnTo>
                <a:lnTo>
                  <a:pt x="5328" y="8516"/>
                </a:lnTo>
                <a:lnTo>
                  <a:pt x="5221" y="8473"/>
                </a:lnTo>
                <a:lnTo>
                  <a:pt x="5007" y="8387"/>
                </a:lnTo>
                <a:lnTo>
                  <a:pt x="5007" y="8387"/>
                </a:lnTo>
                <a:lnTo>
                  <a:pt x="4729" y="8280"/>
                </a:lnTo>
                <a:lnTo>
                  <a:pt x="4451" y="8130"/>
                </a:lnTo>
                <a:lnTo>
                  <a:pt x="4451" y="8130"/>
                </a:lnTo>
                <a:lnTo>
                  <a:pt x="4258" y="8002"/>
                </a:lnTo>
                <a:lnTo>
                  <a:pt x="4108" y="7852"/>
                </a:lnTo>
                <a:lnTo>
                  <a:pt x="4108" y="7852"/>
                </a:lnTo>
                <a:lnTo>
                  <a:pt x="3894" y="7617"/>
                </a:lnTo>
                <a:lnTo>
                  <a:pt x="3659" y="7403"/>
                </a:lnTo>
                <a:lnTo>
                  <a:pt x="3210" y="6996"/>
                </a:lnTo>
                <a:lnTo>
                  <a:pt x="3210" y="6996"/>
                </a:lnTo>
                <a:lnTo>
                  <a:pt x="3038" y="6782"/>
                </a:lnTo>
                <a:lnTo>
                  <a:pt x="2867" y="6590"/>
                </a:lnTo>
                <a:lnTo>
                  <a:pt x="2696" y="6376"/>
                </a:lnTo>
                <a:lnTo>
                  <a:pt x="2568" y="6162"/>
                </a:lnTo>
                <a:lnTo>
                  <a:pt x="2568" y="6162"/>
                </a:lnTo>
                <a:lnTo>
                  <a:pt x="2632" y="6183"/>
                </a:lnTo>
                <a:lnTo>
                  <a:pt x="2782" y="6248"/>
                </a:lnTo>
                <a:lnTo>
                  <a:pt x="3038" y="6312"/>
                </a:lnTo>
                <a:lnTo>
                  <a:pt x="3038" y="6312"/>
                </a:lnTo>
                <a:lnTo>
                  <a:pt x="3188" y="6376"/>
                </a:lnTo>
                <a:lnTo>
                  <a:pt x="3338" y="6397"/>
                </a:lnTo>
                <a:lnTo>
                  <a:pt x="3466" y="6397"/>
                </a:lnTo>
                <a:lnTo>
                  <a:pt x="3616" y="6376"/>
                </a:lnTo>
                <a:lnTo>
                  <a:pt x="3616" y="6376"/>
                </a:lnTo>
                <a:lnTo>
                  <a:pt x="3616" y="6526"/>
                </a:lnTo>
                <a:lnTo>
                  <a:pt x="3638" y="6676"/>
                </a:lnTo>
                <a:lnTo>
                  <a:pt x="3680" y="6825"/>
                </a:lnTo>
                <a:lnTo>
                  <a:pt x="3744" y="6975"/>
                </a:lnTo>
                <a:lnTo>
                  <a:pt x="3809" y="7103"/>
                </a:lnTo>
                <a:lnTo>
                  <a:pt x="3873" y="7210"/>
                </a:lnTo>
                <a:lnTo>
                  <a:pt x="3958" y="7317"/>
                </a:lnTo>
                <a:lnTo>
                  <a:pt x="4065" y="7403"/>
                </a:lnTo>
                <a:lnTo>
                  <a:pt x="4172" y="7489"/>
                </a:lnTo>
                <a:lnTo>
                  <a:pt x="4301" y="7553"/>
                </a:lnTo>
                <a:lnTo>
                  <a:pt x="4429" y="7596"/>
                </a:lnTo>
                <a:lnTo>
                  <a:pt x="4558" y="7617"/>
                </a:lnTo>
                <a:lnTo>
                  <a:pt x="4707" y="7617"/>
                </a:lnTo>
                <a:lnTo>
                  <a:pt x="4857" y="7617"/>
                </a:lnTo>
                <a:lnTo>
                  <a:pt x="5007" y="7574"/>
                </a:lnTo>
                <a:lnTo>
                  <a:pt x="5178" y="7531"/>
                </a:lnTo>
                <a:lnTo>
                  <a:pt x="5178" y="7531"/>
                </a:lnTo>
                <a:lnTo>
                  <a:pt x="5178" y="7702"/>
                </a:lnTo>
                <a:lnTo>
                  <a:pt x="5221" y="7874"/>
                </a:lnTo>
                <a:lnTo>
                  <a:pt x="5285" y="8023"/>
                </a:lnTo>
                <a:lnTo>
                  <a:pt x="5371" y="8152"/>
                </a:lnTo>
                <a:lnTo>
                  <a:pt x="5478" y="8280"/>
                </a:lnTo>
                <a:lnTo>
                  <a:pt x="5606" y="8366"/>
                </a:lnTo>
                <a:lnTo>
                  <a:pt x="5756" y="8451"/>
                </a:lnTo>
                <a:lnTo>
                  <a:pt x="5927" y="8516"/>
                </a:lnTo>
                <a:lnTo>
                  <a:pt x="5927" y="8516"/>
                </a:lnTo>
                <a:lnTo>
                  <a:pt x="6098" y="8537"/>
                </a:lnTo>
                <a:lnTo>
                  <a:pt x="6248" y="8558"/>
                </a:lnTo>
                <a:lnTo>
                  <a:pt x="6419" y="8537"/>
                </a:lnTo>
                <a:lnTo>
                  <a:pt x="6569" y="8494"/>
                </a:lnTo>
                <a:lnTo>
                  <a:pt x="6569" y="8494"/>
                </a:lnTo>
                <a:lnTo>
                  <a:pt x="6633" y="8473"/>
                </a:lnTo>
                <a:lnTo>
                  <a:pt x="6697" y="8409"/>
                </a:lnTo>
                <a:lnTo>
                  <a:pt x="6804" y="8302"/>
                </a:lnTo>
                <a:lnTo>
                  <a:pt x="6932" y="8195"/>
                </a:lnTo>
                <a:lnTo>
                  <a:pt x="6975" y="8152"/>
                </a:lnTo>
                <a:lnTo>
                  <a:pt x="7039" y="8130"/>
                </a:lnTo>
                <a:lnTo>
                  <a:pt x="7039" y="8130"/>
                </a:lnTo>
                <a:lnTo>
                  <a:pt x="7061" y="8195"/>
                </a:lnTo>
                <a:lnTo>
                  <a:pt x="7125" y="8237"/>
                </a:lnTo>
                <a:lnTo>
                  <a:pt x="7253" y="8366"/>
                </a:lnTo>
                <a:lnTo>
                  <a:pt x="7360" y="8494"/>
                </a:lnTo>
                <a:lnTo>
                  <a:pt x="7403" y="8537"/>
                </a:lnTo>
                <a:lnTo>
                  <a:pt x="7403" y="8558"/>
                </a:lnTo>
                <a:lnTo>
                  <a:pt x="7403" y="8558"/>
                </a:lnTo>
                <a:lnTo>
                  <a:pt x="7082" y="8623"/>
                </a:lnTo>
                <a:lnTo>
                  <a:pt x="6932" y="8644"/>
                </a:lnTo>
                <a:lnTo>
                  <a:pt x="6740" y="8644"/>
                </a:lnTo>
                <a:lnTo>
                  <a:pt x="6740" y="8644"/>
                </a:lnTo>
                <a:close/>
                <a:moveTo>
                  <a:pt x="6269" y="7617"/>
                </a:moveTo>
                <a:lnTo>
                  <a:pt x="6269" y="7617"/>
                </a:lnTo>
                <a:lnTo>
                  <a:pt x="6205" y="7617"/>
                </a:lnTo>
                <a:lnTo>
                  <a:pt x="6141" y="7638"/>
                </a:lnTo>
                <a:lnTo>
                  <a:pt x="6077" y="7702"/>
                </a:lnTo>
                <a:lnTo>
                  <a:pt x="6034" y="7788"/>
                </a:lnTo>
                <a:lnTo>
                  <a:pt x="5970" y="7981"/>
                </a:lnTo>
                <a:lnTo>
                  <a:pt x="5948" y="8088"/>
                </a:lnTo>
                <a:lnTo>
                  <a:pt x="5948" y="8088"/>
                </a:lnTo>
                <a:lnTo>
                  <a:pt x="5863" y="8045"/>
                </a:lnTo>
                <a:lnTo>
                  <a:pt x="5820" y="8023"/>
                </a:lnTo>
                <a:lnTo>
                  <a:pt x="5798" y="7981"/>
                </a:lnTo>
                <a:lnTo>
                  <a:pt x="5777" y="7938"/>
                </a:lnTo>
                <a:lnTo>
                  <a:pt x="5798" y="7852"/>
                </a:lnTo>
                <a:lnTo>
                  <a:pt x="5820" y="7724"/>
                </a:lnTo>
                <a:lnTo>
                  <a:pt x="5820" y="7724"/>
                </a:lnTo>
                <a:lnTo>
                  <a:pt x="5820" y="7617"/>
                </a:lnTo>
                <a:lnTo>
                  <a:pt x="5798" y="7596"/>
                </a:lnTo>
                <a:lnTo>
                  <a:pt x="5798" y="7596"/>
                </a:lnTo>
                <a:lnTo>
                  <a:pt x="5691" y="7660"/>
                </a:lnTo>
                <a:lnTo>
                  <a:pt x="5691" y="7660"/>
                </a:lnTo>
                <a:lnTo>
                  <a:pt x="5670" y="7660"/>
                </a:lnTo>
                <a:lnTo>
                  <a:pt x="5670" y="7617"/>
                </a:lnTo>
                <a:lnTo>
                  <a:pt x="5670" y="7489"/>
                </a:lnTo>
                <a:lnTo>
                  <a:pt x="5691" y="7275"/>
                </a:lnTo>
                <a:lnTo>
                  <a:pt x="5691" y="7275"/>
                </a:lnTo>
                <a:lnTo>
                  <a:pt x="5734" y="7103"/>
                </a:lnTo>
                <a:lnTo>
                  <a:pt x="5820" y="6954"/>
                </a:lnTo>
                <a:lnTo>
                  <a:pt x="5820" y="6954"/>
                </a:lnTo>
                <a:lnTo>
                  <a:pt x="5905" y="6847"/>
                </a:lnTo>
                <a:lnTo>
                  <a:pt x="6012" y="6761"/>
                </a:lnTo>
                <a:lnTo>
                  <a:pt x="6162" y="6718"/>
                </a:lnTo>
                <a:lnTo>
                  <a:pt x="6291" y="6697"/>
                </a:lnTo>
                <a:lnTo>
                  <a:pt x="6291" y="6697"/>
                </a:lnTo>
                <a:lnTo>
                  <a:pt x="6419" y="6697"/>
                </a:lnTo>
                <a:lnTo>
                  <a:pt x="6526" y="6697"/>
                </a:lnTo>
                <a:lnTo>
                  <a:pt x="6612" y="6740"/>
                </a:lnTo>
                <a:lnTo>
                  <a:pt x="6697" y="6782"/>
                </a:lnTo>
                <a:lnTo>
                  <a:pt x="6783" y="6847"/>
                </a:lnTo>
                <a:lnTo>
                  <a:pt x="6847" y="6911"/>
                </a:lnTo>
                <a:lnTo>
                  <a:pt x="6911" y="6996"/>
                </a:lnTo>
                <a:lnTo>
                  <a:pt x="6954" y="7082"/>
                </a:lnTo>
                <a:lnTo>
                  <a:pt x="6975" y="7168"/>
                </a:lnTo>
                <a:lnTo>
                  <a:pt x="6997" y="7253"/>
                </a:lnTo>
                <a:lnTo>
                  <a:pt x="7018" y="7360"/>
                </a:lnTo>
                <a:lnTo>
                  <a:pt x="6997" y="7467"/>
                </a:lnTo>
                <a:lnTo>
                  <a:pt x="6975" y="7553"/>
                </a:lnTo>
                <a:lnTo>
                  <a:pt x="6954" y="7660"/>
                </a:lnTo>
                <a:lnTo>
                  <a:pt x="6890" y="7745"/>
                </a:lnTo>
                <a:lnTo>
                  <a:pt x="6825" y="7831"/>
                </a:lnTo>
                <a:lnTo>
                  <a:pt x="6825" y="7831"/>
                </a:lnTo>
                <a:lnTo>
                  <a:pt x="6740" y="7959"/>
                </a:lnTo>
                <a:lnTo>
                  <a:pt x="6697" y="8023"/>
                </a:lnTo>
                <a:lnTo>
                  <a:pt x="6654" y="8045"/>
                </a:lnTo>
                <a:lnTo>
                  <a:pt x="6654" y="8045"/>
                </a:lnTo>
                <a:lnTo>
                  <a:pt x="6633" y="8023"/>
                </a:lnTo>
                <a:lnTo>
                  <a:pt x="6612" y="8023"/>
                </a:lnTo>
                <a:lnTo>
                  <a:pt x="6590" y="7959"/>
                </a:lnTo>
                <a:lnTo>
                  <a:pt x="6569" y="7916"/>
                </a:lnTo>
                <a:lnTo>
                  <a:pt x="6547" y="7916"/>
                </a:lnTo>
                <a:lnTo>
                  <a:pt x="6505" y="7916"/>
                </a:lnTo>
                <a:lnTo>
                  <a:pt x="6505" y="7916"/>
                </a:lnTo>
                <a:lnTo>
                  <a:pt x="6462" y="7916"/>
                </a:lnTo>
                <a:lnTo>
                  <a:pt x="6440" y="7938"/>
                </a:lnTo>
                <a:lnTo>
                  <a:pt x="6419" y="8002"/>
                </a:lnTo>
                <a:lnTo>
                  <a:pt x="6419" y="8066"/>
                </a:lnTo>
                <a:lnTo>
                  <a:pt x="6398" y="8109"/>
                </a:lnTo>
                <a:lnTo>
                  <a:pt x="6398" y="8109"/>
                </a:lnTo>
                <a:lnTo>
                  <a:pt x="6355" y="8152"/>
                </a:lnTo>
                <a:lnTo>
                  <a:pt x="6312" y="8152"/>
                </a:lnTo>
                <a:lnTo>
                  <a:pt x="6269" y="8152"/>
                </a:lnTo>
                <a:lnTo>
                  <a:pt x="6205" y="8152"/>
                </a:lnTo>
                <a:lnTo>
                  <a:pt x="6205" y="8152"/>
                </a:lnTo>
                <a:lnTo>
                  <a:pt x="6226" y="8045"/>
                </a:lnTo>
                <a:lnTo>
                  <a:pt x="6291" y="7874"/>
                </a:lnTo>
                <a:lnTo>
                  <a:pt x="6312" y="7788"/>
                </a:lnTo>
                <a:lnTo>
                  <a:pt x="6312" y="7724"/>
                </a:lnTo>
                <a:lnTo>
                  <a:pt x="6312" y="7660"/>
                </a:lnTo>
                <a:lnTo>
                  <a:pt x="6269" y="7617"/>
                </a:lnTo>
                <a:lnTo>
                  <a:pt x="6269" y="7617"/>
                </a:lnTo>
                <a:close/>
                <a:moveTo>
                  <a:pt x="7596" y="8237"/>
                </a:moveTo>
                <a:lnTo>
                  <a:pt x="7596" y="8237"/>
                </a:lnTo>
                <a:lnTo>
                  <a:pt x="7489" y="8216"/>
                </a:lnTo>
                <a:lnTo>
                  <a:pt x="7382" y="8173"/>
                </a:lnTo>
                <a:lnTo>
                  <a:pt x="7275" y="8088"/>
                </a:lnTo>
                <a:lnTo>
                  <a:pt x="7211" y="8002"/>
                </a:lnTo>
                <a:lnTo>
                  <a:pt x="7211" y="8002"/>
                </a:lnTo>
                <a:lnTo>
                  <a:pt x="7168" y="7895"/>
                </a:lnTo>
                <a:lnTo>
                  <a:pt x="7189" y="7809"/>
                </a:lnTo>
                <a:lnTo>
                  <a:pt x="7253" y="7617"/>
                </a:lnTo>
                <a:lnTo>
                  <a:pt x="7253" y="7617"/>
                </a:lnTo>
                <a:lnTo>
                  <a:pt x="7275" y="7510"/>
                </a:lnTo>
                <a:lnTo>
                  <a:pt x="7318" y="7403"/>
                </a:lnTo>
                <a:lnTo>
                  <a:pt x="7382" y="7317"/>
                </a:lnTo>
                <a:lnTo>
                  <a:pt x="7510" y="7253"/>
                </a:lnTo>
                <a:lnTo>
                  <a:pt x="7510" y="7253"/>
                </a:lnTo>
                <a:lnTo>
                  <a:pt x="7617" y="7210"/>
                </a:lnTo>
                <a:lnTo>
                  <a:pt x="7745" y="7210"/>
                </a:lnTo>
                <a:lnTo>
                  <a:pt x="7874" y="7232"/>
                </a:lnTo>
                <a:lnTo>
                  <a:pt x="7959" y="7275"/>
                </a:lnTo>
                <a:lnTo>
                  <a:pt x="8045" y="7339"/>
                </a:lnTo>
                <a:lnTo>
                  <a:pt x="8131" y="7446"/>
                </a:lnTo>
                <a:lnTo>
                  <a:pt x="8152" y="7553"/>
                </a:lnTo>
                <a:lnTo>
                  <a:pt x="8173" y="7681"/>
                </a:lnTo>
                <a:lnTo>
                  <a:pt x="8173" y="7681"/>
                </a:lnTo>
                <a:lnTo>
                  <a:pt x="8152" y="7788"/>
                </a:lnTo>
                <a:lnTo>
                  <a:pt x="8109" y="7895"/>
                </a:lnTo>
                <a:lnTo>
                  <a:pt x="8066" y="7981"/>
                </a:lnTo>
                <a:lnTo>
                  <a:pt x="7981" y="8066"/>
                </a:lnTo>
                <a:lnTo>
                  <a:pt x="7895" y="8130"/>
                </a:lnTo>
                <a:lnTo>
                  <a:pt x="7810" y="8173"/>
                </a:lnTo>
                <a:lnTo>
                  <a:pt x="7703" y="8216"/>
                </a:lnTo>
                <a:lnTo>
                  <a:pt x="7596" y="8237"/>
                </a:lnTo>
                <a:lnTo>
                  <a:pt x="7596" y="8237"/>
                </a:lnTo>
                <a:close/>
                <a:moveTo>
                  <a:pt x="9008" y="8152"/>
                </a:moveTo>
                <a:lnTo>
                  <a:pt x="9008" y="8152"/>
                </a:lnTo>
                <a:lnTo>
                  <a:pt x="8751" y="8280"/>
                </a:lnTo>
                <a:lnTo>
                  <a:pt x="8623" y="8323"/>
                </a:lnTo>
                <a:lnTo>
                  <a:pt x="8473" y="8344"/>
                </a:lnTo>
                <a:lnTo>
                  <a:pt x="8473" y="8344"/>
                </a:lnTo>
                <a:lnTo>
                  <a:pt x="8345" y="8366"/>
                </a:lnTo>
                <a:lnTo>
                  <a:pt x="8238" y="8344"/>
                </a:lnTo>
                <a:lnTo>
                  <a:pt x="8216" y="8323"/>
                </a:lnTo>
                <a:lnTo>
                  <a:pt x="8195" y="8280"/>
                </a:lnTo>
                <a:lnTo>
                  <a:pt x="8195" y="8216"/>
                </a:lnTo>
                <a:lnTo>
                  <a:pt x="8216" y="8152"/>
                </a:lnTo>
                <a:lnTo>
                  <a:pt x="8216" y="8152"/>
                </a:lnTo>
                <a:lnTo>
                  <a:pt x="8259" y="8045"/>
                </a:lnTo>
                <a:lnTo>
                  <a:pt x="8302" y="7916"/>
                </a:lnTo>
                <a:lnTo>
                  <a:pt x="8345" y="7809"/>
                </a:lnTo>
                <a:lnTo>
                  <a:pt x="8366" y="7681"/>
                </a:lnTo>
                <a:lnTo>
                  <a:pt x="8366" y="7681"/>
                </a:lnTo>
                <a:lnTo>
                  <a:pt x="8366" y="7531"/>
                </a:lnTo>
                <a:lnTo>
                  <a:pt x="8323" y="7382"/>
                </a:lnTo>
                <a:lnTo>
                  <a:pt x="8238" y="7275"/>
                </a:lnTo>
                <a:lnTo>
                  <a:pt x="8131" y="7168"/>
                </a:lnTo>
                <a:lnTo>
                  <a:pt x="8002" y="7103"/>
                </a:lnTo>
                <a:lnTo>
                  <a:pt x="7874" y="7039"/>
                </a:lnTo>
                <a:lnTo>
                  <a:pt x="7724" y="7018"/>
                </a:lnTo>
                <a:lnTo>
                  <a:pt x="7574" y="6996"/>
                </a:lnTo>
                <a:lnTo>
                  <a:pt x="7574" y="6996"/>
                </a:lnTo>
                <a:lnTo>
                  <a:pt x="7403" y="7018"/>
                </a:lnTo>
                <a:lnTo>
                  <a:pt x="7253" y="7039"/>
                </a:lnTo>
                <a:lnTo>
                  <a:pt x="7253" y="7039"/>
                </a:lnTo>
                <a:lnTo>
                  <a:pt x="7232" y="6996"/>
                </a:lnTo>
                <a:lnTo>
                  <a:pt x="7189" y="6932"/>
                </a:lnTo>
                <a:lnTo>
                  <a:pt x="7125" y="6804"/>
                </a:lnTo>
                <a:lnTo>
                  <a:pt x="7125" y="6804"/>
                </a:lnTo>
                <a:lnTo>
                  <a:pt x="7039" y="6697"/>
                </a:lnTo>
                <a:lnTo>
                  <a:pt x="6932" y="6611"/>
                </a:lnTo>
                <a:lnTo>
                  <a:pt x="6804" y="6526"/>
                </a:lnTo>
                <a:lnTo>
                  <a:pt x="6676" y="6462"/>
                </a:lnTo>
                <a:lnTo>
                  <a:pt x="6676" y="6462"/>
                </a:lnTo>
                <a:lnTo>
                  <a:pt x="6526" y="6419"/>
                </a:lnTo>
                <a:lnTo>
                  <a:pt x="6376" y="6419"/>
                </a:lnTo>
                <a:lnTo>
                  <a:pt x="6248" y="6419"/>
                </a:lnTo>
                <a:lnTo>
                  <a:pt x="6119" y="6440"/>
                </a:lnTo>
                <a:lnTo>
                  <a:pt x="5991" y="6483"/>
                </a:lnTo>
                <a:lnTo>
                  <a:pt x="5863" y="6526"/>
                </a:lnTo>
                <a:lnTo>
                  <a:pt x="5606" y="6697"/>
                </a:lnTo>
                <a:lnTo>
                  <a:pt x="5606" y="6697"/>
                </a:lnTo>
                <a:lnTo>
                  <a:pt x="5435" y="6847"/>
                </a:lnTo>
                <a:lnTo>
                  <a:pt x="5371" y="6932"/>
                </a:lnTo>
                <a:lnTo>
                  <a:pt x="5306" y="7018"/>
                </a:lnTo>
                <a:lnTo>
                  <a:pt x="5306" y="7018"/>
                </a:lnTo>
                <a:lnTo>
                  <a:pt x="5242" y="7146"/>
                </a:lnTo>
                <a:lnTo>
                  <a:pt x="5199" y="7189"/>
                </a:lnTo>
                <a:lnTo>
                  <a:pt x="5114" y="7210"/>
                </a:lnTo>
                <a:lnTo>
                  <a:pt x="5114" y="7210"/>
                </a:lnTo>
                <a:lnTo>
                  <a:pt x="4985" y="7210"/>
                </a:lnTo>
                <a:lnTo>
                  <a:pt x="4921" y="7210"/>
                </a:lnTo>
                <a:lnTo>
                  <a:pt x="4857" y="7210"/>
                </a:lnTo>
                <a:lnTo>
                  <a:pt x="4857" y="7210"/>
                </a:lnTo>
                <a:lnTo>
                  <a:pt x="4857" y="7168"/>
                </a:lnTo>
                <a:lnTo>
                  <a:pt x="4857" y="7082"/>
                </a:lnTo>
                <a:lnTo>
                  <a:pt x="4857" y="7018"/>
                </a:lnTo>
                <a:lnTo>
                  <a:pt x="4836" y="6975"/>
                </a:lnTo>
                <a:lnTo>
                  <a:pt x="4836" y="6975"/>
                </a:lnTo>
                <a:lnTo>
                  <a:pt x="4771" y="6932"/>
                </a:lnTo>
                <a:lnTo>
                  <a:pt x="4729" y="6932"/>
                </a:lnTo>
                <a:lnTo>
                  <a:pt x="4707" y="6975"/>
                </a:lnTo>
                <a:lnTo>
                  <a:pt x="4665" y="6996"/>
                </a:lnTo>
                <a:lnTo>
                  <a:pt x="4665" y="6996"/>
                </a:lnTo>
                <a:lnTo>
                  <a:pt x="4622" y="7018"/>
                </a:lnTo>
                <a:lnTo>
                  <a:pt x="4600" y="7061"/>
                </a:lnTo>
                <a:lnTo>
                  <a:pt x="4600" y="7082"/>
                </a:lnTo>
                <a:lnTo>
                  <a:pt x="4515" y="7082"/>
                </a:lnTo>
                <a:lnTo>
                  <a:pt x="4515" y="7082"/>
                </a:lnTo>
                <a:lnTo>
                  <a:pt x="4472" y="7039"/>
                </a:lnTo>
                <a:lnTo>
                  <a:pt x="4429" y="6996"/>
                </a:lnTo>
                <a:lnTo>
                  <a:pt x="4408" y="6889"/>
                </a:lnTo>
                <a:lnTo>
                  <a:pt x="4408" y="6889"/>
                </a:lnTo>
                <a:lnTo>
                  <a:pt x="4451" y="6761"/>
                </a:lnTo>
                <a:lnTo>
                  <a:pt x="4515" y="6590"/>
                </a:lnTo>
                <a:lnTo>
                  <a:pt x="4558" y="6440"/>
                </a:lnTo>
                <a:lnTo>
                  <a:pt x="4558" y="6376"/>
                </a:lnTo>
                <a:lnTo>
                  <a:pt x="4536" y="6333"/>
                </a:lnTo>
                <a:lnTo>
                  <a:pt x="4536" y="6333"/>
                </a:lnTo>
                <a:lnTo>
                  <a:pt x="4515" y="6312"/>
                </a:lnTo>
                <a:lnTo>
                  <a:pt x="4493" y="6290"/>
                </a:lnTo>
                <a:lnTo>
                  <a:pt x="4429" y="6312"/>
                </a:lnTo>
                <a:lnTo>
                  <a:pt x="4365" y="6376"/>
                </a:lnTo>
                <a:lnTo>
                  <a:pt x="4322" y="6440"/>
                </a:lnTo>
                <a:lnTo>
                  <a:pt x="4258" y="6633"/>
                </a:lnTo>
                <a:lnTo>
                  <a:pt x="4215" y="6740"/>
                </a:lnTo>
                <a:lnTo>
                  <a:pt x="4215" y="6740"/>
                </a:lnTo>
                <a:lnTo>
                  <a:pt x="4151" y="6697"/>
                </a:lnTo>
                <a:lnTo>
                  <a:pt x="4108" y="6633"/>
                </a:lnTo>
                <a:lnTo>
                  <a:pt x="4108" y="6569"/>
                </a:lnTo>
                <a:lnTo>
                  <a:pt x="4130" y="6483"/>
                </a:lnTo>
                <a:lnTo>
                  <a:pt x="4194" y="6290"/>
                </a:lnTo>
                <a:lnTo>
                  <a:pt x="4237" y="6162"/>
                </a:lnTo>
                <a:lnTo>
                  <a:pt x="4237" y="6162"/>
                </a:lnTo>
                <a:lnTo>
                  <a:pt x="4258" y="6034"/>
                </a:lnTo>
                <a:lnTo>
                  <a:pt x="4237" y="5969"/>
                </a:lnTo>
                <a:lnTo>
                  <a:pt x="4215" y="5948"/>
                </a:lnTo>
                <a:lnTo>
                  <a:pt x="4172" y="5927"/>
                </a:lnTo>
                <a:lnTo>
                  <a:pt x="4172" y="5927"/>
                </a:lnTo>
                <a:lnTo>
                  <a:pt x="4130" y="5927"/>
                </a:lnTo>
                <a:lnTo>
                  <a:pt x="4108" y="5948"/>
                </a:lnTo>
                <a:lnTo>
                  <a:pt x="4065" y="5991"/>
                </a:lnTo>
                <a:lnTo>
                  <a:pt x="4044" y="6034"/>
                </a:lnTo>
                <a:lnTo>
                  <a:pt x="3980" y="6076"/>
                </a:lnTo>
                <a:lnTo>
                  <a:pt x="3980" y="6076"/>
                </a:lnTo>
                <a:lnTo>
                  <a:pt x="3980" y="5905"/>
                </a:lnTo>
                <a:lnTo>
                  <a:pt x="4044" y="5755"/>
                </a:lnTo>
                <a:lnTo>
                  <a:pt x="4130" y="5627"/>
                </a:lnTo>
                <a:lnTo>
                  <a:pt x="4237" y="5520"/>
                </a:lnTo>
                <a:lnTo>
                  <a:pt x="4237" y="5520"/>
                </a:lnTo>
                <a:lnTo>
                  <a:pt x="4322" y="5477"/>
                </a:lnTo>
                <a:lnTo>
                  <a:pt x="4408" y="5435"/>
                </a:lnTo>
                <a:lnTo>
                  <a:pt x="4493" y="5435"/>
                </a:lnTo>
                <a:lnTo>
                  <a:pt x="4558" y="5435"/>
                </a:lnTo>
                <a:lnTo>
                  <a:pt x="4729" y="5456"/>
                </a:lnTo>
                <a:lnTo>
                  <a:pt x="4900" y="5520"/>
                </a:lnTo>
                <a:lnTo>
                  <a:pt x="4900" y="5520"/>
                </a:lnTo>
                <a:lnTo>
                  <a:pt x="5092" y="5584"/>
                </a:lnTo>
                <a:lnTo>
                  <a:pt x="5264" y="5670"/>
                </a:lnTo>
                <a:lnTo>
                  <a:pt x="5264" y="5670"/>
                </a:lnTo>
                <a:lnTo>
                  <a:pt x="5435" y="5798"/>
                </a:lnTo>
                <a:lnTo>
                  <a:pt x="5542" y="5862"/>
                </a:lnTo>
                <a:lnTo>
                  <a:pt x="5606" y="5905"/>
                </a:lnTo>
                <a:lnTo>
                  <a:pt x="5606" y="5905"/>
                </a:lnTo>
                <a:lnTo>
                  <a:pt x="5627" y="5969"/>
                </a:lnTo>
                <a:lnTo>
                  <a:pt x="5649" y="6034"/>
                </a:lnTo>
                <a:lnTo>
                  <a:pt x="5670" y="6183"/>
                </a:lnTo>
                <a:lnTo>
                  <a:pt x="5670" y="6312"/>
                </a:lnTo>
                <a:lnTo>
                  <a:pt x="5670" y="6462"/>
                </a:lnTo>
                <a:lnTo>
                  <a:pt x="5670" y="6462"/>
                </a:lnTo>
                <a:lnTo>
                  <a:pt x="5756" y="6440"/>
                </a:lnTo>
                <a:lnTo>
                  <a:pt x="5798" y="6397"/>
                </a:lnTo>
                <a:lnTo>
                  <a:pt x="5841" y="6333"/>
                </a:lnTo>
                <a:lnTo>
                  <a:pt x="5863" y="6248"/>
                </a:lnTo>
                <a:lnTo>
                  <a:pt x="5863" y="6076"/>
                </a:lnTo>
                <a:lnTo>
                  <a:pt x="5841" y="5927"/>
                </a:lnTo>
                <a:lnTo>
                  <a:pt x="5841" y="5927"/>
                </a:lnTo>
                <a:lnTo>
                  <a:pt x="5777" y="5755"/>
                </a:lnTo>
                <a:lnTo>
                  <a:pt x="5691" y="5584"/>
                </a:lnTo>
                <a:lnTo>
                  <a:pt x="5563" y="5456"/>
                </a:lnTo>
                <a:lnTo>
                  <a:pt x="5413" y="5328"/>
                </a:lnTo>
                <a:lnTo>
                  <a:pt x="5413" y="5328"/>
                </a:lnTo>
                <a:lnTo>
                  <a:pt x="5178" y="5221"/>
                </a:lnTo>
                <a:lnTo>
                  <a:pt x="4964" y="5135"/>
                </a:lnTo>
                <a:lnTo>
                  <a:pt x="4964" y="5135"/>
                </a:lnTo>
                <a:lnTo>
                  <a:pt x="4857" y="5114"/>
                </a:lnTo>
                <a:lnTo>
                  <a:pt x="4771" y="5092"/>
                </a:lnTo>
                <a:lnTo>
                  <a:pt x="4579" y="5114"/>
                </a:lnTo>
                <a:lnTo>
                  <a:pt x="4386" y="5135"/>
                </a:lnTo>
                <a:lnTo>
                  <a:pt x="4194" y="5135"/>
                </a:lnTo>
                <a:lnTo>
                  <a:pt x="4194" y="5135"/>
                </a:lnTo>
                <a:lnTo>
                  <a:pt x="4237" y="5049"/>
                </a:lnTo>
                <a:lnTo>
                  <a:pt x="4215" y="4942"/>
                </a:lnTo>
                <a:lnTo>
                  <a:pt x="4194" y="4835"/>
                </a:lnTo>
                <a:lnTo>
                  <a:pt x="4151" y="4728"/>
                </a:lnTo>
                <a:lnTo>
                  <a:pt x="4087" y="4622"/>
                </a:lnTo>
                <a:lnTo>
                  <a:pt x="4001" y="4536"/>
                </a:lnTo>
                <a:lnTo>
                  <a:pt x="3851" y="4386"/>
                </a:lnTo>
                <a:lnTo>
                  <a:pt x="3851" y="4386"/>
                </a:lnTo>
                <a:lnTo>
                  <a:pt x="3766" y="4322"/>
                </a:lnTo>
                <a:lnTo>
                  <a:pt x="3659" y="4258"/>
                </a:lnTo>
                <a:lnTo>
                  <a:pt x="3445" y="4194"/>
                </a:lnTo>
                <a:lnTo>
                  <a:pt x="3210" y="4151"/>
                </a:lnTo>
                <a:lnTo>
                  <a:pt x="2974" y="4151"/>
                </a:lnTo>
                <a:lnTo>
                  <a:pt x="2974" y="4151"/>
                </a:lnTo>
                <a:lnTo>
                  <a:pt x="2974" y="3894"/>
                </a:lnTo>
                <a:lnTo>
                  <a:pt x="2974" y="3766"/>
                </a:lnTo>
                <a:lnTo>
                  <a:pt x="2953" y="3659"/>
                </a:lnTo>
                <a:lnTo>
                  <a:pt x="2931" y="3552"/>
                </a:lnTo>
                <a:lnTo>
                  <a:pt x="2867" y="3445"/>
                </a:lnTo>
                <a:lnTo>
                  <a:pt x="2803" y="3338"/>
                </a:lnTo>
                <a:lnTo>
                  <a:pt x="2696" y="3252"/>
                </a:lnTo>
                <a:lnTo>
                  <a:pt x="2696" y="3252"/>
                </a:lnTo>
                <a:lnTo>
                  <a:pt x="2589" y="3167"/>
                </a:lnTo>
                <a:lnTo>
                  <a:pt x="2482" y="3102"/>
                </a:lnTo>
                <a:lnTo>
                  <a:pt x="2354" y="3060"/>
                </a:lnTo>
                <a:lnTo>
                  <a:pt x="2204" y="3038"/>
                </a:lnTo>
                <a:lnTo>
                  <a:pt x="2076" y="3038"/>
                </a:lnTo>
                <a:lnTo>
                  <a:pt x="1926" y="3060"/>
                </a:lnTo>
                <a:lnTo>
                  <a:pt x="1797" y="3102"/>
                </a:lnTo>
                <a:lnTo>
                  <a:pt x="1690" y="3167"/>
                </a:lnTo>
                <a:lnTo>
                  <a:pt x="1690" y="3167"/>
                </a:lnTo>
                <a:lnTo>
                  <a:pt x="1605" y="3274"/>
                </a:lnTo>
                <a:lnTo>
                  <a:pt x="1541" y="3402"/>
                </a:lnTo>
                <a:lnTo>
                  <a:pt x="1498" y="3530"/>
                </a:lnTo>
                <a:lnTo>
                  <a:pt x="1455" y="3680"/>
                </a:lnTo>
                <a:lnTo>
                  <a:pt x="1455" y="3830"/>
                </a:lnTo>
                <a:lnTo>
                  <a:pt x="1455" y="3980"/>
                </a:lnTo>
                <a:lnTo>
                  <a:pt x="1477" y="4129"/>
                </a:lnTo>
                <a:lnTo>
                  <a:pt x="1498" y="4236"/>
                </a:lnTo>
                <a:lnTo>
                  <a:pt x="1498" y="4236"/>
                </a:lnTo>
                <a:lnTo>
                  <a:pt x="1562" y="4365"/>
                </a:lnTo>
                <a:lnTo>
                  <a:pt x="1648" y="4450"/>
                </a:lnTo>
                <a:lnTo>
                  <a:pt x="1733" y="4536"/>
                </a:lnTo>
                <a:lnTo>
                  <a:pt x="1819" y="4600"/>
                </a:lnTo>
                <a:lnTo>
                  <a:pt x="1926" y="4643"/>
                </a:lnTo>
                <a:lnTo>
                  <a:pt x="2054" y="4686"/>
                </a:lnTo>
                <a:lnTo>
                  <a:pt x="2161" y="4707"/>
                </a:lnTo>
                <a:lnTo>
                  <a:pt x="2290" y="4707"/>
                </a:lnTo>
                <a:lnTo>
                  <a:pt x="2290" y="4707"/>
                </a:lnTo>
                <a:lnTo>
                  <a:pt x="2247" y="4921"/>
                </a:lnTo>
                <a:lnTo>
                  <a:pt x="2225" y="5135"/>
                </a:lnTo>
                <a:lnTo>
                  <a:pt x="2225" y="5349"/>
                </a:lnTo>
                <a:lnTo>
                  <a:pt x="2225" y="5563"/>
                </a:lnTo>
                <a:lnTo>
                  <a:pt x="2225" y="5563"/>
                </a:lnTo>
                <a:lnTo>
                  <a:pt x="2118" y="5477"/>
                </a:lnTo>
                <a:lnTo>
                  <a:pt x="2011" y="5328"/>
                </a:lnTo>
                <a:lnTo>
                  <a:pt x="1797" y="5071"/>
                </a:lnTo>
                <a:lnTo>
                  <a:pt x="1797" y="5071"/>
                </a:lnTo>
                <a:lnTo>
                  <a:pt x="1669" y="4900"/>
                </a:lnTo>
                <a:lnTo>
                  <a:pt x="1562" y="4750"/>
                </a:lnTo>
                <a:lnTo>
                  <a:pt x="1477" y="4579"/>
                </a:lnTo>
                <a:lnTo>
                  <a:pt x="1412" y="4386"/>
                </a:lnTo>
                <a:lnTo>
                  <a:pt x="1412" y="4386"/>
                </a:lnTo>
                <a:lnTo>
                  <a:pt x="1348" y="4151"/>
                </a:lnTo>
                <a:lnTo>
                  <a:pt x="1284" y="3915"/>
                </a:lnTo>
                <a:lnTo>
                  <a:pt x="1241" y="3701"/>
                </a:lnTo>
                <a:lnTo>
                  <a:pt x="1220" y="3466"/>
                </a:lnTo>
                <a:lnTo>
                  <a:pt x="1198" y="3231"/>
                </a:lnTo>
                <a:lnTo>
                  <a:pt x="1220" y="2995"/>
                </a:lnTo>
                <a:lnTo>
                  <a:pt x="1263" y="2760"/>
                </a:lnTo>
                <a:lnTo>
                  <a:pt x="1305" y="2525"/>
                </a:lnTo>
                <a:lnTo>
                  <a:pt x="1305" y="2461"/>
                </a:lnTo>
                <a:lnTo>
                  <a:pt x="1305" y="2461"/>
                </a:lnTo>
                <a:lnTo>
                  <a:pt x="1434" y="2503"/>
                </a:lnTo>
                <a:lnTo>
                  <a:pt x="1541" y="2568"/>
                </a:lnTo>
                <a:lnTo>
                  <a:pt x="1669" y="2610"/>
                </a:lnTo>
                <a:lnTo>
                  <a:pt x="1797" y="2653"/>
                </a:lnTo>
                <a:lnTo>
                  <a:pt x="1797" y="2653"/>
                </a:lnTo>
                <a:lnTo>
                  <a:pt x="1862" y="2653"/>
                </a:lnTo>
                <a:lnTo>
                  <a:pt x="1926" y="2653"/>
                </a:lnTo>
                <a:lnTo>
                  <a:pt x="2054" y="2610"/>
                </a:lnTo>
                <a:lnTo>
                  <a:pt x="2161" y="2568"/>
                </a:lnTo>
                <a:lnTo>
                  <a:pt x="2204" y="2568"/>
                </a:lnTo>
                <a:lnTo>
                  <a:pt x="2268" y="2568"/>
                </a:lnTo>
                <a:lnTo>
                  <a:pt x="2268" y="2568"/>
                </a:lnTo>
                <a:lnTo>
                  <a:pt x="2375" y="2653"/>
                </a:lnTo>
                <a:lnTo>
                  <a:pt x="2504" y="2739"/>
                </a:lnTo>
                <a:lnTo>
                  <a:pt x="2717" y="2953"/>
                </a:lnTo>
                <a:lnTo>
                  <a:pt x="2717" y="2953"/>
                </a:lnTo>
                <a:lnTo>
                  <a:pt x="3274" y="3423"/>
                </a:lnTo>
                <a:lnTo>
                  <a:pt x="3274" y="3423"/>
                </a:lnTo>
                <a:lnTo>
                  <a:pt x="3851" y="3873"/>
                </a:lnTo>
                <a:lnTo>
                  <a:pt x="4408" y="4322"/>
                </a:lnTo>
                <a:lnTo>
                  <a:pt x="5007" y="4728"/>
                </a:lnTo>
                <a:lnTo>
                  <a:pt x="5306" y="4921"/>
                </a:lnTo>
                <a:lnTo>
                  <a:pt x="5606" y="5114"/>
                </a:lnTo>
                <a:lnTo>
                  <a:pt x="5606" y="5114"/>
                </a:lnTo>
                <a:lnTo>
                  <a:pt x="6226" y="5477"/>
                </a:lnTo>
                <a:lnTo>
                  <a:pt x="6526" y="5691"/>
                </a:lnTo>
                <a:lnTo>
                  <a:pt x="6825" y="5905"/>
                </a:lnTo>
                <a:lnTo>
                  <a:pt x="6825" y="5905"/>
                </a:lnTo>
                <a:lnTo>
                  <a:pt x="7104" y="6119"/>
                </a:lnTo>
                <a:lnTo>
                  <a:pt x="7360" y="6333"/>
                </a:lnTo>
                <a:lnTo>
                  <a:pt x="7874" y="6782"/>
                </a:lnTo>
                <a:lnTo>
                  <a:pt x="7874" y="6782"/>
                </a:lnTo>
                <a:lnTo>
                  <a:pt x="8131" y="7018"/>
                </a:lnTo>
                <a:lnTo>
                  <a:pt x="8366" y="7253"/>
                </a:lnTo>
                <a:lnTo>
                  <a:pt x="8623" y="7467"/>
                </a:lnTo>
                <a:lnTo>
                  <a:pt x="8879" y="7681"/>
                </a:lnTo>
                <a:lnTo>
                  <a:pt x="8879" y="7681"/>
                </a:lnTo>
                <a:lnTo>
                  <a:pt x="8986" y="7767"/>
                </a:lnTo>
                <a:lnTo>
                  <a:pt x="9115" y="7809"/>
                </a:lnTo>
                <a:lnTo>
                  <a:pt x="9222" y="7852"/>
                </a:lnTo>
                <a:lnTo>
                  <a:pt x="9372" y="7874"/>
                </a:lnTo>
                <a:lnTo>
                  <a:pt x="9372" y="7874"/>
                </a:lnTo>
                <a:lnTo>
                  <a:pt x="9564" y="7895"/>
                </a:lnTo>
                <a:lnTo>
                  <a:pt x="9650" y="7916"/>
                </a:lnTo>
                <a:lnTo>
                  <a:pt x="9693" y="7938"/>
                </a:lnTo>
                <a:lnTo>
                  <a:pt x="9693" y="7959"/>
                </a:lnTo>
                <a:lnTo>
                  <a:pt x="9693" y="7959"/>
                </a:lnTo>
                <a:lnTo>
                  <a:pt x="9521" y="7981"/>
                </a:lnTo>
                <a:lnTo>
                  <a:pt x="9350" y="8023"/>
                </a:lnTo>
                <a:lnTo>
                  <a:pt x="9179" y="8088"/>
                </a:lnTo>
                <a:lnTo>
                  <a:pt x="9008" y="8152"/>
                </a:lnTo>
                <a:lnTo>
                  <a:pt x="9008" y="8152"/>
                </a:lnTo>
                <a:close/>
                <a:moveTo>
                  <a:pt x="2033" y="3701"/>
                </a:moveTo>
                <a:lnTo>
                  <a:pt x="2033" y="3701"/>
                </a:lnTo>
                <a:lnTo>
                  <a:pt x="1969" y="3701"/>
                </a:lnTo>
                <a:lnTo>
                  <a:pt x="1926" y="3723"/>
                </a:lnTo>
                <a:lnTo>
                  <a:pt x="1883" y="3766"/>
                </a:lnTo>
                <a:lnTo>
                  <a:pt x="1840" y="3830"/>
                </a:lnTo>
                <a:lnTo>
                  <a:pt x="1819" y="3915"/>
                </a:lnTo>
                <a:lnTo>
                  <a:pt x="1819" y="4001"/>
                </a:lnTo>
                <a:lnTo>
                  <a:pt x="1819" y="4065"/>
                </a:lnTo>
                <a:lnTo>
                  <a:pt x="1840" y="4129"/>
                </a:lnTo>
                <a:lnTo>
                  <a:pt x="1840" y="4129"/>
                </a:lnTo>
                <a:lnTo>
                  <a:pt x="1883" y="4108"/>
                </a:lnTo>
                <a:lnTo>
                  <a:pt x="1947" y="4065"/>
                </a:lnTo>
                <a:lnTo>
                  <a:pt x="2033" y="3937"/>
                </a:lnTo>
                <a:lnTo>
                  <a:pt x="2054" y="3873"/>
                </a:lnTo>
                <a:lnTo>
                  <a:pt x="2076" y="3808"/>
                </a:lnTo>
                <a:lnTo>
                  <a:pt x="2076" y="3744"/>
                </a:lnTo>
                <a:lnTo>
                  <a:pt x="2033" y="3701"/>
                </a:lnTo>
                <a:lnTo>
                  <a:pt x="2033" y="3701"/>
                </a:lnTo>
                <a:close/>
                <a:moveTo>
                  <a:pt x="2996" y="8195"/>
                </a:moveTo>
                <a:lnTo>
                  <a:pt x="2996" y="8195"/>
                </a:lnTo>
                <a:lnTo>
                  <a:pt x="2889" y="8152"/>
                </a:lnTo>
                <a:lnTo>
                  <a:pt x="2739" y="8130"/>
                </a:lnTo>
                <a:lnTo>
                  <a:pt x="2589" y="8088"/>
                </a:lnTo>
                <a:lnTo>
                  <a:pt x="2546" y="8066"/>
                </a:lnTo>
                <a:lnTo>
                  <a:pt x="2525" y="8023"/>
                </a:lnTo>
                <a:lnTo>
                  <a:pt x="2525" y="8023"/>
                </a:lnTo>
                <a:lnTo>
                  <a:pt x="2568" y="7852"/>
                </a:lnTo>
                <a:lnTo>
                  <a:pt x="2568" y="7681"/>
                </a:lnTo>
                <a:lnTo>
                  <a:pt x="2568" y="7510"/>
                </a:lnTo>
                <a:lnTo>
                  <a:pt x="2525" y="7360"/>
                </a:lnTo>
                <a:lnTo>
                  <a:pt x="2461" y="7189"/>
                </a:lnTo>
                <a:lnTo>
                  <a:pt x="2354" y="7061"/>
                </a:lnTo>
                <a:lnTo>
                  <a:pt x="2247" y="6932"/>
                </a:lnTo>
                <a:lnTo>
                  <a:pt x="2097" y="6825"/>
                </a:lnTo>
                <a:lnTo>
                  <a:pt x="2097" y="6825"/>
                </a:lnTo>
                <a:lnTo>
                  <a:pt x="1926" y="6761"/>
                </a:lnTo>
                <a:lnTo>
                  <a:pt x="1755" y="6718"/>
                </a:lnTo>
                <a:lnTo>
                  <a:pt x="1605" y="6697"/>
                </a:lnTo>
                <a:lnTo>
                  <a:pt x="1434" y="6697"/>
                </a:lnTo>
                <a:lnTo>
                  <a:pt x="1263" y="6740"/>
                </a:lnTo>
                <a:lnTo>
                  <a:pt x="1113" y="6804"/>
                </a:lnTo>
                <a:lnTo>
                  <a:pt x="963" y="6889"/>
                </a:lnTo>
                <a:lnTo>
                  <a:pt x="813" y="6996"/>
                </a:lnTo>
                <a:lnTo>
                  <a:pt x="813" y="6996"/>
                </a:lnTo>
                <a:lnTo>
                  <a:pt x="685" y="7146"/>
                </a:lnTo>
                <a:lnTo>
                  <a:pt x="578" y="7296"/>
                </a:lnTo>
                <a:lnTo>
                  <a:pt x="492" y="7467"/>
                </a:lnTo>
                <a:lnTo>
                  <a:pt x="450" y="7638"/>
                </a:lnTo>
                <a:lnTo>
                  <a:pt x="450" y="7638"/>
                </a:lnTo>
                <a:lnTo>
                  <a:pt x="428" y="7852"/>
                </a:lnTo>
                <a:lnTo>
                  <a:pt x="450" y="8045"/>
                </a:lnTo>
                <a:lnTo>
                  <a:pt x="471" y="8130"/>
                </a:lnTo>
                <a:lnTo>
                  <a:pt x="514" y="8216"/>
                </a:lnTo>
                <a:lnTo>
                  <a:pt x="642" y="8387"/>
                </a:lnTo>
                <a:lnTo>
                  <a:pt x="642" y="8387"/>
                </a:lnTo>
                <a:lnTo>
                  <a:pt x="770" y="8516"/>
                </a:lnTo>
                <a:lnTo>
                  <a:pt x="920" y="8623"/>
                </a:lnTo>
                <a:lnTo>
                  <a:pt x="920" y="8623"/>
                </a:lnTo>
                <a:lnTo>
                  <a:pt x="984" y="8665"/>
                </a:lnTo>
                <a:lnTo>
                  <a:pt x="1006" y="8687"/>
                </a:lnTo>
                <a:lnTo>
                  <a:pt x="1027" y="8729"/>
                </a:lnTo>
                <a:lnTo>
                  <a:pt x="1006" y="8815"/>
                </a:lnTo>
                <a:lnTo>
                  <a:pt x="1006" y="8815"/>
                </a:lnTo>
                <a:lnTo>
                  <a:pt x="963" y="8943"/>
                </a:lnTo>
                <a:lnTo>
                  <a:pt x="920" y="9072"/>
                </a:lnTo>
                <a:lnTo>
                  <a:pt x="899" y="9222"/>
                </a:lnTo>
                <a:lnTo>
                  <a:pt x="899" y="9350"/>
                </a:lnTo>
                <a:lnTo>
                  <a:pt x="899" y="9350"/>
                </a:lnTo>
                <a:lnTo>
                  <a:pt x="920" y="9543"/>
                </a:lnTo>
                <a:lnTo>
                  <a:pt x="984" y="9714"/>
                </a:lnTo>
                <a:lnTo>
                  <a:pt x="1070" y="9863"/>
                </a:lnTo>
                <a:lnTo>
                  <a:pt x="1198" y="9992"/>
                </a:lnTo>
                <a:lnTo>
                  <a:pt x="1327" y="10077"/>
                </a:lnTo>
                <a:lnTo>
                  <a:pt x="1498" y="10163"/>
                </a:lnTo>
                <a:lnTo>
                  <a:pt x="1669" y="10206"/>
                </a:lnTo>
                <a:lnTo>
                  <a:pt x="1840" y="10249"/>
                </a:lnTo>
                <a:lnTo>
                  <a:pt x="2033" y="10249"/>
                </a:lnTo>
                <a:lnTo>
                  <a:pt x="2225" y="10249"/>
                </a:lnTo>
                <a:lnTo>
                  <a:pt x="2418" y="10227"/>
                </a:lnTo>
                <a:lnTo>
                  <a:pt x="2611" y="10184"/>
                </a:lnTo>
                <a:lnTo>
                  <a:pt x="2782" y="10120"/>
                </a:lnTo>
                <a:lnTo>
                  <a:pt x="2953" y="10056"/>
                </a:lnTo>
                <a:lnTo>
                  <a:pt x="3103" y="9949"/>
                </a:lnTo>
                <a:lnTo>
                  <a:pt x="3231" y="9842"/>
                </a:lnTo>
                <a:lnTo>
                  <a:pt x="3231" y="9842"/>
                </a:lnTo>
                <a:lnTo>
                  <a:pt x="3359" y="9714"/>
                </a:lnTo>
                <a:lnTo>
                  <a:pt x="3445" y="9585"/>
                </a:lnTo>
                <a:lnTo>
                  <a:pt x="3531" y="9457"/>
                </a:lnTo>
                <a:lnTo>
                  <a:pt x="3573" y="9307"/>
                </a:lnTo>
                <a:lnTo>
                  <a:pt x="3595" y="9157"/>
                </a:lnTo>
                <a:lnTo>
                  <a:pt x="3595" y="9008"/>
                </a:lnTo>
                <a:lnTo>
                  <a:pt x="3552" y="8858"/>
                </a:lnTo>
                <a:lnTo>
                  <a:pt x="3488" y="8687"/>
                </a:lnTo>
                <a:lnTo>
                  <a:pt x="3488" y="8687"/>
                </a:lnTo>
                <a:lnTo>
                  <a:pt x="3402" y="8537"/>
                </a:lnTo>
                <a:lnTo>
                  <a:pt x="3295" y="8409"/>
                </a:lnTo>
                <a:lnTo>
                  <a:pt x="3145" y="8280"/>
                </a:lnTo>
                <a:lnTo>
                  <a:pt x="2996" y="8195"/>
                </a:lnTo>
                <a:lnTo>
                  <a:pt x="2996" y="8195"/>
                </a:lnTo>
                <a:close/>
                <a:moveTo>
                  <a:pt x="1091" y="8323"/>
                </a:moveTo>
                <a:lnTo>
                  <a:pt x="1091" y="8323"/>
                </a:lnTo>
                <a:lnTo>
                  <a:pt x="1049" y="8280"/>
                </a:lnTo>
                <a:lnTo>
                  <a:pt x="1070" y="8216"/>
                </a:lnTo>
                <a:lnTo>
                  <a:pt x="1070" y="8216"/>
                </a:lnTo>
                <a:lnTo>
                  <a:pt x="1134" y="8152"/>
                </a:lnTo>
                <a:lnTo>
                  <a:pt x="1198" y="8109"/>
                </a:lnTo>
                <a:lnTo>
                  <a:pt x="1220" y="8066"/>
                </a:lnTo>
                <a:lnTo>
                  <a:pt x="1220" y="8045"/>
                </a:lnTo>
                <a:lnTo>
                  <a:pt x="1198" y="8002"/>
                </a:lnTo>
                <a:lnTo>
                  <a:pt x="1156" y="7959"/>
                </a:lnTo>
                <a:lnTo>
                  <a:pt x="1156" y="7959"/>
                </a:lnTo>
                <a:lnTo>
                  <a:pt x="1091" y="7959"/>
                </a:lnTo>
                <a:lnTo>
                  <a:pt x="1006" y="7981"/>
                </a:lnTo>
                <a:lnTo>
                  <a:pt x="877" y="8023"/>
                </a:lnTo>
                <a:lnTo>
                  <a:pt x="877" y="8023"/>
                </a:lnTo>
                <a:lnTo>
                  <a:pt x="856" y="7938"/>
                </a:lnTo>
                <a:lnTo>
                  <a:pt x="877" y="7895"/>
                </a:lnTo>
                <a:lnTo>
                  <a:pt x="899" y="7831"/>
                </a:lnTo>
                <a:lnTo>
                  <a:pt x="920" y="7767"/>
                </a:lnTo>
                <a:lnTo>
                  <a:pt x="920" y="7767"/>
                </a:lnTo>
                <a:lnTo>
                  <a:pt x="920" y="7724"/>
                </a:lnTo>
                <a:lnTo>
                  <a:pt x="899" y="7681"/>
                </a:lnTo>
                <a:lnTo>
                  <a:pt x="877" y="7660"/>
                </a:lnTo>
                <a:lnTo>
                  <a:pt x="856" y="7617"/>
                </a:lnTo>
                <a:lnTo>
                  <a:pt x="856" y="7617"/>
                </a:lnTo>
                <a:lnTo>
                  <a:pt x="877" y="7553"/>
                </a:lnTo>
                <a:lnTo>
                  <a:pt x="899" y="7467"/>
                </a:lnTo>
                <a:lnTo>
                  <a:pt x="1006" y="7317"/>
                </a:lnTo>
                <a:lnTo>
                  <a:pt x="1134" y="7210"/>
                </a:lnTo>
                <a:lnTo>
                  <a:pt x="1263" y="7103"/>
                </a:lnTo>
                <a:lnTo>
                  <a:pt x="1263" y="7103"/>
                </a:lnTo>
                <a:lnTo>
                  <a:pt x="1605" y="7061"/>
                </a:lnTo>
                <a:lnTo>
                  <a:pt x="1776" y="7061"/>
                </a:lnTo>
                <a:lnTo>
                  <a:pt x="1926" y="7103"/>
                </a:lnTo>
                <a:lnTo>
                  <a:pt x="1926" y="7103"/>
                </a:lnTo>
                <a:lnTo>
                  <a:pt x="1990" y="7125"/>
                </a:lnTo>
                <a:lnTo>
                  <a:pt x="2054" y="7168"/>
                </a:lnTo>
                <a:lnTo>
                  <a:pt x="2118" y="7275"/>
                </a:lnTo>
                <a:lnTo>
                  <a:pt x="2225" y="7510"/>
                </a:lnTo>
                <a:lnTo>
                  <a:pt x="2225" y="7510"/>
                </a:lnTo>
                <a:lnTo>
                  <a:pt x="2290" y="7617"/>
                </a:lnTo>
                <a:lnTo>
                  <a:pt x="2332" y="7724"/>
                </a:lnTo>
                <a:lnTo>
                  <a:pt x="2332" y="7831"/>
                </a:lnTo>
                <a:lnTo>
                  <a:pt x="2332" y="7895"/>
                </a:lnTo>
                <a:lnTo>
                  <a:pt x="2290" y="7959"/>
                </a:lnTo>
                <a:lnTo>
                  <a:pt x="2290" y="7959"/>
                </a:lnTo>
                <a:lnTo>
                  <a:pt x="2247" y="8002"/>
                </a:lnTo>
                <a:lnTo>
                  <a:pt x="2204" y="8023"/>
                </a:lnTo>
                <a:lnTo>
                  <a:pt x="2076" y="8066"/>
                </a:lnTo>
                <a:lnTo>
                  <a:pt x="1926" y="8109"/>
                </a:lnTo>
                <a:lnTo>
                  <a:pt x="1797" y="8130"/>
                </a:lnTo>
                <a:lnTo>
                  <a:pt x="1797" y="8130"/>
                </a:lnTo>
                <a:lnTo>
                  <a:pt x="1669" y="8195"/>
                </a:lnTo>
                <a:lnTo>
                  <a:pt x="1541" y="8280"/>
                </a:lnTo>
                <a:lnTo>
                  <a:pt x="1412" y="8366"/>
                </a:lnTo>
                <a:lnTo>
                  <a:pt x="1284" y="8387"/>
                </a:lnTo>
                <a:lnTo>
                  <a:pt x="1284" y="8387"/>
                </a:lnTo>
                <a:lnTo>
                  <a:pt x="1177" y="8366"/>
                </a:lnTo>
                <a:lnTo>
                  <a:pt x="1113" y="8366"/>
                </a:lnTo>
                <a:lnTo>
                  <a:pt x="1091" y="8323"/>
                </a:lnTo>
                <a:lnTo>
                  <a:pt x="1091" y="8323"/>
                </a:lnTo>
                <a:close/>
                <a:moveTo>
                  <a:pt x="3210" y="9457"/>
                </a:moveTo>
                <a:lnTo>
                  <a:pt x="3210" y="9457"/>
                </a:lnTo>
                <a:lnTo>
                  <a:pt x="3038" y="9585"/>
                </a:lnTo>
                <a:lnTo>
                  <a:pt x="2867" y="9671"/>
                </a:lnTo>
                <a:lnTo>
                  <a:pt x="2867" y="9671"/>
                </a:lnTo>
                <a:lnTo>
                  <a:pt x="2611" y="9756"/>
                </a:lnTo>
                <a:lnTo>
                  <a:pt x="2611" y="9756"/>
                </a:lnTo>
                <a:lnTo>
                  <a:pt x="2482" y="9778"/>
                </a:lnTo>
                <a:lnTo>
                  <a:pt x="2397" y="9799"/>
                </a:lnTo>
                <a:lnTo>
                  <a:pt x="2332" y="9821"/>
                </a:lnTo>
                <a:lnTo>
                  <a:pt x="2332" y="9821"/>
                </a:lnTo>
                <a:lnTo>
                  <a:pt x="2247" y="9799"/>
                </a:lnTo>
                <a:lnTo>
                  <a:pt x="2161" y="9799"/>
                </a:lnTo>
                <a:lnTo>
                  <a:pt x="1969" y="9799"/>
                </a:lnTo>
                <a:lnTo>
                  <a:pt x="1969" y="9799"/>
                </a:lnTo>
                <a:lnTo>
                  <a:pt x="2011" y="9692"/>
                </a:lnTo>
                <a:lnTo>
                  <a:pt x="2054" y="9607"/>
                </a:lnTo>
                <a:lnTo>
                  <a:pt x="2054" y="9564"/>
                </a:lnTo>
                <a:lnTo>
                  <a:pt x="2033" y="9564"/>
                </a:lnTo>
                <a:lnTo>
                  <a:pt x="1969" y="9564"/>
                </a:lnTo>
                <a:lnTo>
                  <a:pt x="1883" y="9585"/>
                </a:lnTo>
                <a:lnTo>
                  <a:pt x="1883" y="9585"/>
                </a:lnTo>
                <a:lnTo>
                  <a:pt x="1840" y="9607"/>
                </a:lnTo>
                <a:lnTo>
                  <a:pt x="1797" y="9650"/>
                </a:lnTo>
                <a:lnTo>
                  <a:pt x="1776" y="9692"/>
                </a:lnTo>
                <a:lnTo>
                  <a:pt x="1755" y="9714"/>
                </a:lnTo>
                <a:lnTo>
                  <a:pt x="1712" y="9735"/>
                </a:lnTo>
                <a:lnTo>
                  <a:pt x="1690" y="9735"/>
                </a:lnTo>
                <a:lnTo>
                  <a:pt x="1626" y="9714"/>
                </a:lnTo>
                <a:lnTo>
                  <a:pt x="1626" y="9714"/>
                </a:lnTo>
                <a:lnTo>
                  <a:pt x="1584" y="9671"/>
                </a:lnTo>
                <a:lnTo>
                  <a:pt x="1562" y="9628"/>
                </a:lnTo>
                <a:lnTo>
                  <a:pt x="1541" y="9564"/>
                </a:lnTo>
                <a:lnTo>
                  <a:pt x="1541" y="9500"/>
                </a:lnTo>
                <a:lnTo>
                  <a:pt x="1541" y="9500"/>
                </a:lnTo>
                <a:lnTo>
                  <a:pt x="1562" y="9457"/>
                </a:lnTo>
                <a:lnTo>
                  <a:pt x="1605" y="9436"/>
                </a:lnTo>
                <a:lnTo>
                  <a:pt x="1733" y="9350"/>
                </a:lnTo>
                <a:lnTo>
                  <a:pt x="1862" y="9286"/>
                </a:lnTo>
                <a:lnTo>
                  <a:pt x="1904" y="9222"/>
                </a:lnTo>
                <a:lnTo>
                  <a:pt x="1904" y="9179"/>
                </a:lnTo>
                <a:lnTo>
                  <a:pt x="1904" y="9179"/>
                </a:lnTo>
                <a:lnTo>
                  <a:pt x="1904" y="9093"/>
                </a:lnTo>
                <a:lnTo>
                  <a:pt x="1862" y="9072"/>
                </a:lnTo>
                <a:lnTo>
                  <a:pt x="1797" y="9072"/>
                </a:lnTo>
                <a:lnTo>
                  <a:pt x="1712" y="9093"/>
                </a:lnTo>
                <a:lnTo>
                  <a:pt x="1584" y="9179"/>
                </a:lnTo>
                <a:lnTo>
                  <a:pt x="1477" y="9264"/>
                </a:lnTo>
                <a:lnTo>
                  <a:pt x="1477" y="9264"/>
                </a:lnTo>
                <a:lnTo>
                  <a:pt x="1455" y="9243"/>
                </a:lnTo>
                <a:lnTo>
                  <a:pt x="1455" y="9200"/>
                </a:lnTo>
                <a:lnTo>
                  <a:pt x="1477" y="9093"/>
                </a:lnTo>
                <a:lnTo>
                  <a:pt x="1541" y="8901"/>
                </a:lnTo>
                <a:lnTo>
                  <a:pt x="1541" y="8901"/>
                </a:lnTo>
                <a:lnTo>
                  <a:pt x="1605" y="8772"/>
                </a:lnTo>
                <a:lnTo>
                  <a:pt x="1669" y="8687"/>
                </a:lnTo>
                <a:lnTo>
                  <a:pt x="1776" y="8623"/>
                </a:lnTo>
                <a:lnTo>
                  <a:pt x="1883" y="8537"/>
                </a:lnTo>
                <a:lnTo>
                  <a:pt x="1883" y="8537"/>
                </a:lnTo>
                <a:lnTo>
                  <a:pt x="2033" y="8473"/>
                </a:lnTo>
                <a:lnTo>
                  <a:pt x="2140" y="8430"/>
                </a:lnTo>
                <a:lnTo>
                  <a:pt x="2268" y="8430"/>
                </a:lnTo>
                <a:lnTo>
                  <a:pt x="2375" y="8430"/>
                </a:lnTo>
                <a:lnTo>
                  <a:pt x="2504" y="8473"/>
                </a:lnTo>
                <a:lnTo>
                  <a:pt x="2611" y="8516"/>
                </a:lnTo>
                <a:lnTo>
                  <a:pt x="2867" y="8644"/>
                </a:lnTo>
                <a:lnTo>
                  <a:pt x="2867" y="8644"/>
                </a:lnTo>
                <a:lnTo>
                  <a:pt x="2996" y="8708"/>
                </a:lnTo>
                <a:lnTo>
                  <a:pt x="3124" y="8794"/>
                </a:lnTo>
                <a:lnTo>
                  <a:pt x="3210" y="8879"/>
                </a:lnTo>
                <a:lnTo>
                  <a:pt x="3295" y="8965"/>
                </a:lnTo>
                <a:lnTo>
                  <a:pt x="3338" y="9093"/>
                </a:lnTo>
                <a:lnTo>
                  <a:pt x="3338" y="9200"/>
                </a:lnTo>
                <a:lnTo>
                  <a:pt x="3295" y="9329"/>
                </a:lnTo>
                <a:lnTo>
                  <a:pt x="3210" y="9457"/>
                </a:lnTo>
                <a:lnTo>
                  <a:pt x="3210" y="945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3427207" y="2008889"/>
            <a:ext cx="201617" cy="277858"/>
          </a:xfrm>
          <a:custGeom>
            <a:rect b="b" l="l" r="r" t="t"/>
            <a:pathLst>
              <a:path extrusionOk="0" h="10292" w="7468">
                <a:moveTo>
                  <a:pt x="7403" y="685"/>
                </a:moveTo>
                <a:lnTo>
                  <a:pt x="7403" y="685"/>
                </a:lnTo>
                <a:lnTo>
                  <a:pt x="7318" y="493"/>
                </a:lnTo>
                <a:lnTo>
                  <a:pt x="7189" y="343"/>
                </a:lnTo>
                <a:lnTo>
                  <a:pt x="7040" y="236"/>
                </a:lnTo>
                <a:lnTo>
                  <a:pt x="6890" y="129"/>
                </a:lnTo>
                <a:lnTo>
                  <a:pt x="6697" y="65"/>
                </a:lnTo>
                <a:lnTo>
                  <a:pt x="6505" y="22"/>
                </a:lnTo>
                <a:lnTo>
                  <a:pt x="6312" y="1"/>
                </a:lnTo>
                <a:lnTo>
                  <a:pt x="6120" y="1"/>
                </a:lnTo>
                <a:lnTo>
                  <a:pt x="6120" y="1"/>
                </a:lnTo>
                <a:lnTo>
                  <a:pt x="5927" y="22"/>
                </a:lnTo>
                <a:lnTo>
                  <a:pt x="5735" y="86"/>
                </a:lnTo>
                <a:lnTo>
                  <a:pt x="5542" y="150"/>
                </a:lnTo>
                <a:lnTo>
                  <a:pt x="5371" y="236"/>
                </a:lnTo>
                <a:lnTo>
                  <a:pt x="5371" y="236"/>
                </a:lnTo>
                <a:lnTo>
                  <a:pt x="5264" y="343"/>
                </a:lnTo>
                <a:lnTo>
                  <a:pt x="5221" y="386"/>
                </a:lnTo>
                <a:lnTo>
                  <a:pt x="5157" y="429"/>
                </a:lnTo>
                <a:lnTo>
                  <a:pt x="5157" y="429"/>
                </a:lnTo>
                <a:lnTo>
                  <a:pt x="5114" y="450"/>
                </a:lnTo>
                <a:lnTo>
                  <a:pt x="5007" y="429"/>
                </a:lnTo>
                <a:lnTo>
                  <a:pt x="5007" y="429"/>
                </a:lnTo>
                <a:lnTo>
                  <a:pt x="4836" y="364"/>
                </a:lnTo>
                <a:lnTo>
                  <a:pt x="4643" y="279"/>
                </a:lnTo>
                <a:lnTo>
                  <a:pt x="4472" y="215"/>
                </a:lnTo>
                <a:lnTo>
                  <a:pt x="4280" y="172"/>
                </a:lnTo>
                <a:lnTo>
                  <a:pt x="4280" y="172"/>
                </a:lnTo>
                <a:lnTo>
                  <a:pt x="3937" y="86"/>
                </a:lnTo>
                <a:lnTo>
                  <a:pt x="3574" y="43"/>
                </a:lnTo>
                <a:lnTo>
                  <a:pt x="3574" y="43"/>
                </a:lnTo>
                <a:lnTo>
                  <a:pt x="3210" y="43"/>
                </a:lnTo>
                <a:lnTo>
                  <a:pt x="2825" y="43"/>
                </a:lnTo>
                <a:lnTo>
                  <a:pt x="2632" y="65"/>
                </a:lnTo>
                <a:lnTo>
                  <a:pt x="2461" y="108"/>
                </a:lnTo>
                <a:lnTo>
                  <a:pt x="2268" y="172"/>
                </a:lnTo>
                <a:lnTo>
                  <a:pt x="2097" y="236"/>
                </a:lnTo>
                <a:lnTo>
                  <a:pt x="2097" y="236"/>
                </a:lnTo>
                <a:lnTo>
                  <a:pt x="1969" y="300"/>
                </a:lnTo>
                <a:lnTo>
                  <a:pt x="1819" y="407"/>
                </a:lnTo>
                <a:lnTo>
                  <a:pt x="1691" y="493"/>
                </a:lnTo>
                <a:lnTo>
                  <a:pt x="1584" y="621"/>
                </a:lnTo>
                <a:lnTo>
                  <a:pt x="1584" y="621"/>
                </a:lnTo>
                <a:lnTo>
                  <a:pt x="1541" y="685"/>
                </a:lnTo>
                <a:lnTo>
                  <a:pt x="1520" y="749"/>
                </a:lnTo>
                <a:lnTo>
                  <a:pt x="1498" y="835"/>
                </a:lnTo>
                <a:lnTo>
                  <a:pt x="1477" y="878"/>
                </a:lnTo>
                <a:lnTo>
                  <a:pt x="1477" y="878"/>
                </a:lnTo>
                <a:lnTo>
                  <a:pt x="1413" y="899"/>
                </a:lnTo>
                <a:lnTo>
                  <a:pt x="1348" y="921"/>
                </a:lnTo>
                <a:lnTo>
                  <a:pt x="1177" y="942"/>
                </a:lnTo>
                <a:lnTo>
                  <a:pt x="1006" y="942"/>
                </a:lnTo>
                <a:lnTo>
                  <a:pt x="856" y="963"/>
                </a:lnTo>
                <a:lnTo>
                  <a:pt x="856" y="963"/>
                </a:lnTo>
                <a:lnTo>
                  <a:pt x="728" y="1006"/>
                </a:lnTo>
                <a:lnTo>
                  <a:pt x="600" y="1049"/>
                </a:lnTo>
                <a:lnTo>
                  <a:pt x="471" y="1113"/>
                </a:lnTo>
                <a:lnTo>
                  <a:pt x="364" y="1199"/>
                </a:lnTo>
                <a:lnTo>
                  <a:pt x="364" y="1199"/>
                </a:lnTo>
                <a:lnTo>
                  <a:pt x="236" y="1306"/>
                </a:lnTo>
                <a:lnTo>
                  <a:pt x="150" y="1413"/>
                </a:lnTo>
                <a:lnTo>
                  <a:pt x="65" y="1563"/>
                </a:lnTo>
                <a:lnTo>
                  <a:pt x="22" y="1691"/>
                </a:lnTo>
                <a:lnTo>
                  <a:pt x="0" y="1841"/>
                </a:lnTo>
                <a:lnTo>
                  <a:pt x="0" y="1990"/>
                </a:lnTo>
                <a:lnTo>
                  <a:pt x="43" y="2140"/>
                </a:lnTo>
                <a:lnTo>
                  <a:pt x="129" y="2290"/>
                </a:lnTo>
                <a:lnTo>
                  <a:pt x="129" y="2290"/>
                </a:lnTo>
                <a:lnTo>
                  <a:pt x="193" y="2376"/>
                </a:lnTo>
                <a:lnTo>
                  <a:pt x="300" y="2483"/>
                </a:lnTo>
                <a:lnTo>
                  <a:pt x="428" y="2590"/>
                </a:lnTo>
                <a:lnTo>
                  <a:pt x="578" y="2675"/>
                </a:lnTo>
                <a:lnTo>
                  <a:pt x="728" y="2718"/>
                </a:lnTo>
                <a:lnTo>
                  <a:pt x="878" y="2739"/>
                </a:lnTo>
                <a:lnTo>
                  <a:pt x="942" y="2739"/>
                </a:lnTo>
                <a:lnTo>
                  <a:pt x="1006" y="2718"/>
                </a:lnTo>
                <a:lnTo>
                  <a:pt x="1070" y="2675"/>
                </a:lnTo>
                <a:lnTo>
                  <a:pt x="1134" y="2632"/>
                </a:lnTo>
                <a:lnTo>
                  <a:pt x="1134" y="2632"/>
                </a:lnTo>
                <a:lnTo>
                  <a:pt x="1156" y="2568"/>
                </a:lnTo>
                <a:lnTo>
                  <a:pt x="1199" y="2461"/>
                </a:lnTo>
                <a:lnTo>
                  <a:pt x="1199" y="2376"/>
                </a:lnTo>
                <a:lnTo>
                  <a:pt x="1177" y="2333"/>
                </a:lnTo>
                <a:lnTo>
                  <a:pt x="1156" y="2311"/>
                </a:lnTo>
                <a:lnTo>
                  <a:pt x="1156" y="2311"/>
                </a:lnTo>
                <a:lnTo>
                  <a:pt x="1113" y="2290"/>
                </a:lnTo>
                <a:lnTo>
                  <a:pt x="1092" y="2333"/>
                </a:lnTo>
                <a:lnTo>
                  <a:pt x="1092" y="2354"/>
                </a:lnTo>
                <a:lnTo>
                  <a:pt x="1070" y="2376"/>
                </a:lnTo>
                <a:lnTo>
                  <a:pt x="1070" y="2376"/>
                </a:lnTo>
                <a:lnTo>
                  <a:pt x="899" y="2418"/>
                </a:lnTo>
                <a:lnTo>
                  <a:pt x="835" y="2397"/>
                </a:lnTo>
                <a:lnTo>
                  <a:pt x="749" y="2376"/>
                </a:lnTo>
                <a:lnTo>
                  <a:pt x="749" y="2376"/>
                </a:lnTo>
                <a:lnTo>
                  <a:pt x="621" y="2333"/>
                </a:lnTo>
                <a:lnTo>
                  <a:pt x="535" y="2247"/>
                </a:lnTo>
                <a:lnTo>
                  <a:pt x="471" y="2140"/>
                </a:lnTo>
                <a:lnTo>
                  <a:pt x="407" y="2033"/>
                </a:lnTo>
                <a:lnTo>
                  <a:pt x="386" y="1926"/>
                </a:lnTo>
                <a:lnTo>
                  <a:pt x="407" y="1798"/>
                </a:lnTo>
                <a:lnTo>
                  <a:pt x="428" y="1691"/>
                </a:lnTo>
                <a:lnTo>
                  <a:pt x="493" y="1584"/>
                </a:lnTo>
                <a:lnTo>
                  <a:pt x="493" y="1584"/>
                </a:lnTo>
                <a:lnTo>
                  <a:pt x="621" y="1477"/>
                </a:lnTo>
                <a:lnTo>
                  <a:pt x="771" y="1391"/>
                </a:lnTo>
                <a:lnTo>
                  <a:pt x="921" y="1327"/>
                </a:lnTo>
                <a:lnTo>
                  <a:pt x="1070" y="1306"/>
                </a:lnTo>
                <a:lnTo>
                  <a:pt x="1413" y="1242"/>
                </a:lnTo>
                <a:lnTo>
                  <a:pt x="1562" y="1220"/>
                </a:lnTo>
                <a:lnTo>
                  <a:pt x="1734" y="1177"/>
                </a:lnTo>
                <a:lnTo>
                  <a:pt x="1734" y="1177"/>
                </a:lnTo>
                <a:lnTo>
                  <a:pt x="1798" y="1135"/>
                </a:lnTo>
                <a:lnTo>
                  <a:pt x="1841" y="1113"/>
                </a:lnTo>
                <a:lnTo>
                  <a:pt x="1862" y="1092"/>
                </a:lnTo>
                <a:lnTo>
                  <a:pt x="1862" y="1049"/>
                </a:lnTo>
                <a:lnTo>
                  <a:pt x="1841" y="985"/>
                </a:lnTo>
                <a:lnTo>
                  <a:pt x="1841" y="942"/>
                </a:lnTo>
                <a:lnTo>
                  <a:pt x="1841" y="899"/>
                </a:lnTo>
                <a:lnTo>
                  <a:pt x="1841" y="899"/>
                </a:lnTo>
                <a:lnTo>
                  <a:pt x="1883" y="835"/>
                </a:lnTo>
                <a:lnTo>
                  <a:pt x="1948" y="792"/>
                </a:lnTo>
                <a:lnTo>
                  <a:pt x="2097" y="685"/>
                </a:lnTo>
                <a:lnTo>
                  <a:pt x="2290" y="621"/>
                </a:lnTo>
                <a:lnTo>
                  <a:pt x="2418" y="578"/>
                </a:lnTo>
                <a:lnTo>
                  <a:pt x="2418" y="578"/>
                </a:lnTo>
                <a:lnTo>
                  <a:pt x="2632" y="536"/>
                </a:lnTo>
                <a:lnTo>
                  <a:pt x="2825" y="493"/>
                </a:lnTo>
                <a:lnTo>
                  <a:pt x="3231" y="471"/>
                </a:lnTo>
                <a:lnTo>
                  <a:pt x="3638" y="493"/>
                </a:lnTo>
                <a:lnTo>
                  <a:pt x="4044" y="536"/>
                </a:lnTo>
                <a:lnTo>
                  <a:pt x="4044" y="536"/>
                </a:lnTo>
                <a:lnTo>
                  <a:pt x="4451" y="578"/>
                </a:lnTo>
                <a:lnTo>
                  <a:pt x="4665" y="621"/>
                </a:lnTo>
                <a:lnTo>
                  <a:pt x="4772" y="643"/>
                </a:lnTo>
                <a:lnTo>
                  <a:pt x="4857" y="685"/>
                </a:lnTo>
                <a:lnTo>
                  <a:pt x="4857" y="685"/>
                </a:lnTo>
                <a:lnTo>
                  <a:pt x="4922" y="749"/>
                </a:lnTo>
                <a:lnTo>
                  <a:pt x="5007" y="835"/>
                </a:lnTo>
                <a:lnTo>
                  <a:pt x="5071" y="899"/>
                </a:lnTo>
                <a:lnTo>
                  <a:pt x="5114" y="921"/>
                </a:lnTo>
                <a:lnTo>
                  <a:pt x="5157" y="942"/>
                </a:lnTo>
                <a:lnTo>
                  <a:pt x="5157" y="942"/>
                </a:lnTo>
                <a:lnTo>
                  <a:pt x="5200" y="921"/>
                </a:lnTo>
                <a:lnTo>
                  <a:pt x="5221" y="921"/>
                </a:lnTo>
                <a:lnTo>
                  <a:pt x="5242" y="878"/>
                </a:lnTo>
                <a:lnTo>
                  <a:pt x="5242" y="856"/>
                </a:lnTo>
                <a:lnTo>
                  <a:pt x="5242" y="771"/>
                </a:lnTo>
                <a:lnTo>
                  <a:pt x="5264" y="707"/>
                </a:lnTo>
                <a:lnTo>
                  <a:pt x="5264" y="707"/>
                </a:lnTo>
                <a:lnTo>
                  <a:pt x="5307" y="664"/>
                </a:lnTo>
                <a:lnTo>
                  <a:pt x="5371" y="621"/>
                </a:lnTo>
                <a:lnTo>
                  <a:pt x="5499" y="557"/>
                </a:lnTo>
                <a:lnTo>
                  <a:pt x="5499" y="557"/>
                </a:lnTo>
                <a:lnTo>
                  <a:pt x="5692" y="514"/>
                </a:lnTo>
                <a:lnTo>
                  <a:pt x="5863" y="471"/>
                </a:lnTo>
                <a:lnTo>
                  <a:pt x="6055" y="450"/>
                </a:lnTo>
                <a:lnTo>
                  <a:pt x="6248" y="429"/>
                </a:lnTo>
                <a:lnTo>
                  <a:pt x="6248" y="429"/>
                </a:lnTo>
                <a:lnTo>
                  <a:pt x="6398" y="450"/>
                </a:lnTo>
                <a:lnTo>
                  <a:pt x="6548" y="471"/>
                </a:lnTo>
                <a:lnTo>
                  <a:pt x="6697" y="536"/>
                </a:lnTo>
                <a:lnTo>
                  <a:pt x="6826" y="600"/>
                </a:lnTo>
                <a:lnTo>
                  <a:pt x="6933" y="707"/>
                </a:lnTo>
                <a:lnTo>
                  <a:pt x="7018" y="814"/>
                </a:lnTo>
                <a:lnTo>
                  <a:pt x="7061" y="963"/>
                </a:lnTo>
                <a:lnTo>
                  <a:pt x="7040" y="1135"/>
                </a:lnTo>
                <a:lnTo>
                  <a:pt x="7040" y="1135"/>
                </a:lnTo>
                <a:lnTo>
                  <a:pt x="7018" y="1220"/>
                </a:lnTo>
                <a:lnTo>
                  <a:pt x="6997" y="1284"/>
                </a:lnTo>
                <a:lnTo>
                  <a:pt x="6890" y="1413"/>
                </a:lnTo>
                <a:lnTo>
                  <a:pt x="6804" y="1541"/>
                </a:lnTo>
                <a:lnTo>
                  <a:pt x="6762" y="1605"/>
                </a:lnTo>
                <a:lnTo>
                  <a:pt x="6740" y="1670"/>
                </a:lnTo>
                <a:lnTo>
                  <a:pt x="6740" y="1670"/>
                </a:lnTo>
                <a:lnTo>
                  <a:pt x="6719" y="1755"/>
                </a:lnTo>
                <a:lnTo>
                  <a:pt x="6719" y="1819"/>
                </a:lnTo>
                <a:lnTo>
                  <a:pt x="6762" y="1841"/>
                </a:lnTo>
                <a:lnTo>
                  <a:pt x="6804" y="1841"/>
                </a:lnTo>
                <a:lnTo>
                  <a:pt x="6911" y="1841"/>
                </a:lnTo>
                <a:lnTo>
                  <a:pt x="6954" y="1862"/>
                </a:lnTo>
                <a:lnTo>
                  <a:pt x="6997" y="1883"/>
                </a:lnTo>
                <a:lnTo>
                  <a:pt x="6997" y="1883"/>
                </a:lnTo>
                <a:lnTo>
                  <a:pt x="7018" y="1948"/>
                </a:lnTo>
                <a:lnTo>
                  <a:pt x="7018" y="2012"/>
                </a:lnTo>
                <a:lnTo>
                  <a:pt x="6997" y="2076"/>
                </a:lnTo>
                <a:lnTo>
                  <a:pt x="6954" y="2162"/>
                </a:lnTo>
                <a:lnTo>
                  <a:pt x="6847" y="2290"/>
                </a:lnTo>
                <a:lnTo>
                  <a:pt x="6740" y="2376"/>
                </a:lnTo>
                <a:lnTo>
                  <a:pt x="6740" y="2376"/>
                </a:lnTo>
                <a:lnTo>
                  <a:pt x="6633" y="2418"/>
                </a:lnTo>
                <a:lnTo>
                  <a:pt x="6505" y="2461"/>
                </a:lnTo>
                <a:lnTo>
                  <a:pt x="6398" y="2504"/>
                </a:lnTo>
                <a:lnTo>
                  <a:pt x="6334" y="2525"/>
                </a:lnTo>
                <a:lnTo>
                  <a:pt x="6312" y="2568"/>
                </a:lnTo>
                <a:lnTo>
                  <a:pt x="6312" y="2568"/>
                </a:lnTo>
                <a:lnTo>
                  <a:pt x="6376" y="2632"/>
                </a:lnTo>
                <a:lnTo>
                  <a:pt x="6441" y="2675"/>
                </a:lnTo>
                <a:lnTo>
                  <a:pt x="6590" y="2718"/>
                </a:lnTo>
                <a:lnTo>
                  <a:pt x="6740" y="2696"/>
                </a:lnTo>
                <a:lnTo>
                  <a:pt x="6890" y="2654"/>
                </a:lnTo>
                <a:lnTo>
                  <a:pt x="6997" y="2568"/>
                </a:lnTo>
                <a:lnTo>
                  <a:pt x="7125" y="2461"/>
                </a:lnTo>
                <a:lnTo>
                  <a:pt x="7211" y="2311"/>
                </a:lnTo>
                <a:lnTo>
                  <a:pt x="7275" y="2162"/>
                </a:lnTo>
                <a:lnTo>
                  <a:pt x="7275" y="2162"/>
                </a:lnTo>
                <a:lnTo>
                  <a:pt x="7296" y="2055"/>
                </a:lnTo>
                <a:lnTo>
                  <a:pt x="7296" y="1948"/>
                </a:lnTo>
                <a:lnTo>
                  <a:pt x="7275" y="1755"/>
                </a:lnTo>
                <a:lnTo>
                  <a:pt x="7275" y="1755"/>
                </a:lnTo>
                <a:lnTo>
                  <a:pt x="7296" y="1670"/>
                </a:lnTo>
                <a:lnTo>
                  <a:pt x="7296" y="1605"/>
                </a:lnTo>
                <a:lnTo>
                  <a:pt x="7382" y="1456"/>
                </a:lnTo>
                <a:lnTo>
                  <a:pt x="7382" y="1456"/>
                </a:lnTo>
                <a:lnTo>
                  <a:pt x="7446" y="1263"/>
                </a:lnTo>
                <a:lnTo>
                  <a:pt x="7468" y="1070"/>
                </a:lnTo>
                <a:lnTo>
                  <a:pt x="7468" y="878"/>
                </a:lnTo>
                <a:lnTo>
                  <a:pt x="7403" y="685"/>
                </a:lnTo>
                <a:lnTo>
                  <a:pt x="7403" y="685"/>
                </a:lnTo>
                <a:close/>
                <a:moveTo>
                  <a:pt x="3788" y="2183"/>
                </a:moveTo>
                <a:lnTo>
                  <a:pt x="3788" y="2183"/>
                </a:lnTo>
                <a:lnTo>
                  <a:pt x="3830" y="2204"/>
                </a:lnTo>
                <a:lnTo>
                  <a:pt x="3873" y="2204"/>
                </a:lnTo>
                <a:lnTo>
                  <a:pt x="3895" y="2183"/>
                </a:lnTo>
                <a:lnTo>
                  <a:pt x="3916" y="2140"/>
                </a:lnTo>
                <a:lnTo>
                  <a:pt x="3916" y="2055"/>
                </a:lnTo>
                <a:lnTo>
                  <a:pt x="3895" y="1926"/>
                </a:lnTo>
                <a:lnTo>
                  <a:pt x="3830" y="1648"/>
                </a:lnTo>
                <a:lnTo>
                  <a:pt x="3745" y="1477"/>
                </a:lnTo>
                <a:lnTo>
                  <a:pt x="3745" y="1477"/>
                </a:lnTo>
                <a:lnTo>
                  <a:pt x="3681" y="1477"/>
                </a:lnTo>
                <a:lnTo>
                  <a:pt x="3638" y="1520"/>
                </a:lnTo>
                <a:lnTo>
                  <a:pt x="3616" y="1563"/>
                </a:lnTo>
                <a:lnTo>
                  <a:pt x="3595" y="1605"/>
                </a:lnTo>
                <a:lnTo>
                  <a:pt x="3638" y="1734"/>
                </a:lnTo>
                <a:lnTo>
                  <a:pt x="3681" y="1883"/>
                </a:lnTo>
                <a:lnTo>
                  <a:pt x="3681" y="1883"/>
                </a:lnTo>
                <a:lnTo>
                  <a:pt x="3702" y="2055"/>
                </a:lnTo>
                <a:lnTo>
                  <a:pt x="3745" y="2140"/>
                </a:lnTo>
                <a:lnTo>
                  <a:pt x="3766" y="2162"/>
                </a:lnTo>
                <a:lnTo>
                  <a:pt x="3788" y="2183"/>
                </a:lnTo>
                <a:lnTo>
                  <a:pt x="3788" y="2183"/>
                </a:lnTo>
                <a:close/>
                <a:moveTo>
                  <a:pt x="5157" y="1648"/>
                </a:moveTo>
                <a:lnTo>
                  <a:pt x="5157" y="1648"/>
                </a:lnTo>
                <a:lnTo>
                  <a:pt x="5157" y="1627"/>
                </a:lnTo>
                <a:lnTo>
                  <a:pt x="5114" y="1627"/>
                </a:lnTo>
                <a:lnTo>
                  <a:pt x="5071" y="1712"/>
                </a:lnTo>
                <a:lnTo>
                  <a:pt x="5007" y="1862"/>
                </a:lnTo>
                <a:lnTo>
                  <a:pt x="5007" y="1862"/>
                </a:lnTo>
                <a:lnTo>
                  <a:pt x="4900" y="2140"/>
                </a:lnTo>
                <a:lnTo>
                  <a:pt x="4879" y="2290"/>
                </a:lnTo>
                <a:lnTo>
                  <a:pt x="4900" y="2440"/>
                </a:lnTo>
                <a:lnTo>
                  <a:pt x="4900" y="2440"/>
                </a:lnTo>
                <a:lnTo>
                  <a:pt x="4943" y="2418"/>
                </a:lnTo>
                <a:lnTo>
                  <a:pt x="4986" y="2397"/>
                </a:lnTo>
                <a:lnTo>
                  <a:pt x="5071" y="2311"/>
                </a:lnTo>
                <a:lnTo>
                  <a:pt x="5135" y="2183"/>
                </a:lnTo>
                <a:lnTo>
                  <a:pt x="5178" y="2033"/>
                </a:lnTo>
                <a:lnTo>
                  <a:pt x="5200" y="1883"/>
                </a:lnTo>
                <a:lnTo>
                  <a:pt x="5200" y="1755"/>
                </a:lnTo>
                <a:lnTo>
                  <a:pt x="5200" y="1670"/>
                </a:lnTo>
                <a:lnTo>
                  <a:pt x="5178" y="1648"/>
                </a:lnTo>
                <a:lnTo>
                  <a:pt x="5157" y="1648"/>
                </a:lnTo>
                <a:lnTo>
                  <a:pt x="5157" y="1648"/>
                </a:lnTo>
                <a:close/>
                <a:moveTo>
                  <a:pt x="2589" y="2761"/>
                </a:moveTo>
                <a:lnTo>
                  <a:pt x="2589" y="2761"/>
                </a:lnTo>
                <a:lnTo>
                  <a:pt x="2654" y="2761"/>
                </a:lnTo>
                <a:lnTo>
                  <a:pt x="2696" y="2739"/>
                </a:lnTo>
                <a:lnTo>
                  <a:pt x="2718" y="2696"/>
                </a:lnTo>
                <a:lnTo>
                  <a:pt x="2739" y="2654"/>
                </a:lnTo>
                <a:lnTo>
                  <a:pt x="2718" y="2525"/>
                </a:lnTo>
                <a:lnTo>
                  <a:pt x="2654" y="2354"/>
                </a:lnTo>
                <a:lnTo>
                  <a:pt x="2568" y="2183"/>
                </a:lnTo>
                <a:lnTo>
                  <a:pt x="2461" y="2055"/>
                </a:lnTo>
                <a:lnTo>
                  <a:pt x="2354" y="1948"/>
                </a:lnTo>
                <a:lnTo>
                  <a:pt x="2311" y="1926"/>
                </a:lnTo>
                <a:lnTo>
                  <a:pt x="2268" y="1905"/>
                </a:lnTo>
                <a:lnTo>
                  <a:pt x="2268" y="1905"/>
                </a:lnTo>
                <a:lnTo>
                  <a:pt x="2204" y="1926"/>
                </a:lnTo>
                <a:lnTo>
                  <a:pt x="2183" y="1948"/>
                </a:lnTo>
                <a:lnTo>
                  <a:pt x="2161" y="1990"/>
                </a:lnTo>
                <a:lnTo>
                  <a:pt x="2161" y="2033"/>
                </a:lnTo>
                <a:lnTo>
                  <a:pt x="2183" y="2162"/>
                </a:lnTo>
                <a:lnTo>
                  <a:pt x="2247" y="2311"/>
                </a:lnTo>
                <a:lnTo>
                  <a:pt x="2311" y="2461"/>
                </a:lnTo>
                <a:lnTo>
                  <a:pt x="2418" y="2611"/>
                </a:lnTo>
                <a:lnTo>
                  <a:pt x="2504" y="2696"/>
                </a:lnTo>
                <a:lnTo>
                  <a:pt x="2589" y="2761"/>
                </a:lnTo>
                <a:lnTo>
                  <a:pt x="2589" y="2761"/>
                </a:lnTo>
                <a:close/>
                <a:moveTo>
                  <a:pt x="6783" y="5392"/>
                </a:moveTo>
                <a:lnTo>
                  <a:pt x="6783" y="5392"/>
                </a:lnTo>
                <a:lnTo>
                  <a:pt x="6697" y="5371"/>
                </a:lnTo>
                <a:lnTo>
                  <a:pt x="6655" y="5371"/>
                </a:lnTo>
                <a:lnTo>
                  <a:pt x="6612" y="5350"/>
                </a:lnTo>
                <a:lnTo>
                  <a:pt x="6612" y="5350"/>
                </a:lnTo>
                <a:lnTo>
                  <a:pt x="6590" y="5200"/>
                </a:lnTo>
                <a:lnTo>
                  <a:pt x="6569" y="5007"/>
                </a:lnTo>
                <a:lnTo>
                  <a:pt x="6569" y="5007"/>
                </a:lnTo>
                <a:lnTo>
                  <a:pt x="6569" y="4900"/>
                </a:lnTo>
                <a:lnTo>
                  <a:pt x="6590" y="4836"/>
                </a:lnTo>
                <a:lnTo>
                  <a:pt x="6590" y="4750"/>
                </a:lnTo>
                <a:lnTo>
                  <a:pt x="6548" y="4644"/>
                </a:lnTo>
                <a:lnTo>
                  <a:pt x="6548" y="4644"/>
                </a:lnTo>
                <a:lnTo>
                  <a:pt x="6441" y="4451"/>
                </a:lnTo>
                <a:lnTo>
                  <a:pt x="6291" y="4280"/>
                </a:lnTo>
                <a:lnTo>
                  <a:pt x="6291" y="4280"/>
                </a:lnTo>
                <a:lnTo>
                  <a:pt x="6227" y="4237"/>
                </a:lnTo>
                <a:lnTo>
                  <a:pt x="6141" y="4173"/>
                </a:lnTo>
                <a:lnTo>
                  <a:pt x="6141" y="4173"/>
                </a:lnTo>
                <a:lnTo>
                  <a:pt x="6141" y="4173"/>
                </a:lnTo>
                <a:lnTo>
                  <a:pt x="6120" y="4194"/>
                </a:lnTo>
                <a:lnTo>
                  <a:pt x="6077" y="4194"/>
                </a:lnTo>
                <a:lnTo>
                  <a:pt x="6055" y="4194"/>
                </a:lnTo>
                <a:lnTo>
                  <a:pt x="6055" y="4194"/>
                </a:lnTo>
                <a:lnTo>
                  <a:pt x="6055" y="4087"/>
                </a:lnTo>
                <a:lnTo>
                  <a:pt x="6055" y="3959"/>
                </a:lnTo>
                <a:lnTo>
                  <a:pt x="6055" y="3959"/>
                </a:lnTo>
                <a:lnTo>
                  <a:pt x="6098" y="3723"/>
                </a:lnTo>
                <a:lnTo>
                  <a:pt x="6162" y="3467"/>
                </a:lnTo>
                <a:lnTo>
                  <a:pt x="6162" y="3467"/>
                </a:lnTo>
                <a:lnTo>
                  <a:pt x="6269" y="3082"/>
                </a:lnTo>
                <a:lnTo>
                  <a:pt x="6312" y="2868"/>
                </a:lnTo>
                <a:lnTo>
                  <a:pt x="6334" y="2782"/>
                </a:lnTo>
                <a:lnTo>
                  <a:pt x="6312" y="2696"/>
                </a:lnTo>
                <a:lnTo>
                  <a:pt x="6312" y="2696"/>
                </a:lnTo>
                <a:lnTo>
                  <a:pt x="6248" y="2611"/>
                </a:lnTo>
                <a:lnTo>
                  <a:pt x="6184" y="2590"/>
                </a:lnTo>
                <a:lnTo>
                  <a:pt x="6141" y="2590"/>
                </a:lnTo>
                <a:lnTo>
                  <a:pt x="6077" y="2654"/>
                </a:lnTo>
                <a:lnTo>
                  <a:pt x="6034" y="2718"/>
                </a:lnTo>
                <a:lnTo>
                  <a:pt x="5970" y="2803"/>
                </a:lnTo>
                <a:lnTo>
                  <a:pt x="5927" y="2932"/>
                </a:lnTo>
                <a:lnTo>
                  <a:pt x="5927" y="2932"/>
                </a:lnTo>
                <a:lnTo>
                  <a:pt x="5820" y="3403"/>
                </a:lnTo>
                <a:lnTo>
                  <a:pt x="5713" y="3852"/>
                </a:lnTo>
                <a:lnTo>
                  <a:pt x="5713" y="3852"/>
                </a:lnTo>
                <a:lnTo>
                  <a:pt x="5692" y="4002"/>
                </a:lnTo>
                <a:lnTo>
                  <a:pt x="5670" y="4023"/>
                </a:lnTo>
                <a:lnTo>
                  <a:pt x="5606" y="4044"/>
                </a:lnTo>
                <a:lnTo>
                  <a:pt x="5606" y="4044"/>
                </a:lnTo>
                <a:lnTo>
                  <a:pt x="5499" y="4044"/>
                </a:lnTo>
                <a:lnTo>
                  <a:pt x="5371" y="4002"/>
                </a:lnTo>
                <a:lnTo>
                  <a:pt x="5135" y="3937"/>
                </a:lnTo>
                <a:lnTo>
                  <a:pt x="5135" y="3937"/>
                </a:lnTo>
                <a:lnTo>
                  <a:pt x="4857" y="3895"/>
                </a:lnTo>
                <a:lnTo>
                  <a:pt x="4579" y="3852"/>
                </a:lnTo>
                <a:lnTo>
                  <a:pt x="4301" y="3830"/>
                </a:lnTo>
                <a:lnTo>
                  <a:pt x="4023" y="3830"/>
                </a:lnTo>
                <a:lnTo>
                  <a:pt x="4023" y="3830"/>
                </a:lnTo>
                <a:lnTo>
                  <a:pt x="3552" y="3852"/>
                </a:lnTo>
                <a:lnTo>
                  <a:pt x="3081" y="3937"/>
                </a:lnTo>
                <a:lnTo>
                  <a:pt x="2868" y="3980"/>
                </a:lnTo>
                <a:lnTo>
                  <a:pt x="2632" y="4044"/>
                </a:lnTo>
                <a:lnTo>
                  <a:pt x="2418" y="4130"/>
                </a:lnTo>
                <a:lnTo>
                  <a:pt x="2204" y="4216"/>
                </a:lnTo>
                <a:lnTo>
                  <a:pt x="2204" y="4216"/>
                </a:lnTo>
                <a:lnTo>
                  <a:pt x="1883" y="3146"/>
                </a:lnTo>
                <a:lnTo>
                  <a:pt x="1883" y="3146"/>
                </a:lnTo>
                <a:lnTo>
                  <a:pt x="1798" y="2761"/>
                </a:lnTo>
                <a:lnTo>
                  <a:pt x="1712" y="2568"/>
                </a:lnTo>
                <a:lnTo>
                  <a:pt x="1669" y="2483"/>
                </a:lnTo>
                <a:lnTo>
                  <a:pt x="1605" y="2440"/>
                </a:lnTo>
                <a:lnTo>
                  <a:pt x="1605" y="2440"/>
                </a:lnTo>
                <a:lnTo>
                  <a:pt x="1541" y="2418"/>
                </a:lnTo>
                <a:lnTo>
                  <a:pt x="1477" y="2440"/>
                </a:lnTo>
                <a:lnTo>
                  <a:pt x="1434" y="2483"/>
                </a:lnTo>
                <a:lnTo>
                  <a:pt x="1413" y="2547"/>
                </a:lnTo>
                <a:lnTo>
                  <a:pt x="1391" y="2611"/>
                </a:lnTo>
                <a:lnTo>
                  <a:pt x="1391" y="2696"/>
                </a:lnTo>
                <a:lnTo>
                  <a:pt x="1413" y="2868"/>
                </a:lnTo>
                <a:lnTo>
                  <a:pt x="1455" y="3060"/>
                </a:lnTo>
                <a:lnTo>
                  <a:pt x="1520" y="3253"/>
                </a:lnTo>
                <a:lnTo>
                  <a:pt x="1584" y="3510"/>
                </a:lnTo>
                <a:lnTo>
                  <a:pt x="1584" y="3510"/>
                </a:lnTo>
                <a:lnTo>
                  <a:pt x="1691" y="3830"/>
                </a:lnTo>
                <a:lnTo>
                  <a:pt x="1776" y="4151"/>
                </a:lnTo>
                <a:lnTo>
                  <a:pt x="1776" y="4151"/>
                </a:lnTo>
                <a:lnTo>
                  <a:pt x="1819" y="4301"/>
                </a:lnTo>
                <a:lnTo>
                  <a:pt x="1819" y="4301"/>
                </a:lnTo>
                <a:lnTo>
                  <a:pt x="1798" y="4323"/>
                </a:lnTo>
                <a:lnTo>
                  <a:pt x="1776" y="4323"/>
                </a:lnTo>
                <a:lnTo>
                  <a:pt x="1755" y="4301"/>
                </a:lnTo>
                <a:lnTo>
                  <a:pt x="1712" y="4258"/>
                </a:lnTo>
                <a:lnTo>
                  <a:pt x="1669" y="4237"/>
                </a:lnTo>
                <a:lnTo>
                  <a:pt x="1669" y="4237"/>
                </a:lnTo>
                <a:lnTo>
                  <a:pt x="1691" y="4301"/>
                </a:lnTo>
                <a:lnTo>
                  <a:pt x="1669" y="4365"/>
                </a:lnTo>
                <a:lnTo>
                  <a:pt x="1562" y="4537"/>
                </a:lnTo>
                <a:lnTo>
                  <a:pt x="1455" y="4729"/>
                </a:lnTo>
                <a:lnTo>
                  <a:pt x="1391" y="4879"/>
                </a:lnTo>
                <a:lnTo>
                  <a:pt x="1391" y="4879"/>
                </a:lnTo>
                <a:lnTo>
                  <a:pt x="1327" y="5050"/>
                </a:lnTo>
                <a:lnTo>
                  <a:pt x="1284" y="5114"/>
                </a:lnTo>
                <a:lnTo>
                  <a:pt x="1241" y="5200"/>
                </a:lnTo>
                <a:lnTo>
                  <a:pt x="1241" y="5200"/>
                </a:lnTo>
                <a:lnTo>
                  <a:pt x="1241" y="5285"/>
                </a:lnTo>
                <a:lnTo>
                  <a:pt x="1263" y="5328"/>
                </a:lnTo>
                <a:lnTo>
                  <a:pt x="1263" y="5392"/>
                </a:lnTo>
                <a:lnTo>
                  <a:pt x="1284" y="5457"/>
                </a:lnTo>
                <a:lnTo>
                  <a:pt x="1284" y="5457"/>
                </a:lnTo>
                <a:lnTo>
                  <a:pt x="1177" y="5414"/>
                </a:lnTo>
                <a:lnTo>
                  <a:pt x="1092" y="5414"/>
                </a:lnTo>
                <a:lnTo>
                  <a:pt x="985" y="5435"/>
                </a:lnTo>
                <a:lnTo>
                  <a:pt x="899" y="5478"/>
                </a:lnTo>
                <a:lnTo>
                  <a:pt x="814" y="5521"/>
                </a:lnTo>
                <a:lnTo>
                  <a:pt x="728" y="5606"/>
                </a:lnTo>
                <a:lnTo>
                  <a:pt x="664" y="5692"/>
                </a:lnTo>
                <a:lnTo>
                  <a:pt x="621" y="5799"/>
                </a:lnTo>
                <a:lnTo>
                  <a:pt x="578" y="5884"/>
                </a:lnTo>
                <a:lnTo>
                  <a:pt x="535" y="5991"/>
                </a:lnTo>
                <a:lnTo>
                  <a:pt x="535" y="6098"/>
                </a:lnTo>
                <a:lnTo>
                  <a:pt x="535" y="6205"/>
                </a:lnTo>
                <a:lnTo>
                  <a:pt x="557" y="6291"/>
                </a:lnTo>
                <a:lnTo>
                  <a:pt x="600" y="6355"/>
                </a:lnTo>
                <a:lnTo>
                  <a:pt x="664" y="6419"/>
                </a:lnTo>
                <a:lnTo>
                  <a:pt x="771" y="6441"/>
                </a:lnTo>
                <a:lnTo>
                  <a:pt x="771" y="6441"/>
                </a:lnTo>
                <a:lnTo>
                  <a:pt x="921" y="6462"/>
                </a:lnTo>
                <a:lnTo>
                  <a:pt x="1006" y="6462"/>
                </a:lnTo>
                <a:lnTo>
                  <a:pt x="1049" y="6484"/>
                </a:lnTo>
                <a:lnTo>
                  <a:pt x="1049" y="6484"/>
                </a:lnTo>
                <a:lnTo>
                  <a:pt x="1070" y="6526"/>
                </a:lnTo>
                <a:lnTo>
                  <a:pt x="1070" y="6591"/>
                </a:lnTo>
                <a:lnTo>
                  <a:pt x="1027" y="6740"/>
                </a:lnTo>
                <a:lnTo>
                  <a:pt x="985" y="6997"/>
                </a:lnTo>
                <a:lnTo>
                  <a:pt x="985" y="6997"/>
                </a:lnTo>
                <a:lnTo>
                  <a:pt x="942" y="7275"/>
                </a:lnTo>
                <a:lnTo>
                  <a:pt x="942" y="7553"/>
                </a:lnTo>
                <a:lnTo>
                  <a:pt x="942" y="7831"/>
                </a:lnTo>
                <a:lnTo>
                  <a:pt x="963" y="8110"/>
                </a:lnTo>
                <a:lnTo>
                  <a:pt x="963" y="8110"/>
                </a:lnTo>
                <a:lnTo>
                  <a:pt x="1027" y="8324"/>
                </a:lnTo>
                <a:lnTo>
                  <a:pt x="1092" y="8516"/>
                </a:lnTo>
                <a:lnTo>
                  <a:pt x="1177" y="8709"/>
                </a:lnTo>
                <a:lnTo>
                  <a:pt x="1263" y="8880"/>
                </a:lnTo>
                <a:lnTo>
                  <a:pt x="1370" y="9051"/>
                </a:lnTo>
                <a:lnTo>
                  <a:pt x="1498" y="9201"/>
                </a:lnTo>
                <a:lnTo>
                  <a:pt x="1627" y="9351"/>
                </a:lnTo>
                <a:lnTo>
                  <a:pt x="1776" y="9479"/>
                </a:lnTo>
                <a:lnTo>
                  <a:pt x="1926" y="9607"/>
                </a:lnTo>
                <a:lnTo>
                  <a:pt x="2097" y="9736"/>
                </a:lnTo>
                <a:lnTo>
                  <a:pt x="2268" y="9843"/>
                </a:lnTo>
                <a:lnTo>
                  <a:pt x="2440" y="9928"/>
                </a:lnTo>
                <a:lnTo>
                  <a:pt x="2825" y="10078"/>
                </a:lnTo>
                <a:lnTo>
                  <a:pt x="3210" y="10206"/>
                </a:lnTo>
                <a:lnTo>
                  <a:pt x="3616" y="10271"/>
                </a:lnTo>
                <a:lnTo>
                  <a:pt x="4023" y="10292"/>
                </a:lnTo>
                <a:lnTo>
                  <a:pt x="4451" y="10271"/>
                </a:lnTo>
                <a:lnTo>
                  <a:pt x="4857" y="10206"/>
                </a:lnTo>
                <a:lnTo>
                  <a:pt x="5050" y="10142"/>
                </a:lnTo>
                <a:lnTo>
                  <a:pt x="5242" y="10078"/>
                </a:lnTo>
                <a:lnTo>
                  <a:pt x="5435" y="10014"/>
                </a:lnTo>
                <a:lnTo>
                  <a:pt x="5606" y="9928"/>
                </a:lnTo>
                <a:lnTo>
                  <a:pt x="5777" y="9821"/>
                </a:lnTo>
                <a:lnTo>
                  <a:pt x="5949" y="9714"/>
                </a:lnTo>
                <a:lnTo>
                  <a:pt x="6098" y="9586"/>
                </a:lnTo>
                <a:lnTo>
                  <a:pt x="6248" y="9436"/>
                </a:lnTo>
                <a:lnTo>
                  <a:pt x="6248" y="9436"/>
                </a:lnTo>
                <a:lnTo>
                  <a:pt x="6398" y="9286"/>
                </a:lnTo>
                <a:lnTo>
                  <a:pt x="6526" y="9137"/>
                </a:lnTo>
                <a:lnTo>
                  <a:pt x="6633" y="8965"/>
                </a:lnTo>
                <a:lnTo>
                  <a:pt x="6740" y="8773"/>
                </a:lnTo>
                <a:lnTo>
                  <a:pt x="6847" y="8580"/>
                </a:lnTo>
                <a:lnTo>
                  <a:pt x="6933" y="8388"/>
                </a:lnTo>
                <a:lnTo>
                  <a:pt x="6975" y="8195"/>
                </a:lnTo>
                <a:lnTo>
                  <a:pt x="7040" y="8003"/>
                </a:lnTo>
                <a:lnTo>
                  <a:pt x="7040" y="8003"/>
                </a:lnTo>
                <a:lnTo>
                  <a:pt x="7061" y="7746"/>
                </a:lnTo>
                <a:lnTo>
                  <a:pt x="7082" y="7489"/>
                </a:lnTo>
                <a:lnTo>
                  <a:pt x="7040" y="6976"/>
                </a:lnTo>
                <a:lnTo>
                  <a:pt x="7040" y="6976"/>
                </a:lnTo>
                <a:lnTo>
                  <a:pt x="6997" y="6484"/>
                </a:lnTo>
                <a:lnTo>
                  <a:pt x="6997" y="6484"/>
                </a:lnTo>
                <a:lnTo>
                  <a:pt x="6954" y="6377"/>
                </a:lnTo>
                <a:lnTo>
                  <a:pt x="6954" y="6270"/>
                </a:lnTo>
                <a:lnTo>
                  <a:pt x="6954" y="6270"/>
                </a:lnTo>
                <a:lnTo>
                  <a:pt x="7040" y="6205"/>
                </a:lnTo>
                <a:lnTo>
                  <a:pt x="7125" y="6141"/>
                </a:lnTo>
                <a:lnTo>
                  <a:pt x="7125" y="6141"/>
                </a:lnTo>
                <a:lnTo>
                  <a:pt x="7168" y="6077"/>
                </a:lnTo>
                <a:lnTo>
                  <a:pt x="7189" y="6013"/>
                </a:lnTo>
                <a:lnTo>
                  <a:pt x="7211" y="5949"/>
                </a:lnTo>
                <a:lnTo>
                  <a:pt x="7211" y="5863"/>
                </a:lnTo>
                <a:lnTo>
                  <a:pt x="7189" y="5713"/>
                </a:lnTo>
                <a:lnTo>
                  <a:pt x="7147" y="5649"/>
                </a:lnTo>
                <a:lnTo>
                  <a:pt x="7104" y="5585"/>
                </a:lnTo>
                <a:lnTo>
                  <a:pt x="7104" y="5585"/>
                </a:lnTo>
                <a:lnTo>
                  <a:pt x="7040" y="5521"/>
                </a:lnTo>
                <a:lnTo>
                  <a:pt x="6954" y="5457"/>
                </a:lnTo>
                <a:lnTo>
                  <a:pt x="6783" y="5392"/>
                </a:lnTo>
                <a:lnTo>
                  <a:pt x="6783" y="5392"/>
                </a:lnTo>
                <a:close/>
                <a:moveTo>
                  <a:pt x="878" y="6205"/>
                </a:moveTo>
                <a:lnTo>
                  <a:pt x="878" y="6205"/>
                </a:lnTo>
                <a:lnTo>
                  <a:pt x="814" y="6163"/>
                </a:lnTo>
                <a:lnTo>
                  <a:pt x="792" y="6098"/>
                </a:lnTo>
                <a:lnTo>
                  <a:pt x="792" y="6034"/>
                </a:lnTo>
                <a:lnTo>
                  <a:pt x="814" y="5949"/>
                </a:lnTo>
                <a:lnTo>
                  <a:pt x="899" y="5799"/>
                </a:lnTo>
                <a:lnTo>
                  <a:pt x="985" y="5671"/>
                </a:lnTo>
                <a:lnTo>
                  <a:pt x="985" y="5671"/>
                </a:lnTo>
                <a:lnTo>
                  <a:pt x="1049" y="5649"/>
                </a:lnTo>
                <a:lnTo>
                  <a:pt x="1113" y="5628"/>
                </a:lnTo>
                <a:lnTo>
                  <a:pt x="1156" y="5649"/>
                </a:lnTo>
                <a:lnTo>
                  <a:pt x="1220" y="5671"/>
                </a:lnTo>
                <a:lnTo>
                  <a:pt x="1220" y="5671"/>
                </a:lnTo>
                <a:lnTo>
                  <a:pt x="1177" y="5842"/>
                </a:lnTo>
                <a:lnTo>
                  <a:pt x="1134" y="6056"/>
                </a:lnTo>
                <a:lnTo>
                  <a:pt x="1092" y="6141"/>
                </a:lnTo>
                <a:lnTo>
                  <a:pt x="1027" y="6205"/>
                </a:lnTo>
                <a:lnTo>
                  <a:pt x="963" y="6227"/>
                </a:lnTo>
                <a:lnTo>
                  <a:pt x="878" y="6205"/>
                </a:lnTo>
                <a:lnTo>
                  <a:pt x="878" y="6205"/>
                </a:lnTo>
                <a:close/>
                <a:moveTo>
                  <a:pt x="6205" y="4922"/>
                </a:moveTo>
                <a:lnTo>
                  <a:pt x="6205" y="4922"/>
                </a:lnTo>
                <a:lnTo>
                  <a:pt x="6205" y="4836"/>
                </a:lnTo>
                <a:lnTo>
                  <a:pt x="6205" y="4772"/>
                </a:lnTo>
                <a:lnTo>
                  <a:pt x="6227" y="4708"/>
                </a:lnTo>
                <a:lnTo>
                  <a:pt x="6248" y="4644"/>
                </a:lnTo>
                <a:lnTo>
                  <a:pt x="6248" y="4644"/>
                </a:lnTo>
                <a:lnTo>
                  <a:pt x="6291" y="4665"/>
                </a:lnTo>
                <a:lnTo>
                  <a:pt x="6334" y="4708"/>
                </a:lnTo>
                <a:lnTo>
                  <a:pt x="6334" y="4750"/>
                </a:lnTo>
                <a:lnTo>
                  <a:pt x="6334" y="4793"/>
                </a:lnTo>
                <a:lnTo>
                  <a:pt x="6291" y="4879"/>
                </a:lnTo>
                <a:lnTo>
                  <a:pt x="6248" y="4900"/>
                </a:lnTo>
                <a:lnTo>
                  <a:pt x="6205" y="4922"/>
                </a:lnTo>
                <a:lnTo>
                  <a:pt x="6205" y="4922"/>
                </a:lnTo>
                <a:close/>
                <a:moveTo>
                  <a:pt x="6205" y="4558"/>
                </a:moveTo>
                <a:lnTo>
                  <a:pt x="6205" y="4558"/>
                </a:lnTo>
                <a:lnTo>
                  <a:pt x="6227" y="4579"/>
                </a:lnTo>
                <a:lnTo>
                  <a:pt x="6205" y="4601"/>
                </a:lnTo>
                <a:lnTo>
                  <a:pt x="6205" y="4601"/>
                </a:lnTo>
                <a:lnTo>
                  <a:pt x="6205" y="4558"/>
                </a:lnTo>
                <a:lnTo>
                  <a:pt x="6205" y="4558"/>
                </a:lnTo>
                <a:lnTo>
                  <a:pt x="6184" y="4558"/>
                </a:lnTo>
                <a:lnTo>
                  <a:pt x="6184" y="4537"/>
                </a:lnTo>
                <a:lnTo>
                  <a:pt x="6205" y="4537"/>
                </a:lnTo>
                <a:lnTo>
                  <a:pt x="6205" y="4558"/>
                </a:lnTo>
                <a:lnTo>
                  <a:pt x="6205" y="4558"/>
                </a:lnTo>
                <a:close/>
                <a:moveTo>
                  <a:pt x="2268" y="4644"/>
                </a:moveTo>
                <a:lnTo>
                  <a:pt x="2268" y="4644"/>
                </a:lnTo>
                <a:lnTo>
                  <a:pt x="2375" y="4622"/>
                </a:lnTo>
                <a:lnTo>
                  <a:pt x="2418" y="4601"/>
                </a:lnTo>
                <a:lnTo>
                  <a:pt x="2482" y="4579"/>
                </a:lnTo>
                <a:lnTo>
                  <a:pt x="2482" y="4579"/>
                </a:lnTo>
                <a:lnTo>
                  <a:pt x="2354" y="4708"/>
                </a:lnTo>
                <a:lnTo>
                  <a:pt x="2268" y="4750"/>
                </a:lnTo>
                <a:lnTo>
                  <a:pt x="2204" y="4793"/>
                </a:lnTo>
                <a:lnTo>
                  <a:pt x="2204" y="4793"/>
                </a:lnTo>
                <a:lnTo>
                  <a:pt x="2268" y="4644"/>
                </a:lnTo>
                <a:lnTo>
                  <a:pt x="2268" y="4644"/>
                </a:lnTo>
                <a:close/>
                <a:moveTo>
                  <a:pt x="6655" y="7168"/>
                </a:moveTo>
                <a:lnTo>
                  <a:pt x="6655" y="7168"/>
                </a:lnTo>
                <a:lnTo>
                  <a:pt x="6633" y="7404"/>
                </a:lnTo>
                <a:lnTo>
                  <a:pt x="6590" y="7660"/>
                </a:lnTo>
                <a:lnTo>
                  <a:pt x="6548" y="7896"/>
                </a:lnTo>
                <a:lnTo>
                  <a:pt x="6462" y="8131"/>
                </a:lnTo>
                <a:lnTo>
                  <a:pt x="6376" y="8345"/>
                </a:lnTo>
                <a:lnTo>
                  <a:pt x="6269" y="8580"/>
                </a:lnTo>
                <a:lnTo>
                  <a:pt x="6141" y="8773"/>
                </a:lnTo>
                <a:lnTo>
                  <a:pt x="5991" y="8965"/>
                </a:lnTo>
                <a:lnTo>
                  <a:pt x="5842" y="9137"/>
                </a:lnTo>
                <a:lnTo>
                  <a:pt x="5649" y="9308"/>
                </a:lnTo>
                <a:lnTo>
                  <a:pt x="5456" y="9436"/>
                </a:lnTo>
                <a:lnTo>
                  <a:pt x="5264" y="9565"/>
                </a:lnTo>
                <a:lnTo>
                  <a:pt x="5050" y="9672"/>
                </a:lnTo>
                <a:lnTo>
                  <a:pt x="4815" y="9736"/>
                </a:lnTo>
                <a:lnTo>
                  <a:pt x="4558" y="9778"/>
                </a:lnTo>
                <a:lnTo>
                  <a:pt x="4301" y="9800"/>
                </a:lnTo>
                <a:lnTo>
                  <a:pt x="4301" y="9800"/>
                </a:lnTo>
                <a:lnTo>
                  <a:pt x="3830" y="9778"/>
                </a:lnTo>
                <a:lnTo>
                  <a:pt x="3360" y="9714"/>
                </a:lnTo>
                <a:lnTo>
                  <a:pt x="3146" y="9672"/>
                </a:lnTo>
                <a:lnTo>
                  <a:pt x="2910" y="9607"/>
                </a:lnTo>
                <a:lnTo>
                  <a:pt x="2696" y="9522"/>
                </a:lnTo>
                <a:lnTo>
                  <a:pt x="2482" y="9436"/>
                </a:lnTo>
                <a:lnTo>
                  <a:pt x="2482" y="9436"/>
                </a:lnTo>
                <a:lnTo>
                  <a:pt x="2290" y="9308"/>
                </a:lnTo>
                <a:lnTo>
                  <a:pt x="2119" y="9179"/>
                </a:lnTo>
                <a:lnTo>
                  <a:pt x="1948" y="9030"/>
                </a:lnTo>
                <a:lnTo>
                  <a:pt x="1819" y="8837"/>
                </a:lnTo>
                <a:lnTo>
                  <a:pt x="1691" y="8666"/>
                </a:lnTo>
                <a:lnTo>
                  <a:pt x="1584" y="8452"/>
                </a:lnTo>
                <a:lnTo>
                  <a:pt x="1498" y="8238"/>
                </a:lnTo>
                <a:lnTo>
                  <a:pt x="1455" y="8024"/>
                </a:lnTo>
                <a:lnTo>
                  <a:pt x="1455" y="8024"/>
                </a:lnTo>
                <a:lnTo>
                  <a:pt x="1413" y="7767"/>
                </a:lnTo>
                <a:lnTo>
                  <a:pt x="1391" y="7532"/>
                </a:lnTo>
                <a:lnTo>
                  <a:pt x="1391" y="7275"/>
                </a:lnTo>
                <a:lnTo>
                  <a:pt x="1413" y="7040"/>
                </a:lnTo>
                <a:lnTo>
                  <a:pt x="1434" y="6804"/>
                </a:lnTo>
                <a:lnTo>
                  <a:pt x="1498" y="6548"/>
                </a:lnTo>
                <a:lnTo>
                  <a:pt x="1627" y="6077"/>
                </a:lnTo>
                <a:lnTo>
                  <a:pt x="1627" y="6077"/>
                </a:lnTo>
                <a:lnTo>
                  <a:pt x="1798" y="5499"/>
                </a:lnTo>
                <a:lnTo>
                  <a:pt x="1798" y="5499"/>
                </a:lnTo>
                <a:lnTo>
                  <a:pt x="1862" y="5307"/>
                </a:lnTo>
                <a:lnTo>
                  <a:pt x="1883" y="5200"/>
                </a:lnTo>
                <a:lnTo>
                  <a:pt x="1926" y="5136"/>
                </a:lnTo>
                <a:lnTo>
                  <a:pt x="1926" y="5136"/>
                </a:lnTo>
                <a:lnTo>
                  <a:pt x="1969" y="5071"/>
                </a:lnTo>
                <a:lnTo>
                  <a:pt x="2012" y="5071"/>
                </a:lnTo>
                <a:lnTo>
                  <a:pt x="2033" y="5093"/>
                </a:lnTo>
                <a:lnTo>
                  <a:pt x="2119" y="5093"/>
                </a:lnTo>
                <a:lnTo>
                  <a:pt x="2119" y="5093"/>
                </a:lnTo>
                <a:lnTo>
                  <a:pt x="2204" y="5071"/>
                </a:lnTo>
                <a:lnTo>
                  <a:pt x="2311" y="5050"/>
                </a:lnTo>
                <a:lnTo>
                  <a:pt x="2461" y="4943"/>
                </a:lnTo>
                <a:lnTo>
                  <a:pt x="2461" y="4943"/>
                </a:lnTo>
                <a:lnTo>
                  <a:pt x="2675" y="4750"/>
                </a:lnTo>
                <a:lnTo>
                  <a:pt x="2782" y="4686"/>
                </a:lnTo>
                <a:lnTo>
                  <a:pt x="2846" y="4665"/>
                </a:lnTo>
                <a:lnTo>
                  <a:pt x="2889" y="4665"/>
                </a:lnTo>
                <a:lnTo>
                  <a:pt x="2889" y="4665"/>
                </a:lnTo>
                <a:lnTo>
                  <a:pt x="2932" y="4708"/>
                </a:lnTo>
                <a:lnTo>
                  <a:pt x="2974" y="4750"/>
                </a:lnTo>
                <a:lnTo>
                  <a:pt x="3017" y="4815"/>
                </a:lnTo>
                <a:lnTo>
                  <a:pt x="3081" y="4836"/>
                </a:lnTo>
                <a:lnTo>
                  <a:pt x="3081" y="4836"/>
                </a:lnTo>
                <a:lnTo>
                  <a:pt x="3146" y="4857"/>
                </a:lnTo>
                <a:lnTo>
                  <a:pt x="3210" y="4857"/>
                </a:lnTo>
                <a:lnTo>
                  <a:pt x="3360" y="4793"/>
                </a:lnTo>
                <a:lnTo>
                  <a:pt x="3360" y="4793"/>
                </a:lnTo>
                <a:lnTo>
                  <a:pt x="3424" y="4750"/>
                </a:lnTo>
                <a:lnTo>
                  <a:pt x="3488" y="4686"/>
                </a:lnTo>
                <a:lnTo>
                  <a:pt x="3616" y="4537"/>
                </a:lnTo>
                <a:lnTo>
                  <a:pt x="3616" y="4537"/>
                </a:lnTo>
                <a:lnTo>
                  <a:pt x="3681" y="4494"/>
                </a:lnTo>
                <a:lnTo>
                  <a:pt x="3723" y="4472"/>
                </a:lnTo>
                <a:lnTo>
                  <a:pt x="3766" y="4494"/>
                </a:lnTo>
                <a:lnTo>
                  <a:pt x="3852" y="4515"/>
                </a:lnTo>
                <a:lnTo>
                  <a:pt x="3852" y="4515"/>
                </a:lnTo>
                <a:lnTo>
                  <a:pt x="3937" y="4515"/>
                </a:lnTo>
                <a:lnTo>
                  <a:pt x="4023" y="4472"/>
                </a:lnTo>
                <a:lnTo>
                  <a:pt x="4173" y="4408"/>
                </a:lnTo>
                <a:lnTo>
                  <a:pt x="4173" y="4408"/>
                </a:lnTo>
                <a:lnTo>
                  <a:pt x="4258" y="4387"/>
                </a:lnTo>
                <a:lnTo>
                  <a:pt x="4344" y="4387"/>
                </a:lnTo>
                <a:lnTo>
                  <a:pt x="4429" y="4387"/>
                </a:lnTo>
                <a:lnTo>
                  <a:pt x="4515" y="4344"/>
                </a:lnTo>
                <a:lnTo>
                  <a:pt x="4515" y="4344"/>
                </a:lnTo>
                <a:lnTo>
                  <a:pt x="4815" y="4365"/>
                </a:lnTo>
                <a:lnTo>
                  <a:pt x="5135" y="4408"/>
                </a:lnTo>
                <a:lnTo>
                  <a:pt x="5135" y="4408"/>
                </a:lnTo>
                <a:lnTo>
                  <a:pt x="5307" y="4430"/>
                </a:lnTo>
                <a:lnTo>
                  <a:pt x="5392" y="4430"/>
                </a:lnTo>
                <a:lnTo>
                  <a:pt x="5456" y="4472"/>
                </a:lnTo>
                <a:lnTo>
                  <a:pt x="5456" y="4472"/>
                </a:lnTo>
                <a:lnTo>
                  <a:pt x="5542" y="4494"/>
                </a:lnTo>
                <a:lnTo>
                  <a:pt x="5542" y="4494"/>
                </a:lnTo>
                <a:lnTo>
                  <a:pt x="5563" y="4515"/>
                </a:lnTo>
                <a:lnTo>
                  <a:pt x="5585" y="4601"/>
                </a:lnTo>
                <a:lnTo>
                  <a:pt x="5585" y="4601"/>
                </a:lnTo>
                <a:lnTo>
                  <a:pt x="5628" y="4708"/>
                </a:lnTo>
                <a:lnTo>
                  <a:pt x="5670" y="4815"/>
                </a:lnTo>
                <a:lnTo>
                  <a:pt x="5692" y="4922"/>
                </a:lnTo>
                <a:lnTo>
                  <a:pt x="5756" y="5029"/>
                </a:lnTo>
                <a:lnTo>
                  <a:pt x="5756" y="5029"/>
                </a:lnTo>
                <a:lnTo>
                  <a:pt x="5842" y="5093"/>
                </a:lnTo>
                <a:lnTo>
                  <a:pt x="5927" y="5136"/>
                </a:lnTo>
                <a:lnTo>
                  <a:pt x="6013" y="5178"/>
                </a:lnTo>
                <a:lnTo>
                  <a:pt x="6098" y="5243"/>
                </a:lnTo>
                <a:lnTo>
                  <a:pt x="6098" y="5243"/>
                </a:lnTo>
                <a:lnTo>
                  <a:pt x="6227" y="5435"/>
                </a:lnTo>
                <a:lnTo>
                  <a:pt x="6355" y="5649"/>
                </a:lnTo>
                <a:lnTo>
                  <a:pt x="6462" y="5884"/>
                </a:lnTo>
                <a:lnTo>
                  <a:pt x="6526" y="6141"/>
                </a:lnTo>
                <a:lnTo>
                  <a:pt x="6590" y="6419"/>
                </a:lnTo>
                <a:lnTo>
                  <a:pt x="6633" y="6676"/>
                </a:lnTo>
                <a:lnTo>
                  <a:pt x="6655" y="6933"/>
                </a:lnTo>
                <a:lnTo>
                  <a:pt x="6655" y="7168"/>
                </a:lnTo>
                <a:lnTo>
                  <a:pt x="6655" y="7168"/>
                </a:lnTo>
                <a:close/>
                <a:moveTo>
                  <a:pt x="6933" y="5949"/>
                </a:moveTo>
                <a:lnTo>
                  <a:pt x="6933" y="5949"/>
                </a:lnTo>
                <a:lnTo>
                  <a:pt x="6890" y="5970"/>
                </a:lnTo>
                <a:lnTo>
                  <a:pt x="6869" y="5970"/>
                </a:lnTo>
                <a:lnTo>
                  <a:pt x="6826" y="5949"/>
                </a:lnTo>
                <a:lnTo>
                  <a:pt x="6783" y="5906"/>
                </a:lnTo>
                <a:lnTo>
                  <a:pt x="6740" y="5777"/>
                </a:lnTo>
                <a:lnTo>
                  <a:pt x="6697" y="5692"/>
                </a:lnTo>
                <a:lnTo>
                  <a:pt x="6697" y="5692"/>
                </a:lnTo>
                <a:lnTo>
                  <a:pt x="6676" y="5649"/>
                </a:lnTo>
                <a:lnTo>
                  <a:pt x="6697" y="5628"/>
                </a:lnTo>
                <a:lnTo>
                  <a:pt x="6697" y="5628"/>
                </a:lnTo>
                <a:lnTo>
                  <a:pt x="6783" y="5671"/>
                </a:lnTo>
                <a:lnTo>
                  <a:pt x="6890" y="5735"/>
                </a:lnTo>
                <a:lnTo>
                  <a:pt x="6933" y="5777"/>
                </a:lnTo>
                <a:lnTo>
                  <a:pt x="6954" y="5842"/>
                </a:lnTo>
                <a:lnTo>
                  <a:pt x="6954" y="5884"/>
                </a:lnTo>
                <a:lnTo>
                  <a:pt x="6933" y="5949"/>
                </a:lnTo>
                <a:lnTo>
                  <a:pt x="6933" y="5949"/>
                </a:lnTo>
                <a:close/>
                <a:moveTo>
                  <a:pt x="5178" y="5435"/>
                </a:moveTo>
                <a:lnTo>
                  <a:pt x="5178" y="5435"/>
                </a:lnTo>
                <a:lnTo>
                  <a:pt x="5071" y="5414"/>
                </a:lnTo>
                <a:lnTo>
                  <a:pt x="4922" y="5392"/>
                </a:lnTo>
                <a:lnTo>
                  <a:pt x="4793" y="5392"/>
                </a:lnTo>
                <a:lnTo>
                  <a:pt x="4686" y="5435"/>
                </a:lnTo>
                <a:lnTo>
                  <a:pt x="4686" y="5435"/>
                </a:lnTo>
                <a:lnTo>
                  <a:pt x="4622" y="5478"/>
                </a:lnTo>
                <a:lnTo>
                  <a:pt x="4579" y="5499"/>
                </a:lnTo>
                <a:lnTo>
                  <a:pt x="4579" y="5542"/>
                </a:lnTo>
                <a:lnTo>
                  <a:pt x="4579" y="5585"/>
                </a:lnTo>
                <a:lnTo>
                  <a:pt x="4601" y="5606"/>
                </a:lnTo>
                <a:lnTo>
                  <a:pt x="4643" y="5628"/>
                </a:lnTo>
                <a:lnTo>
                  <a:pt x="4772" y="5671"/>
                </a:lnTo>
                <a:lnTo>
                  <a:pt x="4772" y="5671"/>
                </a:lnTo>
                <a:lnTo>
                  <a:pt x="4900" y="5671"/>
                </a:lnTo>
                <a:lnTo>
                  <a:pt x="5007" y="5671"/>
                </a:lnTo>
                <a:lnTo>
                  <a:pt x="5007" y="5671"/>
                </a:lnTo>
                <a:lnTo>
                  <a:pt x="5114" y="5692"/>
                </a:lnTo>
                <a:lnTo>
                  <a:pt x="5221" y="5735"/>
                </a:lnTo>
                <a:lnTo>
                  <a:pt x="5307" y="5777"/>
                </a:lnTo>
                <a:lnTo>
                  <a:pt x="5414" y="5820"/>
                </a:lnTo>
                <a:lnTo>
                  <a:pt x="5414" y="5820"/>
                </a:lnTo>
                <a:lnTo>
                  <a:pt x="5456" y="5756"/>
                </a:lnTo>
                <a:lnTo>
                  <a:pt x="5478" y="5692"/>
                </a:lnTo>
                <a:lnTo>
                  <a:pt x="5456" y="5649"/>
                </a:lnTo>
                <a:lnTo>
                  <a:pt x="5414" y="5585"/>
                </a:lnTo>
                <a:lnTo>
                  <a:pt x="5285" y="5478"/>
                </a:lnTo>
                <a:lnTo>
                  <a:pt x="5178" y="5435"/>
                </a:lnTo>
                <a:lnTo>
                  <a:pt x="5178" y="5435"/>
                </a:lnTo>
                <a:close/>
                <a:moveTo>
                  <a:pt x="3317" y="5521"/>
                </a:moveTo>
                <a:lnTo>
                  <a:pt x="3317" y="5521"/>
                </a:lnTo>
                <a:lnTo>
                  <a:pt x="3295" y="5478"/>
                </a:lnTo>
                <a:lnTo>
                  <a:pt x="3253" y="5457"/>
                </a:lnTo>
                <a:lnTo>
                  <a:pt x="3146" y="5414"/>
                </a:lnTo>
                <a:lnTo>
                  <a:pt x="2996" y="5414"/>
                </a:lnTo>
                <a:lnTo>
                  <a:pt x="2825" y="5435"/>
                </a:lnTo>
                <a:lnTo>
                  <a:pt x="2654" y="5478"/>
                </a:lnTo>
                <a:lnTo>
                  <a:pt x="2504" y="5564"/>
                </a:lnTo>
                <a:lnTo>
                  <a:pt x="2418" y="5649"/>
                </a:lnTo>
                <a:lnTo>
                  <a:pt x="2375" y="5692"/>
                </a:lnTo>
                <a:lnTo>
                  <a:pt x="2375" y="5756"/>
                </a:lnTo>
                <a:lnTo>
                  <a:pt x="2375" y="5756"/>
                </a:lnTo>
                <a:lnTo>
                  <a:pt x="2397" y="5799"/>
                </a:lnTo>
                <a:lnTo>
                  <a:pt x="2440" y="5820"/>
                </a:lnTo>
                <a:lnTo>
                  <a:pt x="2504" y="5799"/>
                </a:lnTo>
                <a:lnTo>
                  <a:pt x="2589" y="5777"/>
                </a:lnTo>
                <a:lnTo>
                  <a:pt x="2739" y="5713"/>
                </a:lnTo>
                <a:lnTo>
                  <a:pt x="2868" y="5671"/>
                </a:lnTo>
                <a:lnTo>
                  <a:pt x="2868" y="5671"/>
                </a:lnTo>
                <a:lnTo>
                  <a:pt x="3124" y="5649"/>
                </a:lnTo>
                <a:lnTo>
                  <a:pt x="3210" y="5628"/>
                </a:lnTo>
                <a:lnTo>
                  <a:pt x="3253" y="5606"/>
                </a:lnTo>
                <a:lnTo>
                  <a:pt x="3295" y="5564"/>
                </a:lnTo>
                <a:lnTo>
                  <a:pt x="3317" y="5521"/>
                </a:lnTo>
                <a:lnTo>
                  <a:pt x="3317" y="5521"/>
                </a:lnTo>
                <a:close/>
                <a:moveTo>
                  <a:pt x="4151" y="7190"/>
                </a:moveTo>
                <a:lnTo>
                  <a:pt x="4151" y="7190"/>
                </a:lnTo>
                <a:lnTo>
                  <a:pt x="4194" y="7125"/>
                </a:lnTo>
                <a:lnTo>
                  <a:pt x="4215" y="7083"/>
                </a:lnTo>
                <a:lnTo>
                  <a:pt x="4194" y="7061"/>
                </a:lnTo>
                <a:lnTo>
                  <a:pt x="4173" y="7018"/>
                </a:lnTo>
                <a:lnTo>
                  <a:pt x="4087" y="6976"/>
                </a:lnTo>
                <a:lnTo>
                  <a:pt x="3980" y="6954"/>
                </a:lnTo>
                <a:lnTo>
                  <a:pt x="3980" y="6954"/>
                </a:lnTo>
                <a:lnTo>
                  <a:pt x="3852" y="6911"/>
                </a:lnTo>
                <a:lnTo>
                  <a:pt x="3745" y="6890"/>
                </a:lnTo>
                <a:lnTo>
                  <a:pt x="3723" y="6869"/>
                </a:lnTo>
                <a:lnTo>
                  <a:pt x="3681" y="6826"/>
                </a:lnTo>
                <a:lnTo>
                  <a:pt x="3681" y="6783"/>
                </a:lnTo>
                <a:lnTo>
                  <a:pt x="3681" y="6698"/>
                </a:lnTo>
                <a:lnTo>
                  <a:pt x="3681" y="6698"/>
                </a:lnTo>
                <a:lnTo>
                  <a:pt x="3745" y="6505"/>
                </a:lnTo>
                <a:lnTo>
                  <a:pt x="3852" y="6184"/>
                </a:lnTo>
                <a:lnTo>
                  <a:pt x="3895" y="6034"/>
                </a:lnTo>
                <a:lnTo>
                  <a:pt x="3895" y="5884"/>
                </a:lnTo>
                <a:lnTo>
                  <a:pt x="3895" y="5842"/>
                </a:lnTo>
                <a:lnTo>
                  <a:pt x="3873" y="5799"/>
                </a:lnTo>
                <a:lnTo>
                  <a:pt x="3852" y="5756"/>
                </a:lnTo>
                <a:lnTo>
                  <a:pt x="3809" y="5756"/>
                </a:lnTo>
                <a:lnTo>
                  <a:pt x="3809" y="5756"/>
                </a:lnTo>
                <a:lnTo>
                  <a:pt x="3766" y="5777"/>
                </a:lnTo>
                <a:lnTo>
                  <a:pt x="3723" y="5884"/>
                </a:lnTo>
                <a:lnTo>
                  <a:pt x="3595" y="6205"/>
                </a:lnTo>
                <a:lnTo>
                  <a:pt x="3488" y="6548"/>
                </a:lnTo>
                <a:lnTo>
                  <a:pt x="3424" y="6762"/>
                </a:lnTo>
                <a:lnTo>
                  <a:pt x="3424" y="6762"/>
                </a:lnTo>
                <a:lnTo>
                  <a:pt x="3445" y="6869"/>
                </a:lnTo>
                <a:lnTo>
                  <a:pt x="3509" y="6976"/>
                </a:lnTo>
                <a:lnTo>
                  <a:pt x="3595" y="7061"/>
                </a:lnTo>
                <a:lnTo>
                  <a:pt x="3702" y="7147"/>
                </a:lnTo>
                <a:lnTo>
                  <a:pt x="3809" y="7211"/>
                </a:lnTo>
                <a:lnTo>
                  <a:pt x="3937" y="7254"/>
                </a:lnTo>
                <a:lnTo>
                  <a:pt x="4044" y="7254"/>
                </a:lnTo>
                <a:lnTo>
                  <a:pt x="4108" y="7232"/>
                </a:lnTo>
                <a:lnTo>
                  <a:pt x="4151" y="7190"/>
                </a:lnTo>
                <a:lnTo>
                  <a:pt x="4151" y="7190"/>
                </a:lnTo>
                <a:close/>
                <a:moveTo>
                  <a:pt x="2696" y="6548"/>
                </a:moveTo>
                <a:lnTo>
                  <a:pt x="2696" y="6548"/>
                </a:lnTo>
                <a:lnTo>
                  <a:pt x="2761" y="6569"/>
                </a:lnTo>
                <a:lnTo>
                  <a:pt x="2803" y="6591"/>
                </a:lnTo>
                <a:lnTo>
                  <a:pt x="2868" y="6591"/>
                </a:lnTo>
                <a:lnTo>
                  <a:pt x="2910" y="6569"/>
                </a:lnTo>
                <a:lnTo>
                  <a:pt x="2974" y="6505"/>
                </a:lnTo>
                <a:lnTo>
                  <a:pt x="3017" y="6419"/>
                </a:lnTo>
                <a:lnTo>
                  <a:pt x="3017" y="6312"/>
                </a:lnTo>
                <a:lnTo>
                  <a:pt x="3017" y="6205"/>
                </a:lnTo>
                <a:lnTo>
                  <a:pt x="2974" y="6098"/>
                </a:lnTo>
                <a:lnTo>
                  <a:pt x="2932" y="6034"/>
                </a:lnTo>
                <a:lnTo>
                  <a:pt x="2932" y="6034"/>
                </a:lnTo>
                <a:lnTo>
                  <a:pt x="2825" y="6034"/>
                </a:lnTo>
                <a:lnTo>
                  <a:pt x="2761" y="6056"/>
                </a:lnTo>
                <a:lnTo>
                  <a:pt x="2696" y="6120"/>
                </a:lnTo>
                <a:lnTo>
                  <a:pt x="2654" y="6205"/>
                </a:lnTo>
                <a:lnTo>
                  <a:pt x="2632" y="6291"/>
                </a:lnTo>
                <a:lnTo>
                  <a:pt x="2632" y="6398"/>
                </a:lnTo>
                <a:lnTo>
                  <a:pt x="2654" y="6484"/>
                </a:lnTo>
                <a:lnTo>
                  <a:pt x="2696" y="6548"/>
                </a:lnTo>
                <a:lnTo>
                  <a:pt x="2696" y="6548"/>
                </a:lnTo>
                <a:close/>
                <a:moveTo>
                  <a:pt x="4836" y="6056"/>
                </a:moveTo>
                <a:lnTo>
                  <a:pt x="4836" y="6056"/>
                </a:lnTo>
                <a:lnTo>
                  <a:pt x="4772" y="6077"/>
                </a:lnTo>
                <a:lnTo>
                  <a:pt x="4708" y="6141"/>
                </a:lnTo>
                <a:lnTo>
                  <a:pt x="4665" y="6227"/>
                </a:lnTo>
                <a:lnTo>
                  <a:pt x="4665" y="6334"/>
                </a:lnTo>
                <a:lnTo>
                  <a:pt x="4665" y="6441"/>
                </a:lnTo>
                <a:lnTo>
                  <a:pt x="4708" y="6526"/>
                </a:lnTo>
                <a:lnTo>
                  <a:pt x="4772" y="6591"/>
                </a:lnTo>
                <a:lnTo>
                  <a:pt x="4857" y="6612"/>
                </a:lnTo>
                <a:lnTo>
                  <a:pt x="4857" y="6612"/>
                </a:lnTo>
                <a:lnTo>
                  <a:pt x="4900" y="6612"/>
                </a:lnTo>
                <a:lnTo>
                  <a:pt x="4943" y="6591"/>
                </a:lnTo>
                <a:lnTo>
                  <a:pt x="5007" y="6526"/>
                </a:lnTo>
                <a:lnTo>
                  <a:pt x="5028" y="6419"/>
                </a:lnTo>
                <a:lnTo>
                  <a:pt x="5050" y="6312"/>
                </a:lnTo>
                <a:lnTo>
                  <a:pt x="5028" y="6205"/>
                </a:lnTo>
                <a:lnTo>
                  <a:pt x="5007" y="6120"/>
                </a:lnTo>
                <a:lnTo>
                  <a:pt x="4943" y="6056"/>
                </a:lnTo>
                <a:lnTo>
                  <a:pt x="4900" y="6056"/>
                </a:lnTo>
                <a:lnTo>
                  <a:pt x="4836" y="6056"/>
                </a:lnTo>
                <a:lnTo>
                  <a:pt x="4836" y="6056"/>
                </a:lnTo>
                <a:close/>
                <a:moveTo>
                  <a:pt x="3017" y="7810"/>
                </a:moveTo>
                <a:lnTo>
                  <a:pt x="3017" y="7810"/>
                </a:lnTo>
                <a:lnTo>
                  <a:pt x="3231" y="7767"/>
                </a:lnTo>
                <a:lnTo>
                  <a:pt x="3360" y="7746"/>
                </a:lnTo>
                <a:lnTo>
                  <a:pt x="3488" y="7703"/>
                </a:lnTo>
                <a:lnTo>
                  <a:pt x="3616" y="7639"/>
                </a:lnTo>
                <a:lnTo>
                  <a:pt x="3702" y="7553"/>
                </a:lnTo>
                <a:lnTo>
                  <a:pt x="3788" y="7468"/>
                </a:lnTo>
                <a:lnTo>
                  <a:pt x="3809" y="7361"/>
                </a:lnTo>
                <a:lnTo>
                  <a:pt x="3809" y="7361"/>
                </a:lnTo>
                <a:lnTo>
                  <a:pt x="3809" y="7297"/>
                </a:lnTo>
                <a:lnTo>
                  <a:pt x="3788" y="7254"/>
                </a:lnTo>
                <a:lnTo>
                  <a:pt x="3766" y="7211"/>
                </a:lnTo>
                <a:lnTo>
                  <a:pt x="3723" y="7190"/>
                </a:lnTo>
                <a:lnTo>
                  <a:pt x="3638" y="7190"/>
                </a:lnTo>
                <a:lnTo>
                  <a:pt x="3552" y="7211"/>
                </a:lnTo>
                <a:lnTo>
                  <a:pt x="3445" y="7275"/>
                </a:lnTo>
                <a:lnTo>
                  <a:pt x="3360" y="7318"/>
                </a:lnTo>
                <a:lnTo>
                  <a:pt x="3231" y="7425"/>
                </a:lnTo>
                <a:lnTo>
                  <a:pt x="3231" y="7425"/>
                </a:lnTo>
                <a:lnTo>
                  <a:pt x="3146" y="7489"/>
                </a:lnTo>
                <a:lnTo>
                  <a:pt x="3039" y="7532"/>
                </a:lnTo>
                <a:lnTo>
                  <a:pt x="2932" y="7532"/>
                </a:lnTo>
                <a:lnTo>
                  <a:pt x="2846" y="7511"/>
                </a:lnTo>
                <a:lnTo>
                  <a:pt x="2846" y="7511"/>
                </a:lnTo>
                <a:lnTo>
                  <a:pt x="2782" y="7489"/>
                </a:lnTo>
                <a:lnTo>
                  <a:pt x="2739" y="7446"/>
                </a:lnTo>
                <a:lnTo>
                  <a:pt x="2718" y="7404"/>
                </a:lnTo>
                <a:lnTo>
                  <a:pt x="2675" y="7382"/>
                </a:lnTo>
                <a:lnTo>
                  <a:pt x="2675" y="7382"/>
                </a:lnTo>
                <a:lnTo>
                  <a:pt x="2632" y="7361"/>
                </a:lnTo>
                <a:lnTo>
                  <a:pt x="2632" y="7404"/>
                </a:lnTo>
                <a:lnTo>
                  <a:pt x="2632" y="7511"/>
                </a:lnTo>
                <a:lnTo>
                  <a:pt x="2675" y="7639"/>
                </a:lnTo>
                <a:lnTo>
                  <a:pt x="2718" y="7724"/>
                </a:lnTo>
                <a:lnTo>
                  <a:pt x="2718" y="7724"/>
                </a:lnTo>
                <a:lnTo>
                  <a:pt x="2803" y="7767"/>
                </a:lnTo>
                <a:lnTo>
                  <a:pt x="2868" y="7789"/>
                </a:lnTo>
                <a:lnTo>
                  <a:pt x="3017" y="7810"/>
                </a:lnTo>
                <a:lnTo>
                  <a:pt x="3017" y="7810"/>
                </a:lnTo>
                <a:close/>
                <a:moveTo>
                  <a:pt x="4023" y="7339"/>
                </a:moveTo>
                <a:lnTo>
                  <a:pt x="4023" y="7339"/>
                </a:lnTo>
                <a:lnTo>
                  <a:pt x="4001" y="7404"/>
                </a:lnTo>
                <a:lnTo>
                  <a:pt x="4001" y="7468"/>
                </a:lnTo>
                <a:lnTo>
                  <a:pt x="4023" y="7553"/>
                </a:lnTo>
                <a:lnTo>
                  <a:pt x="4087" y="7639"/>
                </a:lnTo>
                <a:lnTo>
                  <a:pt x="4173" y="7724"/>
                </a:lnTo>
                <a:lnTo>
                  <a:pt x="4173" y="7724"/>
                </a:lnTo>
                <a:lnTo>
                  <a:pt x="4258" y="7767"/>
                </a:lnTo>
                <a:lnTo>
                  <a:pt x="4344" y="7789"/>
                </a:lnTo>
                <a:lnTo>
                  <a:pt x="4451" y="7789"/>
                </a:lnTo>
                <a:lnTo>
                  <a:pt x="4558" y="7789"/>
                </a:lnTo>
                <a:lnTo>
                  <a:pt x="4772" y="7746"/>
                </a:lnTo>
                <a:lnTo>
                  <a:pt x="4964" y="7682"/>
                </a:lnTo>
                <a:lnTo>
                  <a:pt x="4964" y="7682"/>
                </a:lnTo>
                <a:lnTo>
                  <a:pt x="5071" y="7596"/>
                </a:lnTo>
                <a:lnTo>
                  <a:pt x="5200" y="7468"/>
                </a:lnTo>
                <a:lnTo>
                  <a:pt x="5264" y="7382"/>
                </a:lnTo>
                <a:lnTo>
                  <a:pt x="5285" y="7318"/>
                </a:lnTo>
                <a:lnTo>
                  <a:pt x="5264" y="7254"/>
                </a:lnTo>
                <a:lnTo>
                  <a:pt x="5200" y="7190"/>
                </a:lnTo>
                <a:lnTo>
                  <a:pt x="5200" y="7190"/>
                </a:lnTo>
                <a:lnTo>
                  <a:pt x="5135" y="7297"/>
                </a:lnTo>
                <a:lnTo>
                  <a:pt x="5050" y="7382"/>
                </a:lnTo>
                <a:lnTo>
                  <a:pt x="4943" y="7425"/>
                </a:lnTo>
                <a:lnTo>
                  <a:pt x="4815" y="7446"/>
                </a:lnTo>
                <a:lnTo>
                  <a:pt x="4686" y="7446"/>
                </a:lnTo>
                <a:lnTo>
                  <a:pt x="4579" y="7425"/>
                </a:lnTo>
                <a:lnTo>
                  <a:pt x="4451" y="7382"/>
                </a:lnTo>
                <a:lnTo>
                  <a:pt x="4344" y="7339"/>
                </a:lnTo>
                <a:lnTo>
                  <a:pt x="4344" y="7339"/>
                </a:lnTo>
                <a:lnTo>
                  <a:pt x="4258" y="7297"/>
                </a:lnTo>
                <a:lnTo>
                  <a:pt x="4194" y="7232"/>
                </a:lnTo>
                <a:lnTo>
                  <a:pt x="4151" y="7232"/>
                </a:lnTo>
                <a:lnTo>
                  <a:pt x="4108" y="7254"/>
                </a:lnTo>
                <a:lnTo>
                  <a:pt x="4066" y="7275"/>
                </a:lnTo>
                <a:lnTo>
                  <a:pt x="4023" y="7339"/>
                </a:lnTo>
                <a:lnTo>
                  <a:pt x="4023" y="7339"/>
                </a:lnTo>
                <a:close/>
                <a:moveTo>
                  <a:pt x="3616" y="8088"/>
                </a:moveTo>
                <a:lnTo>
                  <a:pt x="3616" y="8088"/>
                </a:lnTo>
                <a:lnTo>
                  <a:pt x="3659" y="8152"/>
                </a:lnTo>
                <a:lnTo>
                  <a:pt x="3745" y="8174"/>
                </a:lnTo>
                <a:lnTo>
                  <a:pt x="3852" y="8195"/>
                </a:lnTo>
                <a:lnTo>
                  <a:pt x="3980" y="8195"/>
                </a:lnTo>
                <a:lnTo>
                  <a:pt x="4087" y="8195"/>
                </a:lnTo>
                <a:lnTo>
                  <a:pt x="4173" y="8152"/>
                </a:lnTo>
                <a:lnTo>
                  <a:pt x="4237" y="8110"/>
                </a:lnTo>
                <a:lnTo>
                  <a:pt x="4258" y="8067"/>
                </a:lnTo>
                <a:lnTo>
                  <a:pt x="4258" y="8024"/>
                </a:lnTo>
                <a:lnTo>
                  <a:pt x="4258" y="8024"/>
                </a:lnTo>
                <a:lnTo>
                  <a:pt x="4194" y="7960"/>
                </a:lnTo>
                <a:lnTo>
                  <a:pt x="4087" y="7917"/>
                </a:lnTo>
                <a:lnTo>
                  <a:pt x="3959" y="7896"/>
                </a:lnTo>
                <a:lnTo>
                  <a:pt x="3830" y="7896"/>
                </a:lnTo>
                <a:lnTo>
                  <a:pt x="3723" y="7896"/>
                </a:lnTo>
                <a:lnTo>
                  <a:pt x="3638" y="7938"/>
                </a:lnTo>
                <a:lnTo>
                  <a:pt x="3595" y="7960"/>
                </a:lnTo>
                <a:lnTo>
                  <a:pt x="3595" y="8003"/>
                </a:lnTo>
                <a:lnTo>
                  <a:pt x="3595" y="8045"/>
                </a:lnTo>
                <a:lnTo>
                  <a:pt x="3616" y="8088"/>
                </a:lnTo>
                <a:lnTo>
                  <a:pt x="3616" y="8088"/>
                </a:lnTo>
                <a:close/>
                <a:moveTo>
                  <a:pt x="4665" y="9072"/>
                </a:moveTo>
                <a:lnTo>
                  <a:pt x="4665" y="9072"/>
                </a:lnTo>
                <a:lnTo>
                  <a:pt x="4558" y="9094"/>
                </a:lnTo>
                <a:lnTo>
                  <a:pt x="4429" y="9115"/>
                </a:lnTo>
                <a:lnTo>
                  <a:pt x="4151" y="9115"/>
                </a:lnTo>
                <a:lnTo>
                  <a:pt x="3895" y="9094"/>
                </a:lnTo>
                <a:lnTo>
                  <a:pt x="3638" y="9051"/>
                </a:lnTo>
                <a:lnTo>
                  <a:pt x="3638" y="9051"/>
                </a:lnTo>
                <a:lnTo>
                  <a:pt x="3445" y="9008"/>
                </a:lnTo>
                <a:lnTo>
                  <a:pt x="3253" y="8944"/>
                </a:lnTo>
                <a:lnTo>
                  <a:pt x="3103" y="8858"/>
                </a:lnTo>
                <a:lnTo>
                  <a:pt x="2932" y="8751"/>
                </a:lnTo>
                <a:lnTo>
                  <a:pt x="2932" y="8751"/>
                </a:lnTo>
                <a:lnTo>
                  <a:pt x="2825" y="8687"/>
                </a:lnTo>
                <a:lnTo>
                  <a:pt x="2782" y="8687"/>
                </a:lnTo>
                <a:lnTo>
                  <a:pt x="2739" y="8687"/>
                </a:lnTo>
                <a:lnTo>
                  <a:pt x="2718" y="8709"/>
                </a:lnTo>
                <a:lnTo>
                  <a:pt x="2718" y="8751"/>
                </a:lnTo>
                <a:lnTo>
                  <a:pt x="2718" y="8816"/>
                </a:lnTo>
                <a:lnTo>
                  <a:pt x="2761" y="8901"/>
                </a:lnTo>
                <a:lnTo>
                  <a:pt x="2761" y="8901"/>
                </a:lnTo>
                <a:lnTo>
                  <a:pt x="2846" y="9008"/>
                </a:lnTo>
                <a:lnTo>
                  <a:pt x="2974" y="9115"/>
                </a:lnTo>
                <a:lnTo>
                  <a:pt x="3146" y="9222"/>
                </a:lnTo>
                <a:lnTo>
                  <a:pt x="3317" y="9286"/>
                </a:lnTo>
                <a:lnTo>
                  <a:pt x="3531" y="9351"/>
                </a:lnTo>
                <a:lnTo>
                  <a:pt x="3745" y="9393"/>
                </a:lnTo>
                <a:lnTo>
                  <a:pt x="3980" y="9415"/>
                </a:lnTo>
                <a:lnTo>
                  <a:pt x="4215" y="9436"/>
                </a:lnTo>
                <a:lnTo>
                  <a:pt x="4429" y="9415"/>
                </a:lnTo>
                <a:lnTo>
                  <a:pt x="4643" y="9372"/>
                </a:lnTo>
                <a:lnTo>
                  <a:pt x="4836" y="9329"/>
                </a:lnTo>
                <a:lnTo>
                  <a:pt x="5007" y="9244"/>
                </a:lnTo>
                <a:lnTo>
                  <a:pt x="5135" y="9137"/>
                </a:lnTo>
                <a:lnTo>
                  <a:pt x="5242" y="9008"/>
                </a:lnTo>
                <a:lnTo>
                  <a:pt x="5285" y="8944"/>
                </a:lnTo>
                <a:lnTo>
                  <a:pt x="5307" y="8858"/>
                </a:lnTo>
                <a:lnTo>
                  <a:pt x="5307" y="8773"/>
                </a:lnTo>
                <a:lnTo>
                  <a:pt x="5307" y="8666"/>
                </a:lnTo>
                <a:lnTo>
                  <a:pt x="5307" y="8666"/>
                </a:lnTo>
                <a:lnTo>
                  <a:pt x="5242" y="8666"/>
                </a:lnTo>
                <a:lnTo>
                  <a:pt x="5157" y="8709"/>
                </a:lnTo>
                <a:lnTo>
                  <a:pt x="4986" y="8816"/>
                </a:lnTo>
                <a:lnTo>
                  <a:pt x="4815" y="8965"/>
                </a:lnTo>
                <a:lnTo>
                  <a:pt x="4729" y="9030"/>
                </a:lnTo>
                <a:lnTo>
                  <a:pt x="4665" y="9072"/>
                </a:lnTo>
                <a:lnTo>
                  <a:pt x="4665" y="907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2967971" y="2036616"/>
            <a:ext cx="276724" cy="221272"/>
          </a:xfrm>
          <a:custGeom>
            <a:rect b="b" l="l" r="r" t="t"/>
            <a:pathLst>
              <a:path extrusionOk="0" h="8196" w="10250">
                <a:moveTo>
                  <a:pt x="686" y="6462"/>
                </a:moveTo>
                <a:lnTo>
                  <a:pt x="686" y="6462"/>
                </a:lnTo>
                <a:lnTo>
                  <a:pt x="814" y="6398"/>
                </a:lnTo>
                <a:lnTo>
                  <a:pt x="964" y="6312"/>
                </a:lnTo>
                <a:lnTo>
                  <a:pt x="1220" y="6141"/>
                </a:lnTo>
                <a:lnTo>
                  <a:pt x="1734" y="5735"/>
                </a:lnTo>
                <a:lnTo>
                  <a:pt x="1734" y="5735"/>
                </a:lnTo>
                <a:lnTo>
                  <a:pt x="2290" y="5328"/>
                </a:lnTo>
                <a:lnTo>
                  <a:pt x="2868" y="4943"/>
                </a:lnTo>
                <a:lnTo>
                  <a:pt x="2868" y="4943"/>
                </a:lnTo>
                <a:lnTo>
                  <a:pt x="3895" y="4237"/>
                </a:lnTo>
                <a:lnTo>
                  <a:pt x="4430" y="3916"/>
                </a:lnTo>
                <a:lnTo>
                  <a:pt x="4986" y="3595"/>
                </a:lnTo>
                <a:lnTo>
                  <a:pt x="4986" y="3595"/>
                </a:lnTo>
                <a:lnTo>
                  <a:pt x="5521" y="3296"/>
                </a:lnTo>
                <a:lnTo>
                  <a:pt x="6056" y="2996"/>
                </a:lnTo>
                <a:lnTo>
                  <a:pt x="6313" y="2825"/>
                </a:lnTo>
                <a:lnTo>
                  <a:pt x="6569" y="2654"/>
                </a:lnTo>
                <a:lnTo>
                  <a:pt x="6805" y="2461"/>
                </a:lnTo>
                <a:lnTo>
                  <a:pt x="7040" y="2269"/>
                </a:lnTo>
                <a:lnTo>
                  <a:pt x="7040" y="2269"/>
                </a:lnTo>
                <a:lnTo>
                  <a:pt x="7211" y="2119"/>
                </a:lnTo>
                <a:lnTo>
                  <a:pt x="7404" y="1948"/>
                </a:lnTo>
                <a:lnTo>
                  <a:pt x="7511" y="1862"/>
                </a:lnTo>
                <a:lnTo>
                  <a:pt x="7596" y="1755"/>
                </a:lnTo>
                <a:lnTo>
                  <a:pt x="7639" y="1669"/>
                </a:lnTo>
                <a:lnTo>
                  <a:pt x="7682" y="1563"/>
                </a:lnTo>
                <a:lnTo>
                  <a:pt x="7682" y="1563"/>
                </a:lnTo>
                <a:lnTo>
                  <a:pt x="7682" y="1456"/>
                </a:lnTo>
                <a:lnTo>
                  <a:pt x="7639" y="1391"/>
                </a:lnTo>
                <a:lnTo>
                  <a:pt x="7554" y="1220"/>
                </a:lnTo>
                <a:lnTo>
                  <a:pt x="7554" y="1220"/>
                </a:lnTo>
                <a:lnTo>
                  <a:pt x="7425" y="963"/>
                </a:lnTo>
                <a:lnTo>
                  <a:pt x="7340" y="835"/>
                </a:lnTo>
                <a:lnTo>
                  <a:pt x="7254" y="707"/>
                </a:lnTo>
                <a:lnTo>
                  <a:pt x="7254" y="707"/>
                </a:lnTo>
                <a:lnTo>
                  <a:pt x="7019" y="514"/>
                </a:lnTo>
                <a:lnTo>
                  <a:pt x="6783" y="364"/>
                </a:lnTo>
                <a:lnTo>
                  <a:pt x="6527" y="236"/>
                </a:lnTo>
                <a:lnTo>
                  <a:pt x="6270" y="129"/>
                </a:lnTo>
                <a:lnTo>
                  <a:pt x="5992" y="65"/>
                </a:lnTo>
                <a:lnTo>
                  <a:pt x="5714" y="22"/>
                </a:lnTo>
                <a:lnTo>
                  <a:pt x="5414" y="1"/>
                </a:lnTo>
                <a:lnTo>
                  <a:pt x="5114" y="1"/>
                </a:lnTo>
                <a:lnTo>
                  <a:pt x="4815" y="22"/>
                </a:lnTo>
                <a:lnTo>
                  <a:pt x="4515" y="65"/>
                </a:lnTo>
                <a:lnTo>
                  <a:pt x="4237" y="129"/>
                </a:lnTo>
                <a:lnTo>
                  <a:pt x="3938" y="215"/>
                </a:lnTo>
                <a:lnTo>
                  <a:pt x="3381" y="386"/>
                </a:lnTo>
                <a:lnTo>
                  <a:pt x="2868" y="600"/>
                </a:lnTo>
                <a:lnTo>
                  <a:pt x="2868" y="600"/>
                </a:lnTo>
                <a:lnTo>
                  <a:pt x="2611" y="728"/>
                </a:lnTo>
                <a:lnTo>
                  <a:pt x="2483" y="771"/>
                </a:lnTo>
                <a:lnTo>
                  <a:pt x="2419" y="771"/>
                </a:lnTo>
                <a:lnTo>
                  <a:pt x="2376" y="771"/>
                </a:lnTo>
                <a:lnTo>
                  <a:pt x="2376" y="771"/>
                </a:lnTo>
                <a:lnTo>
                  <a:pt x="2312" y="707"/>
                </a:lnTo>
                <a:lnTo>
                  <a:pt x="2269" y="621"/>
                </a:lnTo>
                <a:lnTo>
                  <a:pt x="2226" y="557"/>
                </a:lnTo>
                <a:lnTo>
                  <a:pt x="2140" y="514"/>
                </a:lnTo>
                <a:lnTo>
                  <a:pt x="2140" y="514"/>
                </a:lnTo>
                <a:lnTo>
                  <a:pt x="2033" y="493"/>
                </a:lnTo>
                <a:lnTo>
                  <a:pt x="1948" y="514"/>
                </a:lnTo>
                <a:lnTo>
                  <a:pt x="1841" y="536"/>
                </a:lnTo>
                <a:lnTo>
                  <a:pt x="1755" y="578"/>
                </a:lnTo>
                <a:lnTo>
                  <a:pt x="1584" y="685"/>
                </a:lnTo>
                <a:lnTo>
                  <a:pt x="1456" y="814"/>
                </a:lnTo>
                <a:lnTo>
                  <a:pt x="1456" y="814"/>
                </a:lnTo>
                <a:lnTo>
                  <a:pt x="1413" y="899"/>
                </a:lnTo>
                <a:lnTo>
                  <a:pt x="1392" y="1006"/>
                </a:lnTo>
                <a:lnTo>
                  <a:pt x="1413" y="1092"/>
                </a:lnTo>
                <a:lnTo>
                  <a:pt x="1434" y="1177"/>
                </a:lnTo>
                <a:lnTo>
                  <a:pt x="1477" y="1349"/>
                </a:lnTo>
                <a:lnTo>
                  <a:pt x="1477" y="1413"/>
                </a:lnTo>
                <a:lnTo>
                  <a:pt x="1477" y="1498"/>
                </a:lnTo>
                <a:lnTo>
                  <a:pt x="1477" y="1498"/>
                </a:lnTo>
                <a:lnTo>
                  <a:pt x="1434" y="1584"/>
                </a:lnTo>
                <a:lnTo>
                  <a:pt x="1327" y="1669"/>
                </a:lnTo>
                <a:lnTo>
                  <a:pt x="1135" y="1841"/>
                </a:lnTo>
                <a:lnTo>
                  <a:pt x="1135" y="1841"/>
                </a:lnTo>
                <a:lnTo>
                  <a:pt x="814" y="2204"/>
                </a:lnTo>
                <a:lnTo>
                  <a:pt x="814" y="2204"/>
                </a:lnTo>
                <a:lnTo>
                  <a:pt x="643" y="2440"/>
                </a:lnTo>
                <a:lnTo>
                  <a:pt x="493" y="2654"/>
                </a:lnTo>
                <a:lnTo>
                  <a:pt x="365" y="2910"/>
                </a:lnTo>
                <a:lnTo>
                  <a:pt x="258" y="3167"/>
                </a:lnTo>
                <a:lnTo>
                  <a:pt x="151" y="3424"/>
                </a:lnTo>
                <a:lnTo>
                  <a:pt x="65" y="3681"/>
                </a:lnTo>
                <a:lnTo>
                  <a:pt x="22" y="3959"/>
                </a:lnTo>
                <a:lnTo>
                  <a:pt x="1" y="4237"/>
                </a:lnTo>
                <a:lnTo>
                  <a:pt x="1" y="4237"/>
                </a:lnTo>
                <a:lnTo>
                  <a:pt x="1" y="4579"/>
                </a:lnTo>
                <a:lnTo>
                  <a:pt x="22" y="4943"/>
                </a:lnTo>
                <a:lnTo>
                  <a:pt x="86" y="5285"/>
                </a:lnTo>
                <a:lnTo>
                  <a:pt x="193" y="5628"/>
                </a:lnTo>
                <a:lnTo>
                  <a:pt x="193" y="5628"/>
                </a:lnTo>
                <a:lnTo>
                  <a:pt x="258" y="5863"/>
                </a:lnTo>
                <a:lnTo>
                  <a:pt x="365" y="6120"/>
                </a:lnTo>
                <a:lnTo>
                  <a:pt x="407" y="6227"/>
                </a:lnTo>
                <a:lnTo>
                  <a:pt x="493" y="6334"/>
                </a:lnTo>
                <a:lnTo>
                  <a:pt x="579" y="6419"/>
                </a:lnTo>
                <a:lnTo>
                  <a:pt x="686" y="6462"/>
                </a:lnTo>
                <a:lnTo>
                  <a:pt x="686" y="6462"/>
                </a:lnTo>
                <a:close/>
                <a:moveTo>
                  <a:pt x="1884" y="921"/>
                </a:moveTo>
                <a:lnTo>
                  <a:pt x="1884" y="921"/>
                </a:lnTo>
                <a:lnTo>
                  <a:pt x="1991" y="899"/>
                </a:lnTo>
                <a:lnTo>
                  <a:pt x="2012" y="899"/>
                </a:lnTo>
                <a:lnTo>
                  <a:pt x="2033" y="921"/>
                </a:lnTo>
                <a:lnTo>
                  <a:pt x="2055" y="963"/>
                </a:lnTo>
                <a:lnTo>
                  <a:pt x="2033" y="1028"/>
                </a:lnTo>
                <a:lnTo>
                  <a:pt x="1991" y="1049"/>
                </a:lnTo>
                <a:lnTo>
                  <a:pt x="1926" y="1070"/>
                </a:lnTo>
                <a:lnTo>
                  <a:pt x="1905" y="1049"/>
                </a:lnTo>
                <a:lnTo>
                  <a:pt x="1905" y="1028"/>
                </a:lnTo>
                <a:lnTo>
                  <a:pt x="1884" y="921"/>
                </a:lnTo>
                <a:lnTo>
                  <a:pt x="1884" y="921"/>
                </a:lnTo>
                <a:close/>
                <a:moveTo>
                  <a:pt x="664" y="4451"/>
                </a:moveTo>
                <a:lnTo>
                  <a:pt x="664" y="4451"/>
                </a:lnTo>
                <a:lnTo>
                  <a:pt x="686" y="4237"/>
                </a:lnTo>
                <a:lnTo>
                  <a:pt x="728" y="4002"/>
                </a:lnTo>
                <a:lnTo>
                  <a:pt x="793" y="3766"/>
                </a:lnTo>
                <a:lnTo>
                  <a:pt x="857" y="3552"/>
                </a:lnTo>
                <a:lnTo>
                  <a:pt x="942" y="3317"/>
                </a:lnTo>
                <a:lnTo>
                  <a:pt x="1049" y="3103"/>
                </a:lnTo>
                <a:lnTo>
                  <a:pt x="1156" y="2889"/>
                </a:lnTo>
                <a:lnTo>
                  <a:pt x="1263" y="2718"/>
                </a:lnTo>
                <a:lnTo>
                  <a:pt x="1263" y="2718"/>
                </a:lnTo>
                <a:lnTo>
                  <a:pt x="1413" y="2483"/>
                </a:lnTo>
                <a:lnTo>
                  <a:pt x="1563" y="2269"/>
                </a:lnTo>
                <a:lnTo>
                  <a:pt x="1734" y="2055"/>
                </a:lnTo>
                <a:lnTo>
                  <a:pt x="1926" y="1862"/>
                </a:lnTo>
                <a:lnTo>
                  <a:pt x="1926" y="1862"/>
                </a:lnTo>
                <a:lnTo>
                  <a:pt x="2033" y="1798"/>
                </a:lnTo>
                <a:lnTo>
                  <a:pt x="2140" y="1734"/>
                </a:lnTo>
                <a:lnTo>
                  <a:pt x="2247" y="1669"/>
                </a:lnTo>
                <a:lnTo>
                  <a:pt x="2333" y="1584"/>
                </a:lnTo>
                <a:lnTo>
                  <a:pt x="2333" y="1584"/>
                </a:lnTo>
                <a:lnTo>
                  <a:pt x="2354" y="1520"/>
                </a:lnTo>
                <a:lnTo>
                  <a:pt x="2354" y="1477"/>
                </a:lnTo>
                <a:lnTo>
                  <a:pt x="2376" y="1434"/>
                </a:lnTo>
                <a:lnTo>
                  <a:pt x="2419" y="1370"/>
                </a:lnTo>
                <a:lnTo>
                  <a:pt x="2419" y="1370"/>
                </a:lnTo>
                <a:lnTo>
                  <a:pt x="2483" y="1306"/>
                </a:lnTo>
                <a:lnTo>
                  <a:pt x="2568" y="1242"/>
                </a:lnTo>
                <a:lnTo>
                  <a:pt x="2782" y="1135"/>
                </a:lnTo>
                <a:lnTo>
                  <a:pt x="3189" y="963"/>
                </a:lnTo>
                <a:lnTo>
                  <a:pt x="3189" y="963"/>
                </a:lnTo>
                <a:lnTo>
                  <a:pt x="3638" y="792"/>
                </a:lnTo>
                <a:lnTo>
                  <a:pt x="4087" y="664"/>
                </a:lnTo>
                <a:lnTo>
                  <a:pt x="4087" y="664"/>
                </a:lnTo>
                <a:lnTo>
                  <a:pt x="4515" y="557"/>
                </a:lnTo>
                <a:lnTo>
                  <a:pt x="4965" y="514"/>
                </a:lnTo>
                <a:lnTo>
                  <a:pt x="5179" y="493"/>
                </a:lnTo>
                <a:lnTo>
                  <a:pt x="5393" y="493"/>
                </a:lnTo>
                <a:lnTo>
                  <a:pt x="5628" y="493"/>
                </a:lnTo>
                <a:lnTo>
                  <a:pt x="5842" y="536"/>
                </a:lnTo>
                <a:lnTo>
                  <a:pt x="5842" y="536"/>
                </a:lnTo>
                <a:lnTo>
                  <a:pt x="6034" y="557"/>
                </a:lnTo>
                <a:lnTo>
                  <a:pt x="6227" y="621"/>
                </a:lnTo>
                <a:lnTo>
                  <a:pt x="6420" y="685"/>
                </a:lnTo>
                <a:lnTo>
                  <a:pt x="6591" y="792"/>
                </a:lnTo>
                <a:lnTo>
                  <a:pt x="6591" y="792"/>
                </a:lnTo>
                <a:lnTo>
                  <a:pt x="6741" y="878"/>
                </a:lnTo>
                <a:lnTo>
                  <a:pt x="6869" y="985"/>
                </a:lnTo>
                <a:lnTo>
                  <a:pt x="6869" y="985"/>
                </a:lnTo>
                <a:lnTo>
                  <a:pt x="6912" y="1049"/>
                </a:lnTo>
                <a:lnTo>
                  <a:pt x="6954" y="1135"/>
                </a:lnTo>
                <a:lnTo>
                  <a:pt x="6997" y="1220"/>
                </a:lnTo>
                <a:lnTo>
                  <a:pt x="7061" y="1263"/>
                </a:lnTo>
                <a:lnTo>
                  <a:pt x="7061" y="1263"/>
                </a:lnTo>
                <a:lnTo>
                  <a:pt x="7126" y="1391"/>
                </a:lnTo>
                <a:lnTo>
                  <a:pt x="7126" y="1477"/>
                </a:lnTo>
                <a:lnTo>
                  <a:pt x="7083" y="1541"/>
                </a:lnTo>
                <a:lnTo>
                  <a:pt x="6997" y="1627"/>
                </a:lnTo>
                <a:lnTo>
                  <a:pt x="6997" y="1627"/>
                </a:lnTo>
                <a:lnTo>
                  <a:pt x="6741" y="1883"/>
                </a:lnTo>
                <a:lnTo>
                  <a:pt x="6741" y="1883"/>
                </a:lnTo>
                <a:lnTo>
                  <a:pt x="6569" y="2033"/>
                </a:lnTo>
                <a:lnTo>
                  <a:pt x="6398" y="2162"/>
                </a:lnTo>
                <a:lnTo>
                  <a:pt x="6056" y="2397"/>
                </a:lnTo>
                <a:lnTo>
                  <a:pt x="6056" y="2397"/>
                </a:lnTo>
                <a:lnTo>
                  <a:pt x="5564" y="2696"/>
                </a:lnTo>
                <a:lnTo>
                  <a:pt x="5072" y="2975"/>
                </a:lnTo>
                <a:lnTo>
                  <a:pt x="4601" y="3253"/>
                </a:lnTo>
                <a:lnTo>
                  <a:pt x="4109" y="3552"/>
                </a:lnTo>
                <a:lnTo>
                  <a:pt x="4109" y="3552"/>
                </a:lnTo>
                <a:lnTo>
                  <a:pt x="3381" y="4002"/>
                </a:lnTo>
                <a:lnTo>
                  <a:pt x="2697" y="4494"/>
                </a:lnTo>
                <a:lnTo>
                  <a:pt x="1306" y="5499"/>
                </a:lnTo>
                <a:lnTo>
                  <a:pt x="1306" y="5499"/>
                </a:lnTo>
                <a:lnTo>
                  <a:pt x="1156" y="5628"/>
                </a:lnTo>
                <a:lnTo>
                  <a:pt x="1071" y="5713"/>
                </a:lnTo>
                <a:lnTo>
                  <a:pt x="1006" y="5735"/>
                </a:lnTo>
                <a:lnTo>
                  <a:pt x="1006" y="5735"/>
                </a:lnTo>
                <a:lnTo>
                  <a:pt x="942" y="5756"/>
                </a:lnTo>
                <a:lnTo>
                  <a:pt x="921" y="5756"/>
                </a:lnTo>
                <a:lnTo>
                  <a:pt x="921" y="5713"/>
                </a:lnTo>
                <a:lnTo>
                  <a:pt x="878" y="5628"/>
                </a:lnTo>
                <a:lnTo>
                  <a:pt x="878" y="5628"/>
                </a:lnTo>
                <a:lnTo>
                  <a:pt x="814" y="5521"/>
                </a:lnTo>
                <a:lnTo>
                  <a:pt x="793" y="5392"/>
                </a:lnTo>
                <a:lnTo>
                  <a:pt x="793" y="5392"/>
                </a:lnTo>
                <a:lnTo>
                  <a:pt x="707" y="5157"/>
                </a:lnTo>
                <a:lnTo>
                  <a:pt x="664" y="4922"/>
                </a:lnTo>
                <a:lnTo>
                  <a:pt x="664" y="4686"/>
                </a:lnTo>
                <a:lnTo>
                  <a:pt x="664" y="4451"/>
                </a:lnTo>
                <a:lnTo>
                  <a:pt x="664" y="4451"/>
                </a:lnTo>
                <a:close/>
                <a:moveTo>
                  <a:pt x="1220" y="5071"/>
                </a:moveTo>
                <a:lnTo>
                  <a:pt x="1220" y="5071"/>
                </a:lnTo>
                <a:lnTo>
                  <a:pt x="1263" y="5071"/>
                </a:lnTo>
                <a:lnTo>
                  <a:pt x="1306" y="5050"/>
                </a:lnTo>
                <a:lnTo>
                  <a:pt x="1370" y="4964"/>
                </a:lnTo>
                <a:lnTo>
                  <a:pt x="1413" y="4836"/>
                </a:lnTo>
                <a:lnTo>
                  <a:pt x="1434" y="4708"/>
                </a:lnTo>
                <a:lnTo>
                  <a:pt x="1434" y="4408"/>
                </a:lnTo>
                <a:lnTo>
                  <a:pt x="1434" y="4194"/>
                </a:lnTo>
                <a:lnTo>
                  <a:pt x="1434" y="4194"/>
                </a:lnTo>
                <a:lnTo>
                  <a:pt x="1499" y="3959"/>
                </a:lnTo>
                <a:lnTo>
                  <a:pt x="1606" y="3745"/>
                </a:lnTo>
                <a:lnTo>
                  <a:pt x="1713" y="3510"/>
                </a:lnTo>
                <a:lnTo>
                  <a:pt x="1841" y="3296"/>
                </a:lnTo>
                <a:lnTo>
                  <a:pt x="1841" y="3296"/>
                </a:lnTo>
                <a:lnTo>
                  <a:pt x="1991" y="3082"/>
                </a:lnTo>
                <a:lnTo>
                  <a:pt x="2140" y="2889"/>
                </a:lnTo>
                <a:lnTo>
                  <a:pt x="2504" y="2483"/>
                </a:lnTo>
                <a:lnTo>
                  <a:pt x="2504" y="2483"/>
                </a:lnTo>
                <a:lnTo>
                  <a:pt x="2675" y="2333"/>
                </a:lnTo>
                <a:lnTo>
                  <a:pt x="2868" y="2162"/>
                </a:lnTo>
                <a:lnTo>
                  <a:pt x="2953" y="2076"/>
                </a:lnTo>
                <a:lnTo>
                  <a:pt x="3039" y="1969"/>
                </a:lnTo>
                <a:lnTo>
                  <a:pt x="3082" y="1862"/>
                </a:lnTo>
                <a:lnTo>
                  <a:pt x="3103" y="1755"/>
                </a:lnTo>
                <a:lnTo>
                  <a:pt x="3103" y="1755"/>
                </a:lnTo>
                <a:lnTo>
                  <a:pt x="3018" y="1691"/>
                </a:lnTo>
                <a:lnTo>
                  <a:pt x="2932" y="1669"/>
                </a:lnTo>
                <a:lnTo>
                  <a:pt x="2825" y="1669"/>
                </a:lnTo>
                <a:lnTo>
                  <a:pt x="2697" y="1734"/>
                </a:lnTo>
                <a:lnTo>
                  <a:pt x="2590" y="1798"/>
                </a:lnTo>
                <a:lnTo>
                  <a:pt x="2461" y="1905"/>
                </a:lnTo>
                <a:lnTo>
                  <a:pt x="2183" y="2140"/>
                </a:lnTo>
                <a:lnTo>
                  <a:pt x="1948" y="2418"/>
                </a:lnTo>
                <a:lnTo>
                  <a:pt x="1713" y="2718"/>
                </a:lnTo>
                <a:lnTo>
                  <a:pt x="1434" y="3124"/>
                </a:lnTo>
                <a:lnTo>
                  <a:pt x="1434" y="3124"/>
                </a:lnTo>
                <a:lnTo>
                  <a:pt x="1285" y="3360"/>
                </a:lnTo>
                <a:lnTo>
                  <a:pt x="1156" y="3617"/>
                </a:lnTo>
                <a:lnTo>
                  <a:pt x="1071" y="3873"/>
                </a:lnTo>
                <a:lnTo>
                  <a:pt x="1006" y="4151"/>
                </a:lnTo>
                <a:lnTo>
                  <a:pt x="1006" y="4151"/>
                </a:lnTo>
                <a:lnTo>
                  <a:pt x="985" y="4365"/>
                </a:lnTo>
                <a:lnTo>
                  <a:pt x="985" y="4686"/>
                </a:lnTo>
                <a:lnTo>
                  <a:pt x="1006" y="4836"/>
                </a:lnTo>
                <a:lnTo>
                  <a:pt x="1049" y="4964"/>
                </a:lnTo>
                <a:lnTo>
                  <a:pt x="1071" y="5007"/>
                </a:lnTo>
                <a:lnTo>
                  <a:pt x="1113" y="5050"/>
                </a:lnTo>
                <a:lnTo>
                  <a:pt x="1156" y="5071"/>
                </a:lnTo>
                <a:lnTo>
                  <a:pt x="1220" y="5071"/>
                </a:lnTo>
                <a:lnTo>
                  <a:pt x="1220" y="5071"/>
                </a:lnTo>
                <a:close/>
                <a:moveTo>
                  <a:pt x="9929" y="7061"/>
                </a:moveTo>
                <a:lnTo>
                  <a:pt x="9929" y="7061"/>
                </a:lnTo>
                <a:lnTo>
                  <a:pt x="9693" y="7018"/>
                </a:lnTo>
                <a:lnTo>
                  <a:pt x="9436" y="6997"/>
                </a:lnTo>
                <a:lnTo>
                  <a:pt x="8944" y="6997"/>
                </a:lnTo>
                <a:lnTo>
                  <a:pt x="8944" y="6997"/>
                </a:lnTo>
                <a:lnTo>
                  <a:pt x="8431" y="6997"/>
                </a:lnTo>
                <a:lnTo>
                  <a:pt x="7939" y="7018"/>
                </a:lnTo>
                <a:lnTo>
                  <a:pt x="6933" y="7083"/>
                </a:lnTo>
                <a:lnTo>
                  <a:pt x="6933" y="7083"/>
                </a:lnTo>
                <a:lnTo>
                  <a:pt x="7104" y="6933"/>
                </a:lnTo>
                <a:lnTo>
                  <a:pt x="7318" y="6804"/>
                </a:lnTo>
                <a:lnTo>
                  <a:pt x="7532" y="6655"/>
                </a:lnTo>
                <a:lnTo>
                  <a:pt x="7725" y="6526"/>
                </a:lnTo>
                <a:lnTo>
                  <a:pt x="7725" y="6526"/>
                </a:lnTo>
                <a:lnTo>
                  <a:pt x="7896" y="6398"/>
                </a:lnTo>
                <a:lnTo>
                  <a:pt x="8024" y="6248"/>
                </a:lnTo>
                <a:lnTo>
                  <a:pt x="8153" y="6098"/>
                </a:lnTo>
                <a:lnTo>
                  <a:pt x="8260" y="5927"/>
                </a:lnTo>
                <a:lnTo>
                  <a:pt x="8260" y="5927"/>
                </a:lnTo>
                <a:lnTo>
                  <a:pt x="8367" y="5735"/>
                </a:lnTo>
                <a:lnTo>
                  <a:pt x="8431" y="5542"/>
                </a:lnTo>
                <a:lnTo>
                  <a:pt x="8474" y="5307"/>
                </a:lnTo>
                <a:lnTo>
                  <a:pt x="8495" y="5093"/>
                </a:lnTo>
                <a:lnTo>
                  <a:pt x="8474" y="4879"/>
                </a:lnTo>
                <a:lnTo>
                  <a:pt x="8409" y="4686"/>
                </a:lnTo>
                <a:lnTo>
                  <a:pt x="8324" y="4494"/>
                </a:lnTo>
                <a:lnTo>
                  <a:pt x="8238" y="4408"/>
                </a:lnTo>
                <a:lnTo>
                  <a:pt x="8174" y="4323"/>
                </a:lnTo>
                <a:lnTo>
                  <a:pt x="8174" y="4323"/>
                </a:lnTo>
                <a:lnTo>
                  <a:pt x="7960" y="4323"/>
                </a:lnTo>
                <a:lnTo>
                  <a:pt x="7768" y="4301"/>
                </a:lnTo>
                <a:lnTo>
                  <a:pt x="7554" y="4301"/>
                </a:lnTo>
                <a:lnTo>
                  <a:pt x="7447" y="4301"/>
                </a:lnTo>
                <a:lnTo>
                  <a:pt x="7340" y="4323"/>
                </a:lnTo>
                <a:lnTo>
                  <a:pt x="7340" y="4323"/>
                </a:lnTo>
                <a:lnTo>
                  <a:pt x="7168" y="4387"/>
                </a:lnTo>
                <a:lnTo>
                  <a:pt x="6997" y="4451"/>
                </a:lnTo>
                <a:lnTo>
                  <a:pt x="6848" y="4537"/>
                </a:lnTo>
                <a:lnTo>
                  <a:pt x="6698" y="4622"/>
                </a:lnTo>
                <a:lnTo>
                  <a:pt x="6698" y="4622"/>
                </a:lnTo>
                <a:lnTo>
                  <a:pt x="6548" y="4729"/>
                </a:lnTo>
                <a:lnTo>
                  <a:pt x="6398" y="4857"/>
                </a:lnTo>
                <a:lnTo>
                  <a:pt x="6163" y="5114"/>
                </a:lnTo>
                <a:lnTo>
                  <a:pt x="5927" y="5392"/>
                </a:lnTo>
                <a:lnTo>
                  <a:pt x="5735" y="5692"/>
                </a:lnTo>
                <a:lnTo>
                  <a:pt x="5735" y="5692"/>
                </a:lnTo>
                <a:lnTo>
                  <a:pt x="5521" y="5414"/>
                </a:lnTo>
                <a:lnTo>
                  <a:pt x="5286" y="5178"/>
                </a:lnTo>
                <a:lnTo>
                  <a:pt x="5136" y="5071"/>
                </a:lnTo>
                <a:lnTo>
                  <a:pt x="5007" y="4964"/>
                </a:lnTo>
                <a:lnTo>
                  <a:pt x="4858" y="4900"/>
                </a:lnTo>
                <a:lnTo>
                  <a:pt x="4687" y="4836"/>
                </a:lnTo>
                <a:lnTo>
                  <a:pt x="4687" y="4836"/>
                </a:lnTo>
                <a:lnTo>
                  <a:pt x="4558" y="4793"/>
                </a:lnTo>
                <a:lnTo>
                  <a:pt x="4408" y="4772"/>
                </a:lnTo>
                <a:lnTo>
                  <a:pt x="4237" y="4772"/>
                </a:lnTo>
                <a:lnTo>
                  <a:pt x="4066" y="4772"/>
                </a:lnTo>
                <a:lnTo>
                  <a:pt x="3895" y="4793"/>
                </a:lnTo>
                <a:lnTo>
                  <a:pt x="3767" y="4857"/>
                </a:lnTo>
                <a:lnTo>
                  <a:pt x="3638" y="4922"/>
                </a:lnTo>
                <a:lnTo>
                  <a:pt x="3531" y="5029"/>
                </a:lnTo>
                <a:lnTo>
                  <a:pt x="3531" y="5029"/>
                </a:lnTo>
                <a:lnTo>
                  <a:pt x="3467" y="5178"/>
                </a:lnTo>
                <a:lnTo>
                  <a:pt x="3446" y="5350"/>
                </a:lnTo>
                <a:lnTo>
                  <a:pt x="3446" y="5521"/>
                </a:lnTo>
                <a:lnTo>
                  <a:pt x="3467" y="5692"/>
                </a:lnTo>
                <a:lnTo>
                  <a:pt x="3510" y="5884"/>
                </a:lnTo>
                <a:lnTo>
                  <a:pt x="3574" y="6056"/>
                </a:lnTo>
                <a:lnTo>
                  <a:pt x="3638" y="6205"/>
                </a:lnTo>
                <a:lnTo>
                  <a:pt x="3724" y="6334"/>
                </a:lnTo>
                <a:lnTo>
                  <a:pt x="3724" y="6334"/>
                </a:lnTo>
                <a:lnTo>
                  <a:pt x="3831" y="6484"/>
                </a:lnTo>
                <a:lnTo>
                  <a:pt x="3959" y="6612"/>
                </a:lnTo>
                <a:lnTo>
                  <a:pt x="4216" y="6826"/>
                </a:lnTo>
                <a:lnTo>
                  <a:pt x="4216" y="6826"/>
                </a:lnTo>
                <a:lnTo>
                  <a:pt x="4323" y="6890"/>
                </a:lnTo>
                <a:lnTo>
                  <a:pt x="4430" y="6954"/>
                </a:lnTo>
                <a:lnTo>
                  <a:pt x="4558" y="7018"/>
                </a:lnTo>
                <a:lnTo>
                  <a:pt x="4644" y="7083"/>
                </a:lnTo>
                <a:lnTo>
                  <a:pt x="4644" y="7083"/>
                </a:lnTo>
                <a:lnTo>
                  <a:pt x="4130" y="7104"/>
                </a:lnTo>
                <a:lnTo>
                  <a:pt x="4130" y="7104"/>
                </a:lnTo>
                <a:lnTo>
                  <a:pt x="3531" y="7083"/>
                </a:lnTo>
                <a:lnTo>
                  <a:pt x="3531" y="7083"/>
                </a:lnTo>
                <a:lnTo>
                  <a:pt x="2290" y="7083"/>
                </a:lnTo>
                <a:lnTo>
                  <a:pt x="2290" y="7083"/>
                </a:lnTo>
                <a:lnTo>
                  <a:pt x="1413" y="7104"/>
                </a:lnTo>
                <a:lnTo>
                  <a:pt x="1413" y="7104"/>
                </a:lnTo>
                <a:lnTo>
                  <a:pt x="942" y="7104"/>
                </a:lnTo>
                <a:lnTo>
                  <a:pt x="686" y="7125"/>
                </a:lnTo>
                <a:lnTo>
                  <a:pt x="472" y="7168"/>
                </a:lnTo>
                <a:lnTo>
                  <a:pt x="472" y="7168"/>
                </a:lnTo>
                <a:lnTo>
                  <a:pt x="365" y="7211"/>
                </a:lnTo>
                <a:lnTo>
                  <a:pt x="300" y="7254"/>
                </a:lnTo>
                <a:lnTo>
                  <a:pt x="300" y="7297"/>
                </a:lnTo>
                <a:lnTo>
                  <a:pt x="322" y="7361"/>
                </a:lnTo>
                <a:lnTo>
                  <a:pt x="365" y="7404"/>
                </a:lnTo>
                <a:lnTo>
                  <a:pt x="450" y="7446"/>
                </a:lnTo>
                <a:lnTo>
                  <a:pt x="536" y="7468"/>
                </a:lnTo>
                <a:lnTo>
                  <a:pt x="621" y="7489"/>
                </a:lnTo>
                <a:lnTo>
                  <a:pt x="621" y="7489"/>
                </a:lnTo>
                <a:lnTo>
                  <a:pt x="835" y="7489"/>
                </a:lnTo>
                <a:lnTo>
                  <a:pt x="1071" y="7489"/>
                </a:lnTo>
                <a:lnTo>
                  <a:pt x="1327" y="7489"/>
                </a:lnTo>
                <a:lnTo>
                  <a:pt x="1413" y="7511"/>
                </a:lnTo>
                <a:lnTo>
                  <a:pt x="1520" y="7553"/>
                </a:lnTo>
                <a:lnTo>
                  <a:pt x="1520" y="7553"/>
                </a:lnTo>
                <a:lnTo>
                  <a:pt x="1606" y="7618"/>
                </a:lnTo>
                <a:lnTo>
                  <a:pt x="1670" y="7682"/>
                </a:lnTo>
                <a:lnTo>
                  <a:pt x="1777" y="7853"/>
                </a:lnTo>
                <a:lnTo>
                  <a:pt x="1841" y="7938"/>
                </a:lnTo>
                <a:lnTo>
                  <a:pt x="1905" y="8024"/>
                </a:lnTo>
                <a:lnTo>
                  <a:pt x="1969" y="8088"/>
                </a:lnTo>
                <a:lnTo>
                  <a:pt x="2076" y="8152"/>
                </a:lnTo>
                <a:lnTo>
                  <a:pt x="2076" y="8152"/>
                </a:lnTo>
                <a:lnTo>
                  <a:pt x="2269" y="8195"/>
                </a:lnTo>
                <a:lnTo>
                  <a:pt x="2461" y="8195"/>
                </a:lnTo>
                <a:lnTo>
                  <a:pt x="2847" y="8195"/>
                </a:lnTo>
                <a:lnTo>
                  <a:pt x="2847" y="8195"/>
                </a:lnTo>
                <a:lnTo>
                  <a:pt x="3895" y="8174"/>
                </a:lnTo>
                <a:lnTo>
                  <a:pt x="4922" y="8131"/>
                </a:lnTo>
                <a:lnTo>
                  <a:pt x="6997" y="8024"/>
                </a:lnTo>
                <a:lnTo>
                  <a:pt x="6997" y="8024"/>
                </a:lnTo>
                <a:lnTo>
                  <a:pt x="8024" y="7981"/>
                </a:lnTo>
                <a:lnTo>
                  <a:pt x="8024" y="7981"/>
                </a:lnTo>
                <a:lnTo>
                  <a:pt x="8281" y="7981"/>
                </a:lnTo>
                <a:lnTo>
                  <a:pt x="8431" y="8003"/>
                </a:lnTo>
                <a:lnTo>
                  <a:pt x="8538" y="7981"/>
                </a:lnTo>
                <a:lnTo>
                  <a:pt x="8538" y="7981"/>
                </a:lnTo>
                <a:lnTo>
                  <a:pt x="8623" y="7981"/>
                </a:lnTo>
                <a:lnTo>
                  <a:pt x="8666" y="7981"/>
                </a:lnTo>
                <a:lnTo>
                  <a:pt x="8730" y="7874"/>
                </a:lnTo>
                <a:lnTo>
                  <a:pt x="8730" y="7874"/>
                </a:lnTo>
                <a:lnTo>
                  <a:pt x="8795" y="7767"/>
                </a:lnTo>
                <a:lnTo>
                  <a:pt x="8837" y="7660"/>
                </a:lnTo>
                <a:lnTo>
                  <a:pt x="8837" y="7660"/>
                </a:lnTo>
                <a:lnTo>
                  <a:pt x="8923" y="7532"/>
                </a:lnTo>
                <a:lnTo>
                  <a:pt x="9008" y="7446"/>
                </a:lnTo>
                <a:lnTo>
                  <a:pt x="9115" y="7404"/>
                </a:lnTo>
                <a:lnTo>
                  <a:pt x="9287" y="7404"/>
                </a:lnTo>
                <a:lnTo>
                  <a:pt x="9287" y="7404"/>
                </a:lnTo>
                <a:lnTo>
                  <a:pt x="9736" y="7425"/>
                </a:lnTo>
                <a:lnTo>
                  <a:pt x="9736" y="7425"/>
                </a:lnTo>
                <a:lnTo>
                  <a:pt x="9929" y="7446"/>
                </a:lnTo>
                <a:lnTo>
                  <a:pt x="10035" y="7468"/>
                </a:lnTo>
                <a:lnTo>
                  <a:pt x="10142" y="7446"/>
                </a:lnTo>
                <a:lnTo>
                  <a:pt x="10142" y="7446"/>
                </a:lnTo>
                <a:lnTo>
                  <a:pt x="10228" y="7382"/>
                </a:lnTo>
                <a:lnTo>
                  <a:pt x="10249" y="7339"/>
                </a:lnTo>
                <a:lnTo>
                  <a:pt x="10249" y="7275"/>
                </a:lnTo>
                <a:lnTo>
                  <a:pt x="10207" y="7211"/>
                </a:lnTo>
                <a:lnTo>
                  <a:pt x="10142" y="7168"/>
                </a:lnTo>
                <a:lnTo>
                  <a:pt x="10057" y="7125"/>
                </a:lnTo>
                <a:lnTo>
                  <a:pt x="9929" y="7061"/>
                </a:lnTo>
                <a:lnTo>
                  <a:pt x="9929" y="7061"/>
                </a:lnTo>
                <a:close/>
                <a:moveTo>
                  <a:pt x="2183" y="7660"/>
                </a:moveTo>
                <a:lnTo>
                  <a:pt x="2183" y="7660"/>
                </a:lnTo>
                <a:lnTo>
                  <a:pt x="2140" y="7639"/>
                </a:lnTo>
                <a:lnTo>
                  <a:pt x="2098" y="7596"/>
                </a:lnTo>
                <a:lnTo>
                  <a:pt x="2055" y="7511"/>
                </a:lnTo>
                <a:lnTo>
                  <a:pt x="2055" y="7511"/>
                </a:lnTo>
                <a:lnTo>
                  <a:pt x="2183" y="7511"/>
                </a:lnTo>
                <a:lnTo>
                  <a:pt x="2290" y="7489"/>
                </a:lnTo>
                <a:lnTo>
                  <a:pt x="2333" y="7511"/>
                </a:lnTo>
                <a:lnTo>
                  <a:pt x="2354" y="7532"/>
                </a:lnTo>
                <a:lnTo>
                  <a:pt x="2376" y="7575"/>
                </a:lnTo>
                <a:lnTo>
                  <a:pt x="2397" y="7639"/>
                </a:lnTo>
                <a:lnTo>
                  <a:pt x="2397" y="7639"/>
                </a:lnTo>
                <a:lnTo>
                  <a:pt x="2333" y="7639"/>
                </a:lnTo>
                <a:lnTo>
                  <a:pt x="2290" y="7639"/>
                </a:lnTo>
                <a:lnTo>
                  <a:pt x="2183" y="7660"/>
                </a:lnTo>
                <a:lnTo>
                  <a:pt x="2183" y="7660"/>
                </a:lnTo>
                <a:close/>
                <a:moveTo>
                  <a:pt x="2697" y="7511"/>
                </a:moveTo>
                <a:lnTo>
                  <a:pt x="2697" y="7511"/>
                </a:lnTo>
                <a:lnTo>
                  <a:pt x="2847" y="7489"/>
                </a:lnTo>
                <a:lnTo>
                  <a:pt x="2932" y="7511"/>
                </a:lnTo>
                <a:lnTo>
                  <a:pt x="2975" y="7532"/>
                </a:lnTo>
                <a:lnTo>
                  <a:pt x="2996" y="7553"/>
                </a:lnTo>
                <a:lnTo>
                  <a:pt x="2996" y="7553"/>
                </a:lnTo>
                <a:lnTo>
                  <a:pt x="2953" y="7596"/>
                </a:lnTo>
                <a:lnTo>
                  <a:pt x="2911" y="7618"/>
                </a:lnTo>
                <a:lnTo>
                  <a:pt x="2804" y="7618"/>
                </a:lnTo>
                <a:lnTo>
                  <a:pt x="2761" y="7618"/>
                </a:lnTo>
                <a:lnTo>
                  <a:pt x="2718" y="7596"/>
                </a:lnTo>
                <a:lnTo>
                  <a:pt x="2697" y="7553"/>
                </a:lnTo>
                <a:lnTo>
                  <a:pt x="2697" y="7511"/>
                </a:lnTo>
                <a:lnTo>
                  <a:pt x="2697" y="7511"/>
                </a:lnTo>
                <a:close/>
                <a:moveTo>
                  <a:pt x="3253" y="7511"/>
                </a:moveTo>
                <a:lnTo>
                  <a:pt x="3253" y="7511"/>
                </a:lnTo>
                <a:lnTo>
                  <a:pt x="3339" y="7511"/>
                </a:lnTo>
                <a:lnTo>
                  <a:pt x="3446" y="7511"/>
                </a:lnTo>
                <a:lnTo>
                  <a:pt x="3638" y="7511"/>
                </a:lnTo>
                <a:lnTo>
                  <a:pt x="3638" y="7511"/>
                </a:lnTo>
                <a:lnTo>
                  <a:pt x="3531" y="7553"/>
                </a:lnTo>
                <a:lnTo>
                  <a:pt x="3403" y="7596"/>
                </a:lnTo>
                <a:lnTo>
                  <a:pt x="3339" y="7596"/>
                </a:lnTo>
                <a:lnTo>
                  <a:pt x="3296" y="7575"/>
                </a:lnTo>
                <a:lnTo>
                  <a:pt x="3253" y="7553"/>
                </a:lnTo>
                <a:lnTo>
                  <a:pt x="3253" y="7511"/>
                </a:lnTo>
                <a:lnTo>
                  <a:pt x="3253" y="7511"/>
                </a:lnTo>
                <a:close/>
                <a:moveTo>
                  <a:pt x="6013" y="6120"/>
                </a:moveTo>
                <a:lnTo>
                  <a:pt x="6013" y="6120"/>
                </a:lnTo>
                <a:lnTo>
                  <a:pt x="6163" y="5863"/>
                </a:lnTo>
                <a:lnTo>
                  <a:pt x="6163" y="5863"/>
                </a:lnTo>
                <a:lnTo>
                  <a:pt x="6377" y="5542"/>
                </a:lnTo>
                <a:lnTo>
                  <a:pt x="6505" y="5392"/>
                </a:lnTo>
                <a:lnTo>
                  <a:pt x="6634" y="5243"/>
                </a:lnTo>
                <a:lnTo>
                  <a:pt x="6634" y="5243"/>
                </a:lnTo>
                <a:lnTo>
                  <a:pt x="6741" y="5136"/>
                </a:lnTo>
                <a:lnTo>
                  <a:pt x="6890" y="5029"/>
                </a:lnTo>
                <a:lnTo>
                  <a:pt x="7019" y="4943"/>
                </a:lnTo>
                <a:lnTo>
                  <a:pt x="7168" y="4879"/>
                </a:lnTo>
                <a:lnTo>
                  <a:pt x="7318" y="4815"/>
                </a:lnTo>
                <a:lnTo>
                  <a:pt x="7489" y="4772"/>
                </a:lnTo>
                <a:lnTo>
                  <a:pt x="7639" y="4729"/>
                </a:lnTo>
                <a:lnTo>
                  <a:pt x="7810" y="4729"/>
                </a:lnTo>
                <a:lnTo>
                  <a:pt x="7810" y="4729"/>
                </a:lnTo>
                <a:lnTo>
                  <a:pt x="7917" y="4793"/>
                </a:lnTo>
                <a:lnTo>
                  <a:pt x="7981" y="4836"/>
                </a:lnTo>
                <a:lnTo>
                  <a:pt x="8046" y="4900"/>
                </a:lnTo>
                <a:lnTo>
                  <a:pt x="8067" y="5007"/>
                </a:lnTo>
                <a:lnTo>
                  <a:pt x="8067" y="5007"/>
                </a:lnTo>
                <a:lnTo>
                  <a:pt x="8088" y="5114"/>
                </a:lnTo>
                <a:lnTo>
                  <a:pt x="8067" y="5221"/>
                </a:lnTo>
                <a:lnTo>
                  <a:pt x="8024" y="5435"/>
                </a:lnTo>
                <a:lnTo>
                  <a:pt x="8024" y="5435"/>
                </a:lnTo>
                <a:lnTo>
                  <a:pt x="7939" y="5606"/>
                </a:lnTo>
                <a:lnTo>
                  <a:pt x="7853" y="5777"/>
                </a:lnTo>
                <a:lnTo>
                  <a:pt x="7725" y="5906"/>
                </a:lnTo>
                <a:lnTo>
                  <a:pt x="7575" y="6056"/>
                </a:lnTo>
                <a:lnTo>
                  <a:pt x="7575" y="6056"/>
                </a:lnTo>
                <a:lnTo>
                  <a:pt x="7404" y="6205"/>
                </a:lnTo>
                <a:lnTo>
                  <a:pt x="7233" y="6355"/>
                </a:lnTo>
                <a:lnTo>
                  <a:pt x="6826" y="6612"/>
                </a:lnTo>
                <a:lnTo>
                  <a:pt x="6398" y="6847"/>
                </a:lnTo>
                <a:lnTo>
                  <a:pt x="5992" y="7040"/>
                </a:lnTo>
                <a:lnTo>
                  <a:pt x="5992" y="7040"/>
                </a:lnTo>
                <a:lnTo>
                  <a:pt x="6034" y="6933"/>
                </a:lnTo>
                <a:lnTo>
                  <a:pt x="6099" y="6826"/>
                </a:lnTo>
                <a:lnTo>
                  <a:pt x="6291" y="6612"/>
                </a:lnTo>
                <a:lnTo>
                  <a:pt x="6484" y="6419"/>
                </a:lnTo>
                <a:lnTo>
                  <a:pt x="6676" y="6270"/>
                </a:lnTo>
                <a:lnTo>
                  <a:pt x="6676" y="6270"/>
                </a:lnTo>
                <a:lnTo>
                  <a:pt x="6848" y="6141"/>
                </a:lnTo>
                <a:lnTo>
                  <a:pt x="7061" y="5991"/>
                </a:lnTo>
                <a:lnTo>
                  <a:pt x="7168" y="5927"/>
                </a:lnTo>
                <a:lnTo>
                  <a:pt x="7275" y="5842"/>
                </a:lnTo>
                <a:lnTo>
                  <a:pt x="7340" y="5756"/>
                </a:lnTo>
                <a:lnTo>
                  <a:pt x="7382" y="5671"/>
                </a:lnTo>
                <a:lnTo>
                  <a:pt x="7382" y="5671"/>
                </a:lnTo>
                <a:lnTo>
                  <a:pt x="7382" y="5585"/>
                </a:lnTo>
                <a:lnTo>
                  <a:pt x="7382" y="5542"/>
                </a:lnTo>
                <a:lnTo>
                  <a:pt x="7361" y="5521"/>
                </a:lnTo>
                <a:lnTo>
                  <a:pt x="7318" y="5499"/>
                </a:lnTo>
                <a:lnTo>
                  <a:pt x="7233" y="5499"/>
                </a:lnTo>
                <a:lnTo>
                  <a:pt x="7104" y="5521"/>
                </a:lnTo>
                <a:lnTo>
                  <a:pt x="6826" y="5649"/>
                </a:lnTo>
                <a:lnTo>
                  <a:pt x="6655" y="5756"/>
                </a:lnTo>
                <a:lnTo>
                  <a:pt x="6655" y="5756"/>
                </a:lnTo>
                <a:lnTo>
                  <a:pt x="6420" y="5949"/>
                </a:lnTo>
                <a:lnTo>
                  <a:pt x="6184" y="6141"/>
                </a:lnTo>
                <a:lnTo>
                  <a:pt x="6184" y="6141"/>
                </a:lnTo>
                <a:lnTo>
                  <a:pt x="6077" y="6270"/>
                </a:lnTo>
                <a:lnTo>
                  <a:pt x="6013" y="6355"/>
                </a:lnTo>
                <a:lnTo>
                  <a:pt x="5970" y="6398"/>
                </a:lnTo>
                <a:lnTo>
                  <a:pt x="5970" y="6398"/>
                </a:lnTo>
                <a:lnTo>
                  <a:pt x="5949" y="6398"/>
                </a:lnTo>
                <a:lnTo>
                  <a:pt x="5949" y="6377"/>
                </a:lnTo>
                <a:lnTo>
                  <a:pt x="5949" y="6270"/>
                </a:lnTo>
                <a:lnTo>
                  <a:pt x="6013" y="6120"/>
                </a:lnTo>
                <a:lnTo>
                  <a:pt x="6013" y="6120"/>
                </a:lnTo>
                <a:close/>
                <a:moveTo>
                  <a:pt x="5393" y="6419"/>
                </a:moveTo>
                <a:lnTo>
                  <a:pt x="5393" y="6419"/>
                </a:lnTo>
                <a:lnTo>
                  <a:pt x="5307" y="6355"/>
                </a:lnTo>
                <a:lnTo>
                  <a:pt x="5221" y="6248"/>
                </a:lnTo>
                <a:lnTo>
                  <a:pt x="5029" y="5970"/>
                </a:lnTo>
                <a:lnTo>
                  <a:pt x="4922" y="5863"/>
                </a:lnTo>
                <a:lnTo>
                  <a:pt x="4815" y="5777"/>
                </a:lnTo>
                <a:lnTo>
                  <a:pt x="4751" y="5756"/>
                </a:lnTo>
                <a:lnTo>
                  <a:pt x="4687" y="5735"/>
                </a:lnTo>
                <a:lnTo>
                  <a:pt x="4622" y="5756"/>
                </a:lnTo>
                <a:lnTo>
                  <a:pt x="4558" y="5777"/>
                </a:lnTo>
                <a:lnTo>
                  <a:pt x="4558" y="5777"/>
                </a:lnTo>
                <a:lnTo>
                  <a:pt x="4515" y="5842"/>
                </a:lnTo>
                <a:lnTo>
                  <a:pt x="4494" y="5884"/>
                </a:lnTo>
                <a:lnTo>
                  <a:pt x="4494" y="5949"/>
                </a:lnTo>
                <a:lnTo>
                  <a:pt x="4515" y="6013"/>
                </a:lnTo>
                <a:lnTo>
                  <a:pt x="4601" y="6120"/>
                </a:lnTo>
                <a:lnTo>
                  <a:pt x="4708" y="6205"/>
                </a:lnTo>
                <a:lnTo>
                  <a:pt x="4708" y="6205"/>
                </a:lnTo>
                <a:lnTo>
                  <a:pt x="4815" y="6355"/>
                </a:lnTo>
                <a:lnTo>
                  <a:pt x="4922" y="6505"/>
                </a:lnTo>
                <a:lnTo>
                  <a:pt x="5007" y="6655"/>
                </a:lnTo>
                <a:lnTo>
                  <a:pt x="5136" y="6783"/>
                </a:lnTo>
                <a:lnTo>
                  <a:pt x="5136" y="6783"/>
                </a:lnTo>
                <a:lnTo>
                  <a:pt x="5093" y="6804"/>
                </a:lnTo>
                <a:lnTo>
                  <a:pt x="5050" y="6804"/>
                </a:lnTo>
                <a:lnTo>
                  <a:pt x="4943" y="6783"/>
                </a:lnTo>
                <a:lnTo>
                  <a:pt x="4815" y="6719"/>
                </a:lnTo>
                <a:lnTo>
                  <a:pt x="4687" y="6633"/>
                </a:lnTo>
                <a:lnTo>
                  <a:pt x="4408" y="6419"/>
                </a:lnTo>
                <a:lnTo>
                  <a:pt x="4259" y="6291"/>
                </a:lnTo>
                <a:lnTo>
                  <a:pt x="4259" y="6291"/>
                </a:lnTo>
                <a:lnTo>
                  <a:pt x="4109" y="6077"/>
                </a:lnTo>
                <a:lnTo>
                  <a:pt x="3980" y="5842"/>
                </a:lnTo>
                <a:lnTo>
                  <a:pt x="3916" y="5713"/>
                </a:lnTo>
                <a:lnTo>
                  <a:pt x="3895" y="5564"/>
                </a:lnTo>
                <a:lnTo>
                  <a:pt x="3874" y="5435"/>
                </a:lnTo>
                <a:lnTo>
                  <a:pt x="3895" y="5328"/>
                </a:lnTo>
                <a:lnTo>
                  <a:pt x="3895" y="5328"/>
                </a:lnTo>
                <a:lnTo>
                  <a:pt x="3938" y="5221"/>
                </a:lnTo>
                <a:lnTo>
                  <a:pt x="3959" y="5200"/>
                </a:lnTo>
                <a:lnTo>
                  <a:pt x="3980" y="5200"/>
                </a:lnTo>
                <a:lnTo>
                  <a:pt x="4087" y="5200"/>
                </a:lnTo>
                <a:lnTo>
                  <a:pt x="4216" y="5200"/>
                </a:lnTo>
                <a:lnTo>
                  <a:pt x="4216" y="5200"/>
                </a:lnTo>
                <a:lnTo>
                  <a:pt x="4387" y="5221"/>
                </a:lnTo>
                <a:lnTo>
                  <a:pt x="4537" y="5243"/>
                </a:lnTo>
                <a:lnTo>
                  <a:pt x="4687" y="5307"/>
                </a:lnTo>
                <a:lnTo>
                  <a:pt x="4815" y="5392"/>
                </a:lnTo>
                <a:lnTo>
                  <a:pt x="4815" y="5392"/>
                </a:lnTo>
                <a:lnTo>
                  <a:pt x="5007" y="5542"/>
                </a:lnTo>
                <a:lnTo>
                  <a:pt x="5200" y="5735"/>
                </a:lnTo>
                <a:lnTo>
                  <a:pt x="5264" y="5820"/>
                </a:lnTo>
                <a:lnTo>
                  <a:pt x="5350" y="5949"/>
                </a:lnTo>
                <a:lnTo>
                  <a:pt x="5393" y="6056"/>
                </a:lnTo>
                <a:lnTo>
                  <a:pt x="5435" y="6163"/>
                </a:lnTo>
                <a:lnTo>
                  <a:pt x="5435" y="6163"/>
                </a:lnTo>
                <a:lnTo>
                  <a:pt x="5435" y="6312"/>
                </a:lnTo>
                <a:lnTo>
                  <a:pt x="5435" y="6398"/>
                </a:lnTo>
                <a:lnTo>
                  <a:pt x="5414" y="6419"/>
                </a:lnTo>
                <a:lnTo>
                  <a:pt x="5393" y="6419"/>
                </a:lnTo>
                <a:lnTo>
                  <a:pt x="5393" y="6419"/>
                </a:lnTo>
                <a:close/>
                <a:moveTo>
                  <a:pt x="7853" y="7575"/>
                </a:moveTo>
                <a:lnTo>
                  <a:pt x="7853" y="7575"/>
                </a:lnTo>
                <a:lnTo>
                  <a:pt x="7468" y="7575"/>
                </a:lnTo>
                <a:lnTo>
                  <a:pt x="7104" y="7596"/>
                </a:lnTo>
                <a:lnTo>
                  <a:pt x="7104" y="7596"/>
                </a:lnTo>
                <a:lnTo>
                  <a:pt x="6420" y="7660"/>
                </a:lnTo>
                <a:lnTo>
                  <a:pt x="6077" y="7682"/>
                </a:lnTo>
                <a:lnTo>
                  <a:pt x="5735" y="7660"/>
                </a:lnTo>
                <a:lnTo>
                  <a:pt x="5735" y="7660"/>
                </a:lnTo>
                <a:lnTo>
                  <a:pt x="5756" y="7618"/>
                </a:lnTo>
                <a:lnTo>
                  <a:pt x="5778" y="7596"/>
                </a:lnTo>
                <a:lnTo>
                  <a:pt x="5885" y="7553"/>
                </a:lnTo>
                <a:lnTo>
                  <a:pt x="6056" y="7532"/>
                </a:lnTo>
                <a:lnTo>
                  <a:pt x="6227" y="7511"/>
                </a:lnTo>
                <a:lnTo>
                  <a:pt x="6569" y="7532"/>
                </a:lnTo>
                <a:lnTo>
                  <a:pt x="6805" y="7532"/>
                </a:lnTo>
                <a:lnTo>
                  <a:pt x="6805" y="7532"/>
                </a:lnTo>
                <a:lnTo>
                  <a:pt x="7489" y="7489"/>
                </a:lnTo>
                <a:lnTo>
                  <a:pt x="8195" y="7446"/>
                </a:lnTo>
                <a:lnTo>
                  <a:pt x="8195" y="7446"/>
                </a:lnTo>
                <a:lnTo>
                  <a:pt x="8367" y="7425"/>
                </a:lnTo>
                <a:lnTo>
                  <a:pt x="8367" y="7425"/>
                </a:lnTo>
                <a:lnTo>
                  <a:pt x="8324" y="7489"/>
                </a:lnTo>
                <a:lnTo>
                  <a:pt x="8281" y="7532"/>
                </a:lnTo>
                <a:lnTo>
                  <a:pt x="8217" y="7575"/>
                </a:lnTo>
                <a:lnTo>
                  <a:pt x="8131" y="7575"/>
                </a:lnTo>
                <a:lnTo>
                  <a:pt x="7981" y="7575"/>
                </a:lnTo>
                <a:lnTo>
                  <a:pt x="7853" y="7575"/>
                </a:lnTo>
                <a:lnTo>
                  <a:pt x="7853" y="757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2550339" y="2008889"/>
            <a:ext cx="268625" cy="277291"/>
          </a:xfrm>
          <a:custGeom>
            <a:rect b="b" l="l" r="r" t="t"/>
            <a:pathLst>
              <a:path extrusionOk="0" h="10271" w="9950">
                <a:moveTo>
                  <a:pt x="6783" y="5029"/>
                </a:moveTo>
                <a:lnTo>
                  <a:pt x="6783" y="5029"/>
                </a:lnTo>
                <a:lnTo>
                  <a:pt x="7019" y="5050"/>
                </a:lnTo>
                <a:lnTo>
                  <a:pt x="7254" y="5071"/>
                </a:lnTo>
                <a:lnTo>
                  <a:pt x="7511" y="5071"/>
                </a:lnTo>
                <a:lnTo>
                  <a:pt x="7746" y="5050"/>
                </a:lnTo>
                <a:lnTo>
                  <a:pt x="8003" y="5007"/>
                </a:lnTo>
                <a:lnTo>
                  <a:pt x="8238" y="4964"/>
                </a:lnTo>
                <a:lnTo>
                  <a:pt x="8473" y="4900"/>
                </a:lnTo>
                <a:lnTo>
                  <a:pt x="8687" y="4815"/>
                </a:lnTo>
                <a:lnTo>
                  <a:pt x="8687" y="4815"/>
                </a:lnTo>
                <a:lnTo>
                  <a:pt x="8880" y="4708"/>
                </a:lnTo>
                <a:lnTo>
                  <a:pt x="9051" y="4601"/>
                </a:lnTo>
                <a:lnTo>
                  <a:pt x="9201" y="4451"/>
                </a:lnTo>
                <a:lnTo>
                  <a:pt x="9351" y="4280"/>
                </a:lnTo>
                <a:lnTo>
                  <a:pt x="9458" y="4109"/>
                </a:lnTo>
                <a:lnTo>
                  <a:pt x="9522" y="3916"/>
                </a:lnTo>
                <a:lnTo>
                  <a:pt x="9522" y="3809"/>
                </a:lnTo>
                <a:lnTo>
                  <a:pt x="9522" y="3702"/>
                </a:lnTo>
                <a:lnTo>
                  <a:pt x="9500" y="3595"/>
                </a:lnTo>
                <a:lnTo>
                  <a:pt x="9479" y="3488"/>
                </a:lnTo>
                <a:lnTo>
                  <a:pt x="9479" y="3488"/>
                </a:lnTo>
                <a:lnTo>
                  <a:pt x="9436" y="3403"/>
                </a:lnTo>
                <a:lnTo>
                  <a:pt x="9372" y="3317"/>
                </a:lnTo>
                <a:lnTo>
                  <a:pt x="9222" y="3167"/>
                </a:lnTo>
                <a:lnTo>
                  <a:pt x="9030" y="3060"/>
                </a:lnTo>
                <a:lnTo>
                  <a:pt x="8837" y="2975"/>
                </a:lnTo>
                <a:lnTo>
                  <a:pt x="8602" y="2910"/>
                </a:lnTo>
                <a:lnTo>
                  <a:pt x="8388" y="2868"/>
                </a:lnTo>
                <a:lnTo>
                  <a:pt x="8174" y="2846"/>
                </a:lnTo>
                <a:lnTo>
                  <a:pt x="7981" y="2846"/>
                </a:lnTo>
                <a:lnTo>
                  <a:pt x="7981" y="2846"/>
                </a:lnTo>
                <a:lnTo>
                  <a:pt x="7190" y="2910"/>
                </a:lnTo>
                <a:lnTo>
                  <a:pt x="6484" y="2953"/>
                </a:lnTo>
                <a:lnTo>
                  <a:pt x="6484" y="2953"/>
                </a:lnTo>
                <a:lnTo>
                  <a:pt x="6569" y="2761"/>
                </a:lnTo>
                <a:lnTo>
                  <a:pt x="6633" y="2568"/>
                </a:lnTo>
                <a:lnTo>
                  <a:pt x="6676" y="2376"/>
                </a:lnTo>
                <a:lnTo>
                  <a:pt x="6698" y="2183"/>
                </a:lnTo>
                <a:lnTo>
                  <a:pt x="6719" y="1969"/>
                </a:lnTo>
                <a:lnTo>
                  <a:pt x="6719" y="1755"/>
                </a:lnTo>
                <a:lnTo>
                  <a:pt x="6698" y="1563"/>
                </a:lnTo>
                <a:lnTo>
                  <a:pt x="6676" y="1349"/>
                </a:lnTo>
                <a:lnTo>
                  <a:pt x="6612" y="1156"/>
                </a:lnTo>
                <a:lnTo>
                  <a:pt x="6548" y="963"/>
                </a:lnTo>
                <a:lnTo>
                  <a:pt x="6462" y="792"/>
                </a:lnTo>
                <a:lnTo>
                  <a:pt x="6355" y="621"/>
                </a:lnTo>
                <a:lnTo>
                  <a:pt x="6227" y="471"/>
                </a:lnTo>
                <a:lnTo>
                  <a:pt x="6077" y="343"/>
                </a:lnTo>
                <a:lnTo>
                  <a:pt x="5906" y="215"/>
                </a:lnTo>
                <a:lnTo>
                  <a:pt x="5713" y="129"/>
                </a:lnTo>
                <a:lnTo>
                  <a:pt x="5713" y="129"/>
                </a:lnTo>
                <a:lnTo>
                  <a:pt x="5542" y="65"/>
                </a:lnTo>
                <a:lnTo>
                  <a:pt x="5371" y="22"/>
                </a:lnTo>
                <a:lnTo>
                  <a:pt x="5200" y="1"/>
                </a:lnTo>
                <a:lnTo>
                  <a:pt x="5029" y="1"/>
                </a:lnTo>
                <a:lnTo>
                  <a:pt x="4836" y="1"/>
                </a:lnTo>
                <a:lnTo>
                  <a:pt x="4665" y="43"/>
                </a:lnTo>
                <a:lnTo>
                  <a:pt x="4494" y="65"/>
                </a:lnTo>
                <a:lnTo>
                  <a:pt x="4323" y="129"/>
                </a:lnTo>
                <a:lnTo>
                  <a:pt x="3980" y="279"/>
                </a:lnTo>
                <a:lnTo>
                  <a:pt x="3659" y="471"/>
                </a:lnTo>
                <a:lnTo>
                  <a:pt x="3381" y="685"/>
                </a:lnTo>
                <a:lnTo>
                  <a:pt x="3125" y="942"/>
                </a:lnTo>
                <a:lnTo>
                  <a:pt x="3125" y="942"/>
                </a:lnTo>
                <a:lnTo>
                  <a:pt x="3018" y="1092"/>
                </a:lnTo>
                <a:lnTo>
                  <a:pt x="2911" y="1242"/>
                </a:lnTo>
                <a:lnTo>
                  <a:pt x="2804" y="1391"/>
                </a:lnTo>
                <a:lnTo>
                  <a:pt x="2739" y="1563"/>
                </a:lnTo>
                <a:lnTo>
                  <a:pt x="2697" y="1734"/>
                </a:lnTo>
                <a:lnTo>
                  <a:pt x="2654" y="1926"/>
                </a:lnTo>
                <a:lnTo>
                  <a:pt x="2654" y="2097"/>
                </a:lnTo>
                <a:lnTo>
                  <a:pt x="2697" y="2290"/>
                </a:lnTo>
                <a:lnTo>
                  <a:pt x="2697" y="2290"/>
                </a:lnTo>
                <a:lnTo>
                  <a:pt x="2761" y="2483"/>
                </a:lnTo>
                <a:lnTo>
                  <a:pt x="2868" y="2675"/>
                </a:lnTo>
                <a:lnTo>
                  <a:pt x="2996" y="2846"/>
                </a:lnTo>
                <a:lnTo>
                  <a:pt x="3146" y="3017"/>
                </a:lnTo>
                <a:lnTo>
                  <a:pt x="3146" y="3017"/>
                </a:lnTo>
                <a:lnTo>
                  <a:pt x="3232" y="3124"/>
                </a:lnTo>
                <a:lnTo>
                  <a:pt x="3296" y="3210"/>
                </a:lnTo>
                <a:lnTo>
                  <a:pt x="3296" y="3231"/>
                </a:lnTo>
                <a:lnTo>
                  <a:pt x="3274" y="3253"/>
                </a:lnTo>
                <a:lnTo>
                  <a:pt x="3232" y="3274"/>
                </a:lnTo>
                <a:lnTo>
                  <a:pt x="3125" y="3274"/>
                </a:lnTo>
                <a:lnTo>
                  <a:pt x="3125" y="3274"/>
                </a:lnTo>
                <a:lnTo>
                  <a:pt x="2953" y="3274"/>
                </a:lnTo>
                <a:lnTo>
                  <a:pt x="2782" y="3231"/>
                </a:lnTo>
                <a:lnTo>
                  <a:pt x="2611" y="3210"/>
                </a:lnTo>
                <a:lnTo>
                  <a:pt x="2418" y="3189"/>
                </a:lnTo>
                <a:lnTo>
                  <a:pt x="2418" y="3189"/>
                </a:lnTo>
                <a:lnTo>
                  <a:pt x="1948" y="3210"/>
                </a:lnTo>
                <a:lnTo>
                  <a:pt x="1477" y="3231"/>
                </a:lnTo>
                <a:lnTo>
                  <a:pt x="1477" y="3231"/>
                </a:lnTo>
                <a:lnTo>
                  <a:pt x="1071" y="3296"/>
                </a:lnTo>
                <a:lnTo>
                  <a:pt x="899" y="3317"/>
                </a:lnTo>
                <a:lnTo>
                  <a:pt x="728" y="3360"/>
                </a:lnTo>
                <a:lnTo>
                  <a:pt x="557" y="3424"/>
                </a:lnTo>
                <a:lnTo>
                  <a:pt x="407" y="3531"/>
                </a:lnTo>
                <a:lnTo>
                  <a:pt x="258" y="3659"/>
                </a:lnTo>
                <a:lnTo>
                  <a:pt x="129" y="3830"/>
                </a:lnTo>
                <a:lnTo>
                  <a:pt x="129" y="3830"/>
                </a:lnTo>
                <a:lnTo>
                  <a:pt x="65" y="3916"/>
                </a:lnTo>
                <a:lnTo>
                  <a:pt x="44" y="4023"/>
                </a:lnTo>
                <a:lnTo>
                  <a:pt x="1" y="4109"/>
                </a:lnTo>
                <a:lnTo>
                  <a:pt x="1" y="4216"/>
                </a:lnTo>
                <a:lnTo>
                  <a:pt x="22" y="4408"/>
                </a:lnTo>
                <a:lnTo>
                  <a:pt x="86" y="4601"/>
                </a:lnTo>
                <a:lnTo>
                  <a:pt x="172" y="4772"/>
                </a:lnTo>
                <a:lnTo>
                  <a:pt x="322" y="4900"/>
                </a:lnTo>
                <a:lnTo>
                  <a:pt x="493" y="5029"/>
                </a:lnTo>
                <a:lnTo>
                  <a:pt x="685" y="5093"/>
                </a:lnTo>
                <a:lnTo>
                  <a:pt x="685" y="5093"/>
                </a:lnTo>
                <a:lnTo>
                  <a:pt x="942" y="5157"/>
                </a:lnTo>
                <a:lnTo>
                  <a:pt x="1220" y="5178"/>
                </a:lnTo>
                <a:lnTo>
                  <a:pt x="1498" y="5178"/>
                </a:lnTo>
                <a:lnTo>
                  <a:pt x="1777" y="5178"/>
                </a:lnTo>
                <a:lnTo>
                  <a:pt x="1777" y="5178"/>
                </a:lnTo>
                <a:lnTo>
                  <a:pt x="2162" y="5093"/>
                </a:lnTo>
                <a:lnTo>
                  <a:pt x="2376" y="5071"/>
                </a:lnTo>
                <a:lnTo>
                  <a:pt x="2461" y="5093"/>
                </a:lnTo>
                <a:lnTo>
                  <a:pt x="2525" y="5114"/>
                </a:lnTo>
                <a:lnTo>
                  <a:pt x="2525" y="5114"/>
                </a:lnTo>
                <a:lnTo>
                  <a:pt x="2418" y="6441"/>
                </a:lnTo>
                <a:lnTo>
                  <a:pt x="2354" y="7767"/>
                </a:lnTo>
                <a:lnTo>
                  <a:pt x="2354" y="7767"/>
                </a:lnTo>
                <a:lnTo>
                  <a:pt x="2333" y="8088"/>
                </a:lnTo>
                <a:lnTo>
                  <a:pt x="2354" y="8409"/>
                </a:lnTo>
                <a:lnTo>
                  <a:pt x="2376" y="8730"/>
                </a:lnTo>
                <a:lnTo>
                  <a:pt x="2418" y="9072"/>
                </a:lnTo>
                <a:lnTo>
                  <a:pt x="2418" y="9072"/>
                </a:lnTo>
                <a:lnTo>
                  <a:pt x="2461" y="9286"/>
                </a:lnTo>
                <a:lnTo>
                  <a:pt x="2525" y="9522"/>
                </a:lnTo>
                <a:lnTo>
                  <a:pt x="2611" y="9757"/>
                </a:lnTo>
                <a:lnTo>
                  <a:pt x="2675" y="9843"/>
                </a:lnTo>
                <a:lnTo>
                  <a:pt x="2739" y="9950"/>
                </a:lnTo>
                <a:lnTo>
                  <a:pt x="2739" y="9950"/>
                </a:lnTo>
                <a:lnTo>
                  <a:pt x="2846" y="10014"/>
                </a:lnTo>
                <a:lnTo>
                  <a:pt x="2953" y="10099"/>
                </a:lnTo>
                <a:lnTo>
                  <a:pt x="3082" y="10164"/>
                </a:lnTo>
                <a:lnTo>
                  <a:pt x="3232" y="10206"/>
                </a:lnTo>
                <a:lnTo>
                  <a:pt x="3360" y="10249"/>
                </a:lnTo>
                <a:lnTo>
                  <a:pt x="3510" y="10271"/>
                </a:lnTo>
                <a:lnTo>
                  <a:pt x="3638" y="10249"/>
                </a:lnTo>
                <a:lnTo>
                  <a:pt x="3766" y="10249"/>
                </a:lnTo>
                <a:lnTo>
                  <a:pt x="3766" y="10249"/>
                </a:lnTo>
                <a:lnTo>
                  <a:pt x="3916" y="10185"/>
                </a:lnTo>
                <a:lnTo>
                  <a:pt x="4045" y="10142"/>
                </a:lnTo>
                <a:lnTo>
                  <a:pt x="4152" y="10057"/>
                </a:lnTo>
                <a:lnTo>
                  <a:pt x="4259" y="9971"/>
                </a:lnTo>
                <a:lnTo>
                  <a:pt x="4323" y="9885"/>
                </a:lnTo>
                <a:lnTo>
                  <a:pt x="4408" y="9757"/>
                </a:lnTo>
                <a:lnTo>
                  <a:pt x="4451" y="9629"/>
                </a:lnTo>
                <a:lnTo>
                  <a:pt x="4494" y="9479"/>
                </a:lnTo>
                <a:lnTo>
                  <a:pt x="4494" y="9479"/>
                </a:lnTo>
                <a:lnTo>
                  <a:pt x="4537" y="9179"/>
                </a:lnTo>
                <a:lnTo>
                  <a:pt x="4558" y="9030"/>
                </a:lnTo>
                <a:lnTo>
                  <a:pt x="4579" y="8858"/>
                </a:lnTo>
                <a:lnTo>
                  <a:pt x="4579" y="8858"/>
                </a:lnTo>
                <a:lnTo>
                  <a:pt x="4729" y="8110"/>
                </a:lnTo>
                <a:lnTo>
                  <a:pt x="4729" y="8110"/>
                </a:lnTo>
                <a:lnTo>
                  <a:pt x="4858" y="7468"/>
                </a:lnTo>
                <a:lnTo>
                  <a:pt x="4858" y="7468"/>
                </a:lnTo>
                <a:lnTo>
                  <a:pt x="4900" y="7232"/>
                </a:lnTo>
                <a:lnTo>
                  <a:pt x="4943" y="7104"/>
                </a:lnTo>
                <a:lnTo>
                  <a:pt x="4986" y="7040"/>
                </a:lnTo>
                <a:lnTo>
                  <a:pt x="5007" y="7018"/>
                </a:lnTo>
                <a:lnTo>
                  <a:pt x="5007" y="7018"/>
                </a:lnTo>
                <a:lnTo>
                  <a:pt x="5114" y="7339"/>
                </a:lnTo>
                <a:lnTo>
                  <a:pt x="5157" y="7703"/>
                </a:lnTo>
                <a:lnTo>
                  <a:pt x="5221" y="8045"/>
                </a:lnTo>
                <a:lnTo>
                  <a:pt x="5286" y="8388"/>
                </a:lnTo>
                <a:lnTo>
                  <a:pt x="5286" y="8388"/>
                </a:lnTo>
                <a:lnTo>
                  <a:pt x="5371" y="8687"/>
                </a:lnTo>
                <a:lnTo>
                  <a:pt x="5457" y="8987"/>
                </a:lnTo>
                <a:lnTo>
                  <a:pt x="5564" y="9286"/>
                </a:lnTo>
                <a:lnTo>
                  <a:pt x="5713" y="9586"/>
                </a:lnTo>
                <a:lnTo>
                  <a:pt x="5713" y="9586"/>
                </a:lnTo>
                <a:lnTo>
                  <a:pt x="5863" y="9800"/>
                </a:lnTo>
                <a:lnTo>
                  <a:pt x="6056" y="9971"/>
                </a:lnTo>
                <a:lnTo>
                  <a:pt x="6270" y="10121"/>
                </a:lnTo>
                <a:lnTo>
                  <a:pt x="6377" y="10185"/>
                </a:lnTo>
                <a:lnTo>
                  <a:pt x="6505" y="10228"/>
                </a:lnTo>
                <a:lnTo>
                  <a:pt x="6612" y="10249"/>
                </a:lnTo>
                <a:lnTo>
                  <a:pt x="6740" y="10271"/>
                </a:lnTo>
                <a:lnTo>
                  <a:pt x="6869" y="10249"/>
                </a:lnTo>
                <a:lnTo>
                  <a:pt x="6976" y="10228"/>
                </a:lnTo>
                <a:lnTo>
                  <a:pt x="7083" y="10185"/>
                </a:lnTo>
                <a:lnTo>
                  <a:pt x="7211" y="10099"/>
                </a:lnTo>
                <a:lnTo>
                  <a:pt x="7297" y="10014"/>
                </a:lnTo>
                <a:lnTo>
                  <a:pt x="7404" y="9907"/>
                </a:lnTo>
                <a:lnTo>
                  <a:pt x="7404" y="9907"/>
                </a:lnTo>
                <a:lnTo>
                  <a:pt x="7468" y="9757"/>
                </a:lnTo>
                <a:lnTo>
                  <a:pt x="7532" y="9629"/>
                </a:lnTo>
                <a:lnTo>
                  <a:pt x="7575" y="9479"/>
                </a:lnTo>
                <a:lnTo>
                  <a:pt x="7618" y="9308"/>
                </a:lnTo>
                <a:lnTo>
                  <a:pt x="7639" y="8987"/>
                </a:lnTo>
                <a:lnTo>
                  <a:pt x="7639" y="8623"/>
                </a:lnTo>
                <a:lnTo>
                  <a:pt x="7596" y="8281"/>
                </a:lnTo>
                <a:lnTo>
                  <a:pt x="7532" y="7938"/>
                </a:lnTo>
                <a:lnTo>
                  <a:pt x="7382" y="7339"/>
                </a:lnTo>
                <a:lnTo>
                  <a:pt x="7382" y="7339"/>
                </a:lnTo>
                <a:lnTo>
                  <a:pt x="7233" y="6762"/>
                </a:lnTo>
                <a:lnTo>
                  <a:pt x="7061" y="6184"/>
                </a:lnTo>
                <a:lnTo>
                  <a:pt x="6890" y="5606"/>
                </a:lnTo>
                <a:lnTo>
                  <a:pt x="6826" y="5328"/>
                </a:lnTo>
                <a:lnTo>
                  <a:pt x="6783" y="5029"/>
                </a:lnTo>
                <a:lnTo>
                  <a:pt x="6783" y="5029"/>
                </a:lnTo>
                <a:close/>
                <a:moveTo>
                  <a:pt x="7725" y="3659"/>
                </a:moveTo>
                <a:lnTo>
                  <a:pt x="7725" y="3659"/>
                </a:lnTo>
                <a:lnTo>
                  <a:pt x="7896" y="3445"/>
                </a:lnTo>
                <a:lnTo>
                  <a:pt x="7896" y="3445"/>
                </a:lnTo>
                <a:lnTo>
                  <a:pt x="7981" y="3381"/>
                </a:lnTo>
                <a:lnTo>
                  <a:pt x="8088" y="3360"/>
                </a:lnTo>
                <a:lnTo>
                  <a:pt x="8088" y="3360"/>
                </a:lnTo>
                <a:lnTo>
                  <a:pt x="8131" y="3360"/>
                </a:lnTo>
                <a:lnTo>
                  <a:pt x="8153" y="3360"/>
                </a:lnTo>
                <a:lnTo>
                  <a:pt x="8174" y="3360"/>
                </a:lnTo>
                <a:lnTo>
                  <a:pt x="8174" y="3360"/>
                </a:lnTo>
                <a:lnTo>
                  <a:pt x="8366" y="3360"/>
                </a:lnTo>
                <a:lnTo>
                  <a:pt x="8602" y="3381"/>
                </a:lnTo>
                <a:lnTo>
                  <a:pt x="8709" y="3403"/>
                </a:lnTo>
                <a:lnTo>
                  <a:pt x="8816" y="3445"/>
                </a:lnTo>
                <a:lnTo>
                  <a:pt x="8901" y="3510"/>
                </a:lnTo>
                <a:lnTo>
                  <a:pt x="8966" y="3574"/>
                </a:lnTo>
                <a:lnTo>
                  <a:pt x="8966" y="3574"/>
                </a:lnTo>
                <a:lnTo>
                  <a:pt x="9008" y="3659"/>
                </a:lnTo>
                <a:lnTo>
                  <a:pt x="9030" y="3766"/>
                </a:lnTo>
                <a:lnTo>
                  <a:pt x="9008" y="3873"/>
                </a:lnTo>
                <a:lnTo>
                  <a:pt x="8966" y="3959"/>
                </a:lnTo>
                <a:lnTo>
                  <a:pt x="8923" y="4066"/>
                </a:lnTo>
                <a:lnTo>
                  <a:pt x="8859" y="4151"/>
                </a:lnTo>
                <a:lnTo>
                  <a:pt x="8794" y="4237"/>
                </a:lnTo>
                <a:lnTo>
                  <a:pt x="8709" y="4301"/>
                </a:lnTo>
                <a:lnTo>
                  <a:pt x="8709" y="4301"/>
                </a:lnTo>
                <a:lnTo>
                  <a:pt x="8452" y="4408"/>
                </a:lnTo>
                <a:lnTo>
                  <a:pt x="8024" y="4558"/>
                </a:lnTo>
                <a:lnTo>
                  <a:pt x="7810" y="4622"/>
                </a:lnTo>
                <a:lnTo>
                  <a:pt x="7618" y="4644"/>
                </a:lnTo>
                <a:lnTo>
                  <a:pt x="7553" y="4644"/>
                </a:lnTo>
                <a:lnTo>
                  <a:pt x="7489" y="4622"/>
                </a:lnTo>
                <a:lnTo>
                  <a:pt x="7446" y="4601"/>
                </a:lnTo>
                <a:lnTo>
                  <a:pt x="7446" y="4558"/>
                </a:lnTo>
                <a:lnTo>
                  <a:pt x="7446" y="4558"/>
                </a:lnTo>
                <a:lnTo>
                  <a:pt x="7553" y="4537"/>
                </a:lnTo>
                <a:lnTo>
                  <a:pt x="7682" y="4494"/>
                </a:lnTo>
                <a:lnTo>
                  <a:pt x="7789" y="4430"/>
                </a:lnTo>
                <a:lnTo>
                  <a:pt x="7810" y="4387"/>
                </a:lnTo>
                <a:lnTo>
                  <a:pt x="7853" y="4344"/>
                </a:lnTo>
                <a:lnTo>
                  <a:pt x="7853" y="4344"/>
                </a:lnTo>
                <a:lnTo>
                  <a:pt x="7874" y="4258"/>
                </a:lnTo>
                <a:lnTo>
                  <a:pt x="7874" y="4194"/>
                </a:lnTo>
                <a:lnTo>
                  <a:pt x="7832" y="4087"/>
                </a:lnTo>
                <a:lnTo>
                  <a:pt x="7767" y="3980"/>
                </a:lnTo>
                <a:lnTo>
                  <a:pt x="7725" y="3852"/>
                </a:lnTo>
                <a:lnTo>
                  <a:pt x="7725" y="3852"/>
                </a:lnTo>
                <a:lnTo>
                  <a:pt x="7682" y="3766"/>
                </a:lnTo>
                <a:lnTo>
                  <a:pt x="7660" y="3745"/>
                </a:lnTo>
                <a:lnTo>
                  <a:pt x="7682" y="3723"/>
                </a:lnTo>
                <a:lnTo>
                  <a:pt x="7725" y="3659"/>
                </a:lnTo>
                <a:lnTo>
                  <a:pt x="7725" y="3659"/>
                </a:lnTo>
                <a:close/>
                <a:moveTo>
                  <a:pt x="1648" y="4344"/>
                </a:moveTo>
                <a:lnTo>
                  <a:pt x="1648" y="4344"/>
                </a:lnTo>
                <a:lnTo>
                  <a:pt x="1563" y="4430"/>
                </a:lnTo>
                <a:lnTo>
                  <a:pt x="1498" y="4537"/>
                </a:lnTo>
                <a:lnTo>
                  <a:pt x="1477" y="4665"/>
                </a:lnTo>
                <a:lnTo>
                  <a:pt x="1498" y="4708"/>
                </a:lnTo>
                <a:lnTo>
                  <a:pt x="1498" y="4772"/>
                </a:lnTo>
                <a:lnTo>
                  <a:pt x="1498" y="4772"/>
                </a:lnTo>
                <a:lnTo>
                  <a:pt x="1327" y="4772"/>
                </a:lnTo>
                <a:lnTo>
                  <a:pt x="1113" y="4772"/>
                </a:lnTo>
                <a:lnTo>
                  <a:pt x="899" y="4729"/>
                </a:lnTo>
                <a:lnTo>
                  <a:pt x="685" y="4665"/>
                </a:lnTo>
                <a:lnTo>
                  <a:pt x="578" y="4622"/>
                </a:lnTo>
                <a:lnTo>
                  <a:pt x="493" y="4579"/>
                </a:lnTo>
                <a:lnTo>
                  <a:pt x="429" y="4515"/>
                </a:lnTo>
                <a:lnTo>
                  <a:pt x="386" y="4430"/>
                </a:lnTo>
                <a:lnTo>
                  <a:pt x="343" y="4365"/>
                </a:lnTo>
                <a:lnTo>
                  <a:pt x="343" y="4258"/>
                </a:lnTo>
                <a:lnTo>
                  <a:pt x="343" y="4151"/>
                </a:lnTo>
                <a:lnTo>
                  <a:pt x="386" y="4023"/>
                </a:lnTo>
                <a:lnTo>
                  <a:pt x="386" y="4023"/>
                </a:lnTo>
                <a:lnTo>
                  <a:pt x="450" y="3937"/>
                </a:lnTo>
                <a:lnTo>
                  <a:pt x="514" y="3852"/>
                </a:lnTo>
                <a:lnTo>
                  <a:pt x="600" y="3788"/>
                </a:lnTo>
                <a:lnTo>
                  <a:pt x="685" y="3723"/>
                </a:lnTo>
                <a:lnTo>
                  <a:pt x="878" y="3638"/>
                </a:lnTo>
                <a:lnTo>
                  <a:pt x="1092" y="3595"/>
                </a:lnTo>
                <a:lnTo>
                  <a:pt x="1092" y="3595"/>
                </a:lnTo>
                <a:lnTo>
                  <a:pt x="1391" y="3595"/>
                </a:lnTo>
                <a:lnTo>
                  <a:pt x="1563" y="3595"/>
                </a:lnTo>
                <a:lnTo>
                  <a:pt x="1627" y="3574"/>
                </a:lnTo>
                <a:lnTo>
                  <a:pt x="1670" y="3552"/>
                </a:lnTo>
                <a:lnTo>
                  <a:pt x="1670" y="3552"/>
                </a:lnTo>
                <a:lnTo>
                  <a:pt x="1691" y="3552"/>
                </a:lnTo>
                <a:lnTo>
                  <a:pt x="1734" y="3595"/>
                </a:lnTo>
                <a:lnTo>
                  <a:pt x="1755" y="3702"/>
                </a:lnTo>
                <a:lnTo>
                  <a:pt x="1798" y="3830"/>
                </a:lnTo>
                <a:lnTo>
                  <a:pt x="1841" y="3916"/>
                </a:lnTo>
                <a:lnTo>
                  <a:pt x="1841" y="3916"/>
                </a:lnTo>
                <a:lnTo>
                  <a:pt x="1991" y="4044"/>
                </a:lnTo>
                <a:lnTo>
                  <a:pt x="2055" y="4109"/>
                </a:lnTo>
                <a:lnTo>
                  <a:pt x="2055" y="4130"/>
                </a:lnTo>
                <a:lnTo>
                  <a:pt x="2076" y="4173"/>
                </a:lnTo>
                <a:lnTo>
                  <a:pt x="2076" y="4173"/>
                </a:lnTo>
                <a:lnTo>
                  <a:pt x="2055" y="4216"/>
                </a:lnTo>
                <a:lnTo>
                  <a:pt x="2012" y="4237"/>
                </a:lnTo>
                <a:lnTo>
                  <a:pt x="1884" y="4280"/>
                </a:lnTo>
                <a:lnTo>
                  <a:pt x="1734" y="4323"/>
                </a:lnTo>
                <a:lnTo>
                  <a:pt x="1648" y="4344"/>
                </a:lnTo>
                <a:lnTo>
                  <a:pt x="1648" y="4344"/>
                </a:lnTo>
                <a:close/>
                <a:moveTo>
                  <a:pt x="4152" y="8965"/>
                </a:moveTo>
                <a:lnTo>
                  <a:pt x="4152" y="8965"/>
                </a:lnTo>
                <a:lnTo>
                  <a:pt x="4023" y="9308"/>
                </a:lnTo>
                <a:lnTo>
                  <a:pt x="4023" y="9308"/>
                </a:lnTo>
                <a:lnTo>
                  <a:pt x="3980" y="9458"/>
                </a:lnTo>
                <a:lnTo>
                  <a:pt x="3938" y="9586"/>
                </a:lnTo>
                <a:lnTo>
                  <a:pt x="3895" y="9629"/>
                </a:lnTo>
                <a:lnTo>
                  <a:pt x="3831" y="9672"/>
                </a:lnTo>
                <a:lnTo>
                  <a:pt x="3766" y="9693"/>
                </a:lnTo>
                <a:lnTo>
                  <a:pt x="3702" y="9714"/>
                </a:lnTo>
                <a:lnTo>
                  <a:pt x="3702" y="9714"/>
                </a:lnTo>
                <a:lnTo>
                  <a:pt x="3510" y="9714"/>
                </a:lnTo>
                <a:lnTo>
                  <a:pt x="3424" y="9693"/>
                </a:lnTo>
                <a:lnTo>
                  <a:pt x="3338" y="9672"/>
                </a:lnTo>
                <a:lnTo>
                  <a:pt x="3253" y="9629"/>
                </a:lnTo>
                <a:lnTo>
                  <a:pt x="3189" y="9565"/>
                </a:lnTo>
                <a:lnTo>
                  <a:pt x="3125" y="9500"/>
                </a:lnTo>
                <a:lnTo>
                  <a:pt x="3082" y="9415"/>
                </a:lnTo>
                <a:lnTo>
                  <a:pt x="3082" y="9415"/>
                </a:lnTo>
                <a:lnTo>
                  <a:pt x="3018" y="9265"/>
                </a:lnTo>
                <a:lnTo>
                  <a:pt x="2932" y="9051"/>
                </a:lnTo>
                <a:lnTo>
                  <a:pt x="2889" y="8837"/>
                </a:lnTo>
                <a:lnTo>
                  <a:pt x="2889" y="8751"/>
                </a:lnTo>
                <a:lnTo>
                  <a:pt x="2889" y="8666"/>
                </a:lnTo>
                <a:lnTo>
                  <a:pt x="2889" y="8666"/>
                </a:lnTo>
                <a:lnTo>
                  <a:pt x="2932" y="8687"/>
                </a:lnTo>
                <a:lnTo>
                  <a:pt x="2975" y="8730"/>
                </a:lnTo>
                <a:lnTo>
                  <a:pt x="3039" y="8837"/>
                </a:lnTo>
                <a:lnTo>
                  <a:pt x="3082" y="8944"/>
                </a:lnTo>
                <a:lnTo>
                  <a:pt x="3125" y="9008"/>
                </a:lnTo>
                <a:lnTo>
                  <a:pt x="3125" y="9008"/>
                </a:lnTo>
                <a:lnTo>
                  <a:pt x="3210" y="9094"/>
                </a:lnTo>
                <a:lnTo>
                  <a:pt x="3296" y="9115"/>
                </a:lnTo>
                <a:lnTo>
                  <a:pt x="3403" y="9115"/>
                </a:lnTo>
                <a:lnTo>
                  <a:pt x="3488" y="9094"/>
                </a:lnTo>
                <a:lnTo>
                  <a:pt x="3488" y="9094"/>
                </a:lnTo>
                <a:lnTo>
                  <a:pt x="3595" y="9030"/>
                </a:lnTo>
                <a:lnTo>
                  <a:pt x="3659" y="8965"/>
                </a:lnTo>
                <a:lnTo>
                  <a:pt x="3745" y="8816"/>
                </a:lnTo>
                <a:lnTo>
                  <a:pt x="3788" y="8730"/>
                </a:lnTo>
                <a:lnTo>
                  <a:pt x="3852" y="8687"/>
                </a:lnTo>
                <a:lnTo>
                  <a:pt x="3938" y="8645"/>
                </a:lnTo>
                <a:lnTo>
                  <a:pt x="4066" y="8623"/>
                </a:lnTo>
                <a:lnTo>
                  <a:pt x="4066" y="8623"/>
                </a:lnTo>
                <a:lnTo>
                  <a:pt x="4152" y="8730"/>
                </a:lnTo>
                <a:lnTo>
                  <a:pt x="4194" y="8773"/>
                </a:lnTo>
                <a:lnTo>
                  <a:pt x="4194" y="8858"/>
                </a:lnTo>
                <a:lnTo>
                  <a:pt x="4152" y="8965"/>
                </a:lnTo>
                <a:lnTo>
                  <a:pt x="4152" y="8965"/>
                </a:lnTo>
                <a:close/>
                <a:moveTo>
                  <a:pt x="5842" y="8366"/>
                </a:moveTo>
                <a:lnTo>
                  <a:pt x="5842" y="8366"/>
                </a:lnTo>
                <a:lnTo>
                  <a:pt x="5820" y="8302"/>
                </a:lnTo>
                <a:lnTo>
                  <a:pt x="5778" y="8174"/>
                </a:lnTo>
                <a:lnTo>
                  <a:pt x="5713" y="7960"/>
                </a:lnTo>
                <a:lnTo>
                  <a:pt x="5713" y="7960"/>
                </a:lnTo>
                <a:lnTo>
                  <a:pt x="5628" y="7596"/>
                </a:lnTo>
                <a:lnTo>
                  <a:pt x="5564" y="7361"/>
                </a:lnTo>
                <a:lnTo>
                  <a:pt x="5478" y="7104"/>
                </a:lnTo>
                <a:lnTo>
                  <a:pt x="5371" y="6890"/>
                </a:lnTo>
                <a:lnTo>
                  <a:pt x="5307" y="6804"/>
                </a:lnTo>
                <a:lnTo>
                  <a:pt x="5243" y="6719"/>
                </a:lnTo>
                <a:lnTo>
                  <a:pt x="5157" y="6655"/>
                </a:lnTo>
                <a:lnTo>
                  <a:pt x="5072" y="6612"/>
                </a:lnTo>
                <a:lnTo>
                  <a:pt x="4986" y="6612"/>
                </a:lnTo>
                <a:lnTo>
                  <a:pt x="4879" y="6612"/>
                </a:lnTo>
                <a:lnTo>
                  <a:pt x="4879" y="6612"/>
                </a:lnTo>
                <a:lnTo>
                  <a:pt x="4815" y="6655"/>
                </a:lnTo>
                <a:lnTo>
                  <a:pt x="4751" y="6698"/>
                </a:lnTo>
                <a:lnTo>
                  <a:pt x="4708" y="6762"/>
                </a:lnTo>
                <a:lnTo>
                  <a:pt x="4644" y="6847"/>
                </a:lnTo>
                <a:lnTo>
                  <a:pt x="4558" y="7061"/>
                </a:lnTo>
                <a:lnTo>
                  <a:pt x="4494" y="7297"/>
                </a:lnTo>
                <a:lnTo>
                  <a:pt x="4408" y="7767"/>
                </a:lnTo>
                <a:lnTo>
                  <a:pt x="4344" y="8131"/>
                </a:lnTo>
                <a:lnTo>
                  <a:pt x="4344" y="8131"/>
                </a:lnTo>
                <a:lnTo>
                  <a:pt x="4301" y="8388"/>
                </a:lnTo>
                <a:lnTo>
                  <a:pt x="4301" y="8388"/>
                </a:lnTo>
                <a:lnTo>
                  <a:pt x="4259" y="8388"/>
                </a:lnTo>
                <a:lnTo>
                  <a:pt x="4194" y="8366"/>
                </a:lnTo>
                <a:lnTo>
                  <a:pt x="4194" y="8366"/>
                </a:lnTo>
                <a:lnTo>
                  <a:pt x="4130" y="8366"/>
                </a:lnTo>
                <a:lnTo>
                  <a:pt x="4023" y="8345"/>
                </a:lnTo>
                <a:lnTo>
                  <a:pt x="3938" y="8324"/>
                </a:lnTo>
                <a:lnTo>
                  <a:pt x="3831" y="8345"/>
                </a:lnTo>
                <a:lnTo>
                  <a:pt x="3831" y="8345"/>
                </a:lnTo>
                <a:lnTo>
                  <a:pt x="3745" y="8388"/>
                </a:lnTo>
                <a:lnTo>
                  <a:pt x="3681" y="8431"/>
                </a:lnTo>
                <a:lnTo>
                  <a:pt x="3617" y="8516"/>
                </a:lnTo>
                <a:lnTo>
                  <a:pt x="3574" y="8602"/>
                </a:lnTo>
                <a:lnTo>
                  <a:pt x="3467" y="8751"/>
                </a:lnTo>
                <a:lnTo>
                  <a:pt x="3403" y="8794"/>
                </a:lnTo>
                <a:lnTo>
                  <a:pt x="3338" y="8837"/>
                </a:lnTo>
                <a:lnTo>
                  <a:pt x="3338" y="8837"/>
                </a:lnTo>
                <a:lnTo>
                  <a:pt x="3232" y="8666"/>
                </a:lnTo>
                <a:lnTo>
                  <a:pt x="3189" y="8559"/>
                </a:lnTo>
                <a:lnTo>
                  <a:pt x="3125" y="8495"/>
                </a:lnTo>
                <a:lnTo>
                  <a:pt x="3125" y="8495"/>
                </a:lnTo>
                <a:lnTo>
                  <a:pt x="3060" y="8452"/>
                </a:lnTo>
                <a:lnTo>
                  <a:pt x="2996" y="8431"/>
                </a:lnTo>
                <a:lnTo>
                  <a:pt x="2932" y="8431"/>
                </a:lnTo>
                <a:lnTo>
                  <a:pt x="2889" y="8409"/>
                </a:lnTo>
                <a:lnTo>
                  <a:pt x="2889" y="8409"/>
                </a:lnTo>
                <a:lnTo>
                  <a:pt x="2846" y="8366"/>
                </a:lnTo>
                <a:lnTo>
                  <a:pt x="2825" y="8281"/>
                </a:lnTo>
                <a:lnTo>
                  <a:pt x="2782" y="8110"/>
                </a:lnTo>
                <a:lnTo>
                  <a:pt x="2782" y="7746"/>
                </a:lnTo>
                <a:lnTo>
                  <a:pt x="2782" y="7746"/>
                </a:lnTo>
                <a:lnTo>
                  <a:pt x="2804" y="6954"/>
                </a:lnTo>
                <a:lnTo>
                  <a:pt x="2846" y="6184"/>
                </a:lnTo>
                <a:lnTo>
                  <a:pt x="2846" y="6184"/>
                </a:lnTo>
                <a:lnTo>
                  <a:pt x="2889" y="5863"/>
                </a:lnTo>
                <a:lnTo>
                  <a:pt x="2953" y="5435"/>
                </a:lnTo>
                <a:lnTo>
                  <a:pt x="2975" y="5221"/>
                </a:lnTo>
                <a:lnTo>
                  <a:pt x="2953" y="5029"/>
                </a:lnTo>
                <a:lnTo>
                  <a:pt x="2911" y="4879"/>
                </a:lnTo>
                <a:lnTo>
                  <a:pt x="2889" y="4815"/>
                </a:lnTo>
                <a:lnTo>
                  <a:pt x="2846" y="4772"/>
                </a:lnTo>
                <a:lnTo>
                  <a:pt x="2846" y="4772"/>
                </a:lnTo>
                <a:lnTo>
                  <a:pt x="2782" y="4750"/>
                </a:lnTo>
                <a:lnTo>
                  <a:pt x="2697" y="4729"/>
                </a:lnTo>
                <a:lnTo>
                  <a:pt x="2568" y="4708"/>
                </a:lnTo>
                <a:lnTo>
                  <a:pt x="2247" y="4750"/>
                </a:lnTo>
                <a:lnTo>
                  <a:pt x="2098" y="4750"/>
                </a:lnTo>
                <a:lnTo>
                  <a:pt x="1969" y="4729"/>
                </a:lnTo>
                <a:lnTo>
                  <a:pt x="1905" y="4708"/>
                </a:lnTo>
                <a:lnTo>
                  <a:pt x="1862" y="4665"/>
                </a:lnTo>
                <a:lnTo>
                  <a:pt x="1819" y="4622"/>
                </a:lnTo>
                <a:lnTo>
                  <a:pt x="1777" y="4537"/>
                </a:lnTo>
                <a:lnTo>
                  <a:pt x="1777" y="4537"/>
                </a:lnTo>
                <a:lnTo>
                  <a:pt x="1948" y="4515"/>
                </a:lnTo>
                <a:lnTo>
                  <a:pt x="2119" y="4472"/>
                </a:lnTo>
                <a:lnTo>
                  <a:pt x="2183" y="4430"/>
                </a:lnTo>
                <a:lnTo>
                  <a:pt x="2247" y="4387"/>
                </a:lnTo>
                <a:lnTo>
                  <a:pt x="2312" y="4323"/>
                </a:lnTo>
                <a:lnTo>
                  <a:pt x="2333" y="4237"/>
                </a:lnTo>
                <a:lnTo>
                  <a:pt x="2333" y="4237"/>
                </a:lnTo>
                <a:lnTo>
                  <a:pt x="2354" y="4173"/>
                </a:lnTo>
                <a:lnTo>
                  <a:pt x="2354" y="4109"/>
                </a:lnTo>
                <a:lnTo>
                  <a:pt x="2333" y="4044"/>
                </a:lnTo>
                <a:lnTo>
                  <a:pt x="2290" y="4002"/>
                </a:lnTo>
                <a:lnTo>
                  <a:pt x="2140" y="3809"/>
                </a:lnTo>
                <a:lnTo>
                  <a:pt x="2140" y="3809"/>
                </a:lnTo>
                <a:lnTo>
                  <a:pt x="2055" y="3723"/>
                </a:lnTo>
                <a:lnTo>
                  <a:pt x="2033" y="3681"/>
                </a:lnTo>
                <a:lnTo>
                  <a:pt x="2033" y="3617"/>
                </a:lnTo>
                <a:lnTo>
                  <a:pt x="2033" y="3617"/>
                </a:lnTo>
                <a:lnTo>
                  <a:pt x="2033" y="3574"/>
                </a:lnTo>
                <a:lnTo>
                  <a:pt x="2055" y="3531"/>
                </a:lnTo>
                <a:lnTo>
                  <a:pt x="2119" y="3510"/>
                </a:lnTo>
                <a:lnTo>
                  <a:pt x="2205" y="3510"/>
                </a:lnTo>
                <a:lnTo>
                  <a:pt x="2290" y="3510"/>
                </a:lnTo>
                <a:lnTo>
                  <a:pt x="2290" y="3510"/>
                </a:lnTo>
                <a:lnTo>
                  <a:pt x="2697" y="3531"/>
                </a:lnTo>
                <a:lnTo>
                  <a:pt x="2911" y="3552"/>
                </a:lnTo>
                <a:lnTo>
                  <a:pt x="3103" y="3574"/>
                </a:lnTo>
                <a:lnTo>
                  <a:pt x="3103" y="3574"/>
                </a:lnTo>
                <a:lnTo>
                  <a:pt x="3274" y="3552"/>
                </a:lnTo>
                <a:lnTo>
                  <a:pt x="3360" y="3531"/>
                </a:lnTo>
                <a:lnTo>
                  <a:pt x="3424" y="3488"/>
                </a:lnTo>
                <a:lnTo>
                  <a:pt x="3488" y="3445"/>
                </a:lnTo>
                <a:lnTo>
                  <a:pt x="3552" y="3381"/>
                </a:lnTo>
                <a:lnTo>
                  <a:pt x="3574" y="3317"/>
                </a:lnTo>
                <a:lnTo>
                  <a:pt x="3617" y="3210"/>
                </a:lnTo>
                <a:lnTo>
                  <a:pt x="3617" y="3210"/>
                </a:lnTo>
                <a:lnTo>
                  <a:pt x="3617" y="3146"/>
                </a:lnTo>
                <a:lnTo>
                  <a:pt x="3595" y="3060"/>
                </a:lnTo>
                <a:lnTo>
                  <a:pt x="3552" y="2996"/>
                </a:lnTo>
                <a:lnTo>
                  <a:pt x="3510" y="2932"/>
                </a:lnTo>
                <a:lnTo>
                  <a:pt x="3381" y="2803"/>
                </a:lnTo>
                <a:lnTo>
                  <a:pt x="3274" y="2675"/>
                </a:lnTo>
                <a:lnTo>
                  <a:pt x="3274" y="2675"/>
                </a:lnTo>
                <a:lnTo>
                  <a:pt x="3167" y="2504"/>
                </a:lnTo>
                <a:lnTo>
                  <a:pt x="3082" y="2311"/>
                </a:lnTo>
                <a:lnTo>
                  <a:pt x="3039" y="2140"/>
                </a:lnTo>
                <a:lnTo>
                  <a:pt x="3039" y="1969"/>
                </a:lnTo>
                <a:lnTo>
                  <a:pt x="3060" y="1798"/>
                </a:lnTo>
                <a:lnTo>
                  <a:pt x="3103" y="1627"/>
                </a:lnTo>
                <a:lnTo>
                  <a:pt x="3210" y="1434"/>
                </a:lnTo>
                <a:lnTo>
                  <a:pt x="3338" y="1263"/>
                </a:lnTo>
                <a:lnTo>
                  <a:pt x="3338" y="1263"/>
                </a:lnTo>
                <a:lnTo>
                  <a:pt x="3574" y="1028"/>
                </a:lnTo>
                <a:lnTo>
                  <a:pt x="3852" y="792"/>
                </a:lnTo>
                <a:lnTo>
                  <a:pt x="4002" y="707"/>
                </a:lnTo>
                <a:lnTo>
                  <a:pt x="4173" y="600"/>
                </a:lnTo>
                <a:lnTo>
                  <a:pt x="4344" y="536"/>
                </a:lnTo>
                <a:lnTo>
                  <a:pt x="4515" y="471"/>
                </a:lnTo>
                <a:lnTo>
                  <a:pt x="4686" y="407"/>
                </a:lnTo>
                <a:lnTo>
                  <a:pt x="4879" y="386"/>
                </a:lnTo>
                <a:lnTo>
                  <a:pt x="5050" y="386"/>
                </a:lnTo>
                <a:lnTo>
                  <a:pt x="5221" y="386"/>
                </a:lnTo>
                <a:lnTo>
                  <a:pt x="5392" y="429"/>
                </a:lnTo>
                <a:lnTo>
                  <a:pt x="5564" y="471"/>
                </a:lnTo>
                <a:lnTo>
                  <a:pt x="5713" y="557"/>
                </a:lnTo>
                <a:lnTo>
                  <a:pt x="5863" y="664"/>
                </a:lnTo>
                <a:lnTo>
                  <a:pt x="5863" y="664"/>
                </a:lnTo>
                <a:lnTo>
                  <a:pt x="5970" y="771"/>
                </a:lnTo>
                <a:lnTo>
                  <a:pt x="6056" y="878"/>
                </a:lnTo>
                <a:lnTo>
                  <a:pt x="6141" y="1006"/>
                </a:lnTo>
                <a:lnTo>
                  <a:pt x="6206" y="1156"/>
                </a:lnTo>
                <a:lnTo>
                  <a:pt x="6291" y="1434"/>
                </a:lnTo>
                <a:lnTo>
                  <a:pt x="6334" y="1712"/>
                </a:lnTo>
                <a:lnTo>
                  <a:pt x="6334" y="1712"/>
                </a:lnTo>
                <a:lnTo>
                  <a:pt x="6334" y="1926"/>
                </a:lnTo>
                <a:lnTo>
                  <a:pt x="6334" y="2140"/>
                </a:lnTo>
                <a:lnTo>
                  <a:pt x="6291" y="2333"/>
                </a:lnTo>
                <a:lnTo>
                  <a:pt x="6227" y="2547"/>
                </a:lnTo>
                <a:lnTo>
                  <a:pt x="6227" y="2547"/>
                </a:lnTo>
                <a:lnTo>
                  <a:pt x="6163" y="2718"/>
                </a:lnTo>
                <a:lnTo>
                  <a:pt x="6056" y="2868"/>
                </a:lnTo>
                <a:lnTo>
                  <a:pt x="6056" y="2868"/>
                </a:lnTo>
                <a:lnTo>
                  <a:pt x="5970" y="2932"/>
                </a:lnTo>
                <a:lnTo>
                  <a:pt x="5927" y="2975"/>
                </a:lnTo>
                <a:lnTo>
                  <a:pt x="5927" y="3017"/>
                </a:lnTo>
                <a:lnTo>
                  <a:pt x="5927" y="3017"/>
                </a:lnTo>
                <a:lnTo>
                  <a:pt x="5885" y="3039"/>
                </a:lnTo>
                <a:lnTo>
                  <a:pt x="5885" y="3082"/>
                </a:lnTo>
                <a:lnTo>
                  <a:pt x="5906" y="3146"/>
                </a:lnTo>
                <a:lnTo>
                  <a:pt x="5927" y="3210"/>
                </a:lnTo>
                <a:lnTo>
                  <a:pt x="6013" y="3317"/>
                </a:lnTo>
                <a:lnTo>
                  <a:pt x="6099" y="3381"/>
                </a:lnTo>
                <a:lnTo>
                  <a:pt x="6099" y="3381"/>
                </a:lnTo>
                <a:lnTo>
                  <a:pt x="6163" y="3424"/>
                </a:lnTo>
                <a:lnTo>
                  <a:pt x="6270" y="3445"/>
                </a:lnTo>
                <a:lnTo>
                  <a:pt x="6462" y="3445"/>
                </a:lnTo>
                <a:lnTo>
                  <a:pt x="6826" y="3445"/>
                </a:lnTo>
                <a:lnTo>
                  <a:pt x="6826" y="3445"/>
                </a:lnTo>
                <a:lnTo>
                  <a:pt x="7083" y="3445"/>
                </a:lnTo>
                <a:lnTo>
                  <a:pt x="7318" y="3445"/>
                </a:lnTo>
                <a:lnTo>
                  <a:pt x="7318" y="3445"/>
                </a:lnTo>
                <a:lnTo>
                  <a:pt x="7382" y="3467"/>
                </a:lnTo>
                <a:lnTo>
                  <a:pt x="7404" y="3467"/>
                </a:lnTo>
                <a:lnTo>
                  <a:pt x="7404" y="3467"/>
                </a:lnTo>
                <a:lnTo>
                  <a:pt x="7361" y="3510"/>
                </a:lnTo>
                <a:lnTo>
                  <a:pt x="7340" y="3595"/>
                </a:lnTo>
                <a:lnTo>
                  <a:pt x="7340" y="3595"/>
                </a:lnTo>
                <a:lnTo>
                  <a:pt x="7340" y="3702"/>
                </a:lnTo>
                <a:lnTo>
                  <a:pt x="7361" y="3809"/>
                </a:lnTo>
                <a:lnTo>
                  <a:pt x="7446" y="4002"/>
                </a:lnTo>
                <a:lnTo>
                  <a:pt x="7446" y="4002"/>
                </a:lnTo>
                <a:lnTo>
                  <a:pt x="7489" y="4151"/>
                </a:lnTo>
                <a:lnTo>
                  <a:pt x="7489" y="4173"/>
                </a:lnTo>
                <a:lnTo>
                  <a:pt x="7468" y="4216"/>
                </a:lnTo>
                <a:lnTo>
                  <a:pt x="7382" y="4258"/>
                </a:lnTo>
                <a:lnTo>
                  <a:pt x="7254" y="4323"/>
                </a:lnTo>
                <a:lnTo>
                  <a:pt x="7254" y="4323"/>
                </a:lnTo>
                <a:lnTo>
                  <a:pt x="7211" y="4387"/>
                </a:lnTo>
                <a:lnTo>
                  <a:pt x="7190" y="4430"/>
                </a:lnTo>
                <a:lnTo>
                  <a:pt x="7126" y="4515"/>
                </a:lnTo>
                <a:lnTo>
                  <a:pt x="7126" y="4515"/>
                </a:lnTo>
                <a:lnTo>
                  <a:pt x="7126" y="4558"/>
                </a:lnTo>
                <a:lnTo>
                  <a:pt x="7126" y="4579"/>
                </a:lnTo>
                <a:lnTo>
                  <a:pt x="7147" y="4622"/>
                </a:lnTo>
                <a:lnTo>
                  <a:pt x="7147" y="4644"/>
                </a:lnTo>
                <a:lnTo>
                  <a:pt x="7147" y="4644"/>
                </a:lnTo>
                <a:lnTo>
                  <a:pt x="7104" y="4665"/>
                </a:lnTo>
                <a:lnTo>
                  <a:pt x="7040" y="4686"/>
                </a:lnTo>
                <a:lnTo>
                  <a:pt x="6890" y="4686"/>
                </a:lnTo>
                <a:lnTo>
                  <a:pt x="6719" y="4686"/>
                </a:lnTo>
                <a:lnTo>
                  <a:pt x="6591" y="4708"/>
                </a:lnTo>
                <a:lnTo>
                  <a:pt x="6591" y="4708"/>
                </a:lnTo>
                <a:lnTo>
                  <a:pt x="6505" y="4750"/>
                </a:lnTo>
                <a:lnTo>
                  <a:pt x="6441" y="4815"/>
                </a:lnTo>
                <a:lnTo>
                  <a:pt x="6398" y="4879"/>
                </a:lnTo>
                <a:lnTo>
                  <a:pt x="6355" y="4964"/>
                </a:lnTo>
                <a:lnTo>
                  <a:pt x="6355" y="5050"/>
                </a:lnTo>
                <a:lnTo>
                  <a:pt x="6355" y="5136"/>
                </a:lnTo>
                <a:lnTo>
                  <a:pt x="6377" y="5328"/>
                </a:lnTo>
                <a:lnTo>
                  <a:pt x="6377" y="5328"/>
                </a:lnTo>
                <a:lnTo>
                  <a:pt x="6462" y="5649"/>
                </a:lnTo>
                <a:lnTo>
                  <a:pt x="6548" y="5970"/>
                </a:lnTo>
                <a:lnTo>
                  <a:pt x="6740" y="6591"/>
                </a:lnTo>
                <a:lnTo>
                  <a:pt x="6740" y="6591"/>
                </a:lnTo>
                <a:lnTo>
                  <a:pt x="6912" y="7318"/>
                </a:lnTo>
                <a:lnTo>
                  <a:pt x="6912" y="7318"/>
                </a:lnTo>
                <a:lnTo>
                  <a:pt x="6997" y="7682"/>
                </a:lnTo>
                <a:lnTo>
                  <a:pt x="7040" y="7874"/>
                </a:lnTo>
                <a:lnTo>
                  <a:pt x="7061" y="8045"/>
                </a:lnTo>
                <a:lnTo>
                  <a:pt x="7061" y="8045"/>
                </a:lnTo>
                <a:lnTo>
                  <a:pt x="7040" y="8131"/>
                </a:lnTo>
                <a:lnTo>
                  <a:pt x="6997" y="8174"/>
                </a:lnTo>
                <a:lnTo>
                  <a:pt x="6954" y="8195"/>
                </a:lnTo>
                <a:lnTo>
                  <a:pt x="6869" y="8238"/>
                </a:lnTo>
                <a:lnTo>
                  <a:pt x="6869" y="8238"/>
                </a:lnTo>
                <a:lnTo>
                  <a:pt x="6783" y="8324"/>
                </a:lnTo>
                <a:lnTo>
                  <a:pt x="6676" y="8452"/>
                </a:lnTo>
                <a:lnTo>
                  <a:pt x="6612" y="8580"/>
                </a:lnTo>
                <a:lnTo>
                  <a:pt x="6569" y="8709"/>
                </a:lnTo>
                <a:lnTo>
                  <a:pt x="6569" y="8709"/>
                </a:lnTo>
                <a:lnTo>
                  <a:pt x="6505" y="8687"/>
                </a:lnTo>
                <a:lnTo>
                  <a:pt x="6441" y="8645"/>
                </a:lnTo>
                <a:lnTo>
                  <a:pt x="6334" y="8538"/>
                </a:lnTo>
                <a:lnTo>
                  <a:pt x="6248" y="8409"/>
                </a:lnTo>
                <a:lnTo>
                  <a:pt x="6184" y="8345"/>
                </a:lnTo>
                <a:lnTo>
                  <a:pt x="6120" y="8324"/>
                </a:lnTo>
                <a:lnTo>
                  <a:pt x="6120" y="8324"/>
                </a:lnTo>
                <a:lnTo>
                  <a:pt x="6034" y="8324"/>
                </a:lnTo>
                <a:lnTo>
                  <a:pt x="5970" y="8345"/>
                </a:lnTo>
                <a:lnTo>
                  <a:pt x="5906" y="8366"/>
                </a:lnTo>
                <a:lnTo>
                  <a:pt x="5842" y="8366"/>
                </a:lnTo>
                <a:lnTo>
                  <a:pt x="5842" y="8366"/>
                </a:lnTo>
                <a:close/>
                <a:moveTo>
                  <a:pt x="6976" y="9736"/>
                </a:moveTo>
                <a:lnTo>
                  <a:pt x="6976" y="9736"/>
                </a:lnTo>
                <a:lnTo>
                  <a:pt x="6933" y="9757"/>
                </a:lnTo>
                <a:lnTo>
                  <a:pt x="6869" y="9757"/>
                </a:lnTo>
                <a:lnTo>
                  <a:pt x="6740" y="9714"/>
                </a:lnTo>
                <a:lnTo>
                  <a:pt x="6612" y="9650"/>
                </a:lnTo>
                <a:lnTo>
                  <a:pt x="6505" y="9586"/>
                </a:lnTo>
                <a:lnTo>
                  <a:pt x="6505" y="9586"/>
                </a:lnTo>
                <a:lnTo>
                  <a:pt x="6355" y="9393"/>
                </a:lnTo>
                <a:lnTo>
                  <a:pt x="6141" y="9115"/>
                </a:lnTo>
                <a:lnTo>
                  <a:pt x="6056" y="8944"/>
                </a:lnTo>
                <a:lnTo>
                  <a:pt x="5992" y="8794"/>
                </a:lnTo>
                <a:lnTo>
                  <a:pt x="5970" y="8666"/>
                </a:lnTo>
                <a:lnTo>
                  <a:pt x="5992" y="8623"/>
                </a:lnTo>
                <a:lnTo>
                  <a:pt x="6013" y="8580"/>
                </a:lnTo>
                <a:lnTo>
                  <a:pt x="6013" y="8580"/>
                </a:lnTo>
                <a:lnTo>
                  <a:pt x="6077" y="8602"/>
                </a:lnTo>
                <a:lnTo>
                  <a:pt x="6141" y="8687"/>
                </a:lnTo>
                <a:lnTo>
                  <a:pt x="6227" y="8837"/>
                </a:lnTo>
                <a:lnTo>
                  <a:pt x="6227" y="8837"/>
                </a:lnTo>
                <a:lnTo>
                  <a:pt x="6313" y="8923"/>
                </a:lnTo>
                <a:lnTo>
                  <a:pt x="6377" y="9008"/>
                </a:lnTo>
                <a:lnTo>
                  <a:pt x="6484" y="9051"/>
                </a:lnTo>
                <a:lnTo>
                  <a:pt x="6526" y="9072"/>
                </a:lnTo>
                <a:lnTo>
                  <a:pt x="6591" y="9072"/>
                </a:lnTo>
                <a:lnTo>
                  <a:pt x="6591" y="9072"/>
                </a:lnTo>
                <a:lnTo>
                  <a:pt x="6655" y="9051"/>
                </a:lnTo>
                <a:lnTo>
                  <a:pt x="6698" y="9030"/>
                </a:lnTo>
                <a:lnTo>
                  <a:pt x="6783" y="8944"/>
                </a:lnTo>
                <a:lnTo>
                  <a:pt x="6847" y="8837"/>
                </a:lnTo>
                <a:lnTo>
                  <a:pt x="6890" y="8730"/>
                </a:lnTo>
                <a:lnTo>
                  <a:pt x="6933" y="8623"/>
                </a:lnTo>
                <a:lnTo>
                  <a:pt x="6976" y="8516"/>
                </a:lnTo>
                <a:lnTo>
                  <a:pt x="7040" y="8452"/>
                </a:lnTo>
                <a:lnTo>
                  <a:pt x="7083" y="8431"/>
                </a:lnTo>
                <a:lnTo>
                  <a:pt x="7126" y="8431"/>
                </a:lnTo>
                <a:lnTo>
                  <a:pt x="7126" y="8431"/>
                </a:lnTo>
                <a:lnTo>
                  <a:pt x="7147" y="8730"/>
                </a:lnTo>
                <a:lnTo>
                  <a:pt x="7168" y="8880"/>
                </a:lnTo>
                <a:lnTo>
                  <a:pt x="7168" y="9030"/>
                </a:lnTo>
                <a:lnTo>
                  <a:pt x="7168" y="9030"/>
                </a:lnTo>
                <a:lnTo>
                  <a:pt x="7126" y="9393"/>
                </a:lnTo>
                <a:lnTo>
                  <a:pt x="7061" y="9607"/>
                </a:lnTo>
                <a:lnTo>
                  <a:pt x="7019" y="9693"/>
                </a:lnTo>
                <a:lnTo>
                  <a:pt x="6976" y="9736"/>
                </a:lnTo>
                <a:lnTo>
                  <a:pt x="6976" y="9736"/>
                </a:lnTo>
                <a:close/>
                <a:moveTo>
                  <a:pt x="5307" y="2162"/>
                </a:moveTo>
                <a:lnTo>
                  <a:pt x="5307" y="2162"/>
                </a:lnTo>
                <a:lnTo>
                  <a:pt x="5392" y="2119"/>
                </a:lnTo>
                <a:lnTo>
                  <a:pt x="5457" y="2033"/>
                </a:lnTo>
                <a:lnTo>
                  <a:pt x="5499" y="1948"/>
                </a:lnTo>
                <a:lnTo>
                  <a:pt x="5542" y="1841"/>
                </a:lnTo>
                <a:lnTo>
                  <a:pt x="5585" y="1627"/>
                </a:lnTo>
                <a:lnTo>
                  <a:pt x="5564" y="1434"/>
                </a:lnTo>
                <a:lnTo>
                  <a:pt x="5564" y="1434"/>
                </a:lnTo>
                <a:lnTo>
                  <a:pt x="5542" y="1349"/>
                </a:lnTo>
                <a:lnTo>
                  <a:pt x="5521" y="1263"/>
                </a:lnTo>
                <a:lnTo>
                  <a:pt x="5457" y="1199"/>
                </a:lnTo>
                <a:lnTo>
                  <a:pt x="5392" y="1135"/>
                </a:lnTo>
                <a:lnTo>
                  <a:pt x="5328" y="1113"/>
                </a:lnTo>
                <a:lnTo>
                  <a:pt x="5243" y="1113"/>
                </a:lnTo>
                <a:lnTo>
                  <a:pt x="5179" y="1156"/>
                </a:lnTo>
                <a:lnTo>
                  <a:pt x="5093" y="1220"/>
                </a:lnTo>
                <a:lnTo>
                  <a:pt x="5093" y="1220"/>
                </a:lnTo>
                <a:lnTo>
                  <a:pt x="5029" y="1327"/>
                </a:lnTo>
                <a:lnTo>
                  <a:pt x="5007" y="1477"/>
                </a:lnTo>
                <a:lnTo>
                  <a:pt x="4986" y="1627"/>
                </a:lnTo>
                <a:lnTo>
                  <a:pt x="4986" y="1776"/>
                </a:lnTo>
                <a:lnTo>
                  <a:pt x="5029" y="1926"/>
                </a:lnTo>
                <a:lnTo>
                  <a:pt x="5072" y="2033"/>
                </a:lnTo>
                <a:lnTo>
                  <a:pt x="5114" y="2097"/>
                </a:lnTo>
                <a:lnTo>
                  <a:pt x="5179" y="2119"/>
                </a:lnTo>
                <a:lnTo>
                  <a:pt x="5243" y="2162"/>
                </a:lnTo>
                <a:lnTo>
                  <a:pt x="5307" y="2162"/>
                </a:lnTo>
                <a:lnTo>
                  <a:pt x="5307" y="2162"/>
                </a:lnTo>
                <a:close/>
                <a:moveTo>
                  <a:pt x="4087" y="2162"/>
                </a:moveTo>
                <a:lnTo>
                  <a:pt x="4087" y="2162"/>
                </a:lnTo>
                <a:lnTo>
                  <a:pt x="4152" y="2140"/>
                </a:lnTo>
                <a:lnTo>
                  <a:pt x="4194" y="2097"/>
                </a:lnTo>
                <a:lnTo>
                  <a:pt x="4237" y="2055"/>
                </a:lnTo>
                <a:lnTo>
                  <a:pt x="4280" y="1990"/>
                </a:lnTo>
                <a:lnTo>
                  <a:pt x="4323" y="1841"/>
                </a:lnTo>
                <a:lnTo>
                  <a:pt x="4344" y="1691"/>
                </a:lnTo>
                <a:lnTo>
                  <a:pt x="4323" y="1520"/>
                </a:lnTo>
                <a:lnTo>
                  <a:pt x="4280" y="1349"/>
                </a:lnTo>
                <a:lnTo>
                  <a:pt x="4216" y="1220"/>
                </a:lnTo>
                <a:lnTo>
                  <a:pt x="4173" y="1177"/>
                </a:lnTo>
                <a:lnTo>
                  <a:pt x="4130" y="1135"/>
                </a:lnTo>
                <a:lnTo>
                  <a:pt x="4130" y="1135"/>
                </a:lnTo>
                <a:lnTo>
                  <a:pt x="4023" y="1156"/>
                </a:lnTo>
                <a:lnTo>
                  <a:pt x="3959" y="1199"/>
                </a:lnTo>
                <a:lnTo>
                  <a:pt x="3895" y="1242"/>
                </a:lnTo>
                <a:lnTo>
                  <a:pt x="3831" y="1327"/>
                </a:lnTo>
                <a:lnTo>
                  <a:pt x="3809" y="1413"/>
                </a:lnTo>
                <a:lnTo>
                  <a:pt x="3766" y="1498"/>
                </a:lnTo>
                <a:lnTo>
                  <a:pt x="3766" y="1691"/>
                </a:lnTo>
                <a:lnTo>
                  <a:pt x="3788" y="1883"/>
                </a:lnTo>
                <a:lnTo>
                  <a:pt x="3852" y="2055"/>
                </a:lnTo>
                <a:lnTo>
                  <a:pt x="3895" y="2119"/>
                </a:lnTo>
                <a:lnTo>
                  <a:pt x="3959" y="2162"/>
                </a:lnTo>
                <a:lnTo>
                  <a:pt x="4023" y="2183"/>
                </a:lnTo>
                <a:lnTo>
                  <a:pt x="4087" y="2162"/>
                </a:lnTo>
                <a:lnTo>
                  <a:pt x="4087" y="2162"/>
                </a:lnTo>
                <a:close/>
                <a:moveTo>
                  <a:pt x="5007" y="2739"/>
                </a:moveTo>
                <a:lnTo>
                  <a:pt x="5007" y="2739"/>
                </a:lnTo>
                <a:lnTo>
                  <a:pt x="4836" y="2761"/>
                </a:lnTo>
                <a:lnTo>
                  <a:pt x="4665" y="2761"/>
                </a:lnTo>
                <a:lnTo>
                  <a:pt x="4515" y="2761"/>
                </a:lnTo>
                <a:lnTo>
                  <a:pt x="4344" y="2718"/>
                </a:lnTo>
                <a:lnTo>
                  <a:pt x="4344" y="2718"/>
                </a:lnTo>
                <a:lnTo>
                  <a:pt x="4216" y="2675"/>
                </a:lnTo>
                <a:lnTo>
                  <a:pt x="4066" y="2590"/>
                </a:lnTo>
                <a:lnTo>
                  <a:pt x="4002" y="2590"/>
                </a:lnTo>
                <a:lnTo>
                  <a:pt x="3938" y="2590"/>
                </a:lnTo>
                <a:lnTo>
                  <a:pt x="3873" y="2632"/>
                </a:lnTo>
                <a:lnTo>
                  <a:pt x="3852" y="2696"/>
                </a:lnTo>
                <a:lnTo>
                  <a:pt x="3852" y="2696"/>
                </a:lnTo>
                <a:lnTo>
                  <a:pt x="3852" y="2761"/>
                </a:lnTo>
                <a:lnTo>
                  <a:pt x="3873" y="2803"/>
                </a:lnTo>
                <a:lnTo>
                  <a:pt x="3959" y="2889"/>
                </a:lnTo>
                <a:lnTo>
                  <a:pt x="4066" y="2953"/>
                </a:lnTo>
                <a:lnTo>
                  <a:pt x="4216" y="3017"/>
                </a:lnTo>
                <a:lnTo>
                  <a:pt x="4494" y="3082"/>
                </a:lnTo>
                <a:lnTo>
                  <a:pt x="4708" y="3124"/>
                </a:lnTo>
                <a:lnTo>
                  <a:pt x="4708" y="3124"/>
                </a:lnTo>
                <a:lnTo>
                  <a:pt x="4965" y="3103"/>
                </a:lnTo>
                <a:lnTo>
                  <a:pt x="5093" y="3082"/>
                </a:lnTo>
                <a:lnTo>
                  <a:pt x="5243" y="3039"/>
                </a:lnTo>
                <a:lnTo>
                  <a:pt x="5371" y="2975"/>
                </a:lnTo>
                <a:lnTo>
                  <a:pt x="5457" y="2889"/>
                </a:lnTo>
                <a:lnTo>
                  <a:pt x="5542" y="2782"/>
                </a:lnTo>
                <a:lnTo>
                  <a:pt x="5564" y="2654"/>
                </a:lnTo>
                <a:lnTo>
                  <a:pt x="5564" y="2654"/>
                </a:lnTo>
                <a:lnTo>
                  <a:pt x="5499" y="2654"/>
                </a:lnTo>
                <a:lnTo>
                  <a:pt x="5414" y="2632"/>
                </a:lnTo>
                <a:lnTo>
                  <a:pt x="5286" y="2675"/>
                </a:lnTo>
                <a:lnTo>
                  <a:pt x="5007" y="2739"/>
                </a:lnTo>
                <a:lnTo>
                  <a:pt x="5007" y="2739"/>
                </a:lnTo>
                <a:close/>
                <a:moveTo>
                  <a:pt x="5050" y="3617"/>
                </a:moveTo>
                <a:lnTo>
                  <a:pt x="5050" y="3617"/>
                </a:lnTo>
                <a:lnTo>
                  <a:pt x="4986" y="3552"/>
                </a:lnTo>
                <a:lnTo>
                  <a:pt x="4922" y="3510"/>
                </a:lnTo>
                <a:lnTo>
                  <a:pt x="4858" y="3467"/>
                </a:lnTo>
                <a:lnTo>
                  <a:pt x="4793" y="3445"/>
                </a:lnTo>
                <a:lnTo>
                  <a:pt x="4729" y="3445"/>
                </a:lnTo>
                <a:lnTo>
                  <a:pt x="4665" y="3467"/>
                </a:lnTo>
                <a:lnTo>
                  <a:pt x="4515" y="3531"/>
                </a:lnTo>
                <a:lnTo>
                  <a:pt x="4408" y="3638"/>
                </a:lnTo>
                <a:lnTo>
                  <a:pt x="4301" y="3766"/>
                </a:lnTo>
                <a:lnTo>
                  <a:pt x="4237" y="3895"/>
                </a:lnTo>
                <a:lnTo>
                  <a:pt x="4216" y="3980"/>
                </a:lnTo>
                <a:lnTo>
                  <a:pt x="4216" y="4044"/>
                </a:lnTo>
                <a:lnTo>
                  <a:pt x="4216" y="4044"/>
                </a:lnTo>
                <a:lnTo>
                  <a:pt x="4280" y="4109"/>
                </a:lnTo>
                <a:lnTo>
                  <a:pt x="4365" y="4173"/>
                </a:lnTo>
                <a:lnTo>
                  <a:pt x="4451" y="4216"/>
                </a:lnTo>
                <a:lnTo>
                  <a:pt x="4537" y="4237"/>
                </a:lnTo>
                <a:lnTo>
                  <a:pt x="4622" y="4237"/>
                </a:lnTo>
                <a:lnTo>
                  <a:pt x="4708" y="4216"/>
                </a:lnTo>
                <a:lnTo>
                  <a:pt x="4879" y="4173"/>
                </a:lnTo>
                <a:lnTo>
                  <a:pt x="4943" y="4130"/>
                </a:lnTo>
                <a:lnTo>
                  <a:pt x="5007" y="4066"/>
                </a:lnTo>
                <a:lnTo>
                  <a:pt x="5050" y="4023"/>
                </a:lnTo>
                <a:lnTo>
                  <a:pt x="5093" y="3937"/>
                </a:lnTo>
                <a:lnTo>
                  <a:pt x="5114" y="3873"/>
                </a:lnTo>
                <a:lnTo>
                  <a:pt x="5114" y="3788"/>
                </a:lnTo>
                <a:lnTo>
                  <a:pt x="5093" y="3702"/>
                </a:lnTo>
                <a:lnTo>
                  <a:pt x="5050" y="3617"/>
                </a:lnTo>
                <a:lnTo>
                  <a:pt x="5050" y="3617"/>
                </a:lnTo>
                <a:close/>
                <a:moveTo>
                  <a:pt x="4494" y="3959"/>
                </a:moveTo>
                <a:lnTo>
                  <a:pt x="4494" y="3959"/>
                </a:lnTo>
                <a:lnTo>
                  <a:pt x="4537" y="3873"/>
                </a:lnTo>
                <a:lnTo>
                  <a:pt x="4601" y="3809"/>
                </a:lnTo>
                <a:lnTo>
                  <a:pt x="4686" y="3766"/>
                </a:lnTo>
                <a:lnTo>
                  <a:pt x="4836" y="3766"/>
                </a:lnTo>
                <a:lnTo>
                  <a:pt x="4836" y="3766"/>
                </a:lnTo>
                <a:lnTo>
                  <a:pt x="4815" y="3809"/>
                </a:lnTo>
                <a:lnTo>
                  <a:pt x="4793" y="3873"/>
                </a:lnTo>
                <a:lnTo>
                  <a:pt x="4751" y="3916"/>
                </a:lnTo>
                <a:lnTo>
                  <a:pt x="4708" y="3937"/>
                </a:lnTo>
                <a:lnTo>
                  <a:pt x="4601" y="3980"/>
                </a:lnTo>
                <a:lnTo>
                  <a:pt x="4494" y="3959"/>
                </a:lnTo>
                <a:lnTo>
                  <a:pt x="4494" y="3959"/>
                </a:lnTo>
                <a:close/>
                <a:moveTo>
                  <a:pt x="6227" y="4066"/>
                </a:moveTo>
                <a:lnTo>
                  <a:pt x="6227" y="4066"/>
                </a:lnTo>
                <a:lnTo>
                  <a:pt x="6227" y="4002"/>
                </a:lnTo>
                <a:lnTo>
                  <a:pt x="6227" y="3937"/>
                </a:lnTo>
                <a:lnTo>
                  <a:pt x="6184" y="3895"/>
                </a:lnTo>
                <a:lnTo>
                  <a:pt x="6141" y="3852"/>
                </a:lnTo>
                <a:lnTo>
                  <a:pt x="6099" y="3830"/>
                </a:lnTo>
                <a:lnTo>
                  <a:pt x="6034" y="3852"/>
                </a:lnTo>
                <a:lnTo>
                  <a:pt x="6013" y="3873"/>
                </a:lnTo>
                <a:lnTo>
                  <a:pt x="5970" y="3937"/>
                </a:lnTo>
                <a:lnTo>
                  <a:pt x="5970" y="3937"/>
                </a:lnTo>
                <a:lnTo>
                  <a:pt x="5970" y="4002"/>
                </a:lnTo>
                <a:lnTo>
                  <a:pt x="5992" y="4044"/>
                </a:lnTo>
                <a:lnTo>
                  <a:pt x="6013" y="4066"/>
                </a:lnTo>
                <a:lnTo>
                  <a:pt x="6056" y="4087"/>
                </a:lnTo>
                <a:lnTo>
                  <a:pt x="6141" y="4087"/>
                </a:lnTo>
                <a:lnTo>
                  <a:pt x="6227" y="4066"/>
                </a:lnTo>
                <a:lnTo>
                  <a:pt x="6227" y="4066"/>
                </a:lnTo>
                <a:close/>
                <a:moveTo>
                  <a:pt x="5200" y="4772"/>
                </a:moveTo>
                <a:lnTo>
                  <a:pt x="5200" y="4772"/>
                </a:lnTo>
                <a:lnTo>
                  <a:pt x="5157" y="4750"/>
                </a:lnTo>
                <a:lnTo>
                  <a:pt x="5114" y="4686"/>
                </a:lnTo>
                <a:lnTo>
                  <a:pt x="5093" y="4644"/>
                </a:lnTo>
                <a:lnTo>
                  <a:pt x="5029" y="4601"/>
                </a:lnTo>
                <a:lnTo>
                  <a:pt x="5029" y="4601"/>
                </a:lnTo>
                <a:lnTo>
                  <a:pt x="4965" y="4579"/>
                </a:lnTo>
                <a:lnTo>
                  <a:pt x="4900" y="4579"/>
                </a:lnTo>
                <a:lnTo>
                  <a:pt x="4751" y="4601"/>
                </a:lnTo>
                <a:lnTo>
                  <a:pt x="4751" y="4601"/>
                </a:lnTo>
                <a:lnTo>
                  <a:pt x="4622" y="4644"/>
                </a:lnTo>
                <a:lnTo>
                  <a:pt x="4515" y="4729"/>
                </a:lnTo>
                <a:lnTo>
                  <a:pt x="4451" y="4815"/>
                </a:lnTo>
                <a:lnTo>
                  <a:pt x="4408" y="4964"/>
                </a:lnTo>
                <a:lnTo>
                  <a:pt x="4408" y="4964"/>
                </a:lnTo>
                <a:lnTo>
                  <a:pt x="4408" y="5050"/>
                </a:lnTo>
                <a:lnTo>
                  <a:pt x="4430" y="5136"/>
                </a:lnTo>
                <a:lnTo>
                  <a:pt x="4472" y="5200"/>
                </a:lnTo>
                <a:lnTo>
                  <a:pt x="4515" y="5243"/>
                </a:lnTo>
                <a:lnTo>
                  <a:pt x="4579" y="5285"/>
                </a:lnTo>
                <a:lnTo>
                  <a:pt x="4665" y="5307"/>
                </a:lnTo>
                <a:lnTo>
                  <a:pt x="4729" y="5307"/>
                </a:lnTo>
                <a:lnTo>
                  <a:pt x="4815" y="5285"/>
                </a:lnTo>
                <a:lnTo>
                  <a:pt x="4900" y="5264"/>
                </a:lnTo>
                <a:lnTo>
                  <a:pt x="4965" y="5221"/>
                </a:lnTo>
                <a:lnTo>
                  <a:pt x="5029" y="5178"/>
                </a:lnTo>
                <a:lnTo>
                  <a:pt x="5093" y="5114"/>
                </a:lnTo>
                <a:lnTo>
                  <a:pt x="5157" y="5050"/>
                </a:lnTo>
                <a:lnTo>
                  <a:pt x="5179" y="4964"/>
                </a:lnTo>
                <a:lnTo>
                  <a:pt x="5200" y="4879"/>
                </a:lnTo>
                <a:lnTo>
                  <a:pt x="5200" y="4772"/>
                </a:lnTo>
                <a:lnTo>
                  <a:pt x="5200" y="4772"/>
                </a:lnTo>
                <a:close/>
                <a:moveTo>
                  <a:pt x="4879" y="4857"/>
                </a:moveTo>
                <a:lnTo>
                  <a:pt x="4879" y="4857"/>
                </a:lnTo>
                <a:lnTo>
                  <a:pt x="4879" y="4879"/>
                </a:lnTo>
                <a:lnTo>
                  <a:pt x="4879" y="4922"/>
                </a:lnTo>
                <a:lnTo>
                  <a:pt x="4815" y="4964"/>
                </a:lnTo>
                <a:lnTo>
                  <a:pt x="4751" y="5007"/>
                </a:lnTo>
                <a:lnTo>
                  <a:pt x="4708" y="5007"/>
                </a:lnTo>
                <a:lnTo>
                  <a:pt x="4686" y="4986"/>
                </a:lnTo>
                <a:lnTo>
                  <a:pt x="4686" y="4986"/>
                </a:lnTo>
                <a:lnTo>
                  <a:pt x="4708" y="4922"/>
                </a:lnTo>
                <a:lnTo>
                  <a:pt x="4751" y="4879"/>
                </a:lnTo>
                <a:lnTo>
                  <a:pt x="4879" y="4857"/>
                </a:lnTo>
                <a:lnTo>
                  <a:pt x="4879" y="4857"/>
                </a:lnTo>
                <a:close/>
                <a:moveTo>
                  <a:pt x="5564" y="4964"/>
                </a:moveTo>
                <a:lnTo>
                  <a:pt x="5564" y="4964"/>
                </a:lnTo>
                <a:lnTo>
                  <a:pt x="5564" y="5029"/>
                </a:lnTo>
                <a:lnTo>
                  <a:pt x="5585" y="5093"/>
                </a:lnTo>
                <a:lnTo>
                  <a:pt x="5606" y="5114"/>
                </a:lnTo>
                <a:lnTo>
                  <a:pt x="5649" y="5136"/>
                </a:lnTo>
                <a:lnTo>
                  <a:pt x="5692" y="5157"/>
                </a:lnTo>
                <a:lnTo>
                  <a:pt x="5756" y="5136"/>
                </a:lnTo>
                <a:lnTo>
                  <a:pt x="5799" y="5114"/>
                </a:lnTo>
                <a:lnTo>
                  <a:pt x="5842" y="5093"/>
                </a:lnTo>
                <a:lnTo>
                  <a:pt x="5842" y="5093"/>
                </a:lnTo>
                <a:lnTo>
                  <a:pt x="5820" y="5007"/>
                </a:lnTo>
                <a:lnTo>
                  <a:pt x="5799" y="4943"/>
                </a:lnTo>
                <a:lnTo>
                  <a:pt x="5756" y="4879"/>
                </a:lnTo>
                <a:lnTo>
                  <a:pt x="5692" y="4857"/>
                </a:lnTo>
                <a:lnTo>
                  <a:pt x="5649" y="4836"/>
                </a:lnTo>
                <a:lnTo>
                  <a:pt x="5606" y="4836"/>
                </a:lnTo>
                <a:lnTo>
                  <a:pt x="5564" y="4900"/>
                </a:lnTo>
                <a:lnTo>
                  <a:pt x="5564" y="4964"/>
                </a:lnTo>
                <a:lnTo>
                  <a:pt x="5564" y="4964"/>
                </a:lnTo>
                <a:close/>
                <a:moveTo>
                  <a:pt x="3681" y="5392"/>
                </a:moveTo>
                <a:lnTo>
                  <a:pt x="3681" y="5392"/>
                </a:lnTo>
                <a:lnTo>
                  <a:pt x="3681" y="5350"/>
                </a:lnTo>
                <a:lnTo>
                  <a:pt x="3659" y="5264"/>
                </a:lnTo>
                <a:lnTo>
                  <a:pt x="3617" y="5200"/>
                </a:lnTo>
                <a:lnTo>
                  <a:pt x="3574" y="5136"/>
                </a:lnTo>
                <a:lnTo>
                  <a:pt x="3510" y="5093"/>
                </a:lnTo>
                <a:lnTo>
                  <a:pt x="3445" y="5050"/>
                </a:lnTo>
                <a:lnTo>
                  <a:pt x="3381" y="5050"/>
                </a:lnTo>
                <a:lnTo>
                  <a:pt x="3338" y="5093"/>
                </a:lnTo>
                <a:lnTo>
                  <a:pt x="3338" y="5093"/>
                </a:lnTo>
                <a:lnTo>
                  <a:pt x="3296" y="5157"/>
                </a:lnTo>
                <a:lnTo>
                  <a:pt x="3296" y="5221"/>
                </a:lnTo>
                <a:lnTo>
                  <a:pt x="3338" y="5285"/>
                </a:lnTo>
                <a:lnTo>
                  <a:pt x="3381" y="5350"/>
                </a:lnTo>
                <a:lnTo>
                  <a:pt x="3467" y="5392"/>
                </a:lnTo>
                <a:lnTo>
                  <a:pt x="3531" y="5435"/>
                </a:lnTo>
                <a:lnTo>
                  <a:pt x="3617" y="5435"/>
                </a:lnTo>
                <a:lnTo>
                  <a:pt x="3681" y="5392"/>
                </a:lnTo>
                <a:lnTo>
                  <a:pt x="3681" y="5392"/>
                </a:lnTo>
                <a:close/>
                <a:moveTo>
                  <a:pt x="4772" y="5628"/>
                </a:moveTo>
                <a:lnTo>
                  <a:pt x="4772" y="5628"/>
                </a:lnTo>
                <a:lnTo>
                  <a:pt x="4708" y="5671"/>
                </a:lnTo>
                <a:lnTo>
                  <a:pt x="4644" y="5735"/>
                </a:lnTo>
                <a:lnTo>
                  <a:pt x="4601" y="5799"/>
                </a:lnTo>
                <a:lnTo>
                  <a:pt x="4579" y="5863"/>
                </a:lnTo>
                <a:lnTo>
                  <a:pt x="4579" y="6013"/>
                </a:lnTo>
                <a:lnTo>
                  <a:pt x="4601" y="6184"/>
                </a:lnTo>
                <a:lnTo>
                  <a:pt x="4601" y="6184"/>
                </a:lnTo>
                <a:lnTo>
                  <a:pt x="4665" y="6227"/>
                </a:lnTo>
                <a:lnTo>
                  <a:pt x="4729" y="6270"/>
                </a:lnTo>
                <a:lnTo>
                  <a:pt x="4815" y="6291"/>
                </a:lnTo>
                <a:lnTo>
                  <a:pt x="4879" y="6312"/>
                </a:lnTo>
                <a:lnTo>
                  <a:pt x="5029" y="6291"/>
                </a:lnTo>
                <a:lnTo>
                  <a:pt x="5179" y="6227"/>
                </a:lnTo>
                <a:lnTo>
                  <a:pt x="5307" y="6120"/>
                </a:lnTo>
                <a:lnTo>
                  <a:pt x="5350" y="6077"/>
                </a:lnTo>
                <a:lnTo>
                  <a:pt x="5371" y="6013"/>
                </a:lnTo>
                <a:lnTo>
                  <a:pt x="5392" y="5927"/>
                </a:lnTo>
                <a:lnTo>
                  <a:pt x="5392" y="5863"/>
                </a:lnTo>
                <a:lnTo>
                  <a:pt x="5371" y="5777"/>
                </a:lnTo>
                <a:lnTo>
                  <a:pt x="5328" y="5713"/>
                </a:lnTo>
                <a:lnTo>
                  <a:pt x="5328" y="5713"/>
                </a:lnTo>
                <a:lnTo>
                  <a:pt x="5264" y="5649"/>
                </a:lnTo>
                <a:lnTo>
                  <a:pt x="5221" y="5606"/>
                </a:lnTo>
                <a:lnTo>
                  <a:pt x="5136" y="5585"/>
                </a:lnTo>
                <a:lnTo>
                  <a:pt x="5072" y="5564"/>
                </a:lnTo>
                <a:lnTo>
                  <a:pt x="4922" y="5585"/>
                </a:lnTo>
                <a:lnTo>
                  <a:pt x="4772" y="5628"/>
                </a:lnTo>
                <a:lnTo>
                  <a:pt x="4772" y="5628"/>
                </a:lnTo>
                <a:close/>
                <a:moveTo>
                  <a:pt x="4836" y="6034"/>
                </a:moveTo>
                <a:lnTo>
                  <a:pt x="4836" y="6034"/>
                </a:lnTo>
                <a:lnTo>
                  <a:pt x="4836" y="5991"/>
                </a:lnTo>
                <a:lnTo>
                  <a:pt x="4836" y="5949"/>
                </a:lnTo>
                <a:lnTo>
                  <a:pt x="4879" y="5927"/>
                </a:lnTo>
                <a:lnTo>
                  <a:pt x="4922" y="5906"/>
                </a:lnTo>
                <a:lnTo>
                  <a:pt x="5007" y="5884"/>
                </a:lnTo>
                <a:lnTo>
                  <a:pt x="5093" y="5884"/>
                </a:lnTo>
                <a:lnTo>
                  <a:pt x="5093" y="5884"/>
                </a:lnTo>
                <a:lnTo>
                  <a:pt x="5050" y="5970"/>
                </a:lnTo>
                <a:lnTo>
                  <a:pt x="5007" y="6013"/>
                </a:lnTo>
                <a:lnTo>
                  <a:pt x="4922" y="6034"/>
                </a:lnTo>
                <a:lnTo>
                  <a:pt x="4836" y="6034"/>
                </a:lnTo>
                <a:lnTo>
                  <a:pt x="4836" y="6034"/>
                </a:lnTo>
                <a:close/>
                <a:moveTo>
                  <a:pt x="3638" y="5884"/>
                </a:moveTo>
                <a:lnTo>
                  <a:pt x="3638" y="5884"/>
                </a:lnTo>
                <a:lnTo>
                  <a:pt x="3617" y="5820"/>
                </a:lnTo>
                <a:lnTo>
                  <a:pt x="3574" y="5756"/>
                </a:lnTo>
                <a:lnTo>
                  <a:pt x="3510" y="5713"/>
                </a:lnTo>
                <a:lnTo>
                  <a:pt x="3445" y="5671"/>
                </a:lnTo>
                <a:lnTo>
                  <a:pt x="3381" y="5649"/>
                </a:lnTo>
                <a:lnTo>
                  <a:pt x="3317" y="5671"/>
                </a:lnTo>
                <a:lnTo>
                  <a:pt x="3274" y="5692"/>
                </a:lnTo>
                <a:lnTo>
                  <a:pt x="3253" y="5777"/>
                </a:lnTo>
                <a:lnTo>
                  <a:pt x="3253" y="5777"/>
                </a:lnTo>
                <a:lnTo>
                  <a:pt x="3274" y="5842"/>
                </a:lnTo>
                <a:lnTo>
                  <a:pt x="3296" y="5906"/>
                </a:lnTo>
                <a:lnTo>
                  <a:pt x="3360" y="5949"/>
                </a:lnTo>
                <a:lnTo>
                  <a:pt x="3445" y="5991"/>
                </a:lnTo>
                <a:lnTo>
                  <a:pt x="3510" y="6013"/>
                </a:lnTo>
                <a:lnTo>
                  <a:pt x="3574" y="5991"/>
                </a:lnTo>
                <a:lnTo>
                  <a:pt x="3617" y="5949"/>
                </a:lnTo>
                <a:lnTo>
                  <a:pt x="3638" y="5884"/>
                </a:lnTo>
                <a:lnTo>
                  <a:pt x="3638" y="5884"/>
                </a:lnTo>
                <a:close/>
                <a:moveTo>
                  <a:pt x="6591" y="6398"/>
                </a:moveTo>
                <a:lnTo>
                  <a:pt x="6591" y="6398"/>
                </a:lnTo>
                <a:lnTo>
                  <a:pt x="6569" y="6355"/>
                </a:lnTo>
                <a:lnTo>
                  <a:pt x="6526" y="6334"/>
                </a:lnTo>
                <a:lnTo>
                  <a:pt x="6462" y="6312"/>
                </a:lnTo>
                <a:lnTo>
                  <a:pt x="6419" y="6312"/>
                </a:lnTo>
                <a:lnTo>
                  <a:pt x="6377" y="6334"/>
                </a:lnTo>
                <a:lnTo>
                  <a:pt x="6334" y="6377"/>
                </a:lnTo>
                <a:lnTo>
                  <a:pt x="6313" y="6419"/>
                </a:lnTo>
                <a:lnTo>
                  <a:pt x="6291" y="6484"/>
                </a:lnTo>
                <a:lnTo>
                  <a:pt x="6291" y="6484"/>
                </a:lnTo>
                <a:lnTo>
                  <a:pt x="6313" y="6526"/>
                </a:lnTo>
                <a:lnTo>
                  <a:pt x="6355" y="6569"/>
                </a:lnTo>
                <a:lnTo>
                  <a:pt x="6419" y="6569"/>
                </a:lnTo>
                <a:lnTo>
                  <a:pt x="6462" y="6569"/>
                </a:lnTo>
                <a:lnTo>
                  <a:pt x="6526" y="6548"/>
                </a:lnTo>
                <a:lnTo>
                  <a:pt x="6569" y="6505"/>
                </a:lnTo>
                <a:lnTo>
                  <a:pt x="6591" y="6462"/>
                </a:lnTo>
                <a:lnTo>
                  <a:pt x="6591" y="6398"/>
                </a:lnTo>
                <a:lnTo>
                  <a:pt x="6591" y="6398"/>
                </a:lnTo>
                <a:close/>
                <a:moveTo>
                  <a:pt x="3488" y="6954"/>
                </a:moveTo>
                <a:lnTo>
                  <a:pt x="3488" y="6954"/>
                </a:lnTo>
                <a:lnTo>
                  <a:pt x="3510" y="7018"/>
                </a:lnTo>
                <a:lnTo>
                  <a:pt x="3552" y="7083"/>
                </a:lnTo>
                <a:lnTo>
                  <a:pt x="3617" y="7168"/>
                </a:lnTo>
                <a:lnTo>
                  <a:pt x="3702" y="7211"/>
                </a:lnTo>
                <a:lnTo>
                  <a:pt x="3788" y="7254"/>
                </a:lnTo>
                <a:lnTo>
                  <a:pt x="3852" y="7254"/>
                </a:lnTo>
                <a:lnTo>
                  <a:pt x="3916" y="7211"/>
                </a:lnTo>
                <a:lnTo>
                  <a:pt x="3938" y="7147"/>
                </a:lnTo>
                <a:lnTo>
                  <a:pt x="3938" y="7147"/>
                </a:lnTo>
                <a:lnTo>
                  <a:pt x="3916" y="7061"/>
                </a:lnTo>
                <a:lnTo>
                  <a:pt x="3852" y="6976"/>
                </a:lnTo>
                <a:lnTo>
                  <a:pt x="3788" y="6890"/>
                </a:lnTo>
                <a:lnTo>
                  <a:pt x="3702" y="6847"/>
                </a:lnTo>
                <a:lnTo>
                  <a:pt x="3617" y="6804"/>
                </a:lnTo>
                <a:lnTo>
                  <a:pt x="3531" y="6804"/>
                </a:lnTo>
                <a:lnTo>
                  <a:pt x="3510" y="6826"/>
                </a:lnTo>
                <a:lnTo>
                  <a:pt x="3488" y="6847"/>
                </a:lnTo>
                <a:lnTo>
                  <a:pt x="3488" y="6954"/>
                </a:lnTo>
                <a:lnTo>
                  <a:pt x="3488" y="6954"/>
                </a:lnTo>
                <a:close/>
                <a:moveTo>
                  <a:pt x="1285" y="6933"/>
                </a:moveTo>
                <a:lnTo>
                  <a:pt x="1285" y="6933"/>
                </a:lnTo>
                <a:lnTo>
                  <a:pt x="1199" y="6976"/>
                </a:lnTo>
                <a:lnTo>
                  <a:pt x="1135" y="7018"/>
                </a:lnTo>
                <a:lnTo>
                  <a:pt x="1092" y="7083"/>
                </a:lnTo>
                <a:lnTo>
                  <a:pt x="1071" y="7125"/>
                </a:lnTo>
                <a:lnTo>
                  <a:pt x="1071" y="7190"/>
                </a:lnTo>
                <a:lnTo>
                  <a:pt x="1092" y="7232"/>
                </a:lnTo>
                <a:lnTo>
                  <a:pt x="1178" y="7339"/>
                </a:lnTo>
                <a:lnTo>
                  <a:pt x="1306" y="7425"/>
                </a:lnTo>
                <a:lnTo>
                  <a:pt x="1456" y="7468"/>
                </a:lnTo>
                <a:lnTo>
                  <a:pt x="1627" y="7489"/>
                </a:lnTo>
                <a:lnTo>
                  <a:pt x="1712" y="7468"/>
                </a:lnTo>
                <a:lnTo>
                  <a:pt x="1777" y="7446"/>
                </a:lnTo>
                <a:lnTo>
                  <a:pt x="1777" y="7446"/>
                </a:lnTo>
                <a:lnTo>
                  <a:pt x="1841" y="7318"/>
                </a:lnTo>
                <a:lnTo>
                  <a:pt x="1862" y="7190"/>
                </a:lnTo>
                <a:lnTo>
                  <a:pt x="1819" y="7083"/>
                </a:lnTo>
                <a:lnTo>
                  <a:pt x="1755" y="6997"/>
                </a:lnTo>
                <a:lnTo>
                  <a:pt x="1670" y="6933"/>
                </a:lnTo>
                <a:lnTo>
                  <a:pt x="1541" y="6911"/>
                </a:lnTo>
                <a:lnTo>
                  <a:pt x="1413" y="6890"/>
                </a:lnTo>
                <a:lnTo>
                  <a:pt x="1285" y="6933"/>
                </a:lnTo>
                <a:lnTo>
                  <a:pt x="1285" y="6933"/>
                </a:lnTo>
                <a:close/>
                <a:moveTo>
                  <a:pt x="1541" y="7254"/>
                </a:moveTo>
                <a:lnTo>
                  <a:pt x="1541" y="7254"/>
                </a:lnTo>
                <a:lnTo>
                  <a:pt x="1413" y="7232"/>
                </a:lnTo>
                <a:lnTo>
                  <a:pt x="1370" y="7190"/>
                </a:lnTo>
                <a:lnTo>
                  <a:pt x="1349" y="7168"/>
                </a:lnTo>
                <a:lnTo>
                  <a:pt x="1349" y="7168"/>
                </a:lnTo>
                <a:lnTo>
                  <a:pt x="1413" y="7147"/>
                </a:lnTo>
                <a:lnTo>
                  <a:pt x="1477" y="7147"/>
                </a:lnTo>
                <a:lnTo>
                  <a:pt x="1605" y="7168"/>
                </a:lnTo>
                <a:lnTo>
                  <a:pt x="1605" y="7168"/>
                </a:lnTo>
                <a:lnTo>
                  <a:pt x="1605" y="7232"/>
                </a:lnTo>
                <a:lnTo>
                  <a:pt x="1541" y="7254"/>
                </a:lnTo>
                <a:lnTo>
                  <a:pt x="1541" y="7254"/>
                </a:lnTo>
                <a:close/>
                <a:moveTo>
                  <a:pt x="6184" y="7275"/>
                </a:moveTo>
                <a:lnTo>
                  <a:pt x="6184" y="7275"/>
                </a:lnTo>
                <a:lnTo>
                  <a:pt x="6120" y="7232"/>
                </a:lnTo>
                <a:lnTo>
                  <a:pt x="6056" y="7190"/>
                </a:lnTo>
                <a:lnTo>
                  <a:pt x="5992" y="7190"/>
                </a:lnTo>
                <a:lnTo>
                  <a:pt x="5906" y="7211"/>
                </a:lnTo>
                <a:lnTo>
                  <a:pt x="5842" y="7254"/>
                </a:lnTo>
                <a:lnTo>
                  <a:pt x="5799" y="7297"/>
                </a:lnTo>
                <a:lnTo>
                  <a:pt x="5756" y="7382"/>
                </a:lnTo>
                <a:lnTo>
                  <a:pt x="5756" y="7468"/>
                </a:lnTo>
                <a:lnTo>
                  <a:pt x="5756" y="7468"/>
                </a:lnTo>
                <a:lnTo>
                  <a:pt x="5820" y="7511"/>
                </a:lnTo>
                <a:lnTo>
                  <a:pt x="5885" y="7532"/>
                </a:lnTo>
                <a:lnTo>
                  <a:pt x="5949" y="7532"/>
                </a:lnTo>
                <a:lnTo>
                  <a:pt x="6034" y="7511"/>
                </a:lnTo>
                <a:lnTo>
                  <a:pt x="6077" y="7468"/>
                </a:lnTo>
                <a:lnTo>
                  <a:pt x="6141" y="7425"/>
                </a:lnTo>
                <a:lnTo>
                  <a:pt x="6163" y="7361"/>
                </a:lnTo>
                <a:lnTo>
                  <a:pt x="6184" y="7275"/>
                </a:lnTo>
                <a:lnTo>
                  <a:pt x="6184" y="7275"/>
                </a:lnTo>
                <a:close/>
                <a:moveTo>
                  <a:pt x="9607" y="7446"/>
                </a:moveTo>
                <a:lnTo>
                  <a:pt x="9607" y="7446"/>
                </a:lnTo>
                <a:lnTo>
                  <a:pt x="9629" y="7532"/>
                </a:lnTo>
                <a:lnTo>
                  <a:pt x="9672" y="7575"/>
                </a:lnTo>
                <a:lnTo>
                  <a:pt x="9714" y="7596"/>
                </a:lnTo>
                <a:lnTo>
                  <a:pt x="9779" y="7618"/>
                </a:lnTo>
                <a:lnTo>
                  <a:pt x="9843" y="7596"/>
                </a:lnTo>
                <a:lnTo>
                  <a:pt x="9886" y="7553"/>
                </a:lnTo>
                <a:lnTo>
                  <a:pt x="9928" y="7511"/>
                </a:lnTo>
                <a:lnTo>
                  <a:pt x="9950" y="7425"/>
                </a:lnTo>
                <a:lnTo>
                  <a:pt x="9950" y="7425"/>
                </a:lnTo>
                <a:lnTo>
                  <a:pt x="9928" y="7361"/>
                </a:lnTo>
                <a:lnTo>
                  <a:pt x="9886" y="7318"/>
                </a:lnTo>
                <a:lnTo>
                  <a:pt x="9821" y="7275"/>
                </a:lnTo>
                <a:lnTo>
                  <a:pt x="9757" y="7275"/>
                </a:lnTo>
                <a:lnTo>
                  <a:pt x="9714" y="7297"/>
                </a:lnTo>
                <a:lnTo>
                  <a:pt x="9650" y="7318"/>
                </a:lnTo>
                <a:lnTo>
                  <a:pt x="9629" y="7382"/>
                </a:lnTo>
                <a:lnTo>
                  <a:pt x="9607" y="7446"/>
                </a:lnTo>
                <a:lnTo>
                  <a:pt x="9607" y="7446"/>
                </a:lnTo>
                <a:close/>
                <a:moveTo>
                  <a:pt x="8409" y="7981"/>
                </a:moveTo>
                <a:lnTo>
                  <a:pt x="8409" y="7981"/>
                </a:lnTo>
                <a:lnTo>
                  <a:pt x="8366" y="8003"/>
                </a:lnTo>
                <a:lnTo>
                  <a:pt x="8324" y="8024"/>
                </a:lnTo>
                <a:lnTo>
                  <a:pt x="8302" y="8067"/>
                </a:lnTo>
                <a:lnTo>
                  <a:pt x="8281" y="8110"/>
                </a:lnTo>
                <a:lnTo>
                  <a:pt x="8281" y="8238"/>
                </a:lnTo>
                <a:lnTo>
                  <a:pt x="8302" y="8366"/>
                </a:lnTo>
                <a:lnTo>
                  <a:pt x="8366" y="8473"/>
                </a:lnTo>
                <a:lnTo>
                  <a:pt x="8473" y="8559"/>
                </a:lnTo>
                <a:lnTo>
                  <a:pt x="8538" y="8580"/>
                </a:lnTo>
                <a:lnTo>
                  <a:pt x="8602" y="8602"/>
                </a:lnTo>
                <a:lnTo>
                  <a:pt x="8666" y="8602"/>
                </a:lnTo>
                <a:lnTo>
                  <a:pt x="8752" y="8580"/>
                </a:lnTo>
                <a:lnTo>
                  <a:pt x="8752" y="8580"/>
                </a:lnTo>
                <a:lnTo>
                  <a:pt x="8794" y="8538"/>
                </a:lnTo>
                <a:lnTo>
                  <a:pt x="8837" y="8495"/>
                </a:lnTo>
                <a:lnTo>
                  <a:pt x="8880" y="8431"/>
                </a:lnTo>
                <a:lnTo>
                  <a:pt x="8880" y="8366"/>
                </a:lnTo>
                <a:lnTo>
                  <a:pt x="8880" y="8238"/>
                </a:lnTo>
                <a:lnTo>
                  <a:pt x="8816" y="8110"/>
                </a:lnTo>
                <a:lnTo>
                  <a:pt x="8816" y="8110"/>
                </a:lnTo>
                <a:lnTo>
                  <a:pt x="8730" y="8045"/>
                </a:lnTo>
                <a:lnTo>
                  <a:pt x="8580" y="7981"/>
                </a:lnTo>
                <a:lnTo>
                  <a:pt x="8452" y="7960"/>
                </a:lnTo>
                <a:lnTo>
                  <a:pt x="8431" y="7960"/>
                </a:lnTo>
                <a:lnTo>
                  <a:pt x="8409" y="7981"/>
                </a:lnTo>
                <a:lnTo>
                  <a:pt x="8409" y="7981"/>
                </a:lnTo>
                <a:close/>
                <a:moveTo>
                  <a:pt x="8623" y="8324"/>
                </a:moveTo>
                <a:lnTo>
                  <a:pt x="8623" y="8324"/>
                </a:lnTo>
                <a:lnTo>
                  <a:pt x="8559" y="8324"/>
                </a:lnTo>
                <a:lnTo>
                  <a:pt x="8495" y="8302"/>
                </a:lnTo>
                <a:lnTo>
                  <a:pt x="8452" y="8259"/>
                </a:lnTo>
                <a:lnTo>
                  <a:pt x="8452" y="8195"/>
                </a:lnTo>
                <a:lnTo>
                  <a:pt x="8452" y="8195"/>
                </a:lnTo>
                <a:lnTo>
                  <a:pt x="8516" y="8174"/>
                </a:lnTo>
                <a:lnTo>
                  <a:pt x="8580" y="8195"/>
                </a:lnTo>
                <a:lnTo>
                  <a:pt x="8623" y="8238"/>
                </a:lnTo>
                <a:lnTo>
                  <a:pt x="8623" y="8281"/>
                </a:lnTo>
                <a:lnTo>
                  <a:pt x="8623" y="8324"/>
                </a:lnTo>
                <a:lnTo>
                  <a:pt x="8623" y="8324"/>
                </a:lnTo>
                <a:close/>
                <a:moveTo>
                  <a:pt x="1242" y="8473"/>
                </a:moveTo>
                <a:lnTo>
                  <a:pt x="1242" y="8473"/>
                </a:lnTo>
                <a:lnTo>
                  <a:pt x="1242" y="8538"/>
                </a:lnTo>
                <a:lnTo>
                  <a:pt x="1285" y="8580"/>
                </a:lnTo>
                <a:lnTo>
                  <a:pt x="1349" y="8623"/>
                </a:lnTo>
                <a:lnTo>
                  <a:pt x="1391" y="8645"/>
                </a:lnTo>
                <a:lnTo>
                  <a:pt x="1391" y="8645"/>
                </a:lnTo>
                <a:lnTo>
                  <a:pt x="1456" y="8645"/>
                </a:lnTo>
                <a:lnTo>
                  <a:pt x="1498" y="8623"/>
                </a:lnTo>
                <a:lnTo>
                  <a:pt x="1541" y="8580"/>
                </a:lnTo>
                <a:lnTo>
                  <a:pt x="1563" y="8580"/>
                </a:lnTo>
                <a:lnTo>
                  <a:pt x="1563" y="8580"/>
                </a:lnTo>
                <a:lnTo>
                  <a:pt x="1563" y="8495"/>
                </a:lnTo>
                <a:lnTo>
                  <a:pt x="1520" y="8431"/>
                </a:lnTo>
                <a:lnTo>
                  <a:pt x="1477" y="8388"/>
                </a:lnTo>
                <a:lnTo>
                  <a:pt x="1413" y="8345"/>
                </a:lnTo>
                <a:lnTo>
                  <a:pt x="1349" y="8345"/>
                </a:lnTo>
                <a:lnTo>
                  <a:pt x="1306" y="8366"/>
                </a:lnTo>
                <a:lnTo>
                  <a:pt x="1263" y="8409"/>
                </a:lnTo>
                <a:lnTo>
                  <a:pt x="1242" y="8473"/>
                </a:lnTo>
                <a:lnTo>
                  <a:pt x="1242" y="8473"/>
                </a:lnTo>
                <a:close/>
                <a:moveTo>
                  <a:pt x="364" y="8666"/>
                </a:moveTo>
                <a:lnTo>
                  <a:pt x="364" y="8666"/>
                </a:lnTo>
                <a:lnTo>
                  <a:pt x="322" y="8730"/>
                </a:lnTo>
                <a:lnTo>
                  <a:pt x="322" y="8794"/>
                </a:lnTo>
                <a:lnTo>
                  <a:pt x="364" y="8858"/>
                </a:lnTo>
                <a:lnTo>
                  <a:pt x="407" y="8901"/>
                </a:lnTo>
                <a:lnTo>
                  <a:pt x="471" y="8944"/>
                </a:lnTo>
                <a:lnTo>
                  <a:pt x="536" y="8944"/>
                </a:lnTo>
                <a:lnTo>
                  <a:pt x="621" y="8944"/>
                </a:lnTo>
                <a:lnTo>
                  <a:pt x="685" y="8880"/>
                </a:lnTo>
                <a:lnTo>
                  <a:pt x="685" y="8880"/>
                </a:lnTo>
                <a:lnTo>
                  <a:pt x="685" y="8816"/>
                </a:lnTo>
                <a:lnTo>
                  <a:pt x="664" y="8751"/>
                </a:lnTo>
                <a:lnTo>
                  <a:pt x="621" y="8709"/>
                </a:lnTo>
                <a:lnTo>
                  <a:pt x="578" y="8645"/>
                </a:lnTo>
                <a:lnTo>
                  <a:pt x="536" y="8623"/>
                </a:lnTo>
                <a:lnTo>
                  <a:pt x="471" y="8602"/>
                </a:lnTo>
                <a:lnTo>
                  <a:pt x="429" y="8623"/>
                </a:lnTo>
                <a:lnTo>
                  <a:pt x="364" y="8666"/>
                </a:lnTo>
                <a:lnTo>
                  <a:pt x="364" y="8666"/>
                </a:lnTo>
                <a:close/>
                <a:moveTo>
                  <a:pt x="9115" y="8901"/>
                </a:moveTo>
                <a:lnTo>
                  <a:pt x="9115" y="8901"/>
                </a:lnTo>
                <a:lnTo>
                  <a:pt x="9051" y="9030"/>
                </a:lnTo>
                <a:lnTo>
                  <a:pt x="9030" y="9158"/>
                </a:lnTo>
                <a:lnTo>
                  <a:pt x="9030" y="9222"/>
                </a:lnTo>
                <a:lnTo>
                  <a:pt x="9051" y="9286"/>
                </a:lnTo>
                <a:lnTo>
                  <a:pt x="9094" y="9351"/>
                </a:lnTo>
                <a:lnTo>
                  <a:pt x="9158" y="9393"/>
                </a:lnTo>
                <a:lnTo>
                  <a:pt x="9158" y="9393"/>
                </a:lnTo>
                <a:lnTo>
                  <a:pt x="9201" y="9415"/>
                </a:lnTo>
                <a:lnTo>
                  <a:pt x="9265" y="9436"/>
                </a:lnTo>
                <a:lnTo>
                  <a:pt x="9329" y="9415"/>
                </a:lnTo>
                <a:lnTo>
                  <a:pt x="9393" y="9415"/>
                </a:lnTo>
                <a:lnTo>
                  <a:pt x="9522" y="9329"/>
                </a:lnTo>
                <a:lnTo>
                  <a:pt x="9629" y="9222"/>
                </a:lnTo>
                <a:lnTo>
                  <a:pt x="9714" y="9115"/>
                </a:lnTo>
                <a:lnTo>
                  <a:pt x="9757" y="8965"/>
                </a:lnTo>
                <a:lnTo>
                  <a:pt x="9757" y="8901"/>
                </a:lnTo>
                <a:lnTo>
                  <a:pt x="9736" y="8837"/>
                </a:lnTo>
                <a:lnTo>
                  <a:pt x="9714" y="8794"/>
                </a:lnTo>
                <a:lnTo>
                  <a:pt x="9672" y="8730"/>
                </a:lnTo>
                <a:lnTo>
                  <a:pt x="9672" y="8730"/>
                </a:lnTo>
                <a:lnTo>
                  <a:pt x="9522" y="8709"/>
                </a:lnTo>
                <a:lnTo>
                  <a:pt x="9372" y="8730"/>
                </a:lnTo>
                <a:lnTo>
                  <a:pt x="9244" y="8794"/>
                </a:lnTo>
                <a:lnTo>
                  <a:pt x="9180" y="8837"/>
                </a:lnTo>
                <a:lnTo>
                  <a:pt x="9115" y="8901"/>
                </a:lnTo>
                <a:lnTo>
                  <a:pt x="9115" y="8901"/>
                </a:lnTo>
                <a:close/>
                <a:moveTo>
                  <a:pt x="9222" y="9201"/>
                </a:moveTo>
                <a:lnTo>
                  <a:pt x="9222" y="9201"/>
                </a:lnTo>
                <a:lnTo>
                  <a:pt x="9222" y="9115"/>
                </a:lnTo>
                <a:lnTo>
                  <a:pt x="9265" y="9072"/>
                </a:lnTo>
                <a:lnTo>
                  <a:pt x="9308" y="9030"/>
                </a:lnTo>
                <a:lnTo>
                  <a:pt x="9351" y="8987"/>
                </a:lnTo>
                <a:lnTo>
                  <a:pt x="9351" y="8987"/>
                </a:lnTo>
                <a:lnTo>
                  <a:pt x="9458" y="8944"/>
                </a:lnTo>
                <a:lnTo>
                  <a:pt x="9500" y="8923"/>
                </a:lnTo>
                <a:lnTo>
                  <a:pt x="9565" y="8923"/>
                </a:lnTo>
                <a:lnTo>
                  <a:pt x="9565" y="8923"/>
                </a:lnTo>
                <a:lnTo>
                  <a:pt x="9543" y="8987"/>
                </a:lnTo>
                <a:lnTo>
                  <a:pt x="9522" y="9030"/>
                </a:lnTo>
                <a:lnTo>
                  <a:pt x="9436" y="9137"/>
                </a:lnTo>
                <a:lnTo>
                  <a:pt x="9329" y="9179"/>
                </a:lnTo>
                <a:lnTo>
                  <a:pt x="9287" y="9201"/>
                </a:lnTo>
                <a:lnTo>
                  <a:pt x="9222" y="9201"/>
                </a:lnTo>
                <a:lnTo>
                  <a:pt x="9222" y="9201"/>
                </a:lnTo>
                <a:close/>
                <a:moveTo>
                  <a:pt x="8195" y="9137"/>
                </a:moveTo>
                <a:lnTo>
                  <a:pt x="8195" y="9137"/>
                </a:lnTo>
                <a:lnTo>
                  <a:pt x="8110" y="9137"/>
                </a:lnTo>
                <a:lnTo>
                  <a:pt x="8046" y="9158"/>
                </a:lnTo>
                <a:lnTo>
                  <a:pt x="8003" y="9201"/>
                </a:lnTo>
                <a:lnTo>
                  <a:pt x="7981" y="9244"/>
                </a:lnTo>
                <a:lnTo>
                  <a:pt x="7960" y="9308"/>
                </a:lnTo>
                <a:lnTo>
                  <a:pt x="7960" y="9393"/>
                </a:lnTo>
                <a:lnTo>
                  <a:pt x="7981" y="9543"/>
                </a:lnTo>
                <a:lnTo>
                  <a:pt x="8067" y="9672"/>
                </a:lnTo>
                <a:lnTo>
                  <a:pt x="8110" y="9736"/>
                </a:lnTo>
                <a:lnTo>
                  <a:pt x="8174" y="9778"/>
                </a:lnTo>
                <a:lnTo>
                  <a:pt x="8238" y="9800"/>
                </a:lnTo>
                <a:lnTo>
                  <a:pt x="8324" y="9821"/>
                </a:lnTo>
                <a:lnTo>
                  <a:pt x="8388" y="9800"/>
                </a:lnTo>
                <a:lnTo>
                  <a:pt x="8473" y="9757"/>
                </a:lnTo>
                <a:lnTo>
                  <a:pt x="8473" y="9757"/>
                </a:lnTo>
                <a:lnTo>
                  <a:pt x="8538" y="9714"/>
                </a:lnTo>
                <a:lnTo>
                  <a:pt x="8580" y="9672"/>
                </a:lnTo>
                <a:lnTo>
                  <a:pt x="8602" y="9607"/>
                </a:lnTo>
                <a:lnTo>
                  <a:pt x="8623" y="9565"/>
                </a:lnTo>
                <a:lnTo>
                  <a:pt x="8602" y="9436"/>
                </a:lnTo>
                <a:lnTo>
                  <a:pt x="8559" y="9308"/>
                </a:lnTo>
                <a:lnTo>
                  <a:pt x="8559" y="9308"/>
                </a:lnTo>
                <a:lnTo>
                  <a:pt x="8495" y="9244"/>
                </a:lnTo>
                <a:lnTo>
                  <a:pt x="8366" y="9158"/>
                </a:lnTo>
                <a:lnTo>
                  <a:pt x="8238" y="9094"/>
                </a:lnTo>
                <a:lnTo>
                  <a:pt x="8195" y="9094"/>
                </a:lnTo>
                <a:lnTo>
                  <a:pt x="8195" y="9137"/>
                </a:lnTo>
                <a:lnTo>
                  <a:pt x="8195" y="9137"/>
                </a:lnTo>
                <a:close/>
                <a:moveTo>
                  <a:pt x="8366" y="9522"/>
                </a:moveTo>
                <a:lnTo>
                  <a:pt x="8366" y="9522"/>
                </a:lnTo>
                <a:lnTo>
                  <a:pt x="8345" y="9565"/>
                </a:lnTo>
                <a:lnTo>
                  <a:pt x="8302" y="9586"/>
                </a:lnTo>
                <a:lnTo>
                  <a:pt x="8260" y="9586"/>
                </a:lnTo>
                <a:lnTo>
                  <a:pt x="8238" y="9543"/>
                </a:lnTo>
                <a:lnTo>
                  <a:pt x="8174" y="9458"/>
                </a:lnTo>
                <a:lnTo>
                  <a:pt x="8174" y="9351"/>
                </a:lnTo>
                <a:lnTo>
                  <a:pt x="8174" y="9351"/>
                </a:lnTo>
                <a:lnTo>
                  <a:pt x="8217" y="9329"/>
                </a:lnTo>
                <a:lnTo>
                  <a:pt x="8260" y="9329"/>
                </a:lnTo>
                <a:lnTo>
                  <a:pt x="8302" y="9329"/>
                </a:lnTo>
                <a:lnTo>
                  <a:pt x="8345" y="9351"/>
                </a:lnTo>
                <a:lnTo>
                  <a:pt x="8366" y="9393"/>
                </a:lnTo>
                <a:lnTo>
                  <a:pt x="8388" y="9436"/>
                </a:lnTo>
                <a:lnTo>
                  <a:pt x="8388" y="9479"/>
                </a:lnTo>
                <a:lnTo>
                  <a:pt x="8366" y="9522"/>
                </a:lnTo>
                <a:lnTo>
                  <a:pt x="8366" y="9522"/>
                </a:lnTo>
                <a:close/>
                <a:moveTo>
                  <a:pt x="1220" y="9650"/>
                </a:moveTo>
                <a:lnTo>
                  <a:pt x="1220" y="9650"/>
                </a:lnTo>
                <a:lnTo>
                  <a:pt x="1285" y="9714"/>
                </a:lnTo>
                <a:lnTo>
                  <a:pt x="1327" y="9736"/>
                </a:lnTo>
                <a:lnTo>
                  <a:pt x="1391" y="9736"/>
                </a:lnTo>
                <a:lnTo>
                  <a:pt x="1456" y="9714"/>
                </a:lnTo>
                <a:lnTo>
                  <a:pt x="1498" y="9672"/>
                </a:lnTo>
                <a:lnTo>
                  <a:pt x="1520" y="9607"/>
                </a:lnTo>
                <a:lnTo>
                  <a:pt x="1541" y="9543"/>
                </a:lnTo>
                <a:lnTo>
                  <a:pt x="1541" y="9458"/>
                </a:lnTo>
                <a:lnTo>
                  <a:pt x="1541" y="9458"/>
                </a:lnTo>
                <a:lnTo>
                  <a:pt x="1498" y="9393"/>
                </a:lnTo>
                <a:lnTo>
                  <a:pt x="1413" y="9372"/>
                </a:lnTo>
                <a:lnTo>
                  <a:pt x="1349" y="9372"/>
                </a:lnTo>
                <a:lnTo>
                  <a:pt x="1285" y="9393"/>
                </a:lnTo>
                <a:lnTo>
                  <a:pt x="1220" y="9436"/>
                </a:lnTo>
                <a:lnTo>
                  <a:pt x="1199" y="9479"/>
                </a:lnTo>
                <a:lnTo>
                  <a:pt x="1178" y="9565"/>
                </a:lnTo>
                <a:lnTo>
                  <a:pt x="1220" y="9650"/>
                </a:lnTo>
                <a:lnTo>
                  <a:pt x="1220" y="96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2196827" y="2015234"/>
            <a:ext cx="132315" cy="264009"/>
          </a:xfrm>
          <a:custGeom>
            <a:rect b="b" l="l" r="r" t="t"/>
            <a:pathLst>
              <a:path extrusionOk="0" h="9779" w="4901">
                <a:moveTo>
                  <a:pt x="3360" y="8067"/>
                </a:moveTo>
                <a:lnTo>
                  <a:pt x="3360" y="8067"/>
                </a:lnTo>
                <a:lnTo>
                  <a:pt x="3509" y="8196"/>
                </a:lnTo>
                <a:lnTo>
                  <a:pt x="3574" y="8238"/>
                </a:lnTo>
                <a:lnTo>
                  <a:pt x="3659" y="8260"/>
                </a:lnTo>
                <a:lnTo>
                  <a:pt x="3745" y="8281"/>
                </a:lnTo>
                <a:lnTo>
                  <a:pt x="3830" y="8281"/>
                </a:lnTo>
                <a:lnTo>
                  <a:pt x="4023" y="8238"/>
                </a:lnTo>
                <a:lnTo>
                  <a:pt x="4023" y="8238"/>
                </a:lnTo>
                <a:lnTo>
                  <a:pt x="4173" y="8174"/>
                </a:lnTo>
                <a:lnTo>
                  <a:pt x="4301" y="8110"/>
                </a:lnTo>
                <a:lnTo>
                  <a:pt x="4429" y="8003"/>
                </a:lnTo>
                <a:lnTo>
                  <a:pt x="4536" y="7917"/>
                </a:lnTo>
                <a:lnTo>
                  <a:pt x="4536" y="7917"/>
                </a:lnTo>
                <a:lnTo>
                  <a:pt x="4643" y="7789"/>
                </a:lnTo>
                <a:lnTo>
                  <a:pt x="4750" y="7639"/>
                </a:lnTo>
                <a:lnTo>
                  <a:pt x="4815" y="7511"/>
                </a:lnTo>
                <a:lnTo>
                  <a:pt x="4857" y="7361"/>
                </a:lnTo>
                <a:lnTo>
                  <a:pt x="4900" y="7211"/>
                </a:lnTo>
                <a:lnTo>
                  <a:pt x="4900" y="7040"/>
                </a:lnTo>
                <a:lnTo>
                  <a:pt x="4879" y="6890"/>
                </a:lnTo>
                <a:lnTo>
                  <a:pt x="4836" y="6741"/>
                </a:lnTo>
                <a:lnTo>
                  <a:pt x="4836" y="6741"/>
                </a:lnTo>
                <a:lnTo>
                  <a:pt x="4772" y="6591"/>
                </a:lnTo>
                <a:lnTo>
                  <a:pt x="4665" y="6463"/>
                </a:lnTo>
                <a:lnTo>
                  <a:pt x="4558" y="6356"/>
                </a:lnTo>
                <a:lnTo>
                  <a:pt x="4451" y="6291"/>
                </a:lnTo>
                <a:lnTo>
                  <a:pt x="4323" y="6227"/>
                </a:lnTo>
                <a:lnTo>
                  <a:pt x="4173" y="6163"/>
                </a:lnTo>
                <a:lnTo>
                  <a:pt x="4023" y="6142"/>
                </a:lnTo>
                <a:lnTo>
                  <a:pt x="3873" y="6142"/>
                </a:lnTo>
                <a:lnTo>
                  <a:pt x="3873" y="6142"/>
                </a:lnTo>
                <a:lnTo>
                  <a:pt x="3723" y="6142"/>
                </a:lnTo>
                <a:lnTo>
                  <a:pt x="3702" y="6120"/>
                </a:lnTo>
                <a:lnTo>
                  <a:pt x="3702" y="6013"/>
                </a:lnTo>
                <a:lnTo>
                  <a:pt x="3702" y="6013"/>
                </a:lnTo>
                <a:lnTo>
                  <a:pt x="3702" y="5928"/>
                </a:lnTo>
                <a:lnTo>
                  <a:pt x="3723" y="5842"/>
                </a:lnTo>
                <a:lnTo>
                  <a:pt x="3766" y="5649"/>
                </a:lnTo>
                <a:lnTo>
                  <a:pt x="3766" y="5649"/>
                </a:lnTo>
                <a:lnTo>
                  <a:pt x="3937" y="4772"/>
                </a:lnTo>
                <a:lnTo>
                  <a:pt x="3937" y="4772"/>
                </a:lnTo>
                <a:lnTo>
                  <a:pt x="4002" y="4302"/>
                </a:lnTo>
                <a:lnTo>
                  <a:pt x="4066" y="3852"/>
                </a:lnTo>
                <a:lnTo>
                  <a:pt x="4130" y="3403"/>
                </a:lnTo>
                <a:lnTo>
                  <a:pt x="4151" y="2954"/>
                </a:lnTo>
                <a:lnTo>
                  <a:pt x="4151" y="2954"/>
                </a:lnTo>
                <a:lnTo>
                  <a:pt x="4194" y="2782"/>
                </a:lnTo>
                <a:lnTo>
                  <a:pt x="4194" y="2675"/>
                </a:lnTo>
                <a:lnTo>
                  <a:pt x="4194" y="2611"/>
                </a:lnTo>
                <a:lnTo>
                  <a:pt x="4194" y="2611"/>
                </a:lnTo>
                <a:lnTo>
                  <a:pt x="4151" y="2526"/>
                </a:lnTo>
                <a:lnTo>
                  <a:pt x="4109" y="2483"/>
                </a:lnTo>
                <a:lnTo>
                  <a:pt x="4109" y="2483"/>
                </a:lnTo>
                <a:lnTo>
                  <a:pt x="4130" y="2419"/>
                </a:lnTo>
                <a:lnTo>
                  <a:pt x="4151" y="2355"/>
                </a:lnTo>
                <a:lnTo>
                  <a:pt x="4216" y="2248"/>
                </a:lnTo>
                <a:lnTo>
                  <a:pt x="4216" y="2248"/>
                </a:lnTo>
                <a:lnTo>
                  <a:pt x="4258" y="2162"/>
                </a:lnTo>
                <a:lnTo>
                  <a:pt x="4280" y="2076"/>
                </a:lnTo>
                <a:lnTo>
                  <a:pt x="4280" y="1884"/>
                </a:lnTo>
                <a:lnTo>
                  <a:pt x="4280" y="1884"/>
                </a:lnTo>
                <a:lnTo>
                  <a:pt x="4258" y="1670"/>
                </a:lnTo>
                <a:lnTo>
                  <a:pt x="4194" y="1499"/>
                </a:lnTo>
                <a:lnTo>
                  <a:pt x="4087" y="1328"/>
                </a:lnTo>
                <a:lnTo>
                  <a:pt x="3980" y="1178"/>
                </a:lnTo>
                <a:lnTo>
                  <a:pt x="3980" y="1178"/>
                </a:lnTo>
                <a:lnTo>
                  <a:pt x="3852" y="1049"/>
                </a:lnTo>
                <a:lnTo>
                  <a:pt x="3723" y="942"/>
                </a:lnTo>
                <a:lnTo>
                  <a:pt x="3552" y="878"/>
                </a:lnTo>
                <a:lnTo>
                  <a:pt x="3381" y="835"/>
                </a:lnTo>
                <a:lnTo>
                  <a:pt x="3381" y="835"/>
                </a:lnTo>
                <a:lnTo>
                  <a:pt x="3253" y="857"/>
                </a:lnTo>
                <a:lnTo>
                  <a:pt x="3124" y="900"/>
                </a:lnTo>
                <a:lnTo>
                  <a:pt x="2996" y="942"/>
                </a:lnTo>
                <a:lnTo>
                  <a:pt x="2889" y="964"/>
                </a:lnTo>
                <a:lnTo>
                  <a:pt x="2889" y="964"/>
                </a:lnTo>
                <a:lnTo>
                  <a:pt x="2675" y="643"/>
                </a:lnTo>
                <a:lnTo>
                  <a:pt x="2568" y="514"/>
                </a:lnTo>
                <a:lnTo>
                  <a:pt x="2440" y="365"/>
                </a:lnTo>
                <a:lnTo>
                  <a:pt x="2290" y="258"/>
                </a:lnTo>
                <a:lnTo>
                  <a:pt x="2140" y="151"/>
                </a:lnTo>
                <a:lnTo>
                  <a:pt x="1969" y="87"/>
                </a:lnTo>
                <a:lnTo>
                  <a:pt x="1776" y="44"/>
                </a:lnTo>
                <a:lnTo>
                  <a:pt x="1776" y="44"/>
                </a:lnTo>
                <a:lnTo>
                  <a:pt x="1627" y="22"/>
                </a:lnTo>
                <a:lnTo>
                  <a:pt x="1391" y="1"/>
                </a:lnTo>
                <a:lnTo>
                  <a:pt x="1284" y="22"/>
                </a:lnTo>
                <a:lnTo>
                  <a:pt x="1199" y="22"/>
                </a:lnTo>
                <a:lnTo>
                  <a:pt x="1113" y="65"/>
                </a:lnTo>
                <a:lnTo>
                  <a:pt x="1049" y="108"/>
                </a:lnTo>
                <a:lnTo>
                  <a:pt x="1049" y="108"/>
                </a:lnTo>
                <a:lnTo>
                  <a:pt x="1028" y="172"/>
                </a:lnTo>
                <a:lnTo>
                  <a:pt x="1028" y="236"/>
                </a:lnTo>
                <a:lnTo>
                  <a:pt x="1049" y="279"/>
                </a:lnTo>
                <a:lnTo>
                  <a:pt x="1092" y="343"/>
                </a:lnTo>
                <a:lnTo>
                  <a:pt x="1177" y="472"/>
                </a:lnTo>
                <a:lnTo>
                  <a:pt x="1220" y="514"/>
                </a:lnTo>
                <a:lnTo>
                  <a:pt x="1263" y="579"/>
                </a:lnTo>
                <a:lnTo>
                  <a:pt x="1263" y="579"/>
                </a:lnTo>
                <a:lnTo>
                  <a:pt x="1284" y="686"/>
                </a:lnTo>
                <a:lnTo>
                  <a:pt x="1284" y="793"/>
                </a:lnTo>
                <a:lnTo>
                  <a:pt x="1263" y="878"/>
                </a:lnTo>
                <a:lnTo>
                  <a:pt x="1220" y="942"/>
                </a:lnTo>
                <a:lnTo>
                  <a:pt x="1177" y="1007"/>
                </a:lnTo>
                <a:lnTo>
                  <a:pt x="1113" y="1071"/>
                </a:lnTo>
                <a:lnTo>
                  <a:pt x="942" y="1156"/>
                </a:lnTo>
                <a:lnTo>
                  <a:pt x="578" y="1306"/>
                </a:lnTo>
                <a:lnTo>
                  <a:pt x="407" y="1392"/>
                </a:lnTo>
                <a:lnTo>
                  <a:pt x="257" y="1477"/>
                </a:lnTo>
                <a:lnTo>
                  <a:pt x="257" y="1477"/>
                </a:lnTo>
                <a:lnTo>
                  <a:pt x="129" y="1606"/>
                </a:lnTo>
                <a:lnTo>
                  <a:pt x="43" y="1755"/>
                </a:lnTo>
                <a:lnTo>
                  <a:pt x="1" y="1927"/>
                </a:lnTo>
                <a:lnTo>
                  <a:pt x="1" y="2098"/>
                </a:lnTo>
                <a:lnTo>
                  <a:pt x="1" y="2098"/>
                </a:lnTo>
                <a:lnTo>
                  <a:pt x="43" y="2205"/>
                </a:lnTo>
                <a:lnTo>
                  <a:pt x="108" y="2312"/>
                </a:lnTo>
                <a:lnTo>
                  <a:pt x="150" y="2419"/>
                </a:lnTo>
                <a:lnTo>
                  <a:pt x="193" y="2526"/>
                </a:lnTo>
                <a:lnTo>
                  <a:pt x="193" y="2526"/>
                </a:lnTo>
                <a:lnTo>
                  <a:pt x="86" y="2568"/>
                </a:lnTo>
                <a:lnTo>
                  <a:pt x="43" y="2654"/>
                </a:lnTo>
                <a:lnTo>
                  <a:pt x="22" y="2740"/>
                </a:lnTo>
                <a:lnTo>
                  <a:pt x="22" y="2825"/>
                </a:lnTo>
                <a:lnTo>
                  <a:pt x="65" y="3039"/>
                </a:lnTo>
                <a:lnTo>
                  <a:pt x="108" y="3253"/>
                </a:lnTo>
                <a:lnTo>
                  <a:pt x="108" y="3253"/>
                </a:lnTo>
                <a:lnTo>
                  <a:pt x="193" y="3745"/>
                </a:lnTo>
                <a:lnTo>
                  <a:pt x="279" y="4237"/>
                </a:lnTo>
                <a:lnTo>
                  <a:pt x="279" y="4237"/>
                </a:lnTo>
                <a:lnTo>
                  <a:pt x="364" y="4815"/>
                </a:lnTo>
                <a:lnTo>
                  <a:pt x="471" y="5371"/>
                </a:lnTo>
                <a:lnTo>
                  <a:pt x="471" y="5371"/>
                </a:lnTo>
                <a:lnTo>
                  <a:pt x="578" y="6120"/>
                </a:lnTo>
                <a:lnTo>
                  <a:pt x="707" y="6869"/>
                </a:lnTo>
                <a:lnTo>
                  <a:pt x="707" y="6869"/>
                </a:lnTo>
                <a:lnTo>
                  <a:pt x="835" y="7340"/>
                </a:lnTo>
                <a:lnTo>
                  <a:pt x="985" y="7832"/>
                </a:lnTo>
                <a:lnTo>
                  <a:pt x="1070" y="8067"/>
                </a:lnTo>
                <a:lnTo>
                  <a:pt x="1113" y="8303"/>
                </a:lnTo>
                <a:lnTo>
                  <a:pt x="1156" y="8559"/>
                </a:lnTo>
                <a:lnTo>
                  <a:pt x="1177" y="8795"/>
                </a:lnTo>
                <a:lnTo>
                  <a:pt x="1177" y="8795"/>
                </a:lnTo>
                <a:lnTo>
                  <a:pt x="921" y="8795"/>
                </a:lnTo>
                <a:lnTo>
                  <a:pt x="685" y="8816"/>
                </a:lnTo>
                <a:lnTo>
                  <a:pt x="578" y="8816"/>
                </a:lnTo>
                <a:lnTo>
                  <a:pt x="471" y="8859"/>
                </a:lnTo>
                <a:lnTo>
                  <a:pt x="386" y="8923"/>
                </a:lnTo>
                <a:lnTo>
                  <a:pt x="300" y="9009"/>
                </a:lnTo>
                <a:lnTo>
                  <a:pt x="300" y="9009"/>
                </a:lnTo>
                <a:lnTo>
                  <a:pt x="236" y="9094"/>
                </a:lnTo>
                <a:lnTo>
                  <a:pt x="172" y="9201"/>
                </a:lnTo>
                <a:lnTo>
                  <a:pt x="150" y="9308"/>
                </a:lnTo>
                <a:lnTo>
                  <a:pt x="129" y="9415"/>
                </a:lnTo>
                <a:lnTo>
                  <a:pt x="150" y="9522"/>
                </a:lnTo>
                <a:lnTo>
                  <a:pt x="172" y="9608"/>
                </a:lnTo>
                <a:lnTo>
                  <a:pt x="257" y="9672"/>
                </a:lnTo>
                <a:lnTo>
                  <a:pt x="364" y="9715"/>
                </a:lnTo>
                <a:lnTo>
                  <a:pt x="364" y="9715"/>
                </a:lnTo>
                <a:lnTo>
                  <a:pt x="578" y="9736"/>
                </a:lnTo>
                <a:lnTo>
                  <a:pt x="814" y="9736"/>
                </a:lnTo>
                <a:lnTo>
                  <a:pt x="1028" y="9736"/>
                </a:lnTo>
                <a:lnTo>
                  <a:pt x="1263" y="9736"/>
                </a:lnTo>
                <a:lnTo>
                  <a:pt x="1263" y="9736"/>
                </a:lnTo>
                <a:lnTo>
                  <a:pt x="2397" y="9779"/>
                </a:lnTo>
                <a:lnTo>
                  <a:pt x="2397" y="9779"/>
                </a:lnTo>
                <a:lnTo>
                  <a:pt x="2996" y="9779"/>
                </a:lnTo>
                <a:lnTo>
                  <a:pt x="3595" y="9757"/>
                </a:lnTo>
                <a:lnTo>
                  <a:pt x="3595" y="9757"/>
                </a:lnTo>
                <a:lnTo>
                  <a:pt x="3745" y="9757"/>
                </a:lnTo>
                <a:lnTo>
                  <a:pt x="3873" y="9757"/>
                </a:lnTo>
                <a:lnTo>
                  <a:pt x="4002" y="9715"/>
                </a:lnTo>
                <a:lnTo>
                  <a:pt x="4044" y="9672"/>
                </a:lnTo>
                <a:lnTo>
                  <a:pt x="4087" y="9629"/>
                </a:lnTo>
                <a:lnTo>
                  <a:pt x="4087" y="9629"/>
                </a:lnTo>
                <a:lnTo>
                  <a:pt x="4151" y="9522"/>
                </a:lnTo>
                <a:lnTo>
                  <a:pt x="4173" y="9394"/>
                </a:lnTo>
                <a:lnTo>
                  <a:pt x="4173" y="9287"/>
                </a:lnTo>
                <a:lnTo>
                  <a:pt x="4151" y="9158"/>
                </a:lnTo>
                <a:lnTo>
                  <a:pt x="4151" y="9158"/>
                </a:lnTo>
                <a:lnTo>
                  <a:pt x="4109" y="9030"/>
                </a:lnTo>
                <a:lnTo>
                  <a:pt x="4044" y="8923"/>
                </a:lnTo>
                <a:lnTo>
                  <a:pt x="3980" y="8837"/>
                </a:lnTo>
                <a:lnTo>
                  <a:pt x="3895" y="8795"/>
                </a:lnTo>
                <a:lnTo>
                  <a:pt x="3788" y="8752"/>
                </a:lnTo>
                <a:lnTo>
                  <a:pt x="3681" y="8730"/>
                </a:lnTo>
                <a:lnTo>
                  <a:pt x="3424" y="8709"/>
                </a:lnTo>
                <a:lnTo>
                  <a:pt x="3424" y="8709"/>
                </a:lnTo>
                <a:lnTo>
                  <a:pt x="3317" y="8730"/>
                </a:lnTo>
                <a:lnTo>
                  <a:pt x="3231" y="8709"/>
                </a:lnTo>
                <a:lnTo>
                  <a:pt x="3231" y="8709"/>
                </a:lnTo>
                <a:lnTo>
                  <a:pt x="3210" y="8688"/>
                </a:lnTo>
                <a:lnTo>
                  <a:pt x="3189" y="8666"/>
                </a:lnTo>
                <a:lnTo>
                  <a:pt x="3210" y="8645"/>
                </a:lnTo>
                <a:lnTo>
                  <a:pt x="3210" y="8602"/>
                </a:lnTo>
                <a:lnTo>
                  <a:pt x="3210" y="8602"/>
                </a:lnTo>
                <a:lnTo>
                  <a:pt x="3231" y="8474"/>
                </a:lnTo>
                <a:lnTo>
                  <a:pt x="3274" y="8324"/>
                </a:lnTo>
                <a:lnTo>
                  <a:pt x="3317" y="8196"/>
                </a:lnTo>
                <a:lnTo>
                  <a:pt x="3360" y="8067"/>
                </a:lnTo>
                <a:lnTo>
                  <a:pt x="3360" y="8067"/>
                </a:lnTo>
                <a:close/>
                <a:moveTo>
                  <a:pt x="707" y="9415"/>
                </a:moveTo>
                <a:lnTo>
                  <a:pt x="707" y="9415"/>
                </a:lnTo>
                <a:lnTo>
                  <a:pt x="728" y="9330"/>
                </a:lnTo>
                <a:lnTo>
                  <a:pt x="749" y="9265"/>
                </a:lnTo>
                <a:lnTo>
                  <a:pt x="792" y="9201"/>
                </a:lnTo>
                <a:lnTo>
                  <a:pt x="814" y="9116"/>
                </a:lnTo>
                <a:lnTo>
                  <a:pt x="814" y="9116"/>
                </a:lnTo>
                <a:lnTo>
                  <a:pt x="856" y="9116"/>
                </a:lnTo>
                <a:lnTo>
                  <a:pt x="899" y="9158"/>
                </a:lnTo>
                <a:lnTo>
                  <a:pt x="899" y="9223"/>
                </a:lnTo>
                <a:lnTo>
                  <a:pt x="878" y="9265"/>
                </a:lnTo>
                <a:lnTo>
                  <a:pt x="856" y="9330"/>
                </a:lnTo>
                <a:lnTo>
                  <a:pt x="814" y="9372"/>
                </a:lnTo>
                <a:lnTo>
                  <a:pt x="771" y="9415"/>
                </a:lnTo>
                <a:lnTo>
                  <a:pt x="707" y="9415"/>
                </a:lnTo>
                <a:lnTo>
                  <a:pt x="707" y="9415"/>
                </a:lnTo>
                <a:close/>
                <a:moveTo>
                  <a:pt x="4323" y="6612"/>
                </a:moveTo>
                <a:lnTo>
                  <a:pt x="4323" y="6612"/>
                </a:lnTo>
                <a:lnTo>
                  <a:pt x="4387" y="6676"/>
                </a:lnTo>
                <a:lnTo>
                  <a:pt x="4451" y="6762"/>
                </a:lnTo>
                <a:lnTo>
                  <a:pt x="4494" y="6848"/>
                </a:lnTo>
                <a:lnTo>
                  <a:pt x="4515" y="6933"/>
                </a:lnTo>
                <a:lnTo>
                  <a:pt x="4536" y="7040"/>
                </a:lnTo>
                <a:lnTo>
                  <a:pt x="4536" y="7147"/>
                </a:lnTo>
                <a:lnTo>
                  <a:pt x="4515" y="7233"/>
                </a:lnTo>
                <a:lnTo>
                  <a:pt x="4494" y="7340"/>
                </a:lnTo>
                <a:lnTo>
                  <a:pt x="4494" y="7340"/>
                </a:lnTo>
                <a:lnTo>
                  <a:pt x="4451" y="7447"/>
                </a:lnTo>
                <a:lnTo>
                  <a:pt x="4387" y="7532"/>
                </a:lnTo>
                <a:lnTo>
                  <a:pt x="4301" y="7618"/>
                </a:lnTo>
                <a:lnTo>
                  <a:pt x="4216" y="7682"/>
                </a:lnTo>
                <a:lnTo>
                  <a:pt x="4216" y="7682"/>
                </a:lnTo>
                <a:lnTo>
                  <a:pt x="4109" y="7768"/>
                </a:lnTo>
                <a:lnTo>
                  <a:pt x="4002" y="7832"/>
                </a:lnTo>
                <a:lnTo>
                  <a:pt x="4002" y="7832"/>
                </a:lnTo>
                <a:lnTo>
                  <a:pt x="3873" y="7853"/>
                </a:lnTo>
                <a:lnTo>
                  <a:pt x="3788" y="7875"/>
                </a:lnTo>
                <a:lnTo>
                  <a:pt x="3745" y="7896"/>
                </a:lnTo>
                <a:lnTo>
                  <a:pt x="3745" y="7896"/>
                </a:lnTo>
                <a:lnTo>
                  <a:pt x="3659" y="7875"/>
                </a:lnTo>
                <a:lnTo>
                  <a:pt x="3574" y="7832"/>
                </a:lnTo>
                <a:lnTo>
                  <a:pt x="3488" y="7789"/>
                </a:lnTo>
                <a:lnTo>
                  <a:pt x="3445" y="7789"/>
                </a:lnTo>
                <a:lnTo>
                  <a:pt x="3402" y="7810"/>
                </a:lnTo>
                <a:lnTo>
                  <a:pt x="3402" y="7810"/>
                </a:lnTo>
                <a:lnTo>
                  <a:pt x="3467" y="7425"/>
                </a:lnTo>
                <a:lnTo>
                  <a:pt x="3531" y="7040"/>
                </a:lnTo>
                <a:lnTo>
                  <a:pt x="3531" y="7040"/>
                </a:lnTo>
                <a:lnTo>
                  <a:pt x="3552" y="6762"/>
                </a:lnTo>
                <a:lnTo>
                  <a:pt x="3574" y="6634"/>
                </a:lnTo>
                <a:lnTo>
                  <a:pt x="3616" y="6527"/>
                </a:lnTo>
                <a:lnTo>
                  <a:pt x="3616" y="6527"/>
                </a:lnTo>
                <a:lnTo>
                  <a:pt x="3681" y="6484"/>
                </a:lnTo>
                <a:lnTo>
                  <a:pt x="3766" y="6463"/>
                </a:lnTo>
                <a:lnTo>
                  <a:pt x="3852" y="6463"/>
                </a:lnTo>
                <a:lnTo>
                  <a:pt x="3959" y="6463"/>
                </a:lnTo>
                <a:lnTo>
                  <a:pt x="4151" y="6527"/>
                </a:lnTo>
                <a:lnTo>
                  <a:pt x="4323" y="6612"/>
                </a:lnTo>
                <a:lnTo>
                  <a:pt x="4323" y="6612"/>
                </a:lnTo>
                <a:close/>
                <a:moveTo>
                  <a:pt x="364" y="1798"/>
                </a:moveTo>
                <a:lnTo>
                  <a:pt x="364" y="1798"/>
                </a:lnTo>
                <a:lnTo>
                  <a:pt x="407" y="1755"/>
                </a:lnTo>
                <a:lnTo>
                  <a:pt x="471" y="1713"/>
                </a:lnTo>
                <a:lnTo>
                  <a:pt x="600" y="1648"/>
                </a:lnTo>
                <a:lnTo>
                  <a:pt x="899" y="1541"/>
                </a:lnTo>
                <a:lnTo>
                  <a:pt x="899" y="1541"/>
                </a:lnTo>
                <a:lnTo>
                  <a:pt x="1049" y="1477"/>
                </a:lnTo>
                <a:lnTo>
                  <a:pt x="1199" y="1392"/>
                </a:lnTo>
                <a:lnTo>
                  <a:pt x="1327" y="1306"/>
                </a:lnTo>
                <a:lnTo>
                  <a:pt x="1434" y="1221"/>
                </a:lnTo>
                <a:lnTo>
                  <a:pt x="1498" y="1092"/>
                </a:lnTo>
                <a:lnTo>
                  <a:pt x="1562" y="964"/>
                </a:lnTo>
                <a:lnTo>
                  <a:pt x="1605" y="814"/>
                </a:lnTo>
                <a:lnTo>
                  <a:pt x="1605" y="621"/>
                </a:lnTo>
                <a:lnTo>
                  <a:pt x="1605" y="621"/>
                </a:lnTo>
                <a:lnTo>
                  <a:pt x="1562" y="493"/>
                </a:lnTo>
                <a:lnTo>
                  <a:pt x="1520" y="408"/>
                </a:lnTo>
                <a:lnTo>
                  <a:pt x="1477" y="365"/>
                </a:lnTo>
                <a:lnTo>
                  <a:pt x="1477" y="365"/>
                </a:lnTo>
                <a:lnTo>
                  <a:pt x="1520" y="322"/>
                </a:lnTo>
                <a:lnTo>
                  <a:pt x="1584" y="322"/>
                </a:lnTo>
                <a:lnTo>
                  <a:pt x="1776" y="343"/>
                </a:lnTo>
                <a:lnTo>
                  <a:pt x="1948" y="408"/>
                </a:lnTo>
                <a:lnTo>
                  <a:pt x="2076" y="472"/>
                </a:lnTo>
                <a:lnTo>
                  <a:pt x="2076" y="472"/>
                </a:lnTo>
                <a:lnTo>
                  <a:pt x="2204" y="557"/>
                </a:lnTo>
                <a:lnTo>
                  <a:pt x="2333" y="686"/>
                </a:lnTo>
                <a:lnTo>
                  <a:pt x="2547" y="985"/>
                </a:lnTo>
                <a:lnTo>
                  <a:pt x="2547" y="985"/>
                </a:lnTo>
                <a:lnTo>
                  <a:pt x="2739" y="1221"/>
                </a:lnTo>
                <a:lnTo>
                  <a:pt x="2803" y="1370"/>
                </a:lnTo>
                <a:lnTo>
                  <a:pt x="2868" y="1499"/>
                </a:lnTo>
                <a:lnTo>
                  <a:pt x="2868" y="1499"/>
                </a:lnTo>
                <a:lnTo>
                  <a:pt x="2910" y="1606"/>
                </a:lnTo>
                <a:lnTo>
                  <a:pt x="2975" y="1670"/>
                </a:lnTo>
                <a:lnTo>
                  <a:pt x="2996" y="1670"/>
                </a:lnTo>
                <a:lnTo>
                  <a:pt x="3039" y="1670"/>
                </a:lnTo>
                <a:lnTo>
                  <a:pt x="3060" y="1627"/>
                </a:lnTo>
                <a:lnTo>
                  <a:pt x="3082" y="1563"/>
                </a:lnTo>
                <a:lnTo>
                  <a:pt x="3082" y="1563"/>
                </a:lnTo>
                <a:lnTo>
                  <a:pt x="3103" y="1477"/>
                </a:lnTo>
                <a:lnTo>
                  <a:pt x="3103" y="1413"/>
                </a:lnTo>
                <a:lnTo>
                  <a:pt x="3060" y="1306"/>
                </a:lnTo>
                <a:lnTo>
                  <a:pt x="3060" y="1263"/>
                </a:lnTo>
                <a:lnTo>
                  <a:pt x="3103" y="1242"/>
                </a:lnTo>
                <a:lnTo>
                  <a:pt x="3167" y="1221"/>
                </a:lnTo>
                <a:lnTo>
                  <a:pt x="3274" y="1221"/>
                </a:lnTo>
                <a:lnTo>
                  <a:pt x="3274" y="1221"/>
                </a:lnTo>
                <a:lnTo>
                  <a:pt x="3424" y="1242"/>
                </a:lnTo>
                <a:lnTo>
                  <a:pt x="3552" y="1306"/>
                </a:lnTo>
                <a:lnTo>
                  <a:pt x="3659" y="1392"/>
                </a:lnTo>
                <a:lnTo>
                  <a:pt x="3745" y="1520"/>
                </a:lnTo>
                <a:lnTo>
                  <a:pt x="3745" y="1520"/>
                </a:lnTo>
                <a:lnTo>
                  <a:pt x="3830" y="1648"/>
                </a:lnTo>
                <a:lnTo>
                  <a:pt x="3873" y="1777"/>
                </a:lnTo>
                <a:lnTo>
                  <a:pt x="3895" y="1927"/>
                </a:lnTo>
                <a:lnTo>
                  <a:pt x="3895" y="2012"/>
                </a:lnTo>
                <a:lnTo>
                  <a:pt x="3873" y="2076"/>
                </a:lnTo>
                <a:lnTo>
                  <a:pt x="3873" y="2076"/>
                </a:lnTo>
                <a:lnTo>
                  <a:pt x="3852" y="2162"/>
                </a:lnTo>
                <a:lnTo>
                  <a:pt x="3809" y="2226"/>
                </a:lnTo>
                <a:lnTo>
                  <a:pt x="3745" y="2269"/>
                </a:lnTo>
                <a:lnTo>
                  <a:pt x="3681" y="2312"/>
                </a:lnTo>
                <a:lnTo>
                  <a:pt x="3552" y="2355"/>
                </a:lnTo>
                <a:lnTo>
                  <a:pt x="3381" y="2355"/>
                </a:lnTo>
                <a:lnTo>
                  <a:pt x="3381" y="2355"/>
                </a:lnTo>
                <a:lnTo>
                  <a:pt x="2525" y="2355"/>
                </a:lnTo>
                <a:lnTo>
                  <a:pt x="2097" y="2355"/>
                </a:lnTo>
                <a:lnTo>
                  <a:pt x="1691" y="2376"/>
                </a:lnTo>
                <a:lnTo>
                  <a:pt x="1691" y="2376"/>
                </a:lnTo>
                <a:lnTo>
                  <a:pt x="921" y="2419"/>
                </a:lnTo>
                <a:lnTo>
                  <a:pt x="921" y="2419"/>
                </a:lnTo>
                <a:lnTo>
                  <a:pt x="792" y="2419"/>
                </a:lnTo>
                <a:lnTo>
                  <a:pt x="642" y="2419"/>
                </a:lnTo>
                <a:lnTo>
                  <a:pt x="514" y="2397"/>
                </a:lnTo>
                <a:lnTo>
                  <a:pt x="450" y="2355"/>
                </a:lnTo>
                <a:lnTo>
                  <a:pt x="386" y="2333"/>
                </a:lnTo>
                <a:lnTo>
                  <a:pt x="386" y="2333"/>
                </a:lnTo>
                <a:lnTo>
                  <a:pt x="343" y="2269"/>
                </a:lnTo>
                <a:lnTo>
                  <a:pt x="322" y="2205"/>
                </a:lnTo>
                <a:lnTo>
                  <a:pt x="279" y="2076"/>
                </a:lnTo>
                <a:lnTo>
                  <a:pt x="300" y="1927"/>
                </a:lnTo>
                <a:lnTo>
                  <a:pt x="322" y="1862"/>
                </a:lnTo>
                <a:lnTo>
                  <a:pt x="364" y="1798"/>
                </a:lnTo>
                <a:lnTo>
                  <a:pt x="364" y="1798"/>
                </a:lnTo>
                <a:close/>
                <a:moveTo>
                  <a:pt x="685" y="3574"/>
                </a:moveTo>
                <a:lnTo>
                  <a:pt x="685" y="3574"/>
                </a:lnTo>
                <a:lnTo>
                  <a:pt x="621" y="3574"/>
                </a:lnTo>
                <a:lnTo>
                  <a:pt x="578" y="3553"/>
                </a:lnTo>
                <a:lnTo>
                  <a:pt x="557" y="3488"/>
                </a:lnTo>
                <a:lnTo>
                  <a:pt x="535" y="3403"/>
                </a:lnTo>
                <a:lnTo>
                  <a:pt x="535" y="3403"/>
                </a:lnTo>
                <a:lnTo>
                  <a:pt x="386" y="2782"/>
                </a:lnTo>
                <a:lnTo>
                  <a:pt x="386" y="2782"/>
                </a:lnTo>
                <a:lnTo>
                  <a:pt x="814" y="2804"/>
                </a:lnTo>
                <a:lnTo>
                  <a:pt x="1263" y="2804"/>
                </a:lnTo>
                <a:lnTo>
                  <a:pt x="2140" y="2782"/>
                </a:lnTo>
                <a:lnTo>
                  <a:pt x="3017" y="2761"/>
                </a:lnTo>
                <a:lnTo>
                  <a:pt x="3445" y="2782"/>
                </a:lnTo>
                <a:lnTo>
                  <a:pt x="3895" y="2804"/>
                </a:lnTo>
                <a:lnTo>
                  <a:pt x="3895" y="2804"/>
                </a:lnTo>
                <a:lnTo>
                  <a:pt x="3830" y="3125"/>
                </a:lnTo>
                <a:lnTo>
                  <a:pt x="3809" y="3296"/>
                </a:lnTo>
                <a:lnTo>
                  <a:pt x="3745" y="3424"/>
                </a:lnTo>
                <a:lnTo>
                  <a:pt x="3745" y="3424"/>
                </a:lnTo>
                <a:lnTo>
                  <a:pt x="3723" y="3510"/>
                </a:lnTo>
                <a:lnTo>
                  <a:pt x="3681" y="3553"/>
                </a:lnTo>
                <a:lnTo>
                  <a:pt x="3638" y="3553"/>
                </a:lnTo>
                <a:lnTo>
                  <a:pt x="3531" y="3553"/>
                </a:lnTo>
                <a:lnTo>
                  <a:pt x="3531" y="3553"/>
                </a:lnTo>
                <a:lnTo>
                  <a:pt x="3274" y="3531"/>
                </a:lnTo>
                <a:lnTo>
                  <a:pt x="3274" y="3531"/>
                </a:lnTo>
                <a:lnTo>
                  <a:pt x="2696" y="3467"/>
                </a:lnTo>
                <a:lnTo>
                  <a:pt x="2418" y="3467"/>
                </a:lnTo>
                <a:lnTo>
                  <a:pt x="2119" y="3467"/>
                </a:lnTo>
                <a:lnTo>
                  <a:pt x="2119" y="3467"/>
                </a:lnTo>
                <a:lnTo>
                  <a:pt x="1498" y="3488"/>
                </a:lnTo>
                <a:lnTo>
                  <a:pt x="899" y="3531"/>
                </a:lnTo>
                <a:lnTo>
                  <a:pt x="899" y="3531"/>
                </a:lnTo>
                <a:lnTo>
                  <a:pt x="792" y="3574"/>
                </a:lnTo>
                <a:lnTo>
                  <a:pt x="685" y="3574"/>
                </a:lnTo>
                <a:lnTo>
                  <a:pt x="685" y="3574"/>
                </a:lnTo>
                <a:close/>
                <a:moveTo>
                  <a:pt x="728" y="4430"/>
                </a:moveTo>
                <a:lnTo>
                  <a:pt x="728" y="4430"/>
                </a:lnTo>
                <a:lnTo>
                  <a:pt x="921" y="4130"/>
                </a:lnTo>
                <a:lnTo>
                  <a:pt x="1028" y="3938"/>
                </a:lnTo>
                <a:lnTo>
                  <a:pt x="1092" y="3874"/>
                </a:lnTo>
                <a:lnTo>
                  <a:pt x="1092" y="3874"/>
                </a:lnTo>
                <a:lnTo>
                  <a:pt x="1092" y="3916"/>
                </a:lnTo>
                <a:lnTo>
                  <a:pt x="1070" y="4002"/>
                </a:lnTo>
                <a:lnTo>
                  <a:pt x="963" y="4216"/>
                </a:lnTo>
                <a:lnTo>
                  <a:pt x="792" y="4580"/>
                </a:lnTo>
                <a:lnTo>
                  <a:pt x="792" y="4580"/>
                </a:lnTo>
                <a:lnTo>
                  <a:pt x="771" y="4558"/>
                </a:lnTo>
                <a:lnTo>
                  <a:pt x="749" y="4515"/>
                </a:lnTo>
                <a:lnTo>
                  <a:pt x="728" y="4430"/>
                </a:lnTo>
                <a:lnTo>
                  <a:pt x="728" y="4430"/>
                </a:lnTo>
                <a:close/>
                <a:moveTo>
                  <a:pt x="1092" y="9415"/>
                </a:moveTo>
                <a:lnTo>
                  <a:pt x="1092" y="9415"/>
                </a:lnTo>
                <a:lnTo>
                  <a:pt x="1092" y="9351"/>
                </a:lnTo>
                <a:lnTo>
                  <a:pt x="1113" y="9308"/>
                </a:lnTo>
                <a:lnTo>
                  <a:pt x="1113" y="9308"/>
                </a:lnTo>
                <a:lnTo>
                  <a:pt x="1113" y="9244"/>
                </a:lnTo>
                <a:lnTo>
                  <a:pt x="1135" y="9201"/>
                </a:lnTo>
                <a:lnTo>
                  <a:pt x="1156" y="9158"/>
                </a:lnTo>
                <a:lnTo>
                  <a:pt x="1199" y="9158"/>
                </a:lnTo>
                <a:lnTo>
                  <a:pt x="1199" y="9158"/>
                </a:lnTo>
                <a:lnTo>
                  <a:pt x="1177" y="9330"/>
                </a:lnTo>
                <a:lnTo>
                  <a:pt x="1135" y="9415"/>
                </a:lnTo>
                <a:lnTo>
                  <a:pt x="1113" y="9415"/>
                </a:lnTo>
                <a:lnTo>
                  <a:pt x="1092" y="9415"/>
                </a:lnTo>
                <a:lnTo>
                  <a:pt x="1092" y="9415"/>
                </a:lnTo>
                <a:close/>
                <a:moveTo>
                  <a:pt x="1434" y="9415"/>
                </a:moveTo>
                <a:lnTo>
                  <a:pt x="1434" y="9415"/>
                </a:lnTo>
                <a:lnTo>
                  <a:pt x="1498" y="9180"/>
                </a:lnTo>
                <a:lnTo>
                  <a:pt x="1498" y="9180"/>
                </a:lnTo>
                <a:lnTo>
                  <a:pt x="1520" y="9180"/>
                </a:lnTo>
                <a:lnTo>
                  <a:pt x="1541" y="9223"/>
                </a:lnTo>
                <a:lnTo>
                  <a:pt x="1520" y="9308"/>
                </a:lnTo>
                <a:lnTo>
                  <a:pt x="1498" y="9394"/>
                </a:lnTo>
                <a:lnTo>
                  <a:pt x="1455" y="9415"/>
                </a:lnTo>
                <a:lnTo>
                  <a:pt x="1434" y="9415"/>
                </a:lnTo>
                <a:lnTo>
                  <a:pt x="1434" y="9415"/>
                </a:lnTo>
                <a:close/>
                <a:moveTo>
                  <a:pt x="1798" y="9415"/>
                </a:moveTo>
                <a:lnTo>
                  <a:pt x="1798" y="9415"/>
                </a:lnTo>
                <a:lnTo>
                  <a:pt x="1798" y="9330"/>
                </a:lnTo>
                <a:lnTo>
                  <a:pt x="1841" y="9223"/>
                </a:lnTo>
                <a:lnTo>
                  <a:pt x="1862" y="9201"/>
                </a:lnTo>
                <a:lnTo>
                  <a:pt x="1883" y="9180"/>
                </a:lnTo>
                <a:lnTo>
                  <a:pt x="1948" y="9158"/>
                </a:lnTo>
                <a:lnTo>
                  <a:pt x="1990" y="9180"/>
                </a:lnTo>
                <a:lnTo>
                  <a:pt x="1990" y="9180"/>
                </a:lnTo>
                <a:lnTo>
                  <a:pt x="1990" y="9287"/>
                </a:lnTo>
                <a:lnTo>
                  <a:pt x="1948" y="9372"/>
                </a:lnTo>
                <a:lnTo>
                  <a:pt x="1883" y="9415"/>
                </a:lnTo>
                <a:lnTo>
                  <a:pt x="1798" y="9415"/>
                </a:lnTo>
                <a:lnTo>
                  <a:pt x="1798" y="9415"/>
                </a:lnTo>
                <a:close/>
                <a:moveTo>
                  <a:pt x="3531" y="9094"/>
                </a:moveTo>
                <a:lnTo>
                  <a:pt x="3531" y="9094"/>
                </a:lnTo>
                <a:lnTo>
                  <a:pt x="3638" y="9073"/>
                </a:lnTo>
                <a:lnTo>
                  <a:pt x="3702" y="9073"/>
                </a:lnTo>
                <a:lnTo>
                  <a:pt x="3766" y="9094"/>
                </a:lnTo>
                <a:lnTo>
                  <a:pt x="3830" y="9180"/>
                </a:lnTo>
                <a:lnTo>
                  <a:pt x="3830" y="9180"/>
                </a:lnTo>
                <a:lnTo>
                  <a:pt x="3852" y="9287"/>
                </a:lnTo>
                <a:lnTo>
                  <a:pt x="3852" y="9330"/>
                </a:lnTo>
                <a:lnTo>
                  <a:pt x="3852" y="9372"/>
                </a:lnTo>
                <a:lnTo>
                  <a:pt x="3788" y="9415"/>
                </a:lnTo>
                <a:lnTo>
                  <a:pt x="3702" y="9458"/>
                </a:lnTo>
                <a:lnTo>
                  <a:pt x="3488" y="9458"/>
                </a:lnTo>
                <a:lnTo>
                  <a:pt x="3296" y="9458"/>
                </a:lnTo>
                <a:lnTo>
                  <a:pt x="3296" y="9458"/>
                </a:lnTo>
                <a:lnTo>
                  <a:pt x="3103" y="9479"/>
                </a:lnTo>
                <a:lnTo>
                  <a:pt x="2996" y="9479"/>
                </a:lnTo>
                <a:lnTo>
                  <a:pt x="2910" y="9458"/>
                </a:lnTo>
                <a:lnTo>
                  <a:pt x="2910" y="9458"/>
                </a:lnTo>
                <a:lnTo>
                  <a:pt x="2782" y="9437"/>
                </a:lnTo>
                <a:lnTo>
                  <a:pt x="2761" y="9415"/>
                </a:lnTo>
                <a:lnTo>
                  <a:pt x="2761" y="9394"/>
                </a:lnTo>
                <a:lnTo>
                  <a:pt x="2739" y="9308"/>
                </a:lnTo>
                <a:lnTo>
                  <a:pt x="2718" y="9201"/>
                </a:lnTo>
                <a:lnTo>
                  <a:pt x="2718" y="9201"/>
                </a:lnTo>
                <a:lnTo>
                  <a:pt x="2696" y="9201"/>
                </a:lnTo>
                <a:lnTo>
                  <a:pt x="2654" y="9223"/>
                </a:lnTo>
                <a:lnTo>
                  <a:pt x="2611" y="9265"/>
                </a:lnTo>
                <a:lnTo>
                  <a:pt x="2568" y="9351"/>
                </a:lnTo>
                <a:lnTo>
                  <a:pt x="2525" y="9394"/>
                </a:lnTo>
                <a:lnTo>
                  <a:pt x="2525" y="9394"/>
                </a:lnTo>
                <a:lnTo>
                  <a:pt x="2440" y="9437"/>
                </a:lnTo>
                <a:lnTo>
                  <a:pt x="2375" y="9458"/>
                </a:lnTo>
                <a:lnTo>
                  <a:pt x="2311" y="9437"/>
                </a:lnTo>
                <a:lnTo>
                  <a:pt x="2204" y="9437"/>
                </a:lnTo>
                <a:lnTo>
                  <a:pt x="2204" y="9437"/>
                </a:lnTo>
                <a:lnTo>
                  <a:pt x="2290" y="9158"/>
                </a:lnTo>
                <a:lnTo>
                  <a:pt x="2290" y="9158"/>
                </a:lnTo>
                <a:lnTo>
                  <a:pt x="3167" y="9116"/>
                </a:lnTo>
                <a:lnTo>
                  <a:pt x="3167" y="9116"/>
                </a:lnTo>
                <a:lnTo>
                  <a:pt x="3531" y="9094"/>
                </a:lnTo>
                <a:lnTo>
                  <a:pt x="3531" y="9094"/>
                </a:lnTo>
                <a:close/>
                <a:moveTo>
                  <a:pt x="3124" y="6912"/>
                </a:moveTo>
                <a:lnTo>
                  <a:pt x="3124" y="6912"/>
                </a:lnTo>
                <a:lnTo>
                  <a:pt x="2975" y="7661"/>
                </a:lnTo>
                <a:lnTo>
                  <a:pt x="2910" y="8046"/>
                </a:lnTo>
                <a:lnTo>
                  <a:pt x="2868" y="8431"/>
                </a:lnTo>
                <a:lnTo>
                  <a:pt x="2868" y="8431"/>
                </a:lnTo>
                <a:lnTo>
                  <a:pt x="2868" y="8538"/>
                </a:lnTo>
                <a:lnTo>
                  <a:pt x="2868" y="8645"/>
                </a:lnTo>
                <a:lnTo>
                  <a:pt x="2868" y="8688"/>
                </a:lnTo>
                <a:lnTo>
                  <a:pt x="2825" y="8730"/>
                </a:lnTo>
                <a:lnTo>
                  <a:pt x="2782" y="8730"/>
                </a:lnTo>
                <a:lnTo>
                  <a:pt x="2718" y="8730"/>
                </a:lnTo>
                <a:lnTo>
                  <a:pt x="2718" y="8730"/>
                </a:lnTo>
                <a:lnTo>
                  <a:pt x="2632" y="8688"/>
                </a:lnTo>
                <a:lnTo>
                  <a:pt x="2568" y="8645"/>
                </a:lnTo>
                <a:lnTo>
                  <a:pt x="2525" y="8623"/>
                </a:lnTo>
                <a:lnTo>
                  <a:pt x="2482" y="8645"/>
                </a:lnTo>
                <a:lnTo>
                  <a:pt x="2461" y="8666"/>
                </a:lnTo>
                <a:lnTo>
                  <a:pt x="2418" y="8730"/>
                </a:lnTo>
                <a:lnTo>
                  <a:pt x="2418" y="8730"/>
                </a:lnTo>
                <a:lnTo>
                  <a:pt x="2418" y="8688"/>
                </a:lnTo>
                <a:lnTo>
                  <a:pt x="2461" y="8581"/>
                </a:lnTo>
                <a:lnTo>
                  <a:pt x="2589" y="8303"/>
                </a:lnTo>
                <a:lnTo>
                  <a:pt x="2611" y="8174"/>
                </a:lnTo>
                <a:lnTo>
                  <a:pt x="2611" y="8110"/>
                </a:lnTo>
                <a:lnTo>
                  <a:pt x="2611" y="8067"/>
                </a:lnTo>
                <a:lnTo>
                  <a:pt x="2589" y="8046"/>
                </a:lnTo>
                <a:lnTo>
                  <a:pt x="2547" y="8046"/>
                </a:lnTo>
                <a:lnTo>
                  <a:pt x="2482" y="8067"/>
                </a:lnTo>
                <a:lnTo>
                  <a:pt x="2418" y="8110"/>
                </a:lnTo>
                <a:lnTo>
                  <a:pt x="2418" y="8110"/>
                </a:lnTo>
                <a:lnTo>
                  <a:pt x="2311" y="8238"/>
                </a:lnTo>
                <a:lnTo>
                  <a:pt x="2162" y="8474"/>
                </a:lnTo>
                <a:lnTo>
                  <a:pt x="1990" y="8688"/>
                </a:lnTo>
                <a:lnTo>
                  <a:pt x="1926" y="8752"/>
                </a:lnTo>
                <a:lnTo>
                  <a:pt x="1905" y="8752"/>
                </a:lnTo>
                <a:lnTo>
                  <a:pt x="1905" y="8752"/>
                </a:lnTo>
                <a:lnTo>
                  <a:pt x="1905" y="8752"/>
                </a:lnTo>
                <a:lnTo>
                  <a:pt x="1905" y="8730"/>
                </a:lnTo>
                <a:lnTo>
                  <a:pt x="1926" y="8666"/>
                </a:lnTo>
                <a:lnTo>
                  <a:pt x="2012" y="8538"/>
                </a:lnTo>
                <a:lnTo>
                  <a:pt x="2269" y="8153"/>
                </a:lnTo>
                <a:lnTo>
                  <a:pt x="2397" y="7960"/>
                </a:lnTo>
                <a:lnTo>
                  <a:pt x="2482" y="7768"/>
                </a:lnTo>
                <a:lnTo>
                  <a:pt x="2504" y="7703"/>
                </a:lnTo>
                <a:lnTo>
                  <a:pt x="2482" y="7639"/>
                </a:lnTo>
                <a:lnTo>
                  <a:pt x="2461" y="7575"/>
                </a:lnTo>
                <a:lnTo>
                  <a:pt x="2397" y="7554"/>
                </a:lnTo>
                <a:lnTo>
                  <a:pt x="2397" y="7554"/>
                </a:lnTo>
                <a:lnTo>
                  <a:pt x="2354" y="7554"/>
                </a:lnTo>
                <a:lnTo>
                  <a:pt x="2311" y="7554"/>
                </a:lnTo>
                <a:lnTo>
                  <a:pt x="2247" y="7618"/>
                </a:lnTo>
                <a:lnTo>
                  <a:pt x="2162" y="7703"/>
                </a:lnTo>
                <a:lnTo>
                  <a:pt x="2076" y="7810"/>
                </a:lnTo>
                <a:lnTo>
                  <a:pt x="1948" y="8046"/>
                </a:lnTo>
                <a:lnTo>
                  <a:pt x="1862" y="8217"/>
                </a:lnTo>
                <a:lnTo>
                  <a:pt x="1862" y="8217"/>
                </a:lnTo>
                <a:lnTo>
                  <a:pt x="1691" y="8516"/>
                </a:lnTo>
                <a:lnTo>
                  <a:pt x="1605" y="8688"/>
                </a:lnTo>
                <a:lnTo>
                  <a:pt x="1584" y="8752"/>
                </a:lnTo>
                <a:lnTo>
                  <a:pt x="1584" y="8773"/>
                </a:lnTo>
                <a:lnTo>
                  <a:pt x="1584" y="8773"/>
                </a:lnTo>
                <a:lnTo>
                  <a:pt x="1541" y="8752"/>
                </a:lnTo>
                <a:lnTo>
                  <a:pt x="1498" y="8688"/>
                </a:lnTo>
                <a:lnTo>
                  <a:pt x="1477" y="8602"/>
                </a:lnTo>
                <a:lnTo>
                  <a:pt x="1498" y="8538"/>
                </a:lnTo>
                <a:lnTo>
                  <a:pt x="1498" y="8538"/>
                </a:lnTo>
                <a:lnTo>
                  <a:pt x="1520" y="8474"/>
                </a:lnTo>
                <a:lnTo>
                  <a:pt x="1541" y="8452"/>
                </a:lnTo>
                <a:lnTo>
                  <a:pt x="1584" y="8452"/>
                </a:lnTo>
                <a:lnTo>
                  <a:pt x="1669" y="8410"/>
                </a:lnTo>
                <a:lnTo>
                  <a:pt x="1669" y="8410"/>
                </a:lnTo>
                <a:lnTo>
                  <a:pt x="1734" y="8345"/>
                </a:lnTo>
                <a:lnTo>
                  <a:pt x="1776" y="8281"/>
                </a:lnTo>
                <a:lnTo>
                  <a:pt x="1883" y="8110"/>
                </a:lnTo>
                <a:lnTo>
                  <a:pt x="2055" y="7746"/>
                </a:lnTo>
                <a:lnTo>
                  <a:pt x="2055" y="7746"/>
                </a:lnTo>
                <a:lnTo>
                  <a:pt x="2204" y="7511"/>
                </a:lnTo>
                <a:lnTo>
                  <a:pt x="2418" y="7126"/>
                </a:lnTo>
                <a:lnTo>
                  <a:pt x="2525" y="6933"/>
                </a:lnTo>
                <a:lnTo>
                  <a:pt x="2589" y="6741"/>
                </a:lnTo>
                <a:lnTo>
                  <a:pt x="2611" y="6612"/>
                </a:lnTo>
                <a:lnTo>
                  <a:pt x="2611" y="6548"/>
                </a:lnTo>
                <a:lnTo>
                  <a:pt x="2589" y="6505"/>
                </a:lnTo>
                <a:lnTo>
                  <a:pt x="2589" y="6505"/>
                </a:lnTo>
                <a:lnTo>
                  <a:pt x="2525" y="6463"/>
                </a:lnTo>
                <a:lnTo>
                  <a:pt x="2461" y="6484"/>
                </a:lnTo>
                <a:lnTo>
                  <a:pt x="2375" y="6527"/>
                </a:lnTo>
                <a:lnTo>
                  <a:pt x="2311" y="6612"/>
                </a:lnTo>
                <a:lnTo>
                  <a:pt x="2140" y="6848"/>
                </a:lnTo>
                <a:lnTo>
                  <a:pt x="1990" y="7147"/>
                </a:lnTo>
                <a:lnTo>
                  <a:pt x="1648" y="7746"/>
                </a:lnTo>
                <a:lnTo>
                  <a:pt x="1520" y="7939"/>
                </a:lnTo>
                <a:lnTo>
                  <a:pt x="1455" y="8003"/>
                </a:lnTo>
                <a:lnTo>
                  <a:pt x="1391" y="8024"/>
                </a:lnTo>
                <a:lnTo>
                  <a:pt x="1391" y="8024"/>
                </a:lnTo>
                <a:lnTo>
                  <a:pt x="1391" y="7896"/>
                </a:lnTo>
                <a:lnTo>
                  <a:pt x="1434" y="7768"/>
                </a:lnTo>
                <a:lnTo>
                  <a:pt x="1477" y="7639"/>
                </a:lnTo>
                <a:lnTo>
                  <a:pt x="1541" y="7489"/>
                </a:lnTo>
                <a:lnTo>
                  <a:pt x="1712" y="7233"/>
                </a:lnTo>
                <a:lnTo>
                  <a:pt x="1841" y="6997"/>
                </a:lnTo>
                <a:lnTo>
                  <a:pt x="1841" y="6997"/>
                </a:lnTo>
                <a:lnTo>
                  <a:pt x="2076" y="6505"/>
                </a:lnTo>
                <a:lnTo>
                  <a:pt x="2204" y="6249"/>
                </a:lnTo>
                <a:lnTo>
                  <a:pt x="2311" y="5992"/>
                </a:lnTo>
                <a:lnTo>
                  <a:pt x="2311" y="5992"/>
                </a:lnTo>
                <a:lnTo>
                  <a:pt x="2354" y="5906"/>
                </a:lnTo>
                <a:lnTo>
                  <a:pt x="2375" y="5821"/>
                </a:lnTo>
                <a:lnTo>
                  <a:pt x="2375" y="5778"/>
                </a:lnTo>
                <a:lnTo>
                  <a:pt x="2354" y="5735"/>
                </a:lnTo>
                <a:lnTo>
                  <a:pt x="2311" y="5692"/>
                </a:lnTo>
                <a:lnTo>
                  <a:pt x="2269" y="5671"/>
                </a:lnTo>
                <a:lnTo>
                  <a:pt x="2269" y="5671"/>
                </a:lnTo>
                <a:lnTo>
                  <a:pt x="2204" y="5671"/>
                </a:lnTo>
                <a:lnTo>
                  <a:pt x="2162" y="5714"/>
                </a:lnTo>
                <a:lnTo>
                  <a:pt x="2076" y="5799"/>
                </a:lnTo>
                <a:lnTo>
                  <a:pt x="2012" y="5928"/>
                </a:lnTo>
                <a:lnTo>
                  <a:pt x="1948" y="6013"/>
                </a:lnTo>
                <a:lnTo>
                  <a:pt x="1948" y="6013"/>
                </a:lnTo>
                <a:lnTo>
                  <a:pt x="1627" y="6634"/>
                </a:lnTo>
                <a:lnTo>
                  <a:pt x="1263" y="7233"/>
                </a:lnTo>
                <a:lnTo>
                  <a:pt x="1263" y="7233"/>
                </a:lnTo>
                <a:lnTo>
                  <a:pt x="1263" y="7211"/>
                </a:lnTo>
                <a:lnTo>
                  <a:pt x="1263" y="7126"/>
                </a:lnTo>
                <a:lnTo>
                  <a:pt x="1349" y="6933"/>
                </a:lnTo>
                <a:lnTo>
                  <a:pt x="1498" y="6634"/>
                </a:lnTo>
                <a:lnTo>
                  <a:pt x="1691" y="6313"/>
                </a:lnTo>
                <a:lnTo>
                  <a:pt x="1862" y="5992"/>
                </a:lnTo>
                <a:lnTo>
                  <a:pt x="2033" y="5692"/>
                </a:lnTo>
                <a:lnTo>
                  <a:pt x="2140" y="5436"/>
                </a:lnTo>
                <a:lnTo>
                  <a:pt x="2162" y="5350"/>
                </a:lnTo>
                <a:lnTo>
                  <a:pt x="2162" y="5286"/>
                </a:lnTo>
                <a:lnTo>
                  <a:pt x="2162" y="5286"/>
                </a:lnTo>
                <a:lnTo>
                  <a:pt x="2140" y="5200"/>
                </a:lnTo>
                <a:lnTo>
                  <a:pt x="2119" y="5157"/>
                </a:lnTo>
                <a:lnTo>
                  <a:pt x="2076" y="5157"/>
                </a:lnTo>
                <a:lnTo>
                  <a:pt x="2033" y="5157"/>
                </a:lnTo>
                <a:lnTo>
                  <a:pt x="1948" y="5200"/>
                </a:lnTo>
                <a:lnTo>
                  <a:pt x="1862" y="5307"/>
                </a:lnTo>
                <a:lnTo>
                  <a:pt x="1712" y="5542"/>
                </a:lnTo>
                <a:lnTo>
                  <a:pt x="1605" y="5735"/>
                </a:lnTo>
                <a:lnTo>
                  <a:pt x="1605" y="5735"/>
                </a:lnTo>
                <a:lnTo>
                  <a:pt x="1327" y="6206"/>
                </a:lnTo>
                <a:lnTo>
                  <a:pt x="1327" y="6206"/>
                </a:lnTo>
                <a:lnTo>
                  <a:pt x="1242" y="6398"/>
                </a:lnTo>
                <a:lnTo>
                  <a:pt x="1177" y="6527"/>
                </a:lnTo>
                <a:lnTo>
                  <a:pt x="1135" y="6548"/>
                </a:lnTo>
                <a:lnTo>
                  <a:pt x="1113" y="6569"/>
                </a:lnTo>
                <a:lnTo>
                  <a:pt x="1113" y="6569"/>
                </a:lnTo>
                <a:lnTo>
                  <a:pt x="1092" y="6505"/>
                </a:lnTo>
                <a:lnTo>
                  <a:pt x="1092" y="6398"/>
                </a:lnTo>
                <a:lnTo>
                  <a:pt x="1135" y="6291"/>
                </a:lnTo>
                <a:lnTo>
                  <a:pt x="1177" y="6184"/>
                </a:lnTo>
                <a:lnTo>
                  <a:pt x="1370" y="5799"/>
                </a:lnTo>
                <a:lnTo>
                  <a:pt x="1370" y="5799"/>
                </a:lnTo>
                <a:lnTo>
                  <a:pt x="1562" y="5414"/>
                </a:lnTo>
                <a:lnTo>
                  <a:pt x="1755" y="5029"/>
                </a:lnTo>
                <a:lnTo>
                  <a:pt x="1755" y="5029"/>
                </a:lnTo>
                <a:lnTo>
                  <a:pt x="1841" y="4858"/>
                </a:lnTo>
                <a:lnTo>
                  <a:pt x="1926" y="4644"/>
                </a:lnTo>
                <a:lnTo>
                  <a:pt x="1926" y="4537"/>
                </a:lnTo>
                <a:lnTo>
                  <a:pt x="1905" y="4473"/>
                </a:lnTo>
                <a:lnTo>
                  <a:pt x="1883" y="4451"/>
                </a:lnTo>
                <a:lnTo>
                  <a:pt x="1841" y="4451"/>
                </a:lnTo>
                <a:lnTo>
                  <a:pt x="1734" y="4473"/>
                </a:lnTo>
                <a:lnTo>
                  <a:pt x="1734" y="4473"/>
                </a:lnTo>
                <a:lnTo>
                  <a:pt x="1669" y="4515"/>
                </a:lnTo>
                <a:lnTo>
                  <a:pt x="1627" y="4558"/>
                </a:lnTo>
                <a:lnTo>
                  <a:pt x="1520" y="4708"/>
                </a:lnTo>
                <a:lnTo>
                  <a:pt x="1434" y="4879"/>
                </a:lnTo>
                <a:lnTo>
                  <a:pt x="1370" y="5008"/>
                </a:lnTo>
                <a:lnTo>
                  <a:pt x="1370" y="5008"/>
                </a:lnTo>
                <a:lnTo>
                  <a:pt x="1370" y="4965"/>
                </a:lnTo>
                <a:lnTo>
                  <a:pt x="1370" y="4901"/>
                </a:lnTo>
                <a:lnTo>
                  <a:pt x="1434" y="4729"/>
                </a:lnTo>
                <a:lnTo>
                  <a:pt x="1584" y="4451"/>
                </a:lnTo>
                <a:lnTo>
                  <a:pt x="1584" y="4451"/>
                </a:lnTo>
                <a:lnTo>
                  <a:pt x="1605" y="4344"/>
                </a:lnTo>
                <a:lnTo>
                  <a:pt x="1605" y="4280"/>
                </a:lnTo>
                <a:lnTo>
                  <a:pt x="1584" y="4237"/>
                </a:lnTo>
                <a:lnTo>
                  <a:pt x="1562" y="4195"/>
                </a:lnTo>
                <a:lnTo>
                  <a:pt x="1498" y="4173"/>
                </a:lnTo>
                <a:lnTo>
                  <a:pt x="1455" y="4195"/>
                </a:lnTo>
                <a:lnTo>
                  <a:pt x="1391" y="4216"/>
                </a:lnTo>
                <a:lnTo>
                  <a:pt x="1306" y="4259"/>
                </a:lnTo>
                <a:lnTo>
                  <a:pt x="1306" y="4259"/>
                </a:lnTo>
                <a:lnTo>
                  <a:pt x="1434" y="3874"/>
                </a:lnTo>
                <a:lnTo>
                  <a:pt x="1434" y="3874"/>
                </a:lnTo>
                <a:lnTo>
                  <a:pt x="1990" y="3852"/>
                </a:lnTo>
                <a:lnTo>
                  <a:pt x="2547" y="3831"/>
                </a:lnTo>
                <a:lnTo>
                  <a:pt x="3103" y="3831"/>
                </a:lnTo>
                <a:lnTo>
                  <a:pt x="3381" y="3874"/>
                </a:lnTo>
                <a:lnTo>
                  <a:pt x="3659" y="3916"/>
                </a:lnTo>
                <a:lnTo>
                  <a:pt x="3659" y="3916"/>
                </a:lnTo>
                <a:lnTo>
                  <a:pt x="3381" y="5414"/>
                </a:lnTo>
                <a:lnTo>
                  <a:pt x="3124" y="6912"/>
                </a:lnTo>
                <a:lnTo>
                  <a:pt x="3124" y="69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1721420" y="2026222"/>
            <a:ext cx="239765" cy="242627"/>
          </a:xfrm>
          <a:custGeom>
            <a:rect b="b" l="l" r="r" t="t"/>
            <a:pathLst>
              <a:path extrusionOk="0" h="8987" w="8881">
                <a:moveTo>
                  <a:pt x="8367" y="4729"/>
                </a:moveTo>
                <a:lnTo>
                  <a:pt x="8367" y="4729"/>
                </a:lnTo>
                <a:lnTo>
                  <a:pt x="8153" y="4536"/>
                </a:lnTo>
                <a:lnTo>
                  <a:pt x="7939" y="4387"/>
                </a:lnTo>
                <a:lnTo>
                  <a:pt x="7703" y="4280"/>
                </a:lnTo>
                <a:lnTo>
                  <a:pt x="7447" y="4215"/>
                </a:lnTo>
                <a:lnTo>
                  <a:pt x="7190" y="4215"/>
                </a:lnTo>
                <a:lnTo>
                  <a:pt x="6933" y="4258"/>
                </a:lnTo>
                <a:lnTo>
                  <a:pt x="6676" y="4365"/>
                </a:lnTo>
                <a:lnTo>
                  <a:pt x="6441" y="4515"/>
                </a:lnTo>
                <a:lnTo>
                  <a:pt x="6441" y="4515"/>
                </a:lnTo>
                <a:lnTo>
                  <a:pt x="6141" y="3937"/>
                </a:lnTo>
                <a:lnTo>
                  <a:pt x="6013" y="3659"/>
                </a:lnTo>
                <a:lnTo>
                  <a:pt x="5885" y="3360"/>
                </a:lnTo>
                <a:lnTo>
                  <a:pt x="5885" y="3360"/>
                </a:lnTo>
                <a:lnTo>
                  <a:pt x="5778" y="3060"/>
                </a:lnTo>
                <a:lnTo>
                  <a:pt x="5671" y="2739"/>
                </a:lnTo>
                <a:lnTo>
                  <a:pt x="5671" y="2739"/>
                </a:lnTo>
                <a:lnTo>
                  <a:pt x="5649" y="2611"/>
                </a:lnTo>
                <a:lnTo>
                  <a:pt x="5649" y="2504"/>
                </a:lnTo>
                <a:lnTo>
                  <a:pt x="5649" y="2268"/>
                </a:lnTo>
                <a:lnTo>
                  <a:pt x="5649" y="2268"/>
                </a:lnTo>
                <a:lnTo>
                  <a:pt x="5628" y="1691"/>
                </a:lnTo>
                <a:lnTo>
                  <a:pt x="5628" y="1391"/>
                </a:lnTo>
                <a:lnTo>
                  <a:pt x="5649" y="1092"/>
                </a:lnTo>
                <a:lnTo>
                  <a:pt x="5649" y="1092"/>
                </a:lnTo>
                <a:lnTo>
                  <a:pt x="5692" y="835"/>
                </a:lnTo>
                <a:lnTo>
                  <a:pt x="5714" y="535"/>
                </a:lnTo>
                <a:lnTo>
                  <a:pt x="5714" y="386"/>
                </a:lnTo>
                <a:lnTo>
                  <a:pt x="5671" y="257"/>
                </a:lnTo>
                <a:lnTo>
                  <a:pt x="5628" y="129"/>
                </a:lnTo>
                <a:lnTo>
                  <a:pt x="5564" y="22"/>
                </a:lnTo>
                <a:lnTo>
                  <a:pt x="5564" y="22"/>
                </a:lnTo>
                <a:lnTo>
                  <a:pt x="5457" y="1"/>
                </a:lnTo>
                <a:lnTo>
                  <a:pt x="5350" y="1"/>
                </a:lnTo>
                <a:lnTo>
                  <a:pt x="5243" y="22"/>
                </a:lnTo>
                <a:lnTo>
                  <a:pt x="5136" y="43"/>
                </a:lnTo>
                <a:lnTo>
                  <a:pt x="4922" y="150"/>
                </a:lnTo>
                <a:lnTo>
                  <a:pt x="4751" y="279"/>
                </a:lnTo>
                <a:lnTo>
                  <a:pt x="4751" y="279"/>
                </a:lnTo>
                <a:lnTo>
                  <a:pt x="4687" y="343"/>
                </a:lnTo>
                <a:lnTo>
                  <a:pt x="4644" y="407"/>
                </a:lnTo>
                <a:lnTo>
                  <a:pt x="4622" y="493"/>
                </a:lnTo>
                <a:lnTo>
                  <a:pt x="4601" y="557"/>
                </a:lnTo>
                <a:lnTo>
                  <a:pt x="4601" y="707"/>
                </a:lnTo>
                <a:lnTo>
                  <a:pt x="4580" y="771"/>
                </a:lnTo>
                <a:lnTo>
                  <a:pt x="4537" y="856"/>
                </a:lnTo>
                <a:lnTo>
                  <a:pt x="4537" y="856"/>
                </a:lnTo>
                <a:lnTo>
                  <a:pt x="4451" y="1028"/>
                </a:lnTo>
                <a:lnTo>
                  <a:pt x="4323" y="1156"/>
                </a:lnTo>
                <a:lnTo>
                  <a:pt x="4173" y="1306"/>
                </a:lnTo>
                <a:lnTo>
                  <a:pt x="4023" y="1413"/>
                </a:lnTo>
                <a:lnTo>
                  <a:pt x="4023" y="1413"/>
                </a:lnTo>
                <a:lnTo>
                  <a:pt x="3895" y="1477"/>
                </a:lnTo>
                <a:lnTo>
                  <a:pt x="3852" y="1477"/>
                </a:lnTo>
                <a:lnTo>
                  <a:pt x="3788" y="1434"/>
                </a:lnTo>
                <a:lnTo>
                  <a:pt x="3702" y="1391"/>
                </a:lnTo>
                <a:lnTo>
                  <a:pt x="3702" y="1391"/>
                </a:lnTo>
                <a:lnTo>
                  <a:pt x="3510" y="1306"/>
                </a:lnTo>
                <a:lnTo>
                  <a:pt x="3296" y="1241"/>
                </a:lnTo>
                <a:lnTo>
                  <a:pt x="3296" y="1241"/>
                </a:lnTo>
                <a:lnTo>
                  <a:pt x="3103" y="1220"/>
                </a:lnTo>
                <a:lnTo>
                  <a:pt x="2911" y="1220"/>
                </a:lnTo>
                <a:lnTo>
                  <a:pt x="2718" y="1220"/>
                </a:lnTo>
                <a:lnTo>
                  <a:pt x="2526" y="1241"/>
                </a:lnTo>
                <a:lnTo>
                  <a:pt x="2333" y="1263"/>
                </a:lnTo>
                <a:lnTo>
                  <a:pt x="2162" y="1306"/>
                </a:lnTo>
                <a:lnTo>
                  <a:pt x="1969" y="1370"/>
                </a:lnTo>
                <a:lnTo>
                  <a:pt x="1798" y="1434"/>
                </a:lnTo>
                <a:lnTo>
                  <a:pt x="1627" y="1520"/>
                </a:lnTo>
                <a:lnTo>
                  <a:pt x="1477" y="1627"/>
                </a:lnTo>
                <a:lnTo>
                  <a:pt x="1327" y="1734"/>
                </a:lnTo>
                <a:lnTo>
                  <a:pt x="1178" y="1862"/>
                </a:lnTo>
                <a:lnTo>
                  <a:pt x="1028" y="1990"/>
                </a:lnTo>
                <a:lnTo>
                  <a:pt x="900" y="2119"/>
                </a:lnTo>
                <a:lnTo>
                  <a:pt x="793" y="2290"/>
                </a:lnTo>
                <a:lnTo>
                  <a:pt x="664" y="2440"/>
                </a:lnTo>
                <a:lnTo>
                  <a:pt x="664" y="2440"/>
                </a:lnTo>
                <a:lnTo>
                  <a:pt x="450" y="2803"/>
                </a:lnTo>
                <a:lnTo>
                  <a:pt x="258" y="3210"/>
                </a:lnTo>
                <a:lnTo>
                  <a:pt x="172" y="3424"/>
                </a:lnTo>
                <a:lnTo>
                  <a:pt x="108" y="3638"/>
                </a:lnTo>
                <a:lnTo>
                  <a:pt x="44" y="3830"/>
                </a:lnTo>
                <a:lnTo>
                  <a:pt x="22" y="4044"/>
                </a:lnTo>
                <a:lnTo>
                  <a:pt x="22" y="4044"/>
                </a:lnTo>
                <a:lnTo>
                  <a:pt x="1" y="4194"/>
                </a:lnTo>
                <a:lnTo>
                  <a:pt x="22" y="4365"/>
                </a:lnTo>
                <a:lnTo>
                  <a:pt x="22" y="4365"/>
                </a:lnTo>
                <a:lnTo>
                  <a:pt x="44" y="4472"/>
                </a:lnTo>
                <a:lnTo>
                  <a:pt x="65" y="4536"/>
                </a:lnTo>
                <a:lnTo>
                  <a:pt x="129" y="4579"/>
                </a:lnTo>
                <a:lnTo>
                  <a:pt x="215" y="4601"/>
                </a:lnTo>
                <a:lnTo>
                  <a:pt x="215" y="4601"/>
                </a:lnTo>
                <a:lnTo>
                  <a:pt x="407" y="4643"/>
                </a:lnTo>
                <a:lnTo>
                  <a:pt x="600" y="4665"/>
                </a:lnTo>
                <a:lnTo>
                  <a:pt x="985" y="4708"/>
                </a:lnTo>
                <a:lnTo>
                  <a:pt x="985" y="4708"/>
                </a:lnTo>
                <a:lnTo>
                  <a:pt x="1199" y="4708"/>
                </a:lnTo>
                <a:lnTo>
                  <a:pt x="1413" y="4708"/>
                </a:lnTo>
                <a:lnTo>
                  <a:pt x="1627" y="4708"/>
                </a:lnTo>
                <a:lnTo>
                  <a:pt x="1841" y="4665"/>
                </a:lnTo>
                <a:lnTo>
                  <a:pt x="2055" y="4622"/>
                </a:lnTo>
                <a:lnTo>
                  <a:pt x="2247" y="4558"/>
                </a:lnTo>
                <a:lnTo>
                  <a:pt x="2461" y="4472"/>
                </a:lnTo>
                <a:lnTo>
                  <a:pt x="2654" y="4365"/>
                </a:lnTo>
                <a:lnTo>
                  <a:pt x="2654" y="4365"/>
                </a:lnTo>
                <a:lnTo>
                  <a:pt x="2804" y="4258"/>
                </a:lnTo>
                <a:lnTo>
                  <a:pt x="2953" y="4130"/>
                </a:lnTo>
                <a:lnTo>
                  <a:pt x="3253" y="3895"/>
                </a:lnTo>
                <a:lnTo>
                  <a:pt x="3253" y="3895"/>
                </a:lnTo>
                <a:lnTo>
                  <a:pt x="3574" y="3638"/>
                </a:lnTo>
                <a:lnTo>
                  <a:pt x="3574" y="3638"/>
                </a:lnTo>
                <a:lnTo>
                  <a:pt x="3360" y="4002"/>
                </a:lnTo>
                <a:lnTo>
                  <a:pt x="3146" y="4344"/>
                </a:lnTo>
                <a:lnTo>
                  <a:pt x="3146" y="4344"/>
                </a:lnTo>
                <a:lnTo>
                  <a:pt x="3103" y="4494"/>
                </a:lnTo>
                <a:lnTo>
                  <a:pt x="3039" y="4686"/>
                </a:lnTo>
                <a:lnTo>
                  <a:pt x="2953" y="4879"/>
                </a:lnTo>
                <a:lnTo>
                  <a:pt x="2932" y="4943"/>
                </a:lnTo>
                <a:lnTo>
                  <a:pt x="2889" y="4964"/>
                </a:lnTo>
                <a:lnTo>
                  <a:pt x="2889" y="4964"/>
                </a:lnTo>
                <a:lnTo>
                  <a:pt x="2825" y="4986"/>
                </a:lnTo>
                <a:lnTo>
                  <a:pt x="2740" y="4964"/>
                </a:lnTo>
                <a:lnTo>
                  <a:pt x="2568" y="4922"/>
                </a:lnTo>
                <a:lnTo>
                  <a:pt x="2568" y="4922"/>
                </a:lnTo>
                <a:lnTo>
                  <a:pt x="2226" y="4922"/>
                </a:lnTo>
                <a:lnTo>
                  <a:pt x="2226" y="4922"/>
                </a:lnTo>
                <a:lnTo>
                  <a:pt x="1905" y="4943"/>
                </a:lnTo>
                <a:lnTo>
                  <a:pt x="1755" y="4964"/>
                </a:lnTo>
                <a:lnTo>
                  <a:pt x="1606" y="5007"/>
                </a:lnTo>
                <a:lnTo>
                  <a:pt x="1606" y="5007"/>
                </a:lnTo>
                <a:lnTo>
                  <a:pt x="1434" y="5093"/>
                </a:lnTo>
                <a:lnTo>
                  <a:pt x="1285" y="5178"/>
                </a:lnTo>
                <a:lnTo>
                  <a:pt x="1135" y="5285"/>
                </a:lnTo>
                <a:lnTo>
                  <a:pt x="1006" y="5392"/>
                </a:lnTo>
                <a:lnTo>
                  <a:pt x="900" y="5521"/>
                </a:lnTo>
                <a:lnTo>
                  <a:pt x="793" y="5670"/>
                </a:lnTo>
                <a:lnTo>
                  <a:pt x="707" y="5820"/>
                </a:lnTo>
                <a:lnTo>
                  <a:pt x="643" y="5970"/>
                </a:lnTo>
                <a:lnTo>
                  <a:pt x="579" y="6141"/>
                </a:lnTo>
                <a:lnTo>
                  <a:pt x="536" y="6312"/>
                </a:lnTo>
                <a:lnTo>
                  <a:pt x="514" y="6483"/>
                </a:lnTo>
                <a:lnTo>
                  <a:pt x="493" y="6655"/>
                </a:lnTo>
                <a:lnTo>
                  <a:pt x="493" y="6826"/>
                </a:lnTo>
                <a:lnTo>
                  <a:pt x="514" y="6997"/>
                </a:lnTo>
                <a:lnTo>
                  <a:pt x="536" y="7189"/>
                </a:lnTo>
                <a:lnTo>
                  <a:pt x="579" y="7361"/>
                </a:lnTo>
                <a:lnTo>
                  <a:pt x="579" y="7361"/>
                </a:lnTo>
                <a:lnTo>
                  <a:pt x="664" y="7617"/>
                </a:lnTo>
                <a:lnTo>
                  <a:pt x="771" y="7896"/>
                </a:lnTo>
                <a:lnTo>
                  <a:pt x="921" y="8131"/>
                </a:lnTo>
                <a:lnTo>
                  <a:pt x="1113" y="8345"/>
                </a:lnTo>
                <a:lnTo>
                  <a:pt x="1113" y="8345"/>
                </a:lnTo>
                <a:lnTo>
                  <a:pt x="1220" y="8452"/>
                </a:lnTo>
                <a:lnTo>
                  <a:pt x="1370" y="8559"/>
                </a:lnTo>
                <a:lnTo>
                  <a:pt x="1520" y="8644"/>
                </a:lnTo>
                <a:lnTo>
                  <a:pt x="1670" y="8709"/>
                </a:lnTo>
                <a:lnTo>
                  <a:pt x="1991" y="8816"/>
                </a:lnTo>
                <a:lnTo>
                  <a:pt x="2312" y="8901"/>
                </a:lnTo>
                <a:lnTo>
                  <a:pt x="2312" y="8901"/>
                </a:lnTo>
                <a:lnTo>
                  <a:pt x="2740" y="8965"/>
                </a:lnTo>
                <a:lnTo>
                  <a:pt x="2953" y="8987"/>
                </a:lnTo>
                <a:lnTo>
                  <a:pt x="3146" y="8965"/>
                </a:lnTo>
                <a:lnTo>
                  <a:pt x="3360" y="8944"/>
                </a:lnTo>
                <a:lnTo>
                  <a:pt x="3553" y="8901"/>
                </a:lnTo>
                <a:lnTo>
                  <a:pt x="3745" y="8837"/>
                </a:lnTo>
                <a:lnTo>
                  <a:pt x="3938" y="8730"/>
                </a:lnTo>
                <a:lnTo>
                  <a:pt x="3938" y="8730"/>
                </a:lnTo>
                <a:lnTo>
                  <a:pt x="4087" y="8623"/>
                </a:lnTo>
                <a:lnTo>
                  <a:pt x="4216" y="8495"/>
                </a:lnTo>
                <a:lnTo>
                  <a:pt x="4344" y="8366"/>
                </a:lnTo>
                <a:lnTo>
                  <a:pt x="4473" y="8216"/>
                </a:lnTo>
                <a:lnTo>
                  <a:pt x="4473" y="8216"/>
                </a:lnTo>
                <a:lnTo>
                  <a:pt x="4558" y="8088"/>
                </a:lnTo>
                <a:lnTo>
                  <a:pt x="4622" y="7938"/>
                </a:lnTo>
                <a:lnTo>
                  <a:pt x="4708" y="7789"/>
                </a:lnTo>
                <a:lnTo>
                  <a:pt x="4815" y="7682"/>
                </a:lnTo>
                <a:lnTo>
                  <a:pt x="4815" y="7682"/>
                </a:lnTo>
                <a:lnTo>
                  <a:pt x="4922" y="7810"/>
                </a:lnTo>
                <a:lnTo>
                  <a:pt x="5007" y="7938"/>
                </a:lnTo>
                <a:lnTo>
                  <a:pt x="5093" y="8067"/>
                </a:lnTo>
                <a:lnTo>
                  <a:pt x="5221" y="8174"/>
                </a:lnTo>
                <a:lnTo>
                  <a:pt x="5221" y="8174"/>
                </a:lnTo>
                <a:lnTo>
                  <a:pt x="5350" y="8259"/>
                </a:lnTo>
                <a:lnTo>
                  <a:pt x="5478" y="8302"/>
                </a:lnTo>
                <a:lnTo>
                  <a:pt x="5607" y="8345"/>
                </a:lnTo>
                <a:lnTo>
                  <a:pt x="5756" y="8366"/>
                </a:lnTo>
                <a:lnTo>
                  <a:pt x="5756" y="8366"/>
                </a:lnTo>
                <a:lnTo>
                  <a:pt x="6034" y="8409"/>
                </a:lnTo>
                <a:lnTo>
                  <a:pt x="6334" y="8452"/>
                </a:lnTo>
                <a:lnTo>
                  <a:pt x="6612" y="8452"/>
                </a:lnTo>
                <a:lnTo>
                  <a:pt x="6912" y="8409"/>
                </a:lnTo>
                <a:lnTo>
                  <a:pt x="6912" y="8409"/>
                </a:lnTo>
                <a:lnTo>
                  <a:pt x="7190" y="8345"/>
                </a:lnTo>
                <a:lnTo>
                  <a:pt x="7468" y="8216"/>
                </a:lnTo>
                <a:lnTo>
                  <a:pt x="7703" y="8088"/>
                </a:lnTo>
                <a:lnTo>
                  <a:pt x="7939" y="7917"/>
                </a:lnTo>
                <a:lnTo>
                  <a:pt x="8153" y="7724"/>
                </a:lnTo>
                <a:lnTo>
                  <a:pt x="8324" y="7510"/>
                </a:lnTo>
                <a:lnTo>
                  <a:pt x="8516" y="7275"/>
                </a:lnTo>
                <a:lnTo>
                  <a:pt x="8666" y="7040"/>
                </a:lnTo>
                <a:lnTo>
                  <a:pt x="8666" y="7040"/>
                </a:lnTo>
                <a:lnTo>
                  <a:pt x="8730" y="6890"/>
                </a:lnTo>
                <a:lnTo>
                  <a:pt x="8795" y="6762"/>
                </a:lnTo>
                <a:lnTo>
                  <a:pt x="8837" y="6612"/>
                </a:lnTo>
                <a:lnTo>
                  <a:pt x="8859" y="6462"/>
                </a:lnTo>
                <a:lnTo>
                  <a:pt x="8880" y="6162"/>
                </a:lnTo>
                <a:lnTo>
                  <a:pt x="8859" y="5842"/>
                </a:lnTo>
                <a:lnTo>
                  <a:pt x="8795" y="5521"/>
                </a:lnTo>
                <a:lnTo>
                  <a:pt x="8709" y="5242"/>
                </a:lnTo>
                <a:lnTo>
                  <a:pt x="8559" y="4964"/>
                </a:lnTo>
                <a:lnTo>
                  <a:pt x="8474" y="4836"/>
                </a:lnTo>
                <a:lnTo>
                  <a:pt x="8367" y="4729"/>
                </a:lnTo>
                <a:lnTo>
                  <a:pt x="8367" y="4729"/>
                </a:lnTo>
                <a:close/>
                <a:moveTo>
                  <a:pt x="5072" y="707"/>
                </a:moveTo>
                <a:lnTo>
                  <a:pt x="5072" y="707"/>
                </a:lnTo>
                <a:lnTo>
                  <a:pt x="5050" y="557"/>
                </a:lnTo>
                <a:lnTo>
                  <a:pt x="5072" y="514"/>
                </a:lnTo>
                <a:lnTo>
                  <a:pt x="5157" y="471"/>
                </a:lnTo>
                <a:lnTo>
                  <a:pt x="5157" y="471"/>
                </a:lnTo>
                <a:lnTo>
                  <a:pt x="5286" y="407"/>
                </a:lnTo>
                <a:lnTo>
                  <a:pt x="5286" y="407"/>
                </a:lnTo>
                <a:lnTo>
                  <a:pt x="5264" y="450"/>
                </a:lnTo>
                <a:lnTo>
                  <a:pt x="5286" y="514"/>
                </a:lnTo>
                <a:lnTo>
                  <a:pt x="5286" y="771"/>
                </a:lnTo>
                <a:lnTo>
                  <a:pt x="5286" y="878"/>
                </a:lnTo>
                <a:lnTo>
                  <a:pt x="5264" y="985"/>
                </a:lnTo>
                <a:lnTo>
                  <a:pt x="5243" y="1006"/>
                </a:lnTo>
                <a:lnTo>
                  <a:pt x="5200" y="1028"/>
                </a:lnTo>
                <a:lnTo>
                  <a:pt x="5157" y="1028"/>
                </a:lnTo>
                <a:lnTo>
                  <a:pt x="5114" y="1028"/>
                </a:lnTo>
                <a:lnTo>
                  <a:pt x="5114" y="1028"/>
                </a:lnTo>
                <a:lnTo>
                  <a:pt x="5072" y="985"/>
                </a:lnTo>
                <a:lnTo>
                  <a:pt x="5050" y="963"/>
                </a:lnTo>
                <a:lnTo>
                  <a:pt x="5050" y="878"/>
                </a:lnTo>
                <a:lnTo>
                  <a:pt x="5072" y="792"/>
                </a:lnTo>
                <a:lnTo>
                  <a:pt x="5072" y="707"/>
                </a:lnTo>
                <a:lnTo>
                  <a:pt x="5072" y="707"/>
                </a:lnTo>
                <a:close/>
                <a:moveTo>
                  <a:pt x="4216" y="1819"/>
                </a:moveTo>
                <a:lnTo>
                  <a:pt x="4216" y="1819"/>
                </a:lnTo>
                <a:lnTo>
                  <a:pt x="4259" y="1776"/>
                </a:lnTo>
                <a:lnTo>
                  <a:pt x="4323" y="1734"/>
                </a:lnTo>
                <a:lnTo>
                  <a:pt x="4430" y="1691"/>
                </a:lnTo>
                <a:lnTo>
                  <a:pt x="4430" y="1691"/>
                </a:lnTo>
                <a:lnTo>
                  <a:pt x="4601" y="1541"/>
                </a:lnTo>
                <a:lnTo>
                  <a:pt x="4751" y="1370"/>
                </a:lnTo>
                <a:lnTo>
                  <a:pt x="4751" y="1370"/>
                </a:lnTo>
                <a:lnTo>
                  <a:pt x="4772" y="1370"/>
                </a:lnTo>
                <a:lnTo>
                  <a:pt x="4794" y="1370"/>
                </a:lnTo>
                <a:lnTo>
                  <a:pt x="4794" y="1434"/>
                </a:lnTo>
                <a:lnTo>
                  <a:pt x="4729" y="1605"/>
                </a:lnTo>
                <a:lnTo>
                  <a:pt x="4601" y="1905"/>
                </a:lnTo>
                <a:lnTo>
                  <a:pt x="4601" y="1905"/>
                </a:lnTo>
                <a:lnTo>
                  <a:pt x="4408" y="2247"/>
                </a:lnTo>
                <a:lnTo>
                  <a:pt x="4194" y="2568"/>
                </a:lnTo>
                <a:lnTo>
                  <a:pt x="4194" y="2568"/>
                </a:lnTo>
                <a:lnTo>
                  <a:pt x="4194" y="2547"/>
                </a:lnTo>
                <a:lnTo>
                  <a:pt x="4194" y="2504"/>
                </a:lnTo>
                <a:lnTo>
                  <a:pt x="4216" y="2333"/>
                </a:lnTo>
                <a:lnTo>
                  <a:pt x="4259" y="2076"/>
                </a:lnTo>
                <a:lnTo>
                  <a:pt x="4259" y="2076"/>
                </a:lnTo>
                <a:lnTo>
                  <a:pt x="4237" y="1948"/>
                </a:lnTo>
                <a:lnTo>
                  <a:pt x="4216" y="1862"/>
                </a:lnTo>
                <a:lnTo>
                  <a:pt x="4216" y="1819"/>
                </a:lnTo>
                <a:lnTo>
                  <a:pt x="4216" y="1819"/>
                </a:lnTo>
                <a:close/>
                <a:moveTo>
                  <a:pt x="3082" y="3424"/>
                </a:moveTo>
                <a:lnTo>
                  <a:pt x="3082" y="3424"/>
                </a:lnTo>
                <a:lnTo>
                  <a:pt x="2825" y="3659"/>
                </a:lnTo>
                <a:lnTo>
                  <a:pt x="2547" y="3873"/>
                </a:lnTo>
                <a:lnTo>
                  <a:pt x="2397" y="3980"/>
                </a:lnTo>
                <a:lnTo>
                  <a:pt x="2226" y="4066"/>
                </a:lnTo>
                <a:lnTo>
                  <a:pt x="2076" y="4130"/>
                </a:lnTo>
                <a:lnTo>
                  <a:pt x="1905" y="4194"/>
                </a:lnTo>
                <a:lnTo>
                  <a:pt x="1905" y="4194"/>
                </a:lnTo>
                <a:lnTo>
                  <a:pt x="1734" y="4237"/>
                </a:lnTo>
                <a:lnTo>
                  <a:pt x="1541" y="4258"/>
                </a:lnTo>
                <a:lnTo>
                  <a:pt x="1178" y="4258"/>
                </a:lnTo>
                <a:lnTo>
                  <a:pt x="814" y="4258"/>
                </a:lnTo>
                <a:lnTo>
                  <a:pt x="621" y="4258"/>
                </a:lnTo>
                <a:lnTo>
                  <a:pt x="450" y="4280"/>
                </a:lnTo>
                <a:lnTo>
                  <a:pt x="450" y="4280"/>
                </a:lnTo>
                <a:lnTo>
                  <a:pt x="429" y="4151"/>
                </a:lnTo>
                <a:lnTo>
                  <a:pt x="450" y="4023"/>
                </a:lnTo>
                <a:lnTo>
                  <a:pt x="472" y="3895"/>
                </a:lnTo>
                <a:lnTo>
                  <a:pt x="514" y="3766"/>
                </a:lnTo>
                <a:lnTo>
                  <a:pt x="643" y="3509"/>
                </a:lnTo>
                <a:lnTo>
                  <a:pt x="750" y="3274"/>
                </a:lnTo>
                <a:lnTo>
                  <a:pt x="750" y="3274"/>
                </a:lnTo>
                <a:lnTo>
                  <a:pt x="857" y="3060"/>
                </a:lnTo>
                <a:lnTo>
                  <a:pt x="964" y="2825"/>
                </a:lnTo>
                <a:lnTo>
                  <a:pt x="1092" y="2611"/>
                </a:lnTo>
                <a:lnTo>
                  <a:pt x="1242" y="2397"/>
                </a:lnTo>
                <a:lnTo>
                  <a:pt x="1242" y="2397"/>
                </a:lnTo>
                <a:lnTo>
                  <a:pt x="1434" y="2204"/>
                </a:lnTo>
                <a:lnTo>
                  <a:pt x="1627" y="2054"/>
                </a:lnTo>
                <a:lnTo>
                  <a:pt x="1820" y="1926"/>
                </a:lnTo>
                <a:lnTo>
                  <a:pt x="2055" y="1819"/>
                </a:lnTo>
                <a:lnTo>
                  <a:pt x="2290" y="1755"/>
                </a:lnTo>
                <a:lnTo>
                  <a:pt x="2526" y="1691"/>
                </a:lnTo>
                <a:lnTo>
                  <a:pt x="2782" y="1669"/>
                </a:lnTo>
                <a:lnTo>
                  <a:pt x="3039" y="1691"/>
                </a:lnTo>
                <a:lnTo>
                  <a:pt x="3039" y="1691"/>
                </a:lnTo>
                <a:lnTo>
                  <a:pt x="3253" y="1712"/>
                </a:lnTo>
                <a:lnTo>
                  <a:pt x="3381" y="1734"/>
                </a:lnTo>
                <a:lnTo>
                  <a:pt x="3488" y="1798"/>
                </a:lnTo>
                <a:lnTo>
                  <a:pt x="3488" y="1798"/>
                </a:lnTo>
                <a:lnTo>
                  <a:pt x="3381" y="1841"/>
                </a:lnTo>
                <a:lnTo>
                  <a:pt x="3253" y="1883"/>
                </a:lnTo>
                <a:lnTo>
                  <a:pt x="3125" y="1883"/>
                </a:lnTo>
                <a:lnTo>
                  <a:pt x="2996" y="1883"/>
                </a:lnTo>
                <a:lnTo>
                  <a:pt x="2718" y="1883"/>
                </a:lnTo>
                <a:lnTo>
                  <a:pt x="2590" y="1883"/>
                </a:lnTo>
                <a:lnTo>
                  <a:pt x="2461" y="1883"/>
                </a:lnTo>
                <a:lnTo>
                  <a:pt x="2461" y="1883"/>
                </a:lnTo>
                <a:lnTo>
                  <a:pt x="2354" y="1905"/>
                </a:lnTo>
                <a:lnTo>
                  <a:pt x="2247" y="1948"/>
                </a:lnTo>
                <a:lnTo>
                  <a:pt x="2183" y="1969"/>
                </a:lnTo>
                <a:lnTo>
                  <a:pt x="2162" y="2012"/>
                </a:lnTo>
                <a:lnTo>
                  <a:pt x="2140" y="2033"/>
                </a:lnTo>
                <a:lnTo>
                  <a:pt x="2140" y="2097"/>
                </a:lnTo>
                <a:lnTo>
                  <a:pt x="2140" y="2097"/>
                </a:lnTo>
                <a:lnTo>
                  <a:pt x="2162" y="2140"/>
                </a:lnTo>
                <a:lnTo>
                  <a:pt x="2183" y="2161"/>
                </a:lnTo>
                <a:lnTo>
                  <a:pt x="2269" y="2204"/>
                </a:lnTo>
                <a:lnTo>
                  <a:pt x="2461" y="2226"/>
                </a:lnTo>
                <a:lnTo>
                  <a:pt x="2461" y="2226"/>
                </a:lnTo>
                <a:lnTo>
                  <a:pt x="2461" y="2290"/>
                </a:lnTo>
                <a:lnTo>
                  <a:pt x="2419" y="2311"/>
                </a:lnTo>
                <a:lnTo>
                  <a:pt x="2333" y="2354"/>
                </a:lnTo>
                <a:lnTo>
                  <a:pt x="2205" y="2375"/>
                </a:lnTo>
                <a:lnTo>
                  <a:pt x="2119" y="2397"/>
                </a:lnTo>
                <a:lnTo>
                  <a:pt x="2119" y="2397"/>
                </a:lnTo>
                <a:lnTo>
                  <a:pt x="1777" y="2440"/>
                </a:lnTo>
                <a:lnTo>
                  <a:pt x="1627" y="2482"/>
                </a:lnTo>
                <a:lnTo>
                  <a:pt x="1456" y="2568"/>
                </a:lnTo>
                <a:lnTo>
                  <a:pt x="1456" y="2568"/>
                </a:lnTo>
                <a:lnTo>
                  <a:pt x="1370" y="2611"/>
                </a:lnTo>
                <a:lnTo>
                  <a:pt x="1263" y="2696"/>
                </a:lnTo>
                <a:lnTo>
                  <a:pt x="1220" y="2739"/>
                </a:lnTo>
                <a:lnTo>
                  <a:pt x="1199" y="2803"/>
                </a:lnTo>
                <a:lnTo>
                  <a:pt x="1199" y="2846"/>
                </a:lnTo>
                <a:lnTo>
                  <a:pt x="1242" y="2910"/>
                </a:lnTo>
                <a:lnTo>
                  <a:pt x="1242" y="2910"/>
                </a:lnTo>
                <a:lnTo>
                  <a:pt x="1285" y="2910"/>
                </a:lnTo>
                <a:lnTo>
                  <a:pt x="1370" y="2910"/>
                </a:lnTo>
                <a:lnTo>
                  <a:pt x="1520" y="2868"/>
                </a:lnTo>
                <a:lnTo>
                  <a:pt x="1691" y="2825"/>
                </a:lnTo>
                <a:lnTo>
                  <a:pt x="1734" y="2825"/>
                </a:lnTo>
                <a:lnTo>
                  <a:pt x="1777" y="2825"/>
                </a:lnTo>
                <a:lnTo>
                  <a:pt x="1777" y="2825"/>
                </a:lnTo>
                <a:lnTo>
                  <a:pt x="1713" y="2932"/>
                </a:lnTo>
                <a:lnTo>
                  <a:pt x="1563" y="3103"/>
                </a:lnTo>
                <a:lnTo>
                  <a:pt x="1327" y="3381"/>
                </a:lnTo>
                <a:lnTo>
                  <a:pt x="1327" y="3381"/>
                </a:lnTo>
                <a:lnTo>
                  <a:pt x="1220" y="3531"/>
                </a:lnTo>
                <a:lnTo>
                  <a:pt x="1113" y="3745"/>
                </a:lnTo>
                <a:lnTo>
                  <a:pt x="1092" y="3830"/>
                </a:lnTo>
                <a:lnTo>
                  <a:pt x="1092" y="3895"/>
                </a:lnTo>
                <a:lnTo>
                  <a:pt x="1113" y="3916"/>
                </a:lnTo>
                <a:lnTo>
                  <a:pt x="1135" y="3916"/>
                </a:lnTo>
                <a:lnTo>
                  <a:pt x="1263" y="3895"/>
                </a:lnTo>
                <a:lnTo>
                  <a:pt x="1263" y="3895"/>
                </a:lnTo>
                <a:lnTo>
                  <a:pt x="1349" y="3852"/>
                </a:lnTo>
                <a:lnTo>
                  <a:pt x="1434" y="3788"/>
                </a:lnTo>
                <a:lnTo>
                  <a:pt x="1584" y="3616"/>
                </a:lnTo>
                <a:lnTo>
                  <a:pt x="1884" y="3295"/>
                </a:lnTo>
                <a:lnTo>
                  <a:pt x="1884" y="3295"/>
                </a:lnTo>
                <a:lnTo>
                  <a:pt x="2483" y="2718"/>
                </a:lnTo>
                <a:lnTo>
                  <a:pt x="2483" y="2718"/>
                </a:lnTo>
                <a:lnTo>
                  <a:pt x="2504" y="2761"/>
                </a:lnTo>
                <a:lnTo>
                  <a:pt x="2483" y="2825"/>
                </a:lnTo>
                <a:lnTo>
                  <a:pt x="2440" y="2975"/>
                </a:lnTo>
                <a:lnTo>
                  <a:pt x="2376" y="3146"/>
                </a:lnTo>
                <a:lnTo>
                  <a:pt x="2354" y="3210"/>
                </a:lnTo>
                <a:lnTo>
                  <a:pt x="2376" y="3274"/>
                </a:lnTo>
                <a:lnTo>
                  <a:pt x="2376" y="3274"/>
                </a:lnTo>
                <a:lnTo>
                  <a:pt x="2397" y="3338"/>
                </a:lnTo>
                <a:lnTo>
                  <a:pt x="2440" y="3381"/>
                </a:lnTo>
                <a:lnTo>
                  <a:pt x="2483" y="3402"/>
                </a:lnTo>
                <a:lnTo>
                  <a:pt x="2526" y="3402"/>
                </a:lnTo>
                <a:lnTo>
                  <a:pt x="2611" y="3338"/>
                </a:lnTo>
                <a:lnTo>
                  <a:pt x="2675" y="3274"/>
                </a:lnTo>
                <a:lnTo>
                  <a:pt x="2675" y="3274"/>
                </a:lnTo>
                <a:lnTo>
                  <a:pt x="2761" y="3124"/>
                </a:lnTo>
                <a:lnTo>
                  <a:pt x="2847" y="2975"/>
                </a:lnTo>
                <a:lnTo>
                  <a:pt x="2975" y="2632"/>
                </a:lnTo>
                <a:lnTo>
                  <a:pt x="3060" y="2482"/>
                </a:lnTo>
                <a:lnTo>
                  <a:pt x="3167" y="2354"/>
                </a:lnTo>
                <a:lnTo>
                  <a:pt x="3274" y="2247"/>
                </a:lnTo>
                <a:lnTo>
                  <a:pt x="3360" y="2204"/>
                </a:lnTo>
                <a:lnTo>
                  <a:pt x="3446" y="2161"/>
                </a:lnTo>
                <a:lnTo>
                  <a:pt x="3446" y="2161"/>
                </a:lnTo>
                <a:lnTo>
                  <a:pt x="3467" y="2290"/>
                </a:lnTo>
                <a:lnTo>
                  <a:pt x="3488" y="2354"/>
                </a:lnTo>
                <a:lnTo>
                  <a:pt x="3531" y="2375"/>
                </a:lnTo>
                <a:lnTo>
                  <a:pt x="3595" y="2375"/>
                </a:lnTo>
                <a:lnTo>
                  <a:pt x="3638" y="2354"/>
                </a:lnTo>
                <a:lnTo>
                  <a:pt x="3681" y="2290"/>
                </a:lnTo>
                <a:lnTo>
                  <a:pt x="3724" y="2226"/>
                </a:lnTo>
                <a:lnTo>
                  <a:pt x="3745" y="2140"/>
                </a:lnTo>
                <a:lnTo>
                  <a:pt x="3745" y="2140"/>
                </a:lnTo>
                <a:lnTo>
                  <a:pt x="3788" y="2033"/>
                </a:lnTo>
                <a:lnTo>
                  <a:pt x="3809" y="1969"/>
                </a:lnTo>
                <a:lnTo>
                  <a:pt x="3831" y="1948"/>
                </a:lnTo>
                <a:lnTo>
                  <a:pt x="3852" y="1948"/>
                </a:lnTo>
                <a:lnTo>
                  <a:pt x="3874" y="2054"/>
                </a:lnTo>
                <a:lnTo>
                  <a:pt x="3874" y="2054"/>
                </a:lnTo>
                <a:lnTo>
                  <a:pt x="3895" y="2161"/>
                </a:lnTo>
                <a:lnTo>
                  <a:pt x="3895" y="2268"/>
                </a:lnTo>
                <a:lnTo>
                  <a:pt x="3852" y="2461"/>
                </a:lnTo>
                <a:lnTo>
                  <a:pt x="3767" y="2654"/>
                </a:lnTo>
                <a:lnTo>
                  <a:pt x="3660" y="2825"/>
                </a:lnTo>
                <a:lnTo>
                  <a:pt x="3510" y="2996"/>
                </a:lnTo>
                <a:lnTo>
                  <a:pt x="3381" y="3146"/>
                </a:lnTo>
                <a:lnTo>
                  <a:pt x="3082" y="3424"/>
                </a:lnTo>
                <a:lnTo>
                  <a:pt x="3082" y="3424"/>
                </a:lnTo>
                <a:close/>
                <a:moveTo>
                  <a:pt x="4301" y="7617"/>
                </a:moveTo>
                <a:lnTo>
                  <a:pt x="4301" y="7617"/>
                </a:lnTo>
                <a:lnTo>
                  <a:pt x="4194" y="7810"/>
                </a:lnTo>
                <a:lnTo>
                  <a:pt x="4045" y="8045"/>
                </a:lnTo>
                <a:lnTo>
                  <a:pt x="3874" y="8238"/>
                </a:lnTo>
                <a:lnTo>
                  <a:pt x="3702" y="8388"/>
                </a:lnTo>
                <a:lnTo>
                  <a:pt x="3702" y="8388"/>
                </a:lnTo>
                <a:lnTo>
                  <a:pt x="3531" y="8473"/>
                </a:lnTo>
                <a:lnTo>
                  <a:pt x="3360" y="8537"/>
                </a:lnTo>
                <a:lnTo>
                  <a:pt x="3189" y="8559"/>
                </a:lnTo>
                <a:lnTo>
                  <a:pt x="2996" y="8559"/>
                </a:lnTo>
                <a:lnTo>
                  <a:pt x="2825" y="8537"/>
                </a:lnTo>
                <a:lnTo>
                  <a:pt x="2633" y="8516"/>
                </a:lnTo>
                <a:lnTo>
                  <a:pt x="2290" y="8430"/>
                </a:lnTo>
                <a:lnTo>
                  <a:pt x="2290" y="8430"/>
                </a:lnTo>
                <a:lnTo>
                  <a:pt x="2333" y="8302"/>
                </a:lnTo>
                <a:lnTo>
                  <a:pt x="2354" y="8152"/>
                </a:lnTo>
                <a:lnTo>
                  <a:pt x="2333" y="8088"/>
                </a:lnTo>
                <a:lnTo>
                  <a:pt x="2312" y="8024"/>
                </a:lnTo>
                <a:lnTo>
                  <a:pt x="2247" y="8003"/>
                </a:lnTo>
                <a:lnTo>
                  <a:pt x="2162" y="8024"/>
                </a:lnTo>
                <a:lnTo>
                  <a:pt x="2162" y="8024"/>
                </a:lnTo>
                <a:lnTo>
                  <a:pt x="2119" y="8045"/>
                </a:lnTo>
                <a:lnTo>
                  <a:pt x="2076" y="8088"/>
                </a:lnTo>
                <a:lnTo>
                  <a:pt x="1991" y="8174"/>
                </a:lnTo>
                <a:lnTo>
                  <a:pt x="1948" y="8216"/>
                </a:lnTo>
                <a:lnTo>
                  <a:pt x="1884" y="8216"/>
                </a:lnTo>
                <a:lnTo>
                  <a:pt x="1841" y="8195"/>
                </a:lnTo>
                <a:lnTo>
                  <a:pt x="1798" y="8109"/>
                </a:lnTo>
                <a:lnTo>
                  <a:pt x="1798" y="8109"/>
                </a:lnTo>
                <a:lnTo>
                  <a:pt x="1798" y="8067"/>
                </a:lnTo>
                <a:lnTo>
                  <a:pt x="1841" y="7981"/>
                </a:lnTo>
                <a:lnTo>
                  <a:pt x="1948" y="7767"/>
                </a:lnTo>
                <a:lnTo>
                  <a:pt x="1991" y="7660"/>
                </a:lnTo>
                <a:lnTo>
                  <a:pt x="2012" y="7553"/>
                </a:lnTo>
                <a:lnTo>
                  <a:pt x="1991" y="7468"/>
                </a:lnTo>
                <a:lnTo>
                  <a:pt x="1969" y="7446"/>
                </a:lnTo>
                <a:lnTo>
                  <a:pt x="1927" y="7425"/>
                </a:lnTo>
                <a:lnTo>
                  <a:pt x="1927" y="7425"/>
                </a:lnTo>
                <a:lnTo>
                  <a:pt x="1862" y="7403"/>
                </a:lnTo>
                <a:lnTo>
                  <a:pt x="1798" y="7446"/>
                </a:lnTo>
                <a:lnTo>
                  <a:pt x="1755" y="7489"/>
                </a:lnTo>
                <a:lnTo>
                  <a:pt x="1713" y="7575"/>
                </a:lnTo>
                <a:lnTo>
                  <a:pt x="1627" y="7724"/>
                </a:lnTo>
                <a:lnTo>
                  <a:pt x="1584" y="7767"/>
                </a:lnTo>
                <a:lnTo>
                  <a:pt x="1520" y="7810"/>
                </a:lnTo>
                <a:lnTo>
                  <a:pt x="1520" y="7810"/>
                </a:lnTo>
                <a:lnTo>
                  <a:pt x="1499" y="7660"/>
                </a:lnTo>
                <a:lnTo>
                  <a:pt x="1477" y="7575"/>
                </a:lnTo>
                <a:lnTo>
                  <a:pt x="1477" y="7489"/>
                </a:lnTo>
                <a:lnTo>
                  <a:pt x="1541" y="7339"/>
                </a:lnTo>
                <a:lnTo>
                  <a:pt x="1541" y="7339"/>
                </a:lnTo>
                <a:lnTo>
                  <a:pt x="1670" y="7125"/>
                </a:lnTo>
                <a:lnTo>
                  <a:pt x="1734" y="6997"/>
                </a:lnTo>
                <a:lnTo>
                  <a:pt x="1755" y="6954"/>
                </a:lnTo>
                <a:lnTo>
                  <a:pt x="1755" y="6890"/>
                </a:lnTo>
                <a:lnTo>
                  <a:pt x="1755" y="6890"/>
                </a:lnTo>
                <a:lnTo>
                  <a:pt x="1734" y="6804"/>
                </a:lnTo>
                <a:lnTo>
                  <a:pt x="1713" y="6783"/>
                </a:lnTo>
                <a:lnTo>
                  <a:pt x="1691" y="6762"/>
                </a:lnTo>
                <a:lnTo>
                  <a:pt x="1627" y="6762"/>
                </a:lnTo>
                <a:lnTo>
                  <a:pt x="1541" y="6804"/>
                </a:lnTo>
                <a:lnTo>
                  <a:pt x="1392" y="6954"/>
                </a:lnTo>
                <a:lnTo>
                  <a:pt x="1285" y="7061"/>
                </a:lnTo>
                <a:lnTo>
                  <a:pt x="1285" y="7061"/>
                </a:lnTo>
                <a:lnTo>
                  <a:pt x="1263" y="6997"/>
                </a:lnTo>
                <a:lnTo>
                  <a:pt x="1242" y="6847"/>
                </a:lnTo>
                <a:lnTo>
                  <a:pt x="1199" y="6569"/>
                </a:lnTo>
                <a:lnTo>
                  <a:pt x="1199" y="6569"/>
                </a:lnTo>
                <a:lnTo>
                  <a:pt x="1242" y="6334"/>
                </a:lnTo>
                <a:lnTo>
                  <a:pt x="1285" y="6120"/>
                </a:lnTo>
                <a:lnTo>
                  <a:pt x="1285" y="6120"/>
                </a:lnTo>
                <a:lnTo>
                  <a:pt x="1370" y="5884"/>
                </a:lnTo>
                <a:lnTo>
                  <a:pt x="1520" y="5692"/>
                </a:lnTo>
                <a:lnTo>
                  <a:pt x="1691" y="5521"/>
                </a:lnTo>
                <a:lnTo>
                  <a:pt x="1884" y="5392"/>
                </a:lnTo>
                <a:lnTo>
                  <a:pt x="1884" y="5392"/>
                </a:lnTo>
                <a:lnTo>
                  <a:pt x="2226" y="5371"/>
                </a:lnTo>
                <a:lnTo>
                  <a:pt x="2397" y="5349"/>
                </a:lnTo>
                <a:lnTo>
                  <a:pt x="2568" y="5371"/>
                </a:lnTo>
                <a:lnTo>
                  <a:pt x="2568" y="5371"/>
                </a:lnTo>
                <a:lnTo>
                  <a:pt x="2675" y="5392"/>
                </a:lnTo>
                <a:lnTo>
                  <a:pt x="2740" y="5414"/>
                </a:lnTo>
                <a:lnTo>
                  <a:pt x="2761" y="5456"/>
                </a:lnTo>
                <a:lnTo>
                  <a:pt x="2782" y="5542"/>
                </a:lnTo>
                <a:lnTo>
                  <a:pt x="2782" y="5542"/>
                </a:lnTo>
                <a:lnTo>
                  <a:pt x="2782" y="5606"/>
                </a:lnTo>
                <a:lnTo>
                  <a:pt x="2782" y="5692"/>
                </a:lnTo>
                <a:lnTo>
                  <a:pt x="2782" y="5863"/>
                </a:lnTo>
                <a:lnTo>
                  <a:pt x="2782" y="5863"/>
                </a:lnTo>
                <a:lnTo>
                  <a:pt x="2654" y="5842"/>
                </a:lnTo>
                <a:lnTo>
                  <a:pt x="2504" y="5820"/>
                </a:lnTo>
                <a:lnTo>
                  <a:pt x="2461" y="5820"/>
                </a:lnTo>
                <a:lnTo>
                  <a:pt x="2419" y="5842"/>
                </a:lnTo>
                <a:lnTo>
                  <a:pt x="2397" y="5906"/>
                </a:lnTo>
                <a:lnTo>
                  <a:pt x="2397" y="5991"/>
                </a:lnTo>
                <a:lnTo>
                  <a:pt x="2397" y="5991"/>
                </a:lnTo>
                <a:lnTo>
                  <a:pt x="2419" y="6056"/>
                </a:lnTo>
                <a:lnTo>
                  <a:pt x="2461" y="6098"/>
                </a:lnTo>
                <a:lnTo>
                  <a:pt x="2547" y="6184"/>
                </a:lnTo>
                <a:lnTo>
                  <a:pt x="2675" y="6248"/>
                </a:lnTo>
                <a:lnTo>
                  <a:pt x="2782" y="6312"/>
                </a:lnTo>
                <a:lnTo>
                  <a:pt x="2782" y="6312"/>
                </a:lnTo>
                <a:lnTo>
                  <a:pt x="2889" y="6376"/>
                </a:lnTo>
                <a:lnTo>
                  <a:pt x="3039" y="6419"/>
                </a:lnTo>
                <a:lnTo>
                  <a:pt x="3189" y="6462"/>
                </a:lnTo>
                <a:lnTo>
                  <a:pt x="3339" y="6483"/>
                </a:lnTo>
                <a:lnTo>
                  <a:pt x="3488" y="6483"/>
                </a:lnTo>
                <a:lnTo>
                  <a:pt x="3638" y="6462"/>
                </a:lnTo>
                <a:lnTo>
                  <a:pt x="3767" y="6419"/>
                </a:lnTo>
                <a:lnTo>
                  <a:pt x="3874" y="6334"/>
                </a:lnTo>
                <a:lnTo>
                  <a:pt x="3874" y="6334"/>
                </a:lnTo>
                <a:lnTo>
                  <a:pt x="3938" y="6227"/>
                </a:lnTo>
                <a:lnTo>
                  <a:pt x="3959" y="6098"/>
                </a:lnTo>
                <a:lnTo>
                  <a:pt x="3959" y="6034"/>
                </a:lnTo>
                <a:lnTo>
                  <a:pt x="3938" y="5970"/>
                </a:lnTo>
                <a:lnTo>
                  <a:pt x="3895" y="5927"/>
                </a:lnTo>
                <a:lnTo>
                  <a:pt x="3831" y="5906"/>
                </a:lnTo>
                <a:lnTo>
                  <a:pt x="3831" y="5906"/>
                </a:lnTo>
                <a:lnTo>
                  <a:pt x="3788" y="5906"/>
                </a:lnTo>
                <a:lnTo>
                  <a:pt x="3745" y="5927"/>
                </a:lnTo>
                <a:lnTo>
                  <a:pt x="3660" y="5970"/>
                </a:lnTo>
                <a:lnTo>
                  <a:pt x="3574" y="6034"/>
                </a:lnTo>
                <a:lnTo>
                  <a:pt x="3510" y="6077"/>
                </a:lnTo>
                <a:lnTo>
                  <a:pt x="3510" y="6077"/>
                </a:lnTo>
                <a:lnTo>
                  <a:pt x="3424" y="6098"/>
                </a:lnTo>
                <a:lnTo>
                  <a:pt x="3360" y="6098"/>
                </a:lnTo>
                <a:lnTo>
                  <a:pt x="3296" y="6077"/>
                </a:lnTo>
                <a:lnTo>
                  <a:pt x="3253" y="6034"/>
                </a:lnTo>
                <a:lnTo>
                  <a:pt x="3232" y="5991"/>
                </a:lnTo>
                <a:lnTo>
                  <a:pt x="3210" y="5949"/>
                </a:lnTo>
                <a:lnTo>
                  <a:pt x="3189" y="5799"/>
                </a:lnTo>
                <a:lnTo>
                  <a:pt x="3189" y="5799"/>
                </a:lnTo>
                <a:lnTo>
                  <a:pt x="3189" y="5670"/>
                </a:lnTo>
                <a:lnTo>
                  <a:pt x="3210" y="5585"/>
                </a:lnTo>
                <a:lnTo>
                  <a:pt x="3232" y="5542"/>
                </a:lnTo>
                <a:lnTo>
                  <a:pt x="3232" y="5542"/>
                </a:lnTo>
                <a:lnTo>
                  <a:pt x="3274" y="5542"/>
                </a:lnTo>
                <a:lnTo>
                  <a:pt x="3381" y="5542"/>
                </a:lnTo>
                <a:lnTo>
                  <a:pt x="3531" y="5585"/>
                </a:lnTo>
                <a:lnTo>
                  <a:pt x="3531" y="5585"/>
                </a:lnTo>
                <a:lnTo>
                  <a:pt x="3681" y="5628"/>
                </a:lnTo>
                <a:lnTo>
                  <a:pt x="3809" y="5692"/>
                </a:lnTo>
                <a:lnTo>
                  <a:pt x="3938" y="5799"/>
                </a:lnTo>
                <a:lnTo>
                  <a:pt x="4045" y="5884"/>
                </a:lnTo>
                <a:lnTo>
                  <a:pt x="4152" y="6013"/>
                </a:lnTo>
                <a:lnTo>
                  <a:pt x="4237" y="6141"/>
                </a:lnTo>
                <a:lnTo>
                  <a:pt x="4301" y="6269"/>
                </a:lnTo>
                <a:lnTo>
                  <a:pt x="4366" y="6419"/>
                </a:lnTo>
                <a:lnTo>
                  <a:pt x="4408" y="6569"/>
                </a:lnTo>
                <a:lnTo>
                  <a:pt x="4451" y="6719"/>
                </a:lnTo>
                <a:lnTo>
                  <a:pt x="4451" y="6869"/>
                </a:lnTo>
                <a:lnTo>
                  <a:pt x="4451" y="7018"/>
                </a:lnTo>
                <a:lnTo>
                  <a:pt x="4451" y="7189"/>
                </a:lnTo>
                <a:lnTo>
                  <a:pt x="4408" y="7339"/>
                </a:lnTo>
                <a:lnTo>
                  <a:pt x="4366" y="7468"/>
                </a:lnTo>
                <a:lnTo>
                  <a:pt x="4301" y="7617"/>
                </a:lnTo>
                <a:lnTo>
                  <a:pt x="4301" y="7617"/>
                </a:lnTo>
                <a:close/>
                <a:moveTo>
                  <a:pt x="8302" y="6869"/>
                </a:moveTo>
                <a:lnTo>
                  <a:pt x="8302" y="6869"/>
                </a:lnTo>
                <a:lnTo>
                  <a:pt x="8217" y="7040"/>
                </a:lnTo>
                <a:lnTo>
                  <a:pt x="8110" y="7168"/>
                </a:lnTo>
                <a:lnTo>
                  <a:pt x="8003" y="7296"/>
                </a:lnTo>
                <a:lnTo>
                  <a:pt x="7853" y="7425"/>
                </a:lnTo>
                <a:lnTo>
                  <a:pt x="7853" y="7425"/>
                </a:lnTo>
                <a:lnTo>
                  <a:pt x="7575" y="7660"/>
                </a:lnTo>
                <a:lnTo>
                  <a:pt x="7425" y="7767"/>
                </a:lnTo>
                <a:lnTo>
                  <a:pt x="7254" y="7853"/>
                </a:lnTo>
                <a:lnTo>
                  <a:pt x="7083" y="7853"/>
                </a:lnTo>
                <a:lnTo>
                  <a:pt x="7083" y="7853"/>
                </a:lnTo>
                <a:lnTo>
                  <a:pt x="6912" y="7938"/>
                </a:lnTo>
                <a:lnTo>
                  <a:pt x="6912" y="7938"/>
                </a:lnTo>
                <a:lnTo>
                  <a:pt x="6676" y="8003"/>
                </a:lnTo>
                <a:lnTo>
                  <a:pt x="6548" y="8003"/>
                </a:lnTo>
                <a:lnTo>
                  <a:pt x="6484" y="7981"/>
                </a:lnTo>
                <a:lnTo>
                  <a:pt x="6462" y="7960"/>
                </a:lnTo>
                <a:lnTo>
                  <a:pt x="6462" y="7960"/>
                </a:lnTo>
                <a:lnTo>
                  <a:pt x="6420" y="7853"/>
                </a:lnTo>
                <a:lnTo>
                  <a:pt x="6398" y="7682"/>
                </a:lnTo>
                <a:lnTo>
                  <a:pt x="6377" y="7617"/>
                </a:lnTo>
                <a:lnTo>
                  <a:pt x="6334" y="7575"/>
                </a:lnTo>
                <a:lnTo>
                  <a:pt x="6291" y="7575"/>
                </a:lnTo>
                <a:lnTo>
                  <a:pt x="6270" y="7575"/>
                </a:lnTo>
                <a:lnTo>
                  <a:pt x="6184" y="7639"/>
                </a:lnTo>
                <a:lnTo>
                  <a:pt x="6184" y="7639"/>
                </a:lnTo>
                <a:lnTo>
                  <a:pt x="6163" y="7682"/>
                </a:lnTo>
                <a:lnTo>
                  <a:pt x="6141" y="7746"/>
                </a:lnTo>
                <a:lnTo>
                  <a:pt x="6141" y="7810"/>
                </a:lnTo>
                <a:lnTo>
                  <a:pt x="6120" y="7853"/>
                </a:lnTo>
                <a:lnTo>
                  <a:pt x="6120" y="7853"/>
                </a:lnTo>
                <a:lnTo>
                  <a:pt x="6077" y="7896"/>
                </a:lnTo>
                <a:lnTo>
                  <a:pt x="6056" y="7896"/>
                </a:lnTo>
                <a:lnTo>
                  <a:pt x="5992" y="7874"/>
                </a:lnTo>
                <a:lnTo>
                  <a:pt x="5928" y="7831"/>
                </a:lnTo>
                <a:lnTo>
                  <a:pt x="5906" y="7767"/>
                </a:lnTo>
                <a:lnTo>
                  <a:pt x="5906" y="7767"/>
                </a:lnTo>
                <a:lnTo>
                  <a:pt x="5906" y="7682"/>
                </a:lnTo>
                <a:lnTo>
                  <a:pt x="5906" y="7596"/>
                </a:lnTo>
                <a:lnTo>
                  <a:pt x="5949" y="7425"/>
                </a:lnTo>
                <a:lnTo>
                  <a:pt x="5970" y="7318"/>
                </a:lnTo>
                <a:lnTo>
                  <a:pt x="5970" y="7232"/>
                </a:lnTo>
                <a:lnTo>
                  <a:pt x="5949" y="7168"/>
                </a:lnTo>
                <a:lnTo>
                  <a:pt x="5906" y="7104"/>
                </a:lnTo>
                <a:lnTo>
                  <a:pt x="5906" y="7104"/>
                </a:lnTo>
                <a:lnTo>
                  <a:pt x="5863" y="7082"/>
                </a:lnTo>
                <a:lnTo>
                  <a:pt x="5821" y="7061"/>
                </a:lnTo>
                <a:lnTo>
                  <a:pt x="5778" y="7061"/>
                </a:lnTo>
                <a:lnTo>
                  <a:pt x="5735" y="7082"/>
                </a:lnTo>
                <a:lnTo>
                  <a:pt x="5692" y="7147"/>
                </a:lnTo>
                <a:lnTo>
                  <a:pt x="5628" y="7254"/>
                </a:lnTo>
                <a:lnTo>
                  <a:pt x="5564" y="7468"/>
                </a:lnTo>
                <a:lnTo>
                  <a:pt x="5542" y="7639"/>
                </a:lnTo>
                <a:lnTo>
                  <a:pt x="5542" y="7639"/>
                </a:lnTo>
                <a:lnTo>
                  <a:pt x="5457" y="7596"/>
                </a:lnTo>
                <a:lnTo>
                  <a:pt x="5393" y="7532"/>
                </a:lnTo>
                <a:lnTo>
                  <a:pt x="5371" y="7446"/>
                </a:lnTo>
                <a:lnTo>
                  <a:pt x="5371" y="7361"/>
                </a:lnTo>
                <a:lnTo>
                  <a:pt x="5393" y="7147"/>
                </a:lnTo>
                <a:lnTo>
                  <a:pt x="5393" y="6976"/>
                </a:lnTo>
                <a:lnTo>
                  <a:pt x="5393" y="6976"/>
                </a:lnTo>
                <a:lnTo>
                  <a:pt x="5371" y="6847"/>
                </a:lnTo>
                <a:lnTo>
                  <a:pt x="5328" y="6804"/>
                </a:lnTo>
                <a:lnTo>
                  <a:pt x="5286" y="6783"/>
                </a:lnTo>
                <a:lnTo>
                  <a:pt x="5243" y="6826"/>
                </a:lnTo>
                <a:lnTo>
                  <a:pt x="5136" y="6933"/>
                </a:lnTo>
                <a:lnTo>
                  <a:pt x="5050" y="7082"/>
                </a:lnTo>
                <a:lnTo>
                  <a:pt x="5050" y="7082"/>
                </a:lnTo>
                <a:lnTo>
                  <a:pt x="4986" y="6997"/>
                </a:lnTo>
                <a:lnTo>
                  <a:pt x="4943" y="6933"/>
                </a:lnTo>
                <a:lnTo>
                  <a:pt x="4901" y="6783"/>
                </a:lnTo>
                <a:lnTo>
                  <a:pt x="4879" y="6612"/>
                </a:lnTo>
                <a:lnTo>
                  <a:pt x="4836" y="6419"/>
                </a:lnTo>
                <a:lnTo>
                  <a:pt x="4836" y="6419"/>
                </a:lnTo>
                <a:lnTo>
                  <a:pt x="4772" y="6227"/>
                </a:lnTo>
                <a:lnTo>
                  <a:pt x="4687" y="6034"/>
                </a:lnTo>
                <a:lnTo>
                  <a:pt x="4580" y="5863"/>
                </a:lnTo>
                <a:lnTo>
                  <a:pt x="4451" y="5670"/>
                </a:lnTo>
                <a:lnTo>
                  <a:pt x="4451" y="5670"/>
                </a:lnTo>
                <a:lnTo>
                  <a:pt x="4301" y="5542"/>
                </a:lnTo>
                <a:lnTo>
                  <a:pt x="4152" y="5414"/>
                </a:lnTo>
                <a:lnTo>
                  <a:pt x="3980" y="5307"/>
                </a:lnTo>
                <a:lnTo>
                  <a:pt x="3809" y="5242"/>
                </a:lnTo>
                <a:lnTo>
                  <a:pt x="3809" y="5242"/>
                </a:lnTo>
                <a:lnTo>
                  <a:pt x="3702" y="5221"/>
                </a:lnTo>
                <a:lnTo>
                  <a:pt x="3595" y="5221"/>
                </a:lnTo>
                <a:lnTo>
                  <a:pt x="3488" y="5221"/>
                </a:lnTo>
                <a:lnTo>
                  <a:pt x="3403" y="5200"/>
                </a:lnTo>
                <a:lnTo>
                  <a:pt x="3403" y="5200"/>
                </a:lnTo>
                <a:lnTo>
                  <a:pt x="3317" y="5157"/>
                </a:lnTo>
                <a:lnTo>
                  <a:pt x="3296" y="5093"/>
                </a:lnTo>
                <a:lnTo>
                  <a:pt x="3317" y="5029"/>
                </a:lnTo>
                <a:lnTo>
                  <a:pt x="3360" y="4922"/>
                </a:lnTo>
                <a:lnTo>
                  <a:pt x="3360" y="4922"/>
                </a:lnTo>
                <a:lnTo>
                  <a:pt x="3510" y="4558"/>
                </a:lnTo>
                <a:lnTo>
                  <a:pt x="3724" y="4194"/>
                </a:lnTo>
                <a:lnTo>
                  <a:pt x="4130" y="3467"/>
                </a:lnTo>
                <a:lnTo>
                  <a:pt x="4130" y="3467"/>
                </a:lnTo>
                <a:lnTo>
                  <a:pt x="4387" y="3060"/>
                </a:lnTo>
                <a:lnTo>
                  <a:pt x="4644" y="2654"/>
                </a:lnTo>
                <a:lnTo>
                  <a:pt x="4858" y="2247"/>
                </a:lnTo>
                <a:lnTo>
                  <a:pt x="4965" y="2033"/>
                </a:lnTo>
                <a:lnTo>
                  <a:pt x="5050" y="1819"/>
                </a:lnTo>
                <a:lnTo>
                  <a:pt x="5050" y="1755"/>
                </a:lnTo>
                <a:lnTo>
                  <a:pt x="5050" y="1755"/>
                </a:lnTo>
                <a:lnTo>
                  <a:pt x="5200" y="2418"/>
                </a:lnTo>
                <a:lnTo>
                  <a:pt x="5371" y="3188"/>
                </a:lnTo>
                <a:lnTo>
                  <a:pt x="5371" y="3188"/>
                </a:lnTo>
                <a:lnTo>
                  <a:pt x="5500" y="3531"/>
                </a:lnTo>
                <a:lnTo>
                  <a:pt x="5628" y="3852"/>
                </a:lnTo>
                <a:lnTo>
                  <a:pt x="5778" y="4173"/>
                </a:lnTo>
                <a:lnTo>
                  <a:pt x="5928" y="4494"/>
                </a:lnTo>
                <a:lnTo>
                  <a:pt x="5928" y="4494"/>
                </a:lnTo>
                <a:lnTo>
                  <a:pt x="5628" y="4515"/>
                </a:lnTo>
                <a:lnTo>
                  <a:pt x="5478" y="4536"/>
                </a:lnTo>
                <a:lnTo>
                  <a:pt x="5328" y="4558"/>
                </a:lnTo>
                <a:lnTo>
                  <a:pt x="5200" y="4622"/>
                </a:lnTo>
                <a:lnTo>
                  <a:pt x="5072" y="4686"/>
                </a:lnTo>
                <a:lnTo>
                  <a:pt x="4943" y="4772"/>
                </a:lnTo>
                <a:lnTo>
                  <a:pt x="4836" y="4857"/>
                </a:lnTo>
                <a:lnTo>
                  <a:pt x="4836" y="4857"/>
                </a:lnTo>
                <a:lnTo>
                  <a:pt x="4687" y="5029"/>
                </a:lnTo>
                <a:lnTo>
                  <a:pt x="4601" y="5157"/>
                </a:lnTo>
                <a:lnTo>
                  <a:pt x="4515" y="5264"/>
                </a:lnTo>
                <a:lnTo>
                  <a:pt x="4473" y="5392"/>
                </a:lnTo>
                <a:lnTo>
                  <a:pt x="4451" y="5521"/>
                </a:lnTo>
                <a:lnTo>
                  <a:pt x="4473" y="5563"/>
                </a:lnTo>
                <a:lnTo>
                  <a:pt x="4494" y="5606"/>
                </a:lnTo>
                <a:lnTo>
                  <a:pt x="4537" y="5628"/>
                </a:lnTo>
                <a:lnTo>
                  <a:pt x="4601" y="5649"/>
                </a:lnTo>
                <a:lnTo>
                  <a:pt x="4601" y="5649"/>
                </a:lnTo>
                <a:lnTo>
                  <a:pt x="4665" y="5670"/>
                </a:lnTo>
                <a:lnTo>
                  <a:pt x="4708" y="5649"/>
                </a:lnTo>
                <a:lnTo>
                  <a:pt x="4815" y="5606"/>
                </a:lnTo>
                <a:lnTo>
                  <a:pt x="4922" y="5499"/>
                </a:lnTo>
                <a:lnTo>
                  <a:pt x="5029" y="5392"/>
                </a:lnTo>
                <a:lnTo>
                  <a:pt x="5221" y="5135"/>
                </a:lnTo>
                <a:lnTo>
                  <a:pt x="5307" y="5029"/>
                </a:lnTo>
                <a:lnTo>
                  <a:pt x="5414" y="4943"/>
                </a:lnTo>
                <a:lnTo>
                  <a:pt x="5414" y="4943"/>
                </a:lnTo>
                <a:lnTo>
                  <a:pt x="5521" y="4900"/>
                </a:lnTo>
                <a:lnTo>
                  <a:pt x="5607" y="4879"/>
                </a:lnTo>
                <a:lnTo>
                  <a:pt x="5714" y="4857"/>
                </a:lnTo>
                <a:lnTo>
                  <a:pt x="5842" y="4879"/>
                </a:lnTo>
                <a:lnTo>
                  <a:pt x="5842" y="4879"/>
                </a:lnTo>
                <a:lnTo>
                  <a:pt x="6077" y="4943"/>
                </a:lnTo>
                <a:lnTo>
                  <a:pt x="6206" y="4986"/>
                </a:lnTo>
                <a:lnTo>
                  <a:pt x="6227" y="5007"/>
                </a:lnTo>
                <a:lnTo>
                  <a:pt x="6206" y="5029"/>
                </a:lnTo>
                <a:lnTo>
                  <a:pt x="6206" y="5029"/>
                </a:lnTo>
                <a:lnTo>
                  <a:pt x="6163" y="5029"/>
                </a:lnTo>
                <a:lnTo>
                  <a:pt x="6099" y="5029"/>
                </a:lnTo>
                <a:lnTo>
                  <a:pt x="6034" y="5029"/>
                </a:lnTo>
                <a:lnTo>
                  <a:pt x="5992" y="5050"/>
                </a:lnTo>
                <a:lnTo>
                  <a:pt x="5970" y="5071"/>
                </a:lnTo>
                <a:lnTo>
                  <a:pt x="5970" y="5071"/>
                </a:lnTo>
                <a:lnTo>
                  <a:pt x="5928" y="5135"/>
                </a:lnTo>
                <a:lnTo>
                  <a:pt x="5928" y="5200"/>
                </a:lnTo>
                <a:lnTo>
                  <a:pt x="5949" y="5264"/>
                </a:lnTo>
                <a:lnTo>
                  <a:pt x="6013" y="5328"/>
                </a:lnTo>
                <a:lnTo>
                  <a:pt x="6013" y="5328"/>
                </a:lnTo>
                <a:lnTo>
                  <a:pt x="6099" y="5371"/>
                </a:lnTo>
                <a:lnTo>
                  <a:pt x="6184" y="5435"/>
                </a:lnTo>
                <a:lnTo>
                  <a:pt x="6291" y="5456"/>
                </a:lnTo>
                <a:lnTo>
                  <a:pt x="6398" y="5478"/>
                </a:lnTo>
                <a:lnTo>
                  <a:pt x="6634" y="5499"/>
                </a:lnTo>
                <a:lnTo>
                  <a:pt x="6826" y="5478"/>
                </a:lnTo>
                <a:lnTo>
                  <a:pt x="6826" y="5478"/>
                </a:lnTo>
                <a:lnTo>
                  <a:pt x="7019" y="5435"/>
                </a:lnTo>
                <a:lnTo>
                  <a:pt x="7104" y="5392"/>
                </a:lnTo>
                <a:lnTo>
                  <a:pt x="7211" y="5349"/>
                </a:lnTo>
                <a:lnTo>
                  <a:pt x="7297" y="5285"/>
                </a:lnTo>
                <a:lnTo>
                  <a:pt x="7340" y="5221"/>
                </a:lnTo>
                <a:lnTo>
                  <a:pt x="7382" y="5135"/>
                </a:lnTo>
                <a:lnTo>
                  <a:pt x="7382" y="5029"/>
                </a:lnTo>
                <a:lnTo>
                  <a:pt x="7382" y="5029"/>
                </a:lnTo>
                <a:lnTo>
                  <a:pt x="7361" y="4922"/>
                </a:lnTo>
                <a:lnTo>
                  <a:pt x="7318" y="4879"/>
                </a:lnTo>
                <a:lnTo>
                  <a:pt x="7254" y="4879"/>
                </a:lnTo>
                <a:lnTo>
                  <a:pt x="7190" y="4900"/>
                </a:lnTo>
                <a:lnTo>
                  <a:pt x="7040" y="4986"/>
                </a:lnTo>
                <a:lnTo>
                  <a:pt x="6976" y="5029"/>
                </a:lnTo>
                <a:lnTo>
                  <a:pt x="6912" y="5029"/>
                </a:lnTo>
                <a:lnTo>
                  <a:pt x="6912" y="5029"/>
                </a:lnTo>
                <a:lnTo>
                  <a:pt x="6826" y="4943"/>
                </a:lnTo>
                <a:lnTo>
                  <a:pt x="6741" y="4857"/>
                </a:lnTo>
                <a:lnTo>
                  <a:pt x="6741" y="4857"/>
                </a:lnTo>
                <a:lnTo>
                  <a:pt x="6741" y="4772"/>
                </a:lnTo>
                <a:lnTo>
                  <a:pt x="6762" y="4729"/>
                </a:lnTo>
                <a:lnTo>
                  <a:pt x="6826" y="4708"/>
                </a:lnTo>
                <a:lnTo>
                  <a:pt x="6933" y="4665"/>
                </a:lnTo>
                <a:lnTo>
                  <a:pt x="6933" y="4665"/>
                </a:lnTo>
                <a:lnTo>
                  <a:pt x="7126" y="4643"/>
                </a:lnTo>
                <a:lnTo>
                  <a:pt x="7340" y="4643"/>
                </a:lnTo>
                <a:lnTo>
                  <a:pt x="7532" y="4686"/>
                </a:lnTo>
                <a:lnTo>
                  <a:pt x="7725" y="4772"/>
                </a:lnTo>
                <a:lnTo>
                  <a:pt x="7725" y="4772"/>
                </a:lnTo>
                <a:lnTo>
                  <a:pt x="7875" y="4879"/>
                </a:lnTo>
                <a:lnTo>
                  <a:pt x="8003" y="5007"/>
                </a:lnTo>
                <a:lnTo>
                  <a:pt x="8131" y="5157"/>
                </a:lnTo>
                <a:lnTo>
                  <a:pt x="8217" y="5307"/>
                </a:lnTo>
                <a:lnTo>
                  <a:pt x="8302" y="5478"/>
                </a:lnTo>
                <a:lnTo>
                  <a:pt x="8345" y="5670"/>
                </a:lnTo>
                <a:lnTo>
                  <a:pt x="8388" y="5842"/>
                </a:lnTo>
                <a:lnTo>
                  <a:pt x="8409" y="6034"/>
                </a:lnTo>
                <a:lnTo>
                  <a:pt x="8409" y="6034"/>
                </a:lnTo>
                <a:lnTo>
                  <a:pt x="8409" y="6248"/>
                </a:lnTo>
                <a:lnTo>
                  <a:pt x="8388" y="6462"/>
                </a:lnTo>
                <a:lnTo>
                  <a:pt x="8345" y="6676"/>
                </a:lnTo>
                <a:lnTo>
                  <a:pt x="8302" y="6869"/>
                </a:lnTo>
                <a:lnTo>
                  <a:pt x="8302" y="68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1294555" y="2020445"/>
            <a:ext cx="250726" cy="254181"/>
          </a:xfrm>
          <a:custGeom>
            <a:rect b="b" l="l" r="r" t="t"/>
            <a:pathLst>
              <a:path extrusionOk="0" h="9415" w="9287">
                <a:moveTo>
                  <a:pt x="4023" y="2354"/>
                </a:moveTo>
                <a:lnTo>
                  <a:pt x="4023" y="2354"/>
                </a:lnTo>
                <a:lnTo>
                  <a:pt x="4066" y="2461"/>
                </a:lnTo>
                <a:lnTo>
                  <a:pt x="4108" y="2589"/>
                </a:lnTo>
                <a:lnTo>
                  <a:pt x="4108" y="2696"/>
                </a:lnTo>
                <a:lnTo>
                  <a:pt x="4108" y="2825"/>
                </a:lnTo>
                <a:lnTo>
                  <a:pt x="4108" y="2825"/>
                </a:lnTo>
                <a:lnTo>
                  <a:pt x="4066" y="2932"/>
                </a:lnTo>
                <a:lnTo>
                  <a:pt x="4023" y="3039"/>
                </a:lnTo>
                <a:lnTo>
                  <a:pt x="3980" y="3146"/>
                </a:lnTo>
                <a:lnTo>
                  <a:pt x="3959" y="3253"/>
                </a:lnTo>
                <a:lnTo>
                  <a:pt x="3959" y="3253"/>
                </a:lnTo>
                <a:lnTo>
                  <a:pt x="4001" y="3381"/>
                </a:lnTo>
                <a:lnTo>
                  <a:pt x="4023" y="3402"/>
                </a:lnTo>
                <a:lnTo>
                  <a:pt x="4044" y="3445"/>
                </a:lnTo>
                <a:lnTo>
                  <a:pt x="4108" y="3445"/>
                </a:lnTo>
                <a:lnTo>
                  <a:pt x="4194" y="3424"/>
                </a:lnTo>
                <a:lnTo>
                  <a:pt x="4301" y="3381"/>
                </a:lnTo>
                <a:lnTo>
                  <a:pt x="4387" y="3317"/>
                </a:lnTo>
                <a:lnTo>
                  <a:pt x="4451" y="3253"/>
                </a:lnTo>
                <a:lnTo>
                  <a:pt x="4515" y="3167"/>
                </a:lnTo>
                <a:lnTo>
                  <a:pt x="4515" y="3167"/>
                </a:lnTo>
                <a:lnTo>
                  <a:pt x="4558" y="3060"/>
                </a:lnTo>
                <a:lnTo>
                  <a:pt x="4601" y="2932"/>
                </a:lnTo>
                <a:lnTo>
                  <a:pt x="4622" y="2782"/>
                </a:lnTo>
                <a:lnTo>
                  <a:pt x="4622" y="2654"/>
                </a:lnTo>
                <a:lnTo>
                  <a:pt x="4601" y="2525"/>
                </a:lnTo>
                <a:lnTo>
                  <a:pt x="4558" y="2397"/>
                </a:lnTo>
                <a:lnTo>
                  <a:pt x="4472" y="2140"/>
                </a:lnTo>
                <a:lnTo>
                  <a:pt x="4472" y="2140"/>
                </a:lnTo>
                <a:lnTo>
                  <a:pt x="4365" y="1883"/>
                </a:lnTo>
                <a:lnTo>
                  <a:pt x="4280" y="1648"/>
                </a:lnTo>
                <a:lnTo>
                  <a:pt x="4237" y="1391"/>
                </a:lnTo>
                <a:lnTo>
                  <a:pt x="4215" y="1113"/>
                </a:lnTo>
                <a:lnTo>
                  <a:pt x="4215" y="1113"/>
                </a:lnTo>
                <a:lnTo>
                  <a:pt x="4237" y="963"/>
                </a:lnTo>
                <a:lnTo>
                  <a:pt x="4258" y="814"/>
                </a:lnTo>
                <a:lnTo>
                  <a:pt x="4344" y="535"/>
                </a:lnTo>
                <a:lnTo>
                  <a:pt x="4344" y="535"/>
                </a:lnTo>
                <a:lnTo>
                  <a:pt x="4387" y="407"/>
                </a:lnTo>
                <a:lnTo>
                  <a:pt x="4429" y="279"/>
                </a:lnTo>
                <a:lnTo>
                  <a:pt x="4494" y="129"/>
                </a:lnTo>
                <a:lnTo>
                  <a:pt x="4536" y="1"/>
                </a:lnTo>
                <a:lnTo>
                  <a:pt x="4536" y="1"/>
                </a:lnTo>
                <a:lnTo>
                  <a:pt x="4408" y="22"/>
                </a:lnTo>
                <a:lnTo>
                  <a:pt x="4301" y="43"/>
                </a:lnTo>
                <a:lnTo>
                  <a:pt x="4194" y="86"/>
                </a:lnTo>
                <a:lnTo>
                  <a:pt x="4108" y="150"/>
                </a:lnTo>
                <a:lnTo>
                  <a:pt x="4023" y="236"/>
                </a:lnTo>
                <a:lnTo>
                  <a:pt x="3959" y="321"/>
                </a:lnTo>
                <a:lnTo>
                  <a:pt x="3852" y="535"/>
                </a:lnTo>
                <a:lnTo>
                  <a:pt x="3787" y="792"/>
                </a:lnTo>
                <a:lnTo>
                  <a:pt x="3723" y="1028"/>
                </a:lnTo>
                <a:lnTo>
                  <a:pt x="3723" y="1263"/>
                </a:lnTo>
                <a:lnTo>
                  <a:pt x="3723" y="1498"/>
                </a:lnTo>
                <a:lnTo>
                  <a:pt x="3723" y="1498"/>
                </a:lnTo>
                <a:lnTo>
                  <a:pt x="3766" y="1734"/>
                </a:lnTo>
                <a:lnTo>
                  <a:pt x="3830" y="1926"/>
                </a:lnTo>
                <a:lnTo>
                  <a:pt x="4023" y="2354"/>
                </a:lnTo>
                <a:lnTo>
                  <a:pt x="4023" y="2354"/>
                </a:lnTo>
                <a:close/>
                <a:moveTo>
                  <a:pt x="2910" y="2718"/>
                </a:moveTo>
                <a:lnTo>
                  <a:pt x="2910" y="2718"/>
                </a:lnTo>
                <a:lnTo>
                  <a:pt x="3039" y="2846"/>
                </a:lnTo>
                <a:lnTo>
                  <a:pt x="3103" y="2975"/>
                </a:lnTo>
                <a:lnTo>
                  <a:pt x="3146" y="3124"/>
                </a:lnTo>
                <a:lnTo>
                  <a:pt x="3167" y="3317"/>
                </a:lnTo>
                <a:lnTo>
                  <a:pt x="3167" y="3317"/>
                </a:lnTo>
                <a:lnTo>
                  <a:pt x="3253" y="3317"/>
                </a:lnTo>
                <a:lnTo>
                  <a:pt x="3338" y="3274"/>
                </a:lnTo>
                <a:lnTo>
                  <a:pt x="3381" y="3231"/>
                </a:lnTo>
                <a:lnTo>
                  <a:pt x="3424" y="3189"/>
                </a:lnTo>
                <a:lnTo>
                  <a:pt x="3445" y="3124"/>
                </a:lnTo>
                <a:lnTo>
                  <a:pt x="3445" y="3060"/>
                </a:lnTo>
                <a:lnTo>
                  <a:pt x="3424" y="2889"/>
                </a:lnTo>
                <a:lnTo>
                  <a:pt x="3381" y="2739"/>
                </a:lnTo>
                <a:lnTo>
                  <a:pt x="3295" y="2568"/>
                </a:lnTo>
                <a:lnTo>
                  <a:pt x="3231" y="2440"/>
                </a:lnTo>
                <a:lnTo>
                  <a:pt x="3146" y="2333"/>
                </a:lnTo>
                <a:lnTo>
                  <a:pt x="3146" y="2333"/>
                </a:lnTo>
                <a:lnTo>
                  <a:pt x="3039" y="2183"/>
                </a:lnTo>
                <a:lnTo>
                  <a:pt x="2974" y="2012"/>
                </a:lnTo>
                <a:lnTo>
                  <a:pt x="2953" y="1841"/>
                </a:lnTo>
                <a:lnTo>
                  <a:pt x="2974" y="1648"/>
                </a:lnTo>
                <a:lnTo>
                  <a:pt x="2974" y="1648"/>
                </a:lnTo>
                <a:lnTo>
                  <a:pt x="3060" y="1413"/>
                </a:lnTo>
                <a:lnTo>
                  <a:pt x="3103" y="1306"/>
                </a:lnTo>
                <a:lnTo>
                  <a:pt x="3103" y="1263"/>
                </a:lnTo>
                <a:lnTo>
                  <a:pt x="3103" y="1263"/>
                </a:lnTo>
                <a:lnTo>
                  <a:pt x="3103" y="1263"/>
                </a:lnTo>
                <a:lnTo>
                  <a:pt x="3081" y="1220"/>
                </a:lnTo>
                <a:lnTo>
                  <a:pt x="3039" y="1242"/>
                </a:lnTo>
                <a:lnTo>
                  <a:pt x="2932" y="1327"/>
                </a:lnTo>
                <a:lnTo>
                  <a:pt x="2739" y="1498"/>
                </a:lnTo>
                <a:lnTo>
                  <a:pt x="2739" y="1498"/>
                </a:lnTo>
                <a:lnTo>
                  <a:pt x="2654" y="1669"/>
                </a:lnTo>
                <a:lnTo>
                  <a:pt x="2589" y="1841"/>
                </a:lnTo>
                <a:lnTo>
                  <a:pt x="2547" y="2033"/>
                </a:lnTo>
                <a:lnTo>
                  <a:pt x="2547" y="2204"/>
                </a:lnTo>
                <a:lnTo>
                  <a:pt x="2547" y="2204"/>
                </a:lnTo>
                <a:lnTo>
                  <a:pt x="2589" y="2354"/>
                </a:lnTo>
                <a:lnTo>
                  <a:pt x="2675" y="2482"/>
                </a:lnTo>
                <a:lnTo>
                  <a:pt x="2782" y="2589"/>
                </a:lnTo>
                <a:lnTo>
                  <a:pt x="2910" y="2718"/>
                </a:lnTo>
                <a:lnTo>
                  <a:pt x="2910" y="2718"/>
                </a:lnTo>
                <a:close/>
                <a:moveTo>
                  <a:pt x="5670" y="2975"/>
                </a:moveTo>
                <a:lnTo>
                  <a:pt x="5670" y="2975"/>
                </a:lnTo>
                <a:lnTo>
                  <a:pt x="5585" y="3124"/>
                </a:lnTo>
                <a:lnTo>
                  <a:pt x="5542" y="3189"/>
                </a:lnTo>
                <a:lnTo>
                  <a:pt x="5542" y="3231"/>
                </a:lnTo>
                <a:lnTo>
                  <a:pt x="5563" y="3253"/>
                </a:lnTo>
                <a:lnTo>
                  <a:pt x="5563" y="3253"/>
                </a:lnTo>
                <a:lnTo>
                  <a:pt x="5628" y="3295"/>
                </a:lnTo>
                <a:lnTo>
                  <a:pt x="5692" y="3295"/>
                </a:lnTo>
                <a:lnTo>
                  <a:pt x="5756" y="3274"/>
                </a:lnTo>
                <a:lnTo>
                  <a:pt x="5820" y="3253"/>
                </a:lnTo>
                <a:lnTo>
                  <a:pt x="5863" y="3210"/>
                </a:lnTo>
                <a:lnTo>
                  <a:pt x="5906" y="3167"/>
                </a:lnTo>
                <a:lnTo>
                  <a:pt x="5991" y="3017"/>
                </a:lnTo>
                <a:lnTo>
                  <a:pt x="6034" y="2868"/>
                </a:lnTo>
                <a:lnTo>
                  <a:pt x="6077" y="2696"/>
                </a:lnTo>
                <a:lnTo>
                  <a:pt x="6077" y="2568"/>
                </a:lnTo>
                <a:lnTo>
                  <a:pt x="6077" y="2461"/>
                </a:lnTo>
                <a:lnTo>
                  <a:pt x="6077" y="2461"/>
                </a:lnTo>
                <a:lnTo>
                  <a:pt x="6034" y="2333"/>
                </a:lnTo>
                <a:lnTo>
                  <a:pt x="5970" y="2226"/>
                </a:lnTo>
                <a:lnTo>
                  <a:pt x="5841" y="2012"/>
                </a:lnTo>
                <a:lnTo>
                  <a:pt x="5841" y="2012"/>
                </a:lnTo>
                <a:lnTo>
                  <a:pt x="5734" y="1776"/>
                </a:lnTo>
                <a:lnTo>
                  <a:pt x="5628" y="1584"/>
                </a:lnTo>
                <a:lnTo>
                  <a:pt x="5628" y="1584"/>
                </a:lnTo>
                <a:lnTo>
                  <a:pt x="5563" y="1584"/>
                </a:lnTo>
                <a:lnTo>
                  <a:pt x="5521" y="1605"/>
                </a:lnTo>
                <a:lnTo>
                  <a:pt x="5478" y="1627"/>
                </a:lnTo>
                <a:lnTo>
                  <a:pt x="5456" y="1669"/>
                </a:lnTo>
                <a:lnTo>
                  <a:pt x="5392" y="1776"/>
                </a:lnTo>
                <a:lnTo>
                  <a:pt x="5371" y="1862"/>
                </a:lnTo>
                <a:lnTo>
                  <a:pt x="5371" y="1862"/>
                </a:lnTo>
                <a:lnTo>
                  <a:pt x="5371" y="2012"/>
                </a:lnTo>
                <a:lnTo>
                  <a:pt x="5414" y="2119"/>
                </a:lnTo>
                <a:lnTo>
                  <a:pt x="5542" y="2375"/>
                </a:lnTo>
                <a:lnTo>
                  <a:pt x="5542" y="2375"/>
                </a:lnTo>
                <a:lnTo>
                  <a:pt x="5606" y="2504"/>
                </a:lnTo>
                <a:lnTo>
                  <a:pt x="5649" y="2654"/>
                </a:lnTo>
                <a:lnTo>
                  <a:pt x="5670" y="2825"/>
                </a:lnTo>
                <a:lnTo>
                  <a:pt x="5670" y="2975"/>
                </a:lnTo>
                <a:lnTo>
                  <a:pt x="5670" y="2975"/>
                </a:lnTo>
                <a:close/>
                <a:moveTo>
                  <a:pt x="9072" y="5178"/>
                </a:moveTo>
                <a:lnTo>
                  <a:pt x="9072" y="5178"/>
                </a:lnTo>
                <a:lnTo>
                  <a:pt x="8987" y="5071"/>
                </a:lnTo>
                <a:lnTo>
                  <a:pt x="8901" y="4964"/>
                </a:lnTo>
                <a:lnTo>
                  <a:pt x="8794" y="4900"/>
                </a:lnTo>
                <a:lnTo>
                  <a:pt x="8687" y="4836"/>
                </a:lnTo>
                <a:lnTo>
                  <a:pt x="8580" y="4793"/>
                </a:lnTo>
                <a:lnTo>
                  <a:pt x="8452" y="4772"/>
                </a:lnTo>
                <a:lnTo>
                  <a:pt x="8195" y="4750"/>
                </a:lnTo>
                <a:lnTo>
                  <a:pt x="8195" y="4750"/>
                </a:lnTo>
                <a:lnTo>
                  <a:pt x="8067" y="4729"/>
                </a:lnTo>
                <a:lnTo>
                  <a:pt x="7981" y="4729"/>
                </a:lnTo>
                <a:lnTo>
                  <a:pt x="7960" y="4708"/>
                </a:lnTo>
                <a:lnTo>
                  <a:pt x="7938" y="4665"/>
                </a:lnTo>
                <a:lnTo>
                  <a:pt x="7917" y="4536"/>
                </a:lnTo>
                <a:lnTo>
                  <a:pt x="7917" y="4536"/>
                </a:lnTo>
                <a:lnTo>
                  <a:pt x="7874" y="4258"/>
                </a:lnTo>
                <a:lnTo>
                  <a:pt x="7831" y="4130"/>
                </a:lnTo>
                <a:lnTo>
                  <a:pt x="7788" y="4002"/>
                </a:lnTo>
                <a:lnTo>
                  <a:pt x="7788" y="4002"/>
                </a:lnTo>
                <a:lnTo>
                  <a:pt x="7382" y="3916"/>
                </a:lnTo>
                <a:lnTo>
                  <a:pt x="6954" y="3873"/>
                </a:lnTo>
                <a:lnTo>
                  <a:pt x="6548" y="3830"/>
                </a:lnTo>
                <a:lnTo>
                  <a:pt x="6120" y="3788"/>
                </a:lnTo>
                <a:lnTo>
                  <a:pt x="5285" y="3766"/>
                </a:lnTo>
                <a:lnTo>
                  <a:pt x="4451" y="3745"/>
                </a:lnTo>
                <a:lnTo>
                  <a:pt x="4451" y="3745"/>
                </a:lnTo>
                <a:lnTo>
                  <a:pt x="3681" y="3745"/>
                </a:lnTo>
                <a:lnTo>
                  <a:pt x="2910" y="3745"/>
                </a:lnTo>
                <a:lnTo>
                  <a:pt x="2140" y="3745"/>
                </a:lnTo>
                <a:lnTo>
                  <a:pt x="1370" y="3788"/>
                </a:lnTo>
                <a:lnTo>
                  <a:pt x="1370" y="3788"/>
                </a:lnTo>
                <a:lnTo>
                  <a:pt x="1092" y="3809"/>
                </a:lnTo>
                <a:lnTo>
                  <a:pt x="728" y="3830"/>
                </a:lnTo>
                <a:lnTo>
                  <a:pt x="557" y="3873"/>
                </a:lnTo>
                <a:lnTo>
                  <a:pt x="407" y="3916"/>
                </a:lnTo>
                <a:lnTo>
                  <a:pt x="300" y="4002"/>
                </a:lnTo>
                <a:lnTo>
                  <a:pt x="236" y="4044"/>
                </a:lnTo>
                <a:lnTo>
                  <a:pt x="214" y="4109"/>
                </a:lnTo>
                <a:lnTo>
                  <a:pt x="214" y="4109"/>
                </a:lnTo>
                <a:lnTo>
                  <a:pt x="150" y="4237"/>
                </a:lnTo>
                <a:lnTo>
                  <a:pt x="129" y="4365"/>
                </a:lnTo>
                <a:lnTo>
                  <a:pt x="65" y="4643"/>
                </a:lnTo>
                <a:lnTo>
                  <a:pt x="43" y="4900"/>
                </a:lnTo>
                <a:lnTo>
                  <a:pt x="22" y="5178"/>
                </a:lnTo>
                <a:lnTo>
                  <a:pt x="22" y="5178"/>
                </a:lnTo>
                <a:lnTo>
                  <a:pt x="0" y="5499"/>
                </a:lnTo>
                <a:lnTo>
                  <a:pt x="0" y="5820"/>
                </a:lnTo>
                <a:lnTo>
                  <a:pt x="22" y="6141"/>
                </a:lnTo>
                <a:lnTo>
                  <a:pt x="65" y="6462"/>
                </a:lnTo>
                <a:lnTo>
                  <a:pt x="129" y="6783"/>
                </a:lnTo>
                <a:lnTo>
                  <a:pt x="214" y="7083"/>
                </a:lnTo>
                <a:lnTo>
                  <a:pt x="321" y="7382"/>
                </a:lnTo>
                <a:lnTo>
                  <a:pt x="471" y="7682"/>
                </a:lnTo>
                <a:lnTo>
                  <a:pt x="471" y="7682"/>
                </a:lnTo>
                <a:lnTo>
                  <a:pt x="621" y="7917"/>
                </a:lnTo>
                <a:lnTo>
                  <a:pt x="813" y="8152"/>
                </a:lnTo>
                <a:lnTo>
                  <a:pt x="1006" y="8366"/>
                </a:lnTo>
                <a:lnTo>
                  <a:pt x="1241" y="8559"/>
                </a:lnTo>
                <a:lnTo>
                  <a:pt x="1477" y="8730"/>
                </a:lnTo>
                <a:lnTo>
                  <a:pt x="1733" y="8880"/>
                </a:lnTo>
                <a:lnTo>
                  <a:pt x="2012" y="9008"/>
                </a:lnTo>
                <a:lnTo>
                  <a:pt x="2290" y="9115"/>
                </a:lnTo>
                <a:lnTo>
                  <a:pt x="2568" y="9222"/>
                </a:lnTo>
                <a:lnTo>
                  <a:pt x="2867" y="9286"/>
                </a:lnTo>
                <a:lnTo>
                  <a:pt x="3167" y="9350"/>
                </a:lnTo>
                <a:lnTo>
                  <a:pt x="3467" y="9393"/>
                </a:lnTo>
                <a:lnTo>
                  <a:pt x="3766" y="9415"/>
                </a:lnTo>
                <a:lnTo>
                  <a:pt x="4066" y="9415"/>
                </a:lnTo>
                <a:lnTo>
                  <a:pt x="4344" y="9415"/>
                </a:lnTo>
                <a:lnTo>
                  <a:pt x="4643" y="9372"/>
                </a:lnTo>
                <a:lnTo>
                  <a:pt x="4643" y="9372"/>
                </a:lnTo>
                <a:lnTo>
                  <a:pt x="4943" y="9329"/>
                </a:lnTo>
                <a:lnTo>
                  <a:pt x="5221" y="9286"/>
                </a:lnTo>
                <a:lnTo>
                  <a:pt x="5478" y="9201"/>
                </a:lnTo>
                <a:lnTo>
                  <a:pt x="5777" y="9094"/>
                </a:lnTo>
                <a:lnTo>
                  <a:pt x="5777" y="9094"/>
                </a:lnTo>
                <a:lnTo>
                  <a:pt x="6013" y="8944"/>
                </a:lnTo>
                <a:lnTo>
                  <a:pt x="6248" y="8751"/>
                </a:lnTo>
                <a:lnTo>
                  <a:pt x="6483" y="8559"/>
                </a:lnTo>
                <a:lnTo>
                  <a:pt x="6697" y="8366"/>
                </a:lnTo>
                <a:lnTo>
                  <a:pt x="6697" y="8366"/>
                </a:lnTo>
                <a:lnTo>
                  <a:pt x="6954" y="8110"/>
                </a:lnTo>
                <a:lnTo>
                  <a:pt x="7189" y="7853"/>
                </a:lnTo>
                <a:lnTo>
                  <a:pt x="7189" y="7853"/>
                </a:lnTo>
                <a:lnTo>
                  <a:pt x="7232" y="7767"/>
                </a:lnTo>
                <a:lnTo>
                  <a:pt x="7275" y="7682"/>
                </a:lnTo>
                <a:lnTo>
                  <a:pt x="7318" y="7575"/>
                </a:lnTo>
                <a:lnTo>
                  <a:pt x="7382" y="7510"/>
                </a:lnTo>
                <a:lnTo>
                  <a:pt x="7382" y="7510"/>
                </a:lnTo>
                <a:lnTo>
                  <a:pt x="7425" y="7489"/>
                </a:lnTo>
                <a:lnTo>
                  <a:pt x="7489" y="7489"/>
                </a:lnTo>
                <a:lnTo>
                  <a:pt x="7617" y="7489"/>
                </a:lnTo>
                <a:lnTo>
                  <a:pt x="7767" y="7510"/>
                </a:lnTo>
                <a:lnTo>
                  <a:pt x="7895" y="7532"/>
                </a:lnTo>
                <a:lnTo>
                  <a:pt x="7895" y="7532"/>
                </a:lnTo>
                <a:lnTo>
                  <a:pt x="8067" y="7489"/>
                </a:lnTo>
                <a:lnTo>
                  <a:pt x="8216" y="7468"/>
                </a:lnTo>
                <a:lnTo>
                  <a:pt x="8366" y="7403"/>
                </a:lnTo>
                <a:lnTo>
                  <a:pt x="8495" y="7318"/>
                </a:lnTo>
                <a:lnTo>
                  <a:pt x="8495" y="7318"/>
                </a:lnTo>
                <a:lnTo>
                  <a:pt x="8623" y="7232"/>
                </a:lnTo>
                <a:lnTo>
                  <a:pt x="8751" y="7125"/>
                </a:lnTo>
                <a:lnTo>
                  <a:pt x="8858" y="7018"/>
                </a:lnTo>
                <a:lnTo>
                  <a:pt x="8944" y="6890"/>
                </a:lnTo>
                <a:lnTo>
                  <a:pt x="9029" y="6762"/>
                </a:lnTo>
                <a:lnTo>
                  <a:pt x="9115" y="6633"/>
                </a:lnTo>
                <a:lnTo>
                  <a:pt x="9179" y="6505"/>
                </a:lnTo>
                <a:lnTo>
                  <a:pt x="9222" y="6355"/>
                </a:lnTo>
                <a:lnTo>
                  <a:pt x="9265" y="6205"/>
                </a:lnTo>
                <a:lnTo>
                  <a:pt x="9286" y="6056"/>
                </a:lnTo>
                <a:lnTo>
                  <a:pt x="9286" y="5906"/>
                </a:lnTo>
                <a:lnTo>
                  <a:pt x="9286" y="5756"/>
                </a:lnTo>
                <a:lnTo>
                  <a:pt x="9265" y="5606"/>
                </a:lnTo>
                <a:lnTo>
                  <a:pt x="9222" y="5456"/>
                </a:lnTo>
                <a:lnTo>
                  <a:pt x="9158" y="5307"/>
                </a:lnTo>
                <a:lnTo>
                  <a:pt x="9072" y="5178"/>
                </a:lnTo>
                <a:lnTo>
                  <a:pt x="9072" y="5178"/>
                </a:lnTo>
                <a:close/>
                <a:moveTo>
                  <a:pt x="7446" y="5178"/>
                </a:moveTo>
                <a:lnTo>
                  <a:pt x="7446" y="5178"/>
                </a:lnTo>
                <a:lnTo>
                  <a:pt x="7425" y="5670"/>
                </a:lnTo>
                <a:lnTo>
                  <a:pt x="7425" y="5670"/>
                </a:lnTo>
                <a:lnTo>
                  <a:pt x="7361" y="6098"/>
                </a:lnTo>
                <a:lnTo>
                  <a:pt x="7318" y="6334"/>
                </a:lnTo>
                <a:lnTo>
                  <a:pt x="7254" y="6548"/>
                </a:lnTo>
                <a:lnTo>
                  <a:pt x="7254" y="6548"/>
                </a:lnTo>
                <a:lnTo>
                  <a:pt x="7168" y="6762"/>
                </a:lnTo>
                <a:lnTo>
                  <a:pt x="7082" y="6976"/>
                </a:lnTo>
                <a:lnTo>
                  <a:pt x="6975" y="7190"/>
                </a:lnTo>
                <a:lnTo>
                  <a:pt x="6868" y="7382"/>
                </a:lnTo>
                <a:lnTo>
                  <a:pt x="6719" y="7575"/>
                </a:lnTo>
                <a:lnTo>
                  <a:pt x="6590" y="7767"/>
                </a:lnTo>
                <a:lnTo>
                  <a:pt x="6419" y="7938"/>
                </a:lnTo>
                <a:lnTo>
                  <a:pt x="6269" y="8088"/>
                </a:lnTo>
                <a:lnTo>
                  <a:pt x="6269" y="8088"/>
                </a:lnTo>
                <a:lnTo>
                  <a:pt x="6077" y="8259"/>
                </a:lnTo>
                <a:lnTo>
                  <a:pt x="5884" y="8388"/>
                </a:lnTo>
                <a:lnTo>
                  <a:pt x="5692" y="8495"/>
                </a:lnTo>
                <a:lnTo>
                  <a:pt x="5478" y="8602"/>
                </a:lnTo>
                <a:lnTo>
                  <a:pt x="5285" y="8666"/>
                </a:lnTo>
                <a:lnTo>
                  <a:pt x="5050" y="8730"/>
                </a:lnTo>
                <a:lnTo>
                  <a:pt x="4836" y="8773"/>
                </a:lnTo>
                <a:lnTo>
                  <a:pt x="4601" y="8816"/>
                </a:lnTo>
                <a:lnTo>
                  <a:pt x="4601" y="8816"/>
                </a:lnTo>
                <a:lnTo>
                  <a:pt x="4173" y="8837"/>
                </a:lnTo>
                <a:lnTo>
                  <a:pt x="3745" y="8816"/>
                </a:lnTo>
                <a:lnTo>
                  <a:pt x="3295" y="8794"/>
                </a:lnTo>
                <a:lnTo>
                  <a:pt x="2867" y="8709"/>
                </a:lnTo>
                <a:lnTo>
                  <a:pt x="2675" y="8666"/>
                </a:lnTo>
                <a:lnTo>
                  <a:pt x="2461" y="8580"/>
                </a:lnTo>
                <a:lnTo>
                  <a:pt x="2268" y="8516"/>
                </a:lnTo>
                <a:lnTo>
                  <a:pt x="2076" y="8409"/>
                </a:lnTo>
                <a:lnTo>
                  <a:pt x="1905" y="8302"/>
                </a:lnTo>
                <a:lnTo>
                  <a:pt x="1733" y="8174"/>
                </a:lnTo>
                <a:lnTo>
                  <a:pt x="1584" y="8024"/>
                </a:lnTo>
                <a:lnTo>
                  <a:pt x="1434" y="7874"/>
                </a:lnTo>
                <a:lnTo>
                  <a:pt x="1434" y="7874"/>
                </a:lnTo>
                <a:lnTo>
                  <a:pt x="1199" y="7532"/>
                </a:lnTo>
                <a:lnTo>
                  <a:pt x="985" y="7147"/>
                </a:lnTo>
                <a:lnTo>
                  <a:pt x="899" y="6954"/>
                </a:lnTo>
                <a:lnTo>
                  <a:pt x="813" y="6762"/>
                </a:lnTo>
                <a:lnTo>
                  <a:pt x="749" y="6548"/>
                </a:lnTo>
                <a:lnTo>
                  <a:pt x="706" y="6355"/>
                </a:lnTo>
                <a:lnTo>
                  <a:pt x="706" y="6355"/>
                </a:lnTo>
                <a:lnTo>
                  <a:pt x="642" y="5842"/>
                </a:lnTo>
                <a:lnTo>
                  <a:pt x="621" y="5585"/>
                </a:lnTo>
                <a:lnTo>
                  <a:pt x="600" y="5307"/>
                </a:lnTo>
                <a:lnTo>
                  <a:pt x="621" y="5050"/>
                </a:lnTo>
                <a:lnTo>
                  <a:pt x="642" y="4772"/>
                </a:lnTo>
                <a:lnTo>
                  <a:pt x="685" y="4536"/>
                </a:lnTo>
                <a:lnTo>
                  <a:pt x="749" y="4280"/>
                </a:lnTo>
                <a:lnTo>
                  <a:pt x="749" y="4280"/>
                </a:lnTo>
                <a:lnTo>
                  <a:pt x="771" y="4258"/>
                </a:lnTo>
                <a:lnTo>
                  <a:pt x="792" y="4258"/>
                </a:lnTo>
                <a:lnTo>
                  <a:pt x="920" y="4237"/>
                </a:lnTo>
                <a:lnTo>
                  <a:pt x="1263" y="4237"/>
                </a:lnTo>
                <a:lnTo>
                  <a:pt x="1883" y="4258"/>
                </a:lnTo>
                <a:lnTo>
                  <a:pt x="1883" y="4258"/>
                </a:lnTo>
                <a:lnTo>
                  <a:pt x="3146" y="4258"/>
                </a:lnTo>
                <a:lnTo>
                  <a:pt x="3146" y="4258"/>
                </a:lnTo>
                <a:lnTo>
                  <a:pt x="4237" y="4280"/>
                </a:lnTo>
                <a:lnTo>
                  <a:pt x="5349" y="4322"/>
                </a:lnTo>
                <a:lnTo>
                  <a:pt x="5349" y="4322"/>
                </a:lnTo>
                <a:lnTo>
                  <a:pt x="5927" y="4344"/>
                </a:lnTo>
                <a:lnTo>
                  <a:pt x="6505" y="4387"/>
                </a:lnTo>
                <a:lnTo>
                  <a:pt x="6505" y="4387"/>
                </a:lnTo>
                <a:lnTo>
                  <a:pt x="6740" y="4387"/>
                </a:lnTo>
                <a:lnTo>
                  <a:pt x="7018" y="4429"/>
                </a:lnTo>
                <a:lnTo>
                  <a:pt x="7168" y="4451"/>
                </a:lnTo>
                <a:lnTo>
                  <a:pt x="7296" y="4472"/>
                </a:lnTo>
                <a:lnTo>
                  <a:pt x="7403" y="4515"/>
                </a:lnTo>
                <a:lnTo>
                  <a:pt x="7446" y="4579"/>
                </a:lnTo>
                <a:lnTo>
                  <a:pt x="7446" y="4579"/>
                </a:lnTo>
                <a:lnTo>
                  <a:pt x="7489" y="4708"/>
                </a:lnTo>
                <a:lnTo>
                  <a:pt x="7489" y="4879"/>
                </a:lnTo>
                <a:lnTo>
                  <a:pt x="7446" y="5178"/>
                </a:lnTo>
                <a:lnTo>
                  <a:pt x="7446" y="5178"/>
                </a:lnTo>
                <a:close/>
                <a:moveTo>
                  <a:pt x="8602" y="6419"/>
                </a:moveTo>
                <a:lnTo>
                  <a:pt x="8602" y="6419"/>
                </a:lnTo>
                <a:lnTo>
                  <a:pt x="8537" y="6548"/>
                </a:lnTo>
                <a:lnTo>
                  <a:pt x="8430" y="6655"/>
                </a:lnTo>
                <a:lnTo>
                  <a:pt x="8323" y="6762"/>
                </a:lnTo>
                <a:lnTo>
                  <a:pt x="8216" y="6847"/>
                </a:lnTo>
                <a:lnTo>
                  <a:pt x="8067" y="6911"/>
                </a:lnTo>
                <a:lnTo>
                  <a:pt x="7938" y="6954"/>
                </a:lnTo>
                <a:lnTo>
                  <a:pt x="7788" y="6976"/>
                </a:lnTo>
                <a:lnTo>
                  <a:pt x="7660" y="6954"/>
                </a:lnTo>
                <a:lnTo>
                  <a:pt x="7660" y="6954"/>
                </a:lnTo>
                <a:lnTo>
                  <a:pt x="7810" y="6334"/>
                </a:lnTo>
                <a:lnTo>
                  <a:pt x="7874" y="6013"/>
                </a:lnTo>
                <a:lnTo>
                  <a:pt x="7917" y="5713"/>
                </a:lnTo>
                <a:lnTo>
                  <a:pt x="7917" y="5713"/>
                </a:lnTo>
                <a:lnTo>
                  <a:pt x="8281" y="5692"/>
                </a:lnTo>
                <a:lnTo>
                  <a:pt x="8388" y="5713"/>
                </a:lnTo>
                <a:lnTo>
                  <a:pt x="8473" y="5735"/>
                </a:lnTo>
                <a:lnTo>
                  <a:pt x="8559" y="5756"/>
                </a:lnTo>
                <a:lnTo>
                  <a:pt x="8623" y="5820"/>
                </a:lnTo>
                <a:lnTo>
                  <a:pt x="8623" y="5820"/>
                </a:lnTo>
                <a:lnTo>
                  <a:pt x="8666" y="5884"/>
                </a:lnTo>
                <a:lnTo>
                  <a:pt x="8687" y="5949"/>
                </a:lnTo>
                <a:lnTo>
                  <a:pt x="8687" y="6034"/>
                </a:lnTo>
                <a:lnTo>
                  <a:pt x="8687" y="6120"/>
                </a:lnTo>
                <a:lnTo>
                  <a:pt x="8644" y="6291"/>
                </a:lnTo>
                <a:lnTo>
                  <a:pt x="8602" y="6419"/>
                </a:lnTo>
                <a:lnTo>
                  <a:pt x="8602" y="6419"/>
                </a:lnTo>
                <a:close/>
                <a:moveTo>
                  <a:pt x="5071" y="5371"/>
                </a:moveTo>
                <a:lnTo>
                  <a:pt x="5071" y="5371"/>
                </a:lnTo>
                <a:lnTo>
                  <a:pt x="4921" y="5371"/>
                </a:lnTo>
                <a:lnTo>
                  <a:pt x="4793" y="5392"/>
                </a:lnTo>
                <a:lnTo>
                  <a:pt x="4643" y="5435"/>
                </a:lnTo>
                <a:lnTo>
                  <a:pt x="4515" y="5478"/>
                </a:lnTo>
                <a:lnTo>
                  <a:pt x="4280" y="5606"/>
                </a:lnTo>
                <a:lnTo>
                  <a:pt x="4001" y="5735"/>
                </a:lnTo>
                <a:lnTo>
                  <a:pt x="4001" y="5735"/>
                </a:lnTo>
                <a:lnTo>
                  <a:pt x="3873" y="5670"/>
                </a:lnTo>
                <a:lnTo>
                  <a:pt x="3766" y="5585"/>
                </a:lnTo>
                <a:lnTo>
                  <a:pt x="3659" y="5499"/>
                </a:lnTo>
                <a:lnTo>
                  <a:pt x="3509" y="5456"/>
                </a:lnTo>
                <a:lnTo>
                  <a:pt x="3509" y="5456"/>
                </a:lnTo>
                <a:lnTo>
                  <a:pt x="3274" y="5392"/>
                </a:lnTo>
                <a:lnTo>
                  <a:pt x="3146" y="5392"/>
                </a:lnTo>
                <a:lnTo>
                  <a:pt x="3017" y="5392"/>
                </a:lnTo>
                <a:lnTo>
                  <a:pt x="3017" y="5392"/>
                </a:lnTo>
                <a:lnTo>
                  <a:pt x="2889" y="5456"/>
                </a:lnTo>
                <a:lnTo>
                  <a:pt x="2782" y="5521"/>
                </a:lnTo>
                <a:lnTo>
                  <a:pt x="2696" y="5628"/>
                </a:lnTo>
                <a:lnTo>
                  <a:pt x="2654" y="5756"/>
                </a:lnTo>
                <a:lnTo>
                  <a:pt x="2611" y="5884"/>
                </a:lnTo>
                <a:lnTo>
                  <a:pt x="2611" y="6013"/>
                </a:lnTo>
                <a:lnTo>
                  <a:pt x="2632" y="6163"/>
                </a:lnTo>
                <a:lnTo>
                  <a:pt x="2654" y="6291"/>
                </a:lnTo>
                <a:lnTo>
                  <a:pt x="2654" y="6291"/>
                </a:lnTo>
                <a:lnTo>
                  <a:pt x="2718" y="6441"/>
                </a:lnTo>
                <a:lnTo>
                  <a:pt x="2782" y="6590"/>
                </a:lnTo>
                <a:lnTo>
                  <a:pt x="2867" y="6719"/>
                </a:lnTo>
                <a:lnTo>
                  <a:pt x="2974" y="6826"/>
                </a:lnTo>
                <a:lnTo>
                  <a:pt x="3210" y="7040"/>
                </a:lnTo>
                <a:lnTo>
                  <a:pt x="3467" y="7254"/>
                </a:lnTo>
                <a:lnTo>
                  <a:pt x="3467" y="7254"/>
                </a:lnTo>
                <a:lnTo>
                  <a:pt x="3638" y="7382"/>
                </a:lnTo>
                <a:lnTo>
                  <a:pt x="3809" y="7532"/>
                </a:lnTo>
                <a:lnTo>
                  <a:pt x="3894" y="7575"/>
                </a:lnTo>
                <a:lnTo>
                  <a:pt x="4001" y="7617"/>
                </a:lnTo>
                <a:lnTo>
                  <a:pt x="4087" y="7617"/>
                </a:lnTo>
                <a:lnTo>
                  <a:pt x="4194" y="7575"/>
                </a:lnTo>
                <a:lnTo>
                  <a:pt x="4194" y="7575"/>
                </a:lnTo>
                <a:lnTo>
                  <a:pt x="4280" y="7510"/>
                </a:lnTo>
                <a:lnTo>
                  <a:pt x="4365" y="7425"/>
                </a:lnTo>
                <a:lnTo>
                  <a:pt x="4515" y="7275"/>
                </a:lnTo>
                <a:lnTo>
                  <a:pt x="4515" y="7275"/>
                </a:lnTo>
                <a:lnTo>
                  <a:pt x="4879" y="6976"/>
                </a:lnTo>
                <a:lnTo>
                  <a:pt x="4879" y="6976"/>
                </a:lnTo>
                <a:lnTo>
                  <a:pt x="5071" y="6804"/>
                </a:lnTo>
                <a:lnTo>
                  <a:pt x="5285" y="6633"/>
                </a:lnTo>
                <a:lnTo>
                  <a:pt x="5371" y="6526"/>
                </a:lnTo>
                <a:lnTo>
                  <a:pt x="5456" y="6419"/>
                </a:lnTo>
                <a:lnTo>
                  <a:pt x="5521" y="6291"/>
                </a:lnTo>
                <a:lnTo>
                  <a:pt x="5563" y="6184"/>
                </a:lnTo>
                <a:lnTo>
                  <a:pt x="5563" y="6184"/>
                </a:lnTo>
                <a:lnTo>
                  <a:pt x="5606" y="6034"/>
                </a:lnTo>
                <a:lnTo>
                  <a:pt x="5606" y="5884"/>
                </a:lnTo>
                <a:lnTo>
                  <a:pt x="5585" y="5756"/>
                </a:lnTo>
                <a:lnTo>
                  <a:pt x="5521" y="5649"/>
                </a:lnTo>
                <a:lnTo>
                  <a:pt x="5456" y="5542"/>
                </a:lnTo>
                <a:lnTo>
                  <a:pt x="5349" y="5478"/>
                </a:lnTo>
                <a:lnTo>
                  <a:pt x="5221" y="5414"/>
                </a:lnTo>
                <a:lnTo>
                  <a:pt x="5071" y="5371"/>
                </a:lnTo>
                <a:lnTo>
                  <a:pt x="5071" y="537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867096" y="2015234"/>
            <a:ext cx="262281" cy="264009"/>
          </a:xfrm>
          <a:custGeom>
            <a:rect b="b" l="l" r="r" t="t"/>
            <a:pathLst>
              <a:path extrusionOk="0" h="9779" w="9715">
                <a:moveTo>
                  <a:pt x="9650" y="4409"/>
                </a:moveTo>
                <a:lnTo>
                  <a:pt x="9650" y="4409"/>
                </a:lnTo>
                <a:lnTo>
                  <a:pt x="9671" y="4237"/>
                </a:lnTo>
                <a:lnTo>
                  <a:pt x="9693" y="4088"/>
                </a:lnTo>
                <a:lnTo>
                  <a:pt x="9714" y="3916"/>
                </a:lnTo>
                <a:lnTo>
                  <a:pt x="9693" y="3745"/>
                </a:lnTo>
                <a:lnTo>
                  <a:pt x="9671" y="3574"/>
                </a:lnTo>
                <a:lnTo>
                  <a:pt x="9650" y="3403"/>
                </a:lnTo>
                <a:lnTo>
                  <a:pt x="9607" y="3253"/>
                </a:lnTo>
                <a:lnTo>
                  <a:pt x="9543" y="3103"/>
                </a:lnTo>
                <a:lnTo>
                  <a:pt x="9543" y="3103"/>
                </a:lnTo>
                <a:lnTo>
                  <a:pt x="9415" y="2868"/>
                </a:lnTo>
                <a:lnTo>
                  <a:pt x="9265" y="2633"/>
                </a:lnTo>
                <a:lnTo>
                  <a:pt x="9265" y="2633"/>
                </a:lnTo>
                <a:lnTo>
                  <a:pt x="9158" y="2461"/>
                </a:lnTo>
                <a:lnTo>
                  <a:pt x="9115" y="2355"/>
                </a:lnTo>
                <a:lnTo>
                  <a:pt x="9094" y="2269"/>
                </a:lnTo>
                <a:lnTo>
                  <a:pt x="9094" y="2269"/>
                </a:lnTo>
                <a:lnTo>
                  <a:pt x="9072" y="2119"/>
                </a:lnTo>
                <a:lnTo>
                  <a:pt x="9051" y="1969"/>
                </a:lnTo>
                <a:lnTo>
                  <a:pt x="9051" y="1798"/>
                </a:lnTo>
                <a:lnTo>
                  <a:pt x="9030" y="1648"/>
                </a:lnTo>
                <a:lnTo>
                  <a:pt x="9030" y="1648"/>
                </a:lnTo>
                <a:lnTo>
                  <a:pt x="8880" y="1092"/>
                </a:lnTo>
                <a:lnTo>
                  <a:pt x="8880" y="1092"/>
                </a:lnTo>
                <a:lnTo>
                  <a:pt x="8794" y="835"/>
                </a:lnTo>
                <a:lnTo>
                  <a:pt x="8666" y="579"/>
                </a:lnTo>
                <a:lnTo>
                  <a:pt x="8602" y="472"/>
                </a:lnTo>
                <a:lnTo>
                  <a:pt x="8516" y="365"/>
                </a:lnTo>
                <a:lnTo>
                  <a:pt x="8431" y="258"/>
                </a:lnTo>
                <a:lnTo>
                  <a:pt x="8324" y="172"/>
                </a:lnTo>
                <a:lnTo>
                  <a:pt x="8324" y="172"/>
                </a:lnTo>
                <a:lnTo>
                  <a:pt x="8217" y="108"/>
                </a:lnTo>
                <a:lnTo>
                  <a:pt x="8088" y="65"/>
                </a:lnTo>
                <a:lnTo>
                  <a:pt x="7960" y="22"/>
                </a:lnTo>
                <a:lnTo>
                  <a:pt x="7810" y="1"/>
                </a:lnTo>
                <a:lnTo>
                  <a:pt x="7660" y="1"/>
                </a:lnTo>
                <a:lnTo>
                  <a:pt x="7532" y="22"/>
                </a:lnTo>
                <a:lnTo>
                  <a:pt x="7404" y="65"/>
                </a:lnTo>
                <a:lnTo>
                  <a:pt x="7297" y="108"/>
                </a:lnTo>
                <a:lnTo>
                  <a:pt x="7297" y="108"/>
                </a:lnTo>
                <a:lnTo>
                  <a:pt x="7211" y="194"/>
                </a:lnTo>
                <a:lnTo>
                  <a:pt x="7147" y="301"/>
                </a:lnTo>
                <a:lnTo>
                  <a:pt x="6997" y="557"/>
                </a:lnTo>
                <a:lnTo>
                  <a:pt x="6890" y="835"/>
                </a:lnTo>
                <a:lnTo>
                  <a:pt x="6826" y="1092"/>
                </a:lnTo>
                <a:lnTo>
                  <a:pt x="6826" y="1092"/>
                </a:lnTo>
                <a:lnTo>
                  <a:pt x="6826" y="1242"/>
                </a:lnTo>
                <a:lnTo>
                  <a:pt x="6826" y="1392"/>
                </a:lnTo>
                <a:lnTo>
                  <a:pt x="6890" y="1691"/>
                </a:lnTo>
                <a:lnTo>
                  <a:pt x="6890" y="1691"/>
                </a:lnTo>
                <a:lnTo>
                  <a:pt x="6933" y="1862"/>
                </a:lnTo>
                <a:lnTo>
                  <a:pt x="6954" y="1948"/>
                </a:lnTo>
                <a:lnTo>
                  <a:pt x="6954" y="2012"/>
                </a:lnTo>
                <a:lnTo>
                  <a:pt x="6954" y="2012"/>
                </a:lnTo>
                <a:lnTo>
                  <a:pt x="6954" y="2141"/>
                </a:lnTo>
                <a:lnTo>
                  <a:pt x="6954" y="2141"/>
                </a:lnTo>
                <a:lnTo>
                  <a:pt x="6911" y="2205"/>
                </a:lnTo>
                <a:lnTo>
                  <a:pt x="6911" y="2205"/>
                </a:lnTo>
                <a:lnTo>
                  <a:pt x="6804" y="2333"/>
                </a:lnTo>
                <a:lnTo>
                  <a:pt x="6697" y="2461"/>
                </a:lnTo>
                <a:lnTo>
                  <a:pt x="6590" y="2590"/>
                </a:lnTo>
                <a:lnTo>
                  <a:pt x="6505" y="2740"/>
                </a:lnTo>
                <a:lnTo>
                  <a:pt x="6505" y="2740"/>
                </a:lnTo>
                <a:lnTo>
                  <a:pt x="6334" y="3210"/>
                </a:lnTo>
                <a:lnTo>
                  <a:pt x="6334" y="3210"/>
                </a:lnTo>
                <a:lnTo>
                  <a:pt x="6270" y="3467"/>
                </a:lnTo>
                <a:lnTo>
                  <a:pt x="6248" y="3595"/>
                </a:lnTo>
                <a:lnTo>
                  <a:pt x="6227" y="3745"/>
                </a:lnTo>
                <a:lnTo>
                  <a:pt x="6227" y="3745"/>
                </a:lnTo>
                <a:lnTo>
                  <a:pt x="6248" y="3852"/>
                </a:lnTo>
                <a:lnTo>
                  <a:pt x="6248" y="3959"/>
                </a:lnTo>
                <a:lnTo>
                  <a:pt x="6248" y="3959"/>
                </a:lnTo>
                <a:lnTo>
                  <a:pt x="6248" y="4045"/>
                </a:lnTo>
                <a:lnTo>
                  <a:pt x="6248" y="4066"/>
                </a:lnTo>
                <a:lnTo>
                  <a:pt x="6163" y="4109"/>
                </a:lnTo>
                <a:lnTo>
                  <a:pt x="6163" y="4109"/>
                </a:lnTo>
                <a:lnTo>
                  <a:pt x="6013" y="4152"/>
                </a:lnTo>
                <a:lnTo>
                  <a:pt x="5863" y="4195"/>
                </a:lnTo>
                <a:lnTo>
                  <a:pt x="5713" y="4216"/>
                </a:lnTo>
                <a:lnTo>
                  <a:pt x="5563" y="4280"/>
                </a:lnTo>
                <a:lnTo>
                  <a:pt x="5563" y="4280"/>
                </a:lnTo>
                <a:lnTo>
                  <a:pt x="5328" y="4430"/>
                </a:lnTo>
                <a:lnTo>
                  <a:pt x="5093" y="4601"/>
                </a:lnTo>
                <a:lnTo>
                  <a:pt x="5093" y="4601"/>
                </a:lnTo>
                <a:lnTo>
                  <a:pt x="4879" y="4815"/>
                </a:lnTo>
                <a:lnTo>
                  <a:pt x="4708" y="5029"/>
                </a:lnTo>
                <a:lnTo>
                  <a:pt x="4536" y="5286"/>
                </a:lnTo>
                <a:lnTo>
                  <a:pt x="4387" y="5521"/>
                </a:lnTo>
                <a:lnTo>
                  <a:pt x="4387" y="5521"/>
                </a:lnTo>
                <a:lnTo>
                  <a:pt x="4301" y="5692"/>
                </a:lnTo>
                <a:lnTo>
                  <a:pt x="4216" y="5863"/>
                </a:lnTo>
                <a:lnTo>
                  <a:pt x="4216" y="5863"/>
                </a:lnTo>
                <a:lnTo>
                  <a:pt x="4173" y="5928"/>
                </a:lnTo>
                <a:lnTo>
                  <a:pt x="4130" y="5970"/>
                </a:lnTo>
                <a:lnTo>
                  <a:pt x="3980" y="6035"/>
                </a:lnTo>
                <a:lnTo>
                  <a:pt x="3980" y="6035"/>
                </a:lnTo>
                <a:lnTo>
                  <a:pt x="3552" y="6184"/>
                </a:lnTo>
                <a:lnTo>
                  <a:pt x="3552" y="6184"/>
                </a:lnTo>
                <a:lnTo>
                  <a:pt x="3424" y="6227"/>
                </a:lnTo>
                <a:lnTo>
                  <a:pt x="3274" y="6249"/>
                </a:lnTo>
                <a:lnTo>
                  <a:pt x="2996" y="6270"/>
                </a:lnTo>
                <a:lnTo>
                  <a:pt x="2718" y="6313"/>
                </a:lnTo>
                <a:lnTo>
                  <a:pt x="2461" y="6356"/>
                </a:lnTo>
                <a:lnTo>
                  <a:pt x="2461" y="6356"/>
                </a:lnTo>
                <a:lnTo>
                  <a:pt x="2290" y="6420"/>
                </a:lnTo>
                <a:lnTo>
                  <a:pt x="2204" y="6420"/>
                </a:lnTo>
                <a:lnTo>
                  <a:pt x="2097" y="6420"/>
                </a:lnTo>
                <a:lnTo>
                  <a:pt x="2097" y="6420"/>
                </a:lnTo>
                <a:lnTo>
                  <a:pt x="1990" y="6398"/>
                </a:lnTo>
                <a:lnTo>
                  <a:pt x="1883" y="6356"/>
                </a:lnTo>
                <a:lnTo>
                  <a:pt x="1776" y="6313"/>
                </a:lnTo>
                <a:lnTo>
                  <a:pt x="1669" y="6270"/>
                </a:lnTo>
                <a:lnTo>
                  <a:pt x="1669" y="6270"/>
                </a:lnTo>
                <a:lnTo>
                  <a:pt x="1520" y="6249"/>
                </a:lnTo>
                <a:lnTo>
                  <a:pt x="1370" y="6270"/>
                </a:lnTo>
                <a:lnTo>
                  <a:pt x="1070" y="6313"/>
                </a:lnTo>
                <a:lnTo>
                  <a:pt x="1070" y="6313"/>
                </a:lnTo>
                <a:lnTo>
                  <a:pt x="792" y="6356"/>
                </a:lnTo>
                <a:lnTo>
                  <a:pt x="664" y="6356"/>
                </a:lnTo>
                <a:lnTo>
                  <a:pt x="535" y="6377"/>
                </a:lnTo>
                <a:lnTo>
                  <a:pt x="535" y="6377"/>
                </a:lnTo>
                <a:lnTo>
                  <a:pt x="429" y="6420"/>
                </a:lnTo>
                <a:lnTo>
                  <a:pt x="322" y="6484"/>
                </a:lnTo>
                <a:lnTo>
                  <a:pt x="236" y="6569"/>
                </a:lnTo>
                <a:lnTo>
                  <a:pt x="172" y="6676"/>
                </a:lnTo>
                <a:lnTo>
                  <a:pt x="108" y="6783"/>
                </a:lnTo>
                <a:lnTo>
                  <a:pt x="65" y="6912"/>
                </a:lnTo>
                <a:lnTo>
                  <a:pt x="22" y="7019"/>
                </a:lnTo>
                <a:lnTo>
                  <a:pt x="1" y="7147"/>
                </a:lnTo>
                <a:lnTo>
                  <a:pt x="1" y="7147"/>
                </a:lnTo>
                <a:lnTo>
                  <a:pt x="1" y="7276"/>
                </a:lnTo>
                <a:lnTo>
                  <a:pt x="1" y="7383"/>
                </a:lnTo>
                <a:lnTo>
                  <a:pt x="65" y="7639"/>
                </a:lnTo>
                <a:lnTo>
                  <a:pt x="150" y="7896"/>
                </a:lnTo>
                <a:lnTo>
                  <a:pt x="300" y="8089"/>
                </a:lnTo>
                <a:lnTo>
                  <a:pt x="300" y="8089"/>
                </a:lnTo>
                <a:lnTo>
                  <a:pt x="386" y="8196"/>
                </a:lnTo>
                <a:lnTo>
                  <a:pt x="493" y="8281"/>
                </a:lnTo>
                <a:lnTo>
                  <a:pt x="728" y="8431"/>
                </a:lnTo>
                <a:lnTo>
                  <a:pt x="1242" y="8688"/>
                </a:lnTo>
                <a:lnTo>
                  <a:pt x="1242" y="8688"/>
                </a:lnTo>
                <a:lnTo>
                  <a:pt x="1456" y="8795"/>
                </a:lnTo>
                <a:lnTo>
                  <a:pt x="1669" y="8880"/>
                </a:lnTo>
                <a:lnTo>
                  <a:pt x="1776" y="8902"/>
                </a:lnTo>
                <a:lnTo>
                  <a:pt x="1905" y="8923"/>
                </a:lnTo>
                <a:lnTo>
                  <a:pt x="2012" y="8902"/>
                </a:lnTo>
                <a:lnTo>
                  <a:pt x="2140" y="8880"/>
                </a:lnTo>
                <a:lnTo>
                  <a:pt x="2140" y="8880"/>
                </a:lnTo>
                <a:lnTo>
                  <a:pt x="2162" y="8987"/>
                </a:lnTo>
                <a:lnTo>
                  <a:pt x="2204" y="9116"/>
                </a:lnTo>
                <a:lnTo>
                  <a:pt x="2269" y="9223"/>
                </a:lnTo>
                <a:lnTo>
                  <a:pt x="2354" y="9308"/>
                </a:lnTo>
                <a:lnTo>
                  <a:pt x="2440" y="9394"/>
                </a:lnTo>
                <a:lnTo>
                  <a:pt x="2568" y="9458"/>
                </a:lnTo>
                <a:lnTo>
                  <a:pt x="2825" y="9586"/>
                </a:lnTo>
                <a:lnTo>
                  <a:pt x="3103" y="9672"/>
                </a:lnTo>
                <a:lnTo>
                  <a:pt x="3381" y="9736"/>
                </a:lnTo>
                <a:lnTo>
                  <a:pt x="3659" y="9779"/>
                </a:lnTo>
                <a:lnTo>
                  <a:pt x="3873" y="9779"/>
                </a:lnTo>
                <a:lnTo>
                  <a:pt x="3873" y="9779"/>
                </a:lnTo>
                <a:lnTo>
                  <a:pt x="4387" y="9757"/>
                </a:lnTo>
                <a:lnTo>
                  <a:pt x="4665" y="9736"/>
                </a:lnTo>
                <a:lnTo>
                  <a:pt x="4772" y="9693"/>
                </a:lnTo>
                <a:lnTo>
                  <a:pt x="4900" y="9650"/>
                </a:lnTo>
                <a:lnTo>
                  <a:pt x="4900" y="9650"/>
                </a:lnTo>
                <a:lnTo>
                  <a:pt x="4986" y="9586"/>
                </a:lnTo>
                <a:lnTo>
                  <a:pt x="5071" y="9522"/>
                </a:lnTo>
                <a:lnTo>
                  <a:pt x="5243" y="9372"/>
                </a:lnTo>
                <a:lnTo>
                  <a:pt x="5392" y="9180"/>
                </a:lnTo>
                <a:lnTo>
                  <a:pt x="5521" y="9009"/>
                </a:lnTo>
                <a:lnTo>
                  <a:pt x="5521" y="9009"/>
                </a:lnTo>
                <a:lnTo>
                  <a:pt x="5670" y="9158"/>
                </a:lnTo>
                <a:lnTo>
                  <a:pt x="5842" y="9287"/>
                </a:lnTo>
                <a:lnTo>
                  <a:pt x="6034" y="9372"/>
                </a:lnTo>
                <a:lnTo>
                  <a:pt x="6205" y="9415"/>
                </a:lnTo>
                <a:lnTo>
                  <a:pt x="6398" y="9437"/>
                </a:lnTo>
                <a:lnTo>
                  <a:pt x="6590" y="9394"/>
                </a:lnTo>
                <a:lnTo>
                  <a:pt x="6804" y="9351"/>
                </a:lnTo>
                <a:lnTo>
                  <a:pt x="6997" y="9244"/>
                </a:lnTo>
                <a:lnTo>
                  <a:pt x="6997" y="9244"/>
                </a:lnTo>
                <a:lnTo>
                  <a:pt x="7147" y="9137"/>
                </a:lnTo>
                <a:lnTo>
                  <a:pt x="7275" y="9030"/>
                </a:lnTo>
                <a:lnTo>
                  <a:pt x="7553" y="8816"/>
                </a:lnTo>
                <a:lnTo>
                  <a:pt x="7553" y="8816"/>
                </a:lnTo>
                <a:lnTo>
                  <a:pt x="7831" y="8602"/>
                </a:lnTo>
                <a:lnTo>
                  <a:pt x="7960" y="8495"/>
                </a:lnTo>
                <a:lnTo>
                  <a:pt x="8088" y="8367"/>
                </a:lnTo>
                <a:lnTo>
                  <a:pt x="8088" y="8367"/>
                </a:lnTo>
                <a:lnTo>
                  <a:pt x="8366" y="8067"/>
                </a:lnTo>
                <a:lnTo>
                  <a:pt x="8602" y="7746"/>
                </a:lnTo>
                <a:lnTo>
                  <a:pt x="8816" y="7404"/>
                </a:lnTo>
                <a:lnTo>
                  <a:pt x="9008" y="7040"/>
                </a:lnTo>
                <a:lnTo>
                  <a:pt x="9008" y="7040"/>
                </a:lnTo>
                <a:lnTo>
                  <a:pt x="9158" y="6655"/>
                </a:lnTo>
                <a:lnTo>
                  <a:pt x="9222" y="6463"/>
                </a:lnTo>
                <a:lnTo>
                  <a:pt x="9265" y="6249"/>
                </a:lnTo>
                <a:lnTo>
                  <a:pt x="9265" y="6249"/>
                </a:lnTo>
                <a:lnTo>
                  <a:pt x="9265" y="6120"/>
                </a:lnTo>
                <a:lnTo>
                  <a:pt x="9265" y="6013"/>
                </a:lnTo>
                <a:lnTo>
                  <a:pt x="9222" y="5906"/>
                </a:lnTo>
                <a:lnTo>
                  <a:pt x="9179" y="5799"/>
                </a:lnTo>
                <a:lnTo>
                  <a:pt x="9094" y="5607"/>
                </a:lnTo>
                <a:lnTo>
                  <a:pt x="8987" y="5393"/>
                </a:lnTo>
                <a:lnTo>
                  <a:pt x="8987" y="5393"/>
                </a:lnTo>
                <a:lnTo>
                  <a:pt x="9115" y="5329"/>
                </a:lnTo>
                <a:lnTo>
                  <a:pt x="9244" y="5243"/>
                </a:lnTo>
                <a:lnTo>
                  <a:pt x="9329" y="5136"/>
                </a:lnTo>
                <a:lnTo>
                  <a:pt x="9415" y="4986"/>
                </a:lnTo>
                <a:lnTo>
                  <a:pt x="9500" y="4836"/>
                </a:lnTo>
                <a:lnTo>
                  <a:pt x="9564" y="4687"/>
                </a:lnTo>
                <a:lnTo>
                  <a:pt x="9650" y="4409"/>
                </a:lnTo>
                <a:lnTo>
                  <a:pt x="9650" y="4409"/>
                </a:lnTo>
                <a:close/>
                <a:moveTo>
                  <a:pt x="2183" y="7596"/>
                </a:moveTo>
                <a:lnTo>
                  <a:pt x="2183" y="7596"/>
                </a:lnTo>
                <a:lnTo>
                  <a:pt x="2162" y="7810"/>
                </a:lnTo>
                <a:lnTo>
                  <a:pt x="2140" y="8024"/>
                </a:lnTo>
                <a:lnTo>
                  <a:pt x="2140" y="8024"/>
                </a:lnTo>
                <a:lnTo>
                  <a:pt x="2162" y="8174"/>
                </a:lnTo>
                <a:lnTo>
                  <a:pt x="2162" y="8174"/>
                </a:lnTo>
                <a:lnTo>
                  <a:pt x="2183" y="8238"/>
                </a:lnTo>
                <a:lnTo>
                  <a:pt x="2162" y="8303"/>
                </a:lnTo>
                <a:lnTo>
                  <a:pt x="2119" y="8324"/>
                </a:lnTo>
                <a:lnTo>
                  <a:pt x="2033" y="8324"/>
                </a:lnTo>
                <a:lnTo>
                  <a:pt x="2033" y="8324"/>
                </a:lnTo>
                <a:lnTo>
                  <a:pt x="1969" y="8388"/>
                </a:lnTo>
                <a:lnTo>
                  <a:pt x="1883" y="8410"/>
                </a:lnTo>
                <a:lnTo>
                  <a:pt x="1798" y="8431"/>
                </a:lnTo>
                <a:lnTo>
                  <a:pt x="1712" y="8452"/>
                </a:lnTo>
                <a:lnTo>
                  <a:pt x="1541" y="8410"/>
                </a:lnTo>
                <a:lnTo>
                  <a:pt x="1391" y="8345"/>
                </a:lnTo>
                <a:lnTo>
                  <a:pt x="1391" y="8345"/>
                </a:lnTo>
                <a:lnTo>
                  <a:pt x="1092" y="8174"/>
                </a:lnTo>
                <a:lnTo>
                  <a:pt x="942" y="8089"/>
                </a:lnTo>
                <a:lnTo>
                  <a:pt x="814" y="7960"/>
                </a:lnTo>
                <a:lnTo>
                  <a:pt x="685" y="7853"/>
                </a:lnTo>
                <a:lnTo>
                  <a:pt x="578" y="7703"/>
                </a:lnTo>
                <a:lnTo>
                  <a:pt x="514" y="7554"/>
                </a:lnTo>
                <a:lnTo>
                  <a:pt x="471" y="7404"/>
                </a:lnTo>
                <a:lnTo>
                  <a:pt x="471" y="7404"/>
                </a:lnTo>
                <a:lnTo>
                  <a:pt x="471" y="7254"/>
                </a:lnTo>
                <a:lnTo>
                  <a:pt x="493" y="7104"/>
                </a:lnTo>
                <a:lnTo>
                  <a:pt x="535" y="6955"/>
                </a:lnTo>
                <a:lnTo>
                  <a:pt x="600" y="6826"/>
                </a:lnTo>
                <a:lnTo>
                  <a:pt x="600" y="6826"/>
                </a:lnTo>
                <a:lnTo>
                  <a:pt x="664" y="6762"/>
                </a:lnTo>
                <a:lnTo>
                  <a:pt x="749" y="6719"/>
                </a:lnTo>
                <a:lnTo>
                  <a:pt x="856" y="6698"/>
                </a:lnTo>
                <a:lnTo>
                  <a:pt x="942" y="6698"/>
                </a:lnTo>
                <a:lnTo>
                  <a:pt x="1177" y="6698"/>
                </a:lnTo>
                <a:lnTo>
                  <a:pt x="1370" y="6719"/>
                </a:lnTo>
                <a:lnTo>
                  <a:pt x="1370" y="6719"/>
                </a:lnTo>
                <a:lnTo>
                  <a:pt x="1819" y="6741"/>
                </a:lnTo>
                <a:lnTo>
                  <a:pt x="2097" y="6762"/>
                </a:lnTo>
                <a:lnTo>
                  <a:pt x="2204" y="6783"/>
                </a:lnTo>
                <a:lnTo>
                  <a:pt x="2247" y="6826"/>
                </a:lnTo>
                <a:lnTo>
                  <a:pt x="2247" y="6826"/>
                </a:lnTo>
                <a:lnTo>
                  <a:pt x="2269" y="6869"/>
                </a:lnTo>
                <a:lnTo>
                  <a:pt x="2269" y="6976"/>
                </a:lnTo>
                <a:lnTo>
                  <a:pt x="2247" y="7190"/>
                </a:lnTo>
                <a:lnTo>
                  <a:pt x="2183" y="7596"/>
                </a:lnTo>
                <a:lnTo>
                  <a:pt x="2183" y="7596"/>
                </a:lnTo>
                <a:close/>
                <a:moveTo>
                  <a:pt x="7682" y="472"/>
                </a:moveTo>
                <a:lnTo>
                  <a:pt x="7682" y="472"/>
                </a:lnTo>
                <a:lnTo>
                  <a:pt x="7981" y="514"/>
                </a:lnTo>
                <a:lnTo>
                  <a:pt x="8131" y="536"/>
                </a:lnTo>
                <a:lnTo>
                  <a:pt x="8259" y="579"/>
                </a:lnTo>
                <a:lnTo>
                  <a:pt x="8259" y="579"/>
                </a:lnTo>
                <a:lnTo>
                  <a:pt x="8324" y="664"/>
                </a:lnTo>
                <a:lnTo>
                  <a:pt x="8388" y="793"/>
                </a:lnTo>
                <a:lnTo>
                  <a:pt x="8473" y="1049"/>
                </a:lnTo>
                <a:lnTo>
                  <a:pt x="8473" y="1049"/>
                </a:lnTo>
                <a:lnTo>
                  <a:pt x="8559" y="1328"/>
                </a:lnTo>
                <a:lnTo>
                  <a:pt x="8644" y="1627"/>
                </a:lnTo>
                <a:lnTo>
                  <a:pt x="8773" y="2205"/>
                </a:lnTo>
                <a:lnTo>
                  <a:pt x="8773" y="2205"/>
                </a:lnTo>
                <a:lnTo>
                  <a:pt x="8409" y="2119"/>
                </a:lnTo>
                <a:lnTo>
                  <a:pt x="8045" y="2034"/>
                </a:lnTo>
                <a:lnTo>
                  <a:pt x="8045" y="2034"/>
                </a:lnTo>
                <a:lnTo>
                  <a:pt x="7810" y="2034"/>
                </a:lnTo>
                <a:lnTo>
                  <a:pt x="7682" y="2034"/>
                </a:lnTo>
                <a:lnTo>
                  <a:pt x="7575" y="2012"/>
                </a:lnTo>
                <a:lnTo>
                  <a:pt x="7575" y="2012"/>
                </a:lnTo>
                <a:lnTo>
                  <a:pt x="7489" y="1991"/>
                </a:lnTo>
                <a:lnTo>
                  <a:pt x="7446" y="1969"/>
                </a:lnTo>
                <a:lnTo>
                  <a:pt x="7404" y="1927"/>
                </a:lnTo>
                <a:lnTo>
                  <a:pt x="7382" y="1820"/>
                </a:lnTo>
                <a:lnTo>
                  <a:pt x="7382" y="1820"/>
                </a:lnTo>
                <a:lnTo>
                  <a:pt x="7318" y="1648"/>
                </a:lnTo>
                <a:lnTo>
                  <a:pt x="7297" y="1456"/>
                </a:lnTo>
                <a:lnTo>
                  <a:pt x="7275" y="1263"/>
                </a:lnTo>
                <a:lnTo>
                  <a:pt x="7275" y="1071"/>
                </a:lnTo>
                <a:lnTo>
                  <a:pt x="7318" y="878"/>
                </a:lnTo>
                <a:lnTo>
                  <a:pt x="7404" y="728"/>
                </a:lnTo>
                <a:lnTo>
                  <a:pt x="7446" y="643"/>
                </a:lnTo>
                <a:lnTo>
                  <a:pt x="7510" y="579"/>
                </a:lnTo>
                <a:lnTo>
                  <a:pt x="7596" y="514"/>
                </a:lnTo>
                <a:lnTo>
                  <a:pt x="7682" y="472"/>
                </a:lnTo>
                <a:lnTo>
                  <a:pt x="7682" y="472"/>
                </a:lnTo>
                <a:close/>
                <a:moveTo>
                  <a:pt x="5071" y="8516"/>
                </a:moveTo>
                <a:lnTo>
                  <a:pt x="5071" y="8516"/>
                </a:lnTo>
                <a:lnTo>
                  <a:pt x="4986" y="8837"/>
                </a:lnTo>
                <a:lnTo>
                  <a:pt x="4922" y="8987"/>
                </a:lnTo>
                <a:lnTo>
                  <a:pt x="4857" y="9116"/>
                </a:lnTo>
                <a:lnTo>
                  <a:pt x="4857" y="9116"/>
                </a:lnTo>
                <a:lnTo>
                  <a:pt x="4772" y="9223"/>
                </a:lnTo>
                <a:lnTo>
                  <a:pt x="4750" y="9244"/>
                </a:lnTo>
                <a:lnTo>
                  <a:pt x="4729" y="9223"/>
                </a:lnTo>
                <a:lnTo>
                  <a:pt x="4686" y="9158"/>
                </a:lnTo>
                <a:lnTo>
                  <a:pt x="4643" y="9073"/>
                </a:lnTo>
                <a:lnTo>
                  <a:pt x="4643" y="9073"/>
                </a:lnTo>
                <a:lnTo>
                  <a:pt x="4558" y="9009"/>
                </a:lnTo>
                <a:lnTo>
                  <a:pt x="4494" y="8987"/>
                </a:lnTo>
                <a:lnTo>
                  <a:pt x="4408" y="8987"/>
                </a:lnTo>
                <a:lnTo>
                  <a:pt x="4344" y="9073"/>
                </a:lnTo>
                <a:lnTo>
                  <a:pt x="4344" y="9073"/>
                </a:lnTo>
                <a:lnTo>
                  <a:pt x="4323" y="9116"/>
                </a:lnTo>
                <a:lnTo>
                  <a:pt x="4323" y="9158"/>
                </a:lnTo>
                <a:lnTo>
                  <a:pt x="4344" y="9223"/>
                </a:lnTo>
                <a:lnTo>
                  <a:pt x="4387" y="9308"/>
                </a:lnTo>
                <a:lnTo>
                  <a:pt x="4387" y="9330"/>
                </a:lnTo>
                <a:lnTo>
                  <a:pt x="4365" y="9372"/>
                </a:lnTo>
                <a:lnTo>
                  <a:pt x="4365" y="9372"/>
                </a:lnTo>
                <a:lnTo>
                  <a:pt x="4087" y="9372"/>
                </a:lnTo>
                <a:lnTo>
                  <a:pt x="3788" y="9372"/>
                </a:lnTo>
                <a:lnTo>
                  <a:pt x="3509" y="9330"/>
                </a:lnTo>
                <a:lnTo>
                  <a:pt x="3381" y="9287"/>
                </a:lnTo>
                <a:lnTo>
                  <a:pt x="3231" y="9244"/>
                </a:lnTo>
                <a:lnTo>
                  <a:pt x="3231" y="9244"/>
                </a:lnTo>
                <a:lnTo>
                  <a:pt x="3039" y="9158"/>
                </a:lnTo>
                <a:lnTo>
                  <a:pt x="2953" y="9116"/>
                </a:lnTo>
                <a:lnTo>
                  <a:pt x="2868" y="9051"/>
                </a:lnTo>
                <a:lnTo>
                  <a:pt x="2868" y="9051"/>
                </a:lnTo>
                <a:lnTo>
                  <a:pt x="2782" y="8966"/>
                </a:lnTo>
                <a:lnTo>
                  <a:pt x="2718" y="8837"/>
                </a:lnTo>
                <a:lnTo>
                  <a:pt x="2632" y="8602"/>
                </a:lnTo>
                <a:lnTo>
                  <a:pt x="2632" y="8602"/>
                </a:lnTo>
                <a:lnTo>
                  <a:pt x="2589" y="8452"/>
                </a:lnTo>
                <a:lnTo>
                  <a:pt x="2568" y="8324"/>
                </a:lnTo>
                <a:lnTo>
                  <a:pt x="2547" y="8024"/>
                </a:lnTo>
                <a:lnTo>
                  <a:pt x="2547" y="7746"/>
                </a:lnTo>
                <a:lnTo>
                  <a:pt x="2589" y="7468"/>
                </a:lnTo>
                <a:lnTo>
                  <a:pt x="2589" y="7468"/>
                </a:lnTo>
                <a:lnTo>
                  <a:pt x="2611" y="7211"/>
                </a:lnTo>
                <a:lnTo>
                  <a:pt x="2654" y="7083"/>
                </a:lnTo>
                <a:lnTo>
                  <a:pt x="2696" y="6976"/>
                </a:lnTo>
                <a:lnTo>
                  <a:pt x="2696" y="6976"/>
                </a:lnTo>
                <a:lnTo>
                  <a:pt x="2761" y="6912"/>
                </a:lnTo>
                <a:lnTo>
                  <a:pt x="2825" y="6848"/>
                </a:lnTo>
                <a:lnTo>
                  <a:pt x="3017" y="6783"/>
                </a:lnTo>
                <a:lnTo>
                  <a:pt x="3017" y="6783"/>
                </a:lnTo>
                <a:lnTo>
                  <a:pt x="3253" y="6719"/>
                </a:lnTo>
                <a:lnTo>
                  <a:pt x="3509" y="6676"/>
                </a:lnTo>
                <a:lnTo>
                  <a:pt x="3766" y="6655"/>
                </a:lnTo>
                <a:lnTo>
                  <a:pt x="4002" y="6634"/>
                </a:lnTo>
                <a:lnTo>
                  <a:pt x="4002" y="6634"/>
                </a:lnTo>
                <a:lnTo>
                  <a:pt x="4109" y="6612"/>
                </a:lnTo>
                <a:lnTo>
                  <a:pt x="4194" y="6591"/>
                </a:lnTo>
                <a:lnTo>
                  <a:pt x="4280" y="6548"/>
                </a:lnTo>
                <a:lnTo>
                  <a:pt x="4323" y="6548"/>
                </a:lnTo>
                <a:lnTo>
                  <a:pt x="4344" y="6569"/>
                </a:lnTo>
                <a:lnTo>
                  <a:pt x="4430" y="6741"/>
                </a:lnTo>
                <a:lnTo>
                  <a:pt x="4430" y="6741"/>
                </a:lnTo>
                <a:lnTo>
                  <a:pt x="4515" y="6955"/>
                </a:lnTo>
                <a:lnTo>
                  <a:pt x="4622" y="7169"/>
                </a:lnTo>
                <a:lnTo>
                  <a:pt x="4857" y="7618"/>
                </a:lnTo>
                <a:lnTo>
                  <a:pt x="4943" y="7832"/>
                </a:lnTo>
                <a:lnTo>
                  <a:pt x="5029" y="8067"/>
                </a:lnTo>
                <a:lnTo>
                  <a:pt x="5071" y="8303"/>
                </a:lnTo>
                <a:lnTo>
                  <a:pt x="5071" y="8516"/>
                </a:lnTo>
                <a:lnTo>
                  <a:pt x="5071" y="8516"/>
                </a:lnTo>
                <a:close/>
                <a:moveTo>
                  <a:pt x="7831" y="7810"/>
                </a:moveTo>
                <a:lnTo>
                  <a:pt x="7831" y="7810"/>
                </a:lnTo>
                <a:lnTo>
                  <a:pt x="7853" y="7725"/>
                </a:lnTo>
                <a:lnTo>
                  <a:pt x="7896" y="7639"/>
                </a:lnTo>
                <a:lnTo>
                  <a:pt x="7960" y="7596"/>
                </a:lnTo>
                <a:lnTo>
                  <a:pt x="8045" y="7575"/>
                </a:lnTo>
                <a:lnTo>
                  <a:pt x="8045" y="7575"/>
                </a:lnTo>
                <a:lnTo>
                  <a:pt x="8024" y="7639"/>
                </a:lnTo>
                <a:lnTo>
                  <a:pt x="7960" y="7703"/>
                </a:lnTo>
                <a:lnTo>
                  <a:pt x="7896" y="7789"/>
                </a:lnTo>
                <a:lnTo>
                  <a:pt x="7831" y="7810"/>
                </a:lnTo>
                <a:lnTo>
                  <a:pt x="7831" y="7810"/>
                </a:lnTo>
                <a:close/>
                <a:moveTo>
                  <a:pt x="8751" y="6484"/>
                </a:moveTo>
                <a:lnTo>
                  <a:pt x="8751" y="6484"/>
                </a:lnTo>
                <a:lnTo>
                  <a:pt x="8709" y="6441"/>
                </a:lnTo>
                <a:lnTo>
                  <a:pt x="8687" y="6377"/>
                </a:lnTo>
                <a:lnTo>
                  <a:pt x="8644" y="6270"/>
                </a:lnTo>
                <a:lnTo>
                  <a:pt x="8623" y="6227"/>
                </a:lnTo>
                <a:lnTo>
                  <a:pt x="8602" y="6184"/>
                </a:lnTo>
                <a:lnTo>
                  <a:pt x="8537" y="6163"/>
                </a:lnTo>
                <a:lnTo>
                  <a:pt x="8452" y="6163"/>
                </a:lnTo>
                <a:lnTo>
                  <a:pt x="8452" y="6163"/>
                </a:lnTo>
                <a:lnTo>
                  <a:pt x="8366" y="6184"/>
                </a:lnTo>
                <a:lnTo>
                  <a:pt x="8281" y="6227"/>
                </a:lnTo>
                <a:lnTo>
                  <a:pt x="8238" y="6291"/>
                </a:lnTo>
                <a:lnTo>
                  <a:pt x="8195" y="6377"/>
                </a:lnTo>
                <a:lnTo>
                  <a:pt x="8195" y="6377"/>
                </a:lnTo>
                <a:lnTo>
                  <a:pt x="8195" y="6463"/>
                </a:lnTo>
                <a:lnTo>
                  <a:pt x="8217" y="6569"/>
                </a:lnTo>
                <a:lnTo>
                  <a:pt x="8259" y="6655"/>
                </a:lnTo>
                <a:lnTo>
                  <a:pt x="8324" y="6719"/>
                </a:lnTo>
                <a:lnTo>
                  <a:pt x="8324" y="6719"/>
                </a:lnTo>
                <a:lnTo>
                  <a:pt x="8388" y="6719"/>
                </a:lnTo>
                <a:lnTo>
                  <a:pt x="8431" y="6719"/>
                </a:lnTo>
                <a:lnTo>
                  <a:pt x="8516" y="6676"/>
                </a:lnTo>
                <a:lnTo>
                  <a:pt x="8602" y="6634"/>
                </a:lnTo>
                <a:lnTo>
                  <a:pt x="8687" y="6591"/>
                </a:lnTo>
                <a:lnTo>
                  <a:pt x="8687" y="6591"/>
                </a:lnTo>
                <a:lnTo>
                  <a:pt x="8709" y="6591"/>
                </a:lnTo>
                <a:lnTo>
                  <a:pt x="8709" y="6591"/>
                </a:lnTo>
                <a:lnTo>
                  <a:pt x="8709" y="6655"/>
                </a:lnTo>
                <a:lnTo>
                  <a:pt x="8623" y="6805"/>
                </a:lnTo>
                <a:lnTo>
                  <a:pt x="8431" y="7104"/>
                </a:lnTo>
                <a:lnTo>
                  <a:pt x="8431" y="7104"/>
                </a:lnTo>
                <a:lnTo>
                  <a:pt x="8302" y="7276"/>
                </a:lnTo>
                <a:lnTo>
                  <a:pt x="8302" y="7276"/>
                </a:lnTo>
                <a:lnTo>
                  <a:pt x="8281" y="7318"/>
                </a:lnTo>
                <a:lnTo>
                  <a:pt x="8259" y="7361"/>
                </a:lnTo>
                <a:lnTo>
                  <a:pt x="8217" y="7361"/>
                </a:lnTo>
                <a:lnTo>
                  <a:pt x="8174" y="7340"/>
                </a:lnTo>
                <a:lnTo>
                  <a:pt x="8174" y="7340"/>
                </a:lnTo>
                <a:lnTo>
                  <a:pt x="8067" y="7318"/>
                </a:lnTo>
                <a:lnTo>
                  <a:pt x="7981" y="7318"/>
                </a:lnTo>
                <a:lnTo>
                  <a:pt x="7917" y="7318"/>
                </a:lnTo>
                <a:lnTo>
                  <a:pt x="7810" y="7361"/>
                </a:lnTo>
                <a:lnTo>
                  <a:pt x="7810" y="7361"/>
                </a:lnTo>
                <a:lnTo>
                  <a:pt x="7746" y="7404"/>
                </a:lnTo>
                <a:lnTo>
                  <a:pt x="7682" y="7468"/>
                </a:lnTo>
                <a:lnTo>
                  <a:pt x="7617" y="7532"/>
                </a:lnTo>
                <a:lnTo>
                  <a:pt x="7596" y="7618"/>
                </a:lnTo>
                <a:lnTo>
                  <a:pt x="7596" y="7618"/>
                </a:lnTo>
                <a:lnTo>
                  <a:pt x="7596" y="7725"/>
                </a:lnTo>
                <a:lnTo>
                  <a:pt x="7617" y="7810"/>
                </a:lnTo>
                <a:lnTo>
                  <a:pt x="7639" y="7917"/>
                </a:lnTo>
                <a:lnTo>
                  <a:pt x="7639" y="8003"/>
                </a:lnTo>
                <a:lnTo>
                  <a:pt x="7639" y="8003"/>
                </a:lnTo>
                <a:lnTo>
                  <a:pt x="7596" y="8089"/>
                </a:lnTo>
                <a:lnTo>
                  <a:pt x="7510" y="8153"/>
                </a:lnTo>
                <a:lnTo>
                  <a:pt x="7361" y="8260"/>
                </a:lnTo>
                <a:lnTo>
                  <a:pt x="7361" y="8260"/>
                </a:lnTo>
                <a:lnTo>
                  <a:pt x="7061" y="8474"/>
                </a:lnTo>
                <a:lnTo>
                  <a:pt x="6890" y="8581"/>
                </a:lnTo>
                <a:lnTo>
                  <a:pt x="6697" y="8666"/>
                </a:lnTo>
                <a:lnTo>
                  <a:pt x="6505" y="8730"/>
                </a:lnTo>
                <a:lnTo>
                  <a:pt x="6312" y="8752"/>
                </a:lnTo>
                <a:lnTo>
                  <a:pt x="6227" y="8752"/>
                </a:lnTo>
                <a:lnTo>
                  <a:pt x="6141" y="8730"/>
                </a:lnTo>
                <a:lnTo>
                  <a:pt x="6056" y="8688"/>
                </a:lnTo>
                <a:lnTo>
                  <a:pt x="5970" y="8645"/>
                </a:lnTo>
                <a:lnTo>
                  <a:pt x="5970" y="8645"/>
                </a:lnTo>
                <a:lnTo>
                  <a:pt x="5906" y="8559"/>
                </a:lnTo>
                <a:lnTo>
                  <a:pt x="5842" y="8474"/>
                </a:lnTo>
                <a:lnTo>
                  <a:pt x="5713" y="8303"/>
                </a:lnTo>
                <a:lnTo>
                  <a:pt x="5542" y="7917"/>
                </a:lnTo>
                <a:lnTo>
                  <a:pt x="5542" y="7917"/>
                </a:lnTo>
                <a:lnTo>
                  <a:pt x="5350" y="7575"/>
                </a:lnTo>
                <a:lnTo>
                  <a:pt x="5157" y="7254"/>
                </a:lnTo>
                <a:lnTo>
                  <a:pt x="5157" y="7254"/>
                </a:lnTo>
                <a:lnTo>
                  <a:pt x="4922" y="6869"/>
                </a:lnTo>
                <a:lnTo>
                  <a:pt x="4836" y="6655"/>
                </a:lnTo>
                <a:lnTo>
                  <a:pt x="4772" y="6441"/>
                </a:lnTo>
                <a:lnTo>
                  <a:pt x="4772" y="6441"/>
                </a:lnTo>
                <a:lnTo>
                  <a:pt x="4729" y="6270"/>
                </a:lnTo>
                <a:lnTo>
                  <a:pt x="4708" y="6056"/>
                </a:lnTo>
                <a:lnTo>
                  <a:pt x="4729" y="5842"/>
                </a:lnTo>
                <a:lnTo>
                  <a:pt x="4729" y="5756"/>
                </a:lnTo>
                <a:lnTo>
                  <a:pt x="4750" y="5692"/>
                </a:lnTo>
                <a:lnTo>
                  <a:pt x="4750" y="5692"/>
                </a:lnTo>
                <a:lnTo>
                  <a:pt x="4815" y="5607"/>
                </a:lnTo>
                <a:lnTo>
                  <a:pt x="4900" y="5521"/>
                </a:lnTo>
                <a:lnTo>
                  <a:pt x="5050" y="5371"/>
                </a:lnTo>
                <a:lnTo>
                  <a:pt x="5050" y="5371"/>
                </a:lnTo>
                <a:lnTo>
                  <a:pt x="5178" y="5243"/>
                </a:lnTo>
                <a:lnTo>
                  <a:pt x="5307" y="5115"/>
                </a:lnTo>
                <a:lnTo>
                  <a:pt x="5307" y="5115"/>
                </a:lnTo>
                <a:lnTo>
                  <a:pt x="5628" y="4794"/>
                </a:lnTo>
                <a:lnTo>
                  <a:pt x="5820" y="4644"/>
                </a:lnTo>
                <a:lnTo>
                  <a:pt x="5991" y="4515"/>
                </a:lnTo>
                <a:lnTo>
                  <a:pt x="5991" y="4515"/>
                </a:lnTo>
                <a:lnTo>
                  <a:pt x="6098" y="4473"/>
                </a:lnTo>
                <a:lnTo>
                  <a:pt x="6184" y="4451"/>
                </a:lnTo>
                <a:lnTo>
                  <a:pt x="6291" y="4451"/>
                </a:lnTo>
                <a:lnTo>
                  <a:pt x="6377" y="4473"/>
                </a:lnTo>
                <a:lnTo>
                  <a:pt x="6548" y="4515"/>
                </a:lnTo>
                <a:lnTo>
                  <a:pt x="6740" y="4601"/>
                </a:lnTo>
                <a:lnTo>
                  <a:pt x="6740" y="4601"/>
                </a:lnTo>
                <a:lnTo>
                  <a:pt x="7425" y="4901"/>
                </a:lnTo>
                <a:lnTo>
                  <a:pt x="7425" y="4901"/>
                </a:lnTo>
                <a:lnTo>
                  <a:pt x="7810" y="5072"/>
                </a:lnTo>
                <a:lnTo>
                  <a:pt x="8195" y="5286"/>
                </a:lnTo>
                <a:lnTo>
                  <a:pt x="8388" y="5414"/>
                </a:lnTo>
                <a:lnTo>
                  <a:pt x="8559" y="5542"/>
                </a:lnTo>
                <a:lnTo>
                  <a:pt x="8709" y="5692"/>
                </a:lnTo>
                <a:lnTo>
                  <a:pt x="8837" y="5863"/>
                </a:lnTo>
                <a:lnTo>
                  <a:pt x="8837" y="5863"/>
                </a:lnTo>
                <a:lnTo>
                  <a:pt x="8858" y="6035"/>
                </a:lnTo>
                <a:lnTo>
                  <a:pt x="8858" y="6184"/>
                </a:lnTo>
                <a:lnTo>
                  <a:pt x="8816" y="6356"/>
                </a:lnTo>
                <a:lnTo>
                  <a:pt x="8751" y="6484"/>
                </a:lnTo>
                <a:lnTo>
                  <a:pt x="8751" y="6484"/>
                </a:lnTo>
                <a:close/>
                <a:moveTo>
                  <a:pt x="8644" y="6356"/>
                </a:moveTo>
                <a:lnTo>
                  <a:pt x="8644" y="6356"/>
                </a:lnTo>
                <a:lnTo>
                  <a:pt x="8623" y="6398"/>
                </a:lnTo>
                <a:lnTo>
                  <a:pt x="8602" y="6441"/>
                </a:lnTo>
                <a:lnTo>
                  <a:pt x="8559" y="6484"/>
                </a:lnTo>
                <a:lnTo>
                  <a:pt x="8516" y="6484"/>
                </a:lnTo>
                <a:lnTo>
                  <a:pt x="8495" y="6463"/>
                </a:lnTo>
                <a:lnTo>
                  <a:pt x="8473" y="6441"/>
                </a:lnTo>
                <a:lnTo>
                  <a:pt x="8473" y="6377"/>
                </a:lnTo>
                <a:lnTo>
                  <a:pt x="8473" y="6377"/>
                </a:lnTo>
                <a:lnTo>
                  <a:pt x="8559" y="6356"/>
                </a:lnTo>
                <a:lnTo>
                  <a:pt x="8602" y="6356"/>
                </a:lnTo>
                <a:lnTo>
                  <a:pt x="8644" y="6356"/>
                </a:lnTo>
                <a:lnTo>
                  <a:pt x="8644" y="6356"/>
                </a:lnTo>
                <a:close/>
                <a:moveTo>
                  <a:pt x="8687" y="4879"/>
                </a:moveTo>
                <a:lnTo>
                  <a:pt x="8687" y="4879"/>
                </a:lnTo>
                <a:lnTo>
                  <a:pt x="8537" y="4901"/>
                </a:lnTo>
                <a:lnTo>
                  <a:pt x="8409" y="4879"/>
                </a:lnTo>
                <a:lnTo>
                  <a:pt x="8259" y="4836"/>
                </a:lnTo>
                <a:lnTo>
                  <a:pt x="8110" y="4772"/>
                </a:lnTo>
                <a:lnTo>
                  <a:pt x="7831" y="4622"/>
                </a:lnTo>
                <a:lnTo>
                  <a:pt x="7575" y="4494"/>
                </a:lnTo>
                <a:lnTo>
                  <a:pt x="7575" y="4494"/>
                </a:lnTo>
                <a:lnTo>
                  <a:pt x="7361" y="4409"/>
                </a:lnTo>
                <a:lnTo>
                  <a:pt x="7168" y="4344"/>
                </a:lnTo>
                <a:lnTo>
                  <a:pt x="7083" y="4302"/>
                </a:lnTo>
                <a:lnTo>
                  <a:pt x="6997" y="4237"/>
                </a:lnTo>
                <a:lnTo>
                  <a:pt x="6911" y="4173"/>
                </a:lnTo>
                <a:lnTo>
                  <a:pt x="6847" y="4066"/>
                </a:lnTo>
                <a:lnTo>
                  <a:pt x="6847" y="4066"/>
                </a:lnTo>
                <a:lnTo>
                  <a:pt x="6783" y="3981"/>
                </a:lnTo>
                <a:lnTo>
                  <a:pt x="6740" y="3874"/>
                </a:lnTo>
                <a:lnTo>
                  <a:pt x="6697" y="3788"/>
                </a:lnTo>
                <a:lnTo>
                  <a:pt x="6697" y="3681"/>
                </a:lnTo>
                <a:lnTo>
                  <a:pt x="6697" y="3595"/>
                </a:lnTo>
                <a:lnTo>
                  <a:pt x="6719" y="3488"/>
                </a:lnTo>
                <a:lnTo>
                  <a:pt x="6804" y="3253"/>
                </a:lnTo>
                <a:lnTo>
                  <a:pt x="6804" y="3253"/>
                </a:lnTo>
                <a:lnTo>
                  <a:pt x="6890" y="3082"/>
                </a:lnTo>
                <a:lnTo>
                  <a:pt x="6997" y="2825"/>
                </a:lnTo>
                <a:lnTo>
                  <a:pt x="7083" y="2697"/>
                </a:lnTo>
                <a:lnTo>
                  <a:pt x="7147" y="2590"/>
                </a:lnTo>
                <a:lnTo>
                  <a:pt x="7232" y="2526"/>
                </a:lnTo>
                <a:lnTo>
                  <a:pt x="7318" y="2483"/>
                </a:lnTo>
                <a:lnTo>
                  <a:pt x="7318" y="2483"/>
                </a:lnTo>
                <a:lnTo>
                  <a:pt x="7789" y="2483"/>
                </a:lnTo>
                <a:lnTo>
                  <a:pt x="8024" y="2483"/>
                </a:lnTo>
                <a:lnTo>
                  <a:pt x="8281" y="2504"/>
                </a:lnTo>
                <a:lnTo>
                  <a:pt x="8516" y="2568"/>
                </a:lnTo>
                <a:lnTo>
                  <a:pt x="8730" y="2654"/>
                </a:lnTo>
                <a:lnTo>
                  <a:pt x="8837" y="2718"/>
                </a:lnTo>
                <a:lnTo>
                  <a:pt x="8923" y="2782"/>
                </a:lnTo>
                <a:lnTo>
                  <a:pt x="9008" y="2868"/>
                </a:lnTo>
                <a:lnTo>
                  <a:pt x="9094" y="2975"/>
                </a:lnTo>
                <a:lnTo>
                  <a:pt x="9094" y="2975"/>
                </a:lnTo>
                <a:lnTo>
                  <a:pt x="9158" y="3082"/>
                </a:lnTo>
                <a:lnTo>
                  <a:pt x="9222" y="3232"/>
                </a:lnTo>
                <a:lnTo>
                  <a:pt x="9265" y="3382"/>
                </a:lnTo>
                <a:lnTo>
                  <a:pt x="9286" y="3531"/>
                </a:lnTo>
                <a:lnTo>
                  <a:pt x="9308" y="3852"/>
                </a:lnTo>
                <a:lnTo>
                  <a:pt x="9286" y="4152"/>
                </a:lnTo>
                <a:lnTo>
                  <a:pt x="9286" y="4152"/>
                </a:lnTo>
                <a:lnTo>
                  <a:pt x="9265" y="4280"/>
                </a:lnTo>
                <a:lnTo>
                  <a:pt x="9222" y="4409"/>
                </a:lnTo>
                <a:lnTo>
                  <a:pt x="9179" y="4537"/>
                </a:lnTo>
                <a:lnTo>
                  <a:pt x="9115" y="4644"/>
                </a:lnTo>
                <a:lnTo>
                  <a:pt x="9030" y="4729"/>
                </a:lnTo>
                <a:lnTo>
                  <a:pt x="8923" y="4794"/>
                </a:lnTo>
                <a:lnTo>
                  <a:pt x="8816" y="4858"/>
                </a:lnTo>
                <a:lnTo>
                  <a:pt x="8687" y="4879"/>
                </a:lnTo>
                <a:lnTo>
                  <a:pt x="8687" y="4879"/>
                </a:lnTo>
                <a:close/>
                <a:moveTo>
                  <a:pt x="8837" y="3981"/>
                </a:moveTo>
                <a:lnTo>
                  <a:pt x="8837" y="3981"/>
                </a:lnTo>
                <a:lnTo>
                  <a:pt x="8880" y="4045"/>
                </a:lnTo>
                <a:lnTo>
                  <a:pt x="8901" y="4066"/>
                </a:lnTo>
                <a:lnTo>
                  <a:pt x="8944" y="4066"/>
                </a:lnTo>
                <a:lnTo>
                  <a:pt x="8987" y="4066"/>
                </a:lnTo>
                <a:lnTo>
                  <a:pt x="9030" y="4045"/>
                </a:lnTo>
                <a:lnTo>
                  <a:pt x="9051" y="4002"/>
                </a:lnTo>
                <a:lnTo>
                  <a:pt x="9072" y="3959"/>
                </a:lnTo>
                <a:lnTo>
                  <a:pt x="9072" y="3895"/>
                </a:lnTo>
                <a:lnTo>
                  <a:pt x="9072" y="3895"/>
                </a:lnTo>
                <a:lnTo>
                  <a:pt x="9030" y="3874"/>
                </a:lnTo>
                <a:lnTo>
                  <a:pt x="8987" y="3852"/>
                </a:lnTo>
                <a:lnTo>
                  <a:pt x="8901" y="3852"/>
                </a:lnTo>
                <a:lnTo>
                  <a:pt x="8880" y="3874"/>
                </a:lnTo>
                <a:lnTo>
                  <a:pt x="8837" y="3895"/>
                </a:lnTo>
                <a:lnTo>
                  <a:pt x="8837" y="3938"/>
                </a:lnTo>
                <a:lnTo>
                  <a:pt x="8837" y="3981"/>
                </a:lnTo>
                <a:lnTo>
                  <a:pt x="8837" y="3981"/>
                </a:lnTo>
                <a:close/>
                <a:moveTo>
                  <a:pt x="8602" y="4494"/>
                </a:moveTo>
                <a:lnTo>
                  <a:pt x="8602" y="4494"/>
                </a:lnTo>
                <a:lnTo>
                  <a:pt x="8644" y="4580"/>
                </a:lnTo>
                <a:lnTo>
                  <a:pt x="8709" y="4622"/>
                </a:lnTo>
                <a:lnTo>
                  <a:pt x="8773" y="4665"/>
                </a:lnTo>
                <a:lnTo>
                  <a:pt x="8837" y="4665"/>
                </a:lnTo>
                <a:lnTo>
                  <a:pt x="8901" y="4644"/>
                </a:lnTo>
                <a:lnTo>
                  <a:pt x="8965" y="4622"/>
                </a:lnTo>
                <a:lnTo>
                  <a:pt x="8987" y="4558"/>
                </a:lnTo>
                <a:lnTo>
                  <a:pt x="8965" y="4473"/>
                </a:lnTo>
                <a:lnTo>
                  <a:pt x="8965" y="4473"/>
                </a:lnTo>
                <a:lnTo>
                  <a:pt x="8944" y="4430"/>
                </a:lnTo>
                <a:lnTo>
                  <a:pt x="8901" y="4387"/>
                </a:lnTo>
                <a:lnTo>
                  <a:pt x="8837" y="4366"/>
                </a:lnTo>
                <a:lnTo>
                  <a:pt x="8773" y="4366"/>
                </a:lnTo>
                <a:lnTo>
                  <a:pt x="8709" y="4366"/>
                </a:lnTo>
                <a:lnTo>
                  <a:pt x="8666" y="4387"/>
                </a:lnTo>
                <a:lnTo>
                  <a:pt x="8623" y="4430"/>
                </a:lnTo>
                <a:lnTo>
                  <a:pt x="8602" y="4494"/>
                </a:lnTo>
                <a:lnTo>
                  <a:pt x="8602" y="4494"/>
                </a:lnTo>
                <a:close/>
                <a:moveTo>
                  <a:pt x="7938" y="5949"/>
                </a:moveTo>
                <a:lnTo>
                  <a:pt x="7938" y="5949"/>
                </a:lnTo>
                <a:lnTo>
                  <a:pt x="8024" y="5992"/>
                </a:lnTo>
                <a:lnTo>
                  <a:pt x="8110" y="5970"/>
                </a:lnTo>
                <a:lnTo>
                  <a:pt x="8152" y="5928"/>
                </a:lnTo>
                <a:lnTo>
                  <a:pt x="8195" y="5863"/>
                </a:lnTo>
                <a:lnTo>
                  <a:pt x="8195" y="5863"/>
                </a:lnTo>
                <a:lnTo>
                  <a:pt x="8217" y="5778"/>
                </a:lnTo>
                <a:lnTo>
                  <a:pt x="8195" y="5714"/>
                </a:lnTo>
                <a:lnTo>
                  <a:pt x="8110" y="5585"/>
                </a:lnTo>
                <a:lnTo>
                  <a:pt x="8110" y="5585"/>
                </a:lnTo>
                <a:lnTo>
                  <a:pt x="8024" y="5585"/>
                </a:lnTo>
                <a:lnTo>
                  <a:pt x="7938" y="5607"/>
                </a:lnTo>
                <a:lnTo>
                  <a:pt x="7896" y="5649"/>
                </a:lnTo>
                <a:lnTo>
                  <a:pt x="7853" y="5714"/>
                </a:lnTo>
                <a:lnTo>
                  <a:pt x="7831" y="5756"/>
                </a:lnTo>
                <a:lnTo>
                  <a:pt x="7831" y="5842"/>
                </a:lnTo>
                <a:lnTo>
                  <a:pt x="7874" y="5906"/>
                </a:lnTo>
                <a:lnTo>
                  <a:pt x="7938" y="5949"/>
                </a:lnTo>
                <a:lnTo>
                  <a:pt x="7938" y="5949"/>
                </a:lnTo>
                <a:close/>
                <a:moveTo>
                  <a:pt x="7275" y="5756"/>
                </a:moveTo>
                <a:lnTo>
                  <a:pt x="7275" y="5756"/>
                </a:lnTo>
                <a:lnTo>
                  <a:pt x="7254" y="5821"/>
                </a:lnTo>
                <a:lnTo>
                  <a:pt x="7254" y="5885"/>
                </a:lnTo>
                <a:lnTo>
                  <a:pt x="7297" y="5928"/>
                </a:lnTo>
                <a:lnTo>
                  <a:pt x="7361" y="5970"/>
                </a:lnTo>
                <a:lnTo>
                  <a:pt x="7425" y="5970"/>
                </a:lnTo>
                <a:lnTo>
                  <a:pt x="7489" y="5970"/>
                </a:lnTo>
                <a:lnTo>
                  <a:pt x="7532" y="5928"/>
                </a:lnTo>
                <a:lnTo>
                  <a:pt x="7553" y="5842"/>
                </a:lnTo>
                <a:lnTo>
                  <a:pt x="7553" y="5842"/>
                </a:lnTo>
                <a:lnTo>
                  <a:pt x="7553" y="5799"/>
                </a:lnTo>
                <a:lnTo>
                  <a:pt x="7532" y="5756"/>
                </a:lnTo>
                <a:lnTo>
                  <a:pt x="7489" y="5714"/>
                </a:lnTo>
                <a:lnTo>
                  <a:pt x="7446" y="5692"/>
                </a:lnTo>
                <a:lnTo>
                  <a:pt x="7404" y="5692"/>
                </a:lnTo>
                <a:lnTo>
                  <a:pt x="7361" y="5692"/>
                </a:lnTo>
                <a:lnTo>
                  <a:pt x="7318" y="5714"/>
                </a:lnTo>
                <a:lnTo>
                  <a:pt x="7275" y="5756"/>
                </a:lnTo>
                <a:lnTo>
                  <a:pt x="7275" y="5756"/>
                </a:lnTo>
                <a:close/>
                <a:moveTo>
                  <a:pt x="7553" y="6548"/>
                </a:moveTo>
                <a:lnTo>
                  <a:pt x="7553" y="6548"/>
                </a:lnTo>
                <a:lnTo>
                  <a:pt x="7553" y="6612"/>
                </a:lnTo>
                <a:lnTo>
                  <a:pt x="7575" y="6698"/>
                </a:lnTo>
                <a:lnTo>
                  <a:pt x="7639" y="6826"/>
                </a:lnTo>
                <a:lnTo>
                  <a:pt x="7639" y="6826"/>
                </a:lnTo>
                <a:lnTo>
                  <a:pt x="7703" y="6890"/>
                </a:lnTo>
                <a:lnTo>
                  <a:pt x="7746" y="6912"/>
                </a:lnTo>
                <a:lnTo>
                  <a:pt x="7810" y="6912"/>
                </a:lnTo>
                <a:lnTo>
                  <a:pt x="7896" y="6912"/>
                </a:lnTo>
                <a:lnTo>
                  <a:pt x="7896" y="6912"/>
                </a:lnTo>
                <a:lnTo>
                  <a:pt x="7938" y="6869"/>
                </a:lnTo>
                <a:lnTo>
                  <a:pt x="7938" y="6805"/>
                </a:lnTo>
                <a:lnTo>
                  <a:pt x="7960" y="6719"/>
                </a:lnTo>
                <a:lnTo>
                  <a:pt x="7917" y="6612"/>
                </a:lnTo>
                <a:lnTo>
                  <a:pt x="7853" y="6548"/>
                </a:lnTo>
                <a:lnTo>
                  <a:pt x="7789" y="6484"/>
                </a:lnTo>
                <a:lnTo>
                  <a:pt x="7703" y="6463"/>
                </a:lnTo>
                <a:lnTo>
                  <a:pt x="7617" y="6484"/>
                </a:lnTo>
                <a:lnTo>
                  <a:pt x="7596" y="6505"/>
                </a:lnTo>
                <a:lnTo>
                  <a:pt x="7553" y="6548"/>
                </a:lnTo>
                <a:lnTo>
                  <a:pt x="7553" y="6548"/>
                </a:lnTo>
                <a:close/>
                <a:moveTo>
                  <a:pt x="7061" y="7211"/>
                </a:moveTo>
                <a:lnTo>
                  <a:pt x="7061" y="7211"/>
                </a:lnTo>
                <a:lnTo>
                  <a:pt x="7125" y="7147"/>
                </a:lnTo>
                <a:lnTo>
                  <a:pt x="7190" y="7062"/>
                </a:lnTo>
                <a:lnTo>
                  <a:pt x="7211" y="6955"/>
                </a:lnTo>
                <a:lnTo>
                  <a:pt x="7211" y="6869"/>
                </a:lnTo>
                <a:lnTo>
                  <a:pt x="7168" y="6783"/>
                </a:lnTo>
                <a:lnTo>
                  <a:pt x="7104" y="6719"/>
                </a:lnTo>
                <a:lnTo>
                  <a:pt x="7040" y="6676"/>
                </a:lnTo>
                <a:lnTo>
                  <a:pt x="6933" y="6655"/>
                </a:lnTo>
                <a:lnTo>
                  <a:pt x="6933" y="6655"/>
                </a:lnTo>
                <a:lnTo>
                  <a:pt x="6826" y="6698"/>
                </a:lnTo>
                <a:lnTo>
                  <a:pt x="6762" y="6762"/>
                </a:lnTo>
                <a:lnTo>
                  <a:pt x="6740" y="6848"/>
                </a:lnTo>
                <a:lnTo>
                  <a:pt x="6762" y="6933"/>
                </a:lnTo>
                <a:lnTo>
                  <a:pt x="6804" y="7040"/>
                </a:lnTo>
                <a:lnTo>
                  <a:pt x="6890" y="7104"/>
                </a:lnTo>
                <a:lnTo>
                  <a:pt x="6954" y="7169"/>
                </a:lnTo>
                <a:lnTo>
                  <a:pt x="7061" y="7211"/>
                </a:lnTo>
                <a:lnTo>
                  <a:pt x="7061" y="7211"/>
                </a:lnTo>
                <a:close/>
                <a:moveTo>
                  <a:pt x="6077" y="8003"/>
                </a:moveTo>
                <a:lnTo>
                  <a:pt x="6077" y="8003"/>
                </a:lnTo>
                <a:lnTo>
                  <a:pt x="6184" y="8024"/>
                </a:lnTo>
                <a:lnTo>
                  <a:pt x="6291" y="8003"/>
                </a:lnTo>
                <a:lnTo>
                  <a:pt x="6377" y="7939"/>
                </a:lnTo>
                <a:lnTo>
                  <a:pt x="6419" y="7853"/>
                </a:lnTo>
                <a:lnTo>
                  <a:pt x="6462" y="7746"/>
                </a:lnTo>
                <a:lnTo>
                  <a:pt x="6462" y="7639"/>
                </a:lnTo>
                <a:lnTo>
                  <a:pt x="6441" y="7532"/>
                </a:lnTo>
                <a:lnTo>
                  <a:pt x="6355" y="7447"/>
                </a:lnTo>
                <a:lnTo>
                  <a:pt x="6355" y="7447"/>
                </a:lnTo>
                <a:lnTo>
                  <a:pt x="6291" y="7425"/>
                </a:lnTo>
                <a:lnTo>
                  <a:pt x="6227" y="7425"/>
                </a:lnTo>
                <a:lnTo>
                  <a:pt x="6098" y="7468"/>
                </a:lnTo>
                <a:lnTo>
                  <a:pt x="5991" y="7532"/>
                </a:lnTo>
                <a:lnTo>
                  <a:pt x="5927" y="7618"/>
                </a:lnTo>
                <a:lnTo>
                  <a:pt x="5884" y="7703"/>
                </a:lnTo>
                <a:lnTo>
                  <a:pt x="5884" y="7810"/>
                </a:lnTo>
                <a:lnTo>
                  <a:pt x="5906" y="7875"/>
                </a:lnTo>
                <a:lnTo>
                  <a:pt x="5949" y="7917"/>
                </a:lnTo>
                <a:lnTo>
                  <a:pt x="5991" y="7960"/>
                </a:lnTo>
                <a:lnTo>
                  <a:pt x="6077" y="8003"/>
                </a:lnTo>
                <a:lnTo>
                  <a:pt x="6077" y="8003"/>
                </a:lnTo>
                <a:close/>
                <a:moveTo>
                  <a:pt x="6141" y="7703"/>
                </a:moveTo>
                <a:lnTo>
                  <a:pt x="6141" y="7703"/>
                </a:lnTo>
                <a:lnTo>
                  <a:pt x="6141" y="7661"/>
                </a:lnTo>
                <a:lnTo>
                  <a:pt x="6141" y="7596"/>
                </a:lnTo>
                <a:lnTo>
                  <a:pt x="6184" y="7554"/>
                </a:lnTo>
                <a:lnTo>
                  <a:pt x="6248" y="7554"/>
                </a:lnTo>
                <a:lnTo>
                  <a:pt x="6248" y="7554"/>
                </a:lnTo>
                <a:lnTo>
                  <a:pt x="6248" y="7618"/>
                </a:lnTo>
                <a:lnTo>
                  <a:pt x="6227" y="7661"/>
                </a:lnTo>
                <a:lnTo>
                  <a:pt x="6184" y="7682"/>
                </a:lnTo>
                <a:lnTo>
                  <a:pt x="6141" y="7703"/>
                </a:lnTo>
                <a:lnTo>
                  <a:pt x="6141" y="7703"/>
                </a:lnTo>
                <a:close/>
                <a:moveTo>
                  <a:pt x="6911" y="8281"/>
                </a:moveTo>
                <a:lnTo>
                  <a:pt x="6911" y="8281"/>
                </a:lnTo>
                <a:lnTo>
                  <a:pt x="6976" y="8281"/>
                </a:lnTo>
                <a:lnTo>
                  <a:pt x="7040" y="8260"/>
                </a:lnTo>
                <a:lnTo>
                  <a:pt x="7147" y="8196"/>
                </a:lnTo>
                <a:lnTo>
                  <a:pt x="7211" y="8110"/>
                </a:lnTo>
                <a:lnTo>
                  <a:pt x="7254" y="8003"/>
                </a:lnTo>
                <a:lnTo>
                  <a:pt x="7275" y="7875"/>
                </a:lnTo>
                <a:lnTo>
                  <a:pt x="7254" y="7746"/>
                </a:lnTo>
                <a:lnTo>
                  <a:pt x="7232" y="7618"/>
                </a:lnTo>
                <a:lnTo>
                  <a:pt x="7168" y="7532"/>
                </a:lnTo>
                <a:lnTo>
                  <a:pt x="7168" y="7532"/>
                </a:lnTo>
                <a:lnTo>
                  <a:pt x="7061" y="7489"/>
                </a:lnTo>
                <a:lnTo>
                  <a:pt x="6976" y="7489"/>
                </a:lnTo>
                <a:lnTo>
                  <a:pt x="6890" y="7511"/>
                </a:lnTo>
                <a:lnTo>
                  <a:pt x="6804" y="7532"/>
                </a:lnTo>
                <a:lnTo>
                  <a:pt x="6740" y="7596"/>
                </a:lnTo>
                <a:lnTo>
                  <a:pt x="6697" y="7639"/>
                </a:lnTo>
                <a:lnTo>
                  <a:pt x="6655" y="7725"/>
                </a:lnTo>
                <a:lnTo>
                  <a:pt x="6633" y="7789"/>
                </a:lnTo>
                <a:lnTo>
                  <a:pt x="6612" y="7875"/>
                </a:lnTo>
                <a:lnTo>
                  <a:pt x="6612" y="7960"/>
                </a:lnTo>
                <a:lnTo>
                  <a:pt x="6633" y="8024"/>
                </a:lnTo>
                <a:lnTo>
                  <a:pt x="6655" y="8110"/>
                </a:lnTo>
                <a:lnTo>
                  <a:pt x="6697" y="8174"/>
                </a:lnTo>
                <a:lnTo>
                  <a:pt x="6762" y="8217"/>
                </a:lnTo>
                <a:lnTo>
                  <a:pt x="6826" y="8260"/>
                </a:lnTo>
                <a:lnTo>
                  <a:pt x="6911" y="8281"/>
                </a:lnTo>
                <a:lnTo>
                  <a:pt x="6911" y="8281"/>
                </a:lnTo>
                <a:close/>
                <a:moveTo>
                  <a:pt x="6890" y="7960"/>
                </a:moveTo>
                <a:lnTo>
                  <a:pt x="6890" y="7960"/>
                </a:lnTo>
                <a:lnTo>
                  <a:pt x="6890" y="7896"/>
                </a:lnTo>
                <a:lnTo>
                  <a:pt x="6890" y="7853"/>
                </a:lnTo>
                <a:lnTo>
                  <a:pt x="6911" y="7832"/>
                </a:lnTo>
                <a:lnTo>
                  <a:pt x="6976" y="7810"/>
                </a:lnTo>
                <a:lnTo>
                  <a:pt x="6976" y="7810"/>
                </a:lnTo>
                <a:lnTo>
                  <a:pt x="6976" y="7853"/>
                </a:lnTo>
                <a:lnTo>
                  <a:pt x="6976" y="7917"/>
                </a:lnTo>
                <a:lnTo>
                  <a:pt x="6933" y="7960"/>
                </a:lnTo>
                <a:lnTo>
                  <a:pt x="6911" y="7960"/>
                </a:lnTo>
                <a:lnTo>
                  <a:pt x="6890" y="7960"/>
                </a:lnTo>
                <a:lnTo>
                  <a:pt x="6890" y="7960"/>
                </a:lnTo>
                <a:close/>
                <a:moveTo>
                  <a:pt x="3937" y="8516"/>
                </a:moveTo>
                <a:lnTo>
                  <a:pt x="3937" y="8516"/>
                </a:lnTo>
                <a:lnTo>
                  <a:pt x="3852" y="8538"/>
                </a:lnTo>
                <a:lnTo>
                  <a:pt x="3809" y="8559"/>
                </a:lnTo>
                <a:lnTo>
                  <a:pt x="3766" y="8602"/>
                </a:lnTo>
                <a:lnTo>
                  <a:pt x="3745" y="8666"/>
                </a:lnTo>
                <a:lnTo>
                  <a:pt x="3745" y="8730"/>
                </a:lnTo>
                <a:lnTo>
                  <a:pt x="3766" y="8795"/>
                </a:lnTo>
                <a:lnTo>
                  <a:pt x="3788" y="8859"/>
                </a:lnTo>
                <a:lnTo>
                  <a:pt x="3852" y="8902"/>
                </a:lnTo>
                <a:lnTo>
                  <a:pt x="3852" y="8902"/>
                </a:lnTo>
                <a:lnTo>
                  <a:pt x="3937" y="8944"/>
                </a:lnTo>
                <a:lnTo>
                  <a:pt x="4023" y="8944"/>
                </a:lnTo>
                <a:lnTo>
                  <a:pt x="4066" y="8902"/>
                </a:lnTo>
                <a:lnTo>
                  <a:pt x="4087" y="8837"/>
                </a:lnTo>
                <a:lnTo>
                  <a:pt x="4066" y="8773"/>
                </a:lnTo>
                <a:lnTo>
                  <a:pt x="4044" y="8666"/>
                </a:lnTo>
                <a:lnTo>
                  <a:pt x="4002" y="8602"/>
                </a:lnTo>
                <a:lnTo>
                  <a:pt x="3937" y="8516"/>
                </a:lnTo>
                <a:lnTo>
                  <a:pt x="3937" y="8516"/>
                </a:lnTo>
                <a:close/>
                <a:moveTo>
                  <a:pt x="4836" y="8837"/>
                </a:moveTo>
                <a:lnTo>
                  <a:pt x="4836" y="8837"/>
                </a:lnTo>
                <a:lnTo>
                  <a:pt x="4857" y="8752"/>
                </a:lnTo>
                <a:lnTo>
                  <a:pt x="4836" y="8688"/>
                </a:lnTo>
                <a:lnTo>
                  <a:pt x="4815" y="8645"/>
                </a:lnTo>
                <a:lnTo>
                  <a:pt x="4772" y="8581"/>
                </a:lnTo>
                <a:lnTo>
                  <a:pt x="4708" y="8559"/>
                </a:lnTo>
                <a:lnTo>
                  <a:pt x="4665" y="8559"/>
                </a:lnTo>
                <a:lnTo>
                  <a:pt x="4622" y="8602"/>
                </a:lnTo>
                <a:lnTo>
                  <a:pt x="4579" y="8666"/>
                </a:lnTo>
                <a:lnTo>
                  <a:pt x="4579" y="8666"/>
                </a:lnTo>
                <a:lnTo>
                  <a:pt x="4601" y="8709"/>
                </a:lnTo>
                <a:lnTo>
                  <a:pt x="4601" y="8752"/>
                </a:lnTo>
                <a:lnTo>
                  <a:pt x="4665" y="8816"/>
                </a:lnTo>
                <a:lnTo>
                  <a:pt x="4750" y="8837"/>
                </a:lnTo>
                <a:lnTo>
                  <a:pt x="4836" y="8837"/>
                </a:lnTo>
                <a:lnTo>
                  <a:pt x="4836" y="8837"/>
                </a:lnTo>
                <a:close/>
                <a:moveTo>
                  <a:pt x="3445" y="8880"/>
                </a:moveTo>
                <a:lnTo>
                  <a:pt x="3445" y="8880"/>
                </a:lnTo>
                <a:lnTo>
                  <a:pt x="3403" y="8880"/>
                </a:lnTo>
                <a:lnTo>
                  <a:pt x="3360" y="8923"/>
                </a:lnTo>
                <a:lnTo>
                  <a:pt x="3360" y="8966"/>
                </a:lnTo>
                <a:lnTo>
                  <a:pt x="3360" y="9009"/>
                </a:lnTo>
                <a:lnTo>
                  <a:pt x="3403" y="9094"/>
                </a:lnTo>
                <a:lnTo>
                  <a:pt x="3445" y="9137"/>
                </a:lnTo>
                <a:lnTo>
                  <a:pt x="3488" y="9137"/>
                </a:lnTo>
                <a:lnTo>
                  <a:pt x="3488" y="9137"/>
                </a:lnTo>
                <a:lnTo>
                  <a:pt x="3552" y="9137"/>
                </a:lnTo>
                <a:lnTo>
                  <a:pt x="3574" y="9094"/>
                </a:lnTo>
                <a:lnTo>
                  <a:pt x="3595" y="9051"/>
                </a:lnTo>
                <a:lnTo>
                  <a:pt x="3595" y="9009"/>
                </a:lnTo>
                <a:lnTo>
                  <a:pt x="3574" y="8944"/>
                </a:lnTo>
                <a:lnTo>
                  <a:pt x="3531" y="8902"/>
                </a:lnTo>
                <a:lnTo>
                  <a:pt x="3488" y="8880"/>
                </a:lnTo>
                <a:lnTo>
                  <a:pt x="3445" y="8880"/>
                </a:lnTo>
                <a:lnTo>
                  <a:pt x="3445" y="888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437342" y="2034322"/>
            <a:ext cx="277291" cy="226455"/>
          </a:xfrm>
          <a:custGeom>
            <a:rect b="b" l="l" r="r" t="t"/>
            <a:pathLst>
              <a:path extrusionOk="0" h="8388" w="10271">
                <a:moveTo>
                  <a:pt x="10270" y="4472"/>
                </a:moveTo>
                <a:lnTo>
                  <a:pt x="10270" y="4472"/>
                </a:lnTo>
                <a:lnTo>
                  <a:pt x="10270" y="4365"/>
                </a:lnTo>
                <a:lnTo>
                  <a:pt x="10249" y="4258"/>
                </a:lnTo>
                <a:lnTo>
                  <a:pt x="10206" y="4172"/>
                </a:lnTo>
                <a:lnTo>
                  <a:pt x="10163" y="4087"/>
                </a:lnTo>
                <a:lnTo>
                  <a:pt x="10163" y="4087"/>
                </a:lnTo>
                <a:lnTo>
                  <a:pt x="10078" y="4001"/>
                </a:lnTo>
                <a:lnTo>
                  <a:pt x="10035" y="3937"/>
                </a:lnTo>
                <a:lnTo>
                  <a:pt x="10035" y="3937"/>
                </a:lnTo>
                <a:lnTo>
                  <a:pt x="10013" y="3873"/>
                </a:lnTo>
                <a:lnTo>
                  <a:pt x="10013" y="3808"/>
                </a:lnTo>
                <a:lnTo>
                  <a:pt x="10013" y="3808"/>
                </a:lnTo>
                <a:lnTo>
                  <a:pt x="10013" y="3637"/>
                </a:lnTo>
                <a:lnTo>
                  <a:pt x="10013" y="3552"/>
                </a:lnTo>
                <a:lnTo>
                  <a:pt x="10013" y="3466"/>
                </a:lnTo>
                <a:lnTo>
                  <a:pt x="10013" y="3466"/>
                </a:lnTo>
                <a:lnTo>
                  <a:pt x="9971" y="3381"/>
                </a:lnTo>
                <a:lnTo>
                  <a:pt x="9928" y="3295"/>
                </a:lnTo>
                <a:lnTo>
                  <a:pt x="9821" y="3145"/>
                </a:lnTo>
                <a:lnTo>
                  <a:pt x="9821" y="3145"/>
                </a:lnTo>
                <a:lnTo>
                  <a:pt x="9906" y="3017"/>
                </a:lnTo>
                <a:lnTo>
                  <a:pt x="9971" y="2888"/>
                </a:lnTo>
                <a:lnTo>
                  <a:pt x="9992" y="2803"/>
                </a:lnTo>
                <a:lnTo>
                  <a:pt x="9992" y="2739"/>
                </a:lnTo>
                <a:lnTo>
                  <a:pt x="9971" y="2675"/>
                </a:lnTo>
                <a:lnTo>
                  <a:pt x="9949" y="2589"/>
                </a:lnTo>
                <a:lnTo>
                  <a:pt x="9949" y="2589"/>
                </a:lnTo>
                <a:lnTo>
                  <a:pt x="9885" y="2525"/>
                </a:lnTo>
                <a:lnTo>
                  <a:pt x="9842" y="2461"/>
                </a:lnTo>
                <a:lnTo>
                  <a:pt x="9778" y="2396"/>
                </a:lnTo>
                <a:lnTo>
                  <a:pt x="9757" y="2332"/>
                </a:lnTo>
                <a:lnTo>
                  <a:pt x="9757" y="2332"/>
                </a:lnTo>
                <a:lnTo>
                  <a:pt x="9757" y="2268"/>
                </a:lnTo>
                <a:lnTo>
                  <a:pt x="9778" y="2204"/>
                </a:lnTo>
                <a:lnTo>
                  <a:pt x="9821" y="2054"/>
                </a:lnTo>
                <a:lnTo>
                  <a:pt x="9821" y="2054"/>
                </a:lnTo>
                <a:lnTo>
                  <a:pt x="9821" y="1904"/>
                </a:lnTo>
                <a:lnTo>
                  <a:pt x="9799" y="1776"/>
                </a:lnTo>
                <a:lnTo>
                  <a:pt x="9714" y="1541"/>
                </a:lnTo>
                <a:lnTo>
                  <a:pt x="9714" y="1541"/>
                </a:lnTo>
                <a:lnTo>
                  <a:pt x="9607" y="1220"/>
                </a:lnTo>
                <a:lnTo>
                  <a:pt x="9521" y="1070"/>
                </a:lnTo>
                <a:lnTo>
                  <a:pt x="9414" y="920"/>
                </a:lnTo>
                <a:lnTo>
                  <a:pt x="9414" y="920"/>
                </a:lnTo>
                <a:lnTo>
                  <a:pt x="9265" y="749"/>
                </a:lnTo>
                <a:lnTo>
                  <a:pt x="9179" y="685"/>
                </a:lnTo>
                <a:lnTo>
                  <a:pt x="9093" y="642"/>
                </a:lnTo>
                <a:lnTo>
                  <a:pt x="9093" y="642"/>
                </a:lnTo>
                <a:lnTo>
                  <a:pt x="9029" y="642"/>
                </a:lnTo>
                <a:lnTo>
                  <a:pt x="8986" y="642"/>
                </a:lnTo>
                <a:lnTo>
                  <a:pt x="8944" y="663"/>
                </a:lnTo>
                <a:lnTo>
                  <a:pt x="8901" y="663"/>
                </a:lnTo>
                <a:lnTo>
                  <a:pt x="8901" y="663"/>
                </a:lnTo>
                <a:lnTo>
                  <a:pt x="8751" y="621"/>
                </a:lnTo>
                <a:lnTo>
                  <a:pt x="8580" y="556"/>
                </a:lnTo>
                <a:lnTo>
                  <a:pt x="8430" y="471"/>
                </a:lnTo>
                <a:lnTo>
                  <a:pt x="8302" y="407"/>
                </a:lnTo>
                <a:lnTo>
                  <a:pt x="8302" y="407"/>
                </a:lnTo>
                <a:lnTo>
                  <a:pt x="7959" y="300"/>
                </a:lnTo>
                <a:lnTo>
                  <a:pt x="7596" y="193"/>
                </a:lnTo>
                <a:lnTo>
                  <a:pt x="7253" y="128"/>
                </a:lnTo>
                <a:lnTo>
                  <a:pt x="6890" y="64"/>
                </a:lnTo>
                <a:lnTo>
                  <a:pt x="6890" y="64"/>
                </a:lnTo>
                <a:lnTo>
                  <a:pt x="6547" y="21"/>
                </a:lnTo>
                <a:lnTo>
                  <a:pt x="6184" y="0"/>
                </a:lnTo>
                <a:lnTo>
                  <a:pt x="5820" y="0"/>
                </a:lnTo>
                <a:lnTo>
                  <a:pt x="5477" y="21"/>
                </a:lnTo>
                <a:lnTo>
                  <a:pt x="5114" y="43"/>
                </a:lnTo>
                <a:lnTo>
                  <a:pt x="4750" y="86"/>
                </a:lnTo>
                <a:lnTo>
                  <a:pt x="4408" y="171"/>
                </a:lnTo>
                <a:lnTo>
                  <a:pt x="4065" y="257"/>
                </a:lnTo>
                <a:lnTo>
                  <a:pt x="4065" y="257"/>
                </a:lnTo>
                <a:lnTo>
                  <a:pt x="3787" y="342"/>
                </a:lnTo>
                <a:lnTo>
                  <a:pt x="3488" y="449"/>
                </a:lnTo>
                <a:lnTo>
                  <a:pt x="3167" y="599"/>
                </a:lnTo>
                <a:lnTo>
                  <a:pt x="2846" y="770"/>
                </a:lnTo>
                <a:lnTo>
                  <a:pt x="2717" y="877"/>
                </a:lnTo>
                <a:lnTo>
                  <a:pt x="2589" y="984"/>
                </a:lnTo>
                <a:lnTo>
                  <a:pt x="2461" y="1091"/>
                </a:lnTo>
                <a:lnTo>
                  <a:pt x="2375" y="1220"/>
                </a:lnTo>
                <a:lnTo>
                  <a:pt x="2290" y="1348"/>
                </a:lnTo>
                <a:lnTo>
                  <a:pt x="2247" y="1498"/>
                </a:lnTo>
                <a:lnTo>
                  <a:pt x="2225" y="1648"/>
                </a:lnTo>
                <a:lnTo>
                  <a:pt x="2247" y="1797"/>
                </a:lnTo>
                <a:lnTo>
                  <a:pt x="2247" y="1797"/>
                </a:lnTo>
                <a:lnTo>
                  <a:pt x="2290" y="1926"/>
                </a:lnTo>
                <a:lnTo>
                  <a:pt x="2354" y="2033"/>
                </a:lnTo>
                <a:lnTo>
                  <a:pt x="2396" y="2118"/>
                </a:lnTo>
                <a:lnTo>
                  <a:pt x="2439" y="2247"/>
                </a:lnTo>
                <a:lnTo>
                  <a:pt x="2439" y="2247"/>
                </a:lnTo>
                <a:lnTo>
                  <a:pt x="2439" y="2546"/>
                </a:lnTo>
                <a:lnTo>
                  <a:pt x="2439" y="2867"/>
                </a:lnTo>
                <a:lnTo>
                  <a:pt x="2439" y="2867"/>
                </a:lnTo>
                <a:lnTo>
                  <a:pt x="2461" y="3188"/>
                </a:lnTo>
                <a:lnTo>
                  <a:pt x="2482" y="3359"/>
                </a:lnTo>
                <a:lnTo>
                  <a:pt x="2525" y="3509"/>
                </a:lnTo>
                <a:lnTo>
                  <a:pt x="2525" y="3509"/>
                </a:lnTo>
                <a:lnTo>
                  <a:pt x="2546" y="3659"/>
                </a:lnTo>
                <a:lnTo>
                  <a:pt x="2568" y="3787"/>
                </a:lnTo>
                <a:lnTo>
                  <a:pt x="2568" y="3915"/>
                </a:lnTo>
                <a:lnTo>
                  <a:pt x="2503" y="4044"/>
                </a:lnTo>
                <a:lnTo>
                  <a:pt x="2503" y="4044"/>
                </a:lnTo>
                <a:lnTo>
                  <a:pt x="2418" y="4194"/>
                </a:lnTo>
                <a:lnTo>
                  <a:pt x="2311" y="4279"/>
                </a:lnTo>
                <a:lnTo>
                  <a:pt x="2183" y="4365"/>
                </a:lnTo>
                <a:lnTo>
                  <a:pt x="2054" y="4429"/>
                </a:lnTo>
                <a:lnTo>
                  <a:pt x="1883" y="4472"/>
                </a:lnTo>
                <a:lnTo>
                  <a:pt x="1733" y="4493"/>
                </a:lnTo>
                <a:lnTo>
                  <a:pt x="1391" y="4536"/>
                </a:lnTo>
                <a:lnTo>
                  <a:pt x="1049" y="4557"/>
                </a:lnTo>
                <a:lnTo>
                  <a:pt x="728" y="4600"/>
                </a:lnTo>
                <a:lnTo>
                  <a:pt x="578" y="4643"/>
                </a:lnTo>
                <a:lnTo>
                  <a:pt x="428" y="4707"/>
                </a:lnTo>
                <a:lnTo>
                  <a:pt x="278" y="4793"/>
                </a:lnTo>
                <a:lnTo>
                  <a:pt x="171" y="4900"/>
                </a:lnTo>
                <a:lnTo>
                  <a:pt x="171" y="4900"/>
                </a:lnTo>
                <a:lnTo>
                  <a:pt x="86" y="5028"/>
                </a:lnTo>
                <a:lnTo>
                  <a:pt x="22" y="5199"/>
                </a:lnTo>
                <a:lnTo>
                  <a:pt x="0" y="5285"/>
                </a:lnTo>
                <a:lnTo>
                  <a:pt x="0" y="5370"/>
                </a:lnTo>
                <a:lnTo>
                  <a:pt x="22" y="5456"/>
                </a:lnTo>
                <a:lnTo>
                  <a:pt x="64" y="5542"/>
                </a:lnTo>
                <a:lnTo>
                  <a:pt x="64" y="5542"/>
                </a:lnTo>
                <a:lnTo>
                  <a:pt x="107" y="5584"/>
                </a:lnTo>
                <a:lnTo>
                  <a:pt x="150" y="5627"/>
                </a:lnTo>
                <a:lnTo>
                  <a:pt x="300" y="5670"/>
                </a:lnTo>
                <a:lnTo>
                  <a:pt x="449" y="5713"/>
                </a:lnTo>
                <a:lnTo>
                  <a:pt x="578" y="5777"/>
                </a:lnTo>
                <a:lnTo>
                  <a:pt x="578" y="5777"/>
                </a:lnTo>
                <a:lnTo>
                  <a:pt x="685" y="5841"/>
                </a:lnTo>
                <a:lnTo>
                  <a:pt x="770" y="5927"/>
                </a:lnTo>
                <a:lnTo>
                  <a:pt x="792" y="5991"/>
                </a:lnTo>
                <a:lnTo>
                  <a:pt x="792" y="6034"/>
                </a:lnTo>
                <a:lnTo>
                  <a:pt x="792" y="6119"/>
                </a:lnTo>
                <a:lnTo>
                  <a:pt x="749" y="6183"/>
                </a:lnTo>
                <a:lnTo>
                  <a:pt x="749" y="6183"/>
                </a:lnTo>
                <a:lnTo>
                  <a:pt x="706" y="6226"/>
                </a:lnTo>
                <a:lnTo>
                  <a:pt x="663" y="6269"/>
                </a:lnTo>
                <a:lnTo>
                  <a:pt x="556" y="6333"/>
                </a:lnTo>
                <a:lnTo>
                  <a:pt x="449" y="6397"/>
                </a:lnTo>
                <a:lnTo>
                  <a:pt x="342" y="6483"/>
                </a:lnTo>
                <a:lnTo>
                  <a:pt x="342" y="6483"/>
                </a:lnTo>
                <a:lnTo>
                  <a:pt x="257" y="6590"/>
                </a:lnTo>
                <a:lnTo>
                  <a:pt x="193" y="6718"/>
                </a:lnTo>
                <a:lnTo>
                  <a:pt x="171" y="6847"/>
                </a:lnTo>
                <a:lnTo>
                  <a:pt x="171" y="6954"/>
                </a:lnTo>
                <a:lnTo>
                  <a:pt x="214" y="7061"/>
                </a:lnTo>
                <a:lnTo>
                  <a:pt x="278" y="7168"/>
                </a:lnTo>
                <a:lnTo>
                  <a:pt x="385" y="7253"/>
                </a:lnTo>
                <a:lnTo>
                  <a:pt x="514" y="7339"/>
                </a:lnTo>
                <a:lnTo>
                  <a:pt x="514" y="7339"/>
                </a:lnTo>
                <a:lnTo>
                  <a:pt x="663" y="7403"/>
                </a:lnTo>
                <a:lnTo>
                  <a:pt x="813" y="7446"/>
                </a:lnTo>
                <a:lnTo>
                  <a:pt x="984" y="7467"/>
                </a:lnTo>
                <a:lnTo>
                  <a:pt x="1134" y="7467"/>
                </a:lnTo>
                <a:lnTo>
                  <a:pt x="1305" y="7446"/>
                </a:lnTo>
                <a:lnTo>
                  <a:pt x="1455" y="7403"/>
                </a:lnTo>
                <a:lnTo>
                  <a:pt x="1605" y="7360"/>
                </a:lnTo>
                <a:lnTo>
                  <a:pt x="1755" y="7296"/>
                </a:lnTo>
                <a:lnTo>
                  <a:pt x="1755" y="7296"/>
                </a:lnTo>
                <a:lnTo>
                  <a:pt x="2011" y="7146"/>
                </a:lnTo>
                <a:lnTo>
                  <a:pt x="2268" y="6975"/>
                </a:lnTo>
                <a:lnTo>
                  <a:pt x="2525" y="6804"/>
                </a:lnTo>
                <a:lnTo>
                  <a:pt x="2653" y="6740"/>
                </a:lnTo>
                <a:lnTo>
                  <a:pt x="2803" y="6676"/>
                </a:lnTo>
                <a:lnTo>
                  <a:pt x="2803" y="6676"/>
                </a:lnTo>
                <a:lnTo>
                  <a:pt x="2953" y="6611"/>
                </a:lnTo>
                <a:lnTo>
                  <a:pt x="3145" y="6590"/>
                </a:lnTo>
                <a:lnTo>
                  <a:pt x="3317" y="6590"/>
                </a:lnTo>
                <a:lnTo>
                  <a:pt x="3488" y="6633"/>
                </a:lnTo>
                <a:lnTo>
                  <a:pt x="3488" y="6633"/>
                </a:lnTo>
                <a:lnTo>
                  <a:pt x="3659" y="6697"/>
                </a:lnTo>
                <a:lnTo>
                  <a:pt x="3809" y="6782"/>
                </a:lnTo>
                <a:lnTo>
                  <a:pt x="3958" y="6889"/>
                </a:lnTo>
                <a:lnTo>
                  <a:pt x="4108" y="6975"/>
                </a:lnTo>
                <a:lnTo>
                  <a:pt x="4108" y="6975"/>
                </a:lnTo>
                <a:lnTo>
                  <a:pt x="4258" y="7061"/>
                </a:lnTo>
                <a:lnTo>
                  <a:pt x="4429" y="7125"/>
                </a:lnTo>
                <a:lnTo>
                  <a:pt x="4579" y="7168"/>
                </a:lnTo>
                <a:lnTo>
                  <a:pt x="4750" y="7189"/>
                </a:lnTo>
                <a:lnTo>
                  <a:pt x="4900" y="7210"/>
                </a:lnTo>
                <a:lnTo>
                  <a:pt x="5071" y="7189"/>
                </a:lnTo>
                <a:lnTo>
                  <a:pt x="5242" y="7146"/>
                </a:lnTo>
                <a:lnTo>
                  <a:pt x="5392" y="7082"/>
                </a:lnTo>
                <a:lnTo>
                  <a:pt x="5392" y="7082"/>
                </a:lnTo>
                <a:lnTo>
                  <a:pt x="5542" y="6996"/>
                </a:lnTo>
                <a:lnTo>
                  <a:pt x="5670" y="6889"/>
                </a:lnTo>
                <a:lnTo>
                  <a:pt x="5756" y="6782"/>
                </a:lnTo>
                <a:lnTo>
                  <a:pt x="5841" y="6654"/>
                </a:lnTo>
                <a:lnTo>
                  <a:pt x="5905" y="6504"/>
                </a:lnTo>
                <a:lnTo>
                  <a:pt x="5927" y="6355"/>
                </a:lnTo>
                <a:lnTo>
                  <a:pt x="5927" y="6205"/>
                </a:lnTo>
                <a:lnTo>
                  <a:pt x="5905" y="6034"/>
                </a:lnTo>
                <a:lnTo>
                  <a:pt x="5905" y="6034"/>
                </a:lnTo>
                <a:lnTo>
                  <a:pt x="6119" y="6098"/>
                </a:lnTo>
                <a:lnTo>
                  <a:pt x="6333" y="6141"/>
                </a:lnTo>
                <a:lnTo>
                  <a:pt x="6783" y="6183"/>
                </a:lnTo>
                <a:lnTo>
                  <a:pt x="6783" y="6183"/>
                </a:lnTo>
                <a:lnTo>
                  <a:pt x="7253" y="6205"/>
                </a:lnTo>
                <a:lnTo>
                  <a:pt x="7724" y="6205"/>
                </a:lnTo>
                <a:lnTo>
                  <a:pt x="7724" y="6205"/>
                </a:lnTo>
                <a:lnTo>
                  <a:pt x="8216" y="6183"/>
                </a:lnTo>
                <a:lnTo>
                  <a:pt x="8708" y="6119"/>
                </a:lnTo>
                <a:lnTo>
                  <a:pt x="8965" y="6055"/>
                </a:lnTo>
                <a:lnTo>
                  <a:pt x="9200" y="5991"/>
                </a:lnTo>
                <a:lnTo>
                  <a:pt x="9414" y="5905"/>
                </a:lnTo>
                <a:lnTo>
                  <a:pt x="9650" y="5798"/>
                </a:lnTo>
                <a:lnTo>
                  <a:pt x="9650" y="5798"/>
                </a:lnTo>
                <a:lnTo>
                  <a:pt x="9842" y="5691"/>
                </a:lnTo>
                <a:lnTo>
                  <a:pt x="10013" y="5563"/>
                </a:lnTo>
                <a:lnTo>
                  <a:pt x="10099" y="5477"/>
                </a:lnTo>
                <a:lnTo>
                  <a:pt x="10142" y="5392"/>
                </a:lnTo>
                <a:lnTo>
                  <a:pt x="10206" y="5285"/>
                </a:lnTo>
                <a:lnTo>
                  <a:pt x="10227" y="5156"/>
                </a:lnTo>
                <a:lnTo>
                  <a:pt x="10227" y="5156"/>
                </a:lnTo>
                <a:lnTo>
                  <a:pt x="10227" y="5071"/>
                </a:lnTo>
                <a:lnTo>
                  <a:pt x="10206" y="4985"/>
                </a:lnTo>
                <a:lnTo>
                  <a:pt x="10185" y="4900"/>
                </a:lnTo>
                <a:lnTo>
                  <a:pt x="10185" y="4814"/>
                </a:lnTo>
                <a:lnTo>
                  <a:pt x="10185" y="4814"/>
                </a:lnTo>
                <a:lnTo>
                  <a:pt x="10206" y="4729"/>
                </a:lnTo>
                <a:lnTo>
                  <a:pt x="10227" y="4643"/>
                </a:lnTo>
                <a:lnTo>
                  <a:pt x="10270" y="4557"/>
                </a:lnTo>
                <a:lnTo>
                  <a:pt x="10270" y="4472"/>
                </a:lnTo>
                <a:lnTo>
                  <a:pt x="10270" y="4472"/>
                </a:lnTo>
                <a:close/>
                <a:moveTo>
                  <a:pt x="9478" y="1968"/>
                </a:moveTo>
                <a:lnTo>
                  <a:pt x="9478" y="1968"/>
                </a:lnTo>
                <a:lnTo>
                  <a:pt x="9521" y="1990"/>
                </a:lnTo>
                <a:lnTo>
                  <a:pt x="9543" y="2054"/>
                </a:lnTo>
                <a:lnTo>
                  <a:pt x="9521" y="2118"/>
                </a:lnTo>
                <a:lnTo>
                  <a:pt x="9478" y="2204"/>
                </a:lnTo>
                <a:lnTo>
                  <a:pt x="9350" y="2332"/>
                </a:lnTo>
                <a:lnTo>
                  <a:pt x="9286" y="2418"/>
                </a:lnTo>
                <a:lnTo>
                  <a:pt x="9286" y="2418"/>
                </a:lnTo>
                <a:lnTo>
                  <a:pt x="9008" y="2589"/>
                </a:lnTo>
                <a:lnTo>
                  <a:pt x="8708" y="2717"/>
                </a:lnTo>
                <a:lnTo>
                  <a:pt x="8708" y="2717"/>
                </a:lnTo>
                <a:lnTo>
                  <a:pt x="8366" y="2846"/>
                </a:lnTo>
                <a:lnTo>
                  <a:pt x="8002" y="2931"/>
                </a:lnTo>
                <a:lnTo>
                  <a:pt x="7617" y="2995"/>
                </a:lnTo>
                <a:lnTo>
                  <a:pt x="7253" y="3038"/>
                </a:lnTo>
                <a:lnTo>
                  <a:pt x="7253" y="3038"/>
                </a:lnTo>
                <a:lnTo>
                  <a:pt x="6890" y="3081"/>
                </a:lnTo>
                <a:lnTo>
                  <a:pt x="6526" y="3081"/>
                </a:lnTo>
                <a:lnTo>
                  <a:pt x="5798" y="3102"/>
                </a:lnTo>
                <a:lnTo>
                  <a:pt x="5798" y="3102"/>
                </a:lnTo>
                <a:lnTo>
                  <a:pt x="5456" y="3102"/>
                </a:lnTo>
                <a:lnTo>
                  <a:pt x="5092" y="3124"/>
                </a:lnTo>
                <a:lnTo>
                  <a:pt x="5092" y="3124"/>
                </a:lnTo>
                <a:lnTo>
                  <a:pt x="4857" y="3167"/>
                </a:lnTo>
                <a:lnTo>
                  <a:pt x="4793" y="3167"/>
                </a:lnTo>
                <a:lnTo>
                  <a:pt x="4750" y="3145"/>
                </a:lnTo>
                <a:lnTo>
                  <a:pt x="4729" y="3124"/>
                </a:lnTo>
                <a:lnTo>
                  <a:pt x="4729" y="3060"/>
                </a:lnTo>
                <a:lnTo>
                  <a:pt x="4729" y="3060"/>
                </a:lnTo>
                <a:lnTo>
                  <a:pt x="4771" y="2995"/>
                </a:lnTo>
                <a:lnTo>
                  <a:pt x="4814" y="2953"/>
                </a:lnTo>
                <a:lnTo>
                  <a:pt x="4857" y="2910"/>
                </a:lnTo>
                <a:lnTo>
                  <a:pt x="4921" y="2888"/>
                </a:lnTo>
                <a:lnTo>
                  <a:pt x="5092" y="2846"/>
                </a:lnTo>
                <a:lnTo>
                  <a:pt x="5264" y="2824"/>
                </a:lnTo>
                <a:lnTo>
                  <a:pt x="5649" y="2846"/>
                </a:lnTo>
                <a:lnTo>
                  <a:pt x="5905" y="2867"/>
                </a:lnTo>
                <a:lnTo>
                  <a:pt x="5905" y="2867"/>
                </a:lnTo>
                <a:lnTo>
                  <a:pt x="6269" y="2846"/>
                </a:lnTo>
                <a:lnTo>
                  <a:pt x="6611" y="2824"/>
                </a:lnTo>
                <a:lnTo>
                  <a:pt x="7318" y="2696"/>
                </a:lnTo>
                <a:lnTo>
                  <a:pt x="7318" y="2696"/>
                </a:lnTo>
                <a:lnTo>
                  <a:pt x="7831" y="2589"/>
                </a:lnTo>
                <a:lnTo>
                  <a:pt x="8345" y="2461"/>
                </a:lnTo>
                <a:lnTo>
                  <a:pt x="8345" y="2461"/>
                </a:lnTo>
                <a:lnTo>
                  <a:pt x="8665" y="2332"/>
                </a:lnTo>
                <a:lnTo>
                  <a:pt x="8986" y="2225"/>
                </a:lnTo>
                <a:lnTo>
                  <a:pt x="8986" y="2225"/>
                </a:lnTo>
                <a:lnTo>
                  <a:pt x="9115" y="2161"/>
                </a:lnTo>
                <a:lnTo>
                  <a:pt x="9243" y="2097"/>
                </a:lnTo>
                <a:lnTo>
                  <a:pt x="9350" y="2033"/>
                </a:lnTo>
                <a:lnTo>
                  <a:pt x="9478" y="1968"/>
                </a:lnTo>
                <a:lnTo>
                  <a:pt x="9478" y="1968"/>
                </a:lnTo>
                <a:close/>
                <a:moveTo>
                  <a:pt x="5798" y="2011"/>
                </a:moveTo>
                <a:lnTo>
                  <a:pt x="5798" y="2011"/>
                </a:lnTo>
                <a:lnTo>
                  <a:pt x="5756" y="2161"/>
                </a:lnTo>
                <a:lnTo>
                  <a:pt x="5713" y="2311"/>
                </a:lnTo>
                <a:lnTo>
                  <a:pt x="5670" y="2354"/>
                </a:lnTo>
                <a:lnTo>
                  <a:pt x="5606" y="2418"/>
                </a:lnTo>
                <a:lnTo>
                  <a:pt x="5520" y="2439"/>
                </a:lnTo>
                <a:lnTo>
                  <a:pt x="5413" y="2482"/>
                </a:lnTo>
                <a:lnTo>
                  <a:pt x="5413" y="2482"/>
                </a:lnTo>
                <a:lnTo>
                  <a:pt x="5285" y="2482"/>
                </a:lnTo>
                <a:lnTo>
                  <a:pt x="5092" y="2461"/>
                </a:lnTo>
                <a:lnTo>
                  <a:pt x="5007" y="2439"/>
                </a:lnTo>
                <a:lnTo>
                  <a:pt x="4943" y="2396"/>
                </a:lnTo>
                <a:lnTo>
                  <a:pt x="4878" y="2354"/>
                </a:lnTo>
                <a:lnTo>
                  <a:pt x="4857" y="2311"/>
                </a:lnTo>
                <a:lnTo>
                  <a:pt x="4857" y="2311"/>
                </a:lnTo>
                <a:lnTo>
                  <a:pt x="4857" y="2225"/>
                </a:lnTo>
                <a:lnTo>
                  <a:pt x="4878" y="2182"/>
                </a:lnTo>
                <a:lnTo>
                  <a:pt x="4943" y="2161"/>
                </a:lnTo>
                <a:lnTo>
                  <a:pt x="5028" y="2161"/>
                </a:lnTo>
                <a:lnTo>
                  <a:pt x="5199" y="2161"/>
                </a:lnTo>
                <a:lnTo>
                  <a:pt x="5328" y="2161"/>
                </a:lnTo>
                <a:lnTo>
                  <a:pt x="5328" y="2161"/>
                </a:lnTo>
                <a:lnTo>
                  <a:pt x="5392" y="2140"/>
                </a:lnTo>
                <a:lnTo>
                  <a:pt x="5435" y="2118"/>
                </a:lnTo>
                <a:lnTo>
                  <a:pt x="5563" y="2011"/>
                </a:lnTo>
                <a:lnTo>
                  <a:pt x="5606" y="1968"/>
                </a:lnTo>
                <a:lnTo>
                  <a:pt x="5670" y="1947"/>
                </a:lnTo>
                <a:lnTo>
                  <a:pt x="5734" y="1968"/>
                </a:lnTo>
                <a:lnTo>
                  <a:pt x="5798" y="2011"/>
                </a:lnTo>
                <a:lnTo>
                  <a:pt x="5798" y="2011"/>
                </a:lnTo>
                <a:close/>
                <a:moveTo>
                  <a:pt x="5606" y="1198"/>
                </a:moveTo>
                <a:lnTo>
                  <a:pt x="5606" y="1198"/>
                </a:lnTo>
                <a:lnTo>
                  <a:pt x="5627" y="1177"/>
                </a:lnTo>
                <a:lnTo>
                  <a:pt x="5670" y="1155"/>
                </a:lnTo>
                <a:lnTo>
                  <a:pt x="5670" y="1155"/>
                </a:lnTo>
                <a:lnTo>
                  <a:pt x="5649" y="1198"/>
                </a:lnTo>
                <a:lnTo>
                  <a:pt x="5627" y="1198"/>
                </a:lnTo>
                <a:lnTo>
                  <a:pt x="5606" y="1198"/>
                </a:lnTo>
                <a:lnTo>
                  <a:pt x="5606" y="1198"/>
                </a:lnTo>
                <a:close/>
                <a:moveTo>
                  <a:pt x="5456" y="2482"/>
                </a:moveTo>
                <a:lnTo>
                  <a:pt x="5456" y="2482"/>
                </a:lnTo>
                <a:lnTo>
                  <a:pt x="5456" y="2503"/>
                </a:lnTo>
                <a:lnTo>
                  <a:pt x="5435" y="2525"/>
                </a:lnTo>
                <a:lnTo>
                  <a:pt x="5392" y="2503"/>
                </a:lnTo>
                <a:lnTo>
                  <a:pt x="5370" y="2503"/>
                </a:lnTo>
                <a:lnTo>
                  <a:pt x="5413" y="2482"/>
                </a:lnTo>
                <a:lnTo>
                  <a:pt x="5456" y="2482"/>
                </a:lnTo>
                <a:close/>
                <a:moveTo>
                  <a:pt x="5970" y="1134"/>
                </a:moveTo>
                <a:lnTo>
                  <a:pt x="5970" y="1134"/>
                </a:lnTo>
                <a:lnTo>
                  <a:pt x="5991" y="1070"/>
                </a:lnTo>
                <a:lnTo>
                  <a:pt x="6034" y="1006"/>
                </a:lnTo>
                <a:lnTo>
                  <a:pt x="6119" y="963"/>
                </a:lnTo>
                <a:lnTo>
                  <a:pt x="6205" y="941"/>
                </a:lnTo>
                <a:lnTo>
                  <a:pt x="6376" y="941"/>
                </a:lnTo>
                <a:lnTo>
                  <a:pt x="6526" y="941"/>
                </a:lnTo>
                <a:lnTo>
                  <a:pt x="6526" y="941"/>
                </a:lnTo>
                <a:lnTo>
                  <a:pt x="6654" y="1006"/>
                </a:lnTo>
                <a:lnTo>
                  <a:pt x="6783" y="1113"/>
                </a:lnTo>
                <a:lnTo>
                  <a:pt x="6825" y="1177"/>
                </a:lnTo>
                <a:lnTo>
                  <a:pt x="6847" y="1241"/>
                </a:lnTo>
                <a:lnTo>
                  <a:pt x="6847" y="1305"/>
                </a:lnTo>
                <a:lnTo>
                  <a:pt x="6783" y="1369"/>
                </a:lnTo>
                <a:lnTo>
                  <a:pt x="6783" y="1369"/>
                </a:lnTo>
                <a:lnTo>
                  <a:pt x="6740" y="1412"/>
                </a:lnTo>
                <a:lnTo>
                  <a:pt x="6697" y="1434"/>
                </a:lnTo>
                <a:lnTo>
                  <a:pt x="6654" y="1412"/>
                </a:lnTo>
                <a:lnTo>
                  <a:pt x="6611" y="1391"/>
                </a:lnTo>
                <a:lnTo>
                  <a:pt x="6526" y="1327"/>
                </a:lnTo>
                <a:lnTo>
                  <a:pt x="6462" y="1262"/>
                </a:lnTo>
                <a:lnTo>
                  <a:pt x="6462" y="1262"/>
                </a:lnTo>
                <a:lnTo>
                  <a:pt x="6397" y="1241"/>
                </a:lnTo>
                <a:lnTo>
                  <a:pt x="6333" y="1241"/>
                </a:lnTo>
                <a:lnTo>
                  <a:pt x="6162" y="1262"/>
                </a:lnTo>
                <a:lnTo>
                  <a:pt x="6098" y="1262"/>
                </a:lnTo>
                <a:lnTo>
                  <a:pt x="6034" y="1241"/>
                </a:lnTo>
                <a:lnTo>
                  <a:pt x="5991" y="1198"/>
                </a:lnTo>
                <a:lnTo>
                  <a:pt x="5970" y="1134"/>
                </a:lnTo>
                <a:lnTo>
                  <a:pt x="5970" y="1134"/>
                </a:lnTo>
                <a:close/>
                <a:moveTo>
                  <a:pt x="621" y="5499"/>
                </a:moveTo>
                <a:lnTo>
                  <a:pt x="621" y="5499"/>
                </a:lnTo>
                <a:lnTo>
                  <a:pt x="578" y="5477"/>
                </a:lnTo>
                <a:lnTo>
                  <a:pt x="535" y="5435"/>
                </a:lnTo>
                <a:lnTo>
                  <a:pt x="492" y="5370"/>
                </a:lnTo>
                <a:lnTo>
                  <a:pt x="471" y="5328"/>
                </a:lnTo>
                <a:lnTo>
                  <a:pt x="471" y="5199"/>
                </a:lnTo>
                <a:lnTo>
                  <a:pt x="492" y="5092"/>
                </a:lnTo>
                <a:lnTo>
                  <a:pt x="492" y="5092"/>
                </a:lnTo>
                <a:lnTo>
                  <a:pt x="578" y="4985"/>
                </a:lnTo>
                <a:lnTo>
                  <a:pt x="706" y="4878"/>
                </a:lnTo>
                <a:lnTo>
                  <a:pt x="770" y="4835"/>
                </a:lnTo>
                <a:lnTo>
                  <a:pt x="835" y="4814"/>
                </a:lnTo>
                <a:lnTo>
                  <a:pt x="920" y="4814"/>
                </a:lnTo>
                <a:lnTo>
                  <a:pt x="984" y="4835"/>
                </a:lnTo>
                <a:lnTo>
                  <a:pt x="984" y="4835"/>
                </a:lnTo>
                <a:lnTo>
                  <a:pt x="1027" y="4878"/>
                </a:lnTo>
                <a:lnTo>
                  <a:pt x="1049" y="4921"/>
                </a:lnTo>
                <a:lnTo>
                  <a:pt x="1049" y="4964"/>
                </a:lnTo>
                <a:lnTo>
                  <a:pt x="1027" y="5007"/>
                </a:lnTo>
                <a:lnTo>
                  <a:pt x="963" y="5071"/>
                </a:lnTo>
                <a:lnTo>
                  <a:pt x="877" y="5156"/>
                </a:lnTo>
                <a:lnTo>
                  <a:pt x="877" y="5156"/>
                </a:lnTo>
                <a:lnTo>
                  <a:pt x="835" y="5263"/>
                </a:lnTo>
                <a:lnTo>
                  <a:pt x="813" y="5392"/>
                </a:lnTo>
                <a:lnTo>
                  <a:pt x="792" y="5435"/>
                </a:lnTo>
                <a:lnTo>
                  <a:pt x="749" y="5477"/>
                </a:lnTo>
                <a:lnTo>
                  <a:pt x="706" y="5499"/>
                </a:lnTo>
                <a:lnTo>
                  <a:pt x="621" y="5499"/>
                </a:lnTo>
                <a:lnTo>
                  <a:pt x="621" y="5499"/>
                </a:lnTo>
                <a:close/>
                <a:moveTo>
                  <a:pt x="1583" y="6954"/>
                </a:moveTo>
                <a:lnTo>
                  <a:pt x="1583" y="6954"/>
                </a:lnTo>
                <a:lnTo>
                  <a:pt x="1434" y="7018"/>
                </a:lnTo>
                <a:lnTo>
                  <a:pt x="1263" y="7061"/>
                </a:lnTo>
                <a:lnTo>
                  <a:pt x="1070" y="7082"/>
                </a:lnTo>
                <a:lnTo>
                  <a:pt x="899" y="7082"/>
                </a:lnTo>
                <a:lnTo>
                  <a:pt x="899" y="7082"/>
                </a:lnTo>
                <a:lnTo>
                  <a:pt x="813" y="7039"/>
                </a:lnTo>
                <a:lnTo>
                  <a:pt x="728" y="6996"/>
                </a:lnTo>
                <a:lnTo>
                  <a:pt x="663" y="6932"/>
                </a:lnTo>
                <a:lnTo>
                  <a:pt x="599" y="6868"/>
                </a:lnTo>
                <a:lnTo>
                  <a:pt x="599" y="6804"/>
                </a:lnTo>
                <a:lnTo>
                  <a:pt x="599" y="6740"/>
                </a:lnTo>
                <a:lnTo>
                  <a:pt x="663" y="6718"/>
                </a:lnTo>
                <a:lnTo>
                  <a:pt x="792" y="6718"/>
                </a:lnTo>
                <a:lnTo>
                  <a:pt x="792" y="6718"/>
                </a:lnTo>
                <a:lnTo>
                  <a:pt x="984" y="6761"/>
                </a:lnTo>
                <a:lnTo>
                  <a:pt x="1070" y="6782"/>
                </a:lnTo>
                <a:lnTo>
                  <a:pt x="1198" y="6761"/>
                </a:lnTo>
                <a:lnTo>
                  <a:pt x="1198" y="6761"/>
                </a:lnTo>
                <a:lnTo>
                  <a:pt x="1305" y="6740"/>
                </a:lnTo>
                <a:lnTo>
                  <a:pt x="1412" y="6697"/>
                </a:lnTo>
                <a:lnTo>
                  <a:pt x="1648" y="6590"/>
                </a:lnTo>
                <a:lnTo>
                  <a:pt x="1648" y="6590"/>
                </a:lnTo>
                <a:lnTo>
                  <a:pt x="1755" y="6611"/>
                </a:lnTo>
                <a:lnTo>
                  <a:pt x="1797" y="6654"/>
                </a:lnTo>
                <a:lnTo>
                  <a:pt x="1819" y="6697"/>
                </a:lnTo>
                <a:lnTo>
                  <a:pt x="1819" y="6740"/>
                </a:lnTo>
                <a:lnTo>
                  <a:pt x="1797" y="6804"/>
                </a:lnTo>
                <a:lnTo>
                  <a:pt x="1733" y="6847"/>
                </a:lnTo>
                <a:lnTo>
                  <a:pt x="1583" y="6954"/>
                </a:lnTo>
                <a:lnTo>
                  <a:pt x="1583" y="6954"/>
                </a:lnTo>
                <a:close/>
                <a:moveTo>
                  <a:pt x="2161" y="6526"/>
                </a:moveTo>
                <a:lnTo>
                  <a:pt x="2161" y="6526"/>
                </a:lnTo>
                <a:lnTo>
                  <a:pt x="2183" y="6462"/>
                </a:lnTo>
                <a:lnTo>
                  <a:pt x="2247" y="6397"/>
                </a:lnTo>
                <a:lnTo>
                  <a:pt x="2311" y="6376"/>
                </a:lnTo>
                <a:lnTo>
                  <a:pt x="2418" y="6355"/>
                </a:lnTo>
                <a:lnTo>
                  <a:pt x="2503" y="6333"/>
                </a:lnTo>
                <a:lnTo>
                  <a:pt x="2568" y="6355"/>
                </a:lnTo>
                <a:lnTo>
                  <a:pt x="2632" y="6397"/>
                </a:lnTo>
                <a:lnTo>
                  <a:pt x="2653" y="6462"/>
                </a:lnTo>
                <a:lnTo>
                  <a:pt x="2653" y="6462"/>
                </a:lnTo>
                <a:lnTo>
                  <a:pt x="2653" y="6526"/>
                </a:lnTo>
                <a:lnTo>
                  <a:pt x="2589" y="6590"/>
                </a:lnTo>
                <a:lnTo>
                  <a:pt x="2503" y="6633"/>
                </a:lnTo>
                <a:lnTo>
                  <a:pt x="2418" y="6654"/>
                </a:lnTo>
                <a:lnTo>
                  <a:pt x="2311" y="6654"/>
                </a:lnTo>
                <a:lnTo>
                  <a:pt x="2225" y="6633"/>
                </a:lnTo>
                <a:lnTo>
                  <a:pt x="2183" y="6590"/>
                </a:lnTo>
                <a:lnTo>
                  <a:pt x="2161" y="6569"/>
                </a:lnTo>
                <a:lnTo>
                  <a:pt x="2161" y="6526"/>
                </a:lnTo>
                <a:lnTo>
                  <a:pt x="2161" y="6526"/>
                </a:lnTo>
                <a:close/>
                <a:moveTo>
                  <a:pt x="2717" y="4686"/>
                </a:moveTo>
                <a:lnTo>
                  <a:pt x="2717" y="4686"/>
                </a:lnTo>
                <a:lnTo>
                  <a:pt x="2696" y="4771"/>
                </a:lnTo>
                <a:lnTo>
                  <a:pt x="2653" y="4878"/>
                </a:lnTo>
                <a:lnTo>
                  <a:pt x="2632" y="4900"/>
                </a:lnTo>
                <a:lnTo>
                  <a:pt x="2589" y="4921"/>
                </a:lnTo>
                <a:lnTo>
                  <a:pt x="2546" y="4921"/>
                </a:lnTo>
                <a:lnTo>
                  <a:pt x="2503" y="4878"/>
                </a:lnTo>
                <a:lnTo>
                  <a:pt x="2503" y="4878"/>
                </a:lnTo>
                <a:lnTo>
                  <a:pt x="2482" y="4857"/>
                </a:lnTo>
                <a:lnTo>
                  <a:pt x="2482" y="4814"/>
                </a:lnTo>
                <a:lnTo>
                  <a:pt x="2503" y="4707"/>
                </a:lnTo>
                <a:lnTo>
                  <a:pt x="2568" y="4536"/>
                </a:lnTo>
                <a:lnTo>
                  <a:pt x="2568" y="4536"/>
                </a:lnTo>
                <a:lnTo>
                  <a:pt x="2653" y="4301"/>
                </a:lnTo>
                <a:lnTo>
                  <a:pt x="2696" y="4065"/>
                </a:lnTo>
                <a:lnTo>
                  <a:pt x="2696" y="3830"/>
                </a:lnTo>
                <a:lnTo>
                  <a:pt x="2653" y="3573"/>
                </a:lnTo>
                <a:lnTo>
                  <a:pt x="2653" y="3573"/>
                </a:lnTo>
                <a:lnTo>
                  <a:pt x="2696" y="3466"/>
                </a:lnTo>
                <a:lnTo>
                  <a:pt x="2739" y="3423"/>
                </a:lnTo>
                <a:lnTo>
                  <a:pt x="2803" y="3423"/>
                </a:lnTo>
                <a:lnTo>
                  <a:pt x="2824" y="3488"/>
                </a:lnTo>
                <a:lnTo>
                  <a:pt x="2910" y="3680"/>
                </a:lnTo>
                <a:lnTo>
                  <a:pt x="2953" y="3851"/>
                </a:lnTo>
                <a:lnTo>
                  <a:pt x="2953" y="3851"/>
                </a:lnTo>
                <a:lnTo>
                  <a:pt x="2974" y="3980"/>
                </a:lnTo>
                <a:lnTo>
                  <a:pt x="2974" y="4087"/>
                </a:lnTo>
                <a:lnTo>
                  <a:pt x="2953" y="4194"/>
                </a:lnTo>
                <a:lnTo>
                  <a:pt x="2910" y="4301"/>
                </a:lnTo>
                <a:lnTo>
                  <a:pt x="2824" y="4493"/>
                </a:lnTo>
                <a:lnTo>
                  <a:pt x="2717" y="4686"/>
                </a:lnTo>
                <a:lnTo>
                  <a:pt x="2717" y="4686"/>
                </a:lnTo>
                <a:close/>
                <a:moveTo>
                  <a:pt x="4172" y="2824"/>
                </a:moveTo>
                <a:lnTo>
                  <a:pt x="4172" y="2824"/>
                </a:lnTo>
                <a:lnTo>
                  <a:pt x="4151" y="2867"/>
                </a:lnTo>
                <a:lnTo>
                  <a:pt x="4108" y="2888"/>
                </a:lnTo>
                <a:lnTo>
                  <a:pt x="4001" y="2910"/>
                </a:lnTo>
                <a:lnTo>
                  <a:pt x="3873" y="2888"/>
                </a:lnTo>
                <a:lnTo>
                  <a:pt x="3766" y="2846"/>
                </a:lnTo>
                <a:lnTo>
                  <a:pt x="3766" y="2846"/>
                </a:lnTo>
                <a:lnTo>
                  <a:pt x="3573" y="2781"/>
                </a:lnTo>
                <a:lnTo>
                  <a:pt x="3359" y="2717"/>
                </a:lnTo>
                <a:lnTo>
                  <a:pt x="3167" y="2589"/>
                </a:lnTo>
                <a:lnTo>
                  <a:pt x="3081" y="2525"/>
                </a:lnTo>
                <a:lnTo>
                  <a:pt x="2996" y="2461"/>
                </a:lnTo>
                <a:lnTo>
                  <a:pt x="2996" y="2461"/>
                </a:lnTo>
                <a:lnTo>
                  <a:pt x="2910" y="2354"/>
                </a:lnTo>
                <a:lnTo>
                  <a:pt x="2889" y="2268"/>
                </a:lnTo>
                <a:lnTo>
                  <a:pt x="2889" y="2247"/>
                </a:lnTo>
                <a:lnTo>
                  <a:pt x="2910" y="2225"/>
                </a:lnTo>
                <a:lnTo>
                  <a:pt x="2953" y="2225"/>
                </a:lnTo>
                <a:lnTo>
                  <a:pt x="3038" y="2225"/>
                </a:lnTo>
                <a:lnTo>
                  <a:pt x="3124" y="2268"/>
                </a:lnTo>
                <a:lnTo>
                  <a:pt x="3317" y="2332"/>
                </a:lnTo>
                <a:lnTo>
                  <a:pt x="3317" y="2332"/>
                </a:lnTo>
                <a:lnTo>
                  <a:pt x="3466" y="2396"/>
                </a:lnTo>
                <a:lnTo>
                  <a:pt x="3637" y="2461"/>
                </a:lnTo>
                <a:lnTo>
                  <a:pt x="3980" y="2568"/>
                </a:lnTo>
                <a:lnTo>
                  <a:pt x="3980" y="2568"/>
                </a:lnTo>
                <a:lnTo>
                  <a:pt x="4130" y="2675"/>
                </a:lnTo>
                <a:lnTo>
                  <a:pt x="4172" y="2696"/>
                </a:lnTo>
                <a:lnTo>
                  <a:pt x="4194" y="2739"/>
                </a:lnTo>
                <a:lnTo>
                  <a:pt x="4194" y="2781"/>
                </a:lnTo>
                <a:lnTo>
                  <a:pt x="4172" y="2824"/>
                </a:lnTo>
                <a:lnTo>
                  <a:pt x="4172" y="2824"/>
                </a:lnTo>
                <a:close/>
                <a:moveTo>
                  <a:pt x="3231" y="1348"/>
                </a:moveTo>
                <a:lnTo>
                  <a:pt x="3231" y="1348"/>
                </a:lnTo>
                <a:lnTo>
                  <a:pt x="3038" y="1455"/>
                </a:lnTo>
                <a:lnTo>
                  <a:pt x="2867" y="1605"/>
                </a:lnTo>
                <a:lnTo>
                  <a:pt x="2867" y="1605"/>
                </a:lnTo>
                <a:lnTo>
                  <a:pt x="2717" y="1754"/>
                </a:lnTo>
                <a:lnTo>
                  <a:pt x="2653" y="1840"/>
                </a:lnTo>
                <a:lnTo>
                  <a:pt x="2568" y="1883"/>
                </a:lnTo>
                <a:lnTo>
                  <a:pt x="2568" y="1883"/>
                </a:lnTo>
                <a:lnTo>
                  <a:pt x="2546" y="1797"/>
                </a:lnTo>
                <a:lnTo>
                  <a:pt x="2525" y="1712"/>
                </a:lnTo>
                <a:lnTo>
                  <a:pt x="2546" y="1648"/>
                </a:lnTo>
                <a:lnTo>
                  <a:pt x="2568" y="1583"/>
                </a:lnTo>
                <a:lnTo>
                  <a:pt x="2653" y="1434"/>
                </a:lnTo>
                <a:lnTo>
                  <a:pt x="2760" y="1305"/>
                </a:lnTo>
                <a:lnTo>
                  <a:pt x="2910" y="1198"/>
                </a:lnTo>
                <a:lnTo>
                  <a:pt x="3060" y="1091"/>
                </a:lnTo>
                <a:lnTo>
                  <a:pt x="3317" y="941"/>
                </a:lnTo>
                <a:lnTo>
                  <a:pt x="3317" y="941"/>
                </a:lnTo>
                <a:lnTo>
                  <a:pt x="3659" y="792"/>
                </a:lnTo>
                <a:lnTo>
                  <a:pt x="4023" y="663"/>
                </a:lnTo>
                <a:lnTo>
                  <a:pt x="4386" y="556"/>
                </a:lnTo>
                <a:lnTo>
                  <a:pt x="4750" y="492"/>
                </a:lnTo>
                <a:lnTo>
                  <a:pt x="4750" y="492"/>
                </a:lnTo>
                <a:lnTo>
                  <a:pt x="5178" y="449"/>
                </a:lnTo>
                <a:lnTo>
                  <a:pt x="5584" y="428"/>
                </a:lnTo>
                <a:lnTo>
                  <a:pt x="6012" y="428"/>
                </a:lnTo>
                <a:lnTo>
                  <a:pt x="6419" y="449"/>
                </a:lnTo>
                <a:lnTo>
                  <a:pt x="6419" y="449"/>
                </a:lnTo>
                <a:lnTo>
                  <a:pt x="6868" y="492"/>
                </a:lnTo>
                <a:lnTo>
                  <a:pt x="7318" y="556"/>
                </a:lnTo>
                <a:lnTo>
                  <a:pt x="7745" y="621"/>
                </a:lnTo>
                <a:lnTo>
                  <a:pt x="8195" y="685"/>
                </a:lnTo>
                <a:lnTo>
                  <a:pt x="8195" y="685"/>
                </a:lnTo>
                <a:lnTo>
                  <a:pt x="8302" y="728"/>
                </a:lnTo>
                <a:lnTo>
                  <a:pt x="8430" y="749"/>
                </a:lnTo>
                <a:lnTo>
                  <a:pt x="8430" y="749"/>
                </a:lnTo>
                <a:lnTo>
                  <a:pt x="8430" y="813"/>
                </a:lnTo>
                <a:lnTo>
                  <a:pt x="8387" y="834"/>
                </a:lnTo>
                <a:lnTo>
                  <a:pt x="8387" y="834"/>
                </a:lnTo>
                <a:lnTo>
                  <a:pt x="8366" y="877"/>
                </a:lnTo>
                <a:lnTo>
                  <a:pt x="8345" y="920"/>
                </a:lnTo>
                <a:lnTo>
                  <a:pt x="8323" y="963"/>
                </a:lnTo>
                <a:lnTo>
                  <a:pt x="8323" y="984"/>
                </a:lnTo>
                <a:lnTo>
                  <a:pt x="8366" y="1027"/>
                </a:lnTo>
                <a:lnTo>
                  <a:pt x="8366" y="1027"/>
                </a:lnTo>
                <a:lnTo>
                  <a:pt x="8430" y="1070"/>
                </a:lnTo>
                <a:lnTo>
                  <a:pt x="8473" y="1091"/>
                </a:lnTo>
                <a:lnTo>
                  <a:pt x="8516" y="1048"/>
                </a:lnTo>
                <a:lnTo>
                  <a:pt x="8516" y="1006"/>
                </a:lnTo>
                <a:lnTo>
                  <a:pt x="8537" y="877"/>
                </a:lnTo>
                <a:lnTo>
                  <a:pt x="8516" y="813"/>
                </a:lnTo>
                <a:lnTo>
                  <a:pt x="8516" y="813"/>
                </a:lnTo>
                <a:lnTo>
                  <a:pt x="8751" y="920"/>
                </a:lnTo>
                <a:lnTo>
                  <a:pt x="8986" y="1070"/>
                </a:lnTo>
                <a:lnTo>
                  <a:pt x="9115" y="1155"/>
                </a:lnTo>
                <a:lnTo>
                  <a:pt x="9200" y="1262"/>
                </a:lnTo>
                <a:lnTo>
                  <a:pt x="9286" y="1369"/>
                </a:lnTo>
                <a:lnTo>
                  <a:pt x="9329" y="1455"/>
                </a:lnTo>
                <a:lnTo>
                  <a:pt x="9329" y="1455"/>
                </a:lnTo>
                <a:lnTo>
                  <a:pt x="9329" y="1541"/>
                </a:lnTo>
                <a:lnTo>
                  <a:pt x="9329" y="1605"/>
                </a:lnTo>
                <a:lnTo>
                  <a:pt x="9307" y="1648"/>
                </a:lnTo>
                <a:lnTo>
                  <a:pt x="9286" y="1712"/>
                </a:lnTo>
                <a:lnTo>
                  <a:pt x="9179" y="1797"/>
                </a:lnTo>
                <a:lnTo>
                  <a:pt x="9051" y="1883"/>
                </a:lnTo>
                <a:lnTo>
                  <a:pt x="8901" y="1947"/>
                </a:lnTo>
                <a:lnTo>
                  <a:pt x="8751" y="1990"/>
                </a:lnTo>
                <a:lnTo>
                  <a:pt x="8494" y="2075"/>
                </a:lnTo>
                <a:lnTo>
                  <a:pt x="8494" y="2075"/>
                </a:lnTo>
                <a:lnTo>
                  <a:pt x="7895" y="2268"/>
                </a:lnTo>
                <a:lnTo>
                  <a:pt x="7275" y="2418"/>
                </a:lnTo>
                <a:lnTo>
                  <a:pt x="6633" y="2503"/>
                </a:lnTo>
                <a:lnTo>
                  <a:pt x="6012" y="2568"/>
                </a:lnTo>
                <a:lnTo>
                  <a:pt x="6012" y="2568"/>
                </a:lnTo>
                <a:lnTo>
                  <a:pt x="6184" y="2311"/>
                </a:lnTo>
                <a:lnTo>
                  <a:pt x="6184" y="2311"/>
                </a:lnTo>
                <a:lnTo>
                  <a:pt x="6226" y="2182"/>
                </a:lnTo>
                <a:lnTo>
                  <a:pt x="6248" y="2097"/>
                </a:lnTo>
                <a:lnTo>
                  <a:pt x="6312" y="2033"/>
                </a:lnTo>
                <a:lnTo>
                  <a:pt x="6440" y="1990"/>
                </a:lnTo>
                <a:lnTo>
                  <a:pt x="6440" y="1990"/>
                </a:lnTo>
                <a:lnTo>
                  <a:pt x="6633" y="1968"/>
                </a:lnTo>
                <a:lnTo>
                  <a:pt x="6868" y="1926"/>
                </a:lnTo>
                <a:lnTo>
                  <a:pt x="7082" y="1861"/>
                </a:lnTo>
                <a:lnTo>
                  <a:pt x="7168" y="1819"/>
                </a:lnTo>
                <a:lnTo>
                  <a:pt x="7253" y="1754"/>
                </a:lnTo>
                <a:lnTo>
                  <a:pt x="7253" y="1754"/>
                </a:lnTo>
                <a:lnTo>
                  <a:pt x="7318" y="1690"/>
                </a:lnTo>
                <a:lnTo>
                  <a:pt x="7339" y="1583"/>
                </a:lnTo>
                <a:lnTo>
                  <a:pt x="7360" y="1476"/>
                </a:lnTo>
                <a:lnTo>
                  <a:pt x="7360" y="1369"/>
                </a:lnTo>
                <a:lnTo>
                  <a:pt x="7360" y="1262"/>
                </a:lnTo>
                <a:lnTo>
                  <a:pt x="7318" y="1155"/>
                </a:lnTo>
                <a:lnTo>
                  <a:pt x="7275" y="1070"/>
                </a:lnTo>
                <a:lnTo>
                  <a:pt x="7232" y="984"/>
                </a:lnTo>
                <a:lnTo>
                  <a:pt x="7232" y="984"/>
                </a:lnTo>
                <a:lnTo>
                  <a:pt x="7146" y="899"/>
                </a:lnTo>
                <a:lnTo>
                  <a:pt x="7039" y="834"/>
                </a:lnTo>
                <a:lnTo>
                  <a:pt x="6932" y="770"/>
                </a:lnTo>
                <a:lnTo>
                  <a:pt x="6825" y="728"/>
                </a:lnTo>
                <a:lnTo>
                  <a:pt x="6569" y="663"/>
                </a:lnTo>
                <a:lnTo>
                  <a:pt x="6333" y="663"/>
                </a:lnTo>
                <a:lnTo>
                  <a:pt x="6333" y="663"/>
                </a:lnTo>
                <a:lnTo>
                  <a:pt x="6184" y="663"/>
                </a:lnTo>
                <a:lnTo>
                  <a:pt x="6055" y="706"/>
                </a:lnTo>
                <a:lnTo>
                  <a:pt x="5798" y="813"/>
                </a:lnTo>
                <a:lnTo>
                  <a:pt x="5563" y="941"/>
                </a:lnTo>
                <a:lnTo>
                  <a:pt x="5435" y="984"/>
                </a:lnTo>
                <a:lnTo>
                  <a:pt x="5306" y="1027"/>
                </a:lnTo>
                <a:lnTo>
                  <a:pt x="5306" y="1027"/>
                </a:lnTo>
                <a:lnTo>
                  <a:pt x="5178" y="1027"/>
                </a:lnTo>
                <a:lnTo>
                  <a:pt x="5071" y="1006"/>
                </a:lnTo>
                <a:lnTo>
                  <a:pt x="4964" y="984"/>
                </a:lnTo>
                <a:lnTo>
                  <a:pt x="4857" y="963"/>
                </a:lnTo>
                <a:lnTo>
                  <a:pt x="4857" y="963"/>
                </a:lnTo>
                <a:lnTo>
                  <a:pt x="4515" y="963"/>
                </a:lnTo>
                <a:lnTo>
                  <a:pt x="4194" y="1006"/>
                </a:lnTo>
                <a:lnTo>
                  <a:pt x="4194" y="1006"/>
                </a:lnTo>
                <a:lnTo>
                  <a:pt x="3937" y="1048"/>
                </a:lnTo>
                <a:lnTo>
                  <a:pt x="3702" y="1113"/>
                </a:lnTo>
                <a:lnTo>
                  <a:pt x="3466" y="1220"/>
                </a:lnTo>
                <a:lnTo>
                  <a:pt x="3231" y="1348"/>
                </a:lnTo>
                <a:lnTo>
                  <a:pt x="3231" y="1348"/>
                </a:lnTo>
                <a:close/>
                <a:moveTo>
                  <a:pt x="5328" y="6782"/>
                </a:moveTo>
                <a:lnTo>
                  <a:pt x="5328" y="6782"/>
                </a:lnTo>
                <a:lnTo>
                  <a:pt x="5178" y="6868"/>
                </a:lnTo>
                <a:lnTo>
                  <a:pt x="5028" y="6911"/>
                </a:lnTo>
                <a:lnTo>
                  <a:pt x="4857" y="6932"/>
                </a:lnTo>
                <a:lnTo>
                  <a:pt x="4686" y="6889"/>
                </a:lnTo>
                <a:lnTo>
                  <a:pt x="4686" y="6889"/>
                </a:lnTo>
                <a:lnTo>
                  <a:pt x="4622" y="6868"/>
                </a:lnTo>
                <a:lnTo>
                  <a:pt x="4536" y="6825"/>
                </a:lnTo>
                <a:lnTo>
                  <a:pt x="4472" y="6782"/>
                </a:lnTo>
                <a:lnTo>
                  <a:pt x="4450" y="6697"/>
                </a:lnTo>
                <a:lnTo>
                  <a:pt x="4450" y="6697"/>
                </a:lnTo>
                <a:lnTo>
                  <a:pt x="4450" y="6633"/>
                </a:lnTo>
                <a:lnTo>
                  <a:pt x="4450" y="6611"/>
                </a:lnTo>
                <a:lnTo>
                  <a:pt x="4493" y="6590"/>
                </a:lnTo>
                <a:lnTo>
                  <a:pt x="4515" y="6569"/>
                </a:lnTo>
                <a:lnTo>
                  <a:pt x="4600" y="6590"/>
                </a:lnTo>
                <a:lnTo>
                  <a:pt x="4707" y="6611"/>
                </a:lnTo>
                <a:lnTo>
                  <a:pt x="4707" y="6611"/>
                </a:lnTo>
                <a:lnTo>
                  <a:pt x="4814" y="6611"/>
                </a:lnTo>
                <a:lnTo>
                  <a:pt x="4921" y="6590"/>
                </a:lnTo>
                <a:lnTo>
                  <a:pt x="5028" y="6569"/>
                </a:lnTo>
                <a:lnTo>
                  <a:pt x="5114" y="6526"/>
                </a:lnTo>
                <a:lnTo>
                  <a:pt x="5199" y="6462"/>
                </a:lnTo>
                <a:lnTo>
                  <a:pt x="5285" y="6376"/>
                </a:lnTo>
                <a:lnTo>
                  <a:pt x="5413" y="6183"/>
                </a:lnTo>
                <a:lnTo>
                  <a:pt x="5413" y="6183"/>
                </a:lnTo>
                <a:lnTo>
                  <a:pt x="5477" y="6183"/>
                </a:lnTo>
                <a:lnTo>
                  <a:pt x="5542" y="6183"/>
                </a:lnTo>
                <a:lnTo>
                  <a:pt x="5584" y="6205"/>
                </a:lnTo>
                <a:lnTo>
                  <a:pt x="5606" y="6248"/>
                </a:lnTo>
                <a:lnTo>
                  <a:pt x="5606" y="6312"/>
                </a:lnTo>
                <a:lnTo>
                  <a:pt x="5584" y="6419"/>
                </a:lnTo>
                <a:lnTo>
                  <a:pt x="5520" y="6526"/>
                </a:lnTo>
                <a:lnTo>
                  <a:pt x="5456" y="6633"/>
                </a:lnTo>
                <a:lnTo>
                  <a:pt x="5328" y="6782"/>
                </a:lnTo>
                <a:lnTo>
                  <a:pt x="5328" y="6782"/>
                </a:lnTo>
                <a:close/>
                <a:moveTo>
                  <a:pt x="9885" y="5221"/>
                </a:moveTo>
                <a:lnTo>
                  <a:pt x="9885" y="5221"/>
                </a:lnTo>
                <a:lnTo>
                  <a:pt x="9842" y="5328"/>
                </a:lnTo>
                <a:lnTo>
                  <a:pt x="9778" y="5413"/>
                </a:lnTo>
                <a:lnTo>
                  <a:pt x="9692" y="5499"/>
                </a:lnTo>
                <a:lnTo>
                  <a:pt x="9607" y="5563"/>
                </a:lnTo>
                <a:lnTo>
                  <a:pt x="9607" y="5563"/>
                </a:lnTo>
                <a:lnTo>
                  <a:pt x="9478" y="5606"/>
                </a:lnTo>
                <a:lnTo>
                  <a:pt x="9371" y="5649"/>
                </a:lnTo>
                <a:lnTo>
                  <a:pt x="9093" y="5713"/>
                </a:lnTo>
                <a:lnTo>
                  <a:pt x="8537" y="5798"/>
                </a:lnTo>
                <a:lnTo>
                  <a:pt x="8537" y="5798"/>
                </a:lnTo>
                <a:lnTo>
                  <a:pt x="7938" y="5862"/>
                </a:lnTo>
                <a:lnTo>
                  <a:pt x="7617" y="5884"/>
                </a:lnTo>
                <a:lnTo>
                  <a:pt x="7318" y="5884"/>
                </a:lnTo>
                <a:lnTo>
                  <a:pt x="7018" y="5862"/>
                </a:lnTo>
                <a:lnTo>
                  <a:pt x="6697" y="5841"/>
                </a:lnTo>
                <a:lnTo>
                  <a:pt x="6397" y="5798"/>
                </a:lnTo>
                <a:lnTo>
                  <a:pt x="6098" y="5734"/>
                </a:lnTo>
                <a:lnTo>
                  <a:pt x="6098" y="5734"/>
                </a:lnTo>
                <a:lnTo>
                  <a:pt x="6055" y="5734"/>
                </a:lnTo>
                <a:lnTo>
                  <a:pt x="6055" y="5713"/>
                </a:lnTo>
                <a:lnTo>
                  <a:pt x="6034" y="5670"/>
                </a:lnTo>
                <a:lnTo>
                  <a:pt x="6012" y="5606"/>
                </a:lnTo>
                <a:lnTo>
                  <a:pt x="5991" y="5584"/>
                </a:lnTo>
                <a:lnTo>
                  <a:pt x="5970" y="5584"/>
                </a:lnTo>
                <a:lnTo>
                  <a:pt x="5970" y="5584"/>
                </a:lnTo>
                <a:lnTo>
                  <a:pt x="5927" y="5584"/>
                </a:lnTo>
                <a:lnTo>
                  <a:pt x="5905" y="5627"/>
                </a:lnTo>
                <a:lnTo>
                  <a:pt x="5884" y="5670"/>
                </a:lnTo>
                <a:lnTo>
                  <a:pt x="5863" y="5691"/>
                </a:lnTo>
                <a:lnTo>
                  <a:pt x="5863" y="5691"/>
                </a:lnTo>
                <a:lnTo>
                  <a:pt x="5798" y="5691"/>
                </a:lnTo>
                <a:lnTo>
                  <a:pt x="5756" y="5649"/>
                </a:lnTo>
                <a:lnTo>
                  <a:pt x="5649" y="5520"/>
                </a:lnTo>
                <a:lnTo>
                  <a:pt x="5563" y="5392"/>
                </a:lnTo>
                <a:lnTo>
                  <a:pt x="5520" y="5306"/>
                </a:lnTo>
                <a:lnTo>
                  <a:pt x="5520" y="5306"/>
                </a:lnTo>
                <a:lnTo>
                  <a:pt x="6055" y="5413"/>
                </a:lnTo>
                <a:lnTo>
                  <a:pt x="6611" y="5477"/>
                </a:lnTo>
                <a:lnTo>
                  <a:pt x="7168" y="5477"/>
                </a:lnTo>
                <a:lnTo>
                  <a:pt x="7724" y="5456"/>
                </a:lnTo>
                <a:lnTo>
                  <a:pt x="7724" y="5456"/>
                </a:lnTo>
                <a:lnTo>
                  <a:pt x="8323" y="5413"/>
                </a:lnTo>
                <a:lnTo>
                  <a:pt x="8601" y="5370"/>
                </a:lnTo>
                <a:lnTo>
                  <a:pt x="8901" y="5349"/>
                </a:lnTo>
                <a:lnTo>
                  <a:pt x="8901" y="5349"/>
                </a:lnTo>
                <a:lnTo>
                  <a:pt x="9158" y="5306"/>
                </a:lnTo>
                <a:lnTo>
                  <a:pt x="9414" y="5242"/>
                </a:lnTo>
                <a:lnTo>
                  <a:pt x="9414" y="5242"/>
                </a:lnTo>
                <a:lnTo>
                  <a:pt x="9628" y="5135"/>
                </a:lnTo>
                <a:lnTo>
                  <a:pt x="9735" y="5092"/>
                </a:lnTo>
                <a:lnTo>
                  <a:pt x="9842" y="5071"/>
                </a:lnTo>
                <a:lnTo>
                  <a:pt x="9842" y="5071"/>
                </a:lnTo>
                <a:lnTo>
                  <a:pt x="9906" y="5071"/>
                </a:lnTo>
                <a:lnTo>
                  <a:pt x="9928" y="5092"/>
                </a:lnTo>
                <a:lnTo>
                  <a:pt x="9928" y="5135"/>
                </a:lnTo>
                <a:lnTo>
                  <a:pt x="9885" y="5221"/>
                </a:lnTo>
                <a:lnTo>
                  <a:pt x="9885" y="5221"/>
                </a:lnTo>
                <a:close/>
                <a:moveTo>
                  <a:pt x="9971" y="4600"/>
                </a:moveTo>
                <a:lnTo>
                  <a:pt x="9971" y="4600"/>
                </a:lnTo>
                <a:lnTo>
                  <a:pt x="9928" y="4707"/>
                </a:lnTo>
                <a:lnTo>
                  <a:pt x="9842" y="4793"/>
                </a:lnTo>
                <a:lnTo>
                  <a:pt x="9714" y="4857"/>
                </a:lnTo>
                <a:lnTo>
                  <a:pt x="9607" y="4900"/>
                </a:lnTo>
                <a:lnTo>
                  <a:pt x="9329" y="4964"/>
                </a:lnTo>
                <a:lnTo>
                  <a:pt x="9072" y="5007"/>
                </a:lnTo>
                <a:lnTo>
                  <a:pt x="9072" y="5007"/>
                </a:lnTo>
                <a:lnTo>
                  <a:pt x="8451" y="5092"/>
                </a:lnTo>
                <a:lnTo>
                  <a:pt x="7810" y="5135"/>
                </a:lnTo>
                <a:lnTo>
                  <a:pt x="7168" y="5135"/>
                </a:lnTo>
                <a:lnTo>
                  <a:pt x="6526" y="5135"/>
                </a:lnTo>
                <a:lnTo>
                  <a:pt x="6526" y="5135"/>
                </a:lnTo>
                <a:lnTo>
                  <a:pt x="5905" y="5092"/>
                </a:lnTo>
                <a:lnTo>
                  <a:pt x="5905" y="5092"/>
                </a:lnTo>
                <a:lnTo>
                  <a:pt x="5649" y="5071"/>
                </a:lnTo>
                <a:lnTo>
                  <a:pt x="5520" y="5049"/>
                </a:lnTo>
                <a:lnTo>
                  <a:pt x="5392" y="5071"/>
                </a:lnTo>
                <a:lnTo>
                  <a:pt x="5392" y="5071"/>
                </a:lnTo>
                <a:lnTo>
                  <a:pt x="5328" y="5092"/>
                </a:lnTo>
                <a:lnTo>
                  <a:pt x="5242" y="5135"/>
                </a:lnTo>
                <a:lnTo>
                  <a:pt x="5242" y="5135"/>
                </a:lnTo>
                <a:lnTo>
                  <a:pt x="5178" y="5135"/>
                </a:lnTo>
                <a:lnTo>
                  <a:pt x="5114" y="5114"/>
                </a:lnTo>
                <a:lnTo>
                  <a:pt x="4985" y="5049"/>
                </a:lnTo>
                <a:lnTo>
                  <a:pt x="4985" y="5049"/>
                </a:lnTo>
                <a:lnTo>
                  <a:pt x="4836" y="5028"/>
                </a:lnTo>
                <a:lnTo>
                  <a:pt x="4750" y="4985"/>
                </a:lnTo>
                <a:lnTo>
                  <a:pt x="4686" y="4964"/>
                </a:lnTo>
                <a:lnTo>
                  <a:pt x="4686" y="4964"/>
                </a:lnTo>
                <a:lnTo>
                  <a:pt x="4643" y="4921"/>
                </a:lnTo>
                <a:lnTo>
                  <a:pt x="4643" y="4900"/>
                </a:lnTo>
                <a:lnTo>
                  <a:pt x="4643" y="4878"/>
                </a:lnTo>
                <a:lnTo>
                  <a:pt x="4664" y="4814"/>
                </a:lnTo>
                <a:lnTo>
                  <a:pt x="4664" y="4814"/>
                </a:lnTo>
                <a:lnTo>
                  <a:pt x="4686" y="4729"/>
                </a:lnTo>
                <a:lnTo>
                  <a:pt x="4729" y="4664"/>
                </a:lnTo>
                <a:lnTo>
                  <a:pt x="4750" y="4600"/>
                </a:lnTo>
                <a:lnTo>
                  <a:pt x="4707" y="4515"/>
                </a:lnTo>
                <a:lnTo>
                  <a:pt x="4707" y="4515"/>
                </a:lnTo>
                <a:lnTo>
                  <a:pt x="4622" y="4429"/>
                </a:lnTo>
                <a:lnTo>
                  <a:pt x="4579" y="4386"/>
                </a:lnTo>
                <a:lnTo>
                  <a:pt x="4579" y="4365"/>
                </a:lnTo>
                <a:lnTo>
                  <a:pt x="4622" y="4279"/>
                </a:lnTo>
                <a:lnTo>
                  <a:pt x="4622" y="4279"/>
                </a:lnTo>
                <a:lnTo>
                  <a:pt x="4664" y="4151"/>
                </a:lnTo>
                <a:lnTo>
                  <a:pt x="4686" y="4022"/>
                </a:lnTo>
                <a:lnTo>
                  <a:pt x="4707" y="3915"/>
                </a:lnTo>
                <a:lnTo>
                  <a:pt x="4686" y="3808"/>
                </a:lnTo>
                <a:lnTo>
                  <a:pt x="4664" y="3573"/>
                </a:lnTo>
                <a:lnTo>
                  <a:pt x="4643" y="3338"/>
                </a:lnTo>
                <a:lnTo>
                  <a:pt x="4643" y="3338"/>
                </a:lnTo>
                <a:lnTo>
                  <a:pt x="4793" y="3338"/>
                </a:lnTo>
                <a:lnTo>
                  <a:pt x="4964" y="3359"/>
                </a:lnTo>
                <a:lnTo>
                  <a:pt x="5114" y="3402"/>
                </a:lnTo>
                <a:lnTo>
                  <a:pt x="5264" y="3423"/>
                </a:lnTo>
                <a:lnTo>
                  <a:pt x="5264" y="3423"/>
                </a:lnTo>
                <a:lnTo>
                  <a:pt x="5627" y="3445"/>
                </a:lnTo>
                <a:lnTo>
                  <a:pt x="5991" y="3445"/>
                </a:lnTo>
                <a:lnTo>
                  <a:pt x="5991" y="3445"/>
                </a:lnTo>
                <a:lnTo>
                  <a:pt x="6654" y="3445"/>
                </a:lnTo>
                <a:lnTo>
                  <a:pt x="6997" y="3402"/>
                </a:lnTo>
                <a:lnTo>
                  <a:pt x="7339" y="3359"/>
                </a:lnTo>
                <a:lnTo>
                  <a:pt x="7339" y="3359"/>
                </a:lnTo>
                <a:lnTo>
                  <a:pt x="7895" y="3274"/>
                </a:lnTo>
                <a:lnTo>
                  <a:pt x="8430" y="3145"/>
                </a:lnTo>
                <a:lnTo>
                  <a:pt x="8708" y="3060"/>
                </a:lnTo>
                <a:lnTo>
                  <a:pt x="8965" y="2953"/>
                </a:lnTo>
                <a:lnTo>
                  <a:pt x="9222" y="2846"/>
                </a:lnTo>
                <a:lnTo>
                  <a:pt x="9457" y="2696"/>
                </a:lnTo>
                <a:lnTo>
                  <a:pt x="9457" y="2696"/>
                </a:lnTo>
                <a:lnTo>
                  <a:pt x="9500" y="2632"/>
                </a:lnTo>
                <a:lnTo>
                  <a:pt x="9543" y="2632"/>
                </a:lnTo>
                <a:lnTo>
                  <a:pt x="9585" y="2675"/>
                </a:lnTo>
                <a:lnTo>
                  <a:pt x="9628" y="2717"/>
                </a:lnTo>
                <a:lnTo>
                  <a:pt x="9692" y="2888"/>
                </a:lnTo>
                <a:lnTo>
                  <a:pt x="9692" y="2953"/>
                </a:lnTo>
                <a:lnTo>
                  <a:pt x="9692" y="3017"/>
                </a:lnTo>
                <a:lnTo>
                  <a:pt x="9692" y="3017"/>
                </a:lnTo>
                <a:lnTo>
                  <a:pt x="9650" y="3081"/>
                </a:lnTo>
                <a:lnTo>
                  <a:pt x="9585" y="3124"/>
                </a:lnTo>
                <a:lnTo>
                  <a:pt x="9500" y="3167"/>
                </a:lnTo>
                <a:lnTo>
                  <a:pt x="9414" y="3188"/>
                </a:lnTo>
                <a:lnTo>
                  <a:pt x="9051" y="3231"/>
                </a:lnTo>
                <a:lnTo>
                  <a:pt x="9051" y="3231"/>
                </a:lnTo>
                <a:lnTo>
                  <a:pt x="8323" y="3402"/>
                </a:lnTo>
                <a:lnTo>
                  <a:pt x="7617" y="3595"/>
                </a:lnTo>
                <a:lnTo>
                  <a:pt x="7617" y="3595"/>
                </a:lnTo>
                <a:lnTo>
                  <a:pt x="7211" y="3659"/>
                </a:lnTo>
                <a:lnTo>
                  <a:pt x="6783" y="3702"/>
                </a:lnTo>
                <a:lnTo>
                  <a:pt x="6376" y="3723"/>
                </a:lnTo>
                <a:lnTo>
                  <a:pt x="5948" y="3723"/>
                </a:lnTo>
                <a:lnTo>
                  <a:pt x="5948" y="3723"/>
                </a:lnTo>
                <a:lnTo>
                  <a:pt x="5584" y="3744"/>
                </a:lnTo>
                <a:lnTo>
                  <a:pt x="5413" y="3744"/>
                </a:lnTo>
                <a:lnTo>
                  <a:pt x="5242" y="3744"/>
                </a:lnTo>
                <a:lnTo>
                  <a:pt x="5242" y="3744"/>
                </a:lnTo>
                <a:lnTo>
                  <a:pt x="5007" y="3680"/>
                </a:lnTo>
                <a:lnTo>
                  <a:pt x="4878" y="3680"/>
                </a:lnTo>
                <a:lnTo>
                  <a:pt x="4814" y="3702"/>
                </a:lnTo>
                <a:lnTo>
                  <a:pt x="4771" y="3723"/>
                </a:lnTo>
                <a:lnTo>
                  <a:pt x="4771" y="3723"/>
                </a:lnTo>
                <a:lnTo>
                  <a:pt x="4750" y="3787"/>
                </a:lnTo>
                <a:lnTo>
                  <a:pt x="4750" y="3808"/>
                </a:lnTo>
                <a:lnTo>
                  <a:pt x="4771" y="3851"/>
                </a:lnTo>
                <a:lnTo>
                  <a:pt x="4814" y="3873"/>
                </a:lnTo>
                <a:lnTo>
                  <a:pt x="4943" y="3937"/>
                </a:lnTo>
                <a:lnTo>
                  <a:pt x="5114" y="3958"/>
                </a:lnTo>
                <a:lnTo>
                  <a:pt x="5456" y="4001"/>
                </a:lnTo>
                <a:lnTo>
                  <a:pt x="5670" y="4001"/>
                </a:lnTo>
                <a:lnTo>
                  <a:pt x="5670" y="4001"/>
                </a:lnTo>
                <a:lnTo>
                  <a:pt x="6077" y="4044"/>
                </a:lnTo>
                <a:lnTo>
                  <a:pt x="6483" y="4044"/>
                </a:lnTo>
                <a:lnTo>
                  <a:pt x="6890" y="4022"/>
                </a:lnTo>
                <a:lnTo>
                  <a:pt x="7296" y="3980"/>
                </a:lnTo>
                <a:lnTo>
                  <a:pt x="7296" y="3980"/>
                </a:lnTo>
                <a:lnTo>
                  <a:pt x="7638" y="3915"/>
                </a:lnTo>
                <a:lnTo>
                  <a:pt x="7981" y="3851"/>
                </a:lnTo>
                <a:lnTo>
                  <a:pt x="8665" y="3680"/>
                </a:lnTo>
                <a:lnTo>
                  <a:pt x="8665" y="3680"/>
                </a:lnTo>
                <a:lnTo>
                  <a:pt x="9008" y="3573"/>
                </a:lnTo>
                <a:lnTo>
                  <a:pt x="9350" y="3466"/>
                </a:lnTo>
                <a:lnTo>
                  <a:pt x="9350" y="3466"/>
                </a:lnTo>
                <a:lnTo>
                  <a:pt x="9500" y="3402"/>
                </a:lnTo>
                <a:lnTo>
                  <a:pt x="9543" y="3423"/>
                </a:lnTo>
                <a:lnTo>
                  <a:pt x="9628" y="3466"/>
                </a:lnTo>
                <a:lnTo>
                  <a:pt x="9628" y="3466"/>
                </a:lnTo>
                <a:lnTo>
                  <a:pt x="9671" y="3552"/>
                </a:lnTo>
                <a:lnTo>
                  <a:pt x="9714" y="3659"/>
                </a:lnTo>
                <a:lnTo>
                  <a:pt x="9757" y="3873"/>
                </a:lnTo>
                <a:lnTo>
                  <a:pt x="9757" y="3873"/>
                </a:lnTo>
                <a:lnTo>
                  <a:pt x="9607" y="3873"/>
                </a:lnTo>
                <a:lnTo>
                  <a:pt x="9436" y="3894"/>
                </a:lnTo>
                <a:lnTo>
                  <a:pt x="9136" y="4001"/>
                </a:lnTo>
                <a:lnTo>
                  <a:pt x="8815" y="4108"/>
                </a:lnTo>
                <a:lnTo>
                  <a:pt x="8516" y="4194"/>
                </a:lnTo>
                <a:lnTo>
                  <a:pt x="8516" y="4194"/>
                </a:lnTo>
                <a:lnTo>
                  <a:pt x="7852" y="4322"/>
                </a:lnTo>
                <a:lnTo>
                  <a:pt x="7189" y="4429"/>
                </a:lnTo>
                <a:lnTo>
                  <a:pt x="7189" y="4429"/>
                </a:lnTo>
                <a:lnTo>
                  <a:pt x="6825" y="4472"/>
                </a:lnTo>
                <a:lnTo>
                  <a:pt x="6483" y="4493"/>
                </a:lnTo>
                <a:lnTo>
                  <a:pt x="6119" y="4493"/>
                </a:lnTo>
                <a:lnTo>
                  <a:pt x="5777" y="4472"/>
                </a:lnTo>
                <a:lnTo>
                  <a:pt x="5777" y="4472"/>
                </a:lnTo>
                <a:lnTo>
                  <a:pt x="5563" y="4450"/>
                </a:lnTo>
                <a:lnTo>
                  <a:pt x="5264" y="4429"/>
                </a:lnTo>
                <a:lnTo>
                  <a:pt x="5092" y="4429"/>
                </a:lnTo>
                <a:lnTo>
                  <a:pt x="4985" y="4450"/>
                </a:lnTo>
                <a:lnTo>
                  <a:pt x="4943" y="4472"/>
                </a:lnTo>
                <a:lnTo>
                  <a:pt x="4921" y="4515"/>
                </a:lnTo>
                <a:lnTo>
                  <a:pt x="4921" y="4557"/>
                </a:lnTo>
                <a:lnTo>
                  <a:pt x="4943" y="4600"/>
                </a:lnTo>
                <a:lnTo>
                  <a:pt x="4943" y="4600"/>
                </a:lnTo>
                <a:lnTo>
                  <a:pt x="5028" y="4686"/>
                </a:lnTo>
                <a:lnTo>
                  <a:pt x="5135" y="4729"/>
                </a:lnTo>
                <a:lnTo>
                  <a:pt x="5264" y="4750"/>
                </a:lnTo>
                <a:lnTo>
                  <a:pt x="5413" y="4771"/>
                </a:lnTo>
                <a:lnTo>
                  <a:pt x="5713" y="4771"/>
                </a:lnTo>
                <a:lnTo>
                  <a:pt x="5948" y="4771"/>
                </a:lnTo>
                <a:lnTo>
                  <a:pt x="5948" y="4771"/>
                </a:lnTo>
                <a:lnTo>
                  <a:pt x="6312" y="4793"/>
                </a:lnTo>
                <a:lnTo>
                  <a:pt x="6654" y="4771"/>
                </a:lnTo>
                <a:lnTo>
                  <a:pt x="7360" y="4707"/>
                </a:lnTo>
                <a:lnTo>
                  <a:pt x="7360" y="4707"/>
                </a:lnTo>
                <a:lnTo>
                  <a:pt x="8066" y="4622"/>
                </a:lnTo>
                <a:lnTo>
                  <a:pt x="8409" y="4557"/>
                </a:lnTo>
                <a:lnTo>
                  <a:pt x="8751" y="4472"/>
                </a:lnTo>
                <a:lnTo>
                  <a:pt x="8751" y="4472"/>
                </a:lnTo>
                <a:lnTo>
                  <a:pt x="9029" y="4408"/>
                </a:lnTo>
                <a:lnTo>
                  <a:pt x="9286" y="4301"/>
                </a:lnTo>
                <a:lnTo>
                  <a:pt x="9286" y="4301"/>
                </a:lnTo>
                <a:lnTo>
                  <a:pt x="9500" y="4172"/>
                </a:lnTo>
                <a:lnTo>
                  <a:pt x="9607" y="4108"/>
                </a:lnTo>
                <a:lnTo>
                  <a:pt x="9735" y="4065"/>
                </a:lnTo>
                <a:lnTo>
                  <a:pt x="9735" y="4065"/>
                </a:lnTo>
                <a:lnTo>
                  <a:pt x="9735" y="4108"/>
                </a:lnTo>
                <a:lnTo>
                  <a:pt x="9778" y="4129"/>
                </a:lnTo>
                <a:lnTo>
                  <a:pt x="9821" y="4129"/>
                </a:lnTo>
                <a:lnTo>
                  <a:pt x="9864" y="4172"/>
                </a:lnTo>
                <a:lnTo>
                  <a:pt x="9864" y="4172"/>
                </a:lnTo>
                <a:lnTo>
                  <a:pt x="9928" y="4258"/>
                </a:lnTo>
                <a:lnTo>
                  <a:pt x="9971" y="4365"/>
                </a:lnTo>
                <a:lnTo>
                  <a:pt x="9992" y="4493"/>
                </a:lnTo>
                <a:lnTo>
                  <a:pt x="9971" y="4600"/>
                </a:lnTo>
                <a:lnTo>
                  <a:pt x="9971" y="4600"/>
                </a:lnTo>
                <a:close/>
                <a:moveTo>
                  <a:pt x="4878" y="706"/>
                </a:moveTo>
                <a:lnTo>
                  <a:pt x="4878" y="706"/>
                </a:lnTo>
                <a:lnTo>
                  <a:pt x="4857" y="663"/>
                </a:lnTo>
                <a:lnTo>
                  <a:pt x="4836" y="621"/>
                </a:lnTo>
                <a:lnTo>
                  <a:pt x="4771" y="578"/>
                </a:lnTo>
                <a:lnTo>
                  <a:pt x="4707" y="556"/>
                </a:lnTo>
                <a:lnTo>
                  <a:pt x="4664" y="578"/>
                </a:lnTo>
                <a:lnTo>
                  <a:pt x="4622" y="599"/>
                </a:lnTo>
                <a:lnTo>
                  <a:pt x="4622" y="599"/>
                </a:lnTo>
                <a:lnTo>
                  <a:pt x="4600" y="663"/>
                </a:lnTo>
                <a:lnTo>
                  <a:pt x="4622" y="706"/>
                </a:lnTo>
                <a:lnTo>
                  <a:pt x="4643" y="749"/>
                </a:lnTo>
                <a:lnTo>
                  <a:pt x="4707" y="792"/>
                </a:lnTo>
                <a:lnTo>
                  <a:pt x="4771" y="792"/>
                </a:lnTo>
                <a:lnTo>
                  <a:pt x="4814" y="792"/>
                </a:lnTo>
                <a:lnTo>
                  <a:pt x="4857" y="749"/>
                </a:lnTo>
                <a:lnTo>
                  <a:pt x="4878" y="706"/>
                </a:lnTo>
                <a:lnTo>
                  <a:pt x="4878" y="706"/>
                </a:lnTo>
                <a:close/>
                <a:moveTo>
                  <a:pt x="7938" y="1284"/>
                </a:moveTo>
                <a:lnTo>
                  <a:pt x="7938" y="1284"/>
                </a:lnTo>
                <a:lnTo>
                  <a:pt x="7981" y="1262"/>
                </a:lnTo>
                <a:lnTo>
                  <a:pt x="8002" y="1220"/>
                </a:lnTo>
                <a:lnTo>
                  <a:pt x="8002" y="1177"/>
                </a:lnTo>
                <a:lnTo>
                  <a:pt x="8002" y="1134"/>
                </a:lnTo>
                <a:lnTo>
                  <a:pt x="7917" y="1070"/>
                </a:lnTo>
                <a:lnTo>
                  <a:pt x="7874" y="1048"/>
                </a:lnTo>
                <a:lnTo>
                  <a:pt x="7831" y="1048"/>
                </a:lnTo>
                <a:lnTo>
                  <a:pt x="7831" y="1048"/>
                </a:lnTo>
                <a:lnTo>
                  <a:pt x="7788" y="1091"/>
                </a:lnTo>
                <a:lnTo>
                  <a:pt x="7767" y="1113"/>
                </a:lnTo>
                <a:lnTo>
                  <a:pt x="7745" y="1155"/>
                </a:lnTo>
                <a:lnTo>
                  <a:pt x="7767" y="1220"/>
                </a:lnTo>
                <a:lnTo>
                  <a:pt x="7767" y="1220"/>
                </a:lnTo>
                <a:lnTo>
                  <a:pt x="7788" y="1241"/>
                </a:lnTo>
                <a:lnTo>
                  <a:pt x="7831" y="1284"/>
                </a:lnTo>
                <a:lnTo>
                  <a:pt x="7895" y="1284"/>
                </a:lnTo>
                <a:lnTo>
                  <a:pt x="7938" y="1284"/>
                </a:lnTo>
                <a:lnTo>
                  <a:pt x="7938" y="1284"/>
                </a:lnTo>
                <a:close/>
                <a:moveTo>
                  <a:pt x="8772" y="1455"/>
                </a:moveTo>
                <a:lnTo>
                  <a:pt x="8772" y="1455"/>
                </a:lnTo>
                <a:lnTo>
                  <a:pt x="8730" y="1369"/>
                </a:lnTo>
                <a:lnTo>
                  <a:pt x="8687" y="1327"/>
                </a:lnTo>
                <a:lnTo>
                  <a:pt x="8601" y="1327"/>
                </a:lnTo>
                <a:lnTo>
                  <a:pt x="8537" y="1327"/>
                </a:lnTo>
                <a:lnTo>
                  <a:pt x="8451" y="1348"/>
                </a:lnTo>
                <a:lnTo>
                  <a:pt x="8387" y="1391"/>
                </a:lnTo>
                <a:lnTo>
                  <a:pt x="8345" y="1455"/>
                </a:lnTo>
                <a:lnTo>
                  <a:pt x="8323" y="1519"/>
                </a:lnTo>
                <a:lnTo>
                  <a:pt x="8323" y="1519"/>
                </a:lnTo>
                <a:lnTo>
                  <a:pt x="8345" y="1562"/>
                </a:lnTo>
                <a:lnTo>
                  <a:pt x="8387" y="1605"/>
                </a:lnTo>
                <a:lnTo>
                  <a:pt x="8451" y="1626"/>
                </a:lnTo>
                <a:lnTo>
                  <a:pt x="8537" y="1626"/>
                </a:lnTo>
                <a:lnTo>
                  <a:pt x="8623" y="1605"/>
                </a:lnTo>
                <a:lnTo>
                  <a:pt x="8687" y="1562"/>
                </a:lnTo>
                <a:lnTo>
                  <a:pt x="8751" y="1519"/>
                </a:lnTo>
                <a:lnTo>
                  <a:pt x="8772" y="1455"/>
                </a:lnTo>
                <a:lnTo>
                  <a:pt x="8772" y="1455"/>
                </a:lnTo>
                <a:close/>
                <a:moveTo>
                  <a:pt x="8002" y="1926"/>
                </a:moveTo>
                <a:lnTo>
                  <a:pt x="8002" y="1926"/>
                </a:lnTo>
                <a:lnTo>
                  <a:pt x="8002" y="1861"/>
                </a:lnTo>
                <a:lnTo>
                  <a:pt x="7959" y="1819"/>
                </a:lnTo>
                <a:lnTo>
                  <a:pt x="7895" y="1776"/>
                </a:lnTo>
                <a:lnTo>
                  <a:pt x="7831" y="1754"/>
                </a:lnTo>
                <a:lnTo>
                  <a:pt x="7745" y="1733"/>
                </a:lnTo>
                <a:lnTo>
                  <a:pt x="7681" y="1754"/>
                </a:lnTo>
                <a:lnTo>
                  <a:pt x="7638" y="1776"/>
                </a:lnTo>
                <a:lnTo>
                  <a:pt x="7596" y="1840"/>
                </a:lnTo>
                <a:lnTo>
                  <a:pt x="7596" y="1840"/>
                </a:lnTo>
                <a:lnTo>
                  <a:pt x="7638" y="1883"/>
                </a:lnTo>
                <a:lnTo>
                  <a:pt x="7681" y="1947"/>
                </a:lnTo>
                <a:lnTo>
                  <a:pt x="7724" y="1968"/>
                </a:lnTo>
                <a:lnTo>
                  <a:pt x="7788" y="2011"/>
                </a:lnTo>
                <a:lnTo>
                  <a:pt x="7874" y="2011"/>
                </a:lnTo>
                <a:lnTo>
                  <a:pt x="7917" y="2011"/>
                </a:lnTo>
                <a:lnTo>
                  <a:pt x="7981" y="1990"/>
                </a:lnTo>
                <a:lnTo>
                  <a:pt x="8002" y="1926"/>
                </a:lnTo>
                <a:lnTo>
                  <a:pt x="8002" y="1926"/>
                </a:lnTo>
                <a:close/>
                <a:moveTo>
                  <a:pt x="2803" y="7253"/>
                </a:moveTo>
                <a:lnTo>
                  <a:pt x="2803" y="7253"/>
                </a:lnTo>
                <a:lnTo>
                  <a:pt x="2717" y="7296"/>
                </a:lnTo>
                <a:lnTo>
                  <a:pt x="2589" y="7317"/>
                </a:lnTo>
                <a:lnTo>
                  <a:pt x="2354" y="7382"/>
                </a:lnTo>
                <a:lnTo>
                  <a:pt x="2354" y="7382"/>
                </a:lnTo>
                <a:lnTo>
                  <a:pt x="2247" y="7446"/>
                </a:lnTo>
                <a:lnTo>
                  <a:pt x="2140" y="7489"/>
                </a:lnTo>
                <a:lnTo>
                  <a:pt x="2076" y="7574"/>
                </a:lnTo>
                <a:lnTo>
                  <a:pt x="2011" y="7660"/>
                </a:lnTo>
                <a:lnTo>
                  <a:pt x="2011" y="7660"/>
                </a:lnTo>
                <a:lnTo>
                  <a:pt x="1990" y="7745"/>
                </a:lnTo>
                <a:lnTo>
                  <a:pt x="1990" y="7831"/>
                </a:lnTo>
                <a:lnTo>
                  <a:pt x="2011" y="7895"/>
                </a:lnTo>
                <a:lnTo>
                  <a:pt x="2033" y="7959"/>
                </a:lnTo>
                <a:lnTo>
                  <a:pt x="2118" y="8066"/>
                </a:lnTo>
                <a:lnTo>
                  <a:pt x="2247" y="8152"/>
                </a:lnTo>
                <a:lnTo>
                  <a:pt x="2247" y="8152"/>
                </a:lnTo>
                <a:lnTo>
                  <a:pt x="2332" y="8195"/>
                </a:lnTo>
                <a:lnTo>
                  <a:pt x="2418" y="8216"/>
                </a:lnTo>
                <a:lnTo>
                  <a:pt x="2589" y="8216"/>
                </a:lnTo>
                <a:lnTo>
                  <a:pt x="2760" y="8195"/>
                </a:lnTo>
                <a:lnTo>
                  <a:pt x="2931" y="8173"/>
                </a:lnTo>
                <a:lnTo>
                  <a:pt x="2931" y="8173"/>
                </a:lnTo>
                <a:lnTo>
                  <a:pt x="3188" y="8130"/>
                </a:lnTo>
                <a:lnTo>
                  <a:pt x="3338" y="8088"/>
                </a:lnTo>
                <a:lnTo>
                  <a:pt x="3466" y="8023"/>
                </a:lnTo>
                <a:lnTo>
                  <a:pt x="3595" y="7938"/>
                </a:lnTo>
                <a:lnTo>
                  <a:pt x="3680" y="7852"/>
                </a:lnTo>
                <a:lnTo>
                  <a:pt x="3744" y="7724"/>
                </a:lnTo>
                <a:lnTo>
                  <a:pt x="3744" y="7660"/>
                </a:lnTo>
                <a:lnTo>
                  <a:pt x="3744" y="7596"/>
                </a:lnTo>
                <a:lnTo>
                  <a:pt x="3744" y="7596"/>
                </a:lnTo>
                <a:lnTo>
                  <a:pt x="3723" y="7531"/>
                </a:lnTo>
                <a:lnTo>
                  <a:pt x="3702" y="7467"/>
                </a:lnTo>
                <a:lnTo>
                  <a:pt x="3659" y="7403"/>
                </a:lnTo>
                <a:lnTo>
                  <a:pt x="3616" y="7360"/>
                </a:lnTo>
                <a:lnTo>
                  <a:pt x="3509" y="7296"/>
                </a:lnTo>
                <a:lnTo>
                  <a:pt x="3359" y="7275"/>
                </a:lnTo>
                <a:lnTo>
                  <a:pt x="3210" y="7253"/>
                </a:lnTo>
                <a:lnTo>
                  <a:pt x="3060" y="7232"/>
                </a:lnTo>
                <a:lnTo>
                  <a:pt x="2803" y="7253"/>
                </a:lnTo>
                <a:lnTo>
                  <a:pt x="2803" y="7253"/>
                </a:lnTo>
                <a:close/>
                <a:moveTo>
                  <a:pt x="2782" y="7596"/>
                </a:moveTo>
                <a:lnTo>
                  <a:pt x="2782" y="7596"/>
                </a:lnTo>
                <a:lnTo>
                  <a:pt x="2931" y="7574"/>
                </a:lnTo>
                <a:lnTo>
                  <a:pt x="3103" y="7574"/>
                </a:lnTo>
                <a:lnTo>
                  <a:pt x="3274" y="7574"/>
                </a:lnTo>
                <a:lnTo>
                  <a:pt x="3423" y="7617"/>
                </a:lnTo>
                <a:lnTo>
                  <a:pt x="3423" y="7617"/>
                </a:lnTo>
                <a:lnTo>
                  <a:pt x="3402" y="7660"/>
                </a:lnTo>
                <a:lnTo>
                  <a:pt x="3381" y="7681"/>
                </a:lnTo>
                <a:lnTo>
                  <a:pt x="3317" y="7724"/>
                </a:lnTo>
                <a:lnTo>
                  <a:pt x="3210" y="7745"/>
                </a:lnTo>
                <a:lnTo>
                  <a:pt x="3103" y="7745"/>
                </a:lnTo>
                <a:lnTo>
                  <a:pt x="2996" y="7724"/>
                </a:lnTo>
                <a:lnTo>
                  <a:pt x="2889" y="7703"/>
                </a:lnTo>
                <a:lnTo>
                  <a:pt x="2824" y="7660"/>
                </a:lnTo>
                <a:lnTo>
                  <a:pt x="2782" y="7596"/>
                </a:lnTo>
                <a:lnTo>
                  <a:pt x="2782" y="7596"/>
                </a:lnTo>
                <a:close/>
                <a:moveTo>
                  <a:pt x="4429" y="8152"/>
                </a:moveTo>
                <a:lnTo>
                  <a:pt x="4429" y="8152"/>
                </a:lnTo>
                <a:lnTo>
                  <a:pt x="4429" y="8216"/>
                </a:lnTo>
                <a:lnTo>
                  <a:pt x="4450" y="8280"/>
                </a:lnTo>
                <a:lnTo>
                  <a:pt x="4493" y="8323"/>
                </a:lnTo>
                <a:lnTo>
                  <a:pt x="4557" y="8344"/>
                </a:lnTo>
                <a:lnTo>
                  <a:pt x="4707" y="8387"/>
                </a:lnTo>
                <a:lnTo>
                  <a:pt x="4878" y="8387"/>
                </a:lnTo>
                <a:lnTo>
                  <a:pt x="5071" y="8344"/>
                </a:lnTo>
                <a:lnTo>
                  <a:pt x="5242" y="8280"/>
                </a:lnTo>
                <a:lnTo>
                  <a:pt x="5370" y="8173"/>
                </a:lnTo>
                <a:lnTo>
                  <a:pt x="5413" y="8130"/>
                </a:lnTo>
                <a:lnTo>
                  <a:pt x="5435" y="8066"/>
                </a:lnTo>
                <a:lnTo>
                  <a:pt x="5435" y="8066"/>
                </a:lnTo>
                <a:lnTo>
                  <a:pt x="5413" y="8002"/>
                </a:lnTo>
                <a:lnTo>
                  <a:pt x="5392" y="7938"/>
                </a:lnTo>
                <a:lnTo>
                  <a:pt x="5328" y="7895"/>
                </a:lnTo>
                <a:lnTo>
                  <a:pt x="5264" y="7852"/>
                </a:lnTo>
                <a:lnTo>
                  <a:pt x="5114" y="7809"/>
                </a:lnTo>
                <a:lnTo>
                  <a:pt x="4921" y="7831"/>
                </a:lnTo>
                <a:lnTo>
                  <a:pt x="4750" y="7852"/>
                </a:lnTo>
                <a:lnTo>
                  <a:pt x="4579" y="7938"/>
                </a:lnTo>
                <a:lnTo>
                  <a:pt x="4515" y="7981"/>
                </a:lnTo>
                <a:lnTo>
                  <a:pt x="4472" y="8023"/>
                </a:lnTo>
                <a:lnTo>
                  <a:pt x="4429" y="8088"/>
                </a:lnTo>
                <a:lnTo>
                  <a:pt x="4429" y="8152"/>
                </a:lnTo>
                <a:lnTo>
                  <a:pt x="4429" y="815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5979812" y="1485009"/>
            <a:ext cx="157125" cy="277885"/>
          </a:xfrm>
          <a:custGeom>
            <a:rect b="b" l="l" r="r" t="t"/>
            <a:pathLst>
              <a:path extrusionOk="0" h="10293" w="5820">
                <a:moveTo>
                  <a:pt x="5820" y="4280"/>
                </a:moveTo>
                <a:lnTo>
                  <a:pt x="5820" y="4280"/>
                </a:lnTo>
                <a:lnTo>
                  <a:pt x="5777" y="4130"/>
                </a:lnTo>
                <a:lnTo>
                  <a:pt x="5734" y="3981"/>
                </a:lnTo>
                <a:lnTo>
                  <a:pt x="5649" y="3852"/>
                </a:lnTo>
                <a:lnTo>
                  <a:pt x="5563" y="3702"/>
                </a:lnTo>
                <a:lnTo>
                  <a:pt x="5563" y="3702"/>
                </a:lnTo>
                <a:lnTo>
                  <a:pt x="5499" y="3595"/>
                </a:lnTo>
                <a:lnTo>
                  <a:pt x="5478" y="3531"/>
                </a:lnTo>
                <a:lnTo>
                  <a:pt x="5499" y="3446"/>
                </a:lnTo>
                <a:lnTo>
                  <a:pt x="5499" y="3446"/>
                </a:lnTo>
                <a:lnTo>
                  <a:pt x="5542" y="3296"/>
                </a:lnTo>
                <a:lnTo>
                  <a:pt x="5585" y="3146"/>
                </a:lnTo>
                <a:lnTo>
                  <a:pt x="5585" y="3146"/>
                </a:lnTo>
                <a:lnTo>
                  <a:pt x="5627" y="2954"/>
                </a:lnTo>
                <a:lnTo>
                  <a:pt x="5627" y="2740"/>
                </a:lnTo>
                <a:lnTo>
                  <a:pt x="5627" y="2526"/>
                </a:lnTo>
                <a:lnTo>
                  <a:pt x="5585" y="2312"/>
                </a:lnTo>
                <a:lnTo>
                  <a:pt x="5499" y="1905"/>
                </a:lnTo>
                <a:lnTo>
                  <a:pt x="5392" y="1499"/>
                </a:lnTo>
                <a:lnTo>
                  <a:pt x="5392" y="1499"/>
                </a:lnTo>
                <a:lnTo>
                  <a:pt x="5264" y="1199"/>
                </a:lnTo>
                <a:lnTo>
                  <a:pt x="5114" y="942"/>
                </a:lnTo>
                <a:lnTo>
                  <a:pt x="5007" y="814"/>
                </a:lnTo>
                <a:lnTo>
                  <a:pt x="4900" y="707"/>
                </a:lnTo>
                <a:lnTo>
                  <a:pt x="4793" y="600"/>
                </a:lnTo>
                <a:lnTo>
                  <a:pt x="4665" y="493"/>
                </a:lnTo>
                <a:lnTo>
                  <a:pt x="4665" y="493"/>
                </a:lnTo>
                <a:lnTo>
                  <a:pt x="4386" y="322"/>
                </a:lnTo>
                <a:lnTo>
                  <a:pt x="4108" y="193"/>
                </a:lnTo>
                <a:lnTo>
                  <a:pt x="3809" y="108"/>
                </a:lnTo>
                <a:lnTo>
                  <a:pt x="3488" y="44"/>
                </a:lnTo>
                <a:lnTo>
                  <a:pt x="3188" y="1"/>
                </a:lnTo>
                <a:lnTo>
                  <a:pt x="2867" y="1"/>
                </a:lnTo>
                <a:lnTo>
                  <a:pt x="2546" y="22"/>
                </a:lnTo>
                <a:lnTo>
                  <a:pt x="2247" y="87"/>
                </a:lnTo>
                <a:lnTo>
                  <a:pt x="1926" y="172"/>
                </a:lnTo>
                <a:lnTo>
                  <a:pt x="1648" y="300"/>
                </a:lnTo>
                <a:lnTo>
                  <a:pt x="1370" y="429"/>
                </a:lnTo>
                <a:lnTo>
                  <a:pt x="1113" y="621"/>
                </a:lnTo>
                <a:lnTo>
                  <a:pt x="856" y="814"/>
                </a:lnTo>
                <a:lnTo>
                  <a:pt x="642" y="1028"/>
                </a:lnTo>
                <a:lnTo>
                  <a:pt x="471" y="1285"/>
                </a:lnTo>
                <a:lnTo>
                  <a:pt x="321" y="1563"/>
                </a:lnTo>
                <a:lnTo>
                  <a:pt x="321" y="1563"/>
                </a:lnTo>
                <a:lnTo>
                  <a:pt x="236" y="1755"/>
                </a:lnTo>
                <a:lnTo>
                  <a:pt x="171" y="1927"/>
                </a:lnTo>
                <a:lnTo>
                  <a:pt x="86" y="2290"/>
                </a:lnTo>
                <a:lnTo>
                  <a:pt x="43" y="2675"/>
                </a:lnTo>
                <a:lnTo>
                  <a:pt x="43" y="3061"/>
                </a:lnTo>
                <a:lnTo>
                  <a:pt x="43" y="3061"/>
                </a:lnTo>
                <a:lnTo>
                  <a:pt x="86" y="3339"/>
                </a:lnTo>
                <a:lnTo>
                  <a:pt x="150" y="3595"/>
                </a:lnTo>
                <a:lnTo>
                  <a:pt x="150" y="3595"/>
                </a:lnTo>
                <a:lnTo>
                  <a:pt x="171" y="3724"/>
                </a:lnTo>
                <a:lnTo>
                  <a:pt x="193" y="3809"/>
                </a:lnTo>
                <a:lnTo>
                  <a:pt x="150" y="3874"/>
                </a:lnTo>
                <a:lnTo>
                  <a:pt x="107" y="3959"/>
                </a:lnTo>
                <a:lnTo>
                  <a:pt x="107" y="3959"/>
                </a:lnTo>
                <a:lnTo>
                  <a:pt x="43" y="4088"/>
                </a:lnTo>
                <a:lnTo>
                  <a:pt x="22" y="4237"/>
                </a:lnTo>
                <a:lnTo>
                  <a:pt x="0" y="4387"/>
                </a:lnTo>
                <a:lnTo>
                  <a:pt x="0" y="4515"/>
                </a:lnTo>
                <a:lnTo>
                  <a:pt x="22" y="4665"/>
                </a:lnTo>
                <a:lnTo>
                  <a:pt x="86" y="4794"/>
                </a:lnTo>
                <a:lnTo>
                  <a:pt x="171" y="4901"/>
                </a:lnTo>
                <a:lnTo>
                  <a:pt x="278" y="5008"/>
                </a:lnTo>
                <a:lnTo>
                  <a:pt x="278" y="5008"/>
                </a:lnTo>
                <a:lnTo>
                  <a:pt x="343" y="5050"/>
                </a:lnTo>
                <a:lnTo>
                  <a:pt x="407" y="5072"/>
                </a:lnTo>
                <a:lnTo>
                  <a:pt x="557" y="5072"/>
                </a:lnTo>
                <a:lnTo>
                  <a:pt x="685" y="5093"/>
                </a:lnTo>
                <a:lnTo>
                  <a:pt x="813" y="5115"/>
                </a:lnTo>
                <a:lnTo>
                  <a:pt x="813" y="5115"/>
                </a:lnTo>
                <a:lnTo>
                  <a:pt x="877" y="5136"/>
                </a:lnTo>
                <a:lnTo>
                  <a:pt x="920" y="5200"/>
                </a:lnTo>
                <a:lnTo>
                  <a:pt x="963" y="5328"/>
                </a:lnTo>
                <a:lnTo>
                  <a:pt x="1049" y="5649"/>
                </a:lnTo>
                <a:lnTo>
                  <a:pt x="1049" y="5649"/>
                </a:lnTo>
                <a:lnTo>
                  <a:pt x="1370" y="6912"/>
                </a:lnTo>
                <a:lnTo>
                  <a:pt x="1733" y="8174"/>
                </a:lnTo>
                <a:lnTo>
                  <a:pt x="1733" y="8174"/>
                </a:lnTo>
                <a:lnTo>
                  <a:pt x="1947" y="8859"/>
                </a:lnTo>
                <a:lnTo>
                  <a:pt x="2140" y="9543"/>
                </a:lnTo>
                <a:lnTo>
                  <a:pt x="2140" y="9543"/>
                </a:lnTo>
                <a:lnTo>
                  <a:pt x="2247" y="9843"/>
                </a:lnTo>
                <a:lnTo>
                  <a:pt x="2311" y="9993"/>
                </a:lnTo>
                <a:lnTo>
                  <a:pt x="2397" y="10100"/>
                </a:lnTo>
                <a:lnTo>
                  <a:pt x="2482" y="10185"/>
                </a:lnTo>
                <a:lnTo>
                  <a:pt x="2611" y="10271"/>
                </a:lnTo>
                <a:lnTo>
                  <a:pt x="2760" y="10292"/>
                </a:lnTo>
                <a:lnTo>
                  <a:pt x="2953" y="10271"/>
                </a:lnTo>
                <a:lnTo>
                  <a:pt x="2953" y="10271"/>
                </a:lnTo>
                <a:lnTo>
                  <a:pt x="3060" y="10249"/>
                </a:lnTo>
                <a:lnTo>
                  <a:pt x="3145" y="10207"/>
                </a:lnTo>
                <a:lnTo>
                  <a:pt x="3210" y="10143"/>
                </a:lnTo>
                <a:lnTo>
                  <a:pt x="3274" y="10078"/>
                </a:lnTo>
                <a:lnTo>
                  <a:pt x="3359" y="9929"/>
                </a:lnTo>
                <a:lnTo>
                  <a:pt x="3445" y="9736"/>
                </a:lnTo>
                <a:lnTo>
                  <a:pt x="3445" y="9736"/>
                </a:lnTo>
                <a:lnTo>
                  <a:pt x="3680" y="9116"/>
                </a:lnTo>
                <a:lnTo>
                  <a:pt x="3680" y="9116"/>
                </a:lnTo>
                <a:lnTo>
                  <a:pt x="3809" y="8773"/>
                </a:lnTo>
                <a:lnTo>
                  <a:pt x="3937" y="8409"/>
                </a:lnTo>
                <a:lnTo>
                  <a:pt x="4044" y="8067"/>
                </a:lnTo>
                <a:lnTo>
                  <a:pt x="4172" y="7725"/>
                </a:lnTo>
                <a:lnTo>
                  <a:pt x="4172" y="7725"/>
                </a:lnTo>
                <a:lnTo>
                  <a:pt x="4386" y="7083"/>
                </a:lnTo>
                <a:lnTo>
                  <a:pt x="4600" y="6441"/>
                </a:lnTo>
                <a:lnTo>
                  <a:pt x="4793" y="5799"/>
                </a:lnTo>
                <a:lnTo>
                  <a:pt x="4900" y="5478"/>
                </a:lnTo>
                <a:lnTo>
                  <a:pt x="5028" y="5157"/>
                </a:lnTo>
                <a:lnTo>
                  <a:pt x="5028" y="5157"/>
                </a:lnTo>
                <a:lnTo>
                  <a:pt x="5178" y="5157"/>
                </a:lnTo>
                <a:lnTo>
                  <a:pt x="5328" y="5115"/>
                </a:lnTo>
                <a:lnTo>
                  <a:pt x="5478" y="5050"/>
                </a:lnTo>
                <a:lnTo>
                  <a:pt x="5585" y="4986"/>
                </a:lnTo>
                <a:lnTo>
                  <a:pt x="5585" y="4986"/>
                </a:lnTo>
                <a:lnTo>
                  <a:pt x="5670" y="4922"/>
                </a:lnTo>
                <a:lnTo>
                  <a:pt x="5734" y="4836"/>
                </a:lnTo>
                <a:lnTo>
                  <a:pt x="5777" y="4751"/>
                </a:lnTo>
                <a:lnTo>
                  <a:pt x="5798" y="4665"/>
                </a:lnTo>
                <a:lnTo>
                  <a:pt x="5820" y="4473"/>
                </a:lnTo>
                <a:lnTo>
                  <a:pt x="5820" y="4280"/>
                </a:lnTo>
                <a:lnTo>
                  <a:pt x="5820" y="4280"/>
                </a:lnTo>
                <a:close/>
                <a:moveTo>
                  <a:pt x="1584" y="6163"/>
                </a:moveTo>
                <a:lnTo>
                  <a:pt x="1584" y="6163"/>
                </a:lnTo>
                <a:lnTo>
                  <a:pt x="1477" y="5714"/>
                </a:lnTo>
                <a:lnTo>
                  <a:pt x="1327" y="5264"/>
                </a:lnTo>
                <a:lnTo>
                  <a:pt x="1327" y="5264"/>
                </a:lnTo>
                <a:lnTo>
                  <a:pt x="1519" y="5328"/>
                </a:lnTo>
                <a:lnTo>
                  <a:pt x="1733" y="5393"/>
                </a:lnTo>
                <a:lnTo>
                  <a:pt x="1840" y="5414"/>
                </a:lnTo>
                <a:lnTo>
                  <a:pt x="1947" y="5457"/>
                </a:lnTo>
                <a:lnTo>
                  <a:pt x="2011" y="5521"/>
                </a:lnTo>
                <a:lnTo>
                  <a:pt x="2076" y="5585"/>
                </a:lnTo>
                <a:lnTo>
                  <a:pt x="2076" y="5585"/>
                </a:lnTo>
                <a:lnTo>
                  <a:pt x="2097" y="5649"/>
                </a:lnTo>
                <a:lnTo>
                  <a:pt x="2097" y="5692"/>
                </a:lnTo>
                <a:lnTo>
                  <a:pt x="2033" y="5778"/>
                </a:lnTo>
                <a:lnTo>
                  <a:pt x="2033" y="5778"/>
                </a:lnTo>
                <a:lnTo>
                  <a:pt x="1926" y="5906"/>
                </a:lnTo>
                <a:lnTo>
                  <a:pt x="1819" y="6013"/>
                </a:lnTo>
                <a:lnTo>
                  <a:pt x="1819" y="6013"/>
                </a:lnTo>
                <a:lnTo>
                  <a:pt x="1712" y="6099"/>
                </a:lnTo>
                <a:lnTo>
                  <a:pt x="1648" y="6142"/>
                </a:lnTo>
                <a:lnTo>
                  <a:pt x="1584" y="6163"/>
                </a:lnTo>
                <a:lnTo>
                  <a:pt x="1584" y="6163"/>
                </a:lnTo>
                <a:close/>
                <a:moveTo>
                  <a:pt x="2011" y="7532"/>
                </a:moveTo>
                <a:lnTo>
                  <a:pt x="2011" y="7532"/>
                </a:lnTo>
                <a:lnTo>
                  <a:pt x="1969" y="7447"/>
                </a:lnTo>
                <a:lnTo>
                  <a:pt x="1947" y="7361"/>
                </a:lnTo>
                <a:lnTo>
                  <a:pt x="1904" y="7169"/>
                </a:lnTo>
                <a:lnTo>
                  <a:pt x="1904" y="7169"/>
                </a:lnTo>
                <a:lnTo>
                  <a:pt x="1776" y="6805"/>
                </a:lnTo>
                <a:lnTo>
                  <a:pt x="1755" y="6698"/>
                </a:lnTo>
                <a:lnTo>
                  <a:pt x="1733" y="6612"/>
                </a:lnTo>
                <a:lnTo>
                  <a:pt x="1755" y="6548"/>
                </a:lnTo>
                <a:lnTo>
                  <a:pt x="1776" y="6527"/>
                </a:lnTo>
                <a:lnTo>
                  <a:pt x="1797" y="6505"/>
                </a:lnTo>
                <a:lnTo>
                  <a:pt x="1797" y="6505"/>
                </a:lnTo>
                <a:lnTo>
                  <a:pt x="1840" y="6527"/>
                </a:lnTo>
                <a:lnTo>
                  <a:pt x="1883" y="6569"/>
                </a:lnTo>
                <a:lnTo>
                  <a:pt x="1990" y="6698"/>
                </a:lnTo>
                <a:lnTo>
                  <a:pt x="2183" y="6933"/>
                </a:lnTo>
                <a:lnTo>
                  <a:pt x="2183" y="6933"/>
                </a:lnTo>
                <a:lnTo>
                  <a:pt x="2311" y="6997"/>
                </a:lnTo>
                <a:lnTo>
                  <a:pt x="2354" y="7019"/>
                </a:lnTo>
                <a:lnTo>
                  <a:pt x="2418" y="7040"/>
                </a:lnTo>
                <a:lnTo>
                  <a:pt x="2461" y="7019"/>
                </a:lnTo>
                <a:lnTo>
                  <a:pt x="2482" y="6976"/>
                </a:lnTo>
                <a:lnTo>
                  <a:pt x="2482" y="6933"/>
                </a:lnTo>
                <a:lnTo>
                  <a:pt x="2461" y="6848"/>
                </a:lnTo>
                <a:lnTo>
                  <a:pt x="2461" y="6848"/>
                </a:lnTo>
                <a:lnTo>
                  <a:pt x="2418" y="6783"/>
                </a:lnTo>
                <a:lnTo>
                  <a:pt x="2354" y="6719"/>
                </a:lnTo>
                <a:lnTo>
                  <a:pt x="2225" y="6591"/>
                </a:lnTo>
                <a:lnTo>
                  <a:pt x="2097" y="6462"/>
                </a:lnTo>
                <a:lnTo>
                  <a:pt x="2054" y="6398"/>
                </a:lnTo>
                <a:lnTo>
                  <a:pt x="2011" y="6313"/>
                </a:lnTo>
                <a:lnTo>
                  <a:pt x="2011" y="6313"/>
                </a:lnTo>
                <a:lnTo>
                  <a:pt x="2054" y="6248"/>
                </a:lnTo>
                <a:lnTo>
                  <a:pt x="2118" y="6163"/>
                </a:lnTo>
                <a:lnTo>
                  <a:pt x="2268" y="6056"/>
                </a:lnTo>
                <a:lnTo>
                  <a:pt x="2268" y="6056"/>
                </a:lnTo>
                <a:lnTo>
                  <a:pt x="2332" y="5992"/>
                </a:lnTo>
                <a:lnTo>
                  <a:pt x="2354" y="5970"/>
                </a:lnTo>
                <a:lnTo>
                  <a:pt x="2439" y="6077"/>
                </a:lnTo>
                <a:lnTo>
                  <a:pt x="2439" y="6077"/>
                </a:lnTo>
                <a:lnTo>
                  <a:pt x="2568" y="6206"/>
                </a:lnTo>
                <a:lnTo>
                  <a:pt x="2675" y="6334"/>
                </a:lnTo>
                <a:lnTo>
                  <a:pt x="2675" y="6334"/>
                </a:lnTo>
                <a:lnTo>
                  <a:pt x="2717" y="6441"/>
                </a:lnTo>
                <a:lnTo>
                  <a:pt x="2717" y="6462"/>
                </a:lnTo>
                <a:lnTo>
                  <a:pt x="2717" y="6462"/>
                </a:lnTo>
                <a:lnTo>
                  <a:pt x="2675" y="6484"/>
                </a:lnTo>
                <a:lnTo>
                  <a:pt x="2653" y="6505"/>
                </a:lnTo>
                <a:lnTo>
                  <a:pt x="2632" y="6569"/>
                </a:lnTo>
                <a:lnTo>
                  <a:pt x="2632" y="6569"/>
                </a:lnTo>
                <a:lnTo>
                  <a:pt x="2632" y="6634"/>
                </a:lnTo>
                <a:lnTo>
                  <a:pt x="2653" y="6676"/>
                </a:lnTo>
                <a:lnTo>
                  <a:pt x="2675" y="6698"/>
                </a:lnTo>
                <a:lnTo>
                  <a:pt x="2717" y="6698"/>
                </a:lnTo>
                <a:lnTo>
                  <a:pt x="2824" y="6655"/>
                </a:lnTo>
                <a:lnTo>
                  <a:pt x="2889" y="6655"/>
                </a:lnTo>
                <a:lnTo>
                  <a:pt x="2931" y="6655"/>
                </a:lnTo>
                <a:lnTo>
                  <a:pt x="2931" y="6655"/>
                </a:lnTo>
                <a:lnTo>
                  <a:pt x="2996" y="6676"/>
                </a:lnTo>
                <a:lnTo>
                  <a:pt x="3081" y="6741"/>
                </a:lnTo>
                <a:lnTo>
                  <a:pt x="3210" y="6890"/>
                </a:lnTo>
                <a:lnTo>
                  <a:pt x="3210" y="6890"/>
                </a:lnTo>
                <a:lnTo>
                  <a:pt x="3295" y="6933"/>
                </a:lnTo>
                <a:lnTo>
                  <a:pt x="3359" y="6976"/>
                </a:lnTo>
                <a:lnTo>
                  <a:pt x="3424" y="6997"/>
                </a:lnTo>
                <a:lnTo>
                  <a:pt x="3509" y="6997"/>
                </a:lnTo>
                <a:lnTo>
                  <a:pt x="3509" y="6997"/>
                </a:lnTo>
                <a:lnTo>
                  <a:pt x="3466" y="7062"/>
                </a:lnTo>
                <a:lnTo>
                  <a:pt x="3402" y="7147"/>
                </a:lnTo>
                <a:lnTo>
                  <a:pt x="3252" y="7275"/>
                </a:lnTo>
                <a:lnTo>
                  <a:pt x="3252" y="7275"/>
                </a:lnTo>
                <a:lnTo>
                  <a:pt x="3188" y="7340"/>
                </a:lnTo>
                <a:lnTo>
                  <a:pt x="3188" y="7340"/>
                </a:lnTo>
                <a:lnTo>
                  <a:pt x="3145" y="7340"/>
                </a:lnTo>
                <a:lnTo>
                  <a:pt x="3145" y="7340"/>
                </a:lnTo>
                <a:lnTo>
                  <a:pt x="3081" y="7318"/>
                </a:lnTo>
                <a:lnTo>
                  <a:pt x="3038" y="7275"/>
                </a:lnTo>
                <a:lnTo>
                  <a:pt x="2996" y="7233"/>
                </a:lnTo>
                <a:lnTo>
                  <a:pt x="2931" y="7233"/>
                </a:lnTo>
                <a:lnTo>
                  <a:pt x="2931" y="7233"/>
                </a:lnTo>
                <a:lnTo>
                  <a:pt x="2846" y="7254"/>
                </a:lnTo>
                <a:lnTo>
                  <a:pt x="2803" y="7297"/>
                </a:lnTo>
                <a:lnTo>
                  <a:pt x="2782" y="7382"/>
                </a:lnTo>
                <a:lnTo>
                  <a:pt x="2803" y="7447"/>
                </a:lnTo>
                <a:lnTo>
                  <a:pt x="2803" y="7447"/>
                </a:lnTo>
                <a:lnTo>
                  <a:pt x="2846" y="7532"/>
                </a:lnTo>
                <a:lnTo>
                  <a:pt x="2889" y="7575"/>
                </a:lnTo>
                <a:lnTo>
                  <a:pt x="2910" y="7618"/>
                </a:lnTo>
                <a:lnTo>
                  <a:pt x="2889" y="7703"/>
                </a:lnTo>
                <a:lnTo>
                  <a:pt x="2889" y="7703"/>
                </a:lnTo>
                <a:lnTo>
                  <a:pt x="2739" y="7853"/>
                </a:lnTo>
                <a:lnTo>
                  <a:pt x="2653" y="7939"/>
                </a:lnTo>
                <a:lnTo>
                  <a:pt x="2589" y="7982"/>
                </a:lnTo>
                <a:lnTo>
                  <a:pt x="2589" y="7982"/>
                </a:lnTo>
                <a:lnTo>
                  <a:pt x="2546" y="7982"/>
                </a:lnTo>
                <a:lnTo>
                  <a:pt x="2504" y="7960"/>
                </a:lnTo>
                <a:lnTo>
                  <a:pt x="2418" y="7896"/>
                </a:lnTo>
                <a:lnTo>
                  <a:pt x="2268" y="7725"/>
                </a:lnTo>
                <a:lnTo>
                  <a:pt x="2268" y="7725"/>
                </a:lnTo>
                <a:lnTo>
                  <a:pt x="2183" y="7661"/>
                </a:lnTo>
                <a:lnTo>
                  <a:pt x="2118" y="7618"/>
                </a:lnTo>
                <a:lnTo>
                  <a:pt x="2076" y="7575"/>
                </a:lnTo>
                <a:lnTo>
                  <a:pt x="2011" y="7532"/>
                </a:lnTo>
                <a:lnTo>
                  <a:pt x="2011" y="7532"/>
                </a:lnTo>
                <a:close/>
                <a:moveTo>
                  <a:pt x="3145" y="5692"/>
                </a:moveTo>
                <a:lnTo>
                  <a:pt x="3145" y="5692"/>
                </a:lnTo>
                <a:lnTo>
                  <a:pt x="3188" y="5778"/>
                </a:lnTo>
                <a:lnTo>
                  <a:pt x="3188" y="5821"/>
                </a:lnTo>
                <a:lnTo>
                  <a:pt x="3167" y="5885"/>
                </a:lnTo>
                <a:lnTo>
                  <a:pt x="3124" y="5970"/>
                </a:lnTo>
                <a:lnTo>
                  <a:pt x="3124" y="5970"/>
                </a:lnTo>
                <a:lnTo>
                  <a:pt x="3038" y="6077"/>
                </a:lnTo>
                <a:lnTo>
                  <a:pt x="2974" y="6184"/>
                </a:lnTo>
                <a:lnTo>
                  <a:pt x="2974" y="6184"/>
                </a:lnTo>
                <a:lnTo>
                  <a:pt x="2910" y="6163"/>
                </a:lnTo>
                <a:lnTo>
                  <a:pt x="2846" y="6120"/>
                </a:lnTo>
                <a:lnTo>
                  <a:pt x="2739" y="5992"/>
                </a:lnTo>
                <a:lnTo>
                  <a:pt x="2632" y="5863"/>
                </a:lnTo>
                <a:lnTo>
                  <a:pt x="2525" y="5756"/>
                </a:lnTo>
                <a:lnTo>
                  <a:pt x="2525" y="5756"/>
                </a:lnTo>
                <a:lnTo>
                  <a:pt x="2675" y="5521"/>
                </a:lnTo>
                <a:lnTo>
                  <a:pt x="2739" y="5393"/>
                </a:lnTo>
                <a:lnTo>
                  <a:pt x="2782" y="5243"/>
                </a:lnTo>
                <a:lnTo>
                  <a:pt x="2782" y="5243"/>
                </a:lnTo>
                <a:lnTo>
                  <a:pt x="2867" y="5328"/>
                </a:lnTo>
                <a:lnTo>
                  <a:pt x="2974" y="5457"/>
                </a:lnTo>
                <a:lnTo>
                  <a:pt x="3081" y="5585"/>
                </a:lnTo>
                <a:lnTo>
                  <a:pt x="3145" y="5692"/>
                </a:lnTo>
                <a:lnTo>
                  <a:pt x="3145" y="5692"/>
                </a:lnTo>
                <a:close/>
                <a:moveTo>
                  <a:pt x="2824" y="4965"/>
                </a:moveTo>
                <a:lnTo>
                  <a:pt x="2824" y="4965"/>
                </a:lnTo>
                <a:lnTo>
                  <a:pt x="2846" y="4901"/>
                </a:lnTo>
                <a:lnTo>
                  <a:pt x="2889" y="4879"/>
                </a:lnTo>
                <a:lnTo>
                  <a:pt x="2953" y="4879"/>
                </a:lnTo>
                <a:lnTo>
                  <a:pt x="3017" y="4901"/>
                </a:lnTo>
                <a:lnTo>
                  <a:pt x="3145" y="4965"/>
                </a:lnTo>
                <a:lnTo>
                  <a:pt x="3252" y="5029"/>
                </a:lnTo>
                <a:lnTo>
                  <a:pt x="3252" y="5029"/>
                </a:lnTo>
                <a:lnTo>
                  <a:pt x="3402" y="5050"/>
                </a:lnTo>
                <a:lnTo>
                  <a:pt x="3573" y="5050"/>
                </a:lnTo>
                <a:lnTo>
                  <a:pt x="3723" y="5050"/>
                </a:lnTo>
                <a:lnTo>
                  <a:pt x="3873" y="5029"/>
                </a:lnTo>
                <a:lnTo>
                  <a:pt x="3873" y="5029"/>
                </a:lnTo>
                <a:lnTo>
                  <a:pt x="3830" y="5115"/>
                </a:lnTo>
                <a:lnTo>
                  <a:pt x="3766" y="5200"/>
                </a:lnTo>
                <a:lnTo>
                  <a:pt x="3616" y="5328"/>
                </a:lnTo>
                <a:lnTo>
                  <a:pt x="3616" y="5328"/>
                </a:lnTo>
                <a:lnTo>
                  <a:pt x="3509" y="5478"/>
                </a:lnTo>
                <a:lnTo>
                  <a:pt x="3445" y="5500"/>
                </a:lnTo>
                <a:lnTo>
                  <a:pt x="3381" y="5478"/>
                </a:lnTo>
                <a:lnTo>
                  <a:pt x="3381" y="5478"/>
                </a:lnTo>
                <a:lnTo>
                  <a:pt x="3295" y="5435"/>
                </a:lnTo>
                <a:lnTo>
                  <a:pt x="3231" y="5350"/>
                </a:lnTo>
                <a:lnTo>
                  <a:pt x="3103" y="5200"/>
                </a:lnTo>
                <a:lnTo>
                  <a:pt x="2996" y="5050"/>
                </a:lnTo>
                <a:lnTo>
                  <a:pt x="2910" y="5008"/>
                </a:lnTo>
                <a:lnTo>
                  <a:pt x="2824" y="4965"/>
                </a:lnTo>
                <a:lnTo>
                  <a:pt x="2824" y="4965"/>
                </a:lnTo>
                <a:close/>
                <a:moveTo>
                  <a:pt x="2525" y="5264"/>
                </a:moveTo>
                <a:lnTo>
                  <a:pt x="2525" y="5264"/>
                </a:lnTo>
                <a:lnTo>
                  <a:pt x="2439" y="5350"/>
                </a:lnTo>
                <a:lnTo>
                  <a:pt x="2311" y="5457"/>
                </a:lnTo>
                <a:lnTo>
                  <a:pt x="2268" y="5500"/>
                </a:lnTo>
                <a:lnTo>
                  <a:pt x="2204" y="5500"/>
                </a:lnTo>
                <a:lnTo>
                  <a:pt x="2183" y="5478"/>
                </a:lnTo>
                <a:lnTo>
                  <a:pt x="2161" y="5414"/>
                </a:lnTo>
                <a:lnTo>
                  <a:pt x="2161" y="5414"/>
                </a:lnTo>
                <a:lnTo>
                  <a:pt x="2268" y="5393"/>
                </a:lnTo>
                <a:lnTo>
                  <a:pt x="2354" y="5350"/>
                </a:lnTo>
                <a:lnTo>
                  <a:pt x="2525" y="5264"/>
                </a:lnTo>
                <a:lnTo>
                  <a:pt x="2525" y="5264"/>
                </a:lnTo>
                <a:lnTo>
                  <a:pt x="2611" y="5179"/>
                </a:lnTo>
                <a:lnTo>
                  <a:pt x="2675" y="5136"/>
                </a:lnTo>
                <a:lnTo>
                  <a:pt x="2717" y="5115"/>
                </a:lnTo>
                <a:lnTo>
                  <a:pt x="2717" y="5115"/>
                </a:lnTo>
                <a:lnTo>
                  <a:pt x="2717" y="5157"/>
                </a:lnTo>
                <a:lnTo>
                  <a:pt x="2696" y="5179"/>
                </a:lnTo>
                <a:lnTo>
                  <a:pt x="2632" y="5221"/>
                </a:lnTo>
                <a:lnTo>
                  <a:pt x="2525" y="5264"/>
                </a:lnTo>
                <a:lnTo>
                  <a:pt x="2525" y="5264"/>
                </a:lnTo>
                <a:close/>
                <a:moveTo>
                  <a:pt x="2225" y="8260"/>
                </a:moveTo>
                <a:lnTo>
                  <a:pt x="2225" y="8260"/>
                </a:lnTo>
                <a:lnTo>
                  <a:pt x="2183" y="8153"/>
                </a:lnTo>
                <a:lnTo>
                  <a:pt x="2161" y="8046"/>
                </a:lnTo>
                <a:lnTo>
                  <a:pt x="2161" y="8046"/>
                </a:lnTo>
                <a:lnTo>
                  <a:pt x="2225" y="8089"/>
                </a:lnTo>
                <a:lnTo>
                  <a:pt x="2290" y="8153"/>
                </a:lnTo>
                <a:lnTo>
                  <a:pt x="2290" y="8195"/>
                </a:lnTo>
                <a:lnTo>
                  <a:pt x="2290" y="8238"/>
                </a:lnTo>
                <a:lnTo>
                  <a:pt x="2268" y="8260"/>
                </a:lnTo>
                <a:lnTo>
                  <a:pt x="2225" y="8260"/>
                </a:lnTo>
                <a:lnTo>
                  <a:pt x="2225" y="8260"/>
                </a:lnTo>
                <a:close/>
                <a:moveTo>
                  <a:pt x="2439" y="9030"/>
                </a:moveTo>
                <a:lnTo>
                  <a:pt x="2439" y="9030"/>
                </a:lnTo>
                <a:lnTo>
                  <a:pt x="2354" y="8752"/>
                </a:lnTo>
                <a:lnTo>
                  <a:pt x="2290" y="8474"/>
                </a:lnTo>
                <a:lnTo>
                  <a:pt x="2290" y="8474"/>
                </a:lnTo>
                <a:lnTo>
                  <a:pt x="2354" y="8474"/>
                </a:lnTo>
                <a:lnTo>
                  <a:pt x="2418" y="8474"/>
                </a:lnTo>
                <a:lnTo>
                  <a:pt x="2568" y="8452"/>
                </a:lnTo>
                <a:lnTo>
                  <a:pt x="2568" y="8452"/>
                </a:lnTo>
                <a:lnTo>
                  <a:pt x="2675" y="8559"/>
                </a:lnTo>
                <a:lnTo>
                  <a:pt x="2803" y="8688"/>
                </a:lnTo>
                <a:lnTo>
                  <a:pt x="2824" y="8773"/>
                </a:lnTo>
                <a:lnTo>
                  <a:pt x="2846" y="8837"/>
                </a:lnTo>
                <a:lnTo>
                  <a:pt x="2803" y="8902"/>
                </a:lnTo>
                <a:lnTo>
                  <a:pt x="2717" y="8966"/>
                </a:lnTo>
                <a:lnTo>
                  <a:pt x="2717" y="8966"/>
                </a:lnTo>
                <a:lnTo>
                  <a:pt x="2675" y="8987"/>
                </a:lnTo>
                <a:lnTo>
                  <a:pt x="2632" y="8987"/>
                </a:lnTo>
                <a:lnTo>
                  <a:pt x="2525" y="8966"/>
                </a:lnTo>
                <a:lnTo>
                  <a:pt x="2525" y="8966"/>
                </a:lnTo>
                <a:lnTo>
                  <a:pt x="2504" y="8987"/>
                </a:lnTo>
                <a:lnTo>
                  <a:pt x="2482" y="9009"/>
                </a:lnTo>
                <a:lnTo>
                  <a:pt x="2461" y="9030"/>
                </a:lnTo>
                <a:lnTo>
                  <a:pt x="2439" y="9030"/>
                </a:lnTo>
                <a:lnTo>
                  <a:pt x="2439" y="9030"/>
                </a:lnTo>
                <a:close/>
                <a:moveTo>
                  <a:pt x="2589" y="9522"/>
                </a:moveTo>
                <a:lnTo>
                  <a:pt x="2589" y="9522"/>
                </a:lnTo>
                <a:lnTo>
                  <a:pt x="2611" y="9458"/>
                </a:lnTo>
                <a:lnTo>
                  <a:pt x="2632" y="9436"/>
                </a:lnTo>
                <a:lnTo>
                  <a:pt x="2675" y="9458"/>
                </a:lnTo>
                <a:lnTo>
                  <a:pt x="2717" y="9501"/>
                </a:lnTo>
                <a:lnTo>
                  <a:pt x="2803" y="9608"/>
                </a:lnTo>
                <a:lnTo>
                  <a:pt x="2867" y="9715"/>
                </a:lnTo>
                <a:lnTo>
                  <a:pt x="2867" y="9715"/>
                </a:lnTo>
                <a:lnTo>
                  <a:pt x="2760" y="9715"/>
                </a:lnTo>
                <a:lnTo>
                  <a:pt x="2696" y="9672"/>
                </a:lnTo>
                <a:lnTo>
                  <a:pt x="2653" y="9586"/>
                </a:lnTo>
                <a:lnTo>
                  <a:pt x="2589" y="9522"/>
                </a:lnTo>
                <a:lnTo>
                  <a:pt x="2589" y="9522"/>
                </a:lnTo>
                <a:close/>
                <a:moveTo>
                  <a:pt x="4065" y="6698"/>
                </a:moveTo>
                <a:lnTo>
                  <a:pt x="4065" y="6698"/>
                </a:lnTo>
                <a:lnTo>
                  <a:pt x="4044" y="6826"/>
                </a:lnTo>
                <a:lnTo>
                  <a:pt x="4001" y="6955"/>
                </a:lnTo>
                <a:lnTo>
                  <a:pt x="3916" y="7233"/>
                </a:lnTo>
                <a:lnTo>
                  <a:pt x="3916" y="7233"/>
                </a:lnTo>
                <a:lnTo>
                  <a:pt x="3552" y="8302"/>
                </a:lnTo>
                <a:lnTo>
                  <a:pt x="3552" y="8302"/>
                </a:lnTo>
                <a:lnTo>
                  <a:pt x="3466" y="8602"/>
                </a:lnTo>
                <a:lnTo>
                  <a:pt x="3338" y="8880"/>
                </a:lnTo>
                <a:lnTo>
                  <a:pt x="3231" y="9180"/>
                </a:lnTo>
                <a:lnTo>
                  <a:pt x="3145" y="9479"/>
                </a:lnTo>
                <a:lnTo>
                  <a:pt x="3145" y="9479"/>
                </a:lnTo>
                <a:lnTo>
                  <a:pt x="3038" y="9436"/>
                </a:lnTo>
                <a:lnTo>
                  <a:pt x="2974" y="9372"/>
                </a:lnTo>
                <a:lnTo>
                  <a:pt x="2931" y="9329"/>
                </a:lnTo>
                <a:lnTo>
                  <a:pt x="2910" y="9287"/>
                </a:lnTo>
                <a:lnTo>
                  <a:pt x="2931" y="9244"/>
                </a:lnTo>
                <a:lnTo>
                  <a:pt x="2953" y="9180"/>
                </a:lnTo>
                <a:lnTo>
                  <a:pt x="3038" y="9094"/>
                </a:lnTo>
                <a:lnTo>
                  <a:pt x="3124" y="8987"/>
                </a:lnTo>
                <a:lnTo>
                  <a:pt x="3231" y="8859"/>
                </a:lnTo>
                <a:lnTo>
                  <a:pt x="3295" y="8752"/>
                </a:lnTo>
                <a:lnTo>
                  <a:pt x="3317" y="8688"/>
                </a:lnTo>
                <a:lnTo>
                  <a:pt x="3317" y="8623"/>
                </a:lnTo>
                <a:lnTo>
                  <a:pt x="3317" y="8623"/>
                </a:lnTo>
                <a:lnTo>
                  <a:pt x="3295" y="8559"/>
                </a:lnTo>
                <a:lnTo>
                  <a:pt x="3274" y="8538"/>
                </a:lnTo>
                <a:lnTo>
                  <a:pt x="3231" y="8538"/>
                </a:lnTo>
                <a:lnTo>
                  <a:pt x="3167" y="8538"/>
                </a:lnTo>
                <a:lnTo>
                  <a:pt x="3167" y="8538"/>
                </a:lnTo>
                <a:lnTo>
                  <a:pt x="3081" y="8538"/>
                </a:lnTo>
                <a:lnTo>
                  <a:pt x="3060" y="8516"/>
                </a:lnTo>
                <a:lnTo>
                  <a:pt x="2996" y="8474"/>
                </a:lnTo>
                <a:lnTo>
                  <a:pt x="2996" y="8474"/>
                </a:lnTo>
                <a:lnTo>
                  <a:pt x="2931" y="8409"/>
                </a:lnTo>
                <a:lnTo>
                  <a:pt x="2867" y="8324"/>
                </a:lnTo>
                <a:lnTo>
                  <a:pt x="2867" y="8324"/>
                </a:lnTo>
                <a:lnTo>
                  <a:pt x="2846" y="8260"/>
                </a:lnTo>
                <a:lnTo>
                  <a:pt x="2846" y="8217"/>
                </a:lnTo>
                <a:lnTo>
                  <a:pt x="2867" y="8195"/>
                </a:lnTo>
                <a:lnTo>
                  <a:pt x="2931" y="8131"/>
                </a:lnTo>
                <a:lnTo>
                  <a:pt x="2931" y="8131"/>
                </a:lnTo>
                <a:lnTo>
                  <a:pt x="3060" y="7982"/>
                </a:lnTo>
                <a:lnTo>
                  <a:pt x="3145" y="7896"/>
                </a:lnTo>
                <a:lnTo>
                  <a:pt x="3188" y="7875"/>
                </a:lnTo>
                <a:lnTo>
                  <a:pt x="3188" y="7875"/>
                </a:lnTo>
                <a:lnTo>
                  <a:pt x="3231" y="7875"/>
                </a:lnTo>
                <a:lnTo>
                  <a:pt x="3295" y="7896"/>
                </a:lnTo>
                <a:lnTo>
                  <a:pt x="3381" y="7960"/>
                </a:lnTo>
                <a:lnTo>
                  <a:pt x="3381" y="7960"/>
                </a:lnTo>
                <a:lnTo>
                  <a:pt x="3488" y="7982"/>
                </a:lnTo>
                <a:lnTo>
                  <a:pt x="3552" y="7960"/>
                </a:lnTo>
                <a:lnTo>
                  <a:pt x="3573" y="7939"/>
                </a:lnTo>
                <a:lnTo>
                  <a:pt x="3595" y="7896"/>
                </a:lnTo>
                <a:lnTo>
                  <a:pt x="3573" y="7789"/>
                </a:lnTo>
                <a:lnTo>
                  <a:pt x="3573" y="7789"/>
                </a:lnTo>
                <a:lnTo>
                  <a:pt x="3509" y="7661"/>
                </a:lnTo>
                <a:lnTo>
                  <a:pt x="3466" y="7618"/>
                </a:lnTo>
                <a:lnTo>
                  <a:pt x="3466" y="7575"/>
                </a:lnTo>
                <a:lnTo>
                  <a:pt x="3466" y="7554"/>
                </a:lnTo>
                <a:lnTo>
                  <a:pt x="3552" y="7425"/>
                </a:lnTo>
                <a:lnTo>
                  <a:pt x="3552" y="7425"/>
                </a:lnTo>
                <a:lnTo>
                  <a:pt x="3638" y="7297"/>
                </a:lnTo>
                <a:lnTo>
                  <a:pt x="3702" y="7147"/>
                </a:lnTo>
                <a:lnTo>
                  <a:pt x="3766" y="6997"/>
                </a:lnTo>
                <a:lnTo>
                  <a:pt x="3809" y="6848"/>
                </a:lnTo>
                <a:lnTo>
                  <a:pt x="3809" y="6848"/>
                </a:lnTo>
                <a:lnTo>
                  <a:pt x="3744" y="6869"/>
                </a:lnTo>
                <a:lnTo>
                  <a:pt x="3680" y="6890"/>
                </a:lnTo>
                <a:lnTo>
                  <a:pt x="3638" y="6933"/>
                </a:lnTo>
                <a:lnTo>
                  <a:pt x="3573" y="6955"/>
                </a:lnTo>
                <a:lnTo>
                  <a:pt x="3573" y="6955"/>
                </a:lnTo>
                <a:lnTo>
                  <a:pt x="3552" y="6869"/>
                </a:lnTo>
                <a:lnTo>
                  <a:pt x="3531" y="6805"/>
                </a:lnTo>
                <a:lnTo>
                  <a:pt x="3424" y="6676"/>
                </a:lnTo>
                <a:lnTo>
                  <a:pt x="3295" y="6548"/>
                </a:lnTo>
                <a:lnTo>
                  <a:pt x="3167" y="6420"/>
                </a:lnTo>
                <a:lnTo>
                  <a:pt x="3167" y="6420"/>
                </a:lnTo>
                <a:lnTo>
                  <a:pt x="3295" y="6248"/>
                </a:lnTo>
                <a:lnTo>
                  <a:pt x="3381" y="6142"/>
                </a:lnTo>
                <a:lnTo>
                  <a:pt x="3445" y="6099"/>
                </a:lnTo>
                <a:lnTo>
                  <a:pt x="3445" y="6099"/>
                </a:lnTo>
                <a:lnTo>
                  <a:pt x="3488" y="6099"/>
                </a:lnTo>
                <a:lnTo>
                  <a:pt x="3531" y="6120"/>
                </a:lnTo>
                <a:lnTo>
                  <a:pt x="3595" y="6184"/>
                </a:lnTo>
                <a:lnTo>
                  <a:pt x="3723" y="6334"/>
                </a:lnTo>
                <a:lnTo>
                  <a:pt x="3723" y="6334"/>
                </a:lnTo>
                <a:lnTo>
                  <a:pt x="3937" y="6484"/>
                </a:lnTo>
                <a:lnTo>
                  <a:pt x="3937" y="6484"/>
                </a:lnTo>
                <a:lnTo>
                  <a:pt x="4001" y="6548"/>
                </a:lnTo>
                <a:lnTo>
                  <a:pt x="4044" y="6548"/>
                </a:lnTo>
                <a:lnTo>
                  <a:pt x="4065" y="6591"/>
                </a:lnTo>
                <a:lnTo>
                  <a:pt x="4065" y="6698"/>
                </a:lnTo>
                <a:lnTo>
                  <a:pt x="4065" y="6698"/>
                </a:lnTo>
                <a:close/>
                <a:moveTo>
                  <a:pt x="4536" y="5179"/>
                </a:moveTo>
                <a:lnTo>
                  <a:pt x="4536" y="5179"/>
                </a:lnTo>
                <a:lnTo>
                  <a:pt x="4493" y="5328"/>
                </a:lnTo>
                <a:lnTo>
                  <a:pt x="4451" y="5478"/>
                </a:lnTo>
                <a:lnTo>
                  <a:pt x="4451" y="5478"/>
                </a:lnTo>
                <a:lnTo>
                  <a:pt x="4322" y="5863"/>
                </a:lnTo>
                <a:lnTo>
                  <a:pt x="4215" y="6227"/>
                </a:lnTo>
                <a:lnTo>
                  <a:pt x="4215" y="6227"/>
                </a:lnTo>
                <a:lnTo>
                  <a:pt x="4108" y="6184"/>
                </a:lnTo>
                <a:lnTo>
                  <a:pt x="4001" y="6120"/>
                </a:lnTo>
                <a:lnTo>
                  <a:pt x="3830" y="5949"/>
                </a:lnTo>
                <a:lnTo>
                  <a:pt x="3830" y="5949"/>
                </a:lnTo>
                <a:lnTo>
                  <a:pt x="3766" y="5863"/>
                </a:lnTo>
                <a:lnTo>
                  <a:pt x="3744" y="5821"/>
                </a:lnTo>
                <a:lnTo>
                  <a:pt x="3744" y="5778"/>
                </a:lnTo>
                <a:lnTo>
                  <a:pt x="3766" y="5714"/>
                </a:lnTo>
                <a:lnTo>
                  <a:pt x="3851" y="5607"/>
                </a:lnTo>
                <a:lnTo>
                  <a:pt x="3851" y="5607"/>
                </a:lnTo>
                <a:lnTo>
                  <a:pt x="3980" y="5478"/>
                </a:lnTo>
                <a:lnTo>
                  <a:pt x="4151" y="5307"/>
                </a:lnTo>
                <a:lnTo>
                  <a:pt x="4301" y="5136"/>
                </a:lnTo>
                <a:lnTo>
                  <a:pt x="4344" y="5072"/>
                </a:lnTo>
                <a:lnTo>
                  <a:pt x="4365" y="5008"/>
                </a:lnTo>
                <a:lnTo>
                  <a:pt x="4365" y="5008"/>
                </a:lnTo>
                <a:lnTo>
                  <a:pt x="4408" y="4943"/>
                </a:lnTo>
                <a:lnTo>
                  <a:pt x="4408" y="4943"/>
                </a:lnTo>
                <a:lnTo>
                  <a:pt x="4493" y="5008"/>
                </a:lnTo>
                <a:lnTo>
                  <a:pt x="4536" y="5050"/>
                </a:lnTo>
                <a:lnTo>
                  <a:pt x="4536" y="5093"/>
                </a:lnTo>
                <a:lnTo>
                  <a:pt x="4536" y="5179"/>
                </a:lnTo>
                <a:lnTo>
                  <a:pt x="4536" y="5179"/>
                </a:lnTo>
                <a:close/>
                <a:moveTo>
                  <a:pt x="5092" y="4772"/>
                </a:moveTo>
                <a:lnTo>
                  <a:pt x="5092" y="4772"/>
                </a:lnTo>
                <a:lnTo>
                  <a:pt x="5028" y="4772"/>
                </a:lnTo>
                <a:lnTo>
                  <a:pt x="4985" y="4751"/>
                </a:lnTo>
                <a:lnTo>
                  <a:pt x="4943" y="4708"/>
                </a:lnTo>
                <a:lnTo>
                  <a:pt x="4878" y="4687"/>
                </a:lnTo>
                <a:lnTo>
                  <a:pt x="4878" y="4687"/>
                </a:lnTo>
                <a:lnTo>
                  <a:pt x="4814" y="4708"/>
                </a:lnTo>
                <a:lnTo>
                  <a:pt x="4750" y="4729"/>
                </a:lnTo>
                <a:lnTo>
                  <a:pt x="4750" y="4729"/>
                </a:lnTo>
                <a:lnTo>
                  <a:pt x="4622" y="4665"/>
                </a:lnTo>
                <a:lnTo>
                  <a:pt x="4579" y="4644"/>
                </a:lnTo>
                <a:lnTo>
                  <a:pt x="4536" y="4601"/>
                </a:lnTo>
                <a:lnTo>
                  <a:pt x="4536" y="4601"/>
                </a:lnTo>
                <a:lnTo>
                  <a:pt x="4536" y="4558"/>
                </a:lnTo>
                <a:lnTo>
                  <a:pt x="4558" y="4515"/>
                </a:lnTo>
                <a:lnTo>
                  <a:pt x="4579" y="4451"/>
                </a:lnTo>
                <a:lnTo>
                  <a:pt x="4579" y="4408"/>
                </a:lnTo>
                <a:lnTo>
                  <a:pt x="4579" y="4408"/>
                </a:lnTo>
                <a:lnTo>
                  <a:pt x="4558" y="4344"/>
                </a:lnTo>
                <a:lnTo>
                  <a:pt x="4536" y="4280"/>
                </a:lnTo>
                <a:lnTo>
                  <a:pt x="4515" y="4259"/>
                </a:lnTo>
                <a:lnTo>
                  <a:pt x="4472" y="4237"/>
                </a:lnTo>
                <a:lnTo>
                  <a:pt x="4429" y="4216"/>
                </a:lnTo>
                <a:lnTo>
                  <a:pt x="4386" y="4216"/>
                </a:lnTo>
                <a:lnTo>
                  <a:pt x="4279" y="4259"/>
                </a:lnTo>
                <a:lnTo>
                  <a:pt x="4279" y="4259"/>
                </a:lnTo>
                <a:lnTo>
                  <a:pt x="4215" y="4344"/>
                </a:lnTo>
                <a:lnTo>
                  <a:pt x="4151" y="4430"/>
                </a:lnTo>
                <a:lnTo>
                  <a:pt x="4087" y="4537"/>
                </a:lnTo>
                <a:lnTo>
                  <a:pt x="4023" y="4601"/>
                </a:lnTo>
                <a:lnTo>
                  <a:pt x="4023" y="4601"/>
                </a:lnTo>
                <a:lnTo>
                  <a:pt x="3958" y="4644"/>
                </a:lnTo>
                <a:lnTo>
                  <a:pt x="3894" y="4665"/>
                </a:lnTo>
                <a:lnTo>
                  <a:pt x="3723" y="4687"/>
                </a:lnTo>
                <a:lnTo>
                  <a:pt x="3573" y="4665"/>
                </a:lnTo>
                <a:lnTo>
                  <a:pt x="3424" y="4622"/>
                </a:lnTo>
                <a:lnTo>
                  <a:pt x="3424" y="4622"/>
                </a:lnTo>
                <a:lnTo>
                  <a:pt x="3167" y="4558"/>
                </a:lnTo>
                <a:lnTo>
                  <a:pt x="2931" y="4430"/>
                </a:lnTo>
                <a:lnTo>
                  <a:pt x="2931" y="4430"/>
                </a:lnTo>
                <a:lnTo>
                  <a:pt x="2760" y="4301"/>
                </a:lnTo>
                <a:lnTo>
                  <a:pt x="2675" y="4259"/>
                </a:lnTo>
                <a:lnTo>
                  <a:pt x="2632" y="4259"/>
                </a:lnTo>
                <a:lnTo>
                  <a:pt x="2589" y="4280"/>
                </a:lnTo>
                <a:lnTo>
                  <a:pt x="2589" y="4280"/>
                </a:lnTo>
                <a:lnTo>
                  <a:pt x="2546" y="4323"/>
                </a:lnTo>
                <a:lnTo>
                  <a:pt x="2525" y="4344"/>
                </a:lnTo>
                <a:lnTo>
                  <a:pt x="2525" y="4387"/>
                </a:lnTo>
                <a:lnTo>
                  <a:pt x="2525" y="4430"/>
                </a:lnTo>
                <a:lnTo>
                  <a:pt x="2568" y="4515"/>
                </a:lnTo>
                <a:lnTo>
                  <a:pt x="2589" y="4580"/>
                </a:lnTo>
                <a:lnTo>
                  <a:pt x="2589" y="4580"/>
                </a:lnTo>
                <a:lnTo>
                  <a:pt x="2611" y="4644"/>
                </a:lnTo>
                <a:lnTo>
                  <a:pt x="2611" y="4665"/>
                </a:lnTo>
                <a:lnTo>
                  <a:pt x="2568" y="4729"/>
                </a:lnTo>
                <a:lnTo>
                  <a:pt x="2568" y="4729"/>
                </a:lnTo>
                <a:lnTo>
                  <a:pt x="2482" y="4794"/>
                </a:lnTo>
                <a:lnTo>
                  <a:pt x="2418" y="4836"/>
                </a:lnTo>
                <a:lnTo>
                  <a:pt x="2418" y="4836"/>
                </a:lnTo>
                <a:lnTo>
                  <a:pt x="2225" y="4965"/>
                </a:lnTo>
                <a:lnTo>
                  <a:pt x="2118" y="5008"/>
                </a:lnTo>
                <a:lnTo>
                  <a:pt x="2033" y="5029"/>
                </a:lnTo>
                <a:lnTo>
                  <a:pt x="1926" y="5050"/>
                </a:lnTo>
                <a:lnTo>
                  <a:pt x="1819" y="5050"/>
                </a:lnTo>
                <a:lnTo>
                  <a:pt x="1712" y="5029"/>
                </a:lnTo>
                <a:lnTo>
                  <a:pt x="1584" y="4965"/>
                </a:lnTo>
                <a:lnTo>
                  <a:pt x="1584" y="4965"/>
                </a:lnTo>
                <a:lnTo>
                  <a:pt x="1391" y="4858"/>
                </a:lnTo>
                <a:lnTo>
                  <a:pt x="1305" y="4815"/>
                </a:lnTo>
                <a:lnTo>
                  <a:pt x="1198" y="4772"/>
                </a:lnTo>
                <a:lnTo>
                  <a:pt x="1198" y="4772"/>
                </a:lnTo>
                <a:lnTo>
                  <a:pt x="1091" y="4751"/>
                </a:lnTo>
                <a:lnTo>
                  <a:pt x="984" y="4751"/>
                </a:lnTo>
                <a:lnTo>
                  <a:pt x="749" y="4751"/>
                </a:lnTo>
                <a:lnTo>
                  <a:pt x="749" y="4751"/>
                </a:lnTo>
                <a:lnTo>
                  <a:pt x="642" y="4729"/>
                </a:lnTo>
                <a:lnTo>
                  <a:pt x="557" y="4708"/>
                </a:lnTo>
                <a:lnTo>
                  <a:pt x="471" y="4665"/>
                </a:lnTo>
                <a:lnTo>
                  <a:pt x="407" y="4601"/>
                </a:lnTo>
                <a:lnTo>
                  <a:pt x="364" y="4515"/>
                </a:lnTo>
                <a:lnTo>
                  <a:pt x="343" y="4430"/>
                </a:lnTo>
                <a:lnTo>
                  <a:pt x="364" y="4323"/>
                </a:lnTo>
                <a:lnTo>
                  <a:pt x="385" y="4216"/>
                </a:lnTo>
                <a:lnTo>
                  <a:pt x="385" y="4216"/>
                </a:lnTo>
                <a:lnTo>
                  <a:pt x="428" y="4109"/>
                </a:lnTo>
                <a:lnTo>
                  <a:pt x="471" y="4066"/>
                </a:lnTo>
                <a:lnTo>
                  <a:pt x="535" y="4045"/>
                </a:lnTo>
                <a:lnTo>
                  <a:pt x="599" y="4045"/>
                </a:lnTo>
                <a:lnTo>
                  <a:pt x="728" y="4088"/>
                </a:lnTo>
                <a:lnTo>
                  <a:pt x="877" y="4173"/>
                </a:lnTo>
                <a:lnTo>
                  <a:pt x="877" y="4173"/>
                </a:lnTo>
                <a:lnTo>
                  <a:pt x="942" y="4194"/>
                </a:lnTo>
                <a:lnTo>
                  <a:pt x="1027" y="4194"/>
                </a:lnTo>
                <a:lnTo>
                  <a:pt x="1091" y="4194"/>
                </a:lnTo>
                <a:lnTo>
                  <a:pt x="1156" y="4194"/>
                </a:lnTo>
                <a:lnTo>
                  <a:pt x="1198" y="4152"/>
                </a:lnTo>
                <a:lnTo>
                  <a:pt x="1241" y="4109"/>
                </a:lnTo>
                <a:lnTo>
                  <a:pt x="1241" y="4023"/>
                </a:lnTo>
                <a:lnTo>
                  <a:pt x="1198" y="3938"/>
                </a:lnTo>
                <a:lnTo>
                  <a:pt x="1198" y="3938"/>
                </a:lnTo>
                <a:lnTo>
                  <a:pt x="1134" y="3874"/>
                </a:lnTo>
                <a:lnTo>
                  <a:pt x="1049" y="3809"/>
                </a:lnTo>
                <a:lnTo>
                  <a:pt x="963" y="3745"/>
                </a:lnTo>
                <a:lnTo>
                  <a:pt x="899" y="3660"/>
                </a:lnTo>
                <a:lnTo>
                  <a:pt x="899" y="3660"/>
                </a:lnTo>
                <a:lnTo>
                  <a:pt x="792" y="3510"/>
                </a:lnTo>
                <a:lnTo>
                  <a:pt x="706" y="3360"/>
                </a:lnTo>
                <a:lnTo>
                  <a:pt x="706" y="3360"/>
                </a:lnTo>
                <a:lnTo>
                  <a:pt x="664" y="3232"/>
                </a:lnTo>
                <a:lnTo>
                  <a:pt x="642" y="3082"/>
                </a:lnTo>
                <a:lnTo>
                  <a:pt x="621" y="2804"/>
                </a:lnTo>
                <a:lnTo>
                  <a:pt x="642" y="2504"/>
                </a:lnTo>
                <a:lnTo>
                  <a:pt x="685" y="2247"/>
                </a:lnTo>
                <a:lnTo>
                  <a:pt x="685" y="2247"/>
                </a:lnTo>
                <a:lnTo>
                  <a:pt x="749" y="1948"/>
                </a:lnTo>
                <a:lnTo>
                  <a:pt x="856" y="1691"/>
                </a:lnTo>
                <a:lnTo>
                  <a:pt x="984" y="1456"/>
                </a:lnTo>
                <a:lnTo>
                  <a:pt x="1070" y="1349"/>
                </a:lnTo>
                <a:lnTo>
                  <a:pt x="1177" y="1220"/>
                </a:lnTo>
                <a:lnTo>
                  <a:pt x="1177" y="1220"/>
                </a:lnTo>
                <a:lnTo>
                  <a:pt x="1370" y="1049"/>
                </a:lnTo>
                <a:lnTo>
                  <a:pt x="1584" y="921"/>
                </a:lnTo>
                <a:lnTo>
                  <a:pt x="1819" y="793"/>
                </a:lnTo>
                <a:lnTo>
                  <a:pt x="2054" y="707"/>
                </a:lnTo>
                <a:lnTo>
                  <a:pt x="2054" y="707"/>
                </a:lnTo>
                <a:lnTo>
                  <a:pt x="2354" y="600"/>
                </a:lnTo>
                <a:lnTo>
                  <a:pt x="2653" y="557"/>
                </a:lnTo>
                <a:lnTo>
                  <a:pt x="2931" y="536"/>
                </a:lnTo>
                <a:lnTo>
                  <a:pt x="3081" y="557"/>
                </a:lnTo>
                <a:lnTo>
                  <a:pt x="3231" y="579"/>
                </a:lnTo>
                <a:lnTo>
                  <a:pt x="3231" y="579"/>
                </a:lnTo>
                <a:lnTo>
                  <a:pt x="3466" y="643"/>
                </a:lnTo>
                <a:lnTo>
                  <a:pt x="3659" y="728"/>
                </a:lnTo>
                <a:lnTo>
                  <a:pt x="3851" y="835"/>
                </a:lnTo>
                <a:lnTo>
                  <a:pt x="4044" y="985"/>
                </a:lnTo>
                <a:lnTo>
                  <a:pt x="4044" y="985"/>
                </a:lnTo>
                <a:lnTo>
                  <a:pt x="4279" y="1135"/>
                </a:lnTo>
                <a:lnTo>
                  <a:pt x="4515" y="1306"/>
                </a:lnTo>
                <a:lnTo>
                  <a:pt x="4600" y="1392"/>
                </a:lnTo>
                <a:lnTo>
                  <a:pt x="4707" y="1499"/>
                </a:lnTo>
                <a:lnTo>
                  <a:pt x="4793" y="1606"/>
                </a:lnTo>
                <a:lnTo>
                  <a:pt x="4857" y="1734"/>
                </a:lnTo>
                <a:lnTo>
                  <a:pt x="4857" y="1734"/>
                </a:lnTo>
                <a:lnTo>
                  <a:pt x="4943" y="1991"/>
                </a:lnTo>
                <a:lnTo>
                  <a:pt x="5007" y="2247"/>
                </a:lnTo>
                <a:lnTo>
                  <a:pt x="5028" y="2526"/>
                </a:lnTo>
                <a:lnTo>
                  <a:pt x="5028" y="2804"/>
                </a:lnTo>
                <a:lnTo>
                  <a:pt x="5028" y="2804"/>
                </a:lnTo>
                <a:lnTo>
                  <a:pt x="5007" y="3103"/>
                </a:lnTo>
                <a:lnTo>
                  <a:pt x="4964" y="3381"/>
                </a:lnTo>
                <a:lnTo>
                  <a:pt x="4964" y="3381"/>
                </a:lnTo>
                <a:lnTo>
                  <a:pt x="4921" y="3531"/>
                </a:lnTo>
                <a:lnTo>
                  <a:pt x="4900" y="3595"/>
                </a:lnTo>
                <a:lnTo>
                  <a:pt x="4900" y="3660"/>
                </a:lnTo>
                <a:lnTo>
                  <a:pt x="4900" y="3660"/>
                </a:lnTo>
                <a:lnTo>
                  <a:pt x="4943" y="3745"/>
                </a:lnTo>
                <a:lnTo>
                  <a:pt x="5007" y="3809"/>
                </a:lnTo>
                <a:lnTo>
                  <a:pt x="5135" y="3916"/>
                </a:lnTo>
                <a:lnTo>
                  <a:pt x="5135" y="3916"/>
                </a:lnTo>
                <a:lnTo>
                  <a:pt x="5178" y="3981"/>
                </a:lnTo>
                <a:lnTo>
                  <a:pt x="5242" y="4066"/>
                </a:lnTo>
                <a:lnTo>
                  <a:pt x="5285" y="4152"/>
                </a:lnTo>
                <a:lnTo>
                  <a:pt x="5349" y="4216"/>
                </a:lnTo>
                <a:lnTo>
                  <a:pt x="5349" y="4216"/>
                </a:lnTo>
                <a:lnTo>
                  <a:pt x="5349" y="4387"/>
                </a:lnTo>
                <a:lnTo>
                  <a:pt x="5328" y="4558"/>
                </a:lnTo>
                <a:lnTo>
                  <a:pt x="5306" y="4622"/>
                </a:lnTo>
                <a:lnTo>
                  <a:pt x="5264" y="4708"/>
                </a:lnTo>
                <a:lnTo>
                  <a:pt x="5199" y="4751"/>
                </a:lnTo>
                <a:lnTo>
                  <a:pt x="5092" y="4772"/>
                </a:lnTo>
                <a:lnTo>
                  <a:pt x="5092" y="4772"/>
                </a:lnTo>
                <a:close/>
                <a:moveTo>
                  <a:pt x="3552" y="835"/>
                </a:moveTo>
                <a:lnTo>
                  <a:pt x="3552" y="835"/>
                </a:lnTo>
                <a:lnTo>
                  <a:pt x="3509" y="900"/>
                </a:lnTo>
                <a:lnTo>
                  <a:pt x="3488" y="985"/>
                </a:lnTo>
                <a:lnTo>
                  <a:pt x="3509" y="1071"/>
                </a:lnTo>
                <a:lnTo>
                  <a:pt x="3531" y="1135"/>
                </a:lnTo>
                <a:lnTo>
                  <a:pt x="3531" y="1135"/>
                </a:lnTo>
                <a:lnTo>
                  <a:pt x="3595" y="1199"/>
                </a:lnTo>
                <a:lnTo>
                  <a:pt x="3659" y="1220"/>
                </a:lnTo>
                <a:lnTo>
                  <a:pt x="3787" y="1220"/>
                </a:lnTo>
                <a:lnTo>
                  <a:pt x="3787" y="1220"/>
                </a:lnTo>
                <a:lnTo>
                  <a:pt x="3830" y="1156"/>
                </a:lnTo>
                <a:lnTo>
                  <a:pt x="3830" y="1071"/>
                </a:lnTo>
                <a:lnTo>
                  <a:pt x="3830" y="985"/>
                </a:lnTo>
                <a:lnTo>
                  <a:pt x="3809" y="900"/>
                </a:lnTo>
                <a:lnTo>
                  <a:pt x="3766" y="835"/>
                </a:lnTo>
                <a:lnTo>
                  <a:pt x="3702" y="793"/>
                </a:lnTo>
                <a:lnTo>
                  <a:pt x="3638" y="793"/>
                </a:lnTo>
                <a:lnTo>
                  <a:pt x="3552" y="835"/>
                </a:lnTo>
                <a:lnTo>
                  <a:pt x="3552" y="835"/>
                </a:lnTo>
                <a:close/>
                <a:moveTo>
                  <a:pt x="3338" y="1606"/>
                </a:moveTo>
                <a:lnTo>
                  <a:pt x="3338" y="1606"/>
                </a:lnTo>
                <a:lnTo>
                  <a:pt x="3359" y="1520"/>
                </a:lnTo>
                <a:lnTo>
                  <a:pt x="3338" y="1434"/>
                </a:lnTo>
                <a:lnTo>
                  <a:pt x="3274" y="1263"/>
                </a:lnTo>
                <a:lnTo>
                  <a:pt x="3274" y="1263"/>
                </a:lnTo>
                <a:lnTo>
                  <a:pt x="3145" y="1220"/>
                </a:lnTo>
                <a:lnTo>
                  <a:pt x="3060" y="1220"/>
                </a:lnTo>
                <a:lnTo>
                  <a:pt x="2996" y="1263"/>
                </a:lnTo>
                <a:lnTo>
                  <a:pt x="2996" y="1263"/>
                </a:lnTo>
                <a:lnTo>
                  <a:pt x="2953" y="1327"/>
                </a:lnTo>
                <a:lnTo>
                  <a:pt x="2953" y="1434"/>
                </a:lnTo>
                <a:lnTo>
                  <a:pt x="2953" y="1520"/>
                </a:lnTo>
                <a:lnTo>
                  <a:pt x="2996" y="1606"/>
                </a:lnTo>
                <a:lnTo>
                  <a:pt x="2996" y="1606"/>
                </a:lnTo>
                <a:lnTo>
                  <a:pt x="3060" y="1670"/>
                </a:lnTo>
                <a:lnTo>
                  <a:pt x="3167" y="1691"/>
                </a:lnTo>
                <a:lnTo>
                  <a:pt x="3210" y="1691"/>
                </a:lnTo>
                <a:lnTo>
                  <a:pt x="3252" y="1670"/>
                </a:lnTo>
                <a:lnTo>
                  <a:pt x="3295" y="1648"/>
                </a:lnTo>
                <a:lnTo>
                  <a:pt x="3338" y="1606"/>
                </a:lnTo>
                <a:lnTo>
                  <a:pt x="3338" y="1606"/>
                </a:lnTo>
                <a:close/>
                <a:moveTo>
                  <a:pt x="4365" y="1755"/>
                </a:moveTo>
                <a:lnTo>
                  <a:pt x="4365" y="1755"/>
                </a:lnTo>
                <a:lnTo>
                  <a:pt x="4408" y="1841"/>
                </a:lnTo>
                <a:lnTo>
                  <a:pt x="4451" y="1884"/>
                </a:lnTo>
                <a:lnTo>
                  <a:pt x="4515" y="1884"/>
                </a:lnTo>
                <a:lnTo>
                  <a:pt x="4579" y="1862"/>
                </a:lnTo>
                <a:lnTo>
                  <a:pt x="4622" y="1820"/>
                </a:lnTo>
                <a:lnTo>
                  <a:pt x="4665" y="1777"/>
                </a:lnTo>
                <a:lnTo>
                  <a:pt x="4686" y="1691"/>
                </a:lnTo>
                <a:lnTo>
                  <a:pt x="4686" y="1627"/>
                </a:lnTo>
                <a:lnTo>
                  <a:pt x="4686" y="1627"/>
                </a:lnTo>
                <a:lnTo>
                  <a:pt x="4558" y="1563"/>
                </a:lnTo>
                <a:lnTo>
                  <a:pt x="4515" y="1563"/>
                </a:lnTo>
                <a:lnTo>
                  <a:pt x="4451" y="1563"/>
                </a:lnTo>
                <a:lnTo>
                  <a:pt x="4386" y="1584"/>
                </a:lnTo>
                <a:lnTo>
                  <a:pt x="4365" y="1627"/>
                </a:lnTo>
                <a:lnTo>
                  <a:pt x="4344" y="1670"/>
                </a:lnTo>
                <a:lnTo>
                  <a:pt x="4365" y="1755"/>
                </a:lnTo>
                <a:lnTo>
                  <a:pt x="4365" y="1755"/>
                </a:lnTo>
                <a:close/>
                <a:moveTo>
                  <a:pt x="3787" y="2012"/>
                </a:moveTo>
                <a:lnTo>
                  <a:pt x="3787" y="2012"/>
                </a:lnTo>
                <a:lnTo>
                  <a:pt x="3851" y="2076"/>
                </a:lnTo>
                <a:lnTo>
                  <a:pt x="3894" y="2098"/>
                </a:lnTo>
                <a:lnTo>
                  <a:pt x="3937" y="2098"/>
                </a:lnTo>
                <a:lnTo>
                  <a:pt x="3980" y="2076"/>
                </a:lnTo>
                <a:lnTo>
                  <a:pt x="4023" y="2034"/>
                </a:lnTo>
                <a:lnTo>
                  <a:pt x="4044" y="1991"/>
                </a:lnTo>
                <a:lnTo>
                  <a:pt x="4065" y="1841"/>
                </a:lnTo>
                <a:lnTo>
                  <a:pt x="4065" y="1841"/>
                </a:lnTo>
                <a:lnTo>
                  <a:pt x="4023" y="1798"/>
                </a:lnTo>
                <a:lnTo>
                  <a:pt x="3958" y="1777"/>
                </a:lnTo>
                <a:lnTo>
                  <a:pt x="3894" y="1777"/>
                </a:lnTo>
                <a:lnTo>
                  <a:pt x="3851" y="1777"/>
                </a:lnTo>
                <a:lnTo>
                  <a:pt x="3809" y="1820"/>
                </a:lnTo>
                <a:lnTo>
                  <a:pt x="3766" y="1862"/>
                </a:lnTo>
                <a:lnTo>
                  <a:pt x="3766" y="1927"/>
                </a:lnTo>
                <a:lnTo>
                  <a:pt x="3787" y="2012"/>
                </a:lnTo>
                <a:lnTo>
                  <a:pt x="3787" y="2012"/>
                </a:lnTo>
                <a:close/>
                <a:moveTo>
                  <a:pt x="3466" y="2461"/>
                </a:moveTo>
                <a:lnTo>
                  <a:pt x="3466" y="2461"/>
                </a:lnTo>
                <a:lnTo>
                  <a:pt x="3359" y="2483"/>
                </a:lnTo>
                <a:lnTo>
                  <a:pt x="3295" y="2526"/>
                </a:lnTo>
                <a:lnTo>
                  <a:pt x="3274" y="2611"/>
                </a:lnTo>
                <a:lnTo>
                  <a:pt x="3295" y="2697"/>
                </a:lnTo>
                <a:lnTo>
                  <a:pt x="3338" y="2782"/>
                </a:lnTo>
                <a:lnTo>
                  <a:pt x="3402" y="2847"/>
                </a:lnTo>
                <a:lnTo>
                  <a:pt x="3466" y="2911"/>
                </a:lnTo>
                <a:lnTo>
                  <a:pt x="3573" y="2932"/>
                </a:lnTo>
                <a:lnTo>
                  <a:pt x="3573" y="2932"/>
                </a:lnTo>
                <a:lnTo>
                  <a:pt x="3638" y="2889"/>
                </a:lnTo>
                <a:lnTo>
                  <a:pt x="3659" y="2825"/>
                </a:lnTo>
                <a:lnTo>
                  <a:pt x="3680" y="2740"/>
                </a:lnTo>
                <a:lnTo>
                  <a:pt x="3659" y="2675"/>
                </a:lnTo>
                <a:lnTo>
                  <a:pt x="3638" y="2590"/>
                </a:lnTo>
                <a:lnTo>
                  <a:pt x="3595" y="2526"/>
                </a:lnTo>
                <a:lnTo>
                  <a:pt x="3531" y="2483"/>
                </a:lnTo>
                <a:lnTo>
                  <a:pt x="3466" y="2461"/>
                </a:lnTo>
                <a:lnTo>
                  <a:pt x="3466" y="2461"/>
                </a:lnTo>
                <a:close/>
                <a:moveTo>
                  <a:pt x="4386" y="2590"/>
                </a:moveTo>
                <a:lnTo>
                  <a:pt x="4386" y="2590"/>
                </a:lnTo>
                <a:lnTo>
                  <a:pt x="4365" y="2654"/>
                </a:lnTo>
                <a:lnTo>
                  <a:pt x="4386" y="2718"/>
                </a:lnTo>
                <a:lnTo>
                  <a:pt x="4429" y="2761"/>
                </a:lnTo>
                <a:lnTo>
                  <a:pt x="4472" y="2804"/>
                </a:lnTo>
                <a:lnTo>
                  <a:pt x="4536" y="2825"/>
                </a:lnTo>
                <a:lnTo>
                  <a:pt x="4600" y="2804"/>
                </a:lnTo>
                <a:lnTo>
                  <a:pt x="4665" y="2761"/>
                </a:lnTo>
                <a:lnTo>
                  <a:pt x="4686" y="2697"/>
                </a:lnTo>
                <a:lnTo>
                  <a:pt x="4686" y="2697"/>
                </a:lnTo>
                <a:lnTo>
                  <a:pt x="4665" y="2633"/>
                </a:lnTo>
                <a:lnTo>
                  <a:pt x="4643" y="2590"/>
                </a:lnTo>
                <a:lnTo>
                  <a:pt x="4622" y="2568"/>
                </a:lnTo>
                <a:lnTo>
                  <a:pt x="4579" y="2547"/>
                </a:lnTo>
                <a:lnTo>
                  <a:pt x="4515" y="2526"/>
                </a:lnTo>
                <a:lnTo>
                  <a:pt x="4472" y="2526"/>
                </a:lnTo>
                <a:lnTo>
                  <a:pt x="4429" y="2547"/>
                </a:lnTo>
                <a:lnTo>
                  <a:pt x="4386" y="2590"/>
                </a:lnTo>
                <a:lnTo>
                  <a:pt x="4386" y="259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5498060" y="1494269"/>
            <a:ext cx="276697" cy="258231"/>
          </a:xfrm>
          <a:custGeom>
            <a:rect b="b" l="l" r="r" t="t"/>
            <a:pathLst>
              <a:path extrusionOk="0" h="9565" w="10249">
                <a:moveTo>
                  <a:pt x="6526" y="1712"/>
                </a:moveTo>
                <a:lnTo>
                  <a:pt x="6526" y="1712"/>
                </a:lnTo>
                <a:lnTo>
                  <a:pt x="6462" y="1840"/>
                </a:lnTo>
                <a:lnTo>
                  <a:pt x="6376" y="1990"/>
                </a:lnTo>
                <a:lnTo>
                  <a:pt x="6355" y="2076"/>
                </a:lnTo>
                <a:lnTo>
                  <a:pt x="6333" y="2140"/>
                </a:lnTo>
                <a:lnTo>
                  <a:pt x="6355" y="2225"/>
                </a:lnTo>
                <a:lnTo>
                  <a:pt x="6419" y="2268"/>
                </a:lnTo>
                <a:lnTo>
                  <a:pt x="6419" y="2268"/>
                </a:lnTo>
                <a:lnTo>
                  <a:pt x="6462" y="2311"/>
                </a:lnTo>
                <a:lnTo>
                  <a:pt x="6526" y="2311"/>
                </a:lnTo>
                <a:lnTo>
                  <a:pt x="6590" y="2290"/>
                </a:lnTo>
                <a:lnTo>
                  <a:pt x="6654" y="2268"/>
                </a:lnTo>
                <a:lnTo>
                  <a:pt x="6761" y="2183"/>
                </a:lnTo>
                <a:lnTo>
                  <a:pt x="6825" y="2097"/>
                </a:lnTo>
                <a:lnTo>
                  <a:pt x="6825" y="2097"/>
                </a:lnTo>
                <a:lnTo>
                  <a:pt x="6890" y="2011"/>
                </a:lnTo>
                <a:lnTo>
                  <a:pt x="6954" y="1904"/>
                </a:lnTo>
                <a:lnTo>
                  <a:pt x="6997" y="1819"/>
                </a:lnTo>
                <a:lnTo>
                  <a:pt x="7018" y="1712"/>
                </a:lnTo>
                <a:lnTo>
                  <a:pt x="7039" y="1584"/>
                </a:lnTo>
                <a:lnTo>
                  <a:pt x="7018" y="1477"/>
                </a:lnTo>
                <a:lnTo>
                  <a:pt x="6997" y="1370"/>
                </a:lnTo>
                <a:lnTo>
                  <a:pt x="6975" y="1263"/>
                </a:lnTo>
                <a:lnTo>
                  <a:pt x="6975" y="1263"/>
                </a:lnTo>
                <a:lnTo>
                  <a:pt x="6890" y="1113"/>
                </a:lnTo>
                <a:lnTo>
                  <a:pt x="6804" y="963"/>
                </a:lnTo>
                <a:lnTo>
                  <a:pt x="6740" y="813"/>
                </a:lnTo>
                <a:lnTo>
                  <a:pt x="6676" y="664"/>
                </a:lnTo>
                <a:lnTo>
                  <a:pt x="6676" y="664"/>
                </a:lnTo>
                <a:lnTo>
                  <a:pt x="6676" y="557"/>
                </a:lnTo>
                <a:lnTo>
                  <a:pt x="6676" y="471"/>
                </a:lnTo>
                <a:lnTo>
                  <a:pt x="6718" y="385"/>
                </a:lnTo>
                <a:lnTo>
                  <a:pt x="6761" y="321"/>
                </a:lnTo>
                <a:lnTo>
                  <a:pt x="6761" y="321"/>
                </a:lnTo>
                <a:lnTo>
                  <a:pt x="6804" y="257"/>
                </a:lnTo>
                <a:lnTo>
                  <a:pt x="6847" y="236"/>
                </a:lnTo>
                <a:lnTo>
                  <a:pt x="6890" y="171"/>
                </a:lnTo>
                <a:lnTo>
                  <a:pt x="6890" y="107"/>
                </a:lnTo>
                <a:lnTo>
                  <a:pt x="6890" y="107"/>
                </a:lnTo>
                <a:lnTo>
                  <a:pt x="6825" y="22"/>
                </a:lnTo>
                <a:lnTo>
                  <a:pt x="6761" y="0"/>
                </a:lnTo>
                <a:lnTo>
                  <a:pt x="6676" y="0"/>
                </a:lnTo>
                <a:lnTo>
                  <a:pt x="6590" y="43"/>
                </a:lnTo>
                <a:lnTo>
                  <a:pt x="6504" y="107"/>
                </a:lnTo>
                <a:lnTo>
                  <a:pt x="6419" y="171"/>
                </a:lnTo>
                <a:lnTo>
                  <a:pt x="6333" y="278"/>
                </a:lnTo>
                <a:lnTo>
                  <a:pt x="6333" y="278"/>
                </a:lnTo>
                <a:lnTo>
                  <a:pt x="6269" y="450"/>
                </a:lnTo>
                <a:lnTo>
                  <a:pt x="6248" y="621"/>
                </a:lnTo>
                <a:lnTo>
                  <a:pt x="6269" y="813"/>
                </a:lnTo>
                <a:lnTo>
                  <a:pt x="6312" y="984"/>
                </a:lnTo>
                <a:lnTo>
                  <a:pt x="6312" y="984"/>
                </a:lnTo>
                <a:lnTo>
                  <a:pt x="6398" y="1156"/>
                </a:lnTo>
                <a:lnTo>
                  <a:pt x="6483" y="1327"/>
                </a:lnTo>
                <a:lnTo>
                  <a:pt x="6526" y="1434"/>
                </a:lnTo>
                <a:lnTo>
                  <a:pt x="6547" y="1519"/>
                </a:lnTo>
                <a:lnTo>
                  <a:pt x="6547" y="1626"/>
                </a:lnTo>
                <a:lnTo>
                  <a:pt x="6526" y="1712"/>
                </a:lnTo>
                <a:lnTo>
                  <a:pt x="6526" y="1712"/>
                </a:lnTo>
                <a:close/>
                <a:moveTo>
                  <a:pt x="4237" y="2439"/>
                </a:moveTo>
                <a:lnTo>
                  <a:pt x="4237" y="2439"/>
                </a:lnTo>
                <a:lnTo>
                  <a:pt x="4237" y="2546"/>
                </a:lnTo>
                <a:lnTo>
                  <a:pt x="4215" y="2653"/>
                </a:lnTo>
                <a:lnTo>
                  <a:pt x="4108" y="2867"/>
                </a:lnTo>
                <a:lnTo>
                  <a:pt x="4065" y="2974"/>
                </a:lnTo>
                <a:lnTo>
                  <a:pt x="4044" y="3081"/>
                </a:lnTo>
                <a:lnTo>
                  <a:pt x="4023" y="3167"/>
                </a:lnTo>
                <a:lnTo>
                  <a:pt x="4044" y="3274"/>
                </a:lnTo>
                <a:lnTo>
                  <a:pt x="4044" y="3274"/>
                </a:lnTo>
                <a:lnTo>
                  <a:pt x="4108" y="3338"/>
                </a:lnTo>
                <a:lnTo>
                  <a:pt x="4151" y="3381"/>
                </a:lnTo>
                <a:lnTo>
                  <a:pt x="4194" y="3402"/>
                </a:lnTo>
                <a:lnTo>
                  <a:pt x="4237" y="3402"/>
                </a:lnTo>
                <a:lnTo>
                  <a:pt x="4279" y="3381"/>
                </a:lnTo>
                <a:lnTo>
                  <a:pt x="4344" y="3359"/>
                </a:lnTo>
                <a:lnTo>
                  <a:pt x="4429" y="3274"/>
                </a:lnTo>
                <a:lnTo>
                  <a:pt x="4515" y="3145"/>
                </a:lnTo>
                <a:lnTo>
                  <a:pt x="4579" y="3017"/>
                </a:lnTo>
                <a:lnTo>
                  <a:pt x="4664" y="2824"/>
                </a:lnTo>
                <a:lnTo>
                  <a:pt x="4664" y="2824"/>
                </a:lnTo>
                <a:lnTo>
                  <a:pt x="4707" y="2611"/>
                </a:lnTo>
                <a:lnTo>
                  <a:pt x="4707" y="2418"/>
                </a:lnTo>
                <a:lnTo>
                  <a:pt x="4664" y="2247"/>
                </a:lnTo>
                <a:lnTo>
                  <a:pt x="4600" y="2054"/>
                </a:lnTo>
                <a:lnTo>
                  <a:pt x="4600" y="2054"/>
                </a:lnTo>
                <a:lnTo>
                  <a:pt x="4515" y="1947"/>
                </a:lnTo>
                <a:lnTo>
                  <a:pt x="4451" y="1862"/>
                </a:lnTo>
                <a:lnTo>
                  <a:pt x="4301" y="1691"/>
                </a:lnTo>
                <a:lnTo>
                  <a:pt x="4258" y="1605"/>
                </a:lnTo>
                <a:lnTo>
                  <a:pt x="4215" y="1498"/>
                </a:lnTo>
                <a:lnTo>
                  <a:pt x="4215" y="1391"/>
                </a:lnTo>
                <a:lnTo>
                  <a:pt x="4279" y="1263"/>
                </a:lnTo>
                <a:lnTo>
                  <a:pt x="4279" y="1263"/>
                </a:lnTo>
                <a:lnTo>
                  <a:pt x="4322" y="1156"/>
                </a:lnTo>
                <a:lnTo>
                  <a:pt x="4386" y="1070"/>
                </a:lnTo>
                <a:lnTo>
                  <a:pt x="4579" y="877"/>
                </a:lnTo>
                <a:lnTo>
                  <a:pt x="4664" y="792"/>
                </a:lnTo>
                <a:lnTo>
                  <a:pt x="4729" y="685"/>
                </a:lnTo>
                <a:lnTo>
                  <a:pt x="4771" y="578"/>
                </a:lnTo>
                <a:lnTo>
                  <a:pt x="4793" y="492"/>
                </a:lnTo>
                <a:lnTo>
                  <a:pt x="4793" y="492"/>
                </a:lnTo>
                <a:lnTo>
                  <a:pt x="4771" y="428"/>
                </a:lnTo>
                <a:lnTo>
                  <a:pt x="4750" y="385"/>
                </a:lnTo>
                <a:lnTo>
                  <a:pt x="4707" y="364"/>
                </a:lnTo>
                <a:lnTo>
                  <a:pt x="4664" y="364"/>
                </a:lnTo>
                <a:lnTo>
                  <a:pt x="4579" y="407"/>
                </a:lnTo>
                <a:lnTo>
                  <a:pt x="4451" y="471"/>
                </a:lnTo>
                <a:lnTo>
                  <a:pt x="4237" y="664"/>
                </a:lnTo>
                <a:lnTo>
                  <a:pt x="4108" y="792"/>
                </a:lnTo>
                <a:lnTo>
                  <a:pt x="4108" y="792"/>
                </a:lnTo>
                <a:lnTo>
                  <a:pt x="3958" y="1006"/>
                </a:lnTo>
                <a:lnTo>
                  <a:pt x="3830" y="1220"/>
                </a:lnTo>
                <a:lnTo>
                  <a:pt x="3787" y="1348"/>
                </a:lnTo>
                <a:lnTo>
                  <a:pt x="3744" y="1477"/>
                </a:lnTo>
                <a:lnTo>
                  <a:pt x="3744" y="1584"/>
                </a:lnTo>
                <a:lnTo>
                  <a:pt x="3766" y="1712"/>
                </a:lnTo>
                <a:lnTo>
                  <a:pt x="3766" y="1712"/>
                </a:lnTo>
                <a:lnTo>
                  <a:pt x="3787" y="1819"/>
                </a:lnTo>
                <a:lnTo>
                  <a:pt x="3851" y="1904"/>
                </a:lnTo>
                <a:lnTo>
                  <a:pt x="4001" y="2076"/>
                </a:lnTo>
                <a:lnTo>
                  <a:pt x="4151" y="2247"/>
                </a:lnTo>
                <a:lnTo>
                  <a:pt x="4215" y="2332"/>
                </a:lnTo>
                <a:lnTo>
                  <a:pt x="4237" y="2439"/>
                </a:lnTo>
                <a:lnTo>
                  <a:pt x="4237" y="2439"/>
                </a:lnTo>
                <a:close/>
                <a:moveTo>
                  <a:pt x="5349" y="2824"/>
                </a:moveTo>
                <a:lnTo>
                  <a:pt x="5349" y="2824"/>
                </a:lnTo>
                <a:lnTo>
                  <a:pt x="5371" y="2910"/>
                </a:lnTo>
                <a:lnTo>
                  <a:pt x="5413" y="2953"/>
                </a:lnTo>
                <a:lnTo>
                  <a:pt x="5456" y="2996"/>
                </a:lnTo>
                <a:lnTo>
                  <a:pt x="5520" y="2996"/>
                </a:lnTo>
                <a:lnTo>
                  <a:pt x="5584" y="2996"/>
                </a:lnTo>
                <a:lnTo>
                  <a:pt x="5649" y="2974"/>
                </a:lnTo>
                <a:lnTo>
                  <a:pt x="5713" y="2931"/>
                </a:lnTo>
                <a:lnTo>
                  <a:pt x="5756" y="2889"/>
                </a:lnTo>
                <a:lnTo>
                  <a:pt x="5756" y="2889"/>
                </a:lnTo>
                <a:lnTo>
                  <a:pt x="5820" y="2824"/>
                </a:lnTo>
                <a:lnTo>
                  <a:pt x="5863" y="2760"/>
                </a:lnTo>
                <a:lnTo>
                  <a:pt x="5905" y="2589"/>
                </a:lnTo>
                <a:lnTo>
                  <a:pt x="5927" y="2418"/>
                </a:lnTo>
                <a:lnTo>
                  <a:pt x="5884" y="2268"/>
                </a:lnTo>
                <a:lnTo>
                  <a:pt x="5884" y="2268"/>
                </a:lnTo>
                <a:lnTo>
                  <a:pt x="5863" y="2204"/>
                </a:lnTo>
                <a:lnTo>
                  <a:pt x="5820" y="2140"/>
                </a:lnTo>
                <a:lnTo>
                  <a:pt x="5713" y="2033"/>
                </a:lnTo>
                <a:lnTo>
                  <a:pt x="5627" y="1904"/>
                </a:lnTo>
                <a:lnTo>
                  <a:pt x="5584" y="1840"/>
                </a:lnTo>
                <a:lnTo>
                  <a:pt x="5563" y="1776"/>
                </a:lnTo>
                <a:lnTo>
                  <a:pt x="5563" y="1776"/>
                </a:lnTo>
                <a:lnTo>
                  <a:pt x="5584" y="1712"/>
                </a:lnTo>
                <a:lnTo>
                  <a:pt x="5606" y="1648"/>
                </a:lnTo>
                <a:lnTo>
                  <a:pt x="5670" y="1519"/>
                </a:lnTo>
                <a:lnTo>
                  <a:pt x="5777" y="1391"/>
                </a:lnTo>
                <a:lnTo>
                  <a:pt x="5798" y="1327"/>
                </a:lnTo>
                <a:lnTo>
                  <a:pt x="5820" y="1263"/>
                </a:lnTo>
                <a:lnTo>
                  <a:pt x="5820" y="1263"/>
                </a:lnTo>
                <a:lnTo>
                  <a:pt x="5777" y="1220"/>
                </a:lnTo>
                <a:lnTo>
                  <a:pt x="5713" y="1177"/>
                </a:lnTo>
                <a:lnTo>
                  <a:pt x="5670" y="1156"/>
                </a:lnTo>
                <a:lnTo>
                  <a:pt x="5606" y="1177"/>
                </a:lnTo>
                <a:lnTo>
                  <a:pt x="5542" y="1198"/>
                </a:lnTo>
                <a:lnTo>
                  <a:pt x="5499" y="1220"/>
                </a:lnTo>
                <a:lnTo>
                  <a:pt x="5371" y="1327"/>
                </a:lnTo>
                <a:lnTo>
                  <a:pt x="5285" y="1455"/>
                </a:lnTo>
                <a:lnTo>
                  <a:pt x="5199" y="1605"/>
                </a:lnTo>
                <a:lnTo>
                  <a:pt x="5135" y="1755"/>
                </a:lnTo>
                <a:lnTo>
                  <a:pt x="5114" y="1862"/>
                </a:lnTo>
                <a:lnTo>
                  <a:pt x="5114" y="1862"/>
                </a:lnTo>
                <a:lnTo>
                  <a:pt x="5135" y="1926"/>
                </a:lnTo>
                <a:lnTo>
                  <a:pt x="5157" y="1990"/>
                </a:lnTo>
                <a:lnTo>
                  <a:pt x="5221" y="2097"/>
                </a:lnTo>
                <a:lnTo>
                  <a:pt x="5306" y="2204"/>
                </a:lnTo>
                <a:lnTo>
                  <a:pt x="5371" y="2311"/>
                </a:lnTo>
                <a:lnTo>
                  <a:pt x="5371" y="2311"/>
                </a:lnTo>
                <a:lnTo>
                  <a:pt x="5413" y="2397"/>
                </a:lnTo>
                <a:lnTo>
                  <a:pt x="5435" y="2461"/>
                </a:lnTo>
                <a:lnTo>
                  <a:pt x="5413" y="2525"/>
                </a:lnTo>
                <a:lnTo>
                  <a:pt x="5413" y="2568"/>
                </a:lnTo>
                <a:lnTo>
                  <a:pt x="5371" y="2675"/>
                </a:lnTo>
                <a:lnTo>
                  <a:pt x="5349" y="2739"/>
                </a:lnTo>
                <a:lnTo>
                  <a:pt x="5349" y="2824"/>
                </a:lnTo>
                <a:lnTo>
                  <a:pt x="5349" y="2824"/>
                </a:lnTo>
                <a:close/>
                <a:moveTo>
                  <a:pt x="10249" y="4515"/>
                </a:moveTo>
                <a:lnTo>
                  <a:pt x="10249" y="4515"/>
                </a:lnTo>
                <a:lnTo>
                  <a:pt x="10227" y="4408"/>
                </a:lnTo>
                <a:lnTo>
                  <a:pt x="10185" y="4344"/>
                </a:lnTo>
                <a:lnTo>
                  <a:pt x="10120" y="4279"/>
                </a:lnTo>
                <a:lnTo>
                  <a:pt x="10035" y="4258"/>
                </a:lnTo>
                <a:lnTo>
                  <a:pt x="9949" y="4237"/>
                </a:lnTo>
                <a:lnTo>
                  <a:pt x="9842" y="4215"/>
                </a:lnTo>
                <a:lnTo>
                  <a:pt x="9650" y="4215"/>
                </a:lnTo>
                <a:lnTo>
                  <a:pt x="9650" y="4215"/>
                </a:lnTo>
                <a:lnTo>
                  <a:pt x="9372" y="4279"/>
                </a:lnTo>
                <a:lnTo>
                  <a:pt x="9093" y="4365"/>
                </a:lnTo>
                <a:lnTo>
                  <a:pt x="9093" y="4365"/>
                </a:lnTo>
                <a:lnTo>
                  <a:pt x="8901" y="4515"/>
                </a:lnTo>
                <a:lnTo>
                  <a:pt x="8772" y="4579"/>
                </a:lnTo>
                <a:lnTo>
                  <a:pt x="8730" y="4600"/>
                </a:lnTo>
                <a:lnTo>
                  <a:pt x="8687" y="4600"/>
                </a:lnTo>
                <a:lnTo>
                  <a:pt x="8687" y="4600"/>
                </a:lnTo>
                <a:lnTo>
                  <a:pt x="8665" y="4493"/>
                </a:lnTo>
                <a:lnTo>
                  <a:pt x="8665" y="4386"/>
                </a:lnTo>
                <a:lnTo>
                  <a:pt x="8644" y="4301"/>
                </a:lnTo>
                <a:lnTo>
                  <a:pt x="8601" y="4215"/>
                </a:lnTo>
                <a:lnTo>
                  <a:pt x="8601" y="4215"/>
                </a:lnTo>
                <a:lnTo>
                  <a:pt x="8537" y="4130"/>
                </a:lnTo>
                <a:lnTo>
                  <a:pt x="8452" y="4065"/>
                </a:lnTo>
                <a:lnTo>
                  <a:pt x="8259" y="3980"/>
                </a:lnTo>
                <a:lnTo>
                  <a:pt x="8259" y="3980"/>
                </a:lnTo>
                <a:lnTo>
                  <a:pt x="8024" y="3873"/>
                </a:lnTo>
                <a:lnTo>
                  <a:pt x="7767" y="3809"/>
                </a:lnTo>
                <a:lnTo>
                  <a:pt x="7531" y="3745"/>
                </a:lnTo>
                <a:lnTo>
                  <a:pt x="7275" y="3723"/>
                </a:lnTo>
                <a:lnTo>
                  <a:pt x="7275" y="3723"/>
                </a:lnTo>
                <a:lnTo>
                  <a:pt x="6162" y="3638"/>
                </a:lnTo>
                <a:lnTo>
                  <a:pt x="5606" y="3595"/>
                </a:lnTo>
                <a:lnTo>
                  <a:pt x="5050" y="3595"/>
                </a:lnTo>
                <a:lnTo>
                  <a:pt x="5050" y="3595"/>
                </a:lnTo>
                <a:lnTo>
                  <a:pt x="3980" y="3659"/>
                </a:lnTo>
                <a:lnTo>
                  <a:pt x="3466" y="3680"/>
                </a:lnTo>
                <a:lnTo>
                  <a:pt x="2931" y="3745"/>
                </a:lnTo>
                <a:lnTo>
                  <a:pt x="2931" y="3745"/>
                </a:lnTo>
                <a:lnTo>
                  <a:pt x="2418" y="3809"/>
                </a:lnTo>
                <a:lnTo>
                  <a:pt x="2161" y="3851"/>
                </a:lnTo>
                <a:lnTo>
                  <a:pt x="1926" y="3958"/>
                </a:lnTo>
                <a:lnTo>
                  <a:pt x="1926" y="3958"/>
                </a:lnTo>
                <a:lnTo>
                  <a:pt x="1819" y="4023"/>
                </a:lnTo>
                <a:lnTo>
                  <a:pt x="1755" y="4108"/>
                </a:lnTo>
                <a:lnTo>
                  <a:pt x="1690" y="4215"/>
                </a:lnTo>
                <a:lnTo>
                  <a:pt x="1669" y="4322"/>
                </a:lnTo>
                <a:lnTo>
                  <a:pt x="1648" y="4558"/>
                </a:lnTo>
                <a:lnTo>
                  <a:pt x="1626" y="4793"/>
                </a:lnTo>
                <a:lnTo>
                  <a:pt x="1626" y="4793"/>
                </a:lnTo>
                <a:lnTo>
                  <a:pt x="1220" y="4622"/>
                </a:lnTo>
                <a:lnTo>
                  <a:pt x="1006" y="4558"/>
                </a:lnTo>
                <a:lnTo>
                  <a:pt x="749" y="4515"/>
                </a:lnTo>
                <a:lnTo>
                  <a:pt x="749" y="4515"/>
                </a:lnTo>
                <a:lnTo>
                  <a:pt x="514" y="4493"/>
                </a:lnTo>
                <a:lnTo>
                  <a:pt x="407" y="4493"/>
                </a:lnTo>
                <a:lnTo>
                  <a:pt x="278" y="4515"/>
                </a:lnTo>
                <a:lnTo>
                  <a:pt x="193" y="4558"/>
                </a:lnTo>
                <a:lnTo>
                  <a:pt x="107" y="4622"/>
                </a:lnTo>
                <a:lnTo>
                  <a:pt x="43" y="4707"/>
                </a:lnTo>
                <a:lnTo>
                  <a:pt x="0" y="4836"/>
                </a:lnTo>
                <a:lnTo>
                  <a:pt x="0" y="4836"/>
                </a:lnTo>
                <a:lnTo>
                  <a:pt x="0" y="4964"/>
                </a:lnTo>
                <a:lnTo>
                  <a:pt x="22" y="5092"/>
                </a:lnTo>
                <a:lnTo>
                  <a:pt x="64" y="5199"/>
                </a:lnTo>
                <a:lnTo>
                  <a:pt x="129" y="5306"/>
                </a:lnTo>
                <a:lnTo>
                  <a:pt x="214" y="5413"/>
                </a:lnTo>
                <a:lnTo>
                  <a:pt x="300" y="5499"/>
                </a:lnTo>
                <a:lnTo>
                  <a:pt x="407" y="5563"/>
                </a:lnTo>
                <a:lnTo>
                  <a:pt x="514" y="5627"/>
                </a:lnTo>
                <a:lnTo>
                  <a:pt x="514" y="5627"/>
                </a:lnTo>
                <a:lnTo>
                  <a:pt x="599" y="5649"/>
                </a:lnTo>
                <a:lnTo>
                  <a:pt x="706" y="5670"/>
                </a:lnTo>
                <a:lnTo>
                  <a:pt x="963" y="5713"/>
                </a:lnTo>
                <a:lnTo>
                  <a:pt x="1220" y="5756"/>
                </a:lnTo>
                <a:lnTo>
                  <a:pt x="1305" y="5799"/>
                </a:lnTo>
                <a:lnTo>
                  <a:pt x="1370" y="5841"/>
                </a:lnTo>
                <a:lnTo>
                  <a:pt x="1370" y="5841"/>
                </a:lnTo>
                <a:lnTo>
                  <a:pt x="1391" y="5905"/>
                </a:lnTo>
                <a:lnTo>
                  <a:pt x="1412" y="5970"/>
                </a:lnTo>
                <a:lnTo>
                  <a:pt x="1370" y="6098"/>
                </a:lnTo>
                <a:lnTo>
                  <a:pt x="1370" y="6162"/>
                </a:lnTo>
                <a:lnTo>
                  <a:pt x="1370" y="6248"/>
                </a:lnTo>
                <a:lnTo>
                  <a:pt x="1391" y="6312"/>
                </a:lnTo>
                <a:lnTo>
                  <a:pt x="1455" y="6376"/>
                </a:lnTo>
                <a:lnTo>
                  <a:pt x="1455" y="6376"/>
                </a:lnTo>
                <a:lnTo>
                  <a:pt x="1519" y="6419"/>
                </a:lnTo>
                <a:lnTo>
                  <a:pt x="1562" y="6440"/>
                </a:lnTo>
                <a:lnTo>
                  <a:pt x="1605" y="6462"/>
                </a:lnTo>
                <a:lnTo>
                  <a:pt x="1648" y="6505"/>
                </a:lnTo>
                <a:lnTo>
                  <a:pt x="1648" y="6505"/>
                </a:lnTo>
                <a:lnTo>
                  <a:pt x="1669" y="6569"/>
                </a:lnTo>
                <a:lnTo>
                  <a:pt x="1690" y="6633"/>
                </a:lnTo>
                <a:lnTo>
                  <a:pt x="1690" y="6847"/>
                </a:lnTo>
                <a:lnTo>
                  <a:pt x="1690" y="7189"/>
                </a:lnTo>
                <a:lnTo>
                  <a:pt x="1690" y="7189"/>
                </a:lnTo>
                <a:lnTo>
                  <a:pt x="1712" y="7724"/>
                </a:lnTo>
                <a:lnTo>
                  <a:pt x="1712" y="7724"/>
                </a:lnTo>
                <a:lnTo>
                  <a:pt x="1733" y="8024"/>
                </a:lnTo>
                <a:lnTo>
                  <a:pt x="1776" y="8302"/>
                </a:lnTo>
                <a:lnTo>
                  <a:pt x="1840" y="8580"/>
                </a:lnTo>
                <a:lnTo>
                  <a:pt x="1947" y="8837"/>
                </a:lnTo>
                <a:lnTo>
                  <a:pt x="1947" y="8837"/>
                </a:lnTo>
                <a:lnTo>
                  <a:pt x="2011" y="8944"/>
                </a:lnTo>
                <a:lnTo>
                  <a:pt x="2097" y="9029"/>
                </a:lnTo>
                <a:lnTo>
                  <a:pt x="2204" y="9115"/>
                </a:lnTo>
                <a:lnTo>
                  <a:pt x="2311" y="9179"/>
                </a:lnTo>
                <a:lnTo>
                  <a:pt x="2546" y="9307"/>
                </a:lnTo>
                <a:lnTo>
                  <a:pt x="2782" y="9372"/>
                </a:lnTo>
                <a:lnTo>
                  <a:pt x="2782" y="9372"/>
                </a:lnTo>
                <a:lnTo>
                  <a:pt x="3081" y="9436"/>
                </a:lnTo>
                <a:lnTo>
                  <a:pt x="3381" y="9479"/>
                </a:lnTo>
                <a:lnTo>
                  <a:pt x="3980" y="9543"/>
                </a:lnTo>
                <a:lnTo>
                  <a:pt x="4579" y="9564"/>
                </a:lnTo>
                <a:lnTo>
                  <a:pt x="5178" y="9564"/>
                </a:lnTo>
                <a:lnTo>
                  <a:pt x="5178" y="9564"/>
                </a:lnTo>
                <a:lnTo>
                  <a:pt x="5798" y="9543"/>
                </a:lnTo>
                <a:lnTo>
                  <a:pt x="6398" y="9521"/>
                </a:lnTo>
                <a:lnTo>
                  <a:pt x="6997" y="9479"/>
                </a:lnTo>
                <a:lnTo>
                  <a:pt x="7296" y="9436"/>
                </a:lnTo>
                <a:lnTo>
                  <a:pt x="7596" y="9372"/>
                </a:lnTo>
                <a:lnTo>
                  <a:pt x="7596" y="9372"/>
                </a:lnTo>
                <a:lnTo>
                  <a:pt x="7852" y="9307"/>
                </a:lnTo>
                <a:lnTo>
                  <a:pt x="8066" y="9179"/>
                </a:lnTo>
                <a:lnTo>
                  <a:pt x="8259" y="9029"/>
                </a:lnTo>
                <a:lnTo>
                  <a:pt x="8409" y="8858"/>
                </a:lnTo>
                <a:lnTo>
                  <a:pt x="8537" y="8644"/>
                </a:lnTo>
                <a:lnTo>
                  <a:pt x="8644" y="8430"/>
                </a:lnTo>
                <a:lnTo>
                  <a:pt x="8730" y="8195"/>
                </a:lnTo>
                <a:lnTo>
                  <a:pt x="8751" y="7959"/>
                </a:lnTo>
                <a:lnTo>
                  <a:pt x="8751" y="7959"/>
                </a:lnTo>
                <a:lnTo>
                  <a:pt x="8794" y="7382"/>
                </a:lnTo>
                <a:lnTo>
                  <a:pt x="8815" y="6804"/>
                </a:lnTo>
                <a:lnTo>
                  <a:pt x="8815" y="6804"/>
                </a:lnTo>
                <a:lnTo>
                  <a:pt x="8837" y="6333"/>
                </a:lnTo>
                <a:lnTo>
                  <a:pt x="8837" y="6333"/>
                </a:lnTo>
                <a:lnTo>
                  <a:pt x="8815" y="6034"/>
                </a:lnTo>
                <a:lnTo>
                  <a:pt x="8815" y="5884"/>
                </a:lnTo>
                <a:lnTo>
                  <a:pt x="8837" y="5841"/>
                </a:lnTo>
                <a:lnTo>
                  <a:pt x="8858" y="5777"/>
                </a:lnTo>
                <a:lnTo>
                  <a:pt x="8858" y="5777"/>
                </a:lnTo>
                <a:lnTo>
                  <a:pt x="8901" y="5734"/>
                </a:lnTo>
                <a:lnTo>
                  <a:pt x="8965" y="5713"/>
                </a:lnTo>
                <a:lnTo>
                  <a:pt x="9093" y="5649"/>
                </a:lnTo>
                <a:lnTo>
                  <a:pt x="9265" y="5606"/>
                </a:lnTo>
                <a:lnTo>
                  <a:pt x="9372" y="5542"/>
                </a:lnTo>
                <a:lnTo>
                  <a:pt x="9372" y="5542"/>
                </a:lnTo>
                <a:lnTo>
                  <a:pt x="9821" y="5221"/>
                </a:lnTo>
                <a:lnTo>
                  <a:pt x="9821" y="5221"/>
                </a:lnTo>
                <a:lnTo>
                  <a:pt x="9992" y="5092"/>
                </a:lnTo>
                <a:lnTo>
                  <a:pt x="10120" y="4900"/>
                </a:lnTo>
                <a:lnTo>
                  <a:pt x="10185" y="4814"/>
                </a:lnTo>
                <a:lnTo>
                  <a:pt x="10227" y="4707"/>
                </a:lnTo>
                <a:lnTo>
                  <a:pt x="10249" y="4622"/>
                </a:lnTo>
                <a:lnTo>
                  <a:pt x="10249" y="4515"/>
                </a:lnTo>
                <a:lnTo>
                  <a:pt x="10249" y="4515"/>
                </a:lnTo>
                <a:close/>
                <a:moveTo>
                  <a:pt x="1391" y="5371"/>
                </a:moveTo>
                <a:lnTo>
                  <a:pt x="1391" y="5371"/>
                </a:lnTo>
                <a:lnTo>
                  <a:pt x="963" y="5285"/>
                </a:lnTo>
                <a:lnTo>
                  <a:pt x="749" y="5242"/>
                </a:lnTo>
                <a:lnTo>
                  <a:pt x="556" y="5199"/>
                </a:lnTo>
                <a:lnTo>
                  <a:pt x="556" y="5199"/>
                </a:lnTo>
                <a:lnTo>
                  <a:pt x="450" y="5050"/>
                </a:lnTo>
                <a:lnTo>
                  <a:pt x="407" y="4964"/>
                </a:lnTo>
                <a:lnTo>
                  <a:pt x="407" y="4943"/>
                </a:lnTo>
                <a:lnTo>
                  <a:pt x="428" y="4900"/>
                </a:lnTo>
                <a:lnTo>
                  <a:pt x="428" y="4900"/>
                </a:lnTo>
                <a:lnTo>
                  <a:pt x="450" y="4900"/>
                </a:lnTo>
                <a:lnTo>
                  <a:pt x="492" y="4878"/>
                </a:lnTo>
                <a:lnTo>
                  <a:pt x="599" y="4900"/>
                </a:lnTo>
                <a:lnTo>
                  <a:pt x="813" y="4921"/>
                </a:lnTo>
                <a:lnTo>
                  <a:pt x="813" y="4921"/>
                </a:lnTo>
                <a:lnTo>
                  <a:pt x="1006" y="4964"/>
                </a:lnTo>
                <a:lnTo>
                  <a:pt x="1198" y="5028"/>
                </a:lnTo>
                <a:lnTo>
                  <a:pt x="1370" y="5114"/>
                </a:lnTo>
                <a:lnTo>
                  <a:pt x="1519" y="5242"/>
                </a:lnTo>
                <a:lnTo>
                  <a:pt x="1519" y="5242"/>
                </a:lnTo>
                <a:lnTo>
                  <a:pt x="1605" y="5349"/>
                </a:lnTo>
                <a:lnTo>
                  <a:pt x="1626" y="5392"/>
                </a:lnTo>
                <a:lnTo>
                  <a:pt x="1605" y="5413"/>
                </a:lnTo>
                <a:lnTo>
                  <a:pt x="1541" y="5413"/>
                </a:lnTo>
                <a:lnTo>
                  <a:pt x="1391" y="5371"/>
                </a:lnTo>
                <a:lnTo>
                  <a:pt x="1391" y="5371"/>
                </a:lnTo>
                <a:close/>
                <a:moveTo>
                  <a:pt x="3081" y="4065"/>
                </a:moveTo>
                <a:lnTo>
                  <a:pt x="3081" y="4065"/>
                </a:lnTo>
                <a:lnTo>
                  <a:pt x="3659" y="4001"/>
                </a:lnTo>
                <a:lnTo>
                  <a:pt x="4237" y="3958"/>
                </a:lnTo>
                <a:lnTo>
                  <a:pt x="4237" y="3958"/>
                </a:lnTo>
                <a:lnTo>
                  <a:pt x="4985" y="3958"/>
                </a:lnTo>
                <a:lnTo>
                  <a:pt x="5713" y="4001"/>
                </a:lnTo>
                <a:lnTo>
                  <a:pt x="6462" y="4044"/>
                </a:lnTo>
                <a:lnTo>
                  <a:pt x="7189" y="4130"/>
                </a:lnTo>
                <a:lnTo>
                  <a:pt x="7189" y="4130"/>
                </a:lnTo>
                <a:lnTo>
                  <a:pt x="7146" y="4151"/>
                </a:lnTo>
                <a:lnTo>
                  <a:pt x="7104" y="4172"/>
                </a:lnTo>
                <a:lnTo>
                  <a:pt x="6932" y="4194"/>
                </a:lnTo>
                <a:lnTo>
                  <a:pt x="6654" y="4215"/>
                </a:lnTo>
                <a:lnTo>
                  <a:pt x="6654" y="4215"/>
                </a:lnTo>
                <a:lnTo>
                  <a:pt x="6333" y="4258"/>
                </a:lnTo>
                <a:lnTo>
                  <a:pt x="5991" y="4279"/>
                </a:lnTo>
                <a:lnTo>
                  <a:pt x="5991" y="4279"/>
                </a:lnTo>
                <a:lnTo>
                  <a:pt x="5606" y="4301"/>
                </a:lnTo>
                <a:lnTo>
                  <a:pt x="5221" y="4301"/>
                </a:lnTo>
                <a:lnTo>
                  <a:pt x="4451" y="4279"/>
                </a:lnTo>
                <a:lnTo>
                  <a:pt x="4451" y="4279"/>
                </a:lnTo>
                <a:lnTo>
                  <a:pt x="3873" y="4301"/>
                </a:lnTo>
                <a:lnTo>
                  <a:pt x="3595" y="4322"/>
                </a:lnTo>
                <a:lnTo>
                  <a:pt x="3295" y="4301"/>
                </a:lnTo>
                <a:lnTo>
                  <a:pt x="3295" y="4301"/>
                </a:lnTo>
                <a:lnTo>
                  <a:pt x="2653" y="4279"/>
                </a:lnTo>
                <a:lnTo>
                  <a:pt x="2653" y="4279"/>
                </a:lnTo>
                <a:lnTo>
                  <a:pt x="2397" y="4279"/>
                </a:lnTo>
                <a:lnTo>
                  <a:pt x="2268" y="4258"/>
                </a:lnTo>
                <a:lnTo>
                  <a:pt x="2204" y="4237"/>
                </a:lnTo>
                <a:lnTo>
                  <a:pt x="2140" y="4215"/>
                </a:lnTo>
                <a:lnTo>
                  <a:pt x="2140" y="4215"/>
                </a:lnTo>
                <a:lnTo>
                  <a:pt x="2161" y="4172"/>
                </a:lnTo>
                <a:lnTo>
                  <a:pt x="2204" y="4151"/>
                </a:lnTo>
                <a:lnTo>
                  <a:pt x="2290" y="4108"/>
                </a:lnTo>
                <a:lnTo>
                  <a:pt x="2439" y="4087"/>
                </a:lnTo>
                <a:lnTo>
                  <a:pt x="2589" y="4065"/>
                </a:lnTo>
                <a:lnTo>
                  <a:pt x="3081" y="4065"/>
                </a:lnTo>
                <a:lnTo>
                  <a:pt x="3081" y="4065"/>
                </a:lnTo>
                <a:close/>
                <a:moveTo>
                  <a:pt x="8387" y="6847"/>
                </a:moveTo>
                <a:lnTo>
                  <a:pt x="8387" y="6847"/>
                </a:lnTo>
                <a:lnTo>
                  <a:pt x="8345" y="7574"/>
                </a:lnTo>
                <a:lnTo>
                  <a:pt x="8345" y="7574"/>
                </a:lnTo>
                <a:lnTo>
                  <a:pt x="8323" y="7938"/>
                </a:lnTo>
                <a:lnTo>
                  <a:pt x="8302" y="8109"/>
                </a:lnTo>
                <a:lnTo>
                  <a:pt x="8238" y="8280"/>
                </a:lnTo>
                <a:lnTo>
                  <a:pt x="8173" y="8452"/>
                </a:lnTo>
                <a:lnTo>
                  <a:pt x="8088" y="8601"/>
                </a:lnTo>
                <a:lnTo>
                  <a:pt x="7981" y="8730"/>
                </a:lnTo>
                <a:lnTo>
                  <a:pt x="7831" y="8837"/>
                </a:lnTo>
                <a:lnTo>
                  <a:pt x="7831" y="8837"/>
                </a:lnTo>
                <a:lnTo>
                  <a:pt x="7681" y="8922"/>
                </a:lnTo>
                <a:lnTo>
                  <a:pt x="7510" y="8965"/>
                </a:lnTo>
                <a:lnTo>
                  <a:pt x="7339" y="9008"/>
                </a:lnTo>
                <a:lnTo>
                  <a:pt x="7168" y="9051"/>
                </a:lnTo>
                <a:lnTo>
                  <a:pt x="6804" y="9093"/>
                </a:lnTo>
                <a:lnTo>
                  <a:pt x="6462" y="9115"/>
                </a:lnTo>
                <a:lnTo>
                  <a:pt x="6462" y="9115"/>
                </a:lnTo>
                <a:lnTo>
                  <a:pt x="5691" y="9179"/>
                </a:lnTo>
                <a:lnTo>
                  <a:pt x="5306" y="9200"/>
                </a:lnTo>
                <a:lnTo>
                  <a:pt x="4943" y="9200"/>
                </a:lnTo>
                <a:lnTo>
                  <a:pt x="4943" y="9200"/>
                </a:lnTo>
                <a:lnTo>
                  <a:pt x="4579" y="9200"/>
                </a:lnTo>
                <a:lnTo>
                  <a:pt x="4215" y="9179"/>
                </a:lnTo>
                <a:lnTo>
                  <a:pt x="3851" y="9136"/>
                </a:lnTo>
                <a:lnTo>
                  <a:pt x="3488" y="9072"/>
                </a:lnTo>
                <a:lnTo>
                  <a:pt x="3488" y="9072"/>
                </a:lnTo>
                <a:lnTo>
                  <a:pt x="3103" y="9008"/>
                </a:lnTo>
                <a:lnTo>
                  <a:pt x="2910" y="8965"/>
                </a:lnTo>
                <a:lnTo>
                  <a:pt x="2739" y="8901"/>
                </a:lnTo>
                <a:lnTo>
                  <a:pt x="2589" y="8815"/>
                </a:lnTo>
                <a:lnTo>
                  <a:pt x="2461" y="8687"/>
                </a:lnTo>
                <a:lnTo>
                  <a:pt x="2397" y="8623"/>
                </a:lnTo>
                <a:lnTo>
                  <a:pt x="2354" y="8537"/>
                </a:lnTo>
                <a:lnTo>
                  <a:pt x="2311" y="8430"/>
                </a:lnTo>
                <a:lnTo>
                  <a:pt x="2290" y="8323"/>
                </a:lnTo>
                <a:lnTo>
                  <a:pt x="2290" y="8323"/>
                </a:lnTo>
                <a:lnTo>
                  <a:pt x="2717" y="8473"/>
                </a:lnTo>
                <a:lnTo>
                  <a:pt x="2931" y="8537"/>
                </a:lnTo>
                <a:lnTo>
                  <a:pt x="3145" y="8559"/>
                </a:lnTo>
                <a:lnTo>
                  <a:pt x="3145" y="8559"/>
                </a:lnTo>
                <a:lnTo>
                  <a:pt x="3295" y="8559"/>
                </a:lnTo>
                <a:lnTo>
                  <a:pt x="3359" y="8537"/>
                </a:lnTo>
                <a:lnTo>
                  <a:pt x="3424" y="8494"/>
                </a:lnTo>
                <a:lnTo>
                  <a:pt x="3488" y="8452"/>
                </a:lnTo>
                <a:lnTo>
                  <a:pt x="3488" y="8409"/>
                </a:lnTo>
                <a:lnTo>
                  <a:pt x="3466" y="8345"/>
                </a:lnTo>
                <a:lnTo>
                  <a:pt x="3402" y="8280"/>
                </a:lnTo>
                <a:lnTo>
                  <a:pt x="3402" y="8280"/>
                </a:lnTo>
                <a:lnTo>
                  <a:pt x="3295" y="8216"/>
                </a:lnTo>
                <a:lnTo>
                  <a:pt x="3145" y="8195"/>
                </a:lnTo>
                <a:lnTo>
                  <a:pt x="2867" y="8152"/>
                </a:lnTo>
                <a:lnTo>
                  <a:pt x="2867" y="8152"/>
                </a:lnTo>
                <a:lnTo>
                  <a:pt x="2653" y="8066"/>
                </a:lnTo>
                <a:lnTo>
                  <a:pt x="2418" y="8002"/>
                </a:lnTo>
                <a:lnTo>
                  <a:pt x="2418" y="8002"/>
                </a:lnTo>
                <a:lnTo>
                  <a:pt x="2311" y="7938"/>
                </a:lnTo>
                <a:lnTo>
                  <a:pt x="2247" y="7874"/>
                </a:lnTo>
                <a:lnTo>
                  <a:pt x="2225" y="7788"/>
                </a:lnTo>
                <a:lnTo>
                  <a:pt x="2225" y="7660"/>
                </a:lnTo>
                <a:lnTo>
                  <a:pt x="2225" y="7660"/>
                </a:lnTo>
                <a:lnTo>
                  <a:pt x="2461" y="7703"/>
                </a:lnTo>
                <a:lnTo>
                  <a:pt x="2717" y="7767"/>
                </a:lnTo>
                <a:lnTo>
                  <a:pt x="2953" y="7810"/>
                </a:lnTo>
                <a:lnTo>
                  <a:pt x="3081" y="7810"/>
                </a:lnTo>
                <a:lnTo>
                  <a:pt x="3210" y="7810"/>
                </a:lnTo>
                <a:lnTo>
                  <a:pt x="3210" y="7810"/>
                </a:lnTo>
                <a:lnTo>
                  <a:pt x="3295" y="7810"/>
                </a:lnTo>
                <a:lnTo>
                  <a:pt x="3402" y="7767"/>
                </a:lnTo>
                <a:lnTo>
                  <a:pt x="3424" y="7724"/>
                </a:lnTo>
                <a:lnTo>
                  <a:pt x="3445" y="7703"/>
                </a:lnTo>
                <a:lnTo>
                  <a:pt x="3466" y="7660"/>
                </a:lnTo>
                <a:lnTo>
                  <a:pt x="3445" y="7596"/>
                </a:lnTo>
                <a:lnTo>
                  <a:pt x="3445" y="7596"/>
                </a:lnTo>
                <a:lnTo>
                  <a:pt x="3424" y="7553"/>
                </a:lnTo>
                <a:lnTo>
                  <a:pt x="3381" y="7532"/>
                </a:lnTo>
                <a:lnTo>
                  <a:pt x="3295" y="7489"/>
                </a:lnTo>
                <a:lnTo>
                  <a:pt x="3103" y="7467"/>
                </a:lnTo>
                <a:lnTo>
                  <a:pt x="3103" y="7467"/>
                </a:lnTo>
                <a:lnTo>
                  <a:pt x="2653" y="7425"/>
                </a:lnTo>
                <a:lnTo>
                  <a:pt x="2397" y="7382"/>
                </a:lnTo>
                <a:lnTo>
                  <a:pt x="2311" y="7360"/>
                </a:lnTo>
                <a:lnTo>
                  <a:pt x="2247" y="7318"/>
                </a:lnTo>
                <a:lnTo>
                  <a:pt x="2247" y="7318"/>
                </a:lnTo>
                <a:lnTo>
                  <a:pt x="2183" y="7232"/>
                </a:lnTo>
                <a:lnTo>
                  <a:pt x="2204" y="7211"/>
                </a:lnTo>
                <a:lnTo>
                  <a:pt x="2204" y="7189"/>
                </a:lnTo>
                <a:lnTo>
                  <a:pt x="2268" y="7168"/>
                </a:lnTo>
                <a:lnTo>
                  <a:pt x="2354" y="7168"/>
                </a:lnTo>
                <a:lnTo>
                  <a:pt x="2568" y="7211"/>
                </a:lnTo>
                <a:lnTo>
                  <a:pt x="2696" y="7211"/>
                </a:lnTo>
                <a:lnTo>
                  <a:pt x="2696" y="7211"/>
                </a:lnTo>
                <a:lnTo>
                  <a:pt x="2803" y="7189"/>
                </a:lnTo>
                <a:lnTo>
                  <a:pt x="2867" y="7125"/>
                </a:lnTo>
                <a:lnTo>
                  <a:pt x="2889" y="7082"/>
                </a:lnTo>
                <a:lnTo>
                  <a:pt x="2889" y="7039"/>
                </a:lnTo>
                <a:lnTo>
                  <a:pt x="2889" y="6975"/>
                </a:lnTo>
                <a:lnTo>
                  <a:pt x="2867" y="6932"/>
                </a:lnTo>
                <a:lnTo>
                  <a:pt x="2867" y="6932"/>
                </a:lnTo>
                <a:lnTo>
                  <a:pt x="2846" y="6890"/>
                </a:lnTo>
                <a:lnTo>
                  <a:pt x="2803" y="6868"/>
                </a:lnTo>
                <a:lnTo>
                  <a:pt x="2717" y="6826"/>
                </a:lnTo>
                <a:lnTo>
                  <a:pt x="2525" y="6804"/>
                </a:lnTo>
                <a:lnTo>
                  <a:pt x="2525" y="6804"/>
                </a:lnTo>
                <a:lnTo>
                  <a:pt x="2439" y="6783"/>
                </a:lnTo>
                <a:lnTo>
                  <a:pt x="2354" y="6740"/>
                </a:lnTo>
                <a:lnTo>
                  <a:pt x="2311" y="6719"/>
                </a:lnTo>
                <a:lnTo>
                  <a:pt x="2290" y="6697"/>
                </a:lnTo>
                <a:lnTo>
                  <a:pt x="2268" y="6654"/>
                </a:lnTo>
                <a:lnTo>
                  <a:pt x="2290" y="6612"/>
                </a:lnTo>
                <a:lnTo>
                  <a:pt x="2290" y="6612"/>
                </a:lnTo>
                <a:lnTo>
                  <a:pt x="2311" y="6569"/>
                </a:lnTo>
                <a:lnTo>
                  <a:pt x="2332" y="6569"/>
                </a:lnTo>
                <a:lnTo>
                  <a:pt x="2418" y="6547"/>
                </a:lnTo>
                <a:lnTo>
                  <a:pt x="2525" y="6569"/>
                </a:lnTo>
                <a:lnTo>
                  <a:pt x="2610" y="6547"/>
                </a:lnTo>
                <a:lnTo>
                  <a:pt x="2610" y="6547"/>
                </a:lnTo>
                <a:lnTo>
                  <a:pt x="2675" y="6505"/>
                </a:lnTo>
                <a:lnTo>
                  <a:pt x="2717" y="6440"/>
                </a:lnTo>
                <a:lnTo>
                  <a:pt x="2696" y="6355"/>
                </a:lnTo>
                <a:lnTo>
                  <a:pt x="2632" y="6291"/>
                </a:lnTo>
                <a:lnTo>
                  <a:pt x="2632" y="6291"/>
                </a:lnTo>
                <a:lnTo>
                  <a:pt x="2589" y="6269"/>
                </a:lnTo>
                <a:lnTo>
                  <a:pt x="2525" y="6248"/>
                </a:lnTo>
                <a:lnTo>
                  <a:pt x="2439" y="6226"/>
                </a:lnTo>
                <a:lnTo>
                  <a:pt x="2439" y="6226"/>
                </a:lnTo>
                <a:lnTo>
                  <a:pt x="2354" y="6184"/>
                </a:lnTo>
                <a:lnTo>
                  <a:pt x="2332" y="6184"/>
                </a:lnTo>
                <a:lnTo>
                  <a:pt x="2311" y="6141"/>
                </a:lnTo>
                <a:lnTo>
                  <a:pt x="2290" y="6055"/>
                </a:lnTo>
                <a:lnTo>
                  <a:pt x="2290" y="6055"/>
                </a:lnTo>
                <a:lnTo>
                  <a:pt x="2247" y="5884"/>
                </a:lnTo>
                <a:lnTo>
                  <a:pt x="2225" y="5713"/>
                </a:lnTo>
                <a:lnTo>
                  <a:pt x="2225" y="5328"/>
                </a:lnTo>
                <a:lnTo>
                  <a:pt x="2247" y="4943"/>
                </a:lnTo>
                <a:lnTo>
                  <a:pt x="2268" y="4600"/>
                </a:lnTo>
                <a:lnTo>
                  <a:pt x="2268" y="4600"/>
                </a:lnTo>
                <a:lnTo>
                  <a:pt x="2632" y="4665"/>
                </a:lnTo>
                <a:lnTo>
                  <a:pt x="2996" y="4707"/>
                </a:lnTo>
                <a:lnTo>
                  <a:pt x="3359" y="4729"/>
                </a:lnTo>
                <a:lnTo>
                  <a:pt x="3744" y="4750"/>
                </a:lnTo>
                <a:lnTo>
                  <a:pt x="4472" y="4750"/>
                </a:lnTo>
                <a:lnTo>
                  <a:pt x="5221" y="4729"/>
                </a:lnTo>
                <a:lnTo>
                  <a:pt x="5221" y="4729"/>
                </a:lnTo>
                <a:lnTo>
                  <a:pt x="5991" y="4707"/>
                </a:lnTo>
                <a:lnTo>
                  <a:pt x="6761" y="4665"/>
                </a:lnTo>
                <a:lnTo>
                  <a:pt x="6761" y="4665"/>
                </a:lnTo>
                <a:lnTo>
                  <a:pt x="7446" y="4579"/>
                </a:lnTo>
                <a:lnTo>
                  <a:pt x="7788" y="4515"/>
                </a:lnTo>
                <a:lnTo>
                  <a:pt x="8109" y="4429"/>
                </a:lnTo>
                <a:lnTo>
                  <a:pt x="8109" y="4429"/>
                </a:lnTo>
                <a:lnTo>
                  <a:pt x="8173" y="4451"/>
                </a:lnTo>
                <a:lnTo>
                  <a:pt x="8216" y="4472"/>
                </a:lnTo>
                <a:lnTo>
                  <a:pt x="8259" y="4515"/>
                </a:lnTo>
                <a:lnTo>
                  <a:pt x="8280" y="4579"/>
                </a:lnTo>
                <a:lnTo>
                  <a:pt x="8280" y="4707"/>
                </a:lnTo>
                <a:lnTo>
                  <a:pt x="8280" y="4836"/>
                </a:lnTo>
                <a:lnTo>
                  <a:pt x="8280" y="4836"/>
                </a:lnTo>
                <a:lnTo>
                  <a:pt x="8302" y="5028"/>
                </a:lnTo>
                <a:lnTo>
                  <a:pt x="8302" y="5135"/>
                </a:lnTo>
                <a:lnTo>
                  <a:pt x="8302" y="5221"/>
                </a:lnTo>
                <a:lnTo>
                  <a:pt x="8302" y="5221"/>
                </a:lnTo>
                <a:lnTo>
                  <a:pt x="8280" y="5328"/>
                </a:lnTo>
                <a:lnTo>
                  <a:pt x="8259" y="5371"/>
                </a:lnTo>
                <a:lnTo>
                  <a:pt x="8216" y="5392"/>
                </a:lnTo>
                <a:lnTo>
                  <a:pt x="8131" y="5435"/>
                </a:lnTo>
                <a:lnTo>
                  <a:pt x="8131" y="5435"/>
                </a:lnTo>
                <a:lnTo>
                  <a:pt x="8002" y="5520"/>
                </a:lnTo>
                <a:lnTo>
                  <a:pt x="7938" y="5627"/>
                </a:lnTo>
                <a:lnTo>
                  <a:pt x="7917" y="5734"/>
                </a:lnTo>
                <a:lnTo>
                  <a:pt x="7917" y="5884"/>
                </a:lnTo>
                <a:lnTo>
                  <a:pt x="7917" y="5884"/>
                </a:lnTo>
                <a:lnTo>
                  <a:pt x="7917" y="5970"/>
                </a:lnTo>
                <a:lnTo>
                  <a:pt x="7959" y="6034"/>
                </a:lnTo>
                <a:lnTo>
                  <a:pt x="7981" y="6098"/>
                </a:lnTo>
                <a:lnTo>
                  <a:pt x="8024" y="6119"/>
                </a:lnTo>
                <a:lnTo>
                  <a:pt x="8152" y="6162"/>
                </a:lnTo>
                <a:lnTo>
                  <a:pt x="8302" y="6205"/>
                </a:lnTo>
                <a:lnTo>
                  <a:pt x="8302" y="6205"/>
                </a:lnTo>
                <a:lnTo>
                  <a:pt x="8366" y="6226"/>
                </a:lnTo>
                <a:lnTo>
                  <a:pt x="8387" y="6226"/>
                </a:lnTo>
                <a:lnTo>
                  <a:pt x="8409" y="6355"/>
                </a:lnTo>
                <a:lnTo>
                  <a:pt x="8409" y="6355"/>
                </a:lnTo>
                <a:lnTo>
                  <a:pt x="8409" y="6462"/>
                </a:lnTo>
                <a:lnTo>
                  <a:pt x="8409" y="6590"/>
                </a:lnTo>
                <a:lnTo>
                  <a:pt x="8387" y="6847"/>
                </a:lnTo>
                <a:lnTo>
                  <a:pt x="8387" y="6847"/>
                </a:lnTo>
                <a:close/>
                <a:moveTo>
                  <a:pt x="8430" y="5799"/>
                </a:moveTo>
                <a:lnTo>
                  <a:pt x="8430" y="5799"/>
                </a:lnTo>
                <a:lnTo>
                  <a:pt x="8387" y="5863"/>
                </a:lnTo>
                <a:lnTo>
                  <a:pt x="8345" y="5905"/>
                </a:lnTo>
                <a:lnTo>
                  <a:pt x="8302" y="5927"/>
                </a:lnTo>
                <a:lnTo>
                  <a:pt x="8238" y="5927"/>
                </a:lnTo>
                <a:lnTo>
                  <a:pt x="8195" y="5905"/>
                </a:lnTo>
                <a:lnTo>
                  <a:pt x="8152" y="5884"/>
                </a:lnTo>
                <a:lnTo>
                  <a:pt x="8109" y="5841"/>
                </a:lnTo>
                <a:lnTo>
                  <a:pt x="8109" y="5756"/>
                </a:lnTo>
                <a:lnTo>
                  <a:pt x="8109" y="5756"/>
                </a:lnTo>
                <a:lnTo>
                  <a:pt x="8131" y="5692"/>
                </a:lnTo>
                <a:lnTo>
                  <a:pt x="8173" y="5649"/>
                </a:lnTo>
                <a:lnTo>
                  <a:pt x="8238" y="5627"/>
                </a:lnTo>
                <a:lnTo>
                  <a:pt x="8302" y="5606"/>
                </a:lnTo>
                <a:lnTo>
                  <a:pt x="8366" y="5627"/>
                </a:lnTo>
                <a:lnTo>
                  <a:pt x="8409" y="5670"/>
                </a:lnTo>
                <a:lnTo>
                  <a:pt x="8430" y="5734"/>
                </a:lnTo>
                <a:lnTo>
                  <a:pt x="8430" y="5799"/>
                </a:lnTo>
                <a:lnTo>
                  <a:pt x="8430" y="5799"/>
                </a:lnTo>
                <a:close/>
                <a:moveTo>
                  <a:pt x="8794" y="5199"/>
                </a:moveTo>
                <a:lnTo>
                  <a:pt x="8794" y="5199"/>
                </a:lnTo>
                <a:lnTo>
                  <a:pt x="8772" y="5135"/>
                </a:lnTo>
                <a:lnTo>
                  <a:pt x="8772" y="5071"/>
                </a:lnTo>
                <a:lnTo>
                  <a:pt x="8772" y="5028"/>
                </a:lnTo>
                <a:lnTo>
                  <a:pt x="8751" y="4964"/>
                </a:lnTo>
                <a:lnTo>
                  <a:pt x="8751" y="4964"/>
                </a:lnTo>
                <a:lnTo>
                  <a:pt x="9008" y="4814"/>
                </a:lnTo>
                <a:lnTo>
                  <a:pt x="9286" y="4686"/>
                </a:lnTo>
                <a:lnTo>
                  <a:pt x="9585" y="4622"/>
                </a:lnTo>
                <a:lnTo>
                  <a:pt x="9885" y="4579"/>
                </a:lnTo>
                <a:lnTo>
                  <a:pt x="9885" y="4579"/>
                </a:lnTo>
                <a:lnTo>
                  <a:pt x="9864" y="4643"/>
                </a:lnTo>
                <a:lnTo>
                  <a:pt x="9821" y="4707"/>
                </a:lnTo>
                <a:lnTo>
                  <a:pt x="9714" y="4814"/>
                </a:lnTo>
                <a:lnTo>
                  <a:pt x="9585" y="4900"/>
                </a:lnTo>
                <a:lnTo>
                  <a:pt x="9414" y="4985"/>
                </a:lnTo>
                <a:lnTo>
                  <a:pt x="9072" y="5092"/>
                </a:lnTo>
                <a:lnTo>
                  <a:pt x="8794" y="5199"/>
                </a:lnTo>
                <a:lnTo>
                  <a:pt x="8794" y="519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5076379" y="1517946"/>
            <a:ext cx="277291" cy="212605"/>
          </a:xfrm>
          <a:custGeom>
            <a:rect b="b" l="l" r="r" t="t"/>
            <a:pathLst>
              <a:path extrusionOk="0" h="7875" w="10271">
                <a:moveTo>
                  <a:pt x="10227" y="4322"/>
                </a:moveTo>
                <a:lnTo>
                  <a:pt x="10227" y="4322"/>
                </a:lnTo>
                <a:lnTo>
                  <a:pt x="10163" y="4108"/>
                </a:lnTo>
                <a:lnTo>
                  <a:pt x="10120" y="4001"/>
                </a:lnTo>
                <a:lnTo>
                  <a:pt x="10099" y="3895"/>
                </a:lnTo>
                <a:lnTo>
                  <a:pt x="10099" y="3895"/>
                </a:lnTo>
                <a:lnTo>
                  <a:pt x="10099" y="3723"/>
                </a:lnTo>
                <a:lnTo>
                  <a:pt x="10078" y="3531"/>
                </a:lnTo>
                <a:lnTo>
                  <a:pt x="10078" y="3531"/>
                </a:lnTo>
                <a:lnTo>
                  <a:pt x="10035" y="3338"/>
                </a:lnTo>
                <a:lnTo>
                  <a:pt x="9971" y="3167"/>
                </a:lnTo>
                <a:lnTo>
                  <a:pt x="9821" y="2803"/>
                </a:lnTo>
                <a:lnTo>
                  <a:pt x="9821" y="2803"/>
                </a:lnTo>
                <a:lnTo>
                  <a:pt x="9671" y="2461"/>
                </a:lnTo>
                <a:lnTo>
                  <a:pt x="9543" y="2119"/>
                </a:lnTo>
                <a:lnTo>
                  <a:pt x="9372" y="1798"/>
                </a:lnTo>
                <a:lnTo>
                  <a:pt x="9265" y="1627"/>
                </a:lnTo>
                <a:lnTo>
                  <a:pt x="9158" y="1477"/>
                </a:lnTo>
                <a:lnTo>
                  <a:pt x="9158" y="1477"/>
                </a:lnTo>
                <a:lnTo>
                  <a:pt x="8944" y="1263"/>
                </a:lnTo>
                <a:lnTo>
                  <a:pt x="8708" y="1070"/>
                </a:lnTo>
                <a:lnTo>
                  <a:pt x="8708" y="1070"/>
                </a:lnTo>
                <a:lnTo>
                  <a:pt x="8580" y="963"/>
                </a:lnTo>
                <a:lnTo>
                  <a:pt x="8452" y="814"/>
                </a:lnTo>
                <a:lnTo>
                  <a:pt x="8323" y="685"/>
                </a:lnTo>
                <a:lnTo>
                  <a:pt x="8195" y="578"/>
                </a:lnTo>
                <a:lnTo>
                  <a:pt x="8195" y="578"/>
                </a:lnTo>
                <a:lnTo>
                  <a:pt x="8088" y="493"/>
                </a:lnTo>
                <a:lnTo>
                  <a:pt x="7960" y="450"/>
                </a:lnTo>
                <a:lnTo>
                  <a:pt x="7724" y="321"/>
                </a:lnTo>
                <a:lnTo>
                  <a:pt x="7724" y="321"/>
                </a:lnTo>
                <a:lnTo>
                  <a:pt x="7425" y="150"/>
                </a:lnTo>
                <a:lnTo>
                  <a:pt x="7104" y="22"/>
                </a:lnTo>
                <a:lnTo>
                  <a:pt x="7104" y="22"/>
                </a:lnTo>
                <a:lnTo>
                  <a:pt x="6933" y="0"/>
                </a:lnTo>
                <a:lnTo>
                  <a:pt x="6761" y="0"/>
                </a:lnTo>
                <a:lnTo>
                  <a:pt x="6590" y="22"/>
                </a:lnTo>
                <a:lnTo>
                  <a:pt x="6398" y="86"/>
                </a:lnTo>
                <a:lnTo>
                  <a:pt x="6226" y="150"/>
                </a:lnTo>
                <a:lnTo>
                  <a:pt x="6055" y="236"/>
                </a:lnTo>
                <a:lnTo>
                  <a:pt x="5756" y="407"/>
                </a:lnTo>
                <a:lnTo>
                  <a:pt x="5756" y="407"/>
                </a:lnTo>
                <a:lnTo>
                  <a:pt x="5435" y="600"/>
                </a:lnTo>
                <a:lnTo>
                  <a:pt x="5135" y="835"/>
                </a:lnTo>
                <a:lnTo>
                  <a:pt x="4879" y="1092"/>
                </a:lnTo>
                <a:lnTo>
                  <a:pt x="4622" y="1370"/>
                </a:lnTo>
                <a:lnTo>
                  <a:pt x="4622" y="1370"/>
                </a:lnTo>
                <a:lnTo>
                  <a:pt x="4386" y="1691"/>
                </a:lnTo>
                <a:lnTo>
                  <a:pt x="4194" y="2012"/>
                </a:lnTo>
                <a:lnTo>
                  <a:pt x="3852" y="2696"/>
                </a:lnTo>
                <a:lnTo>
                  <a:pt x="3852" y="2696"/>
                </a:lnTo>
                <a:lnTo>
                  <a:pt x="3702" y="2996"/>
                </a:lnTo>
                <a:lnTo>
                  <a:pt x="3531" y="3253"/>
                </a:lnTo>
                <a:lnTo>
                  <a:pt x="3359" y="3531"/>
                </a:lnTo>
                <a:lnTo>
                  <a:pt x="3145" y="3766"/>
                </a:lnTo>
                <a:lnTo>
                  <a:pt x="3145" y="3766"/>
                </a:lnTo>
                <a:lnTo>
                  <a:pt x="2889" y="4066"/>
                </a:lnTo>
                <a:lnTo>
                  <a:pt x="2589" y="4344"/>
                </a:lnTo>
                <a:lnTo>
                  <a:pt x="2418" y="4472"/>
                </a:lnTo>
                <a:lnTo>
                  <a:pt x="2247" y="4579"/>
                </a:lnTo>
                <a:lnTo>
                  <a:pt x="2076" y="4643"/>
                </a:lnTo>
                <a:lnTo>
                  <a:pt x="1883" y="4708"/>
                </a:lnTo>
                <a:lnTo>
                  <a:pt x="1883" y="4708"/>
                </a:lnTo>
                <a:lnTo>
                  <a:pt x="1712" y="4708"/>
                </a:lnTo>
                <a:lnTo>
                  <a:pt x="1562" y="4686"/>
                </a:lnTo>
                <a:lnTo>
                  <a:pt x="1412" y="4622"/>
                </a:lnTo>
                <a:lnTo>
                  <a:pt x="1241" y="4579"/>
                </a:lnTo>
                <a:lnTo>
                  <a:pt x="1091" y="4515"/>
                </a:lnTo>
                <a:lnTo>
                  <a:pt x="920" y="4451"/>
                </a:lnTo>
                <a:lnTo>
                  <a:pt x="771" y="4429"/>
                </a:lnTo>
                <a:lnTo>
                  <a:pt x="578" y="4429"/>
                </a:lnTo>
                <a:lnTo>
                  <a:pt x="578" y="4429"/>
                </a:lnTo>
                <a:lnTo>
                  <a:pt x="492" y="4451"/>
                </a:lnTo>
                <a:lnTo>
                  <a:pt x="385" y="4472"/>
                </a:lnTo>
                <a:lnTo>
                  <a:pt x="321" y="4515"/>
                </a:lnTo>
                <a:lnTo>
                  <a:pt x="236" y="4558"/>
                </a:lnTo>
                <a:lnTo>
                  <a:pt x="129" y="4686"/>
                </a:lnTo>
                <a:lnTo>
                  <a:pt x="43" y="4836"/>
                </a:lnTo>
                <a:lnTo>
                  <a:pt x="0" y="5007"/>
                </a:lnTo>
                <a:lnTo>
                  <a:pt x="0" y="5178"/>
                </a:lnTo>
                <a:lnTo>
                  <a:pt x="22" y="5371"/>
                </a:lnTo>
                <a:lnTo>
                  <a:pt x="86" y="5542"/>
                </a:lnTo>
                <a:lnTo>
                  <a:pt x="86" y="5542"/>
                </a:lnTo>
                <a:lnTo>
                  <a:pt x="193" y="5692"/>
                </a:lnTo>
                <a:lnTo>
                  <a:pt x="300" y="5842"/>
                </a:lnTo>
                <a:lnTo>
                  <a:pt x="428" y="5970"/>
                </a:lnTo>
                <a:lnTo>
                  <a:pt x="578" y="6077"/>
                </a:lnTo>
                <a:lnTo>
                  <a:pt x="578" y="6077"/>
                </a:lnTo>
                <a:lnTo>
                  <a:pt x="685" y="6141"/>
                </a:lnTo>
                <a:lnTo>
                  <a:pt x="813" y="6205"/>
                </a:lnTo>
                <a:lnTo>
                  <a:pt x="942" y="6248"/>
                </a:lnTo>
                <a:lnTo>
                  <a:pt x="1049" y="6312"/>
                </a:lnTo>
                <a:lnTo>
                  <a:pt x="1049" y="6312"/>
                </a:lnTo>
                <a:lnTo>
                  <a:pt x="1006" y="6483"/>
                </a:lnTo>
                <a:lnTo>
                  <a:pt x="963" y="6655"/>
                </a:lnTo>
                <a:lnTo>
                  <a:pt x="942" y="6847"/>
                </a:lnTo>
                <a:lnTo>
                  <a:pt x="942" y="7018"/>
                </a:lnTo>
                <a:lnTo>
                  <a:pt x="985" y="7189"/>
                </a:lnTo>
                <a:lnTo>
                  <a:pt x="1027" y="7339"/>
                </a:lnTo>
                <a:lnTo>
                  <a:pt x="1113" y="7489"/>
                </a:lnTo>
                <a:lnTo>
                  <a:pt x="1220" y="7617"/>
                </a:lnTo>
                <a:lnTo>
                  <a:pt x="1220" y="7617"/>
                </a:lnTo>
                <a:lnTo>
                  <a:pt x="1391" y="7767"/>
                </a:lnTo>
                <a:lnTo>
                  <a:pt x="1562" y="7831"/>
                </a:lnTo>
                <a:lnTo>
                  <a:pt x="1755" y="7874"/>
                </a:lnTo>
                <a:lnTo>
                  <a:pt x="1926" y="7874"/>
                </a:lnTo>
                <a:lnTo>
                  <a:pt x="2118" y="7831"/>
                </a:lnTo>
                <a:lnTo>
                  <a:pt x="2290" y="7746"/>
                </a:lnTo>
                <a:lnTo>
                  <a:pt x="2439" y="7639"/>
                </a:lnTo>
                <a:lnTo>
                  <a:pt x="2589" y="7489"/>
                </a:lnTo>
                <a:lnTo>
                  <a:pt x="2589" y="7489"/>
                </a:lnTo>
                <a:lnTo>
                  <a:pt x="2696" y="7318"/>
                </a:lnTo>
                <a:lnTo>
                  <a:pt x="2803" y="7147"/>
                </a:lnTo>
                <a:lnTo>
                  <a:pt x="2953" y="6783"/>
                </a:lnTo>
                <a:lnTo>
                  <a:pt x="2953" y="6783"/>
                </a:lnTo>
                <a:lnTo>
                  <a:pt x="3060" y="6569"/>
                </a:lnTo>
                <a:lnTo>
                  <a:pt x="3167" y="6376"/>
                </a:lnTo>
                <a:lnTo>
                  <a:pt x="3210" y="6312"/>
                </a:lnTo>
                <a:lnTo>
                  <a:pt x="3295" y="6248"/>
                </a:lnTo>
                <a:lnTo>
                  <a:pt x="3381" y="6184"/>
                </a:lnTo>
                <a:lnTo>
                  <a:pt x="3488" y="6120"/>
                </a:lnTo>
                <a:lnTo>
                  <a:pt x="3488" y="6120"/>
                </a:lnTo>
                <a:lnTo>
                  <a:pt x="3659" y="6013"/>
                </a:lnTo>
                <a:lnTo>
                  <a:pt x="3766" y="5949"/>
                </a:lnTo>
                <a:lnTo>
                  <a:pt x="3852" y="5927"/>
                </a:lnTo>
                <a:lnTo>
                  <a:pt x="3852" y="5927"/>
                </a:lnTo>
                <a:lnTo>
                  <a:pt x="3959" y="5906"/>
                </a:lnTo>
                <a:lnTo>
                  <a:pt x="4087" y="5884"/>
                </a:lnTo>
                <a:lnTo>
                  <a:pt x="4344" y="5884"/>
                </a:lnTo>
                <a:lnTo>
                  <a:pt x="4344" y="5884"/>
                </a:lnTo>
                <a:lnTo>
                  <a:pt x="4814" y="5884"/>
                </a:lnTo>
                <a:lnTo>
                  <a:pt x="5285" y="5906"/>
                </a:lnTo>
                <a:lnTo>
                  <a:pt x="5285" y="5906"/>
                </a:lnTo>
                <a:lnTo>
                  <a:pt x="5670" y="5949"/>
                </a:lnTo>
                <a:lnTo>
                  <a:pt x="6077" y="6013"/>
                </a:lnTo>
                <a:lnTo>
                  <a:pt x="6847" y="6205"/>
                </a:lnTo>
                <a:lnTo>
                  <a:pt x="7232" y="6269"/>
                </a:lnTo>
                <a:lnTo>
                  <a:pt x="7639" y="6334"/>
                </a:lnTo>
                <a:lnTo>
                  <a:pt x="8024" y="6334"/>
                </a:lnTo>
                <a:lnTo>
                  <a:pt x="8238" y="6334"/>
                </a:lnTo>
                <a:lnTo>
                  <a:pt x="8430" y="6312"/>
                </a:lnTo>
                <a:lnTo>
                  <a:pt x="8430" y="6312"/>
                </a:lnTo>
                <a:lnTo>
                  <a:pt x="8644" y="6269"/>
                </a:lnTo>
                <a:lnTo>
                  <a:pt x="8815" y="6227"/>
                </a:lnTo>
                <a:lnTo>
                  <a:pt x="9008" y="6162"/>
                </a:lnTo>
                <a:lnTo>
                  <a:pt x="9179" y="6077"/>
                </a:lnTo>
                <a:lnTo>
                  <a:pt x="9329" y="5991"/>
                </a:lnTo>
                <a:lnTo>
                  <a:pt x="9479" y="5884"/>
                </a:lnTo>
                <a:lnTo>
                  <a:pt x="9650" y="5756"/>
                </a:lnTo>
                <a:lnTo>
                  <a:pt x="9800" y="5606"/>
                </a:lnTo>
                <a:lnTo>
                  <a:pt x="9800" y="5606"/>
                </a:lnTo>
                <a:lnTo>
                  <a:pt x="9928" y="5478"/>
                </a:lnTo>
                <a:lnTo>
                  <a:pt x="10035" y="5328"/>
                </a:lnTo>
                <a:lnTo>
                  <a:pt x="10120" y="5178"/>
                </a:lnTo>
                <a:lnTo>
                  <a:pt x="10185" y="5028"/>
                </a:lnTo>
                <a:lnTo>
                  <a:pt x="10249" y="4857"/>
                </a:lnTo>
                <a:lnTo>
                  <a:pt x="10270" y="4686"/>
                </a:lnTo>
                <a:lnTo>
                  <a:pt x="10270" y="4515"/>
                </a:lnTo>
                <a:lnTo>
                  <a:pt x="10227" y="4322"/>
                </a:lnTo>
                <a:lnTo>
                  <a:pt x="10227" y="4322"/>
                </a:lnTo>
                <a:close/>
                <a:moveTo>
                  <a:pt x="3081" y="5628"/>
                </a:moveTo>
                <a:lnTo>
                  <a:pt x="3081" y="5628"/>
                </a:lnTo>
                <a:lnTo>
                  <a:pt x="2996" y="5756"/>
                </a:lnTo>
                <a:lnTo>
                  <a:pt x="2889" y="5842"/>
                </a:lnTo>
                <a:lnTo>
                  <a:pt x="2803" y="5949"/>
                </a:lnTo>
                <a:lnTo>
                  <a:pt x="2760" y="6013"/>
                </a:lnTo>
                <a:lnTo>
                  <a:pt x="2718" y="6098"/>
                </a:lnTo>
                <a:lnTo>
                  <a:pt x="2718" y="6098"/>
                </a:lnTo>
                <a:lnTo>
                  <a:pt x="2611" y="6441"/>
                </a:lnTo>
                <a:lnTo>
                  <a:pt x="2546" y="6612"/>
                </a:lnTo>
                <a:lnTo>
                  <a:pt x="2461" y="6762"/>
                </a:lnTo>
                <a:lnTo>
                  <a:pt x="2461" y="6762"/>
                </a:lnTo>
                <a:lnTo>
                  <a:pt x="2332" y="7018"/>
                </a:lnTo>
                <a:lnTo>
                  <a:pt x="2247" y="7168"/>
                </a:lnTo>
                <a:lnTo>
                  <a:pt x="2140" y="7296"/>
                </a:lnTo>
                <a:lnTo>
                  <a:pt x="2012" y="7403"/>
                </a:lnTo>
                <a:lnTo>
                  <a:pt x="1947" y="7425"/>
                </a:lnTo>
                <a:lnTo>
                  <a:pt x="1883" y="7446"/>
                </a:lnTo>
                <a:lnTo>
                  <a:pt x="1819" y="7468"/>
                </a:lnTo>
                <a:lnTo>
                  <a:pt x="1755" y="7446"/>
                </a:lnTo>
                <a:lnTo>
                  <a:pt x="1669" y="7425"/>
                </a:lnTo>
                <a:lnTo>
                  <a:pt x="1605" y="7382"/>
                </a:lnTo>
                <a:lnTo>
                  <a:pt x="1605" y="7382"/>
                </a:lnTo>
                <a:lnTo>
                  <a:pt x="1519" y="7275"/>
                </a:lnTo>
                <a:lnTo>
                  <a:pt x="1455" y="7147"/>
                </a:lnTo>
                <a:lnTo>
                  <a:pt x="1412" y="7018"/>
                </a:lnTo>
                <a:lnTo>
                  <a:pt x="1412" y="6869"/>
                </a:lnTo>
                <a:lnTo>
                  <a:pt x="1434" y="6719"/>
                </a:lnTo>
                <a:lnTo>
                  <a:pt x="1477" y="6569"/>
                </a:lnTo>
                <a:lnTo>
                  <a:pt x="1519" y="6441"/>
                </a:lnTo>
                <a:lnTo>
                  <a:pt x="1584" y="6334"/>
                </a:lnTo>
                <a:lnTo>
                  <a:pt x="1584" y="6334"/>
                </a:lnTo>
                <a:lnTo>
                  <a:pt x="1648" y="6227"/>
                </a:lnTo>
                <a:lnTo>
                  <a:pt x="1691" y="6120"/>
                </a:lnTo>
                <a:lnTo>
                  <a:pt x="1712" y="6034"/>
                </a:lnTo>
                <a:lnTo>
                  <a:pt x="1712" y="5884"/>
                </a:lnTo>
                <a:lnTo>
                  <a:pt x="1712" y="5884"/>
                </a:lnTo>
                <a:lnTo>
                  <a:pt x="1669" y="5756"/>
                </a:lnTo>
                <a:lnTo>
                  <a:pt x="1648" y="5735"/>
                </a:lnTo>
                <a:lnTo>
                  <a:pt x="1626" y="5713"/>
                </a:lnTo>
                <a:lnTo>
                  <a:pt x="1541" y="5735"/>
                </a:lnTo>
                <a:lnTo>
                  <a:pt x="1434" y="5777"/>
                </a:lnTo>
                <a:lnTo>
                  <a:pt x="1434" y="5777"/>
                </a:lnTo>
                <a:lnTo>
                  <a:pt x="1348" y="5820"/>
                </a:lnTo>
                <a:lnTo>
                  <a:pt x="1241" y="5863"/>
                </a:lnTo>
                <a:lnTo>
                  <a:pt x="1113" y="5863"/>
                </a:lnTo>
                <a:lnTo>
                  <a:pt x="1006" y="5842"/>
                </a:lnTo>
                <a:lnTo>
                  <a:pt x="899" y="5820"/>
                </a:lnTo>
                <a:lnTo>
                  <a:pt x="792" y="5756"/>
                </a:lnTo>
                <a:lnTo>
                  <a:pt x="706" y="5692"/>
                </a:lnTo>
                <a:lnTo>
                  <a:pt x="621" y="5606"/>
                </a:lnTo>
                <a:lnTo>
                  <a:pt x="621" y="5606"/>
                </a:lnTo>
                <a:lnTo>
                  <a:pt x="557" y="5456"/>
                </a:lnTo>
                <a:lnTo>
                  <a:pt x="492" y="5307"/>
                </a:lnTo>
                <a:lnTo>
                  <a:pt x="492" y="5135"/>
                </a:lnTo>
                <a:lnTo>
                  <a:pt x="514" y="5071"/>
                </a:lnTo>
                <a:lnTo>
                  <a:pt x="535" y="5007"/>
                </a:lnTo>
                <a:lnTo>
                  <a:pt x="535" y="5007"/>
                </a:lnTo>
                <a:lnTo>
                  <a:pt x="599" y="4922"/>
                </a:lnTo>
                <a:lnTo>
                  <a:pt x="642" y="4879"/>
                </a:lnTo>
                <a:lnTo>
                  <a:pt x="706" y="4857"/>
                </a:lnTo>
                <a:lnTo>
                  <a:pt x="771" y="4857"/>
                </a:lnTo>
                <a:lnTo>
                  <a:pt x="920" y="4879"/>
                </a:lnTo>
                <a:lnTo>
                  <a:pt x="1049" y="4922"/>
                </a:lnTo>
                <a:lnTo>
                  <a:pt x="1049" y="4922"/>
                </a:lnTo>
                <a:lnTo>
                  <a:pt x="1198" y="4986"/>
                </a:lnTo>
                <a:lnTo>
                  <a:pt x="1305" y="5071"/>
                </a:lnTo>
                <a:lnTo>
                  <a:pt x="1541" y="5221"/>
                </a:lnTo>
                <a:lnTo>
                  <a:pt x="1541" y="5221"/>
                </a:lnTo>
                <a:lnTo>
                  <a:pt x="1648" y="5285"/>
                </a:lnTo>
                <a:lnTo>
                  <a:pt x="1712" y="5285"/>
                </a:lnTo>
                <a:lnTo>
                  <a:pt x="1776" y="5285"/>
                </a:lnTo>
                <a:lnTo>
                  <a:pt x="1840" y="5285"/>
                </a:lnTo>
                <a:lnTo>
                  <a:pt x="1990" y="5221"/>
                </a:lnTo>
                <a:lnTo>
                  <a:pt x="2140" y="5178"/>
                </a:lnTo>
                <a:lnTo>
                  <a:pt x="2140" y="5178"/>
                </a:lnTo>
                <a:lnTo>
                  <a:pt x="2311" y="5050"/>
                </a:lnTo>
                <a:lnTo>
                  <a:pt x="2397" y="4986"/>
                </a:lnTo>
                <a:lnTo>
                  <a:pt x="2504" y="4943"/>
                </a:lnTo>
                <a:lnTo>
                  <a:pt x="2504" y="4943"/>
                </a:lnTo>
                <a:lnTo>
                  <a:pt x="2504" y="5050"/>
                </a:lnTo>
                <a:lnTo>
                  <a:pt x="2525" y="5135"/>
                </a:lnTo>
                <a:lnTo>
                  <a:pt x="2568" y="5200"/>
                </a:lnTo>
                <a:lnTo>
                  <a:pt x="2611" y="5221"/>
                </a:lnTo>
                <a:lnTo>
                  <a:pt x="2739" y="5264"/>
                </a:lnTo>
                <a:lnTo>
                  <a:pt x="2910" y="5285"/>
                </a:lnTo>
                <a:lnTo>
                  <a:pt x="2910" y="5285"/>
                </a:lnTo>
                <a:lnTo>
                  <a:pt x="3039" y="5307"/>
                </a:lnTo>
                <a:lnTo>
                  <a:pt x="3060" y="5328"/>
                </a:lnTo>
                <a:lnTo>
                  <a:pt x="3103" y="5392"/>
                </a:lnTo>
                <a:lnTo>
                  <a:pt x="3103" y="5392"/>
                </a:lnTo>
                <a:lnTo>
                  <a:pt x="3124" y="5456"/>
                </a:lnTo>
                <a:lnTo>
                  <a:pt x="3124" y="5521"/>
                </a:lnTo>
                <a:lnTo>
                  <a:pt x="3081" y="5628"/>
                </a:lnTo>
                <a:lnTo>
                  <a:pt x="3081" y="5628"/>
                </a:lnTo>
                <a:close/>
                <a:moveTo>
                  <a:pt x="7211" y="5820"/>
                </a:moveTo>
                <a:lnTo>
                  <a:pt x="7211" y="5820"/>
                </a:lnTo>
                <a:lnTo>
                  <a:pt x="7146" y="5756"/>
                </a:lnTo>
                <a:lnTo>
                  <a:pt x="7104" y="5692"/>
                </a:lnTo>
                <a:lnTo>
                  <a:pt x="7104" y="5692"/>
                </a:lnTo>
                <a:lnTo>
                  <a:pt x="7082" y="5606"/>
                </a:lnTo>
                <a:lnTo>
                  <a:pt x="7061" y="5563"/>
                </a:lnTo>
                <a:lnTo>
                  <a:pt x="7018" y="5542"/>
                </a:lnTo>
                <a:lnTo>
                  <a:pt x="7018" y="5542"/>
                </a:lnTo>
                <a:lnTo>
                  <a:pt x="6975" y="5521"/>
                </a:lnTo>
                <a:lnTo>
                  <a:pt x="6933" y="5521"/>
                </a:lnTo>
                <a:lnTo>
                  <a:pt x="6911" y="5521"/>
                </a:lnTo>
                <a:lnTo>
                  <a:pt x="6890" y="5542"/>
                </a:lnTo>
                <a:lnTo>
                  <a:pt x="6847" y="5606"/>
                </a:lnTo>
                <a:lnTo>
                  <a:pt x="6804" y="5670"/>
                </a:lnTo>
                <a:lnTo>
                  <a:pt x="6804" y="5670"/>
                </a:lnTo>
                <a:lnTo>
                  <a:pt x="6783" y="5692"/>
                </a:lnTo>
                <a:lnTo>
                  <a:pt x="6783" y="5713"/>
                </a:lnTo>
                <a:lnTo>
                  <a:pt x="6761" y="5735"/>
                </a:lnTo>
                <a:lnTo>
                  <a:pt x="6719" y="5713"/>
                </a:lnTo>
                <a:lnTo>
                  <a:pt x="6719" y="5713"/>
                </a:lnTo>
                <a:lnTo>
                  <a:pt x="6697" y="5670"/>
                </a:lnTo>
                <a:lnTo>
                  <a:pt x="6676" y="5628"/>
                </a:lnTo>
                <a:lnTo>
                  <a:pt x="6654" y="5542"/>
                </a:lnTo>
                <a:lnTo>
                  <a:pt x="6654" y="5542"/>
                </a:lnTo>
                <a:lnTo>
                  <a:pt x="6633" y="5349"/>
                </a:lnTo>
                <a:lnTo>
                  <a:pt x="6612" y="5242"/>
                </a:lnTo>
                <a:lnTo>
                  <a:pt x="6590" y="5200"/>
                </a:lnTo>
                <a:lnTo>
                  <a:pt x="6547" y="5178"/>
                </a:lnTo>
                <a:lnTo>
                  <a:pt x="6547" y="5178"/>
                </a:lnTo>
                <a:lnTo>
                  <a:pt x="6462" y="5135"/>
                </a:lnTo>
                <a:lnTo>
                  <a:pt x="6440" y="5135"/>
                </a:lnTo>
                <a:lnTo>
                  <a:pt x="6419" y="5135"/>
                </a:lnTo>
                <a:lnTo>
                  <a:pt x="6376" y="5200"/>
                </a:lnTo>
                <a:lnTo>
                  <a:pt x="6376" y="5307"/>
                </a:lnTo>
                <a:lnTo>
                  <a:pt x="6398" y="5521"/>
                </a:lnTo>
                <a:lnTo>
                  <a:pt x="6398" y="5649"/>
                </a:lnTo>
                <a:lnTo>
                  <a:pt x="6398" y="5649"/>
                </a:lnTo>
                <a:lnTo>
                  <a:pt x="6291" y="5628"/>
                </a:lnTo>
                <a:lnTo>
                  <a:pt x="6226" y="5606"/>
                </a:lnTo>
                <a:lnTo>
                  <a:pt x="6162" y="5542"/>
                </a:lnTo>
                <a:lnTo>
                  <a:pt x="6141" y="5499"/>
                </a:lnTo>
                <a:lnTo>
                  <a:pt x="6098" y="5349"/>
                </a:lnTo>
                <a:lnTo>
                  <a:pt x="6055" y="5178"/>
                </a:lnTo>
                <a:lnTo>
                  <a:pt x="6055" y="5178"/>
                </a:lnTo>
                <a:lnTo>
                  <a:pt x="5991" y="4986"/>
                </a:lnTo>
                <a:lnTo>
                  <a:pt x="5948" y="4879"/>
                </a:lnTo>
                <a:lnTo>
                  <a:pt x="5884" y="4815"/>
                </a:lnTo>
                <a:lnTo>
                  <a:pt x="5884" y="4815"/>
                </a:lnTo>
                <a:lnTo>
                  <a:pt x="5820" y="4793"/>
                </a:lnTo>
                <a:lnTo>
                  <a:pt x="5777" y="4772"/>
                </a:lnTo>
                <a:lnTo>
                  <a:pt x="5734" y="4793"/>
                </a:lnTo>
                <a:lnTo>
                  <a:pt x="5713" y="4815"/>
                </a:lnTo>
                <a:lnTo>
                  <a:pt x="5692" y="4922"/>
                </a:lnTo>
                <a:lnTo>
                  <a:pt x="5692" y="5050"/>
                </a:lnTo>
                <a:lnTo>
                  <a:pt x="5756" y="5349"/>
                </a:lnTo>
                <a:lnTo>
                  <a:pt x="5777" y="5456"/>
                </a:lnTo>
                <a:lnTo>
                  <a:pt x="5777" y="5542"/>
                </a:lnTo>
                <a:lnTo>
                  <a:pt x="5777" y="5542"/>
                </a:lnTo>
                <a:lnTo>
                  <a:pt x="5692" y="5542"/>
                </a:lnTo>
                <a:lnTo>
                  <a:pt x="5627" y="5499"/>
                </a:lnTo>
                <a:lnTo>
                  <a:pt x="5563" y="5456"/>
                </a:lnTo>
                <a:lnTo>
                  <a:pt x="5542" y="5392"/>
                </a:lnTo>
                <a:lnTo>
                  <a:pt x="5499" y="5221"/>
                </a:lnTo>
                <a:lnTo>
                  <a:pt x="5456" y="5050"/>
                </a:lnTo>
                <a:lnTo>
                  <a:pt x="5456" y="5050"/>
                </a:lnTo>
                <a:lnTo>
                  <a:pt x="5371" y="4815"/>
                </a:lnTo>
                <a:lnTo>
                  <a:pt x="5306" y="4708"/>
                </a:lnTo>
                <a:lnTo>
                  <a:pt x="5221" y="4601"/>
                </a:lnTo>
                <a:lnTo>
                  <a:pt x="5221" y="4601"/>
                </a:lnTo>
                <a:lnTo>
                  <a:pt x="5157" y="4558"/>
                </a:lnTo>
                <a:lnTo>
                  <a:pt x="5092" y="4536"/>
                </a:lnTo>
                <a:lnTo>
                  <a:pt x="5050" y="4558"/>
                </a:lnTo>
                <a:lnTo>
                  <a:pt x="5007" y="4579"/>
                </a:lnTo>
                <a:lnTo>
                  <a:pt x="4986" y="4622"/>
                </a:lnTo>
                <a:lnTo>
                  <a:pt x="4986" y="4665"/>
                </a:lnTo>
                <a:lnTo>
                  <a:pt x="4986" y="4815"/>
                </a:lnTo>
                <a:lnTo>
                  <a:pt x="4986" y="4815"/>
                </a:lnTo>
                <a:lnTo>
                  <a:pt x="5028" y="4986"/>
                </a:lnTo>
                <a:lnTo>
                  <a:pt x="5092" y="5135"/>
                </a:lnTo>
                <a:lnTo>
                  <a:pt x="5157" y="5307"/>
                </a:lnTo>
                <a:lnTo>
                  <a:pt x="5178" y="5499"/>
                </a:lnTo>
                <a:lnTo>
                  <a:pt x="5178" y="5499"/>
                </a:lnTo>
                <a:lnTo>
                  <a:pt x="5071" y="5499"/>
                </a:lnTo>
                <a:lnTo>
                  <a:pt x="5028" y="5478"/>
                </a:lnTo>
                <a:lnTo>
                  <a:pt x="4986" y="5456"/>
                </a:lnTo>
                <a:lnTo>
                  <a:pt x="4943" y="5392"/>
                </a:lnTo>
                <a:lnTo>
                  <a:pt x="4943" y="5392"/>
                </a:lnTo>
                <a:lnTo>
                  <a:pt x="4921" y="5328"/>
                </a:lnTo>
                <a:lnTo>
                  <a:pt x="4900" y="5242"/>
                </a:lnTo>
                <a:lnTo>
                  <a:pt x="4857" y="5093"/>
                </a:lnTo>
                <a:lnTo>
                  <a:pt x="4857" y="5093"/>
                </a:lnTo>
                <a:lnTo>
                  <a:pt x="4793" y="5007"/>
                </a:lnTo>
                <a:lnTo>
                  <a:pt x="4729" y="4900"/>
                </a:lnTo>
                <a:lnTo>
                  <a:pt x="4665" y="4815"/>
                </a:lnTo>
                <a:lnTo>
                  <a:pt x="4579" y="4772"/>
                </a:lnTo>
                <a:lnTo>
                  <a:pt x="4579" y="4772"/>
                </a:lnTo>
                <a:lnTo>
                  <a:pt x="4515" y="4772"/>
                </a:lnTo>
                <a:lnTo>
                  <a:pt x="4472" y="4772"/>
                </a:lnTo>
                <a:lnTo>
                  <a:pt x="4451" y="4793"/>
                </a:lnTo>
                <a:lnTo>
                  <a:pt x="4429" y="4836"/>
                </a:lnTo>
                <a:lnTo>
                  <a:pt x="4451" y="4943"/>
                </a:lnTo>
                <a:lnTo>
                  <a:pt x="4472" y="5050"/>
                </a:lnTo>
                <a:lnTo>
                  <a:pt x="4579" y="5328"/>
                </a:lnTo>
                <a:lnTo>
                  <a:pt x="4665" y="5499"/>
                </a:lnTo>
                <a:lnTo>
                  <a:pt x="4665" y="5499"/>
                </a:lnTo>
                <a:lnTo>
                  <a:pt x="4579" y="5521"/>
                </a:lnTo>
                <a:lnTo>
                  <a:pt x="4515" y="5542"/>
                </a:lnTo>
                <a:lnTo>
                  <a:pt x="4451" y="5521"/>
                </a:lnTo>
                <a:lnTo>
                  <a:pt x="4408" y="5499"/>
                </a:lnTo>
                <a:lnTo>
                  <a:pt x="4386" y="5478"/>
                </a:lnTo>
                <a:lnTo>
                  <a:pt x="4365" y="5435"/>
                </a:lnTo>
                <a:lnTo>
                  <a:pt x="4322" y="5328"/>
                </a:lnTo>
                <a:lnTo>
                  <a:pt x="4279" y="5071"/>
                </a:lnTo>
                <a:lnTo>
                  <a:pt x="4215" y="4964"/>
                </a:lnTo>
                <a:lnTo>
                  <a:pt x="4172" y="4922"/>
                </a:lnTo>
                <a:lnTo>
                  <a:pt x="4130" y="4900"/>
                </a:lnTo>
                <a:lnTo>
                  <a:pt x="4130" y="4900"/>
                </a:lnTo>
                <a:lnTo>
                  <a:pt x="4087" y="4879"/>
                </a:lnTo>
                <a:lnTo>
                  <a:pt x="4044" y="4879"/>
                </a:lnTo>
                <a:lnTo>
                  <a:pt x="4001" y="4900"/>
                </a:lnTo>
                <a:lnTo>
                  <a:pt x="3980" y="4922"/>
                </a:lnTo>
                <a:lnTo>
                  <a:pt x="3980" y="5007"/>
                </a:lnTo>
                <a:lnTo>
                  <a:pt x="3980" y="5135"/>
                </a:lnTo>
                <a:lnTo>
                  <a:pt x="4044" y="5392"/>
                </a:lnTo>
                <a:lnTo>
                  <a:pt x="4065" y="5478"/>
                </a:lnTo>
                <a:lnTo>
                  <a:pt x="4044" y="5542"/>
                </a:lnTo>
                <a:lnTo>
                  <a:pt x="4044" y="5542"/>
                </a:lnTo>
                <a:lnTo>
                  <a:pt x="4023" y="5563"/>
                </a:lnTo>
                <a:lnTo>
                  <a:pt x="3959" y="5585"/>
                </a:lnTo>
                <a:lnTo>
                  <a:pt x="3809" y="5606"/>
                </a:lnTo>
                <a:lnTo>
                  <a:pt x="3638" y="5606"/>
                </a:lnTo>
                <a:lnTo>
                  <a:pt x="3552" y="5585"/>
                </a:lnTo>
                <a:lnTo>
                  <a:pt x="3552" y="5585"/>
                </a:lnTo>
                <a:lnTo>
                  <a:pt x="3488" y="5521"/>
                </a:lnTo>
                <a:lnTo>
                  <a:pt x="3466" y="5456"/>
                </a:lnTo>
                <a:lnTo>
                  <a:pt x="3445" y="5285"/>
                </a:lnTo>
                <a:lnTo>
                  <a:pt x="3445" y="5285"/>
                </a:lnTo>
                <a:lnTo>
                  <a:pt x="3402" y="5200"/>
                </a:lnTo>
                <a:lnTo>
                  <a:pt x="3338" y="5114"/>
                </a:lnTo>
                <a:lnTo>
                  <a:pt x="3274" y="5050"/>
                </a:lnTo>
                <a:lnTo>
                  <a:pt x="3210" y="5007"/>
                </a:lnTo>
                <a:lnTo>
                  <a:pt x="3124" y="4986"/>
                </a:lnTo>
                <a:lnTo>
                  <a:pt x="3017" y="4964"/>
                </a:lnTo>
                <a:lnTo>
                  <a:pt x="2825" y="4964"/>
                </a:lnTo>
                <a:lnTo>
                  <a:pt x="2825" y="4964"/>
                </a:lnTo>
                <a:lnTo>
                  <a:pt x="2825" y="4879"/>
                </a:lnTo>
                <a:lnTo>
                  <a:pt x="2846" y="4815"/>
                </a:lnTo>
                <a:lnTo>
                  <a:pt x="2889" y="4772"/>
                </a:lnTo>
                <a:lnTo>
                  <a:pt x="2974" y="4708"/>
                </a:lnTo>
                <a:lnTo>
                  <a:pt x="2974" y="4708"/>
                </a:lnTo>
                <a:lnTo>
                  <a:pt x="3188" y="4536"/>
                </a:lnTo>
                <a:lnTo>
                  <a:pt x="3402" y="4365"/>
                </a:lnTo>
                <a:lnTo>
                  <a:pt x="3402" y="4365"/>
                </a:lnTo>
                <a:lnTo>
                  <a:pt x="3616" y="4151"/>
                </a:lnTo>
                <a:lnTo>
                  <a:pt x="3787" y="3916"/>
                </a:lnTo>
                <a:lnTo>
                  <a:pt x="3959" y="3659"/>
                </a:lnTo>
                <a:lnTo>
                  <a:pt x="4108" y="3402"/>
                </a:lnTo>
                <a:lnTo>
                  <a:pt x="4108" y="3402"/>
                </a:lnTo>
                <a:lnTo>
                  <a:pt x="4258" y="3060"/>
                </a:lnTo>
                <a:lnTo>
                  <a:pt x="4365" y="2739"/>
                </a:lnTo>
                <a:lnTo>
                  <a:pt x="4493" y="2418"/>
                </a:lnTo>
                <a:lnTo>
                  <a:pt x="4622" y="2097"/>
                </a:lnTo>
                <a:lnTo>
                  <a:pt x="4622" y="2097"/>
                </a:lnTo>
                <a:lnTo>
                  <a:pt x="4772" y="1841"/>
                </a:lnTo>
                <a:lnTo>
                  <a:pt x="4943" y="1605"/>
                </a:lnTo>
                <a:lnTo>
                  <a:pt x="5135" y="1413"/>
                </a:lnTo>
                <a:lnTo>
                  <a:pt x="5328" y="1220"/>
                </a:lnTo>
                <a:lnTo>
                  <a:pt x="5328" y="1220"/>
                </a:lnTo>
                <a:lnTo>
                  <a:pt x="5606" y="1006"/>
                </a:lnTo>
                <a:lnTo>
                  <a:pt x="5884" y="835"/>
                </a:lnTo>
                <a:lnTo>
                  <a:pt x="5884" y="835"/>
                </a:lnTo>
                <a:lnTo>
                  <a:pt x="6119" y="664"/>
                </a:lnTo>
                <a:lnTo>
                  <a:pt x="6248" y="600"/>
                </a:lnTo>
                <a:lnTo>
                  <a:pt x="6312" y="578"/>
                </a:lnTo>
                <a:lnTo>
                  <a:pt x="6355" y="578"/>
                </a:lnTo>
                <a:lnTo>
                  <a:pt x="6355" y="578"/>
                </a:lnTo>
                <a:lnTo>
                  <a:pt x="6376" y="600"/>
                </a:lnTo>
                <a:lnTo>
                  <a:pt x="6398" y="642"/>
                </a:lnTo>
                <a:lnTo>
                  <a:pt x="6398" y="749"/>
                </a:lnTo>
                <a:lnTo>
                  <a:pt x="6376" y="1092"/>
                </a:lnTo>
                <a:lnTo>
                  <a:pt x="6269" y="1712"/>
                </a:lnTo>
                <a:lnTo>
                  <a:pt x="6269" y="1712"/>
                </a:lnTo>
                <a:lnTo>
                  <a:pt x="6226" y="1990"/>
                </a:lnTo>
                <a:lnTo>
                  <a:pt x="6205" y="2311"/>
                </a:lnTo>
                <a:lnTo>
                  <a:pt x="6205" y="2632"/>
                </a:lnTo>
                <a:lnTo>
                  <a:pt x="6226" y="2974"/>
                </a:lnTo>
                <a:lnTo>
                  <a:pt x="6291" y="3295"/>
                </a:lnTo>
                <a:lnTo>
                  <a:pt x="6333" y="3445"/>
                </a:lnTo>
                <a:lnTo>
                  <a:pt x="6398" y="3595"/>
                </a:lnTo>
                <a:lnTo>
                  <a:pt x="6483" y="3723"/>
                </a:lnTo>
                <a:lnTo>
                  <a:pt x="6590" y="3830"/>
                </a:lnTo>
                <a:lnTo>
                  <a:pt x="6697" y="3937"/>
                </a:lnTo>
                <a:lnTo>
                  <a:pt x="6826" y="4023"/>
                </a:lnTo>
                <a:lnTo>
                  <a:pt x="6826" y="4023"/>
                </a:lnTo>
                <a:lnTo>
                  <a:pt x="6975" y="4023"/>
                </a:lnTo>
                <a:lnTo>
                  <a:pt x="7061" y="4044"/>
                </a:lnTo>
                <a:lnTo>
                  <a:pt x="7125" y="4066"/>
                </a:lnTo>
                <a:lnTo>
                  <a:pt x="7125" y="4066"/>
                </a:lnTo>
                <a:lnTo>
                  <a:pt x="7189" y="4108"/>
                </a:lnTo>
                <a:lnTo>
                  <a:pt x="7232" y="4173"/>
                </a:lnTo>
                <a:lnTo>
                  <a:pt x="7296" y="4344"/>
                </a:lnTo>
                <a:lnTo>
                  <a:pt x="7296" y="4344"/>
                </a:lnTo>
                <a:lnTo>
                  <a:pt x="7446" y="4686"/>
                </a:lnTo>
                <a:lnTo>
                  <a:pt x="7596" y="5050"/>
                </a:lnTo>
                <a:lnTo>
                  <a:pt x="7596" y="5050"/>
                </a:lnTo>
                <a:lnTo>
                  <a:pt x="7681" y="5178"/>
                </a:lnTo>
                <a:lnTo>
                  <a:pt x="7767" y="5307"/>
                </a:lnTo>
                <a:lnTo>
                  <a:pt x="8002" y="5542"/>
                </a:lnTo>
                <a:lnTo>
                  <a:pt x="8002" y="5542"/>
                </a:lnTo>
                <a:lnTo>
                  <a:pt x="8173" y="5670"/>
                </a:lnTo>
                <a:lnTo>
                  <a:pt x="8238" y="5756"/>
                </a:lnTo>
                <a:lnTo>
                  <a:pt x="8280" y="5863"/>
                </a:lnTo>
                <a:lnTo>
                  <a:pt x="8280" y="5863"/>
                </a:lnTo>
                <a:lnTo>
                  <a:pt x="8045" y="5906"/>
                </a:lnTo>
                <a:lnTo>
                  <a:pt x="7746" y="5927"/>
                </a:lnTo>
                <a:lnTo>
                  <a:pt x="7467" y="5884"/>
                </a:lnTo>
                <a:lnTo>
                  <a:pt x="7339" y="5863"/>
                </a:lnTo>
                <a:lnTo>
                  <a:pt x="7211" y="5820"/>
                </a:lnTo>
                <a:lnTo>
                  <a:pt x="7211" y="5820"/>
                </a:lnTo>
                <a:close/>
                <a:moveTo>
                  <a:pt x="9735" y="4793"/>
                </a:moveTo>
                <a:lnTo>
                  <a:pt x="9735" y="4793"/>
                </a:lnTo>
                <a:lnTo>
                  <a:pt x="9693" y="4900"/>
                </a:lnTo>
                <a:lnTo>
                  <a:pt x="9628" y="5007"/>
                </a:lnTo>
                <a:lnTo>
                  <a:pt x="9543" y="5135"/>
                </a:lnTo>
                <a:lnTo>
                  <a:pt x="9436" y="5242"/>
                </a:lnTo>
                <a:lnTo>
                  <a:pt x="9307" y="5349"/>
                </a:lnTo>
                <a:lnTo>
                  <a:pt x="9179" y="5435"/>
                </a:lnTo>
                <a:lnTo>
                  <a:pt x="9051" y="5521"/>
                </a:lnTo>
                <a:lnTo>
                  <a:pt x="8944" y="5563"/>
                </a:lnTo>
                <a:lnTo>
                  <a:pt x="8944" y="5563"/>
                </a:lnTo>
                <a:lnTo>
                  <a:pt x="8815" y="5585"/>
                </a:lnTo>
                <a:lnTo>
                  <a:pt x="8708" y="5585"/>
                </a:lnTo>
                <a:lnTo>
                  <a:pt x="8601" y="5542"/>
                </a:lnTo>
                <a:lnTo>
                  <a:pt x="8516" y="5478"/>
                </a:lnTo>
                <a:lnTo>
                  <a:pt x="8345" y="5328"/>
                </a:lnTo>
                <a:lnTo>
                  <a:pt x="8173" y="5135"/>
                </a:lnTo>
                <a:lnTo>
                  <a:pt x="8173" y="5135"/>
                </a:lnTo>
                <a:lnTo>
                  <a:pt x="8066" y="5007"/>
                </a:lnTo>
                <a:lnTo>
                  <a:pt x="7981" y="4879"/>
                </a:lnTo>
                <a:lnTo>
                  <a:pt x="7895" y="4708"/>
                </a:lnTo>
                <a:lnTo>
                  <a:pt x="7831" y="4558"/>
                </a:lnTo>
                <a:lnTo>
                  <a:pt x="7703" y="4215"/>
                </a:lnTo>
                <a:lnTo>
                  <a:pt x="7639" y="4066"/>
                </a:lnTo>
                <a:lnTo>
                  <a:pt x="7553" y="3916"/>
                </a:lnTo>
                <a:lnTo>
                  <a:pt x="7553" y="3916"/>
                </a:lnTo>
                <a:lnTo>
                  <a:pt x="7446" y="3788"/>
                </a:lnTo>
                <a:lnTo>
                  <a:pt x="7339" y="3723"/>
                </a:lnTo>
                <a:lnTo>
                  <a:pt x="7211" y="3681"/>
                </a:lnTo>
                <a:lnTo>
                  <a:pt x="7061" y="3638"/>
                </a:lnTo>
                <a:lnTo>
                  <a:pt x="7061" y="3638"/>
                </a:lnTo>
                <a:lnTo>
                  <a:pt x="6954" y="3595"/>
                </a:lnTo>
                <a:lnTo>
                  <a:pt x="6868" y="3531"/>
                </a:lnTo>
                <a:lnTo>
                  <a:pt x="6804" y="3424"/>
                </a:lnTo>
                <a:lnTo>
                  <a:pt x="6740" y="3317"/>
                </a:lnTo>
                <a:lnTo>
                  <a:pt x="6740" y="3317"/>
                </a:lnTo>
                <a:lnTo>
                  <a:pt x="6676" y="3146"/>
                </a:lnTo>
                <a:lnTo>
                  <a:pt x="6633" y="2953"/>
                </a:lnTo>
                <a:lnTo>
                  <a:pt x="6612" y="2761"/>
                </a:lnTo>
                <a:lnTo>
                  <a:pt x="6590" y="2568"/>
                </a:lnTo>
                <a:lnTo>
                  <a:pt x="6590" y="2183"/>
                </a:lnTo>
                <a:lnTo>
                  <a:pt x="6633" y="1798"/>
                </a:lnTo>
                <a:lnTo>
                  <a:pt x="6633" y="1798"/>
                </a:lnTo>
                <a:lnTo>
                  <a:pt x="6654" y="1477"/>
                </a:lnTo>
                <a:lnTo>
                  <a:pt x="6697" y="1113"/>
                </a:lnTo>
                <a:lnTo>
                  <a:pt x="6761" y="771"/>
                </a:lnTo>
                <a:lnTo>
                  <a:pt x="6804" y="621"/>
                </a:lnTo>
                <a:lnTo>
                  <a:pt x="6868" y="471"/>
                </a:lnTo>
                <a:lnTo>
                  <a:pt x="6868" y="471"/>
                </a:lnTo>
                <a:lnTo>
                  <a:pt x="6868" y="450"/>
                </a:lnTo>
                <a:lnTo>
                  <a:pt x="6890" y="428"/>
                </a:lnTo>
                <a:lnTo>
                  <a:pt x="6954" y="407"/>
                </a:lnTo>
                <a:lnTo>
                  <a:pt x="7040" y="428"/>
                </a:lnTo>
                <a:lnTo>
                  <a:pt x="7146" y="493"/>
                </a:lnTo>
                <a:lnTo>
                  <a:pt x="7360" y="600"/>
                </a:lnTo>
                <a:lnTo>
                  <a:pt x="7489" y="664"/>
                </a:lnTo>
                <a:lnTo>
                  <a:pt x="7489" y="664"/>
                </a:lnTo>
                <a:lnTo>
                  <a:pt x="7788" y="878"/>
                </a:lnTo>
                <a:lnTo>
                  <a:pt x="8088" y="1070"/>
                </a:lnTo>
                <a:lnTo>
                  <a:pt x="8088" y="1070"/>
                </a:lnTo>
                <a:lnTo>
                  <a:pt x="8409" y="1306"/>
                </a:lnTo>
                <a:lnTo>
                  <a:pt x="8666" y="1562"/>
                </a:lnTo>
                <a:lnTo>
                  <a:pt x="8794" y="1712"/>
                </a:lnTo>
                <a:lnTo>
                  <a:pt x="8901" y="1862"/>
                </a:lnTo>
                <a:lnTo>
                  <a:pt x="9008" y="2012"/>
                </a:lnTo>
                <a:lnTo>
                  <a:pt x="9093" y="2183"/>
                </a:lnTo>
                <a:lnTo>
                  <a:pt x="9093" y="2183"/>
                </a:lnTo>
                <a:lnTo>
                  <a:pt x="9243" y="2482"/>
                </a:lnTo>
                <a:lnTo>
                  <a:pt x="9393" y="2803"/>
                </a:lnTo>
                <a:lnTo>
                  <a:pt x="9500" y="3124"/>
                </a:lnTo>
                <a:lnTo>
                  <a:pt x="9607" y="3445"/>
                </a:lnTo>
                <a:lnTo>
                  <a:pt x="9693" y="3766"/>
                </a:lnTo>
                <a:lnTo>
                  <a:pt x="9735" y="4108"/>
                </a:lnTo>
                <a:lnTo>
                  <a:pt x="9757" y="4451"/>
                </a:lnTo>
                <a:lnTo>
                  <a:pt x="9735" y="4793"/>
                </a:lnTo>
                <a:lnTo>
                  <a:pt x="9735" y="4793"/>
                </a:lnTo>
                <a:close/>
                <a:moveTo>
                  <a:pt x="5670" y="2354"/>
                </a:moveTo>
                <a:lnTo>
                  <a:pt x="5670" y="2354"/>
                </a:lnTo>
                <a:lnTo>
                  <a:pt x="5627" y="2440"/>
                </a:lnTo>
                <a:lnTo>
                  <a:pt x="5606" y="2568"/>
                </a:lnTo>
                <a:lnTo>
                  <a:pt x="5606" y="2739"/>
                </a:lnTo>
                <a:lnTo>
                  <a:pt x="5606" y="2889"/>
                </a:lnTo>
                <a:lnTo>
                  <a:pt x="5627" y="3017"/>
                </a:lnTo>
                <a:lnTo>
                  <a:pt x="5670" y="3124"/>
                </a:lnTo>
                <a:lnTo>
                  <a:pt x="5692" y="3146"/>
                </a:lnTo>
                <a:lnTo>
                  <a:pt x="5734" y="3146"/>
                </a:lnTo>
                <a:lnTo>
                  <a:pt x="5777" y="3146"/>
                </a:lnTo>
                <a:lnTo>
                  <a:pt x="5820" y="3103"/>
                </a:lnTo>
                <a:lnTo>
                  <a:pt x="5820" y="3103"/>
                </a:lnTo>
                <a:lnTo>
                  <a:pt x="5841" y="3039"/>
                </a:lnTo>
                <a:lnTo>
                  <a:pt x="5863" y="2953"/>
                </a:lnTo>
                <a:lnTo>
                  <a:pt x="5863" y="2825"/>
                </a:lnTo>
                <a:lnTo>
                  <a:pt x="5841" y="2696"/>
                </a:lnTo>
                <a:lnTo>
                  <a:pt x="5820" y="2589"/>
                </a:lnTo>
                <a:lnTo>
                  <a:pt x="5777" y="2482"/>
                </a:lnTo>
                <a:lnTo>
                  <a:pt x="5734" y="2397"/>
                </a:lnTo>
                <a:lnTo>
                  <a:pt x="5670" y="2354"/>
                </a:lnTo>
                <a:lnTo>
                  <a:pt x="5670" y="2354"/>
                </a:lnTo>
                <a:close/>
                <a:moveTo>
                  <a:pt x="8152" y="2375"/>
                </a:moveTo>
                <a:lnTo>
                  <a:pt x="8152" y="2375"/>
                </a:lnTo>
                <a:lnTo>
                  <a:pt x="8088" y="2397"/>
                </a:lnTo>
                <a:lnTo>
                  <a:pt x="8002" y="2461"/>
                </a:lnTo>
                <a:lnTo>
                  <a:pt x="7895" y="2504"/>
                </a:lnTo>
                <a:lnTo>
                  <a:pt x="7810" y="2547"/>
                </a:lnTo>
                <a:lnTo>
                  <a:pt x="7810" y="2547"/>
                </a:lnTo>
                <a:lnTo>
                  <a:pt x="7746" y="2696"/>
                </a:lnTo>
                <a:lnTo>
                  <a:pt x="7724" y="2846"/>
                </a:lnTo>
                <a:lnTo>
                  <a:pt x="7703" y="3017"/>
                </a:lnTo>
                <a:lnTo>
                  <a:pt x="7724" y="3167"/>
                </a:lnTo>
                <a:lnTo>
                  <a:pt x="7724" y="3167"/>
                </a:lnTo>
                <a:lnTo>
                  <a:pt x="7746" y="3295"/>
                </a:lnTo>
                <a:lnTo>
                  <a:pt x="7788" y="3424"/>
                </a:lnTo>
                <a:lnTo>
                  <a:pt x="7853" y="3552"/>
                </a:lnTo>
                <a:lnTo>
                  <a:pt x="7917" y="3659"/>
                </a:lnTo>
                <a:lnTo>
                  <a:pt x="8002" y="3788"/>
                </a:lnTo>
                <a:lnTo>
                  <a:pt x="8109" y="3873"/>
                </a:lnTo>
                <a:lnTo>
                  <a:pt x="8216" y="3937"/>
                </a:lnTo>
                <a:lnTo>
                  <a:pt x="8345" y="3980"/>
                </a:lnTo>
                <a:lnTo>
                  <a:pt x="8345" y="3980"/>
                </a:lnTo>
                <a:lnTo>
                  <a:pt x="8494" y="3980"/>
                </a:lnTo>
                <a:lnTo>
                  <a:pt x="8623" y="3937"/>
                </a:lnTo>
                <a:lnTo>
                  <a:pt x="8730" y="3873"/>
                </a:lnTo>
                <a:lnTo>
                  <a:pt x="8794" y="3788"/>
                </a:lnTo>
                <a:lnTo>
                  <a:pt x="8858" y="3659"/>
                </a:lnTo>
                <a:lnTo>
                  <a:pt x="8901" y="3531"/>
                </a:lnTo>
                <a:lnTo>
                  <a:pt x="8901" y="3381"/>
                </a:lnTo>
                <a:lnTo>
                  <a:pt x="8901" y="3231"/>
                </a:lnTo>
                <a:lnTo>
                  <a:pt x="8880" y="3060"/>
                </a:lnTo>
                <a:lnTo>
                  <a:pt x="8815" y="2910"/>
                </a:lnTo>
                <a:lnTo>
                  <a:pt x="8751" y="2782"/>
                </a:lnTo>
                <a:lnTo>
                  <a:pt x="8666" y="2654"/>
                </a:lnTo>
                <a:lnTo>
                  <a:pt x="8559" y="2525"/>
                </a:lnTo>
                <a:lnTo>
                  <a:pt x="8452" y="2440"/>
                </a:lnTo>
                <a:lnTo>
                  <a:pt x="8302" y="2397"/>
                </a:lnTo>
                <a:lnTo>
                  <a:pt x="8152" y="2375"/>
                </a:lnTo>
                <a:lnTo>
                  <a:pt x="8152" y="2375"/>
                </a:lnTo>
                <a:close/>
                <a:moveTo>
                  <a:pt x="8601" y="3659"/>
                </a:moveTo>
                <a:lnTo>
                  <a:pt x="8601" y="3659"/>
                </a:lnTo>
                <a:lnTo>
                  <a:pt x="8559" y="3702"/>
                </a:lnTo>
                <a:lnTo>
                  <a:pt x="8494" y="3702"/>
                </a:lnTo>
                <a:lnTo>
                  <a:pt x="8430" y="3681"/>
                </a:lnTo>
                <a:lnTo>
                  <a:pt x="8366" y="3638"/>
                </a:lnTo>
                <a:lnTo>
                  <a:pt x="8238" y="3531"/>
                </a:lnTo>
                <a:lnTo>
                  <a:pt x="8173" y="3424"/>
                </a:lnTo>
                <a:lnTo>
                  <a:pt x="8173" y="3424"/>
                </a:lnTo>
                <a:lnTo>
                  <a:pt x="8131" y="3338"/>
                </a:lnTo>
                <a:lnTo>
                  <a:pt x="8109" y="3253"/>
                </a:lnTo>
                <a:lnTo>
                  <a:pt x="8088" y="3081"/>
                </a:lnTo>
                <a:lnTo>
                  <a:pt x="8109" y="2889"/>
                </a:lnTo>
                <a:lnTo>
                  <a:pt x="8173" y="2718"/>
                </a:lnTo>
                <a:lnTo>
                  <a:pt x="8173" y="2718"/>
                </a:lnTo>
                <a:lnTo>
                  <a:pt x="8173" y="2675"/>
                </a:lnTo>
                <a:lnTo>
                  <a:pt x="8216" y="2654"/>
                </a:lnTo>
                <a:lnTo>
                  <a:pt x="8280" y="2675"/>
                </a:lnTo>
                <a:lnTo>
                  <a:pt x="8345" y="2718"/>
                </a:lnTo>
                <a:lnTo>
                  <a:pt x="8494" y="2846"/>
                </a:lnTo>
                <a:lnTo>
                  <a:pt x="8580" y="2953"/>
                </a:lnTo>
                <a:lnTo>
                  <a:pt x="8580" y="2953"/>
                </a:lnTo>
                <a:lnTo>
                  <a:pt x="8644" y="3103"/>
                </a:lnTo>
                <a:lnTo>
                  <a:pt x="8687" y="3295"/>
                </a:lnTo>
                <a:lnTo>
                  <a:pt x="8687" y="3402"/>
                </a:lnTo>
                <a:lnTo>
                  <a:pt x="8687" y="3488"/>
                </a:lnTo>
                <a:lnTo>
                  <a:pt x="8666" y="3574"/>
                </a:lnTo>
                <a:lnTo>
                  <a:pt x="8601" y="3659"/>
                </a:lnTo>
                <a:lnTo>
                  <a:pt x="8601" y="3659"/>
                </a:lnTo>
                <a:close/>
                <a:moveTo>
                  <a:pt x="5349" y="3788"/>
                </a:moveTo>
                <a:lnTo>
                  <a:pt x="5349" y="3788"/>
                </a:lnTo>
                <a:lnTo>
                  <a:pt x="5392" y="3809"/>
                </a:lnTo>
                <a:lnTo>
                  <a:pt x="5435" y="3788"/>
                </a:lnTo>
                <a:lnTo>
                  <a:pt x="5478" y="3745"/>
                </a:lnTo>
                <a:lnTo>
                  <a:pt x="5499" y="3702"/>
                </a:lnTo>
                <a:lnTo>
                  <a:pt x="5520" y="3574"/>
                </a:lnTo>
                <a:lnTo>
                  <a:pt x="5499" y="3402"/>
                </a:lnTo>
                <a:lnTo>
                  <a:pt x="5478" y="3231"/>
                </a:lnTo>
                <a:lnTo>
                  <a:pt x="5435" y="3060"/>
                </a:lnTo>
                <a:lnTo>
                  <a:pt x="5371" y="2932"/>
                </a:lnTo>
                <a:lnTo>
                  <a:pt x="5328" y="2868"/>
                </a:lnTo>
                <a:lnTo>
                  <a:pt x="5328" y="2868"/>
                </a:lnTo>
                <a:lnTo>
                  <a:pt x="5285" y="2868"/>
                </a:lnTo>
                <a:lnTo>
                  <a:pt x="5264" y="2889"/>
                </a:lnTo>
                <a:lnTo>
                  <a:pt x="5199" y="2974"/>
                </a:lnTo>
                <a:lnTo>
                  <a:pt x="5178" y="3124"/>
                </a:lnTo>
                <a:lnTo>
                  <a:pt x="5178" y="3295"/>
                </a:lnTo>
                <a:lnTo>
                  <a:pt x="5178" y="3467"/>
                </a:lnTo>
                <a:lnTo>
                  <a:pt x="5221" y="3616"/>
                </a:lnTo>
                <a:lnTo>
                  <a:pt x="5285" y="3745"/>
                </a:lnTo>
                <a:lnTo>
                  <a:pt x="5306" y="3766"/>
                </a:lnTo>
                <a:lnTo>
                  <a:pt x="5349" y="3788"/>
                </a:lnTo>
                <a:lnTo>
                  <a:pt x="5349" y="3788"/>
                </a:lnTo>
                <a:close/>
                <a:moveTo>
                  <a:pt x="4943" y="2996"/>
                </a:moveTo>
                <a:lnTo>
                  <a:pt x="4943" y="2996"/>
                </a:lnTo>
                <a:lnTo>
                  <a:pt x="4921" y="3017"/>
                </a:lnTo>
                <a:lnTo>
                  <a:pt x="4879" y="3039"/>
                </a:lnTo>
                <a:lnTo>
                  <a:pt x="4836" y="3146"/>
                </a:lnTo>
                <a:lnTo>
                  <a:pt x="4814" y="3317"/>
                </a:lnTo>
                <a:lnTo>
                  <a:pt x="4814" y="3488"/>
                </a:lnTo>
                <a:lnTo>
                  <a:pt x="4836" y="3659"/>
                </a:lnTo>
                <a:lnTo>
                  <a:pt x="4879" y="3809"/>
                </a:lnTo>
                <a:lnTo>
                  <a:pt x="4921" y="3852"/>
                </a:lnTo>
                <a:lnTo>
                  <a:pt x="4943" y="3895"/>
                </a:lnTo>
                <a:lnTo>
                  <a:pt x="4986" y="3916"/>
                </a:lnTo>
                <a:lnTo>
                  <a:pt x="5028" y="3916"/>
                </a:lnTo>
                <a:lnTo>
                  <a:pt x="5028" y="3916"/>
                </a:lnTo>
                <a:lnTo>
                  <a:pt x="5050" y="3895"/>
                </a:lnTo>
                <a:lnTo>
                  <a:pt x="5071" y="3852"/>
                </a:lnTo>
                <a:lnTo>
                  <a:pt x="5114" y="3745"/>
                </a:lnTo>
                <a:lnTo>
                  <a:pt x="5114" y="3616"/>
                </a:lnTo>
                <a:lnTo>
                  <a:pt x="5114" y="3445"/>
                </a:lnTo>
                <a:lnTo>
                  <a:pt x="5092" y="3295"/>
                </a:lnTo>
                <a:lnTo>
                  <a:pt x="5050" y="3146"/>
                </a:lnTo>
                <a:lnTo>
                  <a:pt x="5007" y="3039"/>
                </a:lnTo>
                <a:lnTo>
                  <a:pt x="4964" y="3017"/>
                </a:lnTo>
                <a:lnTo>
                  <a:pt x="4943" y="2996"/>
                </a:lnTo>
                <a:lnTo>
                  <a:pt x="4943" y="299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4712446" y="1497725"/>
            <a:ext cx="161769" cy="253021"/>
          </a:xfrm>
          <a:custGeom>
            <a:rect b="b" l="l" r="r" t="t"/>
            <a:pathLst>
              <a:path extrusionOk="0" h="9372" w="5992">
                <a:moveTo>
                  <a:pt x="2932" y="6098"/>
                </a:moveTo>
                <a:lnTo>
                  <a:pt x="2932" y="6098"/>
                </a:lnTo>
                <a:lnTo>
                  <a:pt x="2954" y="5457"/>
                </a:lnTo>
                <a:lnTo>
                  <a:pt x="2954" y="4793"/>
                </a:lnTo>
                <a:lnTo>
                  <a:pt x="2932" y="4451"/>
                </a:lnTo>
                <a:lnTo>
                  <a:pt x="2889" y="4130"/>
                </a:lnTo>
                <a:lnTo>
                  <a:pt x="2825" y="3830"/>
                </a:lnTo>
                <a:lnTo>
                  <a:pt x="2697" y="3531"/>
                </a:lnTo>
                <a:lnTo>
                  <a:pt x="2697" y="3531"/>
                </a:lnTo>
                <a:lnTo>
                  <a:pt x="2568" y="3231"/>
                </a:lnTo>
                <a:lnTo>
                  <a:pt x="2397" y="2953"/>
                </a:lnTo>
                <a:lnTo>
                  <a:pt x="2397" y="2953"/>
                </a:lnTo>
                <a:lnTo>
                  <a:pt x="2226" y="2718"/>
                </a:lnTo>
                <a:lnTo>
                  <a:pt x="2162" y="2611"/>
                </a:lnTo>
                <a:lnTo>
                  <a:pt x="2119" y="2461"/>
                </a:lnTo>
                <a:lnTo>
                  <a:pt x="2119" y="2461"/>
                </a:lnTo>
                <a:lnTo>
                  <a:pt x="2076" y="2226"/>
                </a:lnTo>
                <a:lnTo>
                  <a:pt x="2034" y="1926"/>
                </a:lnTo>
                <a:lnTo>
                  <a:pt x="2034" y="1669"/>
                </a:lnTo>
                <a:lnTo>
                  <a:pt x="2034" y="1541"/>
                </a:lnTo>
                <a:lnTo>
                  <a:pt x="2076" y="1456"/>
                </a:lnTo>
                <a:lnTo>
                  <a:pt x="2076" y="1456"/>
                </a:lnTo>
                <a:lnTo>
                  <a:pt x="2119" y="1349"/>
                </a:lnTo>
                <a:lnTo>
                  <a:pt x="2162" y="1263"/>
                </a:lnTo>
                <a:lnTo>
                  <a:pt x="2183" y="1177"/>
                </a:lnTo>
                <a:lnTo>
                  <a:pt x="2162" y="1049"/>
                </a:lnTo>
                <a:lnTo>
                  <a:pt x="2162" y="1049"/>
                </a:lnTo>
                <a:lnTo>
                  <a:pt x="2141" y="942"/>
                </a:lnTo>
                <a:lnTo>
                  <a:pt x="2098" y="899"/>
                </a:lnTo>
                <a:lnTo>
                  <a:pt x="2055" y="878"/>
                </a:lnTo>
                <a:lnTo>
                  <a:pt x="1991" y="814"/>
                </a:lnTo>
                <a:lnTo>
                  <a:pt x="1991" y="814"/>
                </a:lnTo>
                <a:lnTo>
                  <a:pt x="1948" y="728"/>
                </a:lnTo>
                <a:lnTo>
                  <a:pt x="1905" y="643"/>
                </a:lnTo>
                <a:lnTo>
                  <a:pt x="1905" y="429"/>
                </a:lnTo>
                <a:lnTo>
                  <a:pt x="1884" y="193"/>
                </a:lnTo>
                <a:lnTo>
                  <a:pt x="1862" y="86"/>
                </a:lnTo>
                <a:lnTo>
                  <a:pt x="1798" y="1"/>
                </a:lnTo>
                <a:lnTo>
                  <a:pt x="1798" y="1"/>
                </a:lnTo>
                <a:lnTo>
                  <a:pt x="1413" y="1"/>
                </a:lnTo>
                <a:lnTo>
                  <a:pt x="1413" y="1"/>
                </a:lnTo>
                <a:lnTo>
                  <a:pt x="1242" y="1"/>
                </a:lnTo>
                <a:lnTo>
                  <a:pt x="1178" y="22"/>
                </a:lnTo>
                <a:lnTo>
                  <a:pt x="1092" y="65"/>
                </a:lnTo>
                <a:lnTo>
                  <a:pt x="1092" y="65"/>
                </a:lnTo>
                <a:lnTo>
                  <a:pt x="1007" y="129"/>
                </a:lnTo>
                <a:lnTo>
                  <a:pt x="964" y="257"/>
                </a:lnTo>
                <a:lnTo>
                  <a:pt x="964" y="257"/>
                </a:lnTo>
                <a:lnTo>
                  <a:pt x="942" y="407"/>
                </a:lnTo>
                <a:lnTo>
                  <a:pt x="942" y="578"/>
                </a:lnTo>
                <a:lnTo>
                  <a:pt x="942" y="578"/>
                </a:lnTo>
                <a:lnTo>
                  <a:pt x="942" y="728"/>
                </a:lnTo>
                <a:lnTo>
                  <a:pt x="921" y="749"/>
                </a:lnTo>
                <a:lnTo>
                  <a:pt x="857" y="814"/>
                </a:lnTo>
                <a:lnTo>
                  <a:pt x="857" y="814"/>
                </a:lnTo>
                <a:lnTo>
                  <a:pt x="793" y="835"/>
                </a:lnTo>
                <a:lnTo>
                  <a:pt x="750" y="856"/>
                </a:lnTo>
                <a:lnTo>
                  <a:pt x="707" y="878"/>
                </a:lnTo>
                <a:lnTo>
                  <a:pt x="643" y="942"/>
                </a:lnTo>
                <a:lnTo>
                  <a:pt x="643" y="942"/>
                </a:lnTo>
                <a:lnTo>
                  <a:pt x="621" y="1049"/>
                </a:lnTo>
                <a:lnTo>
                  <a:pt x="621" y="1156"/>
                </a:lnTo>
                <a:lnTo>
                  <a:pt x="621" y="1156"/>
                </a:lnTo>
                <a:lnTo>
                  <a:pt x="621" y="1263"/>
                </a:lnTo>
                <a:lnTo>
                  <a:pt x="643" y="1327"/>
                </a:lnTo>
                <a:lnTo>
                  <a:pt x="686" y="1391"/>
                </a:lnTo>
                <a:lnTo>
                  <a:pt x="750" y="1477"/>
                </a:lnTo>
                <a:lnTo>
                  <a:pt x="750" y="1477"/>
                </a:lnTo>
                <a:lnTo>
                  <a:pt x="793" y="1477"/>
                </a:lnTo>
                <a:lnTo>
                  <a:pt x="835" y="1498"/>
                </a:lnTo>
                <a:lnTo>
                  <a:pt x="835" y="1498"/>
                </a:lnTo>
                <a:lnTo>
                  <a:pt x="878" y="1541"/>
                </a:lnTo>
                <a:lnTo>
                  <a:pt x="878" y="1605"/>
                </a:lnTo>
                <a:lnTo>
                  <a:pt x="900" y="1755"/>
                </a:lnTo>
                <a:lnTo>
                  <a:pt x="900" y="2055"/>
                </a:lnTo>
                <a:lnTo>
                  <a:pt x="900" y="2055"/>
                </a:lnTo>
                <a:lnTo>
                  <a:pt x="878" y="2333"/>
                </a:lnTo>
                <a:lnTo>
                  <a:pt x="814" y="2568"/>
                </a:lnTo>
                <a:lnTo>
                  <a:pt x="707" y="2803"/>
                </a:lnTo>
                <a:lnTo>
                  <a:pt x="557" y="3039"/>
                </a:lnTo>
                <a:lnTo>
                  <a:pt x="557" y="3039"/>
                </a:lnTo>
                <a:lnTo>
                  <a:pt x="408" y="3317"/>
                </a:lnTo>
                <a:lnTo>
                  <a:pt x="279" y="3617"/>
                </a:lnTo>
                <a:lnTo>
                  <a:pt x="172" y="3916"/>
                </a:lnTo>
                <a:lnTo>
                  <a:pt x="108" y="4216"/>
                </a:lnTo>
                <a:lnTo>
                  <a:pt x="65" y="4537"/>
                </a:lnTo>
                <a:lnTo>
                  <a:pt x="22" y="4836"/>
                </a:lnTo>
                <a:lnTo>
                  <a:pt x="1" y="5478"/>
                </a:lnTo>
                <a:lnTo>
                  <a:pt x="1" y="5478"/>
                </a:lnTo>
                <a:lnTo>
                  <a:pt x="1" y="6141"/>
                </a:lnTo>
                <a:lnTo>
                  <a:pt x="44" y="6783"/>
                </a:lnTo>
                <a:lnTo>
                  <a:pt x="65" y="7446"/>
                </a:lnTo>
                <a:lnTo>
                  <a:pt x="87" y="8110"/>
                </a:lnTo>
                <a:lnTo>
                  <a:pt x="87" y="8110"/>
                </a:lnTo>
                <a:lnTo>
                  <a:pt x="87" y="8452"/>
                </a:lnTo>
                <a:lnTo>
                  <a:pt x="87" y="8623"/>
                </a:lnTo>
                <a:lnTo>
                  <a:pt x="129" y="8794"/>
                </a:lnTo>
                <a:lnTo>
                  <a:pt x="172" y="8944"/>
                </a:lnTo>
                <a:lnTo>
                  <a:pt x="236" y="9094"/>
                </a:lnTo>
                <a:lnTo>
                  <a:pt x="365" y="9201"/>
                </a:lnTo>
                <a:lnTo>
                  <a:pt x="429" y="9244"/>
                </a:lnTo>
                <a:lnTo>
                  <a:pt x="514" y="9286"/>
                </a:lnTo>
                <a:lnTo>
                  <a:pt x="514" y="9286"/>
                </a:lnTo>
                <a:lnTo>
                  <a:pt x="793" y="9351"/>
                </a:lnTo>
                <a:lnTo>
                  <a:pt x="1092" y="9372"/>
                </a:lnTo>
                <a:lnTo>
                  <a:pt x="1413" y="9372"/>
                </a:lnTo>
                <a:lnTo>
                  <a:pt x="1691" y="9372"/>
                </a:lnTo>
                <a:lnTo>
                  <a:pt x="1691" y="9372"/>
                </a:lnTo>
                <a:lnTo>
                  <a:pt x="1969" y="9329"/>
                </a:lnTo>
                <a:lnTo>
                  <a:pt x="2248" y="9265"/>
                </a:lnTo>
                <a:lnTo>
                  <a:pt x="2504" y="9179"/>
                </a:lnTo>
                <a:lnTo>
                  <a:pt x="2782" y="9072"/>
                </a:lnTo>
                <a:lnTo>
                  <a:pt x="2782" y="9072"/>
                </a:lnTo>
                <a:lnTo>
                  <a:pt x="2868" y="9030"/>
                </a:lnTo>
                <a:lnTo>
                  <a:pt x="2932" y="8965"/>
                </a:lnTo>
                <a:lnTo>
                  <a:pt x="2975" y="8923"/>
                </a:lnTo>
                <a:lnTo>
                  <a:pt x="3018" y="8858"/>
                </a:lnTo>
                <a:lnTo>
                  <a:pt x="3039" y="8709"/>
                </a:lnTo>
                <a:lnTo>
                  <a:pt x="3018" y="8495"/>
                </a:lnTo>
                <a:lnTo>
                  <a:pt x="3018" y="8495"/>
                </a:lnTo>
                <a:lnTo>
                  <a:pt x="2954" y="7297"/>
                </a:lnTo>
                <a:lnTo>
                  <a:pt x="2932" y="6698"/>
                </a:lnTo>
                <a:lnTo>
                  <a:pt x="2932" y="6098"/>
                </a:lnTo>
                <a:lnTo>
                  <a:pt x="2932" y="6098"/>
                </a:lnTo>
                <a:close/>
                <a:moveTo>
                  <a:pt x="1884" y="1113"/>
                </a:moveTo>
                <a:lnTo>
                  <a:pt x="1884" y="1113"/>
                </a:lnTo>
                <a:lnTo>
                  <a:pt x="1862" y="1156"/>
                </a:lnTo>
                <a:lnTo>
                  <a:pt x="1820" y="1177"/>
                </a:lnTo>
                <a:lnTo>
                  <a:pt x="1670" y="1199"/>
                </a:lnTo>
                <a:lnTo>
                  <a:pt x="1392" y="1242"/>
                </a:lnTo>
                <a:lnTo>
                  <a:pt x="1392" y="1242"/>
                </a:lnTo>
                <a:lnTo>
                  <a:pt x="1370" y="1135"/>
                </a:lnTo>
                <a:lnTo>
                  <a:pt x="1370" y="1028"/>
                </a:lnTo>
                <a:lnTo>
                  <a:pt x="1370" y="1028"/>
                </a:lnTo>
                <a:lnTo>
                  <a:pt x="1670" y="1028"/>
                </a:lnTo>
                <a:lnTo>
                  <a:pt x="1820" y="1070"/>
                </a:lnTo>
                <a:lnTo>
                  <a:pt x="1862" y="1092"/>
                </a:lnTo>
                <a:lnTo>
                  <a:pt x="1884" y="1113"/>
                </a:lnTo>
                <a:lnTo>
                  <a:pt x="1884" y="1113"/>
                </a:lnTo>
                <a:close/>
                <a:moveTo>
                  <a:pt x="1370" y="215"/>
                </a:moveTo>
                <a:lnTo>
                  <a:pt x="1370" y="215"/>
                </a:lnTo>
                <a:lnTo>
                  <a:pt x="1477" y="215"/>
                </a:lnTo>
                <a:lnTo>
                  <a:pt x="1520" y="236"/>
                </a:lnTo>
                <a:lnTo>
                  <a:pt x="1541" y="279"/>
                </a:lnTo>
                <a:lnTo>
                  <a:pt x="1563" y="364"/>
                </a:lnTo>
                <a:lnTo>
                  <a:pt x="1563" y="364"/>
                </a:lnTo>
                <a:lnTo>
                  <a:pt x="1563" y="386"/>
                </a:lnTo>
                <a:lnTo>
                  <a:pt x="1541" y="407"/>
                </a:lnTo>
                <a:lnTo>
                  <a:pt x="1520" y="429"/>
                </a:lnTo>
                <a:lnTo>
                  <a:pt x="1520" y="450"/>
                </a:lnTo>
                <a:lnTo>
                  <a:pt x="1520" y="450"/>
                </a:lnTo>
                <a:lnTo>
                  <a:pt x="1520" y="471"/>
                </a:lnTo>
                <a:lnTo>
                  <a:pt x="1541" y="493"/>
                </a:lnTo>
                <a:lnTo>
                  <a:pt x="1563" y="514"/>
                </a:lnTo>
                <a:lnTo>
                  <a:pt x="1563" y="514"/>
                </a:lnTo>
                <a:lnTo>
                  <a:pt x="1563" y="664"/>
                </a:lnTo>
                <a:lnTo>
                  <a:pt x="1563" y="707"/>
                </a:lnTo>
                <a:lnTo>
                  <a:pt x="1541" y="749"/>
                </a:lnTo>
                <a:lnTo>
                  <a:pt x="1520" y="771"/>
                </a:lnTo>
                <a:lnTo>
                  <a:pt x="1477" y="792"/>
                </a:lnTo>
                <a:lnTo>
                  <a:pt x="1413" y="792"/>
                </a:lnTo>
                <a:lnTo>
                  <a:pt x="1328" y="792"/>
                </a:lnTo>
                <a:lnTo>
                  <a:pt x="1328" y="792"/>
                </a:lnTo>
                <a:lnTo>
                  <a:pt x="1242" y="749"/>
                </a:lnTo>
                <a:lnTo>
                  <a:pt x="1199" y="728"/>
                </a:lnTo>
                <a:lnTo>
                  <a:pt x="1199" y="557"/>
                </a:lnTo>
                <a:lnTo>
                  <a:pt x="1199" y="557"/>
                </a:lnTo>
                <a:lnTo>
                  <a:pt x="1135" y="279"/>
                </a:lnTo>
                <a:lnTo>
                  <a:pt x="1135" y="279"/>
                </a:lnTo>
                <a:lnTo>
                  <a:pt x="1199" y="257"/>
                </a:lnTo>
                <a:lnTo>
                  <a:pt x="1263" y="236"/>
                </a:lnTo>
                <a:lnTo>
                  <a:pt x="1370" y="215"/>
                </a:lnTo>
                <a:lnTo>
                  <a:pt x="1370" y="215"/>
                </a:lnTo>
                <a:close/>
                <a:moveTo>
                  <a:pt x="1114" y="1028"/>
                </a:moveTo>
                <a:lnTo>
                  <a:pt x="1114" y="1028"/>
                </a:lnTo>
                <a:lnTo>
                  <a:pt x="1135" y="1028"/>
                </a:lnTo>
                <a:lnTo>
                  <a:pt x="1156" y="1028"/>
                </a:lnTo>
                <a:lnTo>
                  <a:pt x="1199" y="1092"/>
                </a:lnTo>
                <a:lnTo>
                  <a:pt x="1221" y="1199"/>
                </a:lnTo>
                <a:lnTo>
                  <a:pt x="1199" y="1242"/>
                </a:lnTo>
                <a:lnTo>
                  <a:pt x="1178" y="1263"/>
                </a:lnTo>
                <a:lnTo>
                  <a:pt x="1178" y="1263"/>
                </a:lnTo>
                <a:lnTo>
                  <a:pt x="1135" y="1220"/>
                </a:lnTo>
                <a:lnTo>
                  <a:pt x="1114" y="1156"/>
                </a:lnTo>
                <a:lnTo>
                  <a:pt x="1114" y="1092"/>
                </a:lnTo>
                <a:lnTo>
                  <a:pt x="1114" y="1028"/>
                </a:lnTo>
                <a:lnTo>
                  <a:pt x="1114" y="1028"/>
                </a:lnTo>
                <a:close/>
                <a:moveTo>
                  <a:pt x="514" y="4815"/>
                </a:moveTo>
                <a:lnTo>
                  <a:pt x="514" y="4815"/>
                </a:lnTo>
                <a:lnTo>
                  <a:pt x="386" y="4793"/>
                </a:lnTo>
                <a:lnTo>
                  <a:pt x="386" y="4750"/>
                </a:lnTo>
                <a:lnTo>
                  <a:pt x="386" y="4644"/>
                </a:lnTo>
                <a:lnTo>
                  <a:pt x="386" y="4644"/>
                </a:lnTo>
                <a:lnTo>
                  <a:pt x="365" y="4494"/>
                </a:lnTo>
                <a:lnTo>
                  <a:pt x="386" y="4301"/>
                </a:lnTo>
                <a:lnTo>
                  <a:pt x="472" y="3959"/>
                </a:lnTo>
                <a:lnTo>
                  <a:pt x="472" y="3959"/>
                </a:lnTo>
                <a:lnTo>
                  <a:pt x="557" y="3702"/>
                </a:lnTo>
                <a:lnTo>
                  <a:pt x="686" y="3445"/>
                </a:lnTo>
                <a:lnTo>
                  <a:pt x="964" y="2953"/>
                </a:lnTo>
                <a:lnTo>
                  <a:pt x="964" y="2953"/>
                </a:lnTo>
                <a:lnTo>
                  <a:pt x="1028" y="2782"/>
                </a:lnTo>
                <a:lnTo>
                  <a:pt x="1092" y="2632"/>
                </a:lnTo>
                <a:lnTo>
                  <a:pt x="1135" y="2461"/>
                </a:lnTo>
                <a:lnTo>
                  <a:pt x="1156" y="2290"/>
                </a:lnTo>
                <a:lnTo>
                  <a:pt x="1178" y="2097"/>
                </a:lnTo>
                <a:lnTo>
                  <a:pt x="1178" y="1926"/>
                </a:lnTo>
                <a:lnTo>
                  <a:pt x="1135" y="1563"/>
                </a:lnTo>
                <a:lnTo>
                  <a:pt x="1135" y="1520"/>
                </a:lnTo>
                <a:lnTo>
                  <a:pt x="1135" y="1520"/>
                </a:lnTo>
                <a:lnTo>
                  <a:pt x="1285" y="1520"/>
                </a:lnTo>
                <a:lnTo>
                  <a:pt x="1520" y="1498"/>
                </a:lnTo>
                <a:lnTo>
                  <a:pt x="1713" y="1498"/>
                </a:lnTo>
                <a:lnTo>
                  <a:pt x="1798" y="1498"/>
                </a:lnTo>
                <a:lnTo>
                  <a:pt x="1841" y="1541"/>
                </a:lnTo>
                <a:lnTo>
                  <a:pt x="1841" y="1541"/>
                </a:lnTo>
                <a:lnTo>
                  <a:pt x="1862" y="1584"/>
                </a:lnTo>
                <a:lnTo>
                  <a:pt x="1862" y="1648"/>
                </a:lnTo>
                <a:lnTo>
                  <a:pt x="1862" y="1862"/>
                </a:lnTo>
                <a:lnTo>
                  <a:pt x="1820" y="2076"/>
                </a:lnTo>
                <a:lnTo>
                  <a:pt x="1820" y="2226"/>
                </a:lnTo>
                <a:lnTo>
                  <a:pt x="1820" y="2226"/>
                </a:lnTo>
                <a:lnTo>
                  <a:pt x="1862" y="2504"/>
                </a:lnTo>
                <a:lnTo>
                  <a:pt x="1948" y="2739"/>
                </a:lnTo>
                <a:lnTo>
                  <a:pt x="2055" y="2975"/>
                </a:lnTo>
                <a:lnTo>
                  <a:pt x="2183" y="3231"/>
                </a:lnTo>
                <a:lnTo>
                  <a:pt x="2183" y="3231"/>
                </a:lnTo>
                <a:lnTo>
                  <a:pt x="2419" y="3595"/>
                </a:lnTo>
                <a:lnTo>
                  <a:pt x="2526" y="3809"/>
                </a:lnTo>
                <a:lnTo>
                  <a:pt x="2568" y="3895"/>
                </a:lnTo>
                <a:lnTo>
                  <a:pt x="2590" y="4002"/>
                </a:lnTo>
                <a:lnTo>
                  <a:pt x="2590" y="4002"/>
                </a:lnTo>
                <a:lnTo>
                  <a:pt x="2611" y="4087"/>
                </a:lnTo>
                <a:lnTo>
                  <a:pt x="2611" y="4109"/>
                </a:lnTo>
                <a:lnTo>
                  <a:pt x="2590" y="4109"/>
                </a:lnTo>
                <a:lnTo>
                  <a:pt x="2504" y="4151"/>
                </a:lnTo>
                <a:lnTo>
                  <a:pt x="2504" y="4151"/>
                </a:lnTo>
                <a:lnTo>
                  <a:pt x="2419" y="4151"/>
                </a:lnTo>
                <a:lnTo>
                  <a:pt x="2312" y="4151"/>
                </a:lnTo>
                <a:lnTo>
                  <a:pt x="2119" y="4151"/>
                </a:lnTo>
                <a:lnTo>
                  <a:pt x="2119" y="4151"/>
                </a:lnTo>
                <a:lnTo>
                  <a:pt x="1798" y="4194"/>
                </a:lnTo>
                <a:lnTo>
                  <a:pt x="1477" y="4237"/>
                </a:lnTo>
                <a:lnTo>
                  <a:pt x="1477" y="4237"/>
                </a:lnTo>
                <a:lnTo>
                  <a:pt x="1306" y="4237"/>
                </a:lnTo>
                <a:lnTo>
                  <a:pt x="1135" y="4216"/>
                </a:lnTo>
                <a:lnTo>
                  <a:pt x="964" y="4237"/>
                </a:lnTo>
                <a:lnTo>
                  <a:pt x="900" y="4258"/>
                </a:lnTo>
                <a:lnTo>
                  <a:pt x="835" y="4280"/>
                </a:lnTo>
                <a:lnTo>
                  <a:pt x="835" y="4280"/>
                </a:lnTo>
                <a:lnTo>
                  <a:pt x="771" y="4344"/>
                </a:lnTo>
                <a:lnTo>
                  <a:pt x="728" y="4408"/>
                </a:lnTo>
                <a:lnTo>
                  <a:pt x="728" y="4472"/>
                </a:lnTo>
                <a:lnTo>
                  <a:pt x="750" y="4558"/>
                </a:lnTo>
                <a:lnTo>
                  <a:pt x="793" y="4708"/>
                </a:lnTo>
                <a:lnTo>
                  <a:pt x="771" y="4772"/>
                </a:lnTo>
                <a:lnTo>
                  <a:pt x="750" y="4815"/>
                </a:lnTo>
                <a:lnTo>
                  <a:pt x="750" y="4815"/>
                </a:lnTo>
                <a:lnTo>
                  <a:pt x="707" y="4836"/>
                </a:lnTo>
                <a:lnTo>
                  <a:pt x="621" y="4836"/>
                </a:lnTo>
                <a:lnTo>
                  <a:pt x="514" y="4815"/>
                </a:lnTo>
                <a:lnTo>
                  <a:pt x="514" y="4815"/>
                </a:lnTo>
                <a:close/>
                <a:moveTo>
                  <a:pt x="771" y="7211"/>
                </a:moveTo>
                <a:lnTo>
                  <a:pt x="771" y="7211"/>
                </a:lnTo>
                <a:lnTo>
                  <a:pt x="728" y="6933"/>
                </a:lnTo>
                <a:lnTo>
                  <a:pt x="728" y="6933"/>
                </a:lnTo>
                <a:lnTo>
                  <a:pt x="750" y="6676"/>
                </a:lnTo>
                <a:lnTo>
                  <a:pt x="771" y="6548"/>
                </a:lnTo>
                <a:lnTo>
                  <a:pt x="793" y="6419"/>
                </a:lnTo>
                <a:lnTo>
                  <a:pt x="793" y="6419"/>
                </a:lnTo>
                <a:lnTo>
                  <a:pt x="835" y="6526"/>
                </a:lnTo>
                <a:lnTo>
                  <a:pt x="835" y="6633"/>
                </a:lnTo>
                <a:lnTo>
                  <a:pt x="814" y="6869"/>
                </a:lnTo>
                <a:lnTo>
                  <a:pt x="814" y="6869"/>
                </a:lnTo>
                <a:lnTo>
                  <a:pt x="835" y="7190"/>
                </a:lnTo>
                <a:lnTo>
                  <a:pt x="857" y="7489"/>
                </a:lnTo>
                <a:lnTo>
                  <a:pt x="857" y="7489"/>
                </a:lnTo>
                <a:lnTo>
                  <a:pt x="814" y="7468"/>
                </a:lnTo>
                <a:lnTo>
                  <a:pt x="793" y="7425"/>
                </a:lnTo>
                <a:lnTo>
                  <a:pt x="771" y="7361"/>
                </a:lnTo>
                <a:lnTo>
                  <a:pt x="771" y="7211"/>
                </a:lnTo>
                <a:lnTo>
                  <a:pt x="771" y="7211"/>
                </a:lnTo>
                <a:close/>
                <a:moveTo>
                  <a:pt x="1199" y="8944"/>
                </a:moveTo>
                <a:lnTo>
                  <a:pt x="1199" y="8944"/>
                </a:lnTo>
                <a:lnTo>
                  <a:pt x="1221" y="8923"/>
                </a:lnTo>
                <a:lnTo>
                  <a:pt x="1263" y="8923"/>
                </a:lnTo>
                <a:lnTo>
                  <a:pt x="1263" y="8923"/>
                </a:lnTo>
                <a:lnTo>
                  <a:pt x="1263" y="8965"/>
                </a:lnTo>
                <a:lnTo>
                  <a:pt x="1242" y="8987"/>
                </a:lnTo>
                <a:lnTo>
                  <a:pt x="1221" y="8987"/>
                </a:lnTo>
                <a:lnTo>
                  <a:pt x="1199" y="8944"/>
                </a:lnTo>
                <a:lnTo>
                  <a:pt x="1199" y="8944"/>
                </a:lnTo>
                <a:close/>
                <a:moveTo>
                  <a:pt x="1242" y="7746"/>
                </a:moveTo>
                <a:lnTo>
                  <a:pt x="1242" y="7746"/>
                </a:lnTo>
                <a:lnTo>
                  <a:pt x="1221" y="7639"/>
                </a:lnTo>
                <a:lnTo>
                  <a:pt x="1370" y="7639"/>
                </a:lnTo>
                <a:lnTo>
                  <a:pt x="1370" y="7639"/>
                </a:lnTo>
                <a:lnTo>
                  <a:pt x="1328" y="7703"/>
                </a:lnTo>
                <a:lnTo>
                  <a:pt x="1242" y="7746"/>
                </a:lnTo>
                <a:lnTo>
                  <a:pt x="1242" y="7746"/>
                </a:lnTo>
                <a:close/>
                <a:moveTo>
                  <a:pt x="2547" y="8645"/>
                </a:moveTo>
                <a:lnTo>
                  <a:pt x="2547" y="8645"/>
                </a:lnTo>
                <a:lnTo>
                  <a:pt x="2526" y="8751"/>
                </a:lnTo>
                <a:lnTo>
                  <a:pt x="2483" y="8816"/>
                </a:lnTo>
                <a:lnTo>
                  <a:pt x="2419" y="8858"/>
                </a:lnTo>
                <a:lnTo>
                  <a:pt x="2333" y="8901"/>
                </a:lnTo>
                <a:lnTo>
                  <a:pt x="2333" y="8901"/>
                </a:lnTo>
                <a:lnTo>
                  <a:pt x="2119" y="8944"/>
                </a:lnTo>
                <a:lnTo>
                  <a:pt x="1991" y="8965"/>
                </a:lnTo>
                <a:lnTo>
                  <a:pt x="1905" y="8965"/>
                </a:lnTo>
                <a:lnTo>
                  <a:pt x="1905" y="8965"/>
                </a:lnTo>
                <a:lnTo>
                  <a:pt x="1820" y="8923"/>
                </a:lnTo>
                <a:lnTo>
                  <a:pt x="1734" y="8858"/>
                </a:lnTo>
                <a:lnTo>
                  <a:pt x="1713" y="8816"/>
                </a:lnTo>
                <a:lnTo>
                  <a:pt x="1691" y="8773"/>
                </a:lnTo>
                <a:lnTo>
                  <a:pt x="1691" y="8730"/>
                </a:lnTo>
                <a:lnTo>
                  <a:pt x="1713" y="8666"/>
                </a:lnTo>
                <a:lnTo>
                  <a:pt x="1713" y="8666"/>
                </a:lnTo>
                <a:lnTo>
                  <a:pt x="1734" y="8645"/>
                </a:lnTo>
                <a:lnTo>
                  <a:pt x="1777" y="8623"/>
                </a:lnTo>
                <a:lnTo>
                  <a:pt x="1905" y="8602"/>
                </a:lnTo>
                <a:lnTo>
                  <a:pt x="2034" y="8580"/>
                </a:lnTo>
                <a:lnTo>
                  <a:pt x="2098" y="8580"/>
                </a:lnTo>
                <a:lnTo>
                  <a:pt x="2141" y="8538"/>
                </a:lnTo>
                <a:lnTo>
                  <a:pt x="2141" y="8538"/>
                </a:lnTo>
                <a:lnTo>
                  <a:pt x="2183" y="8473"/>
                </a:lnTo>
                <a:lnTo>
                  <a:pt x="2226" y="8409"/>
                </a:lnTo>
                <a:lnTo>
                  <a:pt x="2226" y="8238"/>
                </a:lnTo>
                <a:lnTo>
                  <a:pt x="2248" y="8067"/>
                </a:lnTo>
                <a:lnTo>
                  <a:pt x="2269" y="8003"/>
                </a:lnTo>
                <a:lnTo>
                  <a:pt x="2333" y="7938"/>
                </a:lnTo>
                <a:lnTo>
                  <a:pt x="2333" y="7938"/>
                </a:lnTo>
                <a:lnTo>
                  <a:pt x="2419" y="7960"/>
                </a:lnTo>
                <a:lnTo>
                  <a:pt x="2483" y="8024"/>
                </a:lnTo>
                <a:lnTo>
                  <a:pt x="2547" y="8110"/>
                </a:lnTo>
                <a:lnTo>
                  <a:pt x="2568" y="8217"/>
                </a:lnTo>
                <a:lnTo>
                  <a:pt x="2568" y="8324"/>
                </a:lnTo>
                <a:lnTo>
                  <a:pt x="2568" y="8452"/>
                </a:lnTo>
                <a:lnTo>
                  <a:pt x="2547" y="8645"/>
                </a:lnTo>
                <a:lnTo>
                  <a:pt x="2547" y="8645"/>
                </a:lnTo>
                <a:close/>
                <a:moveTo>
                  <a:pt x="1563" y="7682"/>
                </a:moveTo>
                <a:lnTo>
                  <a:pt x="1563" y="7682"/>
                </a:lnTo>
                <a:lnTo>
                  <a:pt x="1606" y="7660"/>
                </a:lnTo>
                <a:lnTo>
                  <a:pt x="1670" y="7639"/>
                </a:lnTo>
                <a:lnTo>
                  <a:pt x="1777" y="7682"/>
                </a:lnTo>
                <a:lnTo>
                  <a:pt x="1777" y="7682"/>
                </a:lnTo>
                <a:lnTo>
                  <a:pt x="1777" y="7703"/>
                </a:lnTo>
                <a:lnTo>
                  <a:pt x="1755" y="7724"/>
                </a:lnTo>
                <a:lnTo>
                  <a:pt x="1691" y="7724"/>
                </a:lnTo>
                <a:lnTo>
                  <a:pt x="1606" y="7703"/>
                </a:lnTo>
                <a:lnTo>
                  <a:pt x="1563" y="7682"/>
                </a:lnTo>
                <a:lnTo>
                  <a:pt x="1563" y="7682"/>
                </a:lnTo>
                <a:close/>
                <a:moveTo>
                  <a:pt x="2654" y="7874"/>
                </a:moveTo>
                <a:lnTo>
                  <a:pt x="2654" y="7874"/>
                </a:lnTo>
                <a:lnTo>
                  <a:pt x="2675" y="7874"/>
                </a:lnTo>
                <a:lnTo>
                  <a:pt x="2675" y="7874"/>
                </a:lnTo>
                <a:lnTo>
                  <a:pt x="2675" y="7874"/>
                </a:lnTo>
                <a:lnTo>
                  <a:pt x="2675" y="7896"/>
                </a:lnTo>
                <a:lnTo>
                  <a:pt x="2654" y="7874"/>
                </a:lnTo>
                <a:lnTo>
                  <a:pt x="2654" y="7874"/>
                </a:lnTo>
                <a:close/>
                <a:moveTo>
                  <a:pt x="2633" y="6270"/>
                </a:moveTo>
                <a:lnTo>
                  <a:pt x="2633" y="6270"/>
                </a:lnTo>
                <a:lnTo>
                  <a:pt x="2654" y="6462"/>
                </a:lnTo>
                <a:lnTo>
                  <a:pt x="2654" y="6676"/>
                </a:lnTo>
                <a:lnTo>
                  <a:pt x="2654" y="6869"/>
                </a:lnTo>
                <a:lnTo>
                  <a:pt x="2633" y="7061"/>
                </a:lnTo>
                <a:lnTo>
                  <a:pt x="2633" y="7061"/>
                </a:lnTo>
                <a:lnTo>
                  <a:pt x="2654" y="7147"/>
                </a:lnTo>
                <a:lnTo>
                  <a:pt x="2633" y="7190"/>
                </a:lnTo>
                <a:lnTo>
                  <a:pt x="2590" y="7211"/>
                </a:lnTo>
                <a:lnTo>
                  <a:pt x="2504" y="7211"/>
                </a:lnTo>
                <a:lnTo>
                  <a:pt x="2504" y="7211"/>
                </a:lnTo>
                <a:lnTo>
                  <a:pt x="2376" y="7232"/>
                </a:lnTo>
                <a:lnTo>
                  <a:pt x="2376" y="7232"/>
                </a:lnTo>
                <a:lnTo>
                  <a:pt x="2205" y="7275"/>
                </a:lnTo>
                <a:lnTo>
                  <a:pt x="2012" y="7297"/>
                </a:lnTo>
                <a:lnTo>
                  <a:pt x="2012" y="7297"/>
                </a:lnTo>
                <a:lnTo>
                  <a:pt x="1648" y="7297"/>
                </a:lnTo>
                <a:lnTo>
                  <a:pt x="1456" y="7297"/>
                </a:lnTo>
                <a:lnTo>
                  <a:pt x="1306" y="7275"/>
                </a:lnTo>
                <a:lnTo>
                  <a:pt x="1306" y="7275"/>
                </a:lnTo>
                <a:lnTo>
                  <a:pt x="1178" y="7275"/>
                </a:lnTo>
                <a:lnTo>
                  <a:pt x="1178" y="7275"/>
                </a:lnTo>
                <a:lnTo>
                  <a:pt x="1156" y="7040"/>
                </a:lnTo>
                <a:lnTo>
                  <a:pt x="1156" y="7040"/>
                </a:lnTo>
                <a:lnTo>
                  <a:pt x="1156" y="6933"/>
                </a:lnTo>
                <a:lnTo>
                  <a:pt x="1156" y="6804"/>
                </a:lnTo>
                <a:lnTo>
                  <a:pt x="1156" y="6804"/>
                </a:lnTo>
                <a:lnTo>
                  <a:pt x="1156" y="6398"/>
                </a:lnTo>
                <a:lnTo>
                  <a:pt x="1156" y="5991"/>
                </a:lnTo>
                <a:lnTo>
                  <a:pt x="1156" y="5991"/>
                </a:lnTo>
                <a:lnTo>
                  <a:pt x="1114" y="5221"/>
                </a:lnTo>
                <a:lnTo>
                  <a:pt x="1114" y="5221"/>
                </a:lnTo>
                <a:lnTo>
                  <a:pt x="1092" y="5071"/>
                </a:lnTo>
                <a:lnTo>
                  <a:pt x="1071" y="4900"/>
                </a:lnTo>
                <a:lnTo>
                  <a:pt x="1049" y="4708"/>
                </a:lnTo>
                <a:lnTo>
                  <a:pt x="1049" y="4622"/>
                </a:lnTo>
                <a:lnTo>
                  <a:pt x="1049" y="4579"/>
                </a:lnTo>
                <a:lnTo>
                  <a:pt x="1049" y="4579"/>
                </a:lnTo>
                <a:lnTo>
                  <a:pt x="1413" y="4558"/>
                </a:lnTo>
                <a:lnTo>
                  <a:pt x="1755" y="4558"/>
                </a:lnTo>
                <a:lnTo>
                  <a:pt x="2098" y="4537"/>
                </a:lnTo>
                <a:lnTo>
                  <a:pt x="2440" y="4515"/>
                </a:lnTo>
                <a:lnTo>
                  <a:pt x="2440" y="4515"/>
                </a:lnTo>
                <a:lnTo>
                  <a:pt x="2547" y="4515"/>
                </a:lnTo>
                <a:lnTo>
                  <a:pt x="2590" y="4537"/>
                </a:lnTo>
                <a:lnTo>
                  <a:pt x="2611" y="4558"/>
                </a:lnTo>
                <a:lnTo>
                  <a:pt x="2633" y="4644"/>
                </a:lnTo>
                <a:lnTo>
                  <a:pt x="2633" y="4644"/>
                </a:lnTo>
                <a:lnTo>
                  <a:pt x="2654" y="4729"/>
                </a:lnTo>
                <a:lnTo>
                  <a:pt x="2654" y="4836"/>
                </a:lnTo>
                <a:lnTo>
                  <a:pt x="2654" y="5007"/>
                </a:lnTo>
                <a:lnTo>
                  <a:pt x="2654" y="5007"/>
                </a:lnTo>
                <a:lnTo>
                  <a:pt x="2654" y="5328"/>
                </a:lnTo>
                <a:lnTo>
                  <a:pt x="2654" y="5628"/>
                </a:lnTo>
                <a:lnTo>
                  <a:pt x="2654" y="5628"/>
                </a:lnTo>
                <a:lnTo>
                  <a:pt x="2611" y="5478"/>
                </a:lnTo>
                <a:lnTo>
                  <a:pt x="2568" y="5414"/>
                </a:lnTo>
                <a:lnTo>
                  <a:pt x="2526" y="5392"/>
                </a:lnTo>
                <a:lnTo>
                  <a:pt x="2504" y="5392"/>
                </a:lnTo>
                <a:lnTo>
                  <a:pt x="2504" y="5392"/>
                </a:lnTo>
                <a:lnTo>
                  <a:pt x="2462" y="5392"/>
                </a:lnTo>
                <a:lnTo>
                  <a:pt x="2419" y="5392"/>
                </a:lnTo>
                <a:lnTo>
                  <a:pt x="2397" y="5435"/>
                </a:lnTo>
                <a:lnTo>
                  <a:pt x="2355" y="5478"/>
                </a:lnTo>
                <a:lnTo>
                  <a:pt x="2333" y="5499"/>
                </a:lnTo>
                <a:lnTo>
                  <a:pt x="2312" y="5499"/>
                </a:lnTo>
                <a:lnTo>
                  <a:pt x="2312" y="5499"/>
                </a:lnTo>
                <a:lnTo>
                  <a:pt x="2269" y="5414"/>
                </a:lnTo>
                <a:lnTo>
                  <a:pt x="2205" y="5350"/>
                </a:lnTo>
                <a:lnTo>
                  <a:pt x="2141" y="5307"/>
                </a:lnTo>
                <a:lnTo>
                  <a:pt x="2076" y="5307"/>
                </a:lnTo>
                <a:lnTo>
                  <a:pt x="2012" y="5307"/>
                </a:lnTo>
                <a:lnTo>
                  <a:pt x="1948" y="5350"/>
                </a:lnTo>
                <a:lnTo>
                  <a:pt x="1905" y="5392"/>
                </a:lnTo>
                <a:lnTo>
                  <a:pt x="1841" y="5478"/>
                </a:lnTo>
                <a:lnTo>
                  <a:pt x="1841" y="5478"/>
                </a:lnTo>
                <a:lnTo>
                  <a:pt x="1798" y="5457"/>
                </a:lnTo>
                <a:lnTo>
                  <a:pt x="1777" y="5414"/>
                </a:lnTo>
                <a:lnTo>
                  <a:pt x="1755" y="5350"/>
                </a:lnTo>
                <a:lnTo>
                  <a:pt x="1713" y="5328"/>
                </a:lnTo>
                <a:lnTo>
                  <a:pt x="1713" y="5328"/>
                </a:lnTo>
                <a:lnTo>
                  <a:pt x="1670" y="5307"/>
                </a:lnTo>
                <a:lnTo>
                  <a:pt x="1627" y="5328"/>
                </a:lnTo>
                <a:lnTo>
                  <a:pt x="1584" y="5350"/>
                </a:lnTo>
                <a:lnTo>
                  <a:pt x="1584" y="5350"/>
                </a:lnTo>
                <a:lnTo>
                  <a:pt x="1477" y="5307"/>
                </a:lnTo>
                <a:lnTo>
                  <a:pt x="1435" y="5307"/>
                </a:lnTo>
                <a:lnTo>
                  <a:pt x="1413" y="5307"/>
                </a:lnTo>
                <a:lnTo>
                  <a:pt x="1392" y="5328"/>
                </a:lnTo>
                <a:lnTo>
                  <a:pt x="1349" y="5414"/>
                </a:lnTo>
                <a:lnTo>
                  <a:pt x="1349" y="5414"/>
                </a:lnTo>
                <a:lnTo>
                  <a:pt x="1349" y="5499"/>
                </a:lnTo>
                <a:lnTo>
                  <a:pt x="1370" y="5606"/>
                </a:lnTo>
                <a:lnTo>
                  <a:pt x="1392" y="5713"/>
                </a:lnTo>
                <a:lnTo>
                  <a:pt x="1456" y="5799"/>
                </a:lnTo>
                <a:lnTo>
                  <a:pt x="1520" y="5863"/>
                </a:lnTo>
                <a:lnTo>
                  <a:pt x="1563" y="5906"/>
                </a:lnTo>
                <a:lnTo>
                  <a:pt x="1606" y="5906"/>
                </a:lnTo>
                <a:lnTo>
                  <a:pt x="1627" y="5884"/>
                </a:lnTo>
                <a:lnTo>
                  <a:pt x="1691" y="5799"/>
                </a:lnTo>
                <a:lnTo>
                  <a:pt x="1691" y="5799"/>
                </a:lnTo>
                <a:lnTo>
                  <a:pt x="1755" y="5842"/>
                </a:lnTo>
                <a:lnTo>
                  <a:pt x="1798" y="5884"/>
                </a:lnTo>
                <a:lnTo>
                  <a:pt x="1841" y="5906"/>
                </a:lnTo>
                <a:lnTo>
                  <a:pt x="1927" y="5884"/>
                </a:lnTo>
                <a:lnTo>
                  <a:pt x="1927" y="5884"/>
                </a:lnTo>
                <a:lnTo>
                  <a:pt x="1969" y="5842"/>
                </a:lnTo>
                <a:lnTo>
                  <a:pt x="2012" y="5777"/>
                </a:lnTo>
                <a:lnTo>
                  <a:pt x="2055" y="5606"/>
                </a:lnTo>
                <a:lnTo>
                  <a:pt x="2055" y="5606"/>
                </a:lnTo>
                <a:lnTo>
                  <a:pt x="2098" y="5649"/>
                </a:lnTo>
                <a:lnTo>
                  <a:pt x="2119" y="5692"/>
                </a:lnTo>
                <a:lnTo>
                  <a:pt x="2162" y="5777"/>
                </a:lnTo>
                <a:lnTo>
                  <a:pt x="2205" y="5863"/>
                </a:lnTo>
                <a:lnTo>
                  <a:pt x="2226" y="5884"/>
                </a:lnTo>
                <a:lnTo>
                  <a:pt x="2269" y="5906"/>
                </a:lnTo>
                <a:lnTo>
                  <a:pt x="2269" y="5906"/>
                </a:lnTo>
                <a:lnTo>
                  <a:pt x="2376" y="5906"/>
                </a:lnTo>
                <a:lnTo>
                  <a:pt x="2483" y="5842"/>
                </a:lnTo>
                <a:lnTo>
                  <a:pt x="2590" y="5777"/>
                </a:lnTo>
                <a:lnTo>
                  <a:pt x="2633" y="5735"/>
                </a:lnTo>
                <a:lnTo>
                  <a:pt x="2633" y="5692"/>
                </a:lnTo>
                <a:lnTo>
                  <a:pt x="2633" y="5692"/>
                </a:lnTo>
                <a:lnTo>
                  <a:pt x="2675" y="5735"/>
                </a:lnTo>
                <a:lnTo>
                  <a:pt x="2675" y="5799"/>
                </a:lnTo>
                <a:lnTo>
                  <a:pt x="2675" y="5970"/>
                </a:lnTo>
                <a:lnTo>
                  <a:pt x="2633" y="6270"/>
                </a:lnTo>
                <a:lnTo>
                  <a:pt x="2633" y="6270"/>
                </a:lnTo>
                <a:close/>
                <a:moveTo>
                  <a:pt x="1413" y="407"/>
                </a:moveTo>
                <a:lnTo>
                  <a:pt x="1413" y="407"/>
                </a:lnTo>
                <a:lnTo>
                  <a:pt x="1413" y="343"/>
                </a:lnTo>
                <a:lnTo>
                  <a:pt x="1370" y="322"/>
                </a:lnTo>
                <a:lnTo>
                  <a:pt x="1328" y="322"/>
                </a:lnTo>
                <a:lnTo>
                  <a:pt x="1285" y="322"/>
                </a:lnTo>
                <a:lnTo>
                  <a:pt x="1285" y="322"/>
                </a:lnTo>
                <a:lnTo>
                  <a:pt x="1306" y="407"/>
                </a:lnTo>
                <a:lnTo>
                  <a:pt x="1328" y="429"/>
                </a:lnTo>
                <a:lnTo>
                  <a:pt x="1349" y="450"/>
                </a:lnTo>
                <a:lnTo>
                  <a:pt x="1370" y="429"/>
                </a:lnTo>
                <a:lnTo>
                  <a:pt x="1413" y="407"/>
                </a:lnTo>
                <a:lnTo>
                  <a:pt x="1413" y="407"/>
                </a:lnTo>
                <a:close/>
                <a:moveTo>
                  <a:pt x="1349" y="685"/>
                </a:moveTo>
                <a:lnTo>
                  <a:pt x="1349" y="685"/>
                </a:lnTo>
                <a:lnTo>
                  <a:pt x="1413" y="685"/>
                </a:lnTo>
                <a:lnTo>
                  <a:pt x="1456" y="664"/>
                </a:lnTo>
                <a:lnTo>
                  <a:pt x="1477" y="621"/>
                </a:lnTo>
                <a:lnTo>
                  <a:pt x="1477" y="578"/>
                </a:lnTo>
                <a:lnTo>
                  <a:pt x="1477" y="578"/>
                </a:lnTo>
                <a:lnTo>
                  <a:pt x="1456" y="536"/>
                </a:lnTo>
                <a:lnTo>
                  <a:pt x="1413" y="514"/>
                </a:lnTo>
                <a:lnTo>
                  <a:pt x="1370" y="514"/>
                </a:lnTo>
                <a:lnTo>
                  <a:pt x="1349" y="536"/>
                </a:lnTo>
                <a:lnTo>
                  <a:pt x="1328" y="557"/>
                </a:lnTo>
                <a:lnTo>
                  <a:pt x="1306" y="600"/>
                </a:lnTo>
                <a:lnTo>
                  <a:pt x="1328" y="643"/>
                </a:lnTo>
                <a:lnTo>
                  <a:pt x="1349" y="685"/>
                </a:lnTo>
                <a:lnTo>
                  <a:pt x="1349" y="685"/>
                </a:lnTo>
                <a:close/>
                <a:moveTo>
                  <a:pt x="5029" y="6783"/>
                </a:moveTo>
                <a:lnTo>
                  <a:pt x="5029" y="6783"/>
                </a:lnTo>
                <a:lnTo>
                  <a:pt x="5243" y="6676"/>
                </a:lnTo>
                <a:lnTo>
                  <a:pt x="5436" y="6548"/>
                </a:lnTo>
                <a:lnTo>
                  <a:pt x="5585" y="6398"/>
                </a:lnTo>
                <a:lnTo>
                  <a:pt x="5714" y="6248"/>
                </a:lnTo>
                <a:lnTo>
                  <a:pt x="5821" y="6056"/>
                </a:lnTo>
                <a:lnTo>
                  <a:pt x="5906" y="5842"/>
                </a:lnTo>
                <a:lnTo>
                  <a:pt x="5949" y="5628"/>
                </a:lnTo>
                <a:lnTo>
                  <a:pt x="5992" y="5392"/>
                </a:lnTo>
                <a:lnTo>
                  <a:pt x="5992" y="5392"/>
                </a:lnTo>
                <a:lnTo>
                  <a:pt x="5992" y="5114"/>
                </a:lnTo>
                <a:lnTo>
                  <a:pt x="5970" y="4836"/>
                </a:lnTo>
                <a:lnTo>
                  <a:pt x="5949" y="4579"/>
                </a:lnTo>
                <a:lnTo>
                  <a:pt x="5885" y="4301"/>
                </a:lnTo>
                <a:lnTo>
                  <a:pt x="5885" y="4301"/>
                </a:lnTo>
                <a:lnTo>
                  <a:pt x="5842" y="4087"/>
                </a:lnTo>
                <a:lnTo>
                  <a:pt x="5756" y="3873"/>
                </a:lnTo>
                <a:lnTo>
                  <a:pt x="5714" y="3766"/>
                </a:lnTo>
                <a:lnTo>
                  <a:pt x="5649" y="3659"/>
                </a:lnTo>
                <a:lnTo>
                  <a:pt x="5585" y="3574"/>
                </a:lnTo>
                <a:lnTo>
                  <a:pt x="5500" y="3510"/>
                </a:lnTo>
                <a:lnTo>
                  <a:pt x="5500" y="3510"/>
                </a:lnTo>
                <a:lnTo>
                  <a:pt x="5393" y="3467"/>
                </a:lnTo>
                <a:lnTo>
                  <a:pt x="5286" y="3424"/>
                </a:lnTo>
                <a:lnTo>
                  <a:pt x="5029" y="3381"/>
                </a:lnTo>
                <a:lnTo>
                  <a:pt x="4772" y="3381"/>
                </a:lnTo>
                <a:lnTo>
                  <a:pt x="4515" y="3381"/>
                </a:lnTo>
                <a:lnTo>
                  <a:pt x="4515" y="3381"/>
                </a:lnTo>
                <a:lnTo>
                  <a:pt x="4066" y="3403"/>
                </a:lnTo>
                <a:lnTo>
                  <a:pt x="3852" y="3445"/>
                </a:lnTo>
                <a:lnTo>
                  <a:pt x="3745" y="3488"/>
                </a:lnTo>
                <a:lnTo>
                  <a:pt x="3638" y="3531"/>
                </a:lnTo>
                <a:lnTo>
                  <a:pt x="3638" y="3531"/>
                </a:lnTo>
                <a:lnTo>
                  <a:pt x="3553" y="3595"/>
                </a:lnTo>
                <a:lnTo>
                  <a:pt x="3488" y="3659"/>
                </a:lnTo>
                <a:lnTo>
                  <a:pt x="3424" y="3745"/>
                </a:lnTo>
                <a:lnTo>
                  <a:pt x="3360" y="3830"/>
                </a:lnTo>
                <a:lnTo>
                  <a:pt x="3275" y="4044"/>
                </a:lnTo>
                <a:lnTo>
                  <a:pt x="3210" y="4258"/>
                </a:lnTo>
                <a:lnTo>
                  <a:pt x="3189" y="4494"/>
                </a:lnTo>
                <a:lnTo>
                  <a:pt x="3168" y="4729"/>
                </a:lnTo>
                <a:lnTo>
                  <a:pt x="3168" y="5136"/>
                </a:lnTo>
                <a:lnTo>
                  <a:pt x="3168" y="5136"/>
                </a:lnTo>
                <a:lnTo>
                  <a:pt x="3168" y="5392"/>
                </a:lnTo>
                <a:lnTo>
                  <a:pt x="3210" y="5628"/>
                </a:lnTo>
                <a:lnTo>
                  <a:pt x="3253" y="5842"/>
                </a:lnTo>
                <a:lnTo>
                  <a:pt x="3360" y="6056"/>
                </a:lnTo>
                <a:lnTo>
                  <a:pt x="3467" y="6248"/>
                </a:lnTo>
                <a:lnTo>
                  <a:pt x="3617" y="6419"/>
                </a:lnTo>
                <a:lnTo>
                  <a:pt x="3788" y="6569"/>
                </a:lnTo>
                <a:lnTo>
                  <a:pt x="4023" y="6698"/>
                </a:lnTo>
                <a:lnTo>
                  <a:pt x="4023" y="6698"/>
                </a:lnTo>
                <a:lnTo>
                  <a:pt x="4237" y="6762"/>
                </a:lnTo>
                <a:lnTo>
                  <a:pt x="4344" y="6826"/>
                </a:lnTo>
                <a:lnTo>
                  <a:pt x="4387" y="6869"/>
                </a:lnTo>
                <a:lnTo>
                  <a:pt x="4409" y="6911"/>
                </a:lnTo>
                <a:lnTo>
                  <a:pt x="4409" y="6911"/>
                </a:lnTo>
                <a:lnTo>
                  <a:pt x="4430" y="6954"/>
                </a:lnTo>
                <a:lnTo>
                  <a:pt x="4430" y="7040"/>
                </a:lnTo>
                <a:lnTo>
                  <a:pt x="4451" y="7211"/>
                </a:lnTo>
                <a:lnTo>
                  <a:pt x="4430" y="7532"/>
                </a:lnTo>
                <a:lnTo>
                  <a:pt x="4430" y="7532"/>
                </a:lnTo>
                <a:lnTo>
                  <a:pt x="4451" y="7831"/>
                </a:lnTo>
                <a:lnTo>
                  <a:pt x="4473" y="7981"/>
                </a:lnTo>
                <a:lnTo>
                  <a:pt x="4451" y="8131"/>
                </a:lnTo>
                <a:lnTo>
                  <a:pt x="4451" y="8131"/>
                </a:lnTo>
                <a:lnTo>
                  <a:pt x="4451" y="8238"/>
                </a:lnTo>
                <a:lnTo>
                  <a:pt x="4409" y="8324"/>
                </a:lnTo>
                <a:lnTo>
                  <a:pt x="4344" y="8388"/>
                </a:lnTo>
                <a:lnTo>
                  <a:pt x="4259" y="8452"/>
                </a:lnTo>
                <a:lnTo>
                  <a:pt x="4259" y="8452"/>
                </a:lnTo>
                <a:lnTo>
                  <a:pt x="4066" y="8580"/>
                </a:lnTo>
                <a:lnTo>
                  <a:pt x="3852" y="8666"/>
                </a:lnTo>
                <a:lnTo>
                  <a:pt x="3852" y="8666"/>
                </a:lnTo>
                <a:lnTo>
                  <a:pt x="3681" y="8687"/>
                </a:lnTo>
                <a:lnTo>
                  <a:pt x="3617" y="8709"/>
                </a:lnTo>
                <a:lnTo>
                  <a:pt x="3553" y="8773"/>
                </a:lnTo>
                <a:lnTo>
                  <a:pt x="3553" y="8773"/>
                </a:lnTo>
                <a:lnTo>
                  <a:pt x="3510" y="8837"/>
                </a:lnTo>
                <a:lnTo>
                  <a:pt x="3488" y="8923"/>
                </a:lnTo>
                <a:lnTo>
                  <a:pt x="3531" y="8987"/>
                </a:lnTo>
                <a:lnTo>
                  <a:pt x="3574" y="9030"/>
                </a:lnTo>
                <a:lnTo>
                  <a:pt x="3702" y="9137"/>
                </a:lnTo>
                <a:lnTo>
                  <a:pt x="3852" y="9201"/>
                </a:lnTo>
                <a:lnTo>
                  <a:pt x="3852" y="9201"/>
                </a:lnTo>
                <a:lnTo>
                  <a:pt x="4066" y="9244"/>
                </a:lnTo>
                <a:lnTo>
                  <a:pt x="4323" y="9286"/>
                </a:lnTo>
                <a:lnTo>
                  <a:pt x="4601" y="9308"/>
                </a:lnTo>
                <a:lnTo>
                  <a:pt x="4879" y="9308"/>
                </a:lnTo>
                <a:lnTo>
                  <a:pt x="5179" y="9286"/>
                </a:lnTo>
                <a:lnTo>
                  <a:pt x="5436" y="9244"/>
                </a:lnTo>
                <a:lnTo>
                  <a:pt x="5671" y="9158"/>
                </a:lnTo>
                <a:lnTo>
                  <a:pt x="5778" y="9094"/>
                </a:lnTo>
                <a:lnTo>
                  <a:pt x="5863" y="9030"/>
                </a:lnTo>
                <a:lnTo>
                  <a:pt x="5863" y="9030"/>
                </a:lnTo>
                <a:lnTo>
                  <a:pt x="5906" y="8944"/>
                </a:lnTo>
                <a:lnTo>
                  <a:pt x="5928" y="8880"/>
                </a:lnTo>
                <a:lnTo>
                  <a:pt x="5928" y="8816"/>
                </a:lnTo>
                <a:lnTo>
                  <a:pt x="5885" y="8773"/>
                </a:lnTo>
                <a:lnTo>
                  <a:pt x="5821" y="8709"/>
                </a:lnTo>
                <a:lnTo>
                  <a:pt x="5756" y="8666"/>
                </a:lnTo>
                <a:lnTo>
                  <a:pt x="5542" y="8580"/>
                </a:lnTo>
                <a:lnTo>
                  <a:pt x="5115" y="8409"/>
                </a:lnTo>
                <a:lnTo>
                  <a:pt x="4922" y="8345"/>
                </a:lnTo>
                <a:lnTo>
                  <a:pt x="4858" y="8302"/>
                </a:lnTo>
                <a:lnTo>
                  <a:pt x="4836" y="8259"/>
                </a:lnTo>
                <a:lnTo>
                  <a:pt x="4836" y="8259"/>
                </a:lnTo>
                <a:lnTo>
                  <a:pt x="4815" y="7789"/>
                </a:lnTo>
                <a:lnTo>
                  <a:pt x="4772" y="7339"/>
                </a:lnTo>
                <a:lnTo>
                  <a:pt x="4772" y="7339"/>
                </a:lnTo>
                <a:lnTo>
                  <a:pt x="4751" y="7147"/>
                </a:lnTo>
                <a:lnTo>
                  <a:pt x="4751" y="7018"/>
                </a:lnTo>
                <a:lnTo>
                  <a:pt x="4772" y="6933"/>
                </a:lnTo>
                <a:lnTo>
                  <a:pt x="4772" y="6933"/>
                </a:lnTo>
                <a:lnTo>
                  <a:pt x="4815" y="6869"/>
                </a:lnTo>
                <a:lnTo>
                  <a:pt x="4879" y="6847"/>
                </a:lnTo>
                <a:lnTo>
                  <a:pt x="5029" y="6783"/>
                </a:lnTo>
                <a:lnTo>
                  <a:pt x="5029" y="6783"/>
                </a:lnTo>
                <a:close/>
                <a:moveTo>
                  <a:pt x="3874" y="3659"/>
                </a:moveTo>
                <a:lnTo>
                  <a:pt x="3874" y="3659"/>
                </a:lnTo>
                <a:lnTo>
                  <a:pt x="3959" y="3617"/>
                </a:lnTo>
                <a:lnTo>
                  <a:pt x="4066" y="3595"/>
                </a:lnTo>
                <a:lnTo>
                  <a:pt x="4280" y="3595"/>
                </a:lnTo>
                <a:lnTo>
                  <a:pt x="4280" y="3595"/>
                </a:lnTo>
                <a:lnTo>
                  <a:pt x="4558" y="3552"/>
                </a:lnTo>
                <a:lnTo>
                  <a:pt x="4858" y="3531"/>
                </a:lnTo>
                <a:lnTo>
                  <a:pt x="5136" y="3552"/>
                </a:lnTo>
                <a:lnTo>
                  <a:pt x="5286" y="3574"/>
                </a:lnTo>
                <a:lnTo>
                  <a:pt x="5414" y="3617"/>
                </a:lnTo>
                <a:lnTo>
                  <a:pt x="5414" y="3617"/>
                </a:lnTo>
                <a:lnTo>
                  <a:pt x="5478" y="3766"/>
                </a:lnTo>
                <a:lnTo>
                  <a:pt x="5478" y="3788"/>
                </a:lnTo>
                <a:lnTo>
                  <a:pt x="5478" y="3830"/>
                </a:lnTo>
                <a:lnTo>
                  <a:pt x="5393" y="3895"/>
                </a:lnTo>
                <a:lnTo>
                  <a:pt x="5393" y="3895"/>
                </a:lnTo>
                <a:lnTo>
                  <a:pt x="5307" y="3937"/>
                </a:lnTo>
                <a:lnTo>
                  <a:pt x="5200" y="3937"/>
                </a:lnTo>
                <a:lnTo>
                  <a:pt x="4986" y="3916"/>
                </a:lnTo>
                <a:lnTo>
                  <a:pt x="4986" y="3916"/>
                </a:lnTo>
                <a:lnTo>
                  <a:pt x="4494" y="3937"/>
                </a:lnTo>
                <a:lnTo>
                  <a:pt x="4237" y="3937"/>
                </a:lnTo>
                <a:lnTo>
                  <a:pt x="3981" y="3895"/>
                </a:lnTo>
                <a:lnTo>
                  <a:pt x="3981" y="3895"/>
                </a:lnTo>
                <a:lnTo>
                  <a:pt x="3895" y="3852"/>
                </a:lnTo>
                <a:lnTo>
                  <a:pt x="3831" y="3809"/>
                </a:lnTo>
                <a:lnTo>
                  <a:pt x="3809" y="3766"/>
                </a:lnTo>
                <a:lnTo>
                  <a:pt x="3809" y="3745"/>
                </a:lnTo>
                <a:lnTo>
                  <a:pt x="3831" y="3702"/>
                </a:lnTo>
                <a:lnTo>
                  <a:pt x="3874" y="3659"/>
                </a:lnTo>
                <a:lnTo>
                  <a:pt x="3874" y="3659"/>
                </a:lnTo>
                <a:close/>
                <a:moveTo>
                  <a:pt x="4836" y="8666"/>
                </a:moveTo>
                <a:lnTo>
                  <a:pt x="4836" y="8666"/>
                </a:lnTo>
                <a:lnTo>
                  <a:pt x="5008" y="8730"/>
                </a:lnTo>
                <a:lnTo>
                  <a:pt x="5200" y="8816"/>
                </a:lnTo>
                <a:lnTo>
                  <a:pt x="5200" y="8816"/>
                </a:lnTo>
                <a:lnTo>
                  <a:pt x="5179" y="8837"/>
                </a:lnTo>
                <a:lnTo>
                  <a:pt x="5157" y="8858"/>
                </a:lnTo>
                <a:lnTo>
                  <a:pt x="5050" y="8880"/>
                </a:lnTo>
                <a:lnTo>
                  <a:pt x="4901" y="8901"/>
                </a:lnTo>
                <a:lnTo>
                  <a:pt x="4729" y="8901"/>
                </a:lnTo>
                <a:lnTo>
                  <a:pt x="4195" y="8858"/>
                </a:lnTo>
                <a:lnTo>
                  <a:pt x="4195" y="8858"/>
                </a:lnTo>
                <a:lnTo>
                  <a:pt x="4366" y="8709"/>
                </a:lnTo>
                <a:lnTo>
                  <a:pt x="4451" y="8645"/>
                </a:lnTo>
                <a:lnTo>
                  <a:pt x="4537" y="8580"/>
                </a:lnTo>
                <a:lnTo>
                  <a:pt x="4537" y="8580"/>
                </a:lnTo>
                <a:lnTo>
                  <a:pt x="4622" y="8559"/>
                </a:lnTo>
                <a:lnTo>
                  <a:pt x="4687" y="8580"/>
                </a:lnTo>
                <a:lnTo>
                  <a:pt x="4751" y="8623"/>
                </a:lnTo>
                <a:lnTo>
                  <a:pt x="4836" y="8666"/>
                </a:lnTo>
                <a:lnTo>
                  <a:pt x="4836" y="8666"/>
                </a:lnTo>
                <a:close/>
                <a:moveTo>
                  <a:pt x="4302" y="4943"/>
                </a:moveTo>
                <a:lnTo>
                  <a:pt x="4302" y="4943"/>
                </a:lnTo>
                <a:lnTo>
                  <a:pt x="3895" y="4922"/>
                </a:lnTo>
                <a:lnTo>
                  <a:pt x="3702" y="4900"/>
                </a:lnTo>
                <a:lnTo>
                  <a:pt x="3488" y="4900"/>
                </a:lnTo>
                <a:lnTo>
                  <a:pt x="3488" y="4900"/>
                </a:lnTo>
                <a:lnTo>
                  <a:pt x="3488" y="4665"/>
                </a:lnTo>
                <a:lnTo>
                  <a:pt x="3510" y="4451"/>
                </a:lnTo>
                <a:lnTo>
                  <a:pt x="3531" y="4216"/>
                </a:lnTo>
                <a:lnTo>
                  <a:pt x="3574" y="3980"/>
                </a:lnTo>
                <a:lnTo>
                  <a:pt x="3574" y="3980"/>
                </a:lnTo>
                <a:lnTo>
                  <a:pt x="3745" y="4044"/>
                </a:lnTo>
                <a:lnTo>
                  <a:pt x="3938" y="4087"/>
                </a:lnTo>
                <a:lnTo>
                  <a:pt x="4302" y="4151"/>
                </a:lnTo>
                <a:lnTo>
                  <a:pt x="4687" y="4173"/>
                </a:lnTo>
                <a:lnTo>
                  <a:pt x="5050" y="4151"/>
                </a:lnTo>
                <a:lnTo>
                  <a:pt x="5050" y="4151"/>
                </a:lnTo>
                <a:lnTo>
                  <a:pt x="5243" y="4109"/>
                </a:lnTo>
                <a:lnTo>
                  <a:pt x="5329" y="4109"/>
                </a:lnTo>
                <a:lnTo>
                  <a:pt x="5414" y="4109"/>
                </a:lnTo>
                <a:lnTo>
                  <a:pt x="5414" y="4109"/>
                </a:lnTo>
                <a:lnTo>
                  <a:pt x="5478" y="4087"/>
                </a:lnTo>
                <a:lnTo>
                  <a:pt x="5521" y="4087"/>
                </a:lnTo>
                <a:lnTo>
                  <a:pt x="5542" y="4130"/>
                </a:lnTo>
                <a:lnTo>
                  <a:pt x="5542" y="4194"/>
                </a:lnTo>
                <a:lnTo>
                  <a:pt x="5542" y="4194"/>
                </a:lnTo>
                <a:lnTo>
                  <a:pt x="5585" y="4408"/>
                </a:lnTo>
                <a:lnTo>
                  <a:pt x="5585" y="4408"/>
                </a:lnTo>
                <a:lnTo>
                  <a:pt x="5628" y="4579"/>
                </a:lnTo>
                <a:lnTo>
                  <a:pt x="5649" y="4665"/>
                </a:lnTo>
                <a:lnTo>
                  <a:pt x="5649" y="4729"/>
                </a:lnTo>
                <a:lnTo>
                  <a:pt x="5649" y="4729"/>
                </a:lnTo>
                <a:lnTo>
                  <a:pt x="5628" y="4836"/>
                </a:lnTo>
                <a:lnTo>
                  <a:pt x="5607" y="4879"/>
                </a:lnTo>
                <a:lnTo>
                  <a:pt x="5564" y="4879"/>
                </a:lnTo>
                <a:lnTo>
                  <a:pt x="5457" y="4879"/>
                </a:lnTo>
                <a:lnTo>
                  <a:pt x="5457" y="4879"/>
                </a:lnTo>
                <a:lnTo>
                  <a:pt x="5478" y="5136"/>
                </a:lnTo>
                <a:lnTo>
                  <a:pt x="5478" y="5457"/>
                </a:lnTo>
                <a:lnTo>
                  <a:pt x="5478" y="5606"/>
                </a:lnTo>
                <a:lnTo>
                  <a:pt x="5457" y="5756"/>
                </a:lnTo>
                <a:lnTo>
                  <a:pt x="5393" y="5863"/>
                </a:lnTo>
                <a:lnTo>
                  <a:pt x="5350" y="5927"/>
                </a:lnTo>
                <a:lnTo>
                  <a:pt x="5286" y="5949"/>
                </a:lnTo>
                <a:lnTo>
                  <a:pt x="5286" y="5949"/>
                </a:lnTo>
                <a:lnTo>
                  <a:pt x="5222" y="5970"/>
                </a:lnTo>
                <a:lnTo>
                  <a:pt x="5179" y="5970"/>
                </a:lnTo>
                <a:lnTo>
                  <a:pt x="5136" y="5949"/>
                </a:lnTo>
                <a:lnTo>
                  <a:pt x="5093" y="5906"/>
                </a:lnTo>
                <a:lnTo>
                  <a:pt x="5050" y="5777"/>
                </a:lnTo>
                <a:lnTo>
                  <a:pt x="5029" y="5606"/>
                </a:lnTo>
                <a:lnTo>
                  <a:pt x="5029" y="5392"/>
                </a:lnTo>
                <a:lnTo>
                  <a:pt x="5050" y="5200"/>
                </a:lnTo>
                <a:lnTo>
                  <a:pt x="5072" y="4943"/>
                </a:lnTo>
                <a:lnTo>
                  <a:pt x="5072" y="4943"/>
                </a:lnTo>
                <a:lnTo>
                  <a:pt x="4879" y="4943"/>
                </a:lnTo>
                <a:lnTo>
                  <a:pt x="4687" y="4943"/>
                </a:lnTo>
                <a:lnTo>
                  <a:pt x="4302" y="4943"/>
                </a:lnTo>
                <a:lnTo>
                  <a:pt x="4302" y="4943"/>
                </a:lnTo>
                <a:close/>
                <a:moveTo>
                  <a:pt x="1841" y="6419"/>
                </a:moveTo>
                <a:lnTo>
                  <a:pt x="1841" y="6419"/>
                </a:lnTo>
                <a:lnTo>
                  <a:pt x="1841" y="6441"/>
                </a:lnTo>
                <a:lnTo>
                  <a:pt x="1862" y="6484"/>
                </a:lnTo>
                <a:lnTo>
                  <a:pt x="1948" y="6526"/>
                </a:lnTo>
                <a:lnTo>
                  <a:pt x="2055" y="6548"/>
                </a:lnTo>
                <a:lnTo>
                  <a:pt x="2183" y="6569"/>
                </a:lnTo>
                <a:lnTo>
                  <a:pt x="2333" y="6548"/>
                </a:lnTo>
                <a:lnTo>
                  <a:pt x="2462" y="6526"/>
                </a:lnTo>
                <a:lnTo>
                  <a:pt x="2547" y="6484"/>
                </a:lnTo>
                <a:lnTo>
                  <a:pt x="2568" y="6441"/>
                </a:lnTo>
                <a:lnTo>
                  <a:pt x="2568" y="6398"/>
                </a:lnTo>
                <a:lnTo>
                  <a:pt x="2568" y="6398"/>
                </a:lnTo>
                <a:lnTo>
                  <a:pt x="2568" y="6377"/>
                </a:lnTo>
                <a:lnTo>
                  <a:pt x="2547" y="6355"/>
                </a:lnTo>
                <a:lnTo>
                  <a:pt x="2462" y="6312"/>
                </a:lnTo>
                <a:lnTo>
                  <a:pt x="2355" y="6291"/>
                </a:lnTo>
                <a:lnTo>
                  <a:pt x="2226" y="6291"/>
                </a:lnTo>
                <a:lnTo>
                  <a:pt x="2098" y="6312"/>
                </a:lnTo>
                <a:lnTo>
                  <a:pt x="1969" y="6334"/>
                </a:lnTo>
                <a:lnTo>
                  <a:pt x="1884" y="6355"/>
                </a:lnTo>
                <a:lnTo>
                  <a:pt x="1841" y="6419"/>
                </a:lnTo>
                <a:lnTo>
                  <a:pt x="1841" y="6419"/>
                </a:lnTo>
                <a:close/>
                <a:moveTo>
                  <a:pt x="2119" y="6826"/>
                </a:moveTo>
                <a:lnTo>
                  <a:pt x="2119" y="6826"/>
                </a:lnTo>
                <a:lnTo>
                  <a:pt x="2119" y="6890"/>
                </a:lnTo>
                <a:lnTo>
                  <a:pt x="2141" y="6911"/>
                </a:lnTo>
                <a:lnTo>
                  <a:pt x="2183" y="6933"/>
                </a:lnTo>
                <a:lnTo>
                  <a:pt x="2248" y="6933"/>
                </a:lnTo>
                <a:lnTo>
                  <a:pt x="2290" y="6933"/>
                </a:lnTo>
                <a:lnTo>
                  <a:pt x="2355" y="6890"/>
                </a:lnTo>
                <a:lnTo>
                  <a:pt x="2397" y="6869"/>
                </a:lnTo>
                <a:lnTo>
                  <a:pt x="2419" y="6826"/>
                </a:lnTo>
                <a:lnTo>
                  <a:pt x="2419" y="6826"/>
                </a:lnTo>
                <a:lnTo>
                  <a:pt x="2397" y="6783"/>
                </a:lnTo>
                <a:lnTo>
                  <a:pt x="2355" y="6762"/>
                </a:lnTo>
                <a:lnTo>
                  <a:pt x="2269" y="6762"/>
                </a:lnTo>
                <a:lnTo>
                  <a:pt x="2183" y="6783"/>
                </a:lnTo>
                <a:lnTo>
                  <a:pt x="2141" y="6804"/>
                </a:lnTo>
                <a:lnTo>
                  <a:pt x="2119" y="6826"/>
                </a:lnTo>
                <a:lnTo>
                  <a:pt x="2119" y="68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4232449" y="1525452"/>
            <a:ext cx="277858" cy="198162"/>
          </a:xfrm>
          <a:custGeom>
            <a:rect b="b" l="l" r="r" t="t"/>
            <a:pathLst>
              <a:path extrusionOk="0" h="7340" w="10292">
                <a:moveTo>
                  <a:pt x="10270" y="3873"/>
                </a:moveTo>
                <a:lnTo>
                  <a:pt x="10270" y="3873"/>
                </a:lnTo>
                <a:lnTo>
                  <a:pt x="10227" y="3659"/>
                </a:lnTo>
                <a:lnTo>
                  <a:pt x="10163" y="3467"/>
                </a:lnTo>
                <a:lnTo>
                  <a:pt x="10163" y="3467"/>
                </a:lnTo>
                <a:lnTo>
                  <a:pt x="10120" y="3274"/>
                </a:lnTo>
                <a:lnTo>
                  <a:pt x="10099" y="3167"/>
                </a:lnTo>
                <a:lnTo>
                  <a:pt x="10056" y="3060"/>
                </a:lnTo>
                <a:lnTo>
                  <a:pt x="10056" y="3060"/>
                </a:lnTo>
                <a:lnTo>
                  <a:pt x="9928" y="2825"/>
                </a:lnTo>
                <a:lnTo>
                  <a:pt x="9778" y="2611"/>
                </a:lnTo>
                <a:lnTo>
                  <a:pt x="9607" y="2376"/>
                </a:lnTo>
                <a:lnTo>
                  <a:pt x="9457" y="2140"/>
                </a:lnTo>
                <a:lnTo>
                  <a:pt x="9457" y="2140"/>
                </a:lnTo>
                <a:lnTo>
                  <a:pt x="9222" y="1755"/>
                </a:lnTo>
                <a:lnTo>
                  <a:pt x="9093" y="1584"/>
                </a:lnTo>
                <a:lnTo>
                  <a:pt x="8944" y="1413"/>
                </a:lnTo>
                <a:lnTo>
                  <a:pt x="8944" y="1413"/>
                </a:lnTo>
                <a:lnTo>
                  <a:pt x="8794" y="1263"/>
                </a:lnTo>
                <a:lnTo>
                  <a:pt x="8623" y="1113"/>
                </a:lnTo>
                <a:lnTo>
                  <a:pt x="8430" y="985"/>
                </a:lnTo>
                <a:lnTo>
                  <a:pt x="8237" y="878"/>
                </a:lnTo>
                <a:lnTo>
                  <a:pt x="8237" y="878"/>
                </a:lnTo>
                <a:lnTo>
                  <a:pt x="8024" y="814"/>
                </a:lnTo>
                <a:lnTo>
                  <a:pt x="7831" y="749"/>
                </a:lnTo>
                <a:lnTo>
                  <a:pt x="7831" y="749"/>
                </a:lnTo>
                <a:lnTo>
                  <a:pt x="7703" y="728"/>
                </a:lnTo>
                <a:lnTo>
                  <a:pt x="7596" y="707"/>
                </a:lnTo>
                <a:lnTo>
                  <a:pt x="7596" y="707"/>
                </a:lnTo>
                <a:lnTo>
                  <a:pt x="7553" y="728"/>
                </a:lnTo>
                <a:lnTo>
                  <a:pt x="7489" y="749"/>
                </a:lnTo>
                <a:lnTo>
                  <a:pt x="7424" y="771"/>
                </a:lnTo>
                <a:lnTo>
                  <a:pt x="7382" y="792"/>
                </a:lnTo>
                <a:lnTo>
                  <a:pt x="7382" y="792"/>
                </a:lnTo>
                <a:lnTo>
                  <a:pt x="7317" y="728"/>
                </a:lnTo>
                <a:lnTo>
                  <a:pt x="7232" y="685"/>
                </a:lnTo>
                <a:lnTo>
                  <a:pt x="7232" y="685"/>
                </a:lnTo>
                <a:lnTo>
                  <a:pt x="7146" y="664"/>
                </a:lnTo>
                <a:lnTo>
                  <a:pt x="7104" y="664"/>
                </a:lnTo>
                <a:lnTo>
                  <a:pt x="7061" y="664"/>
                </a:lnTo>
                <a:lnTo>
                  <a:pt x="7061" y="664"/>
                </a:lnTo>
                <a:lnTo>
                  <a:pt x="7018" y="621"/>
                </a:lnTo>
                <a:lnTo>
                  <a:pt x="6997" y="536"/>
                </a:lnTo>
                <a:lnTo>
                  <a:pt x="6954" y="450"/>
                </a:lnTo>
                <a:lnTo>
                  <a:pt x="6911" y="386"/>
                </a:lnTo>
                <a:lnTo>
                  <a:pt x="6911" y="386"/>
                </a:lnTo>
                <a:lnTo>
                  <a:pt x="6847" y="300"/>
                </a:lnTo>
                <a:lnTo>
                  <a:pt x="6761" y="279"/>
                </a:lnTo>
                <a:lnTo>
                  <a:pt x="6676" y="257"/>
                </a:lnTo>
                <a:lnTo>
                  <a:pt x="6590" y="257"/>
                </a:lnTo>
                <a:lnTo>
                  <a:pt x="6397" y="279"/>
                </a:lnTo>
                <a:lnTo>
                  <a:pt x="6226" y="343"/>
                </a:lnTo>
                <a:lnTo>
                  <a:pt x="6226" y="343"/>
                </a:lnTo>
                <a:lnTo>
                  <a:pt x="6205" y="257"/>
                </a:lnTo>
                <a:lnTo>
                  <a:pt x="6184" y="193"/>
                </a:lnTo>
                <a:lnTo>
                  <a:pt x="6162" y="150"/>
                </a:lnTo>
                <a:lnTo>
                  <a:pt x="6119" y="108"/>
                </a:lnTo>
                <a:lnTo>
                  <a:pt x="6012" y="65"/>
                </a:lnTo>
                <a:lnTo>
                  <a:pt x="5884" y="43"/>
                </a:lnTo>
                <a:lnTo>
                  <a:pt x="5756" y="65"/>
                </a:lnTo>
                <a:lnTo>
                  <a:pt x="5606" y="108"/>
                </a:lnTo>
                <a:lnTo>
                  <a:pt x="5499" y="172"/>
                </a:lnTo>
                <a:lnTo>
                  <a:pt x="5392" y="236"/>
                </a:lnTo>
                <a:lnTo>
                  <a:pt x="5392" y="236"/>
                </a:lnTo>
                <a:lnTo>
                  <a:pt x="5263" y="108"/>
                </a:lnTo>
                <a:lnTo>
                  <a:pt x="5135" y="22"/>
                </a:lnTo>
                <a:lnTo>
                  <a:pt x="4964" y="1"/>
                </a:lnTo>
                <a:lnTo>
                  <a:pt x="4814" y="1"/>
                </a:lnTo>
                <a:lnTo>
                  <a:pt x="4664" y="22"/>
                </a:lnTo>
                <a:lnTo>
                  <a:pt x="4515" y="108"/>
                </a:lnTo>
                <a:lnTo>
                  <a:pt x="4386" y="215"/>
                </a:lnTo>
                <a:lnTo>
                  <a:pt x="4279" y="364"/>
                </a:lnTo>
                <a:lnTo>
                  <a:pt x="4279" y="364"/>
                </a:lnTo>
                <a:lnTo>
                  <a:pt x="4194" y="514"/>
                </a:lnTo>
                <a:lnTo>
                  <a:pt x="4151" y="707"/>
                </a:lnTo>
                <a:lnTo>
                  <a:pt x="4108" y="921"/>
                </a:lnTo>
                <a:lnTo>
                  <a:pt x="4108" y="1156"/>
                </a:lnTo>
                <a:lnTo>
                  <a:pt x="4108" y="1370"/>
                </a:lnTo>
                <a:lnTo>
                  <a:pt x="4172" y="1584"/>
                </a:lnTo>
                <a:lnTo>
                  <a:pt x="4236" y="1755"/>
                </a:lnTo>
                <a:lnTo>
                  <a:pt x="4301" y="1841"/>
                </a:lnTo>
                <a:lnTo>
                  <a:pt x="4365" y="1905"/>
                </a:lnTo>
                <a:lnTo>
                  <a:pt x="4365" y="1905"/>
                </a:lnTo>
                <a:lnTo>
                  <a:pt x="4258" y="1926"/>
                </a:lnTo>
                <a:lnTo>
                  <a:pt x="4172" y="1990"/>
                </a:lnTo>
                <a:lnTo>
                  <a:pt x="4108" y="2076"/>
                </a:lnTo>
                <a:lnTo>
                  <a:pt x="4065" y="2162"/>
                </a:lnTo>
                <a:lnTo>
                  <a:pt x="4044" y="2269"/>
                </a:lnTo>
                <a:lnTo>
                  <a:pt x="4065" y="2376"/>
                </a:lnTo>
                <a:lnTo>
                  <a:pt x="4087" y="2483"/>
                </a:lnTo>
                <a:lnTo>
                  <a:pt x="4130" y="2590"/>
                </a:lnTo>
                <a:lnTo>
                  <a:pt x="4130" y="2590"/>
                </a:lnTo>
                <a:lnTo>
                  <a:pt x="4172" y="2675"/>
                </a:lnTo>
                <a:lnTo>
                  <a:pt x="4236" y="2761"/>
                </a:lnTo>
                <a:lnTo>
                  <a:pt x="4322" y="2803"/>
                </a:lnTo>
                <a:lnTo>
                  <a:pt x="4429" y="2825"/>
                </a:lnTo>
                <a:lnTo>
                  <a:pt x="4429" y="2825"/>
                </a:lnTo>
                <a:lnTo>
                  <a:pt x="4450" y="2803"/>
                </a:lnTo>
                <a:lnTo>
                  <a:pt x="4493" y="2782"/>
                </a:lnTo>
                <a:lnTo>
                  <a:pt x="4515" y="2761"/>
                </a:lnTo>
                <a:lnTo>
                  <a:pt x="4557" y="2761"/>
                </a:lnTo>
                <a:lnTo>
                  <a:pt x="4557" y="2761"/>
                </a:lnTo>
                <a:lnTo>
                  <a:pt x="4600" y="2782"/>
                </a:lnTo>
                <a:lnTo>
                  <a:pt x="4664" y="2803"/>
                </a:lnTo>
                <a:lnTo>
                  <a:pt x="4664" y="2803"/>
                </a:lnTo>
                <a:lnTo>
                  <a:pt x="4579" y="2889"/>
                </a:lnTo>
                <a:lnTo>
                  <a:pt x="4450" y="2953"/>
                </a:lnTo>
                <a:lnTo>
                  <a:pt x="4215" y="3082"/>
                </a:lnTo>
                <a:lnTo>
                  <a:pt x="4215" y="3082"/>
                </a:lnTo>
                <a:lnTo>
                  <a:pt x="3980" y="3231"/>
                </a:lnTo>
                <a:lnTo>
                  <a:pt x="3723" y="3403"/>
                </a:lnTo>
                <a:lnTo>
                  <a:pt x="3723" y="3403"/>
                </a:lnTo>
                <a:lnTo>
                  <a:pt x="3616" y="3510"/>
                </a:lnTo>
                <a:lnTo>
                  <a:pt x="3552" y="3552"/>
                </a:lnTo>
                <a:lnTo>
                  <a:pt x="3488" y="3574"/>
                </a:lnTo>
                <a:lnTo>
                  <a:pt x="3488" y="3574"/>
                </a:lnTo>
                <a:lnTo>
                  <a:pt x="3466" y="3552"/>
                </a:lnTo>
                <a:lnTo>
                  <a:pt x="3445" y="3531"/>
                </a:lnTo>
                <a:lnTo>
                  <a:pt x="3402" y="3467"/>
                </a:lnTo>
                <a:lnTo>
                  <a:pt x="3402" y="3467"/>
                </a:lnTo>
                <a:lnTo>
                  <a:pt x="3210" y="3403"/>
                </a:lnTo>
                <a:lnTo>
                  <a:pt x="3210" y="3403"/>
                </a:lnTo>
                <a:lnTo>
                  <a:pt x="3081" y="3360"/>
                </a:lnTo>
                <a:lnTo>
                  <a:pt x="2953" y="3317"/>
                </a:lnTo>
                <a:lnTo>
                  <a:pt x="2803" y="3317"/>
                </a:lnTo>
                <a:lnTo>
                  <a:pt x="2675" y="3317"/>
                </a:lnTo>
                <a:lnTo>
                  <a:pt x="2525" y="3338"/>
                </a:lnTo>
                <a:lnTo>
                  <a:pt x="2375" y="3381"/>
                </a:lnTo>
                <a:lnTo>
                  <a:pt x="2247" y="3445"/>
                </a:lnTo>
                <a:lnTo>
                  <a:pt x="2140" y="3510"/>
                </a:lnTo>
                <a:lnTo>
                  <a:pt x="2140" y="3510"/>
                </a:lnTo>
                <a:lnTo>
                  <a:pt x="2054" y="3595"/>
                </a:lnTo>
                <a:lnTo>
                  <a:pt x="1990" y="3681"/>
                </a:lnTo>
                <a:lnTo>
                  <a:pt x="1947" y="3809"/>
                </a:lnTo>
                <a:lnTo>
                  <a:pt x="1926" y="3916"/>
                </a:lnTo>
                <a:lnTo>
                  <a:pt x="1904" y="4044"/>
                </a:lnTo>
                <a:lnTo>
                  <a:pt x="1904" y="4151"/>
                </a:lnTo>
                <a:lnTo>
                  <a:pt x="1947" y="4408"/>
                </a:lnTo>
                <a:lnTo>
                  <a:pt x="1947" y="4408"/>
                </a:lnTo>
                <a:lnTo>
                  <a:pt x="1819" y="4365"/>
                </a:lnTo>
                <a:lnTo>
                  <a:pt x="1690" y="4365"/>
                </a:lnTo>
                <a:lnTo>
                  <a:pt x="1583" y="4365"/>
                </a:lnTo>
                <a:lnTo>
                  <a:pt x="1476" y="4387"/>
                </a:lnTo>
                <a:lnTo>
                  <a:pt x="1391" y="4430"/>
                </a:lnTo>
                <a:lnTo>
                  <a:pt x="1284" y="4472"/>
                </a:lnTo>
                <a:lnTo>
                  <a:pt x="1220" y="4537"/>
                </a:lnTo>
                <a:lnTo>
                  <a:pt x="1156" y="4622"/>
                </a:lnTo>
                <a:lnTo>
                  <a:pt x="1091" y="4686"/>
                </a:lnTo>
                <a:lnTo>
                  <a:pt x="1049" y="4793"/>
                </a:lnTo>
                <a:lnTo>
                  <a:pt x="984" y="4986"/>
                </a:lnTo>
                <a:lnTo>
                  <a:pt x="963" y="5200"/>
                </a:lnTo>
                <a:lnTo>
                  <a:pt x="984" y="5435"/>
                </a:lnTo>
                <a:lnTo>
                  <a:pt x="984" y="5435"/>
                </a:lnTo>
                <a:lnTo>
                  <a:pt x="1049" y="5585"/>
                </a:lnTo>
                <a:lnTo>
                  <a:pt x="1134" y="5756"/>
                </a:lnTo>
                <a:lnTo>
                  <a:pt x="1198" y="5820"/>
                </a:lnTo>
                <a:lnTo>
                  <a:pt x="1262" y="5863"/>
                </a:lnTo>
                <a:lnTo>
                  <a:pt x="1327" y="5884"/>
                </a:lnTo>
                <a:lnTo>
                  <a:pt x="1412" y="5884"/>
                </a:lnTo>
                <a:lnTo>
                  <a:pt x="1412" y="5884"/>
                </a:lnTo>
                <a:lnTo>
                  <a:pt x="1519" y="5842"/>
                </a:lnTo>
                <a:lnTo>
                  <a:pt x="1583" y="5777"/>
                </a:lnTo>
                <a:lnTo>
                  <a:pt x="1583" y="5735"/>
                </a:lnTo>
                <a:lnTo>
                  <a:pt x="1541" y="5671"/>
                </a:lnTo>
                <a:lnTo>
                  <a:pt x="1434" y="5542"/>
                </a:lnTo>
                <a:lnTo>
                  <a:pt x="1391" y="5478"/>
                </a:lnTo>
                <a:lnTo>
                  <a:pt x="1369" y="5435"/>
                </a:lnTo>
                <a:lnTo>
                  <a:pt x="1369" y="5435"/>
                </a:lnTo>
                <a:lnTo>
                  <a:pt x="1455" y="5414"/>
                </a:lnTo>
                <a:lnTo>
                  <a:pt x="1562" y="5392"/>
                </a:lnTo>
                <a:lnTo>
                  <a:pt x="1669" y="5392"/>
                </a:lnTo>
                <a:lnTo>
                  <a:pt x="1755" y="5414"/>
                </a:lnTo>
                <a:lnTo>
                  <a:pt x="1755" y="5414"/>
                </a:lnTo>
                <a:lnTo>
                  <a:pt x="1776" y="5457"/>
                </a:lnTo>
                <a:lnTo>
                  <a:pt x="1776" y="5499"/>
                </a:lnTo>
                <a:lnTo>
                  <a:pt x="1755" y="5564"/>
                </a:lnTo>
                <a:lnTo>
                  <a:pt x="1626" y="5713"/>
                </a:lnTo>
                <a:lnTo>
                  <a:pt x="1626" y="5713"/>
                </a:lnTo>
                <a:lnTo>
                  <a:pt x="1519" y="5927"/>
                </a:lnTo>
                <a:lnTo>
                  <a:pt x="1434" y="6141"/>
                </a:lnTo>
                <a:lnTo>
                  <a:pt x="1327" y="6355"/>
                </a:lnTo>
                <a:lnTo>
                  <a:pt x="1220" y="6548"/>
                </a:lnTo>
                <a:lnTo>
                  <a:pt x="1220" y="6548"/>
                </a:lnTo>
                <a:lnTo>
                  <a:pt x="1134" y="6633"/>
                </a:lnTo>
                <a:lnTo>
                  <a:pt x="1070" y="6697"/>
                </a:lnTo>
                <a:lnTo>
                  <a:pt x="984" y="6762"/>
                </a:lnTo>
                <a:lnTo>
                  <a:pt x="877" y="6783"/>
                </a:lnTo>
                <a:lnTo>
                  <a:pt x="792" y="6783"/>
                </a:lnTo>
                <a:lnTo>
                  <a:pt x="706" y="6762"/>
                </a:lnTo>
                <a:lnTo>
                  <a:pt x="621" y="6697"/>
                </a:lnTo>
                <a:lnTo>
                  <a:pt x="556" y="6612"/>
                </a:lnTo>
                <a:lnTo>
                  <a:pt x="556" y="6612"/>
                </a:lnTo>
                <a:lnTo>
                  <a:pt x="492" y="6441"/>
                </a:lnTo>
                <a:lnTo>
                  <a:pt x="471" y="6227"/>
                </a:lnTo>
                <a:lnTo>
                  <a:pt x="471" y="6013"/>
                </a:lnTo>
                <a:lnTo>
                  <a:pt x="514" y="5906"/>
                </a:lnTo>
                <a:lnTo>
                  <a:pt x="535" y="5842"/>
                </a:lnTo>
                <a:lnTo>
                  <a:pt x="535" y="5842"/>
                </a:lnTo>
                <a:lnTo>
                  <a:pt x="642" y="5884"/>
                </a:lnTo>
                <a:lnTo>
                  <a:pt x="749" y="5906"/>
                </a:lnTo>
                <a:lnTo>
                  <a:pt x="813" y="5906"/>
                </a:lnTo>
                <a:lnTo>
                  <a:pt x="835" y="5884"/>
                </a:lnTo>
                <a:lnTo>
                  <a:pt x="877" y="5842"/>
                </a:lnTo>
                <a:lnTo>
                  <a:pt x="899" y="5777"/>
                </a:lnTo>
                <a:lnTo>
                  <a:pt x="899" y="5777"/>
                </a:lnTo>
                <a:lnTo>
                  <a:pt x="877" y="5692"/>
                </a:lnTo>
                <a:lnTo>
                  <a:pt x="813" y="5628"/>
                </a:lnTo>
                <a:lnTo>
                  <a:pt x="706" y="5521"/>
                </a:lnTo>
                <a:lnTo>
                  <a:pt x="706" y="5521"/>
                </a:lnTo>
                <a:lnTo>
                  <a:pt x="578" y="5371"/>
                </a:lnTo>
                <a:lnTo>
                  <a:pt x="449" y="5157"/>
                </a:lnTo>
                <a:lnTo>
                  <a:pt x="407" y="5029"/>
                </a:lnTo>
                <a:lnTo>
                  <a:pt x="364" y="4922"/>
                </a:lnTo>
                <a:lnTo>
                  <a:pt x="342" y="4836"/>
                </a:lnTo>
                <a:lnTo>
                  <a:pt x="364" y="4750"/>
                </a:lnTo>
                <a:lnTo>
                  <a:pt x="364" y="4750"/>
                </a:lnTo>
                <a:lnTo>
                  <a:pt x="449" y="4793"/>
                </a:lnTo>
                <a:lnTo>
                  <a:pt x="514" y="4793"/>
                </a:lnTo>
                <a:lnTo>
                  <a:pt x="578" y="4793"/>
                </a:lnTo>
                <a:lnTo>
                  <a:pt x="621" y="4772"/>
                </a:lnTo>
                <a:lnTo>
                  <a:pt x="663" y="4708"/>
                </a:lnTo>
                <a:lnTo>
                  <a:pt x="663" y="4665"/>
                </a:lnTo>
                <a:lnTo>
                  <a:pt x="642" y="4579"/>
                </a:lnTo>
                <a:lnTo>
                  <a:pt x="621" y="4515"/>
                </a:lnTo>
                <a:lnTo>
                  <a:pt x="621" y="4515"/>
                </a:lnTo>
                <a:lnTo>
                  <a:pt x="535" y="4430"/>
                </a:lnTo>
                <a:lnTo>
                  <a:pt x="492" y="4387"/>
                </a:lnTo>
                <a:lnTo>
                  <a:pt x="471" y="4323"/>
                </a:lnTo>
                <a:lnTo>
                  <a:pt x="471" y="4323"/>
                </a:lnTo>
                <a:lnTo>
                  <a:pt x="428" y="4194"/>
                </a:lnTo>
                <a:lnTo>
                  <a:pt x="428" y="4087"/>
                </a:lnTo>
                <a:lnTo>
                  <a:pt x="428" y="3852"/>
                </a:lnTo>
                <a:lnTo>
                  <a:pt x="428" y="3852"/>
                </a:lnTo>
                <a:lnTo>
                  <a:pt x="428" y="3681"/>
                </a:lnTo>
                <a:lnTo>
                  <a:pt x="471" y="3531"/>
                </a:lnTo>
                <a:lnTo>
                  <a:pt x="514" y="3488"/>
                </a:lnTo>
                <a:lnTo>
                  <a:pt x="556" y="3488"/>
                </a:lnTo>
                <a:lnTo>
                  <a:pt x="599" y="3510"/>
                </a:lnTo>
                <a:lnTo>
                  <a:pt x="685" y="3574"/>
                </a:lnTo>
                <a:lnTo>
                  <a:pt x="685" y="3574"/>
                </a:lnTo>
                <a:lnTo>
                  <a:pt x="770" y="3702"/>
                </a:lnTo>
                <a:lnTo>
                  <a:pt x="877" y="3830"/>
                </a:lnTo>
                <a:lnTo>
                  <a:pt x="942" y="3895"/>
                </a:lnTo>
                <a:lnTo>
                  <a:pt x="1006" y="3895"/>
                </a:lnTo>
                <a:lnTo>
                  <a:pt x="1027" y="3873"/>
                </a:lnTo>
                <a:lnTo>
                  <a:pt x="1049" y="3852"/>
                </a:lnTo>
                <a:lnTo>
                  <a:pt x="1070" y="3723"/>
                </a:lnTo>
                <a:lnTo>
                  <a:pt x="1070" y="3723"/>
                </a:lnTo>
                <a:lnTo>
                  <a:pt x="1070" y="3638"/>
                </a:lnTo>
                <a:lnTo>
                  <a:pt x="1049" y="3531"/>
                </a:lnTo>
                <a:lnTo>
                  <a:pt x="1006" y="3424"/>
                </a:lnTo>
                <a:lnTo>
                  <a:pt x="984" y="3338"/>
                </a:lnTo>
                <a:lnTo>
                  <a:pt x="984" y="3338"/>
                </a:lnTo>
                <a:lnTo>
                  <a:pt x="984" y="3146"/>
                </a:lnTo>
                <a:lnTo>
                  <a:pt x="1006" y="2953"/>
                </a:lnTo>
                <a:lnTo>
                  <a:pt x="1006" y="2953"/>
                </a:lnTo>
                <a:lnTo>
                  <a:pt x="1049" y="2782"/>
                </a:lnTo>
                <a:lnTo>
                  <a:pt x="1091" y="2611"/>
                </a:lnTo>
                <a:lnTo>
                  <a:pt x="1156" y="2440"/>
                </a:lnTo>
                <a:lnTo>
                  <a:pt x="1262" y="2311"/>
                </a:lnTo>
                <a:lnTo>
                  <a:pt x="1262" y="2311"/>
                </a:lnTo>
                <a:lnTo>
                  <a:pt x="1327" y="2226"/>
                </a:lnTo>
                <a:lnTo>
                  <a:pt x="1412" y="2162"/>
                </a:lnTo>
                <a:lnTo>
                  <a:pt x="1476" y="2140"/>
                </a:lnTo>
                <a:lnTo>
                  <a:pt x="1541" y="2140"/>
                </a:lnTo>
                <a:lnTo>
                  <a:pt x="1605" y="2162"/>
                </a:lnTo>
                <a:lnTo>
                  <a:pt x="1648" y="2204"/>
                </a:lnTo>
                <a:lnTo>
                  <a:pt x="1755" y="2311"/>
                </a:lnTo>
                <a:lnTo>
                  <a:pt x="1840" y="2461"/>
                </a:lnTo>
                <a:lnTo>
                  <a:pt x="1904" y="2611"/>
                </a:lnTo>
                <a:lnTo>
                  <a:pt x="2011" y="2910"/>
                </a:lnTo>
                <a:lnTo>
                  <a:pt x="2011" y="2910"/>
                </a:lnTo>
                <a:lnTo>
                  <a:pt x="2076" y="2996"/>
                </a:lnTo>
                <a:lnTo>
                  <a:pt x="2118" y="3039"/>
                </a:lnTo>
                <a:lnTo>
                  <a:pt x="2161" y="3060"/>
                </a:lnTo>
                <a:lnTo>
                  <a:pt x="2204" y="3060"/>
                </a:lnTo>
                <a:lnTo>
                  <a:pt x="2247" y="3039"/>
                </a:lnTo>
                <a:lnTo>
                  <a:pt x="2289" y="2996"/>
                </a:lnTo>
                <a:lnTo>
                  <a:pt x="2332" y="2910"/>
                </a:lnTo>
                <a:lnTo>
                  <a:pt x="2354" y="2825"/>
                </a:lnTo>
                <a:lnTo>
                  <a:pt x="2354" y="2825"/>
                </a:lnTo>
                <a:lnTo>
                  <a:pt x="2375" y="2675"/>
                </a:lnTo>
                <a:lnTo>
                  <a:pt x="2439" y="2504"/>
                </a:lnTo>
                <a:lnTo>
                  <a:pt x="2482" y="2440"/>
                </a:lnTo>
                <a:lnTo>
                  <a:pt x="2525" y="2354"/>
                </a:lnTo>
                <a:lnTo>
                  <a:pt x="2568" y="2311"/>
                </a:lnTo>
                <a:lnTo>
                  <a:pt x="2653" y="2269"/>
                </a:lnTo>
                <a:lnTo>
                  <a:pt x="2653" y="2269"/>
                </a:lnTo>
                <a:lnTo>
                  <a:pt x="2739" y="2247"/>
                </a:lnTo>
                <a:lnTo>
                  <a:pt x="2782" y="2247"/>
                </a:lnTo>
                <a:lnTo>
                  <a:pt x="2824" y="2290"/>
                </a:lnTo>
                <a:lnTo>
                  <a:pt x="2846" y="2354"/>
                </a:lnTo>
                <a:lnTo>
                  <a:pt x="2867" y="2504"/>
                </a:lnTo>
                <a:lnTo>
                  <a:pt x="2889" y="2590"/>
                </a:lnTo>
                <a:lnTo>
                  <a:pt x="2910" y="2654"/>
                </a:lnTo>
                <a:lnTo>
                  <a:pt x="2910" y="2654"/>
                </a:lnTo>
                <a:lnTo>
                  <a:pt x="2953" y="2718"/>
                </a:lnTo>
                <a:lnTo>
                  <a:pt x="3017" y="2761"/>
                </a:lnTo>
                <a:lnTo>
                  <a:pt x="3081" y="2782"/>
                </a:lnTo>
                <a:lnTo>
                  <a:pt x="3103" y="2761"/>
                </a:lnTo>
                <a:lnTo>
                  <a:pt x="3145" y="2739"/>
                </a:lnTo>
                <a:lnTo>
                  <a:pt x="3145" y="2739"/>
                </a:lnTo>
                <a:lnTo>
                  <a:pt x="3167" y="2718"/>
                </a:lnTo>
                <a:lnTo>
                  <a:pt x="3188" y="2675"/>
                </a:lnTo>
                <a:lnTo>
                  <a:pt x="3188" y="2611"/>
                </a:lnTo>
                <a:lnTo>
                  <a:pt x="3167" y="2525"/>
                </a:lnTo>
                <a:lnTo>
                  <a:pt x="3167" y="2461"/>
                </a:lnTo>
                <a:lnTo>
                  <a:pt x="3167" y="2461"/>
                </a:lnTo>
                <a:lnTo>
                  <a:pt x="3188" y="2376"/>
                </a:lnTo>
                <a:lnTo>
                  <a:pt x="3231" y="2311"/>
                </a:lnTo>
                <a:lnTo>
                  <a:pt x="3295" y="2269"/>
                </a:lnTo>
                <a:lnTo>
                  <a:pt x="3338" y="2247"/>
                </a:lnTo>
                <a:lnTo>
                  <a:pt x="3402" y="2269"/>
                </a:lnTo>
                <a:lnTo>
                  <a:pt x="3466" y="2290"/>
                </a:lnTo>
                <a:lnTo>
                  <a:pt x="3509" y="2354"/>
                </a:lnTo>
                <a:lnTo>
                  <a:pt x="3552" y="2418"/>
                </a:lnTo>
                <a:lnTo>
                  <a:pt x="3552" y="2418"/>
                </a:lnTo>
                <a:lnTo>
                  <a:pt x="3573" y="2483"/>
                </a:lnTo>
                <a:lnTo>
                  <a:pt x="3595" y="2568"/>
                </a:lnTo>
                <a:lnTo>
                  <a:pt x="3616" y="2739"/>
                </a:lnTo>
                <a:lnTo>
                  <a:pt x="3616" y="2739"/>
                </a:lnTo>
                <a:lnTo>
                  <a:pt x="3616" y="2825"/>
                </a:lnTo>
                <a:lnTo>
                  <a:pt x="3595" y="2910"/>
                </a:lnTo>
                <a:lnTo>
                  <a:pt x="3573" y="2996"/>
                </a:lnTo>
                <a:lnTo>
                  <a:pt x="3573" y="3060"/>
                </a:lnTo>
                <a:lnTo>
                  <a:pt x="3573" y="3060"/>
                </a:lnTo>
                <a:lnTo>
                  <a:pt x="3595" y="3124"/>
                </a:lnTo>
                <a:lnTo>
                  <a:pt x="3637" y="3189"/>
                </a:lnTo>
                <a:lnTo>
                  <a:pt x="3680" y="3210"/>
                </a:lnTo>
                <a:lnTo>
                  <a:pt x="3723" y="3231"/>
                </a:lnTo>
                <a:lnTo>
                  <a:pt x="3787" y="3210"/>
                </a:lnTo>
                <a:lnTo>
                  <a:pt x="3830" y="3189"/>
                </a:lnTo>
                <a:lnTo>
                  <a:pt x="3873" y="3146"/>
                </a:lnTo>
                <a:lnTo>
                  <a:pt x="3916" y="3082"/>
                </a:lnTo>
                <a:lnTo>
                  <a:pt x="3916" y="3082"/>
                </a:lnTo>
                <a:lnTo>
                  <a:pt x="3937" y="3017"/>
                </a:lnTo>
                <a:lnTo>
                  <a:pt x="3958" y="2953"/>
                </a:lnTo>
                <a:lnTo>
                  <a:pt x="3958" y="2782"/>
                </a:lnTo>
                <a:lnTo>
                  <a:pt x="3958" y="2611"/>
                </a:lnTo>
                <a:lnTo>
                  <a:pt x="3916" y="2461"/>
                </a:lnTo>
                <a:lnTo>
                  <a:pt x="3916" y="2461"/>
                </a:lnTo>
                <a:lnTo>
                  <a:pt x="3873" y="2311"/>
                </a:lnTo>
                <a:lnTo>
                  <a:pt x="3787" y="2162"/>
                </a:lnTo>
                <a:lnTo>
                  <a:pt x="3680" y="2033"/>
                </a:lnTo>
                <a:lnTo>
                  <a:pt x="3616" y="1990"/>
                </a:lnTo>
                <a:lnTo>
                  <a:pt x="3552" y="1948"/>
                </a:lnTo>
                <a:lnTo>
                  <a:pt x="3552" y="1948"/>
                </a:lnTo>
                <a:lnTo>
                  <a:pt x="3423" y="1905"/>
                </a:lnTo>
                <a:lnTo>
                  <a:pt x="3316" y="1926"/>
                </a:lnTo>
                <a:lnTo>
                  <a:pt x="3103" y="2012"/>
                </a:lnTo>
                <a:lnTo>
                  <a:pt x="3103" y="2012"/>
                </a:lnTo>
                <a:lnTo>
                  <a:pt x="3038" y="2033"/>
                </a:lnTo>
                <a:lnTo>
                  <a:pt x="3017" y="2033"/>
                </a:lnTo>
                <a:lnTo>
                  <a:pt x="2974" y="2012"/>
                </a:lnTo>
                <a:lnTo>
                  <a:pt x="2910" y="1990"/>
                </a:lnTo>
                <a:lnTo>
                  <a:pt x="2910" y="1990"/>
                </a:lnTo>
                <a:lnTo>
                  <a:pt x="2824" y="1969"/>
                </a:lnTo>
                <a:lnTo>
                  <a:pt x="2739" y="1948"/>
                </a:lnTo>
                <a:lnTo>
                  <a:pt x="2653" y="1969"/>
                </a:lnTo>
                <a:lnTo>
                  <a:pt x="2568" y="1990"/>
                </a:lnTo>
                <a:lnTo>
                  <a:pt x="2568" y="1990"/>
                </a:lnTo>
                <a:lnTo>
                  <a:pt x="2503" y="2012"/>
                </a:lnTo>
                <a:lnTo>
                  <a:pt x="2461" y="2055"/>
                </a:lnTo>
                <a:lnTo>
                  <a:pt x="2375" y="2183"/>
                </a:lnTo>
                <a:lnTo>
                  <a:pt x="2268" y="2290"/>
                </a:lnTo>
                <a:lnTo>
                  <a:pt x="2225" y="2311"/>
                </a:lnTo>
                <a:lnTo>
                  <a:pt x="2183" y="2333"/>
                </a:lnTo>
                <a:lnTo>
                  <a:pt x="2183" y="2333"/>
                </a:lnTo>
                <a:lnTo>
                  <a:pt x="2097" y="2183"/>
                </a:lnTo>
                <a:lnTo>
                  <a:pt x="1990" y="2033"/>
                </a:lnTo>
                <a:lnTo>
                  <a:pt x="1840" y="1926"/>
                </a:lnTo>
                <a:lnTo>
                  <a:pt x="1712" y="1841"/>
                </a:lnTo>
                <a:lnTo>
                  <a:pt x="1541" y="1819"/>
                </a:lnTo>
                <a:lnTo>
                  <a:pt x="1455" y="1819"/>
                </a:lnTo>
                <a:lnTo>
                  <a:pt x="1391" y="1819"/>
                </a:lnTo>
                <a:lnTo>
                  <a:pt x="1305" y="1841"/>
                </a:lnTo>
                <a:lnTo>
                  <a:pt x="1220" y="1883"/>
                </a:lnTo>
                <a:lnTo>
                  <a:pt x="1134" y="1948"/>
                </a:lnTo>
                <a:lnTo>
                  <a:pt x="1070" y="2012"/>
                </a:lnTo>
                <a:lnTo>
                  <a:pt x="1070" y="2012"/>
                </a:lnTo>
                <a:lnTo>
                  <a:pt x="963" y="2140"/>
                </a:lnTo>
                <a:lnTo>
                  <a:pt x="877" y="2290"/>
                </a:lnTo>
                <a:lnTo>
                  <a:pt x="792" y="2440"/>
                </a:lnTo>
                <a:lnTo>
                  <a:pt x="749" y="2590"/>
                </a:lnTo>
                <a:lnTo>
                  <a:pt x="749" y="2590"/>
                </a:lnTo>
                <a:lnTo>
                  <a:pt x="706" y="2739"/>
                </a:lnTo>
                <a:lnTo>
                  <a:pt x="685" y="2910"/>
                </a:lnTo>
                <a:lnTo>
                  <a:pt x="663" y="3060"/>
                </a:lnTo>
                <a:lnTo>
                  <a:pt x="621" y="3124"/>
                </a:lnTo>
                <a:lnTo>
                  <a:pt x="599" y="3167"/>
                </a:lnTo>
                <a:lnTo>
                  <a:pt x="599" y="3167"/>
                </a:lnTo>
                <a:lnTo>
                  <a:pt x="535" y="3189"/>
                </a:lnTo>
                <a:lnTo>
                  <a:pt x="449" y="3210"/>
                </a:lnTo>
                <a:lnTo>
                  <a:pt x="364" y="3210"/>
                </a:lnTo>
                <a:lnTo>
                  <a:pt x="300" y="3253"/>
                </a:lnTo>
                <a:lnTo>
                  <a:pt x="300" y="3253"/>
                </a:lnTo>
                <a:lnTo>
                  <a:pt x="257" y="3317"/>
                </a:lnTo>
                <a:lnTo>
                  <a:pt x="214" y="3381"/>
                </a:lnTo>
                <a:lnTo>
                  <a:pt x="150" y="3531"/>
                </a:lnTo>
                <a:lnTo>
                  <a:pt x="150" y="3531"/>
                </a:lnTo>
                <a:lnTo>
                  <a:pt x="129" y="3617"/>
                </a:lnTo>
                <a:lnTo>
                  <a:pt x="129" y="3723"/>
                </a:lnTo>
                <a:lnTo>
                  <a:pt x="150" y="3916"/>
                </a:lnTo>
                <a:lnTo>
                  <a:pt x="171" y="4087"/>
                </a:lnTo>
                <a:lnTo>
                  <a:pt x="171" y="4173"/>
                </a:lnTo>
                <a:lnTo>
                  <a:pt x="171" y="4280"/>
                </a:lnTo>
                <a:lnTo>
                  <a:pt x="171" y="4280"/>
                </a:lnTo>
                <a:lnTo>
                  <a:pt x="150" y="4344"/>
                </a:lnTo>
                <a:lnTo>
                  <a:pt x="107" y="4387"/>
                </a:lnTo>
                <a:lnTo>
                  <a:pt x="64" y="4430"/>
                </a:lnTo>
                <a:lnTo>
                  <a:pt x="22" y="4494"/>
                </a:lnTo>
                <a:lnTo>
                  <a:pt x="22" y="4494"/>
                </a:lnTo>
                <a:lnTo>
                  <a:pt x="0" y="4601"/>
                </a:lnTo>
                <a:lnTo>
                  <a:pt x="0" y="4729"/>
                </a:lnTo>
                <a:lnTo>
                  <a:pt x="64" y="4964"/>
                </a:lnTo>
                <a:lnTo>
                  <a:pt x="64" y="4964"/>
                </a:lnTo>
                <a:lnTo>
                  <a:pt x="129" y="5136"/>
                </a:lnTo>
                <a:lnTo>
                  <a:pt x="193" y="5285"/>
                </a:lnTo>
                <a:lnTo>
                  <a:pt x="278" y="5435"/>
                </a:lnTo>
                <a:lnTo>
                  <a:pt x="342" y="5585"/>
                </a:lnTo>
                <a:lnTo>
                  <a:pt x="342" y="5585"/>
                </a:lnTo>
                <a:lnTo>
                  <a:pt x="300" y="5606"/>
                </a:lnTo>
                <a:lnTo>
                  <a:pt x="257" y="5628"/>
                </a:lnTo>
                <a:lnTo>
                  <a:pt x="171" y="5713"/>
                </a:lnTo>
                <a:lnTo>
                  <a:pt x="129" y="5842"/>
                </a:lnTo>
                <a:lnTo>
                  <a:pt x="107" y="6013"/>
                </a:lnTo>
                <a:lnTo>
                  <a:pt x="86" y="6163"/>
                </a:lnTo>
                <a:lnTo>
                  <a:pt x="86" y="6312"/>
                </a:lnTo>
                <a:lnTo>
                  <a:pt x="107" y="6548"/>
                </a:lnTo>
                <a:lnTo>
                  <a:pt x="107" y="6548"/>
                </a:lnTo>
                <a:lnTo>
                  <a:pt x="193" y="6783"/>
                </a:lnTo>
                <a:lnTo>
                  <a:pt x="257" y="6869"/>
                </a:lnTo>
                <a:lnTo>
                  <a:pt x="321" y="6976"/>
                </a:lnTo>
                <a:lnTo>
                  <a:pt x="385" y="7040"/>
                </a:lnTo>
                <a:lnTo>
                  <a:pt x="471" y="7104"/>
                </a:lnTo>
                <a:lnTo>
                  <a:pt x="578" y="7168"/>
                </a:lnTo>
                <a:lnTo>
                  <a:pt x="706" y="7211"/>
                </a:lnTo>
                <a:lnTo>
                  <a:pt x="706" y="7211"/>
                </a:lnTo>
                <a:lnTo>
                  <a:pt x="942" y="7297"/>
                </a:lnTo>
                <a:lnTo>
                  <a:pt x="1220" y="7339"/>
                </a:lnTo>
                <a:lnTo>
                  <a:pt x="1498" y="7339"/>
                </a:lnTo>
                <a:lnTo>
                  <a:pt x="1776" y="7339"/>
                </a:lnTo>
                <a:lnTo>
                  <a:pt x="2054" y="7297"/>
                </a:lnTo>
                <a:lnTo>
                  <a:pt x="2332" y="7232"/>
                </a:lnTo>
                <a:lnTo>
                  <a:pt x="2589" y="7147"/>
                </a:lnTo>
                <a:lnTo>
                  <a:pt x="2824" y="7061"/>
                </a:lnTo>
                <a:lnTo>
                  <a:pt x="2824" y="7061"/>
                </a:lnTo>
                <a:lnTo>
                  <a:pt x="3103" y="6933"/>
                </a:lnTo>
                <a:lnTo>
                  <a:pt x="3381" y="6847"/>
                </a:lnTo>
                <a:lnTo>
                  <a:pt x="3958" y="6655"/>
                </a:lnTo>
                <a:lnTo>
                  <a:pt x="4536" y="6484"/>
                </a:lnTo>
                <a:lnTo>
                  <a:pt x="5114" y="6334"/>
                </a:lnTo>
                <a:lnTo>
                  <a:pt x="5114" y="6334"/>
                </a:lnTo>
                <a:lnTo>
                  <a:pt x="6269" y="5970"/>
                </a:lnTo>
                <a:lnTo>
                  <a:pt x="6269" y="5970"/>
                </a:lnTo>
                <a:lnTo>
                  <a:pt x="6718" y="5842"/>
                </a:lnTo>
                <a:lnTo>
                  <a:pt x="6954" y="5777"/>
                </a:lnTo>
                <a:lnTo>
                  <a:pt x="7168" y="5692"/>
                </a:lnTo>
                <a:lnTo>
                  <a:pt x="7168" y="5692"/>
                </a:lnTo>
                <a:lnTo>
                  <a:pt x="7553" y="5542"/>
                </a:lnTo>
                <a:lnTo>
                  <a:pt x="7938" y="5414"/>
                </a:lnTo>
                <a:lnTo>
                  <a:pt x="8730" y="5178"/>
                </a:lnTo>
                <a:lnTo>
                  <a:pt x="8730" y="5178"/>
                </a:lnTo>
                <a:lnTo>
                  <a:pt x="9607" y="4900"/>
                </a:lnTo>
                <a:lnTo>
                  <a:pt x="9607" y="4900"/>
                </a:lnTo>
                <a:lnTo>
                  <a:pt x="9971" y="4815"/>
                </a:lnTo>
                <a:lnTo>
                  <a:pt x="10078" y="4793"/>
                </a:lnTo>
                <a:lnTo>
                  <a:pt x="10163" y="4750"/>
                </a:lnTo>
                <a:lnTo>
                  <a:pt x="10227" y="4686"/>
                </a:lnTo>
                <a:lnTo>
                  <a:pt x="10270" y="4622"/>
                </a:lnTo>
                <a:lnTo>
                  <a:pt x="10270" y="4622"/>
                </a:lnTo>
                <a:lnTo>
                  <a:pt x="10270" y="4558"/>
                </a:lnTo>
                <a:lnTo>
                  <a:pt x="10249" y="4515"/>
                </a:lnTo>
                <a:lnTo>
                  <a:pt x="10227" y="4451"/>
                </a:lnTo>
                <a:lnTo>
                  <a:pt x="10227" y="4408"/>
                </a:lnTo>
                <a:lnTo>
                  <a:pt x="10227" y="4408"/>
                </a:lnTo>
                <a:lnTo>
                  <a:pt x="10249" y="4365"/>
                </a:lnTo>
                <a:lnTo>
                  <a:pt x="10291" y="4301"/>
                </a:lnTo>
                <a:lnTo>
                  <a:pt x="10291" y="4301"/>
                </a:lnTo>
                <a:lnTo>
                  <a:pt x="10291" y="4087"/>
                </a:lnTo>
                <a:lnTo>
                  <a:pt x="10270" y="3873"/>
                </a:lnTo>
                <a:lnTo>
                  <a:pt x="10270" y="3873"/>
                </a:lnTo>
                <a:close/>
                <a:moveTo>
                  <a:pt x="1305" y="5221"/>
                </a:moveTo>
                <a:lnTo>
                  <a:pt x="1305" y="5221"/>
                </a:lnTo>
                <a:lnTo>
                  <a:pt x="1305" y="5029"/>
                </a:lnTo>
                <a:lnTo>
                  <a:pt x="1327" y="4922"/>
                </a:lnTo>
                <a:lnTo>
                  <a:pt x="1348" y="4900"/>
                </a:lnTo>
                <a:lnTo>
                  <a:pt x="1391" y="4857"/>
                </a:lnTo>
                <a:lnTo>
                  <a:pt x="1391" y="4857"/>
                </a:lnTo>
                <a:lnTo>
                  <a:pt x="1434" y="4815"/>
                </a:lnTo>
                <a:lnTo>
                  <a:pt x="1455" y="4815"/>
                </a:lnTo>
                <a:lnTo>
                  <a:pt x="1476" y="4857"/>
                </a:lnTo>
                <a:lnTo>
                  <a:pt x="1498" y="4922"/>
                </a:lnTo>
                <a:lnTo>
                  <a:pt x="1498" y="4922"/>
                </a:lnTo>
                <a:lnTo>
                  <a:pt x="1541" y="5007"/>
                </a:lnTo>
                <a:lnTo>
                  <a:pt x="1562" y="5071"/>
                </a:lnTo>
                <a:lnTo>
                  <a:pt x="1562" y="5114"/>
                </a:lnTo>
                <a:lnTo>
                  <a:pt x="1541" y="5136"/>
                </a:lnTo>
                <a:lnTo>
                  <a:pt x="1498" y="5157"/>
                </a:lnTo>
                <a:lnTo>
                  <a:pt x="1455" y="5178"/>
                </a:lnTo>
                <a:lnTo>
                  <a:pt x="1305" y="5221"/>
                </a:lnTo>
                <a:lnTo>
                  <a:pt x="1305" y="5221"/>
                </a:lnTo>
                <a:close/>
                <a:moveTo>
                  <a:pt x="7446" y="1028"/>
                </a:moveTo>
                <a:lnTo>
                  <a:pt x="7446" y="1028"/>
                </a:lnTo>
                <a:lnTo>
                  <a:pt x="7574" y="1028"/>
                </a:lnTo>
                <a:lnTo>
                  <a:pt x="7703" y="1049"/>
                </a:lnTo>
                <a:lnTo>
                  <a:pt x="7959" y="1135"/>
                </a:lnTo>
                <a:lnTo>
                  <a:pt x="8195" y="1263"/>
                </a:lnTo>
                <a:lnTo>
                  <a:pt x="8430" y="1413"/>
                </a:lnTo>
                <a:lnTo>
                  <a:pt x="8644" y="1605"/>
                </a:lnTo>
                <a:lnTo>
                  <a:pt x="8815" y="1819"/>
                </a:lnTo>
                <a:lnTo>
                  <a:pt x="8965" y="2033"/>
                </a:lnTo>
                <a:lnTo>
                  <a:pt x="9072" y="2269"/>
                </a:lnTo>
                <a:lnTo>
                  <a:pt x="9072" y="2269"/>
                </a:lnTo>
                <a:lnTo>
                  <a:pt x="8922" y="2183"/>
                </a:lnTo>
                <a:lnTo>
                  <a:pt x="8751" y="2097"/>
                </a:lnTo>
                <a:lnTo>
                  <a:pt x="8601" y="2012"/>
                </a:lnTo>
                <a:lnTo>
                  <a:pt x="8516" y="1969"/>
                </a:lnTo>
                <a:lnTo>
                  <a:pt x="8451" y="1948"/>
                </a:lnTo>
                <a:lnTo>
                  <a:pt x="8451" y="1948"/>
                </a:lnTo>
                <a:lnTo>
                  <a:pt x="8259" y="1948"/>
                </a:lnTo>
                <a:lnTo>
                  <a:pt x="8066" y="1948"/>
                </a:lnTo>
                <a:lnTo>
                  <a:pt x="7703" y="1969"/>
                </a:lnTo>
                <a:lnTo>
                  <a:pt x="7703" y="1969"/>
                </a:lnTo>
                <a:lnTo>
                  <a:pt x="7703" y="1776"/>
                </a:lnTo>
                <a:lnTo>
                  <a:pt x="7681" y="1669"/>
                </a:lnTo>
                <a:lnTo>
                  <a:pt x="7617" y="1584"/>
                </a:lnTo>
                <a:lnTo>
                  <a:pt x="7617" y="1584"/>
                </a:lnTo>
                <a:lnTo>
                  <a:pt x="7574" y="1541"/>
                </a:lnTo>
                <a:lnTo>
                  <a:pt x="7531" y="1498"/>
                </a:lnTo>
                <a:lnTo>
                  <a:pt x="7467" y="1456"/>
                </a:lnTo>
                <a:lnTo>
                  <a:pt x="7446" y="1413"/>
                </a:lnTo>
                <a:lnTo>
                  <a:pt x="7446" y="1413"/>
                </a:lnTo>
                <a:lnTo>
                  <a:pt x="7446" y="1220"/>
                </a:lnTo>
                <a:lnTo>
                  <a:pt x="7446" y="1028"/>
                </a:lnTo>
                <a:lnTo>
                  <a:pt x="7446" y="1028"/>
                </a:lnTo>
                <a:close/>
                <a:moveTo>
                  <a:pt x="4365" y="2333"/>
                </a:moveTo>
                <a:lnTo>
                  <a:pt x="4365" y="2333"/>
                </a:lnTo>
                <a:lnTo>
                  <a:pt x="4365" y="2269"/>
                </a:lnTo>
                <a:lnTo>
                  <a:pt x="4386" y="2204"/>
                </a:lnTo>
                <a:lnTo>
                  <a:pt x="4386" y="2204"/>
                </a:lnTo>
                <a:lnTo>
                  <a:pt x="4450" y="2269"/>
                </a:lnTo>
                <a:lnTo>
                  <a:pt x="4472" y="2333"/>
                </a:lnTo>
                <a:lnTo>
                  <a:pt x="4365" y="2333"/>
                </a:lnTo>
                <a:close/>
                <a:moveTo>
                  <a:pt x="4536" y="2461"/>
                </a:moveTo>
                <a:lnTo>
                  <a:pt x="4536" y="2461"/>
                </a:lnTo>
                <a:lnTo>
                  <a:pt x="4536" y="2440"/>
                </a:lnTo>
                <a:lnTo>
                  <a:pt x="4536" y="2440"/>
                </a:lnTo>
                <a:lnTo>
                  <a:pt x="4536" y="2440"/>
                </a:lnTo>
                <a:lnTo>
                  <a:pt x="4536" y="2461"/>
                </a:lnTo>
                <a:lnTo>
                  <a:pt x="4536" y="2461"/>
                </a:lnTo>
                <a:lnTo>
                  <a:pt x="4536" y="2461"/>
                </a:lnTo>
                <a:close/>
                <a:moveTo>
                  <a:pt x="4429" y="1541"/>
                </a:moveTo>
                <a:lnTo>
                  <a:pt x="4429" y="1541"/>
                </a:lnTo>
                <a:lnTo>
                  <a:pt x="4386" y="1370"/>
                </a:lnTo>
                <a:lnTo>
                  <a:pt x="4365" y="1199"/>
                </a:lnTo>
                <a:lnTo>
                  <a:pt x="4365" y="985"/>
                </a:lnTo>
                <a:lnTo>
                  <a:pt x="4386" y="792"/>
                </a:lnTo>
                <a:lnTo>
                  <a:pt x="4450" y="621"/>
                </a:lnTo>
                <a:lnTo>
                  <a:pt x="4493" y="536"/>
                </a:lnTo>
                <a:lnTo>
                  <a:pt x="4557" y="471"/>
                </a:lnTo>
                <a:lnTo>
                  <a:pt x="4622" y="407"/>
                </a:lnTo>
                <a:lnTo>
                  <a:pt x="4707" y="364"/>
                </a:lnTo>
                <a:lnTo>
                  <a:pt x="4793" y="322"/>
                </a:lnTo>
                <a:lnTo>
                  <a:pt x="4900" y="300"/>
                </a:lnTo>
                <a:lnTo>
                  <a:pt x="4900" y="300"/>
                </a:lnTo>
                <a:lnTo>
                  <a:pt x="4985" y="300"/>
                </a:lnTo>
                <a:lnTo>
                  <a:pt x="5050" y="322"/>
                </a:lnTo>
                <a:lnTo>
                  <a:pt x="5092" y="386"/>
                </a:lnTo>
                <a:lnTo>
                  <a:pt x="5135" y="450"/>
                </a:lnTo>
                <a:lnTo>
                  <a:pt x="5178" y="621"/>
                </a:lnTo>
                <a:lnTo>
                  <a:pt x="5221" y="685"/>
                </a:lnTo>
                <a:lnTo>
                  <a:pt x="5242" y="749"/>
                </a:lnTo>
                <a:lnTo>
                  <a:pt x="5242" y="749"/>
                </a:lnTo>
                <a:lnTo>
                  <a:pt x="5306" y="814"/>
                </a:lnTo>
                <a:lnTo>
                  <a:pt x="5349" y="835"/>
                </a:lnTo>
                <a:lnTo>
                  <a:pt x="5413" y="856"/>
                </a:lnTo>
                <a:lnTo>
                  <a:pt x="5456" y="835"/>
                </a:lnTo>
                <a:lnTo>
                  <a:pt x="5477" y="814"/>
                </a:lnTo>
                <a:lnTo>
                  <a:pt x="5520" y="771"/>
                </a:lnTo>
                <a:lnTo>
                  <a:pt x="5563" y="642"/>
                </a:lnTo>
                <a:lnTo>
                  <a:pt x="5563" y="642"/>
                </a:lnTo>
                <a:lnTo>
                  <a:pt x="5563" y="557"/>
                </a:lnTo>
                <a:lnTo>
                  <a:pt x="5563" y="514"/>
                </a:lnTo>
                <a:lnTo>
                  <a:pt x="5584" y="471"/>
                </a:lnTo>
                <a:lnTo>
                  <a:pt x="5649" y="407"/>
                </a:lnTo>
                <a:lnTo>
                  <a:pt x="5649" y="407"/>
                </a:lnTo>
                <a:lnTo>
                  <a:pt x="5713" y="364"/>
                </a:lnTo>
                <a:lnTo>
                  <a:pt x="5798" y="343"/>
                </a:lnTo>
                <a:lnTo>
                  <a:pt x="5863" y="343"/>
                </a:lnTo>
                <a:lnTo>
                  <a:pt x="5905" y="364"/>
                </a:lnTo>
                <a:lnTo>
                  <a:pt x="5927" y="386"/>
                </a:lnTo>
                <a:lnTo>
                  <a:pt x="5927" y="386"/>
                </a:lnTo>
                <a:lnTo>
                  <a:pt x="5948" y="450"/>
                </a:lnTo>
                <a:lnTo>
                  <a:pt x="5948" y="514"/>
                </a:lnTo>
                <a:lnTo>
                  <a:pt x="5905" y="621"/>
                </a:lnTo>
                <a:lnTo>
                  <a:pt x="5863" y="749"/>
                </a:lnTo>
                <a:lnTo>
                  <a:pt x="5863" y="814"/>
                </a:lnTo>
                <a:lnTo>
                  <a:pt x="5884" y="856"/>
                </a:lnTo>
                <a:lnTo>
                  <a:pt x="5884" y="856"/>
                </a:lnTo>
                <a:lnTo>
                  <a:pt x="5927" y="942"/>
                </a:lnTo>
                <a:lnTo>
                  <a:pt x="5991" y="963"/>
                </a:lnTo>
                <a:lnTo>
                  <a:pt x="6034" y="963"/>
                </a:lnTo>
                <a:lnTo>
                  <a:pt x="6077" y="921"/>
                </a:lnTo>
                <a:lnTo>
                  <a:pt x="6162" y="814"/>
                </a:lnTo>
                <a:lnTo>
                  <a:pt x="6226" y="728"/>
                </a:lnTo>
                <a:lnTo>
                  <a:pt x="6226" y="728"/>
                </a:lnTo>
                <a:lnTo>
                  <a:pt x="6312" y="664"/>
                </a:lnTo>
                <a:lnTo>
                  <a:pt x="6376" y="621"/>
                </a:lnTo>
                <a:lnTo>
                  <a:pt x="6483" y="600"/>
                </a:lnTo>
                <a:lnTo>
                  <a:pt x="6569" y="578"/>
                </a:lnTo>
                <a:lnTo>
                  <a:pt x="6633" y="600"/>
                </a:lnTo>
                <a:lnTo>
                  <a:pt x="6676" y="642"/>
                </a:lnTo>
                <a:lnTo>
                  <a:pt x="6697" y="707"/>
                </a:lnTo>
                <a:lnTo>
                  <a:pt x="6676" y="835"/>
                </a:lnTo>
                <a:lnTo>
                  <a:pt x="6676" y="835"/>
                </a:lnTo>
                <a:lnTo>
                  <a:pt x="6611" y="921"/>
                </a:lnTo>
                <a:lnTo>
                  <a:pt x="6547" y="1006"/>
                </a:lnTo>
                <a:lnTo>
                  <a:pt x="6526" y="1049"/>
                </a:lnTo>
                <a:lnTo>
                  <a:pt x="6526" y="1092"/>
                </a:lnTo>
                <a:lnTo>
                  <a:pt x="6526" y="1156"/>
                </a:lnTo>
                <a:lnTo>
                  <a:pt x="6569" y="1199"/>
                </a:lnTo>
                <a:lnTo>
                  <a:pt x="6569" y="1199"/>
                </a:lnTo>
                <a:lnTo>
                  <a:pt x="6633" y="1242"/>
                </a:lnTo>
                <a:lnTo>
                  <a:pt x="6697" y="1242"/>
                </a:lnTo>
                <a:lnTo>
                  <a:pt x="6740" y="1220"/>
                </a:lnTo>
                <a:lnTo>
                  <a:pt x="6783" y="1177"/>
                </a:lnTo>
                <a:lnTo>
                  <a:pt x="6890" y="1070"/>
                </a:lnTo>
                <a:lnTo>
                  <a:pt x="6932" y="1028"/>
                </a:lnTo>
                <a:lnTo>
                  <a:pt x="6975" y="985"/>
                </a:lnTo>
                <a:lnTo>
                  <a:pt x="6975" y="985"/>
                </a:lnTo>
                <a:lnTo>
                  <a:pt x="7039" y="963"/>
                </a:lnTo>
                <a:lnTo>
                  <a:pt x="7082" y="963"/>
                </a:lnTo>
                <a:lnTo>
                  <a:pt x="7125" y="985"/>
                </a:lnTo>
                <a:lnTo>
                  <a:pt x="7146" y="1028"/>
                </a:lnTo>
                <a:lnTo>
                  <a:pt x="7146" y="1135"/>
                </a:lnTo>
                <a:lnTo>
                  <a:pt x="7125" y="1242"/>
                </a:lnTo>
                <a:lnTo>
                  <a:pt x="7125" y="1242"/>
                </a:lnTo>
                <a:lnTo>
                  <a:pt x="7082" y="1327"/>
                </a:lnTo>
                <a:lnTo>
                  <a:pt x="7018" y="1434"/>
                </a:lnTo>
                <a:lnTo>
                  <a:pt x="6975" y="1541"/>
                </a:lnTo>
                <a:lnTo>
                  <a:pt x="6975" y="1584"/>
                </a:lnTo>
                <a:lnTo>
                  <a:pt x="6975" y="1627"/>
                </a:lnTo>
                <a:lnTo>
                  <a:pt x="6975" y="1627"/>
                </a:lnTo>
                <a:lnTo>
                  <a:pt x="7039" y="1691"/>
                </a:lnTo>
                <a:lnTo>
                  <a:pt x="7082" y="1712"/>
                </a:lnTo>
                <a:lnTo>
                  <a:pt x="7232" y="1712"/>
                </a:lnTo>
                <a:lnTo>
                  <a:pt x="7296" y="1712"/>
                </a:lnTo>
                <a:lnTo>
                  <a:pt x="7339" y="1734"/>
                </a:lnTo>
                <a:lnTo>
                  <a:pt x="7360" y="1776"/>
                </a:lnTo>
                <a:lnTo>
                  <a:pt x="7382" y="1862"/>
                </a:lnTo>
                <a:lnTo>
                  <a:pt x="7382" y="1862"/>
                </a:lnTo>
                <a:lnTo>
                  <a:pt x="7360" y="1926"/>
                </a:lnTo>
                <a:lnTo>
                  <a:pt x="7339" y="1969"/>
                </a:lnTo>
                <a:lnTo>
                  <a:pt x="7317" y="2012"/>
                </a:lnTo>
                <a:lnTo>
                  <a:pt x="7253" y="2033"/>
                </a:lnTo>
                <a:lnTo>
                  <a:pt x="7253" y="2033"/>
                </a:lnTo>
                <a:lnTo>
                  <a:pt x="7168" y="2033"/>
                </a:lnTo>
                <a:lnTo>
                  <a:pt x="7146" y="2033"/>
                </a:lnTo>
                <a:lnTo>
                  <a:pt x="7146" y="2012"/>
                </a:lnTo>
                <a:lnTo>
                  <a:pt x="7146" y="1969"/>
                </a:lnTo>
                <a:lnTo>
                  <a:pt x="7125" y="1905"/>
                </a:lnTo>
                <a:lnTo>
                  <a:pt x="7125" y="1905"/>
                </a:lnTo>
                <a:lnTo>
                  <a:pt x="7039" y="1798"/>
                </a:lnTo>
                <a:lnTo>
                  <a:pt x="6975" y="1691"/>
                </a:lnTo>
                <a:lnTo>
                  <a:pt x="6911" y="1563"/>
                </a:lnTo>
                <a:lnTo>
                  <a:pt x="6804" y="1477"/>
                </a:lnTo>
                <a:lnTo>
                  <a:pt x="6804" y="1477"/>
                </a:lnTo>
                <a:lnTo>
                  <a:pt x="6718" y="1413"/>
                </a:lnTo>
                <a:lnTo>
                  <a:pt x="6633" y="1370"/>
                </a:lnTo>
                <a:lnTo>
                  <a:pt x="6440" y="1306"/>
                </a:lnTo>
                <a:lnTo>
                  <a:pt x="6226" y="1306"/>
                </a:lnTo>
                <a:lnTo>
                  <a:pt x="6034" y="1306"/>
                </a:lnTo>
                <a:lnTo>
                  <a:pt x="6034" y="1306"/>
                </a:lnTo>
                <a:lnTo>
                  <a:pt x="5884" y="1349"/>
                </a:lnTo>
                <a:lnTo>
                  <a:pt x="5734" y="1370"/>
                </a:lnTo>
                <a:lnTo>
                  <a:pt x="5584" y="1434"/>
                </a:lnTo>
                <a:lnTo>
                  <a:pt x="5456" y="1498"/>
                </a:lnTo>
                <a:lnTo>
                  <a:pt x="5349" y="1605"/>
                </a:lnTo>
                <a:lnTo>
                  <a:pt x="5242" y="1712"/>
                </a:lnTo>
                <a:lnTo>
                  <a:pt x="5178" y="1841"/>
                </a:lnTo>
                <a:lnTo>
                  <a:pt x="5114" y="1969"/>
                </a:lnTo>
                <a:lnTo>
                  <a:pt x="5114" y="1969"/>
                </a:lnTo>
                <a:lnTo>
                  <a:pt x="5071" y="1948"/>
                </a:lnTo>
                <a:lnTo>
                  <a:pt x="5050" y="1905"/>
                </a:lnTo>
                <a:lnTo>
                  <a:pt x="5007" y="1798"/>
                </a:lnTo>
                <a:lnTo>
                  <a:pt x="4985" y="1755"/>
                </a:lnTo>
                <a:lnTo>
                  <a:pt x="4943" y="1712"/>
                </a:lnTo>
                <a:lnTo>
                  <a:pt x="4900" y="1669"/>
                </a:lnTo>
                <a:lnTo>
                  <a:pt x="4836" y="1648"/>
                </a:lnTo>
                <a:lnTo>
                  <a:pt x="4836" y="1648"/>
                </a:lnTo>
                <a:lnTo>
                  <a:pt x="4750" y="1648"/>
                </a:lnTo>
                <a:lnTo>
                  <a:pt x="4686" y="1669"/>
                </a:lnTo>
                <a:lnTo>
                  <a:pt x="4600" y="1712"/>
                </a:lnTo>
                <a:lnTo>
                  <a:pt x="4557" y="1712"/>
                </a:lnTo>
                <a:lnTo>
                  <a:pt x="4515" y="1712"/>
                </a:lnTo>
                <a:lnTo>
                  <a:pt x="4472" y="1648"/>
                </a:lnTo>
                <a:lnTo>
                  <a:pt x="4429" y="1541"/>
                </a:lnTo>
                <a:lnTo>
                  <a:pt x="4429" y="1541"/>
                </a:lnTo>
                <a:close/>
                <a:moveTo>
                  <a:pt x="5114" y="2247"/>
                </a:moveTo>
                <a:lnTo>
                  <a:pt x="5114" y="2247"/>
                </a:lnTo>
                <a:lnTo>
                  <a:pt x="5263" y="2290"/>
                </a:lnTo>
                <a:lnTo>
                  <a:pt x="5328" y="2269"/>
                </a:lnTo>
                <a:lnTo>
                  <a:pt x="5392" y="2183"/>
                </a:lnTo>
                <a:lnTo>
                  <a:pt x="5392" y="2183"/>
                </a:lnTo>
                <a:lnTo>
                  <a:pt x="5435" y="2097"/>
                </a:lnTo>
                <a:lnTo>
                  <a:pt x="5456" y="2012"/>
                </a:lnTo>
                <a:lnTo>
                  <a:pt x="5499" y="1926"/>
                </a:lnTo>
                <a:lnTo>
                  <a:pt x="5563" y="1862"/>
                </a:lnTo>
                <a:lnTo>
                  <a:pt x="5563" y="1862"/>
                </a:lnTo>
                <a:lnTo>
                  <a:pt x="5649" y="1798"/>
                </a:lnTo>
                <a:lnTo>
                  <a:pt x="5756" y="1734"/>
                </a:lnTo>
                <a:lnTo>
                  <a:pt x="5863" y="1712"/>
                </a:lnTo>
                <a:lnTo>
                  <a:pt x="5991" y="1691"/>
                </a:lnTo>
                <a:lnTo>
                  <a:pt x="6226" y="1669"/>
                </a:lnTo>
                <a:lnTo>
                  <a:pt x="6440" y="1691"/>
                </a:lnTo>
                <a:lnTo>
                  <a:pt x="6440" y="1691"/>
                </a:lnTo>
                <a:lnTo>
                  <a:pt x="6569" y="1776"/>
                </a:lnTo>
                <a:lnTo>
                  <a:pt x="6654" y="1862"/>
                </a:lnTo>
                <a:lnTo>
                  <a:pt x="6740" y="1990"/>
                </a:lnTo>
                <a:lnTo>
                  <a:pt x="6761" y="2119"/>
                </a:lnTo>
                <a:lnTo>
                  <a:pt x="6761" y="2119"/>
                </a:lnTo>
                <a:lnTo>
                  <a:pt x="6547" y="2140"/>
                </a:lnTo>
                <a:lnTo>
                  <a:pt x="6333" y="2204"/>
                </a:lnTo>
                <a:lnTo>
                  <a:pt x="5905" y="2311"/>
                </a:lnTo>
                <a:lnTo>
                  <a:pt x="5905" y="2311"/>
                </a:lnTo>
                <a:lnTo>
                  <a:pt x="5713" y="2397"/>
                </a:lnTo>
                <a:lnTo>
                  <a:pt x="5499" y="2483"/>
                </a:lnTo>
                <a:lnTo>
                  <a:pt x="5306" y="2547"/>
                </a:lnTo>
                <a:lnTo>
                  <a:pt x="5114" y="2611"/>
                </a:lnTo>
                <a:lnTo>
                  <a:pt x="5114" y="2611"/>
                </a:lnTo>
                <a:lnTo>
                  <a:pt x="5092" y="2418"/>
                </a:lnTo>
                <a:lnTo>
                  <a:pt x="5092" y="2333"/>
                </a:lnTo>
                <a:lnTo>
                  <a:pt x="5114" y="2247"/>
                </a:lnTo>
                <a:lnTo>
                  <a:pt x="5114" y="2247"/>
                </a:lnTo>
                <a:close/>
                <a:moveTo>
                  <a:pt x="4793" y="2140"/>
                </a:moveTo>
                <a:lnTo>
                  <a:pt x="4793" y="2140"/>
                </a:lnTo>
                <a:lnTo>
                  <a:pt x="4771" y="2162"/>
                </a:lnTo>
                <a:lnTo>
                  <a:pt x="4771" y="2140"/>
                </a:lnTo>
                <a:lnTo>
                  <a:pt x="4771" y="2140"/>
                </a:lnTo>
                <a:lnTo>
                  <a:pt x="4771" y="2119"/>
                </a:lnTo>
                <a:lnTo>
                  <a:pt x="4793" y="2140"/>
                </a:lnTo>
                <a:lnTo>
                  <a:pt x="4793" y="2140"/>
                </a:lnTo>
                <a:close/>
                <a:moveTo>
                  <a:pt x="2204" y="3959"/>
                </a:moveTo>
                <a:lnTo>
                  <a:pt x="2204" y="3959"/>
                </a:lnTo>
                <a:lnTo>
                  <a:pt x="2247" y="3852"/>
                </a:lnTo>
                <a:lnTo>
                  <a:pt x="2332" y="3766"/>
                </a:lnTo>
                <a:lnTo>
                  <a:pt x="2332" y="3766"/>
                </a:lnTo>
                <a:lnTo>
                  <a:pt x="2375" y="3723"/>
                </a:lnTo>
                <a:lnTo>
                  <a:pt x="2461" y="3702"/>
                </a:lnTo>
                <a:lnTo>
                  <a:pt x="2525" y="3681"/>
                </a:lnTo>
                <a:lnTo>
                  <a:pt x="2568" y="3659"/>
                </a:lnTo>
                <a:lnTo>
                  <a:pt x="2568" y="3659"/>
                </a:lnTo>
                <a:lnTo>
                  <a:pt x="2739" y="3638"/>
                </a:lnTo>
                <a:lnTo>
                  <a:pt x="2931" y="3638"/>
                </a:lnTo>
                <a:lnTo>
                  <a:pt x="3124" y="3681"/>
                </a:lnTo>
                <a:lnTo>
                  <a:pt x="3210" y="3702"/>
                </a:lnTo>
                <a:lnTo>
                  <a:pt x="3274" y="3766"/>
                </a:lnTo>
                <a:lnTo>
                  <a:pt x="3274" y="3766"/>
                </a:lnTo>
                <a:lnTo>
                  <a:pt x="2653" y="4387"/>
                </a:lnTo>
                <a:lnTo>
                  <a:pt x="2653" y="4387"/>
                </a:lnTo>
                <a:lnTo>
                  <a:pt x="2525" y="4515"/>
                </a:lnTo>
                <a:lnTo>
                  <a:pt x="2461" y="4601"/>
                </a:lnTo>
                <a:lnTo>
                  <a:pt x="2396" y="4644"/>
                </a:lnTo>
                <a:lnTo>
                  <a:pt x="2396" y="4644"/>
                </a:lnTo>
                <a:lnTo>
                  <a:pt x="2311" y="4708"/>
                </a:lnTo>
                <a:lnTo>
                  <a:pt x="2289" y="4686"/>
                </a:lnTo>
                <a:lnTo>
                  <a:pt x="2247" y="4622"/>
                </a:lnTo>
                <a:lnTo>
                  <a:pt x="2247" y="4622"/>
                </a:lnTo>
                <a:lnTo>
                  <a:pt x="2204" y="4579"/>
                </a:lnTo>
                <a:lnTo>
                  <a:pt x="2204" y="4494"/>
                </a:lnTo>
                <a:lnTo>
                  <a:pt x="2183" y="4301"/>
                </a:lnTo>
                <a:lnTo>
                  <a:pt x="2183" y="4109"/>
                </a:lnTo>
                <a:lnTo>
                  <a:pt x="2204" y="3959"/>
                </a:lnTo>
                <a:lnTo>
                  <a:pt x="2204" y="3959"/>
                </a:lnTo>
                <a:close/>
                <a:moveTo>
                  <a:pt x="1690" y="4793"/>
                </a:moveTo>
                <a:lnTo>
                  <a:pt x="1690" y="4729"/>
                </a:lnTo>
                <a:lnTo>
                  <a:pt x="1690" y="4729"/>
                </a:lnTo>
                <a:lnTo>
                  <a:pt x="1776" y="4729"/>
                </a:lnTo>
                <a:lnTo>
                  <a:pt x="1862" y="4750"/>
                </a:lnTo>
                <a:lnTo>
                  <a:pt x="1926" y="4793"/>
                </a:lnTo>
                <a:lnTo>
                  <a:pt x="2011" y="4836"/>
                </a:lnTo>
                <a:lnTo>
                  <a:pt x="2054" y="4879"/>
                </a:lnTo>
                <a:lnTo>
                  <a:pt x="2097" y="4943"/>
                </a:lnTo>
                <a:lnTo>
                  <a:pt x="2097" y="5029"/>
                </a:lnTo>
                <a:lnTo>
                  <a:pt x="2054" y="5093"/>
                </a:lnTo>
                <a:lnTo>
                  <a:pt x="2054" y="5093"/>
                </a:lnTo>
                <a:lnTo>
                  <a:pt x="1990" y="5157"/>
                </a:lnTo>
                <a:lnTo>
                  <a:pt x="1926" y="5178"/>
                </a:lnTo>
                <a:lnTo>
                  <a:pt x="1883" y="5157"/>
                </a:lnTo>
                <a:lnTo>
                  <a:pt x="1840" y="5093"/>
                </a:lnTo>
                <a:lnTo>
                  <a:pt x="1755" y="4922"/>
                </a:lnTo>
                <a:lnTo>
                  <a:pt x="1690" y="4793"/>
                </a:lnTo>
                <a:lnTo>
                  <a:pt x="1690" y="4793"/>
                </a:lnTo>
                <a:close/>
                <a:moveTo>
                  <a:pt x="9714" y="4258"/>
                </a:moveTo>
                <a:lnTo>
                  <a:pt x="9714" y="4258"/>
                </a:lnTo>
                <a:lnTo>
                  <a:pt x="9628" y="4130"/>
                </a:lnTo>
                <a:lnTo>
                  <a:pt x="9607" y="4087"/>
                </a:lnTo>
                <a:lnTo>
                  <a:pt x="9585" y="4044"/>
                </a:lnTo>
                <a:lnTo>
                  <a:pt x="9543" y="4066"/>
                </a:lnTo>
                <a:lnTo>
                  <a:pt x="9521" y="4087"/>
                </a:lnTo>
                <a:lnTo>
                  <a:pt x="9457" y="4237"/>
                </a:lnTo>
                <a:lnTo>
                  <a:pt x="9457" y="4237"/>
                </a:lnTo>
                <a:lnTo>
                  <a:pt x="9393" y="4408"/>
                </a:lnTo>
                <a:lnTo>
                  <a:pt x="9371" y="4472"/>
                </a:lnTo>
                <a:lnTo>
                  <a:pt x="9307" y="4515"/>
                </a:lnTo>
                <a:lnTo>
                  <a:pt x="9264" y="4558"/>
                </a:lnTo>
                <a:lnTo>
                  <a:pt x="9200" y="4601"/>
                </a:lnTo>
                <a:lnTo>
                  <a:pt x="9008" y="4622"/>
                </a:lnTo>
                <a:lnTo>
                  <a:pt x="9008" y="4622"/>
                </a:lnTo>
                <a:lnTo>
                  <a:pt x="9008" y="4472"/>
                </a:lnTo>
                <a:lnTo>
                  <a:pt x="9008" y="4194"/>
                </a:lnTo>
                <a:lnTo>
                  <a:pt x="8986" y="4066"/>
                </a:lnTo>
                <a:lnTo>
                  <a:pt x="8944" y="3980"/>
                </a:lnTo>
                <a:lnTo>
                  <a:pt x="8901" y="3959"/>
                </a:lnTo>
                <a:lnTo>
                  <a:pt x="8879" y="3959"/>
                </a:lnTo>
                <a:lnTo>
                  <a:pt x="8837" y="3980"/>
                </a:lnTo>
                <a:lnTo>
                  <a:pt x="8772" y="4044"/>
                </a:lnTo>
                <a:lnTo>
                  <a:pt x="8772" y="4044"/>
                </a:lnTo>
                <a:lnTo>
                  <a:pt x="8772" y="4087"/>
                </a:lnTo>
                <a:lnTo>
                  <a:pt x="8772" y="4130"/>
                </a:lnTo>
                <a:lnTo>
                  <a:pt x="8794" y="4237"/>
                </a:lnTo>
                <a:lnTo>
                  <a:pt x="8794" y="4237"/>
                </a:lnTo>
                <a:lnTo>
                  <a:pt x="8772" y="4387"/>
                </a:lnTo>
                <a:lnTo>
                  <a:pt x="8730" y="4558"/>
                </a:lnTo>
                <a:lnTo>
                  <a:pt x="8730" y="4558"/>
                </a:lnTo>
                <a:lnTo>
                  <a:pt x="8708" y="4644"/>
                </a:lnTo>
                <a:lnTo>
                  <a:pt x="8687" y="4686"/>
                </a:lnTo>
                <a:lnTo>
                  <a:pt x="8644" y="4729"/>
                </a:lnTo>
                <a:lnTo>
                  <a:pt x="8558" y="4772"/>
                </a:lnTo>
                <a:lnTo>
                  <a:pt x="8558" y="4772"/>
                </a:lnTo>
                <a:lnTo>
                  <a:pt x="8409" y="4815"/>
                </a:lnTo>
                <a:lnTo>
                  <a:pt x="8259" y="4857"/>
                </a:lnTo>
                <a:lnTo>
                  <a:pt x="8259" y="4857"/>
                </a:lnTo>
                <a:lnTo>
                  <a:pt x="8323" y="4644"/>
                </a:lnTo>
                <a:lnTo>
                  <a:pt x="8387" y="4451"/>
                </a:lnTo>
                <a:lnTo>
                  <a:pt x="8409" y="4237"/>
                </a:lnTo>
                <a:lnTo>
                  <a:pt x="8409" y="4044"/>
                </a:lnTo>
                <a:lnTo>
                  <a:pt x="8409" y="4044"/>
                </a:lnTo>
                <a:lnTo>
                  <a:pt x="8366" y="3916"/>
                </a:lnTo>
                <a:lnTo>
                  <a:pt x="8344" y="3852"/>
                </a:lnTo>
                <a:lnTo>
                  <a:pt x="8302" y="3830"/>
                </a:lnTo>
                <a:lnTo>
                  <a:pt x="8259" y="3809"/>
                </a:lnTo>
                <a:lnTo>
                  <a:pt x="8216" y="3809"/>
                </a:lnTo>
                <a:lnTo>
                  <a:pt x="8173" y="3830"/>
                </a:lnTo>
                <a:lnTo>
                  <a:pt x="8131" y="3895"/>
                </a:lnTo>
                <a:lnTo>
                  <a:pt x="8131" y="3895"/>
                </a:lnTo>
                <a:lnTo>
                  <a:pt x="8088" y="4044"/>
                </a:lnTo>
                <a:lnTo>
                  <a:pt x="8066" y="4194"/>
                </a:lnTo>
                <a:lnTo>
                  <a:pt x="8045" y="4365"/>
                </a:lnTo>
                <a:lnTo>
                  <a:pt x="8024" y="4515"/>
                </a:lnTo>
                <a:lnTo>
                  <a:pt x="8024" y="4515"/>
                </a:lnTo>
                <a:lnTo>
                  <a:pt x="7959" y="4729"/>
                </a:lnTo>
                <a:lnTo>
                  <a:pt x="7917" y="4815"/>
                </a:lnTo>
                <a:lnTo>
                  <a:pt x="7874" y="4879"/>
                </a:lnTo>
                <a:lnTo>
                  <a:pt x="7810" y="4943"/>
                </a:lnTo>
                <a:lnTo>
                  <a:pt x="7724" y="4986"/>
                </a:lnTo>
                <a:lnTo>
                  <a:pt x="7638" y="5029"/>
                </a:lnTo>
                <a:lnTo>
                  <a:pt x="7510" y="5050"/>
                </a:lnTo>
                <a:lnTo>
                  <a:pt x="7510" y="5050"/>
                </a:lnTo>
                <a:lnTo>
                  <a:pt x="7617" y="4836"/>
                </a:lnTo>
                <a:lnTo>
                  <a:pt x="7681" y="4601"/>
                </a:lnTo>
                <a:lnTo>
                  <a:pt x="7745" y="4365"/>
                </a:lnTo>
                <a:lnTo>
                  <a:pt x="7767" y="4130"/>
                </a:lnTo>
                <a:lnTo>
                  <a:pt x="7767" y="4130"/>
                </a:lnTo>
                <a:lnTo>
                  <a:pt x="7745" y="3980"/>
                </a:lnTo>
                <a:lnTo>
                  <a:pt x="7724" y="3895"/>
                </a:lnTo>
                <a:lnTo>
                  <a:pt x="7703" y="3809"/>
                </a:lnTo>
                <a:lnTo>
                  <a:pt x="7660" y="3766"/>
                </a:lnTo>
                <a:lnTo>
                  <a:pt x="7617" y="3723"/>
                </a:lnTo>
                <a:lnTo>
                  <a:pt x="7553" y="3745"/>
                </a:lnTo>
                <a:lnTo>
                  <a:pt x="7467" y="3809"/>
                </a:lnTo>
                <a:lnTo>
                  <a:pt x="7467" y="3809"/>
                </a:lnTo>
                <a:lnTo>
                  <a:pt x="7424" y="3873"/>
                </a:lnTo>
                <a:lnTo>
                  <a:pt x="7403" y="3959"/>
                </a:lnTo>
                <a:lnTo>
                  <a:pt x="7403" y="4130"/>
                </a:lnTo>
                <a:lnTo>
                  <a:pt x="7403" y="4130"/>
                </a:lnTo>
                <a:lnTo>
                  <a:pt x="7339" y="4387"/>
                </a:lnTo>
                <a:lnTo>
                  <a:pt x="7275" y="4601"/>
                </a:lnTo>
                <a:lnTo>
                  <a:pt x="7275" y="4601"/>
                </a:lnTo>
                <a:lnTo>
                  <a:pt x="7211" y="4836"/>
                </a:lnTo>
                <a:lnTo>
                  <a:pt x="7189" y="4943"/>
                </a:lnTo>
                <a:lnTo>
                  <a:pt x="7125" y="5050"/>
                </a:lnTo>
                <a:lnTo>
                  <a:pt x="7125" y="5050"/>
                </a:lnTo>
                <a:lnTo>
                  <a:pt x="7061" y="5136"/>
                </a:lnTo>
                <a:lnTo>
                  <a:pt x="6975" y="5178"/>
                </a:lnTo>
                <a:lnTo>
                  <a:pt x="6890" y="5221"/>
                </a:lnTo>
                <a:lnTo>
                  <a:pt x="6761" y="5243"/>
                </a:lnTo>
                <a:lnTo>
                  <a:pt x="6761" y="5243"/>
                </a:lnTo>
                <a:lnTo>
                  <a:pt x="6804" y="5093"/>
                </a:lnTo>
                <a:lnTo>
                  <a:pt x="6868" y="4922"/>
                </a:lnTo>
                <a:lnTo>
                  <a:pt x="6954" y="4750"/>
                </a:lnTo>
                <a:lnTo>
                  <a:pt x="7018" y="4579"/>
                </a:lnTo>
                <a:lnTo>
                  <a:pt x="7018" y="4579"/>
                </a:lnTo>
                <a:lnTo>
                  <a:pt x="7039" y="4451"/>
                </a:lnTo>
                <a:lnTo>
                  <a:pt x="7039" y="4301"/>
                </a:lnTo>
                <a:lnTo>
                  <a:pt x="7018" y="4237"/>
                </a:lnTo>
                <a:lnTo>
                  <a:pt x="6975" y="4194"/>
                </a:lnTo>
                <a:lnTo>
                  <a:pt x="6911" y="4216"/>
                </a:lnTo>
                <a:lnTo>
                  <a:pt x="6825" y="4258"/>
                </a:lnTo>
                <a:lnTo>
                  <a:pt x="6825" y="4258"/>
                </a:lnTo>
                <a:lnTo>
                  <a:pt x="6783" y="4301"/>
                </a:lnTo>
                <a:lnTo>
                  <a:pt x="6761" y="4387"/>
                </a:lnTo>
                <a:lnTo>
                  <a:pt x="6697" y="4537"/>
                </a:lnTo>
                <a:lnTo>
                  <a:pt x="6654" y="4729"/>
                </a:lnTo>
                <a:lnTo>
                  <a:pt x="6611" y="4879"/>
                </a:lnTo>
                <a:lnTo>
                  <a:pt x="6611" y="4879"/>
                </a:lnTo>
                <a:lnTo>
                  <a:pt x="6569" y="5050"/>
                </a:lnTo>
                <a:lnTo>
                  <a:pt x="6504" y="5221"/>
                </a:lnTo>
                <a:lnTo>
                  <a:pt x="6462" y="5285"/>
                </a:lnTo>
                <a:lnTo>
                  <a:pt x="6397" y="5350"/>
                </a:lnTo>
                <a:lnTo>
                  <a:pt x="6333" y="5392"/>
                </a:lnTo>
                <a:lnTo>
                  <a:pt x="6248" y="5392"/>
                </a:lnTo>
                <a:lnTo>
                  <a:pt x="6248" y="5392"/>
                </a:lnTo>
                <a:lnTo>
                  <a:pt x="6290" y="5243"/>
                </a:lnTo>
                <a:lnTo>
                  <a:pt x="6355" y="5050"/>
                </a:lnTo>
                <a:lnTo>
                  <a:pt x="6355" y="4943"/>
                </a:lnTo>
                <a:lnTo>
                  <a:pt x="6355" y="4879"/>
                </a:lnTo>
                <a:lnTo>
                  <a:pt x="6333" y="4857"/>
                </a:lnTo>
                <a:lnTo>
                  <a:pt x="6290" y="4836"/>
                </a:lnTo>
                <a:lnTo>
                  <a:pt x="6205" y="4857"/>
                </a:lnTo>
                <a:lnTo>
                  <a:pt x="6205" y="4857"/>
                </a:lnTo>
                <a:lnTo>
                  <a:pt x="6162" y="4900"/>
                </a:lnTo>
                <a:lnTo>
                  <a:pt x="6119" y="4964"/>
                </a:lnTo>
                <a:lnTo>
                  <a:pt x="6055" y="5136"/>
                </a:lnTo>
                <a:lnTo>
                  <a:pt x="6012" y="5328"/>
                </a:lnTo>
                <a:lnTo>
                  <a:pt x="5991" y="5392"/>
                </a:lnTo>
                <a:lnTo>
                  <a:pt x="5948" y="5457"/>
                </a:lnTo>
                <a:lnTo>
                  <a:pt x="5948" y="5457"/>
                </a:lnTo>
                <a:lnTo>
                  <a:pt x="5863" y="5521"/>
                </a:lnTo>
                <a:lnTo>
                  <a:pt x="5777" y="5564"/>
                </a:lnTo>
                <a:lnTo>
                  <a:pt x="5563" y="5628"/>
                </a:lnTo>
                <a:lnTo>
                  <a:pt x="5306" y="5692"/>
                </a:lnTo>
                <a:lnTo>
                  <a:pt x="5114" y="5735"/>
                </a:lnTo>
                <a:lnTo>
                  <a:pt x="5114" y="5735"/>
                </a:lnTo>
                <a:lnTo>
                  <a:pt x="4429" y="5949"/>
                </a:lnTo>
                <a:lnTo>
                  <a:pt x="4429" y="5949"/>
                </a:lnTo>
                <a:lnTo>
                  <a:pt x="3702" y="6184"/>
                </a:lnTo>
                <a:lnTo>
                  <a:pt x="3316" y="6291"/>
                </a:lnTo>
                <a:lnTo>
                  <a:pt x="2953" y="6419"/>
                </a:lnTo>
                <a:lnTo>
                  <a:pt x="2953" y="6419"/>
                </a:lnTo>
                <a:lnTo>
                  <a:pt x="2803" y="6505"/>
                </a:lnTo>
                <a:lnTo>
                  <a:pt x="2653" y="6591"/>
                </a:lnTo>
                <a:lnTo>
                  <a:pt x="2525" y="6697"/>
                </a:lnTo>
                <a:lnTo>
                  <a:pt x="2354" y="6762"/>
                </a:lnTo>
                <a:lnTo>
                  <a:pt x="2354" y="6762"/>
                </a:lnTo>
                <a:lnTo>
                  <a:pt x="2161" y="6826"/>
                </a:lnTo>
                <a:lnTo>
                  <a:pt x="1947" y="6869"/>
                </a:lnTo>
                <a:lnTo>
                  <a:pt x="1733" y="6890"/>
                </a:lnTo>
                <a:lnTo>
                  <a:pt x="1519" y="6890"/>
                </a:lnTo>
                <a:lnTo>
                  <a:pt x="1519" y="6890"/>
                </a:lnTo>
                <a:lnTo>
                  <a:pt x="1819" y="6312"/>
                </a:lnTo>
                <a:lnTo>
                  <a:pt x="2140" y="5756"/>
                </a:lnTo>
                <a:lnTo>
                  <a:pt x="2525" y="5221"/>
                </a:lnTo>
                <a:lnTo>
                  <a:pt x="2717" y="4986"/>
                </a:lnTo>
                <a:lnTo>
                  <a:pt x="2931" y="4729"/>
                </a:lnTo>
                <a:lnTo>
                  <a:pt x="3145" y="4494"/>
                </a:lnTo>
                <a:lnTo>
                  <a:pt x="3381" y="4280"/>
                </a:lnTo>
                <a:lnTo>
                  <a:pt x="3637" y="4066"/>
                </a:lnTo>
                <a:lnTo>
                  <a:pt x="3873" y="3873"/>
                </a:lnTo>
                <a:lnTo>
                  <a:pt x="4151" y="3681"/>
                </a:lnTo>
                <a:lnTo>
                  <a:pt x="4429" y="3488"/>
                </a:lnTo>
                <a:lnTo>
                  <a:pt x="4707" y="3338"/>
                </a:lnTo>
                <a:lnTo>
                  <a:pt x="5007" y="3167"/>
                </a:lnTo>
                <a:lnTo>
                  <a:pt x="5007" y="3167"/>
                </a:lnTo>
                <a:lnTo>
                  <a:pt x="5349" y="3017"/>
                </a:lnTo>
                <a:lnTo>
                  <a:pt x="5691" y="2889"/>
                </a:lnTo>
                <a:lnTo>
                  <a:pt x="6055" y="2761"/>
                </a:lnTo>
                <a:lnTo>
                  <a:pt x="6419" y="2675"/>
                </a:lnTo>
                <a:lnTo>
                  <a:pt x="6783" y="2590"/>
                </a:lnTo>
                <a:lnTo>
                  <a:pt x="7146" y="2525"/>
                </a:lnTo>
                <a:lnTo>
                  <a:pt x="7531" y="2483"/>
                </a:lnTo>
                <a:lnTo>
                  <a:pt x="7895" y="2440"/>
                </a:lnTo>
                <a:lnTo>
                  <a:pt x="7895" y="2440"/>
                </a:lnTo>
                <a:lnTo>
                  <a:pt x="8237" y="2418"/>
                </a:lnTo>
                <a:lnTo>
                  <a:pt x="8409" y="2418"/>
                </a:lnTo>
                <a:lnTo>
                  <a:pt x="8558" y="2440"/>
                </a:lnTo>
                <a:lnTo>
                  <a:pt x="8558" y="2440"/>
                </a:lnTo>
                <a:lnTo>
                  <a:pt x="8730" y="2504"/>
                </a:lnTo>
                <a:lnTo>
                  <a:pt x="8879" y="2611"/>
                </a:lnTo>
                <a:lnTo>
                  <a:pt x="9158" y="2825"/>
                </a:lnTo>
                <a:lnTo>
                  <a:pt x="9158" y="2825"/>
                </a:lnTo>
                <a:lnTo>
                  <a:pt x="9414" y="3060"/>
                </a:lnTo>
                <a:lnTo>
                  <a:pt x="9521" y="3189"/>
                </a:lnTo>
                <a:lnTo>
                  <a:pt x="9628" y="3338"/>
                </a:lnTo>
                <a:lnTo>
                  <a:pt x="9628" y="3338"/>
                </a:lnTo>
                <a:lnTo>
                  <a:pt x="9714" y="3488"/>
                </a:lnTo>
                <a:lnTo>
                  <a:pt x="9778" y="3638"/>
                </a:lnTo>
                <a:lnTo>
                  <a:pt x="9778" y="3809"/>
                </a:lnTo>
                <a:lnTo>
                  <a:pt x="9757" y="3980"/>
                </a:lnTo>
                <a:lnTo>
                  <a:pt x="9757" y="3980"/>
                </a:lnTo>
                <a:lnTo>
                  <a:pt x="9757" y="4130"/>
                </a:lnTo>
                <a:lnTo>
                  <a:pt x="9757" y="4194"/>
                </a:lnTo>
                <a:lnTo>
                  <a:pt x="9714" y="4258"/>
                </a:lnTo>
                <a:lnTo>
                  <a:pt x="9714" y="4258"/>
                </a:lnTo>
                <a:close/>
                <a:moveTo>
                  <a:pt x="7831" y="3274"/>
                </a:moveTo>
                <a:lnTo>
                  <a:pt x="7831" y="3274"/>
                </a:lnTo>
                <a:lnTo>
                  <a:pt x="7895" y="3338"/>
                </a:lnTo>
                <a:lnTo>
                  <a:pt x="7959" y="3360"/>
                </a:lnTo>
                <a:lnTo>
                  <a:pt x="8024" y="3360"/>
                </a:lnTo>
                <a:lnTo>
                  <a:pt x="8088" y="3296"/>
                </a:lnTo>
                <a:lnTo>
                  <a:pt x="8088" y="3296"/>
                </a:lnTo>
                <a:lnTo>
                  <a:pt x="8109" y="3253"/>
                </a:lnTo>
                <a:lnTo>
                  <a:pt x="8131" y="3210"/>
                </a:lnTo>
                <a:lnTo>
                  <a:pt x="8152" y="3103"/>
                </a:lnTo>
                <a:lnTo>
                  <a:pt x="8131" y="2910"/>
                </a:lnTo>
                <a:lnTo>
                  <a:pt x="8131" y="2910"/>
                </a:lnTo>
                <a:lnTo>
                  <a:pt x="8045" y="2889"/>
                </a:lnTo>
                <a:lnTo>
                  <a:pt x="7981" y="2889"/>
                </a:lnTo>
                <a:lnTo>
                  <a:pt x="7917" y="2932"/>
                </a:lnTo>
                <a:lnTo>
                  <a:pt x="7874" y="2996"/>
                </a:lnTo>
                <a:lnTo>
                  <a:pt x="7831" y="3060"/>
                </a:lnTo>
                <a:lnTo>
                  <a:pt x="7810" y="3124"/>
                </a:lnTo>
                <a:lnTo>
                  <a:pt x="7810" y="3210"/>
                </a:lnTo>
                <a:lnTo>
                  <a:pt x="7831" y="3274"/>
                </a:lnTo>
                <a:lnTo>
                  <a:pt x="7831" y="3274"/>
                </a:lnTo>
                <a:close/>
                <a:moveTo>
                  <a:pt x="5798" y="3617"/>
                </a:moveTo>
                <a:lnTo>
                  <a:pt x="5798" y="3617"/>
                </a:lnTo>
                <a:lnTo>
                  <a:pt x="5841" y="3723"/>
                </a:lnTo>
                <a:lnTo>
                  <a:pt x="5863" y="3745"/>
                </a:lnTo>
                <a:lnTo>
                  <a:pt x="5884" y="3766"/>
                </a:lnTo>
                <a:lnTo>
                  <a:pt x="5948" y="3745"/>
                </a:lnTo>
                <a:lnTo>
                  <a:pt x="6012" y="3702"/>
                </a:lnTo>
                <a:lnTo>
                  <a:pt x="6055" y="3617"/>
                </a:lnTo>
                <a:lnTo>
                  <a:pt x="6098" y="3531"/>
                </a:lnTo>
                <a:lnTo>
                  <a:pt x="6141" y="3424"/>
                </a:lnTo>
                <a:lnTo>
                  <a:pt x="6141" y="3360"/>
                </a:lnTo>
                <a:lnTo>
                  <a:pt x="6141" y="3360"/>
                </a:lnTo>
                <a:lnTo>
                  <a:pt x="6077" y="3296"/>
                </a:lnTo>
                <a:lnTo>
                  <a:pt x="6012" y="3274"/>
                </a:lnTo>
                <a:lnTo>
                  <a:pt x="5948" y="3296"/>
                </a:lnTo>
                <a:lnTo>
                  <a:pt x="5884" y="3338"/>
                </a:lnTo>
                <a:lnTo>
                  <a:pt x="5841" y="3403"/>
                </a:lnTo>
                <a:lnTo>
                  <a:pt x="5820" y="3467"/>
                </a:lnTo>
                <a:lnTo>
                  <a:pt x="5798" y="3552"/>
                </a:lnTo>
                <a:lnTo>
                  <a:pt x="5798" y="3617"/>
                </a:lnTo>
                <a:lnTo>
                  <a:pt x="5798" y="3617"/>
                </a:lnTo>
                <a:close/>
                <a:moveTo>
                  <a:pt x="4536" y="4708"/>
                </a:moveTo>
                <a:lnTo>
                  <a:pt x="4536" y="4708"/>
                </a:lnTo>
                <a:lnTo>
                  <a:pt x="4622" y="4729"/>
                </a:lnTo>
                <a:lnTo>
                  <a:pt x="4664" y="4686"/>
                </a:lnTo>
                <a:lnTo>
                  <a:pt x="4707" y="4644"/>
                </a:lnTo>
                <a:lnTo>
                  <a:pt x="4707" y="4579"/>
                </a:lnTo>
                <a:lnTo>
                  <a:pt x="4686" y="4430"/>
                </a:lnTo>
                <a:lnTo>
                  <a:pt x="4643" y="4323"/>
                </a:lnTo>
                <a:lnTo>
                  <a:pt x="4643" y="4323"/>
                </a:lnTo>
                <a:lnTo>
                  <a:pt x="4579" y="4323"/>
                </a:lnTo>
                <a:lnTo>
                  <a:pt x="4515" y="4344"/>
                </a:lnTo>
                <a:lnTo>
                  <a:pt x="4472" y="4408"/>
                </a:lnTo>
                <a:lnTo>
                  <a:pt x="4450" y="4472"/>
                </a:lnTo>
                <a:lnTo>
                  <a:pt x="4429" y="4558"/>
                </a:lnTo>
                <a:lnTo>
                  <a:pt x="4450" y="4622"/>
                </a:lnTo>
                <a:lnTo>
                  <a:pt x="4493" y="4686"/>
                </a:lnTo>
                <a:lnTo>
                  <a:pt x="4536" y="4708"/>
                </a:lnTo>
                <a:lnTo>
                  <a:pt x="4536" y="4708"/>
                </a:lnTo>
                <a:close/>
                <a:moveTo>
                  <a:pt x="5477" y="4772"/>
                </a:moveTo>
                <a:lnTo>
                  <a:pt x="5477" y="4772"/>
                </a:lnTo>
                <a:lnTo>
                  <a:pt x="5520" y="4836"/>
                </a:lnTo>
                <a:lnTo>
                  <a:pt x="5563" y="4879"/>
                </a:lnTo>
                <a:lnTo>
                  <a:pt x="5627" y="4922"/>
                </a:lnTo>
                <a:lnTo>
                  <a:pt x="5691" y="4922"/>
                </a:lnTo>
                <a:lnTo>
                  <a:pt x="5734" y="4922"/>
                </a:lnTo>
                <a:lnTo>
                  <a:pt x="5798" y="4879"/>
                </a:lnTo>
                <a:lnTo>
                  <a:pt x="5820" y="4836"/>
                </a:lnTo>
                <a:lnTo>
                  <a:pt x="5820" y="4750"/>
                </a:lnTo>
                <a:lnTo>
                  <a:pt x="5820" y="4750"/>
                </a:lnTo>
                <a:lnTo>
                  <a:pt x="5798" y="4686"/>
                </a:lnTo>
                <a:lnTo>
                  <a:pt x="5734" y="4644"/>
                </a:lnTo>
                <a:lnTo>
                  <a:pt x="5670" y="4622"/>
                </a:lnTo>
                <a:lnTo>
                  <a:pt x="5606" y="4601"/>
                </a:lnTo>
                <a:lnTo>
                  <a:pt x="5542" y="4622"/>
                </a:lnTo>
                <a:lnTo>
                  <a:pt x="5499" y="4644"/>
                </a:lnTo>
                <a:lnTo>
                  <a:pt x="5477" y="4708"/>
                </a:lnTo>
                <a:lnTo>
                  <a:pt x="5477" y="4772"/>
                </a:lnTo>
                <a:lnTo>
                  <a:pt x="5477" y="4772"/>
                </a:lnTo>
                <a:close/>
                <a:moveTo>
                  <a:pt x="3167" y="5328"/>
                </a:moveTo>
                <a:lnTo>
                  <a:pt x="3167" y="5328"/>
                </a:lnTo>
                <a:lnTo>
                  <a:pt x="3167" y="5414"/>
                </a:lnTo>
                <a:lnTo>
                  <a:pt x="3210" y="5478"/>
                </a:lnTo>
                <a:lnTo>
                  <a:pt x="3274" y="5542"/>
                </a:lnTo>
                <a:lnTo>
                  <a:pt x="3338" y="5564"/>
                </a:lnTo>
                <a:lnTo>
                  <a:pt x="3423" y="5585"/>
                </a:lnTo>
                <a:lnTo>
                  <a:pt x="3488" y="5585"/>
                </a:lnTo>
                <a:lnTo>
                  <a:pt x="3552" y="5564"/>
                </a:lnTo>
                <a:lnTo>
                  <a:pt x="3616" y="5521"/>
                </a:lnTo>
                <a:lnTo>
                  <a:pt x="3616" y="5521"/>
                </a:lnTo>
                <a:lnTo>
                  <a:pt x="3616" y="5435"/>
                </a:lnTo>
                <a:lnTo>
                  <a:pt x="3573" y="5350"/>
                </a:lnTo>
                <a:lnTo>
                  <a:pt x="3509" y="5285"/>
                </a:lnTo>
                <a:lnTo>
                  <a:pt x="3423" y="5243"/>
                </a:lnTo>
                <a:lnTo>
                  <a:pt x="3338" y="5200"/>
                </a:lnTo>
                <a:lnTo>
                  <a:pt x="3274" y="5221"/>
                </a:lnTo>
                <a:lnTo>
                  <a:pt x="3210" y="5264"/>
                </a:lnTo>
                <a:lnTo>
                  <a:pt x="3167" y="5328"/>
                </a:lnTo>
                <a:lnTo>
                  <a:pt x="3167" y="5328"/>
                </a:lnTo>
                <a:close/>
                <a:moveTo>
                  <a:pt x="4279" y="5692"/>
                </a:moveTo>
                <a:lnTo>
                  <a:pt x="4279" y="5692"/>
                </a:lnTo>
                <a:lnTo>
                  <a:pt x="4301" y="5756"/>
                </a:lnTo>
                <a:lnTo>
                  <a:pt x="4343" y="5799"/>
                </a:lnTo>
                <a:lnTo>
                  <a:pt x="4386" y="5842"/>
                </a:lnTo>
                <a:lnTo>
                  <a:pt x="4450" y="5842"/>
                </a:lnTo>
                <a:lnTo>
                  <a:pt x="4493" y="5842"/>
                </a:lnTo>
                <a:lnTo>
                  <a:pt x="4557" y="5820"/>
                </a:lnTo>
                <a:lnTo>
                  <a:pt x="4600" y="5777"/>
                </a:lnTo>
                <a:lnTo>
                  <a:pt x="4600" y="5692"/>
                </a:lnTo>
                <a:lnTo>
                  <a:pt x="4600" y="5692"/>
                </a:lnTo>
                <a:lnTo>
                  <a:pt x="4579" y="5628"/>
                </a:lnTo>
                <a:lnTo>
                  <a:pt x="4557" y="5585"/>
                </a:lnTo>
                <a:lnTo>
                  <a:pt x="4493" y="5564"/>
                </a:lnTo>
                <a:lnTo>
                  <a:pt x="4429" y="5542"/>
                </a:lnTo>
                <a:lnTo>
                  <a:pt x="4386" y="5542"/>
                </a:lnTo>
                <a:lnTo>
                  <a:pt x="4322" y="5564"/>
                </a:lnTo>
                <a:lnTo>
                  <a:pt x="4301" y="5606"/>
                </a:lnTo>
                <a:lnTo>
                  <a:pt x="4279" y="5692"/>
                </a:lnTo>
                <a:lnTo>
                  <a:pt x="4279" y="5692"/>
                </a:lnTo>
                <a:close/>
                <a:moveTo>
                  <a:pt x="2354" y="6120"/>
                </a:moveTo>
                <a:lnTo>
                  <a:pt x="2354" y="6120"/>
                </a:lnTo>
                <a:lnTo>
                  <a:pt x="2396" y="6184"/>
                </a:lnTo>
                <a:lnTo>
                  <a:pt x="2461" y="6227"/>
                </a:lnTo>
                <a:lnTo>
                  <a:pt x="2568" y="6248"/>
                </a:lnTo>
                <a:lnTo>
                  <a:pt x="2675" y="6227"/>
                </a:lnTo>
                <a:lnTo>
                  <a:pt x="2675" y="6227"/>
                </a:lnTo>
                <a:lnTo>
                  <a:pt x="2696" y="6141"/>
                </a:lnTo>
                <a:lnTo>
                  <a:pt x="2675" y="6077"/>
                </a:lnTo>
                <a:lnTo>
                  <a:pt x="2610" y="6013"/>
                </a:lnTo>
                <a:lnTo>
                  <a:pt x="2546" y="5970"/>
                </a:lnTo>
                <a:lnTo>
                  <a:pt x="2461" y="5970"/>
                </a:lnTo>
                <a:lnTo>
                  <a:pt x="2396" y="5970"/>
                </a:lnTo>
                <a:lnTo>
                  <a:pt x="2354" y="6034"/>
                </a:lnTo>
                <a:lnTo>
                  <a:pt x="2354" y="6120"/>
                </a:lnTo>
                <a:lnTo>
                  <a:pt x="2354" y="612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3836766" y="1511008"/>
            <a:ext cx="226455" cy="225888"/>
          </a:xfrm>
          <a:custGeom>
            <a:rect b="b" l="l" r="r" t="t"/>
            <a:pathLst>
              <a:path extrusionOk="0" h="8367" w="8388">
                <a:moveTo>
                  <a:pt x="8109" y="6120"/>
                </a:moveTo>
                <a:lnTo>
                  <a:pt x="8109" y="6120"/>
                </a:lnTo>
                <a:lnTo>
                  <a:pt x="8023" y="5414"/>
                </a:lnTo>
                <a:lnTo>
                  <a:pt x="7916" y="4686"/>
                </a:lnTo>
                <a:lnTo>
                  <a:pt x="7767" y="3253"/>
                </a:lnTo>
                <a:lnTo>
                  <a:pt x="7767" y="3253"/>
                </a:lnTo>
                <a:lnTo>
                  <a:pt x="7703" y="2632"/>
                </a:lnTo>
                <a:lnTo>
                  <a:pt x="7681" y="2012"/>
                </a:lnTo>
                <a:lnTo>
                  <a:pt x="7681" y="2012"/>
                </a:lnTo>
                <a:lnTo>
                  <a:pt x="7681" y="1777"/>
                </a:lnTo>
                <a:lnTo>
                  <a:pt x="7703" y="1541"/>
                </a:lnTo>
                <a:lnTo>
                  <a:pt x="7724" y="1284"/>
                </a:lnTo>
                <a:lnTo>
                  <a:pt x="7703" y="1049"/>
                </a:lnTo>
                <a:lnTo>
                  <a:pt x="7703" y="1049"/>
                </a:lnTo>
                <a:lnTo>
                  <a:pt x="7660" y="835"/>
                </a:lnTo>
                <a:lnTo>
                  <a:pt x="7553" y="621"/>
                </a:lnTo>
                <a:lnTo>
                  <a:pt x="7403" y="429"/>
                </a:lnTo>
                <a:lnTo>
                  <a:pt x="7232" y="257"/>
                </a:lnTo>
                <a:lnTo>
                  <a:pt x="7039" y="129"/>
                </a:lnTo>
                <a:lnTo>
                  <a:pt x="6825" y="44"/>
                </a:lnTo>
                <a:lnTo>
                  <a:pt x="6590" y="1"/>
                </a:lnTo>
                <a:lnTo>
                  <a:pt x="6462" y="1"/>
                </a:lnTo>
                <a:lnTo>
                  <a:pt x="6355" y="1"/>
                </a:lnTo>
                <a:lnTo>
                  <a:pt x="6355" y="1"/>
                </a:lnTo>
                <a:lnTo>
                  <a:pt x="6141" y="65"/>
                </a:lnTo>
                <a:lnTo>
                  <a:pt x="5927" y="172"/>
                </a:lnTo>
                <a:lnTo>
                  <a:pt x="5734" y="300"/>
                </a:lnTo>
                <a:lnTo>
                  <a:pt x="5563" y="471"/>
                </a:lnTo>
                <a:lnTo>
                  <a:pt x="5435" y="664"/>
                </a:lnTo>
                <a:lnTo>
                  <a:pt x="5370" y="771"/>
                </a:lnTo>
                <a:lnTo>
                  <a:pt x="5328" y="878"/>
                </a:lnTo>
                <a:lnTo>
                  <a:pt x="5306" y="985"/>
                </a:lnTo>
                <a:lnTo>
                  <a:pt x="5306" y="1092"/>
                </a:lnTo>
                <a:lnTo>
                  <a:pt x="5306" y="1220"/>
                </a:lnTo>
                <a:lnTo>
                  <a:pt x="5328" y="1327"/>
                </a:lnTo>
                <a:lnTo>
                  <a:pt x="5328" y="1327"/>
                </a:lnTo>
                <a:lnTo>
                  <a:pt x="5349" y="1391"/>
                </a:lnTo>
                <a:lnTo>
                  <a:pt x="5370" y="1413"/>
                </a:lnTo>
                <a:lnTo>
                  <a:pt x="5392" y="1456"/>
                </a:lnTo>
                <a:lnTo>
                  <a:pt x="5413" y="1520"/>
                </a:lnTo>
                <a:lnTo>
                  <a:pt x="5413" y="1520"/>
                </a:lnTo>
                <a:lnTo>
                  <a:pt x="5392" y="1648"/>
                </a:lnTo>
                <a:lnTo>
                  <a:pt x="5349" y="1777"/>
                </a:lnTo>
                <a:lnTo>
                  <a:pt x="5349" y="1777"/>
                </a:lnTo>
                <a:lnTo>
                  <a:pt x="5263" y="2098"/>
                </a:lnTo>
                <a:lnTo>
                  <a:pt x="5199" y="2418"/>
                </a:lnTo>
                <a:lnTo>
                  <a:pt x="5199" y="2418"/>
                </a:lnTo>
                <a:lnTo>
                  <a:pt x="5007" y="3574"/>
                </a:lnTo>
                <a:lnTo>
                  <a:pt x="5007" y="3574"/>
                </a:lnTo>
                <a:lnTo>
                  <a:pt x="4814" y="4858"/>
                </a:lnTo>
                <a:lnTo>
                  <a:pt x="4707" y="5499"/>
                </a:lnTo>
                <a:lnTo>
                  <a:pt x="4579" y="6141"/>
                </a:lnTo>
                <a:lnTo>
                  <a:pt x="4579" y="6141"/>
                </a:lnTo>
                <a:lnTo>
                  <a:pt x="4472" y="6783"/>
                </a:lnTo>
                <a:lnTo>
                  <a:pt x="4472" y="6783"/>
                </a:lnTo>
                <a:lnTo>
                  <a:pt x="4386" y="7190"/>
                </a:lnTo>
                <a:lnTo>
                  <a:pt x="4365" y="7382"/>
                </a:lnTo>
                <a:lnTo>
                  <a:pt x="4365" y="7468"/>
                </a:lnTo>
                <a:lnTo>
                  <a:pt x="4408" y="7575"/>
                </a:lnTo>
                <a:lnTo>
                  <a:pt x="4408" y="7575"/>
                </a:lnTo>
                <a:lnTo>
                  <a:pt x="4493" y="7725"/>
                </a:lnTo>
                <a:lnTo>
                  <a:pt x="4622" y="7896"/>
                </a:lnTo>
                <a:lnTo>
                  <a:pt x="4750" y="8067"/>
                </a:lnTo>
                <a:lnTo>
                  <a:pt x="4835" y="8131"/>
                </a:lnTo>
                <a:lnTo>
                  <a:pt x="4900" y="8174"/>
                </a:lnTo>
                <a:lnTo>
                  <a:pt x="4900" y="8174"/>
                </a:lnTo>
                <a:lnTo>
                  <a:pt x="5007" y="8217"/>
                </a:lnTo>
                <a:lnTo>
                  <a:pt x="5114" y="8238"/>
                </a:lnTo>
                <a:lnTo>
                  <a:pt x="5328" y="8259"/>
                </a:lnTo>
                <a:lnTo>
                  <a:pt x="5563" y="8238"/>
                </a:lnTo>
                <a:lnTo>
                  <a:pt x="5777" y="8259"/>
                </a:lnTo>
                <a:lnTo>
                  <a:pt x="5777" y="8259"/>
                </a:lnTo>
                <a:lnTo>
                  <a:pt x="6076" y="8281"/>
                </a:lnTo>
                <a:lnTo>
                  <a:pt x="6376" y="8281"/>
                </a:lnTo>
                <a:lnTo>
                  <a:pt x="6975" y="8259"/>
                </a:lnTo>
                <a:lnTo>
                  <a:pt x="6975" y="8259"/>
                </a:lnTo>
                <a:lnTo>
                  <a:pt x="7232" y="8238"/>
                </a:lnTo>
                <a:lnTo>
                  <a:pt x="7489" y="8174"/>
                </a:lnTo>
                <a:lnTo>
                  <a:pt x="7767" y="8110"/>
                </a:lnTo>
                <a:lnTo>
                  <a:pt x="8023" y="8067"/>
                </a:lnTo>
                <a:lnTo>
                  <a:pt x="8023" y="8067"/>
                </a:lnTo>
                <a:lnTo>
                  <a:pt x="8088" y="7981"/>
                </a:lnTo>
                <a:lnTo>
                  <a:pt x="8130" y="7853"/>
                </a:lnTo>
                <a:lnTo>
                  <a:pt x="8216" y="7618"/>
                </a:lnTo>
                <a:lnTo>
                  <a:pt x="8216" y="7618"/>
                </a:lnTo>
                <a:lnTo>
                  <a:pt x="8302" y="7446"/>
                </a:lnTo>
                <a:lnTo>
                  <a:pt x="8366" y="7254"/>
                </a:lnTo>
                <a:lnTo>
                  <a:pt x="8366" y="7254"/>
                </a:lnTo>
                <a:lnTo>
                  <a:pt x="8387" y="7126"/>
                </a:lnTo>
                <a:lnTo>
                  <a:pt x="8366" y="6976"/>
                </a:lnTo>
                <a:lnTo>
                  <a:pt x="8344" y="6826"/>
                </a:lnTo>
                <a:lnTo>
                  <a:pt x="8302" y="6698"/>
                </a:lnTo>
                <a:lnTo>
                  <a:pt x="8195" y="6398"/>
                </a:lnTo>
                <a:lnTo>
                  <a:pt x="8152" y="6270"/>
                </a:lnTo>
                <a:lnTo>
                  <a:pt x="8109" y="6120"/>
                </a:lnTo>
                <a:lnTo>
                  <a:pt x="8109" y="6120"/>
                </a:lnTo>
                <a:close/>
                <a:moveTo>
                  <a:pt x="5862" y="750"/>
                </a:moveTo>
                <a:lnTo>
                  <a:pt x="5862" y="750"/>
                </a:lnTo>
                <a:lnTo>
                  <a:pt x="5927" y="664"/>
                </a:lnTo>
                <a:lnTo>
                  <a:pt x="5969" y="643"/>
                </a:lnTo>
                <a:lnTo>
                  <a:pt x="5991" y="685"/>
                </a:lnTo>
                <a:lnTo>
                  <a:pt x="6055" y="707"/>
                </a:lnTo>
                <a:lnTo>
                  <a:pt x="6055" y="707"/>
                </a:lnTo>
                <a:lnTo>
                  <a:pt x="6119" y="728"/>
                </a:lnTo>
                <a:lnTo>
                  <a:pt x="6162" y="750"/>
                </a:lnTo>
                <a:lnTo>
                  <a:pt x="6226" y="750"/>
                </a:lnTo>
                <a:lnTo>
                  <a:pt x="6290" y="707"/>
                </a:lnTo>
                <a:lnTo>
                  <a:pt x="6290" y="707"/>
                </a:lnTo>
                <a:lnTo>
                  <a:pt x="6333" y="643"/>
                </a:lnTo>
                <a:lnTo>
                  <a:pt x="6333" y="578"/>
                </a:lnTo>
                <a:lnTo>
                  <a:pt x="6312" y="493"/>
                </a:lnTo>
                <a:lnTo>
                  <a:pt x="6290" y="429"/>
                </a:lnTo>
                <a:lnTo>
                  <a:pt x="6290" y="429"/>
                </a:lnTo>
                <a:lnTo>
                  <a:pt x="6419" y="407"/>
                </a:lnTo>
                <a:lnTo>
                  <a:pt x="6547" y="407"/>
                </a:lnTo>
                <a:lnTo>
                  <a:pt x="6547" y="407"/>
                </a:lnTo>
                <a:lnTo>
                  <a:pt x="6547" y="514"/>
                </a:lnTo>
                <a:lnTo>
                  <a:pt x="6569" y="643"/>
                </a:lnTo>
                <a:lnTo>
                  <a:pt x="6569" y="707"/>
                </a:lnTo>
                <a:lnTo>
                  <a:pt x="6611" y="750"/>
                </a:lnTo>
                <a:lnTo>
                  <a:pt x="6654" y="792"/>
                </a:lnTo>
                <a:lnTo>
                  <a:pt x="6697" y="814"/>
                </a:lnTo>
                <a:lnTo>
                  <a:pt x="6697" y="814"/>
                </a:lnTo>
                <a:lnTo>
                  <a:pt x="6761" y="814"/>
                </a:lnTo>
                <a:lnTo>
                  <a:pt x="6804" y="792"/>
                </a:lnTo>
                <a:lnTo>
                  <a:pt x="6847" y="750"/>
                </a:lnTo>
                <a:lnTo>
                  <a:pt x="6868" y="728"/>
                </a:lnTo>
                <a:lnTo>
                  <a:pt x="6889" y="621"/>
                </a:lnTo>
                <a:lnTo>
                  <a:pt x="6911" y="536"/>
                </a:lnTo>
                <a:lnTo>
                  <a:pt x="6911" y="536"/>
                </a:lnTo>
                <a:lnTo>
                  <a:pt x="7039" y="643"/>
                </a:lnTo>
                <a:lnTo>
                  <a:pt x="7146" y="750"/>
                </a:lnTo>
                <a:lnTo>
                  <a:pt x="7232" y="899"/>
                </a:lnTo>
                <a:lnTo>
                  <a:pt x="7296" y="1071"/>
                </a:lnTo>
                <a:lnTo>
                  <a:pt x="7296" y="1071"/>
                </a:lnTo>
                <a:lnTo>
                  <a:pt x="7103" y="1049"/>
                </a:lnTo>
                <a:lnTo>
                  <a:pt x="6889" y="1049"/>
                </a:lnTo>
                <a:lnTo>
                  <a:pt x="6504" y="1049"/>
                </a:lnTo>
                <a:lnTo>
                  <a:pt x="6504" y="1049"/>
                </a:lnTo>
                <a:lnTo>
                  <a:pt x="6098" y="1049"/>
                </a:lnTo>
                <a:lnTo>
                  <a:pt x="5905" y="1049"/>
                </a:lnTo>
                <a:lnTo>
                  <a:pt x="5691" y="1113"/>
                </a:lnTo>
                <a:lnTo>
                  <a:pt x="5691" y="1113"/>
                </a:lnTo>
                <a:lnTo>
                  <a:pt x="5713" y="1006"/>
                </a:lnTo>
                <a:lnTo>
                  <a:pt x="5756" y="921"/>
                </a:lnTo>
                <a:lnTo>
                  <a:pt x="5862" y="750"/>
                </a:lnTo>
                <a:lnTo>
                  <a:pt x="5862" y="750"/>
                </a:lnTo>
                <a:close/>
                <a:moveTo>
                  <a:pt x="7810" y="7404"/>
                </a:moveTo>
                <a:lnTo>
                  <a:pt x="7810" y="7404"/>
                </a:lnTo>
                <a:lnTo>
                  <a:pt x="7767" y="7511"/>
                </a:lnTo>
                <a:lnTo>
                  <a:pt x="7703" y="7575"/>
                </a:lnTo>
                <a:lnTo>
                  <a:pt x="7638" y="7618"/>
                </a:lnTo>
                <a:lnTo>
                  <a:pt x="7531" y="7639"/>
                </a:lnTo>
                <a:lnTo>
                  <a:pt x="7531" y="7639"/>
                </a:lnTo>
                <a:lnTo>
                  <a:pt x="7296" y="7703"/>
                </a:lnTo>
                <a:lnTo>
                  <a:pt x="7018" y="7767"/>
                </a:lnTo>
                <a:lnTo>
                  <a:pt x="6761" y="7789"/>
                </a:lnTo>
                <a:lnTo>
                  <a:pt x="6633" y="7789"/>
                </a:lnTo>
                <a:lnTo>
                  <a:pt x="6504" y="7767"/>
                </a:lnTo>
                <a:lnTo>
                  <a:pt x="6504" y="7767"/>
                </a:lnTo>
                <a:lnTo>
                  <a:pt x="6376" y="7725"/>
                </a:lnTo>
                <a:lnTo>
                  <a:pt x="6312" y="7703"/>
                </a:lnTo>
                <a:lnTo>
                  <a:pt x="6248" y="7682"/>
                </a:lnTo>
                <a:lnTo>
                  <a:pt x="6248" y="7682"/>
                </a:lnTo>
                <a:lnTo>
                  <a:pt x="6226" y="7703"/>
                </a:lnTo>
                <a:lnTo>
                  <a:pt x="6205" y="7746"/>
                </a:lnTo>
                <a:lnTo>
                  <a:pt x="6183" y="7789"/>
                </a:lnTo>
                <a:lnTo>
                  <a:pt x="6141" y="7789"/>
                </a:lnTo>
                <a:lnTo>
                  <a:pt x="6141" y="7789"/>
                </a:lnTo>
                <a:lnTo>
                  <a:pt x="6141" y="7682"/>
                </a:lnTo>
                <a:lnTo>
                  <a:pt x="6098" y="7596"/>
                </a:lnTo>
                <a:lnTo>
                  <a:pt x="6076" y="7553"/>
                </a:lnTo>
                <a:lnTo>
                  <a:pt x="6034" y="7532"/>
                </a:lnTo>
                <a:lnTo>
                  <a:pt x="5969" y="7532"/>
                </a:lnTo>
                <a:lnTo>
                  <a:pt x="5927" y="7532"/>
                </a:lnTo>
                <a:lnTo>
                  <a:pt x="5927" y="7532"/>
                </a:lnTo>
                <a:lnTo>
                  <a:pt x="5862" y="7553"/>
                </a:lnTo>
                <a:lnTo>
                  <a:pt x="5820" y="7596"/>
                </a:lnTo>
                <a:lnTo>
                  <a:pt x="5777" y="7660"/>
                </a:lnTo>
                <a:lnTo>
                  <a:pt x="5734" y="7682"/>
                </a:lnTo>
                <a:lnTo>
                  <a:pt x="5734" y="7682"/>
                </a:lnTo>
                <a:lnTo>
                  <a:pt x="5649" y="7725"/>
                </a:lnTo>
                <a:lnTo>
                  <a:pt x="5584" y="7725"/>
                </a:lnTo>
                <a:lnTo>
                  <a:pt x="5499" y="7725"/>
                </a:lnTo>
                <a:lnTo>
                  <a:pt x="5435" y="7682"/>
                </a:lnTo>
                <a:lnTo>
                  <a:pt x="5370" y="7660"/>
                </a:lnTo>
                <a:lnTo>
                  <a:pt x="5306" y="7618"/>
                </a:lnTo>
                <a:lnTo>
                  <a:pt x="5263" y="7553"/>
                </a:lnTo>
                <a:lnTo>
                  <a:pt x="5242" y="7489"/>
                </a:lnTo>
                <a:lnTo>
                  <a:pt x="5242" y="7489"/>
                </a:lnTo>
                <a:lnTo>
                  <a:pt x="5221" y="7361"/>
                </a:lnTo>
                <a:lnTo>
                  <a:pt x="5221" y="7211"/>
                </a:lnTo>
                <a:lnTo>
                  <a:pt x="5242" y="6912"/>
                </a:lnTo>
                <a:lnTo>
                  <a:pt x="5242" y="6912"/>
                </a:lnTo>
                <a:lnTo>
                  <a:pt x="5263" y="6548"/>
                </a:lnTo>
                <a:lnTo>
                  <a:pt x="5306" y="6184"/>
                </a:lnTo>
                <a:lnTo>
                  <a:pt x="5435" y="5478"/>
                </a:lnTo>
                <a:lnTo>
                  <a:pt x="5435" y="5478"/>
                </a:lnTo>
                <a:lnTo>
                  <a:pt x="5456" y="5072"/>
                </a:lnTo>
                <a:lnTo>
                  <a:pt x="5499" y="4836"/>
                </a:lnTo>
                <a:lnTo>
                  <a:pt x="5520" y="4751"/>
                </a:lnTo>
                <a:lnTo>
                  <a:pt x="5542" y="4708"/>
                </a:lnTo>
                <a:lnTo>
                  <a:pt x="5542" y="4708"/>
                </a:lnTo>
                <a:lnTo>
                  <a:pt x="5627" y="4686"/>
                </a:lnTo>
                <a:lnTo>
                  <a:pt x="5713" y="4708"/>
                </a:lnTo>
                <a:lnTo>
                  <a:pt x="5756" y="4708"/>
                </a:lnTo>
                <a:lnTo>
                  <a:pt x="5798" y="4686"/>
                </a:lnTo>
                <a:lnTo>
                  <a:pt x="5841" y="4644"/>
                </a:lnTo>
                <a:lnTo>
                  <a:pt x="5862" y="4601"/>
                </a:lnTo>
                <a:lnTo>
                  <a:pt x="5862" y="4601"/>
                </a:lnTo>
                <a:lnTo>
                  <a:pt x="5862" y="4515"/>
                </a:lnTo>
                <a:lnTo>
                  <a:pt x="5841" y="4451"/>
                </a:lnTo>
                <a:lnTo>
                  <a:pt x="5734" y="4344"/>
                </a:lnTo>
                <a:lnTo>
                  <a:pt x="5734" y="4344"/>
                </a:lnTo>
                <a:lnTo>
                  <a:pt x="5649" y="4301"/>
                </a:lnTo>
                <a:lnTo>
                  <a:pt x="5627" y="4280"/>
                </a:lnTo>
                <a:lnTo>
                  <a:pt x="5606" y="4237"/>
                </a:lnTo>
                <a:lnTo>
                  <a:pt x="5606" y="4130"/>
                </a:lnTo>
                <a:lnTo>
                  <a:pt x="5606" y="4130"/>
                </a:lnTo>
                <a:lnTo>
                  <a:pt x="5627" y="3938"/>
                </a:lnTo>
                <a:lnTo>
                  <a:pt x="5649" y="3724"/>
                </a:lnTo>
                <a:lnTo>
                  <a:pt x="5649" y="3724"/>
                </a:lnTo>
                <a:lnTo>
                  <a:pt x="5713" y="3167"/>
                </a:lnTo>
                <a:lnTo>
                  <a:pt x="5820" y="2632"/>
                </a:lnTo>
                <a:lnTo>
                  <a:pt x="6034" y="1541"/>
                </a:lnTo>
                <a:lnTo>
                  <a:pt x="6034" y="1541"/>
                </a:lnTo>
                <a:lnTo>
                  <a:pt x="6312" y="1541"/>
                </a:lnTo>
                <a:lnTo>
                  <a:pt x="6590" y="1541"/>
                </a:lnTo>
                <a:lnTo>
                  <a:pt x="7146" y="1477"/>
                </a:lnTo>
                <a:lnTo>
                  <a:pt x="7146" y="1477"/>
                </a:lnTo>
                <a:lnTo>
                  <a:pt x="7275" y="2675"/>
                </a:lnTo>
                <a:lnTo>
                  <a:pt x="7317" y="3253"/>
                </a:lnTo>
                <a:lnTo>
                  <a:pt x="7360" y="3852"/>
                </a:lnTo>
                <a:lnTo>
                  <a:pt x="7360" y="3852"/>
                </a:lnTo>
                <a:lnTo>
                  <a:pt x="7382" y="4365"/>
                </a:lnTo>
                <a:lnTo>
                  <a:pt x="7446" y="4879"/>
                </a:lnTo>
                <a:lnTo>
                  <a:pt x="7531" y="5392"/>
                </a:lnTo>
                <a:lnTo>
                  <a:pt x="7596" y="5906"/>
                </a:lnTo>
                <a:lnTo>
                  <a:pt x="7596" y="5906"/>
                </a:lnTo>
                <a:lnTo>
                  <a:pt x="7638" y="6441"/>
                </a:lnTo>
                <a:lnTo>
                  <a:pt x="7681" y="6719"/>
                </a:lnTo>
                <a:lnTo>
                  <a:pt x="7724" y="6997"/>
                </a:lnTo>
                <a:lnTo>
                  <a:pt x="7724" y="6997"/>
                </a:lnTo>
                <a:lnTo>
                  <a:pt x="7810" y="7211"/>
                </a:lnTo>
                <a:lnTo>
                  <a:pt x="7831" y="7297"/>
                </a:lnTo>
                <a:lnTo>
                  <a:pt x="7810" y="7404"/>
                </a:lnTo>
                <a:lnTo>
                  <a:pt x="7810" y="7404"/>
                </a:lnTo>
                <a:close/>
                <a:moveTo>
                  <a:pt x="3167" y="2547"/>
                </a:moveTo>
                <a:lnTo>
                  <a:pt x="3167" y="2547"/>
                </a:lnTo>
                <a:lnTo>
                  <a:pt x="3102" y="2204"/>
                </a:lnTo>
                <a:lnTo>
                  <a:pt x="3081" y="2055"/>
                </a:lnTo>
                <a:lnTo>
                  <a:pt x="3081" y="1884"/>
                </a:lnTo>
                <a:lnTo>
                  <a:pt x="3081" y="1884"/>
                </a:lnTo>
                <a:lnTo>
                  <a:pt x="3124" y="1755"/>
                </a:lnTo>
                <a:lnTo>
                  <a:pt x="3145" y="1691"/>
                </a:lnTo>
                <a:lnTo>
                  <a:pt x="3167" y="1627"/>
                </a:lnTo>
                <a:lnTo>
                  <a:pt x="3167" y="1627"/>
                </a:lnTo>
                <a:lnTo>
                  <a:pt x="3167" y="1391"/>
                </a:lnTo>
                <a:lnTo>
                  <a:pt x="3124" y="1156"/>
                </a:lnTo>
                <a:lnTo>
                  <a:pt x="3081" y="942"/>
                </a:lnTo>
                <a:lnTo>
                  <a:pt x="2974" y="728"/>
                </a:lnTo>
                <a:lnTo>
                  <a:pt x="2974" y="728"/>
                </a:lnTo>
                <a:lnTo>
                  <a:pt x="2867" y="578"/>
                </a:lnTo>
                <a:lnTo>
                  <a:pt x="2739" y="450"/>
                </a:lnTo>
                <a:lnTo>
                  <a:pt x="2568" y="343"/>
                </a:lnTo>
                <a:lnTo>
                  <a:pt x="2396" y="257"/>
                </a:lnTo>
                <a:lnTo>
                  <a:pt x="2396" y="257"/>
                </a:lnTo>
                <a:lnTo>
                  <a:pt x="2268" y="215"/>
                </a:lnTo>
                <a:lnTo>
                  <a:pt x="2054" y="172"/>
                </a:lnTo>
                <a:lnTo>
                  <a:pt x="1840" y="129"/>
                </a:lnTo>
                <a:lnTo>
                  <a:pt x="1755" y="151"/>
                </a:lnTo>
                <a:lnTo>
                  <a:pt x="1733" y="151"/>
                </a:lnTo>
                <a:lnTo>
                  <a:pt x="1733" y="151"/>
                </a:lnTo>
                <a:lnTo>
                  <a:pt x="1626" y="172"/>
                </a:lnTo>
                <a:lnTo>
                  <a:pt x="1519" y="193"/>
                </a:lnTo>
                <a:lnTo>
                  <a:pt x="1412" y="236"/>
                </a:lnTo>
                <a:lnTo>
                  <a:pt x="1305" y="279"/>
                </a:lnTo>
                <a:lnTo>
                  <a:pt x="1091" y="429"/>
                </a:lnTo>
                <a:lnTo>
                  <a:pt x="920" y="600"/>
                </a:lnTo>
                <a:lnTo>
                  <a:pt x="770" y="814"/>
                </a:lnTo>
                <a:lnTo>
                  <a:pt x="663" y="1028"/>
                </a:lnTo>
                <a:lnTo>
                  <a:pt x="621" y="1135"/>
                </a:lnTo>
                <a:lnTo>
                  <a:pt x="599" y="1263"/>
                </a:lnTo>
                <a:lnTo>
                  <a:pt x="599" y="1370"/>
                </a:lnTo>
                <a:lnTo>
                  <a:pt x="621" y="1477"/>
                </a:lnTo>
                <a:lnTo>
                  <a:pt x="621" y="1477"/>
                </a:lnTo>
                <a:lnTo>
                  <a:pt x="642" y="1691"/>
                </a:lnTo>
                <a:lnTo>
                  <a:pt x="663" y="1777"/>
                </a:lnTo>
                <a:lnTo>
                  <a:pt x="642" y="1884"/>
                </a:lnTo>
                <a:lnTo>
                  <a:pt x="642" y="1884"/>
                </a:lnTo>
                <a:lnTo>
                  <a:pt x="556" y="2504"/>
                </a:lnTo>
                <a:lnTo>
                  <a:pt x="556" y="2504"/>
                </a:lnTo>
                <a:lnTo>
                  <a:pt x="492" y="3146"/>
                </a:lnTo>
                <a:lnTo>
                  <a:pt x="449" y="3788"/>
                </a:lnTo>
                <a:lnTo>
                  <a:pt x="449" y="3788"/>
                </a:lnTo>
                <a:lnTo>
                  <a:pt x="342" y="4900"/>
                </a:lnTo>
                <a:lnTo>
                  <a:pt x="235" y="6013"/>
                </a:lnTo>
                <a:lnTo>
                  <a:pt x="235" y="6013"/>
                </a:lnTo>
                <a:lnTo>
                  <a:pt x="150" y="6633"/>
                </a:lnTo>
                <a:lnTo>
                  <a:pt x="43" y="7254"/>
                </a:lnTo>
                <a:lnTo>
                  <a:pt x="43" y="7254"/>
                </a:lnTo>
                <a:lnTo>
                  <a:pt x="0" y="7532"/>
                </a:lnTo>
                <a:lnTo>
                  <a:pt x="0" y="7682"/>
                </a:lnTo>
                <a:lnTo>
                  <a:pt x="0" y="7746"/>
                </a:lnTo>
                <a:lnTo>
                  <a:pt x="43" y="7810"/>
                </a:lnTo>
                <a:lnTo>
                  <a:pt x="43" y="7810"/>
                </a:lnTo>
                <a:lnTo>
                  <a:pt x="86" y="7874"/>
                </a:lnTo>
                <a:lnTo>
                  <a:pt x="150" y="7960"/>
                </a:lnTo>
                <a:lnTo>
                  <a:pt x="278" y="8088"/>
                </a:lnTo>
                <a:lnTo>
                  <a:pt x="278" y="8088"/>
                </a:lnTo>
                <a:lnTo>
                  <a:pt x="364" y="8174"/>
                </a:lnTo>
                <a:lnTo>
                  <a:pt x="428" y="8259"/>
                </a:lnTo>
                <a:lnTo>
                  <a:pt x="514" y="8302"/>
                </a:lnTo>
                <a:lnTo>
                  <a:pt x="621" y="8324"/>
                </a:lnTo>
                <a:lnTo>
                  <a:pt x="621" y="8324"/>
                </a:lnTo>
                <a:lnTo>
                  <a:pt x="899" y="8345"/>
                </a:lnTo>
                <a:lnTo>
                  <a:pt x="1155" y="8366"/>
                </a:lnTo>
                <a:lnTo>
                  <a:pt x="1155" y="8366"/>
                </a:lnTo>
                <a:lnTo>
                  <a:pt x="1755" y="8366"/>
                </a:lnTo>
                <a:lnTo>
                  <a:pt x="2375" y="8366"/>
                </a:lnTo>
                <a:lnTo>
                  <a:pt x="2375" y="8366"/>
                </a:lnTo>
                <a:lnTo>
                  <a:pt x="2675" y="8366"/>
                </a:lnTo>
                <a:lnTo>
                  <a:pt x="2824" y="8366"/>
                </a:lnTo>
                <a:lnTo>
                  <a:pt x="2974" y="8345"/>
                </a:lnTo>
                <a:lnTo>
                  <a:pt x="3124" y="8302"/>
                </a:lnTo>
                <a:lnTo>
                  <a:pt x="3252" y="8238"/>
                </a:lnTo>
                <a:lnTo>
                  <a:pt x="3359" y="8174"/>
                </a:lnTo>
                <a:lnTo>
                  <a:pt x="3445" y="8067"/>
                </a:lnTo>
                <a:lnTo>
                  <a:pt x="3445" y="8067"/>
                </a:lnTo>
                <a:lnTo>
                  <a:pt x="3552" y="7874"/>
                </a:lnTo>
                <a:lnTo>
                  <a:pt x="3637" y="7703"/>
                </a:lnTo>
                <a:lnTo>
                  <a:pt x="3702" y="7511"/>
                </a:lnTo>
                <a:lnTo>
                  <a:pt x="3702" y="7425"/>
                </a:lnTo>
                <a:lnTo>
                  <a:pt x="3702" y="7318"/>
                </a:lnTo>
                <a:lnTo>
                  <a:pt x="3702" y="7318"/>
                </a:lnTo>
                <a:lnTo>
                  <a:pt x="3552" y="6120"/>
                </a:lnTo>
                <a:lnTo>
                  <a:pt x="3445" y="4922"/>
                </a:lnTo>
                <a:lnTo>
                  <a:pt x="3316" y="3724"/>
                </a:lnTo>
                <a:lnTo>
                  <a:pt x="3167" y="2547"/>
                </a:lnTo>
                <a:lnTo>
                  <a:pt x="3167" y="2547"/>
                </a:lnTo>
                <a:close/>
                <a:moveTo>
                  <a:pt x="1198" y="878"/>
                </a:moveTo>
                <a:lnTo>
                  <a:pt x="1198" y="878"/>
                </a:lnTo>
                <a:lnTo>
                  <a:pt x="1305" y="750"/>
                </a:lnTo>
                <a:lnTo>
                  <a:pt x="1305" y="750"/>
                </a:lnTo>
                <a:lnTo>
                  <a:pt x="1391" y="771"/>
                </a:lnTo>
                <a:lnTo>
                  <a:pt x="1391" y="771"/>
                </a:lnTo>
                <a:lnTo>
                  <a:pt x="1434" y="771"/>
                </a:lnTo>
                <a:lnTo>
                  <a:pt x="1476" y="771"/>
                </a:lnTo>
                <a:lnTo>
                  <a:pt x="1519" y="750"/>
                </a:lnTo>
                <a:lnTo>
                  <a:pt x="1583" y="707"/>
                </a:lnTo>
                <a:lnTo>
                  <a:pt x="1583" y="707"/>
                </a:lnTo>
                <a:lnTo>
                  <a:pt x="1583" y="664"/>
                </a:lnTo>
                <a:lnTo>
                  <a:pt x="1605" y="621"/>
                </a:lnTo>
                <a:lnTo>
                  <a:pt x="1605" y="578"/>
                </a:lnTo>
                <a:lnTo>
                  <a:pt x="1626" y="557"/>
                </a:lnTo>
                <a:lnTo>
                  <a:pt x="1626" y="557"/>
                </a:lnTo>
                <a:lnTo>
                  <a:pt x="1690" y="493"/>
                </a:lnTo>
                <a:lnTo>
                  <a:pt x="1712" y="493"/>
                </a:lnTo>
                <a:lnTo>
                  <a:pt x="1733" y="514"/>
                </a:lnTo>
                <a:lnTo>
                  <a:pt x="1776" y="557"/>
                </a:lnTo>
                <a:lnTo>
                  <a:pt x="1797" y="621"/>
                </a:lnTo>
                <a:lnTo>
                  <a:pt x="1819" y="792"/>
                </a:lnTo>
                <a:lnTo>
                  <a:pt x="1819" y="878"/>
                </a:lnTo>
                <a:lnTo>
                  <a:pt x="1840" y="899"/>
                </a:lnTo>
                <a:lnTo>
                  <a:pt x="1840" y="899"/>
                </a:lnTo>
                <a:lnTo>
                  <a:pt x="1904" y="964"/>
                </a:lnTo>
                <a:lnTo>
                  <a:pt x="1968" y="964"/>
                </a:lnTo>
                <a:lnTo>
                  <a:pt x="2011" y="921"/>
                </a:lnTo>
                <a:lnTo>
                  <a:pt x="2054" y="878"/>
                </a:lnTo>
                <a:lnTo>
                  <a:pt x="2097" y="707"/>
                </a:lnTo>
                <a:lnTo>
                  <a:pt x="2097" y="578"/>
                </a:lnTo>
                <a:lnTo>
                  <a:pt x="2097" y="578"/>
                </a:lnTo>
                <a:lnTo>
                  <a:pt x="2204" y="600"/>
                </a:lnTo>
                <a:lnTo>
                  <a:pt x="2311" y="621"/>
                </a:lnTo>
                <a:lnTo>
                  <a:pt x="2418" y="685"/>
                </a:lnTo>
                <a:lnTo>
                  <a:pt x="2525" y="750"/>
                </a:lnTo>
                <a:lnTo>
                  <a:pt x="2589" y="857"/>
                </a:lnTo>
                <a:lnTo>
                  <a:pt x="2653" y="942"/>
                </a:lnTo>
                <a:lnTo>
                  <a:pt x="2717" y="1049"/>
                </a:lnTo>
                <a:lnTo>
                  <a:pt x="2739" y="1156"/>
                </a:lnTo>
                <a:lnTo>
                  <a:pt x="2739" y="1156"/>
                </a:lnTo>
                <a:lnTo>
                  <a:pt x="2525" y="1113"/>
                </a:lnTo>
                <a:lnTo>
                  <a:pt x="2311" y="1092"/>
                </a:lnTo>
                <a:lnTo>
                  <a:pt x="2075" y="1092"/>
                </a:lnTo>
                <a:lnTo>
                  <a:pt x="1861" y="1113"/>
                </a:lnTo>
                <a:lnTo>
                  <a:pt x="1434" y="1177"/>
                </a:lnTo>
                <a:lnTo>
                  <a:pt x="1006" y="1242"/>
                </a:lnTo>
                <a:lnTo>
                  <a:pt x="1006" y="1242"/>
                </a:lnTo>
                <a:lnTo>
                  <a:pt x="1091" y="1049"/>
                </a:lnTo>
                <a:lnTo>
                  <a:pt x="1134" y="964"/>
                </a:lnTo>
                <a:lnTo>
                  <a:pt x="1198" y="878"/>
                </a:lnTo>
                <a:lnTo>
                  <a:pt x="1198" y="878"/>
                </a:lnTo>
                <a:close/>
                <a:moveTo>
                  <a:pt x="2867" y="4109"/>
                </a:moveTo>
                <a:lnTo>
                  <a:pt x="2867" y="4109"/>
                </a:lnTo>
                <a:lnTo>
                  <a:pt x="2824" y="4152"/>
                </a:lnTo>
                <a:lnTo>
                  <a:pt x="2803" y="4152"/>
                </a:lnTo>
                <a:lnTo>
                  <a:pt x="2760" y="4152"/>
                </a:lnTo>
                <a:lnTo>
                  <a:pt x="2717" y="4152"/>
                </a:lnTo>
                <a:lnTo>
                  <a:pt x="2717" y="4152"/>
                </a:lnTo>
                <a:lnTo>
                  <a:pt x="2782" y="5007"/>
                </a:lnTo>
                <a:lnTo>
                  <a:pt x="2824" y="5457"/>
                </a:lnTo>
                <a:lnTo>
                  <a:pt x="2846" y="5863"/>
                </a:lnTo>
                <a:lnTo>
                  <a:pt x="2846" y="5863"/>
                </a:lnTo>
                <a:lnTo>
                  <a:pt x="2846" y="6141"/>
                </a:lnTo>
                <a:lnTo>
                  <a:pt x="2824" y="6312"/>
                </a:lnTo>
                <a:lnTo>
                  <a:pt x="2803" y="6505"/>
                </a:lnTo>
                <a:lnTo>
                  <a:pt x="2760" y="6676"/>
                </a:lnTo>
                <a:lnTo>
                  <a:pt x="2675" y="6826"/>
                </a:lnTo>
                <a:lnTo>
                  <a:pt x="2632" y="6869"/>
                </a:lnTo>
                <a:lnTo>
                  <a:pt x="2568" y="6912"/>
                </a:lnTo>
                <a:lnTo>
                  <a:pt x="2503" y="6933"/>
                </a:lnTo>
                <a:lnTo>
                  <a:pt x="2439" y="6912"/>
                </a:lnTo>
                <a:lnTo>
                  <a:pt x="2439" y="6912"/>
                </a:lnTo>
                <a:lnTo>
                  <a:pt x="2354" y="6890"/>
                </a:lnTo>
                <a:lnTo>
                  <a:pt x="2289" y="6826"/>
                </a:lnTo>
                <a:lnTo>
                  <a:pt x="2247" y="6762"/>
                </a:lnTo>
                <a:lnTo>
                  <a:pt x="2225" y="6676"/>
                </a:lnTo>
                <a:lnTo>
                  <a:pt x="2225" y="6505"/>
                </a:lnTo>
                <a:lnTo>
                  <a:pt x="2225" y="6355"/>
                </a:lnTo>
                <a:lnTo>
                  <a:pt x="2225" y="6355"/>
                </a:lnTo>
                <a:lnTo>
                  <a:pt x="2161" y="5414"/>
                </a:lnTo>
                <a:lnTo>
                  <a:pt x="2161" y="5414"/>
                </a:lnTo>
                <a:lnTo>
                  <a:pt x="2097" y="4622"/>
                </a:lnTo>
                <a:lnTo>
                  <a:pt x="2097" y="4622"/>
                </a:lnTo>
                <a:lnTo>
                  <a:pt x="2118" y="4365"/>
                </a:lnTo>
                <a:lnTo>
                  <a:pt x="2118" y="4237"/>
                </a:lnTo>
                <a:lnTo>
                  <a:pt x="2075" y="4152"/>
                </a:lnTo>
                <a:lnTo>
                  <a:pt x="2075" y="4152"/>
                </a:lnTo>
                <a:lnTo>
                  <a:pt x="2054" y="4066"/>
                </a:lnTo>
                <a:lnTo>
                  <a:pt x="2033" y="4066"/>
                </a:lnTo>
                <a:lnTo>
                  <a:pt x="2011" y="4087"/>
                </a:lnTo>
                <a:lnTo>
                  <a:pt x="1947" y="4066"/>
                </a:lnTo>
                <a:lnTo>
                  <a:pt x="1947" y="4066"/>
                </a:lnTo>
                <a:lnTo>
                  <a:pt x="1968" y="4023"/>
                </a:lnTo>
                <a:lnTo>
                  <a:pt x="1990" y="3959"/>
                </a:lnTo>
                <a:lnTo>
                  <a:pt x="1968" y="3916"/>
                </a:lnTo>
                <a:lnTo>
                  <a:pt x="1947" y="3873"/>
                </a:lnTo>
                <a:lnTo>
                  <a:pt x="1883" y="3831"/>
                </a:lnTo>
                <a:lnTo>
                  <a:pt x="1776" y="3809"/>
                </a:lnTo>
                <a:lnTo>
                  <a:pt x="1776" y="3809"/>
                </a:lnTo>
                <a:lnTo>
                  <a:pt x="1733" y="3809"/>
                </a:lnTo>
                <a:lnTo>
                  <a:pt x="1712" y="3852"/>
                </a:lnTo>
                <a:lnTo>
                  <a:pt x="1669" y="3873"/>
                </a:lnTo>
                <a:lnTo>
                  <a:pt x="1626" y="3873"/>
                </a:lnTo>
                <a:lnTo>
                  <a:pt x="1626" y="3873"/>
                </a:lnTo>
                <a:lnTo>
                  <a:pt x="1605" y="3852"/>
                </a:lnTo>
                <a:lnTo>
                  <a:pt x="1562" y="3831"/>
                </a:lnTo>
                <a:lnTo>
                  <a:pt x="1541" y="3788"/>
                </a:lnTo>
                <a:lnTo>
                  <a:pt x="1498" y="3766"/>
                </a:lnTo>
                <a:lnTo>
                  <a:pt x="1498" y="3766"/>
                </a:lnTo>
                <a:lnTo>
                  <a:pt x="1434" y="3766"/>
                </a:lnTo>
                <a:lnTo>
                  <a:pt x="1369" y="3809"/>
                </a:lnTo>
                <a:lnTo>
                  <a:pt x="1284" y="3916"/>
                </a:lnTo>
                <a:lnTo>
                  <a:pt x="1262" y="3959"/>
                </a:lnTo>
                <a:lnTo>
                  <a:pt x="1220" y="4002"/>
                </a:lnTo>
                <a:lnTo>
                  <a:pt x="1177" y="4002"/>
                </a:lnTo>
                <a:lnTo>
                  <a:pt x="1134" y="3980"/>
                </a:lnTo>
                <a:lnTo>
                  <a:pt x="1134" y="3980"/>
                </a:lnTo>
                <a:lnTo>
                  <a:pt x="1113" y="3895"/>
                </a:lnTo>
                <a:lnTo>
                  <a:pt x="1091" y="3809"/>
                </a:lnTo>
                <a:lnTo>
                  <a:pt x="1134" y="3531"/>
                </a:lnTo>
                <a:lnTo>
                  <a:pt x="1220" y="3082"/>
                </a:lnTo>
                <a:lnTo>
                  <a:pt x="1220" y="3082"/>
                </a:lnTo>
                <a:lnTo>
                  <a:pt x="1284" y="2461"/>
                </a:lnTo>
                <a:lnTo>
                  <a:pt x="1305" y="1819"/>
                </a:lnTo>
                <a:lnTo>
                  <a:pt x="1305" y="1819"/>
                </a:lnTo>
                <a:lnTo>
                  <a:pt x="1776" y="1798"/>
                </a:lnTo>
                <a:lnTo>
                  <a:pt x="2268" y="1777"/>
                </a:lnTo>
                <a:lnTo>
                  <a:pt x="2268" y="1777"/>
                </a:lnTo>
                <a:lnTo>
                  <a:pt x="2503" y="1798"/>
                </a:lnTo>
                <a:lnTo>
                  <a:pt x="2503" y="1798"/>
                </a:lnTo>
                <a:lnTo>
                  <a:pt x="2589" y="1777"/>
                </a:lnTo>
                <a:lnTo>
                  <a:pt x="2632" y="1798"/>
                </a:lnTo>
                <a:lnTo>
                  <a:pt x="2653" y="1862"/>
                </a:lnTo>
                <a:lnTo>
                  <a:pt x="2632" y="1926"/>
                </a:lnTo>
                <a:lnTo>
                  <a:pt x="2632" y="1926"/>
                </a:lnTo>
                <a:lnTo>
                  <a:pt x="2675" y="2055"/>
                </a:lnTo>
                <a:lnTo>
                  <a:pt x="2696" y="2204"/>
                </a:lnTo>
                <a:lnTo>
                  <a:pt x="2717" y="2461"/>
                </a:lnTo>
                <a:lnTo>
                  <a:pt x="2717" y="2461"/>
                </a:lnTo>
                <a:lnTo>
                  <a:pt x="2824" y="3552"/>
                </a:lnTo>
                <a:lnTo>
                  <a:pt x="2824" y="3552"/>
                </a:lnTo>
                <a:lnTo>
                  <a:pt x="2867" y="3852"/>
                </a:lnTo>
                <a:lnTo>
                  <a:pt x="2867" y="4023"/>
                </a:lnTo>
                <a:lnTo>
                  <a:pt x="2867" y="4087"/>
                </a:lnTo>
                <a:lnTo>
                  <a:pt x="2867" y="4109"/>
                </a:lnTo>
                <a:lnTo>
                  <a:pt x="2867" y="4109"/>
                </a:lnTo>
                <a:close/>
                <a:moveTo>
                  <a:pt x="2953" y="5072"/>
                </a:moveTo>
                <a:lnTo>
                  <a:pt x="2953" y="5072"/>
                </a:lnTo>
                <a:lnTo>
                  <a:pt x="2931" y="5050"/>
                </a:lnTo>
                <a:lnTo>
                  <a:pt x="2931" y="5007"/>
                </a:lnTo>
                <a:lnTo>
                  <a:pt x="2931" y="4922"/>
                </a:lnTo>
                <a:lnTo>
                  <a:pt x="2931" y="4922"/>
                </a:lnTo>
                <a:lnTo>
                  <a:pt x="2953" y="4986"/>
                </a:lnTo>
                <a:lnTo>
                  <a:pt x="2953" y="5029"/>
                </a:lnTo>
                <a:lnTo>
                  <a:pt x="2953" y="5072"/>
                </a:lnTo>
                <a:lnTo>
                  <a:pt x="2953" y="5072"/>
                </a:lnTo>
                <a:close/>
                <a:moveTo>
                  <a:pt x="6183" y="4601"/>
                </a:moveTo>
                <a:lnTo>
                  <a:pt x="6183" y="4601"/>
                </a:lnTo>
                <a:lnTo>
                  <a:pt x="6269" y="4601"/>
                </a:lnTo>
                <a:lnTo>
                  <a:pt x="6312" y="4579"/>
                </a:lnTo>
                <a:lnTo>
                  <a:pt x="6355" y="4558"/>
                </a:lnTo>
                <a:lnTo>
                  <a:pt x="6397" y="4515"/>
                </a:lnTo>
                <a:lnTo>
                  <a:pt x="6419" y="4408"/>
                </a:lnTo>
                <a:lnTo>
                  <a:pt x="6419" y="4258"/>
                </a:lnTo>
                <a:lnTo>
                  <a:pt x="6419" y="4258"/>
                </a:lnTo>
                <a:lnTo>
                  <a:pt x="6355" y="4216"/>
                </a:lnTo>
                <a:lnTo>
                  <a:pt x="6269" y="4194"/>
                </a:lnTo>
                <a:lnTo>
                  <a:pt x="6205" y="4237"/>
                </a:lnTo>
                <a:lnTo>
                  <a:pt x="6141" y="4301"/>
                </a:lnTo>
                <a:lnTo>
                  <a:pt x="6119" y="4365"/>
                </a:lnTo>
                <a:lnTo>
                  <a:pt x="6098" y="4451"/>
                </a:lnTo>
                <a:lnTo>
                  <a:pt x="6119" y="4537"/>
                </a:lnTo>
                <a:lnTo>
                  <a:pt x="6183" y="4601"/>
                </a:lnTo>
                <a:lnTo>
                  <a:pt x="6183" y="4601"/>
                </a:lnTo>
                <a:close/>
                <a:moveTo>
                  <a:pt x="7103" y="4793"/>
                </a:moveTo>
                <a:lnTo>
                  <a:pt x="7103" y="4793"/>
                </a:lnTo>
                <a:lnTo>
                  <a:pt x="7168" y="4751"/>
                </a:lnTo>
                <a:lnTo>
                  <a:pt x="7210" y="4708"/>
                </a:lnTo>
                <a:lnTo>
                  <a:pt x="7232" y="4644"/>
                </a:lnTo>
                <a:lnTo>
                  <a:pt x="7232" y="4579"/>
                </a:lnTo>
                <a:lnTo>
                  <a:pt x="7210" y="4537"/>
                </a:lnTo>
                <a:lnTo>
                  <a:pt x="7168" y="4494"/>
                </a:lnTo>
                <a:lnTo>
                  <a:pt x="7103" y="4451"/>
                </a:lnTo>
                <a:lnTo>
                  <a:pt x="7039" y="4451"/>
                </a:lnTo>
                <a:lnTo>
                  <a:pt x="7039" y="4451"/>
                </a:lnTo>
                <a:lnTo>
                  <a:pt x="6975" y="4472"/>
                </a:lnTo>
                <a:lnTo>
                  <a:pt x="6932" y="4515"/>
                </a:lnTo>
                <a:lnTo>
                  <a:pt x="6911" y="4579"/>
                </a:lnTo>
                <a:lnTo>
                  <a:pt x="6911" y="4644"/>
                </a:lnTo>
                <a:lnTo>
                  <a:pt x="6932" y="4686"/>
                </a:lnTo>
                <a:lnTo>
                  <a:pt x="6975" y="4751"/>
                </a:lnTo>
                <a:lnTo>
                  <a:pt x="7039" y="4772"/>
                </a:lnTo>
                <a:lnTo>
                  <a:pt x="7103" y="4793"/>
                </a:lnTo>
                <a:lnTo>
                  <a:pt x="7103" y="4793"/>
                </a:lnTo>
                <a:close/>
                <a:moveTo>
                  <a:pt x="6333" y="4900"/>
                </a:moveTo>
                <a:lnTo>
                  <a:pt x="6333" y="4900"/>
                </a:lnTo>
                <a:lnTo>
                  <a:pt x="6355" y="4965"/>
                </a:lnTo>
                <a:lnTo>
                  <a:pt x="6419" y="5029"/>
                </a:lnTo>
                <a:lnTo>
                  <a:pt x="6483" y="5050"/>
                </a:lnTo>
                <a:lnTo>
                  <a:pt x="6569" y="5072"/>
                </a:lnTo>
                <a:lnTo>
                  <a:pt x="6654" y="5050"/>
                </a:lnTo>
                <a:lnTo>
                  <a:pt x="6718" y="5007"/>
                </a:lnTo>
                <a:lnTo>
                  <a:pt x="6761" y="4965"/>
                </a:lnTo>
                <a:lnTo>
                  <a:pt x="6783" y="4879"/>
                </a:lnTo>
                <a:lnTo>
                  <a:pt x="6783" y="4879"/>
                </a:lnTo>
                <a:lnTo>
                  <a:pt x="6740" y="4793"/>
                </a:lnTo>
                <a:lnTo>
                  <a:pt x="6697" y="4729"/>
                </a:lnTo>
                <a:lnTo>
                  <a:pt x="6633" y="4708"/>
                </a:lnTo>
                <a:lnTo>
                  <a:pt x="6547" y="4686"/>
                </a:lnTo>
                <a:lnTo>
                  <a:pt x="6462" y="4708"/>
                </a:lnTo>
                <a:lnTo>
                  <a:pt x="6397" y="4729"/>
                </a:lnTo>
                <a:lnTo>
                  <a:pt x="6355" y="4793"/>
                </a:lnTo>
                <a:lnTo>
                  <a:pt x="6333" y="4900"/>
                </a:lnTo>
                <a:lnTo>
                  <a:pt x="6333" y="4900"/>
                </a:lnTo>
                <a:close/>
                <a:moveTo>
                  <a:pt x="6076" y="4943"/>
                </a:moveTo>
                <a:lnTo>
                  <a:pt x="6076" y="4943"/>
                </a:lnTo>
                <a:lnTo>
                  <a:pt x="6012" y="4879"/>
                </a:lnTo>
                <a:lnTo>
                  <a:pt x="5969" y="4836"/>
                </a:lnTo>
                <a:lnTo>
                  <a:pt x="5927" y="4815"/>
                </a:lnTo>
                <a:lnTo>
                  <a:pt x="5841" y="4836"/>
                </a:lnTo>
                <a:lnTo>
                  <a:pt x="5841" y="4836"/>
                </a:lnTo>
                <a:lnTo>
                  <a:pt x="5798" y="4858"/>
                </a:lnTo>
                <a:lnTo>
                  <a:pt x="5756" y="4900"/>
                </a:lnTo>
                <a:lnTo>
                  <a:pt x="5713" y="5007"/>
                </a:lnTo>
                <a:lnTo>
                  <a:pt x="5691" y="5114"/>
                </a:lnTo>
                <a:lnTo>
                  <a:pt x="5713" y="5157"/>
                </a:lnTo>
                <a:lnTo>
                  <a:pt x="5734" y="5200"/>
                </a:lnTo>
                <a:lnTo>
                  <a:pt x="5734" y="5200"/>
                </a:lnTo>
                <a:lnTo>
                  <a:pt x="5798" y="5264"/>
                </a:lnTo>
                <a:lnTo>
                  <a:pt x="5862" y="5285"/>
                </a:lnTo>
                <a:lnTo>
                  <a:pt x="5927" y="5264"/>
                </a:lnTo>
                <a:lnTo>
                  <a:pt x="5991" y="5221"/>
                </a:lnTo>
                <a:lnTo>
                  <a:pt x="6034" y="5157"/>
                </a:lnTo>
                <a:lnTo>
                  <a:pt x="6055" y="5072"/>
                </a:lnTo>
                <a:lnTo>
                  <a:pt x="6076" y="4943"/>
                </a:lnTo>
                <a:lnTo>
                  <a:pt x="6076" y="4943"/>
                </a:lnTo>
                <a:close/>
                <a:moveTo>
                  <a:pt x="7146" y="5072"/>
                </a:moveTo>
                <a:lnTo>
                  <a:pt x="7146" y="5072"/>
                </a:lnTo>
                <a:lnTo>
                  <a:pt x="7168" y="5136"/>
                </a:lnTo>
                <a:lnTo>
                  <a:pt x="7232" y="5157"/>
                </a:lnTo>
                <a:lnTo>
                  <a:pt x="7275" y="5157"/>
                </a:lnTo>
                <a:lnTo>
                  <a:pt x="7339" y="5136"/>
                </a:lnTo>
                <a:lnTo>
                  <a:pt x="7382" y="5093"/>
                </a:lnTo>
                <a:lnTo>
                  <a:pt x="7403" y="5050"/>
                </a:lnTo>
                <a:lnTo>
                  <a:pt x="7424" y="4986"/>
                </a:lnTo>
                <a:lnTo>
                  <a:pt x="7403" y="4922"/>
                </a:lnTo>
                <a:lnTo>
                  <a:pt x="7403" y="4922"/>
                </a:lnTo>
                <a:lnTo>
                  <a:pt x="7339" y="4900"/>
                </a:lnTo>
                <a:lnTo>
                  <a:pt x="7296" y="4879"/>
                </a:lnTo>
                <a:lnTo>
                  <a:pt x="7232" y="4879"/>
                </a:lnTo>
                <a:lnTo>
                  <a:pt x="7189" y="4900"/>
                </a:lnTo>
                <a:lnTo>
                  <a:pt x="7146" y="4922"/>
                </a:lnTo>
                <a:lnTo>
                  <a:pt x="7125" y="4965"/>
                </a:lnTo>
                <a:lnTo>
                  <a:pt x="7125" y="5007"/>
                </a:lnTo>
                <a:lnTo>
                  <a:pt x="7146" y="5072"/>
                </a:lnTo>
                <a:lnTo>
                  <a:pt x="7146" y="5072"/>
                </a:lnTo>
                <a:close/>
                <a:moveTo>
                  <a:pt x="7189" y="5285"/>
                </a:moveTo>
                <a:lnTo>
                  <a:pt x="7189" y="5285"/>
                </a:lnTo>
                <a:lnTo>
                  <a:pt x="7125" y="5243"/>
                </a:lnTo>
                <a:lnTo>
                  <a:pt x="7082" y="5200"/>
                </a:lnTo>
                <a:lnTo>
                  <a:pt x="7039" y="5179"/>
                </a:lnTo>
                <a:lnTo>
                  <a:pt x="7039" y="5179"/>
                </a:lnTo>
                <a:lnTo>
                  <a:pt x="6975" y="5179"/>
                </a:lnTo>
                <a:lnTo>
                  <a:pt x="6911" y="5200"/>
                </a:lnTo>
                <a:lnTo>
                  <a:pt x="6868" y="5264"/>
                </a:lnTo>
                <a:lnTo>
                  <a:pt x="6847" y="5328"/>
                </a:lnTo>
                <a:lnTo>
                  <a:pt x="6847" y="5328"/>
                </a:lnTo>
                <a:lnTo>
                  <a:pt x="6847" y="5414"/>
                </a:lnTo>
                <a:lnTo>
                  <a:pt x="6868" y="5478"/>
                </a:lnTo>
                <a:lnTo>
                  <a:pt x="6932" y="5521"/>
                </a:lnTo>
                <a:lnTo>
                  <a:pt x="6996" y="5521"/>
                </a:lnTo>
                <a:lnTo>
                  <a:pt x="7082" y="5499"/>
                </a:lnTo>
                <a:lnTo>
                  <a:pt x="7125" y="5457"/>
                </a:lnTo>
                <a:lnTo>
                  <a:pt x="7168" y="5392"/>
                </a:lnTo>
                <a:lnTo>
                  <a:pt x="7189" y="5285"/>
                </a:lnTo>
                <a:lnTo>
                  <a:pt x="7189" y="5285"/>
                </a:lnTo>
                <a:close/>
                <a:moveTo>
                  <a:pt x="5927" y="5542"/>
                </a:moveTo>
                <a:lnTo>
                  <a:pt x="5927" y="5542"/>
                </a:lnTo>
                <a:lnTo>
                  <a:pt x="5948" y="5628"/>
                </a:lnTo>
                <a:lnTo>
                  <a:pt x="6012" y="5692"/>
                </a:lnTo>
                <a:lnTo>
                  <a:pt x="6076" y="5735"/>
                </a:lnTo>
                <a:lnTo>
                  <a:pt x="6141" y="5756"/>
                </a:lnTo>
                <a:lnTo>
                  <a:pt x="6226" y="5735"/>
                </a:lnTo>
                <a:lnTo>
                  <a:pt x="6290" y="5692"/>
                </a:lnTo>
                <a:lnTo>
                  <a:pt x="6333" y="5628"/>
                </a:lnTo>
                <a:lnTo>
                  <a:pt x="6355" y="5542"/>
                </a:lnTo>
                <a:lnTo>
                  <a:pt x="6355" y="5542"/>
                </a:lnTo>
                <a:lnTo>
                  <a:pt x="6333" y="5435"/>
                </a:lnTo>
                <a:lnTo>
                  <a:pt x="6290" y="5371"/>
                </a:lnTo>
                <a:lnTo>
                  <a:pt x="6226" y="5328"/>
                </a:lnTo>
                <a:lnTo>
                  <a:pt x="6162" y="5328"/>
                </a:lnTo>
                <a:lnTo>
                  <a:pt x="6076" y="5328"/>
                </a:lnTo>
                <a:lnTo>
                  <a:pt x="6012" y="5392"/>
                </a:lnTo>
                <a:lnTo>
                  <a:pt x="5969" y="5457"/>
                </a:lnTo>
                <a:lnTo>
                  <a:pt x="5927" y="5542"/>
                </a:lnTo>
                <a:lnTo>
                  <a:pt x="5927" y="5542"/>
                </a:lnTo>
                <a:close/>
                <a:moveTo>
                  <a:pt x="7146" y="5992"/>
                </a:moveTo>
                <a:lnTo>
                  <a:pt x="7146" y="5992"/>
                </a:lnTo>
                <a:lnTo>
                  <a:pt x="7103" y="5906"/>
                </a:lnTo>
                <a:lnTo>
                  <a:pt x="7039" y="5863"/>
                </a:lnTo>
                <a:lnTo>
                  <a:pt x="6975" y="5863"/>
                </a:lnTo>
                <a:lnTo>
                  <a:pt x="6932" y="5885"/>
                </a:lnTo>
                <a:lnTo>
                  <a:pt x="6868" y="5927"/>
                </a:lnTo>
                <a:lnTo>
                  <a:pt x="6825" y="5992"/>
                </a:lnTo>
                <a:lnTo>
                  <a:pt x="6804" y="6077"/>
                </a:lnTo>
                <a:lnTo>
                  <a:pt x="6804" y="6141"/>
                </a:lnTo>
                <a:lnTo>
                  <a:pt x="6804" y="6141"/>
                </a:lnTo>
                <a:lnTo>
                  <a:pt x="6847" y="6206"/>
                </a:lnTo>
                <a:lnTo>
                  <a:pt x="6911" y="6248"/>
                </a:lnTo>
                <a:lnTo>
                  <a:pt x="6996" y="6270"/>
                </a:lnTo>
                <a:lnTo>
                  <a:pt x="7061" y="6248"/>
                </a:lnTo>
                <a:lnTo>
                  <a:pt x="7125" y="6206"/>
                </a:lnTo>
                <a:lnTo>
                  <a:pt x="7168" y="6141"/>
                </a:lnTo>
                <a:lnTo>
                  <a:pt x="7168" y="6077"/>
                </a:lnTo>
                <a:lnTo>
                  <a:pt x="7146" y="5992"/>
                </a:lnTo>
                <a:lnTo>
                  <a:pt x="7146" y="5992"/>
                </a:lnTo>
                <a:close/>
                <a:moveTo>
                  <a:pt x="6654" y="5992"/>
                </a:moveTo>
                <a:lnTo>
                  <a:pt x="6654" y="5992"/>
                </a:lnTo>
                <a:lnTo>
                  <a:pt x="6611" y="5970"/>
                </a:lnTo>
                <a:lnTo>
                  <a:pt x="6547" y="5949"/>
                </a:lnTo>
                <a:lnTo>
                  <a:pt x="6504" y="5949"/>
                </a:lnTo>
                <a:lnTo>
                  <a:pt x="6440" y="5970"/>
                </a:lnTo>
                <a:lnTo>
                  <a:pt x="6397" y="5992"/>
                </a:lnTo>
                <a:lnTo>
                  <a:pt x="6355" y="6034"/>
                </a:lnTo>
                <a:lnTo>
                  <a:pt x="6333" y="6077"/>
                </a:lnTo>
                <a:lnTo>
                  <a:pt x="6333" y="6141"/>
                </a:lnTo>
                <a:lnTo>
                  <a:pt x="6333" y="6141"/>
                </a:lnTo>
                <a:lnTo>
                  <a:pt x="6376" y="6227"/>
                </a:lnTo>
                <a:lnTo>
                  <a:pt x="6440" y="6270"/>
                </a:lnTo>
                <a:lnTo>
                  <a:pt x="6504" y="6291"/>
                </a:lnTo>
                <a:lnTo>
                  <a:pt x="6590" y="6248"/>
                </a:lnTo>
                <a:lnTo>
                  <a:pt x="6654" y="6206"/>
                </a:lnTo>
                <a:lnTo>
                  <a:pt x="6676" y="6141"/>
                </a:lnTo>
                <a:lnTo>
                  <a:pt x="6697" y="6077"/>
                </a:lnTo>
                <a:lnTo>
                  <a:pt x="6654" y="5992"/>
                </a:lnTo>
                <a:lnTo>
                  <a:pt x="6654" y="5992"/>
                </a:lnTo>
                <a:close/>
                <a:moveTo>
                  <a:pt x="5563" y="5970"/>
                </a:moveTo>
                <a:lnTo>
                  <a:pt x="5563" y="5970"/>
                </a:lnTo>
                <a:lnTo>
                  <a:pt x="5499" y="5992"/>
                </a:lnTo>
                <a:lnTo>
                  <a:pt x="5456" y="6034"/>
                </a:lnTo>
                <a:lnTo>
                  <a:pt x="5435" y="6099"/>
                </a:lnTo>
                <a:lnTo>
                  <a:pt x="5435" y="6141"/>
                </a:lnTo>
                <a:lnTo>
                  <a:pt x="5435" y="6206"/>
                </a:lnTo>
                <a:lnTo>
                  <a:pt x="5477" y="6248"/>
                </a:lnTo>
                <a:lnTo>
                  <a:pt x="5520" y="6291"/>
                </a:lnTo>
                <a:lnTo>
                  <a:pt x="5584" y="6291"/>
                </a:lnTo>
                <a:lnTo>
                  <a:pt x="5584" y="6291"/>
                </a:lnTo>
                <a:lnTo>
                  <a:pt x="5670" y="6291"/>
                </a:lnTo>
                <a:lnTo>
                  <a:pt x="5713" y="6248"/>
                </a:lnTo>
                <a:lnTo>
                  <a:pt x="5734" y="6184"/>
                </a:lnTo>
                <a:lnTo>
                  <a:pt x="5756" y="6120"/>
                </a:lnTo>
                <a:lnTo>
                  <a:pt x="5734" y="6056"/>
                </a:lnTo>
                <a:lnTo>
                  <a:pt x="5691" y="5992"/>
                </a:lnTo>
                <a:lnTo>
                  <a:pt x="5627" y="5970"/>
                </a:lnTo>
                <a:lnTo>
                  <a:pt x="5563" y="5970"/>
                </a:lnTo>
                <a:lnTo>
                  <a:pt x="5563" y="5970"/>
                </a:lnTo>
                <a:close/>
                <a:moveTo>
                  <a:pt x="7467" y="6334"/>
                </a:moveTo>
                <a:lnTo>
                  <a:pt x="7467" y="6334"/>
                </a:lnTo>
                <a:lnTo>
                  <a:pt x="7424" y="6270"/>
                </a:lnTo>
                <a:lnTo>
                  <a:pt x="7360" y="6227"/>
                </a:lnTo>
                <a:lnTo>
                  <a:pt x="7296" y="6227"/>
                </a:lnTo>
                <a:lnTo>
                  <a:pt x="7232" y="6248"/>
                </a:lnTo>
                <a:lnTo>
                  <a:pt x="7189" y="6291"/>
                </a:lnTo>
                <a:lnTo>
                  <a:pt x="7125" y="6355"/>
                </a:lnTo>
                <a:lnTo>
                  <a:pt x="7103" y="6419"/>
                </a:lnTo>
                <a:lnTo>
                  <a:pt x="7103" y="6505"/>
                </a:lnTo>
                <a:lnTo>
                  <a:pt x="7103" y="6505"/>
                </a:lnTo>
                <a:lnTo>
                  <a:pt x="7125" y="6591"/>
                </a:lnTo>
                <a:lnTo>
                  <a:pt x="7168" y="6655"/>
                </a:lnTo>
                <a:lnTo>
                  <a:pt x="7232" y="6655"/>
                </a:lnTo>
                <a:lnTo>
                  <a:pt x="7296" y="6633"/>
                </a:lnTo>
                <a:lnTo>
                  <a:pt x="7360" y="6591"/>
                </a:lnTo>
                <a:lnTo>
                  <a:pt x="7403" y="6505"/>
                </a:lnTo>
                <a:lnTo>
                  <a:pt x="7446" y="6419"/>
                </a:lnTo>
                <a:lnTo>
                  <a:pt x="7467" y="6334"/>
                </a:lnTo>
                <a:lnTo>
                  <a:pt x="7467" y="6334"/>
                </a:lnTo>
                <a:close/>
                <a:moveTo>
                  <a:pt x="6290" y="6505"/>
                </a:moveTo>
                <a:lnTo>
                  <a:pt x="6290" y="6505"/>
                </a:lnTo>
                <a:lnTo>
                  <a:pt x="6248" y="6419"/>
                </a:lnTo>
                <a:lnTo>
                  <a:pt x="6183" y="6377"/>
                </a:lnTo>
                <a:lnTo>
                  <a:pt x="6119" y="6355"/>
                </a:lnTo>
                <a:lnTo>
                  <a:pt x="6034" y="6377"/>
                </a:lnTo>
                <a:lnTo>
                  <a:pt x="5969" y="6419"/>
                </a:lnTo>
                <a:lnTo>
                  <a:pt x="5927" y="6484"/>
                </a:lnTo>
                <a:lnTo>
                  <a:pt x="5884" y="6548"/>
                </a:lnTo>
                <a:lnTo>
                  <a:pt x="5884" y="6655"/>
                </a:lnTo>
                <a:lnTo>
                  <a:pt x="5884" y="6655"/>
                </a:lnTo>
                <a:lnTo>
                  <a:pt x="5927" y="6719"/>
                </a:lnTo>
                <a:lnTo>
                  <a:pt x="6012" y="6740"/>
                </a:lnTo>
                <a:lnTo>
                  <a:pt x="6076" y="6762"/>
                </a:lnTo>
                <a:lnTo>
                  <a:pt x="6141" y="6740"/>
                </a:lnTo>
                <a:lnTo>
                  <a:pt x="6205" y="6698"/>
                </a:lnTo>
                <a:lnTo>
                  <a:pt x="6269" y="6655"/>
                </a:lnTo>
                <a:lnTo>
                  <a:pt x="6290" y="6591"/>
                </a:lnTo>
                <a:lnTo>
                  <a:pt x="6290" y="6505"/>
                </a:lnTo>
                <a:lnTo>
                  <a:pt x="6290" y="6505"/>
                </a:lnTo>
                <a:close/>
                <a:moveTo>
                  <a:pt x="6804" y="6912"/>
                </a:moveTo>
                <a:lnTo>
                  <a:pt x="6804" y="6912"/>
                </a:lnTo>
                <a:lnTo>
                  <a:pt x="6697" y="6912"/>
                </a:lnTo>
                <a:lnTo>
                  <a:pt x="6633" y="6933"/>
                </a:lnTo>
                <a:lnTo>
                  <a:pt x="6504" y="7040"/>
                </a:lnTo>
                <a:lnTo>
                  <a:pt x="6504" y="7040"/>
                </a:lnTo>
                <a:lnTo>
                  <a:pt x="6504" y="7126"/>
                </a:lnTo>
                <a:lnTo>
                  <a:pt x="6504" y="7126"/>
                </a:lnTo>
                <a:lnTo>
                  <a:pt x="6483" y="7168"/>
                </a:lnTo>
                <a:lnTo>
                  <a:pt x="6462" y="7190"/>
                </a:lnTo>
                <a:lnTo>
                  <a:pt x="6440" y="7190"/>
                </a:lnTo>
                <a:lnTo>
                  <a:pt x="6397" y="7190"/>
                </a:lnTo>
                <a:lnTo>
                  <a:pt x="6397" y="7190"/>
                </a:lnTo>
                <a:lnTo>
                  <a:pt x="6312" y="7275"/>
                </a:lnTo>
                <a:lnTo>
                  <a:pt x="6269" y="7361"/>
                </a:lnTo>
                <a:lnTo>
                  <a:pt x="6269" y="7404"/>
                </a:lnTo>
                <a:lnTo>
                  <a:pt x="6269" y="7446"/>
                </a:lnTo>
                <a:lnTo>
                  <a:pt x="6312" y="7489"/>
                </a:lnTo>
                <a:lnTo>
                  <a:pt x="6397" y="7511"/>
                </a:lnTo>
                <a:lnTo>
                  <a:pt x="6397" y="7511"/>
                </a:lnTo>
                <a:lnTo>
                  <a:pt x="6462" y="7532"/>
                </a:lnTo>
                <a:lnTo>
                  <a:pt x="6504" y="7511"/>
                </a:lnTo>
                <a:lnTo>
                  <a:pt x="6590" y="7425"/>
                </a:lnTo>
                <a:lnTo>
                  <a:pt x="6590" y="7425"/>
                </a:lnTo>
                <a:lnTo>
                  <a:pt x="6590" y="7382"/>
                </a:lnTo>
                <a:lnTo>
                  <a:pt x="6590" y="7361"/>
                </a:lnTo>
                <a:lnTo>
                  <a:pt x="6633" y="7339"/>
                </a:lnTo>
                <a:lnTo>
                  <a:pt x="6654" y="7339"/>
                </a:lnTo>
                <a:lnTo>
                  <a:pt x="6654" y="7339"/>
                </a:lnTo>
                <a:lnTo>
                  <a:pt x="6718" y="7339"/>
                </a:lnTo>
                <a:lnTo>
                  <a:pt x="6761" y="7318"/>
                </a:lnTo>
                <a:lnTo>
                  <a:pt x="6761" y="7318"/>
                </a:lnTo>
                <a:lnTo>
                  <a:pt x="6825" y="7232"/>
                </a:lnTo>
                <a:lnTo>
                  <a:pt x="6868" y="7126"/>
                </a:lnTo>
                <a:lnTo>
                  <a:pt x="6889" y="7061"/>
                </a:lnTo>
                <a:lnTo>
                  <a:pt x="6889" y="6997"/>
                </a:lnTo>
                <a:lnTo>
                  <a:pt x="6847" y="6954"/>
                </a:lnTo>
                <a:lnTo>
                  <a:pt x="6804" y="6912"/>
                </a:lnTo>
                <a:lnTo>
                  <a:pt x="6804" y="6912"/>
                </a:lnTo>
                <a:close/>
                <a:moveTo>
                  <a:pt x="5606" y="6997"/>
                </a:moveTo>
                <a:lnTo>
                  <a:pt x="5606" y="6997"/>
                </a:lnTo>
                <a:lnTo>
                  <a:pt x="5542" y="6997"/>
                </a:lnTo>
                <a:lnTo>
                  <a:pt x="5477" y="7019"/>
                </a:lnTo>
                <a:lnTo>
                  <a:pt x="5413" y="7061"/>
                </a:lnTo>
                <a:lnTo>
                  <a:pt x="5370" y="7104"/>
                </a:lnTo>
                <a:lnTo>
                  <a:pt x="5349" y="7168"/>
                </a:lnTo>
                <a:lnTo>
                  <a:pt x="5349" y="7232"/>
                </a:lnTo>
                <a:lnTo>
                  <a:pt x="5370" y="7275"/>
                </a:lnTo>
                <a:lnTo>
                  <a:pt x="5435" y="7318"/>
                </a:lnTo>
                <a:lnTo>
                  <a:pt x="5435" y="7318"/>
                </a:lnTo>
                <a:lnTo>
                  <a:pt x="5520" y="7361"/>
                </a:lnTo>
                <a:lnTo>
                  <a:pt x="5584" y="7339"/>
                </a:lnTo>
                <a:lnTo>
                  <a:pt x="5649" y="7297"/>
                </a:lnTo>
                <a:lnTo>
                  <a:pt x="5670" y="7254"/>
                </a:lnTo>
                <a:lnTo>
                  <a:pt x="5691" y="7190"/>
                </a:lnTo>
                <a:lnTo>
                  <a:pt x="5691" y="7126"/>
                </a:lnTo>
                <a:lnTo>
                  <a:pt x="5649" y="7040"/>
                </a:lnTo>
                <a:lnTo>
                  <a:pt x="5606" y="6997"/>
                </a:lnTo>
                <a:lnTo>
                  <a:pt x="5606" y="6997"/>
                </a:lnTo>
                <a:close/>
                <a:moveTo>
                  <a:pt x="7574" y="7083"/>
                </a:moveTo>
                <a:lnTo>
                  <a:pt x="7574" y="7083"/>
                </a:lnTo>
                <a:lnTo>
                  <a:pt x="7489" y="7061"/>
                </a:lnTo>
                <a:lnTo>
                  <a:pt x="7424" y="7083"/>
                </a:lnTo>
                <a:lnTo>
                  <a:pt x="7382" y="7126"/>
                </a:lnTo>
                <a:lnTo>
                  <a:pt x="7339" y="7190"/>
                </a:lnTo>
                <a:lnTo>
                  <a:pt x="7339" y="7254"/>
                </a:lnTo>
                <a:lnTo>
                  <a:pt x="7360" y="7339"/>
                </a:lnTo>
                <a:lnTo>
                  <a:pt x="7360" y="7404"/>
                </a:lnTo>
                <a:lnTo>
                  <a:pt x="7403" y="7468"/>
                </a:lnTo>
                <a:lnTo>
                  <a:pt x="7403" y="7468"/>
                </a:lnTo>
                <a:lnTo>
                  <a:pt x="7489" y="7468"/>
                </a:lnTo>
                <a:lnTo>
                  <a:pt x="7553" y="7425"/>
                </a:lnTo>
                <a:lnTo>
                  <a:pt x="7617" y="7382"/>
                </a:lnTo>
                <a:lnTo>
                  <a:pt x="7660" y="7339"/>
                </a:lnTo>
                <a:lnTo>
                  <a:pt x="7681" y="7275"/>
                </a:lnTo>
                <a:lnTo>
                  <a:pt x="7681" y="7190"/>
                </a:lnTo>
                <a:lnTo>
                  <a:pt x="7638" y="7147"/>
                </a:lnTo>
                <a:lnTo>
                  <a:pt x="7574" y="7083"/>
                </a:lnTo>
                <a:lnTo>
                  <a:pt x="7574" y="70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3389653" y="1534685"/>
            <a:ext cx="277291" cy="178534"/>
          </a:xfrm>
          <a:custGeom>
            <a:rect b="b" l="l" r="r" t="t"/>
            <a:pathLst>
              <a:path extrusionOk="0" h="6613" w="10271">
                <a:moveTo>
                  <a:pt x="10271" y="4815"/>
                </a:moveTo>
                <a:lnTo>
                  <a:pt x="10271" y="4815"/>
                </a:lnTo>
                <a:lnTo>
                  <a:pt x="10249" y="4729"/>
                </a:lnTo>
                <a:lnTo>
                  <a:pt x="10207" y="4687"/>
                </a:lnTo>
                <a:lnTo>
                  <a:pt x="10164" y="4644"/>
                </a:lnTo>
                <a:lnTo>
                  <a:pt x="10121" y="4601"/>
                </a:lnTo>
                <a:lnTo>
                  <a:pt x="9993" y="4537"/>
                </a:lnTo>
                <a:lnTo>
                  <a:pt x="9864" y="4494"/>
                </a:lnTo>
                <a:lnTo>
                  <a:pt x="9565" y="4430"/>
                </a:lnTo>
                <a:lnTo>
                  <a:pt x="9436" y="4387"/>
                </a:lnTo>
                <a:lnTo>
                  <a:pt x="9329" y="4323"/>
                </a:lnTo>
                <a:lnTo>
                  <a:pt x="9329" y="4323"/>
                </a:lnTo>
                <a:lnTo>
                  <a:pt x="9308" y="4259"/>
                </a:lnTo>
                <a:lnTo>
                  <a:pt x="9287" y="4216"/>
                </a:lnTo>
                <a:lnTo>
                  <a:pt x="9265" y="4109"/>
                </a:lnTo>
                <a:lnTo>
                  <a:pt x="9265" y="4109"/>
                </a:lnTo>
                <a:lnTo>
                  <a:pt x="9180" y="4023"/>
                </a:lnTo>
                <a:lnTo>
                  <a:pt x="9115" y="3938"/>
                </a:lnTo>
                <a:lnTo>
                  <a:pt x="9115" y="3938"/>
                </a:lnTo>
                <a:lnTo>
                  <a:pt x="8966" y="3702"/>
                </a:lnTo>
                <a:lnTo>
                  <a:pt x="8837" y="3424"/>
                </a:lnTo>
                <a:lnTo>
                  <a:pt x="8837" y="3424"/>
                </a:lnTo>
                <a:lnTo>
                  <a:pt x="8752" y="3253"/>
                </a:lnTo>
                <a:lnTo>
                  <a:pt x="8687" y="3061"/>
                </a:lnTo>
                <a:lnTo>
                  <a:pt x="8580" y="2675"/>
                </a:lnTo>
                <a:lnTo>
                  <a:pt x="8495" y="2290"/>
                </a:lnTo>
                <a:lnTo>
                  <a:pt x="8431" y="2098"/>
                </a:lnTo>
                <a:lnTo>
                  <a:pt x="8366" y="1905"/>
                </a:lnTo>
                <a:lnTo>
                  <a:pt x="8366" y="1905"/>
                </a:lnTo>
                <a:lnTo>
                  <a:pt x="8238" y="1606"/>
                </a:lnTo>
                <a:lnTo>
                  <a:pt x="8088" y="1370"/>
                </a:lnTo>
                <a:lnTo>
                  <a:pt x="7981" y="1263"/>
                </a:lnTo>
                <a:lnTo>
                  <a:pt x="7874" y="1156"/>
                </a:lnTo>
                <a:lnTo>
                  <a:pt x="7767" y="1071"/>
                </a:lnTo>
                <a:lnTo>
                  <a:pt x="7639" y="964"/>
                </a:lnTo>
                <a:lnTo>
                  <a:pt x="7639" y="964"/>
                </a:lnTo>
                <a:lnTo>
                  <a:pt x="6976" y="621"/>
                </a:lnTo>
                <a:lnTo>
                  <a:pt x="6313" y="300"/>
                </a:lnTo>
                <a:lnTo>
                  <a:pt x="6313" y="300"/>
                </a:lnTo>
                <a:lnTo>
                  <a:pt x="5992" y="151"/>
                </a:lnTo>
                <a:lnTo>
                  <a:pt x="5671" y="65"/>
                </a:lnTo>
                <a:lnTo>
                  <a:pt x="5350" y="22"/>
                </a:lnTo>
                <a:lnTo>
                  <a:pt x="4986" y="1"/>
                </a:lnTo>
                <a:lnTo>
                  <a:pt x="4986" y="1"/>
                </a:lnTo>
                <a:lnTo>
                  <a:pt x="4900" y="44"/>
                </a:lnTo>
                <a:lnTo>
                  <a:pt x="4729" y="65"/>
                </a:lnTo>
                <a:lnTo>
                  <a:pt x="4430" y="108"/>
                </a:lnTo>
                <a:lnTo>
                  <a:pt x="4430" y="108"/>
                </a:lnTo>
                <a:lnTo>
                  <a:pt x="4301" y="194"/>
                </a:lnTo>
                <a:lnTo>
                  <a:pt x="4173" y="279"/>
                </a:lnTo>
                <a:lnTo>
                  <a:pt x="3916" y="450"/>
                </a:lnTo>
                <a:lnTo>
                  <a:pt x="3916" y="450"/>
                </a:lnTo>
                <a:lnTo>
                  <a:pt x="3809" y="514"/>
                </a:lnTo>
                <a:lnTo>
                  <a:pt x="3702" y="557"/>
                </a:lnTo>
                <a:lnTo>
                  <a:pt x="3467" y="600"/>
                </a:lnTo>
                <a:lnTo>
                  <a:pt x="3232" y="643"/>
                </a:lnTo>
                <a:lnTo>
                  <a:pt x="2996" y="707"/>
                </a:lnTo>
                <a:lnTo>
                  <a:pt x="2996" y="707"/>
                </a:lnTo>
                <a:lnTo>
                  <a:pt x="2632" y="814"/>
                </a:lnTo>
                <a:lnTo>
                  <a:pt x="2269" y="964"/>
                </a:lnTo>
                <a:lnTo>
                  <a:pt x="2269" y="964"/>
                </a:lnTo>
                <a:lnTo>
                  <a:pt x="1926" y="1092"/>
                </a:lnTo>
                <a:lnTo>
                  <a:pt x="1605" y="1263"/>
                </a:lnTo>
                <a:lnTo>
                  <a:pt x="964" y="1606"/>
                </a:lnTo>
                <a:lnTo>
                  <a:pt x="964" y="1606"/>
                </a:lnTo>
                <a:lnTo>
                  <a:pt x="835" y="1670"/>
                </a:lnTo>
                <a:lnTo>
                  <a:pt x="707" y="1713"/>
                </a:lnTo>
                <a:lnTo>
                  <a:pt x="600" y="1777"/>
                </a:lnTo>
                <a:lnTo>
                  <a:pt x="493" y="1884"/>
                </a:lnTo>
                <a:lnTo>
                  <a:pt x="493" y="1884"/>
                </a:lnTo>
                <a:lnTo>
                  <a:pt x="386" y="2034"/>
                </a:lnTo>
                <a:lnTo>
                  <a:pt x="279" y="2205"/>
                </a:lnTo>
                <a:lnTo>
                  <a:pt x="215" y="2397"/>
                </a:lnTo>
                <a:lnTo>
                  <a:pt x="151" y="2568"/>
                </a:lnTo>
                <a:lnTo>
                  <a:pt x="151" y="2568"/>
                </a:lnTo>
                <a:lnTo>
                  <a:pt x="65" y="2932"/>
                </a:lnTo>
                <a:lnTo>
                  <a:pt x="22" y="3275"/>
                </a:lnTo>
                <a:lnTo>
                  <a:pt x="1" y="3638"/>
                </a:lnTo>
                <a:lnTo>
                  <a:pt x="44" y="3981"/>
                </a:lnTo>
                <a:lnTo>
                  <a:pt x="44" y="3981"/>
                </a:lnTo>
                <a:lnTo>
                  <a:pt x="86" y="4173"/>
                </a:lnTo>
                <a:lnTo>
                  <a:pt x="151" y="4344"/>
                </a:lnTo>
                <a:lnTo>
                  <a:pt x="258" y="4515"/>
                </a:lnTo>
                <a:lnTo>
                  <a:pt x="364" y="4665"/>
                </a:lnTo>
                <a:lnTo>
                  <a:pt x="621" y="4986"/>
                </a:lnTo>
                <a:lnTo>
                  <a:pt x="899" y="5243"/>
                </a:lnTo>
                <a:lnTo>
                  <a:pt x="899" y="5243"/>
                </a:lnTo>
                <a:lnTo>
                  <a:pt x="1049" y="5393"/>
                </a:lnTo>
                <a:lnTo>
                  <a:pt x="1199" y="5500"/>
                </a:lnTo>
                <a:lnTo>
                  <a:pt x="1349" y="5607"/>
                </a:lnTo>
                <a:lnTo>
                  <a:pt x="1498" y="5692"/>
                </a:lnTo>
                <a:lnTo>
                  <a:pt x="1670" y="5756"/>
                </a:lnTo>
                <a:lnTo>
                  <a:pt x="1841" y="5821"/>
                </a:lnTo>
                <a:lnTo>
                  <a:pt x="2012" y="5885"/>
                </a:lnTo>
                <a:lnTo>
                  <a:pt x="2205" y="5928"/>
                </a:lnTo>
                <a:lnTo>
                  <a:pt x="2205" y="5928"/>
                </a:lnTo>
                <a:lnTo>
                  <a:pt x="2547" y="5970"/>
                </a:lnTo>
                <a:lnTo>
                  <a:pt x="2911" y="6013"/>
                </a:lnTo>
                <a:lnTo>
                  <a:pt x="3595" y="6077"/>
                </a:lnTo>
                <a:lnTo>
                  <a:pt x="3595" y="6077"/>
                </a:lnTo>
                <a:lnTo>
                  <a:pt x="4194" y="6142"/>
                </a:lnTo>
                <a:lnTo>
                  <a:pt x="4494" y="6142"/>
                </a:lnTo>
                <a:lnTo>
                  <a:pt x="4815" y="6120"/>
                </a:lnTo>
                <a:lnTo>
                  <a:pt x="4815" y="6120"/>
                </a:lnTo>
                <a:lnTo>
                  <a:pt x="5200" y="6099"/>
                </a:lnTo>
                <a:lnTo>
                  <a:pt x="5606" y="6120"/>
                </a:lnTo>
                <a:lnTo>
                  <a:pt x="5992" y="6142"/>
                </a:lnTo>
                <a:lnTo>
                  <a:pt x="6184" y="6184"/>
                </a:lnTo>
                <a:lnTo>
                  <a:pt x="6377" y="6227"/>
                </a:lnTo>
                <a:lnTo>
                  <a:pt x="6377" y="6227"/>
                </a:lnTo>
                <a:lnTo>
                  <a:pt x="6933" y="6377"/>
                </a:lnTo>
                <a:lnTo>
                  <a:pt x="7489" y="6505"/>
                </a:lnTo>
                <a:lnTo>
                  <a:pt x="7789" y="6548"/>
                </a:lnTo>
                <a:lnTo>
                  <a:pt x="8067" y="6591"/>
                </a:lnTo>
                <a:lnTo>
                  <a:pt x="8366" y="6612"/>
                </a:lnTo>
                <a:lnTo>
                  <a:pt x="8666" y="6591"/>
                </a:lnTo>
                <a:lnTo>
                  <a:pt x="8666" y="6591"/>
                </a:lnTo>
                <a:lnTo>
                  <a:pt x="8837" y="6591"/>
                </a:lnTo>
                <a:lnTo>
                  <a:pt x="8987" y="6527"/>
                </a:lnTo>
                <a:lnTo>
                  <a:pt x="9158" y="6462"/>
                </a:lnTo>
                <a:lnTo>
                  <a:pt x="9329" y="6377"/>
                </a:lnTo>
                <a:lnTo>
                  <a:pt x="9479" y="6291"/>
                </a:lnTo>
                <a:lnTo>
                  <a:pt x="9629" y="6184"/>
                </a:lnTo>
                <a:lnTo>
                  <a:pt x="9757" y="6077"/>
                </a:lnTo>
                <a:lnTo>
                  <a:pt x="9864" y="5949"/>
                </a:lnTo>
                <a:lnTo>
                  <a:pt x="9864" y="5949"/>
                </a:lnTo>
                <a:lnTo>
                  <a:pt x="9950" y="5799"/>
                </a:lnTo>
                <a:lnTo>
                  <a:pt x="10014" y="5628"/>
                </a:lnTo>
                <a:lnTo>
                  <a:pt x="10121" y="5286"/>
                </a:lnTo>
                <a:lnTo>
                  <a:pt x="10121" y="5286"/>
                </a:lnTo>
                <a:lnTo>
                  <a:pt x="10207" y="5050"/>
                </a:lnTo>
                <a:lnTo>
                  <a:pt x="10249" y="4922"/>
                </a:lnTo>
                <a:lnTo>
                  <a:pt x="10271" y="4815"/>
                </a:lnTo>
                <a:lnTo>
                  <a:pt x="10271" y="4815"/>
                </a:lnTo>
                <a:close/>
                <a:moveTo>
                  <a:pt x="2782" y="1178"/>
                </a:moveTo>
                <a:lnTo>
                  <a:pt x="2782" y="1178"/>
                </a:lnTo>
                <a:lnTo>
                  <a:pt x="3146" y="1049"/>
                </a:lnTo>
                <a:lnTo>
                  <a:pt x="3360" y="1007"/>
                </a:lnTo>
                <a:lnTo>
                  <a:pt x="3424" y="985"/>
                </a:lnTo>
                <a:lnTo>
                  <a:pt x="3467" y="1007"/>
                </a:lnTo>
                <a:lnTo>
                  <a:pt x="3467" y="1007"/>
                </a:lnTo>
                <a:lnTo>
                  <a:pt x="3467" y="1028"/>
                </a:lnTo>
                <a:lnTo>
                  <a:pt x="3424" y="1071"/>
                </a:lnTo>
                <a:lnTo>
                  <a:pt x="3317" y="1178"/>
                </a:lnTo>
                <a:lnTo>
                  <a:pt x="3146" y="1327"/>
                </a:lnTo>
                <a:lnTo>
                  <a:pt x="3146" y="1327"/>
                </a:lnTo>
                <a:lnTo>
                  <a:pt x="3039" y="1392"/>
                </a:lnTo>
                <a:lnTo>
                  <a:pt x="2932" y="1434"/>
                </a:lnTo>
                <a:lnTo>
                  <a:pt x="2804" y="1456"/>
                </a:lnTo>
                <a:lnTo>
                  <a:pt x="2697" y="1456"/>
                </a:lnTo>
                <a:lnTo>
                  <a:pt x="2440" y="1434"/>
                </a:lnTo>
                <a:lnTo>
                  <a:pt x="2205" y="1413"/>
                </a:lnTo>
                <a:lnTo>
                  <a:pt x="2205" y="1413"/>
                </a:lnTo>
                <a:lnTo>
                  <a:pt x="2205" y="1370"/>
                </a:lnTo>
                <a:lnTo>
                  <a:pt x="2269" y="1327"/>
                </a:lnTo>
                <a:lnTo>
                  <a:pt x="2461" y="1263"/>
                </a:lnTo>
                <a:lnTo>
                  <a:pt x="2654" y="1221"/>
                </a:lnTo>
                <a:lnTo>
                  <a:pt x="2782" y="1178"/>
                </a:lnTo>
                <a:lnTo>
                  <a:pt x="2782" y="1178"/>
                </a:lnTo>
                <a:close/>
                <a:moveTo>
                  <a:pt x="1841" y="1584"/>
                </a:moveTo>
                <a:lnTo>
                  <a:pt x="1841" y="1584"/>
                </a:lnTo>
                <a:lnTo>
                  <a:pt x="1991" y="1584"/>
                </a:lnTo>
                <a:lnTo>
                  <a:pt x="2162" y="1606"/>
                </a:lnTo>
                <a:lnTo>
                  <a:pt x="2504" y="1691"/>
                </a:lnTo>
                <a:lnTo>
                  <a:pt x="2675" y="1734"/>
                </a:lnTo>
                <a:lnTo>
                  <a:pt x="2846" y="1755"/>
                </a:lnTo>
                <a:lnTo>
                  <a:pt x="2996" y="1734"/>
                </a:lnTo>
                <a:lnTo>
                  <a:pt x="3167" y="1691"/>
                </a:lnTo>
                <a:lnTo>
                  <a:pt x="3167" y="1691"/>
                </a:lnTo>
                <a:lnTo>
                  <a:pt x="3296" y="1627"/>
                </a:lnTo>
                <a:lnTo>
                  <a:pt x="3424" y="1541"/>
                </a:lnTo>
                <a:lnTo>
                  <a:pt x="3531" y="1434"/>
                </a:lnTo>
                <a:lnTo>
                  <a:pt x="3638" y="1306"/>
                </a:lnTo>
                <a:lnTo>
                  <a:pt x="3831" y="1049"/>
                </a:lnTo>
                <a:lnTo>
                  <a:pt x="3938" y="942"/>
                </a:lnTo>
                <a:lnTo>
                  <a:pt x="4045" y="857"/>
                </a:lnTo>
                <a:lnTo>
                  <a:pt x="4045" y="857"/>
                </a:lnTo>
                <a:lnTo>
                  <a:pt x="4237" y="707"/>
                </a:lnTo>
                <a:lnTo>
                  <a:pt x="4430" y="579"/>
                </a:lnTo>
                <a:lnTo>
                  <a:pt x="4515" y="536"/>
                </a:lnTo>
                <a:lnTo>
                  <a:pt x="4622" y="493"/>
                </a:lnTo>
                <a:lnTo>
                  <a:pt x="4729" y="450"/>
                </a:lnTo>
                <a:lnTo>
                  <a:pt x="4858" y="450"/>
                </a:lnTo>
                <a:lnTo>
                  <a:pt x="4858" y="450"/>
                </a:lnTo>
                <a:lnTo>
                  <a:pt x="4965" y="429"/>
                </a:lnTo>
                <a:lnTo>
                  <a:pt x="5072" y="429"/>
                </a:lnTo>
                <a:lnTo>
                  <a:pt x="5072" y="429"/>
                </a:lnTo>
                <a:lnTo>
                  <a:pt x="5050" y="557"/>
                </a:lnTo>
                <a:lnTo>
                  <a:pt x="5007" y="664"/>
                </a:lnTo>
                <a:lnTo>
                  <a:pt x="4943" y="771"/>
                </a:lnTo>
                <a:lnTo>
                  <a:pt x="4858" y="857"/>
                </a:lnTo>
                <a:lnTo>
                  <a:pt x="4644" y="1028"/>
                </a:lnTo>
                <a:lnTo>
                  <a:pt x="4408" y="1199"/>
                </a:lnTo>
                <a:lnTo>
                  <a:pt x="4216" y="1392"/>
                </a:lnTo>
                <a:lnTo>
                  <a:pt x="4152" y="1477"/>
                </a:lnTo>
                <a:lnTo>
                  <a:pt x="4087" y="1584"/>
                </a:lnTo>
                <a:lnTo>
                  <a:pt x="4087" y="1691"/>
                </a:lnTo>
                <a:lnTo>
                  <a:pt x="4087" y="1798"/>
                </a:lnTo>
                <a:lnTo>
                  <a:pt x="4152" y="1927"/>
                </a:lnTo>
                <a:lnTo>
                  <a:pt x="4259" y="2076"/>
                </a:lnTo>
                <a:lnTo>
                  <a:pt x="4259" y="2076"/>
                </a:lnTo>
                <a:lnTo>
                  <a:pt x="4344" y="2183"/>
                </a:lnTo>
                <a:lnTo>
                  <a:pt x="4451" y="2269"/>
                </a:lnTo>
                <a:lnTo>
                  <a:pt x="4686" y="2440"/>
                </a:lnTo>
                <a:lnTo>
                  <a:pt x="4943" y="2590"/>
                </a:lnTo>
                <a:lnTo>
                  <a:pt x="5200" y="2718"/>
                </a:lnTo>
                <a:lnTo>
                  <a:pt x="5200" y="2718"/>
                </a:lnTo>
                <a:lnTo>
                  <a:pt x="5350" y="2804"/>
                </a:lnTo>
                <a:lnTo>
                  <a:pt x="5478" y="2911"/>
                </a:lnTo>
                <a:lnTo>
                  <a:pt x="5628" y="2996"/>
                </a:lnTo>
                <a:lnTo>
                  <a:pt x="5756" y="3082"/>
                </a:lnTo>
                <a:lnTo>
                  <a:pt x="5756" y="3082"/>
                </a:lnTo>
                <a:lnTo>
                  <a:pt x="5949" y="3168"/>
                </a:lnTo>
                <a:lnTo>
                  <a:pt x="6120" y="3232"/>
                </a:lnTo>
                <a:lnTo>
                  <a:pt x="6313" y="3296"/>
                </a:lnTo>
                <a:lnTo>
                  <a:pt x="6484" y="3381"/>
                </a:lnTo>
                <a:lnTo>
                  <a:pt x="6484" y="3381"/>
                </a:lnTo>
                <a:lnTo>
                  <a:pt x="6441" y="3403"/>
                </a:lnTo>
                <a:lnTo>
                  <a:pt x="6398" y="3424"/>
                </a:lnTo>
                <a:lnTo>
                  <a:pt x="6248" y="3403"/>
                </a:lnTo>
                <a:lnTo>
                  <a:pt x="6034" y="3339"/>
                </a:lnTo>
                <a:lnTo>
                  <a:pt x="5799" y="3275"/>
                </a:lnTo>
                <a:lnTo>
                  <a:pt x="5350" y="3103"/>
                </a:lnTo>
                <a:lnTo>
                  <a:pt x="5093" y="2996"/>
                </a:lnTo>
                <a:lnTo>
                  <a:pt x="5093" y="2996"/>
                </a:lnTo>
                <a:lnTo>
                  <a:pt x="4772" y="2825"/>
                </a:lnTo>
                <a:lnTo>
                  <a:pt x="4451" y="2633"/>
                </a:lnTo>
                <a:lnTo>
                  <a:pt x="4152" y="2440"/>
                </a:lnTo>
                <a:lnTo>
                  <a:pt x="3831" y="2248"/>
                </a:lnTo>
                <a:lnTo>
                  <a:pt x="3831" y="2248"/>
                </a:lnTo>
                <a:lnTo>
                  <a:pt x="3510" y="2076"/>
                </a:lnTo>
                <a:lnTo>
                  <a:pt x="3339" y="2012"/>
                </a:lnTo>
                <a:lnTo>
                  <a:pt x="3253" y="2012"/>
                </a:lnTo>
                <a:lnTo>
                  <a:pt x="3167" y="2012"/>
                </a:lnTo>
                <a:lnTo>
                  <a:pt x="3167" y="2012"/>
                </a:lnTo>
                <a:lnTo>
                  <a:pt x="3103" y="2034"/>
                </a:lnTo>
                <a:lnTo>
                  <a:pt x="3018" y="2055"/>
                </a:lnTo>
                <a:lnTo>
                  <a:pt x="2889" y="2119"/>
                </a:lnTo>
                <a:lnTo>
                  <a:pt x="2889" y="2119"/>
                </a:lnTo>
                <a:lnTo>
                  <a:pt x="2782" y="2141"/>
                </a:lnTo>
                <a:lnTo>
                  <a:pt x="2654" y="2162"/>
                </a:lnTo>
                <a:lnTo>
                  <a:pt x="2525" y="2183"/>
                </a:lnTo>
                <a:lnTo>
                  <a:pt x="2418" y="2162"/>
                </a:lnTo>
                <a:lnTo>
                  <a:pt x="2418" y="2162"/>
                </a:lnTo>
                <a:lnTo>
                  <a:pt x="2333" y="2141"/>
                </a:lnTo>
                <a:lnTo>
                  <a:pt x="2247" y="2098"/>
                </a:lnTo>
                <a:lnTo>
                  <a:pt x="2119" y="2012"/>
                </a:lnTo>
                <a:lnTo>
                  <a:pt x="2119" y="2012"/>
                </a:lnTo>
                <a:lnTo>
                  <a:pt x="1905" y="1948"/>
                </a:lnTo>
                <a:lnTo>
                  <a:pt x="1691" y="1905"/>
                </a:lnTo>
                <a:lnTo>
                  <a:pt x="1691" y="1905"/>
                </a:lnTo>
                <a:lnTo>
                  <a:pt x="1520" y="1884"/>
                </a:lnTo>
                <a:lnTo>
                  <a:pt x="1349" y="1905"/>
                </a:lnTo>
                <a:lnTo>
                  <a:pt x="1349" y="1905"/>
                </a:lnTo>
                <a:lnTo>
                  <a:pt x="1156" y="1969"/>
                </a:lnTo>
                <a:lnTo>
                  <a:pt x="1049" y="1991"/>
                </a:lnTo>
                <a:lnTo>
                  <a:pt x="985" y="2012"/>
                </a:lnTo>
                <a:lnTo>
                  <a:pt x="985" y="2012"/>
                </a:lnTo>
                <a:lnTo>
                  <a:pt x="985" y="1991"/>
                </a:lnTo>
                <a:lnTo>
                  <a:pt x="1006" y="1948"/>
                </a:lnTo>
                <a:lnTo>
                  <a:pt x="1092" y="1884"/>
                </a:lnTo>
                <a:lnTo>
                  <a:pt x="1349" y="1755"/>
                </a:lnTo>
                <a:lnTo>
                  <a:pt x="1648" y="1627"/>
                </a:lnTo>
                <a:lnTo>
                  <a:pt x="1841" y="1584"/>
                </a:lnTo>
                <a:lnTo>
                  <a:pt x="1841" y="1584"/>
                </a:lnTo>
                <a:close/>
                <a:moveTo>
                  <a:pt x="557" y="3724"/>
                </a:moveTo>
                <a:lnTo>
                  <a:pt x="557" y="3724"/>
                </a:lnTo>
                <a:lnTo>
                  <a:pt x="536" y="3681"/>
                </a:lnTo>
                <a:lnTo>
                  <a:pt x="536" y="3681"/>
                </a:lnTo>
                <a:lnTo>
                  <a:pt x="514" y="3595"/>
                </a:lnTo>
                <a:lnTo>
                  <a:pt x="536" y="3574"/>
                </a:lnTo>
                <a:lnTo>
                  <a:pt x="557" y="3553"/>
                </a:lnTo>
                <a:lnTo>
                  <a:pt x="557" y="3553"/>
                </a:lnTo>
                <a:lnTo>
                  <a:pt x="557" y="3660"/>
                </a:lnTo>
                <a:lnTo>
                  <a:pt x="557" y="3724"/>
                </a:lnTo>
                <a:lnTo>
                  <a:pt x="557" y="3724"/>
                </a:lnTo>
                <a:close/>
                <a:moveTo>
                  <a:pt x="792" y="3275"/>
                </a:moveTo>
                <a:lnTo>
                  <a:pt x="792" y="3275"/>
                </a:lnTo>
                <a:lnTo>
                  <a:pt x="728" y="3275"/>
                </a:lnTo>
                <a:lnTo>
                  <a:pt x="685" y="3275"/>
                </a:lnTo>
                <a:lnTo>
                  <a:pt x="643" y="3232"/>
                </a:lnTo>
                <a:lnTo>
                  <a:pt x="621" y="3210"/>
                </a:lnTo>
                <a:lnTo>
                  <a:pt x="600" y="3103"/>
                </a:lnTo>
                <a:lnTo>
                  <a:pt x="600" y="2975"/>
                </a:lnTo>
                <a:lnTo>
                  <a:pt x="621" y="2825"/>
                </a:lnTo>
                <a:lnTo>
                  <a:pt x="664" y="2675"/>
                </a:lnTo>
                <a:lnTo>
                  <a:pt x="728" y="2483"/>
                </a:lnTo>
                <a:lnTo>
                  <a:pt x="728" y="2483"/>
                </a:lnTo>
                <a:lnTo>
                  <a:pt x="792" y="2397"/>
                </a:lnTo>
                <a:lnTo>
                  <a:pt x="835" y="2354"/>
                </a:lnTo>
                <a:lnTo>
                  <a:pt x="899" y="2333"/>
                </a:lnTo>
                <a:lnTo>
                  <a:pt x="985" y="2290"/>
                </a:lnTo>
                <a:lnTo>
                  <a:pt x="985" y="2290"/>
                </a:lnTo>
                <a:lnTo>
                  <a:pt x="1199" y="2205"/>
                </a:lnTo>
                <a:lnTo>
                  <a:pt x="1413" y="2141"/>
                </a:lnTo>
                <a:lnTo>
                  <a:pt x="1413" y="2141"/>
                </a:lnTo>
                <a:lnTo>
                  <a:pt x="1477" y="2141"/>
                </a:lnTo>
                <a:lnTo>
                  <a:pt x="1563" y="2162"/>
                </a:lnTo>
                <a:lnTo>
                  <a:pt x="1712" y="2205"/>
                </a:lnTo>
                <a:lnTo>
                  <a:pt x="1712" y="2205"/>
                </a:lnTo>
                <a:lnTo>
                  <a:pt x="1691" y="2248"/>
                </a:lnTo>
                <a:lnTo>
                  <a:pt x="1648" y="2312"/>
                </a:lnTo>
                <a:lnTo>
                  <a:pt x="1520" y="2440"/>
                </a:lnTo>
                <a:lnTo>
                  <a:pt x="1263" y="2697"/>
                </a:lnTo>
                <a:lnTo>
                  <a:pt x="1263" y="2697"/>
                </a:lnTo>
                <a:lnTo>
                  <a:pt x="964" y="3061"/>
                </a:lnTo>
                <a:lnTo>
                  <a:pt x="964" y="3061"/>
                </a:lnTo>
                <a:lnTo>
                  <a:pt x="878" y="3168"/>
                </a:lnTo>
                <a:lnTo>
                  <a:pt x="835" y="3232"/>
                </a:lnTo>
                <a:lnTo>
                  <a:pt x="792" y="3275"/>
                </a:lnTo>
                <a:lnTo>
                  <a:pt x="792" y="3275"/>
                </a:lnTo>
                <a:close/>
                <a:moveTo>
                  <a:pt x="857" y="3788"/>
                </a:moveTo>
                <a:lnTo>
                  <a:pt x="857" y="3788"/>
                </a:lnTo>
                <a:lnTo>
                  <a:pt x="921" y="3767"/>
                </a:lnTo>
                <a:lnTo>
                  <a:pt x="964" y="3767"/>
                </a:lnTo>
                <a:lnTo>
                  <a:pt x="1006" y="3809"/>
                </a:lnTo>
                <a:lnTo>
                  <a:pt x="1006" y="3874"/>
                </a:lnTo>
                <a:lnTo>
                  <a:pt x="1028" y="4023"/>
                </a:lnTo>
                <a:lnTo>
                  <a:pt x="1028" y="4130"/>
                </a:lnTo>
                <a:lnTo>
                  <a:pt x="1028" y="4130"/>
                </a:lnTo>
                <a:lnTo>
                  <a:pt x="1028" y="4408"/>
                </a:lnTo>
                <a:lnTo>
                  <a:pt x="1049" y="4708"/>
                </a:lnTo>
                <a:lnTo>
                  <a:pt x="1049" y="4708"/>
                </a:lnTo>
                <a:lnTo>
                  <a:pt x="1006" y="4708"/>
                </a:lnTo>
                <a:lnTo>
                  <a:pt x="964" y="4687"/>
                </a:lnTo>
                <a:lnTo>
                  <a:pt x="921" y="4601"/>
                </a:lnTo>
                <a:lnTo>
                  <a:pt x="878" y="4473"/>
                </a:lnTo>
                <a:lnTo>
                  <a:pt x="857" y="4323"/>
                </a:lnTo>
                <a:lnTo>
                  <a:pt x="857" y="4002"/>
                </a:lnTo>
                <a:lnTo>
                  <a:pt x="857" y="3788"/>
                </a:lnTo>
                <a:lnTo>
                  <a:pt x="857" y="3788"/>
                </a:lnTo>
                <a:close/>
                <a:moveTo>
                  <a:pt x="1498" y="4366"/>
                </a:moveTo>
                <a:lnTo>
                  <a:pt x="1498" y="4366"/>
                </a:lnTo>
                <a:lnTo>
                  <a:pt x="1477" y="4708"/>
                </a:lnTo>
                <a:lnTo>
                  <a:pt x="1477" y="5072"/>
                </a:lnTo>
                <a:lnTo>
                  <a:pt x="1477" y="5072"/>
                </a:lnTo>
                <a:lnTo>
                  <a:pt x="1413" y="5050"/>
                </a:lnTo>
                <a:lnTo>
                  <a:pt x="1370" y="5008"/>
                </a:lnTo>
                <a:lnTo>
                  <a:pt x="1285" y="4943"/>
                </a:lnTo>
                <a:lnTo>
                  <a:pt x="1285" y="4943"/>
                </a:lnTo>
                <a:lnTo>
                  <a:pt x="1263" y="4494"/>
                </a:lnTo>
                <a:lnTo>
                  <a:pt x="1242" y="4259"/>
                </a:lnTo>
                <a:lnTo>
                  <a:pt x="1242" y="4023"/>
                </a:lnTo>
                <a:lnTo>
                  <a:pt x="1242" y="4023"/>
                </a:lnTo>
                <a:lnTo>
                  <a:pt x="1370" y="4088"/>
                </a:lnTo>
                <a:lnTo>
                  <a:pt x="1456" y="4173"/>
                </a:lnTo>
                <a:lnTo>
                  <a:pt x="1456" y="4173"/>
                </a:lnTo>
                <a:lnTo>
                  <a:pt x="1498" y="4216"/>
                </a:lnTo>
                <a:lnTo>
                  <a:pt x="1520" y="4259"/>
                </a:lnTo>
                <a:lnTo>
                  <a:pt x="1498" y="4366"/>
                </a:lnTo>
                <a:lnTo>
                  <a:pt x="1498" y="4366"/>
                </a:lnTo>
                <a:close/>
                <a:moveTo>
                  <a:pt x="1862" y="5264"/>
                </a:moveTo>
                <a:lnTo>
                  <a:pt x="1862" y="5264"/>
                </a:lnTo>
                <a:lnTo>
                  <a:pt x="1841" y="5243"/>
                </a:lnTo>
                <a:lnTo>
                  <a:pt x="1819" y="5222"/>
                </a:lnTo>
                <a:lnTo>
                  <a:pt x="1798" y="5115"/>
                </a:lnTo>
                <a:lnTo>
                  <a:pt x="1777" y="4986"/>
                </a:lnTo>
                <a:lnTo>
                  <a:pt x="1777" y="4815"/>
                </a:lnTo>
                <a:lnTo>
                  <a:pt x="1798" y="4302"/>
                </a:lnTo>
                <a:lnTo>
                  <a:pt x="1798" y="4216"/>
                </a:lnTo>
                <a:lnTo>
                  <a:pt x="1798" y="4216"/>
                </a:lnTo>
                <a:lnTo>
                  <a:pt x="1819" y="4237"/>
                </a:lnTo>
                <a:lnTo>
                  <a:pt x="1841" y="4302"/>
                </a:lnTo>
                <a:lnTo>
                  <a:pt x="1841" y="4515"/>
                </a:lnTo>
                <a:lnTo>
                  <a:pt x="1841" y="4858"/>
                </a:lnTo>
                <a:lnTo>
                  <a:pt x="1841" y="4858"/>
                </a:lnTo>
                <a:lnTo>
                  <a:pt x="1884" y="5050"/>
                </a:lnTo>
                <a:lnTo>
                  <a:pt x="1884" y="5157"/>
                </a:lnTo>
                <a:lnTo>
                  <a:pt x="1862" y="5264"/>
                </a:lnTo>
                <a:lnTo>
                  <a:pt x="1862" y="5264"/>
                </a:lnTo>
                <a:close/>
                <a:moveTo>
                  <a:pt x="1755" y="3745"/>
                </a:moveTo>
                <a:lnTo>
                  <a:pt x="1755" y="3745"/>
                </a:lnTo>
                <a:lnTo>
                  <a:pt x="1755" y="3809"/>
                </a:lnTo>
                <a:lnTo>
                  <a:pt x="1734" y="3852"/>
                </a:lnTo>
                <a:lnTo>
                  <a:pt x="1691" y="3852"/>
                </a:lnTo>
                <a:lnTo>
                  <a:pt x="1648" y="3831"/>
                </a:lnTo>
                <a:lnTo>
                  <a:pt x="1648" y="3831"/>
                </a:lnTo>
                <a:lnTo>
                  <a:pt x="1541" y="3767"/>
                </a:lnTo>
                <a:lnTo>
                  <a:pt x="1541" y="3767"/>
                </a:lnTo>
                <a:lnTo>
                  <a:pt x="1285" y="3617"/>
                </a:lnTo>
                <a:lnTo>
                  <a:pt x="1049" y="3467"/>
                </a:lnTo>
                <a:lnTo>
                  <a:pt x="1049" y="3467"/>
                </a:lnTo>
                <a:lnTo>
                  <a:pt x="1092" y="3360"/>
                </a:lnTo>
                <a:lnTo>
                  <a:pt x="1178" y="3253"/>
                </a:lnTo>
                <a:lnTo>
                  <a:pt x="1327" y="3061"/>
                </a:lnTo>
                <a:lnTo>
                  <a:pt x="1691" y="2697"/>
                </a:lnTo>
                <a:lnTo>
                  <a:pt x="1691" y="2697"/>
                </a:lnTo>
                <a:lnTo>
                  <a:pt x="1841" y="2504"/>
                </a:lnTo>
                <a:lnTo>
                  <a:pt x="1926" y="2419"/>
                </a:lnTo>
                <a:lnTo>
                  <a:pt x="2012" y="2354"/>
                </a:lnTo>
                <a:lnTo>
                  <a:pt x="2012" y="2354"/>
                </a:lnTo>
                <a:lnTo>
                  <a:pt x="2055" y="2354"/>
                </a:lnTo>
                <a:lnTo>
                  <a:pt x="2098" y="2354"/>
                </a:lnTo>
                <a:lnTo>
                  <a:pt x="2226" y="2376"/>
                </a:lnTo>
                <a:lnTo>
                  <a:pt x="2440" y="2461"/>
                </a:lnTo>
                <a:lnTo>
                  <a:pt x="2782" y="2461"/>
                </a:lnTo>
                <a:lnTo>
                  <a:pt x="2782" y="2461"/>
                </a:lnTo>
                <a:lnTo>
                  <a:pt x="2761" y="2526"/>
                </a:lnTo>
                <a:lnTo>
                  <a:pt x="2718" y="2590"/>
                </a:lnTo>
                <a:lnTo>
                  <a:pt x="2590" y="2718"/>
                </a:lnTo>
                <a:lnTo>
                  <a:pt x="2354" y="2954"/>
                </a:lnTo>
                <a:lnTo>
                  <a:pt x="2354" y="2954"/>
                </a:lnTo>
                <a:lnTo>
                  <a:pt x="2140" y="3189"/>
                </a:lnTo>
                <a:lnTo>
                  <a:pt x="1926" y="3446"/>
                </a:lnTo>
                <a:lnTo>
                  <a:pt x="1926" y="3446"/>
                </a:lnTo>
                <a:lnTo>
                  <a:pt x="1841" y="3595"/>
                </a:lnTo>
                <a:lnTo>
                  <a:pt x="1755" y="3745"/>
                </a:lnTo>
                <a:lnTo>
                  <a:pt x="1755" y="3745"/>
                </a:lnTo>
                <a:close/>
                <a:moveTo>
                  <a:pt x="2162" y="5350"/>
                </a:moveTo>
                <a:lnTo>
                  <a:pt x="2162" y="5350"/>
                </a:lnTo>
                <a:lnTo>
                  <a:pt x="2162" y="5093"/>
                </a:lnTo>
                <a:lnTo>
                  <a:pt x="2140" y="4836"/>
                </a:lnTo>
                <a:lnTo>
                  <a:pt x="2119" y="4580"/>
                </a:lnTo>
                <a:lnTo>
                  <a:pt x="2119" y="4323"/>
                </a:lnTo>
                <a:lnTo>
                  <a:pt x="2119" y="4323"/>
                </a:lnTo>
                <a:lnTo>
                  <a:pt x="2226" y="4323"/>
                </a:lnTo>
                <a:lnTo>
                  <a:pt x="2290" y="4344"/>
                </a:lnTo>
                <a:lnTo>
                  <a:pt x="2333" y="4387"/>
                </a:lnTo>
                <a:lnTo>
                  <a:pt x="2354" y="4430"/>
                </a:lnTo>
                <a:lnTo>
                  <a:pt x="2354" y="4558"/>
                </a:lnTo>
                <a:lnTo>
                  <a:pt x="2333" y="4729"/>
                </a:lnTo>
                <a:lnTo>
                  <a:pt x="2333" y="4729"/>
                </a:lnTo>
                <a:lnTo>
                  <a:pt x="2333" y="5072"/>
                </a:lnTo>
                <a:lnTo>
                  <a:pt x="2333" y="5243"/>
                </a:lnTo>
                <a:lnTo>
                  <a:pt x="2376" y="5414"/>
                </a:lnTo>
                <a:lnTo>
                  <a:pt x="2376" y="5414"/>
                </a:lnTo>
                <a:lnTo>
                  <a:pt x="2269" y="5393"/>
                </a:lnTo>
                <a:lnTo>
                  <a:pt x="2162" y="5350"/>
                </a:lnTo>
                <a:lnTo>
                  <a:pt x="2162" y="5350"/>
                </a:lnTo>
                <a:close/>
                <a:moveTo>
                  <a:pt x="1991" y="3916"/>
                </a:moveTo>
                <a:lnTo>
                  <a:pt x="1991" y="3916"/>
                </a:lnTo>
                <a:lnTo>
                  <a:pt x="2055" y="3831"/>
                </a:lnTo>
                <a:lnTo>
                  <a:pt x="2119" y="3745"/>
                </a:lnTo>
                <a:lnTo>
                  <a:pt x="2269" y="3574"/>
                </a:lnTo>
                <a:lnTo>
                  <a:pt x="2269" y="3574"/>
                </a:lnTo>
                <a:lnTo>
                  <a:pt x="2461" y="3339"/>
                </a:lnTo>
                <a:lnTo>
                  <a:pt x="2675" y="3103"/>
                </a:lnTo>
                <a:lnTo>
                  <a:pt x="2675" y="3103"/>
                </a:lnTo>
                <a:lnTo>
                  <a:pt x="3039" y="2718"/>
                </a:lnTo>
                <a:lnTo>
                  <a:pt x="3039" y="2718"/>
                </a:lnTo>
                <a:lnTo>
                  <a:pt x="3210" y="2504"/>
                </a:lnTo>
                <a:lnTo>
                  <a:pt x="3317" y="2397"/>
                </a:lnTo>
                <a:lnTo>
                  <a:pt x="3360" y="2354"/>
                </a:lnTo>
                <a:lnTo>
                  <a:pt x="3403" y="2333"/>
                </a:lnTo>
                <a:lnTo>
                  <a:pt x="3403" y="2333"/>
                </a:lnTo>
                <a:lnTo>
                  <a:pt x="3488" y="2333"/>
                </a:lnTo>
                <a:lnTo>
                  <a:pt x="3552" y="2376"/>
                </a:lnTo>
                <a:lnTo>
                  <a:pt x="3724" y="2483"/>
                </a:lnTo>
                <a:lnTo>
                  <a:pt x="4023" y="2718"/>
                </a:lnTo>
                <a:lnTo>
                  <a:pt x="4023" y="2718"/>
                </a:lnTo>
                <a:lnTo>
                  <a:pt x="4194" y="2825"/>
                </a:lnTo>
                <a:lnTo>
                  <a:pt x="4387" y="2932"/>
                </a:lnTo>
                <a:lnTo>
                  <a:pt x="4772" y="3168"/>
                </a:lnTo>
                <a:lnTo>
                  <a:pt x="4772" y="3168"/>
                </a:lnTo>
                <a:lnTo>
                  <a:pt x="4900" y="3253"/>
                </a:lnTo>
                <a:lnTo>
                  <a:pt x="5050" y="3317"/>
                </a:lnTo>
                <a:lnTo>
                  <a:pt x="5050" y="3317"/>
                </a:lnTo>
                <a:lnTo>
                  <a:pt x="5157" y="3360"/>
                </a:lnTo>
                <a:lnTo>
                  <a:pt x="5264" y="3360"/>
                </a:lnTo>
                <a:lnTo>
                  <a:pt x="5371" y="3403"/>
                </a:lnTo>
                <a:lnTo>
                  <a:pt x="5457" y="3446"/>
                </a:lnTo>
                <a:lnTo>
                  <a:pt x="5457" y="3446"/>
                </a:lnTo>
                <a:lnTo>
                  <a:pt x="5521" y="3510"/>
                </a:lnTo>
                <a:lnTo>
                  <a:pt x="5542" y="3553"/>
                </a:lnTo>
                <a:lnTo>
                  <a:pt x="5521" y="3574"/>
                </a:lnTo>
                <a:lnTo>
                  <a:pt x="5478" y="3638"/>
                </a:lnTo>
                <a:lnTo>
                  <a:pt x="5414" y="3745"/>
                </a:lnTo>
                <a:lnTo>
                  <a:pt x="5414" y="3745"/>
                </a:lnTo>
                <a:lnTo>
                  <a:pt x="5371" y="3831"/>
                </a:lnTo>
                <a:lnTo>
                  <a:pt x="5328" y="3916"/>
                </a:lnTo>
                <a:lnTo>
                  <a:pt x="5328" y="3916"/>
                </a:lnTo>
                <a:lnTo>
                  <a:pt x="5307" y="3981"/>
                </a:lnTo>
                <a:lnTo>
                  <a:pt x="5307" y="4066"/>
                </a:lnTo>
                <a:lnTo>
                  <a:pt x="5307" y="4109"/>
                </a:lnTo>
                <a:lnTo>
                  <a:pt x="5328" y="4173"/>
                </a:lnTo>
                <a:lnTo>
                  <a:pt x="5371" y="4195"/>
                </a:lnTo>
                <a:lnTo>
                  <a:pt x="5414" y="4195"/>
                </a:lnTo>
                <a:lnTo>
                  <a:pt x="5457" y="4173"/>
                </a:lnTo>
                <a:lnTo>
                  <a:pt x="5542" y="4109"/>
                </a:lnTo>
                <a:lnTo>
                  <a:pt x="5542" y="4109"/>
                </a:lnTo>
                <a:lnTo>
                  <a:pt x="5564" y="4066"/>
                </a:lnTo>
                <a:lnTo>
                  <a:pt x="5606" y="4002"/>
                </a:lnTo>
                <a:lnTo>
                  <a:pt x="5649" y="3874"/>
                </a:lnTo>
                <a:lnTo>
                  <a:pt x="5649" y="3874"/>
                </a:lnTo>
                <a:lnTo>
                  <a:pt x="5713" y="3702"/>
                </a:lnTo>
                <a:lnTo>
                  <a:pt x="5713" y="3702"/>
                </a:lnTo>
                <a:lnTo>
                  <a:pt x="5735" y="3638"/>
                </a:lnTo>
                <a:lnTo>
                  <a:pt x="5778" y="3595"/>
                </a:lnTo>
                <a:lnTo>
                  <a:pt x="5820" y="3595"/>
                </a:lnTo>
                <a:lnTo>
                  <a:pt x="5885" y="3617"/>
                </a:lnTo>
                <a:lnTo>
                  <a:pt x="5885" y="3617"/>
                </a:lnTo>
                <a:lnTo>
                  <a:pt x="6099" y="3638"/>
                </a:lnTo>
                <a:lnTo>
                  <a:pt x="6334" y="3702"/>
                </a:lnTo>
                <a:lnTo>
                  <a:pt x="6762" y="3852"/>
                </a:lnTo>
                <a:lnTo>
                  <a:pt x="6762" y="3852"/>
                </a:lnTo>
                <a:lnTo>
                  <a:pt x="6740" y="3916"/>
                </a:lnTo>
                <a:lnTo>
                  <a:pt x="6698" y="3981"/>
                </a:lnTo>
                <a:lnTo>
                  <a:pt x="6569" y="4173"/>
                </a:lnTo>
                <a:lnTo>
                  <a:pt x="6526" y="4259"/>
                </a:lnTo>
                <a:lnTo>
                  <a:pt x="6484" y="4344"/>
                </a:lnTo>
                <a:lnTo>
                  <a:pt x="6484" y="4430"/>
                </a:lnTo>
                <a:lnTo>
                  <a:pt x="6505" y="4451"/>
                </a:lnTo>
                <a:lnTo>
                  <a:pt x="6526" y="4473"/>
                </a:lnTo>
                <a:lnTo>
                  <a:pt x="6526" y="4473"/>
                </a:lnTo>
                <a:lnTo>
                  <a:pt x="6377" y="4451"/>
                </a:lnTo>
                <a:lnTo>
                  <a:pt x="6077" y="4387"/>
                </a:lnTo>
                <a:lnTo>
                  <a:pt x="5564" y="4280"/>
                </a:lnTo>
                <a:lnTo>
                  <a:pt x="5564" y="4280"/>
                </a:lnTo>
                <a:lnTo>
                  <a:pt x="5200" y="4259"/>
                </a:lnTo>
                <a:lnTo>
                  <a:pt x="4858" y="4237"/>
                </a:lnTo>
                <a:lnTo>
                  <a:pt x="4494" y="4259"/>
                </a:lnTo>
                <a:lnTo>
                  <a:pt x="4130" y="4280"/>
                </a:lnTo>
                <a:lnTo>
                  <a:pt x="4130" y="4280"/>
                </a:lnTo>
                <a:lnTo>
                  <a:pt x="3809" y="4302"/>
                </a:lnTo>
                <a:lnTo>
                  <a:pt x="3445" y="4323"/>
                </a:lnTo>
                <a:lnTo>
                  <a:pt x="3103" y="4280"/>
                </a:lnTo>
                <a:lnTo>
                  <a:pt x="2932" y="4259"/>
                </a:lnTo>
                <a:lnTo>
                  <a:pt x="2782" y="4216"/>
                </a:lnTo>
                <a:lnTo>
                  <a:pt x="2782" y="4216"/>
                </a:lnTo>
                <a:lnTo>
                  <a:pt x="2397" y="4066"/>
                </a:lnTo>
                <a:lnTo>
                  <a:pt x="2397" y="4066"/>
                </a:lnTo>
                <a:lnTo>
                  <a:pt x="2183" y="3981"/>
                </a:lnTo>
                <a:lnTo>
                  <a:pt x="2098" y="3938"/>
                </a:lnTo>
                <a:lnTo>
                  <a:pt x="1991" y="3916"/>
                </a:lnTo>
                <a:lnTo>
                  <a:pt x="1991" y="3916"/>
                </a:lnTo>
                <a:close/>
                <a:moveTo>
                  <a:pt x="7960" y="6035"/>
                </a:moveTo>
                <a:lnTo>
                  <a:pt x="7960" y="6035"/>
                </a:lnTo>
                <a:lnTo>
                  <a:pt x="7767" y="5992"/>
                </a:lnTo>
                <a:lnTo>
                  <a:pt x="7575" y="5949"/>
                </a:lnTo>
                <a:lnTo>
                  <a:pt x="7211" y="5842"/>
                </a:lnTo>
                <a:lnTo>
                  <a:pt x="7211" y="5842"/>
                </a:lnTo>
                <a:lnTo>
                  <a:pt x="7061" y="5799"/>
                </a:lnTo>
                <a:lnTo>
                  <a:pt x="6890" y="5778"/>
                </a:lnTo>
                <a:lnTo>
                  <a:pt x="6569" y="5735"/>
                </a:lnTo>
                <a:lnTo>
                  <a:pt x="6569" y="5735"/>
                </a:lnTo>
                <a:lnTo>
                  <a:pt x="6419" y="5692"/>
                </a:lnTo>
                <a:lnTo>
                  <a:pt x="6377" y="5671"/>
                </a:lnTo>
                <a:lnTo>
                  <a:pt x="6334" y="5628"/>
                </a:lnTo>
                <a:lnTo>
                  <a:pt x="6334" y="5628"/>
                </a:lnTo>
                <a:lnTo>
                  <a:pt x="6313" y="5564"/>
                </a:lnTo>
                <a:lnTo>
                  <a:pt x="6313" y="5500"/>
                </a:lnTo>
                <a:lnTo>
                  <a:pt x="6291" y="5435"/>
                </a:lnTo>
                <a:lnTo>
                  <a:pt x="6270" y="5371"/>
                </a:lnTo>
                <a:lnTo>
                  <a:pt x="6270" y="5371"/>
                </a:lnTo>
                <a:lnTo>
                  <a:pt x="6206" y="5329"/>
                </a:lnTo>
                <a:lnTo>
                  <a:pt x="6163" y="5307"/>
                </a:lnTo>
                <a:lnTo>
                  <a:pt x="6141" y="5307"/>
                </a:lnTo>
                <a:lnTo>
                  <a:pt x="6120" y="5329"/>
                </a:lnTo>
                <a:lnTo>
                  <a:pt x="6077" y="5414"/>
                </a:lnTo>
                <a:lnTo>
                  <a:pt x="6034" y="5500"/>
                </a:lnTo>
                <a:lnTo>
                  <a:pt x="6034" y="5500"/>
                </a:lnTo>
                <a:lnTo>
                  <a:pt x="5992" y="5585"/>
                </a:lnTo>
                <a:lnTo>
                  <a:pt x="5992" y="5607"/>
                </a:lnTo>
                <a:lnTo>
                  <a:pt x="5970" y="5457"/>
                </a:lnTo>
                <a:lnTo>
                  <a:pt x="5970" y="5457"/>
                </a:lnTo>
                <a:lnTo>
                  <a:pt x="5992" y="5179"/>
                </a:lnTo>
                <a:lnTo>
                  <a:pt x="5970" y="5050"/>
                </a:lnTo>
                <a:lnTo>
                  <a:pt x="5927" y="4986"/>
                </a:lnTo>
                <a:lnTo>
                  <a:pt x="5885" y="4943"/>
                </a:lnTo>
                <a:lnTo>
                  <a:pt x="5885" y="4943"/>
                </a:lnTo>
                <a:lnTo>
                  <a:pt x="5842" y="4922"/>
                </a:lnTo>
                <a:lnTo>
                  <a:pt x="5799" y="4922"/>
                </a:lnTo>
                <a:lnTo>
                  <a:pt x="5756" y="4943"/>
                </a:lnTo>
                <a:lnTo>
                  <a:pt x="5735" y="4986"/>
                </a:lnTo>
                <a:lnTo>
                  <a:pt x="5713" y="5093"/>
                </a:lnTo>
                <a:lnTo>
                  <a:pt x="5692" y="5243"/>
                </a:lnTo>
                <a:lnTo>
                  <a:pt x="5692" y="5393"/>
                </a:lnTo>
                <a:lnTo>
                  <a:pt x="5692" y="5500"/>
                </a:lnTo>
                <a:lnTo>
                  <a:pt x="5671" y="5564"/>
                </a:lnTo>
                <a:lnTo>
                  <a:pt x="5649" y="5585"/>
                </a:lnTo>
                <a:lnTo>
                  <a:pt x="5606" y="5607"/>
                </a:lnTo>
                <a:lnTo>
                  <a:pt x="5564" y="5607"/>
                </a:lnTo>
                <a:lnTo>
                  <a:pt x="5564" y="5607"/>
                </a:lnTo>
                <a:lnTo>
                  <a:pt x="5542" y="5564"/>
                </a:lnTo>
                <a:lnTo>
                  <a:pt x="5521" y="5521"/>
                </a:lnTo>
                <a:lnTo>
                  <a:pt x="5521" y="5393"/>
                </a:lnTo>
                <a:lnTo>
                  <a:pt x="5521" y="5350"/>
                </a:lnTo>
                <a:lnTo>
                  <a:pt x="5499" y="5307"/>
                </a:lnTo>
                <a:lnTo>
                  <a:pt x="5457" y="5329"/>
                </a:lnTo>
                <a:lnTo>
                  <a:pt x="5371" y="5393"/>
                </a:lnTo>
                <a:lnTo>
                  <a:pt x="5371" y="5393"/>
                </a:lnTo>
                <a:lnTo>
                  <a:pt x="5328" y="5478"/>
                </a:lnTo>
                <a:lnTo>
                  <a:pt x="5264" y="5585"/>
                </a:lnTo>
                <a:lnTo>
                  <a:pt x="5221" y="5607"/>
                </a:lnTo>
                <a:lnTo>
                  <a:pt x="5179" y="5607"/>
                </a:lnTo>
                <a:lnTo>
                  <a:pt x="5136" y="5585"/>
                </a:lnTo>
                <a:lnTo>
                  <a:pt x="5072" y="5521"/>
                </a:lnTo>
                <a:lnTo>
                  <a:pt x="5072" y="5521"/>
                </a:lnTo>
                <a:lnTo>
                  <a:pt x="5072" y="5500"/>
                </a:lnTo>
                <a:lnTo>
                  <a:pt x="5050" y="5435"/>
                </a:lnTo>
                <a:lnTo>
                  <a:pt x="5072" y="5329"/>
                </a:lnTo>
                <a:lnTo>
                  <a:pt x="5072" y="5222"/>
                </a:lnTo>
                <a:lnTo>
                  <a:pt x="5072" y="5179"/>
                </a:lnTo>
                <a:lnTo>
                  <a:pt x="5029" y="5136"/>
                </a:lnTo>
                <a:lnTo>
                  <a:pt x="5029" y="5136"/>
                </a:lnTo>
                <a:lnTo>
                  <a:pt x="4986" y="5093"/>
                </a:lnTo>
                <a:lnTo>
                  <a:pt x="4943" y="5093"/>
                </a:lnTo>
                <a:lnTo>
                  <a:pt x="4922" y="5093"/>
                </a:lnTo>
                <a:lnTo>
                  <a:pt x="4879" y="5115"/>
                </a:lnTo>
                <a:lnTo>
                  <a:pt x="4836" y="5179"/>
                </a:lnTo>
                <a:lnTo>
                  <a:pt x="4815" y="5264"/>
                </a:lnTo>
                <a:lnTo>
                  <a:pt x="4815" y="5264"/>
                </a:lnTo>
                <a:lnTo>
                  <a:pt x="4815" y="5393"/>
                </a:lnTo>
                <a:lnTo>
                  <a:pt x="4815" y="5500"/>
                </a:lnTo>
                <a:lnTo>
                  <a:pt x="4815" y="5542"/>
                </a:lnTo>
                <a:lnTo>
                  <a:pt x="4793" y="5585"/>
                </a:lnTo>
                <a:lnTo>
                  <a:pt x="4751" y="5607"/>
                </a:lnTo>
                <a:lnTo>
                  <a:pt x="4708" y="5628"/>
                </a:lnTo>
                <a:lnTo>
                  <a:pt x="4708" y="5628"/>
                </a:lnTo>
                <a:lnTo>
                  <a:pt x="4622" y="5628"/>
                </a:lnTo>
                <a:lnTo>
                  <a:pt x="4579" y="5607"/>
                </a:lnTo>
                <a:lnTo>
                  <a:pt x="4558" y="5564"/>
                </a:lnTo>
                <a:lnTo>
                  <a:pt x="4537" y="5500"/>
                </a:lnTo>
                <a:lnTo>
                  <a:pt x="4558" y="5371"/>
                </a:lnTo>
                <a:lnTo>
                  <a:pt x="4537" y="5222"/>
                </a:lnTo>
                <a:lnTo>
                  <a:pt x="4537" y="5222"/>
                </a:lnTo>
                <a:lnTo>
                  <a:pt x="4515" y="5136"/>
                </a:lnTo>
                <a:lnTo>
                  <a:pt x="4430" y="5072"/>
                </a:lnTo>
                <a:lnTo>
                  <a:pt x="4408" y="5050"/>
                </a:lnTo>
                <a:lnTo>
                  <a:pt x="4365" y="5050"/>
                </a:lnTo>
                <a:lnTo>
                  <a:pt x="4301" y="5093"/>
                </a:lnTo>
                <a:lnTo>
                  <a:pt x="4259" y="5136"/>
                </a:lnTo>
                <a:lnTo>
                  <a:pt x="4259" y="5136"/>
                </a:lnTo>
                <a:lnTo>
                  <a:pt x="4237" y="5179"/>
                </a:lnTo>
                <a:lnTo>
                  <a:pt x="4216" y="5222"/>
                </a:lnTo>
                <a:lnTo>
                  <a:pt x="4216" y="5350"/>
                </a:lnTo>
                <a:lnTo>
                  <a:pt x="4216" y="5607"/>
                </a:lnTo>
                <a:lnTo>
                  <a:pt x="4216" y="5607"/>
                </a:lnTo>
                <a:lnTo>
                  <a:pt x="3980" y="5585"/>
                </a:lnTo>
                <a:lnTo>
                  <a:pt x="3766" y="5564"/>
                </a:lnTo>
                <a:lnTo>
                  <a:pt x="3552" y="5521"/>
                </a:lnTo>
                <a:lnTo>
                  <a:pt x="3317" y="5500"/>
                </a:lnTo>
                <a:lnTo>
                  <a:pt x="3317" y="5500"/>
                </a:lnTo>
                <a:lnTo>
                  <a:pt x="3232" y="5521"/>
                </a:lnTo>
                <a:lnTo>
                  <a:pt x="3146" y="5542"/>
                </a:lnTo>
                <a:lnTo>
                  <a:pt x="3018" y="5564"/>
                </a:lnTo>
                <a:lnTo>
                  <a:pt x="3018" y="5564"/>
                </a:lnTo>
                <a:lnTo>
                  <a:pt x="2911" y="5564"/>
                </a:lnTo>
                <a:lnTo>
                  <a:pt x="2782" y="5542"/>
                </a:lnTo>
                <a:lnTo>
                  <a:pt x="2568" y="5478"/>
                </a:lnTo>
                <a:lnTo>
                  <a:pt x="2568" y="5478"/>
                </a:lnTo>
                <a:lnTo>
                  <a:pt x="2590" y="5350"/>
                </a:lnTo>
                <a:lnTo>
                  <a:pt x="2611" y="5136"/>
                </a:lnTo>
                <a:lnTo>
                  <a:pt x="2654" y="4965"/>
                </a:lnTo>
                <a:lnTo>
                  <a:pt x="2675" y="4901"/>
                </a:lnTo>
                <a:lnTo>
                  <a:pt x="2718" y="4879"/>
                </a:lnTo>
                <a:lnTo>
                  <a:pt x="2718" y="4879"/>
                </a:lnTo>
                <a:lnTo>
                  <a:pt x="2761" y="5029"/>
                </a:lnTo>
                <a:lnTo>
                  <a:pt x="2825" y="5157"/>
                </a:lnTo>
                <a:lnTo>
                  <a:pt x="2868" y="5200"/>
                </a:lnTo>
                <a:lnTo>
                  <a:pt x="2911" y="5222"/>
                </a:lnTo>
                <a:lnTo>
                  <a:pt x="2975" y="5200"/>
                </a:lnTo>
                <a:lnTo>
                  <a:pt x="3039" y="5136"/>
                </a:lnTo>
                <a:lnTo>
                  <a:pt x="3039" y="5136"/>
                </a:lnTo>
                <a:lnTo>
                  <a:pt x="3082" y="5093"/>
                </a:lnTo>
                <a:lnTo>
                  <a:pt x="3082" y="5029"/>
                </a:lnTo>
                <a:lnTo>
                  <a:pt x="3082" y="4879"/>
                </a:lnTo>
                <a:lnTo>
                  <a:pt x="3082" y="4751"/>
                </a:lnTo>
                <a:lnTo>
                  <a:pt x="3103" y="4622"/>
                </a:lnTo>
                <a:lnTo>
                  <a:pt x="3103" y="4622"/>
                </a:lnTo>
                <a:lnTo>
                  <a:pt x="3232" y="4644"/>
                </a:lnTo>
                <a:lnTo>
                  <a:pt x="3274" y="4665"/>
                </a:lnTo>
                <a:lnTo>
                  <a:pt x="3296" y="4708"/>
                </a:lnTo>
                <a:lnTo>
                  <a:pt x="3296" y="4794"/>
                </a:lnTo>
                <a:lnTo>
                  <a:pt x="3274" y="4922"/>
                </a:lnTo>
                <a:lnTo>
                  <a:pt x="3274" y="4922"/>
                </a:lnTo>
                <a:lnTo>
                  <a:pt x="3274" y="5072"/>
                </a:lnTo>
                <a:lnTo>
                  <a:pt x="3296" y="5157"/>
                </a:lnTo>
                <a:lnTo>
                  <a:pt x="3339" y="5200"/>
                </a:lnTo>
                <a:lnTo>
                  <a:pt x="3339" y="5200"/>
                </a:lnTo>
                <a:lnTo>
                  <a:pt x="3403" y="5222"/>
                </a:lnTo>
                <a:lnTo>
                  <a:pt x="3467" y="5200"/>
                </a:lnTo>
                <a:lnTo>
                  <a:pt x="3488" y="5157"/>
                </a:lnTo>
                <a:lnTo>
                  <a:pt x="3510" y="5093"/>
                </a:lnTo>
                <a:lnTo>
                  <a:pt x="3510" y="4943"/>
                </a:lnTo>
                <a:lnTo>
                  <a:pt x="3510" y="4815"/>
                </a:lnTo>
                <a:lnTo>
                  <a:pt x="3510" y="4815"/>
                </a:lnTo>
                <a:lnTo>
                  <a:pt x="3510" y="4751"/>
                </a:lnTo>
                <a:lnTo>
                  <a:pt x="3531" y="4708"/>
                </a:lnTo>
                <a:lnTo>
                  <a:pt x="3574" y="4687"/>
                </a:lnTo>
                <a:lnTo>
                  <a:pt x="3659" y="4687"/>
                </a:lnTo>
                <a:lnTo>
                  <a:pt x="3659" y="4687"/>
                </a:lnTo>
                <a:lnTo>
                  <a:pt x="3852" y="4687"/>
                </a:lnTo>
                <a:lnTo>
                  <a:pt x="4045" y="4665"/>
                </a:lnTo>
                <a:lnTo>
                  <a:pt x="4045" y="4665"/>
                </a:lnTo>
                <a:lnTo>
                  <a:pt x="4430" y="4644"/>
                </a:lnTo>
                <a:lnTo>
                  <a:pt x="4815" y="4622"/>
                </a:lnTo>
                <a:lnTo>
                  <a:pt x="4815" y="4622"/>
                </a:lnTo>
                <a:lnTo>
                  <a:pt x="5072" y="4622"/>
                </a:lnTo>
                <a:lnTo>
                  <a:pt x="5328" y="4644"/>
                </a:lnTo>
                <a:lnTo>
                  <a:pt x="5799" y="4729"/>
                </a:lnTo>
                <a:lnTo>
                  <a:pt x="6291" y="4858"/>
                </a:lnTo>
                <a:lnTo>
                  <a:pt x="6762" y="5008"/>
                </a:lnTo>
                <a:lnTo>
                  <a:pt x="6762" y="5008"/>
                </a:lnTo>
                <a:lnTo>
                  <a:pt x="7703" y="5350"/>
                </a:lnTo>
                <a:lnTo>
                  <a:pt x="7703" y="5350"/>
                </a:lnTo>
                <a:lnTo>
                  <a:pt x="7832" y="5414"/>
                </a:lnTo>
                <a:lnTo>
                  <a:pt x="7896" y="5435"/>
                </a:lnTo>
                <a:lnTo>
                  <a:pt x="7917" y="5521"/>
                </a:lnTo>
                <a:lnTo>
                  <a:pt x="7939" y="5628"/>
                </a:lnTo>
                <a:lnTo>
                  <a:pt x="7939" y="5628"/>
                </a:lnTo>
                <a:lnTo>
                  <a:pt x="7960" y="5842"/>
                </a:lnTo>
                <a:lnTo>
                  <a:pt x="7960" y="5949"/>
                </a:lnTo>
                <a:lnTo>
                  <a:pt x="7960" y="6035"/>
                </a:lnTo>
                <a:lnTo>
                  <a:pt x="7960" y="6035"/>
                </a:lnTo>
                <a:close/>
                <a:moveTo>
                  <a:pt x="8580" y="5906"/>
                </a:moveTo>
                <a:lnTo>
                  <a:pt x="8580" y="5906"/>
                </a:lnTo>
                <a:lnTo>
                  <a:pt x="8559" y="5949"/>
                </a:lnTo>
                <a:lnTo>
                  <a:pt x="8516" y="5970"/>
                </a:lnTo>
                <a:lnTo>
                  <a:pt x="8388" y="6013"/>
                </a:lnTo>
                <a:lnTo>
                  <a:pt x="8260" y="6035"/>
                </a:lnTo>
                <a:lnTo>
                  <a:pt x="8131" y="6035"/>
                </a:lnTo>
                <a:lnTo>
                  <a:pt x="8131" y="6035"/>
                </a:lnTo>
                <a:lnTo>
                  <a:pt x="8131" y="5992"/>
                </a:lnTo>
                <a:lnTo>
                  <a:pt x="8153" y="5949"/>
                </a:lnTo>
                <a:lnTo>
                  <a:pt x="8195" y="5928"/>
                </a:lnTo>
                <a:lnTo>
                  <a:pt x="8281" y="5928"/>
                </a:lnTo>
                <a:lnTo>
                  <a:pt x="8345" y="5928"/>
                </a:lnTo>
                <a:lnTo>
                  <a:pt x="8345" y="5928"/>
                </a:lnTo>
                <a:lnTo>
                  <a:pt x="8388" y="5885"/>
                </a:lnTo>
                <a:lnTo>
                  <a:pt x="8409" y="5863"/>
                </a:lnTo>
                <a:lnTo>
                  <a:pt x="8409" y="5756"/>
                </a:lnTo>
                <a:lnTo>
                  <a:pt x="8409" y="5564"/>
                </a:lnTo>
                <a:lnTo>
                  <a:pt x="8409" y="5564"/>
                </a:lnTo>
                <a:lnTo>
                  <a:pt x="8473" y="5585"/>
                </a:lnTo>
                <a:lnTo>
                  <a:pt x="8538" y="5607"/>
                </a:lnTo>
                <a:lnTo>
                  <a:pt x="8559" y="5628"/>
                </a:lnTo>
                <a:lnTo>
                  <a:pt x="8602" y="5671"/>
                </a:lnTo>
                <a:lnTo>
                  <a:pt x="8602" y="5671"/>
                </a:lnTo>
                <a:lnTo>
                  <a:pt x="8602" y="5799"/>
                </a:lnTo>
                <a:lnTo>
                  <a:pt x="8580" y="5906"/>
                </a:lnTo>
                <a:lnTo>
                  <a:pt x="8580" y="5906"/>
                </a:lnTo>
                <a:close/>
                <a:moveTo>
                  <a:pt x="8794" y="5928"/>
                </a:moveTo>
                <a:lnTo>
                  <a:pt x="8794" y="5928"/>
                </a:lnTo>
                <a:lnTo>
                  <a:pt x="8794" y="5778"/>
                </a:lnTo>
                <a:lnTo>
                  <a:pt x="8816" y="5628"/>
                </a:lnTo>
                <a:lnTo>
                  <a:pt x="8816" y="5628"/>
                </a:lnTo>
                <a:lnTo>
                  <a:pt x="8987" y="5628"/>
                </a:lnTo>
                <a:lnTo>
                  <a:pt x="9008" y="5628"/>
                </a:lnTo>
                <a:lnTo>
                  <a:pt x="9030" y="5649"/>
                </a:lnTo>
                <a:lnTo>
                  <a:pt x="9051" y="5735"/>
                </a:lnTo>
                <a:lnTo>
                  <a:pt x="9051" y="5735"/>
                </a:lnTo>
                <a:lnTo>
                  <a:pt x="9051" y="5799"/>
                </a:lnTo>
                <a:lnTo>
                  <a:pt x="9030" y="5842"/>
                </a:lnTo>
                <a:lnTo>
                  <a:pt x="9008" y="5863"/>
                </a:lnTo>
                <a:lnTo>
                  <a:pt x="8966" y="5885"/>
                </a:lnTo>
                <a:lnTo>
                  <a:pt x="8880" y="5906"/>
                </a:lnTo>
                <a:lnTo>
                  <a:pt x="8794" y="5928"/>
                </a:lnTo>
                <a:lnTo>
                  <a:pt x="8794" y="5928"/>
                </a:lnTo>
                <a:close/>
                <a:moveTo>
                  <a:pt x="9201" y="5200"/>
                </a:moveTo>
                <a:lnTo>
                  <a:pt x="9201" y="5200"/>
                </a:lnTo>
                <a:lnTo>
                  <a:pt x="8987" y="5200"/>
                </a:lnTo>
                <a:lnTo>
                  <a:pt x="8773" y="5200"/>
                </a:lnTo>
                <a:lnTo>
                  <a:pt x="8580" y="5179"/>
                </a:lnTo>
                <a:lnTo>
                  <a:pt x="8366" y="5136"/>
                </a:lnTo>
                <a:lnTo>
                  <a:pt x="8366" y="5136"/>
                </a:lnTo>
                <a:lnTo>
                  <a:pt x="7917" y="5008"/>
                </a:lnTo>
                <a:lnTo>
                  <a:pt x="7468" y="4858"/>
                </a:lnTo>
                <a:lnTo>
                  <a:pt x="7040" y="4708"/>
                </a:lnTo>
                <a:lnTo>
                  <a:pt x="6612" y="4537"/>
                </a:lnTo>
                <a:lnTo>
                  <a:pt x="6612" y="4537"/>
                </a:lnTo>
                <a:lnTo>
                  <a:pt x="6633" y="4494"/>
                </a:lnTo>
                <a:lnTo>
                  <a:pt x="6676" y="4451"/>
                </a:lnTo>
                <a:lnTo>
                  <a:pt x="6783" y="4387"/>
                </a:lnTo>
                <a:lnTo>
                  <a:pt x="6783" y="4387"/>
                </a:lnTo>
                <a:lnTo>
                  <a:pt x="6826" y="4302"/>
                </a:lnTo>
                <a:lnTo>
                  <a:pt x="6869" y="4216"/>
                </a:lnTo>
                <a:lnTo>
                  <a:pt x="6890" y="4109"/>
                </a:lnTo>
                <a:lnTo>
                  <a:pt x="6954" y="4023"/>
                </a:lnTo>
                <a:lnTo>
                  <a:pt x="6954" y="4023"/>
                </a:lnTo>
                <a:lnTo>
                  <a:pt x="6997" y="3938"/>
                </a:lnTo>
                <a:lnTo>
                  <a:pt x="7104" y="3959"/>
                </a:lnTo>
                <a:lnTo>
                  <a:pt x="7104" y="3959"/>
                </a:lnTo>
                <a:lnTo>
                  <a:pt x="7233" y="3981"/>
                </a:lnTo>
                <a:lnTo>
                  <a:pt x="7297" y="3981"/>
                </a:lnTo>
                <a:lnTo>
                  <a:pt x="7361" y="3981"/>
                </a:lnTo>
                <a:lnTo>
                  <a:pt x="7361" y="3981"/>
                </a:lnTo>
                <a:lnTo>
                  <a:pt x="7425" y="3959"/>
                </a:lnTo>
                <a:lnTo>
                  <a:pt x="7489" y="3895"/>
                </a:lnTo>
                <a:lnTo>
                  <a:pt x="7532" y="3831"/>
                </a:lnTo>
                <a:lnTo>
                  <a:pt x="7575" y="3745"/>
                </a:lnTo>
                <a:lnTo>
                  <a:pt x="7575" y="3745"/>
                </a:lnTo>
                <a:lnTo>
                  <a:pt x="7575" y="3660"/>
                </a:lnTo>
                <a:lnTo>
                  <a:pt x="7532" y="3574"/>
                </a:lnTo>
                <a:lnTo>
                  <a:pt x="7446" y="3488"/>
                </a:lnTo>
                <a:lnTo>
                  <a:pt x="7361" y="3424"/>
                </a:lnTo>
                <a:lnTo>
                  <a:pt x="7147" y="3339"/>
                </a:lnTo>
                <a:lnTo>
                  <a:pt x="6976" y="3275"/>
                </a:lnTo>
                <a:lnTo>
                  <a:pt x="6976" y="3275"/>
                </a:lnTo>
                <a:lnTo>
                  <a:pt x="6740" y="3168"/>
                </a:lnTo>
                <a:lnTo>
                  <a:pt x="6526" y="3061"/>
                </a:lnTo>
                <a:lnTo>
                  <a:pt x="6291" y="2954"/>
                </a:lnTo>
                <a:lnTo>
                  <a:pt x="6056" y="2868"/>
                </a:lnTo>
                <a:lnTo>
                  <a:pt x="6056" y="2868"/>
                </a:lnTo>
                <a:lnTo>
                  <a:pt x="5820" y="2761"/>
                </a:lnTo>
                <a:lnTo>
                  <a:pt x="5606" y="2633"/>
                </a:lnTo>
                <a:lnTo>
                  <a:pt x="5371" y="2504"/>
                </a:lnTo>
                <a:lnTo>
                  <a:pt x="5136" y="2397"/>
                </a:lnTo>
                <a:lnTo>
                  <a:pt x="5136" y="2397"/>
                </a:lnTo>
                <a:lnTo>
                  <a:pt x="4922" y="2290"/>
                </a:lnTo>
                <a:lnTo>
                  <a:pt x="4665" y="2162"/>
                </a:lnTo>
                <a:lnTo>
                  <a:pt x="4537" y="2076"/>
                </a:lnTo>
                <a:lnTo>
                  <a:pt x="4430" y="1991"/>
                </a:lnTo>
                <a:lnTo>
                  <a:pt x="4344" y="1905"/>
                </a:lnTo>
                <a:lnTo>
                  <a:pt x="4301" y="1777"/>
                </a:lnTo>
                <a:lnTo>
                  <a:pt x="4301" y="1777"/>
                </a:lnTo>
                <a:lnTo>
                  <a:pt x="4301" y="1734"/>
                </a:lnTo>
                <a:lnTo>
                  <a:pt x="4301" y="1670"/>
                </a:lnTo>
                <a:lnTo>
                  <a:pt x="4344" y="1584"/>
                </a:lnTo>
                <a:lnTo>
                  <a:pt x="4430" y="1477"/>
                </a:lnTo>
                <a:lnTo>
                  <a:pt x="4515" y="1370"/>
                </a:lnTo>
                <a:lnTo>
                  <a:pt x="4751" y="1221"/>
                </a:lnTo>
                <a:lnTo>
                  <a:pt x="4943" y="1092"/>
                </a:lnTo>
                <a:lnTo>
                  <a:pt x="4943" y="1092"/>
                </a:lnTo>
                <a:lnTo>
                  <a:pt x="5136" y="942"/>
                </a:lnTo>
                <a:lnTo>
                  <a:pt x="5200" y="857"/>
                </a:lnTo>
                <a:lnTo>
                  <a:pt x="5286" y="771"/>
                </a:lnTo>
                <a:lnTo>
                  <a:pt x="5286" y="771"/>
                </a:lnTo>
                <a:lnTo>
                  <a:pt x="5328" y="686"/>
                </a:lnTo>
                <a:lnTo>
                  <a:pt x="5350" y="600"/>
                </a:lnTo>
                <a:lnTo>
                  <a:pt x="5371" y="429"/>
                </a:lnTo>
                <a:lnTo>
                  <a:pt x="5371" y="429"/>
                </a:lnTo>
                <a:lnTo>
                  <a:pt x="5564" y="429"/>
                </a:lnTo>
                <a:lnTo>
                  <a:pt x="5735" y="472"/>
                </a:lnTo>
                <a:lnTo>
                  <a:pt x="5735" y="472"/>
                </a:lnTo>
                <a:lnTo>
                  <a:pt x="5671" y="664"/>
                </a:lnTo>
                <a:lnTo>
                  <a:pt x="5585" y="835"/>
                </a:lnTo>
                <a:lnTo>
                  <a:pt x="5499" y="1028"/>
                </a:lnTo>
                <a:lnTo>
                  <a:pt x="5392" y="1199"/>
                </a:lnTo>
                <a:lnTo>
                  <a:pt x="5157" y="1541"/>
                </a:lnTo>
                <a:lnTo>
                  <a:pt x="5050" y="1713"/>
                </a:lnTo>
                <a:lnTo>
                  <a:pt x="4943" y="1884"/>
                </a:lnTo>
                <a:lnTo>
                  <a:pt x="4943" y="1884"/>
                </a:lnTo>
                <a:lnTo>
                  <a:pt x="4900" y="2034"/>
                </a:lnTo>
                <a:lnTo>
                  <a:pt x="4900" y="2098"/>
                </a:lnTo>
                <a:lnTo>
                  <a:pt x="4922" y="2162"/>
                </a:lnTo>
                <a:lnTo>
                  <a:pt x="4943" y="2205"/>
                </a:lnTo>
                <a:lnTo>
                  <a:pt x="4986" y="2226"/>
                </a:lnTo>
                <a:lnTo>
                  <a:pt x="5050" y="2226"/>
                </a:lnTo>
                <a:lnTo>
                  <a:pt x="5157" y="2162"/>
                </a:lnTo>
                <a:lnTo>
                  <a:pt x="5157" y="2162"/>
                </a:lnTo>
                <a:lnTo>
                  <a:pt x="5221" y="2098"/>
                </a:lnTo>
                <a:lnTo>
                  <a:pt x="5264" y="2034"/>
                </a:lnTo>
                <a:lnTo>
                  <a:pt x="5371" y="1841"/>
                </a:lnTo>
                <a:lnTo>
                  <a:pt x="5564" y="1477"/>
                </a:lnTo>
                <a:lnTo>
                  <a:pt x="5564" y="1477"/>
                </a:lnTo>
                <a:lnTo>
                  <a:pt x="5799" y="1071"/>
                </a:lnTo>
                <a:lnTo>
                  <a:pt x="5799" y="1071"/>
                </a:lnTo>
                <a:lnTo>
                  <a:pt x="5906" y="835"/>
                </a:lnTo>
                <a:lnTo>
                  <a:pt x="5970" y="707"/>
                </a:lnTo>
                <a:lnTo>
                  <a:pt x="6013" y="664"/>
                </a:lnTo>
                <a:lnTo>
                  <a:pt x="6034" y="643"/>
                </a:lnTo>
                <a:lnTo>
                  <a:pt x="6034" y="643"/>
                </a:lnTo>
                <a:lnTo>
                  <a:pt x="6099" y="643"/>
                </a:lnTo>
                <a:lnTo>
                  <a:pt x="6163" y="664"/>
                </a:lnTo>
                <a:lnTo>
                  <a:pt x="6355" y="750"/>
                </a:lnTo>
                <a:lnTo>
                  <a:pt x="6655" y="900"/>
                </a:lnTo>
                <a:lnTo>
                  <a:pt x="6655" y="900"/>
                </a:lnTo>
                <a:lnTo>
                  <a:pt x="6740" y="900"/>
                </a:lnTo>
                <a:lnTo>
                  <a:pt x="6762" y="921"/>
                </a:lnTo>
                <a:lnTo>
                  <a:pt x="6762" y="964"/>
                </a:lnTo>
                <a:lnTo>
                  <a:pt x="6740" y="1028"/>
                </a:lnTo>
                <a:lnTo>
                  <a:pt x="6740" y="1028"/>
                </a:lnTo>
                <a:lnTo>
                  <a:pt x="6655" y="1221"/>
                </a:lnTo>
                <a:lnTo>
                  <a:pt x="6655" y="1221"/>
                </a:lnTo>
                <a:lnTo>
                  <a:pt x="6484" y="1584"/>
                </a:lnTo>
                <a:lnTo>
                  <a:pt x="6484" y="1584"/>
                </a:lnTo>
                <a:lnTo>
                  <a:pt x="6334" y="1948"/>
                </a:lnTo>
                <a:lnTo>
                  <a:pt x="6184" y="2312"/>
                </a:lnTo>
                <a:lnTo>
                  <a:pt x="6184" y="2312"/>
                </a:lnTo>
                <a:lnTo>
                  <a:pt x="6141" y="2461"/>
                </a:lnTo>
                <a:lnTo>
                  <a:pt x="6120" y="2633"/>
                </a:lnTo>
                <a:lnTo>
                  <a:pt x="6141" y="2697"/>
                </a:lnTo>
                <a:lnTo>
                  <a:pt x="6163" y="2718"/>
                </a:lnTo>
                <a:lnTo>
                  <a:pt x="6227" y="2697"/>
                </a:lnTo>
                <a:lnTo>
                  <a:pt x="6313" y="2633"/>
                </a:lnTo>
                <a:lnTo>
                  <a:pt x="6313" y="2633"/>
                </a:lnTo>
                <a:lnTo>
                  <a:pt x="6377" y="2568"/>
                </a:lnTo>
                <a:lnTo>
                  <a:pt x="6419" y="2504"/>
                </a:lnTo>
                <a:lnTo>
                  <a:pt x="6484" y="2354"/>
                </a:lnTo>
                <a:lnTo>
                  <a:pt x="6591" y="2034"/>
                </a:lnTo>
                <a:lnTo>
                  <a:pt x="6591" y="2034"/>
                </a:lnTo>
                <a:lnTo>
                  <a:pt x="6762" y="1627"/>
                </a:lnTo>
                <a:lnTo>
                  <a:pt x="6869" y="1434"/>
                </a:lnTo>
                <a:lnTo>
                  <a:pt x="6997" y="1242"/>
                </a:lnTo>
                <a:lnTo>
                  <a:pt x="6997" y="1242"/>
                </a:lnTo>
                <a:lnTo>
                  <a:pt x="7061" y="1156"/>
                </a:lnTo>
                <a:lnTo>
                  <a:pt x="7104" y="1156"/>
                </a:lnTo>
                <a:lnTo>
                  <a:pt x="7126" y="1156"/>
                </a:lnTo>
                <a:lnTo>
                  <a:pt x="7168" y="1178"/>
                </a:lnTo>
                <a:lnTo>
                  <a:pt x="7275" y="1242"/>
                </a:lnTo>
                <a:lnTo>
                  <a:pt x="7275" y="1242"/>
                </a:lnTo>
                <a:lnTo>
                  <a:pt x="7468" y="1327"/>
                </a:lnTo>
                <a:lnTo>
                  <a:pt x="7575" y="1392"/>
                </a:lnTo>
                <a:lnTo>
                  <a:pt x="7618" y="1456"/>
                </a:lnTo>
                <a:lnTo>
                  <a:pt x="7618" y="1456"/>
                </a:lnTo>
                <a:lnTo>
                  <a:pt x="7618" y="1520"/>
                </a:lnTo>
                <a:lnTo>
                  <a:pt x="7596" y="1627"/>
                </a:lnTo>
                <a:lnTo>
                  <a:pt x="7511" y="1862"/>
                </a:lnTo>
                <a:lnTo>
                  <a:pt x="7318" y="2269"/>
                </a:lnTo>
                <a:lnTo>
                  <a:pt x="7318" y="2269"/>
                </a:lnTo>
                <a:lnTo>
                  <a:pt x="7168" y="2590"/>
                </a:lnTo>
                <a:lnTo>
                  <a:pt x="7104" y="2761"/>
                </a:lnTo>
                <a:lnTo>
                  <a:pt x="7083" y="2911"/>
                </a:lnTo>
                <a:lnTo>
                  <a:pt x="7083" y="2911"/>
                </a:lnTo>
                <a:lnTo>
                  <a:pt x="7104" y="3039"/>
                </a:lnTo>
                <a:lnTo>
                  <a:pt x="7104" y="3082"/>
                </a:lnTo>
                <a:lnTo>
                  <a:pt x="7126" y="3082"/>
                </a:lnTo>
                <a:lnTo>
                  <a:pt x="7190" y="3082"/>
                </a:lnTo>
                <a:lnTo>
                  <a:pt x="7254" y="3039"/>
                </a:lnTo>
                <a:lnTo>
                  <a:pt x="7404" y="2889"/>
                </a:lnTo>
                <a:lnTo>
                  <a:pt x="7489" y="2740"/>
                </a:lnTo>
                <a:lnTo>
                  <a:pt x="7489" y="2740"/>
                </a:lnTo>
                <a:lnTo>
                  <a:pt x="7660" y="2290"/>
                </a:lnTo>
                <a:lnTo>
                  <a:pt x="7810" y="1841"/>
                </a:lnTo>
                <a:lnTo>
                  <a:pt x="7810" y="1841"/>
                </a:lnTo>
                <a:lnTo>
                  <a:pt x="7853" y="1841"/>
                </a:lnTo>
                <a:lnTo>
                  <a:pt x="7896" y="1884"/>
                </a:lnTo>
                <a:lnTo>
                  <a:pt x="7960" y="1991"/>
                </a:lnTo>
                <a:lnTo>
                  <a:pt x="8046" y="2162"/>
                </a:lnTo>
                <a:lnTo>
                  <a:pt x="8088" y="2333"/>
                </a:lnTo>
                <a:lnTo>
                  <a:pt x="8174" y="2718"/>
                </a:lnTo>
                <a:lnTo>
                  <a:pt x="8217" y="2954"/>
                </a:lnTo>
                <a:lnTo>
                  <a:pt x="8217" y="2954"/>
                </a:lnTo>
                <a:lnTo>
                  <a:pt x="8217" y="3061"/>
                </a:lnTo>
                <a:lnTo>
                  <a:pt x="8217" y="3146"/>
                </a:lnTo>
                <a:lnTo>
                  <a:pt x="8153" y="3296"/>
                </a:lnTo>
                <a:lnTo>
                  <a:pt x="8003" y="3617"/>
                </a:lnTo>
                <a:lnTo>
                  <a:pt x="8003" y="3617"/>
                </a:lnTo>
                <a:lnTo>
                  <a:pt x="7853" y="3895"/>
                </a:lnTo>
                <a:lnTo>
                  <a:pt x="7703" y="4173"/>
                </a:lnTo>
                <a:lnTo>
                  <a:pt x="7703" y="4173"/>
                </a:lnTo>
                <a:lnTo>
                  <a:pt x="7532" y="4451"/>
                </a:lnTo>
                <a:lnTo>
                  <a:pt x="7446" y="4622"/>
                </a:lnTo>
                <a:lnTo>
                  <a:pt x="7446" y="4687"/>
                </a:lnTo>
                <a:lnTo>
                  <a:pt x="7446" y="4729"/>
                </a:lnTo>
                <a:lnTo>
                  <a:pt x="7446" y="4729"/>
                </a:lnTo>
                <a:lnTo>
                  <a:pt x="7489" y="4772"/>
                </a:lnTo>
                <a:lnTo>
                  <a:pt x="7553" y="4794"/>
                </a:lnTo>
                <a:lnTo>
                  <a:pt x="7596" y="4772"/>
                </a:lnTo>
                <a:lnTo>
                  <a:pt x="7660" y="4729"/>
                </a:lnTo>
                <a:lnTo>
                  <a:pt x="7746" y="4644"/>
                </a:lnTo>
                <a:lnTo>
                  <a:pt x="7832" y="4558"/>
                </a:lnTo>
                <a:lnTo>
                  <a:pt x="7832" y="4558"/>
                </a:lnTo>
                <a:lnTo>
                  <a:pt x="7981" y="4302"/>
                </a:lnTo>
                <a:lnTo>
                  <a:pt x="8131" y="4045"/>
                </a:lnTo>
                <a:lnTo>
                  <a:pt x="8131" y="4045"/>
                </a:lnTo>
                <a:lnTo>
                  <a:pt x="8260" y="3788"/>
                </a:lnTo>
                <a:lnTo>
                  <a:pt x="8345" y="3660"/>
                </a:lnTo>
                <a:lnTo>
                  <a:pt x="8388" y="3617"/>
                </a:lnTo>
                <a:lnTo>
                  <a:pt x="8431" y="3595"/>
                </a:lnTo>
                <a:lnTo>
                  <a:pt x="8431" y="3595"/>
                </a:lnTo>
                <a:lnTo>
                  <a:pt x="8495" y="3724"/>
                </a:lnTo>
                <a:lnTo>
                  <a:pt x="8559" y="3852"/>
                </a:lnTo>
                <a:lnTo>
                  <a:pt x="8730" y="4088"/>
                </a:lnTo>
                <a:lnTo>
                  <a:pt x="8730" y="4088"/>
                </a:lnTo>
                <a:lnTo>
                  <a:pt x="8794" y="4173"/>
                </a:lnTo>
                <a:lnTo>
                  <a:pt x="8859" y="4259"/>
                </a:lnTo>
                <a:lnTo>
                  <a:pt x="8859" y="4259"/>
                </a:lnTo>
                <a:lnTo>
                  <a:pt x="8901" y="4323"/>
                </a:lnTo>
                <a:lnTo>
                  <a:pt x="8859" y="4408"/>
                </a:lnTo>
                <a:lnTo>
                  <a:pt x="8859" y="4408"/>
                </a:lnTo>
                <a:lnTo>
                  <a:pt x="8837" y="4473"/>
                </a:lnTo>
                <a:lnTo>
                  <a:pt x="8773" y="4537"/>
                </a:lnTo>
                <a:lnTo>
                  <a:pt x="8666" y="4687"/>
                </a:lnTo>
                <a:lnTo>
                  <a:pt x="8559" y="4858"/>
                </a:lnTo>
                <a:lnTo>
                  <a:pt x="8538" y="4922"/>
                </a:lnTo>
                <a:lnTo>
                  <a:pt x="8538" y="5008"/>
                </a:lnTo>
                <a:lnTo>
                  <a:pt x="8538" y="5008"/>
                </a:lnTo>
                <a:lnTo>
                  <a:pt x="8538" y="5072"/>
                </a:lnTo>
                <a:lnTo>
                  <a:pt x="8559" y="5093"/>
                </a:lnTo>
                <a:lnTo>
                  <a:pt x="8580" y="5115"/>
                </a:lnTo>
                <a:lnTo>
                  <a:pt x="8602" y="5115"/>
                </a:lnTo>
                <a:lnTo>
                  <a:pt x="8687" y="5072"/>
                </a:lnTo>
                <a:lnTo>
                  <a:pt x="8752" y="4986"/>
                </a:lnTo>
                <a:lnTo>
                  <a:pt x="8901" y="4794"/>
                </a:lnTo>
                <a:lnTo>
                  <a:pt x="9008" y="4644"/>
                </a:lnTo>
                <a:lnTo>
                  <a:pt x="9008" y="4644"/>
                </a:lnTo>
                <a:lnTo>
                  <a:pt x="9115" y="4558"/>
                </a:lnTo>
                <a:lnTo>
                  <a:pt x="9158" y="4558"/>
                </a:lnTo>
                <a:lnTo>
                  <a:pt x="9222" y="4580"/>
                </a:lnTo>
                <a:lnTo>
                  <a:pt x="9222" y="4580"/>
                </a:lnTo>
                <a:lnTo>
                  <a:pt x="9287" y="4601"/>
                </a:lnTo>
                <a:lnTo>
                  <a:pt x="9329" y="4622"/>
                </a:lnTo>
                <a:lnTo>
                  <a:pt x="9415" y="4687"/>
                </a:lnTo>
                <a:lnTo>
                  <a:pt x="9415" y="4687"/>
                </a:lnTo>
                <a:lnTo>
                  <a:pt x="9650" y="4751"/>
                </a:lnTo>
                <a:lnTo>
                  <a:pt x="9864" y="4836"/>
                </a:lnTo>
                <a:lnTo>
                  <a:pt x="9864" y="4836"/>
                </a:lnTo>
                <a:lnTo>
                  <a:pt x="9821" y="4922"/>
                </a:lnTo>
                <a:lnTo>
                  <a:pt x="9757" y="4986"/>
                </a:lnTo>
                <a:lnTo>
                  <a:pt x="9672" y="5050"/>
                </a:lnTo>
                <a:lnTo>
                  <a:pt x="9586" y="5093"/>
                </a:lnTo>
                <a:lnTo>
                  <a:pt x="9372" y="5157"/>
                </a:lnTo>
                <a:lnTo>
                  <a:pt x="9201" y="5200"/>
                </a:lnTo>
                <a:lnTo>
                  <a:pt x="9201" y="5200"/>
                </a:lnTo>
                <a:close/>
                <a:moveTo>
                  <a:pt x="3638" y="4195"/>
                </a:moveTo>
                <a:lnTo>
                  <a:pt x="3638" y="4195"/>
                </a:lnTo>
                <a:lnTo>
                  <a:pt x="3702" y="4173"/>
                </a:lnTo>
                <a:lnTo>
                  <a:pt x="3766" y="4109"/>
                </a:lnTo>
                <a:lnTo>
                  <a:pt x="3895" y="3916"/>
                </a:lnTo>
                <a:lnTo>
                  <a:pt x="4087" y="3574"/>
                </a:lnTo>
                <a:lnTo>
                  <a:pt x="4087" y="3574"/>
                </a:lnTo>
                <a:lnTo>
                  <a:pt x="4237" y="3317"/>
                </a:lnTo>
                <a:lnTo>
                  <a:pt x="4323" y="3189"/>
                </a:lnTo>
                <a:lnTo>
                  <a:pt x="4323" y="3103"/>
                </a:lnTo>
                <a:lnTo>
                  <a:pt x="4323" y="3039"/>
                </a:lnTo>
                <a:lnTo>
                  <a:pt x="4323" y="3039"/>
                </a:lnTo>
                <a:lnTo>
                  <a:pt x="4280" y="3018"/>
                </a:lnTo>
                <a:lnTo>
                  <a:pt x="4237" y="2996"/>
                </a:lnTo>
                <a:lnTo>
                  <a:pt x="4194" y="3018"/>
                </a:lnTo>
                <a:lnTo>
                  <a:pt x="4152" y="3018"/>
                </a:lnTo>
                <a:lnTo>
                  <a:pt x="4066" y="3082"/>
                </a:lnTo>
                <a:lnTo>
                  <a:pt x="4002" y="3189"/>
                </a:lnTo>
                <a:lnTo>
                  <a:pt x="3873" y="3424"/>
                </a:lnTo>
                <a:lnTo>
                  <a:pt x="3766" y="3595"/>
                </a:lnTo>
                <a:lnTo>
                  <a:pt x="3766" y="3595"/>
                </a:lnTo>
                <a:lnTo>
                  <a:pt x="3681" y="3724"/>
                </a:lnTo>
                <a:lnTo>
                  <a:pt x="3574" y="3938"/>
                </a:lnTo>
                <a:lnTo>
                  <a:pt x="3531" y="4045"/>
                </a:lnTo>
                <a:lnTo>
                  <a:pt x="3531" y="4130"/>
                </a:lnTo>
                <a:lnTo>
                  <a:pt x="3531" y="4173"/>
                </a:lnTo>
                <a:lnTo>
                  <a:pt x="3552" y="4195"/>
                </a:lnTo>
                <a:lnTo>
                  <a:pt x="3595" y="4195"/>
                </a:lnTo>
                <a:lnTo>
                  <a:pt x="3638" y="4195"/>
                </a:lnTo>
                <a:lnTo>
                  <a:pt x="3638" y="419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3013031" y="1485603"/>
            <a:ext cx="186607" cy="276697"/>
          </a:xfrm>
          <a:custGeom>
            <a:rect b="b" l="l" r="r" t="t"/>
            <a:pathLst>
              <a:path extrusionOk="0" h="10249" w="6912">
                <a:moveTo>
                  <a:pt x="6826" y="2012"/>
                </a:moveTo>
                <a:lnTo>
                  <a:pt x="6826" y="2012"/>
                </a:lnTo>
                <a:lnTo>
                  <a:pt x="6633" y="1626"/>
                </a:lnTo>
                <a:lnTo>
                  <a:pt x="6419" y="1241"/>
                </a:lnTo>
                <a:lnTo>
                  <a:pt x="6184" y="856"/>
                </a:lnTo>
                <a:lnTo>
                  <a:pt x="5949" y="492"/>
                </a:lnTo>
                <a:lnTo>
                  <a:pt x="5949" y="492"/>
                </a:lnTo>
                <a:lnTo>
                  <a:pt x="5842" y="385"/>
                </a:lnTo>
                <a:lnTo>
                  <a:pt x="5756" y="321"/>
                </a:lnTo>
                <a:lnTo>
                  <a:pt x="5649" y="278"/>
                </a:lnTo>
                <a:lnTo>
                  <a:pt x="5542" y="278"/>
                </a:lnTo>
                <a:lnTo>
                  <a:pt x="5435" y="278"/>
                </a:lnTo>
                <a:lnTo>
                  <a:pt x="5307" y="300"/>
                </a:lnTo>
                <a:lnTo>
                  <a:pt x="5050" y="343"/>
                </a:lnTo>
                <a:lnTo>
                  <a:pt x="5050" y="343"/>
                </a:lnTo>
                <a:lnTo>
                  <a:pt x="4622" y="407"/>
                </a:lnTo>
                <a:lnTo>
                  <a:pt x="4194" y="450"/>
                </a:lnTo>
                <a:lnTo>
                  <a:pt x="4194" y="450"/>
                </a:lnTo>
                <a:lnTo>
                  <a:pt x="3980" y="450"/>
                </a:lnTo>
                <a:lnTo>
                  <a:pt x="3702" y="471"/>
                </a:lnTo>
                <a:lnTo>
                  <a:pt x="3552" y="492"/>
                </a:lnTo>
                <a:lnTo>
                  <a:pt x="3424" y="535"/>
                </a:lnTo>
                <a:lnTo>
                  <a:pt x="3338" y="578"/>
                </a:lnTo>
                <a:lnTo>
                  <a:pt x="3317" y="621"/>
                </a:lnTo>
                <a:lnTo>
                  <a:pt x="3296" y="664"/>
                </a:lnTo>
                <a:lnTo>
                  <a:pt x="3296" y="664"/>
                </a:lnTo>
                <a:lnTo>
                  <a:pt x="3296" y="706"/>
                </a:lnTo>
                <a:lnTo>
                  <a:pt x="3317" y="749"/>
                </a:lnTo>
                <a:lnTo>
                  <a:pt x="3338" y="771"/>
                </a:lnTo>
                <a:lnTo>
                  <a:pt x="3381" y="771"/>
                </a:lnTo>
                <a:lnTo>
                  <a:pt x="3467" y="771"/>
                </a:lnTo>
                <a:lnTo>
                  <a:pt x="3552" y="792"/>
                </a:lnTo>
                <a:lnTo>
                  <a:pt x="3552" y="792"/>
                </a:lnTo>
                <a:lnTo>
                  <a:pt x="3638" y="835"/>
                </a:lnTo>
                <a:lnTo>
                  <a:pt x="3724" y="878"/>
                </a:lnTo>
                <a:lnTo>
                  <a:pt x="3873" y="1049"/>
                </a:lnTo>
                <a:lnTo>
                  <a:pt x="3873" y="1049"/>
                </a:lnTo>
                <a:lnTo>
                  <a:pt x="3938" y="1092"/>
                </a:lnTo>
                <a:lnTo>
                  <a:pt x="3938" y="1092"/>
                </a:lnTo>
                <a:lnTo>
                  <a:pt x="3938" y="1177"/>
                </a:lnTo>
                <a:lnTo>
                  <a:pt x="3959" y="1241"/>
                </a:lnTo>
                <a:lnTo>
                  <a:pt x="3959" y="1241"/>
                </a:lnTo>
                <a:lnTo>
                  <a:pt x="4002" y="1241"/>
                </a:lnTo>
                <a:lnTo>
                  <a:pt x="4045" y="1241"/>
                </a:lnTo>
                <a:lnTo>
                  <a:pt x="4109" y="1220"/>
                </a:lnTo>
                <a:lnTo>
                  <a:pt x="4109" y="1220"/>
                </a:lnTo>
                <a:lnTo>
                  <a:pt x="4173" y="1220"/>
                </a:lnTo>
                <a:lnTo>
                  <a:pt x="4194" y="1220"/>
                </a:lnTo>
                <a:lnTo>
                  <a:pt x="4216" y="1198"/>
                </a:lnTo>
                <a:lnTo>
                  <a:pt x="4258" y="1220"/>
                </a:lnTo>
                <a:lnTo>
                  <a:pt x="4258" y="1220"/>
                </a:lnTo>
                <a:lnTo>
                  <a:pt x="4280" y="1263"/>
                </a:lnTo>
                <a:lnTo>
                  <a:pt x="4323" y="1305"/>
                </a:lnTo>
                <a:lnTo>
                  <a:pt x="4387" y="1412"/>
                </a:lnTo>
                <a:lnTo>
                  <a:pt x="4387" y="1412"/>
                </a:lnTo>
                <a:lnTo>
                  <a:pt x="4451" y="1477"/>
                </a:lnTo>
                <a:lnTo>
                  <a:pt x="4515" y="1498"/>
                </a:lnTo>
                <a:lnTo>
                  <a:pt x="4644" y="1562"/>
                </a:lnTo>
                <a:lnTo>
                  <a:pt x="4644" y="1562"/>
                </a:lnTo>
                <a:lnTo>
                  <a:pt x="4708" y="1626"/>
                </a:lnTo>
                <a:lnTo>
                  <a:pt x="4729" y="1648"/>
                </a:lnTo>
                <a:lnTo>
                  <a:pt x="4772" y="1669"/>
                </a:lnTo>
                <a:lnTo>
                  <a:pt x="4772" y="1669"/>
                </a:lnTo>
                <a:lnTo>
                  <a:pt x="4836" y="1648"/>
                </a:lnTo>
                <a:lnTo>
                  <a:pt x="4879" y="1605"/>
                </a:lnTo>
                <a:lnTo>
                  <a:pt x="4879" y="1605"/>
                </a:lnTo>
                <a:lnTo>
                  <a:pt x="4900" y="1669"/>
                </a:lnTo>
                <a:lnTo>
                  <a:pt x="4900" y="1755"/>
                </a:lnTo>
                <a:lnTo>
                  <a:pt x="4879" y="1840"/>
                </a:lnTo>
                <a:lnTo>
                  <a:pt x="4793" y="1905"/>
                </a:lnTo>
                <a:lnTo>
                  <a:pt x="4793" y="1905"/>
                </a:lnTo>
                <a:lnTo>
                  <a:pt x="4751" y="1947"/>
                </a:lnTo>
                <a:lnTo>
                  <a:pt x="4708" y="1969"/>
                </a:lnTo>
                <a:lnTo>
                  <a:pt x="4601" y="1990"/>
                </a:lnTo>
                <a:lnTo>
                  <a:pt x="4344" y="1990"/>
                </a:lnTo>
                <a:lnTo>
                  <a:pt x="4344" y="1990"/>
                </a:lnTo>
                <a:lnTo>
                  <a:pt x="3788" y="1947"/>
                </a:lnTo>
                <a:lnTo>
                  <a:pt x="3232" y="1905"/>
                </a:lnTo>
                <a:lnTo>
                  <a:pt x="3232" y="1905"/>
                </a:lnTo>
                <a:lnTo>
                  <a:pt x="3103" y="1883"/>
                </a:lnTo>
                <a:lnTo>
                  <a:pt x="3039" y="1883"/>
                </a:lnTo>
                <a:lnTo>
                  <a:pt x="2975" y="1840"/>
                </a:lnTo>
                <a:lnTo>
                  <a:pt x="2911" y="1733"/>
                </a:lnTo>
                <a:lnTo>
                  <a:pt x="2911" y="1733"/>
                </a:lnTo>
                <a:lnTo>
                  <a:pt x="2868" y="1605"/>
                </a:lnTo>
                <a:lnTo>
                  <a:pt x="2825" y="1477"/>
                </a:lnTo>
                <a:lnTo>
                  <a:pt x="2825" y="1477"/>
                </a:lnTo>
                <a:lnTo>
                  <a:pt x="2654" y="985"/>
                </a:lnTo>
                <a:lnTo>
                  <a:pt x="2654" y="985"/>
                </a:lnTo>
                <a:lnTo>
                  <a:pt x="2568" y="749"/>
                </a:lnTo>
                <a:lnTo>
                  <a:pt x="2525" y="514"/>
                </a:lnTo>
                <a:lnTo>
                  <a:pt x="2440" y="278"/>
                </a:lnTo>
                <a:lnTo>
                  <a:pt x="2376" y="150"/>
                </a:lnTo>
                <a:lnTo>
                  <a:pt x="2311" y="65"/>
                </a:lnTo>
                <a:lnTo>
                  <a:pt x="2311" y="65"/>
                </a:lnTo>
                <a:lnTo>
                  <a:pt x="2226" y="43"/>
                </a:lnTo>
                <a:lnTo>
                  <a:pt x="2162" y="22"/>
                </a:lnTo>
                <a:lnTo>
                  <a:pt x="2162" y="22"/>
                </a:lnTo>
                <a:lnTo>
                  <a:pt x="1969" y="0"/>
                </a:lnTo>
                <a:lnTo>
                  <a:pt x="1777" y="22"/>
                </a:lnTo>
                <a:lnTo>
                  <a:pt x="1777" y="22"/>
                </a:lnTo>
                <a:lnTo>
                  <a:pt x="942" y="129"/>
                </a:lnTo>
                <a:lnTo>
                  <a:pt x="942" y="129"/>
                </a:lnTo>
                <a:lnTo>
                  <a:pt x="557" y="150"/>
                </a:lnTo>
                <a:lnTo>
                  <a:pt x="364" y="171"/>
                </a:lnTo>
                <a:lnTo>
                  <a:pt x="193" y="214"/>
                </a:lnTo>
                <a:lnTo>
                  <a:pt x="193" y="214"/>
                </a:lnTo>
                <a:lnTo>
                  <a:pt x="86" y="257"/>
                </a:lnTo>
                <a:lnTo>
                  <a:pt x="44" y="300"/>
                </a:lnTo>
                <a:lnTo>
                  <a:pt x="22" y="364"/>
                </a:lnTo>
                <a:lnTo>
                  <a:pt x="1" y="471"/>
                </a:lnTo>
                <a:lnTo>
                  <a:pt x="1" y="471"/>
                </a:lnTo>
                <a:lnTo>
                  <a:pt x="22" y="664"/>
                </a:lnTo>
                <a:lnTo>
                  <a:pt x="44" y="771"/>
                </a:lnTo>
                <a:lnTo>
                  <a:pt x="86" y="856"/>
                </a:lnTo>
                <a:lnTo>
                  <a:pt x="86" y="856"/>
                </a:lnTo>
                <a:lnTo>
                  <a:pt x="172" y="942"/>
                </a:lnTo>
                <a:lnTo>
                  <a:pt x="215" y="942"/>
                </a:lnTo>
                <a:lnTo>
                  <a:pt x="300" y="920"/>
                </a:lnTo>
                <a:lnTo>
                  <a:pt x="407" y="920"/>
                </a:lnTo>
                <a:lnTo>
                  <a:pt x="407" y="920"/>
                </a:lnTo>
                <a:lnTo>
                  <a:pt x="578" y="920"/>
                </a:lnTo>
                <a:lnTo>
                  <a:pt x="750" y="920"/>
                </a:lnTo>
                <a:lnTo>
                  <a:pt x="750" y="920"/>
                </a:lnTo>
                <a:lnTo>
                  <a:pt x="942" y="878"/>
                </a:lnTo>
                <a:lnTo>
                  <a:pt x="1135" y="835"/>
                </a:lnTo>
                <a:lnTo>
                  <a:pt x="1498" y="749"/>
                </a:lnTo>
                <a:lnTo>
                  <a:pt x="1498" y="749"/>
                </a:lnTo>
                <a:lnTo>
                  <a:pt x="1734" y="728"/>
                </a:lnTo>
                <a:lnTo>
                  <a:pt x="1734" y="728"/>
                </a:lnTo>
                <a:lnTo>
                  <a:pt x="1798" y="706"/>
                </a:lnTo>
                <a:lnTo>
                  <a:pt x="1862" y="706"/>
                </a:lnTo>
                <a:lnTo>
                  <a:pt x="1884" y="771"/>
                </a:lnTo>
                <a:lnTo>
                  <a:pt x="1884" y="835"/>
                </a:lnTo>
                <a:lnTo>
                  <a:pt x="1884" y="835"/>
                </a:lnTo>
                <a:lnTo>
                  <a:pt x="1926" y="920"/>
                </a:lnTo>
                <a:lnTo>
                  <a:pt x="1948" y="1027"/>
                </a:lnTo>
                <a:lnTo>
                  <a:pt x="2012" y="1220"/>
                </a:lnTo>
                <a:lnTo>
                  <a:pt x="2012" y="1220"/>
                </a:lnTo>
                <a:lnTo>
                  <a:pt x="2140" y="1519"/>
                </a:lnTo>
                <a:lnTo>
                  <a:pt x="2205" y="1691"/>
                </a:lnTo>
                <a:lnTo>
                  <a:pt x="2226" y="1840"/>
                </a:lnTo>
                <a:lnTo>
                  <a:pt x="2226" y="1840"/>
                </a:lnTo>
                <a:lnTo>
                  <a:pt x="2119" y="1798"/>
                </a:lnTo>
                <a:lnTo>
                  <a:pt x="2012" y="1776"/>
                </a:lnTo>
                <a:lnTo>
                  <a:pt x="1905" y="1776"/>
                </a:lnTo>
                <a:lnTo>
                  <a:pt x="1841" y="1798"/>
                </a:lnTo>
                <a:lnTo>
                  <a:pt x="1798" y="1840"/>
                </a:lnTo>
                <a:lnTo>
                  <a:pt x="1798" y="1840"/>
                </a:lnTo>
                <a:lnTo>
                  <a:pt x="1755" y="1883"/>
                </a:lnTo>
                <a:lnTo>
                  <a:pt x="1755" y="1926"/>
                </a:lnTo>
                <a:lnTo>
                  <a:pt x="1755" y="2012"/>
                </a:lnTo>
                <a:lnTo>
                  <a:pt x="1819" y="2204"/>
                </a:lnTo>
                <a:lnTo>
                  <a:pt x="1819" y="2204"/>
                </a:lnTo>
                <a:lnTo>
                  <a:pt x="1969" y="2760"/>
                </a:lnTo>
                <a:lnTo>
                  <a:pt x="2033" y="3039"/>
                </a:lnTo>
                <a:lnTo>
                  <a:pt x="2098" y="3338"/>
                </a:lnTo>
                <a:lnTo>
                  <a:pt x="2098" y="3338"/>
                </a:lnTo>
                <a:lnTo>
                  <a:pt x="2098" y="3488"/>
                </a:lnTo>
                <a:lnTo>
                  <a:pt x="2098" y="3659"/>
                </a:lnTo>
                <a:lnTo>
                  <a:pt x="2055" y="3809"/>
                </a:lnTo>
                <a:lnTo>
                  <a:pt x="2012" y="3959"/>
                </a:lnTo>
                <a:lnTo>
                  <a:pt x="1884" y="4279"/>
                </a:lnTo>
                <a:lnTo>
                  <a:pt x="1777" y="4579"/>
                </a:lnTo>
                <a:lnTo>
                  <a:pt x="1777" y="4579"/>
                </a:lnTo>
                <a:lnTo>
                  <a:pt x="1691" y="4900"/>
                </a:lnTo>
                <a:lnTo>
                  <a:pt x="1627" y="5221"/>
                </a:lnTo>
                <a:lnTo>
                  <a:pt x="1584" y="5542"/>
                </a:lnTo>
                <a:lnTo>
                  <a:pt x="1584" y="5884"/>
                </a:lnTo>
                <a:lnTo>
                  <a:pt x="1584" y="5884"/>
                </a:lnTo>
                <a:lnTo>
                  <a:pt x="1605" y="6162"/>
                </a:lnTo>
                <a:lnTo>
                  <a:pt x="1691" y="6398"/>
                </a:lnTo>
                <a:lnTo>
                  <a:pt x="1798" y="6633"/>
                </a:lnTo>
                <a:lnTo>
                  <a:pt x="1948" y="6826"/>
                </a:lnTo>
                <a:lnTo>
                  <a:pt x="2140" y="7018"/>
                </a:lnTo>
                <a:lnTo>
                  <a:pt x="2333" y="7168"/>
                </a:lnTo>
                <a:lnTo>
                  <a:pt x="2568" y="7296"/>
                </a:lnTo>
                <a:lnTo>
                  <a:pt x="2804" y="7403"/>
                </a:lnTo>
                <a:lnTo>
                  <a:pt x="2804" y="7403"/>
                </a:lnTo>
                <a:lnTo>
                  <a:pt x="2932" y="7446"/>
                </a:lnTo>
                <a:lnTo>
                  <a:pt x="3039" y="7489"/>
                </a:lnTo>
                <a:lnTo>
                  <a:pt x="3082" y="7532"/>
                </a:lnTo>
                <a:lnTo>
                  <a:pt x="3103" y="7574"/>
                </a:lnTo>
                <a:lnTo>
                  <a:pt x="3125" y="7639"/>
                </a:lnTo>
                <a:lnTo>
                  <a:pt x="3103" y="7724"/>
                </a:lnTo>
                <a:lnTo>
                  <a:pt x="3103" y="7724"/>
                </a:lnTo>
                <a:lnTo>
                  <a:pt x="3082" y="7788"/>
                </a:lnTo>
                <a:lnTo>
                  <a:pt x="3060" y="7831"/>
                </a:lnTo>
                <a:lnTo>
                  <a:pt x="2996" y="7874"/>
                </a:lnTo>
                <a:lnTo>
                  <a:pt x="2911" y="7938"/>
                </a:lnTo>
                <a:lnTo>
                  <a:pt x="2868" y="7981"/>
                </a:lnTo>
                <a:lnTo>
                  <a:pt x="2825" y="8045"/>
                </a:lnTo>
                <a:lnTo>
                  <a:pt x="2825" y="8045"/>
                </a:lnTo>
                <a:lnTo>
                  <a:pt x="2782" y="8152"/>
                </a:lnTo>
                <a:lnTo>
                  <a:pt x="2761" y="8280"/>
                </a:lnTo>
                <a:lnTo>
                  <a:pt x="2761" y="8409"/>
                </a:lnTo>
                <a:lnTo>
                  <a:pt x="2804" y="8516"/>
                </a:lnTo>
                <a:lnTo>
                  <a:pt x="2804" y="8516"/>
                </a:lnTo>
                <a:lnTo>
                  <a:pt x="2846" y="8601"/>
                </a:lnTo>
                <a:lnTo>
                  <a:pt x="2889" y="8687"/>
                </a:lnTo>
                <a:lnTo>
                  <a:pt x="2953" y="8751"/>
                </a:lnTo>
                <a:lnTo>
                  <a:pt x="2996" y="8815"/>
                </a:lnTo>
                <a:lnTo>
                  <a:pt x="2996" y="8815"/>
                </a:lnTo>
                <a:lnTo>
                  <a:pt x="3039" y="8922"/>
                </a:lnTo>
                <a:lnTo>
                  <a:pt x="3039" y="9008"/>
                </a:lnTo>
                <a:lnTo>
                  <a:pt x="2975" y="9072"/>
                </a:lnTo>
                <a:lnTo>
                  <a:pt x="2911" y="9136"/>
                </a:lnTo>
                <a:lnTo>
                  <a:pt x="2718" y="9222"/>
                </a:lnTo>
                <a:lnTo>
                  <a:pt x="2525" y="9286"/>
                </a:lnTo>
                <a:lnTo>
                  <a:pt x="2525" y="9286"/>
                </a:lnTo>
                <a:lnTo>
                  <a:pt x="2333" y="9372"/>
                </a:lnTo>
                <a:lnTo>
                  <a:pt x="2098" y="9479"/>
                </a:lnTo>
                <a:lnTo>
                  <a:pt x="1969" y="9543"/>
                </a:lnTo>
                <a:lnTo>
                  <a:pt x="1862" y="9607"/>
                </a:lnTo>
                <a:lnTo>
                  <a:pt x="1798" y="9671"/>
                </a:lnTo>
                <a:lnTo>
                  <a:pt x="1755" y="9757"/>
                </a:lnTo>
                <a:lnTo>
                  <a:pt x="1755" y="9757"/>
                </a:lnTo>
                <a:lnTo>
                  <a:pt x="1755" y="9842"/>
                </a:lnTo>
                <a:lnTo>
                  <a:pt x="1777" y="9907"/>
                </a:lnTo>
                <a:lnTo>
                  <a:pt x="1841" y="9971"/>
                </a:lnTo>
                <a:lnTo>
                  <a:pt x="1926" y="10014"/>
                </a:lnTo>
                <a:lnTo>
                  <a:pt x="2162" y="10121"/>
                </a:lnTo>
                <a:lnTo>
                  <a:pt x="2418" y="10163"/>
                </a:lnTo>
                <a:lnTo>
                  <a:pt x="2718" y="10206"/>
                </a:lnTo>
                <a:lnTo>
                  <a:pt x="2996" y="10249"/>
                </a:lnTo>
                <a:lnTo>
                  <a:pt x="3381" y="10249"/>
                </a:lnTo>
                <a:lnTo>
                  <a:pt x="3381" y="10249"/>
                </a:lnTo>
                <a:lnTo>
                  <a:pt x="3681" y="10249"/>
                </a:lnTo>
                <a:lnTo>
                  <a:pt x="3980" y="10227"/>
                </a:lnTo>
                <a:lnTo>
                  <a:pt x="4280" y="10185"/>
                </a:lnTo>
                <a:lnTo>
                  <a:pt x="4430" y="10121"/>
                </a:lnTo>
                <a:lnTo>
                  <a:pt x="4579" y="10078"/>
                </a:lnTo>
                <a:lnTo>
                  <a:pt x="4579" y="10078"/>
                </a:lnTo>
                <a:lnTo>
                  <a:pt x="4751" y="9971"/>
                </a:lnTo>
                <a:lnTo>
                  <a:pt x="4815" y="9907"/>
                </a:lnTo>
                <a:lnTo>
                  <a:pt x="4879" y="9821"/>
                </a:lnTo>
                <a:lnTo>
                  <a:pt x="4900" y="9735"/>
                </a:lnTo>
                <a:lnTo>
                  <a:pt x="4900" y="9671"/>
                </a:lnTo>
                <a:lnTo>
                  <a:pt x="4858" y="9586"/>
                </a:lnTo>
                <a:lnTo>
                  <a:pt x="4772" y="9500"/>
                </a:lnTo>
                <a:lnTo>
                  <a:pt x="4772" y="9500"/>
                </a:lnTo>
                <a:lnTo>
                  <a:pt x="4708" y="9457"/>
                </a:lnTo>
                <a:lnTo>
                  <a:pt x="4579" y="9414"/>
                </a:lnTo>
                <a:lnTo>
                  <a:pt x="4301" y="9329"/>
                </a:lnTo>
                <a:lnTo>
                  <a:pt x="4173" y="9265"/>
                </a:lnTo>
                <a:lnTo>
                  <a:pt x="4066" y="9200"/>
                </a:lnTo>
                <a:lnTo>
                  <a:pt x="3980" y="9136"/>
                </a:lnTo>
                <a:lnTo>
                  <a:pt x="3980" y="9094"/>
                </a:lnTo>
                <a:lnTo>
                  <a:pt x="3959" y="9051"/>
                </a:lnTo>
                <a:lnTo>
                  <a:pt x="3959" y="9051"/>
                </a:lnTo>
                <a:lnTo>
                  <a:pt x="4023" y="8987"/>
                </a:lnTo>
                <a:lnTo>
                  <a:pt x="4130" y="8880"/>
                </a:lnTo>
                <a:lnTo>
                  <a:pt x="4237" y="8773"/>
                </a:lnTo>
                <a:lnTo>
                  <a:pt x="4301" y="8687"/>
                </a:lnTo>
                <a:lnTo>
                  <a:pt x="4301" y="8687"/>
                </a:lnTo>
                <a:lnTo>
                  <a:pt x="4323" y="8623"/>
                </a:lnTo>
                <a:lnTo>
                  <a:pt x="4323" y="8537"/>
                </a:lnTo>
                <a:lnTo>
                  <a:pt x="4323" y="8366"/>
                </a:lnTo>
                <a:lnTo>
                  <a:pt x="4323" y="8366"/>
                </a:lnTo>
                <a:lnTo>
                  <a:pt x="4280" y="8238"/>
                </a:lnTo>
                <a:lnTo>
                  <a:pt x="4237" y="8131"/>
                </a:lnTo>
                <a:lnTo>
                  <a:pt x="4109" y="7895"/>
                </a:lnTo>
                <a:lnTo>
                  <a:pt x="4109" y="7895"/>
                </a:lnTo>
                <a:lnTo>
                  <a:pt x="4045" y="7810"/>
                </a:lnTo>
                <a:lnTo>
                  <a:pt x="4023" y="7767"/>
                </a:lnTo>
                <a:lnTo>
                  <a:pt x="4045" y="7746"/>
                </a:lnTo>
                <a:lnTo>
                  <a:pt x="4130" y="7703"/>
                </a:lnTo>
                <a:lnTo>
                  <a:pt x="4130" y="7703"/>
                </a:lnTo>
                <a:lnTo>
                  <a:pt x="4344" y="7639"/>
                </a:lnTo>
                <a:lnTo>
                  <a:pt x="4579" y="7574"/>
                </a:lnTo>
                <a:lnTo>
                  <a:pt x="4793" y="7489"/>
                </a:lnTo>
                <a:lnTo>
                  <a:pt x="4879" y="7425"/>
                </a:lnTo>
                <a:lnTo>
                  <a:pt x="4986" y="7339"/>
                </a:lnTo>
                <a:lnTo>
                  <a:pt x="4986" y="7339"/>
                </a:lnTo>
                <a:lnTo>
                  <a:pt x="5200" y="7125"/>
                </a:lnTo>
                <a:lnTo>
                  <a:pt x="5392" y="6868"/>
                </a:lnTo>
                <a:lnTo>
                  <a:pt x="5392" y="6868"/>
                </a:lnTo>
                <a:lnTo>
                  <a:pt x="5457" y="6740"/>
                </a:lnTo>
                <a:lnTo>
                  <a:pt x="5499" y="6612"/>
                </a:lnTo>
                <a:lnTo>
                  <a:pt x="5564" y="6312"/>
                </a:lnTo>
                <a:lnTo>
                  <a:pt x="5564" y="6312"/>
                </a:lnTo>
                <a:lnTo>
                  <a:pt x="5628" y="6034"/>
                </a:lnTo>
                <a:lnTo>
                  <a:pt x="5649" y="5777"/>
                </a:lnTo>
                <a:lnTo>
                  <a:pt x="5649" y="5499"/>
                </a:lnTo>
                <a:lnTo>
                  <a:pt x="5606" y="5221"/>
                </a:lnTo>
                <a:lnTo>
                  <a:pt x="5606" y="5221"/>
                </a:lnTo>
                <a:lnTo>
                  <a:pt x="5499" y="4707"/>
                </a:lnTo>
                <a:lnTo>
                  <a:pt x="5435" y="4451"/>
                </a:lnTo>
                <a:lnTo>
                  <a:pt x="5350" y="4194"/>
                </a:lnTo>
                <a:lnTo>
                  <a:pt x="5350" y="4194"/>
                </a:lnTo>
                <a:lnTo>
                  <a:pt x="5328" y="4087"/>
                </a:lnTo>
                <a:lnTo>
                  <a:pt x="5307" y="3980"/>
                </a:lnTo>
                <a:lnTo>
                  <a:pt x="5307" y="3787"/>
                </a:lnTo>
                <a:lnTo>
                  <a:pt x="5350" y="3573"/>
                </a:lnTo>
                <a:lnTo>
                  <a:pt x="5392" y="3359"/>
                </a:lnTo>
                <a:lnTo>
                  <a:pt x="5392" y="3359"/>
                </a:lnTo>
                <a:lnTo>
                  <a:pt x="5457" y="3103"/>
                </a:lnTo>
                <a:lnTo>
                  <a:pt x="5542" y="2803"/>
                </a:lnTo>
                <a:lnTo>
                  <a:pt x="5564" y="2653"/>
                </a:lnTo>
                <a:lnTo>
                  <a:pt x="5564" y="2525"/>
                </a:lnTo>
                <a:lnTo>
                  <a:pt x="5564" y="2375"/>
                </a:lnTo>
                <a:lnTo>
                  <a:pt x="5521" y="2247"/>
                </a:lnTo>
                <a:lnTo>
                  <a:pt x="5521" y="2247"/>
                </a:lnTo>
                <a:lnTo>
                  <a:pt x="5457" y="2140"/>
                </a:lnTo>
                <a:lnTo>
                  <a:pt x="5414" y="2097"/>
                </a:lnTo>
                <a:lnTo>
                  <a:pt x="5350" y="2054"/>
                </a:lnTo>
                <a:lnTo>
                  <a:pt x="5350" y="2054"/>
                </a:lnTo>
                <a:lnTo>
                  <a:pt x="5307" y="2033"/>
                </a:lnTo>
                <a:lnTo>
                  <a:pt x="5243" y="2033"/>
                </a:lnTo>
                <a:lnTo>
                  <a:pt x="5136" y="2033"/>
                </a:lnTo>
                <a:lnTo>
                  <a:pt x="5093" y="2033"/>
                </a:lnTo>
                <a:lnTo>
                  <a:pt x="5050" y="2012"/>
                </a:lnTo>
                <a:lnTo>
                  <a:pt x="5029" y="1969"/>
                </a:lnTo>
                <a:lnTo>
                  <a:pt x="5029" y="1926"/>
                </a:lnTo>
                <a:lnTo>
                  <a:pt x="5029" y="1926"/>
                </a:lnTo>
                <a:lnTo>
                  <a:pt x="5050" y="1862"/>
                </a:lnTo>
                <a:lnTo>
                  <a:pt x="5072" y="1819"/>
                </a:lnTo>
                <a:lnTo>
                  <a:pt x="5114" y="1819"/>
                </a:lnTo>
                <a:lnTo>
                  <a:pt x="5157" y="1819"/>
                </a:lnTo>
                <a:lnTo>
                  <a:pt x="5243" y="1883"/>
                </a:lnTo>
                <a:lnTo>
                  <a:pt x="5328" y="1926"/>
                </a:lnTo>
                <a:lnTo>
                  <a:pt x="5328" y="1926"/>
                </a:lnTo>
                <a:lnTo>
                  <a:pt x="5414" y="1947"/>
                </a:lnTo>
                <a:lnTo>
                  <a:pt x="5499" y="1947"/>
                </a:lnTo>
                <a:lnTo>
                  <a:pt x="5628" y="1969"/>
                </a:lnTo>
                <a:lnTo>
                  <a:pt x="5628" y="1969"/>
                </a:lnTo>
                <a:lnTo>
                  <a:pt x="5820" y="1990"/>
                </a:lnTo>
                <a:lnTo>
                  <a:pt x="5927" y="2012"/>
                </a:lnTo>
                <a:lnTo>
                  <a:pt x="5992" y="2033"/>
                </a:lnTo>
                <a:lnTo>
                  <a:pt x="5992" y="2033"/>
                </a:lnTo>
                <a:lnTo>
                  <a:pt x="6013" y="2097"/>
                </a:lnTo>
                <a:lnTo>
                  <a:pt x="6013" y="2161"/>
                </a:lnTo>
                <a:lnTo>
                  <a:pt x="6034" y="2225"/>
                </a:lnTo>
                <a:lnTo>
                  <a:pt x="6056" y="2290"/>
                </a:lnTo>
                <a:lnTo>
                  <a:pt x="6056" y="2290"/>
                </a:lnTo>
                <a:lnTo>
                  <a:pt x="6120" y="2311"/>
                </a:lnTo>
                <a:lnTo>
                  <a:pt x="6163" y="2311"/>
                </a:lnTo>
                <a:lnTo>
                  <a:pt x="6184" y="2311"/>
                </a:lnTo>
                <a:lnTo>
                  <a:pt x="6206" y="2268"/>
                </a:lnTo>
                <a:lnTo>
                  <a:pt x="6227" y="2204"/>
                </a:lnTo>
                <a:lnTo>
                  <a:pt x="6291" y="2140"/>
                </a:lnTo>
                <a:lnTo>
                  <a:pt x="6291" y="2140"/>
                </a:lnTo>
                <a:lnTo>
                  <a:pt x="6441" y="2118"/>
                </a:lnTo>
                <a:lnTo>
                  <a:pt x="6591" y="2118"/>
                </a:lnTo>
                <a:lnTo>
                  <a:pt x="6591" y="2118"/>
                </a:lnTo>
                <a:lnTo>
                  <a:pt x="6655" y="2161"/>
                </a:lnTo>
                <a:lnTo>
                  <a:pt x="6698" y="2225"/>
                </a:lnTo>
                <a:lnTo>
                  <a:pt x="6762" y="2290"/>
                </a:lnTo>
                <a:lnTo>
                  <a:pt x="6783" y="2311"/>
                </a:lnTo>
                <a:lnTo>
                  <a:pt x="6826" y="2311"/>
                </a:lnTo>
                <a:lnTo>
                  <a:pt x="6826" y="2311"/>
                </a:lnTo>
                <a:lnTo>
                  <a:pt x="6890" y="2311"/>
                </a:lnTo>
                <a:lnTo>
                  <a:pt x="6912" y="2268"/>
                </a:lnTo>
                <a:lnTo>
                  <a:pt x="6912" y="2247"/>
                </a:lnTo>
                <a:lnTo>
                  <a:pt x="6912" y="2183"/>
                </a:lnTo>
                <a:lnTo>
                  <a:pt x="6869" y="2097"/>
                </a:lnTo>
                <a:lnTo>
                  <a:pt x="6826" y="2012"/>
                </a:lnTo>
                <a:lnTo>
                  <a:pt x="6826" y="2012"/>
                </a:lnTo>
                <a:close/>
                <a:moveTo>
                  <a:pt x="1477" y="343"/>
                </a:moveTo>
                <a:lnTo>
                  <a:pt x="1477" y="343"/>
                </a:lnTo>
                <a:lnTo>
                  <a:pt x="1349" y="364"/>
                </a:lnTo>
                <a:lnTo>
                  <a:pt x="1220" y="385"/>
                </a:lnTo>
                <a:lnTo>
                  <a:pt x="964" y="471"/>
                </a:lnTo>
                <a:lnTo>
                  <a:pt x="964" y="471"/>
                </a:lnTo>
                <a:lnTo>
                  <a:pt x="707" y="557"/>
                </a:lnTo>
                <a:lnTo>
                  <a:pt x="450" y="642"/>
                </a:lnTo>
                <a:lnTo>
                  <a:pt x="450" y="642"/>
                </a:lnTo>
                <a:lnTo>
                  <a:pt x="343" y="664"/>
                </a:lnTo>
                <a:lnTo>
                  <a:pt x="322" y="685"/>
                </a:lnTo>
                <a:lnTo>
                  <a:pt x="257" y="642"/>
                </a:lnTo>
                <a:lnTo>
                  <a:pt x="257" y="642"/>
                </a:lnTo>
                <a:lnTo>
                  <a:pt x="257" y="599"/>
                </a:lnTo>
                <a:lnTo>
                  <a:pt x="236" y="535"/>
                </a:lnTo>
                <a:lnTo>
                  <a:pt x="236" y="407"/>
                </a:lnTo>
                <a:lnTo>
                  <a:pt x="236" y="407"/>
                </a:lnTo>
                <a:lnTo>
                  <a:pt x="643" y="385"/>
                </a:lnTo>
                <a:lnTo>
                  <a:pt x="1028" y="343"/>
                </a:lnTo>
                <a:lnTo>
                  <a:pt x="1819" y="236"/>
                </a:lnTo>
                <a:lnTo>
                  <a:pt x="1819" y="236"/>
                </a:lnTo>
                <a:lnTo>
                  <a:pt x="1798" y="278"/>
                </a:lnTo>
                <a:lnTo>
                  <a:pt x="1777" y="321"/>
                </a:lnTo>
                <a:lnTo>
                  <a:pt x="1734" y="343"/>
                </a:lnTo>
                <a:lnTo>
                  <a:pt x="1670" y="343"/>
                </a:lnTo>
                <a:lnTo>
                  <a:pt x="1563" y="343"/>
                </a:lnTo>
                <a:lnTo>
                  <a:pt x="1477" y="343"/>
                </a:lnTo>
                <a:lnTo>
                  <a:pt x="1477" y="343"/>
                </a:lnTo>
                <a:close/>
                <a:moveTo>
                  <a:pt x="2333" y="9842"/>
                </a:moveTo>
                <a:lnTo>
                  <a:pt x="2333" y="9842"/>
                </a:lnTo>
                <a:lnTo>
                  <a:pt x="2376" y="9800"/>
                </a:lnTo>
                <a:lnTo>
                  <a:pt x="2440" y="9735"/>
                </a:lnTo>
                <a:lnTo>
                  <a:pt x="2525" y="9714"/>
                </a:lnTo>
                <a:lnTo>
                  <a:pt x="2547" y="9714"/>
                </a:lnTo>
                <a:lnTo>
                  <a:pt x="2547" y="9735"/>
                </a:lnTo>
                <a:lnTo>
                  <a:pt x="2547" y="9735"/>
                </a:lnTo>
                <a:lnTo>
                  <a:pt x="2547" y="9778"/>
                </a:lnTo>
                <a:lnTo>
                  <a:pt x="2547" y="9800"/>
                </a:lnTo>
                <a:lnTo>
                  <a:pt x="2483" y="9842"/>
                </a:lnTo>
                <a:lnTo>
                  <a:pt x="2397" y="9842"/>
                </a:lnTo>
                <a:lnTo>
                  <a:pt x="2333" y="9842"/>
                </a:lnTo>
                <a:lnTo>
                  <a:pt x="2333" y="9842"/>
                </a:lnTo>
                <a:close/>
                <a:moveTo>
                  <a:pt x="2611" y="9693"/>
                </a:moveTo>
                <a:lnTo>
                  <a:pt x="2611" y="9693"/>
                </a:lnTo>
                <a:lnTo>
                  <a:pt x="2611" y="9671"/>
                </a:lnTo>
                <a:lnTo>
                  <a:pt x="2654" y="9650"/>
                </a:lnTo>
                <a:lnTo>
                  <a:pt x="2697" y="9650"/>
                </a:lnTo>
                <a:lnTo>
                  <a:pt x="2718" y="9607"/>
                </a:lnTo>
                <a:lnTo>
                  <a:pt x="2718" y="9607"/>
                </a:lnTo>
                <a:lnTo>
                  <a:pt x="2718" y="9628"/>
                </a:lnTo>
                <a:lnTo>
                  <a:pt x="2739" y="9650"/>
                </a:lnTo>
                <a:lnTo>
                  <a:pt x="2697" y="9671"/>
                </a:lnTo>
                <a:lnTo>
                  <a:pt x="2654" y="9693"/>
                </a:lnTo>
                <a:lnTo>
                  <a:pt x="2611" y="9693"/>
                </a:lnTo>
                <a:lnTo>
                  <a:pt x="2611" y="9693"/>
                </a:lnTo>
                <a:close/>
                <a:moveTo>
                  <a:pt x="2889" y="9949"/>
                </a:moveTo>
                <a:lnTo>
                  <a:pt x="2889" y="9949"/>
                </a:lnTo>
                <a:lnTo>
                  <a:pt x="2846" y="9949"/>
                </a:lnTo>
                <a:lnTo>
                  <a:pt x="2804" y="9928"/>
                </a:lnTo>
                <a:lnTo>
                  <a:pt x="2804" y="9928"/>
                </a:lnTo>
                <a:lnTo>
                  <a:pt x="2825" y="9907"/>
                </a:lnTo>
                <a:lnTo>
                  <a:pt x="2846" y="9907"/>
                </a:lnTo>
                <a:lnTo>
                  <a:pt x="2889" y="9907"/>
                </a:lnTo>
                <a:lnTo>
                  <a:pt x="2889" y="9928"/>
                </a:lnTo>
                <a:lnTo>
                  <a:pt x="2889" y="9949"/>
                </a:lnTo>
                <a:lnTo>
                  <a:pt x="2889" y="9949"/>
                </a:lnTo>
                <a:close/>
                <a:moveTo>
                  <a:pt x="5521" y="428"/>
                </a:moveTo>
                <a:lnTo>
                  <a:pt x="5521" y="428"/>
                </a:lnTo>
                <a:lnTo>
                  <a:pt x="5499" y="471"/>
                </a:lnTo>
                <a:lnTo>
                  <a:pt x="5457" y="492"/>
                </a:lnTo>
                <a:lnTo>
                  <a:pt x="5435" y="492"/>
                </a:lnTo>
                <a:lnTo>
                  <a:pt x="5371" y="492"/>
                </a:lnTo>
                <a:lnTo>
                  <a:pt x="5371" y="492"/>
                </a:lnTo>
                <a:lnTo>
                  <a:pt x="5435" y="450"/>
                </a:lnTo>
                <a:lnTo>
                  <a:pt x="5521" y="428"/>
                </a:lnTo>
                <a:lnTo>
                  <a:pt x="5521" y="428"/>
                </a:lnTo>
                <a:close/>
                <a:moveTo>
                  <a:pt x="4152" y="963"/>
                </a:moveTo>
                <a:lnTo>
                  <a:pt x="4152" y="963"/>
                </a:lnTo>
                <a:lnTo>
                  <a:pt x="4066" y="942"/>
                </a:lnTo>
                <a:lnTo>
                  <a:pt x="3959" y="878"/>
                </a:lnTo>
                <a:lnTo>
                  <a:pt x="3895" y="813"/>
                </a:lnTo>
                <a:lnTo>
                  <a:pt x="3873" y="771"/>
                </a:lnTo>
                <a:lnTo>
                  <a:pt x="3852" y="728"/>
                </a:lnTo>
                <a:lnTo>
                  <a:pt x="3852" y="728"/>
                </a:lnTo>
                <a:lnTo>
                  <a:pt x="4109" y="728"/>
                </a:lnTo>
                <a:lnTo>
                  <a:pt x="4344" y="685"/>
                </a:lnTo>
                <a:lnTo>
                  <a:pt x="4836" y="621"/>
                </a:lnTo>
                <a:lnTo>
                  <a:pt x="4836" y="621"/>
                </a:lnTo>
                <a:lnTo>
                  <a:pt x="4494" y="835"/>
                </a:lnTo>
                <a:lnTo>
                  <a:pt x="4301" y="920"/>
                </a:lnTo>
                <a:lnTo>
                  <a:pt x="4216" y="942"/>
                </a:lnTo>
                <a:lnTo>
                  <a:pt x="4152" y="963"/>
                </a:lnTo>
                <a:lnTo>
                  <a:pt x="4152" y="963"/>
                </a:lnTo>
                <a:close/>
                <a:moveTo>
                  <a:pt x="4858" y="1284"/>
                </a:moveTo>
                <a:lnTo>
                  <a:pt x="4858" y="1284"/>
                </a:lnTo>
                <a:lnTo>
                  <a:pt x="4793" y="1370"/>
                </a:lnTo>
                <a:lnTo>
                  <a:pt x="4751" y="1370"/>
                </a:lnTo>
                <a:lnTo>
                  <a:pt x="4686" y="1348"/>
                </a:lnTo>
                <a:lnTo>
                  <a:pt x="4686" y="1348"/>
                </a:lnTo>
                <a:lnTo>
                  <a:pt x="4601" y="1305"/>
                </a:lnTo>
                <a:lnTo>
                  <a:pt x="4515" y="1241"/>
                </a:lnTo>
                <a:lnTo>
                  <a:pt x="4451" y="1156"/>
                </a:lnTo>
                <a:lnTo>
                  <a:pt x="4408" y="1070"/>
                </a:lnTo>
                <a:lnTo>
                  <a:pt x="4408" y="1070"/>
                </a:lnTo>
                <a:lnTo>
                  <a:pt x="4708" y="942"/>
                </a:lnTo>
                <a:lnTo>
                  <a:pt x="4986" y="813"/>
                </a:lnTo>
                <a:lnTo>
                  <a:pt x="4986" y="813"/>
                </a:lnTo>
                <a:lnTo>
                  <a:pt x="5179" y="685"/>
                </a:lnTo>
                <a:lnTo>
                  <a:pt x="5285" y="621"/>
                </a:lnTo>
                <a:lnTo>
                  <a:pt x="5371" y="578"/>
                </a:lnTo>
                <a:lnTo>
                  <a:pt x="5371" y="578"/>
                </a:lnTo>
                <a:lnTo>
                  <a:pt x="5328" y="664"/>
                </a:lnTo>
                <a:lnTo>
                  <a:pt x="5243" y="792"/>
                </a:lnTo>
                <a:lnTo>
                  <a:pt x="5029" y="1027"/>
                </a:lnTo>
                <a:lnTo>
                  <a:pt x="5029" y="1027"/>
                </a:lnTo>
                <a:lnTo>
                  <a:pt x="4943" y="1156"/>
                </a:lnTo>
                <a:lnTo>
                  <a:pt x="4858" y="1284"/>
                </a:lnTo>
                <a:lnTo>
                  <a:pt x="4858" y="1284"/>
                </a:lnTo>
                <a:close/>
                <a:moveTo>
                  <a:pt x="4772" y="2482"/>
                </a:moveTo>
                <a:lnTo>
                  <a:pt x="4772" y="2482"/>
                </a:lnTo>
                <a:lnTo>
                  <a:pt x="4900" y="2482"/>
                </a:lnTo>
                <a:lnTo>
                  <a:pt x="4965" y="2504"/>
                </a:lnTo>
                <a:lnTo>
                  <a:pt x="4986" y="2525"/>
                </a:lnTo>
                <a:lnTo>
                  <a:pt x="5007" y="2546"/>
                </a:lnTo>
                <a:lnTo>
                  <a:pt x="4986" y="2696"/>
                </a:lnTo>
                <a:lnTo>
                  <a:pt x="4986" y="2696"/>
                </a:lnTo>
                <a:lnTo>
                  <a:pt x="4965" y="2803"/>
                </a:lnTo>
                <a:lnTo>
                  <a:pt x="4922" y="2867"/>
                </a:lnTo>
                <a:lnTo>
                  <a:pt x="4836" y="2910"/>
                </a:lnTo>
                <a:lnTo>
                  <a:pt x="4708" y="2932"/>
                </a:lnTo>
                <a:lnTo>
                  <a:pt x="4708" y="2932"/>
                </a:lnTo>
                <a:lnTo>
                  <a:pt x="4601" y="2932"/>
                </a:lnTo>
                <a:lnTo>
                  <a:pt x="4558" y="2889"/>
                </a:lnTo>
                <a:lnTo>
                  <a:pt x="4558" y="2846"/>
                </a:lnTo>
                <a:lnTo>
                  <a:pt x="4579" y="2782"/>
                </a:lnTo>
                <a:lnTo>
                  <a:pt x="4686" y="2632"/>
                </a:lnTo>
                <a:lnTo>
                  <a:pt x="4729" y="2546"/>
                </a:lnTo>
                <a:lnTo>
                  <a:pt x="4772" y="2482"/>
                </a:lnTo>
                <a:lnTo>
                  <a:pt x="4772" y="2482"/>
                </a:lnTo>
                <a:close/>
                <a:moveTo>
                  <a:pt x="3167" y="2375"/>
                </a:moveTo>
                <a:lnTo>
                  <a:pt x="3167" y="2375"/>
                </a:lnTo>
                <a:lnTo>
                  <a:pt x="3852" y="2418"/>
                </a:lnTo>
                <a:lnTo>
                  <a:pt x="4194" y="2439"/>
                </a:lnTo>
                <a:lnTo>
                  <a:pt x="4515" y="2482"/>
                </a:lnTo>
                <a:lnTo>
                  <a:pt x="4515" y="2482"/>
                </a:lnTo>
                <a:lnTo>
                  <a:pt x="4408" y="2718"/>
                </a:lnTo>
                <a:lnTo>
                  <a:pt x="4344" y="2867"/>
                </a:lnTo>
                <a:lnTo>
                  <a:pt x="4301" y="2910"/>
                </a:lnTo>
                <a:lnTo>
                  <a:pt x="4258" y="2932"/>
                </a:lnTo>
                <a:lnTo>
                  <a:pt x="4258" y="2932"/>
                </a:lnTo>
                <a:lnTo>
                  <a:pt x="4216" y="2953"/>
                </a:lnTo>
                <a:lnTo>
                  <a:pt x="4130" y="2953"/>
                </a:lnTo>
                <a:lnTo>
                  <a:pt x="3980" y="2953"/>
                </a:lnTo>
                <a:lnTo>
                  <a:pt x="3681" y="2910"/>
                </a:lnTo>
                <a:lnTo>
                  <a:pt x="3681" y="2910"/>
                </a:lnTo>
                <a:lnTo>
                  <a:pt x="3510" y="2889"/>
                </a:lnTo>
                <a:lnTo>
                  <a:pt x="3381" y="2867"/>
                </a:lnTo>
                <a:lnTo>
                  <a:pt x="3338" y="2825"/>
                </a:lnTo>
                <a:lnTo>
                  <a:pt x="3296" y="2782"/>
                </a:lnTo>
                <a:lnTo>
                  <a:pt x="3232" y="2653"/>
                </a:lnTo>
                <a:lnTo>
                  <a:pt x="3232" y="2653"/>
                </a:lnTo>
                <a:lnTo>
                  <a:pt x="3167" y="2482"/>
                </a:lnTo>
                <a:lnTo>
                  <a:pt x="3146" y="2397"/>
                </a:lnTo>
                <a:lnTo>
                  <a:pt x="3146" y="2375"/>
                </a:lnTo>
                <a:lnTo>
                  <a:pt x="3167" y="2375"/>
                </a:lnTo>
                <a:lnTo>
                  <a:pt x="3167" y="2375"/>
                </a:lnTo>
                <a:close/>
                <a:moveTo>
                  <a:pt x="3938" y="5371"/>
                </a:moveTo>
                <a:lnTo>
                  <a:pt x="3938" y="5371"/>
                </a:lnTo>
                <a:lnTo>
                  <a:pt x="3916" y="5349"/>
                </a:lnTo>
                <a:lnTo>
                  <a:pt x="3873" y="5306"/>
                </a:lnTo>
                <a:lnTo>
                  <a:pt x="3809" y="5221"/>
                </a:lnTo>
                <a:lnTo>
                  <a:pt x="3745" y="5071"/>
                </a:lnTo>
                <a:lnTo>
                  <a:pt x="3702" y="4921"/>
                </a:lnTo>
                <a:lnTo>
                  <a:pt x="3659" y="4600"/>
                </a:lnTo>
                <a:lnTo>
                  <a:pt x="3617" y="4386"/>
                </a:lnTo>
                <a:lnTo>
                  <a:pt x="3617" y="4386"/>
                </a:lnTo>
                <a:lnTo>
                  <a:pt x="3531" y="4087"/>
                </a:lnTo>
                <a:lnTo>
                  <a:pt x="3424" y="3787"/>
                </a:lnTo>
                <a:lnTo>
                  <a:pt x="3210" y="3210"/>
                </a:lnTo>
                <a:lnTo>
                  <a:pt x="3210" y="3210"/>
                </a:lnTo>
                <a:lnTo>
                  <a:pt x="3189" y="3167"/>
                </a:lnTo>
                <a:lnTo>
                  <a:pt x="3189" y="3145"/>
                </a:lnTo>
                <a:lnTo>
                  <a:pt x="3189" y="3145"/>
                </a:lnTo>
                <a:lnTo>
                  <a:pt x="3232" y="3167"/>
                </a:lnTo>
                <a:lnTo>
                  <a:pt x="3274" y="3210"/>
                </a:lnTo>
                <a:lnTo>
                  <a:pt x="3381" y="3445"/>
                </a:lnTo>
                <a:lnTo>
                  <a:pt x="3488" y="3766"/>
                </a:lnTo>
                <a:lnTo>
                  <a:pt x="3617" y="4151"/>
                </a:lnTo>
                <a:lnTo>
                  <a:pt x="3831" y="4921"/>
                </a:lnTo>
                <a:lnTo>
                  <a:pt x="3938" y="5371"/>
                </a:lnTo>
                <a:lnTo>
                  <a:pt x="3938" y="5371"/>
                </a:lnTo>
                <a:close/>
                <a:moveTo>
                  <a:pt x="3060" y="2739"/>
                </a:moveTo>
                <a:lnTo>
                  <a:pt x="3060" y="2739"/>
                </a:lnTo>
                <a:lnTo>
                  <a:pt x="2996" y="2653"/>
                </a:lnTo>
                <a:lnTo>
                  <a:pt x="2953" y="2546"/>
                </a:lnTo>
                <a:lnTo>
                  <a:pt x="2889" y="2354"/>
                </a:lnTo>
                <a:lnTo>
                  <a:pt x="2889" y="2354"/>
                </a:lnTo>
                <a:lnTo>
                  <a:pt x="2932" y="2354"/>
                </a:lnTo>
                <a:lnTo>
                  <a:pt x="2975" y="2397"/>
                </a:lnTo>
                <a:lnTo>
                  <a:pt x="3018" y="2439"/>
                </a:lnTo>
                <a:lnTo>
                  <a:pt x="3039" y="2482"/>
                </a:lnTo>
                <a:lnTo>
                  <a:pt x="3082" y="2632"/>
                </a:lnTo>
                <a:lnTo>
                  <a:pt x="3060" y="2739"/>
                </a:lnTo>
                <a:lnTo>
                  <a:pt x="3060" y="2739"/>
                </a:lnTo>
                <a:close/>
                <a:moveTo>
                  <a:pt x="2440" y="985"/>
                </a:moveTo>
                <a:lnTo>
                  <a:pt x="2440" y="985"/>
                </a:lnTo>
                <a:lnTo>
                  <a:pt x="2504" y="1134"/>
                </a:lnTo>
                <a:lnTo>
                  <a:pt x="2547" y="1284"/>
                </a:lnTo>
                <a:lnTo>
                  <a:pt x="2547" y="1284"/>
                </a:lnTo>
                <a:lnTo>
                  <a:pt x="2654" y="1562"/>
                </a:lnTo>
                <a:lnTo>
                  <a:pt x="2718" y="1691"/>
                </a:lnTo>
                <a:lnTo>
                  <a:pt x="2761" y="1840"/>
                </a:lnTo>
                <a:lnTo>
                  <a:pt x="2761" y="1840"/>
                </a:lnTo>
                <a:lnTo>
                  <a:pt x="2718" y="1840"/>
                </a:lnTo>
                <a:lnTo>
                  <a:pt x="2675" y="1819"/>
                </a:lnTo>
                <a:lnTo>
                  <a:pt x="2590" y="1733"/>
                </a:lnTo>
                <a:lnTo>
                  <a:pt x="2525" y="1605"/>
                </a:lnTo>
                <a:lnTo>
                  <a:pt x="2440" y="1455"/>
                </a:lnTo>
                <a:lnTo>
                  <a:pt x="2333" y="1134"/>
                </a:lnTo>
                <a:lnTo>
                  <a:pt x="2311" y="1006"/>
                </a:lnTo>
                <a:lnTo>
                  <a:pt x="2290" y="920"/>
                </a:lnTo>
                <a:lnTo>
                  <a:pt x="2290" y="920"/>
                </a:lnTo>
                <a:lnTo>
                  <a:pt x="2376" y="899"/>
                </a:lnTo>
                <a:lnTo>
                  <a:pt x="2397" y="878"/>
                </a:lnTo>
                <a:lnTo>
                  <a:pt x="2440" y="985"/>
                </a:lnTo>
                <a:lnTo>
                  <a:pt x="2440" y="985"/>
                </a:lnTo>
                <a:close/>
                <a:moveTo>
                  <a:pt x="2012" y="428"/>
                </a:moveTo>
                <a:lnTo>
                  <a:pt x="2012" y="428"/>
                </a:lnTo>
                <a:lnTo>
                  <a:pt x="2033" y="364"/>
                </a:lnTo>
                <a:lnTo>
                  <a:pt x="2055" y="300"/>
                </a:lnTo>
                <a:lnTo>
                  <a:pt x="2098" y="257"/>
                </a:lnTo>
                <a:lnTo>
                  <a:pt x="2140" y="214"/>
                </a:lnTo>
                <a:lnTo>
                  <a:pt x="2140" y="214"/>
                </a:lnTo>
                <a:lnTo>
                  <a:pt x="2183" y="214"/>
                </a:lnTo>
                <a:lnTo>
                  <a:pt x="2183" y="236"/>
                </a:lnTo>
                <a:lnTo>
                  <a:pt x="2140" y="300"/>
                </a:lnTo>
                <a:lnTo>
                  <a:pt x="2012" y="428"/>
                </a:lnTo>
                <a:lnTo>
                  <a:pt x="2012" y="428"/>
                </a:lnTo>
                <a:close/>
                <a:moveTo>
                  <a:pt x="2183" y="706"/>
                </a:moveTo>
                <a:lnTo>
                  <a:pt x="2183" y="706"/>
                </a:lnTo>
                <a:lnTo>
                  <a:pt x="2162" y="685"/>
                </a:lnTo>
                <a:lnTo>
                  <a:pt x="2162" y="642"/>
                </a:lnTo>
                <a:lnTo>
                  <a:pt x="2205" y="578"/>
                </a:lnTo>
                <a:lnTo>
                  <a:pt x="2247" y="535"/>
                </a:lnTo>
                <a:lnTo>
                  <a:pt x="2290" y="535"/>
                </a:lnTo>
                <a:lnTo>
                  <a:pt x="2311" y="535"/>
                </a:lnTo>
                <a:lnTo>
                  <a:pt x="2311" y="535"/>
                </a:lnTo>
                <a:lnTo>
                  <a:pt x="2311" y="621"/>
                </a:lnTo>
                <a:lnTo>
                  <a:pt x="2290" y="664"/>
                </a:lnTo>
                <a:lnTo>
                  <a:pt x="2247" y="706"/>
                </a:lnTo>
                <a:lnTo>
                  <a:pt x="2183" y="706"/>
                </a:lnTo>
                <a:lnTo>
                  <a:pt x="2183" y="706"/>
                </a:lnTo>
                <a:close/>
                <a:moveTo>
                  <a:pt x="2547" y="2397"/>
                </a:moveTo>
                <a:lnTo>
                  <a:pt x="2547" y="2397"/>
                </a:lnTo>
                <a:lnTo>
                  <a:pt x="2611" y="2589"/>
                </a:lnTo>
                <a:lnTo>
                  <a:pt x="2718" y="2760"/>
                </a:lnTo>
                <a:lnTo>
                  <a:pt x="2718" y="2760"/>
                </a:lnTo>
                <a:lnTo>
                  <a:pt x="2675" y="2782"/>
                </a:lnTo>
                <a:lnTo>
                  <a:pt x="2632" y="2782"/>
                </a:lnTo>
                <a:lnTo>
                  <a:pt x="2547" y="2782"/>
                </a:lnTo>
                <a:lnTo>
                  <a:pt x="2461" y="2760"/>
                </a:lnTo>
                <a:lnTo>
                  <a:pt x="2376" y="2739"/>
                </a:lnTo>
                <a:lnTo>
                  <a:pt x="2376" y="2739"/>
                </a:lnTo>
                <a:lnTo>
                  <a:pt x="2290" y="2482"/>
                </a:lnTo>
                <a:lnTo>
                  <a:pt x="2247" y="2375"/>
                </a:lnTo>
                <a:lnTo>
                  <a:pt x="2226" y="2225"/>
                </a:lnTo>
                <a:lnTo>
                  <a:pt x="2226" y="2225"/>
                </a:lnTo>
                <a:lnTo>
                  <a:pt x="2354" y="2225"/>
                </a:lnTo>
                <a:lnTo>
                  <a:pt x="2440" y="2247"/>
                </a:lnTo>
                <a:lnTo>
                  <a:pt x="2504" y="2290"/>
                </a:lnTo>
                <a:lnTo>
                  <a:pt x="2547" y="2397"/>
                </a:lnTo>
                <a:lnTo>
                  <a:pt x="2547" y="2397"/>
                </a:lnTo>
                <a:close/>
                <a:moveTo>
                  <a:pt x="4216" y="9714"/>
                </a:moveTo>
                <a:lnTo>
                  <a:pt x="4216" y="9714"/>
                </a:lnTo>
                <a:lnTo>
                  <a:pt x="4066" y="9800"/>
                </a:lnTo>
                <a:lnTo>
                  <a:pt x="3916" y="9821"/>
                </a:lnTo>
                <a:lnTo>
                  <a:pt x="3745" y="9842"/>
                </a:lnTo>
                <a:lnTo>
                  <a:pt x="3617" y="9821"/>
                </a:lnTo>
                <a:lnTo>
                  <a:pt x="3617" y="9821"/>
                </a:lnTo>
                <a:lnTo>
                  <a:pt x="3574" y="9778"/>
                </a:lnTo>
                <a:lnTo>
                  <a:pt x="3552" y="9735"/>
                </a:lnTo>
                <a:lnTo>
                  <a:pt x="3531" y="9714"/>
                </a:lnTo>
                <a:lnTo>
                  <a:pt x="3531" y="9714"/>
                </a:lnTo>
                <a:lnTo>
                  <a:pt x="3488" y="9714"/>
                </a:lnTo>
                <a:lnTo>
                  <a:pt x="3445" y="9735"/>
                </a:lnTo>
                <a:lnTo>
                  <a:pt x="3403" y="9735"/>
                </a:lnTo>
                <a:lnTo>
                  <a:pt x="3360" y="9757"/>
                </a:lnTo>
                <a:lnTo>
                  <a:pt x="3360" y="9757"/>
                </a:lnTo>
                <a:lnTo>
                  <a:pt x="3360" y="9671"/>
                </a:lnTo>
                <a:lnTo>
                  <a:pt x="3381" y="9628"/>
                </a:lnTo>
                <a:lnTo>
                  <a:pt x="3445" y="9500"/>
                </a:lnTo>
                <a:lnTo>
                  <a:pt x="3445" y="9500"/>
                </a:lnTo>
                <a:lnTo>
                  <a:pt x="3531" y="9414"/>
                </a:lnTo>
                <a:lnTo>
                  <a:pt x="3595" y="9329"/>
                </a:lnTo>
                <a:lnTo>
                  <a:pt x="3595" y="9329"/>
                </a:lnTo>
                <a:lnTo>
                  <a:pt x="3595" y="9286"/>
                </a:lnTo>
                <a:lnTo>
                  <a:pt x="3595" y="9222"/>
                </a:lnTo>
                <a:lnTo>
                  <a:pt x="3552" y="9136"/>
                </a:lnTo>
                <a:lnTo>
                  <a:pt x="3510" y="9094"/>
                </a:lnTo>
                <a:lnTo>
                  <a:pt x="3488" y="9072"/>
                </a:lnTo>
                <a:lnTo>
                  <a:pt x="3445" y="9094"/>
                </a:lnTo>
                <a:lnTo>
                  <a:pt x="3424" y="9136"/>
                </a:lnTo>
                <a:lnTo>
                  <a:pt x="3424" y="9136"/>
                </a:lnTo>
                <a:lnTo>
                  <a:pt x="3403" y="9094"/>
                </a:lnTo>
                <a:lnTo>
                  <a:pt x="3403" y="9051"/>
                </a:lnTo>
                <a:lnTo>
                  <a:pt x="3424" y="8965"/>
                </a:lnTo>
                <a:lnTo>
                  <a:pt x="3445" y="8880"/>
                </a:lnTo>
                <a:lnTo>
                  <a:pt x="3467" y="8794"/>
                </a:lnTo>
                <a:lnTo>
                  <a:pt x="3467" y="8794"/>
                </a:lnTo>
                <a:lnTo>
                  <a:pt x="3467" y="8708"/>
                </a:lnTo>
                <a:lnTo>
                  <a:pt x="3424" y="8644"/>
                </a:lnTo>
                <a:lnTo>
                  <a:pt x="3381" y="8623"/>
                </a:lnTo>
                <a:lnTo>
                  <a:pt x="3296" y="8580"/>
                </a:lnTo>
                <a:lnTo>
                  <a:pt x="3296" y="8580"/>
                </a:lnTo>
                <a:lnTo>
                  <a:pt x="3296" y="8559"/>
                </a:lnTo>
                <a:lnTo>
                  <a:pt x="3317" y="8516"/>
                </a:lnTo>
                <a:lnTo>
                  <a:pt x="3403" y="8473"/>
                </a:lnTo>
                <a:lnTo>
                  <a:pt x="3488" y="8430"/>
                </a:lnTo>
                <a:lnTo>
                  <a:pt x="3510" y="8387"/>
                </a:lnTo>
                <a:lnTo>
                  <a:pt x="3510" y="8366"/>
                </a:lnTo>
                <a:lnTo>
                  <a:pt x="3510" y="8366"/>
                </a:lnTo>
                <a:lnTo>
                  <a:pt x="3488" y="8323"/>
                </a:lnTo>
                <a:lnTo>
                  <a:pt x="3445" y="8302"/>
                </a:lnTo>
                <a:lnTo>
                  <a:pt x="3403" y="8302"/>
                </a:lnTo>
                <a:lnTo>
                  <a:pt x="3360" y="8302"/>
                </a:lnTo>
                <a:lnTo>
                  <a:pt x="3253" y="8345"/>
                </a:lnTo>
                <a:lnTo>
                  <a:pt x="3167" y="8366"/>
                </a:lnTo>
                <a:lnTo>
                  <a:pt x="3167" y="8366"/>
                </a:lnTo>
                <a:lnTo>
                  <a:pt x="3189" y="8323"/>
                </a:lnTo>
                <a:lnTo>
                  <a:pt x="3232" y="8302"/>
                </a:lnTo>
                <a:lnTo>
                  <a:pt x="3360" y="8238"/>
                </a:lnTo>
                <a:lnTo>
                  <a:pt x="3488" y="8173"/>
                </a:lnTo>
                <a:lnTo>
                  <a:pt x="3574" y="8109"/>
                </a:lnTo>
                <a:lnTo>
                  <a:pt x="3574" y="8109"/>
                </a:lnTo>
                <a:lnTo>
                  <a:pt x="3510" y="8045"/>
                </a:lnTo>
                <a:lnTo>
                  <a:pt x="3445" y="8024"/>
                </a:lnTo>
                <a:lnTo>
                  <a:pt x="3445" y="8024"/>
                </a:lnTo>
                <a:lnTo>
                  <a:pt x="3510" y="7960"/>
                </a:lnTo>
                <a:lnTo>
                  <a:pt x="3595" y="7938"/>
                </a:lnTo>
                <a:lnTo>
                  <a:pt x="3638" y="7938"/>
                </a:lnTo>
                <a:lnTo>
                  <a:pt x="3702" y="7960"/>
                </a:lnTo>
                <a:lnTo>
                  <a:pt x="3745" y="8024"/>
                </a:lnTo>
                <a:lnTo>
                  <a:pt x="3766" y="8088"/>
                </a:lnTo>
                <a:lnTo>
                  <a:pt x="3852" y="8238"/>
                </a:lnTo>
                <a:lnTo>
                  <a:pt x="3852" y="8238"/>
                </a:lnTo>
                <a:lnTo>
                  <a:pt x="3895" y="8409"/>
                </a:lnTo>
                <a:lnTo>
                  <a:pt x="3895" y="8473"/>
                </a:lnTo>
                <a:lnTo>
                  <a:pt x="3873" y="8516"/>
                </a:lnTo>
                <a:lnTo>
                  <a:pt x="3809" y="8623"/>
                </a:lnTo>
                <a:lnTo>
                  <a:pt x="3702" y="8751"/>
                </a:lnTo>
                <a:lnTo>
                  <a:pt x="3702" y="8751"/>
                </a:lnTo>
                <a:lnTo>
                  <a:pt x="3659" y="8815"/>
                </a:lnTo>
                <a:lnTo>
                  <a:pt x="3638" y="8901"/>
                </a:lnTo>
                <a:lnTo>
                  <a:pt x="3617" y="8965"/>
                </a:lnTo>
                <a:lnTo>
                  <a:pt x="3617" y="9029"/>
                </a:lnTo>
                <a:lnTo>
                  <a:pt x="3659" y="9179"/>
                </a:lnTo>
                <a:lnTo>
                  <a:pt x="3745" y="9329"/>
                </a:lnTo>
                <a:lnTo>
                  <a:pt x="3831" y="9457"/>
                </a:lnTo>
                <a:lnTo>
                  <a:pt x="3959" y="9564"/>
                </a:lnTo>
                <a:lnTo>
                  <a:pt x="4087" y="9650"/>
                </a:lnTo>
                <a:lnTo>
                  <a:pt x="4216" y="9714"/>
                </a:lnTo>
                <a:lnTo>
                  <a:pt x="4216" y="9714"/>
                </a:lnTo>
                <a:close/>
                <a:moveTo>
                  <a:pt x="5136" y="5841"/>
                </a:moveTo>
                <a:lnTo>
                  <a:pt x="5136" y="5841"/>
                </a:lnTo>
                <a:lnTo>
                  <a:pt x="5093" y="6162"/>
                </a:lnTo>
                <a:lnTo>
                  <a:pt x="5029" y="6483"/>
                </a:lnTo>
                <a:lnTo>
                  <a:pt x="4986" y="6633"/>
                </a:lnTo>
                <a:lnTo>
                  <a:pt x="4922" y="6783"/>
                </a:lnTo>
                <a:lnTo>
                  <a:pt x="4836" y="6911"/>
                </a:lnTo>
                <a:lnTo>
                  <a:pt x="4708" y="7018"/>
                </a:lnTo>
                <a:lnTo>
                  <a:pt x="4708" y="7018"/>
                </a:lnTo>
                <a:lnTo>
                  <a:pt x="4601" y="7082"/>
                </a:lnTo>
                <a:lnTo>
                  <a:pt x="4472" y="7147"/>
                </a:lnTo>
                <a:lnTo>
                  <a:pt x="4344" y="7189"/>
                </a:lnTo>
                <a:lnTo>
                  <a:pt x="4216" y="7211"/>
                </a:lnTo>
                <a:lnTo>
                  <a:pt x="3959" y="7232"/>
                </a:lnTo>
                <a:lnTo>
                  <a:pt x="3681" y="7211"/>
                </a:lnTo>
                <a:lnTo>
                  <a:pt x="3681" y="7211"/>
                </a:lnTo>
                <a:lnTo>
                  <a:pt x="3403" y="7168"/>
                </a:lnTo>
                <a:lnTo>
                  <a:pt x="3125" y="7082"/>
                </a:lnTo>
                <a:lnTo>
                  <a:pt x="2868" y="6975"/>
                </a:lnTo>
                <a:lnTo>
                  <a:pt x="2739" y="6911"/>
                </a:lnTo>
                <a:lnTo>
                  <a:pt x="2632" y="6847"/>
                </a:lnTo>
                <a:lnTo>
                  <a:pt x="2632" y="6847"/>
                </a:lnTo>
                <a:lnTo>
                  <a:pt x="2504" y="6740"/>
                </a:lnTo>
                <a:lnTo>
                  <a:pt x="2418" y="6633"/>
                </a:lnTo>
                <a:lnTo>
                  <a:pt x="2333" y="6526"/>
                </a:lnTo>
                <a:lnTo>
                  <a:pt x="2269" y="6398"/>
                </a:lnTo>
                <a:lnTo>
                  <a:pt x="2140" y="6141"/>
                </a:lnTo>
                <a:lnTo>
                  <a:pt x="2076" y="5884"/>
                </a:lnTo>
                <a:lnTo>
                  <a:pt x="2076" y="5884"/>
                </a:lnTo>
                <a:lnTo>
                  <a:pt x="2055" y="5734"/>
                </a:lnTo>
                <a:lnTo>
                  <a:pt x="2033" y="5585"/>
                </a:lnTo>
                <a:lnTo>
                  <a:pt x="2055" y="5328"/>
                </a:lnTo>
                <a:lnTo>
                  <a:pt x="2098" y="5050"/>
                </a:lnTo>
                <a:lnTo>
                  <a:pt x="2183" y="4772"/>
                </a:lnTo>
                <a:lnTo>
                  <a:pt x="2269" y="4515"/>
                </a:lnTo>
                <a:lnTo>
                  <a:pt x="2397" y="4237"/>
                </a:lnTo>
                <a:lnTo>
                  <a:pt x="2611" y="3723"/>
                </a:lnTo>
                <a:lnTo>
                  <a:pt x="2611" y="3723"/>
                </a:lnTo>
                <a:lnTo>
                  <a:pt x="2590" y="3552"/>
                </a:lnTo>
                <a:lnTo>
                  <a:pt x="2547" y="3359"/>
                </a:lnTo>
                <a:lnTo>
                  <a:pt x="2525" y="3188"/>
                </a:lnTo>
                <a:lnTo>
                  <a:pt x="2483" y="2996"/>
                </a:lnTo>
                <a:lnTo>
                  <a:pt x="2483" y="2996"/>
                </a:lnTo>
                <a:lnTo>
                  <a:pt x="2568" y="3039"/>
                </a:lnTo>
                <a:lnTo>
                  <a:pt x="2654" y="3039"/>
                </a:lnTo>
                <a:lnTo>
                  <a:pt x="2739" y="3060"/>
                </a:lnTo>
                <a:lnTo>
                  <a:pt x="2804" y="3103"/>
                </a:lnTo>
                <a:lnTo>
                  <a:pt x="2804" y="3103"/>
                </a:lnTo>
                <a:lnTo>
                  <a:pt x="2846" y="3188"/>
                </a:lnTo>
                <a:lnTo>
                  <a:pt x="2889" y="3317"/>
                </a:lnTo>
                <a:lnTo>
                  <a:pt x="2953" y="3573"/>
                </a:lnTo>
                <a:lnTo>
                  <a:pt x="2953" y="3573"/>
                </a:lnTo>
                <a:lnTo>
                  <a:pt x="3210" y="4365"/>
                </a:lnTo>
                <a:lnTo>
                  <a:pt x="3210" y="4365"/>
                </a:lnTo>
                <a:lnTo>
                  <a:pt x="3296" y="4729"/>
                </a:lnTo>
                <a:lnTo>
                  <a:pt x="3360" y="4943"/>
                </a:lnTo>
                <a:lnTo>
                  <a:pt x="3424" y="5135"/>
                </a:lnTo>
                <a:lnTo>
                  <a:pt x="3510" y="5328"/>
                </a:lnTo>
                <a:lnTo>
                  <a:pt x="3617" y="5478"/>
                </a:lnTo>
                <a:lnTo>
                  <a:pt x="3681" y="5563"/>
                </a:lnTo>
                <a:lnTo>
                  <a:pt x="3745" y="5606"/>
                </a:lnTo>
                <a:lnTo>
                  <a:pt x="3831" y="5649"/>
                </a:lnTo>
                <a:lnTo>
                  <a:pt x="3916" y="5670"/>
                </a:lnTo>
                <a:lnTo>
                  <a:pt x="3916" y="5670"/>
                </a:lnTo>
                <a:lnTo>
                  <a:pt x="4109" y="5692"/>
                </a:lnTo>
                <a:lnTo>
                  <a:pt x="4216" y="5670"/>
                </a:lnTo>
                <a:lnTo>
                  <a:pt x="4237" y="5649"/>
                </a:lnTo>
                <a:lnTo>
                  <a:pt x="4280" y="5627"/>
                </a:lnTo>
                <a:lnTo>
                  <a:pt x="4280" y="5627"/>
                </a:lnTo>
                <a:lnTo>
                  <a:pt x="4280" y="5563"/>
                </a:lnTo>
                <a:lnTo>
                  <a:pt x="4258" y="5499"/>
                </a:lnTo>
                <a:lnTo>
                  <a:pt x="4216" y="5456"/>
                </a:lnTo>
                <a:lnTo>
                  <a:pt x="4194" y="5413"/>
                </a:lnTo>
                <a:lnTo>
                  <a:pt x="4194" y="5413"/>
                </a:lnTo>
                <a:lnTo>
                  <a:pt x="3980" y="4772"/>
                </a:lnTo>
                <a:lnTo>
                  <a:pt x="3980" y="4772"/>
                </a:lnTo>
                <a:lnTo>
                  <a:pt x="3702" y="3980"/>
                </a:lnTo>
                <a:lnTo>
                  <a:pt x="3467" y="3167"/>
                </a:lnTo>
                <a:lnTo>
                  <a:pt x="3467" y="3167"/>
                </a:lnTo>
                <a:lnTo>
                  <a:pt x="3788" y="3188"/>
                </a:lnTo>
                <a:lnTo>
                  <a:pt x="4130" y="3210"/>
                </a:lnTo>
                <a:lnTo>
                  <a:pt x="4130" y="3210"/>
                </a:lnTo>
                <a:lnTo>
                  <a:pt x="4087" y="3274"/>
                </a:lnTo>
                <a:lnTo>
                  <a:pt x="4023" y="3359"/>
                </a:lnTo>
                <a:lnTo>
                  <a:pt x="3980" y="3445"/>
                </a:lnTo>
                <a:lnTo>
                  <a:pt x="3980" y="3488"/>
                </a:lnTo>
                <a:lnTo>
                  <a:pt x="3980" y="3509"/>
                </a:lnTo>
                <a:lnTo>
                  <a:pt x="3980" y="3509"/>
                </a:lnTo>
                <a:lnTo>
                  <a:pt x="4023" y="3531"/>
                </a:lnTo>
                <a:lnTo>
                  <a:pt x="4045" y="3531"/>
                </a:lnTo>
                <a:lnTo>
                  <a:pt x="4130" y="3509"/>
                </a:lnTo>
                <a:lnTo>
                  <a:pt x="4237" y="3424"/>
                </a:lnTo>
                <a:lnTo>
                  <a:pt x="4237" y="3424"/>
                </a:lnTo>
                <a:lnTo>
                  <a:pt x="4344" y="3295"/>
                </a:lnTo>
                <a:lnTo>
                  <a:pt x="4387" y="3252"/>
                </a:lnTo>
                <a:lnTo>
                  <a:pt x="4472" y="3210"/>
                </a:lnTo>
                <a:lnTo>
                  <a:pt x="4472" y="3210"/>
                </a:lnTo>
                <a:lnTo>
                  <a:pt x="4558" y="3188"/>
                </a:lnTo>
                <a:lnTo>
                  <a:pt x="4686" y="3167"/>
                </a:lnTo>
                <a:lnTo>
                  <a:pt x="4922" y="3167"/>
                </a:lnTo>
                <a:lnTo>
                  <a:pt x="4922" y="3167"/>
                </a:lnTo>
                <a:lnTo>
                  <a:pt x="4858" y="3509"/>
                </a:lnTo>
                <a:lnTo>
                  <a:pt x="4836" y="3852"/>
                </a:lnTo>
                <a:lnTo>
                  <a:pt x="4836" y="4023"/>
                </a:lnTo>
                <a:lnTo>
                  <a:pt x="4836" y="4194"/>
                </a:lnTo>
                <a:lnTo>
                  <a:pt x="4879" y="4365"/>
                </a:lnTo>
                <a:lnTo>
                  <a:pt x="4922" y="4536"/>
                </a:lnTo>
                <a:lnTo>
                  <a:pt x="4922" y="4536"/>
                </a:lnTo>
                <a:lnTo>
                  <a:pt x="5029" y="4857"/>
                </a:lnTo>
                <a:lnTo>
                  <a:pt x="5093" y="5178"/>
                </a:lnTo>
                <a:lnTo>
                  <a:pt x="5136" y="5520"/>
                </a:lnTo>
                <a:lnTo>
                  <a:pt x="5136" y="5841"/>
                </a:lnTo>
                <a:lnTo>
                  <a:pt x="5136" y="5841"/>
                </a:lnTo>
                <a:close/>
                <a:moveTo>
                  <a:pt x="5457" y="1755"/>
                </a:moveTo>
                <a:lnTo>
                  <a:pt x="5457" y="1755"/>
                </a:lnTo>
                <a:lnTo>
                  <a:pt x="5200" y="1626"/>
                </a:lnTo>
                <a:lnTo>
                  <a:pt x="5072" y="1541"/>
                </a:lnTo>
                <a:lnTo>
                  <a:pt x="5029" y="1498"/>
                </a:lnTo>
                <a:lnTo>
                  <a:pt x="5029" y="1455"/>
                </a:lnTo>
                <a:lnTo>
                  <a:pt x="5029" y="1455"/>
                </a:lnTo>
                <a:lnTo>
                  <a:pt x="5050" y="1370"/>
                </a:lnTo>
                <a:lnTo>
                  <a:pt x="5136" y="1263"/>
                </a:lnTo>
                <a:lnTo>
                  <a:pt x="5285" y="1113"/>
                </a:lnTo>
                <a:lnTo>
                  <a:pt x="5285" y="1113"/>
                </a:lnTo>
                <a:lnTo>
                  <a:pt x="5414" y="920"/>
                </a:lnTo>
                <a:lnTo>
                  <a:pt x="5564" y="728"/>
                </a:lnTo>
                <a:lnTo>
                  <a:pt x="5564" y="728"/>
                </a:lnTo>
                <a:lnTo>
                  <a:pt x="5564" y="771"/>
                </a:lnTo>
                <a:lnTo>
                  <a:pt x="5564" y="878"/>
                </a:lnTo>
                <a:lnTo>
                  <a:pt x="5542" y="1220"/>
                </a:lnTo>
                <a:lnTo>
                  <a:pt x="5457" y="1755"/>
                </a:lnTo>
                <a:lnTo>
                  <a:pt x="5457" y="1755"/>
                </a:lnTo>
                <a:close/>
                <a:moveTo>
                  <a:pt x="5713" y="1733"/>
                </a:moveTo>
                <a:lnTo>
                  <a:pt x="5713" y="1733"/>
                </a:lnTo>
                <a:lnTo>
                  <a:pt x="5713" y="1541"/>
                </a:lnTo>
                <a:lnTo>
                  <a:pt x="5735" y="1348"/>
                </a:lnTo>
                <a:lnTo>
                  <a:pt x="5756" y="1177"/>
                </a:lnTo>
                <a:lnTo>
                  <a:pt x="5756" y="985"/>
                </a:lnTo>
                <a:lnTo>
                  <a:pt x="5756" y="985"/>
                </a:lnTo>
                <a:lnTo>
                  <a:pt x="5778" y="1006"/>
                </a:lnTo>
                <a:lnTo>
                  <a:pt x="5799" y="1092"/>
                </a:lnTo>
                <a:lnTo>
                  <a:pt x="5863" y="1348"/>
                </a:lnTo>
                <a:lnTo>
                  <a:pt x="5927" y="1776"/>
                </a:lnTo>
                <a:lnTo>
                  <a:pt x="5927" y="1776"/>
                </a:lnTo>
                <a:lnTo>
                  <a:pt x="5820" y="1755"/>
                </a:lnTo>
                <a:lnTo>
                  <a:pt x="5713" y="1733"/>
                </a:lnTo>
                <a:lnTo>
                  <a:pt x="5713" y="1733"/>
                </a:lnTo>
                <a:close/>
                <a:moveTo>
                  <a:pt x="6206" y="1926"/>
                </a:moveTo>
                <a:lnTo>
                  <a:pt x="6206" y="1926"/>
                </a:lnTo>
                <a:lnTo>
                  <a:pt x="6184" y="1776"/>
                </a:lnTo>
                <a:lnTo>
                  <a:pt x="6163" y="1605"/>
                </a:lnTo>
                <a:lnTo>
                  <a:pt x="6120" y="1455"/>
                </a:lnTo>
                <a:lnTo>
                  <a:pt x="6099" y="1284"/>
                </a:lnTo>
                <a:lnTo>
                  <a:pt x="6099" y="1284"/>
                </a:lnTo>
                <a:lnTo>
                  <a:pt x="6141" y="1305"/>
                </a:lnTo>
                <a:lnTo>
                  <a:pt x="6184" y="1370"/>
                </a:lnTo>
                <a:lnTo>
                  <a:pt x="6291" y="1584"/>
                </a:lnTo>
                <a:lnTo>
                  <a:pt x="6484" y="1926"/>
                </a:lnTo>
                <a:lnTo>
                  <a:pt x="6206" y="1926"/>
                </a:lnTo>
                <a:close/>
                <a:moveTo>
                  <a:pt x="4280" y="4087"/>
                </a:moveTo>
                <a:lnTo>
                  <a:pt x="4280" y="4087"/>
                </a:lnTo>
                <a:lnTo>
                  <a:pt x="4194" y="4087"/>
                </a:lnTo>
                <a:lnTo>
                  <a:pt x="4173" y="4130"/>
                </a:lnTo>
                <a:lnTo>
                  <a:pt x="4173" y="4172"/>
                </a:lnTo>
                <a:lnTo>
                  <a:pt x="4194" y="4215"/>
                </a:lnTo>
                <a:lnTo>
                  <a:pt x="4237" y="4237"/>
                </a:lnTo>
                <a:lnTo>
                  <a:pt x="4280" y="4237"/>
                </a:lnTo>
                <a:lnTo>
                  <a:pt x="4280" y="4194"/>
                </a:lnTo>
                <a:lnTo>
                  <a:pt x="4280" y="4087"/>
                </a:lnTo>
                <a:lnTo>
                  <a:pt x="4280" y="4087"/>
                </a:lnTo>
                <a:close/>
                <a:moveTo>
                  <a:pt x="2953" y="4857"/>
                </a:moveTo>
                <a:lnTo>
                  <a:pt x="2953" y="4857"/>
                </a:lnTo>
                <a:lnTo>
                  <a:pt x="2975" y="4814"/>
                </a:lnTo>
                <a:lnTo>
                  <a:pt x="2975" y="4750"/>
                </a:lnTo>
                <a:lnTo>
                  <a:pt x="2975" y="4665"/>
                </a:lnTo>
                <a:lnTo>
                  <a:pt x="2932" y="4600"/>
                </a:lnTo>
                <a:lnTo>
                  <a:pt x="2889" y="4536"/>
                </a:lnTo>
                <a:lnTo>
                  <a:pt x="2846" y="4472"/>
                </a:lnTo>
                <a:lnTo>
                  <a:pt x="2782" y="4429"/>
                </a:lnTo>
                <a:lnTo>
                  <a:pt x="2739" y="4429"/>
                </a:lnTo>
                <a:lnTo>
                  <a:pt x="2739" y="4429"/>
                </a:lnTo>
                <a:lnTo>
                  <a:pt x="2675" y="4472"/>
                </a:lnTo>
                <a:lnTo>
                  <a:pt x="2654" y="4536"/>
                </a:lnTo>
                <a:lnTo>
                  <a:pt x="2675" y="4600"/>
                </a:lnTo>
                <a:lnTo>
                  <a:pt x="2718" y="4686"/>
                </a:lnTo>
                <a:lnTo>
                  <a:pt x="2761" y="4750"/>
                </a:lnTo>
                <a:lnTo>
                  <a:pt x="2825" y="4814"/>
                </a:lnTo>
                <a:lnTo>
                  <a:pt x="2889" y="4836"/>
                </a:lnTo>
                <a:lnTo>
                  <a:pt x="2953" y="4857"/>
                </a:lnTo>
                <a:lnTo>
                  <a:pt x="2953" y="4857"/>
                </a:lnTo>
                <a:close/>
                <a:moveTo>
                  <a:pt x="4537" y="5093"/>
                </a:moveTo>
                <a:lnTo>
                  <a:pt x="4537" y="5093"/>
                </a:lnTo>
                <a:lnTo>
                  <a:pt x="4537" y="5157"/>
                </a:lnTo>
                <a:lnTo>
                  <a:pt x="4537" y="5199"/>
                </a:lnTo>
                <a:lnTo>
                  <a:pt x="4558" y="5242"/>
                </a:lnTo>
                <a:lnTo>
                  <a:pt x="4601" y="5264"/>
                </a:lnTo>
                <a:lnTo>
                  <a:pt x="4644" y="5264"/>
                </a:lnTo>
                <a:lnTo>
                  <a:pt x="4686" y="5264"/>
                </a:lnTo>
                <a:lnTo>
                  <a:pt x="4751" y="5242"/>
                </a:lnTo>
                <a:lnTo>
                  <a:pt x="4793" y="5199"/>
                </a:lnTo>
                <a:lnTo>
                  <a:pt x="4793" y="5199"/>
                </a:lnTo>
                <a:lnTo>
                  <a:pt x="4751" y="5114"/>
                </a:lnTo>
                <a:lnTo>
                  <a:pt x="4686" y="5050"/>
                </a:lnTo>
                <a:lnTo>
                  <a:pt x="4665" y="5028"/>
                </a:lnTo>
                <a:lnTo>
                  <a:pt x="4622" y="5028"/>
                </a:lnTo>
                <a:lnTo>
                  <a:pt x="4579" y="5050"/>
                </a:lnTo>
                <a:lnTo>
                  <a:pt x="4537" y="5093"/>
                </a:lnTo>
                <a:lnTo>
                  <a:pt x="4537" y="5093"/>
                </a:lnTo>
                <a:close/>
                <a:moveTo>
                  <a:pt x="2782" y="5863"/>
                </a:moveTo>
                <a:lnTo>
                  <a:pt x="2782" y="5863"/>
                </a:lnTo>
                <a:lnTo>
                  <a:pt x="2825" y="5884"/>
                </a:lnTo>
                <a:lnTo>
                  <a:pt x="2868" y="5884"/>
                </a:lnTo>
                <a:lnTo>
                  <a:pt x="2953" y="5884"/>
                </a:lnTo>
                <a:lnTo>
                  <a:pt x="2996" y="5820"/>
                </a:lnTo>
                <a:lnTo>
                  <a:pt x="3018" y="5777"/>
                </a:lnTo>
                <a:lnTo>
                  <a:pt x="3018" y="5734"/>
                </a:lnTo>
                <a:lnTo>
                  <a:pt x="3018" y="5734"/>
                </a:lnTo>
                <a:lnTo>
                  <a:pt x="2975" y="5692"/>
                </a:lnTo>
                <a:lnTo>
                  <a:pt x="2911" y="5670"/>
                </a:lnTo>
                <a:lnTo>
                  <a:pt x="2846" y="5670"/>
                </a:lnTo>
                <a:lnTo>
                  <a:pt x="2804" y="5692"/>
                </a:lnTo>
                <a:lnTo>
                  <a:pt x="2761" y="5734"/>
                </a:lnTo>
                <a:lnTo>
                  <a:pt x="2739" y="5777"/>
                </a:lnTo>
                <a:lnTo>
                  <a:pt x="2739" y="5820"/>
                </a:lnTo>
                <a:lnTo>
                  <a:pt x="2782" y="5863"/>
                </a:lnTo>
                <a:lnTo>
                  <a:pt x="2782" y="5863"/>
                </a:lnTo>
                <a:close/>
                <a:moveTo>
                  <a:pt x="3766" y="6013"/>
                </a:moveTo>
                <a:lnTo>
                  <a:pt x="3766" y="6013"/>
                </a:lnTo>
                <a:lnTo>
                  <a:pt x="3809" y="5991"/>
                </a:lnTo>
                <a:lnTo>
                  <a:pt x="3831" y="5948"/>
                </a:lnTo>
                <a:lnTo>
                  <a:pt x="3831" y="5820"/>
                </a:lnTo>
                <a:lnTo>
                  <a:pt x="3831" y="5820"/>
                </a:lnTo>
                <a:lnTo>
                  <a:pt x="3788" y="5777"/>
                </a:lnTo>
                <a:lnTo>
                  <a:pt x="3724" y="5777"/>
                </a:lnTo>
                <a:lnTo>
                  <a:pt x="3681" y="5799"/>
                </a:lnTo>
                <a:lnTo>
                  <a:pt x="3659" y="5841"/>
                </a:lnTo>
                <a:lnTo>
                  <a:pt x="3638" y="5906"/>
                </a:lnTo>
                <a:lnTo>
                  <a:pt x="3659" y="5948"/>
                </a:lnTo>
                <a:lnTo>
                  <a:pt x="3702" y="5991"/>
                </a:lnTo>
                <a:lnTo>
                  <a:pt x="3766" y="6013"/>
                </a:lnTo>
                <a:lnTo>
                  <a:pt x="3766" y="6013"/>
                </a:lnTo>
                <a:close/>
                <a:moveTo>
                  <a:pt x="2354" y="6055"/>
                </a:moveTo>
                <a:lnTo>
                  <a:pt x="2354" y="6055"/>
                </a:lnTo>
                <a:lnTo>
                  <a:pt x="2440" y="6077"/>
                </a:lnTo>
                <a:lnTo>
                  <a:pt x="2547" y="6098"/>
                </a:lnTo>
                <a:lnTo>
                  <a:pt x="2547" y="6098"/>
                </a:lnTo>
                <a:lnTo>
                  <a:pt x="2568" y="6034"/>
                </a:lnTo>
                <a:lnTo>
                  <a:pt x="2568" y="5970"/>
                </a:lnTo>
                <a:lnTo>
                  <a:pt x="2547" y="5927"/>
                </a:lnTo>
                <a:lnTo>
                  <a:pt x="2504" y="5884"/>
                </a:lnTo>
                <a:lnTo>
                  <a:pt x="2440" y="5884"/>
                </a:lnTo>
                <a:lnTo>
                  <a:pt x="2397" y="5906"/>
                </a:lnTo>
                <a:lnTo>
                  <a:pt x="2354" y="5948"/>
                </a:lnTo>
                <a:lnTo>
                  <a:pt x="2354" y="6055"/>
                </a:lnTo>
                <a:lnTo>
                  <a:pt x="2354" y="6055"/>
                </a:lnTo>
                <a:close/>
                <a:moveTo>
                  <a:pt x="4280" y="6676"/>
                </a:moveTo>
                <a:lnTo>
                  <a:pt x="4280" y="6676"/>
                </a:lnTo>
                <a:lnTo>
                  <a:pt x="4301" y="6740"/>
                </a:lnTo>
                <a:lnTo>
                  <a:pt x="4323" y="6761"/>
                </a:lnTo>
                <a:lnTo>
                  <a:pt x="4365" y="6783"/>
                </a:lnTo>
                <a:lnTo>
                  <a:pt x="4387" y="6783"/>
                </a:lnTo>
                <a:lnTo>
                  <a:pt x="4472" y="6740"/>
                </a:lnTo>
                <a:lnTo>
                  <a:pt x="4515" y="6719"/>
                </a:lnTo>
                <a:lnTo>
                  <a:pt x="4515" y="6719"/>
                </a:lnTo>
                <a:lnTo>
                  <a:pt x="4515" y="6676"/>
                </a:lnTo>
                <a:lnTo>
                  <a:pt x="4472" y="6612"/>
                </a:lnTo>
                <a:lnTo>
                  <a:pt x="4430" y="6590"/>
                </a:lnTo>
                <a:lnTo>
                  <a:pt x="4387" y="6569"/>
                </a:lnTo>
                <a:lnTo>
                  <a:pt x="4344" y="6569"/>
                </a:lnTo>
                <a:lnTo>
                  <a:pt x="4301" y="6590"/>
                </a:lnTo>
                <a:lnTo>
                  <a:pt x="4280" y="6633"/>
                </a:lnTo>
                <a:lnTo>
                  <a:pt x="4280" y="6676"/>
                </a:lnTo>
                <a:lnTo>
                  <a:pt x="4280" y="6676"/>
                </a:lnTo>
                <a:close/>
                <a:moveTo>
                  <a:pt x="2761" y="6569"/>
                </a:moveTo>
                <a:lnTo>
                  <a:pt x="2761" y="6569"/>
                </a:lnTo>
                <a:lnTo>
                  <a:pt x="2739" y="6654"/>
                </a:lnTo>
                <a:lnTo>
                  <a:pt x="2761" y="6654"/>
                </a:lnTo>
                <a:lnTo>
                  <a:pt x="2825" y="6654"/>
                </a:lnTo>
                <a:lnTo>
                  <a:pt x="2825" y="6654"/>
                </a:lnTo>
                <a:lnTo>
                  <a:pt x="2825" y="6633"/>
                </a:lnTo>
                <a:lnTo>
                  <a:pt x="2825" y="6590"/>
                </a:lnTo>
                <a:lnTo>
                  <a:pt x="2804" y="6590"/>
                </a:lnTo>
                <a:lnTo>
                  <a:pt x="2761" y="6569"/>
                </a:lnTo>
                <a:lnTo>
                  <a:pt x="2761" y="6569"/>
                </a:lnTo>
                <a:close/>
                <a:moveTo>
                  <a:pt x="3232" y="6804"/>
                </a:moveTo>
                <a:lnTo>
                  <a:pt x="3232" y="6804"/>
                </a:lnTo>
                <a:lnTo>
                  <a:pt x="3210" y="6826"/>
                </a:lnTo>
                <a:lnTo>
                  <a:pt x="3210" y="6868"/>
                </a:lnTo>
                <a:lnTo>
                  <a:pt x="3232" y="6911"/>
                </a:lnTo>
                <a:lnTo>
                  <a:pt x="3253" y="6933"/>
                </a:lnTo>
                <a:lnTo>
                  <a:pt x="3317" y="6975"/>
                </a:lnTo>
                <a:lnTo>
                  <a:pt x="3360" y="6975"/>
                </a:lnTo>
                <a:lnTo>
                  <a:pt x="3381" y="6954"/>
                </a:lnTo>
                <a:lnTo>
                  <a:pt x="3381" y="6954"/>
                </a:lnTo>
                <a:lnTo>
                  <a:pt x="3424" y="6911"/>
                </a:lnTo>
                <a:lnTo>
                  <a:pt x="3424" y="6890"/>
                </a:lnTo>
                <a:lnTo>
                  <a:pt x="3403" y="6847"/>
                </a:lnTo>
                <a:lnTo>
                  <a:pt x="3381" y="6826"/>
                </a:lnTo>
                <a:lnTo>
                  <a:pt x="3317" y="6804"/>
                </a:lnTo>
                <a:lnTo>
                  <a:pt x="3232" y="6804"/>
                </a:lnTo>
                <a:lnTo>
                  <a:pt x="3232" y="680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2568266" y="1490219"/>
            <a:ext cx="233960" cy="267464"/>
          </a:xfrm>
          <a:custGeom>
            <a:rect b="b" l="l" r="r" t="t"/>
            <a:pathLst>
              <a:path extrusionOk="0" h="9907" w="8666">
                <a:moveTo>
                  <a:pt x="7168" y="5028"/>
                </a:moveTo>
                <a:lnTo>
                  <a:pt x="7168" y="5028"/>
                </a:lnTo>
                <a:lnTo>
                  <a:pt x="7467" y="4986"/>
                </a:lnTo>
                <a:lnTo>
                  <a:pt x="7724" y="4943"/>
                </a:lnTo>
                <a:lnTo>
                  <a:pt x="7831" y="4900"/>
                </a:lnTo>
                <a:lnTo>
                  <a:pt x="7959" y="4836"/>
                </a:lnTo>
                <a:lnTo>
                  <a:pt x="8066" y="4772"/>
                </a:lnTo>
                <a:lnTo>
                  <a:pt x="8173" y="4665"/>
                </a:lnTo>
                <a:lnTo>
                  <a:pt x="8173" y="4665"/>
                </a:lnTo>
                <a:lnTo>
                  <a:pt x="8344" y="4451"/>
                </a:lnTo>
                <a:lnTo>
                  <a:pt x="8473" y="4215"/>
                </a:lnTo>
                <a:lnTo>
                  <a:pt x="8580" y="3937"/>
                </a:lnTo>
                <a:lnTo>
                  <a:pt x="8623" y="3659"/>
                </a:lnTo>
                <a:lnTo>
                  <a:pt x="8665" y="3360"/>
                </a:lnTo>
                <a:lnTo>
                  <a:pt x="8644" y="3081"/>
                </a:lnTo>
                <a:lnTo>
                  <a:pt x="8580" y="2803"/>
                </a:lnTo>
                <a:lnTo>
                  <a:pt x="8537" y="2675"/>
                </a:lnTo>
                <a:lnTo>
                  <a:pt x="8473" y="2547"/>
                </a:lnTo>
                <a:lnTo>
                  <a:pt x="8473" y="2547"/>
                </a:lnTo>
                <a:lnTo>
                  <a:pt x="8366" y="2397"/>
                </a:lnTo>
                <a:lnTo>
                  <a:pt x="8216" y="2247"/>
                </a:lnTo>
                <a:lnTo>
                  <a:pt x="8045" y="2161"/>
                </a:lnTo>
                <a:lnTo>
                  <a:pt x="7874" y="2076"/>
                </a:lnTo>
                <a:lnTo>
                  <a:pt x="7681" y="2033"/>
                </a:lnTo>
                <a:lnTo>
                  <a:pt x="7467" y="2033"/>
                </a:lnTo>
                <a:lnTo>
                  <a:pt x="7275" y="2054"/>
                </a:lnTo>
                <a:lnTo>
                  <a:pt x="7082" y="2097"/>
                </a:lnTo>
                <a:lnTo>
                  <a:pt x="7082" y="2097"/>
                </a:lnTo>
                <a:lnTo>
                  <a:pt x="6868" y="2183"/>
                </a:lnTo>
                <a:lnTo>
                  <a:pt x="6676" y="2290"/>
                </a:lnTo>
                <a:lnTo>
                  <a:pt x="6483" y="2440"/>
                </a:lnTo>
                <a:lnTo>
                  <a:pt x="6312" y="2589"/>
                </a:lnTo>
                <a:lnTo>
                  <a:pt x="6312" y="2589"/>
                </a:lnTo>
                <a:lnTo>
                  <a:pt x="6226" y="2675"/>
                </a:lnTo>
                <a:lnTo>
                  <a:pt x="6119" y="2739"/>
                </a:lnTo>
                <a:lnTo>
                  <a:pt x="6034" y="2761"/>
                </a:lnTo>
                <a:lnTo>
                  <a:pt x="5948" y="2782"/>
                </a:lnTo>
                <a:lnTo>
                  <a:pt x="5777" y="2803"/>
                </a:lnTo>
                <a:lnTo>
                  <a:pt x="5563" y="2782"/>
                </a:lnTo>
                <a:lnTo>
                  <a:pt x="5563" y="2782"/>
                </a:lnTo>
                <a:lnTo>
                  <a:pt x="5520" y="2632"/>
                </a:lnTo>
                <a:lnTo>
                  <a:pt x="5477" y="2440"/>
                </a:lnTo>
                <a:lnTo>
                  <a:pt x="5477" y="2247"/>
                </a:lnTo>
                <a:lnTo>
                  <a:pt x="5499" y="2033"/>
                </a:lnTo>
                <a:lnTo>
                  <a:pt x="5542" y="1562"/>
                </a:lnTo>
                <a:lnTo>
                  <a:pt x="5563" y="1113"/>
                </a:lnTo>
                <a:lnTo>
                  <a:pt x="5563" y="878"/>
                </a:lnTo>
                <a:lnTo>
                  <a:pt x="5563" y="685"/>
                </a:lnTo>
                <a:lnTo>
                  <a:pt x="5520" y="493"/>
                </a:lnTo>
                <a:lnTo>
                  <a:pt x="5456" y="321"/>
                </a:lnTo>
                <a:lnTo>
                  <a:pt x="5349" y="193"/>
                </a:lnTo>
                <a:lnTo>
                  <a:pt x="5285" y="129"/>
                </a:lnTo>
                <a:lnTo>
                  <a:pt x="5199" y="86"/>
                </a:lnTo>
                <a:lnTo>
                  <a:pt x="5114" y="43"/>
                </a:lnTo>
                <a:lnTo>
                  <a:pt x="5028" y="22"/>
                </a:lnTo>
                <a:lnTo>
                  <a:pt x="4900" y="0"/>
                </a:lnTo>
                <a:lnTo>
                  <a:pt x="4793" y="0"/>
                </a:lnTo>
                <a:lnTo>
                  <a:pt x="4793" y="0"/>
                </a:lnTo>
                <a:lnTo>
                  <a:pt x="4557" y="22"/>
                </a:lnTo>
                <a:lnTo>
                  <a:pt x="4343" y="65"/>
                </a:lnTo>
                <a:lnTo>
                  <a:pt x="4151" y="150"/>
                </a:lnTo>
                <a:lnTo>
                  <a:pt x="3958" y="236"/>
                </a:lnTo>
                <a:lnTo>
                  <a:pt x="3808" y="364"/>
                </a:lnTo>
                <a:lnTo>
                  <a:pt x="3659" y="493"/>
                </a:lnTo>
                <a:lnTo>
                  <a:pt x="3530" y="664"/>
                </a:lnTo>
                <a:lnTo>
                  <a:pt x="3423" y="835"/>
                </a:lnTo>
                <a:lnTo>
                  <a:pt x="3316" y="1006"/>
                </a:lnTo>
                <a:lnTo>
                  <a:pt x="3252" y="1199"/>
                </a:lnTo>
                <a:lnTo>
                  <a:pt x="3188" y="1413"/>
                </a:lnTo>
                <a:lnTo>
                  <a:pt x="3145" y="1627"/>
                </a:lnTo>
                <a:lnTo>
                  <a:pt x="3102" y="1841"/>
                </a:lnTo>
                <a:lnTo>
                  <a:pt x="3081" y="2054"/>
                </a:lnTo>
                <a:lnTo>
                  <a:pt x="3102" y="2247"/>
                </a:lnTo>
                <a:lnTo>
                  <a:pt x="3102" y="2461"/>
                </a:lnTo>
                <a:lnTo>
                  <a:pt x="3102" y="2461"/>
                </a:lnTo>
                <a:lnTo>
                  <a:pt x="3145" y="2632"/>
                </a:lnTo>
                <a:lnTo>
                  <a:pt x="3188" y="2825"/>
                </a:lnTo>
                <a:lnTo>
                  <a:pt x="3274" y="3253"/>
                </a:lnTo>
                <a:lnTo>
                  <a:pt x="3316" y="3467"/>
                </a:lnTo>
                <a:lnTo>
                  <a:pt x="3316" y="3681"/>
                </a:lnTo>
                <a:lnTo>
                  <a:pt x="3295" y="3766"/>
                </a:lnTo>
                <a:lnTo>
                  <a:pt x="3274" y="3852"/>
                </a:lnTo>
                <a:lnTo>
                  <a:pt x="3231" y="3916"/>
                </a:lnTo>
                <a:lnTo>
                  <a:pt x="3188" y="3959"/>
                </a:lnTo>
                <a:lnTo>
                  <a:pt x="3188" y="3959"/>
                </a:lnTo>
                <a:lnTo>
                  <a:pt x="3081" y="4044"/>
                </a:lnTo>
                <a:lnTo>
                  <a:pt x="2995" y="4066"/>
                </a:lnTo>
                <a:lnTo>
                  <a:pt x="2931" y="4066"/>
                </a:lnTo>
                <a:lnTo>
                  <a:pt x="2867" y="4044"/>
                </a:lnTo>
                <a:lnTo>
                  <a:pt x="2803" y="3980"/>
                </a:lnTo>
                <a:lnTo>
                  <a:pt x="2760" y="3916"/>
                </a:lnTo>
                <a:lnTo>
                  <a:pt x="2674" y="3723"/>
                </a:lnTo>
                <a:lnTo>
                  <a:pt x="2632" y="3509"/>
                </a:lnTo>
                <a:lnTo>
                  <a:pt x="2610" y="3295"/>
                </a:lnTo>
                <a:lnTo>
                  <a:pt x="2589" y="2974"/>
                </a:lnTo>
                <a:lnTo>
                  <a:pt x="2589" y="2974"/>
                </a:lnTo>
                <a:lnTo>
                  <a:pt x="2589" y="2675"/>
                </a:lnTo>
                <a:lnTo>
                  <a:pt x="2568" y="2397"/>
                </a:lnTo>
                <a:lnTo>
                  <a:pt x="2546" y="2268"/>
                </a:lnTo>
                <a:lnTo>
                  <a:pt x="2503" y="2140"/>
                </a:lnTo>
                <a:lnTo>
                  <a:pt x="2461" y="2012"/>
                </a:lnTo>
                <a:lnTo>
                  <a:pt x="2375" y="1883"/>
                </a:lnTo>
                <a:lnTo>
                  <a:pt x="2375" y="1883"/>
                </a:lnTo>
                <a:lnTo>
                  <a:pt x="2247" y="1755"/>
                </a:lnTo>
                <a:lnTo>
                  <a:pt x="2097" y="1669"/>
                </a:lnTo>
                <a:lnTo>
                  <a:pt x="1947" y="1605"/>
                </a:lnTo>
                <a:lnTo>
                  <a:pt x="1776" y="1584"/>
                </a:lnTo>
                <a:lnTo>
                  <a:pt x="1626" y="1605"/>
                </a:lnTo>
                <a:lnTo>
                  <a:pt x="1455" y="1648"/>
                </a:lnTo>
                <a:lnTo>
                  <a:pt x="1284" y="1712"/>
                </a:lnTo>
                <a:lnTo>
                  <a:pt x="1134" y="1798"/>
                </a:lnTo>
                <a:lnTo>
                  <a:pt x="1134" y="1798"/>
                </a:lnTo>
                <a:lnTo>
                  <a:pt x="813" y="1990"/>
                </a:lnTo>
                <a:lnTo>
                  <a:pt x="663" y="2119"/>
                </a:lnTo>
                <a:lnTo>
                  <a:pt x="535" y="2247"/>
                </a:lnTo>
                <a:lnTo>
                  <a:pt x="535" y="2247"/>
                </a:lnTo>
                <a:lnTo>
                  <a:pt x="428" y="2418"/>
                </a:lnTo>
                <a:lnTo>
                  <a:pt x="342" y="2611"/>
                </a:lnTo>
                <a:lnTo>
                  <a:pt x="193" y="2974"/>
                </a:lnTo>
                <a:lnTo>
                  <a:pt x="193" y="2974"/>
                </a:lnTo>
                <a:lnTo>
                  <a:pt x="128" y="3167"/>
                </a:lnTo>
                <a:lnTo>
                  <a:pt x="64" y="3381"/>
                </a:lnTo>
                <a:lnTo>
                  <a:pt x="21" y="3616"/>
                </a:lnTo>
                <a:lnTo>
                  <a:pt x="0" y="3830"/>
                </a:lnTo>
                <a:lnTo>
                  <a:pt x="0" y="4066"/>
                </a:lnTo>
                <a:lnTo>
                  <a:pt x="0" y="4280"/>
                </a:lnTo>
                <a:lnTo>
                  <a:pt x="21" y="4494"/>
                </a:lnTo>
                <a:lnTo>
                  <a:pt x="64" y="4708"/>
                </a:lnTo>
                <a:lnTo>
                  <a:pt x="64" y="4708"/>
                </a:lnTo>
                <a:lnTo>
                  <a:pt x="107" y="4900"/>
                </a:lnTo>
                <a:lnTo>
                  <a:pt x="193" y="5114"/>
                </a:lnTo>
                <a:lnTo>
                  <a:pt x="257" y="5285"/>
                </a:lnTo>
                <a:lnTo>
                  <a:pt x="364" y="5456"/>
                </a:lnTo>
                <a:lnTo>
                  <a:pt x="471" y="5628"/>
                </a:lnTo>
                <a:lnTo>
                  <a:pt x="621" y="5756"/>
                </a:lnTo>
                <a:lnTo>
                  <a:pt x="770" y="5884"/>
                </a:lnTo>
                <a:lnTo>
                  <a:pt x="963" y="5991"/>
                </a:lnTo>
                <a:lnTo>
                  <a:pt x="963" y="5991"/>
                </a:lnTo>
                <a:lnTo>
                  <a:pt x="1284" y="6120"/>
                </a:lnTo>
                <a:lnTo>
                  <a:pt x="1455" y="6162"/>
                </a:lnTo>
                <a:lnTo>
                  <a:pt x="1626" y="6205"/>
                </a:lnTo>
                <a:lnTo>
                  <a:pt x="1626" y="6205"/>
                </a:lnTo>
                <a:lnTo>
                  <a:pt x="1926" y="6184"/>
                </a:lnTo>
                <a:lnTo>
                  <a:pt x="2054" y="6227"/>
                </a:lnTo>
                <a:lnTo>
                  <a:pt x="2097" y="6248"/>
                </a:lnTo>
                <a:lnTo>
                  <a:pt x="2140" y="6291"/>
                </a:lnTo>
                <a:lnTo>
                  <a:pt x="2140" y="6291"/>
                </a:lnTo>
                <a:lnTo>
                  <a:pt x="2161" y="6376"/>
                </a:lnTo>
                <a:lnTo>
                  <a:pt x="2161" y="6462"/>
                </a:lnTo>
                <a:lnTo>
                  <a:pt x="2118" y="6655"/>
                </a:lnTo>
                <a:lnTo>
                  <a:pt x="2033" y="6847"/>
                </a:lnTo>
                <a:lnTo>
                  <a:pt x="1968" y="6997"/>
                </a:lnTo>
                <a:lnTo>
                  <a:pt x="1968" y="6997"/>
                </a:lnTo>
                <a:lnTo>
                  <a:pt x="1797" y="7361"/>
                </a:lnTo>
                <a:lnTo>
                  <a:pt x="1648" y="7746"/>
                </a:lnTo>
                <a:lnTo>
                  <a:pt x="1648" y="7746"/>
                </a:lnTo>
                <a:lnTo>
                  <a:pt x="1583" y="7960"/>
                </a:lnTo>
                <a:lnTo>
                  <a:pt x="1541" y="8174"/>
                </a:lnTo>
                <a:lnTo>
                  <a:pt x="1541" y="8388"/>
                </a:lnTo>
                <a:lnTo>
                  <a:pt x="1562" y="8623"/>
                </a:lnTo>
                <a:lnTo>
                  <a:pt x="1605" y="8837"/>
                </a:lnTo>
                <a:lnTo>
                  <a:pt x="1669" y="9029"/>
                </a:lnTo>
                <a:lnTo>
                  <a:pt x="1797" y="9222"/>
                </a:lnTo>
                <a:lnTo>
                  <a:pt x="1926" y="9393"/>
                </a:lnTo>
                <a:lnTo>
                  <a:pt x="1926" y="9393"/>
                </a:lnTo>
                <a:lnTo>
                  <a:pt x="2097" y="9564"/>
                </a:lnTo>
                <a:lnTo>
                  <a:pt x="2268" y="9693"/>
                </a:lnTo>
                <a:lnTo>
                  <a:pt x="2461" y="9778"/>
                </a:lnTo>
                <a:lnTo>
                  <a:pt x="2653" y="9864"/>
                </a:lnTo>
                <a:lnTo>
                  <a:pt x="2867" y="9907"/>
                </a:lnTo>
                <a:lnTo>
                  <a:pt x="3081" y="9907"/>
                </a:lnTo>
                <a:lnTo>
                  <a:pt x="3295" y="9885"/>
                </a:lnTo>
                <a:lnTo>
                  <a:pt x="3509" y="9800"/>
                </a:lnTo>
                <a:lnTo>
                  <a:pt x="3509" y="9800"/>
                </a:lnTo>
                <a:lnTo>
                  <a:pt x="3680" y="9714"/>
                </a:lnTo>
                <a:lnTo>
                  <a:pt x="3830" y="9586"/>
                </a:lnTo>
                <a:lnTo>
                  <a:pt x="3958" y="9436"/>
                </a:lnTo>
                <a:lnTo>
                  <a:pt x="4065" y="9286"/>
                </a:lnTo>
                <a:lnTo>
                  <a:pt x="4258" y="8944"/>
                </a:lnTo>
                <a:lnTo>
                  <a:pt x="4429" y="8580"/>
                </a:lnTo>
                <a:lnTo>
                  <a:pt x="4429" y="8580"/>
                </a:lnTo>
                <a:lnTo>
                  <a:pt x="4557" y="8345"/>
                </a:lnTo>
                <a:lnTo>
                  <a:pt x="4707" y="8024"/>
                </a:lnTo>
                <a:lnTo>
                  <a:pt x="4793" y="7874"/>
                </a:lnTo>
                <a:lnTo>
                  <a:pt x="4900" y="7724"/>
                </a:lnTo>
                <a:lnTo>
                  <a:pt x="5007" y="7639"/>
                </a:lnTo>
                <a:lnTo>
                  <a:pt x="5049" y="7617"/>
                </a:lnTo>
                <a:lnTo>
                  <a:pt x="5114" y="7596"/>
                </a:lnTo>
                <a:lnTo>
                  <a:pt x="5114" y="7596"/>
                </a:lnTo>
                <a:lnTo>
                  <a:pt x="5199" y="7596"/>
                </a:lnTo>
                <a:lnTo>
                  <a:pt x="5285" y="7617"/>
                </a:lnTo>
                <a:lnTo>
                  <a:pt x="5477" y="7660"/>
                </a:lnTo>
                <a:lnTo>
                  <a:pt x="5477" y="7660"/>
                </a:lnTo>
                <a:lnTo>
                  <a:pt x="5670" y="7660"/>
                </a:lnTo>
                <a:lnTo>
                  <a:pt x="5862" y="7639"/>
                </a:lnTo>
                <a:lnTo>
                  <a:pt x="5862" y="7639"/>
                </a:lnTo>
                <a:lnTo>
                  <a:pt x="6183" y="7596"/>
                </a:lnTo>
                <a:lnTo>
                  <a:pt x="6333" y="7553"/>
                </a:lnTo>
                <a:lnTo>
                  <a:pt x="6504" y="7489"/>
                </a:lnTo>
                <a:lnTo>
                  <a:pt x="6504" y="7489"/>
                </a:lnTo>
                <a:lnTo>
                  <a:pt x="6654" y="7425"/>
                </a:lnTo>
                <a:lnTo>
                  <a:pt x="6804" y="7318"/>
                </a:lnTo>
                <a:lnTo>
                  <a:pt x="6954" y="7211"/>
                </a:lnTo>
                <a:lnTo>
                  <a:pt x="7082" y="7082"/>
                </a:lnTo>
                <a:lnTo>
                  <a:pt x="7210" y="6954"/>
                </a:lnTo>
                <a:lnTo>
                  <a:pt x="7317" y="6804"/>
                </a:lnTo>
                <a:lnTo>
                  <a:pt x="7403" y="6633"/>
                </a:lnTo>
                <a:lnTo>
                  <a:pt x="7446" y="6462"/>
                </a:lnTo>
                <a:lnTo>
                  <a:pt x="7446" y="6462"/>
                </a:lnTo>
                <a:lnTo>
                  <a:pt x="7446" y="6334"/>
                </a:lnTo>
                <a:lnTo>
                  <a:pt x="7424" y="6205"/>
                </a:lnTo>
                <a:lnTo>
                  <a:pt x="7403" y="6077"/>
                </a:lnTo>
                <a:lnTo>
                  <a:pt x="7339" y="5970"/>
                </a:lnTo>
                <a:lnTo>
                  <a:pt x="7275" y="5884"/>
                </a:lnTo>
                <a:lnTo>
                  <a:pt x="7168" y="5799"/>
                </a:lnTo>
                <a:lnTo>
                  <a:pt x="7082" y="5735"/>
                </a:lnTo>
                <a:lnTo>
                  <a:pt x="6954" y="5670"/>
                </a:lnTo>
                <a:lnTo>
                  <a:pt x="6954" y="5670"/>
                </a:lnTo>
                <a:lnTo>
                  <a:pt x="6782" y="5585"/>
                </a:lnTo>
                <a:lnTo>
                  <a:pt x="6569" y="5542"/>
                </a:lnTo>
                <a:lnTo>
                  <a:pt x="6376" y="5499"/>
                </a:lnTo>
                <a:lnTo>
                  <a:pt x="6183" y="5456"/>
                </a:lnTo>
                <a:lnTo>
                  <a:pt x="6183" y="5456"/>
                </a:lnTo>
                <a:lnTo>
                  <a:pt x="6248" y="5328"/>
                </a:lnTo>
                <a:lnTo>
                  <a:pt x="6355" y="5221"/>
                </a:lnTo>
                <a:lnTo>
                  <a:pt x="6483" y="5157"/>
                </a:lnTo>
                <a:lnTo>
                  <a:pt x="6611" y="5093"/>
                </a:lnTo>
                <a:lnTo>
                  <a:pt x="6740" y="5071"/>
                </a:lnTo>
                <a:lnTo>
                  <a:pt x="6889" y="5050"/>
                </a:lnTo>
                <a:lnTo>
                  <a:pt x="7168" y="5028"/>
                </a:lnTo>
                <a:lnTo>
                  <a:pt x="7168" y="5028"/>
                </a:lnTo>
                <a:close/>
                <a:moveTo>
                  <a:pt x="1476" y="2033"/>
                </a:moveTo>
                <a:lnTo>
                  <a:pt x="1476" y="2033"/>
                </a:lnTo>
                <a:lnTo>
                  <a:pt x="1648" y="1990"/>
                </a:lnTo>
                <a:lnTo>
                  <a:pt x="1733" y="1969"/>
                </a:lnTo>
                <a:lnTo>
                  <a:pt x="1819" y="1969"/>
                </a:lnTo>
                <a:lnTo>
                  <a:pt x="1926" y="1990"/>
                </a:lnTo>
                <a:lnTo>
                  <a:pt x="1990" y="2033"/>
                </a:lnTo>
                <a:lnTo>
                  <a:pt x="2054" y="2097"/>
                </a:lnTo>
                <a:lnTo>
                  <a:pt x="2097" y="2183"/>
                </a:lnTo>
                <a:lnTo>
                  <a:pt x="2097" y="2183"/>
                </a:lnTo>
                <a:lnTo>
                  <a:pt x="2118" y="2226"/>
                </a:lnTo>
                <a:lnTo>
                  <a:pt x="2140" y="2268"/>
                </a:lnTo>
                <a:lnTo>
                  <a:pt x="2161" y="2333"/>
                </a:lnTo>
                <a:lnTo>
                  <a:pt x="2182" y="2375"/>
                </a:lnTo>
                <a:lnTo>
                  <a:pt x="2182" y="2375"/>
                </a:lnTo>
                <a:lnTo>
                  <a:pt x="1626" y="2290"/>
                </a:lnTo>
                <a:lnTo>
                  <a:pt x="1262" y="2268"/>
                </a:lnTo>
                <a:lnTo>
                  <a:pt x="1134" y="2268"/>
                </a:lnTo>
                <a:lnTo>
                  <a:pt x="1091" y="2268"/>
                </a:lnTo>
                <a:lnTo>
                  <a:pt x="1091" y="2290"/>
                </a:lnTo>
                <a:lnTo>
                  <a:pt x="1091" y="2290"/>
                </a:lnTo>
                <a:lnTo>
                  <a:pt x="1091" y="2247"/>
                </a:lnTo>
                <a:lnTo>
                  <a:pt x="1134" y="2204"/>
                </a:lnTo>
                <a:lnTo>
                  <a:pt x="1262" y="2140"/>
                </a:lnTo>
                <a:lnTo>
                  <a:pt x="1476" y="2033"/>
                </a:lnTo>
                <a:lnTo>
                  <a:pt x="1476" y="2033"/>
                </a:lnTo>
                <a:close/>
                <a:moveTo>
                  <a:pt x="4728" y="5991"/>
                </a:moveTo>
                <a:lnTo>
                  <a:pt x="4728" y="5991"/>
                </a:lnTo>
                <a:lnTo>
                  <a:pt x="4750" y="5991"/>
                </a:lnTo>
                <a:lnTo>
                  <a:pt x="4814" y="5970"/>
                </a:lnTo>
                <a:lnTo>
                  <a:pt x="4878" y="5927"/>
                </a:lnTo>
                <a:lnTo>
                  <a:pt x="4878" y="5927"/>
                </a:lnTo>
                <a:lnTo>
                  <a:pt x="5028" y="5906"/>
                </a:lnTo>
                <a:lnTo>
                  <a:pt x="5178" y="5884"/>
                </a:lnTo>
                <a:lnTo>
                  <a:pt x="5178" y="5884"/>
                </a:lnTo>
                <a:lnTo>
                  <a:pt x="5520" y="5863"/>
                </a:lnTo>
                <a:lnTo>
                  <a:pt x="5841" y="5863"/>
                </a:lnTo>
                <a:lnTo>
                  <a:pt x="6162" y="5884"/>
                </a:lnTo>
                <a:lnTo>
                  <a:pt x="6483" y="5927"/>
                </a:lnTo>
                <a:lnTo>
                  <a:pt x="6483" y="5927"/>
                </a:lnTo>
                <a:lnTo>
                  <a:pt x="6697" y="5970"/>
                </a:lnTo>
                <a:lnTo>
                  <a:pt x="6782" y="6034"/>
                </a:lnTo>
                <a:lnTo>
                  <a:pt x="6825" y="6055"/>
                </a:lnTo>
                <a:lnTo>
                  <a:pt x="6868" y="6120"/>
                </a:lnTo>
                <a:lnTo>
                  <a:pt x="6868" y="6120"/>
                </a:lnTo>
                <a:lnTo>
                  <a:pt x="6889" y="6227"/>
                </a:lnTo>
                <a:lnTo>
                  <a:pt x="6889" y="6355"/>
                </a:lnTo>
                <a:lnTo>
                  <a:pt x="6889" y="6398"/>
                </a:lnTo>
                <a:lnTo>
                  <a:pt x="6847" y="6462"/>
                </a:lnTo>
                <a:lnTo>
                  <a:pt x="6804" y="6483"/>
                </a:lnTo>
                <a:lnTo>
                  <a:pt x="6761" y="6505"/>
                </a:lnTo>
                <a:lnTo>
                  <a:pt x="6761" y="6505"/>
                </a:lnTo>
                <a:lnTo>
                  <a:pt x="6740" y="6398"/>
                </a:lnTo>
                <a:lnTo>
                  <a:pt x="6697" y="6291"/>
                </a:lnTo>
                <a:lnTo>
                  <a:pt x="6676" y="6248"/>
                </a:lnTo>
                <a:lnTo>
                  <a:pt x="6633" y="6227"/>
                </a:lnTo>
                <a:lnTo>
                  <a:pt x="6590" y="6248"/>
                </a:lnTo>
                <a:lnTo>
                  <a:pt x="6547" y="6291"/>
                </a:lnTo>
                <a:lnTo>
                  <a:pt x="6547" y="6291"/>
                </a:lnTo>
                <a:lnTo>
                  <a:pt x="6504" y="6334"/>
                </a:lnTo>
                <a:lnTo>
                  <a:pt x="6504" y="6376"/>
                </a:lnTo>
                <a:lnTo>
                  <a:pt x="6504" y="6483"/>
                </a:lnTo>
                <a:lnTo>
                  <a:pt x="6526" y="6590"/>
                </a:lnTo>
                <a:lnTo>
                  <a:pt x="6526" y="6676"/>
                </a:lnTo>
                <a:lnTo>
                  <a:pt x="6526" y="6676"/>
                </a:lnTo>
                <a:lnTo>
                  <a:pt x="6504" y="6783"/>
                </a:lnTo>
                <a:lnTo>
                  <a:pt x="6462" y="6826"/>
                </a:lnTo>
                <a:lnTo>
                  <a:pt x="6419" y="6847"/>
                </a:lnTo>
                <a:lnTo>
                  <a:pt x="6376" y="6826"/>
                </a:lnTo>
                <a:lnTo>
                  <a:pt x="6355" y="6804"/>
                </a:lnTo>
                <a:lnTo>
                  <a:pt x="6312" y="6740"/>
                </a:lnTo>
                <a:lnTo>
                  <a:pt x="6269" y="6612"/>
                </a:lnTo>
                <a:lnTo>
                  <a:pt x="6269" y="6612"/>
                </a:lnTo>
                <a:lnTo>
                  <a:pt x="6269" y="6505"/>
                </a:lnTo>
                <a:lnTo>
                  <a:pt x="6290" y="6355"/>
                </a:lnTo>
                <a:lnTo>
                  <a:pt x="6290" y="6227"/>
                </a:lnTo>
                <a:lnTo>
                  <a:pt x="6290" y="6162"/>
                </a:lnTo>
                <a:lnTo>
                  <a:pt x="6269" y="6120"/>
                </a:lnTo>
                <a:lnTo>
                  <a:pt x="6269" y="6120"/>
                </a:lnTo>
                <a:lnTo>
                  <a:pt x="6226" y="6077"/>
                </a:lnTo>
                <a:lnTo>
                  <a:pt x="6183" y="6055"/>
                </a:lnTo>
                <a:lnTo>
                  <a:pt x="6162" y="6055"/>
                </a:lnTo>
                <a:lnTo>
                  <a:pt x="6119" y="6077"/>
                </a:lnTo>
                <a:lnTo>
                  <a:pt x="6055" y="6141"/>
                </a:lnTo>
                <a:lnTo>
                  <a:pt x="6012" y="6227"/>
                </a:lnTo>
                <a:lnTo>
                  <a:pt x="6012" y="6227"/>
                </a:lnTo>
                <a:lnTo>
                  <a:pt x="5969" y="6334"/>
                </a:lnTo>
                <a:lnTo>
                  <a:pt x="5969" y="6462"/>
                </a:lnTo>
                <a:lnTo>
                  <a:pt x="5948" y="6719"/>
                </a:lnTo>
                <a:lnTo>
                  <a:pt x="5948" y="6719"/>
                </a:lnTo>
                <a:lnTo>
                  <a:pt x="5969" y="6847"/>
                </a:lnTo>
                <a:lnTo>
                  <a:pt x="5991" y="6933"/>
                </a:lnTo>
                <a:lnTo>
                  <a:pt x="5969" y="6954"/>
                </a:lnTo>
                <a:lnTo>
                  <a:pt x="5948" y="6997"/>
                </a:lnTo>
                <a:lnTo>
                  <a:pt x="5820" y="7018"/>
                </a:lnTo>
                <a:lnTo>
                  <a:pt x="5820" y="7018"/>
                </a:lnTo>
                <a:lnTo>
                  <a:pt x="5563" y="7061"/>
                </a:lnTo>
                <a:lnTo>
                  <a:pt x="5435" y="7061"/>
                </a:lnTo>
                <a:lnTo>
                  <a:pt x="5370" y="7040"/>
                </a:lnTo>
                <a:lnTo>
                  <a:pt x="5328" y="7018"/>
                </a:lnTo>
                <a:lnTo>
                  <a:pt x="5328" y="7018"/>
                </a:lnTo>
                <a:lnTo>
                  <a:pt x="5285" y="6976"/>
                </a:lnTo>
                <a:lnTo>
                  <a:pt x="5263" y="6890"/>
                </a:lnTo>
                <a:lnTo>
                  <a:pt x="5199" y="6740"/>
                </a:lnTo>
                <a:lnTo>
                  <a:pt x="5199" y="6740"/>
                </a:lnTo>
                <a:lnTo>
                  <a:pt x="5135" y="6633"/>
                </a:lnTo>
                <a:lnTo>
                  <a:pt x="5071" y="6548"/>
                </a:lnTo>
                <a:lnTo>
                  <a:pt x="4878" y="6376"/>
                </a:lnTo>
                <a:lnTo>
                  <a:pt x="4664" y="6227"/>
                </a:lnTo>
                <a:lnTo>
                  <a:pt x="4557" y="6184"/>
                </a:lnTo>
                <a:lnTo>
                  <a:pt x="4450" y="6141"/>
                </a:lnTo>
                <a:lnTo>
                  <a:pt x="4450" y="6141"/>
                </a:lnTo>
                <a:lnTo>
                  <a:pt x="4365" y="6141"/>
                </a:lnTo>
                <a:lnTo>
                  <a:pt x="4279" y="6141"/>
                </a:lnTo>
                <a:lnTo>
                  <a:pt x="4194" y="6162"/>
                </a:lnTo>
                <a:lnTo>
                  <a:pt x="4151" y="6184"/>
                </a:lnTo>
                <a:lnTo>
                  <a:pt x="4129" y="6205"/>
                </a:lnTo>
                <a:lnTo>
                  <a:pt x="4129" y="6205"/>
                </a:lnTo>
                <a:lnTo>
                  <a:pt x="4129" y="6269"/>
                </a:lnTo>
                <a:lnTo>
                  <a:pt x="4129" y="6312"/>
                </a:lnTo>
                <a:lnTo>
                  <a:pt x="4151" y="6355"/>
                </a:lnTo>
                <a:lnTo>
                  <a:pt x="4194" y="6376"/>
                </a:lnTo>
                <a:lnTo>
                  <a:pt x="4386" y="6462"/>
                </a:lnTo>
                <a:lnTo>
                  <a:pt x="4386" y="6462"/>
                </a:lnTo>
                <a:lnTo>
                  <a:pt x="4557" y="6569"/>
                </a:lnTo>
                <a:lnTo>
                  <a:pt x="4750" y="6697"/>
                </a:lnTo>
                <a:lnTo>
                  <a:pt x="4857" y="6783"/>
                </a:lnTo>
                <a:lnTo>
                  <a:pt x="4921" y="6869"/>
                </a:lnTo>
                <a:lnTo>
                  <a:pt x="4964" y="6954"/>
                </a:lnTo>
                <a:lnTo>
                  <a:pt x="4985" y="7061"/>
                </a:lnTo>
                <a:lnTo>
                  <a:pt x="4985" y="7061"/>
                </a:lnTo>
                <a:lnTo>
                  <a:pt x="4814" y="7061"/>
                </a:lnTo>
                <a:lnTo>
                  <a:pt x="4750" y="7082"/>
                </a:lnTo>
                <a:lnTo>
                  <a:pt x="4664" y="7125"/>
                </a:lnTo>
                <a:lnTo>
                  <a:pt x="4664" y="7125"/>
                </a:lnTo>
                <a:lnTo>
                  <a:pt x="4536" y="7318"/>
                </a:lnTo>
                <a:lnTo>
                  <a:pt x="4536" y="7318"/>
                </a:lnTo>
                <a:lnTo>
                  <a:pt x="4493" y="7296"/>
                </a:lnTo>
                <a:lnTo>
                  <a:pt x="4450" y="7254"/>
                </a:lnTo>
                <a:lnTo>
                  <a:pt x="4365" y="7125"/>
                </a:lnTo>
                <a:lnTo>
                  <a:pt x="4322" y="7061"/>
                </a:lnTo>
                <a:lnTo>
                  <a:pt x="4279" y="7018"/>
                </a:lnTo>
                <a:lnTo>
                  <a:pt x="4215" y="6997"/>
                </a:lnTo>
                <a:lnTo>
                  <a:pt x="4129" y="6997"/>
                </a:lnTo>
                <a:lnTo>
                  <a:pt x="4129" y="6997"/>
                </a:lnTo>
                <a:lnTo>
                  <a:pt x="4065" y="7040"/>
                </a:lnTo>
                <a:lnTo>
                  <a:pt x="4065" y="7104"/>
                </a:lnTo>
                <a:lnTo>
                  <a:pt x="4065" y="7168"/>
                </a:lnTo>
                <a:lnTo>
                  <a:pt x="4108" y="7254"/>
                </a:lnTo>
                <a:lnTo>
                  <a:pt x="4194" y="7403"/>
                </a:lnTo>
                <a:lnTo>
                  <a:pt x="4258" y="7532"/>
                </a:lnTo>
                <a:lnTo>
                  <a:pt x="4258" y="7532"/>
                </a:lnTo>
                <a:lnTo>
                  <a:pt x="4279" y="7617"/>
                </a:lnTo>
                <a:lnTo>
                  <a:pt x="4279" y="7703"/>
                </a:lnTo>
                <a:lnTo>
                  <a:pt x="4258" y="7767"/>
                </a:lnTo>
                <a:lnTo>
                  <a:pt x="4215" y="7853"/>
                </a:lnTo>
                <a:lnTo>
                  <a:pt x="4215" y="7853"/>
                </a:lnTo>
                <a:lnTo>
                  <a:pt x="4172" y="7960"/>
                </a:lnTo>
                <a:lnTo>
                  <a:pt x="4151" y="8024"/>
                </a:lnTo>
                <a:lnTo>
                  <a:pt x="4108" y="8045"/>
                </a:lnTo>
                <a:lnTo>
                  <a:pt x="4108" y="8045"/>
                </a:lnTo>
                <a:lnTo>
                  <a:pt x="4001" y="7810"/>
                </a:lnTo>
                <a:lnTo>
                  <a:pt x="3894" y="7617"/>
                </a:lnTo>
                <a:lnTo>
                  <a:pt x="3787" y="7446"/>
                </a:lnTo>
                <a:lnTo>
                  <a:pt x="3659" y="7275"/>
                </a:lnTo>
                <a:lnTo>
                  <a:pt x="3595" y="7211"/>
                </a:lnTo>
                <a:lnTo>
                  <a:pt x="3530" y="7168"/>
                </a:lnTo>
                <a:lnTo>
                  <a:pt x="3466" y="7147"/>
                </a:lnTo>
                <a:lnTo>
                  <a:pt x="3423" y="7168"/>
                </a:lnTo>
                <a:lnTo>
                  <a:pt x="3359" y="7189"/>
                </a:lnTo>
                <a:lnTo>
                  <a:pt x="3316" y="7254"/>
                </a:lnTo>
                <a:lnTo>
                  <a:pt x="3316" y="7254"/>
                </a:lnTo>
                <a:lnTo>
                  <a:pt x="3316" y="7296"/>
                </a:lnTo>
                <a:lnTo>
                  <a:pt x="3338" y="7361"/>
                </a:lnTo>
                <a:lnTo>
                  <a:pt x="3402" y="7468"/>
                </a:lnTo>
                <a:lnTo>
                  <a:pt x="3573" y="7639"/>
                </a:lnTo>
                <a:lnTo>
                  <a:pt x="3573" y="7639"/>
                </a:lnTo>
                <a:lnTo>
                  <a:pt x="3659" y="7789"/>
                </a:lnTo>
                <a:lnTo>
                  <a:pt x="3723" y="7938"/>
                </a:lnTo>
                <a:lnTo>
                  <a:pt x="3787" y="8109"/>
                </a:lnTo>
                <a:lnTo>
                  <a:pt x="3808" y="8281"/>
                </a:lnTo>
                <a:lnTo>
                  <a:pt x="3808" y="8281"/>
                </a:lnTo>
                <a:lnTo>
                  <a:pt x="3851" y="8430"/>
                </a:lnTo>
                <a:lnTo>
                  <a:pt x="3873" y="8580"/>
                </a:lnTo>
                <a:lnTo>
                  <a:pt x="3873" y="8730"/>
                </a:lnTo>
                <a:lnTo>
                  <a:pt x="3851" y="8816"/>
                </a:lnTo>
                <a:lnTo>
                  <a:pt x="3830" y="8880"/>
                </a:lnTo>
                <a:lnTo>
                  <a:pt x="3830" y="8880"/>
                </a:lnTo>
                <a:lnTo>
                  <a:pt x="3744" y="9029"/>
                </a:lnTo>
                <a:lnTo>
                  <a:pt x="3637" y="9158"/>
                </a:lnTo>
                <a:lnTo>
                  <a:pt x="3530" y="9286"/>
                </a:lnTo>
                <a:lnTo>
                  <a:pt x="3381" y="9393"/>
                </a:lnTo>
                <a:lnTo>
                  <a:pt x="3381" y="9393"/>
                </a:lnTo>
                <a:lnTo>
                  <a:pt x="3316" y="9436"/>
                </a:lnTo>
                <a:lnTo>
                  <a:pt x="3231" y="9457"/>
                </a:lnTo>
                <a:lnTo>
                  <a:pt x="3145" y="9479"/>
                </a:lnTo>
                <a:lnTo>
                  <a:pt x="3060" y="9479"/>
                </a:lnTo>
                <a:lnTo>
                  <a:pt x="2888" y="9436"/>
                </a:lnTo>
                <a:lnTo>
                  <a:pt x="2717" y="9372"/>
                </a:lnTo>
                <a:lnTo>
                  <a:pt x="2568" y="9265"/>
                </a:lnTo>
                <a:lnTo>
                  <a:pt x="2439" y="9158"/>
                </a:lnTo>
                <a:lnTo>
                  <a:pt x="2311" y="9008"/>
                </a:lnTo>
                <a:lnTo>
                  <a:pt x="2225" y="8858"/>
                </a:lnTo>
                <a:lnTo>
                  <a:pt x="2225" y="8858"/>
                </a:lnTo>
                <a:lnTo>
                  <a:pt x="2161" y="8730"/>
                </a:lnTo>
                <a:lnTo>
                  <a:pt x="2118" y="8602"/>
                </a:lnTo>
                <a:lnTo>
                  <a:pt x="2097" y="8452"/>
                </a:lnTo>
                <a:lnTo>
                  <a:pt x="2075" y="8302"/>
                </a:lnTo>
                <a:lnTo>
                  <a:pt x="2075" y="8302"/>
                </a:lnTo>
                <a:lnTo>
                  <a:pt x="2075" y="8152"/>
                </a:lnTo>
                <a:lnTo>
                  <a:pt x="2075" y="8067"/>
                </a:lnTo>
                <a:lnTo>
                  <a:pt x="2118" y="8024"/>
                </a:lnTo>
                <a:lnTo>
                  <a:pt x="2118" y="8024"/>
                </a:lnTo>
                <a:lnTo>
                  <a:pt x="2161" y="8002"/>
                </a:lnTo>
                <a:lnTo>
                  <a:pt x="2268" y="8002"/>
                </a:lnTo>
                <a:lnTo>
                  <a:pt x="2439" y="8024"/>
                </a:lnTo>
                <a:lnTo>
                  <a:pt x="2439" y="8024"/>
                </a:lnTo>
                <a:lnTo>
                  <a:pt x="2610" y="8024"/>
                </a:lnTo>
                <a:lnTo>
                  <a:pt x="2739" y="8067"/>
                </a:lnTo>
                <a:lnTo>
                  <a:pt x="2867" y="8152"/>
                </a:lnTo>
                <a:lnTo>
                  <a:pt x="2974" y="8259"/>
                </a:lnTo>
                <a:lnTo>
                  <a:pt x="2974" y="8259"/>
                </a:lnTo>
                <a:lnTo>
                  <a:pt x="3038" y="8366"/>
                </a:lnTo>
                <a:lnTo>
                  <a:pt x="3081" y="8473"/>
                </a:lnTo>
                <a:lnTo>
                  <a:pt x="3124" y="8602"/>
                </a:lnTo>
                <a:lnTo>
                  <a:pt x="3167" y="8687"/>
                </a:lnTo>
                <a:lnTo>
                  <a:pt x="3167" y="8687"/>
                </a:lnTo>
                <a:lnTo>
                  <a:pt x="3231" y="8730"/>
                </a:lnTo>
                <a:lnTo>
                  <a:pt x="3274" y="8751"/>
                </a:lnTo>
                <a:lnTo>
                  <a:pt x="3316" y="8773"/>
                </a:lnTo>
                <a:lnTo>
                  <a:pt x="3359" y="8751"/>
                </a:lnTo>
                <a:lnTo>
                  <a:pt x="3402" y="8709"/>
                </a:lnTo>
                <a:lnTo>
                  <a:pt x="3423" y="8666"/>
                </a:lnTo>
                <a:lnTo>
                  <a:pt x="3466" y="8537"/>
                </a:lnTo>
                <a:lnTo>
                  <a:pt x="3466" y="8537"/>
                </a:lnTo>
                <a:lnTo>
                  <a:pt x="3445" y="8409"/>
                </a:lnTo>
                <a:lnTo>
                  <a:pt x="3423" y="8281"/>
                </a:lnTo>
                <a:lnTo>
                  <a:pt x="3359" y="8152"/>
                </a:lnTo>
                <a:lnTo>
                  <a:pt x="3295" y="8024"/>
                </a:lnTo>
                <a:lnTo>
                  <a:pt x="3295" y="8024"/>
                </a:lnTo>
                <a:lnTo>
                  <a:pt x="3209" y="7917"/>
                </a:lnTo>
                <a:lnTo>
                  <a:pt x="3102" y="7831"/>
                </a:lnTo>
                <a:lnTo>
                  <a:pt x="2974" y="7746"/>
                </a:lnTo>
                <a:lnTo>
                  <a:pt x="2846" y="7703"/>
                </a:lnTo>
                <a:lnTo>
                  <a:pt x="2717" y="7660"/>
                </a:lnTo>
                <a:lnTo>
                  <a:pt x="2589" y="7639"/>
                </a:lnTo>
                <a:lnTo>
                  <a:pt x="2289" y="7617"/>
                </a:lnTo>
                <a:lnTo>
                  <a:pt x="2289" y="7617"/>
                </a:lnTo>
                <a:lnTo>
                  <a:pt x="2354" y="7446"/>
                </a:lnTo>
                <a:lnTo>
                  <a:pt x="2439" y="7296"/>
                </a:lnTo>
                <a:lnTo>
                  <a:pt x="2525" y="7125"/>
                </a:lnTo>
                <a:lnTo>
                  <a:pt x="2589" y="6954"/>
                </a:lnTo>
                <a:lnTo>
                  <a:pt x="2589" y="6954"/>
                </a:lnTo>
                <a:lnTo>
                  <a:pt x="2632" y="6719"/>
                </a:lnTo>
                <a:lnTo>
                  <a:pt x="2674" y="6483"/>
                </a:lnTo>
                <a:lnTo>
                  <a:pt x="2696" y="6227"/>
                </a:lnTo>
                <a:lnTo>
                  <a:pt x="2674" y="6013"/>
                </a:lnTo>
                <a:lnTo>
                  <a:pt x="2674" y="6013"/>
                </a:lnTo>
                <a:lnTo>
                  <a:pt x="2653" y="5884"/>
                </a:lnTo>
                <a:lnTo>
                  <a:pt x="2632" y="5799"/>
                </a:lnTo>
                <a:lnTo>
                  <a:pt x="2589" y="5713"/>
                </a:lnTo>
                <a:lnTo>
                  <a:pt x="2546" y="5670"/>
                </a:lnTo>
                <a:lnTo>
                  <a:pt x="2503" y="5649"/>
                </a:lnTo>
                <a:lnTo>
                  <a:pt x="2439" y="5628"/>
                </a:lnTo>
                <a:lnTo>
                  <a:pt x="2311" y="5649"/>
                </a:lnTo>
                <a:lnTo>
                  <a:pt x="2033" y="5713"/>
                </a:lnTo>
                <a:lnTo>
                  <a:pt x="1861" y="5735"/>
                </a:lnTo>
                <a:lnTo>
                  <a:pt x="1797" y="5735"/>
                </a:lnTo>
                <a:lnTo>
                  <a:pt x="1712" y="5713"/>
                </a:lnTo>
                <a:lnTo>
                  <a:pt x="1712" y="5713"/>
                </a:lnTo>
                <a:lnTo>
                  <a:pt x="1648" y="5670"/>
                </a:lnTo>
                <a:lnTo>
                  <a:pt x="1626" y="5628"/>
                </a:lnTo>
                <a:lnTo>
                  <a:pt x="1605" y="5585"/>
                </a:lnTo>
                <a:lnTo>
                  <a:pt x="1626" y="5542"/>
                </a:lnTo>
                <a:lnTo>
                  <a:pt x="1690" y="5435"/>
                </a:lnTo>
                <a:lnTo>
                  <a:pt x="1819" y="5307"/>
                </a:lnTo>
                <a:lnTo>
                  <a:pt x="1926" y="5200"/>
                </a:lnTo>
                <a:lnTo>
                  <a:pt x="2011" y="5071"/>
                </a:lnTo>
                <a:lnTo>
                  <a:pt x="2054" y="5028"/>
                </a:lnTo>
                <a:lnTo>
                  <a:pt x="2054" y="4986"/>
                </a:lnTo>
                <a:lnTo>
                  <a:pt x="2054" y="4943"/>
                </a:lnTo>
                <a:lnTo>
                  <a:pt x="2011" y="4900"/>
                </a:lnTo>
                <a:lnTo>
                  <a:pt x="2011" y="4900"/>
                </a:lnTo>
                <a:lnTo>
                  <a:pt x="1947" y="4879"/>
                </a:lnTo>
                <a:lnTo>
                  <a:pt x="1883" y="4857"/>
                </a:lnTo>
                <a:lnTo>
                  <a:pt x="1840" y="4879"/>
                </a:lnTo>
                <a:lnTo>
                  <a:pt x="1776" y="4900"/>
                </a:lnTo>
                <a:lnTo>
                  <a:pt x="1669" y="4964"/>
                </a:lnTo>
                <a:lnTo>
                  <a:pt x="1562" y="5093"/>
                </a:lnTo>
                <a:lnTo>
                  <a:pt x="1476" y="5221"/>
                </a:lnTo>
                <a:lnTo>
                  <a:pt x="1412" y="5371"/>
                </a:lnTo>
                <a:lnTo>
                  <a:pt x="1348" y="5499"/>
                </a:lnTo>
                <a:lnTo>
                  <a:pt x="1327" y="5585"/>
                </a:lnTo>
                <a:lnTo>
                  <a:pt x="1327" y="5585"/>
                </a:lnTo>
                <a:lnTo>
                  <a:pt x="1220" y="5563"/>
                </a:lnTo>
                <a:lnTo>
                  <a:pt x="1134" y="5499"/>
                </a:lnTo>
                <a:lnTo>
                  <a:pt x="1048" y="5435"/>
                </a:lnTo>
                <a:lnTo>
                  <a:pt x="963" y="5349"/>
                </a:lnTo>
                <a:lnTo>
                  <a:pt x="813" y="5178"/>
                </a:lnTo>
                <a:lnTo>
                  <a:pt x="706" y="4986"/>
                </a:lnTo>
                <a:lnTo>
                  <a:pt x="706" y="4986"/>
                </a:lnTo>
                <a:lnTo>
                  <a:pt x="642" y="4793"/>
                </a:lnTo>
                <a:lnTo>
                  <a:pt x="642" y="4729"/>
                </a:lnTo>
                <a:lnTo>
                  <a:pt x="642" y="4665"/>
                </a:lnTo>
                <a:lnTo>
                  <a:pt x="685" y="4622"/>
                </a:lnTo>
                <a:lnTo>
                  <a:pt x="727" y="4579"/>
                </a:lnTo>
                <a:lnTo>
                  <a:pt x="899" y="4472"/>
                </a:lnTo>
                <a:lnTo>
                  <a:pt x="899" y="4472"/>
                </a:lnTo>
                <a:lnTo>
                  <a:pt x="1048" y="4408"/>
                </a:lnTo>
                <a:lnTo>
                  <a:pt x="1220" y="4322"/>
                </a:lnTo>
                <a:lnTo>
                  <a:pt x="1305" y="4258"/>
                </a:lnTo>
                <a:lnTo>
                  <a:pt x="1327" y="4215"/>
                </a:lnTo>
                <a:lnTo>
                  <a:pt x="1327" y="4173"/>
                </a:lnTo>
                <a:lnTo>
                  <a:pt x="1305" y="4151"/>
                </a:lnTo>
                <a:lnTo>
                  <a:pt x="1198" y="4087"/>
                </a:lnTo>
                <a:lnTo>
                  <a:pt x="1198" y="4087"/>
                </a:lnTo>
                <a:lnTo>
                  <a:pt x="1113" y="4066"/>
                </a:lnTo>
                <a:lnTo>
                  <a:pt x="1027" y="4066"/>
                </a:lnTo>
                <a:lnTo>
                  <a:pt x="941" y="4087"/>
                </a:lnTo>
                <a:lnTo>
                  <a:pt x="856" y="4130"/>
                </a:lnTo>
                <a:lnTo>
                  <a:pt x="685" y="4237"/>
                </a:lnTo>
                <a:lnTo>
                  <a:pt x="556" y="4344"/>
                </a:lnTo>
                <a:lnTo>
                  <a:pt x="556" y="4344"/>
                </a:lnTo>
                <a:lnTo>
                  <a:pt x="535" y="4344"/>
                </a:lnTo>
                <a:lnTo>
                  <a:pt x="535" y="4322"/>
                </a:lnTo>
                <a:lnTo>
                  <a:pt x="556" y="4194"/>
                </a:lnTo>
                <a:lnTo>
                  <a:pt x="599" y="4001"/>
                </a:lnTo>
                <a:lnTo>
                  <a:pt x="599" y="4001"/>
                </a:lnTo>
                <a:lnTo>
                  <a:pt x="685" y="3852"/>
                </a:lnTo>
                <a:lnTo>
                  <a:pt x="813" y="3702"/>
                </a:lnTo>
                <a:lnTo>
                  <a:pt x="813" y="3702"/>
                </a:lnTo>
                <a:lnTo>
                  <a:pt x="963" y="3574"/>
                </a:lnTo>
                <a:lnTo>
                  <a:pt x="1070" y="3509"/>
                </a:lnTo>
                <a:lnTo>
                  <a:pt x="1177" y="3467"/>
                </a:lnTo>
                <a:lnTo>
                  <a:pt x="1177" y="3467"/>
                </a:lnTo>
                <a:lnTo>
                  <a:pt x="1262" y="3467"/>
                </a:lnTo>
                <a:lnTo>
                  <a:pt x="1348" y="3445"/>
                </a:lnTo>
                <a:lnTo>
                  <a:pt x="1455" y="3445"/>
                </a:lnTo>
                <a:lnTo>
                  <a:pt x="1541" y="3402"/>
                </a:lnTo>
                <a:lnTo>
                  <a:pt x="1541" y="3402"/>
                </a:lnTo>
                <a:lnTo>
                  <a:pt x="1605" y="3338"/>
                </a:lnTo>
                <a:lnTo>
                  <a:pt x="1626" y="3317"/>
                </a:lnTo>
                <a:lnTo>
                  <a:pt x="1605" y="3274"/>
                </a:lnTo>
                <a:lnTo>
                  <a:pt x="1562" y="3253"/>
                </a:lnTo>
                <a:lnTo>
                  <a:pt x="1455" y="3210"/>
                </a:lnTo>
                <a:lnTo>
                  <a:pt x="1198" y="3188"/>
                </a:lnTo>
                <a:lnTo>
                  <a:pt x="1027" y="3210"/>
                </a:lnTo>
                <a:lnTo>
                  <a:pt x="1027" y="3210"/>
                </a:lnTo>
                <a:lnTo>
                  <a:pt x="941" y="3231"/>
                </a:lnTo>
                <a:lnTo>
                  <a:pt x="856" y="3274"/>
                </a:lnTo>
                <a:lnTo>
                  <a:pt x="727" y="3360"/>
                </a:lnTo>
                <a:lnTo>
                  <a:pt x="621" y="3467"/>
                </a:lnTo>
                <a:lnTo>
                  <a:pt x="471" y="3574"/>
                </a:lnTo>
                <a:lnTo>
                  <a:pt x="471" y="3574"/>
                </a:lnTo>
                <a:lnTo>
                  <a:pt x="535" y="3295"/>
                </a:lnTo>
                <a:lnTo>
                  <a:pt x="621" y="2974"/>
                </a:lnTo>
                <a:lnTo>
                  <a:pt x="621" y="2974"/>
                </a:lnTo>
                <a:lnTo>
                  <a:pt x="706" y="2803"/>
                </a:lnTo>
                <a:lnTo>
                  <a:pt x="770" y="2718"/>
                </a:lnTo>
                <a:lnTo>
                  <a:pt x="877" y="2654"/>
                </a:lnTo>
                <a:lnTo>
                  <a:pt x="1048" y="2611"/>
                </a:lnTo>
                <a:lnTo>
                  <a:pt x="1048" y="2611"/>
                </a:lnTo>
                <a:lnTo>
                  <a:pt x="1391" y="2547"/>
                </a:lnTo>
                <a:lnTo>
                  <a:pt x="1562" y="2525"/>
                </a:lnTo>
                <a:lnTo>
                  <a:pt x="1733" y="2525"/>
                </a:lnTo>
                <a:lnTo>
                  <a:pt x="1733" y="2525"/>
                </a:lnTo>
                <a:lnTo>
                  <a:pt x="1904" y="2525"/>
                </a:lnTo>
                <a:lnTo>
                  <a:pt x="1990" y="2547"/>
                </a:lnTo>
                <a:lnTo>
                  <a:pt x="2075" y="2568"/>
                </a:lnTo>
                <a:lnTo>
                  <a:pt x="2075" y="2568"/>
                </a:lnTo>
                <a:lnTo>
                  <a:pt x="2161" y="2611"/>
                </a:lnTo>
                <a:lnTo>
                  <a:pt x="2204" y="2632"/>
                </a:lnTo>
                <a:lnTo>
                  <a:pt x="2247" y="2696"/>
                </a:lnTo>
                <a:lnTo>
                  <a:pt x="2247" y="2803"/>
                </a:lnTo>
                <a:lnTo>
                  <a:pt x="2247" y="2803"/>
                </a:lnTo>
                <a:lnTo>
                  <a:pt x="2247" y="2953"/>
                </a:lnTo>
                <a:lnTo>
                  <a:pt x="2225" y="3103"/>
                </a:lnTo>
                <a:lnTo>
                  <a:pt x="2140" y="3445"/>
                </a:lnTo>
                <a:lnTo>
                  <a:pt x="2118" y="3616"/>
                </a:lnTo>
                <a:lnTo>
                  <a:pt x="2097" y="3766"/>
                </a:lnTo>
                <a:lnTo>
                  <a:pt x="2118" y="3937"/>
                </a:lnTo>
                <a:lnTo>
                  <a:pt x="2161" y="4066"/>
                </a:lnTo>
                <a:lnTo>
                  <a:pt x="2161" y="4066"/>
                </a:lnTo>
                <a:lnTo>
                  <a:pt x="2268" y="4258"/>
                </a:lnTo>
                <a:lnTo>
                  <a:pt x="2418" y="4451"/>
                </a:lnTo>
                <a:lnTo>
                  <a:pt x="2418" y="4451"/>
                </a:lnTo>
                <a:lnTo>
                  <a:pt x="2568" y="4558"/>
                </a:lnTo>
                <a:lnTo>
                  <a:pt x="2653" y="4601"/>
                </a:lnTo>
                <a:lnTo>
                  <a:pt x="2717" y="4643"/>
                </a:lnTo>
                <a:lnTo>
                  <a:pt x="2717" y="4643"/>
                </a:lnTo>
                <a:lnTo>
                  <a:pt x="2846" y="4665"/>
                </a:lnTo>
                <a:lnTo>
                  <a:pt x="2974" y="4665"/>
                </a:lnTo>
                <a:lnTo>
                  <a:pt x="3102" y="4643"/>
                </a:lnTo>
                <a:lnTo>
                  <a:pt x="3209" y="4601"/>
                </a:lnTo>
                <a:lnTo>
                  <a:pt x="3316" y="4558"/>
                </a:lnTo>
                <a:lnTo>
                  <a:pt x="3423" y="4494"/>
                </a:lnTo>
                <a:lnTo>
                  <a:pt x="3595" y="4322"/>
                </a:lnTo>
                <a:lnTo>
                  <a:pt x="3595" y="4322"/>
                </a:lnTo>
                <a:lnTo>
                  <a:pt x="3680" y="4237"/>
                </a:lnTo>
                <a:lnTo>
                  <a:pt x="3723" y="4151"/>
                </a:lnTo>
                <a:lnTo>
                  <a:pt x="3744" y="4066"/>
                </a:lnTo>
                <a:lnTo>
                  <a:pt x="3723" y="3916"/>
                </a:lnTo>
                <a:lnTo>
                  <a:pt x="3723" y="3916"/>
                </a:lnTo>
                <a:lnTo>
                  <a:pt x="3680" y="3595"/>
                </a:lnTo>
                <a:lnTo>
                  <a:pt x="3616" y="3295"/>
                </a:lnTo>
                <a:lnTo>
                  <a:pt x="3616" y="3295"/>
                </a:lnTo>
                <a:lnTo>
                  <a:pt x="3595" y="3124"/>
                </a:lnTo>
                <a:lnTo>
                  <a:pt x="3573" y="3039"/>
                </a:lnTo>
                <a:lnTo>
                  <a:pt x="3573" y="2974"/>
                </a:lnTo>
                <a:lnTo>
                  <a:pt x="3573" y="2974"/>
                </a:lnTo>
                <a:lnTo>
                  <a:pt x="3595" y="2889"/>
                </a:lnTo>
                <a:lnTo>
                  <a:pt x="3616" y="2846"/>
                </a:lnTo>
                <a:lnTo>
                  <a:pt x="3723" y="2782"/>
                </a:lnTo>
                <a:lnTo>
                  <a:pt x="3723" y="2782"/>
                </a:lnTo>
                <a:lnTo>
                  <a:pt x="3851" y="2739"/>
                </a:lnTo>
                <a:lnTo>
                  <a:pt x="3980" y="2718"/>
                </a:lnTo>
                <a:lnTo>
                  <a:pt x="4108" y="2675"/>
                </a:lnTo>
                <a:lnTo>
                  <a:pt x="4236" y="2632"/>
                </a:lnTo>
                <a:lnTo>
                  <a:pt x="4236" y="2632"/>
                </a:lnTo>
                <a:lnTo>
                  <a:pt x="4322" y="2568"/>
                </a:lnTo>
                <a:lnTo>
                  <a:pt x="4322" y="2547"/>
                </a:lnTo>
                <a:lnTo>
                  <a:pt x="4322" y="2504"/>
                </a:lnTo>
                <a:lnTo>
                  <a:pt x="4301" y="2482"/>
                </a:lnTo>
                <a:lnTo>
                  <a:pt x="4279" y="2461"/>
                </a:lnTo>
                <a:lnTo>
                  <a:pt x="4172" y="2418"/>
                </a:lnTo>
                <a:lnTo>
                  <a:pt x="4172" y="2418"/>
                </a:lnTo>
                <a:lnTo>
                  <a:pt x="4087" y="2397"/>
                </a:lnTo>
                <a:lnTo>
                  <a:pt x="4022" y="2397"/>
                </a:lnTo>
                <a:lnTo>
                  <a:pt x="3851" y="2440"/>
                </a:lnTo>
                <a:lnTo>
                  <a:pt x="3552" y="2525"/>
                </a:lnTo>
                <a:lnTo>
                  <a:pt x="3552" y="2525"/>
                </a:lnTo>
                <a:lnTo>
                  <a:pt x="3573" y="2354"/>
                </a:lnTo>
                <a:lnTo>
                  <a:pt x="3595" y="2204"/>
                </a:lnTo>
                <a:lnTo>
                  <a:pt x="3616" y="2161"/>
                </a:lnTo>
                <a:lnTo>
                  <a:pt x="3659" y="2119"/>
                </a:lnTo>
                <a:lnTo>
                  <a:pt x="3723" y="2054"/>
                </a:lnTo>
                <a:lnTo>
                  <a:pt x="3808" y="2012"/>
                </a:lnTo>
                <a:lnTo>
                  <a:pt x="3808" y="2012"/>
                </a:lnTo>
                <a:lnTo>
                  <a:pt x="3958" y="1947"/>
                </a:lnTo>
                <a:lnTo>
                  <a:pt x="4108" y="1905"/>
                </a:lnTo>
                <a:lnTo>
                  <a:pt x="4450" y="1862"/>
                </a:lnTo>
                <a:lnTo>
                  <a:pt x="4450" y="1862"/>
                </a:lnTo>
                <a:lnTo>
                  <a:pt x="4515" y="1841"/>
                </a:lnTo>
                <a:lnTo>
                  <a:pt x="4579" y="1819"/>
                </a:lnTo>
                <a:lnTo>
                  <a:pt x="4622" y="1776"/>
                </a:lnTo>
                <a:lnTo>
                  <a:pt x="4643" y="1734"/>
                </a:lnTo>
                <a:lnTo>
                  <a:pt x="4622" y="1712"/>
                </a:lnTo>
                <a:lnTo>
                  <a:pt x="4600" y="1669"/>
                </a:lnTo>
                <a:lnTo>
                  <a:pt x="4536" y="1627"/>
                </a:lnTo>
                <a:lnTo>
                  <a:pt x="4472" y="1584"/>
                </a:lnTo>
                <a:lnTo>
                  <a:pt x="4472" y="1584"/>
                </a:lnTo>
                <a:lnTo>
                  <a:pt x="4365" y="1562"/>
                </a:lnTo>
                <a:lnTo>
                  <a:pt x="4258" y="1541"/>
                </a:lnTo>
                <a:lnTo>
                  <a:pt x="4151" y="1541"/>
                </a:lnTo>
                <a:lnTo>
                  <a:pt x="4044" y="1562"/>
                </a:lnTo>
                <a:lnTo>
                  <a:pt x="3830" y="1627"/>
                </a:lnTo>
                <a:lnTo>
                  <a:pt x="3616" y="1669"/>
                </a:lnTo>
                <a:lnTo>
                  <a:pt x="3616" y="1669"/>
                </a:lnTo>
                <a:lnTo>
                  <a:pt x="3637" y="1541"/>
                </a:lnTo>
                <a:lnTo>
                  <a:pt x="3680" y="1391"/>
                </a:lnTo>
                <a:lnTo>
                  <a:pt x="3744" y="1241"/>
                </a:lnTo>
                <a:lnTo>
                  <a:pt x="3830" y="1092"/>
                </a:lnTo>
                <a:lnTo>
                  <a:pt x="3937" y="963"/>
                </a:lnTo>
                <a:lnTo>
                  <a:pt x="4044" y="835"/>
                </a:lnTo>
                <a:lnTo>
                  <a:pt x="4172" y="728"/>
                </a:lnTo>
                <a:lnTo>
                  <a:pt x="4279" y="642"/>
                </a:lnTo>
                <a:lnTo>
                  <a:pt x="4279" y="642"/>
                </a:lnTo>
                <a:lnTo>
                  <a:pt x="4429" y="621"/>
                </a:lnTo>
                <a:lnTo>
                  <a:pt x="4600" y="557"/>
                </a:lnTo>
                <a:lnTo>
                  <a:pt x="4771" y="535"/>
                </a:lnTo>
                <a:lnTo>
                  <a:pt x="4857" y="535"/>
                </a:lnTo>
                <a:lnTo>
                  <a:pt x="4921" y="535"/>
                </a:lnTo>
                <a:lnTo>
                  <a:pt x="4921" y="535"/>
                </a:lnTo>
                <a:lnTo>
                  <a:pt x="4985" y="578"/>
                </a:lnTo>
                <a:lnTo>
                  <a:pt x="5028" y="621"/>
                </a:lnTo>
                <a:lnTo>
                  <a:pt x="5071" y="664"/>
                </a:lnTo>
                <a:lnTo>
                  <a:pt x="5071" y="728"/>
                </a:lnTo>
                <a:lnTo>
                  <a:pt x="5071" y="878"/>
                </a:lnTo>
                <a:lnTo>
                  <a:pt x="5071" y="963"/>
                </a:lnTo>
                <a:lnTo>
                  <a:pt x="5092" y="1049"/>
                </a:lnTo>
                <a:lnTo>
                  <a:pt x="5092" y="1049"/>
                </a:lnTo>
                <a:lnTo>
                  <a:pt x="5007" y="1049"/>
                </a:lnTo>
                <a:lnTo>
                  <a:pt x="4900" y="1006"/>
                </a:lnTo>
                <a:lnTo>
                  <a:pt x="4793" y="963"/>
                </a:lnTo>
                <a:lnTo>
                  <a:pt x="4707" y="942"/>
                </a:lnTo>
                <a:lnTo>
                  <a:pt x="4707" y="942"/>
                </a:lnTo>
                <a:lnTo>
                  <a:pt x="4622" y="963"/>
                </a:lnTo>
                <a:lnTo>
                  <a:pt x="4515" y="985"/>
                </a:lnTo>
                <a:lnTo>
                  <a:pt x="4408" y="1027"/>
                </a:lnTo>
                <a:lnTo>
                  <a:pt x="4386" y="1049"/>
                </a:lnTo>
                <a:lnTo>
                  <a:pt x="4343" y="1092"/>
                </a:lnTo>
                <a:lnTo>
                  <a:pt x="4343" y="1092"/>
                </a:lnTo>
                <a:lnTo>
                  <a:pt x="4343" y="1156"/>
                </a:lnTo>
                <a:lnTo>
                  <a:pt x="4365" y="1220"/>
                </a:lnTo>
                <a:lnTo>
                  <a:pt x="4429" y="1263"/>
                </a:lnTo>
                <a:lnTo>
                  <a:pt x="4515" y="1284"/>
                </a:lnTo>
                <a:lnTo>
                  <a:pt x="4728" y="1306"/>
                </a:lnTo>
                <a:lnTo>
                  <a:pt x="4814" y="1327"/>
                </a:lnTo>
                <a:lnTo>
                  <a:pt x="4878" y="1348"/>
                </a:lnTo>
                <a:lnTo>
                  <a:pt x="4878" y="1348"/>
                </a:lnTo>
                <a:lnTo>
                  <a:pt x="5007" y="1434"/>
                </a:lnTo>
                <a:lnTo>
                  <a:pt x="5028" y="1477"/>
                </a:lnTo>
                <a:lnTo>
                  <a:pt x="5049" y="1520"/>
                </a:lnTo>
                <a:lnTo>
                  <a:pt x="5071" y="1627"/>
                </a:lnTo>
                <a:lnTo>
                  <a:pt x="5049" y="1776"/>
                </a:lnTo>
                <a:lnTo>
                  <a:pt x="5049" y="1776"/>
                </a:lnTo>
                <a:lnTo>
                  <a:pt x="5007" y="2354"/>
                </a:lnTo>
                <a:lnTo>
                  <a:pt x="5007" y="2354"/>
                </a:lnTo>
                <a:lnTo>
                  <a:pt x="4985" y="2675"/>
                </a:lnTo>
                <a:lnTo>
                  <a:pt x="4985" y="2825"/>
                </a:lnTo>
                <a:lnTo>
                  <a:pt x="4985" y="2974"/>
                </a:lnTo>
                <a:lnTo>
                  <a:pt x="4985" y="2974"/>
                </a:lnTo>
                <a:lnTo>
                  <a:pt x="5007" y="3103"/>
                </a:lnTo>
                <a:lnTo>
                  <a:pt x="5028" y="3188"/>
                </a:lnTo>
                <a:lnTo>
                  <a:pt x="5049" y="3231"/>
                </a:lnTo>
                <a:lnTo>
                  <a:pt x="5049" y="3231"/>
                </a:lnTo>
                <a:lnTo>
                  <a:pt x="5092" y="3274"/>
                </a:lnTo>
                <a:lnTo>
                  <a:pt x="5114" y="3274"/>
                </a:lnTo>
                <a:lnTo>
                  <a:pt x="5199" y="3295"/>
                </a:lnTo>
                <a:lnTo>
                  <a:pt x="5199" y="3295"/>
                </a:lnTo>
                <a:lnTo>
                  <a:pt x="5456" y="3338"/>
                </a:lnTo>
                <a:lnTo>
                  <a:pt x="5691" y="3338"/>
                </a:lnTo>
                <a:lnTo>
                  <a:pt x="5884" y="3274"/>
                </a:lnTo>
                <a:lnTo>
                  <a:pt x="6076" y="3188"/>
                </a:lnTo>
                <a:lnTo>
                  <a:pt x="6248" y="3081"/>
                </a:lnTo>
                <a:lnTo>
                  <a:pt x="6419" y="2932"/>
                </a:lnTo>
                <a:lnTo>
                  <a:pt x="6761" y="2632"/>
                </a:lnTo>
                <a:lnTo>
                  <a:pt x="6761" y="2632"/>
                </a:lnTo>
                <a:lnTo>
                  <a:pt x="6889" y="2547"/>
                </a:lnTo>
                <a:lnTo>
                  <a:pt x="6954" y="2547"/>
                </a:lnTo>
                <a:lnTo>
                  <a:pt x="6975" y="2547"/>
                </a:lnTo>
                <a:lnTo>
                  <a:pt x="6996" y="2568"/>
                </a:lnTo>
                <a:lnTo>
                  <a:pt x="6996" y="2632"/>
                </a:lnTo>
                <a:lnTo>
                  <a:pt x="7018" y="2803"/>
                </a:lnTo>
                <a:lnTo>
                  <a:pt x="7061" y="2889"/>
                </a:lnTo>
                <a:lnTo>
                  <a:pt x="7103" y="2953"/>
                </a:lnTo>
                <a:lnTo>
                  <a:pt x="7103" y="2953"/>
                </a:lnTo>
                <a:lnTo>
                  <a:pt x="7168" y="2974"/>
                </a:lnTo>
                <a:lnTo>
                  <a:pt x="7189" y="2996"/>
                </a:lnTo>
                <a:lnTo>
                  <a:pt x="7232" y="2974"/>
                </a:lnTo>
                <a:lnTo>
                  <a:pt x="7253" y="2953"/>
                </a:lnTo>
                <a:lnTo>
                  <a:pt x="7296" y="2889"/>
                </a:lnTo>
                <a:lnTo>
                  <a:pt x="7317" y="2782"/>
                </a:lnTo>
                <a:lnTo>
                  <a:pt x="7317" y="2568"/>
                </a:lnTo>
                <a:lnTo>
                  <a:pt x="7296" y="2397"/>
                </a:lnTo>
                <a:lnTo>
                  <a:pt x="7296" y="2397"/>
                </a:lnTo>
                <a:lnTo>
                  <a:pt x="7467" y="2375"/>
                </a:lnTo>
                <a:lnTo>
                  <a:pt x="7617" y="2397"/>
                </a:lnTo>
                <a:lnTo>
                  <a:pt x="7788" y="2440"/>
                </a:lnTo>
                <a:lnTo>
                  <a:pt x="7938" y="2504"/>
                </a:lnTo>
                <a:lnTo>
                  <a:pt x="7938" y="2504"/>
                </a:lnTo>
                <a:lnTo>
                  <a:pt x="7981" y="2547"/>
                </a:lnTo>
                <a:lnTo>
                  <a:pt x="8045" y="2611"/>
                </a:lnTo>
                <a:lnTo>
                  <a:pt x="8088" y="2739"/>
                </a:lnTo>
                <a:lnTo>
                  <a:pt x="8109" y="2889"/>
                </a:lnTo>
                <a:lnTo>
                  <a:pt x="8130" y="3039"/>
                </a:lnTo>
                <a:lnTo>
                  <a:pt x="8130" y="3039"/>
                </a:lnTo>
                <a:lnTo>
                  <a:pt x="8152" y="3231"/>
                </a:lnTo>
                <a:lnTo>
                  <a:pt x="8130" y="3402"/>
                </a:lnTo>
                <a:lnTo>
                  <a:pt x="8066" y="3745"/>
                </a:lnTo>
                <a:lnTo>
                  <a:pt x="8066" y="3745"/>
                </a:lnTo>
                <a:lnTo>
                  <a:pt x="8045" y="3916"/>
                </a:lnTo>
                <a:lnTo>
                  <a:pt x="8002" y="4087"/>
                </a:lnTo>
                <a:lnTo>
                  <a:pt x="7938" y="4258"/>
                </a:lnTo>
                <a:lnTo>
                  <a:pt x="7895" y="4322"/>
                </a:lnTo>
                <a:lnTo>
                  <a:pt x="7831" y="4365"/>
                </a:lnTo>
                <a:lnTo>
                  <a:pt x="7831" y="4365"/>
                </a:lnTo>
                <a:lnTo>
                  <a:pt x="7767" y="4408"/>
                </a:lnTo>
                <a:lnTo>
                  <a:pt x="7702" y="4429"/>
                </a:lnTo>
                <a:lnTo>
                  <a:pt x="7660" y="4408"/>
                </a:lnTo>
                <a:lnTo>
                  <a:pt x="7638" y="4387"/>
                </a:lnTo>
                <a:lnTo>
                  <a:pt x="7596" y="4280"/>
                </a:lnTo>
                <a:lnTo>
                  <a:pt x="7574" y="4130"/>
                </a:lnTo>
                <a:lnTo>
                  <a:pt x="7574" y="3788"/>
                </a:lnTo>
                <a:lnTo>
                  <a:pt x="7553" y="3659"/>
                </a:lnTo>
                <a:lnTo>
                  <a:pt x="7531" y="3616"/>
                </a:lnTo>
                <a:lnTo>
                  <a:pt x="7489" y="3595"/>
                </a:lnTo>
                <a:lnTo>
                  <a:pt x="7489" y="3595"/>
                </a:lnTo>
                <a:lnTo>
                  <a:pt x="7446" y="3574"/>
                </a:lnTo>
                <a:lnTo>
                  <a:pt x="7382" y="3595"/>
                </a:lnTo>
                <a:lnTo>
                  <a:pt x="7360" y="3616"/>
                </a:lnTo>
                <a:lnTo>
                  <a:pt x="7339" y="3659"/>
                </a:lnTo>
                <a:lnTo>
                  <a:pt x="7296" y="3766"/>
                </a:lnTo>
                <a:lnTo>
                  <a:pt x="7275" y="3873"/>
                </a:lnTo>
                <a:lnTo>
                  <a:pt x="7275" y="3873"/>
                </a:lnTo>
                <a:lnTo>
                  <a:pt x="7275" y="4066"/>
                </a:lnTo>
                <a:lnTo>
                  <a:pt x="7275" y="4215"/>
                </a:lnTo>
                <a:lnTo>
                  <a:pt x="7296" y="4387"/>
                </a:lnTo>
                <a:lnTo>
                  <a:pt x="7339" y="4558"/>
                </a:lnTo>
                <a:lnTo>
                  <a:pt x="7339" y="4558"/>
                </a:lnTo>
                <a:lnTo>
                  <a:pt x="7232" y="4579"/>
                </a:lnTo>
                <a:lnTo>
                  <a:pt x="7125" y="4601"/>
                </a:lnTo>
                <a:lnTo>
                  <a:pt x="7082" y="4601"/>
                </a:lnTo>
                <a:lnTo>
                  <a:pt x="7039" y="4579"/>
                </a:lnTo>
                <a:lnTo>
                  <a:pt x="6996" y="4558"/>
                </a:lnTo>
                <a:lnTo>
                  <a:pt x="6975" y="4494"/>
                </a:lnTo>
                <a:lnTo>
                  <a:pt x="6975" y="4494"/>
                </a:lnTo>
                <a:lnTo>
                  <a:pt x="6954" y="4387"/>
                </a:lnTo>
                <a:lnTo>
                  <a:pt x="6954" y="4237"/>
                </a:lnTo>
                <a:lnTo>
                  <a:pt x="6954" y="4001"/>
                </a:lnTo>
                <a:lnTo>
                  <a:pt x="6954" y="4001"/>
                </a:lnTo>
                <a:lnTo>
                  <a:pt x="6996" y="3809"/>
                </a:lnTo>
                <a:lnTo>
                  <a:pt x="7018" y="3702"/>
                </a:lnTo>
                <a:lnTo>
                  <a:pt x="6996" y="3616"/>
                </a:lnTo>
                <a:lnTo>
                  <a:pt x="6996" y="3616"/>
                </a:lnTo>
                <a:lnTo>
                  <a:pt x="6932" y="3552"/>
                </a:lnTo>
                <a:lnTo>
                  <a:pt x="6847" y="3531"/>
                </a:lnTo>
                <a:lnTo>
                  <a:pt x="6782" y="3552"/>
                </a:lnTo>
                <a:lnTo>
                  <a:pt x="6718" y="3616"/>
                </a:lnTo>
                <a:lnTo>
                  <a:pt x="6718" y="3616"/>
                </a:lnTo>
                <a:lnTo>
                  <a:pt x="6676" y="3723"/>
                </a:lnTo>
                <a:lnTo>
                  <a:pt x="6654" y="3852"/>
                </a:lnTo>
                <a:lnTo>
                  <a:pt x="6633" y="4087"/>
                </a:lnTo>
                <a:lnTo>
                  <a:pt x="6633" y="4087"/>
                </a:lnTo>
                <a:lnTo>
                  <a:pt x="6654" y="4258"/>
                </a:lnTo>
                <a:lnTo>
                  <a:pt x="6654" y="4365"/>
                </a:lnTo>
                <a:lnTo>
                  <a:pt x="6633" y="4451"/>
                </a:lnTo>
                <a:lnTo>
                  <a:pt x="6633" y="4451"/>
                </a:lnTo>
                <a:lnTo>
                  <a:pt x="6633" y="4515"/>
                </a:lnTo>
                <a:lnTo>
                  <a:pt x="6611" y="4558"/>
                </a:lnTo>
                <a:lnTo>
                  <a:pt x="6462" y="4579"/>
                </a:lnTo>
                <a:lnTo>
                  <a:pt x="6462" y="4579"/>
                </a:lnTo>
                <a:lnTo>
                  <a:pt x="6312" y="4622"/>
                </a:lnTo>
                <a:lnTo>
                  <a:pt x="6183" y="4686"/>
                </a:lnTo>
                <a:lnTo>
                  <a:pt x="6076" y="4772"/>
                </a:lnTo>
                <a:lnTo>
                  <a:pt x="5969" y="4857"/>
                </a:lnTo>
                <a:lnTo>
                  <a:pt x="5884" y="4964"/>
                </a:lnTo>
                <a:lnTo>
                  <a:pt x="5798" y="5093"/>
                </a:lnTo>
                <a:lnTo>
                  <a:pt x="5670" y="5349"/>
                </a:lnTo>
                <a:lnTo>
                  <a:pt x="5670" y="5349"/>
                </a:lnTo>
                <a:lnTo>
                  <a:pt x="5627" y="5456"/>
                </a:lnTo>
                <a:lnTo>
                  <a:pt x="5584" y="5499"/>
                </a:lnTo>
                <a:lnTo>
                  <a:pt x="5542" y="5521"/>
                </a:lnTo>
                <a:lnTo>
                  <a:pt x="5435" y="5521"/>
                </a:lnTo>
                <a:lnTo>
                  <a:pt x="5435" y="5521"/>
                </a:lnTo>
                <a:lnTo>
                  <a:pt x="5135" y="5563"/>
                </a:lnTo>
                <a:lnTo>
                  <a:pt x="5135" y="5563"/>
                </a:lnTo>
                <a:lnTo>
                  <a:pt x="4900" y="5606"/>
                </a:lnTo>
                <a:lnTo>
                  <a:pt x="4771" y="5649"/>
                </a:lnTo>
                <a:lnTo>
                  <a:pt x="4686" y="5713"/>
                </a:lnTo>
                <a:lnTo>
                  <a:pt x="4686" y="5713"/>
                </a:lnTo>
                <a:lnTo>
                  <a:pt x="4622" y="5799"/>
                </a:lnTo>
                <a:lnTo>
                  <a:pt x="4600" y="5884"/>
                </a:lnTo>
                <a:lnTo>
                  <a:pt x="4622" y="5927"/>
                </a:lnTo>
                <a:lnTo>
                  <a:pt x="4643" y="5970"/>
                </a:lnTo>
                <a:lnTo>
                  <a:pt x="4686" y="5991"/>
                </a:lnTo>
                <a:lnTo>
                  <a:pt x="4728" y="5991"/>
                </a:lnTo>
                <a:lnTo>
                  <a:pt x="4728" y="5991"/>
                </a:lnTo>
                <a:close/>
                <a:moveTo>
                  <a:pt x="5306" y="4836"/>
                </a:moveTo>
                <a:lnTo>
                  <a:pt x="5306" y="4836"/>
                </a:lnTo>
                <a:lnTo>
                  <a:pt x="5349" y="4772"/>
                </a:lnTo>
                <a:lnTo>
                  <a:pt x="5370" y="4708"/>
                </a:lnTo>
                <a:lnTo>
                  <a:pt x="5349" y="4622"/>
                </a:lnTo>
                <a:lnTo>
                  <a:pt x="5328" y="4558"/>
                </a:lnTo>
                <a:lnTo>
                  <a:pt x="5285" y="4472"/>
                </a:lnTo>
                <a:lnTo>
                  <a:pt x="5221" y="4408"/>
                </a:lnTo>
                <a:lnTo>
                  <a:pt x="5071" y="4258"/>
                </a:lnTo>
                <a:lnTo>
                  <a:pt x="4900" y="4151"/>
                </a:lnTo>
                <a:lnTo>
                  <a:pt x="4814" y="4108"/>
                </a:lnTo>
                <a:lnTo>
                  <a:pt x="4728" y="4087"/>
                </a:lnTo>
                <a:lnTo>
                  <a:pt x="4643" y="4087"/>
                </a:lnTo>
                <a:lnTo>
                  <a:pt x="4557" y="4108"/>
                </a:lnTo>
                <a:lnTo>
                  <a:pt x="4472" y="4130"/>
                </a:lnTo>
                <a:lnTo>
                  <a:pt x="4429" y="4194"/>
                </a:lnTo>
                <a:lnTo>
                  <a:pt x="4429" y="4194"/>
                </a:lnTo>
                <a:lnTo>
                  <a:pt x="4365" y="4280"/>
                </a:lnTo>
                <a:lnTo>
                  <a:pt x="4365" y="4344"/>
                </a:lnTo>
                <a:lnTo>
                  <a:pt x="4408" y="4387"/>
                </a:lnTo>
                <a:lnTo>
                  <a:pt x="4493" y="4408"/>
                </a:lnTo>
                <a:lnTo>
                  <a:pt x="4664" y="4472"/>
                </a:lnTo>
                <a:lnTo>
                  <a:pt x="4750" y="4494"/>
                </a:lnTo>
                <a:lnTo>
                  <a:pt x="4814" y="4515"/>
                </a:lnTo>
                <a:lnTo>
                  <a:pt x="4814" y="4515"/>
                </a:lnTo>
                <a:lnTo>
                  <a:pt x="4942" y="4622"/>
                </a:lnTo>
                <a:lnTo>
                  <a:pt x="5049" y="4708"/>
                </a:lnTo>
                <a:lnTo>
                  <a:pt x="5156" y="4793"/>
                </a:lnTo>
                <a:lnTo>
                  <a:pt x="5221" y="4815"/>
                </a:lnTo>
                <a:lnTo>
                  <a:pt x="5306" y="4836"/>
                </a:lnTo>
                <a:lnTo>
                  <a:pt x="5306" y="4836"/>
                </a:lnTo>
                <a:close/>
                <a:moveTo>
                  <a:pt x="5178" y="5371"/>
                </a:moveTo>
                <a:lnTo>
                  <a:pt x="5178" y="5371"/>
                </a:lnTo>
                <a:lnTo>
                  <a:pt x="5178" y="5307"/>
                </a:lnTo>
                <a:lnTo>
                  <a:pt x="5156" y="5242"/>
                </a:lnTo>
                <a:lnTo>
                  <a:pt x="5071" y="5135"/>
                </a:lnTo>
                <a:lnTo>
                  <a:pt x="4942" y="5007"/>
                </a:lnTo>
                <a:lnTo>
                  <a:pt x="4814" y="4900"/>
                </a:lnTo>
                <a:lnTo>
                  <a:pt x="4664" y="4815"/>
                </a:lnTo>
                <a:lnTo>
                  <a:pt x="4536" y="4772"/>
                </a:lnTo>
                <a:lnTo>
                  <a:pt x="4493" y="4772"/>
                </a:lnTo>
                <a:lnTo>
                  <a:pt x="4450" y="4772"/>
                </a:lnTo>
                <a:lnTo>
                  <a:pt x="4408" y="4793"/>
                </a:lnTo>
                <a:lnTo>
                  <a:pt x="4408" y="4836"/>
                </a:lnTo>
                <a:lnTo>
                  <a:pt x="4408" y="4836"/>
                </a:lnTo>
                <a:lnTo>
                  <a:pt x="4408" y="4879"/>
                </a:lnTo>
                <a:lnTo>
                  <a:pt x="4429" y="4922"/>
                </a:lnTo>
                <a:lnTo>
                  <a:pt x="4493" y="5028"/>
                </a:lnTo>
                <a:lnTo>
                  <a:pt x="4664" y="5178"/>
                </a:lnTo>
                <a:lnTo>
                  <a:pt x="4664" y="5178"/>
                </a:lnTo>
                <a:lnTo>
                  <a:pt x="4793" y="5285"/>
                </a:lnTo>
                <a:lnTo>
                  <a:pt x="4900" y="5371"/>
                </a:lnTo>
                <a:lnTo>
                  <a:pt x="4985" y="5392"/>
                </a:lnTo>
                <a:lnTo>
                  <a:pt x="5049" y="5414"/>
                </a:lnTo>
                <a:lnTo>
                  <a:pt x="5114" y="5392"/>
                </a:lnTo>
                <a:lnTo>
                  <a:pt x="5178" y="5371"/>
                </a:lnTo>
                <a:lnTo>
                  <a:pt x="5178" y="537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2143695" y="1497158"/>
            <a:ext cx="237416" cy="253021"/>
          </a:xfrm>
          <a:custGeom>
            <a:rect b="b" l="l" r="r" t="t"/>
            <a:pathLst>
              <a:path extrusionOk="0" h="9372" w="8794">
                <a:moveTo>
                  <a:pt x="8794" y="3017"/>
                </a:moveTo>
                <a:lnTo>
                  <a:pt x="8794" y="3017"/>
                </a:lnTo>
                <a:lnTo>
                  <a:pt x="8772" y="2889"/>
                </a:lnTo>
                <a:lnTo>
                  <a:pt x="8708" y="2760"/>
                </a:lnTo>
                <a:lnTo>
                  <a:pt x="8623" y="2653"/>
                </a:lnTo>
                <a:lnTo>
                  <a:pt x="8537" y="2568"/>
                </a:lnTo>
                <a:lnTo>
                  <a:pt x="8323" y="2354"/>
                </a:lnTo>
                <a:lnTo>
                  <a:pt x="8216" y="2268"/>
                </a:lnTo>
                <a:lnTo>
                  <a:pt x="8131" y="2161"/>
                </a:lnTo>
                <a:lnTo>
                  <a:pt x="8131" y="2161"/>
                </a:lnTo>
                <a:lnTo>
                  <a:pt x="8088" y="2097"/>
                </a:lnTo>
                <a:lnTo>
                  <a:pt x="8066" y="2011"/>
                </a:lnTo>
                <a:lnTo>
                  <a:pt x="8066" y="2011"/>
                </a:lnTo>
                <a:lnTo>
                  <a:pt x="8066" y="1926"/>
                </a:lnTo>
                <a:lnTo>
                  <a:pt x="8066" y="1840"/>
                </a:lnTo>
                <a:lnTo>
                  <a:pt x="8066" y="1840"/>
                </a:lnTo>
                <a:lnTo>
                  <a:pt x="8045" y="1797"/>
                </a:lnTo>
                <a:lnTo>
                  <a:pt x="8024" y="1797"/>
                </a:lnTo>
                <a:lnTo>
                  <a:pt x="7981" y="1776"/>
                </a:lnTo>
                <a:lnTo>
                  <a:pt x="7981" y="1733"/>
                </a:lnTo>
                <a:lnTo>
                  <a:pt x="7981" y="1733"/>
                </a:lnTo>
                <a:lnTo>
                  <a:pt x="7981" y="1690"/>
                </a:lnTo>
                <a:lnTo>
                  <a:pt x="8002" y="1626"/>
                </a:lnTo>
                <a:lnTo>
                  <a:pt x="8066" y="1498"/>
                </a:lnTo>
                <a:lnTo>
                  <a:pt x="8066" y="1498"/>
                </a:lnTo>
                <a:lnTo>
                  <a:pt x="7917" y="1541"/>
                </a:lnTo>
                <a:lnTo>
                  <a:pt x="7810" y="1562"/>
                </a:lnTo>
                <a:lnTo>
                  <a:pt x="7788" y="1541"/>
                </a:lnTo>
                <a:lnTo>
                  <a:pt x="7767" y="1519"/>
                </a:lnTo>
                <a:lnTo>
                  <a:pt x="7745" y="1348"/>
                </a:lnTo>
                <a:lnTo>
                  <a:pt x="7745" y="1348"/>
                </a:lnTo>
                <a:lnTo>
                  <a:pt x="7724" y="1177"/>
                </a:lnTo>
                <a:lnTo>
                  <a:pt x="7703" y="1027"/>
                </a:lnTo>
                <a:lnTo>
                  <a:pt x="7703" y="1027"/>
                </a:lnTo>
                <a:lnTo>
                  <a:pt x="7703" y="899"/>
                </a:lnTo>
                <a:lnTo>
                  <a:pt x="7724" y="813"/>
                </a:lnTo>
                <a:lnTo>
                  <a:pt x="7703" y="749"/>
                </a:lnTo>
                <a:lnTo>
                  <a:pt x="7703" y="749"/>
                </a:lnTo>
                <a:lnTo>
                  <a:pt x="7617" y="664"/>
                </a:lnTo>
                <a:lnTo>
                  <a:pt x="7531" y="599"/>
                </a:lnTo>
                <a:lnTo>
                  <a:pt x="7318" y="471"/>
                </a:lnTo>
                <a:lnTo>
                  <a:pt x="7082" y="364"/>
                </a:lnTo>
                <a:lnTo>
                  <a:pt x="6804" y="300"/>
                </a:lnTo>
                <a:lnTo>
                  <a:pt x="6547" y="236"/>
                </a:lnTo>
                <a:lnTo>
                  <a:pt x="6269" y="193"/>
                </a:lnTo>
                <a:lnTo>
                  <a:pt x="5777" y="107"/>
                </a:lnTo>
                <a:lnTo>
                  <a:pt x="5777" y="107"/>
                </a:lnTo>
                <a:lnTo>
                  <a:pt x="5242" y="43"/>
                </a:lnTo>
                <a:lnTo>
                  <a:pt x="4707" y="0"/>
                </a:lnTo>
                <a:lnTo>
                  <a:pt x="4194" y="0"/>
                </a:lnTo>
                <a:lnTo>
                  <a:pt x="3659" y="0"/>
                </a:lnTo>
                <a:lnTo>
                  <a:pt x="3659" y="0"/>
                </a:lnTo>
                <a:lnTo>
                  <a:pt x="3359" y="22"/>
                </a:lnTo>
                <a:lnTo>
                  <a:pt x="3060" y="64"/>
                </a:lnTo>
                <a:lnTo>
                  <a:pt x="2461" y="171"/>
                </a:lnTo>
                <a:lnTo>
                  <a:pt x="2461" y="171"/>
                </a:lnTo>
                <a:lnTo>
                  <a:pt x="2161" y="236"/>
                </a:lnTo>
                <a:lnTo>
                  <a:pt x="1904" y="343"/>
                </a:lnTo>
                <a:lnTo>
                  <a:pt x="1369" y="535"/>
                </a:lnTo>
                <a:lnTo>
                  <a:pt x="1369" y="535"/>
                </a:lnTo>
                <a:lnTo>
                  <a:pt x="1198" y="578"/>
                </a:lnTo>
                <a:lnTo>
                  <a:pt x="1134" y="621"/>
                </a:lnTo>
                <a:lnTo>
                  <a:pt x="1070" y="706"/>
                </a:lnTo>
                <a:lnTo>
                  <a:pt x="1070" y="706"/>
                </a:lnTo>
                <a:lnTo>
                  <a:pt x="1027" y="835"/>
                </a:lnTo>
                <a:lnTo>
                  <a:pt x="984" y="963"/>
                </a:lnTo>
                <a:lnTo>
                  <a:pt x="963" y="1241"/>
                </a:lnTo>
                <a:lnTo>
                  <a:pt x="963" y="1241"/>
                </a:lnTo>
                <a:lnTo>
                  <a:pt x="963" y="1370"/>
                </a:lnTo>
                <a:lnTo>
                  <a:pt x="963" y="1541"/>
                </a:lnTo>
                <a:lnTo>
                  <a:pt x="963" y="1690"/>
                </a:lnTo>
                <a:lnTo>
                  <a:pt x="942" y="1755"/>
                </a:lnTo>
                <a:lnTo>
                  <a:pt x="920" y="1797"/>
                </a:lnTo>
                <a:lnTo>
                  <a:pt x="920" y="1797"/>
                </a:lnTo>
                <a:lnTo>
                  <a:pt x="856" y="1819"/>
                </a:lnTo>
                <a:lnTo>
                  <a:pt x="792" y="1840"/>
                </a:lnTo>
                <a:lnTo>
                  <a:pt x="749" y="1883"/>
                </a:lnTo>
                <a:lnTo>
                  <a:pt x="749" y="1883"/>
                </a:lnTo>
                <a:lnTo>
                  <a:pt x="728" y="1926"/>
                </a:lnTo>
                <a:lnTo>
                  <a:pt x="706" y="1969"/>
                </a:lnTo>
                <a:lnTo>
                  <a:pt x="728" y="2076"/>
                </a:lnTo>
                <a:lnTo>
                  <a:pt x="728" y="2076"/>
                </a:lnTo>
                <a:lnTo>
                  <a:pt x="599" y="2097"/>
                </a:lnTo>
                <a:lnTo>
                  <a:pt x="556" y="2118"/>
                </a:lnTo>
                <a:lnTo>
                  <a:pt x="535" y="2140"/>
                </a:lnTo>
                <a:lnTo>
                  <a:pt x="514" y="2225"/>
                </a:lnTo>
                <a:lnTo>
                  <a:pt x="514" y="2311"/>
                </a:lnTo>
                <a:lnTo>
                  <a:pt x="514" y="2311"/>
                </a:lnTo>
                <a:lnTo>
                  <a:pt x="535" y="2375"/>
                </a:lnTo>
                <a:lnTo>
                  <a:pt x="556" y="2375"/>
                </a:lnTo>
                <a:lnTo>
                  <a:pt x="578" y="2397"/>
                </a:lnTo>
                <a:lnTo>
                  <a:pt x="578" y="2461"/>
                </a:lnTo>
                <a:lnTo>
                  <a:pt x="578" y="2461"/>
                </a:lnTo>
                <a:lnTo>
                  <a:pt x="556" y="2504"/>
                </a:lnTo>
                <a:lnTo>
                  <a:pt x="514" y="2546"/>
                </a:lnTo>
                <a:lnTo>
                  <a:pt x="428" y="2611"/>
                </a:lnTo>
                <a:lnTo>
                  <a:pt x="428" y="2611"/>
                </a:lnTo>
                <a:lnTo>
                  <a:pt x="257" y="2824"/>
                </a:lnTo>
                <a:lnTo>
                  <a:pt x="171" y="2953"/>
                </a:lnTo>
                <a:lnTo>
                  <a:pt x="107" y="3081"/>
                </a:lnTo>
                <a:lnTo>
                  <a:pt x="43" y="3231"/>
                </a:lnTo>
                <a:lnTo>
                  <a:pt x="0" y="3359"/>
                </a:lnTo>
                <a:lnTo>
                  <a:pt x="22" y="3488"/>
                </a:lnTo>
                <a:lnTo>
                  <a:pt x="43" y="3552"/>
                </a:lnTo>
                <a:lnTo>
                  <a:pt x="64" y="3616"/>
                </a:lnTo>
                <a:lnTo>
                  <a:pt x="64" y="3616"/>
                </a:lnTo>
                <a:lnTo>
                  <a:pt x="107" y="3659"/>
                </a:lnTo>
                <a:lnTo>
                  <a:pt x="171" y="3680"/>
                </a:lnTo>
                <a:lnTo>
                  <a:pt x="300" y="3702"/>
                </a:lnTo>
                <a:lnTo>
                  <a:pt x="535" y="3723"/>
                </a:lnTo>
                <a:lnTo>
                  <a:pt x="535" y="3723"/>
                </a:lnTo>
                <a:lnTo>
                  <a:pt x="749" y="3702"/>
                </a:lnTo>
                <a:lnTo>
                  <a:pt x="877" y="3702"/>
                </a:lnTo>
                <a:lnTo>
                  <a:pt x="942" y="3702"/>
                </a:lnTo>
                <a:lnTo>
                  <a:pt x="942" y="3702"/>
                </a:lnTo>
                <a:lnTo>
                  <a:pt x="984" y="3723"/>
                </a:lnTo>
                <a:lnTo>
                  <a:pt x="1006" y="3766"/>
                </a:lnTo>
                <a:lnTo>
                  <a:pt x="1027" y="3873"/>
                </a:lnTo>
                <a:lnTo>
                  <a:pt x="1006" y="4108"/>
                </a:lnTo>
                <a:lnTo>
                  <a:pt x="1006" y="4108"/>
                </a:lnTo>
                <a:lnTo>
                  <a:pt x="963" y="4771"/>
                </a:lnTo>
                <a:lnTo>
                  <a:pt x="963" y="4771"/>
                </a:lnTo>
                <a:lnTo>
                  <a:pt x="899" y="5970"/>
                </a:lnTo>
                <a:lnTo>
                  <a:pt x="856" y="7189"/>
                </a:lnTo>
                <a:lnTo>
                  <a:pt x="856" y="7189"/>
                </a:lnTo>
                <a:lnTo>
                  <a:pt x="856" y="7489"/>
                </a:lnTo>
                <a:lnTo>
                  <a:pt x="877" y="7767"/>
                </a:lnTo>
                <a:lnTo>
                  <a:pt x="920" y="8024"/>
                </a:lnTo>
                <a:lnTo>
                  <a:pt x="1006" y="8302"/>
                </a:lnTo>
                <a:lnTo>
                  <a:pt x="1006" y="8302"/>
                </a:lnTo>
                <a:lnTo>
                  <a:pt x="1113" y="8537"/>
                </a:lnTo>
                <a:lnTo>
                  <a:pt x="1263" y="8730"/>
                </a:lnTo>
                <a:lnTo>
                  <a:pt x="1455" y="8922"/>
                </a:lnTo>
                <a:lnTo>
                  <a:pt x="1541" y="8986"/>
                </a:lnTo>
                <a:lnTo>
                  <a:pt x="1648" y="9051"/>
                </a:lnTo>
                <a:lnTo>
                  <a:pt x="1648" y="9051"/>
                </a:lnTo>
                <a:lnTo>
                  <a:pt x="1755" y="9115"/>
                </a:lnTo>
                <a:lnTo>
                  <a:pt x="1883" y="9158"/>
                </a:lnTo>
                <a:lnTo>
                  <a:pt x="2140" y="9200"/>
                </a:lnTo>
                <a:lnTo>
                  <a:pt x="2632" y="9265"/>
                </a:lnTo>
                <a:lnTo>
                  <a:pt x="2632" y="9265"/>
                </a:lnTo>
                <a:lnTo>
                  <a:pt x="2953" y="9307"/>
                </a:lnTo>
                <a:lnTo>
                  <a:pt x="3295" y="9350"/>
                </a:lnTo>
                <a:lnTo>
                  <a:pt x="3295" y="9350"/>
                </a:lnTo>
                <a:lnTo>
                  <a:pt x="3809" y="9372"/>
                </a:lnTo>
                <a:lnTo>
                  <a:pt x="4301" y="9372"/>
                </a:lnTo>
                <a:lnTo>
                  <a:pt x="4814" y="9350"/>
                </a:lnTo>
                <a:lnTo>
                  <a:pt x="5328" y="9307"/>
                </a:lnTo>
                <a:lnTo>
                  <a:pt x="5328" y="9307"/>
                </a:lnTo>
                <a:lnTo>
                  <a:pt x="5584" y="9286"/>
                </a:lnTo>
                <a:lnTo>
                  <a:pt x="5820" y="9243"/>
                </a:lnTo>
                <a:lnTo>
                  <a:pt x="6055" y="9179"/>
                </a:lnTo>
                <a:lnTo>
                  <a:pt x="6312" y="9158"/>
                </a:lnTo>
                <a:lnTo>
                  <a:pt x="6312" y="9158"/>
                </a:lnTo>
                <a:lnTo>
                  <a:pt x="6504" y="9136"/>
                </a:lnTo>
                <a:lnTo>
                  <a:pt x="6697" y="9093"/>
                </a:lnTo>
                <a:lnTo>
                  <a:pt x="6890" y="9029"/>
                </a:lnTo>
                <a:lnTo>
                  <a:pt x="7061" y="8922"/>
                </a:lnTo>
                <a:lnTo>
                  <a:pt x="7061" y="8922"/>
                </a:lnTo>
                <a:lnTo>
                  <a:pt x="7253" y="8772"/>
                </a:lnTo>
                <a:lnTo>
                  <a:pt x="7382" y="8601"/>
                </a:lnTo>
                <a:lnTo>
                  <a:pt x="7489" y="8430"/>
                </a:lnTo>
                <a:lnTo>
                  <a:pt x="7574" y="8238"/>
                </a:lnTo>
                <a:lnTo>
                  <a:pt x="7617" y="8045"/>
                </a:lnTo>
                <a:lnTo>
                  <a:pt x="7660" y="7831"/>
                </a:lnTo>
                <a:lnTo>
                  <a:pt x="7703" y="7403"/>
                </a:lnTo>
                <a:lnTo>
                  <a:pt x="7703" y="7403"/>
                </a:lnTo>
                <a:lnTo>
                  <a:pt x="7767" y="6890"/>
                </a:lnTo>
                <a:lnTo>
                  <a:pt x="7788" y="6376"/>
                </a:lnTo>
                <a:lnTo>
                  <a:pt x="7810" y="5306"/>
                </a:lnTo>
                <a:lnTo>
                  <a:pt x="7788" y="4258"/>
                </a:lnTo>
                <a:lnTo>
                  <a:pt x="7745" y="3210"/>
                </a:lnTo>
                <a:lnTo>
                  <a:pt x="7745" y="3210"/>
                </a:lnTo>
                <a:lnTo>
                  <a:pt x="7959" y="3295"/>
                </a:lnTo>
                <a:lnTo>
                  <a:pt x="8173" y="3402"/>
                </a:lnTo>
                <a:lnTo>
                  <a:pt x="8173" y="3402"/>
                </a:lnTo>
                <a:lnTo>
                  <a:pt x="8345" y="3509"/>
                </a:lnTo>
                <a:lnTo>
                  <a:pt x="8409" y="3531"/>
                </a:lnTo>
                <a:lnTo>
                  <a:pt x="8494" y="3552"/>
                </a:lnTo>
                <a:lnTo>
                  <a:pt x="8494" y="3552"/>
                </a:lnTo>
                <a:lnTo>
                  <a:pt x="8580" y="3552"/>
                </a:lnTo>
                <a:lnTo>
                  <a:pt x="8665" y="3509"/>
                </a:lnTo>
                <a:lnTo>
                  <a:pt x="8708" y="3445"/>
                </a:lnTo>
                <a:lnTo>
                  <a:pt x="8751" y="3381"/>
                </a:lnTo>
                <a:lnTo>
                  <a:pt x="8794" y="3295"/>
                </a:lnTo>
                <a:lnTo>
                  <a:pt x="8794" y="3210"/>
                </a:lnTo>
                <a:lnTo>
                  <a:pt x="8794" y="3017"/>
                </a:lnTo>
                <a:lnTo>
                  <a:pt x="8794" y="3017"/>
                </a:lnTo>
                <a:close/>
                <a:moveTo>
                  <a:pt x="1284" y="1220"/>
                </a:moveTo>
                <a:lnTo>
                  <a:pt x="1284" y="1220"/>
                </a:lnTo>
                <a:lnTo>
                  <a:pt x="1327" y="963"/>
                </a:lnTo>
                <a:lnTo>
                  <a:pt x="1348" y="899"/>
                </a:lnTo>
                <a:lnTo>
                  <a:pt x="1369" y="899"/>
                </a:lnTo>
                <a:lnTo>
                  <a:pt x="1369" y="920"/>
                </a:lnTo>
                <a:lnTo>
                  <a:pt x="1391" y="1006"/>
                </a:lnTo>
                <a:lnTo>
                  <a:pt x="1391" y="1006"/>
                </a:lnTo>
                <a:lnTo>
                  <a:pt x="1391" y="1134"/>
                </a:lnTo>
                <a:lnTo>
                  <a:pt x="1348" y="1263"/>
                </a:lnTo>
                <a:lnTo>
                  <a:pt x="1348" y="1412"/>
                </a:lnTo>
                <a:lnTo>
                  <a:pt x="1369" y="1477"/>
                </a:lnTo>
                <a:lnTo>
                  <a:pt x="1412" y="1519"/>
                </a:lnTo>
                <a:lnTo>
                  <a:pt x="1412" y="1519"/>
                </a:lnTo>
                <a:lnTo>
                  <a:pt x="1476" y="1584"/>
                </a:lnTo>
                <a:lnTo>
                  <a:pt x="1541" y="1605"/>
                </a:lnTo>
                <a:lnTo>
                  <a:pt x="1605" y="1584"/>
                </a:lnTo>
                <a:lnTo>
                  <a:pt x="1648" y="1519"/>
                </a:lnTo>
                <a:lnTo>
                  <a:pt x="1669" y="1455"/>
                </a:lnTo>
                <a:lnTo>
                  <a:pt x="1712" y="1391"/>
                </a:lnTo>
                <a:lnTo>
                  <a:pt x="1733" y="1263"/>
                </a:lnTo>
                <a:lnTo>
                  <a:pt x="1733" y="1263"/>
                </a:lnTo>
                <a:lnTo>
                  <a:pt x="1733" y="1070"/>
                </a:lnTo>
                <a:lnTo>
                  <a:pt x="1733" y="984"/>
                </a:lnTo>
                <a:lnTo>
                  <a:pt x="1755" y="899"/>
                </a:lnTo>
                <a:lnTo>
                  <a:pt x="1755" y="899"/>
                </a:lnTo>
                <a:lnTo>
                  <a:pt x="1776" y="792"/>
                </a:lnTo>
                <a:lnTo>
                  <a:pt x="1776" y="792"/>
                </a:lnTo>
                <a:lnTo>
                  <a:pt x="1776" y="770"/>
                </a:lnTo>
                <a:lnTo>
                  <a:pt x="1776" y="792"/>
                </a:lnTo>
                <a:lnTo>
                  <a:pt x="1776" y="792"/>
                </a:lnTo>
                <a:lnTo>
                  <a:pt x="1797" y="792"/>
                </a:lnTo>
                <a:lnTo>
                  <a:pt x="1840" y="770"/>
                </a:lnTo>
                <a:lnTo>
                  <a:pt x="1840" y="770"/>
                </a:lnTo>
                <a:lnTo>
                  <a:pt x="1926" y="728"/>
                </a:lnTo>
                <a:lnTo>
                  <a:pt x="2011" y="706"/>
                </a:lnTo>
                <a:lnTo>
                  <a:pt x="2011" y="706"/>
                </a:lnTo>
                <a:lnTo>
                  <a:pt x="2011" y="899"/>
                </a:lnTo>
                <a:lnTo>
                  <a:pt x="1990" y="1177"/>
                </a:lnTo>
                <a:lnTo>
                  <a:pt x="1990" y="1327"/>
                </a:lnTo>
                <a:lnTo>
                  <a:pt x="2033" y="1434"/>
                </a:lnTo>
                <a:lnTo>
                  <a:pt x="2054" y="1455"/>
                </a:lnTo>
                <a:lnTo>
                  <a:pt x="2076" y="1498"/>
                </a:lnTo>
                <a:lnTo>
                  <a:pt x="2118" y="1498"/>
                </a:lnTo>
                <a:lnTo>
                  <a:pt x="2161" y="1498"/>
                </a:lnTo>
                <a:lnTo>
                  <a:pt x="2161" y="1498"/>
                </a:lnTo>
                <a:lnTo>
                  <a:pt x="2225" y="1455"/>
                </a:lnTo>
                <a:lnTo>
                  <a:pt x="2247" y="1412"/>
                </a:lnTo>
                <a:lnTo>
                  <a:pt x="2268" y="1348"/>
                </a:lnTo>
                <a:lnTo>
                  <a:pt x="2268" y="1284"/>
                </a:lnTo>
                <a:lnTo>
                  <a:pt x="2268" y="1134"/>
                </a:lnTo>
                <a:lnTo>
                  <a:pt x="2268" y="1027"/>
                </a:lnTo>
                <a:lnTo>
                  <a:pt x="2268" y="1027"/>
                </a:lnTo>
                <a:lnTo>
                  <a:pt x="2247" y="835"/>
                </a:lnTo>
                <a:lnTo>
                  <a:pt x="2247" y="706"/>
                </a:lnTo>
                <a:lnTo>
                  <a:pt x="2268" y="642"/>
                </a:lnTo>
                <a:lnTo>
                  <a:pt x="2268" y="642"/>
                </a:lnTo>
                <a:lnTo>
                  <a:pt x="2396" y="621"/>
                </a:lnTo>
                <a:lnTo>
                  <a:pt x="2525" y="599"/>
                </a:lnTo>
                <a:lnTo>
                  <a:pt x="2525" y="599"/>
                </a:lnTo>
                <a:lnTo>
                  <a:pt x="2482" y="813"/>
                </a:lnTo>
                <a:lnTo>
                  <a:pt x="2439" y="1156"/>
                </a:lnTo>
                <a:lnTo>
                  <a:pt x="2439" y="1327"/>
                </a:lnTo>
                <a:lnTo>
                  <a:pt x="2461" y="1455"/>
                </a:lnTo>
                <a:lnTo>
                  <a:pt x="2503" y="1498"/>
                </a:lnTo>
                <a:lnTo>
                  <a:pt x="2525" y="1541"/>
                </a:lnTo>
                <a:lnTo>
                  <a:pt x="2589" y="1541"/>
                </a:lnTo>
                <a:lnTo>
                  <a:pt x="2632" y="1541"/>
                </a:lnTo>
                <a:lnTo>
                  <a:pt x="2632" y="1541"/>
                </a:lnTo>
                <a:lnTo>
                  <a:pt x="2675" y="1519"/>
                </a:lnTo>
                <a:lnTo>
                  <a:pt x="2717" y="1498"/>
                </a:lnTo>
                <a:lnTo>
                  <a:pt x="2760" y="1391"/>
                </a:lnTo>
                <a:lnTo>
                  <a:pt x="2782" y="1263"/>
                </a:lnTo>
                <a:lnTo>
                  <a:pt x="2803" y="1091"/>
                </a:lnTo>
                <a:lnTo>
                  <a:pt x="2803" y="770"/>
                </a:lnTo>
                <a:lnTo>
                  <a:pt x="2760" y="557"/>
                </a:lnTo>
                <a:lnTo>
                  <a:pt x="2760" y="557"/>
                </a:lnTo>
                <a:lnTo>
                  <a:pt x="3081" y="514"/>
                </a:lnTo>
                <a:lnTo>
                  <a:pt x="3252" y="492"/>
                </a:lnTo>
                <a:lnTo>
                  <a:pt x="3402" y="492"/>
                </a:lnTo>
                <a:lnTo>
                  <a:pt x="3402" y="492"/>
                </a:lnTo>
                <a:lnTo>
                  <a:pt x="3509" y="514"/>
                </a:lnTo>
                <a:lnTo>
                  <a:pt x="3530" y="514"/>
                </a:lnTo>
                <a:lnTo>
                  <a:pt x="3552" y="557"/>
                </a:lnTo>
                <a:lnTo>
                  <a:pt x="3552" y="642"/>
                </a:lnTo>
                <a:lnTo>
                  <a:pt x="3552" y="642"/>
                </a:lnTo>
                <a:lnTo>
                  <a:pt x="3552" y="792"/>
                </a:lnTo>
                <a:lnTo>
                  <a:pt x="3530" y="942"/>
                </a:lnTo>
                <a:lnTo>
                  <a:pt x="3530" y="1113"/>
                </a:lnTo>
                <a:lnTo>
                  <a:pt x="3552" y="1177"/>
                </a:lnTo>
                <a:lnTo>
                  <a:pt x="3595" y="1220"/>
                </a:lnTo>
                <a:lnTo>
                  <a:pt x="3595" y="1220"/>
                </a:lnTo>
                <a:lnTo>
                  <a:pt x="3637" y="1241"/>
                </a:lnTo>
                <a:lnTo>
                  <a:pt x="3680" y="1263"/>
                </a:lnTo>
                <a:lnTo>
                  <a:pt x="3723" y="1263"/>
                </a:lnTo>
                <a:lnTo>
                  <a:pt x="3744" y="1241"/>
                </a:lnTo>
                <a:lnTo>
                  <a:pt x="3787" y="1177"/>
                </a:lnTo>
                <a:lnTo>
                  <a:pt x="3809" y="1070"/>
                </a:lnTo>
                <a:lnTo>
                  <a:pt x="3809" y="856"/>
                </a:lnTo>
                <a:lnTo>
                  <a:pt x="3809" y="706"/>
                </a:lnTo>
                <a:lnTo>
                  <a:pt x="3809" y="706"/>
                </a:lnTo>
                <a:lnTo>
                  <a:pt x="3809" y="599"/>
                </a:lnTo>
                <a:lnTo>
                  <a:pt x="3830" y="514"/>
                </a:lnTo>
                <a:lnTo>
                  <a:pt x="3851" y="471"/>
                </a:lnTo>
                <a:lnTo>
                  <a:pt x="3894" y="471"/>
                </a:lnTo>
                <a:lnTo>
                  <a:pt x="3937" y="471"/>
                </a:lnTo>
                <a:lnTo>
                  <a:pt x="4001" y="492"/>
                </a:lnTo>
                <a:lnTo>
                  <a:pt x="4001" y="492"/>
                </a:lnTo>
                <a:lnTo>
                  <a:pt x="4023" y="535"/>
                </a:lnTo>
                <a:lnTo>
                  <a:pt x="4044" y="599"/>
                </a:lnTo>
                <a:lnTo>
                  <a:pt x="4065" y="664"/>
                </a:lnTo>
                <a:lnTo>
                  <a:pt x="4108" y="728"/>
                </a:lnTo>
                <a:lnTo>
                  <a:pt x="4108" y="728"/>
                </a:lnTo>
                <a:lnTo>
                  <a:pt x="4172" y="770"/>
                </a:lnTo>
                <a:lnTo>
                  <a:pt x="4215" y="770"/>
                </a:lnTo>
                <a:lnTo>
                  <a:pt x="4258" y="749"/>
                </a:lnTo>
                <a:lnTo>
                  <a:pt x="4322" y="706"/>
                </a:lnTo>
                <a:lnTo>
                  <a:pt x="4322" y="706"/>
                </a:lnTo>
                <a:lnTo>
                  <a:pt x="4343" y="642"/>
                </a:lnTo>
                <a:lnTo>
                  <a:pt x="4365" y="599"/>
                </a:lnTo>
                <a:lnTo>
                  <a:pt x="4343" y="557"/>
                </a:lnTo>
                <a:lnTo>
                  <a:pt x="4343" y="535"/>
                </a:lnTo>
                <a:lnTo>
                  <a:pt x="4365" y="514"/>
                </a:lnTo>
                <a:lnTo>
                  <a:pt x="4493" y="492"/>
                </a:lnTo>
                <a:lnTo>
                  <a:pt x="4493" y="492"/>
                </a:lnTo>
                <a:lnTo>
                  <a:pt x="4707" y="471"/>
                </a:lnTo>
                <a:lnTo>
                  <a:pt x="4943" y="492"/>
                </a:lnTo>
                <a:lnTo>
                  <a:pt x="5392" y="535"/>
                </a:lnTo>
                <a:lnTo>
                  <a:pt x="5392" y="535"/>
                </a:lnTo>
                <a:lnTo>
                  <a:pt x="5820" y="599"/>
                </a:lnTo>
                <a:lnTo>
                  <a:pt x="6269" y="664"/>
                </a:lnTo>
                <a:lnTo>
                  <a:pt x="6718" y="770"/>
                </a:lnTo>
                <a:lnTo>
                  <a:pt x="6911" y="835"/>
                </a:lnTo>
                <a:lnTo>
                  <a:pt x="7125" y="920"/>
                </a:lnTo>
                <a:lnTo>
                  <a:pt x="7125" y="920"/>
                </a:lnTo>
                <a:lnTo>
                  <a:pt x="7232" y="984"/>
                </a:lnTo>
                <a:lnTo>
                  <a:pt x="7296" y="1049"/>
                </a:lnTo>
                <a:lnTo>
                  <a:pt x="7339" y="1134"/>
                </a:lnTo>
                <a:lnTo>
                  <a:pt x="7339" y="1284"/>
                </a:lnTo>
                <a:lnTo>
                  <a:pt x="7339" y="1284"/>
                </a:lnTo>
                <a:lnTo>
                  <a:pt x="7339" y="1477"/>
                </a:lnTo>
                <a:lnTo>
                  <a:pt x="7339" y="1584"/>
                </a:lnTo>
                <a:lnTo>
                  <a:pt x="7296" y="1669"/>
                </a:lnTo>
                <a:lnTo>
                  <a:pt x="7296" y="1669"/>
                </a:lnTo>
                <a:lnTo>
                  <a:pt x="7232" y="1690"/>
                </a:lnTo>
                <a:lnTo>
                  <a:pt x="7146" y="1712"/>
                </a:lnTo>
                <a:lnTo>
                  <a:pt x="6890" y="1712"/>
                </a:lnTo>
                <a:lnTo>
                  <a:pt x="6397" y="1648"/>
                </a:lnTo>
                <a:lnTo>
                  <a:pt x="6397" y="1648"/>
                </a:lnTo>
                <a:lnTo>
                  <a:pt x="5370" y="1626"/>
                </a:lnTo>
                <a:lnTo>
                  <a:pt x="4836" y="1626"/>
                </a:lnTo>
                <a:lnTo>
                  <a:pt x="4322" y="1648"/>
                </a:lnTo>
                <a:lnTo>
                  <a:pt x="4322" y="1648"/>
                </a:lnTo>
                <a:lnTo>
                  <a:pt x="3830" y="1669"/>
                </a:lnTo>
                <a:lnTo>
                  <a:pt x="3359" y="1712"/>
                </a:lnTo>
                <a:lnTo>
                  <a:pt x="2867" y="1776"/>
                </a:lnTo>
                <a:lnTo>
                  <a:pt x="2396" y="1840"/>
                </a:lnTo>
                <a:lnTo>
                  <a:pt x="2396" y="1840"/>
                </a:lnTo>
                <a:lnTo>
                  <a:pt x="2140" y="1883"/>
                </a:lnTo>
                <a:lnTo>
                  <a:pt x="1904" y="1926"/>
                </a:lnTo>
                <a:lnTo>
                  <a:pt x="1904" y="1926"/>
                </a:lnTo>
                <a:lnTo>
                  <a:pt x="1626" y="1926"/>
                </a:lnTo>
                <a:lnTo>
                  <a:pt x="1455" y="1926"/>
                </a:lnTo>
                <a:lnTo>
                  <a:pt x="1369" y="1926"/>
                </a:lnTo>
                <a:lnTo>
                  <a:pt x="1369" y="1926"/>
                </a:lnTo>
                <a:lnTo>
                  <a:pt x="1327" y="1862"/>
                </a:lnTo>
                <a:lnTo>
                  <a:pt x="1284" y="1797"/>
                </a:lnTo>
                <a:lnTo>
                  <a:pt x="1284" y="1584"/>
                </a:lnTo>
                <a:lnTo>
                  <a:pt x="1284" y="1220"/>
                </a:lnTo>
                <a:lnTo>
                  <a:pt x="1284" y="1220"/>
                </a:lnTo>
                <a:close/>
                <a:moveTo>
                  <a:pt x="7339" y="5328"/>
                </a:moveTo>
                <a:lnTo>
                  <a:pt x="7339" y="5328"/>
                </a:lnTo>
                <a:lnTo>
                  <a:pt x="7318" y="5756"/>
                </a:lnTo>
                <a:lnTo>
                  <a:pt x="7318" y="5756"/>
                </a:lnTo>
                <a:lnTo>
                  <a:pt x="7318" y="6226"/>
                </a:lnTo>
                <a:lnTo>
                  <a:pt x="7296" y="6697"/>
                </a:lnTo>
                <a:lnTo>
                  <a:pt x="7296" y="6697"/>
                </a:lnTo>
                <a:lnTo>
                  <a:pt x="7253" y="7211"/>
                </a:lnTo>
                <a:lnTo>
                  <a:pt x="7253" y="7211"/>
                </a:lnTo>
                <a:lnTo>
                  <a:pt x="7232" y="7318"/>
                </a:lnTo>
                <a:lnTo>
                  <a:pt x="7232" y="7318"/>
                </a:lnTo>
                <a:lnTo>
                  <a:pt x="7232" y="7403"/>
                </a:lnTo>
                <a:lnTo>
                  <a:pt x="7211" y="7446"/>
                </a:lnTo>
                <a:lnTo>
                  <a:pt x="7168" y="7467"/>
                </a:lnTo>
                <a:lnTo>
                  <a:pt x="7082" y="7446"/>
                </a:lnTo>
                <a:lnTo>
                  <a:pt x="7082" y="7446"/>
                </a:lnTo>
                <a:lnTo>
                  <a:pt x="6997" y="7467"/>
                </a:lnTo>
                <a:lnTo>
                  <a:pt x="6868" y="7467"/>
                </a:lnTo>
                <a:lnTo>
                  <a:pt x="6633" y="7446"/>
                </a:lnTo>
                <a:lnTo>
                  <a:pt x="6376" y="7425"/>
                </a:lnTo>
                <a:lnTo>
                  <a:pt x="6162" y="7403"/>
                </a:lnTo>
                <a:lnTo>
                  <a:pt x="6162" y="7403"/>
                </a:lnTo>
                <a:lnTo>
                  <a:pt x="5713" y="7403"/>
                </a:lnTo>
                <a:lnTo>
                  <a:pt x="5242" y="7425"/>
                </a:lnTo>
                <a:lnTo>
                  <a:pt x="5242" y="7425"/>
                </a:lnTo>
                <a:lnTo>
                  <a:pt x="4836" y="7489"/>
                </a:lnTo>
                <a:lnTo>
                  <a:pt x="4450" y="7574"/>
                </a:lnTo>
                <a:lnTo>
                  <a:pt x="4450" y="7574"/>
                </a:lnTo>
                <a:lnTo>
                  <a:pt x="4237" y="7596"/>
                </a:lnTo>
                <a:lnTo>
                  <a:pt x="4044" y="7596"/>
                </a:lnTo>
                <a:lnTo>
                  <a:pt x="3637" y="7617"/>
                </a:lnTo>
                <a:lnTo>
                  <a:pt x="3637" y="7617"/>
                </a:lnTo>
                <a:lnTo>
                  <a:pt x="3445" y="7639"/>
                </a:lnTo>
                <a:lnTo>
                  <a:pt x="3252" y="7617"/>
                </a:lnTo>
                <a:lnTo>
                  <a:pt x="3167" y="7596"/>
                </a:lnTo>
                <a:lnTo>
                  <a:pt x="3081" y="7553"/>
                </a:lnTo>
                <a:lnTo>
                  <a:pt x="3017" y="7489"/>
                </a:lnTo>
                <a:lnTo>
                  <a:pt x="2974" y="7403"/>
                </a:lnTo>
                <a:lnTo>
                  <a:pt x="2974" y="7403"/>
                </a:lnTo>
                <a:lnTo>
                  <a:pt x="2953" y="7318"/>
                </a:lnTo>
                <a:lnTo>
                  <a:pt x="2974" y="7211"/>
                </a:lnTo>
                <a:lnTo>
                  <a:pt x="2996" y="7018"/>
                </a:lnTo>
                <a:lnTo>
                  <a:pt x="2996" y="7018"/>
                </a:lnTo>
                <a:lnTo>
                  <a:pt x="2996" y="6483"/>
                </a:lnTo>
                <a:lnTo>
                  <a:pt x="2996" y="6483"/>
                </a:lnTo>
                <a:lnTo>
                  <a:pt x="3017" y="5520"/>
                </a:lnTo>
                <a:lnTo>
                  <a:pt x="3017" y="4579"/>
                </a:lnTo>
                <a:lnTo>
                  <a:pt x="3017" y="4579"/>
                </a:lnTo>
                <a:lnTo>
                  <a:pt x="3038" y="4558"/>
                </a:lnTo>
                <a:lnTo>
                  <a:pt x="3081" y="4536"/>
                </a:lnTo>
                <a:lnTo>
                  <a:pt x="3252" y="4515"/>
                </a:lnTo>
                <a:lnTo>
                  <a:pt x="3787" y="4515"/>
                </a:lnTo>
                <a:lnTo>
                  <a:pt x="4707" y="4558"/>
                </a:lnTo>
                <a:lnTo>
                  <a:pt x="4707" y="4558"/>
                </a:lnTo>
                <a:lnTo>
                  <a:pt x="5563" y="4600"/>
                </a:lnTo>
                <a:lnTo>
                  <a:pt x="6440" y="4665"/>
                </a:lnTo>
                <a:lnTo>
                  <a:pt x="6440" y="4665"/>
                </a:lnTo>
                <a:lnTo>
                  <a:pt x="6890" y="4686"/>
                </a:lnTo>
                <a:lnTo>
                  <a:pt x="7146" y="4707"/>
                </a:lnTo>
                <a:lnTo>
                  <a:pt x="7253" y="4729"/>
                </a:lnTo>
                <a:lnTo>
                  <a:pt x="7318" y="4771"/>
                </a:lnTo>
                <a:lnTo>
                  <a:pt x="7318" y="4771"/>
                </a:lnTo>
                <a:lnTo>
                  <a:pt x="7339" y="4814"/>
                </a:lnTo>
                <a:lnTo>
                  <a:pt x="7360" y="4878"/>
                </a:lnTo>
                <a:lnTo>
                  <a:pt x="7339" y="5050"/>
                </a:lnTo>
                <a:lnTo>
                  <a:pt x="7339" y="5328"/>
                </a:lnTo>
                <a:lnTo>
                  <a:pt x="7339" y="5328"/>
                </a:lnTo>
                <a:close/>
                <a:moveTo>
                  <a:pt x="7339" y="3638"/>
                </a:moveTo>
                <a:lnTo>
                  <a:pt x="7339" y="3638"/>
                </a:lnTo>
                <a:lnTo>
                  <a:pt x="7339" y="3980"/>
                </a:lnTo>
                <a:lnTo>
                  <a:pt x="7318" y="4322"/>
                </a:lnTo>
                <a:lnTo>
                  <a:pt x="7318" y="4322"/>
                </a:lnTo>
                <a:lnTo>
                  <a:pt x="6077" y="4215"/>
                </a:lnTo>
                <a:lnTo>
                  <a:pt x="5456" y="4172"/>
                </a:lnTo>
                <a:lnTo>
                  <a:pt x="4836" y="4130"/>
                </a:lnTo>
                <a:lnTo>
                  <a:pt x="4836" y="4130"/>
                </a:lnTo>
                <a:lnTo>
                  <a:pt x="4258" y="4130"/>
                </a:lnTo>
                <a:lnTo>
                  <a:pt x="3702" y="4108"/>
                </a:lnTo>
                <a:lnTo>
                  <a:pt x="3702" y="4108"/>
                </a:lnTo>
                <a:lnTo>
                  <a:pt x="3488" y="4087"/>
                </a:lnTo>
                <a:lnTo>
                  <a:pt x="3188" y="4087"/>
                </a:lnTo>
                <a:lnTo>
                  <a:pt x="3060" y="4087"/>
                </a:lnTo>
                <a:lnTo>
                  <a:pt x="2931" y="4108"/>
                </a:lnTo>
                <a:lnTo>
                  <a:pt x="2824" y="4151"/>
                </a:lnTo>
                <a:lnTo>
                  <a:pt x="2739" y="4194"/>
                </a:lnTo>
                <a:lnTo>
                  <a:pt x="2739" y="4194"/>
                </a:lnTo>
                <a:lnTo>
                  <a:pt x="2675" y="4279"/>
                </a:lnTo>
                <a:lnTo>
                  <a:pt x="2653" y="4365"/>
                </a:lnTo>
                <a:lnTo>
                  <a:pt x="2632" y="4451"/>
                </a:lnTo>
                <a:lnTo>
                  <a:pt x="2632" y="4579"/>
                </a:lnTo>
                <a:lnTo>
                  <a:pt x="2653" y="4964"/>
                </a:lnTo>
                <a:lnTo>
                  <a:pt x="2653" y="4964"/>
                </a:lnTo>
                <a:lnTo>
                  <a:pt x="2632" y="5627"/>
                </a:lnTo>
                <a:lnTo>
                  <a:pt x="2632" y="5627"/>
                </a:lnTo>
                <a:lnTo>
                  <a:pt x="2610" y="6119"/>
                </a:lnTo>
                <a:lnTo>
                  <a:pt x="2589" y="6633"/>
                </a:lnTo>
                <a:lnTo>
                  <a:pt x="2568" y="7125"/>
                </a:lnTo>
                <a:lnTo>
                  <a:pt x="2568" y="7382"/>
                </a:lnTo>
                <a:lnTo>
                  <a:pt x="2589" y="7639"/>
                </a:lnTo>
                <a:lnTo>
                  <a:pt x="2589" y="7639"/>
                </a:lnTo>
                <a:lnTo>
                  <a:pt x="2610" y="7724"/>
                </a:lnTo>
                <a:lnTo>
                  <a:pt x="2632" y="7831"/>
                </a:lnTo>
                <a:lnTo>
                  <a:pt x="2696" y="7917"/>
                </a:lnTo>
                <a:lnTo>
                  <a:pt x="2739" y="7959"/>
                </a:lnTo>
                <a:lnTo>
                  <a:pt x="2782" y="7981"/>
                </a:lnTo>
                <a:lnTo>
                  <a:pt x="2782" y="7981"/>
                </a:lnTo>
                <a:lnTo>
                  <a:pt x="2824" y="7981"/>
                </a:lnTo>
                <a:lnTo>
                  <a:pt x="2867" y="7959"/>
                </a:lnTo>
                <a:lnTo>
                  <a:pt x="2953" y="7938"/>
                </a:lnTo>
                <a:lnTo>
                  <a:pt x="2953" y="7938"/>
                </a:lnTo>
                <a:lnTo>
                  <a:pt x="3060" y="7959"/>
                </a:lnTo>
                <a:lnTo>
                  <a:pt x="3167" y="8002"/>
                </a:lnTo>
                <a:lnTo>
                  <a:pt x="3252" y="8024"/>
                </a:lnTo>
                <a:lnTo>
                  <a:pt x="3359" y="8045"/>
                </a:lnTo>
                <a:lnTo>
                  <a:pt x="3359" y="8045"/>
                </a:lnTo>
                <a:lnTo>
                  <a:pt x="3552" y="8066"/>
                </a:lnTo>
                <a:lnTo>
                  <a:pt x="3723" y="8045"/>
                </a:lnTo>
                <a:lnTo>
                  <a:pt x="3723" y="8045"/>
                </a:lnTo>
                <a:lnTo>
                  <a:pt x="4194" y="8024"/>
                </a:lnTo>
                <a:lnTo>
                  <a:pt x="4664" y="7981"/>
                </a:lnTo>
                <a:lnTo>
                  <a:pt x="5157" y="7917"/>
                </a:lnTo>
                <a:lnTo>
                  <a:pt x="5627" y="7874"/>
                </a:lnTo>
                <a:lnTo>
                  <a:pt x="5627" y="7874"/>
                </a:lnTo>
                <a:lnTo>
                  <a:pt x="5905" y="7852"/>
                </a:lnTo>
                <a:lnTo>
                  <a:pt x="6162" y="7852"/>
                </a:lnTo>
                <a:lnTo>
                  <a:pt x="6718" y="7874"/>
                </a:lnTo>
                <a:lnTo>
                  <a:pt x="6718" y="7874"/>
                </a:lnTo>
                <a:lnTo>
                  <a:pt x="6954" y="7874"/>
                </a:lnTo>
                <a:lnTo>
                  <a:pt x="7082" y="7874"/>
                </a:lnTo>
                <a:lnTo>
                  <a:pt x="7146" y="7895"/>
                </a:lnTo>
                <a:lnTo>
                  <a:pt x="7168" y="7895"/>
                </a:lnTo>
                <a:lnTo>
                  <a:pt x="7168" y="7895"/>
                </a:lnTo>
                <a:lnTo>
                  <a:pt x="7189" y="7938"/>
                </a:lnTo>
                <a:lnTo>
                  <a:pt x="7189" y="7981"/>
                </a:lnTo>
                <a:lnTo>
                  <a:pt x="7168" y="8088"/>
                </a:lnTo>
                <a:lnTo>
                  <a:pt x="7104" y="8259"/>
                </a:lnTo>
                <a:lnTo>
                  <a:pt x="7104" y="8259"/>
                </a:lnTo>
                <a:lnTo>
                  <a:pt x="7018" y="8387"/>
                </a:lnTo>
                <a:lnTo>
                  <a:pt x="6911" y="8494"/>
                </a:lnTo>
                <a:lnTo>
                  <a:pt x="6783" y="8559"/>
                </a:lnTo>
                <a:lnTo>
                  <a:pt x="6633" y="8601"/>
                </a:lnTo>
                <a:lnTo>
                  <a:pt x="6483" y="8644"/>
                </a:lnTo>
                <a:lnTo>
                  <a:pt x="6333" y="8666"/>
                </a:lnTo>
                <a:lnTo>
                  <a:pt x="6034" y="8687"/>
                </a:lnTo>
                <a:lnTo>
                  <a:pt x="6034" y="8687"/>
                </a:lnTo>
                <a:lnTo>
                  <a:pt x="5199" y="8794"/>
                </a:lnTo>
                <a:lnTo>
                  <a:pt x="4386" y="8901"/>
                </a:lnTo>
                <a:lnTo>
                  <a:pt x="4386" y="8901"/>
                </a:lnTo>
                <a:lnTo>
                  <a:pt x="4151" y="8901"/>
                </a:lnTo>
                <a:lnTo>
                  <a:pt x="3894" y="8901"/>
                </a:lnTo>
                <a:lnTo>
                  <a:pt x="3402" y="8858"/>
                </a:lnTo>
                <a:lnTo>
                  <a:pt x="2910" y="8794"/>
                </a:lnTo>
                <a:lnTo>
                  <a:pt x="2418" y="8730"/>
                </a:lnTo>
                <a:lnTo>
                  <a:pt x="2418" y="8730"/>
                </a:lnTo>
                <a:lnTo>
                  <a:pt x="2439" y="8580"/>
                </a:lnTo>
                <a:lnTo>
                  <a:pt x="2439" y="8452"/>
                </a:lnTo>
                <a:lnTo>
                  <a:pt x="2418" y="8387"/>
                </a:lnTo>
                <a:lnTo>
                  <a:pt x="2375" y="8345"/>
                </a:lnTo>
                <a:lnTo>
                  <a:pt x="2332" y="8323"/>
                </a:lnTo>
                <a:lnTo>
                  <a:pt x="2247" y="8345"/>
                </a:lnTo>
                <a:lnTo>
                  <a:pt x="2247" y="8345"/>
                </a:lnTo>
                <a:lnTo>
                  <a:pt x="2183" y="8387"/>
                </a:lnTo>
                <a:lnTo>
                  <a:pt x="2161" y="8452"/>
                </a:lnTo>
                <a:lnTo>
                  <a:pt x="2118" y="8494"/>
                </a:lnTo>
                <a:lnTo>
                  <a:pt x="2076" y="8494"/>
                </a:lnTo>
                <a:lnTo>
                  <a:pt x="2033" y="8494"/>
                </a:lnTo>
                <a:lnTo>
                  <a:pt x="2033" y="8494"/>
                </a:lnTo>
                <a:lnTo>
                  <a:pt x="2033" y="8473"/>
                </a:lnTo>
                <a:lnTo>
                  <a:pt x="2033" y="8452"/>
                </a:lnTo>
                <a:lnTo>
                  <a:pt x="2033" y="8345"/>
                </a:lnTo>
                <a:lnTo>
                  <a:pt x="2118" y="8088"/>
                </a:lnTo>
                <a:lnTo>
                  <a:pt x="2118" y="7981"/>
                </a:lnTo>
                <a:lnTo>
                  <a:pt x="2118" y="7938"/>
                </a:lnTo>
                <a:lnTo>
                  <a:pt x="2097" y="7917"/>
                </a:lnTo>
                <a:lnTo>
                  <a:pt x="2076" y="7917"/>
                </a:lnTo>
                <a:lnTo>
                  <a:pt x="2011" y="7917"/>
                </a:lnTo>
                <a:lnTo>
                  <a:pt x="1862" y="8024"/>
                </a:lnTo>
                <a:lnTo>
                  <a:pt x="1862" y="8024"/>
                </a:lnTo>
                <a:lnTo>
                  <a:pt x="1776" y="8088"/>
                </a:lnTo>
                <a:lnTo>
                  <a:pt x="1712" y="8131"/>
                </a:lnTo>
                <a:lnTo>
                  <a:pt x="1690" y="8109"/>
                </a:lnTo>
                <a:lnTo>
                  <a:pt x="1669" y="8088"/>
                </a:lnTo>
                <a:lnTo>
                  <a:pt x="1648" y="7938"/>
                </a:lnTo>
                <a:lnTo>
                  <a:pt x="1648" y="7938"/>
                </a:lnTo>
                <a:lnTo>
                  <a:pt x="1669" y="7852"/>
                </a:lnTo>
                <a:lnTo>
                  <a:pt x="1690" y="7745"/>
                </a:lnTo>
                <a:lnTo>
                  <a:pt x="1755" y="7574"/>
                </a:lnTo>
                <a:lnTo>
                  <a:pt x="1840" y="7403"/>
                </a:lnTo>
                <a:lnTo>
                  <a:pt x="1926" y="7211"/>
                </a:lnTo>
                <a:lnTo>
                  <a:pt x="1926" y="7211"/>
                </a:lnTo>
                <a:lnTo>
                  <a:pt x="1969" y="7104"/>
                </a:lnTo>
                <a:lnTo>
                  <a:pt x="2011" y="6954"/>
                </a:lnTo>
                <a:lnTo>
                  <a:pt x="2011" y="6890"/>
                </a:lnTo>
                <a:lnTo>
                  <a:pt x="2011" y="6825"/>
                </a:lnTo>
                <a:lnTo>
                  <a:pt x="1990" y="6783"/>
                </a:lnTo>
                <a:lnTo>
                  <a:pt x="1926" y="6740"/>
                </a:lnTo>
                <a:lnTo>
                  <a:pt x="1926" y="6740"/>
                </a:lnTo>
                <a:lnTo>
                  <a:pt x="1862" y="6740"/>
                </a:lnTo>
                <a:lnTo>
                  <a:pt x="1819" y="6761"/>
                </a:lnTo>
                <a:lnTo>
                  <a:pt x="1797" y="6783"/>
                </a:lnTo>
                <a:lnTo>
                  <a:pt x="1755" y="6825"/>
                </a:lnTo>
                <a:lnTo>
                  <a:pt x="1712" y="6890"/>
                </a:lnTo>
                <a:lnTo>
                  <a:pt x="1669" y="6932"/>
                </a:lnTo>
                <a:lnTo>
                  <a:pt x="1626" y="6954"/>
                </a:lnTo>
                <a:lnTo>
                  <a:pt x="1626" y="6954"/>
                </a:lnTo>
                <a:lnTo>
                  <a:pt x="1626" y="6783"/>
                </a:lnTo>
                <a:lnTo>
                  <a:pt x="1669" y="6633"/>
                </a:lnTo>
                <a:lnTo>
                  <a:pt x="1755" y="6483"/>
                </a:lnTo>
                <a:lnTo>
                  <a:pt x="1840" y="6333"/>
                </a:lnTo>
                <a:lnTo>
                  <a:pt x="2033" y="6055"/>
                </a:lnTo>
                <a:lnTo>
                  <a:pt x="2097" y="5927"/>
                </a:lnTo>
                <a:lnTo>
                  <a:pt x="2161" y="5777"/>
                </a:lnTo>
                <a:lnTo>
                  <a:pt x="2161" y="5777"/>
                </a:lnTo>
                <a:lnTo>
                  <a:pt x="2183" y="5627"/>
                </a:lnTo>
                <a:lnTo>
                  <a:pt x="2183" y="5585"/>
                </a:lnTo>
                <a:lnTo>
                  <a:pt x="2161" y="5542"/>
                </a:lnTo>
                <a:lnTo>
                  <a:pt x="2140" y="5520"/>
                </a:lnTo>
                <a:lnTo>
                  <a:pt x="2118" y="5499"/>
                </a:lnTo>
                <a:lnTo>
                  <a:pt x="2033" y="5499"/>
                </a:lnTo>
                <a:lnTo>
                  <a:pt x="1947" y="5542"/>
                </a:lnTo>
                <a:lnTo>
                  <a:pt x="1862" y="5606"/>
                </a:lnTo>
                <a:lnTo>
                  <a:pt x="1776" y="5670"/>
                </a:lnTo>
                <a:lnTo>
                  <a:pt x="1712" y="5756"/>
                </a:lnTo>
                <a:lnTo>
                  <a:pt x="1712" y="5756"/>
                </a:lnTo>
                <a:lnTo>
                  <a:pt x="1712" y="5606"/>
                </a:lnTo>
                <a:lnTo>
                  <a:pt x="1690" y="5435"/>
                </a:lnTo>
                <a:lnTo>
                  <a:pt x="1690" y="5435"/>
                </a:lnTo>
                <a:lnTo>
                  <a:pt x="1712" y="4921"/>
                </a:lnTo>
                <a:lnTo>
                  <a:pt x="1712" y="4921"/>
                </a:lnTo>
                <a:lnTo>
                  <a:pt x="1733" y="4622"/>
                </a:lnTo>
                <a:lnTo>
                  <a:pt x="1733" y="4322"/>
                </a:lnTo>
                <a:lnTo>
                  <a:pt x="1733" y="3723"/>
                </a:lnTo>
                <a:lnTo>
                  <a:pt x="1733" y="3723"/>
                </a:lnTo>
                <a:lnTo>
                  <a:pt x="1733" y="3595"/>
                </a:lnTo>
                <a:lnTo>
                  <a:pt x="1733" y="3466"/>
                </a:lnTo>
                <a:lnTo>
                  <a:pt x="1733" y="3466"/>
                </a:lnTo>
                <a:lnTo>
                  <a:pt x="1755" y="3359"/>
                </a:lnTo>
                <a:lnTo>
                  <a:pt x="1776" y="3317"/>
                </a:lnTo>
                <a:lnTo>
                  <a:pt x="1797" y="3317"/>
                </a:lnTo>
                <a:lnTo>
                  <a:pt x="1862" y="3274"/>
                </a:lnTo>
                <a:lnTo>
                  <a:pt x="1862" y="3274"/>
                </a:lnTo>
                <a:lnTo>
                  <a:pt x="1969" y="3252"/>
                </a:lnTo>
                <a:lnTo>
                  <a:pt x="2076" y="3252"/>
                </a:lnTo>
                <a:lnTo>
                  <a:pt x="2268" y="3274"/>
                </a:lnTo>
                <a:lnTo>
                  <a:pt x="2268" y="3274"/>
                </a:lnTo>
                <a:lnTo>
                  <a:pt x="2396" y="3295"/>
                </a:lnTo>
                <a:lnTo>
                  <a:pt x="2525" y="3338"/>
                </a:lnTo>
                <a:lnTo>
                  <a:pt x="2803" y="3445"/>
                </a:lnTo>
                <a:lnTo>
                  <a:pt x="3060" y="3552"/>
                </a:lnTo>
                <a:lnTo>
                  <a:pt x="3188" y="3595"/>
                </a:lnTo>
                <a:lnTo>
                  <a:pt x="3338" y="3616"/>
                </a:lnTo>
                <a:lnTo>
                  <a:pt x="3338" y="3616"/>
                </a:lnTo>
                <a:lnTo>
                  <a:pt x="3488" y="3638"/>
                </a:lnTo>
                <a:lnTo>
                  <a:pt x="3637" y="3616"/>
                </a:lnTo>
                <a:lnTo>
                  <a:pt x="3766" y="3595"/>
                </a:lnTo>
                <a:lnTo>
                  <a:pt x="3916" y="3573"/>
                </a:lnTo>
                <a:lnTo>
                  <a:pt x="4172" y="3466"/>
                </a:lnTo>
                <a:lnTo>
                  <a:pt x="4429" y="3317"/>
                </a:lnTo>
                <a:lnTo>
                  <a:pt x="4429" y="3317"/>
                </a:lnTo>
                <a:lnTo>
                  <a:pt x="4643" y="3188"/>
                </a:lnTo>
                <a:lnTo>
                  <a:pt x="4857" y="3060"/>
                </a:lnTo>
                <a:lnTo>
                  <a:pt x="4985" y="3017"/>
                </a:lnTo>
                <a:lnTo>
                  <a:pt x="5092" y="2974"/>
                </a:lnTo>
                <a:lnTo>
                  <a:pt x="5221" y="2953"/>
                </a:lnTo>
                <a:lnTo>
                  <a:pt x="5349" y="2953"/>
                </a:lnTo>
                <a:lnTo>
                  <a:pt x="5349" y="2953"/>
                </a:lnTo>
                <a:lnTo>
                  <a:pt x="5520" y="2996"/>
                </a:lnTo>
                <a:lnTo>
                  <a:pt x="5713" y="3060"/>
                </a:lnTo>
                <a:lnTo>
                  <a:pt x="5884" y="3124"/>
                </a:lnTo>
                <a:lnTo>
                  <a:pt x="6077" y="3167"/>
                </a:lnTo>
                <a:lnTo>
                  <a:pt x="6077" y="3167"/>
                </a:lnTo>
                <a:lnTo>
                  <a:pt x="6184" y="3188"/>
                </a:lnTo>
                <a:lnTo>
                  <a:pt x="6291" y="3188"/>
                </a:lnTo>
                <a:lnTo>
                  <a:pt x="6397" y="3188"/>
                </a:lnTo>
                <a:lnTo>
                  <a:pt x="6504" y="3210"/>
                </a:lnTo>
                <a:lnTo>
                  <a:pt x="6504" y="3210"/>
                </a:lnTo>
                <a:lnTo>
                  <a:pt x="6697" y="3252"/>
                </a:lnTo>
                <a:lnTo>
                  <a:pt x="6804" y="3274"/>
                </a:lnTo>
                <a:lnTo>
                  <a:pt x="6911" y="3274"/>
                </a:lnTo>
                <a:lnTo>
                  <a:pt x="6911" y="3274"/>
                </a:lnTo>
                <a:lnTo>
                  <a:pt x="7039" y="3231"/>
                </a:lnTo>
                <a:lnTo>
                  <a:pt x="7146" y="3188"/>
                </a:lnTo>
                <a:lnTo>
                  <a:pt x="7253" y="3124"/>
                </a:lnTo>
                <a:lnTo>
                  <a:pt x="7382" y="3103"/>
                </a:lnTo>
                <a:lnTo>
                  <a:pt x="7382" y="3103"/>
                </a:lnTo>
                <a:lnTo>
                  <a:pt x="7382" y="3210"/>
                </a:lnTo>
                <a:lnTo>
                  <a:pt x="7382" y="3359"/>
                </a:lnTo>
                <a:lnTo>
                  <a:pt x="7339" y="3638"/>
                </a:lnTo>
                <a:lnTo>
                  <a:pt x="7339" y="3638"/>
                </a:lnTo>
                <a:close/>
                <a:moveTo>
                  <a:pt x="8024" y="2867"/>
                </a:moveTo>
                <a:lnTo>
                  <a:pt x="8024" y="2867"/>
                </a:lnTo>
                <a:lnTo>
                  <a:pt x="7767" y="2760"/>
                </a:lnTo>
                <a:lnTo>
                  <a:pt x="7660" y="2717"/>
                </a:lnTo>
                <a:lnTo>
                  <a:pt x="7510" y="2717"/>
                </a:lnTo>
                <a:lnTo>
                  <a:pt x="7510" y="2717"/>
                </a:lnTo>
                <a:lnTo>
                  <a:pt x="7403" y="2717"/>
                </a:lnTo>
                <a:lnTo>
                  <a:pt x="7275" y="2739"/>
                </a:lnTo>
                <a:lnTo>
                  <a:pt x="7061" y="2803"/>
                </a:lnTo>
                <a:lnTo>
                  <a:pt x="6847" y="2867"/>
                </a:lnTo>
                <a:lnTo>
                  <a:pt x="6740" y="2867"/>
                </a:lnTo>
                <a:lnTo>
                  <a:pt x="6633" y="2867"/>
                </a:lnTo>
                <a:lnTo>
                  <a:pt x="6633" y="2867"/>
                </a:lnTo>
                <a:lnTo>
                  <a:pt x="6397" y="2824"/>
                </a:lnTo>
                <a:lnTo>
                  <a:pt x="6184" y="2760"/>
                </a:lnTo>
                <a:lnTo>
                  <a:pt x="5734" y="2611"/>
                </a:lnTo>
                <a:lnTo>
                  <a:pt x="5520" y="2568"/>
                </a:lnTo>
                <a:lnTo>
                  <a:pt x="5306" y="2525"/>
                </a:lnTo>
                <a:lnTo>
                  <a:pt x="5071" y="2546"/>
                </a:lnTo>
                <a:lnTo>
                  <a:pt x="4964" y="2568"/>
                </a:lnTo>
                <a:lnTo>
                  <a:pt x="4857" y="2611"/>
                </a:lnTo>
                <a:lnTo>
                  <a:pt x="4857" y="2611"/>
                </a:lnTo>
                <a:lnTo>
                  <a:pt x="4664" y="2696"/>
                </a:lnTo>
                <a:lnTo>
                  <a:pt x="4493" y="2803"/>
                </a:lnTo>
                <a:lnTo>
                  <a:pt x="4130" y="2996"/>
                </a:lnTo>
                <a:lnTo>
                  <a:pt x="3937" y="3103"/>
                </a:lnTo>
                <a:lnTo>
                  <a:pt x="3766" y="3167"/>
                </a:lnTo>
                <a:lnTo>
                  <a:pt x="3552" y="3188"/>
                </a:lnTo>
                <a:lnTo>
                  <a:pt x="3359" y="3188"/>
                </a:lnTo>
                <a:lnTo>
                  <a:pt x="3359" y="3188"/>
                </a:lnTo>
                <a:lnTo>
                  <a:pt x="3145" y="3145"/>
                </a:lnTo>
                <a:lnTo>
                  <a:pt x="2953" y="3081"/>
                </a:lnTo>
                <a:lnTo>
                  <a:pt x="2568" y="2974"/>
                </a:lnTo>
                <a:lnTo>
                  <a:pt x="2375" y="2910"/>
                </a:lnTo>
                <a:lnTo>
                  <a:pt x="2183" y="2889"/>
                </a:lnTo>
                <a:lnTo>
                  <a:pt x="1969" y="2889"/>
                </a:lnTo>
                <a:lnTo>
                  <a:pt x="1755" y="2910"/>
                </a:lnTo>
                <a:lnTo>
                  <a:pt x="1755" y="2910"/>
                </a:lnTo>
                <a:lnTo>
                  <a:pt x="1648" y="2953"/>
                </a:lnTo>
                <a:lnTo>
                  <a:pt x="1476" y="3038"/>
                </a:lnTo>
                <a:lnTo>
                  <a:pt x="1049" y="3231"/>
                </a:lnTo>
                <a:lnTo>
                  <a:pt x="835" y="3317"/>
                </a:lnTo>
                <a:lnTo>
                  <a:pt x="663" y="3338"/>
                </a:lnTo>
                <a:lnTo>
                  <a:pt x="599" y="3338"/>
                </a:lnTo>
                <a:lnTo>
                  <a:pt x="535" y="3295"/>
                </a:lnTo>
                <a:lnTo>
                  <a:pt x="514" y="3252"/>
                </a:lnTo>
                <a:lnTo>
                  <a:pt x="514" y="3188"/>
                </a:lnTo>
                <a:lnTo>
                  <a:pt x="514" y="3188"/>
                </a:lnTo>
                <a:lnTo>
                  <a:pt x="535" y="3081"/>
                </a:lnTo>
                <a:lnTo>
                  <a:pt x="578" y="2996"/>
                </a:lnTo>
                <a:lnTo>
                  <a:pt x="706" y="2824"/>
                </a:lnTo>
                <a:lnTo>
                  <a:pt x="877" y="2675"/>
                </a:lnTo>
                <a:lnTo>
                  <a:pt x="1006" y="2568"/>
                </a:lnTo>
                <a:lnTo>
                  <a:pt x="1006" y="2568"/>
                </a:lnTo>
                <a:lnTo>
                  <a:pt x="1198" y="2397"/>
                </a:lnTo>
                <a:lnTo>
                  <a:pt x="1305" y="2311"/>
                </a:lnTo>
                <a:lnTo>
                  <a:pt x="1391" y="2247"/>
                </a:lnTo>
                <a:lnTo>
                  <a:pt x="1391" y="2247"/>
                </a:lnTo>
                <a:lnTo>
                  <a:pt x="1476" y="2247"/>
                </a:lnTo>
                <a:lnTo>
                  <a:pt x="1626" y="2247"/>
                </a:lnTo>
                <a:lnTo>
                  <a:pt x="1862" y="2290"/>
                </a:lnTo>
                <a:lnTo>
                  <a:pt x="1862" y="2290"/>
                </a:lnTo>
                <a:lnTo>
                  <a:pt x="2076" y="2268"/>
                </a:lnTo>
                <a:lnTo>
                  <a:pt x="2311" y="2247"/>
                </a:lnTo>
                <a:lnTo>
                  <a:pt x="2760" y="2183"/>
                </a:lnTo>
                <a:lnTo>
                  <a:pt x="3210" y="2097"/>
                </a:lnTo>
                <a:lnTo>
                  <a:pt x="3659" y="2054"/>
                </a:lnTo>
                <a:lnTo>
                  <a:pt x="3659" y="2054"/>
                </a:lnTo>
                <a:lnTo>
                  <a:pt x="4130" y="2011"/>
                </a:lnTo>
                <a:lnTo>
                  <a:pt x="4579" y="1990"/>
                </a:lnTo>
                <a:lnTo>
                  <a:pt x="5028" y="1990"/>
                </a:lnTo>
                <a:lnTo>
                  <a:pt x="5499" y="1990"/>
                </a:lnTo>
                <a:lnTo>
                  <a:pt x="5499" y="1990"/>
                </a:lnTo>
                <a:lnTo>
                  <a:pt x="5927" y="1990"/>
                </a:lnTo>
                <a:lnTo>
                  <a:pt x="6397" y="2011"/>
                </a:lnTo>
                <a:lnTo>
                  <a:pt x="6847" y="2054"/>
                </a:lnTo>
                <a:lnTo>
                  <a:pt x="7082" y="2097"/>
                </a:lnTo>
                <a:lnTo>
                  <a:pt x="7275" y="2161"/>
                </a:lnTo>
                <a:lnTo>
                  <a:pt x="7275" y="2161"/>
                </a:lnTo>
                <a:lnTo>
                  <a:pt x="7360" y="2204"/>
                </a:lnTo>
                <a:lnTo>
                  <a:pt x="7446" y="2225"/>
                </a:lnTo>
                <a:lnTo>
                  <a:pt x="7446" y="2225"/>
                </a:lnTo>
                <a:lnTo>
                  <a:pt x="7489" y="2204"/>
                </a:lnTo>
                <a:lnTo>
                  <a:pt x="7553" y="2204"/>
                </a:lnTo>
                <a:lnTo>
                  <a:pt x="7553" y="2204"/>
                </a:lnTo>
                <a:lnTo>
                  <a:pt x="7638" y="2225"/>
                </a:lnTo>
                <a:lnTo>
                  <a:pt x="7703" y="2268"/>
                </a:lnTo>
                <a:lnTo>
                  <a:pt x="7852" y="2418"/>
                </a:lnTo>
                <a:lnTo>
                  <a:pt x="7852" y="2418"/>
                </a:lnTo>
                <a:lnTo>
                  <a:pt x="8088" y="2632"/>
                </a:lnTo>
                <a:lnTo>
                  <a:pt x="8216" y="2760"/>
                </a:lnTo>
                <a:lnTo>
                  <a:pt x="8259" y="2824"/>
                </a:lnTo>
                <a:lnTo>
                  <a:pt x="8280" y="2889"/>
                </a:lnTo>
                <a:lnTo>
                  <a:pt x="8280" y="2889"/>
                </a:lnTo>
                <a:lnTo>
                  <a:pt x="8323" y="2910"/>
                </a:lnTo>
                <a:lnTo>
                  <a:pt x="8345" y="2953"/>
                </a:lnTo>
                <a:lnTo>
                  <a:pt x="8345" y="2953"/>
                </a:lnTo>
                <a:lnTo>
                  <a:pt x="8345" y="2974"/>
                </a:lnTo>
                <a:lnTo>
                  <a:pt x="8302" y="2974"/>
                </a:lnTo>
                <a:lnTo>
                  <a:pt x="8216" y="2953"/>
                </a:lnTo>
                <a:lnTo>
                  <a:pt x="8024" y="2867"/>
                </a:lnTo>
                <a:lnTo>
                  <a:pt x="8024" y="2867"/>
                </a:lnTo>
                <a:close/>
                <a:moveTo>
                  <a:pt x="6911" y="5627"/>
                </a:moveTo>
                <a:lnTo>
                  <a:pt x="6911" y="5627"/>
                </a:lnTo>
                <a:lnTo>
                  <a:pt x="6847" y="5606"/>
                </a:lnTo>
                <a:lnTo>
                  <a:pt x="6804" y="5563"/>
                </a:lnTo>
                <a:lnTo>
                  <a:pt x="6761" y="5499"/>
                </a:lnTo>
                <a:lnTo>
                  <a:pt x="6697" y="5456"/>
                </a:lnTo>
                <a:lnTo>
                  <a:pt x="6697" y="5456"/>
                </a:lnTo>
                <a:lnTo>
                  <a:pt x="6611" y="5435"/>
                </a:lnTo>
                <a:lnTo>
                  <a:pt x="6547" y="5413"/>
                </a:lnTo>
                <a:lnTo>
                  <a:pt x="6462" y="5435"/>
                </a:lnTo>
                <a:lnTo>
                  <a:pt x="6397" y="5456"/>
                </a:lnTo>
                <a:lnTo>
                  <a:pt x="6269" y="5499"/>
                </a:lnTo>
                <a:lnTo>
                  <a:pt x="6205" y="5520"/>
                </a:lnTo>
                <a:lnTo>
                  <a:pt x="6119" y="5542"/>
                </a:lnTo>
                <a:lnTo>
                  <a:pt x="6119" y="5542"/>
                </a:lnTo>
                <a:lnTo>
                  <a:pt x="6055" y="5542"/>
                </a:lnTo>
                <a:lnTo>
                  <a:pt x="5991" y="5520"/>
                </a:lnTo>
                <a:lnTo>
                  <a:pt x="5905" y="5456"/>
                </a:lnTo>
                <a:lnTo>
                  <a:pt x="5820" y="5371"/>
                </a:lnTo>
                <a:lnTo>
                  <a:pt x="5777" y="5349"/>
                </a:lnTo>
                <a:lnTo>
                  <a:pt x="5713" y="5328"/>
                </a:lnTo>
                <a:lnTo>
                  <a:pt x="5713" y="5328"/>
                </a:lnTo>
                <a:lnTo>
                  <a:pt x="5627" y="5306"/>
                </a:lnTo>
                <a:lnTo>
                  <a:pt x="5563" y="5328"/>
                </a:lnTo>
                <a:lnTo>
                  <a:pt x="5392" y="5392"/>
                </a:lnTo>
                <a:lnTo>
                  <a:pt x="5221" y="5456"/>
                </a:lnTo>
                <a:lnTo>
                  <a:pt x="5135" y="5499"/>
                </a:lnTo>
                <a:lnTo>
                  <a:pt x="5050" y="5499"/>
                </a:lnTo>
                <a:lnTo>
                  <a:pt x="5050" y="5499"/>
                </a:lnTo>
                <a:lnTo>
                  <a:pt x="5007" y="5435"/>
                </a:lnTo>
                <a:lnTo>
                  <a:pt x="4985" y="5349"/>
                </a:lnTo>
                <a:lnTo>
                  <a:pt x="4943" y="5199"/>
                </a:lnTo>
                <a:lnTo>
                  <a:pt x="4921" y="5135"/>
                </a:lnTo>
                <a:lnTo>
                  <a:pt x="4857" y="5092"/>
                </a:lnTo>
                <a:lnTo>
                  <a:pt x="4793" y="5050"/>
                </a:lnTo>
                <a:lnTo>
                  <a:pt x="4707" y="5028"/>
                </a:lnTo>
                <a:lnTo>
                  <a:pt x="4707" y="5028"/>
                </a:lnTo>
                <a:lnTo>
                  <a:pt x="4622" y="5028"/>
                </a:lnTo>
                <a:lnTo>
                  <a:pt x="4557" y="5050"/>
                </a:lnTo>
                <a:lnTo>
                  <a:pt x="4472" y="5092"/>
                </a:lnTo>
                <a:lnTo>
                  <a:pt x="4408" y="5135"/>
                </a:lnTo>
                <a:lnTo>
                  <a:pt x="4279" y="5264"/>
                </a:lnTo>
                <a:lnTo>
                  <a:pt x="4172" y="5392"/>
                </a:lnTo>
                <a:lnTo>
                  <a:pt x="4172" y="5392"/>
                </a:lnTo>
                <a:lnTo>
                  <a:pt x="4130" y="5499"/>
                </a:lnTo>
                <a:lnTo>
                  <a:pt x="4108" y="5563"/>
                </a:lnTo>
                <a:lnTo>
                  <a:pt x="4108" y="5627"/>
                </a:lnTo>
                <a:lnTo>
                  <a:pt x="4130" y="5670"/>
                </a:lnTo>
                <a:lnTo>
                  <a:pt x="4172" y="5713"/>
                </a:lnTo>
                <a:lnTo>
                  <a:pt x="4215" y="5734"/>
                </a:lnTo>
                <a:lnTo>
                  <a:pt x="4301" y="5713"/>
                </a:lnTo>
                <a:lnTo>
                  <a:pt x="4301" y="5713"/>
                </a:lnTo>
                <a:lnTo>
                  <a:pt x="4365" y="5713"/>
                </a:lnTo>
                <a:lnTo>
                  <a:pt x="4408" y="5670"/>
                </a:lnTo>
                <a:lnTo>
                  <a:pt x="4472" y="5606"/>
                </a:lnTo>
                <a:lnTo>
                  <a:pt x="4536" y="5520"/>
                </a:lnTo>
                <a:lnTo>
                  <a:pt x="4579" y="5499"/>
                </a:lnTo>
                <a:lnTo>
                  <a:pt x="4622" y="5478"/>
                </a:lnTo>
                <a:lnTo>
                  <a:pt x="4622" y="5478"/>
                </a:lnTo>
                <a:lnTo>
                  <a:pt x="4643" y="5563"/>
                </a:lnTo>
                <a:lnTo>
                  <a:pt x="4664" y="5627"/>
                </a:lnTo>
                <a:lnTo>
                  <a:pt x="4707" y="5692"/>
                </a:lnTo>
                <a:lnTo>
                  <a:pt x="4750" y="5756"/>
                </a:lnTo>
                <a:lnTo>
                  <a:pt x="4878" y="5841"/>
                </a:lnTo>
                <a:lnTo>
                  <a:pt x="5028" y="5884"/>
                </a:lnTo>
                <a:lnTo>
                  <a:pt x="5028" y="5884"/>
                </a:lnTo>
                <a:lnTo>
                  <a:pt x="5114" y="5884"/>
                </a:lnTo>
                <a:lnTo>
                  <a:pt x="5199" y="5884"/>
                </a:lnTo>
                <a:lnTo>
                  <a:pt x="5264" y="5863"/>
                </a:lnTo>
                <a:lnTo>
                  <a:pt x="5349" y="5820"/>
                </a:lnTo>
                <a:lnTo>
                  <a:pt x="5349" y="5820"/>
                </a:lnTo>
                <a:lnTo>
                  <a:pt x="5413" y="5756"/>
                </a:lnTo>
                <a:lnTo>
                  <a:pt x="5477" y="5692"/>
                </a:lnTo>
                <a:lnTo>
                  <a:pt x="5542" y="5627"/>
                </a:lnTo>
                <a:lnTo>
                  <a:pt x="5627" y="5585"/>
                </a:lnTo>
                <a:lnTo>
                  <a:pt x="5627" y="5585"/>
                </a:lnTo>
                <a:lnTo>
                  <a:pt x="5649" y="5670"/>
                </a:lnTo>
                <a:lnTo>
                  <a:pt x="5691" y="5734"/>
                </a:lnTo>
                <a:lnTo>
                  <a:pt x="5756" y="5798"/>
                </a:lnTo>
                <a:lnTo>
                  <a:pt x="5820" y="5841"/>
                </a:lnTo>
                <a:lnTo>
                  <a:pt x="5884" y="5884"/>
                </a:lnTo>
                <a:lnTo>
                  <a:pt x="5948" y="5905"/>
                </a:lnTo>
                <a:lnTo>
                  <a:pt x="6119" y="5905"/>
                </a:lnTo>
                <a:lnTo>
                  <a:pt x="6119" y="5905"/>
                </a:lnTo>
                <a:lnTo>
                  <a:pt x="6205" y="5884"/>
                </a:lnTo>
                <a:lnTo>
                  <a:pt x="6312" y="5841"/>
                </a:lnTo>
                <a:lnTo>
                  <a:pt x="6419" y="5798"/>
                </a:lnTo>
                <a:lnTo>
                  <a:pt x="6504" y="5798"/>
                </a:lnTo>
                <a:lnTo>
                  <a:pt x="6504" y="5798"/>
                </a:lnTo>
                <a:lnTo>
                  <a:pt x="6569" y="5820"/>
                </a:lnTo>
                <a:lnTo>
                  <a:pt x="6611" y="5884"/>
                </a:lnTo>
                <a:lnTo>
                  <a:pt x="6654" y="5927"/>
                </a:lnTo>
                <a:lnTo>
                  <a:pt x="6718" y="5970"/>
                </a:lnTo>
                <a:lnTo>
                  <a:pt x="6718" y="5970"/>
                </a:lnTo>
                <a:lnTo>
                  <a:pt x="6804" y="5991"/>
                </a:lnTo>
                <a:lnTo>
                  <a:pt x="6911" y="6012"/>
                </a:lnTo>
                <a:lnTo>
                  <a:pt x="7018" y="6012"/>
                </a:lnTo>
                <a:lnTo>
                  <a:pt x="7104" y="5991"/>
                </a:lnTo>
                <a:lnTo>
                  <a:pt x="7104" y="5991"/>
                </a:lnTo>
                <a:lnTo>
                  <a:pt x="7189" y="5948"/>
                </a:lnTo>
                <a:lnTo>
                  <a:pt x="7253" y="5863"/>
                </a:lnTo>
                <a:lnTo>
                  <a:pt x="7253" y="5820"/>
                </a:lnTo>
                <a:lnTo>
                  <a:pt x="7253" y="5777"/>
                </a:lnTo>
                <a:lnTo>
                  <a:pt x="7232" y="5734"/>
                </a:lnTo>
                <a:lnTo>
                  <a:pt x="7189" y="5692"/>
                </a:lnTo>
                <a:lnTo>
                  <a:pt x="7189" y="5692"/>
                </a:lnTo>
                <a:lnTo>
                  <a:pt x="7125" y="5649"/>
                </a:lnTo>
                <a:lnTo>
                  <a:pt x="7061" y="5649"/>
                </a:lnTo>
                <a:lnTo>
                  <a:pt x="6997" y="5649"/>
                </a:lnTo>
                <a:lnTo>
                  <a:pt x="6911" y="5627"/>
                </a:lnTo>
                <a:lnTo>
                  <a:pt x="6911" y="5627"/>
                </a:lnTo>
                <a:close/>
                <a:moveTo>
                  <a:pt x="5691" y="6526"/>
                </a:moveTo>
                <a:lnTo>
                  <a:pt x="5691" y="6526"/>
                </a:lnTo>
                <a:lnTo>
                  <a:pt x="5477" y="6505"/>
                </a:lnTo>
                <a:lnTo>
                  <a:pt x="5135" y="6526"/>
                </a:lnTo>
                <a:lnTo>
                  <a:pt x="4985" y="6547"/>
                </a:lnTo>
                <a:lnTo>
                  <a:pt x="4878" y="6612"/>
                </a:lnTo>
                <a:lnTo>
                  <a:pt x="4836" y="6633"/>
                </a:lnTo>
                <a:lnTo>
                  <a:pt x="4814" y="6676"/>
                </a:lnTo>
                <a:lnTo>
                  <a:pt x="4814" y="6719"/>
                </a:lnTo>
                <a:lnTo>
                  <a:pt x="4836" y="6783"/>
                </a:lnTo>
                <a:lnTo>
                  <a:pt x="4836" y="6783"/>
                </a:lnTo>
                <a:lnTo>
                  <a:pt x="4878" y="6847"/>
                </a:lnTo>
                <a:lnTo>
                  <a:pt x="4943" y="6868"/>
                </a:lnTo>
                <a:lnTo>
                  <a:pt x="5028" y="6890"/>
                </a:lnTo>
                <a:lnTo>
                  <a:pt x="5114" y="6911"/>
                </a:lnTo>
                <a:lnTo>
                  <a:pt x="5285" y="6911"/>
                </a:lnTo>
                <a:lnTo>
                  <a:pt x="5413" y="6911"/>
                </a:lnTo>
                <a:lnTo>
                  <a:pt x="5413" y="6911"/>
                </a:lnTo>
                <a:lnTo>
                  <a:pt x="5777" y="6911"/>
                </a:lnTo>
                <a:lnTo>
                  <a:pt x="6141" y="6932"/>
                </a:lnTo>
                <a:lnTo>
                  <a:pt x="6141" y="6932"/>
                </a:lnTo>
                <a:lnTo>
                  <a:pt x="6312" y="6932"/>
                </a:lnTo>
                <a:lnTo>
                  <a:pt x="6547" y="6911"/>
                </a:lnTo>
                <a:lnTo>
                  <a:pt x="6654" y="6890"/>
                </a:lnTo>
                <a:lnTo>
                  <a:pt x="6761" y="6825"/>
                </a:lnTo>
                <a:lnTo>
                  <a:pt x="6804" y="6761"/>
                </a:lnTo>
                <a:lnTo>
                  <a:pt x="6825" y="6719"/>
                </a:lnTo>
                <a:lnTo>
                  <a:pt x="6825" y="6654"/>
                </a:lnTo>
                <a:lnTo>
                  <a:pt x="6825" y="6654"/>
                </a:lnTo>
                <a:lnTo>
                  <a:pt x="6783" y="6612"/>
                </a:lnTo>
                <a:lnTo>
                  <a:pt x="6740" y="6569"/>
                </a:lnTo>
                <a:lnTo>
                  <a:pt x="6611" y="6526"/>
                </a:lnTo>
                <a:lnTo>
                  <a:pt x="6462" y="6505"/>
                </a:lnTo>
                <a:lnTo>
                  <a:pt x="6291" y="6483"/>
                </a:lnTo>
                <a:lnTo>
                  <a:pt x="5970" y="6505"/>
                </a:lnTo>
                <a:lnTo>
                  <a:pt x="5691" y="6526"/>
                </a:lnTo>
                <a:lnTo>
                  <a:pt x="5691" y="65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1702359" y="1526046"/>
            <a:ext cx="277885" cy="195840"/>
          </a:xfrm>
          <a:custGeom>
            <a:rect b="b" l="l" r="r" t="t"/>
            <a:pathLst>
              <a:path extrusionOk="0" h="7254" w="10293">
                <a:moveTo>
                  <a:pt x="10121" y="3637"/>
                </a:moveTo>
                <a:lnTo>
                  <a:pt x="10121" y="3637"/>
                </a:lnTo>
                <a:lnTo>
                  <a:pt x="10057" y="3637"/>
                </a:lnTo>
                <a:lnTo>
                  <a:pt x="9971" y="3637"/>
                </a:lnTo>
                <a:lnTo>
                  <a:pt x="9800" y="3659"/>
                </a:lnTo>
                <a:lnTo>
                  <a:pt x="9800" y="3659"/>
                </a:lnTo>
                <a:lnTo>
                  <a:pt x="9436" y="3701"/>
                </a:lnTo>
                <a:lnTo>
                  <a:pt x="9051" y="3723"/>
                </a:lnTo>
                <a:lnTo>
                  <a:pt x="8302" y="3744"/>
                </a:lnTo>
                <a:lnTo>
                  <a:pt x="8302" y="3744"/>
                </a:lnTo>
                <a:lnTo>
                  <a:pt x="7447" y="3766"/>
                </a:lnTo>
                <a:lnTo>
                  <a:pt x="7040" y="3744"/>
                </a:lnTo>
                <a:lnTo>
                  <a:pt x="6612" y="3723"/>
                </a:lnTo>
                <a:lnTo>
                  <a:pt x="6612" y="3723"/>
                </a:lnTo>
                <a:lnTo>
                  <a:pt x="6634" y="3530"/>
                </a:lnTo>
                <a:lnTo>
                  <a:pt x="6655" y="3316"/>
                </a:lnTo>
                <a:lnTo>
                  <a:pt x="6655" y="3124"/>
                </a:lnTo>
                <a:lnTo>
                  <a:pt x="6634" y="2910"/>
                </a:lnTo>
                <a:lnTo>
                  <a:pt x="6591" y="2717"/>
                </a:lnTo>
                <a:lnTo>
                  <a:pt x="6548" y="2503"/>
                </a:lnTo>
                <a:lnTo>
                  <a:pt x="6398" y="2097"/>
                </a:lnTo>
                <a:lnTo>
                  <a:pt x="6227" y="1712"/>
                </a:lnTo>
                <a:lnTo>
                  <a:pt x="6013" y="1348"/>
                </a:lnTo>
                <a:lnTo>
                  <a:pt x="5778" y="1006"/>
                </a:lnTo>
                <a:lnTo>
                  <a:pt x="5521" y="706"/>
                </a:lnTo>
                <a:lnTo>
                  <a:pt x="5521" y="706"/>
                </a:lnTo>
                <a:lnTo>
                  <a:pt x="5371" y="556"/>
                </a:lnTo>
                <a:lnTo>
                  <a:pt x="5200" y="407"/>
                </a:lnTo>
                <a:lnTo>
                  <a:pt x="5029" y="300"/>
                </a:lnTo>
                <a:lnTo>
                  <a:pt x="4836" y="214"/>
                </a:lnTo>
                <a:lnTo>
                  <a:pt x="4644" y="128"/>
                </a:lnTo>
                <a:lnTo>
                  <a:pt x="4430" y="64"/>
                </a:lnTo>
                <a:lnTo>
                  <a:pt x="4237" y="43"/>
                </a:lnTo>
                <a:lnTo>
                  <a:pt x="4023" y="0"/>
                </a:lnTo>
                <a:lnTo>
                  <a:pt x="3809" y="0"/>
                </a:lnTo>
                <a:lnTo>
                  <a:pt x="3595" y="0"/>
                </a:lnTo>
                <a:lnTo>
                  <a:pt x="3167" y="43"/>
                </a:lnTo>
                <a:lnTo>
                  <a:pt x="2761" y="128"/>
                </a:lnTo>
                <a:lnTo>
                  <a:pt x="2354" y="257"/>
                </a:lnTo>
                <a:lnTo>
                  <a:pt x="2354" y="257"/>
                </a:lnTo>
                <a:lnTo>
                  <a:pt x="2033" y="385"/>
                </a:lnTo>
                <a:lnTo>
                  <a:pt x="1712" y="535"/>
                </a:lnTo>
                <a:lnTo>
                  <a:pt x="1563" y="620"/>
                </a:lnTo>
                <a:lnTo>
                  <a:pt x="1413" y="706"/>
                </a:lnTo>
                <a:lnTo>
                  <a:pt x="1285" y="834"/>
                </a:lnTo>
                <a:lnTo>
                  <a:pt x="1178" y="941"/>
                </a:lnTo>
                <a:lnTo>
                  <a:pt x="1178" y="941"/>
                </a:lnTo>
                <a:lnTo>
                  <a:pt x="664" y="1541"/>
                </a:lnTo>
                <a:lnTo>
                  <a:pt x="450" y="1840"/>
                </a:lnTo>
                <a:lnTo>
                  <a:pt x="343" y="2011"/>
                </a:lnTo>
                <a:lnTo>
                  <a:pt x="258" y="2182"/>
                </a:lnTo>
                <a:lnTo>
                  <a:pt x="258" y="2182"/>
                </a:lnTo>
                <a:lnTo>
                  <a:pt x="129" y="2503"/>
                </a:lnTo>
                <a:lnTo>
                  <a:pt x="44" y="2846"/>
                </a:lnTo>
                <a:lnTo>
                  <a:pt x="1" y="3209"/>
                </a:lnTo>
                <a:lnTo>
                  <a:pt x="1" y="3573"/>
                </a:lnTo>
                <a:lnTo>
                  <a:pt x="44" y="3937"/>
                </a:lnTo>
                <a:lnTo>
                  <a:pt x="86" y="4279"/>
                </a:lnTo>
                <a:lnTo>
                  <a:pt x="172" y="4643"/>
                </a:lnTo>
                <a:lnTo>
                  <a:pt x="300" y="4964"/>
                </a:lnTo>
                <a:lnTo>
                  <a:pt x="300" y="4964"/>
                </a:lnTo>
                <a:lnTo>
                  <a:pt x="450" y="5285"/>
                </a:lnTo>
                <a:lnTo>
                  <a:pt x="643" y="5563"/>
                </a:lnTo>
                <a:lnTo>
                  <a:pt x="857" y="5820"/>
                </a:lnTo>
                <a:lnTo>
                  <a:pt x="1092" y="6034"/>
                </a:lnTo>
                <a:lnTo>
                  <a:pt x="1370" y="6205"/>
                </a:lnTo>
                <a:lnTo>
                  <a:pt x="1670" y="6376"/>
                </a:lnTo>
                <a:lnTo>
                  <a:pt x="1991" y="6526"/>
                </a:lnTo>
                <a:lnTo>
                  <a:pt x="2312" y="6633"/>
                </a:lnTo>
                <a:lnTo>
                  <a:pt x="2312" y="6633"/>
                </a:lnTo>
                <a:lnTo>
                  <a:pt x="2675" y="6740"/>
                </a:lnTo>
                <a:lnTo>
                  <a:pt x="2846" y="6782"/>
                </a:lnTo>
                <a:lnTo>
                  <a:pt x="3039" y="6782"/>
                </a:lnTo>
                <a:lnTo>
                  <a:pt x="3210" y="6782"/>
                </a:lnTo>
                <a:lnTo>
                  <a:pt x="3381" y="6782"/>
                </a:lnTo>
                <a:lnTo>
                  <a:pt x="3574" y="6761"/>
                </a:lnTo>
                <a:lnTo>
                  <a:pt x="3766" y="6718"/>
                </a:lnTo>
                <a:lnTo>
                  <a:pt x="3766" y="6718"/>
                </a:lnTo>
                <a:lnTo>
                  <a:pt x="4109" y="6611"/>
                </a:lnTo>
                <a:lnTo>
                  <a:pt x="4280" y="6526"/>
                </a:lnTo>
                <a:lnTo>
                  <a:pt x="4451" y="6462"/>
                </a:lnTo>
                <a:lnTo>
                  <a:pt x="4451" y="6462"/>
                </a:lnTo>
                <a:lnTo>
                  <a:pt x="4558" y="6376"/>
                </a:lnTo>
                <a:lnTo>
                  <a:pt x="4622" y="6333"/>
                </a:lnTo>
                <a:lnTo>
                  <a:pt x="4665" y="6312"/>
                </a:lnTo>
                <a:lnTo>
                  <a:pt x="4665" y="6312"/>
                </a:lnTo>
                <a:lnTo>
                  <a:pt x="4729" y="6312"/>
                </a:lnTo>
                <a:lnTo>
                  <a:pt x="4793" y="6355"/>
                </a:lnTo>
                <a:lnTo>
                  <a:pt x="4900" y="6440"/>
                </a:lnTo>
                <a:lnTo>
                  <a:pt x="4900" y="6440"/>
                </a:lnTo>
                <a:lnTo>
                  <a:pt x="5179" y="6633"/>
                </a:lnTo>
                <a:lnTo>
                  <a:pt x="5457" y="6804"/>
                </a:lnTo>
                <a:lnTo>
                  <a:pt x="5778" y="6954"/>
                </a:lnTo>
                <a:lnTo>
                  <a:pt x="6077" y="7082"/>
                </a:lnTo>
                <a:lnTo>
                  <a:pt x="6398" y="7168"/>
                </a:lnTo>
                <a:lnTo>
                  <a:pt x="6740" y="7232"/>
                </a:lnTo>
                <a:lnTo>
                  <a:pt x="7061" y="7253"/>
                </a:lnTo>
                <a:lnTo>
                  <a:pt x="7404" y="7232"/>
                </a:lnTo>
                <a:lnTo>
                  <a:pt x="7404" y="7232"/>
                </a:lnTo>
                <a:lnTo>
                  <a:pt x="7725" y="7189"/>
                </a:lnTo>
                <a:lnTo>
                  <a:pt x="8046" y="7125"/>
                </a:lnTo>
                <a:lnTo>
                  <a:pt x="8367" y="7018"/>
                </a:lnTo>
                <a:lnTo>
                  <a:pt x="8495" y="6954"/>
                </a:lnTo>
                <a:lnTo>
                  <a:pt x="8645" y="6868"/>
                </a:lnTo>
                <a:lnTo>
                  <a:pt x="8645" y="6868"/>
                </a:lnTo>
                <a:lnTo>
                  <a:pt x="8794" y="6761"/>
                </a:lnTo>
                <a:lnTo>
                  <a:pt x="8901" y="6654"/>
                </a:lnTo>
                <a:lnTo>
                  <a:pt x="9030" y="6547"/>
                </a:lnTo>
                <a:lnTo>
                  <a:pt x="9137" y="6419"/>
                </a:lnTo>
                <a:lnTo>
                  <a:pt x="9329" y="6141"/>
                </a:lnTo>
                <a:lnTo>
                  <a:pt x="9479" y="5841"/>
                </a:lnTo>
                <a:lnTo>
                  <a:pt x="9479" y="5841"/>
                </a:lnTo>
                <a:lnTo>
                  <a:pt x="9821" y="5221"/>
                </a:lnTo>
                <a:lnTo>
                  <a:pt x="9971" y="4900"/>
                </a:lnTo>
                <a:lnTo>
                  <a:pt x="10100" y="4557"/>
                </a:lnTo>
                <a:lnTo>
                  <a:pt x="10100" y="4557"/>
                </a:lnTo>
                <a:lnTo>
                  <a:pt x="10207" y="4236"/>
                </a:lnTo>
                <a:lnTo>
                  <a:pt x="10249" y="4087"/>
                </a:lnTo>
                <a:lnTo>
                  <a:pt x="10271" y="3915"/>
                </a:lnTo>
                <a:lnTo>
                  <a:pt x="10271" y="3915"/>
                </a:lnTo>
                <a:lnTo>
                  <a:pt x="10292" y="3808"/>
                </a:lnTo>
                <a:lnTo>
                  <a:pt x="10271" y="3744"/>
                </a:lnTo>
                <a:lnTo>
                  <a:pt x="10228" y="3680"/>
                </a:lnTo>
                <a:lnTo>
                  <a:pt x="10121" y="3637"/>
                </a:lnTo>
                <a:lnTo>
                  <a:pt x="10121" y="3637"/>
                </a:lnTo>
                <a:close/>
                <a:moveTo>
                  <a:pt x="6420" y="3509"/>
                </a:moveTo>
                <a:lnTo>
                  <a:pt x="6420" y="3509"/>
                </a:lnTo>
                <a:lnTo>
                  <a:pt x="6420" y="3552"/>
                </a:lnTo>
                <a:lnTo>
                  <a:pt x="6398" y="3573"/>
                </a:lnTo>
                <a:lnTo>
                  <a:pt x="6334" y="3573"/>
                </a:lnTo>
                <a:lnTo>
                  <a:pt x="6270" y="3552"/>
                </a:lnTo>
                <a:lnTo>
                  <a:pt x="6248" y="3530"/>
                </a:lnTo>
                <a:lnTo>
                  <a:pt x="6270" y="3488"/>
                </a:lnTo>
                <a:lnTo>
                  <a:pt x="6270" y="3488"/>
                </a:lnTo>
                <a:lnTo>
                  <a:pt x="6355" y="3488"/>
                </a:lnTo>
                <a:lnTo>
                  <a:pt x="6398" y="3488"/>
                </a:lnTo>
                <a:lnTo>
                  <a:pt x="6420" y="3509"/>
                </a:lnTo>
                <a:lnTo>
                  <a:pt x="6420" y="3509"/>
                </a:lnTo>
                <a:close/>
                <a:moveTo>
                  <a:pt x="6334" y="3295"/>
                </a:moveTo>
                <a:lnTo>
                  <a:pt x="6334" y="3295"/>
                </a:lnTo>
                <a:lnTo>
                  <a:pt x="6291" y="3295"/>
                </a:lnTo>
                <a:lnTo>
                  <a:pt x="6270" y="3274"/>
                </a:lnTo>
                <a:lnTo>
                  <a:pt x="6270" y="3231"/>
                </a:lnTo>
                <a:lnTo>
                  <a:pt x="6270" y="3188"/>
                </a:lnTo>
                <a:lnTo>
                  <a:pt x="6270" y="3188"/>
                </a:lnTo>
                <a:lnTo>
                  <a:pt x="6313" y="3188"/>
                </a:lnTo>
                <a:lnTo>
                  <a:pt x="6334" y="3209"/>
                </a:lnTo>
                <a:lnTo>
                  <a:pt x="6334" y="3295"/>
                </a:lnTo>
                <a:lnTo>
                  <a:pt x="6334" y="3295"/>
                </a:lnTo>
                <a:close/>
                <a:moveTo>
                  <a:pt x="6248" y="2888"/>
                </a:moveTo>
                <a:lnTo>
                  <a:pt x="6248" y="2888"/>
                </a:lnTo>
                <a:lnTo>
                  <a:pt x="6270" y="2910"/>
                </a:lnTo>
                <a:lnTo>
                  <a:pt x="6291" y="2931"/>
                </a:lnTo>
                <a:lnTo>
                  <a:pt x="6291" y="2995"/>
                </a:lnTo>
                <a:lnTo>
                  <a:pt x="6291" y="2995"/>
                </a:lnTo>
                <a:lnTo>
                  <a:pt x="6248" y="2995"/>
                </a:lnTo>
                <a:lnTo>
                  <a:pt x="6248" y="2974"/>
                </a:lnTo>
                <a:lnTo>
                  <a:pt x="6248" y="2888"/>
                </a:lnTo>
                <a:lnTo>
                  <a:pt x="6248" y="2888"/>
                </a:lnTo>
                <a:close/>
                <a:moveTo>
                  <a:pt x="5585" y="1284"/>
                </a:moveTo>
                <a:lnTo>
                  <a:pt x="5585" y="1284"/>
                </a:lnTo>
                <a:lnTo>
                  <a:pt x="5692" y="1476"/>
                </a:lnTo>
                <a:lnTo>
                  <a:pt x="5778" y="1690"/>
                </a:lnTo>
                <a:lnTo>
                  <a:pt x="5927" y="2140"/>
                </a:lnTo>
                <a:lnTo>
                  <a:pt x="5927" y="2140"/>
                </a:lnTo>
                <a:lnTo>
                  <a:pt x="5992" y="2396"/>
                </a:lnTo>
                <a:lnTo>
                  <a:pt x="6034" y="2653"/>
                </a:lnTo>
                <a:lnTo>
                  <a:pt x="6056" y="2910"/>
                </a:lnTo>
                <a:lnTo>
                  <a:pt x="6056" y="3167"/>
                </a:lnTo>
                <a:lnTo>
                  <a:pt x="6056" y="3167"/>
                </a:lnTo>
                <a:lnTo>
                  <a:pt x="6056" y="3402"/>
                </a:lnTo>
                <a:lnTo>
                  <a:pt x="6056" y="3530"/>
                </a:lnTo>
                <a:lnTo>
                  <a:pt x="6034" y="3637"/>
                </a:lnTo>
                <a:lnTo>
                  <a:pt x="6034" y="3637"/>
                </a:lnTo>
                <a:lnTo>
                  <a:pt x="5992" y="3723"/>
                </a:lnTo>
                <a:lnTo>
                  <a:pt x="5927" y="3787"/>
                </a:lnTo>
                <a:lnTo>
                  <a:pt x="5927" y="3787"/>
                </a:lnTo>
                <a:lnTo>
                  <a:pt x="5885" y="3787"/>
                </a:lnTo>
                <a:lnTo>
                  <a:pt x="5799" y="3787"/>
                </a:lnTo>
                <a:lnTo>
                  <a:pt x="5671" y="3787"/>
                </a:lnTo>
                <a:lnTo>
                  <a:pt x="5671" y="3787"/>
                </a:lnTo>
                <a:lnTo>
                  <a:pt x="5671" y="3573"/>
                </a:lnTo>
                <a:lnTo>
                  <a:pt x="5692" y="3359"/>
                </a:lnTo>
                <a:lnTo>
                  <a:pt x="5713" y="3145"/>
                </a:lnTo>
                <a:lnTo>
                  <a:pt x="5713" y="2931"/>
                </a:lnTo>
                <a:lnTo>
                  <a:pt x="5713" y="2931"/>
                </a:lnTo>
                <a:lnTo>
                  <a:pt x="5692" y="2717"/>
                </a:lnTo>
                <a:lnTo>
                  <a:pt x="5649" y="2525"/>
                </a:lnTo>
                <a:lnTo>
                  <a:pt x="5564" y="2097"/>
                </a:lnTo>
                <a:lnTo>
                  <a:pt x="5564" y="2097"/>
                </a:lnTo>
                <a:lnTo>
                  <a:pt x="5478" y="1733"/>
                </a:lnTo>
                <a:lnTo>
                  <a:pt x="5371" y="1369"/>
                </a:lnTo>
                <a:lnTo>
                  <a:pt x="5371" y="1369"/>
                </a:lnTo>
                <a:lnTo>
                  <a:pt x="5328" y="1241"/>
                </a:lnTo>
                <a:lnTo>
                  <a:pt x="5264" y="1091"/>
                </a:lnTo>
                <a:lnTo>
                  <a:pt x="5200" y="941"/>
                </a:lnTo>
                <a:lnTo>
                  <a:pt x="5157" y="792"/>
                </a:lnTo>
                <a:lnTo>
                  <a:pt x="5157" y="792"/>
                </a:lnTo>
                <a:lnTo>
                  <a:pt x="5136" y="749"/>
                </a:lnTo>
                <a:lnTo>
                  <a:pt x="5136" y="749"/>
                </a:lnTo>
                <a:lnTo>
                  <a:pt x="5157" y="770"/>
                </a:lnTo>
                <a:lnTo>
                  <a:pt x="5200" y="813"/>
                </a:lnTo>
                <a:lnTo>
                  <a:pt x="5350" y="984"/>
                </a:lnTo>
                <a:lnTo>
                  <a:pt x="5585" y="1284"/>
                </a:lnTo>
                <a:lnTo>
                  <a:pt x="5585" y="1284"/>
                </a:lnTo>
                <a:close/>
                <a:moveTo>
                  <a:pt x="5221" y="2995"/>
                </a:moveTo>
                <a:lnTo>
                  <a:pt x="5221" y="2995"/>
                </a:lnTo>
                <a:lnTo>
                  <a:pt x="5221" y="2931"/>
                </a:lnTo>
                <a:lnTo>
                  <a:pt x="5243" y="2888"/>
                </a:lnTo>
                <a:lnTo>
                  <a:pt x="5264" y="2888"/>
                </a:lnTo>
                <a:lnTo>
                  <a:pt x="5307" y="2888"/>
                </a:lnTo>
                <a:lnTo>
                  <a:pt x="5328" y="2910"/>
                </a:lnTo>
                <a:lnTo>
                  <a:pt x="5328" y="2953"/>
                </a:lnTo>
                <a:lnTo>
                  <a:pt x="5307" y="2974"/>
                </a:lnTo>
                <a:lnTo>
                  <a:pt x="5221" y="2995"/>
                </a:lnTo>
                <a:lnTo>
                  <a:pt x="5221" y="2995"/>
                </a:lnTo>
                <a:close/>
                <a:moveTo>
                  <a:pt x="5264" y="2674"/>
                </a:moveTo>
                <a:lnTo>
                  <a:pt x="5264" y="2674"/>
                </a:lnTo>
                <a:lnTo>
                  <a:pt x="5286" y="2653"/>
                </a:lnTo>
                <a:lnTo>
                  <a:pt x="5286" y="2653"/>
                </a:lnTo>
                <a:lnTo>
                  <a:pt x="5286" y="2696"/>
                </a:lnTo>
                <a:lnTo>
                  <a:pt x="5286" y="2696"/>
                </a:lnTo>
                <a:lnTo>
                  <a:pt x="5286" y="2696"/>
                </a:lnTo>
                <a:lnTo>
                  <a:pt x="5286" y="2696"/>
                </a:lnTo>
                <a:lnTo>
                  <a:pt x="5264" y="2674"/>
                </a:lnTo>
                <a:lnTo>
                  <a:pt x="5264" y="2674"/>
                </a:lnTo>
                <a:close/>
                <a:moveTo>
                  <a:pt x="5350" y="3167"/>
                </a:moveTo>
                <a:lnTo>
                  <a:pt x="5350" y="3167"/>
                </a:lnTo>
                <a:lnTo>
                  <a:pt x="5264" y="3209"/>
                </a:lnTo>
                <a:lnTo>
                  <a:pt x="5221" y="3188"/>
                </a:lnTo>
                <a:lnTo>
                  <a:pt x="5200" y="3167"/>
                </a:lnTo>
                <a:lnTo>
                  <a:pt x="5200" y="3145"/>
                </a:lnTo>
                <a:lnTo>
                  <a:pt x="5200" y="3145"/>
                </a:lnTo>
                <a:lnTo>
                  <a:pt x="5264" y="3167"/>
                </a:lnTo>
                <a:lnTo>
                  <a:pt x="5350" y="3167"/>
                </a:lnTo>
                <a:lnTo>
                  <a:pt x="5350" y="3167"/>
                </a:lnTo>
                <a:close/>
                <a:moveTo>
                  <a:pt x="5371" y="3423"/>
                </a:moveTo>
                <a:lnTo>
                  <a:pt x="5371" y="3423"/>
                </a:lnTo>
                <a:lnTo>
                  <a:pt x="5286" y="3445"/>
                </a:lnTo>
                <a:lnTo>
                  <a:pt x="5179" y="3445"/>
                </a:lnTo>
                <a:lnTo>
                  <a:pt x="5179" y="3445"/>
                </a:lnTo>
                <a:lnTo>
                  <a:pt x="5200" y="3423"/>
                </a:lnTo>
                <a:lnTo>
                  <a:pt x="5221" y="3402"/>
                </a:lnTo>
                <a:lnTo>
                  <a:pt x="5286" y="3381"/>
                </a:lnTo>
                <a:lnTo>
                  <a:pt x="5350" y="3381"/>
                </a:lnTo>
                <a:lnTo>
                  <a:pt x="5371" y="3402"/>
                </a:lnTo>
                <a:lnTo>
                  <a:pt x="5371" y="3423"/>
                </a:lnTo>
                <a:lnTo>
                  <a:pt x="5371" y="3423"/>
                </a:lnTo>
                <a:close/>
                <a:moveTo>
                  <a:pt x="4900" y="1155"/>
                </a:moveTo>
                <a:lnTo>
                  <a:pt x="4900" y="1155"/>
                </a:lnTo>
                <a:lnTo>
                  <a:pt x="4943" y="1220"/>
                </a:lnTo>
                <a:lnTo>
                  <a:pt x="4986" y="1284"/>
                </a:lnTo>
                <a:lnTo>
                  <a:pt x="5050" y="1519"/>
                </a:lnTo>
                <a:lnTo>
                  <a:pt x="5072" y="1754"/>
                </a:lnTo>
                <a:lnTo>
                  <a:pt x="5072" y="1926"/>
                </a:lnTo>
                <a:lnTo>
                  <a:pt x="5072" y="1926"/>
                </a:lnTo>
                <a:lnTo>
                  <a:pt x="5072" y="2332"/>
                </a:lnTo>
                <a:lnTo>
                  <a:pt x="5050" y="2717"/>
                </a:lnTo>
                <a:lnTo>
                  <a:pt x="5050" y="2717"/>
                </a:lnTo>
                <a:lnTo>
                  <a:pt x="4986" y="3573"/>
                </a:lnTo>
                <a:lnTo>
                  <a:pt x="4986" y="3573"/>
                </a:lnTo>
                <a:lnTo>
                  <a:pt x="4965" y="3680"/>
                </a:lnTo>
                <a:lnTo>
                  <a:pt x="4965" y="3744"/>
                </a:lnTo>
                <a:lnTo>
                  <a:pt x="4922" y="3766"/>
                </a:lnTo>
                <a:lnTo>
                  <a:pt x="4815" y="3808"/>
                </a:lnTo>
                <a:lnTo>
                  <a:pt x="4815" y="3808"/>
                </a:lnTo>
                <a:lnTo>
                  <a:pt x="4601" y="3830"/>
                </a:lnTo>
                <a:lnTo>
                  <a:pt x="4366" y="3830"/>
                </a:lnTo>
                <a:lnTo>
                  <a:pt x="4366" y="3830"/>
                </a:lnTo>
                <a:lnTo>
                  <a:pt x="4494" y="3509"/>
                </a:lnTo>
                <a:lnTo>
                  <a:pt x="4601" y="3209"/>
                </a:lnTo>
                <a:lnTo>
                  <a:pt x="4665" y="2867"/>
                </a:lnTo>
                <a:lnTo>
                  <a:pt x="4729" y="2546"/>
                </a:lnTo>
                <a:lnTo>
                  <a:pt x="4815" y="1883"/>
                </a:lnTo>
                <a:lnTo>
                  <a:pt x="4900" y="1220"/>
                </a:lnTo>
                <a:lnTo>
                  <a:pt x="4900" y="1155"/>
                </a:lnTo>
                <a:close/>
                <a:moveTo>
                  <a:pt x="4280" y="2268"/>
                </a:moveTo>
                <a:lnTo>
                  <a:pt x="4280" y="2268"/>
                </a:lnTo>
                <a:lnTo>
                  <a:pt x="4301" y="2182"/>
                </a:lnTo>
                <a:lnTo>
                  <a:pt x="4323" y="2097"/>
                </a:lnTo>
                <a:lnTo>
                  <a:pt x="4366" y="2011"/>
                </a:lnTo>
                <a:lnTo>
                  <a:pt x="4387" y="1926"/>
                </a:lnTo>
                <a:lnTo>
                  <a:pt x="4387" y="1926"/>
                </a:lnTo>
                <a:lnTo>
                  <a:pt x="4387" y="1990"/>
                </a:lnTo>
                <a:lnTo>
                  <a:pt x="4387" y="2118"/>
                </a:lnTo>
                <a:lnTo>
                  <a:pt x="4344" y="2247"/>
                </a:lnTo>
                <a:lnTo>
                  <a:pt x="4323" y="2268"/>
                </a:lnTo>
                <a:lnTo>
                  <a:pt x="4280" y="2268"/>
                </a:lnTo>
                <a:lnTo>
                  <a:pt x="4280" y="2268"/>
                </a:lnTo>
                <a:close/>
                <a:moveTo>
                  <a:pt x="579" y="2461"/>
                </a:moveTo>
                <a:lnTo>
                  <a:pt x="579" y="2461"/>
                </a:lnTo>
                <a:lnTo>
                  <a:pt x="685" y="2268"/>
                </a:lnTo>
                <a:lnTo>
                  <a:pt x="771" y="2075"/>
                </a:lnTo>
                <a:lnTo>
                  <a:pt x="899" y="1904"/>
                </a:lnTo>
                <a:lnTo>
                  <a:pt x="1028" y="1733"/>
                </a:lnTo>
                <a:lnTo>
                  <a:pt x="1028" y="1733"/>
                </a:lnTo>
                <a:lnTo>
                  <a:pt x="1285" y="1434"/>
                </a:lnTo>
                <a:lnTo>
                  <a:pt x="1563" y="1134"/>
                </a:lnTo>
                <a:lnTo>
                  <a:pt x="1563" y="1134"/>
                </a:lnTo>
                <a:lnTo>
                  <a:pt x="1734" y="1006"/>
                </a:lnTo>
                <a:lnTo>
                  <a:pt x="1905" y="920"/>
                </a:lnTo>
                <a:lnTo>
                  <a:pt x="2076" y="834"/>
                </a:lnTo>
                <a:lnTo>
                  <a:pt x="2226" y="727"/>
                </a:lnTo>
                <a:lnTo>
                  <a:pt x="2290" y="727"/>
                </a:lnTo>
                <a:lnTo>
                  <a:pt x="2290" y="727"/>
                </a:lnTo>
                <a:lnTo>
                  <a:pt x="2162" y="856"/>
                </a:lnTo>
                <a:lnTo>
                  <a:pt x="1991" y="984"/>
                </a:lnTo>
                <a:lnTo>
                  <a:pt x="1841" y="1113"/>
                </a:lnTo>
                <a:lnTo>
                  <a:pt x="1691" y="1220"/>
                </a:lnTo>
                <a:lnTo>
                  <a:pt x="1691" y="1220"/>
                </a:lnTo>
                <a:lnTo>
                  <a:pt x="1392" y="1519"/>
                </a:lnTo>
                <a:lnTo>
                  <a:pt x="1135" y="1840"/>
                </a:lnTo>
                <a:lnTo>
                  <a:pt x="1135" y="1840"/>
                </a:lnTo>
                <a:lnTo>
                  <a:pt x="921" y="2161"/>
                </a:lnTo>
                <a:lnTo>
                  <a:pt x="728" y="2503"/>
                </a:lnTo>
                <a:lnTo>
                  <a:pt x="557" y="2867"/>
                </a:lnTo>
                <a:lnTo>
                  <a:pt x="493" y="3060"/>
                </a:lnTo>
                <a:lnTo>
                  <a:pt x="450" y="3252"/>
                </a:lnTo>
                <a:lnTo>
                  <a:pt x="450" y="3252"/>
                </a:lnTo>
                <a:lnTo>
                  <a:pt x="429" y="3231"/>
                </a:lnTo>
                <a:lnTo>
                  <a:pt x="407" y="3188"/>
                </a:lnTo>
                <a:lnTo>
                  <a:pt x="407" y="3102"/>
                </a:lnTo>
                <a:lnTo>
                  <a:pt x="429" y="2995"/>
                </a:lnTo>
                <a:lnTo>
                  <a:pt x="450" y="2867"/>
                </a:lnTo>
                <a:lnTo>
                  <a:pt x="536" y="2610"/>
                </a:lnTo>
                <a:lnTo>
                  <a:pt x="579" y="2461"/>
                </a:lnTo>
                <a:lnTo>
                  <a:pt x="579" y="2461"/>
                </a:lnTo>
                <a:close/>
                <a:moveTo>
                  <a:pt x="1178" y="4771"/>
                </a:moveTo>
                <a:lnTo>
                  <a:pt x="1178" y="4771"/>
                </a:lnTo>
                <a:lnTo>
                  <a:pt x="1135" y="4964"/>
                </a:lnTo>
                <a:lnTo>
                  <a:pt x="1113" y="5156"/>
                </a:lnTo>
                <a:lnTo>
                  <a:pt x="1113" y="5156"/>
                </a:lnTo>
                <a:lnTo>
                  <a:pt x="1113" y="5349"/>
                </a:lnTo>
                <a:lnTo>
                  <a:pt x="1113" y="5456"/>
                </a:lnTo>
                <a:lnTo>
                  <a:pt x="1092" y="5542"/>
                </a:lnTo>
                <a:lnTo>
                  <a:pt x="1092" y="5542"/>
                </a:lnTo>
                <a:lnTo>
                  <a:pt x="1006" y="5542"/>
                </a:lnTo>
                <a:lnTo>
                  <a:pt x="942" y="5499"/>
                </a:lnTo>
                <a:lnTo>
                  <a:pt x="899" y="5435"/>
                </a:lnTo>
                <a:lnTo>
                  <a:pt x="857" y="5349"/>
                </a:lnTo>
                <a:lnTo>
                  <a:pt x="792" y="5178"/>
                </a:lnTo>
                <a:lnTo>
                  <a:pt x="750" y="4942"/>
                </a:lnTo>
                <a:lnTo>
                  <a:pt x="728" y="4707"/>
                </a:lnTo>
                <a:lnTo>
                  <a:pt x="728" y="4472"/>
                </a:lnTo>
                <a:lnTo>
                  <a:pt x="750" y="4151"/>
                </a:lnTo>
                <a:lnTo>
                  <a:pt x="750" y="4151"/>
                </a:lnTo>
                <a:lnTo>
                  <a:pt x="792" y="3958"/>
                </a:lnTo>
                <a:lnTo>
                  <a:pt x="835" y="3744"/>
                </a:lnTo>
                <a:lnTo>
                  <a:pt x="964" y="3359"/>
                </a:lnTo>
                <a:lnTo>
                  <a:pt x="1135" y="2974"/>
                </a:lnTo>
                <a:lnTo>
                  <a:pt x="1327" y="2632"/>
                </a:lnTo>
                <a:lnTo>
                  <a:pt x="1327" y="2632"/>
                </a:lnTo>
                <a:lnTo>
                  <a:pt x="1563" y="2311"/>
                </a:lnTo>
                <a:lnTo>
                  <a:pt x="1819" y="2011"/>
                </a:lnTo>
                <a:lnTo>
                  <a:pt x="2098" y="1712"/>
                </a:lnTo>
                <a:lnTo>
                  <a:pt x="2397" y="1455"/>
                </a:lnTo>
                <a:lnTo>
                  <a:pt x="2397" y="1455"/>
                </a:lnTo>
                <a:lnTo>
                  <a:pt x="2718" y="1155"/>
                </a:lnTo>
                <a:lnTo>
                  <a:pt x="3060" y="856"/>
                </a:lnTo>
                <a:lnTo>
                  <a:pt x="3253" y="706"/>
                </a:lnTo>
                <a:lnTo>
                  <a:pt x="3446" y="599"/>
                </a:lnTo>
                <a:lnTo>
                  <a:pt x="3638" y="514"/>
                </a:lnTo>
                <a:lnTo>
                  <a:pt x="3852" y="449"/>
                </a:lnTo>
                <a:lnTo>
                  <a:pt x="3852" y="449"/>
                </a:lnTo>
                <a:lnTo>
                  <a:pt x="3809" y="514"/>
                </a:lnTo>
                <a:lnTo>
                  <a:pt x="3681" y="620"/>
                </a:lnTo>
                <a:lnTo>
                  <a:pt x="3446" y="834"/>
                </a:lnTo>
                <a:lnTo>
                  <a:pt x="3446" y="834"/>
                </a:lnTo>
                <a:lnTo>
                  <a:pt x="3210" y="1091"/>
                </a:lnTo>
                <a:lnTo>
                  <a:pt x="2975" y="1348"/>
                </a:lnTo>
                <a:lnTo>
                  <a:pt x="2975" y="1348"/>
                </a:lnTo>
                <a:lnTo>
                  <a:pt x="2739" y="1647"/>
                </a:lnTo>
                <a:lnTo>
                  <a:pt x="2504" y="1947"/>
                </a:lnTo>
                <a:lnTo>
                  <a:pt x="2055" y="2546"/>
                </a:lnTo>
                <a:lnTo>
                  <a:pt x="2055" y="2546"/>
                </a:lnTo>
                <a:lnTo>
                  <a:pt x="1841" y="2846"/>
                </a:lnTo>
                <a:lnTo>
                  <a:pt x="1648" y="3188"/>
                </a:lnTo>
                <a:lnTo>
                  <a:pt x="1499" y="3530"/>
                </a:lnTo>
                <a:lnTo>
                  <a:pt x="1392" y="3894"/>
                </a:lnTo>
                <a:lnTo>
                  <a:pt x="1392" y="3894"/>
                </a:lnTo>
                <a:lnTo>
                  <a:pt x="1285" y="4343"/>
                </a:lnTo>
                <a:lnTo>
                  <a:pt x="1178" y="4771"/>
                </a:lnTo>
                <a:lnTo>
                  <a:pt x="1178" y="4771"/>
                </a:lnTo>
                <a:close/>
                <a:moveTo>
                  <a:pt x="2140" y="5563"/>
                </a:moveTo>
                <a:lnTo>
                  <a:pt x="2140" y="5563"/>
                </a:lnTo>
                <a:lnTo>
                  <a:pt x="1926" y="5820"/>
                </a:lnTo>
                <a:lnTo>
                  <a:pt x="1798" y="5948"/>
                </a:lnTo>
                <a:lnTo>
                  <a:pt x="1734" y="6012"/>
                </a:lnTo>
                <a:lnTo>
                  <a:pt x="1691" y="6034"/>
                </a:lnTo>
                <a:lnTo>
                  <a:pt x="1691" y="6034"/>
                </a:lnTo>
                <a:lnTo>
                  <a:pt x="1648" y="5627"/>
                </a:lnTo>
                <a:lnTo>
                  <a:pt x="1627" y="5435"/>
                </a:lnTo>
                <a:lnTo>
                  <a:pt x="1648" y="5242"/>
                </a:lnTo>
                <a:lnTo>
                  <a:pt x="1648" y="5242"/>
                </a:lnTo>
                <a:lnTo>
                  <a:pt x="1691" y="5028"/>
                </a:lnTo>
                <a:lnTo>
                  <a:pt x="1755" y="4857"/>
                </a:lnTo>
                <a:lnTo>
                  <a:pt x="1905" y="4472"/>
                </a:lnTo>
                <a:lnTo>
                  <a:pt x="1905" y="4472"/>
                </a:lnTo>
                <a:lnTo>
                  <a:pt x="2033" y="4172"/>
                </a:lnTo>
                <a:lnTo>
                  <a:pt x="2183" y="3873"/>
                </a:lnTo>
                <a:lnTo>
                  <a:pt x="2504" y="3316"/>
                </a:lnTo>
                <a:lnTo>
                  <a:pt x="2504" y="3316"/>
                </a:lnTo>
                <a:lnTo>
                  <a:pt x="2718" y="2974"/>
                </a:lnTo>
                <a:lnTo>
                  <a:pt x="2932" y="2632"/>
                </a:lnTo>
                <a:lnTo>
                  <a:pt x="3403" y="1990"/>
                </a:lnTo>
                <a:lnTo>
                  <a:pt x="3852" y="1327"/>
                </a:lnTo>
                <a:lnTo>
                  <a:pt x="4087" y="984"/>
                </a:lnTo>
                <a:lnTo>
                  <a:pt x="4280" y="642"/>
                </a:lnTo>
                <a:lnTo>
                  <a:pt x="4280" y="642"/>
                </a:lnTo>
                <a:lnTo>
                  <a:pt x="4301" y="599"/>
                </a:lnTo>
                <a:lnTo>
                  <a:pt x="4323" y="578"/>
                </a:lnTo>
                <a:lnTo>
                  <a:pt x="4366" y="578"/>
                </a:lnTo>
                <a:lnTo>
                  <a:pt x="4387" y="578"/>
                </a:lnTo>
                <a:lnTo>
                  <a:pt x="4430" y="642"/>
                </a:lnTo>
                <a:lnTo>
                  <a:pt x="4451" y="685"/>
                </a:lnTo>
                <a:lnTo>
                  <a:pt x="4451" y="685"/>
                </a:lnTo>
                <a:lnTo>
                  <a:pt x="4451" y="749"/>
                </a:lnTo>
                <a:lnTo>
                  <a:pt x="4430" y="834"/>
                </a:lnTo>
                <a:lnTo>
                  <a:pt x="4408" y="984"/>
                </a:lnTo>
                <a:lnTo>
                  <a:pt x="4408" y="984"/>
                </a:lnTo>
                <a:lnTo>
                  <a:pt x="4280" y="1626"/>
                </a:lnTo>
                <a:lnTo>
                  <a:pt x="4280" y="1626"/>
                </a:lnTo>
                <a:lnTo>
                  <a:pt x="4173" y="2054"/>
                </a:lnTo>
                <a:lnTo>
                  <a:pt x="4023" y="2461"/>
                </a:lnTo>
                <a:lnTo>
                  <a:pt x="3852" y="2846"/>
                </a:lnTo>
                <a:lnTo>
                  <a:pt x="3638" y="3231"/>
                </a:lnTo>
                <a:lnTo>
                  <a:pt x="3638" y="3231"/>
                </a:lnTo>
                <a:lnTo>
                  <a:pt x="3381" y="3637"/>
                </a:lnTo>
                <a:lnTo>
                  <a:pt x="3146" y="4065"/>
                </a:lnTo>
                <a:lnTo>
                  <a:pt x="2911" y="4472"/>
                </a:lnTo>
                <a:lnTo>
                  <a:pt x="2633" y="4878"/>
                </a:lnTo>
                <a:lnTo>
                  <a:pt x="2633" y="4878"/>
                </a:lnTo>
                <a:lnTo>
                  <a:pt x="2397" y="5221"/>
                </a:lnTo>
                <a:lnTo>
                  <a:pt x="2140" y="5563"/>
                </a:lnTo>
                <a:lnTo>
                  <a:pt x="2140" y="5563"/>
                </a:lnTo>
                <a:close/>
                <a:moveTo>
                  <a:pt x="4066" y="2739"/>
                </a:moveTo>
                <a:lnTo>
                  <a:pt x="4066" y="2739"/>
                </a:lnTo>
                <a:lnTo>
                  <a:pt x="4087" y="2674"/>
                </a:lnTo>
                <a:lnTo>
                  <a:pt x="4109" y="2653"/>
                </a:lnTo>
                <a:lnTo>
                  <a:pt x="4130" y="2653"/>
                </a:lnTo>
                <a:lnTo>
                  <a:pt x="4173" y="2653"/>
                </a:lnTo>
                <a:lnTo>
                  <a:pt x="4194" y="2674"/>
                </a:lnTo>
                <a:lnTo>
                  <a:pt x="4173" y="2696"/>
                </a:lnTo>
                <a:lnTo>
                  <a:pt x="4152" y="2717"/>
                </a:lnTo>
                <a:lnTo>
                  <a:pt x="4066" y="2739"/>
                </a:lnTo>
                <a:lnTo>
                  <a:pt x="4066" y="2739"/>
                </a:lnTo>
                <a:close/>
                <a:moveTo>
                  <a:pt x="4023" y="3145"/>
                </a:moveTo>
                <a:lnTo>
                  <a:pt x="4023" y="3145"/>
                </a:lnTo>
                <a:lnTo>
                  <a:pt x="3938" y="3124"/>
                </a:lnTo>
                <a:lnTo>
                  <a:pt x="3895" y="3102"/>
                </a:lnTo>
                <a:lnTo>
                  <a:pt x="3895" y="3060"/>
                </a:lnTo>
                <a:lnTo>
                  <a:pt x="3895" y="3060"/>
                </a:lnTo>
                <a:lnTo>
                  <a:pt x="3938" y="3038"/>
                </a:lnTo>
                <a:lnTo>
                  <a:pt x="3980" y="3060"/>
                </a:lnTo>
                <a:lnTo>
                  <a:pt x="4002" y="3102"/>
                </a:lnTo>
                <a:lnTo>
                  <a:pt x="4023" y="3145"/>
                </a:lnTo>
                <a:lnTo>
                  <a:pt x="4023" y="3145"/>
                </a:lnTo>
                <a:close/>
                <a:moveTo>
                  <a:pt x="3745" y="3766"/>
                </a:moveTo>
                <a:lnTo>
                  <a:pt x="3745" y="3766"/>
                </a:lnTo>
                <a:lnTo>
                  <a:pt x="3724" y="3766"/>
                </a:lnTo>
                <a:lnTo>
                  <a:pt x="3702" y="3766"/>
                </a:lnTo>
                <a:lnTo>
                  <a:pt x="3681" y="3744"/>
                </a:lnTo>
                <a:lnTo>
                  <a:pt x="3659" y="3744"/>
                </a:lnTo>
                <a:lnTo>
                  <a:pt x="3659" y="3744"/>
                </a:lnTo>
                <a:lnTo>
                  <a:pt x="3595" y="3787"/>
                </a:lnTo>
                <a:lnTo>
                  <a:pt x="3574" y="3808"/>
                </a:lnTo>
                <a:lnTo>
                  <a:pt x="3531" y="3808"/>
                </a:lnTo>
                <a:lnTo>
                  <a:pt x="3531" y="3808"/>
                </a:lnTo>
                <a:lnTo>
                  <a:pt x="3638" y="3616"/>
                </a:lnTo>
                <a:lnTo>
                  <a:pt x="3638" y="3616"/>
                </a:lnTo>
                <a:lnTo>
                  <a:pt x="3724" y="3680"/>
                </a:lnTo>
                <a:lnTo>
                  <a:pt x="3766" y="3744"/>
                </a:lnTo>
                <a:lnTo>
                  <a:pt x="3766" y="3766"/>
                </a:lnTo>
                <a:lnTo>
                  <a:pt x="3745" y="3766"/>
                </a:lnTo>
                <a:lnTo>
                  <a:pt x="3745" y="3766"/>
                </a:lnTo>
                <a:close/>
                <a:moveTo>
                  <a:pt x="3467" y="4279"/>
                </a:moveTo>
                <a:lnTo>
                  <a:pt x="3467" y="4279"/>
                </a:lnTo>
                <a:lnTo>
                  <a:pt x="3424" y="4236"/>
                </a:lnTo>
                <a:lnTo>
                  <a:pt x="3403" y="4194"/>
                </a:lnTo>
                <a:lnTo>
                  <a:pt x="3381" y="4108"/>
                </a:lnTo>
                <a:lnTo>
                  <a:pt x="3424" y="4022"/>
                </a:lnTo>
                <a:lnTo>
                  <a:pt x="3467" y="3937"/>
                </a:lnTo>
                <a:lnTo>
                  <a:pt x="3467" y="3937"/>
                </a:lnTo>
                <a:lnTo>
                  <a:pt x="3467" y="3958"/>
                </a:lnTo>
                <a:lnTo>
                  <a:pt x="3467" y="4001"/>
                </a:lnTo>
                <a:lnTo>
                  <a:pt x="3488" y="4108"/>
                </a:lnTo>
                <a:lnTo>
                  <a:pt x="3467" y="4279"/>
                </a:lnTo>
                <a:lnTo>
                  <a:pt x="3467" y="4279"/>
                </a:lnTo>
                <a:close/>
                <a:moveTo>
                  <a:pt x="2654" y="5178"/>
                </a:moveTo>
                <a:lnTo>
                  <a:pt x="2654" y="5178"/>
                </a:lnTo>
                <a:lnTo>
                  <a:pt x="2761" y="5028"/>
                </a:lnTo>
                <a:lnTo>
                  <a:pt x="2846" y="4942"/>
                </a:lnTo>
                <a:lnTo>
                  <a:pt x="2868" y="4921"/>
                </a:lnTo>
                <a:lnTo>
                  <a:pt x="2889" y="4921"/>
                </a:lnTo>
                <a:lnTo>
                  <a:pt x="2889" y="4921"/>
                </a:lnTo>
                <a:lnTo>
                  <a:pt x="2889" y="4964"/>
                </a:lnTo>
                <a:lnTo>
                  <a:pt x="2868" y="4985"/>
                </a:lnTo>
                <a:lnTo>
                  <a:pt x="2804" y="5071"/>
                </a:lnTo>
                <a:lnTo>
                  <a:pt x="2718" y="5156"/>
                </a:lnTo>
                <a:lnTo>
                  <a:pt x="2654" y="5178"/>
                </a:lnTo>
                <a:lnTo>
                  <a:pt x="2654" y="5178"/>
                </a:lnTo>
                <a:close/>
                <a:moveTo>
                  <a:pt x="2804" y="6098"/>
                </a:moveTo>
                <a:lnTo>
                  <a:pt x="2804" y="6098"/>
                </a:lnTo>
                <a:lnTo>
                  <a:pt x="2633" y="6226"/>
                </a:lnTo>
                <a:lnTo>
                  <a:pt x="2547" y="6248"/>
                </a:lnTo>
                <a:lnTo>
                  <a:pt x="2504" y="6248"/>
                </a:lnTo>
                <a:lnTo>
                  <a:pt x="2461" y="6226"/>
                </a:lnTo>
                <a:lnTo>
                  <a:pt x="2461" y="6226"/>
                </a:lnTo>
                <a:lnTo>
                  <a:pt x="2675" y="6098"/>
                </a:lnTo>
                <a:lnTo>
                  <a:pt x="2846" y="5927"/>
                </a:lnTo>
                <a:lnTo>
                  <a:pt x="3210" y="5606"/>
                </a:lnTo>
                <a:lnTo>
                  <a:pt x="3210" y="5606"/>
                </a:lnTo>
                <a:lnTo>
                  <a:pt x="3381" y="5435"/>
                </a:lnTo>
                <a:lnTo>
                  <a:pt x="3531" y="5263"/>
                </a:lnTo>
                <a:lnTo>
                  <a:pt x="3531" y="5263"/>
                </a:lnTo>
                <a:lnTo>
                  <a:pt x="3617" y="5135"/>
                </a:lnTo>
                <a:lnTo>
                  <a:pt x="3659" y="5071"/>
                </a:lnTo>
                <a:lnTo>
                  <a:pt x="3724" y="5049"/>
                </a:lnTo>
                <a:lnTo>
                  <a:pt x="3724" y="5049"/>
                </a:lnTo>
                <a:lnTo>
                  <a:pt x="3745" y="5135"/>
                </a:lnTo>
                <a:lnTo>
                  <a:pt x="3788" y="5199"/>
                </a:lnTo>
                <a:lnTo>
                  <a:pt x="3852" y="5306"/>
                </a:lnTo>
                <a:lnTo>
                  <a:pt x="3873" y="5349"/>
                </a:lnTo>
                <a:lnTo>
                  <a:pt x="3873" y="5413"/>
                </a:lnTo>
                <a:lnTo>
                  <a:pt x="3852" y="5477"/>
                </a:lnTo>
                <a:lnTo>
                  <a:pt x="3809" y="5542"/>
                </a:lnTo>
                <a:lnTo>
                  <a:pt x="3809" y="5542"/>
                </a:lnTo>
                <a:lnTo>
                  <a:pt x="3724" y="5649"/>
                </a:lnTo>
                <a:lnTo>
                  <a:pt x="3617" y="5713"/>
                </a:lnTo>
                <a:lnTo>
                  <a:pt x="3403" y="5841"/>
                </a:lnTo>
                <a:lnTo>
                  <a:pt x="3403" y="5841"/>
                </a:lnTo>
                <a:lnTo>
                  <a:pt x="3253" y="5927"/>
                </a:lnTo>
                <a:lnTo>
                  <a:pt x="3103" y="5991"/>
                </a:lnTo>
                <a:lnTo>
                  <a:pt x="2804" y="6098"/>
                </a:lnTo>
                <a:lnTo>
                  <a:pt x="2804" y="6098"/>
                </a:lnTo>
                <a:close/>
                <a:moveTo>
                  <a:pt x="4173" y="6183"/>
                </a:moveTo>
                <a:lnTo>
                  <a:pt x="4173" y="6183"/>
                </a:lnTo>
                <a:lnTo>
                  <a:pt x="3831" y="6290"/>
                </a:lnTo>
                <a:lnTo>
                  <a:pt x="3659" y="6333"/>
                </a:lnTo>
                <a:lnTo>
                  <a:pt x="3488" y="6376"/>
                </a:lnTo>
                <a:lnTo>
                  <a:pt x="3488" y="6376"/>
                </a:lnTo>
                <a:lnTo>
                  <a:pt x="3681" y="6248"/>
                </a:lnTo>
                <a:lnTo>
                  <a:pt x="3895" y="6098"/>
                </a:lnTo>
                <a:lnTo>
                  <a:pt x="4130" y="5969"/>
                </a:lnTo>
                <a:lnTo>
                  <a:pt x="4237" y="5927"/>
                </a:lnTo>
                <a:lnTo>
                  <a:pt x="4323" y="5927"/>
                </a:lnTo>
                <a:lnTo>
                  <a:pt x="4323" y="5927"/>
                </a:lnTo>
                <a:lnTo>
                  <a:pt x="4344" y="5969"/>
                </a:lnTo>
                <a:lnTo>
                  <a:pt x="4387" y="5991"/>
                </a:lnTo>
                <a:lnTo>
                  <a:pt x="4408" y="6012"/>
                </a:lnTo>
                <a:lnTo>
                  <a:pt x="4430" y="6055"/>
                </a:lnTo>
                <a:lnTo>
                  <a:pt x="4430" y="6055"/>
                </a:lnTo>
                <a:lnTo>
                  <a:pt x="4387" y="6098"/>
                </a:lnTo>
                <a:lnTo>
                  <a:pt x="4323" y="6141"/>
                </a:lnTo>
                <a:lnTo>
                  <a:pt x="4173" y="6183"/>
                </a:lnTo>
                <a:lnTo>
                  <a:pt x="4173" y="6183"/>
                </a:lnTo>
                <a:close/>
                <a:moveTo>
                  <a:pt x="9821" y="4579"/>
                </a:moveTo>
                <a:lnTo>
                  <a:pt x="9821" y="4579"/>
                </a:lnTo>
                <a:lnTo>
                  <a:pt x="9714" y="4835"/>
                </a:lnTo>
                <a:lnTo>
                  <a:pt x="9586" y="5071"/>
                </a:lnTo>
                <a:lnTo>
                  <a:pt x="9586" y="5071"/>
                </a:lnTo>
                <a:lnTo>
                  <a:pt x="9308" y="5520"/>
                </a:lnTo>
                <a:lnTo>
                  <a:pt x="9030" y="5948"/>
                </a:lnTo>
                <a:lnTo>
                  <a:pt x="9030" y="5948"/>
                </a:lnTo>
                <a:lnTo>
                  <a:pt x="8859" y="6205"/>
                </a:lnTo>
                <a:lnTo>
                  <a:pt x="8645" y="6397"/>
                </a:lnTo>
                <a:lnTo>
                  <a:pt x="8431" y="6569"/>
                </a:lnTo>
                <a:lnTo>
                  <a:pt x="8217" y="6697"/>
                </a:lnTo>
                <a:lnTo>
                  <a:pt x="7960" y="6782"/>
                </a:lnTo>
                <a:lnTo>
                  <a:pt x="7682" y="6825"/>
                </a:lnTo>
                <a:lnTo>
                  <a:pt x="7404" y="6847"/>
                </a:lnTo>
                <a:lnTo>
                  <a:pt x="7083" y="6847"/>
                </a:lnTo>
                <a:lnTo>
                  <a:pt x="7083" y="6847"/>
                </a:lnTo>
                <a:lnTo>
                  <a:pt x="6805" y="6804"/>
                </a:lnTo>
                <a:lnTo>
                  <a:pt x="6505" y="6740"/>
                </a:lnTo>
                <a:lnTo>
                  <a:pt x="6227" y="6675"/>
                </a:lnTo>
                <a:lnTo>
                  <a:pt x="5970" y="6569"/>
                </a:lnTo>
                <a:lnTo>
                  <a:pt x="5713" y="6440"/>
                </a:lnTo>
                <a:lnTo>
                  <a:pt x="5457" y="6290"/>
                </a:lnTo>
                <a:lnTo>
                  <a:pt x="5200" y="6141"/>
                </a:lnTo>
                <a:lnTo>
                  <a:pt x="4986" y="5948"/>
                </a:lnTo>
                <a:lnTo>
                  <a:pt x="4986" y="5948"/>
                </a:lnTo>
                <a:lnTo>
                  <a:pt x="4580" y="5606"/>
                </a:lnTo>
                <a:lnTo>
                  <a:pt x="4387" y="5392"/>
                </a:lnTo>
                <a:lnTo>
                  <a:pt x="4194" y="5178"/>
                </a:lnTo>
                <a:lnTo>
                  <a:pt x="4023" y="4921"/>
                </a:lnTo>
                <a:lnTo>
                  <a:pt x="3895" y="4686"/>
                </a:lnTo>
                <a:lnTo>
                  <a:pt x="3788" y="4429"/>
                </a:lnTo>
                <a:lnTo>
                  <a:pt x="3766" y="4301"/>
                </a:lnTo>
                <a:lnTo>
                  <a:pt x="3745" y="4172"/>
                </a:lnTo>
                <a:lnTo>
                  <a:pt x="3745" y="4172"/>
                </a:lnTo>
                <a:lnTo>
                  <a:pt x="4408" y="4151"/>
                </a:lnTo>
                <a:lnTo>
                  <a:pt x="5072" y="4129"/>
                </a:lnTo>
                <a:lnTo>
                  <a:pt x="6420" y="4129"/>
                </a:lnTo>
                <a:lnTo>
                  <a:pt x="7746" y="4129"/>
                </a:lnTo>
                <a:lnTo>
                  <a:pt x="9073" y="4129"/>
                </a:lnTo>
                <a:lnTo>
                  <a:pt x="9073" y="4129"/>
                </a:lnTo>
                <a:lnTo>
                  <a:pt x="9051" y="4215"/>
                </a:lnTo>
                <a:lnTo>
                  <a:pt x="9051" y="4322"/>
                </a:lnTo>
                <a:lnTo>
                  <a:pt x="9051" y="4408"/>
                </a:lnTo>
                <a:lnTo>
                  <a:pt x="9073" y="4450"/>
                </a:lnTo>
                <a:lnTo>
                  <a:pt x="9094" y="4472"/>
                </a:lnTo>
                <a:lnTo>
                  <a:pt x="9094" y="4472"/>
                </a:lnTo>
                <a:lnTo>
                  <a:pt x="9158" y="4493"/>
                </a:lnTo>
                <a:lnTo>
                  <a:pt x="9222" y="4472"/>
                </a:lnTo>
                <a:lnTo>
                  <a:pt x="9265" y="4429"/>
                </a:lnTo>
                <a:lnTo>
                  <a:pt x="9287" y="4365"/>
                </a:lnTo>
                <a:lnTo>
                  <a:pt x="9287" y="4365"/>
                </a:lnTo>
                <a:lnTo>
                  <a:pt x="9287" y="4301"/>
                </a:lnTo>
                <a:lnTo>
                  <a:pt x="9287" y="4258"/>
                </a:lnTo>
                <a:lnTo>
                  <a:pt x="9265" y="4194"/>
                </a:lnTo>
                <a:lnTo>
                  <a:pt x="9244" y="4172"/>
                </a:lnTo>
                <a:lnTo>
                  <a:pt x="9265" y="4151"/>
                </a:lnTo>
                <a:lnTo>
                  <a:pt x="9351" y="4108"/>
                </a:lnTo>
                <a:lnTo>
                  <a:pt x="9351" y="4108"/>
                </a:lnTo>
                <a:lnTo>
                  <a:pt x="9479" y="4087"/>
                </a:lnTo>
                <a:lnTo>
                  <a:pt x="9629" y="4065"/>
                </a:lnTo>
                <a:lnTo>
                  <a:pt x="9907" y="4087"/>
                </a:lnTo>
                <a:lnTo>
                  <a:pt x="9907" y="4087"/>
                </a:lnTo>
                <a:lnTo>
                  <a:pt x="9950" y="4108"/>
                </a:lnTo>
                <a:lnTo>
                  <a:pt x="9950" y="4151"/>
                </a:lnTo>
                <a:lnTo>
                  <a:pt x="9928" y="4301"/>
                </a:lnTo>
                <a:lnTo>
                  <a:pt x="9821" y="4579"/>
                </a:lnTo>
                <a:lnTo>
                  <a:pt x="9821" y="4579"/>
                </a:lnTo>
                <a:close/>
                <a:moveTo>
                  <a:pt x="7896" y="4622"/>
                </a:moveTo>
                <a:lnTo>
                  <a:pt x="7896" y="4622"/>
                </a:lnTo>
                <a:lnTo>
                  <a:pt x="7939" y="4622"/>
                </a:lnTo>
                <a:lnTo>
                  <a:pt x="7981" y="4600"/>
                </a:lnTo>
                <a:lnTo>
                  <a:pt x="8003" y="4536"/>
                </a:lnTo>
                <a:lnTo>
                  <a:pt x="8024" y="4493"/>
                </a:lnTo>
                <a:lnTo>
                  <a:pt x="8003" y="4365"/>
                </a:lnTo>
                <a:lnTo>
                  <a:pt x="7960" y="4279"/>
                </a:lnTo>
                <a:lnTo>
                  <a:pt x="7960" y="4279"/>
                </a:lnTo>
                <a:lnTo>
                  <a:pt x="7917" y="4279"/>
                </a:lnTo>
                <a:lnTo>
                  <a:pt x="7874" y="4301"/>
                </a:lnTo>
                <a:lnTo>
                  <a:pt x="7832" y="4365"/>
                </a:lnTo>
                <a:lnTo>
                  <a:pt x="7832" y="4408"/>
                </a:lnTo>
                <a:lnTo>
                  <a:pt x="7832" y="4536"/>
                </a:lnTo>
                <a:lnTo>
                  <a:pt x="7853" y="4579"/>
                </a:lnTo>
                <a:lnTo>
                  <a:pt x="7896" y="4622"/>
                </a:lnTo>
                <a:lnTo>
                  <a:pt x="7896" y="4622"/>
                </a:lnTo>
                <a:close/>
                <a:moveTo>
                  <a:pt x="6954" y="4643"/>
                </a:moveTo>
                <a:lnTo>
                  <a:pt x="6954" y="4643"/>
                </a:lnTo>
                <a:lnTo>
                  <a:pt x="6933" y="4750"/>
                </a:lnTo>
                <a:lnTo>
                  <a:pt x="6890" y="4900"/>
                </a:lnTo>
                <a:lnTo>
                  <a:pt x="6912" y="5049"/>
                </a:lnTo>
                <a:lnTo>
                  <a:pt x="6933" y="5092"/>
                </a:lnTo>
                <a:lnTo>
                  <a:pt x="6954" y="5135"/>
                </a:lnTo>
                <a:lnTo>
                  <a:pt x="6954" y="5135"/>
                </a:lnTo>
                <a:lnTo>
                  <a:pt x="6997" y="5156"/>
                </a:lnTo>
                <a:lnTo>
                  <a:pt x="7061" y="5156"/>
                </a:lnTo>
                <a:lnTo>
                  <a:pt x="7147" y="5135"/>
                </a:lnTo>
                <a:lnTo>
                  <a:pt x="7233" y="5071"/>
                </a:lnTo>
                <a:lnTo>
                  <a:pt x="7297" y="4985"/>
                </a:lnTo>
                <a:lnTo>
                  <a:pt x="7297" y="4985"/>
                </a:lnTo>
                <a:lnTo>
                  <a:pt x="7275" y="4900"/>
                </a:lnTo>
                <a:lnTo>
                  <a:pt x="7254" y="4814"/>
                </a:lnTo>
                <a:lnTo>
                  <a:pt x="7147" y="4664"/>
                </a:lnTo>
                <a:lnTo>
                  <a:pt x="7147" y="4664"/>
                </a:lnTo>
                <a:lnTo>
                  <a:pt x="7104" y="4557"/>
                </a:lnTo>
                <a:lnTo>
                  <a:pt x="7061" y="4515"/>
                </a:lnTo>
                <a:lnTo>
                  <a:pt x="7040" y="4515"/>
                </a:lnTo>
                <a:lnTo>
                  <a:pt x="7019" y="4536"/>
                </a:lnTo>
                <a:lnTo>
                  <a:pt x="6954" y="4643"/>
                </a:lnTo>
                <a:lnTo>
                  <a:pt x="6954" y="4643"/>
                </a:lnTo>
                <a:close/>
                <a:moveTo>
                  <a:pt x="7126" y="4942"/>
                </a:moveTo>
                <a:lnTo>
                  <a:pt x="7126" y="4942"/>
                </a:lnTo>
                <a:lnTo>
                  <a:pt x="7104" y="4900"/>
                </a:lnTo>
                <a:lnTo>
                  <a:pt x="7104" y="4857"/>
                </a:lnTo>
                <a:lnTo>
                  <a:pt x="7126" y="4771"/>
                </a:lnTo>
                <a:lnTo>
                  <a:pt x="7126" y="4771"/>
                </a:lnTo>
                <a:lnTo>
                  <a:pt x="7147" y="4793"/>
                </a:lnTo>
                <a:lnTo>
                  <a:pt x="7168" y="4835"/>
                </a:lnTo>
                <a:lnTo>
                  <a:pt x="7147" y="4900"/>
                </a:lnTo>
                <a:lnTo>
                  <a:pt x="7126" y="4942"/>
                </a:lnTo>
                <a:lnTo>
                  <a:pt x="7126" y="4942"/>
                </a:lnTo>
                <a:close/>
                <a:moveTo>
                  <a:pt x="5093" y="4557"/>
                </a:moveTo>
                <a:lnTo>
                  <a:pt x="5093" y="4557"/>
                </a:lnTo>
                <a:lnTo>
                  <a:pt x="5050" y="4536"/>
                </a:lnTo>
                <a:lnTo>
                  <a:pt x="5007" y="4557"/>
                </a:lnTo>
                <a:lnTo>
                  <a:pt x="4965" y="4600"/>
                </a:lnTo>
                <a:lnTo>
                  <a:pt x="4922" y="4707"/>
                </a:lnTo>
                <a:lnTo>
                  <a:pt x="4900" y="4814"/>
                </a:lnTo>
                <a:lnTo>
                  <a:pt x="4900" y="4942"/>
                </a:lnTo>
                <a:lnTo>
                  <a:pt x="4922" y="5049"/>
                </a:lnTo>
                <a:lnTo>
                  <a:pt x="4943" y="5092"/>
                </a:lnTo>
                <a:lnTo>
                  <a:pt x="4986" y="5114"/>
                </a:lnTo>
                <a:lnTo>
                  <a:pt x="5029" y="5135"/>
                </a:lnTo>
                <a:lnTo>
                  <a:pt x="5093" y="5135"/>
                </a:lnTo>
                <a:lnTo>
                  <a:pt x="5093" y="5135"/>
                </a:lnTo>
                <a:lnTo>
                  <a:pt x="5179" y="5114"/>
                </a:lnTo>
                <a:lnTo>
                  <a:pt x="5221" y="5049"/>
                </a:lnTo>
                <a:lnTo>
                  <a:pt x="5264" y="4964"/>
                </a:lnTo>
                <a:lnTo>
                  <a:pt x="5264" y="4857"/>
                </a:lnTo>
                <a:lnTo>
                  <a:pt x="5243" y="4771"/>
                </a:lnTo>
                <a:lnTo>
                  <a:pt x="5200" y="4664"/>
                </a:lnTo>
                <a:lnTo>
                  <a:pt x="5157" y="4600"/>
                </a:lnTo>
                <a:lnTo>
                  <a:pt x="5093" y="4557"/>
                </a:lnTo>
                <a:lnTo>
                  <a:pt x="5093" y="4557"/>
                </a:lnTo>
                <a:close/>
                <a:moveTo>
                  <a:pt x="5114" y="4942"/>
                </a:moveTo>
                <a:lnTo>
                  <a:pt x="5114" y="4942"/>
                </a:lnTo>
                <a:lnTo>
                  <a:pt x="5072" y="4942"/>
                </a:lnTo>
                <a:lnTo>
                  <a:pt x="5072" y="4921"/>
                </a:lnTo>
                <a:lnTo>
                  <a:pt x="5072" y="4835"/>
                </a:lnTo>
                <a:lnTo>
                  <a:pt x="5072" y="4835"/>
                </a:lnTo>
                <a:lnTo>
                  <a:pt x="5093" y="4835"/>
                </a:lnTo>
                <a:lnTo>
                  <a:pt x="5114" y="4878"/>
                </a:lnTo>
                <a:lnTo>
                  <a:pt x="5114" y="4942"/>
                </a:lnTo>
                <a:lnTo>
                  <a:pt x="5114" y="4942"/>
                </a:lnTo>
                <a:close/>
                <a:moveTo>
                  <a:pt x="8559" y="4750"/>
                </a:moveTo>
                <a:lnTo>
                  <a:pt x="8559" y="4750"/>
                </a:lnTo>
                <a:lnTo>
                  <a:pt x="8516" y="4771"/>
                </a:lnTo>
                <a:lnTo>
                  <a:pt x="8474" y="4835"/>
                </a:lnTo>
                <a:lnTo>
                  <a:pt x="8431" y="4921"/>
                </a:lnTo>
                <a:lnTo>
                  <a:pt x="8431" y="5007"/>
                </a:lnTo>
                <a:lnTo>
                  <a:pt x="8431" y="5114"/>
                </a:lnTo>
                <a:lnTo>
                  <a:pt x="8452" y="5199"/>
                </a:lnTo>
                <a:lnTo>
                  <a:pt x="8495" y="5242"/>
                </a:lnTo>
                <a:lnTo>
                  <a:pt x="8538" y="5242"/>
                </a:lnTo>
                <a:lnTo>
                  <a:pt x="8581" y="5242"/>
                </a:lnTo>
                <a:lnTo>
                  <a:pt x="8581" y="5242"/>
                </a:lnTo>
                <a:lnTo>
                  <a:pt x="8623" y="5221"/>
                </a:lnTo>
                <a:lnTo>
                  <a:pt x="8666" y="5156"/>
                </a:lnTo>
                <a:lnTo>
                  <a:pt x="8687" y="5071"/>
                </a:lnTo>
                <a:lnTo>
                  <a:pt x="8709" y="4985"/>
                </a:lnTo>
                <a:lnTo>
                  <a:pt x="8687" y="4900"/>
                </a:lnTo>
                <a:lnTo>
                  <a:pt x="8666" y="4835"/>
                </a:lnTo>
                <a:lnTo>
                  <a:pt x="8623" y="4771"/>
                </a:lnTo>
                <a:lnTo>
                  <a:pt x="8559" y="4750"/>
                </a:lnTo>
                <a:lnTo>
                  <a:pt x="8559" y="4750"/>
                </a:lnTo>
                <a:close/>
                <a:moveTo>
                  <a:pt x="5863" y="5221"/>
                </a:moveTo>
                <a:lnTo>
                  <a:pt x="5863" y="5221"/>
                </a:lnTo>
                <a:lnTo>
                  <a:pt x="5820" y="5435"/>
                </a:lnTo>
                <a:lnTo>
                  <a:pt x="5820" y="5563"/>
                </a:lnTo>
                <a:lnTo>
                  <a:pt x="5820" y="5691"/>
                </a:lnTo>
                <a:lnTo>
                  <a:pt x="5842" y="5798"/>
                </a:lnTo>
                <a:lnTo>
                  <a:pt x="5885" y="5884"/>
                </a:lnTo>
                <a:lnTo>
                  <a:pt x="5927" y="5905"/>
                </a:lnTo>
                <a:lnTo>
                  <a:pt x="5970" y="5905"/>
                </a:lnTo>
                <a:lnTo>
                  <a:pt x="6013" y="5905"/>
                </a:lnTo>
                <a:lnTo>
                  <a:pt x="6077" y="5862"/>
                </a:lnTo>
                <a:lnTo>
                  <a:pt x="6077" y="5862"/>
                </a:lnTo>
                <a:lnTo>
                  <a:pt x="6141" y="5841"/>
                </a:lnTo>
                <a:lnTo>
                  <a:pt x="6163" y="5798"/>
                </a:lnTo>
                <a:lnTo>
                  <a:pt x="6206" y="5691"/>
                </a:lnTo>
                <a:lnTo>
                  <a:pt x="6206" y="5584"/>
                </a:lnTo>
                <a:lnTo>
                  <a:pt x="6184" y="5477"/>
                </a:lnTo>
                <a:lnTo>
                  <a:pt x="6120" y="5392"/>
                </a:lnTo>
                <a:lnTo>
                  <a:pt x="6056" y="5306"/>
                </a:lnTo>
                <a:lnTo>
                  <a:pt x="5970" y="5242"/>
                </a:lnTo>
                <a:lnTo>
                  <a:pt x="5863" y="5221"/>
                </a:lnTo>
                <a:lnTo>
                  <a:pt x="5863" y="5221"/>
                </a:lnTo>
                <a:close/>
                <a:moveTo>
                  <a:pt x="5992" y="5691"/>
                </a:moveTo>
                <a:lnTo>
                  <a:pt x="5992" y="5691"/>
                </a:lnTo>
                <a:lnTo>
                  <a:pt x="5970" y="5670"/>
                </a:lnTo>
                <a:lnTo>
                  <a:pt x="5970" y="5627"/>
                </a:lnTo>
                <a:lnTo>
                  <a:pt x="5970" y="5542"/>
                </a:lnTo>
                <a:lnTo>
                  <a:pt x="5970" y="5542"/>
                </a:lnTo>
                <a:lnTo>
                  <a:pt x="6013" y="5584"/>
                </a:lnTo>
                <a:lnTo>
                  <a:pt x="6034" y="5606"/>
                </a:lnTo>
                <a:lnTo>
                  <a:pt x="6013" y="5649"/>
                </a:lnTo>
                <a:lnTo>
                  <a:pt x="5992" y="5691"/>
                </a:lnTo>
                <a:lnTo>
                  <a:pt x="5992" y="5691"/>
                </a:lnTo>
                <a:close/>
                <a:moveTo>
                  <a:pt x="8474" y="6183"/>
                </a:moveTo>
                <a:lnTo>
                  <a:pt x="8474" y="6183"/>
                </a:lnTo>
                <a:lnTo>
                  <a:pt x="8559" y="6226"/>
                </a:lnTo>
                <a:lnTo>
                  <a:pt x="8602" y="6205"/>
                </a:lnTo>
                <a:lnTo>
                  <a:pt x="8623" y="6162"/>
                </a:lnTo>
                <a:lnTo>
                  <a:pt x="8645" y="6098"/>
                </a:lnTo>
                <a:lnTo>
                  <a:pt x="8623" y="5927"/>
                </a:lnTo>
                <a:lnTo>
                  <a:pt x="8581" y="5820"/>
                </a:lnTo>
                <a:lnTo>
                  <a:pt x="8581" y="5820"/>
                </a:lnTo>
                <a:lnTo>
                  <a:pt x="8538" y="5820"/>
                </a:lnTo>
                <a:lnTo>
                  <a:pt x="8495" y="5862"/>
                </a:lnTo>
                <a:lnTo>
                  <a:pt x="8452" y="5905"/>
                </a:lnTo>
                <a:lnTo>
                  <a:pt x="8431" y="5969"/>
                </a:lnTo>
                <a:lnTo>
                  <a:pt x="8431" y="6098"/>
                </a:lnTo>
                <a:lnTo>
                  <a:pt x="8452" y="6141"/>
                </a:lnTo>
                <a:lnTo>
                  <a:pt x="8474" y="6183"/>
                </a:lnTo>
                <a:lnTo>
                  <a:pt x="8474" y="6183"/>
                </a:lnTo>
                <a:close/>
                <a:moveTo>
                  <a:pt x="7575" y="5862"/>
                </a:moveTo>
                <a:lnTo>
                  <a:pt x="7575" y="5862"/>
                </a:lnTo>
                <a:lnTo>
                  <a:pt x="7532" y="5927"/>
                </a:lnTo>
                <a:lnTo>
                  <a:pt x="7511" y="6034"/>
                </a:lnTo>
                <a:lnTo>
                  <a:pt x="7489" y="6162"/>
                </a:lnTo>
                <a:lnTo>
                  <a:pt x="7468" y="6269"/>
                </a:lnTo>
                <a:lnTo>
                  <a:pt x="7489" y="6376"/>
                </a:lnTo>
                <a:lnTo>
                  <a:pt x="7532" y="6440"/>
                </a:lnTo>
                <a:lnTo>
                  <a:pt x="7554" y="6462"/>
                </a:lnTo>
                <a:lnTo>
                  <a:pt x="7596" y="6462"/>
                </a:lnTo>
                <a:lnTo>
                  <a:pt x="7639" y="6440"/>
                </a:lnTo>
                <a:lnTo>
                  <a:pt x="7703" y="6419"/>
                </a:lnTo>
                <a:lnTo>
                  <a:pt x="7703" y="6419"/>
                </a:lnTo>
                <a:lnTo>
                  <a:pt x="7746" y="6376"/>
                </a:lnTo>
                <a:lnTo>
                  <a:pt x="7767" y="6355"/>
                </a:lnTo>
                <a:lnTo>
                  <a:pt x="7767" y="6312"/>
                </a:lnTo>
                <a:lnTo>
                  <a:pt x="7767" y="6269"/>
                </a:lnTo>
                <a:lnTo>
                  <a:pt x="7746" y="6183"/>
                </a:lnTo>
                <a:lnTo>
                  <a:pt x="7703" y="6098"/>
                </a:lnTo>
                <a:lnTo>
                  <a:pt x="7703" y="6098"/>
                </a:lnTo>
                <a:lnTo>
                  <a:pt x="7660" y="5969"/>
                </a:lnTo>
                <a:lnTo>
                  <a:pt x="7639" y="5884"/>
                </a:lnTo>
                <a:lnTo>
                  <a:pt x="7618" y="5862"/>
                </a:lnTo>
                <a:lnTo>
                  <a:pt x="7575" y="5862"/>
                </a:lnTo>
                <a:lnTo>
                  <a:pt x="7575" y="5862"/>
                </a:lnTo>
                <a:close/>
                <a:moveTo>
                  <a:pt x="6740" y="6248"/>
                </a:moveTo>
                <a:lnTo>
                  <a:pt x="6740" y="6248"/>
                </a:lnTo>
                <a:lnTo>
                  <a:pt x="6698" y="6248"/>
                </a:lnTo>
                <a:lnTo>
                  <a:pt x="6655" y="6269"/>
                </a:lnTo>
                <a:lnTo>
                  <a:pt x="6634" y="6312"/>
                </a:lnTo>
                <a:lnTo>
                  <a:pt x="6634" y="6355"/>
                </a:lnTo>
                <a:lnTo>
                  <a:pt x="6634" y="6483"/>
                </a:lnTo>
                <a:lnTo>
                  <a:pt x="6634" y="6526"/>
                </a:lnTo>
                <a:lnTo>
                  <a:pt x="6655" y="6569"/>
                </a:lnTo>
                <a:lnTo>
                  <a:pt x="6655" y="6569"/>
                </a:lnTo>
                <a:lnTo>
                  <a:pt x="6719" y="6590"/>
                </a:lnTo>
                <a:lnTo>
                  <a:pt x="6762" y="6569"/>
                </a:lnTo>
                <a:lnTo>
                  <a:pt x="6805" y="6526"/>
                </a:lnTo>
                <a:lnTo>
                  <a:pt x="6826" y="6462"/>
                </a:lnTo>
                <a:lnTo>
                  <a:pt x="6826" y="6397"/>
                </a:lnTo>
                <a:lnTo>
                  <a:pt x="6805" y="6333"/>
                </a:lnTo>
                <a:lnTo>
                  <a:pt x="6783" y="6269"/>
                </a:lnTo>
                <a:lnTo>
                  <a:pt x="6740" y="6248"/>
                </a:lnTo>
                <a:lnTo>
                  <a:pt x="6740" y="62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1280678" y="1515058"/>
            <a:ext cx="277291" cy="217789"/>
          </a:xfrm>
          <a:custGeom>
            <a:rect b="b" l="l" r="r" t="t"/>
            <a:pathLst>
              <a:path extrusionOk="0" h="8067" w="10271">
                <a:moveTo>
                  <a:pt x="10228" y="6976"/>
                </a:moveTo>
                <a:lnTo>
                  <a:pt x="10228" y="6976"/>
                </a:lnTo>
                <a:lnTo>
                  <a:pt x="10207" y="6505"/>
                </a:lnTo>
                <a:lnTo>
                  <a:pt x="10207" y="6034"/>
                </a:lnTo>
                <a:lnTo>
                  <a:pt x="10185" y="5114"/>
                </a:lnTo>
                <a:lnTo>
                  <a:pt x="10185" y="5114"/>
                </a:lnTo>
                <a:lnTo>
                  <a:pt x="10143" y="4215"/>
                </a:lnTo>
                <a:lnTo>
                  <a:pt x="10121" y="3788"/>
                </a:lnTo>
                <a:lnTo>
                  <a:pt x="10121" y="3338"/>
                </a:lnTo>
                <a:lnTo>
                  <a:pt x="10121" y="3338"/>
                </a:lnTo>
                <a:lnTo>
                  <a:pt x="10121" y="2354"/>
                </a:lnTo>
                <a:lnTo>
                  <a:pt x="10121" y="1348"/>
                </a:lnTo>
                <a:lnTo>
                  <a:pt x="10121" y="1348"/>
                </a:lnTo>
                <a:lnTo>
                  <a:pt x="10121" y="835"/>
                </a:lnTo>
                <a:lnTo>
                  <a:pt x="10100" y="321"/>
                </a:lnTo>
                <a:lnTo>
                  <a:pt x="10100" y="321"/>
                </a:lnTo>
                <a:lnTo>
                  <a:pt x="10078" y="193"/>
                </a:lnTo>
                <a:lnTo>
                  <a:pt x="10014" y="86"/>
                </a:lnTo>
                <a:lnTo>
                  <a:pt x="9929" y="22"/>
                </a:lnTo>
                <a:lnTo>
                  <a:pt x="9800" y="1"/>
                </a:lnTo>
                <a:lnTo>
                  <a:pt x="9800" y="1"/>
                </a:lnTo>
                <a:lnTo>
                  <a:pt x="9715" y="22"/>
                </a:lnTo>
                <a:lnTo>
                  <a:pt x="9629" y="86"/>
                </a:lnTo>
                <a:lnTo>
                  <a:pt x="9565" y="193"/>
                </a:lnTo>
                <a:lnTo>
                  <a:pt x="9522" y="300"/>
                </a:lnTo>
                <a:lnTo>
                  <a:pt x="9436" y="535"/>
                </a:lnTo>
                <a:lnTo>
                  <a:pt x="9372" y="728"/>
                </a:lnTo>
                <a:lnTo>
                  <a:pt x="9372" y="728"/>
                </a:lnTo>
                <a:lnTo>
                  <a:pt x="9244" y="1199"/>
                </a:lnTo>
                <a:lnTo>
                  <a:pt x="9137" y="1669"/>
                </a:lnTo>
                <a:lnTo>
                  <a:pt x="9137" y="1669"/>
                </a:lnTo>
                <a:lnTo>
                  <a:pt x="9073" y="2226"/>
                </a:lnTo>
                <a:lnTo>
                  <a:pt x="9051" y="2504"/>
                </a:lnTo>
                <a:lnTo>
                  <a:pt x="9051" y="2782"/>
                </a:lnTo>
                <a:lnTo>
                  <a:pt x="9073" y="3060"/>
                </a:lnTo>
                <a:lnTo>
                  <a:pt x="9116" y="3317"/>
                </a:lnTo>
                <a:lnTo>
                  <a:pt x="9180" y="3574"/>
                </a:lnTo>
                <a:lnTo>
                  <a:pt x="9287" y="3830"/>
                </a:lnTo>
                <a:lnTo>
                  <a:pt x="9287" y="3830"/>
                </a:lnTo>
                <a:lnTo>
                  <a:pt x="9372" y="3937"/>
                </a:lnTo>
                <a:lnTo>
                  <a:pt x="9458" y="4066"/>
                </a:lnTo>
                <a:lnTo>
                  <a:pt x="9543" y="4173"/>
                </a:lnTo>
                <a:lnTo>
                  <a:pt x="9608" y="4280"/>
                </a:lnTo>
                <a:lnTo>
                  <a:pt x="9608" y="4280"/>
                </a:lnTo>
                <a:lnTo>
                  <a:pt x="9608" y="4408"/>
                </a:lnTo>
                <a:lnTo>
                  <a:pt x="9586" y="4536"/>
                </a:lnTo>
                <a:lnTo>
                  <a:pt x="9522" y="4793"/>
                </a:lnTo>
                <a:lnTo>
                  <a:pt x="9522" y="4793"/>
                </a:lnTo>
                <a:lnTo>
                  <a:pt x="9479" y="5242"/>
                </a:lnTo>
                <a:lnTo>
                  <a:pt x="9479" y="5242"/>
                </a:lnTo>
                <a:lnTo>
                  <a:pt x="9265" y="7125"/>
                </a:lnTo>
                <a:lnTo>
                  <a:pt x="9265" y="7125"/>
                </a:lnTo>
                <a:lnTo>
                  <a:pt x="9244" y="7446"/>
                </a:lnTo>
                <a:lnTo>
                  <a:pt x="9223" y="7617"/>
                </a:lnTo>
                <a:lnTo>
                  <a:pt x="9223" y="7789"/>
                </a:lnTo>
                <a:lnTo>
                  <a:pt x="9223" y="7789"/>
                </a:lnTo>
                <a:lnTo>
                  <a:pt x="9265" y="7874"/>
                </a:lnTo>
                <a:lnTo>
                  <a:pt x="9308" y="7938"/>
                </a:lnTo>
                <a:lnTo>
                  <a:pt x="9351" y="7981"/>
                </a:lnTo>
                <a:lnTo>
                  <a:pt x="9436" y="8024"/>
                </a:lnTo>
                <a:lnTo>
                  <a:pt x="9522" y="8045"/>
                </a:lnTo>
                <a:lnTo>
                  <a:pt x="9608" y="8067"/>
                </a:lnTo>
                <a:lnTo>
                  <a:pt x="9779" y="8067"/>
                </a:lnTo>
                <a:lnTo>
                  <a:pt x="9779" y="8067"/>
                </a:lnTo>
                <a:lnTo>
                  <a:pt x="9864" y="8045"/>
                </a:lnTo>
                <a:lnTo>
                  <a:pt x="9950" y="8024"/>
                </a:lnTo>
                <a:lnTo>
                  <a:pt x="10014" y="7981"/>
                </a:lnTo>
                <a:lnTo>
                  <a:pt x="10078" y="7917"/>
                </a:lnTo>
                <a:lnTo>
                  <a:pt x="10185" y="7789"/>
                </a:lnTo>
                <a:lnTo>
                  <a:pt x="10249" y="7617"/>
                </a:lnTo>
                <a:lnTo>
                  <a:pt x="10249" y="7617"/>
                </a:lnTo>
                <a:lnTo>
                  <a:pt x="10271" y="7489"/>
                </a:lnTo>
                <a:lnTo>
                  <a:pt x="10271" y="7318"/>
                </a:lnTo>
                <a:lnTo>
                  <a:pt x="10228" y="6976"/>
                </a:lnTo>
                <a:lnTo>
                  <a:pt x="10228" y="6976"/>
                </a:lnTo>
                <a:close/>
                <a:moveTo>
                  <a:pt x="9479" y="3188"/>
                </a:moveTo>
                <a:lnTo>
                  <a:pt x="9479" y="3188"/>
                </a:lnTo>
                <a:lnTo>
                  <a:pt x="9436" y="2953"/>
                </a:lnTo>
                <a:lnTo>
                  <a:pt x="9415" y="2675"/>
                </a:lnTo>
                <a:lnTo>
                  <a:pt x="9394" y="2418"/>
                </a:lnTo>
                <a:lnTo>
                  <a:pt x="9415" y="2161"/>
                </a:lnTo>
                <a:lnTo>
                  <a:pt x="9415" y="2161"/>
                </a:lnTo>
                <a:lnTo>
                  <a:pt x="9458" y="1691"/>
                </a:lnTo>
                <a:lnTo>
                  <a:pt x="9543" y="1199"/>
                </a:lnTo>
                <a:lnTo>
                  <a:pt x="9672" y="707"/>
                </a:lnTo>
                <a:lnTo>
                  <a:pt x="9800" y="236"/>
                </a:lnTo>
                <a:lnTo>
                  <a:pt x="9800" y="236"/>
                </a:lnTo>
                <a:lnTo>
                  <a:pt x="9843" y="193"/>
                </a:lnTo>
                <a:lnTo>
                  <a:pt x="9843" y="193"/>
                </a:lnTo>
                <a:lnTo>
                  <a:pt x="9843" y="193"/>
                </a:lnTo>
                <a:lnTo>
                  <a:pt x="9843" y="193"/>
                </a:lnTo>
                <a:lnTo>
                  <a:pt x="9843" y="193"/>
                </a:lnTo>
                <a:lnTo>
                  <a:pt x="9843" y="193"/>
                </a:lnTo>
                <a:lnTo>
                  <a:pt x="9822" y="321"/>
                </a:lnTo>
                <a:lnTo>
                  <a:pt x="9800" y="514"/>
                </a:lnTo>
                <a:lnTo>
                  <a:pt x="9779" y="1070"/>
                </a:lnTo>
                <a:lnTo>
                  <a:pt x="9779" y="1948"/>
                </a:lnTo>
                <a:lnTo>
                  <a:pt x="9779" y="1948"/>
                </a:lnTo>
                <a:lnTo>
                  <a:pt x="9779" y="3809"/>
                </a:lnTo>
                <a:lnTo>
                  <a:pt x="9779" y="3809"/>
                </a:lnTo>
                <a:lnTo>
                  <a:pt x="9715" y="3788"/>
                </a:lnTo>
                <a:lnTo>
                  <a:pt x="9650" y="3723"/>
                </a:lnTo>
                <a:lnTo>
                  <a:pt x="9608" y="3638"/>
                </a:lnTo>
                <a:lnTo>
                  <a:pt x="9565" y="3531"/>
                </a:lnTo>
                <a:lnTo>
                  <a:pt x="9501" y="3338"/>
                </a:lnTo>
                <a:lnTo>
                  <a:pt x="9479" y="3188"/>
                </a:lnTo>
                <a:lnTo>
                  <a:pt x="9479" y="3188"/>
                </a:lnTo>
                <a:close/>
                <a:moveTo>
                  <a:pt x="9864" y="6847"/>
                </a:moveTo>
                <a:lnTo>
                  <a:pt x="9864" y="6847"/>
                </a:lnTo>
                <a:lnTo>
                  <a:pt x="9779" y="6826"/>
                </a:lnTo>
                <a:lnTo>
                  <a:pt x="9715" y="6804"/>
                </a:lnTo>
                <a:lnTo>
                  <a:pt x="9715" y="6804"/>
                </a:lnTo>
                <a:lnTo>
                  <a:pt x="9715" y="6762"/>
                </a:lnTo>
                <a:lnTo>
                  <a:pt x="9736" y="6762"/>
                </a:lnTo>
                <a:lnTo>
                  <a:pt x="9822" y="6762"/>
                </a:lnTo>
                <a:lnTo>
                  <a:pt x="9822" y="6762"/>
                </a:lnTo>
                <a:lnTo>
                  <a:pt x="9864" y="6762"/>
                </a:lnTo>
                <a:lnTo>
                  <a:pt x="9864" y="6762"/>
                </a:lnTo>
                <a:lnTo>
                  <a:pt x="9864" y="6847"/>
                </a:lnTo>
                <a:lnTo>
                  <a:pt x="9864" y="6847"/>
                </a:lnTo>
                <a:close/>
                <a:moveTo>
                  <a:pt x="9629" y="7617"/>
                </a:moveTo>
                <a:lnTo>
                  <a:pt x="9822" y="7617"/>
                </a:lnTo>
                <a:lnTo>
                  <a:pt x="9822" y="7617"/>
                </a:lnTo>
                <a:lnTo>
                  <a:pt x="9822" y="7660"/>
                </a:lnTo>
                <a:lnTo>
                  <a:pt x="9800" y="7660"/>
                </a:lnTo>
                <a:lnTo>
                  <a:pt x="9715" y="7703"/>
                </a:lnTo>
                <a:lnTo>
                  <a:pt x="9650" y="7682"/>
                </a:lnTo>
                <a:lnTo>
                  <a:pt x="9629" y="7660"/>
                </a:lnTo>
                <a:lnTo>
                  <a:pt x="9629" y="7617"/>
                </a:lnTo>
                <a:lnTo>
                  <a:pt x="9629" y="7617"/>
                </a:lnTo>
                <a:close/>
                <a:moveTo>
                  <a:pt x="9672" y="7254"/>
                </a:moveTo>
                <a:lnTo>
                  <a:pt x="9672" y="7254"/>
                </a:lnTo>
                <a:lnTo>
                  <a:pt x="9672" y="7189"/>
                </a:lnTo>
                <a:lnTo>
                  <a:pt x="9715" y="7147"/>
                </a:lnTo>
                <a:lnTo>
                  <a:pt x="9757" y="7125"/>
                </a:lnTo>
                <a:lnTo>
                  <a:pt x="9843" y="7147"/>
                </a:lnTo>
                <a:lnTo>
                  <a:pt x="9843" y="7147"/>
                </a:lnTo>
                <a:lnTo>
                  <a:pt x="9864" y="7168"/>
                </a:lnTo>
                <a:lnTo>
                  <a:pt x="9886" y="7189"/>
                </a:lnTo>
                <a:lnTo>
                  <a:pt x="9864" y="7211"/>
                </a:lnTo>
                <a:lnTo>
                  <a:pt x="9843" y="7232"/>
                </a:lnTo>
                <a:lnTo>
                  <a:pt x="9672" y="7254"/>
                </a:lnTo>
                <a:lnTo>
                  <a:pt x="9672" y="7254"/>
                </a:lnTo>
                <a:close/>
                <a:moveTo>
                  <a:pt x="9736" y="6419"/>
                </a:moveTo>
                <a:lnTo>
                  <a:pt x="9736" y="6419"/>
                </a:lnTo>
                <a:lnTo>
                  <a:pt x="9736" y="6355"/>
                </a:lnTo>
                <a:lnTo>
                  <a:pt x="9779" y="6312"/>
                </a:lnTo>
                <a:lnTo>
                  <a:pt x="9843" y="6312"/>
                </a:lnTo>
                <a:lnTo>
                  <a:pt x="9886" y="6334"/>
                </a:lnTo>
                <a:lnTo>
                  <a:pt x="9886" y="6334"/>
                </a:lnTo>
                <a:lnTo>
                  <a:pt x="9843" y="6419"/>
                </a:lnTo>
                <a:lnTo>
                  <a:pt x="9800" y="6441"/>
                </a:lnTo>
                <a:lnTo>
                  <a:pt x="9757" y="6441"/>
                </a:lnTo>
                <a:lnTo>
                  <a:pt x="9736" y="6419"/>
                </a:lnTo>
                <a:lnTo>
                  <a:pt x="9736" y="6419"/>
                </a:lnTo>
                <a:close/>
                <a:moveTo>
                  <a:pt x="9800" y="5991"/>
                </a:moveTo>
                <a:lnTo>
                  <a:pt x="9800" y="5991"/>
                </a:lnTo>
                <a:lnTo>
                  <a:pt x="9779" y="5927"/>
                </a:lnTo>
                <a:lnTo>
                  <a:pt x="9779" y="5820"/>
                </a:lnTo>
                <a:lnTo>
                  <a:pt x="9822" y="5756"/>
                </a:lnTo>
                <a:lnTo>
                  <a:pt x="9843" y="5735"/>
                </a:lnTo>
                <a:lnTo>
                  <a:pt x="9886" y="5735"/>
                </a:lnTo>
                <a:lnTo>
                  <a:pt x="9886" y="5735"/>
                </a:lnTo>
                <a:lnTo>
                  <a:pt x="9907" y="5927"/>
                </a:lnTo>
                <a:lnTo>
                  <a:pt x="9886" y="5949"/>
                </a:lnTo>
                <a:lnTo>
                  <a:pt x="9864" y="5970"/>
                </a:lnTo>
                <a:lnTo>
                  <a:pt x="9843" y="5991"/>
                </a:lnTo>
                <a:lnTo>
                  <a:pt x="9800" y="5991"/>
                </a:lnTo>
                <a:lnTo>
                  <a:pt x="9800" y="5991"/>
                </a:lnTo>
                <a:close/>
                <a:moveTo>
                  <a:pt x="9843" y="5071"/>
                </a:moveTo>
                <a:lnTo>
                  <a:pt x="9843" y="5071"/>
                </a:lnTo>
                <a:lnTo>
                  <a:pt x="9864" y="4900"/>
                </a:lnTo>
                <a:lnTo>
                  <a:pt x="9864" y="4815"/>
                </a:lnTo>
                <a:lnTo>
                  <a:pt x="9864" y="4729"/>
                </a:lnTo>
                <a:lnTo>
                  <a:pt x="9864" y="4729"/>
                </a:lnTo>
                <a:lnTo>
                  <a:pt x="9886" y="4750"/>
                </a:lnTo>
                <a:lnTo>
                  <a:pt x="9907" y="4793"/>
                </a:lnTo>
                <a:lnTo>
                  <a:pt x="9929" y="4900"/>
                </a:lnTo>
                <a:lnTo>
                  <a:pt x="9907" y="5029"/>
                </a:lnTo>
                <a:lnTo>
                  <a:pt x="9886" y="5050"/>
                </a:lnTo>
                <a:lnTo>
                  <a:pt x="9843" y="5071"/>
                </a:lnTo>
                <a:lnTo>
                  <a:pt x="9843" y="5071"/>
                </a:lnTo>
                <a:close/>
                <a:moveTo>
                  <a:pt x="1456" y="5735"/>
                </a:moveTo>
                <a:lnTo>
                  <a:pt x="1456" y="5735"/>
                </a:lnTo>
                <a:lnTo>
                  <a:pt x="1413" y="5050"/>
                </a:lnTo>
                <a:lnTo>
                  <a:pt x="1327" y="4344"/>
                </a:lnTo>
                <a:lnTo>
                  <a:pt x="1327" y="4344"/>
                </a:lnTo>
                <a:lnTo>
                  <a:pt x="1263" y="4002"/>
                </a:lnTo>
                <a:lnTo>
                  <a:pt x="1242" y="3809"/>
                </a:lnTo>
                <a:lnTo>
                  <a:pt x="1220" y="3638"/>
                </a:lnTo>
                <a:lnTo>
                  <a:pt x="1220" y="3638"/>
                </a:lnTo>
                <a:lnTo>
                  <a:pt x="1220" y="3552"/>
                </a:lnTo>
                <a:lnTo>
                  <a:pt x="1220" y="3488"/>
                </a:lnTo>
                <a:lnTo>
                  <a:pt x="1306" y="3381"/>
                </a:lnTo>
                <a:lnTo>
                  <a:pt x="1306" y="3381"/>
                </a:lnTo>
                <a:lnTo>
                  <a:pt x="1456" y="3124"/>
                </a:lnTo>
                <a:lnTo>
                  <a:pt x="1456" y="3124"/>
                </a:lnTo>
                <a:lnTo>
                  <a:pt x="1584" y="2825"/>
                </a:lnTo>
                <a:lnTo>
                  <a:pt x="1670" y="2504"/>
                </a:lnTo>
                <a:lnTo>
                  <a:pt x="1713" y="2183"/>
                </a:lnTo>
                <a:lnTo>
                  <a:pt x="1734" y="1841"/>
                </a:lnTo>
                <a:lnTo>
                  <a:pt x="1734" y="1498"/>
                </a:lnTo>
                <a:lnTo>
                  <a:pt x="1734" y="1156"/>
                </a:lnTo>
                <a:lnTo>
                  <a:pt x="1670" y="514"/>
                </a:lnTo>
                <a:lnTo>
                  <a:pt x="1670" y="514"/>
                </a:lnTo>
                <a:lnTo>
                  <a:pt x="1648" y="407"/>
                </a:lnTo>
                <a:lnTo>
                  <a:pt x="1627" y="279"/>
                </a:lnTo>
                <a:lnTo>
                  <a:pt x="1606" y="214"/>
                </a:lnTo>
                <a:lnTo>
                  <a:pt x="1584" y="193"/>
                </a:lnTo>
                <a:lnTo>
                  <a:pt x="1520" y="193"/>
                </a:lnTo>
                <a:lnTo>
                  <a:pt x="1456" y="214"/>
                </a:lnTo>
                <a:lnTo>
                  <a:pt x="1456" y="214"/>
                </a:lnTo>
                <a:lnTo>
                  <a:pt x="1434" y="236"/>
                </a:lnTo>
                <a:lnTo>
                  <a:pt x="1413" y="300"/>
                </a:lnTo>
                <a:lnTo>
                  <a:pt x="1392" y="428"/>
                </a:lnTo>
                <a:lnTo>
                  <a:pt x="1370" y="685"/>
                </a:lnTo>
                <a:lnTo>
                  <a:pt x="1370" y="685"/>
                </a:lnTo>
                <a:lnTo>
                  <a:pt x="1349" y="1027"/>
                </a:lnTo>
                <a:lnTo>
                  <a:pt x="1349" y="1348"/>
                </a:lnTo>
                <a:lnTo>
                  <a:pt x="1349" y="1348"/>
                </a:lnTo>
                <a:lnTo>
                  <a:pt x="1370" y="1712"/>
                </a:lnTo>
                <a:lnTo>
                  <a:pt x="1392" y="1905"/>
                </a:lnTo>
                <a:lnTo>
                  <a:pt x="1370" y="1990"/>
                </a:lnTo>
                <a:lnTo>
                  <a:pt x="1349" y="2076"/>
                </a:lnTo>
                <a:lnTo>
                  <a:pt x="1349" y="2076"/>
                </a:lnTo>
                <a:lnTo>
                  <a:pt x="1327" y="2140"/>
                </a:lnTo>
                <a:lnTo>
                  <a:pt x="1285" y="2183"/>
                </a:lnTo>
                <a:lnTo>
                  <a:pt x="1220" y="2204"/>
                </a:lnTo>
                <a:lnTo>
                  <a:pt x="1135" y="2183"/>
                </a:lnTo>
                <a:lnTo>
                  <a:pt x="1135" y="2183"/>
                </a:lnTo>
                <a:lnTo>
                  <a:pt x="1071" y="2161"/>
                </a:lnTo>
                <a:lnTo>
                  <a:pt x="1028" y="2119"/>
                </a:lnTo>
                <a:lnTo>
                  <a:pt x="1028" y="1969"/>
                </a:lnTo>
                <a:lnTo>
                  <a:pt x="1028" y="1969"/>
                </a:lnTo>
                <a:lnTo>
                  <a:pt x="1028" y="1605"/>
                </a:lnTo>
                <a:lnTo>
                  <a:pt x="1028" y="1241"/>
                </a:lnTo>
                <a:lnTo>
                  <a:pt x="1028" y="1241"/>
                </a:lnTo>
                <a:lnTo>
                  <a:pt x="1028" y="985"/>
                </a:lnTo>
                <a:lnTo>
                  <a:pt x="1028" y="664"/>
                </a:lnTo>
                <a:lnTo>
                  <a:pt x="1028" y="493"/>
                </a:lnTo>
                <a:lnTo>
                  <a:pt x="1007" y="343"/>
                </a:lnTo>
                <a:lnTo>
                  <a:pt x="942" y="236"/>
                </a:lnTo>
                <a:lnTo>
                  <a:pt x="921" y="193"/>
                </a:lnTo>
                <a:lnTo>
                  <a:pt x="878" y="172"/>
                </a:lnTo>
                <a:lnTo>
                  <a:pt x="878" y="172"/>
                </a:lnTo>
                <a:lnTo>
                  <a:pt x="835" y="172"/>
                </a:lnTo>
                <a:lnTo>
                  <a:pt x="793" y="214"/>
                </a:lnTo>
                <a:lnTo>
                  <a:pt x="750" y="279"/>
                </a:lnTo>
                <a:lnTo>
                  <a:pt x="728" y="343"/>
                </a:lnTo>
                <a:lnTo>
                  <a:pt x="686" y="535"/>
                </a:lnTo>
                <a:lnTo>
                  <a:pt x="664" y="771"/>
                </a:lnTo>
                <a:lnTo>
                  <a:pt x="664" y="1241"/>
                </a:lnTo>
                <a:lnTo>
                  <a:pt x="686" y="1541"/>
                </a:lnTo>
                <a:lnTo>
                  <a:pt x="686" y="1541"/>
                </a:lnTo>
                <a:lnTo>
                  <a:pt x="686" y="1712"/>
                </a:lnTo>
                <a:lnTo>
                  <a:pt x="686" y="1926"/>
                </a:lnTo>
                <a:lnTo>
                  <a:pt x="686" y="2033"/>
                </a:lnTo>
                <a:lnTo>
                  <a:pt x="664" y="2119"/>
                </a:lnTo>
                <a:lnTo>
                  <a:pt x="621" y="2161"/>
                </a:lnTo>
                <a:lnTo>
                  <a:pt x="579" y="2183"/>
                </a:lnTo>
                <a:lnTo>
                  <a:pt x="557" y="2183"/>
                </a:lnTo>
                <a:lnTo>
                  <a:pt x="557" y="2183"/>
                </a:lnTo>
                <a:lnTo>
                  <a:pt x="472" y="2140"/>
                </a:lnTo>
                <a:lnTo>
                  <a:pt x="429" y="2097"/>
                </a:lnTo>
                <a:lnTo>
                  <a:pt x="386" y="2033"/>
                </a:lnTo>
                <a:lnTo>
                  <a:pt x="365" y="1948"/>
                </a:lnTo>
                <a:lnTo>
                  <a:pt x="343" y="1776"/>
                </a:lnTo>
                <a:lnTo>
                  <a:pt x="343" y="1627"/>
                </a:lnTo>
                <a:lnTo>
                  <a:pt x="343" y="1627"/>
                </a:lnTo>
                <a:lnTo>
                  <a:pt x="322" y="899"/>
                </a:lnTo>
                <a:lnTo>
                  <a:pt x="322" y="899"/>
                </a:lnTo>
                <a:lnTo>
                  <a:pt x="322" y="621"/>
                </a:lnTo>
                <a:lnTo>
                  <a:pt x="322" y="493"/>
                </a:lnTo>
                <a:lnTo>
                  <a:pt x="300" y="364"/>
                </a:lnTo>
                <a:lnTo>
                  <a:pt x="300" y="364"/>
                </a:lnTo>
                <a:lnTo>
                  <a:pt x="258" y="279"/>
                </a:lnTo>
                <a:lnTo>
                  <a:pt x="215" y="214"/>
                </a:lnTo>
                <a:lnTo>
                  <a:pt x="172" y="214"/>
                </a:lnTo>
                <a:lnTo>
                  <a:pt x="151" y="236"/>
                </a:lnTo>
                <a:lnTo>
                  <a:pt x="65" y="300"/>
                </a:lnTo>
                <a:lnTo>
                  <a:pt x="65" y="300"/>
                </a:lnTo>
                <a:lnTo>
                  <a:pt x="44" y="364"/>
                </a:lnTo>
                <a:lnTo>
                  <a:pt x="22" y="450"/>
                </a:lnTo>
                <a:lnTo>
                  <a:pt x="22" y="664"/>
                </a:lnTo>
                <a:lnTo>
                  <a:pt x="22" y="1070"/>
                </a:lnTo>
                <a:lnTo>
                  <a:pt x="22" y="1070"/>
                </a:lnTo>
                <a:lnTo>
                  <a:pt x="1" y="1370"/>
                </a:lnTo>
                <a:lnTo>
                  <a:pt x="1" y="1691"/>
                </a:lnTo>
                <a:lnTo>
                  <a:pt x="22" y="2012"/>
                </a:lnTo>
                <a:lnTo>
                  <a:pt x="65" y="2333"/>
                </a:lnTo>
                <a:lnTo>
                  <a:pt x="151" y="2654"/>
                </a:lnTo>
                <a:lnTo>
                  <a:pt x="236" y="2932"/>
                </a:lnTo>
                <a:lnTo>
                  <a:pt x="386" y="3210"/>
                </a:lnTo>
                <a:lnTo>
                  <a:pt x="493" y="3338"/>
                </a:lnTo>
                <a:lnTo>
                  <a:pt x="579" y="3467"/>
                </a:lnTo>
                <a:lnTo>
                  <a:pt x="579" y="3467"/>
                </a:lnTo>
                <a:lnTo>
                  <a:pt x="686" y="3552"/>
                </a:lnTo>
                <a:lnTo>
                  <a:pt x="728" y="3595"/>
                </a:lnTo>
                <a:lnTo>
                  <a:pt x="750" y="3638"/>
                </a:lnTo>
                <a:lnTo>
                  <a:pt x="750" y="3638"/>
                </a:lnTo>
                <a:lnTo>
                  <a:pt x="771" y="3723"/>
                </a:lnTo>
                <a:lnTo>
                  <a:pt x="750" y="3830"/>
                </a:lnTo>
                <a:lnTo>
                  <a:pt x="707" y="4023"/>
                </a:lnTo>
                <a:lnTo>
                  <a:pt x="707" y="4023"/>
                </a:lnTo>
                <a:lnTo>
                  <a:pt x="664" y="4665"/>
                </a:lnTo>
                <a:lnTo>
                  <a:pt x="664" y="4665"/>
                </a:lnTo>
                <a:lnTo>
                  <a:pt x="600" y="5414"/>
                </a:lnTo>
                <a:lnTo>
                  <a:pt x="536" y="6162"/>
                </a:lnTo>
                <a:lnTo>
                  <a:pt x="536" y="6162"/>
                </a:lnTo>
                <a:lnTo>
                  <a:pt x="450" y="6847"/>
                </a:lnTo>
                <a:lnTo>
                  <a:pt x="429" y="7189"/>
                </a:lnTo>
                <a:lnTo>
                  <a:pt x="450" y="7532"/>
                </a:lnTo>
                <a:lnTo>
                  <a:pt x="450" y="7532"/>
                </a:lnTo>
                <a:lnTo>
                  <a:pt x="472" y="7682"/>
                </a:lnTo>
                <a:lnTo>
                  <a:pt x="514" y="7789"/>
                </a:lnTo>
                <a:lnTo>
                  <a:pt x="600" y="7874"/>
                </a:lnTo>
                <a:lnTo>
                  <a:pt x="707" y="7917"/>
                </a:lnTo>
                <a:lnTo>
                  <a:pt x="814" y="7960"/>
                </a:lnTo>
                <a:lnTo>
                  <a:pt x="942" y="7960"/>
                </a:lnTo>
                <a:lnTo>
                  <a:pt x="1071" y="7960"/>
                </a:lnTo>
                <a:lnTo>
                  <a:pt x="1220" y="7917"/>
                </a:lnTo>
                <a:lnTo>
                  <a:pt x="1220" y="7917"/>
                </a:lnTo>
                <a:lnTo>
                  <a:pt x="1306" y="7874"/>
                </a:lnTo>
                <a:lnTo>
                  <a:pt x="1392" y="7810"/>
                </a:lnTo>
                <a:lnTo>
                  <a:pt x="1456" y="7746"/>
                </a:lnTo>
                <a:lnTo>
                  <a:pt x="1499" y="7639"/>
                </a:lnTo>
                <a:lnTo>
                  <a:pt x="1499" y="7639"/>
                </a:lnTo>
                <a:lnTo>
                  <a:pt x="1499" y="7617"/>
                </a:lnTo>
                <a:lnTo>
                  <a:pt x="1477" y="7575"/>
                </a:lnTo>
                <a:lnTo>
                  <a:pt x="1456" y="7532"/>
                </a:lnTo>
                <a:lnTo>
                  <a:pt x="1456" y="7510"/>
                </a:lnTo>
                <a:lnTo>
                  <a:pt x="1456" y="7510"/>
                </a:lnTo>
                <a:lnTo>
                  <a:pt x="1499" y="7446"/>
                </a:lnTo>
                <a:lnTo>
                  <a:pt x="1541" y="7382"/>
                </a:lnTo>
                <a:lnTo>
                  <a:pt x="1584" y="7339"/>
                </a:lnTo>
                <a:lnTo>
                  <a:pt x="1606" y="7254"/>
                </a:lnTo>
                <a:lnTo>
                  <a:pt x="1606" y="7254"/>
                </a:lnTo>
                <a:lnTo>
                  <a:pt x="1606" y="7168"/>
                </a:lnTo>
                <a:lnTo>
                  <a:pt x="1606" y="7061"/>
                </a:lnTo>
                <a:lnTo>
                  <a:pt x="1584" y="6869"/>
                </a:lnTo>
                <a:lnTo>
                  <a:pt x="1520" y="6462"/>
                </a:lnTo>
                <a:lnTo>
                  <a:pt x="1520" y="6462"/>
                </a:lnTo>
                <a:lnTo>
                  <a:pt x="1456" y="5735"/>
                </a:lnTo>
                <a:lnTo>
                  <a:pt x="1456" y="5735"/>
                </a:lnTo>
                <a:close/>
                <a:moveTo>
                  <a:pt x="707" y="2953"/>
                </a:moveTo>
                <a:lnTo>
                  <a:pt x="707" y="2953"/>
                </a:lnTo>
                <a:lnTo>
                  <a:pt x="686" y="2910"/>
                </a:lnTo>
                <a:lnTo>
                  <a:pt x="664" y="2846"/>
                </a:lnTo>
                <a:lnTo>
                  <a:pt x="664" y="2718"/>
                </a:lnTo>
                <a:lnTo>
                  <a:pt x="686" y="2589"/>
                </a:lnTo>
                <a:lnTo>
                  <a:pt x="728" y="2547"/>
                </a:lnTo>
                <a:lnTo>
                  <a:pt x="750" y="2525"/>
                </a:lnTo>
                <a:lnTo>
                  <a:pt x="750" y="2525"/>
                </a:lnTo>
                <a:lnTo>
                  <a:pt x="750" y="2739"/>
                </a:lnTo>
                <a:lnTo>
                  <a:pt x="707" y="2953"/>
                </a:lnTo>
                <a:lnTo>
                  <a:pt x="707" y="2953"/>
                </a:lnTo>
                <a:close/>
                <a:moveTo>
                  <a:pt x="1306" y="2525"/>
                </a:moveTo>
                <a:lnTo>
                  <a:pt x="1306" y="2525"/>
                </a:lnTo>
                <a:lnTo>
                  <a:pt x="1263" y="2696"/>
                </a:lnTo>
                <a:lnTo>
                  <a:pt x="1156" y="2953"/>
                </a:lnTo>
                <a:lnTo>
                  <a:pt x="1028" y="3167"/>
                </a:lnTo>
                <a:lnTo>
                  <a:pt x="964" y="3231"/>
                </a:lnTo>
                <a:lnTo>
                  <a:pt x="942" y="3253"/>
                </a:lnTo>
                <a:lnTo>
                  <a:pt x="921" y="3231"/>
                </a:lnTo>
                <a:lnTo>
                  <a:pt x="921" y="3231"/>
                </a:lnTo>
                <a:lnTo>
                  <a:pt x="921" y="3060"/>
                </a:lnTo>
                <a:lnTo>
                  <a:pt x="900" y="2889"/>
                </a:lnTo>
                <a:lnTo>
                  <a:pt x="878" y="2718"/>
                </a:lnTo>
                <a:lnTo>
                  <a:pt x="878" y="2525"/>
                </a:lnTo>
                <a:lnTo>
                  <a:pt x="1306" y="2525"/>
                </a:lnTo>
                <a:close/>
                <a:moveTo>
                  <a:pt x="1028" y="5927"/>
                </a:moveTo>
                <a:lnTo>
                  <a:pt x="1028" y="5927"/>
                </a:lnTo>
                <a:lnTo>
                  <a:pt x="1071" y="5927"/>
                </a:lnTo>
                <a:lnTo>
                  <a:pt x="1092" y="5949"/>
                </a:lnTo>
                <a:lnTo>
                  <a:pt x="1114" y="6013"/>
                </a:lnTo>
                <a:lnTo>
                  <a:pt x="1114" y="6205"/>
                </a:lnTo>
                <a:lnTo>
                  <a:pt x="1114" y="6205"/>
                </a:lnTo>
                <a:lnTo>
                  <a:pt x="1007" y="6184"/>
                </a:lnTo>
                <a:lnTo>
                  <a:pt x="900" y="6120"/>
                </a:lnTo>
                <a:lnTo>
                  <a:pt x="900" y="6120"/>
                </a:lnTo>
                <a:lnTo>
                  <a:pt x="900" y="6056"/>
                </a:lnTo>
                <a:lnTo>
                  <a:pt x="921" y="5991"/>
                </a:lnTo>
                <a:lnTo>
                  <a:pt x="964" y="5949"/>
                </a:lnTo>
                <a:lnTo>
                  <a:pt x="1028" y="5927"/>
                </a:lnTo>
                <a:lnTo>
                  <a:pt x="1028" y="5927"/>
                </a:lnTo>
                <a:close/>
                <a:moveTo>
                  <a:pt x="985" y="5221"/>
                </a:moveTo>
                <a:lnTo>
                  <a:pt x="985" y="4900"/>
                </a:lnTo>
                <a:lnTo>
                  <a:pt x="985" y="4900"/>
                </a:lnTo>
                <a:lnTo>
                  <a:pt x="1007" y="5007"/>
                </a:lnTo>
                <a:lnTo>
                  <a:pt x="1049" y="5200"/>
                </a:lnTo>
                <a:lnTo>
                  <a:pt x="1071" y="5435"/>
                </a:lnTo>
                <a:lnTo>
                  <a:pt x="1071" y="5521"/>
                </a:lnTo>
                <a:lnTo>
                  <a:pt x="1071" y="5585"/>
                </a:lnTo>
                <a:lnTo>
                  <a:pt x="1071" y="5585"/>
                </a:lnTo>
                <a:lnTo>
                  <a:pt x="1028" y="5628"/>
                </a:lnTo>
                <a:lnTo>
                  <a:pt x="1007" y="5649"/>
                </a:lnTo>
                <a:lnTo>
                  <a:pt x="985" y="5628"/>
                </a:lnTo>
                <a:lnTo>
                  <a:pt x="985" y="5585"/>
                </a:lnTo>
                <a:lnTo>
                  <a:pt x="964" y="5499"/>
                </a:lnTo>
                <a:lnTo>
                  <a:pt x="985" y="5221"/>
                </a:lnTo>
                <a:lnTo>
                  <a:pt x="985" y="5221"/>
                </a:lnTo>
                <a:close/>
                <a:moveTo>
                  <a:pt x="857" y="6462"/>
                </a:moveTo>
                <a:lnTo>
                  <a:pt x="857" y="6462"/>
                </a:lnTo>
                <a:lnTo>
                  <a:pt x="1007" y="6462"/>
                </a:lnTo>
                <a:lnTo>
                  <a:pt x="1071" y="6462"/>
                </a:lnTo>
                <a:lnTo>
                  <a:pt x="1092" y="6483"/>
                </a:lnTo>
                <a:lnTo>
                  <a:pt x="1135" y="6505"/>
                </a:lnTo>
                <a:lnTo>
                  <a:pt x="1135" y="6569"/>
                </a:lnTo>
                <a:lnTo>
                  <a:pt x="1178" y="6697"/>
                </a:lnTo>
                <a:lnTo>
                  <a:pt x="1178" y="6697"/>
                </a:lnTo>
                <a:lnTo>
                  <a:pt x="1028" y="6655"/>
                </a:lnTo>
                <a:lnTo>
                  <a:pt x="857" y="6633"/>
                </a:lnTo>
                <a:lnTo>
                  <a:pt x="857" y="6462"/>
                </a:lnTo>
                <a:close/>
                <a:moveTo>
                  <a:pt x="793" y="6976"/>
                </a:moveTo>
                <a:lnTo>
                  <a:pt x="793" y="6976"/>
                </a:lnTo>
                <a:lnTo>
                  <a:pt x="835" y="6954"/>
                </a:lnTo>
                <a:lnTo>
                  <a:pt x="900" y="6954"/>
                </a:lnTo>
                <a:lnTo>
                  <a:pt x="1007" y="6976"/>
                </a:lnTo>
                <a:lnTo>
                  <a:pt x="1114" y="6976"/>
                </a:lnTo>
                <a:lnTo>
                  <a:pt x="1135" y="6954"/>
                </a:lnTo>
                <a:lnTo>
                  <a:pt x="1178" y="6911"/>
                </a:lnTo>
                <a:lnTo>
                  <a:pt x="1178" y="6911"/>
                </a:lnTo>
                <a:lnTo>
                  <a:pt x="1220" y="6954"/>
                </a:lnTo>
                <a:lnTo>
                  <a:pt x="1242" y="6997"/>
                </a:lnTo>
                <a:lnTo>
                  <a:pt x="1242" y="7018"/>
                </a:lnTo>
                <a:lnTo>
                  <a:pt x="1220" y="7061"/>
                </a:lnTo>
                <a:lnTo>
                  <a:pt x="1178" y="7104"/>
                </a:lnTo>
                <a:lnTo>
                  <a:pt x="1071" y="7125"/>
                </a:lnTo>
                <a:lnTo>
                  <a:pt x="964" y="7125"/>
                </a:lnTo>
                <a:lnTo>
                  <a:pt x="878" y="7104"/>
                </a:lnTo>
                <a:lnTo>
                  <a:pt x="835" y="7082"/>
                </a:lnTo>
                <a:lnTo>
                  <a:pt x="814" y="7061"/>
                </a:lnTo>
                <a:lnTo>
                  <a:pt x="793" y="7018"/>
                </a:lnTo>
                <a:lnTo>
                  <a:pt x="793" y="6976"/>
                </a:lnTo>
                <a:lnTo>
                  <a:pt x="793" y="6976"/>
                </a:lnTo>
                <a:close/>
                <a:moveTo>
                  <a:pt x="7169" y="1413"/>
                </a:moveTo>
                <a:lnTo>
                  <a:pt x="7169" y="1413"/>
                </a:lnTo>
                <a:lnTo>
                  <a:pt x="6655" y="1177"/>
                </a:lnTo>
                <a:lnTo>
                  <a:pt x="6398" y="1070"/>
                </a:lnTo>
                <a:lnTo>
                  <a:pt x="6163" y="985"/>
                </a:lnTo>
                <a:lnTo>
                  <a:pt x="5885" y="921"/>
                </a:lnTo>
                <a:lnTo>
                  <a:pt x="5628" y="878"/>
                </a:lnTo>
                <a:lnTo>
                  <a:pt x="5350" y="835"/>
                </a:lnTo>
                <a:lnTo>
                  <a:pt x="5072" y="835"/>
                </a:lnTo>
                <a:lnTo>
                  <a:pt x="5072" y="835"/>
                </a:lnTo>
                <a:lnTo>
                  <a:pt x="5050" y="856"/>
                </a:lnTo>
                <a:lnTo>
                  <a:pt x="4965" y="878"/>
                </a:lnTo>
                <a:lnTo>
                  <a:pt x="4772" y="899"/>
                </a:lnTo>
                <a:lnTo>
                  <a:pt x="4430" y="963"/>
                </a:lnTo>
                <a:lnTo>
                  <a:pt x="4430" y="963"/>
                </a:lnTo>
                <a:lnTo>
                  <a:pt x="4109" y="1049"/>
                </a:lnTo>
                <a:lnTo>
                  <a:pt x="3788" y="1177"/>
                </a:lnTo>
                <a:lnTo>
                  <a:pt x="3788" y="1177"/>
                </a:lnTo>
                <a:lnTo>
                  <a:pt x="3531" y="1306"/>
                </a:lnTo>
                <a:lnTo>
                  <a:pt x="3274" y="1477"/>
                </a:lnTo>
                <a:lnTo>
                  <a:pt x="3039" y="1669"/>
                </a:lnTo>
                <a:lnTo>
                  <a:pt x="2825" y="1883"/>
                </a:lnTo>
                <a:lnTo>
                  <a:pt x="2825" y="1883"/>
                </a:lnTo>
                <a:lnTo>
                  <a:pt x="2483" y="2247"/>
                </a:lnTo>
                <a:lnTo>
                  <a:pt x="2333" y="2440"/>
                </a:lnTo>
                <a:lnTo>
                  <a:pt x="2183" y="2632"/>
                </a:lnTo>
                <a:lnTo>
                  <a:pt x="2055" y="2825"/>
                </a:lnTo>
                <a:lnTo>
                  <a:pt x="1948" y="3039"/>
                </a:lnTo>
                <a:lnTo>
                  <a:pt x="1841" y="3274"/>
                </a:lnTo>
                <a:lnTo>
                  <a:pt x="1777" y="3531"/>
                </a:lnTo>
                <a:lnTo>
                  <a:pt x="1777" y="3531"/>
                </a:lnTo>
                <a:lnTo>
                  <a:pt x="1734" y="3788"/>
                </a:lnTo>
                <a:lnTo>
                  <a:pt x="1691" y="4066"/>
                </a:lnTo>
                <a:lnTo>
                  <a:pt x="1691" y="4344"/>
                </a:lnTo>
                <a:lnTo>
                  <a:pt x="1734" y="4622"/>
                </a:lnTo>
                <a:lnTo>
                  <a:pt x="1777" y="4900"/>
                </a:lnTo>
                <a:lnTo>
                  <a:pt x="1841" y="5157"/>
                </a:lnTo>
                <a:lnTo>
                  <a:pt x="1927" y="5435"/>
                </a:lnTo>
                <a:lnTo>
                  <a:pt x="2034" y="5713"/>
                </a:lnTo>
                <a:lnTo>
                  <a:pt x="2162" y="5970"/>
                </a:lnTo>
                <a:lnTo>
                  <a:pt x="2290" y="6205"/>
                </a:lnTo>
                <a:lnTo>
                  <a:pt x="2461" y="6441"/>
                </a:lnTo>
                <a:lnTo>
                  <a:pt x="2633" y="6676"/>
                </a:lnTo>
                <a:lnTo>
                  <a:pt x="2804" y="6890"/>
                </a:lnTo>
                <a:lnTo>
                  <a:pt x="2996" y="7082"/>
                </a:lnTo>
                <a:lnTo>
                  <a:pt x="3210" y="7254"/>
                </a:lnTo>
                <a:lnTo>
                  <a:pt x="3424" y="7403"/>
                </a:lnTo>
                <a:lnTo>
                  <a:pt x="3424" y="7403"/>
                </a:lnTo>
                <a:lnTo>
                  <a:pt x="3702" y="7553"/>
                </a:lnTo>
                <a:lnTo>
                  <a:pt x="4023" y="7660"/>
                </a:lnTo>
                <a:lnTo>
                  <a:pt x="4344" y="7724"/>
                </a:lnTo>
                <a:lnTo>
                  <a:pt x="4665" y="7767"/>
                </a:lnTo>
                <a:lnTo>
                  <a:pt x="5008" y="7789"/>
                </a:lnTo>
                <a:lnTo>
                  <a:pt x="5328" y="7789"/>
                </a:lnTo>
                <a:lnTo>
                  <a:pt x="5992" y="7767"/>
                </a:lnTo>
                <a:lnTo>
                  <a:pt x="5992" y="7767"/>
                </a:lnTo>
                <a:lnTo>
                  <a:pt x="6206" y="7746"/>
                </a:lnTo>
                <a:lnTo>
                  <a:pt x="6441" y="7703"/>
                </a:lnTo>
                <a:lnTo>
                  <a:pt x="6655" y="7639"/>
                </a:lnTo>
                <a:lnTo>
                  <a:pt x="6869" y="7575"/>
                </a:lnTo>
                <a:lnTo>
                  <a:pt x="7062" y="7489"/>
                </a:lnTo>
                <a:lnTo>
                  <a:pt x="7275" y="7382"/>
                </a:lnTo>
                <a:lnTo>
                  <a:pt x="7447" y="7254"/>
                </a:lnTo>
                <a:lnTo>
                  <a:pt x="7639" y="7104"/>
                </a:lnTo>
                <a:lnTo>
                  <a:pt x="7639" y="7104"/>
                </a:lnTo>
                <a:lnTo>
                  <a:pt x="7832" y="6954"/>
                </a:lnTo>
                <a:lnTo>
                  <a:pt x="8003" y="6783"/>
                </a:lnTo>
                <a:lnTo>
                  <a:pt x="8174" y="6612"/>
                </a:lnTo>
                <a:lnTo>
                  <a:pt x="8324" y="6419"/>
                </a:lnTo>
                <a:lnTo>
                  <a:pt x="8324" y="6419"/>
                </a:lnTo>
                <a:lnTo>
                  <a:pt x="8452" y="6184"/>
                </a:lnTo>
                <a:lnTo>
                  <a:pt x="8538" y="5970"/>
                </a:lnTo>
                <a:lnTo>
                  <a:pt x="8688" y="5478"/>
                </a:lnTo>
                <a:lnTo>
                  <a:pt x="8688" y="5478"/>
                </a:lnTo>
                <a:lnTo>
                  <a:pt x="8773" y="5200"/>
                </a:lnTo>
                <a:lnTo>
                  <a:pt x="8795" y="4900"/>
                </a:lnTo>
                <a:lnTo>
                  <a:pt x="8816" y="4601"/>
                </a:lnTo>
                <a:lnTo>
                  <a:pt x="8795" y="4301"/>
                </a:lnTo>
                <a:lnTo>
                  <a:pt x="8752" y="4002"/>
                </a:lnTo>
                <a:lnTo>
                  <a:pt x="8688" y="3723"/>
                </a:lnTo>
                <a:lnTo>
                  <a:pt x="8602" y="3424"/>
                </a:lnTo>
                <a:lnTo>
                  <a:pt x="8495" y="3146"/>
                </a:lnTo>
                <a:lnTo>
                  <a:pt x="8495" y="3146"/>
                </a:lnTo>
                <a:lnTo>
                  <a:pt x="8260" y="2654"/>
                </a:lnTo>
                <a:lnTo>
                  <a:pt x="8110" y="2397"/>
                </a:lnTo>
                <a:lnTo>
                  <a:pt x="7960" y="2161"/>
                </a:lnTo>
                <a:lnTo>
                  <a:pt x="7789" y="1926"/>
                </a:lnTo>
                <a:lnTo>
                  <a:pt x="7596" y="1734"/>
                </a:lnTo>
                <a:lnTo>
                  <a:pt x="7382" y="1541"/>
                </a:lnTo>
                <a:lnTo>
                  <a:pt x="7169" y="1413"/>
                </a:lnTo>
                <a:lnTo>
                  <a:pt x="7169" y="1413"/>
                </a:lnTo>
                <a:close/>
                <a:moveTo>
                  <a:pt x="6505" y="7318"/>
                </a:moveTo>
                <a:lnTo>
                  <a:pt x="6505" y="7318"/>
                </a:lnTo>
                <a:lnTo>
                  <a:pt x="6227" y="7361"/>
                </a:lnTo>
                <a:lnTo>
                  <a:pt x="5949" y="7403"/>
                </a:lnTo>
                <a:lnTo>
                  <a:pt x="5649" y="7425"/>
                </a:lnTo>
                <a:lnTo>
                  <a:pt x="5350" y="7446"/>
                </a:lnTo>
                <a:lnTo>
                  <a:pt x="5050" y="7425"/>
                </a:lnTo>
                <a:lnTo>
                  <a:pt x="4751" y="7425"/>
                </a:lnTo>
                <a:lnTo>
                  <a:pt x="4473" y="7382"/>
                </a:lnTo>
                <a:lnTo>
                  <a:pt x="4195" y="7339"/>
                </a:lnTo>
                <a:lnTo>
                  <a:pt x="4195" y="7339"/>
                </a:lnTo>
                <a:lnTo>
                  <a:pt x="3959" y="7296"/>
                </a:lnTo>
                <a:lnTo>
                  <a:pt x="3724" y="7232"/>
                </a:lnTo>
                <a:lnTo>
                  <a:pt x="3595" y="7168"/>
                </a:lnTo>
                <a:lnTo>
                  <a:pt x="3488" y="7125"/>
                </a:lnTo>
                <a:lnTo>
                  <a:pt x="3403" y="7040"/>
                </a:lnTo>
                <a:lnTo>
                  <a:pt x="3317" y="6976"/>
                </a:lnTo>
                <a:lnTo>
                  <a:pt x="3317" y="6976"/>
                </a:lnTo>
                <a:lnTo>
                  <a:pt x="3061" y="6655"/>
                </a:lnTo>
                <a:lnTo>
                  <a:pt x="2825" y="6312"/>
                </a:lnTo>
                <a:lnTo>
                  <a:pt x="2825" y="6312"/>
                </a:lnTo>
                <a:lnTo>
                  <a:pt x="2590" y="5906"/>
                </a:lnTo>
                <a:lnTo>
                  <a:pt x="2376" y="5478"/>
                </a:lnTo>
                <a:lnTo>
                  <a:pt x="2290" y="5264"/>
                </a:lnTo>
                <a:lnTo>
                  <a:pt x="2226" y="5050"/>
                </a:lnTo>
                <a:lnTo>
                  <a:pt x="2162" y="4815"/>
                </a:lnTo>
                <a:lnTo>
                  <a:pt x="2119" y="4601"/>
                </a:lnTo>
                <a:lnTo>
                  <a:pt x="2098" y="4365"/>
                </a:lnTo>
                <a:lnTo>
                  <a:pt x="2098" y="4151"/>
                </a:lnTo>
                <a:lnTo>
                  <a:pt x="2119" y="3916"/>
                </a:lnTo>
                <a:lnTo>
                  <a:pt x="2141" y="3681"/>
                </a:lnTo>
                <a:lnTo>
                  <a:pt x="2205" y="3467"/>
                </a:lnTo>
                <a:lnTo>
                  <a:pt x="2269" y="3253"/>
                </a:lnTo>
                <a:lnTo>
                  <a:pt x="2376" y="3017"/>
                </a:lnTo>
                <a:lnTo>
                  <a:pt x="2504" y="2803"/>
                </a:lnTo>
                <a:lnTo>
                  <a:pt x="2504" y="2803"/>
                </a:lnTo>
                <a:lnTo>
                  <a:pt x="2633" y="2611"/>
                </a:lnTo>
                <a:lnTo>
                  <a:pt x="2782" y="2440"/>
                </a:lnTo>
                <a:lnTo>
                  <a:pt x="2932" y="2268"/>
                </a:lnTo>
                <a:lnTo>
                  <a:pt x="3082" y="2119"/>
                </a:lnTo>
                <a:lnTo>
                  <a:pt x="3253" y="1969"/>
                </a:lnTo>
                <a:lnTo>
                  <a:pt x="3424" y="1841"/>
                </a:lnTo>
                <a:lnTo>
                  <a:pt x="3595" y="1734"/>
                </a:lnTo>
                <a:lnTo>
                  <a:pt x="3788" y="1627"/>
                </a:lnTo>
                <a:lnTo>
                  <a:pt x="3981" y="1520"/>
                </a:lnTo>
                <a:lnTo>
                  <a:pt x="4195" y="1434"/>
                </a:lnTo>
                <a:lnTo>
                  <a:pt x="4387" y="1370"/>
                </a:lnTo>
                <a:lnTo>
                  <a:pt x="4601" y="1306"/>
                </a:lnTo>
                <a:lnTo>
                  <a:pt x="4815" y="1263"/>
                </a:lnTo>
                <a:lnTo>
                  <a:pt x="5050" y="1241"/>
                </a:lnTo>
                <a:lnTo>
                  <a:pt x="5264" y="1220"/>
                </a:lnTo>
                <a:lnTo>
                  <a:pt x="5500" y="1220"/>
                </a:lnTo>
                <a:lnTo>
                  <a:pt x="5500" y="1220"/>
                </a:lnTo>
                <a:lnTo>
                  <a:pt x="5628" y="1220"/>
                </a:lnTo>
                <a:lnTo>
                  <a:pt x="5756" y="1220"/>
                </a:lnTo>
                <a:lnTo>
                  <a:pt x="5885" y="1220"/>
                </a:lnTo>
                <a:lnTo>
                  <a:pt x="6013" y="1241"/>
                </a:lnTo>
                <a:lnTo>
                  <a:pt x="6013" y="1241"/>
                </a:lnTo>
                <a:lnTo>
                  <a:pt x="6291" y="1348"/>
                </a:lnTo>
                <a:lnTo>
                  <a:pt x="6569" y="1477"/>
                </a:lnTo>
                <a:lnTo>
                  <a:pt x="6569" y="1477"/>
                </a:lnTo>
                <a:lnTo>
                  <a:pt x="6826" y="1605"/>
                </a:lnTo>
                <a:lnTo>
                  <a:pt x="7083" y="1776"/>
                </a:lnTo>
                <a:lnTo>
                  <a:pt x="7340" y="1948"/>
                </a:lnTo>
                <a:lnTo>
                  <a:pt x="7532" y="2140"/>
                </a:lnTo>
                <a:lnTo>
                  <a:pt x="7532" y="2140"/>
                </a:lnTo>
                <a:lnTo>
                  <a:pt x="7725" y="2354"/>
                </a:lnTo>
                <a:lnTo>
                  <a:pt x="7875" y="2611"/>
                </a:lnTo>
                <a:lnTo>
                  <a:pt x="8046" y="2868"/>
                </a:lnTo>
                <a:lnTo>
                  <a:pt x="8174" y="3146"/>
                </a:lnTo>
                <a:lnTo>
                  <a:pt x="8281" y="3424"/>
                </a:lnTo>
                <a:lnTo>
                  <a:pt x="8388" y="3723"/>
                </a:lnTo>
                <a:lnTo>
                  <a:pt x="8452" y="4002"/>
                </a:lnTo>
                <a:lnTo>
                  <a:pt x="8516" y="4280"/>
                </a:lnTo>
                <a:lnTo>
                  <a:pt x="8516" y="4280"/>
                </a:lnTo>
                <a:lnTo>
                  <a:pt x="8538" y="4536"/>
                </a:lnTo>
                <a:lnTo>
                  <a:pt x="8538" y="4772"/>
                </a:lnTo>
                <a:lnTo>
                  <a:pt x="8516" y="5029"/>
                </a:lnTo>
                <a:lnTo>
                  <a:pt x="8474" y="5285"/>
                </a:lnTo>
                <a:lnTo>
                  <a:pt x="8409" y="5521"/>
                </a:lnTo>
                <a:lnTo>
                  <a:pt x="8324" y="5756"/>
                </a:lnTo>
                <a:lnTo>
                  <a:pt x="8217" y="5970"/>
                </a:lnTo>
                <a:lnTo>
                  <a:pt x="8089" y="6184"/>
                </a:lnTo>
                <a:lnTo>
                  <a:pt x="7939" y="6398"/>
                </a:lnTo>
                <a:lnTo>
                  <a:pt x="7789" y="6590"/>
                </a:lnTo>
                <a:lnTo>
                  <a:pt x="7618" y="6762"/>
                </a:lnTo>
                <a:lnTo>
                  <a:pt x="7425" y="6911"/>
                </a:lnTo>
                <a:lnTo>
                  <a:pt x="7211" y="7040"/>
                </a:lnTo>
                <a:lnTo>
                  <a:pt x="6976" y="7168"/>
                </a:lnTo>
                <a:lnTo>
                  <a:pt x="6741" y="7254"/>
                </a:lnTo>
                <a:lnTo>
                  <a:pt x="6505" y="7318"/>
                </a:lnTo>
                <a:lnTo>
                  <a:pt x="6505" y="7318"/>
                </a:lnTo>
                <a:close/>
                <a:moveTo>
                  <a:pt x="7275" y="2119"/>
                </a:moveTo>
                <a:lnTo>
                  <a:pt x="7275" y="2119"/>
                </a:lnTo>
                <a:lnTo>
                  <a:pt x="7190" y="2119"/>
                </a:lnTo>
                <a:lnTo>
                  <a:pt x="7104" y="2140"/>
                </a:lnTo>
                <a:lnTo>
                  <a:pt x="7019" y="2161"/>
                </a:lnTo>
                <a:lnTo>
                  <a:pt x="6976" y="2140"/>
                </a:lnTo>
                <a:lnTo>
                  <a:pt x="6955" y="2119"/>
                </a:lnTo>
                <a:lnTo>
                  <a:pt x="6955" y="2119"/>
                </a:lnTo>
                <a:lnTo>
                  <a:pt x="6933" y="2076"/>
                </a:lnTo>
                <a:lnTo>
                  <a:pt x="6933" y="2054"/>
                </a:lnTo>
                <a:lnTo>
                  <a:pt x="6955" y="1990"/>
                </a:lnTo>
                <a:lnTo>
                  <a:pt x="6976" y="1948"/>
                </a:lnTo>
                <a:lnTo>
                  <a:pt x="6976" y="1883"/>
                </a:lnTo>
                <a:lnTo>
                  <a:pt x="6976" y="1883"/>
                </a:lnTo>
                <a:lnTo>
                  <a:pt x="6912" y="1862"/>
                </a:lnTo>
                <a:lnTo>
                  <a:pt x="6826" y="1883"/>
                </a:lnTo>
                <a:lnTo>
                  <a:pt x="6783" y="1948"/>
                </a:lnTo>
                <a:lnTo>
                  <a:pt x="6762" y="2033"/>
                </a:lnTo>
                <a:lnTo>
                  <a:pt x="6783" y="2119"/>
                </a:lnTo>
                <a:lnTo>
                  <a:pt x="6805" y="2204"/>
                </a:lnTo>
                <a:lnTo>
                  <a:pt x="6869" y="2290"/>
                </a:lnTo>
                <a:lnTo>
                  <a:pt x="6976" y="2333"/>
                </a:lnTo>
                <a:lnTo>
                  <a:pt x="6976" y="2333"/>
                </a:lnTo>
                <a:lnTo>
                  <a:pt x="7062" y="2333"/>
                </a:lnTo>
                <a:lnTo>
                  <a:pt x="7169" y="2333"/>
                </a:lnTo>
                <a:lnTo>
                  <a:pt x="7275" y="2333"/>
                </a:lnTo>
                <a:lnTo>
                  <a:pt x="7297" y="2333"/>
                </a:lnTo>
                <a:lnTo>
                  <a:pt x="7340" y="2375"/>
                </a:lnTo>
                <a:lnTo>
                  <a:pt x="7340" y="2375"/>
                </a:lnTo>
                <a:lnTo>
                  <a:pt x="7361" y="2397"/>
                </a:lnTo>
                <a:lnTo>
                  <a:pt x="7361" y="2440"/>
                </a:lnTo>
                <a:lnTo>
                  <a:pt x="7340" y="2504"/>
                </a:lnTo>
                <a:lnTo>
                  <a:pt x="7340" y="2568"/>
                </a:lnTo>
                <a:lnTo>
                  <a:pt x="7361" y="2611"/>
                </a:lnTo>
                <a:lnTo>
                  <a:pt x="7404" y="2632"/>
                </a:lnTo>
                <a:lnTo>
                  <a:pt x="7404" y="2632"/>
                </a:lnTo>
                <a:lnTo>
                  <a:pt x="7447" y="2632"/>
                </a:lnTo>
                <a:lnTo>
                  <a:pt x="7489" y="2632"/>
                </a:lnTo>
                <a:lnTo>
                  <a:pt x="7511" y="2611"/>
                </a:lnTo>
                <a:lnTo>
                  <a:pt x="7532" y="2589"/>
                </a:lnTo>
                <a:lnTo>
                  <a:pt x="7554" y="2504"/>
                </a:lnTo>
                <a:lnTo>
                  <a:pt x="7554" y="2418"/>
                </a:lnTo>
                <a:lnTo>
                  <a:pt x="7511" y="2311"/>
                </a:lnTo>
                <a:lnTo>
                  <a:pt x="7468" y="2226"/>
                </a:lnTo>
                <a:lnTo>
                  <a:pt x="7382" y="2161"/>
                </a:lnTo>
                <a:lnTo>
                  <a:pt x="7275" y="2119"/>
                </a:lnTo>
                <a:lnTo>
                  <a:pt x="7275" y="2119"/>
                </a:lnTo>
                <a:close/>
                <a:moveTo>
                  <a:pt x="6912" y="2504"/>
                </a:moveTo>
                <a:lnTo>
                  <a:pt x="6912" y="2504"/>
                </a:lnTo>
                <a:lnTo>
                  <a:pt x="6741" y="2397"/>
                </a:lnTo>
                <a:lnTo>
                  <a:pt x="6527" y="2333"/>
                </a:lnTo>
                <a:lnTo>
                  <a:pt x="6142" y="2204"/>
                </a:lnTo>
                <a:lnTo>
                  <a:pt x="6142" y="2204"/>
                </a:lnTo>
                <a:lnTo>
                  <a:pt x="5821" y="2119"/>
                </a:lnTo>
                <a:lnTo>
                  <a:pt x="5671" y="2076"/>
                </a:lnTo>
                <a:lnTo>
                  <a:pt x="5500" y="2076"/>
                </a:lnTo>
                <a:lnTo>
                  <a:pt x="5500" y="2076"/>
                </a:lnTo>
                <a:lnTo>
                  <a:pt x="5393" y="2097"/>
                </a:lnTo>
                <a:lnTo>
                  <a:pt x="5136" y="2140"/>
                </a:lnTo>
                <a:lnTo>
                  <a:pt x="4708" y="2204"/>
                </a:lnTo>
                <a:lnTo>
                  <a:pt x="4708" y="2204"/>
                </a:lnTo>
                <a:lnTo>
                  <a:pt x="4344" y="2333"/>
                </a:lnTo>
                <a:lnTo>
                  <a:pt x="4152" y="2397"/>
                </a:lnTo>
                <a:lnTo>
                  <a:pt x="3981" y="2504"/>
                </a:lnTo>
                <a:lnTo>
                  <a:pt x="3981" y="2504"/>
                </a:lnTo>
                <a:lnTo>
                  <a:pt x="3681" y="2696"/>
                </a:lnTo>
                <a:lnTo>
                  <a:pt x="3553" y="2825"/>
                </a:lnTo>
                <a:lnTo>
                  <a:pt x="3424" y="2932"/>
                </a:lnTo>
                <a:lnTo>
                  <a:pt x="3317" y="3081"/>
                </a:lnTo>
                <a:lnTo>
                  <a:pt x="3210" y="3210"/>
                </a:lnTo>
                <a:lnTo>
                  <a:pt x="3103" y="3381"/>
                </a:lnTo>
                <a:lnTo>
                  <a:pt x="3039" y="3531"/>
                </a:lnTo>
                <a:lnTo>
                  <a:pt x="3039" y="3531"/>
                </a:lnTo>
                <a:lnTo>
                  <a:pt x="2975" y="3702"/>
                </a:lnTo>
                <a:lnTo>
                  <a:pt x="2932" y="3873"/>
                </a:lnTo>
                <a:lnTo>
                  <a:pt x="2911" y="4044"/>
                </a:lnTo>
                <a:lnTo>
                  <a:pt x="2889" y="4215"/>
                </a:lnTo>
                <a:lnTo>
                  <a:pt x="2911" y="4387"/>
                </a:lnTo>
                <a:lnTo>
                  <a:pt x="2911" y="4558"/>
                </a:lnTo>
                <a:lnTo>
                  <a:pt x="2954" y="4729"/>
                </a:lnTo>
                <a:lnTo>
                  <a:pt x="2996" y="4900"/>
                </a:lnTo>
                <a:lnTo>
                  <a:pt x="3061" y="5071"/>
                </a:lnTo>
                <a:lnTo>
                  <a:pt x="3125" y="5221"/>
                </a:lnTo>
                <a:lnTo>
                  <a:pt x="3210" y="5371"/>
                </a:lnTo>
                <a:lnTo>
                  <a:pt x="3296" y="5521"/>
                </a:lnTo>
                <a:lnTo>
                  <a:pt x="3403" y="5670"/>
                </a:lnTo>
                <a:lnTo>
                  <a:pt x="3531" y="5799"/>
                </a:lnTo>
                <a:lnTo>
                  <a:pt x="3638" y="5906"/>
                </a:lnTo>
                <a:lnTo>
                  <a:pt x="3788" y="6013"/>
                </a:lnTo>
                <a:lnTo>
                  <a:pt x="3788" y="6013"/>
                </a:lnTo>
                <a:lnTo>
                  <a:pt x="3916" y="6098"/>
                </a:lnTo>
                <a:lnTo>
                  <a:pt x="4066" y="6184"/>
                </a:lnTo>
                <a:lnTo>
                  <a:pt x="4387" y="6312"/>
                </a:lnTo>
                <a:lnTo>
                  <a:pt x="4729" y="6419"/>
                </a:lnTo>
                <a:lnTo>
                  <a:pt x="5072" y="6462"/>
                </a:lnTo>
                <a:lnTo>
                  <a:pt x="5435" y="6462"/>
                </a:lnTo>
                <a:lnTo>
                  <a:pt x="5799" y="6441"/>
                </a:lnTo>
                <a:lnTo>
                  <a:pt x="6120" y="6355"/>
                </a:lnTo>
                <a:lnTo>
                  <a:pt x="6291" y="6312"/>
                </a:lnTo>
                <a:lnTo>
                  <a:pt x="6441" y="6248"/>
                </a:lnTo>
                <a:lnTo>
                  <a:pt x="6441" y="6248"/>
                </a:lnTo>
                <a:lnTo>
                  <a:pt x="6612" y="6162"/>
                </a:lnTo>
                <a:lnTo>
                  <a:pt x="6762" y="6056"/>
                </a:lnTo>
                <a:lnTo>
                  <a:pt x="6912" y="5927"/>
                </a:lnTo>
                <a:lnTo>
                  <a:pt x="7040" y="5799"/>
                </a:lnTo>
                <a:lnTo>
                  <a:pt x="7147" y="5670"/>
                </a:lnTo>
                <a:lnTo>
                  <a:pt x="7254" y="5521"/>
                </a:lnTo>
                <a:lnTo>
                  <a:pt x="7340" y="5349"/>
                </a:lnTo>
                <a:lnTo>
                  <a:pt x="7425" y="5178"/>
                </a:lnTo>
                <a:lnTo>
                  <a:pt x="7489" y="5007"/>
                </a:lnTo>
                <a:lnTo>
                  <a:pt x="7554" y="4836"/>
                </a:lnTo>
                <a:lnTo>
                  <a:pt x="7596" y="4643"/>
                </a:lnTo>
                <a:lnTo>
                  <a:pt x="7618" y="4472"/>
                </a:lnTo>
                <a:lnTo>
                  <a:pt x="7639" y="4280"/>
                </a:lnTo>
                <a:lnTo>
                  <a:pt x="7639" y="4087"/>
                </a:lnTo>
                <a:lnTo>
                  <a:pt x="7618" y="3895"/>
                </a:lnTo>
                <a:lnTo>
                  <a:pt x="7596" y="3723"/>
                </a:lnTo>
                <a:lnTo>
                  <a:pt x="7596" y="3723"/>
                </a:lnTo>
                <a:lnTo>
                  <a:pt x="7511" y="3381"/>
                </a:lnTo>
                <a:lnTo>
                  <a:pt x="7447" y="3210"/>
                </a:lnTo>
                <a:lnTo>
                  <a:pt x="7382" y="3039"/>
                </a:lnTo>
                <a:lnTo>
                  <a:pt x="7275" y="2868"/>
                </a:lnTo>
                <a:lnTo>
                  <a:pt x="7169" y="2718"/>
                </a:lnTo>
                <a:lnTo>
                  <a:pt x="7040" y="2589"/>
                </a:lnTo>
                <a:lnTo>
                  <a:pt x="6912" y="2504"/>
                </a:lnTo>
                <a:lnTo>
                  <a:pt x="6912" y="2504"/>
                </a:lnTo>
                <a:close/>
                <a:moveTo>
                  <a:pt x="6997" y="5521"/>
                </a:moveTo>
                <a:lnTo>
                  <a:pt x="6997" y="5521"/>
                </a:lnTo>
                <a:lnTo>
                  <a:pt x="6869" y="5692"/>
                </a:lnTo>
                <a:lnTo>
                  <a:pt x="6698" y="5842"/>
                </a:lnTo>
                <a:lnTo>
                  <a:pt x="6527" y="5927"/>
                </a:lnTo>
                <a:lnTo>
                  <a:pt x="6355" y="6013"/>
                </a:lnTo>
                <a:lnTo>
                  <a:pt x="6142" y="6056"/>
                </a:lnTo>
                <a:lnTo>
                  <a:pt x="5949" y="6098"/>
                </a:lnTo>
                <a:lnTo>
                  <a:pt x="5735" y="6098"/>
                </a:lnTo>
                <a:lnTo>
                  <a:pt x="5521" y="6077"/>
                </a:lnTo>
                <a:lnTo>
                  <a:pt x="5521" y="6077"/>
                </a:lnTo>
                <a:lnTo>
                  <a:pt x="5093" y="6034"/>
                </a:lnTo>
                <a:lnTo>
                  <a:pt x="4665" y="5970"/>
                </a:lnTo>
                <a:lnTo>
                  <a:pt x="4259" y="5884"/>
                </a:lnTo>
                <a:lnTo>
                  <a:pt x="4066" y="5820"/>
                </a:lnTo>
                <a:lnTo>
                  <a:pt x="3852" y="5735"/>
                </a:lnTo>
                <a:lnTo>
                  <a:pt x="3852" y="5735"/>
                </a:lnTo>
                <a:lnTo>
                  <a:pt x="3681" y="5628"/>
                </a:lnTo>
                <a:lnTo>
                  <a:pt x="3531" y="5499"/>
                </a:lnTo>
                <a:lnTo>
                  <a:pt x="3403" y="5349"/>
                </a:lnTo>
                <a:lnTo>
                  <a:pt x="3317" y="5178"/>
                </a:lnTo>
                <a:lnTo>
                  <a:pt x="3232" y="5007"/>
                </a:lnTo>
                <a:lnTo>
                  <a:pt x="3189" y="4815"/>
                </a:lnTo>
                <a:lnTo>
                  <a:pt x="3146" y="4622"/>
                </a:lnTo>
                <a:lnTo>
                  <a:pt x="3125" y="4408"/>
                </a:lnTo>
                <a:lnTo>
                  <a:pt x="3125" y="4408"/>
                </a:lnTo>
                <a:lnTo>
                  <a:pt x="3125" y="4215"/>
                </a:lnTo>
                <a:lnTo>
                  <a:pt x="3146" y="4023"/>
                </a:lnTo>
                <a:lnTo>
                  <a:pt x="3168" y="3830"/>
                </a:lnTo>
                <a:lnTo>
                  <a:pt x="3232" y="3638"/>
                </a:lnTo>
                <a:lnTo>
                  <a:pt x="3296" y="3467"/>
                </a:lnTo>
                <a:lnTo>
                  <a:pt x="3403" y="3295"/>
                </a:lnTo>
                <a:lnTo>
                  <a:pt x="3510" y="3146"/>
                </a:lnTo>
                <a:lnTo>
                  <a:pt x="3660" y="3017"/>
                </a:lnTo>
                <a:lnTo>
                  <a:pt x="3660" y="3017"/>
                </a:lnTo>
                <a:lnTo>
                  <a:pt x="3831" y="2889"/>
                </a:lnTo>
                <a:lnTo>
                  <a:pt x="4002" y="2761"/>
                </a:lnTo>
                <a:lnTo>
                  <a:pt x="4195" y="2654"/>
                </a:lnTo>
                <a:lnTo>
                  <a:pt x="4387" y="2547"/>
                </a:lnTo>
                <a:lnTo>
                  <a:pt x="4580" y="2482"/>
                </a:lnTo>
                <a:lnTo>
                  <a:pt x="4794" y="2440"/>
                </a:lnTo>
                <a:lnTo>
                  <a:pt x="5008" y="2397"/>
                </a:lnTo>
                <a:lnTo>
                  <a:pt x="5221" y="2418"/>
                </a:lnTo>
                <a:lnTo>
                  <a:pt x="5221" y="2418"/>
                </a:lnTo>
                <a:lnTo>
                  <a:pt x="5414" y="2418"/>
                </a:lnTo>
                <a:lnTo>
                  <a:pt x="5628" y="2418"/>
                </a:lnTo>
                <a:lnTo>
                  <a:pt x="5821" y="2440"/>
                </a:lnTo>
                <a:lnTo>
                  <a:pt x="6035" y="2482"/>
                </a:lnTo>
                <a:lnTo>
                  <a:pt x="6035" y="2482"/>
                </a:lnTo>
                <a:lnTo>
                  <a:pt x="6184" y="2525"/>
                </a:lnTo>
                <a:lnTo>
                  <a:pt x="6334" y="2611"/>
                </a:lnTo>
                <a:lnTo>
                  <a:pt x="6334" y="2611"/>
                </a:lnTo>
                <a:lnTo>
                  <a:pt x="6484" y="2632"/>
                </a:lnTo>
                <a:lnTo>
                  <a:pt x="6612" y="2654"/>
                </a:lnTo>
                <a:lnTo>
                  <a:pt x="6612" y="2654"/>
                </a:lnTo>
                <a:lnTo>
                  <a:pt x="6762" y="2761"/>
                </a:lnTo>
                <a:lnTo>
                  <a:pt x="6890" y="2868"/>
                </a:lnTo>
                <a:lnTo>
                  <a:pt x="6890" y="2868"/>
                </a:lnTo>
                <a:lnTo>
                  <a:pt x="6997" y="2953"/>
                </a:lnTo>
                <a:lnTo>
                  <a:pt x="7104" y="3017"/>
                </a:lnTo>
                <a:lnTo>
                  <a:pt x="7104" y="3017"/>
                </a:lnTo>
                <a:lnTo>
                  <a:pt x="7147" y="3081"/>
                </a:lnTo>
                <a:lnTo>
                  <a:pt x="7190" y="3167"/>
                </a:lnTo>
                <a:lnTo>
                  <a:pt x="7275" y="3338"/>
                </a:lnTo>
                <a:lnTo>
                  <a:pt x="7318" y="3509"/>
                </a:lnTo>
                <a:lnTo>
                  <a:pt x="7340" y="3681"/>
                </a:lnTo>
                <a:lnTo>
                  <a:pt x="7340" y="3681"/>
                </a:lnTo>
                <a:lnTo>
                  <a:pt x="7382" y="3895"/>
                </a:lnTo>
                <a:lnTo>
                  <a:pt x="7382" y="4130"/>
                </a:lnTo>
                <a:lnTo>
                  <a:pt x="7361" y="4387"/>
                </a:lnTo>
                <a:lnTo>
                  <a:pt x="7340" y="4622"/>
                </a:lnTo>
                <a:lnTo>
                  <a:pt x="7275" y="4879"/>
                </a:lnTo>
                <a:lnTo>
                  <a:pt x="7211" y="5114"/>
                </a:lnTo>
                <a:lnTo>
                  <a:pt x="7126" y="5328"/>
                </a:lnTo>
                <a:lnTo>
                  <a:pt x="6997" y="5521"/>
                </a:lnTo>
                <a:lnTo>
                  <a:pt x="6997" y="5521"/>
                </a:lnTo>
                <a:close/>
                <a:moveTo>
                  <a:pt x="3168" y="3146"/>
                </a:moveTo>
                <a:lnTo>
                  <a:pt x="3168" y="3146"/>
                </a:lnTo>
                <a:lnTo>
                  <a:pt x="3189" y="3103"/>
                </a:lnTo>
                <a:lnTo>
                  <a:pt x="3189" y="3060"/>
                </a:lnTo>
                <a:lnTo>
                  <a:pt x="3146" y="2932"/>
                </a:lnTo>
                <a:lnTo>
                  <a:pt x="3103" y="2782"/>
                </a:lnTo>
                <a:lnTo>
                  <a:pt x="3103" y="2718"/>
                </a:lnTo>
                <a:lnTo>
                  <a:pt x="3103" y="2654"/>
                </a:lnTo>
                <a:lnTo>
                  <a:pt x="3103" y="2654"/>
                </a:lnTo>
                <a:lnTo>
                  <a:pt x="3146" y="2611"/>
                </a:lnTo>
                <a:lnTo>
                  <a:pt x="3189" y="2589"/>
                </a:lnTo>
                <a:lnTo>
                  <a:pt x="3296" y="2525"/>
                </a:lnTo>
                <a:lnTo>
                  <a:pt x="3403" y="2461"/>
                </a:lnTo>
                <a:lnTo>
                  <a:pt x="3424" y="2418"/>
                </a:lnTo>
                <a:lnTo>
                  <a:pt x="3446" y="2397"/>
                </a:lnTo>
                <a:lnTo>
                  <a:pt x="3446" y="2397"/>
                </a:lnTo>
                <a:lnTo>
                  <a:pt x="3403" y="2333"/>
                </a:lnTo>
                <a:lnTo>
                  <a:pt x="3360" y="2290"/>
                </a:lnTo>
                <a:lnTo>
                  <a:pt x="3296" y="2290"/>
                </a:lnTo>
                <a:lnTo>
                  <a:pt x="3232" y="2311"/>
                </a:lnTo>
                <a:lnTo>
                  <a:pt x="3103" y="2375"/>
                </a:lnTo>
                <a:lnTo>
                  <a:pt x="3018" y="2461"/>
                </a:lnTo>
                <a:lnTo>
                  <a:pt x="3018" y="2461"/>
                </a:lnTo>
                <a:lnTo>
                  <a:pt x="2954" y="2568"/>
                </a:lnTo>
                <a:lnTo>
                  <a:pt x="2911" y="2675"/>
                </a:lnTo>
                <a:lnTo>
                  <a:pt x="2911" y="2675"/>
                </a:lnTo>
                <a:lnTo>
                  <a:pt x="2911" y="2910"/>
                </a:lnTo>
                <a:lnTo>
                  <a:pt x="2911" y="2910"/>
                </a:lnTo>
                <a:lnTo>
                  <a:pt x="2804" y="2932"/>
                </a:lnTo>
                <a:lnTo>
                  <a:pt x="2804" y="2932"/>
                </a:lnTo>
                <a:lnTo>
                  <a:pt x="2697" y="3017"/>
                </a:lnTo>
                <a:lnTo>
                  <a:pt x="2568" y="3124"/>
                </a:lnTo>
                <a:lnTo>
                  <a:pt x="2526" y="3167"/>
                </a:lnTo>
                <a:lnTo>
                  <a:pt x="2504" y="3231"/>
                </a:lnTo>
                <a:lnTo>
                  <a:pt x="2504" y="3317"/>
                </a:lnTo>
                <a:lnTo>
                  <a:pt x="2526" y="3402"/>
                </a:lnTo>
                <a:lnTo>
                  <a:pt x="2526" y="3402"/>
                </a:lnTo>
                <a:lnTo>
                  <a:pt x="2590" y="3488"/>
                </a:lnTo>
                <a:lnTo>
                  <a:pt x="2654" y="3531"/>
                </a:lnTo>
                <a:lnTo>
                  <a:pt x="2697" y="3531"/>
                </a:lnTo>
                <a:lnTo>
                  <a:pt x="2718" y="3509"/>
                </a:lnTo>
                <a:lnTo>
                  <a:pt x="2761" y="3467"/>
                </a:lnTo>
                <a:lnTo>
                  <a:pt x="2782" y="3424"/>
                </a:lnTo>
                <a:lnTo>
                  <a:pt x="2782" y="3424"/>
                </a:lnTo>
                <a:lnTo>
                  <a:pt x="2782" y="3381"/>
                </a:lnTo>
                <a:lnTo>
                  <a:pt x="2761" y="3360"/>
                </a:lnTo>
                <a:lnTo>
                  <a:pt x="2740" y="3295"/>
                </a:lnTo>
                <a:lnTo>
                  <a:pt x="2718" y="3274"/>
                </a:lnTo>
                <a:lnTo>
                  <a:pt x="2718" y="3231"/>
                </a:lnTo>
                <a:lnTo>
                  <a:pt x="2740" y="3188"/>
                </a:lnTo>
                <a:lnTo>
                  <a:pt x="2782" y="3146"/>
                </a:lnTo>
                <a:lnTo>
                  <a:pt x="2782" y="3146"/>
                </a:lnTo>
                <a:lnTo>
                  <a:pt x="2825" y="3124"/>
                </a:lnTo>
                <a:lnTo>
                  <a:pt x="2889" y="3124"/>
                </a:lnTo>
                <a:lnTo>
                  <a:pt x="2996" y="3146"/>
                </a:lnTo>
                <a:lnTo>
                  <a:pt x="3082" y="3188"/>
                </a:lnTo>
                <a:lnTo>
                  <a:pt x="3125" y="3167"/>
                </a:lnTo>
                <a:lnTo>
                  <a:pt x="3168" y="3146"/>
                </a:lnTo>
                <a:lnTo>
                  <a:pt x="3168" y="3146"/>
                </a:lnTo>
                <a:close/>
                <a:moveTo>
                  <a:pt x="2782" y="2889"/>
                </a:moveTo>
                <a:lnTo>
                  <a:pt x="2782" y="2889"/>
                </a:lnTo>
                <a:lnTo>
                  <a:pt x="2847" y="2868"/>
                </a:lnTo>
                <a:lnTo>
                  <a:pt x="2868" y="2825"/>
                </a:lnTo>
                <a:lnTo>
                  <a:pt x="2868" y="2782"/>
                </a:lnTo>
                <a:lnTo>
                  <a:pt x="2847" y="2739"/>
                </a:lnTo>
                <a:lnTo>
                  <a:pt x="2761" y="2675"/>
                </a:lnTo>
                <a:lnTo>
                  <a:pt x="2718" y="2654"/>
                </a:lnTo>
                <a:lnTo>
                  <a:pt x="2675" y="2632"/>
                </a:lnTo>
                <a:lnTo>
                  <a:pt x="2675" y="2632"/>
                </a:lnTo>
                <a:lnTo>
                  <a:pt x="2654" y="2675"/>
                </a:lnTo>
                <a:lnTo>
                  <a:pt x="2633" y="2718"/>
                </a:lnTo>
                <a:lnTo>
                  <a:pt x="2654" y="2825"/>
                </a:lnTo>
                <a:lnTo>
                  <a:pt x="2654" y="2868"/>
                </a:lnTo>
                <a:lnTo>
                  <a:pt x="2697" y="2889"/>
                </a:lnTo>
                <a:lnTo>
                  <a:pt x="2740" y="2910"/>
                </a:lnTo>
                <a:lnTo>
                  <a:pt x="2782" y="2889"/>
                </a:lnTo>
                <a:lnTo>
                  <a:pt x="2782" y="2889"/>
                </a:lnTo>
                <a:close/>
                <a:moveTo>
                  <a:pt x="7275" y="6120"/>
                </a:moveTo>
                <a:lnTo>
                  <a:pt x="7275" y="6120"/>
                </a:lnTo>
                <a:lnTo>
                  <a:pt x="7211" y="6120"/>
                </a:lnTo>
                <a:lnTo>
                  <a:pt x="7169" y="6098"/>
                </a:lnTo>
                <a:lnTo>
                  <a:pt x="7104" y="6056"/>
                </a:lnTo>
                <a:lnTo>
                  <a:pt x="7062" y="6056"/>
                </a:lnTo>
                <a:lnTo>
                  <a:pt x="7040" y="6077"/>
                </a:lnTo>
                <a:lnTo>
                  <a:pt x="7019" y="6120"/>
                </a:lnTo>
                <a:lnTo>
                  <a:pt x="6997" y="6205"/>
                </a:lnTo>
                <a:lnTo>
                  <a:pt x="6997" y="6205"/>
                </a:lnTo>
                <a:lnTo>
                  <a:pt x="6976" y="6441"/>
                </a:lnTo>
                <a:lnTo>
                  <a:pt x="6933" y="6505"/>
                </a:lnTo>
                <a:lnTo>
                  <a:pt x="6848" y="6569"/>
                </a:lnTo>
                <a:lnTo>
                  <a:pt x="6848" y="6569"/>
                </a:lnTo>
                <a:lnTo>
                  <a:pt x="6805" y="6548"/>
                </a:lnTo>
                <a:lnTo>
                  <a:pt x="6783" y="6526"/>
                </a:lnTo>
                <a:lnTo>
                  <a:pt x="6741" y="6505"/>
                </a:lnTo>
                <a:lnTo>
                  <a:pt x="6698" y="6526"/>
                </a:lnTo>
                <a:lnTo>
                  <a:pt x="6698" y="6526"/>
                </a:lnTo>
                <a:lnTo>
                  <a:pt x="6676" y="6590"/>
                </a:lnTo>
                <a:lnTo>
                  <a:pt x="6676" y="6655"/>
                </a:lnTo>
                <a:lnTo>
                  <a:pt x="6719" y="6697"/>
                </a:lnTo>
                <a:lnTo>
                  <a:pt x="6762" y="6740"/>
                </a:lnTo>
                <a:lnTo>
                  <a:pt x="6762" y="6740"/>
                </a:lnTo>
                <a:lnTo>
                  <a:pt x="6805" y="6783"/>
                </a:lnTo>
                <a:lnTo>
                  <a:pt x="6869" y="6783"/>
                </a:lnTo>
                <a:lnTo>
                  <a:pt x="6933" y="6783"/>
                </a:lnTo>
                <a:lnTo>
                  <a:pt x="6997" y="6762"/>
                </a:lnTo>
                <a:lnTo>
                  <a:pt x="7104" y="6697"/>
                </a:lnTo>
                <a:lnTo>
                  <a:pt x="7169" y="6590"/>
                </a:lnTo>
                <a:lnTo>
                  <a:pt x="7169" y="6590"/>
                </a:lnTo>
                <a:lnTo>
                  <a:pt x="7190" y="6505"/>
                </a:lnTo>
                <a:lnTo>
                  <a:pt x="7211" y="6441"/>
                </a:lnTo>
                <a:lnTo>
                  <a:pt x="7211" y="6441"/>
                </a:lnTo>
                <a:lnTo>
                  <a:pt x="7233" y="6376"/>
                </a:lnTo>
                <a:lnTo>
                  <a:pt x="7233" y="6376"/>
                </a:lnTo>
                <a:lnTo>
                  <a:pt x="7233" y="6355"/>
                </a:lnTo>
                <a:lnTo>
                  <a:pt x="7233" y="6355"/>
                </a:lnTo>
                <a:lnTo>
                  <a:pt x="7233" y="6355"/>
                </a:lnTo>
                <a:lnTo>
                  <a:pt x="7233" y="6376"/>
                </a:lnTo>
                <a:lnTo>
                  <a:pt x="7233" y="6376"/>
                </a:lnTo>
                <a:lnTo>
                  <a:pt x="7340" y="6334"/>
                </a:lnTo>
                <a:lnTo>
                  <a:pt x="7340" y="6334"/>
                </a:lnTo>
                <a:lnTo>
                  <a:pt x="7575" y="6205"/>
                </a:lnTo>
                <a:lnTo>
                  <a:pt x="7682" y="6120"/>
                </a:lnTo>
                <a:lnTo>
                  <a:pt x="7746" y="6034"/>
                </a:lnTo>
                <a:lnTo>
                  <a:pt x="7746" y="6034"/>
                </a:lnTo>
                <a:lnTo>
                  <a:pt x="7789" y="5927"/>
                </a:lnTo>
                <a:lnTo>
                  <a:pt x="7810" y="5820"/>
                </a:lnTo>
                <a:lnTo>
                  <a:pt x="7789" y="5756"/>
                </a:lnTo>
                <a:lnTo>
                  <a:pt x="7746" y="5735"/>
                </a:lnTo>
                <a:lnTo>
                  <a:pt x="7703" y="5692"/>
                </a:lnTo>
                <a:lnTo>
                  <a:pt x="7639" y="5692"/>
                </a:lnTo>
                <a:lnTo>
                  <a:pt x="7639" y="5692"/>
                </a:lnTo>
                <a:lnTo>
                  <a:pt x="7596" y="5820"/>
                </a:lnTo>
                <a:lnTo>
                  <a:pt x="7532" y="5970"/>
                </a:lnTo>
                <a:lnTo>
                  <a:pt x="7468" y="6034"/>
                </a:lnTo>
                <a:lnTo>
                  <a:pt x="7404" y="6077"/>
                </a:lnTo>
                <a:lnTo>
                  <a:pt x="7340" y="6120"/>
                </a:lnTo>
                <a:lnTo>
                  <a:pt x="7275" y="6120"/>
                </a:lnTo>
                <a:lnTo>
                  <a:pt x="7275" y="6120"/>
                </a:lnTo>
                <a:close/>
                <a:moveTo>
                  <a:pt x="3446" y="6419"/>
                </a:moveTo>
                <a:lnTo>
                  <a:pt x="3446" y="6419"/>
                </a:lnTo>
                <a:lnTo>
                  <a:pt x="3360" y="6419"/>
                </a:lnTo>
                <a:lnTo>
                  <a:pt x="3317" y="6419"/>
                </a:lnTo>
                <a:lnTo>
                  <a:pt x="3274" y="6376"/>
                </a:lnTo>
                <a:lnTo>
                  <a:pt x="3274" y="6355"/>
                </a:lnTo>
                <a:lnTo>
                  <a:pt x="3274" y="6248"/>
                </a:lnTo>
                <a:lnTo>
                  <a:pt x="3317" y="6098"/>
                </a:lnTo>
                <a:lnTo>
                  <a:pt x="3317" y="6098"/>
                </a:lnTo>
                <a:lnTo>
                  <a:pt x="3274" y="6077"/>
                </a:lnTo>
                <a:lnTo>
                  <a:pt x="3253" y="6098"/>
                </a:lnTo>
                <a:lnTo>
                  <a:pt x="3189" y="6120"/>
                </a:lnTo>
                <a:lnTo>
                  <a:pt x="3125" y="6205"/>
                </a:lnTo>
                <a:lnTo>
                  <a:pt x="3103" y="6312"/>
                </a:lnTo>
                <a:lnTo>
                  <a:pt x="3082" y="6419"/>
                </a:lnTo>
                <a:lnTo>
                  <a:pt x="3125" y="6526"/>
                </a:lnTo>
                <a:lnTo>
                  <a:pt x="3146" y="6569"/>
                </a:lnTo>
                <a:lnTo>
                  <a:pt x="3189" y="6590"/>
                </a:lnTo>
                <a:lnTo>
                  <a:pt x="3253" y="6633"/>
                </a:lnTo>
                <a:lnTo>
                  <a:pt x="3317" y="6633"/>
                </a:lnTo>
                <a:lnTo>
                  <a:pt x="3317" y="6633"/>
                </a:lnTo>
                <a:lnTo>
                  <a:pt x="3424" y="6633"/>
                </a:lnTo>
                <a:lnTo>
                  <a:pt x="3553" y="6590"/>
                </a:lnTo>
                <a:lnTo>
                  <a:pt x="3681" y="6569"/>
                </a:lnTo>
                <a:lnTo>
                  <a:pt x="3745" y="6569"/>
                </a:lnTo>
                <a:lnTo>
                  <a:pt x="3767" y="6590"/>
                </a:lnTo>
                <a:lnTo>
                  <a:pt x="3767" y="6590"/>
                </a:lnTo>
                <a:lnTo>
                  <a:pt x="3809" y="6633"/>
                </a:lnTo>
                <a:lnTo>
                  <a:pt x="3809" y="6676"/>
                </a:lnTo>
                <a:lnTo>
                  <a:pt x="3788" y="6697"/>
                </a:lnTo>
                <a:lnTo>
                  <a:pt x="3767" y="6719"/>
                </a:lnTo>
                <a:lnTo>
                  <a:pt x="3724" y="6762"/>
                </a:lnTo>
                <a:lnTo>
                  <a:pt x="3702" y="6783"/>
                </a:lnTo>
                <a:lnTo>
                  <a:pt x="3681" y="6826"/>
                </a:lnTo>
                <a:lnTo>
                  <a:pt x="3681" y="6826"/>
                </a:lnTo>
                <a:lnTo>
                  <a:pt x="3681" y="6869"/>
                </a:lnTo>
                <a:lnTo>
                  <a:pt x="3702" y="6890"/>
                </a:lnTo>
                <a:lnTo>
                  <a:pt x="3767" y="6911"/>
                </a:lnTo>
                <a:lnTo>
                  <a:pt x="3852" y="6911"/>
                </a:lnTo>
                <a:lnTo>
                  <a:pt x="3938" y="6869"/>
                </a:lnTo>
                <a:lnTo>
                  <a:pt x="4002" y="6804"/>
                </a:lnTo>
                <a:lnTo>
                  <a:pt x="4045" y="6697"/>
                </a:lnTo>
                <a:lnTo>
                  <a:pt x="4045" y="6655"/>
                </a:lnTo>
                <a:lnTo>
                  <a:pt x="4045" y="6590"/>
                </a:lnTo>
                <a:lnTo>
                  <a:pt x="4023" y="6526"/>
                </a:lnTo>
                <a:lnTo>
                  <a:pt x="3981" y="6483"/>
                </a:lnTo>
                <a:lnTo>
                  <a:pt x="3981" y="6483"/>
                </a:lnTo>
                <a:lnTo>
                  <a:pt x="3916" y="6419"/>
                </a:lnTo>
                <a:lnTo>
                  <a:pt x="3852" y="6398"/>
                </a:lnTo>
                <a:lnTo>
                  <a:pt x="3724" y="6376"/>
                </a:lnTo>
                <a:lnTo>
                  <a:pt x="3574" y="6398"/>
                </a:lnTo>
                <a:lnTo>
                  <a:pt x="3446" y="6419"/>
                </a:lnTo>
                <a:lnTo>
                  <a:pt x="3446" y="6419"/>
                </a:lnTo>
                <a:close/>
                <a:moveTo>
                  <a:pt x="7340" y="6719"/>
                </a:moveTo>
                <a:lnTo>
                  <a:pt x="7340" y="6719"/>
                </a:lnTo>
                <a:lnTo>
                  <a:pt x="7425" y="6740"/>
                </a:lnTo>
                <a:lnTo>
                  <a:pt x="7489" y="6740"/>
                </a:lnTo>
                <a:lnTo>
                  <a:pt x="7532" y="6697"/>
                </a:lnTo>
                <a:lnTo>
                  <a:pt x="7575" y="6655"/>
                </a:lnTo>
                <a:lnTo>
                  <a:pt x="7596" y="6590"/>
                </a:lnTo>
                <a:lnTo>
                  <a:pt x="7618" y="6526"/>
                </a:lnTo>
                <a:lnTo>
                  <a:pt x="7596" y="6462"/>
                </a:lnTo>
                <a:lnTo>
                  <a:pt x="7575" y="6398"/>
                </a:lnTo>
                <a:lnTo>
                  <a:pt x="7575" y="6398"/>
                </a:lnTo>
                <a:lnTo>
                  <a:pt x="7511" y="6355"/>
                </a:lnTo>
                <a:lnTo>
                  <a:pt x="7425" y="6355"/>
                </a:lnTo>
                <a:lnTo>
                  <a:pt x="7361" y="6398"/>
                </a:lnTo>
                <a:lnTo>
                  <a:pt x="7318" y="6441"/>
                </a:lnTo>
                <a:lnTo>
                  <a:pt x="7275" y="6505"/>
                </a:lnTo>
                <a:lnTo>
                  <a:pt x="7275" y="6590"/>
                </a:lnTo>
                <a:lnTo>
                  <a:pt x="7297" y="6655"/>
                </a:lnTo>
                <a:lnTo>
                  <a:pt x="7340" y="6719"/>
                </a:lnTo>
                <a:lnTo>
                  <a:pt x="7340" y="671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859590" y="1521996"/>
            <a:ext cx="276697" cy="203912"/>
          </a:xfrm>
          <a:custGeom>
            <a:rect b="b" l="l" r="r" t="t"/>
            <a:pathLst>
              <a:path extrusionOk="0" h="7553" w="10249">
                <a:moveTo>
                  <a:pt x="10056" y="2332"/>
                </a:moveTo>
                <a:lnTo>
                  <a:pt x="10056" y="2332"/>
                </a:lnTo>
                <a:lnTo>
                  <a:pt x="9949" y="2225"/>
                </a:lnTo>
                <a:lnTo>
                  <a:pt x="9821" y="2140"/>
                </a:lnTo>
                <a:lnTo>
                  <a:pt x="9671" y="2054"/>
                </a:lnTo>
                <a:lnTo>
                  <a:pt x="9543" y="1990"/>
                </a:lnTo>
                <a:lnTo>
                  <a:pt x="9372" y="1947"/>
                </a:lnTo>
                <a:lnTo>
                  <a:pt x="9222" y="1926"/>
                </a:lnTo>
                <a:lnTo>
                  <a:pt x="9072" y="1926"/>
                </a:lnTo>
                <a:lnTo>
                  <a:pt x="8901" y="1926"/>
                </a:lnTo>
                <a:lnTo>
                  <a:pt x="8901" y="1926"/>
                </a:lnTo>
                <a:lnTo>
                  <a:pt x="8709" y="1947"/>
                </a:lnTo>
                <a:lnTo>
                  <a:pt x="8516" y="1990"/>
                </a:lnTo>
                <a:lnTo>
                  <a:pt x="8323" y="2054"/>
                </a:lnTo>
                <a:lnTo>
                  <a:pt x="8131" y="2140"/>
                </a:lnTo>
                <a:lnTo>
                  <a:pt x="8131" y="2140"/>
                </a:lnTo>
                <a:lnTo>
                  <a:pt x="8002" y="2225"/>
                </a:lnTo>
                <a:lnTo>
                  <a:pt x="7895" y="2268"/>
                </a:lnTo>
                <a:lnTo>
                  <a:pt x="7767" y="2290"/>
                </a:lnTo>
                <a:lnTo>
                  <a:pt x="7617" y="2268"/>
                </a:lnTo>
                <a:lnTo>
                  <a:pt x="7617" y="2268"/>
                </a:lnTo>
                <a:lnTo>
                  <a:pt x="7446" y="2247"/>
                </a:lnTo>
                <a:lnTo>
                  <a:pt x="7296" y="2204"/>
                </a:lnTo>
                <a:lnTo>
                  <a:pt x="7147" y="2140"/>
                </a:lnTo>
                <a:lnTo>
                  <a:pt x="7018" y="2011"/>
                </a:lnTo>
                <a:lnTo>
                  <a:pt x="7018" y="2011"/>
                </a:lnTo>
                <a:lnTo>
                  <a:pt x="6933" y="1883"/>
                </a:lnTo>
                <a:lnTo>
                  <a:pt x="6868" y="1776"/>
                </a:lnTo>
                <a:lnTo>
                  <a:pt x="6783" y="1648"/>
                </a:lnTo>
                <a:lnTo>
                  <a:pt x="6697" y="1519"/>
                </a:lnTo>
                <a:lnTo>
                  <a:pt x="6697" y="1519"/>
                </a:lnTo>
                <a:lnTo>
                  <a:pt x="6483" y="1348"/>
                </a:lnTo>
                <a:lnTo>
                  <a:pt x="6291" y="1177"/>
                </a:lnTo>
                <a:lnTo>
                  <a:pt x="6077" y="1049"/>
                </a:lnTo>
                <a:lnTo>
                  <a:pt x="5820" y="963"/>
                </a:lnTo>
                <a:lnTo>
                  <a:pt x="5820" y="963"/>
                </a:lnTo>
                <a:lnTo>
                  <a:pt x="5692" y="920"/>
                </a:lnTo>
                <a:lnTo>
                  <a:pt x="5670" y="899"/>
                </a:lnTo>
                <a:lnTo>
                  <a:pt x="5649" y="877"/>
                </a:lnTo>
                <a:lnTo>
                  <a:pt x="5649" y="813"/>
                </a:lnTo>
                <a:lnTo>
                  <a:pt x="5713" y="685"/>
                </a:lnTo>
                <a:lnTo>
                  <a:pt x="5713" y="685"/>
                </a:lnTo>
                <a:lnTo>
                  <a:pt x="5820" y="471"/>
                </a:lnTo>
                <a:lnTo>
                  <a:pt x="5863" y="364"/>
                </a:lnTo>
                <a:lnTo>
                  <a:pt x="5863" y="214"/>
                </a:lnTo>
                <a:lnTo>
                  <a:pt x="5863" y="214"/>
                </a:lnTo>
                <a:lnTo>
                  <a:pt x="5820" y="150"/>
                </a:lnTo>
                <a:lnTo>
                  <a:pt x="5735" y="107"/>
                </a:lnTo>
                <a:lnTo>
                  <a:pt x="5670" y="64"/>
                </a:lnTo>
                <a:lnTo>
                  <a:pt x="5585" y="22"/>
                </a:lnTo>
                <a:lnTo>
                  <a:pt x="5371" y="0"/>
                </a:lnTo>
                <a:lnTo>
                  <a:pt x="5157" y="22"/>
                </a:lnTo>
                <a:lnTo>
                  <a:pt x="4943" y="64"/>
                </a:lnTo>
                <a:lnTo>
                  <a:pt x="4772" y="171"/>
                </a:lnTo>
                <a:lnTo>
                  <a:pt x="4708" y="214"/>
                </a:lnTo>
                <a:lnTo>
                  <a:pt x="4643" y="300"/>
                </a:lnTo>
                <a:lnTo>
                  <a:pt x="4601" y="364"/>
                </a:lnTo>
                <a:lnTo>
                  <a:pt x="4579" y="450"/>
                </a:lnTo>
                <a:lnTo>
                  <a:pt x="4579" y="450"/>
                </a:lnTo>
                <a:lnTo>
                  <a:pt x="4579" y="514"/>
                </a:lnTo>
                <a:lnTo>
                  <a:pt x="4622" y="578"/>
                </a:lnTo>
                <a:lnTo>
                  <a:pt x="4708" y="728"/>
                </a:lnTo>
                <a:lnTo>
                  <a:pt x="4793" y="856"/>
                </a:lnTo>
                <a:lnTo>
                  <a:pt x="4814" y="920"/>
                </a:lnTo>
                <a:lnTo>
                  <a:pt x="4793" y="963"/>
                </a:lnTo>
                <a:lnTo>
                  <a:pt x="4793" y="963"/>
                </a:lnTo>
                <a:lnTo>
                  <a:pt x="4665" y="1006"/>
                </a:lnTo>
                <a:lnTo>
                  <a:pt x="4494" y="1049"/>
                </a:lnTo>
                <a:lnTo>
                  <a:pt x="4494" y="1049"/>
                </a:lnTo>
                <a:lnTo>
                  <a:pt x="4301" y="1113"/>
                </a:lnTo>
                <a:lnTo>
                  <a:pt x="4130" y="1198"/>
                </a:lnTo>
                <a:lnTo>
                  <a:pt x="4130" y="1198"/>
                </a:lnTo>
                <a:lnTo>
                  <a:pt x="3937" y="1327"/>
                </a:lnTo>
                <a:lnTo>
                  <a:pt x="3766" y="1455"/>
                </a:lnTo>
                <a:lnTo>
                  <a:pt x="3616" y="1605"/>
                </a:lnTo>
                <a:lnTo>
                  <a:pt x="3574" y="1691"/>
                </a:lnTo>
                <a:lnTo>
                  <a:pt x="3509" y="1797"/>
                </a:lnTo>
                <a:lnTo>
                  <a:pt x="3509" y="1797"/>
                </a:lnTo>
                <a:lnTo>
                  <a:pt x="3445" y="1926"/>
                </a:lnTo>
                <a:lnTo>
                  <a:pt x="3338" y="2033"/>
                </a:lnTo>
                <a:lnTo>
                  <a:pt x="3338" y="2033"/>
                </a:lnTo>
                <a:lnTo>
                  <a:pt x="3231" y="2097"/>
                </a:lnTo>
                <a:lnTo>
                  <a:pt x="3124" y="2183"/>
                </a:lnTo>
                <a:lnTo>
                  <a:pt x="3124" y="2183"/>
                </a:lnTo>
                <a:lnTo>
                  <a:pt x="2996" y="2354"/>
                </a:lnTo>
                <a:lnTo>
                  <a:pt x="2867" y="2525"/>
                </a:lnTo>
                <a:lnTo>
                  <a:pt x="2632" y="2910"/>
                </a:lnTo>
                <a:lnTo>
                  <a:pt x="2632" y="2910"/>
                </a:lnTo>
                <a:lnTo>
                  <a:pt x="2547" y="3081"/>
                </a:lnTo>
                <a:lnTo>
                  <a:pt x="2482" y="3252"/>
                </a:lnTo>
                <a:lnTo>
                  <a:pt x="2418" y="3445"/>
                </a:lnTo>
                <a:lnTo>
                  <a:pt x="2333" y="3616"/>
                </a:lnTo>
                <a:lnTo>
                  <a:pt x="2333" y="3616"/>
                </a:lnTo>
                <a:lnTo>
                  <a:pt x="2268" y="3595"/>
                </a:lnTo>
                <a:lnTo>
                  <a:pt x="2204" y="3552"/>
                </a:lnTo>
                <a:lnTo>
                  <a:pt x="2161" y="3509"/>
                </a:lnTo>
                <a:lnTo>
                  <a:pt x="2140" y="3424"/>
                </a:lnTo>
                <a:lnTo>
                  <a:pt x="2076" y="3274"/>
                </a:lnTo>
                <a:lnTo>
                  <a:pt x="2033" y="3081"/>
                </a:lnTo>
                <a:lnTo>
                  <a:pt x="1969" y="2696"/>
                </a:lnTo>
                <a:lnTo>
                  <a:pt x="1926" y="2525"/>
                </a:lnTo>
                <a:lnTo>
                  <a:pt x="1883" y="2418"/>
                </a:lnTo>
                <a:lnTo>
                  <a:pt x="1883" y="2418"/>
                </a:lnTo>
                <a:lnTo>
                  <a:pt x="1819" y="2332"/>
                </a:lnTo>
                <a:lnTo>
                  <a:pt x="1734" y="2268"/>
                </a:lnTo>
                <a:lnTo>
                  <a:pt x="1669" y="2225"/>
                </a:lnTo>
                <a:lnTo>
                  <a:pt x="1584" y="2183"/>
                </a:lnTo>
                <a:lnTo>
                  <a:pt x="1413" y="2161"/>
                </a:lnTo>
                <a:lnTo>
                  <a:pt x="1220" y="2161"/>
                </a:lnTo>
                <a:lnTo>
                  <a:pt x="1027" y="2183"/>
                </a:lnTo>
                <a:lnTo>
                  <a:pt x="813" y="2225"/>
                </a:lnTo>
                <a:lnTo>
                  <a:pt x="621" y="2247"/>
                </a:lnTo>
                <a:lnTo>
                  <a:pt x="450" y="2268"/>
                </a:lnTo>
                <a:lnTo>
                  <a:pt x="450" y="2268"/>
                </a:lnTo>
                <a:lnTo>
                  <a:pt x="279" y="2290"/>
                </a:lnTo>
                <a:lnTo>
                  <a:pt x="107" y="2311"/>
                </a:lnTo>
                <a:lnTo>
                  <a:pt x="43" y="2332"/>
                </a:lnTo>
                <a:lnTo>
                  <a:pt x="0" y="2375"/>
                </a:lnTo>
                <a:lnTo>
                  <a:pt x="0" y="2439"/>
                </a:lnTo>
                <a:lnTo>
                  <a:pt x="22" y="2546"/>
                </a:lnTo>
                <a:lnTo>
                  <a:pt x="22" y="2546"/>
                </a:lnTo>
                <a:lnTo>
                  <a:pt x="43" y="2632"/>
                </a:lnTo>
                <a:lnTo>
                  <a:pt x="86" y="2696"/>
                </a:lnTo>
                <a:lnTo>
                  <a:pt x="150" y="2760"/>
                </a:lnTo>
                <a:lnTo>
                  <a:pt x="214" y="2803"/>
                </a:lnTo>
                <a:lnTo>
                  <a:pt x="364" y="2889"/>
                </a:lnTo>
                <a:lnTo>
                  <a:pt x="535" y="2953"/>
                </a:lnTo>
                <a:lnTo>
                  <a:pt x="535" y="2953"/>
                </a:lnTo>
                <a:lnTo>
                  <a:pt x="707" y="3081"/>
                </a:lnTo>
                <a:lnTo>
                  <a:pt x="856" y="3188"/>
                </a:lnTo>
                <a:lnTo>
                  <a:pt x="963" y="3317"/>
                </a:lnTo>
                <a:lnTo>
                  <a:pt x="1027" y="3466"/>
                </a:lnTo>
                <a:lnTo>
                  <a:pt x="1070" y="3616"/>
                </a:lnTo>
                <a:lnTo>
                  <a:pt x="1092" y="3787"/>
                </a:lnTo>
                <a:lnTo>
                  <a:pt x="1070" y="3980"/>
                </a:lnTo>
                <a:lnTo>
                  <a:pt x="1049" y="4172"/>
                </a:lnTo>
                <a:lnTo>
                  <a:pt x="1049" y="4172"/>
                </a:lnTo>
                <a:lnTo>
                  <a:pt x="1027" y="4493"/>
                </a:lnTo>
                <a:lnTo>
                  <a:pt x="1006" y="4814"/>
                </a:lnTo>
                <a:lnTo>
                  <a:pt x="1006" y="4964"/>
                </a:lnTo>
                <a:lnTo>
                  <a:pt x="1027" y="5114"/>
                </a:lnTo>
                <a:lnTo>
                  <a:pt x="1070" y="5264"/>
                </a:lnTo>
                <a:lnTo>
                  <a:pt x="1113" y="5413"/>
                </a:lnTo>
                <a:lnTo>
                  <a:pt x="1113" y="5413"/>
                </a:lnTo>
                <a:lnTo>
                  <a:pt x="1263" y="5670"/>
                </a:lnTo>
                <a:lnTo>
                  <a:pt x="1327" y="5777"/>
                </a:lnTo>
                <a:lnTo>
                  <a:pt x="1434" y="5884"/>
                </a:lnTo>
                <a:lnTo>
                  <a:pt x="1541" y="5991"/>
                </a:lnTo>
                <a:lnTo>
                  <a:pt x="1648" y="6055"/>
                </a:lnTo>
                <a:lnTo>
                  <a:pt x="1776" y="6119"/>
                </a:lnTo>
                <a:lnTo>
                  <a:pt x="1926" y="6184"/>
                </a:lnTo>
                <a:lnTo>
                  <a:pt x="1926" y="6184"/>
                </a:lnTo>
                <a:lnTo>
                  <a:pt x="2119" y="6226"/>
                </a:lnTo>
                <a:lnTo>
                  <a:pt x="2333" y="6226"/>
                </a:lnTo>
                <a:lnTo>
                  <a:pt x="2333" y="6226"/>
                </a:lnTo>
                <a:lnTo>
                  <a:pt x="2418" y="6205"/>
                </a:lnTo>
                <a:lnTo>
                  <a:pt x="2525" y="6184"/>
                </a:lnTo>
                <a:lnTo>
                  <a:pt x="2525" y="6184"/>
                </a:lnTo>
                <a:lnTo>
                  <a:pt x="2568" y="6205"/>
                </a:lnTo>
                <a:lnTo>
                  <a:pt x="2632" y="6248"/>
                </a:lnTo>
                <a:lnTo>
                  <a:pt x="2718" y="6355"/>
                </a:lnTo>
                <a:lnTo>
                  <a:pt x="2825" y="6505"/>
                </a:lnTo>
                <a:lnTo>
                  <a:pt x="2910" y="6612"/>
                </a:lnTo>
                <a:lnTo>
                  <a:pt x="2910" y="6612"/>
                </a:lnTo>
                <a:lnTo>
                  <a:pt x="3146" y="6847"/>
                </a:lnTo>
                <a:lnTo>
                  <a:pt x="3381" y="7039"/>
                </a:lnTo>
                <a:lnTo>
                  <a:pt x="3659" y="7211"/>
                </a:lnTo>
                <a:lnTo>
                  <a:pt x="3959" y="7339"/>
                </a:lnTo>
                <a:lnTo>
                  <a:pt x="3959" y="7339"/>
                </a:lnTo>
                <a:lnTo>
                  <a:pt x="4301" y="7446"/>
                </a:lnTo>
                <a:lnTo>
                  <a:pt x="4665" y="7510"/>
                </a:lnTo>
                <a:lnTo>
                  <a:pt x="5028" y="7553"/>
                </a:lnTo>
                <a:lnTo>
                  <a:pt x="5392" y="7553"/>
                </a:lnTo>
                <a:lnTo>
                  <a:pt x="5756" y="7510"/>
                </a:lnTo>
                <a:lnTo>
                  <a:pt x="6098" y="7425"/>
                </a:lnTo>
                <a:lnTo>
                  <a:pt x="6441" y="7275"/>
                </a:lnTo>
                <a:lnTo>
                  <a:pt x="6612" y="7211"/>
                </a:lnTo>
                <a:lnTo>
                  <a:pt x="6762" y="7104"/>
                </a:lnTo>
                <a:lnTo>
                  <a:pt x="6762" y="7104"/>
                </a:lnTo>
                <a:lnTo>
                  <a:pt x="6911" y="6997"/>
                </a:lnTo>
                <a:lnTo>
                  <a:pt x="7040" y="6890"/>
                </a:lnTo>
                <a:lnTo>
                  <a:pt x="7275" y="6633"/>
                </a:lnTo>
                <a:lnTo>
                  <a:pt x="7510" y="6376"/>
                </a:lnTo>
                <a:lnTo>
                  <a:pt x="7746" y="6119"/>
                </a:lnTo>
                <a:lnTo>
                  <a:pt x="7746" y="6119"/>
                </a:lnTo>
                <a:lnTo>
                  <a:pt x="7938" y="5927"/>
                </a:lnTo>
                <a:lnTo>
                  <a:pt x="8109" y="5713"/>
                </a:lnTo>
                <a:lnTo>
                  <a:pt x="8238" y="5478"/>
                </a:lnTo>
                <a:lnTo>
                  <a:pt x="8366" y="5242"/>
                </a:lnTo>
                <a:lnTo>
                  <a:pt x="8366" y="5242"/>
                </a:lnTo>
                <a:lnTo>
                  <a:pt x="8537" y="4985"/>
                </a:lnTo>
                <a:lnTo>
                  <a:pt x="8709" y="4750"/>
                </a:lnTo>
                <a:lnTo>
                  <a:pt x="8922" y="4558"/>
                </a:lnTo>
                <a:lnTo>
                  <a:pt x="9158" y="4344"/>
                </a:lnTo>
                <a:lnTo>
                  <a:pt x="9607" y="3958"/>
                </a:lnTo>
                <a:lnTo>
                  <a:pt x="9821" y="3766"/>
                </a:lnTo>
                <a:lnTo>
                  <a:pt x="10014" y="3531"/>
                </a:lnTo>
                <a:lnTo>
                  <a:pt x="10014" y="3531"/>
                </a:lnTo>
                <a:lnTo>
                  <a:pt x="10099" y="3402"/>
                </a:lnTo>
                <a:lnTo>
                  <a:pt x="10185" y="3252"/>
                </a:lnTo>
                <a:lnTo>
                  <a:pt x="10228" y="3081"/>
                </a:lnTo>
                <a:lnTo>
                  <a:pt x="10249" y="2931"/>
                </a:lnTo>
                <a:lnTo>
                  <a:pt x="10249" y="2782"/>
                </a:lnTo>
                <a:lnTo>
                  <a:pt x="10206" y="2632"/>
                </a:lnTo>
                <a:lnTo>
                  <a:pt x="10163" y="2482"/>
                </a:lnTo>
                <a:lnTo>
                  <a:pt x="10056" y="2332"/>
                </a:lnTo>
                <a:lnTo>
                  <a:pt x="10056" y="2332"/>
                </a:lnTo>
                <a:close/>
                <a:moveTo>
                  <a:pt x="1584" y="5435"/>
                </a:moveTo>
                <a:lnTo>
                  <a:pt x="1584" y="5435"/>
                </a:lnTo>
                <a:lnTo>
                  <a:pt x="1520" y="5306"/>
                </a:lnTo>
                <a:lnTo>
                  <a:pt x="1477" y="5157"/>
                </a:lnTo>
                <a:lnTo>
                  <a:pt x="1434" y="5028"/>
                </a:lnTo>
                <a:lnTo>
                  <a:pt x="1434" y="4878"/>
                </a:lnTo>
                <a:lnTo>
                  <a:pt x="1434" y="4579"/>
                </a:lnTo>
                <a:lnTo>
                  <a:pt x="1434" y="4279"/>
                </a:lnTo>
                <a:lnTo>
                  <a:pt x="1434" y="4279"/>
                </a:lnTo>
                <a:lnTo>
                  <a:pt x="1455" y="4001"/>
                </a:lnTo>
                <a:lnTo>
                  <a:pt x="1455" y="3723"/>
                </a:lnTo>
                <a:lnTo>
                  <a:pt x="1455" y="3595"/>
                </a:lnTo>
                <a:lnTo>
                  <a:pt x="1434" y="3445"/>
                </a:lnTo>
                <a:lnTo>
                  <a:pt x="1391" y="3317"/>
                </a:lnTo>
                <a:lnTo>
                  <a:pt x="1327" y="3188"/>
                </a:lnTo>
                <a:lnTo>
                  <a:pt x="1327" y="3188"/>
                </a:lnTo>
                <a:lnTo>
                  <a:pt x="1263" y="3081"/>
                </a:lnTo>
                <a:lnTo>
                  <a:pt x="1199" y="2974"/>
                </a:lnTo>
                <a:lnTo>
                  <a:pt x="1092" y="2889"/>
                </a:lnTo>
                <a:lnTo>
                  <a:pt x="1006" y="2824"/>
                </a:lnTo>
                <a:lnTo>
                  <a:pt x="771" y="2696"/>
                </a:lnTo>
                <a:lnTo>
                  <a:pt x="535" y="2589"/>
                </a:lnTo>
                <a:lnTo>
                  <a:pt x="535" y="2589"/>
                </a:lnTo>
                <a:lnTo>
                  <a:pt x="600" y="2568"/>
                </a:lnTo>
                <a:lnTo>
                  <a:pt x="685" y="2546"/>
                </a:lnTo>
                <a:lnTo>
                  <a:pt x="878" y="2504"/>
                </a:lnTo>
                <a:lnTo>
                  <a:pt x="1220" y="2461"/>
                </a:lnTo>
                <a:lnTo>
                  <a:pt x="1220" y="2461"/>
                </a:lnTo>
                <a:lnTo>
                  <a:pt x="1327" y="2461"/>
                </a:lnTo>
                <a:lnTo>
                  <a:pt x="1413" y="2439"/>
                </a:lnTo>
                <a:lnTo>
                  <a:pt x="1498" y="2482"/>
                </a:lnTo>
                <a:lnTo>
                  <a:pt x="1584" y="2546"/>
                </a:lnTo>
                <a:lnTo>
                  <a:pt x="1584" y="2546"/>
                </a:lnTo>
                <a:lnTo>
                  <a:pt x="1648" y="2611"/>
                </a:lnTo>
                <a:lnTo>
                  <a:pt x="1669" y="2675"/>
                </a:lnTo>
                <a:lnTo>
                  <a:pt x="1712" y="2846"/>
                </a:lnTo>
                <a:lnTo>
                  <a:pt x="1755" y="3210"/>
                </a:lnTo>
                <a:lnTo>
                  <a:pt x="1755" y="3210"/>
                </a:lnTo>
                <a:lnTo>
                  <a:pt x="1798" y="3381"/>
                </a:lnTo>
                <a:lnTo>
                  <a:pt x="1840" y="3531"/>
                </a:lnTo>
                <a:lnTo>
                  <a:pt x="1926" y="3680"/>
                </a:lnTo>
                <a:lnTo>
                  <a:pt x="2033" y="3809"/>
                </a:lnTo>
                <a:lnTo>
                  <a:pt x="2033" y="3809"/>
                </a:lnTo>
                <a:lnTo>
                  <a:pt x="2161" y="3873"/>
                </a:lnTo>
                <a:lnTo>
                  <a:pt x="2226" y="3916"/>
                </a:lnTo>
                <a:lnTo>
                  <a:pt x="2268" y="3937"/>
                </a:lnTo>
                <a:lnTo>
                  <a:pt x="2268" y="3937"/>
                </a:lnTo>
                <a:lnTo>
                  <a:pt x="2268" y="3980"/>
                </a:lnTo>
                <a:lnTo>
                  <a:pt x="2268" y="4065"/>
                </a:lnTo>
                <a:lnTo>
                  <a:pt x="2226" y="4194"/>
                </a:lnTo>
                <a:lnTo>
                  <a:pt x="2226" y="4194"/>
                </a:lnTo>
                <a:lnTo>
                  <a:pt x="2204" y="4515"/>
                </a:lnTo>
                <a:lnTo>
                  <a:pt x="2204" y="4814"/>
                </a:lnTo>
                <a:lnTo>
                  <a:pt x="2204" y="4814"/>
                </a:lnTo>
                <a:lnTo>
                  <a:pt x="2226" y="5092"/>
                </a:lnTo>
                <a:lnTo>
                  <a:pt x="2290" y="5371"/>
                </a:lnTo>
                <a:lnTo>
                  <a:pt x="2354" y="5649"/>
                </a:lnTo>
                <a:lnTo>
                  <a:pt x="2440" y="5905"/>
                </a:lnTo>
                <a:lnTo>
                  <a:pt x="2440" y="5905"/>
                </a:lnTo>
                <a:lnTo>
                  <a:pt x="2183" y="5863"/>
                </a:lnTo>
                <a:lnTo>
                  <a:pt x="2054" y="5820"/>
                </a:lnTo>
                <a:lnTo>
                  <a:pt x="1947" y="5777"/>
                </a:lnTo>
                <a:lnTo>
                  <a:pt x="1840" y="5734"/>
                </a:lnTo>
                <a:lnTo>
                  <a:pt x="1755" y="5649"/>
                </a:lnTo>
                <a:lnTo>
                  <a:pt x="1669" y="5563"/>
                </a:lnTo>
                <a:lnTo>
                  <a:pt x="1584" y="5435"/>
                </a:lnTo>
                <a:lnTo>
                  <a:pt x="1584" y="5435"/>
                </a:lnTo>
                <a:close/>
                <a:moveTo>
                  <a:pt x="5563" y="343"/>
                </a:moveTo>
                <a:lnTo>
                  <a:pt x="5563" y="343"/>
                </a:lnTo>
                <a:lnTo>
                  <a:pt x="5499" y="471"/>
                </a:lnTo>
                <a:lnTo>
                  <a:pt x="5392" y="642"/>
                </a:lnTo>
                <a:lnTo>
                  <a:pt x="5285" y="792"/>
                </a:lnTo>
                <a:lnTo>
                  <a:pt x="5242" y="835"/>
                </a:lnTo>
                <a:lnTo>
                  <a:pt x="5200" y="856"/>
                </a:lnTo>
                <a:lnTo>
                  <a:pt x="5200" y="856"/>
                </a:lnTo>
                <a:lnTo>
                  <a:pt x="5157" y="792"/>
                </a:lnTo>
                <a:lnTo>
                  <a:pt x="5071" y="685"/>
                </a:lnTo>
                <a:lnTo>
                  <a:pt x="5007" y="557"/>
                </a:lnTo>
                <a:lnTo>
                  <a:pt x="4964" y="471"/>
                </a:lnTo>
                <a:lnTo>
                  <a:pt x="4964" y="471"/>
                </a:lnTo>
                <a:lnTo>
                  <a:pt x="5114" y="407"/>
                </a:lnTo>
                <a:lnTo>
                  <a:pt x="5242" y="364"/>
                </a:lnTo>
                <a:lnTo>
                  <a:pt x="5392" y="343"/>
                </a:lnTo>
                <a:lnTo>
                  <a:pt x="5563" y="343"/>
                </a:lnTo>
                <a:lnTo>
                  <a:pt x="5563" y="343"/>
                </a:lnTo>
                <a:close/>
                <a:moveTo>
                  <a:pt x="4814" y="1733"/>
                </a:moveTo>
                <a:lnTo>
                  <a:pt x="4814" y="1733"/>
                </a:lnTo>
                <a:lnTo>
                  <a:pt x="4879" y="1519"/>
                </a:lnTo>
                <a:lnTo>
                  <a:pt x="4943" y="1412"/>
                </a:lnTo>
                <a:lnTo>
                  <a:pt x="5007" y="1327"/>
                </a:lnTo>
                <a:lnTo>
                  <a:pt x="5007" y="1327"/>
                </a:lnTo>
                <a:lnTo>
                  <a:pt x="5071" y="1284"/>
                </a:lnTo>
                <a:lnTo>
                  <a:pt x="5114" y="1241"/>
                </a:lnTo>
                <a:lnTo>
                  <a:pt x="5242" y="1220"/>
                </a:lnTo>
                <a:lnTo>
                  <a:pt x="5392" y="1220"/>
                </a:lnTo>
                <a:lnTo>
                  <a:pt x="5521" y="1241"/>
                </a:lnTo>
                <a:lnTo>
                  <a:pt x="5521" y="1241"/>
                </a:lnTo>
                <a:lnTo>
                  <a:pt x="5756" y="1284"/>
                </a:lnTo>
                <a:lnTo>
                  <a:pt x="5991" y="1391"/>
                </a:lnTo>
                <a:lnTo>
                  <a:pt x="6184" y="1519"/>
                </a:lnTo>
                <a:lnTo>
                  <a:pt x="6269" y="1605"/>
                </a:lnTo>
                <a:lnTo>
                  <a:pt x="6355" y="1691"/>
                </a:lnTo>
                <a:lnTo>
                  <a:pt x="6355" y="1691"/>
                </a:lnTo>
                <a:lnTo>
                  <a:pt x="6462" y="1797"/>
                </a:lnTo>
                <a:lnTo>
                  <a:pt x="6505" y="1862"/>
                </a:lnTo>
                <a:lnTo>
                  <a:pt x="6548" y="1947"/>
                </a:lnTo>
                <a:lnTo>
                  <a:pt x="6548" y="1947"/>
                </a:lnTo>
                <a:lnTo>
                  <a:pt x="5970" y="1990"/>
                </a:lnTo>
                <a:lnTo>
                  <a:pt x="5414" y="2011"/>
                </a:lnTo>
                <a:lnTo>
                  <a:pt x="5414" y="2011"/>
                </a:lnTo>
                <a:lnTo>
                  <a:pt x="5178" y="2033"/>
                </a:lnTo>
                <a:lnTo>
                  <a:pt x="4964" y="2033"/>
                </a:lnTo>
                <a:lnTo>
                  <a:pt x="4964" y="2033"/>
                </a:lnTo>
                <a:lnTo>
                  <a:pt x="4900" y="2033"/>
                </a:lnTo>
                <a:lnTo>
                  <a:pt x="4836" y="2011"/>
                </a:lnTo>
                <a:lnTo>
                  <a:pt x="4814" y="1990"/>
                </a:lnTo>
                <a:lnTo>
                  <a:pt x="4793" y="1947"/>
                </a:lnTo>
                <a:lnTo>
                  <a:pt x="4793" y="1862"/>
                </a:lnTo>
                <a:lnTo>
                  <a:pt x="4814" y="1733"/>
                </a:lnTo>
                <a:lnTo>
                  <a:pt x="4814" y="1733"/>
                </a:lnTo>
                <a:close/>
                <a:moveTo>
                  <a:pt x="4322" y="1755"/>
                </a:moveTo>
                <a:lnTo>
                  <a:pt x="4322" y="1755"/>
                </a:lnTo>
                <a:lnTo>
                  <a:pt x="4344" y="1562"/>
                </a:lnTo>
                <a:lnTo>
                  <a:pt x="4408" y="1391"/>
                </a:lnTo>
                <a:lnTo>
                  <a:pt x="4408" y="1391"/>
                </a:lnTo>
                <a:lnTo>
                  <a:pt x="4408" y="1498"/>
                </a:lnTo>
                <a:lnTo>
                  <a:pt x="4387" y="1712"/>
                </a:lnTo>
                <a:lnTo>
                  <a:pt x="4365" y="1926"/>
                </a:lnTo>
                <a:lnTo>
                  <a:pt x="4344" y="2033"/>
                </a:lnTo>
                <a:lnTo>
                  <a:pt x="4344" y="2033"/>
                </a:lnTo>
                <a:lnTo>
                  <a:pt x="4301" y="1969"/>
                </a:lnTo>
                <a:lnTo>
                  <a:pt x="4301" y="1883"/>
                </a:lnTo>
                <a:lnTo>
                  <a:pt x="4322" y="1755"/>
                </a:lnTo>
                <a:lnTo>
                  <a:pt x="4322" y="1755"/>
                </a:lnTo>
                <a:close/>
                <a:moveTo>
                  <a:pt x="4001" y="1819"/>
                </a:moveTo>
                <a:lnTo>
                  <a:pt x="4001" y="1733"/>
                </a:lnTo>
                <a:lnTo>
                  <a:pt x="4001" y="1733"/>
                </a:lnTo>
                <a:lnTo>
                  <a:pt x="4001" y="1733"/>
                </a:lnTo>
                <a:lnTo>
                  <a:pt x="4001" y="1776"/>
                </a:lnTo>
                <a:lnTo>
                  <a:pt x="4001" y="1883"/>
                </a:lnTo>
                <a:lnTo>
                  <a:pt x="4001" y="1990"/>
                </a:lnTo>
                <a:lnTo>
                  <a:pt x="3980" y="2033"/>
                </a:lnTo>
                <a:lnTo>
                  <a:pt x="3980" y="2033"/>
                </a:lnTo>
                <a:lnTo>
                  <a:pt x="4001" y="1819"/>
                </a:lnTo>
                <a:lnTo>
                  <a:pt x="4001" y="1819"/>
                </a:lnTo>
                <a:close/>
                <a:moveTo>
                  <a:pt x="7874" y="4665"/>
                </a:moveTo>
                <a:lnTo>
                  <a:pt x="7874" y="4665"/>
                </a:lnTo>
                <a:lnTo>
                  <a:pt x="7874" y="4857"/>
                </a:lnTo>
                <a:lnTo>
                  <a:pt x="7831" y="5028"/>
                </a:lnTo>
                <a:lnTo>
                  <a:pt x="7767" y="5221"/>
                </a:lnTo>
                <a:lnTo>
                  <a:pt x="7703" y="5392"/>
                </a:lnTo>
                <a:lnTo>
                  <a:pt x="7532" y="5713"/>
                </a:lnTo>
                <a:lnTo>
                  <a:pt x="7339" y="6012"/>
                </a:lnTo>
                <a:lnTo>
                  <a:pt x="7339" y="6012"/>
                </a:lnTo>
                <a:lnTo>
                  <a:pt x="7232" y="6162"/>
                </a:lnTo>
                <a:lnTo>
                  <a:pt x="7104" y="6291"/>
                </a:lnTo>
                <a:lnTo>
                  <a:pt x="6868" y="6505"/>
                </a:lnTo>
                <a:lnTo>
                  <a:pt x="6355" y="6911"/>
                </a:lnTo>
                <a:lnTo>
                  <a:pt x="6355" y="6911"/>
                </a:lnTo>
                <a:lnTo>
                  <a:pt x="6248" y="6954"/>
                </a:lnTo>
                <a:lnTo>
                  <a:pt x="6162" y="6997"/>
                </a:lnTo>
                <a:lnTo>
                  <a:pt x="6077" y="7039"/>
                </a:lnTo>
                <a:lnTo>
                  <a:pt x="5970" y="7061"/>
                </a:lnTo>
                <a:lnTo>
                  <a:pt x="5970" y="7061"/>
                </a:lnTo>
                <a:lnTo>
                  <a:pt x="6013" y="6954"/>
                </a:lnTo>
                <a:lnTo>
                  <a:pt x="5991" y="6825"/>
                </a:lnTo>
                <a:lnTo>
                  <a:pt x="5970" y="6783"/>
                </a:lnTo>
                <a:lnTo>
                  <a:pt x="5927" y="6761"/>
                </a:lnTo>
                <a:lnTo>
                  <a:pt x="5863" y="6761"/>
                </a:lnTo>
                <a:lnTo>
                  <a:pt x="5799" y="6804"/>
                </a:lnTo>
                <a:lnTo>
                  <a:pt x="5799" y="6804"/>
                </a:lnTo>
                <a:lnTo>
                  <a:pt x="5777" y="6847"/>
                </a:lnTo>
                <a:lnTo>
                  <a:pt x="5756" y="6932"/>
                </a:lnTo>
                <a:lnTo>
                  <a:pt x="5735" y="7018"/>
                </a:lnTo>
                <a:lnTo>
                  <a:pt x="5713" y="7082"/>
                </a:lnTo>
                <a:lnTo>
                  <a:pt x="5713" y="7082"/>
                </a:lnTo>
                <a:lnTo>
                  <a:pt x="5649" y="7104"/>
                </a:lnTo>
                <a:lnTo>
                  <a:pt x="5542" y="7104"/>
                </a:lnTo>
                <a:lnTo>
                  <a:pt x="5371" y="7082"/>
                </a:lnTo>
                <a:lnTo>
                  <a:pt x="5371" y="7082"/>
                </a:lnTo>
                <a:lnTo>
                  <a:pt x="5371" y="6932"/>
                </a:lnTo>
                <a:lnTo>
                  <a:pt x="5371" y="6740"/>
                </a:lnTo>
                <a:lnTo>
                  <a:pt x="5371" y="6676"/>
                </a:lnTo>
                <a:lnTo>
                  <a:pt x="5328" y="6633"/>
                </a:lnTo>
                <a:lnTo>
                  <a:pt x="5307" y="6633"/>
                </a:lnTo>
                <a:lnTo>
                  <a:pt x="5285" y="6654"/>
                </a:lnTo>
                <a:lnTo>
                  <a:pt x="5221" y="6740"/>
                </a:lnTo>
                <a:lnTo>
                  <a:pt x="5221" y="6740"/>
                </a:lnTo>
                <a:lnTo>
                  <a:pt x="5178" y="6804"/>
                </a:lnTo>
                <a:lnTo>
                  <a:pt x="5178" y="6868"/>
                </a:lnTo>
                <a:lnTo>
                  <a:pt x="5157" y="6932"/>
                </a:lnTo>
                <a:lnTo>
                  <a:pt x="5135" y="6997"/>
                </a:lnTo>
                <a:lnTo>
                  <a:pt x="5135" y="6997"/>
                </a:lnTo>
                <a:lnTo>
                  <a:pt x="5071" y="7039"/>
                </a:lnTo>
                <a:lnTo>
                  <a:pt x="4986" y="7061"/>
                </a:lnTo>
                <a:lnTo>
                  <a:pt x="4793" y="7061"/>
                </a:lnTo>
                <a:lnTo>
                  <a:pt x="4793" y="7061"/>
                </a:lnTo>
                <a:lnTo>
                  <a:pt x="4879" y="6890"/>
                </a:lnTo>
                <a:lnTo>
                  <a:pt x="4900" y="6761"/>
                </a:lnTo>
                <a:lnTo>
                  <a:pt x="4921" y="6654"/>
                </a:lnTo>
                <a:lnTo>
                  <a:pt x="4921" y="6526"/>
                </a:lnTo>
                <a:lnTo>
                  <a:pt x="4900" y="6462"/>
                </a:lnTo>
                <a:lnTo>
                  <a:pt x="4879" y="6419"/>
                </a:lnTo>
                <a:lnTo>
                  <a:pt x="4836" y="6419"/>
                </a:lnTo>
                <a:lnTo>
                  <a:pt x="4793" y="6419"/>
                </a:lnTo>
                <a:lnTo>
                  <a:pt x="4729" y="6419"/>
                </a:lnTo>
                <a:lnTo>
                  <a:pt x="4729" y="6419"/>
                </a:lnTo>
                <a:lnTo>
                  <a:pt x="4665" y="6483"/>
                </a:lnTo>
                <a:lnTo>
                  <a:pt x="4622" y="6569"/>
                </a:lnTo>
                <a:lnTo>
                  <a:pt x="4579" y="6654"/>
                </a:lnTo>
                <a:lnTo>
                  <a:pt x="4558" y="6783"/>
                </a:lnTo>
                <a:lnTo>
                  <a:pt x="4536" y="6890"/>
                </a:lnTo>
                <a:lnTo>
                  <a:pt x="4515" y="6975"/>
                </a:lnTo>
                <a:lnTo>
                  <a:pt x="4451" y="7039"/>
                </a:lnTo>
                <a:lnTo>
                  <a:pt x="4429" y="7061"/>
                </a:lnTo>
                <a:lnTo>
                  <a:pt x="4387" y="7061"/>
                </a:lnTo>
                <a:lnTo>
                  <a:pt x="4387" y="7061"/>
                </a:lnTo>
                <a:lnTo>
                  <a:pt x="4365" y="7039"/>
                </a:lnTo>
                <a:lnTo>
                  <a:pt x="4344" y="7018"/>
                </a:lnTo>
                <a:lnTo>
                  <a:pt x="4322" y="6911"/>
                </a:lnTo>
                <a:lnTo>
                  <a:pt x="4344" y="6761"/>
                </a:lnTo>
                <a:lnTo>
                  <a:pt x="4387" y="6612"/>
                </a:lnTo>
                <a:lnTo>
                  <a:pt x="4472" y="6269"/>
                </a:lnTo>
                <a:lnTo>
                  <a:pt x="4494" y="6119"/>
                </a:lnTo>
                <a:lnTo>
                  <a:pt x="4472" y="6077"/>
                </a:lnTo>
                <a:lnTo>
                  <a:pt x="4472" y="6034"/>
                </a:lnTo>
                <a:lnTo>
                  <a:pt x="4472" y="6034"/>
                </a:lnTo>
                <a:lnTo>
                  <a:pt x="4429" y="5991"/>
                </a:lnTo>
                <a:lnTo>
                  <a:pt x="4387" y="5970"/>
                </a:lnTo>
                <a:lnTo>
                  <a:pt x="4344" y="5948"/>
                </a:lnTo>
                <a:lnTo>
                  <a:pt x="4322" y="5970"/>
                </a:lnTo>
                <a:lnTo>
                  <a:pt x="4258" y="6034"/>
                </a:lnTo>
                <a:lnTo>
                  <a:pt x="4194" y="6141"/>
                </a:lnTo>
                <a:lnTo>
                  <a:pt x="4108" y="6398"/>
                </a:lnTo>
                <a:lnTo>
                  <a:pt x="4066" y="6590"/>
                </a:lnTo>
                <a:lnTo>
                  <a:pt x="4066" y="6590"/>
                </a:lnTo>
                <a:lnTo>
                  <a:pt x="4023" y="6740"/>
                </a:lnTo>
                <a:lnTo>
                  <a:pt x="4001" y="6847"/>
                </a:lnTo>
                <a:lnTo>
                  <a:pt x="3980" y="6890"/>
                </a:lnTo>
                <a:lnTo>
                  <a:pt x="3980" y="6890"/>
                </a:lnTo>
                <a:lnTo>
                  <a:pt x="3937" y="6911"/>
                </a:lnTo>
                <a:lnTo>
                  <a:pt x="3894" y="6911"/>
                </a:lnTo>
                <a:lnTo>
                  <a:pt x="3894" y="6890"/>
                </a:lnTo>
                <a:lnTo>
                  <a:pt x="3873" y="6868"/>
                </a:lnTo>
                <a:lnTo>
                  <a:pt x="3873" y="6761"/>
                </a:lnTo>
                <a:lnTo>
                  <a:pt x="3873" y="6697"/>
                </a:lnTo>
                <a:lnTo>
                  <a:pt x="3873" y="6697"/>
                </a:lnTo>
                <a:lnTo>
                  <a:pt x="3937" y="6269"/>
                </a:lnTo>
                <a:lnTo>
                  <a:pt x="4001" y="5841"/>
                </a:lnTo>
                <a:lnTo>
                  <a:pt x="4001" y="5841"/>
                </a:lnTo>
                <a:lnTo>
                  <a:pt x="4023" y="5692"/>
                </a:lnTo>
                <a:lnTo>
                  <a:pt x="4023" y="5627"/>
                </a:lnTo>
                <a:lnTo>
                  <a:pt x="4001" y="5563"/>
                </a:lnTo>
                <a:lnTo>
                  <a:pt x="4001" y="5563"/>
                </a:lnTo>
                <a:lnTo>
                  <a:pt x="3937" y="5542"/>
                </a:lnTo>
                <a:lnTo>
                  <a:pt x="3894" y="5542"/>
                </a:lnTo>
                <a:lnTo>
                  <a:pt x="3852" y="5563"/>
                </a:lnTo>
                <a:lnTo>
                  <a:pt x="3830" y="5606"/>
                </a:lnTo>
                <a:lnTo>
                  <a:pt x="3766" y="5713"/>
                </a:lnTo>
                <a:lnTo>
                  <a:pt x="3745" y="5820"/>
                </a:lnTo>
                <a:lnTo>
                  <a:pt x="3745" y="5820"/>
                </a:lnTo>
                <a:lnTo>
                  <a:pt x="3638" y="6291"/>
                </a:lnTo>
                <a:lnTo>
                  <a:pt x="3531" y="6697"/>
                </a:lnTo>
                <a:lnTo>
                  <a:pt x="3531" y="6697"/>
                </a:lnTo>
                <a:lnTo>
                  <a:pt x="3488" y="6676"/>
                </a:lnTo>
                <a:lnTo>
                  <a:pt x="3445" y="6633"/>
                </a:lnTo>
                <a:lnTo>
                  <a:pt x="3424" y="6590"/>
                </a:lnTo>
                <a:lnTo>
                  <a:pt x="3402" y="6505"/>
                </a:lnTo>
                <a:lnTo>
                  <a:pt x="3402" y="6333"/>
                </a:lnTo>
                <a:lnTo>
                  <a:pt x="3424" y="6119"/>
                </a:lnTo>
                <a:lnTo>
                  <a:pt x="3509" y="5670"/>
                </a:lnTo>
                <a:lnTo>
                  <a:pt x="3552" y="5499"/>
                </a:lnTo>
                <a:lnTo>
                  <a:pt x="3552" y="5392"/>
                </a:lnTo>
                <a:lnTo>
                  <a:pt x="3552" y="5392"/>
                </a:lnTo>
                <a:lnTo>
                  <a:pt x="3552" y="5306"/>
                </a:lnTo>
                <a:lnTo>
                  <a:pt x="3531" y="5242"/>
                </a:lnTo>
                <a:lnTo>
                  <a:pt x="3509" y="5221"/>
                </a:lnTo>
                <a:lnTo>
                  <a:pt x="3467" y="5199"/>
                </a:lnTo>
                <a:lnTo>
                  <a:pt x="3424" y="5199"/>
                </a:lnTo>
                <a:lnTo>
                  <a:pt x="3381" y="5242"/>
                </a:lnTo>
                <a:lnTo>
                  <a:pt x="3338" y="5285"/>
                </a:lnTo>
                <a:lnTo>
                  <a:pt x="3295" y="5328"/>
                </a:lnTo>
                <a:lnTo>
                  <a:pt x="3295" y="5328"/>
                </a:lnTo>
                <a:lnTo>
                  <a:pt x="3231" y="5520"/>
                </a:lnTo>
                <a:lnTo>
                  <a:pt x="3167" y="5734"/>
                </a:lnTo>
                <a:lnTo>
                  <a:pt x="3081" y="6119"/>
                </a:lnTo>
                <a:lnTo>
                  <a:pt x="3081" y="6119"/>
                </a:lnTo>
                <a:lnTo>
                  <a:pt x="3060" y="6098"/>
                </a:lnTo>
                <a:lnTo>
                  <a:pt x="3039" y="6034"/>
                </a:lnTo>
                <a:lnTo>
                  <a:pt x="3039" y="5841"/>
                </a:lnTo>
                <a:lnTo>
                  <a:pt x="3081" y="5520"/>
                </a:lnTo>
                <a:lnTo>
                  <a:pt x="3081" y="5520"/>
                </a:lnTo>
                <a:lnTo>
                  <a:pt x="3124" y="5306"/>
                </a:lnTo>
                <a:lnTo>
                  <a:pt x="3188" y="5092"/>
                </a:lnTo>
                <a:lnTo>
                  <a:pt x="3253" y="4878"/>
                </a:lnTo>
                <a:lnTo>
                  <a:pt x="3253" y="4772"/>
                </a:lnTo>
                <a:lnTo>
                  <a:pt x="3253" y="4686"/>
                </a:lnTo>
                <a:lnTo>
                  <a:pt x="3253" y="4686"/>
                </a:lnTo>
                <a:lnTo>
                  <a:pt x="3253" y="4600"/>
                </a:lnTo>
                <a:lnTo>
                  <a:pt x="3210" y="4558"/>
                </a:lnTo>
                <a:lnTo>
                  <a:pt x="3167" y="4558"/>
                </a:lnTo>
                <a:lnTo>
                  <a:pt x="3124" y="4579"/>
                </a:lnTo>
                <a:lnTo>
                  <a:pt x="3017" y="4686"/>
                </a:lnTo>
                <a:lnTo>
                  <a:pt x="2932" y="4814"/>
                </a:lnTo>
                <a:lnTo>
                  <a:pt x="2932" y="4814"/>
                </a:lnTo>
                <a:lnTo>
                  <a:pt x="2910" y="4921"/>
                </a:lnTo>
                <a:lnTo>
                  <a:pt x="2889" y="5050"/>
                </a:lnTo>
                <a:lnTo>
                  <a:pt x="2867" y="5178"/>
                </a:lnTo>
                <a:lnTo>
                  <a:pt x="2825" y="5285"/>
                </a:lnTo>
                <a:lnTo>
                  <a:pt x="2825" y="5285"/>
                </a:lnTo>
                <a:lnTo>
                  <a:pt x="2825" y="5264"/>
                </a:lnTo>
                <a:lnTo>
                  <a:pt x="2825" y="5242"/>
                </a:lnTo>
                <a:lnTo>
                  <a:pt x="2825" y="5114"/>
                </a:lnTo>
                <a:lnTo>
                  <a:pt x="2846" y="4900"/>
                </a:lnTo>
                <a:lnTo>
                  <a:pt x="2846" y="4900"/>
                </a:lnTo>
                <a:lnTo>
                  <a:pt x="2910" y="4472"/>
                </a:lnTo>
                <a:lnTo>
                  <a:pt x="2910" y="4472"/>
                </a:lnTo>
                <a:lnTo>
                  <a:pt x="3017" y="4151"/>
                </a:lnTo>
                <a:lnTo>
                  <a:pt x="3124" y="3851"/>
                </a:lnTo>
                <a:lnTo>
                  <a:pt x="3124" y="3851"/>
                </a:lnTo>
                <a:lnTo>
                  <a:pt x="3146" y="3723"/>
                </a:lnTo>
                <a:lnTo>
                  <a:pt x="3146" y="3680"/>
                </a:lnTo>
                <a:lnTo>
                  <a:pt x="3124" y="3638"/>
                </a:lnTo>
                <a:lnTo>
                  <a:pt x="3103" y="3616"/>
                </a:lnTo>
                <a:lnTo>
                  <a:pt x="3060" y="3595"/>
                </a:lnTo>
                <a:lnTo>
                  <a:pt x="3017" y="3616"/>
                </a:lnTo>
                <a:lnTo>
                  <a:pt x="2932" y="3659"/>
                </a:lnTo>
                <a:lnTo>
                  <a:pt x="2932" y="3659"/>
                </a:lnTo>
                <a:lnTo>
                  <a:pt x="2867" y="3702"/>
                </a:lnTo>
                <a:lnTo>
                  <a:pt x="2825" y="3787"/>
                </a:lnTo>
                <a:lnTo>
                  <a:pt x="2739" y="3980"/>
                </a:lnTo>
                <a:lnTo>
                  <a:pt x="2611" y="4344"/>
                </a:lnTo>
                <a:lnTo>
                  <a:pt x="2611" y="4344"/>
                </a:lnTo>
                <a:lnTo>
                  <a:pt x="2589" y="4322"/>
                </a:lnTo>
                <a:lnTo>
                  <a:pt x="2589" y="4258"/>
                </a:lnTo>
                <a:lnTo>
                  <a:pt x="2589" y="4108"/>
                </a:lnTo>
                <a:lnTo>
                  <a:pt x="2632" y="3851"/>
                </a:lnTo>
                <a:lnTo>
                  <a:pt x="2632" y="3851"/>
                </a:lnTo>
                <a:lnTo>
                  <a:pt x="2675" y="3638"/>
                </a:lnTo>
                <a:lnTo>
                  <a:pt x="2739" y="3445"/>
                </a:lnTo>
                <a:lnTo>
                  <a:pt x="2825" y="3252"/>
                </a:lnTo>
                <a:lnTo>
                  <a:pt x="2910" y="3060"/>
                </a:lnTo>
                <a:lnTo>
                  <a:pt x="2910" y="3060"/>
                </a:lnTo>
                <a:lnTo>
                  <a:pt x="3081" y="2782"/>
                </a:lnTo>
                <a:lnTo>
                  <a:pt x="3167" y="2653"/>
                </a:lnTo>
                <a:lnTo>
                  <a:pt x="3274" y="2525"/>
                </a:lnTo>
                <a:lnTo>
                  <a:pt x="3274" y="2525"/>
                </a:lnTo>
                <a:lnTo>
                  <a:pt x="3360" y="2461"/>
                </a:lnTo>
                <a:lnTo>
                  <a:pt x="3445" y="2418"/>
                </a:lnTo>
                <a:lnTo>
                  <a:pt x="3531" y="2397"/>
                </a:lnTo>
                <a:lnTo>
                  <a:pt x="3638" y="2397"/>
                </a:lnTo>
                <a:lnTo>
                  <a:pt x="3830" y="2397"/>
                </a:lnTo>
                <a:lnTo>
                  <a:pt x="4044" y="2418"/>
                </a:lnTo>
                <a:lnTo>
                  <a:pt x="4044" y="2418"/>
                </a:lnTo>
                <a:lnTo>
                  <a:pt x="4836" y="2439"/>
                </a:lnTo>
                <a:lnTo>
                  <a:pt x="5221" y="2439"/>
                </a:lnTo>
                <a:lnTo>
                  <a:pt x="5628" y="2418"/>
                </a:lnTo>
                <a:lnTo>
                  <a:pt x="5628" y="2418"/>
                </a:lnTo>
                <a:lnTo>
                  <a:pt x="5991" y="2397"/>
                </a:lnTo>
                <a:lnTo>
                  <a:pt x="6355" y="2354"/>
                </a:lnTo>
                <a:lnTo>
                  <a:pt x="6355" y="2354"/>
                </a:lnTo>
                <a:lnTo>
                  <a:pt x="6612" y="2290"/>
                </a:lnTo>
                <a:lnTo>
                  <a:pt x="6740" y="2268"/>
                </a:lnTo>
                <a:lnTo>
                  <a:pt x="6804" y="2290"/>
                </a:lnTo>
                <a:lnTo>
                  <a:pt x="6868" y="2311"/>
                </a:lnTo>
                <a:lnTo>
                  <a:pt x="6868" y="2311"/>
                </a:lnTo>
                <a:lnTo>
                  <a:pt x="6975" y="2397"/>
                </a:lnTo>
                <a:lnTo>
                  <a:pt x="7061" y="2525"/>
                </a:lnTo>
                <a:lnTo>
                  <a:pt x="7168" y="2653"/>
                </a:lnTo>
                <a:lnTo>
                  <a:pt x="7254" y="2760"/>
                </a:lnTo>
                <a:lnTo>
                  <a:pt x="7254" y="2760"/>
                </a:lnTo>
                <a:lnTo>
                  <a:pt x="7361" y="2889"/>
                </a:lnTo>
                <a:lnTo>
                  <a:pt x="7446" y="3017"/>
                </a:lnTo>
                <a:lnTo>
                  <a:pt x="7596" y="3317"/>
                </a:lnTo>
                <a:lnTo>
                  <a:pt x="7596" y="3317"/>
                </a:lnTo>
                <a:lnTo>
                  <a:pt x="7724" y="3638"/>
                </a:lnTo>
                <a:lnTo>
                  <a:pt x="7831" y="3980"/>
                </a:lnTo>
                <a:lnTo>
                  <a:pt x="7874" y="4322"/>
                </a:lnTo>
                <a:lnTo>
                  <a:pt x="7874" y="4665"/>
                </a:lnTo>
                <a:lnTo>
                  <a:pt x="7874" y="4665"/>
                </a:lnTo>
                <a:close/>
                <a:moveTo>
                  <a:pt x="7960" y="3274"/>
                </a:moveTo>
                <a:lnTo>
                  <a:pt x="7960" y="3274"/>
                </a:lnTo>
                <a:lnTo>
                  <a:pt x="7981" y="3231"/>
                </a:lnTo>
                <a:lnTo>
                  <a:pt x="8024" y="3210"/>
                </a:lnTo>
                <a:lnTo>
                  <a:pt x="8088" y="3188"/>
                </a:lnTo>
                <a:lnTo>
                  <a:pt x="8088" y="3188"/>
                </a:lnTo>
                <a:lnTo>
                  <a:pt x="8238" y="3081"/>
                </a:lnTo>
                <a:lnTo>
                  <a:pt x="8409" y="2974"/>
                </a:lnTo>
                <a:lnTo>
                  <a:pt x="8602" y="2910"/>
                </a:lnTo>
                <a:lnTo>
                  <a:pt x="8773" y="2889"/>
                </a:lnTo>
                <a:lnTo>
                  <a:pt x="8773" y="2889"/>
                </a:lnTo>
                <a:lnTo>
                  <a:pt x="8901" y="2846"/>
                </a:lnTo>
                <a:lnTo>
                  <a:pt x="8987" y="2846"/>
                </a:lnTo>
                <a:lnTo>
                  <a:pt x="9029" y="2889"/>
                </a:lnTo>
                <a:lnTo>
                  <a:pt x="9051" y="2974"/>
                </a:lnTo>
                <a:lnTo>
                  <a:pt x="9029" y="3060"/>
                </a:lnTo>
                <a:lnTo>
                  <a:pt x="9008" y="3145"/>
                </a:lnTo>
                <a:lnTo>
                  <a:pt x="8944" y="3231"/>
                </a:lnTo>
                <a:lnTo>
                  <a:pt x="8880" y="3317"/>
                </a:lnTo>
                <a:lnTo>
                  <a:pt x="8880" y="3317"/>
                </a:lnTo>
                <a:lnTo>
                  <a:pt x="8730" y="3466"/>
                </a:lnTo>
                <a:lnTo>
                  <a:pt x="8537" y="3595"/>
                </a:lnTo>
                <a:lnTo>
                  <a:pt x="8345" y="3723"/>
                </a:lnTo>
                <a:lnTo>
                  <a:pt x="8152" y="3830"/>
                </a:lnTo>
                <a:lnTo>
                  <a:pt x="8152" y="3830"/>
                </a:lnTo>
                <a:lnTo>
                  <a:pt x="8109" y="3702"/>
                </a:lnTo>
                <a:lnTo>
                  <a:pt x="8045" y="3552"/>
                </a:lnTo>
                <a:lnTo>
                  <a:pt x="7981" y="3381"/>
                </a:lnTo>
                <a:lnTo>
                  <a:pt x="7960" y="3317"/>
                </a:lnTo>
                <a:lnTo>
                  <a:pt x="7960" y="3274"/>
                </a:lnTo>
                <a:lnTo>
                  <a:pt x="7960" y="3274"/>
                </a:lnTo>
                <a:close/>
                <a:moveTo>
                  <a:pt x="8345" y="4643"/>
                </a:moveTo>
                <a:lnTo>
                  <a:pt x="8345" y="4643"/>
                </a:lnTo>
                <a:lnTo>
                  <a:pt x="8302" y="4665"/>
                </a:lnTo>
                <a:lnTo>
                  <a:pt x="8281" y="4686"/>
                </a:lnTo>
                <a:lnTo>
                  <a:pt x="8281" y="4729"/>
                </a:lnTo>
                <a:lnTo>
                  <a:pt x="8238" y="4729"/>
                </a:lnTo>
                <a:lnTo>
                  <a:pt x="8238" y="4729"/>
                </a:lnTo>
                <a:lnTo>
                  <a:pt x="8238" y="4429"/>
                </a:lnTo>
                <a:lnTo>
                  <a:pt x="8216" y="4130"/>
                </a:lnTo>
                <a:lnTo>
                  <a:pt x="8216" y="4130"/>
                </a:lnTo>
                <a:lnTo>
                  <a:pt x="8323" y="4108"/>
                </a:lnTo>
                <a:lnTo>
                  <a:pt x="8430" y="4087"/>
                </a:lnTo>
                <a:lnTo>
                  <a:pt x="8559" y="4023"/>
                </a:lnTo>
                <a:lnTo>
                  <a:pt x="8666" y="3937"/>
                </a:lnTo>
                <a:lnTo>
                  <a:pt x="8880" y="3766"/>
                </a:lnTo>
                <a:lnTo>
                  <a:pt x="9051" y="3616"/>
                </a:lnTo>
                <a:lnTo>
                  <a:pt x="9051" y="3616"/>
                </a:lnTo>
                <a:lnTo>
                  <a:pt x="9201" y="3445"/>
                </a:lnTo>
                <a:lnTo>
                  <a:pt x="9286" y="3359"/>
                </a:lnTo>
                <a:lnTo>
                  <a:pt x="9350" y="3252"/>
                </a:lnTo>
                <a:lnTo>
                  <a:pt x="9393" y="3145"/>
                </a:lnTo>
                <a:lnTo>
                  <a:pt x="9415" y="3038"/>
                </a:lnTo>
                <a:lnTo>
                  <a:pt x="9415" y="2931"/>
                </a:lnTo>
                <a:lnTo>
                  <a:pt x="9393" y="2824"/>
                </a:lnTo>
                <a:lnTo>
                  <a:pt x="9393" y="2824"/>
                </a:lnTo>
                <a:lnTo>
                  <a:pt x="9329" y="2718"/>
                </a:lnTo>
                <a:lnTo>
                  <a:pt x="9265" y="2653"/>
                </a:lnTo>
                <a:lnTo>
                  <a:pt x="9179" y="2589"/>
                </a:lnTo>
                <a:lnTo>
                  <a:pt x="9094" y="2568"/>
                </a:lnTo>
                <a:lnTo>
                  <a:pt x="8987" y="2546"/>
                </a:lnTo>
                <a:lnTo>
                  <a:pt x="8880" y="2546"/>
                </a:lnTo>
                <a:lnTo>
                  <a:pt x="8687" y="2568"/>
                </a:lnTo>
                <a:lnTo>
                  <a:pt x="8687" y="2568"/>
                </a:lnTo>
                <a:lnTo>
                  <a:pt x="8559" y="2611"/>
                </a:lnTo>
                <a:lnTo>
                  <a:pt x="8452" y="2653"/>
                </a:lnTo>
                <a:lnTo>
                  <a:pt x="8238" y="2760"/>
                </a:lnTo>
                <a:lnTo>
                  <a:pt x="8045" y="2889"/>
                </a:lnTo>
                <a:lnTo>
                  <a:pt x="7831" y="2996"/>
                </a:lnTo>
                <a:lnTo>
                  <a:pt x="7831" y="2996"/>
                </a:lnTo>
                <a:lnTo>
                  <a:pt x="7746" y="2867"/>
                </a:lnTo>
                <a:lnTo>
                  <a:pt x="7660" y="2760"/>
                </a:lnTo>
                <a:lnTo>
                  <a:pt x="7660" y="2760"/>
                </a:lnTo>
                <a:lnTo>
                  <a:pt x="7596" y="2653"/>
                </a:lnTo>
                <a:lnTo>
                  <a:pt x="7553" y="2568"/>
                </a:lnTo>
                <a:lnTo>
                  <a:pt x="7553" y="2568"/>
                </a:lnTo>
                <a:lnTo>
                  <a:pt x="7617" y="2568"/>
                </a:lnTo>
                <a:lnTo>
                  <a:pt x="7767" y="2568"/>
                </a:lnTo>
                <a:lnTo>
                  <a:pt x="7917" y="2568"/>
                </a:lnTo>
                <a:lnTo>
                  <a:pt x="8024" y="2546"/>
                </a:lnTo>
                <a:lnTo>
                  <a:pt x="8024" y="2546"/>
                </a:lnTo>
                <a:lnTo>
                  <a:pt x="8323" y="2439"/>
                </a:lnTo>
                <a:lnTo>
                  <a:pt x="8623" y="2354"/>
                </a:lnTo>
                <a:lnTo>
                  <a:pt x="8623" y="2354"/>
                </a:lnTo>
                <a:lnTo>
                  <a:pt x="8794" y="2332"/>
                </a:lnTo>
                <a:lnTo>
                  <a:pt x="8944" y="2311"/>
                </a:lnTo>
                <a:lnTo>
                  <a:pt x="9136" y="2311"/>
                </a:lnTo>
                <a:lnTo>
                  <a:pt x="9308" y="2332"/>
                </a:lnTo>
                <a:lnTo>
                  <a:pt x="9457" y="2354"/>
                </a:lnTo>
                <a:lnTo>
                  <a:pt x="9607" y="2439"/>
                </a:lnTo>
                <a:lnTo>
                  <a:pt x="9736" y="2525"/>
                </a:lnTo>
                <a:lnTo>
                  <a:pt x="9800" y="2589"/>
                </a:lnTo>
                <a:lnTo>
                  <a:pt x="9842" y="2675"/>
                </a:lnTo>
                <a:lnTo>
                  <a:pt x="9842" y="2675"/>
                </a:lnTo>
                <a:lnTo>
                  <a:pt x="9885" y="2824"/>
                </a:lnTo>
                <a:lnTo>
                  <a:pt x="9885" y="2953"/>
                </a:lnTo>
                <a:lnTo>
                  <a:pt x="9864" y="3103"/>
                </a:lnTo>
                <a:lnTo>
                  <a:pt x="9800" y="3231"/>
                </a:lnTo>
                <a:lnTo>
                  <a:pt x="9714" y="3359"/>
                </a:lnTo>
                <a:lnTo>
                  <a:pt x="9607" y="3488"/>
                </a:lnTo>
                <a:lnTo>
                  <a:pt x="9329" y="3745"/>
                </a:lnTo>
                <a:lnTo>
                  <a:pt x="8751" y="4215"/>
                </a:lnTo>
                <a:lnTo>
                  <a:pt x="8495" y="4429"/>
                </a:lnTo>
                <a:lnTo>
                  <a:pt x="8409" y="4536"/>
                </a:lnTo>
                <a:lnTo>
                  <a:pt x="8345" y="4643"/>
                </a:lnTo>
                <a:lnTo>
                  <a:pt x="8345" y="4643"/>
                </a:lnTo>
                <a:close/>
                <a:moveTo>
                  <a:pt x="5349" y="4087"/>
                </a:moveTo>
                <a:lnTo>
                  <a:pt x="5349" y="4087"/>
                </a:lnTo>
                <a:lnTo>
                  <a:pt x="5307" y="4044"/>
                </a:lnTo>
                <a:lnTo>
                  <a:pt x="5264" y="4023"/>
                </a:lnTo>
                <a:lnTo>
                  <a:pt x="5221" y="4044"/>
                </a:lnTo>
                <a:lnTo>
                  <a:pt x="5157" y="4065"/>
                </a:lnTo>
                <a:lnTo>
                  <a:pt x="5028" y="4151"/>
                </a:lnTo>
                <a:lnTo>
                  <a:pt x="4900" y="4301"/>
                </a:lnTo>
                <a:lnTo>
                  <a:pt x="4793" y="4451"/>
                </a:lnTo>
                <a:lnTo>
                  <a:pt x="4708" y="4600"/>
                </a:lnTo>
                <a:lnTo>
                  <a:pt x="4686" y="4729"/>
                </a:lnTo>
                <a:lnTo>
                  <a:pt x="4686" y="4772"/>
                </a:lnTo>
                <a:lnTo>
                  <a:pt x="4708" y="4793"/>
                </a:lnTo>
                <a:lnTo>
                  <a:pt x="4708" y="4793"/>
                </a:lnTo>
                <a:lnTo>
                  <a:pt x="4750" y="4814"/>
                </a:lnTo>
                <a:lnTo>
                  <a:pt x="4793" y="4814"/>
                </a:lnTo>
                <a:lnTo>
                  <a:pt x="4857" y="4814"/>
                </a:lnTo>
                <a:lnTo>
                  <a:pt x="4900" y="4793"/>
                </a:lnTo>
                <a:lnTo>
                  <a:pt x="5028" y="4686"/>
                </a:lnTo>
                <a:lnTo>
                  <a:pt x="5114" y="4579"/>
                </a:lnTo>
                <a:lnTo>
                  <a:pt x="5221" y="4429"/>
                </a:lnTo>
                <a:lnTo>
                  <a:pt x="5285" y="4301"/>
                </a:lnTo>
                <a:lnTo>
                  <a:pt x="5328" y="4172"/>
                </a:lnTo>
                <a:lnTo>
                  <a:pt x="5349" y="4087"/>
                </a:lnTo>
                <a:lnTo>
                  <a:pt x="5349" y="4087"/>
                </a:lnTo>
                <a:close/>
                <a:moveTo>
                  <a:pt x="5135" y="4857"/>
                </a:moveTo>
                <a:lnTo>
                  <a:pt x="5135" y="4857"/>
                </a:lnTo>
                <a:lnTo>
                  <a:pt x="4943" y="5071"/>
                </a:lnTo>
                <a:lnTo>
                  <a:pt x="4857" y="5199"/>
                </a:lnTo>
                <a:lnTo>
                  <a:pt x="4857" y="5264"/>
                </a:lnTo>
                <a:lnTo>
                  <a:pt x="4857" y="5328"/>
                </a:lnTo>
                <a:lnTo>
                  <a:pt x="4857" y="5328"/>
                </a:lnTo>
                <a:lnTo>
                  <a:pt x="4900" y="5349"/>
                </a:lnTo>
                <a:lnTo>
                  <a:pt x="4943" y="5349"/>
                </a:lnTo>
                <a:lnTo>
                  <a:pt x="4986" y="5349"/>
                </a:lnTo>
                <a:lnTo>
                  <a:pt x="5028" y="5306"/>
                </a:lnTo>
                <a:lnTo>
                  <a:pt x="5135" y="5221"/>
                </a:lnTo>
                <a:lnTo>
                  <a:pt x="5242" y="5092"/>
                </a:lnTo>
                <a:lnTo>
                  <a:pt x="5349" y="4943"/>
                </a:lnTo>
                <a:lnTo>
                  <a:pt x="5435" y="4793"/>
                </a:lnTo>
                <a:lnTo>
                  <a:pt x="5499" y="4686"/>
                </a:lnTo>
                <a:lnTo>
                  <a:pt x="5521" y="4600"/>
                </a:lnTo>
                <a:lnTo>
                  <a:pt x="5521" y="4600"/>
                </a:lnTo>
                <a:lnTo>
                  <a:pt x="5392" y="4600"/>
                </a:lnTo>
                <a:lnTo>
                  <a:pt x="5349" y="4622"/>
                </a:lnTo>
                <a:lnTo>
                  <a:pt x="5307" y="4643"/>
                </a:lnTo>
                <a:lnTo>
                  <a:pt x="5221" y="4729"/>
                </a:lnTo>
                <a:lnTo>
                  <a:pt x="5135" y="4857"/>
                </a:lnTo>
                <a:lnTo>
                  <a:pt x="5135" y="485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442525" y="1504069"/>
            <a:ext cx="267464" cy="239765"/>
          </a:xfrm>
          <a:custGeom>
            <a:rect b="b" l="l" r="r" t="t"/>
            <a:pathLst>
              <a:path extrusionOk="0" h="8881" w="9907">
                <a:moveTo>
                  <a:pt x="9672" y="1328"/>
                </a:moveTo>
                <a:lnTo>
                  <a:pt x="9672" y="1328"/>
                </a:lnTo>
                <a:lnTo>
                  <a:pt x="9500" y="1071"/>
                </a:lnTo>
                <a:lnTo>
                  <a:pt x="9286" y="878"/>
                </a:lnTo>
                <a:lnTo>
                  <a:pt x="9051" y="707"/>
                </a:lnTo>
                <a:lnTo>
                  <a:pt x="8816" y="557"/>
                </a:lnTo>
                <a:lnTo>
                  <a:pt x="8538" y="429"/>
                </a:lnTo>
                <a:lnTo>
                  <a:pt x="8259" y="322"/>
                </a:lnTo>
                <a:lnTo>
                  <a:pt x="7981" y="258"/>
                </a:lnTo>
                <a:lnTo>
                  <a:pt x="7682" y="194"/>
                </a:lnTo>
                <a:lnTo>
                  <a:pt x="7682" y="194"/>
                </a:lnTo>
                <a:lnTo>
                  <a:pt x="7404" y="151"/>
                </a:lnTo>
                <a:lnTo>
                  <a:pt x="7126" y="129"/>
                </a:lnTo>
                <a:lnTo>
                  <a:pt x="6826" y="129"/>
                </a:lnTo>
                <a:lnTo>
                  <a:pt x="6548" y="129"/>
                </a:lnTo>
                <a:lnTo>
                  <a:pt x="6248" y="151"/>
                </a:lnTo>
                <a:lnTo>
                  <a:pt x="5970" y="194"/>
                </a:lnTo>
                <a:lnTo>
                  <a:pt x="5414" y="279"/>
                </a:lnTo>
                <a:lnTo>
                  <a:pt x="5414" y="279"/>
                </a:lnTo>
                <a:lnTo>
                  <a:pt x="5114" y="343"/>
                </a:lnTo>
                <a:lnTo>
                  <a:pt x="4836" y="365"/>
                </a:lnTo>
                <a:lnTo>
                  <a:pt x="4708" y="365"/>
                </a:lnTo>
                <a:lnTo>
                  <a:pt x="4558" y="343"/>
                </a:lnTo>
                <a:lnTo>
                  <a:pt x="4430" y="322"/>
                </a:lnTo>
                <a:lnTo>
                  <a:pt x="4280" y="279"/>
                </a:lnTo>
                <a:lnTo>
                  <a:pt x="4280" y="279"/>
                </a:lnTo>
                <a:lnTo>
                  <a:pt x="4023" y="172"/>
                </a:lnTo>
                <a:lnTo>
                  <a:pt x="3788" y="87"/>
                </a:lnTo>
                <a:lnTo>
                  <a:pt x="3531" y="22"/>
                </a:lnTo>
                <a:lnTo>
                  <a:pt x="3403" y="1"/>
                </a:lnTo>
                <a:lnTo>
                  <a:pt x="3253" y="1"/>
                </a:lnTo>
                <a:lnTo>
                  <a:pt x="3253" y="1"/>
                </a:lnTo>
                <a:lnTo>
                  <a:pt x="2996" y="65"/>
                </a:lnTo>
                <a:lnTo>
                  <a:pt x="2804" y="129"/>
                </a:lnTo>
                <a:lnTo>
                  <a:pt x="2675" y="194"/>
                </a:lnTo>
                <a:lnTo>
                  <a:pt x="2675" y="194"/>
                </a:lnTo>
                <a:lnTo>
                  <a:pt x="2590" y="258"/>
                </a:lnTo>
                <a:lnTo>
                  <a:pt x="2504" y="343"/>
                </a:lnTo>
                <a:lnTo>
                  <a:pt x="2354" y="536"/>
                </a:lnTo>
                <a:lnTo>
                  <a:pt x="2354" y="536"/>
                </a:lnTo>
                <a:lnTo>
                  <a:pt x="2290" y="686"/>
                </a:lnTo>
                <a:lnTo>
                  <a:pt x="2247" y="814"/>
                </a:lnTo>
                <a:lnTo>
                  <a:pt x="2247" y="942"/>
                </a:lnTo>
                <a:lnTo>
                  <a:pt x="2269" y="1092"/>
                </a:lnTo>
                <a:lnTo>
                  <a:pt x="2290" y="1221"/>
                </a:lnTo>
                <a:lnTo>
                  <a:pt x="2333" y="1370"/>
                </a:lnTo>
                <a:lnTo>
                  <a:pt x="2440" y="1627"/>
                </a:lnTo>
                <a:lnTo>
                  <a:pt x="2440" y="1627"/>
                </a:lnTo>
                <a:lnTo>
                  <a:pt x="2483" y="1777"/>
                </a:lnTo>
                <a:lnTo>
                  <a:pt x="2525" y="1948"/>
                </a:lnTo>
                <a:lnTo>
                  <a:pt x="2547" y="2098"/>
                </a:lnTo>
                <a:lnTo>
                  <a:pt x="2525" y="2269"/>
                </a:lnTo>
                <a:lnTo>
                  <a:pt x="2525" y="2269"/>
                </a:lnTo>
                <a:lnTo>
                  <a:pt x="2483" y="2376"/>
                </a:lnTo>
                <a:lnTo>
                  <a:pt x="2440" y="2483"/>
                </a:lnTo>
                <a:lnTo>
                  <a:pt x="2311" y="2675"/>
                </a:lnTo>
                <a:lnTo>
                  <a:pt x="2311" y="2675"/>
                </a:lnTo>
                <a:lnTo>
                  <a:pt x="2226" y="2825"/>
                </a:lnTo>
                <a:lnTo>
                  <a:pt x="2183" y="2975"/>
                </a:lnTo>
                <a:lnTo>
                  <a:pt x="2162" y="3125"/>
                </a:lnTo>
                <a:lnTo>
                  <a:pt x="2162" y="3296"/>
                </a:lnTo>
                <a:lnTo>
                  <a:pt x="2162" y="3446"/>
                </a:lnTo>
                <a:lnTo>
                  <a:pt x="2204" y="3595"/>
                </a:lnTo>
                <a:lnTo>
                  <a:pt x="2247" y="3767"/>
                </a:lnTo>
                <a:lnTo>
                  <a:pt x="2311" y="3916"/>
                </a:lnTo>
                <a:lnTo>
                  <a:pt x="2311" y="3916"/>
                </a:lnTo>
                <a:lnTo>
                  <a:pt x="2418" y="4152"/>
                </a:lnTo>
                <a:lnTo>
                  <a:pt x="2568" y="4344"/>
                </a:lnTo>
                <a:lnTo>
                  <a:pt x="2718" y="4515"/>
                </a:lnTo>
                <a:lnTo>
                  <a:pt x="2889" y="4665"/>
                </a:lnTo>
                <a:lnTo>
                  <a:pt x="3082" y="4794"/>
                </a:lnTo>
                <a:lnTo>
                  <a:pt x="3274" y="4879"/>
                </a:lnTo>
                <a:lnTo>
                  <a:pt x="3488" y="4965"/>
                </a:lnTo>
                <a:lnTo>
                  <a:pt x="3702" y="5008"/>
                </a:lnTo>
                <a:lnTo>
                  <a:pt x="3916" y="5029"/>
                </a:lnTo>
                <a:lnTo>
                  <a:pt x="4152" y="5029"/>
                </a:lnTo>
                <a:lnTo>
                  <a:pt x="4387" y="5008"/>
                </a:lnTo>
                <a:lnTo>
                  <a:pt x="4601" y="4965"/>
                </a:lnTo>
                <a:lnTo>
                  <a:pt x="4836" y="4901"/>
                </a:lnTo>
                <a:lnTo>
                  <a:pt x="5072" y="4836"/>
                </a:lnTo>
                <a:lnTo>
                  <a:pt x="5285" y="4729"/>
                </a:lnTo>
                <a:lnTo>
                  <a:pt x="5499" y="4622"/>
                </a:lnTo>
                <a:lnTo>
                  <a:pt x="5499" y="4622"/>
                </a:lnTo>
                <a:lnTo>
                  <a:pt x="5713" y="4515"/>
                </a:lnTo>
                <a:lnTo>
                  <a:pt x="5927" y="4409"/>
                </a:lnTo>
                <a:lnTo>
                  <a:pt x="5927" y="4409"/>
                </a:lnTo>
                <a:lnTo>
                  <a:pt x="6163" y="4302"/>
                </a:lnTo>
                <a:lnTo>
                  <a:pt x="6270" y="4237"/>
                </a:lnTo>
                <a:lnTo>
                  <a:pt x="6398" y="4216"/>
                </a:lnTo>
                <a:lnTo>
                  <a:pt x="6398" y="4216"/>
                </a:lnTo>
                <a:lnTo>
                  <a:pt x="6548" y="4195"/>
                </a:lnTo>
                <a:lnTo>
                  <a:pt x="6698" y="4216"/>
                </a:lnTo>
                <a:lnTo>
                  <a:pt x="6847" y="4237"/>
                </a:lnTo>
                <a:lnTo>
                  <a:pt x="6997" y="4302"/>
                </a:lnTo>
                <a:lnTo>
                  <a:pt x="7297" y="4409"/>
                </a:lnTo>
                <a:lnTo>
                  <a:pt x="7446" y="4451"/>
                </a:lnTo>
                <a:lnTo>
                  <a:pt x="7575" y="4473"/>
                </a:lnTo>
                <a:lnTo>
                  <a:pt x="7575" y="4473"/>
                </a:lnTo>
                <a:lnTo>
                  <a:pt x="7746" y="4494"/>
                </a:lnTo>
                <a:lnTo>
                  <a:pt x="7896" y="4515"/>
                </a:lnTo>
                <a:lnTo>
                  <a:pt x="8046" y="4494"/>
                </a:lnTo>
                <a:lnTo>
                  <a:pt x="8174" y="4473"/>
                </a:lnTo>
                <a:lnTo>
                  <a:pt x="8324" y="4451"/>
                </a:lnTo>
                <a:lnTo>
                  <a:pt x="8452" y="4387"/>
                </a:lnTo>
                <a:lnTo>
                  <a:pt x="8730" y="4259"/>
                </a:lnTo>
                <a:lnTo>
                  <a:pt x="8966" y="4109"/>
                </a:lnTo>
                <a:lnTo>
                  <a:pt x="9179" y="3895"/>
                </a:lnTo>
                <a:lnTo>
                  <a:pt x="9393" y="3660"/>
                </a:lnTo>
                <a:lnTo>
                  <a:pt x="9543" y="3424"/>
                </a:lnTo>
                <a:lnTo>
                  <a:pt x="9543" y="3424"/>
                </a:lnTo>
                <a:lnTo>
                  <a:pt x="9672" y="3168"/>
                </a:lnTo>
                <a:lnTo>
                  <a:pt x="9779" y="2911"/>
                </a:lnTo>
                <a:lnTo>
                  <a:pt x="9864" y="2654"/>
                </a:lnTo>
                <a:lnTo>
                  <a:pt x="9907" y="2376"/>
                </a:lnTo>
                <a:lnTo>
                  <a:pt x="9907" y="2098"/>
                </a:lnTo>
                <a:lnTo>
                  <a:pt x="9886" y="1841"/>
                </a:lnTo>
                <a:lnTo>
                  <a:pt x="9800" y="1563"/>
                </a:lnTo>
                <a:lnTo>
                  <a:pt x="9736" y="1434"/>
                </a:lnTo>
                <a:lnTo>
                  <a:pt x="9672" y="1328"/>
                </a:lnTo>
                <a:lnTo>
                  <a:pt x="9672" y="1328"/>
                </a:lnTo>
                <a:close/>
                <a:moveTo>
                  <a:pt x="9244" y="2954"/>
                </a:moveTo>
                <a:lnTo>
                  <a:pt x="9244" y="2954"/>
                </a:lnTo>
                <a:lnTo>
                  <a:pt x="9008" y="3317"/>
                </a:lnTo>
                <a:lnTo>
                  <a:pt x="8880" y="3488"/>
                </a:lnTo>
                <a:lnTo>
                  <a:pt x="8730" y="3638"/>
                </a:lnTo>
                <a:lnTo>
                  <a:pt x="8559" y="3767"/>
                </a:lnTo>
                <a:lnTo>
                  <a:pt x="8366" y="3874"/>
                </a:lnTo>
                <a:lnTo>
                  <a:pt x="8174" y="3959"/>
                </a:lnTo>
                <a:lnTo>
                  <a:pt x="8067" y="3981"/>
                </a:lnTo>
                <a:lnTo>
                  <a:pt x="7960" y="3981"/>
                </a:lnTo>
                <a:lnTo>
                  <a:pt x="7960" y="3981"/>
                </a:lnTo>
                <a:lnTo>
                  <a:pt x="7618" y="3959"/>
                </a:lnTo>
                <a:lnTo>
                  <a:pt x="7275" y="3895"/>
                </a:lnTo>
                <a:lnTo>
                  <a:pt x="6933" y="3852"/>
                </a:lnTo>
                <a:lnTo>
                  <a:pt x="6591" y="3809"/>
                </a:lnTo>
                <a:lnTo>
                  <a:pt x="6591" y="3809"/>
                </a:lnTo>
                <a:lnTo>
                  <a:pt x="6419" y="3809"/>
                </a:lnTo>
                <a:lnTo>
                  <a:pt x="6227" y="3852"/>
                </a:lnTo>
                <a:lnTo>
                  <a:pt x="6056" y="3916"/>
                </a:lnTo>
                <a:lnTo>
                  <a:pt x="5885" y="4002"/>
                </a:lnTo>
                <a:lnTo>
                  <a:pt x="5885" y="4002"/>
                </a:lnTo>
                <a:lnTo>
                  <a:pt x="5521" y="4195"/>
                </a:lnTo>
                <a:lnTo>
                  <a:pt x="5136" y="4366"/>
                </a:lnTo>
                <a:lnTo>
                  <a:pt x="5136" y="4366"/>
                </a:lnTo>
                <a:lnTo>
                  <a:pt x="4815" y="4451"/>
                </a:lnTo>
                <a:lnTo>
                  <a:pt x="4515" y="4537"/>
                </a:lnTo>
                <a:lnTo>
                  <a:pt x="4194" y="4580"/>
                </a:lnTo>
                <a:lnTo>
                  <a:pt x="3873" y="4580"/>
                </a:lnTo>
                <a:lnTo>
                  <a:pt x="3873" y="4580"/>
                </a:lnTo>
                <a:lnTo>
                  <a:pt x="3873" y="4537"/>
                </a:lnTo>
                <a:lnTo>
                  <a:pt x="3895" y="4473"/>
                </a:lnTo>
                <a:lnTo>
                  <a:pt x="3959" y="4302"/>
                </a:lnTo>
                <a:lnTo>
                  <a:pt x="3959" y="4237"/>
                </a:lnTo>
                <a:lnTo>
                  <a:pt x="3938" y="4173"/>
                </a:lnTo>
                <a:lnTo>
                  <a:pt x="3916" y="4152"/>
                </a:lnTo>
                <a:lnTo>
                  <a:pt x="3895" y="4152"/>
                </a:lnTo>
                <a:lnTo>
                  <a:pt x="3788" y="4173"/>
                </a:lnTo>
                <a:lnTo>
                  <a:pt x="3788" y="4173"/>
                </a:lnTo>
                <a:lnTo>
                  <a:pt x="3745" y="4195"/>
                </a:lnTo>
                <a:lnTo>
                  <a:pt x="3724" y="4237"/>
                </a:lnTo>
                <a:lnTo>
                  <a:pt x="3681" y="4366"/>
                </a:lnTo>
                <a:lnTo>
                  <a:pt x="3659" y="4473"/>
                </a:lnTo>
                <a:lnTo>
                  <a:pt x="3638" y="4515"/>
                </a:lnTo>
                <a:lnTo>
                  <a:pt x="3617" y="4537"/>
                </a:lnTo>
                <a:lnTo>
                  <a:pt x="3617" y="4537"/>
                </a:lnTo>
                <a:lnTo>
                  <a:pt x="3574" y="4558"/>
                </a:lnTo>
                <a:lnTo>
                  <a:pt x="3531" y="4558"/>
                </a:lnTo>
                <a:lnTo>
                  <a:pt x="3445" y="4515"/>
                </a:lnTo>
                <a:lnTo>
                  <a:pt x="3381" y="4473"/>
                </a:lnTo>
                <a:lnTo>
                  <a:pt x="3338" y="4409"/>
                </a:lnTo>
                <a:lnTo>
                  <a:pt x="3338" y="4409"/>
                </a:lnTo>
                <a:lnTo>
                  <a:pt x="3338" y="4387"/>
                </a:lnTo>
                <a:lnTo>
                  <a:pt x="3360" y="4344"/>
                </a:lnTo>
                <a:lnTo>
                  <a:pt x="3403" y="4259"/>
                </a:lnTo>
                <a:lnTo>
                  <a:pt x="3445" y="4173"/>
                </a:lnTo>
                <a:lnTo>
                  <a:pt x="3445" y="4109"/>
                </a:lnTo>
                <a:lnTo>
                  <a:pt x="3445" y="4066"/>
                </a:lnTo>
                <a:lnTo>
                  <a:pt x="3445" y="4066"/>
                </a:lnTo>
                <a:lnTo>
                  <a:pt x="3403" y="4002"/>
                </a:lnTo>
                <a:lnTo>
                  <a:pt x="3381" y="3981"/>
                </a:lnTo>
                <a:lnTo>
                  <a:pt x="3338" y="4002"/>
                </a:lnTo>
                <a:lnTo>
                  <a:pt x="3296" y="4045"/>
                </a:lnTo>
                <a:lnTo>
                  <a:pt x="3231" y="4130"/>
                </a:lnTo>
                <a:lnTo>
                  <a:pt x="3167" y="4216"/>
                </a:lnTo>
                <a:lnTo>
                  <a:pt x="3167" y="4216"/>
                </a:lnTo>
                <a:lnTo>
                  <a:pt x="3082" y="4302"/>
                </a:lnTo>
                <a:lnTo>
                  <a:pt x="3039" y="4280"/>
                </a:lnTo>
                <a:lnTo>
                  <a:pt x="2996" y="4237"/>
                </a:lnTo>
                <a:lnTo>
                  <a:pt x="2996" y="4237"/>
                </a:lnTo>
                <a:lnTo>
                  <a:pt x="2953" y="4173"/>
                </a:lnTo>
                <a:lnTo>
                  <a:pt x="2975" y="4130"/>
                </a:lnTo>
                <a:lnTo>
                  <a:pt x="3018" y="4002"/>
                </a:lnTo>
                <a:lnTo>
                  <a:pt x="3018" y="4002"/>
                </a:lnTo>
                <a:lnTo>
                  <a:pt x="3146" y="3767"/>
                </a:lnTo>
                <a:lnTo>
                  <a:pt x="3210" y="3660"/>
                </a:lnTo>
                <a:lnTo>
                  <a:pt x="3274" y="3531"/>
                </a:lnTo>
                <a:lnTo>
                  <a:pt x="3274" y="3531"/>
                </a:lnTo>
                <a:lnTo>
                  <a:pt x="3296" y="3403"/>
                </a:lnTo>
                <a:lnTo>
                  <a:pt x="3296" y="3339"/>
                </a:lnTo>
                <a:lnTo>
                  <a:pt x="3296" y="3317"/>
                </a:lnTo>
                <a:lnTo>
                  <a:pt x="3253" y="3296"/>
                </a:lnTo>
                <a:lnTo>
                  <a:pt x="3210" y="3275"/>
                </a:lnTo>
                <a:lnTo>
                  <a:pt x="3167" y="3296"/>
                </a:lnTo>
                <a:lnTo>
                  <a:pt x="3103" y="3339"/>
                </a:lnTo>
                <a:lnTo>
                  <a:pt x="3103" y="3339"/>
                </a:lnTo>
                <a:lnTo>
                  <a:pt x="2996" y="3446"/>
                </a:lnTo>
                <a:lnTo>
                  <a:pt x="2889" y="3595"/>
                </a:lnTo>
                <a:lnTo>
                  <a:pt x="2739" y="3874"/>
                </a:lnTo>
                <a:lnTo>
                  <a:pt x="2739" y="3874"/>
                </a:lnTo>
                <a:lnTo>
                  <a:pt x="2718" y="3874"/>
                </a:lnTo>
                <a:lnTo>
                  <a:pt x="2697" y="3831"/>
                </a:lnTo>
                <a:lnTo>
                  <a:pt x="2697" y="3767"/>
                </a:lnTo>
                <a:lnTo>
                  <a:pt x="2718" y="3660"/>
                </a:lnTo>
                <a:lnTo>
                  <a:pt x="2761" y="3553"/>
                </a:lnTo>
                <a:lnTo>
                  <a:pt x="2868" y="3339"/>
                </a:lnTo>
                <a:lnTo>
                  <a:pt x="2932" y="3189"/>
                </a:lnTo>
                <a:lnTo>
                  <a:pt x="2932" y="3189"/>
                </a:lnTo>
                <a:lnTo>
                  <a:pt x="2953" y="3039"/>
                </a:lnTo>
                <a:lnTo>
                  <a:pt x="2953" y="2996"/>
                </a:lnTo>
                <a:lnTo>
                  <a:pt x="2932" y="2975"/>
                </a:lnTo>
                <a:lnTo>
                  <a:pt x="2911" y="2975"/>
                </a:lnTo>
                <a:lnTo>
                  <a:pt x="2868" y="2996"/>
                </a:lnTo>
                <a:lnTo>
                  <a:pt x="2804" y="3039"/>
                </a:lnTo>
                <a:lnTo>
                  <a:pt x="2632" y="3210"/>
                </a:lnTo>
                <a:lnTo>
                  <a:pt x="2568" y="3275"/>
                </a:lnTo>
                <a:lnTo>
                  <a:pt x="2504" y="3317"/>
                </a:lnTo>
                <a:lnTo>
                  <a:pt x="2504" y="3317"/>
                </a:lnTo>
                <a:lnTo>
                  <a:pt x="2525" y="3125"/>
                </a:lnTo>
                <a:lnTo>
                  <a:pt x="2590" y="2954"/>
                </a:lnTo>
                <a:lnTo>
                  <a:pt x="2675" y="2804"/>
                </a:lnTo>
                <a:lnTo>
                  <a:pt x="2761" y="2654"/>
                </a:lnTo>
                <a:lnTo>
                  <a:pt x="2846" y="2504"/>
                </a:lnTo>
                <a:lnTo>
                  <a:pt x="2911" y="2333"/>
                </a:lnTo>
                <a:lnTo>
                  <a:pt x="2975" y="2183"/>
                </a:lnTo>
                <a:lnTo>
                  <a:pt x="2975" y="1991"/>
                </a:lnTo>
                <a:lnTo>
                  <a:pt x="2975" y="1991"/>
                </a:lnTo>
                <a:lnTo>
                  <a:pt x="2953" y="1820"/>
                </a:lnTo>
                <a:lnTo>
                  <a:pt x="2889" y="1648"/>
                </a:lnTo>
                <a:lnTo>
                  <a:pt x="2718" y="1306"/>
                </a:lnTo>
                <a:lnTo>
                  <a:pt x="2654" y="1135"/>
                </a:lnTo>
                <a:lnTo>
                  <a:pt x="2632" y="964"/>
                </a:lnTo>
                <a:lnTo>
                  <a:pt x="2632" y="878"/>
                </a:lnTo>
                <a:lnTo>
                  <a:pt x="2654" y="793"/>
                </a:lnTo>
                <a:lnTo>
                  <a:pt x="2697" y="707"/>
                </a:lnTo>
                <a:lnTo>
                  <a:pt x="2761" y="621"/>
                </a:lnTo>
                <a:lnTo>
                  <a:pt x="2761" y="621"/>
                </a:lnTo>
                <a:lnTo>
                  <a:pt x="2825" y="557"/>
                </a:lnTo>
                <a:lnTo>
                  <a:pt x="2911" y="493"/>
                </a:lnTo>
                <a:lnTo>
                  <a:pt x="2996" y="450"/>
                </a:lnTo>
                <a:lnTo>
                  <a:pt x="3060" y="429"/>
                </a:lnTo>
                <a:lnTo>
                  <a:pt x="3231" y="408"/>
                </a:lnTo>
                <a:lnTo>
                  <a:pt x="3403" y="408"/>
                </a:lnTo>
                <a:lnTo>
                  <a:pt x="3574" y="450"/>
                </a:lnTo>
                <a:lnTo>
                  <a:pt x="3745" y="493"/>
                </a:lnTo>
                <a:lnTo>
                  <a:pt x="4066" y="621"/>
                </a:lnTo>
                <a:lnTo>
                  <a:pt x="4066" y="621"/>
                </a:lnTo>
                <a:lnTo>
                  <a:pt x="4301" y="664"/>
                </a:lnTo>
                <a:lnTo>
                  <a:pt x="4537" y="686"/>
                </a:lnTo>
                <a:lnTo>
                  <a:pt x="4772" y="686"/>
                </a:lnTo>
                <a:lnTo>
                  <a:pt x="5007" y="664"/>
                </a:lnTo>
                <a:lnTo>
                  <a:pt x="5007" y="664"/>
                </a:lnTo>
                <a:lnTo>
                  <a:pt x="5243" y="621"/>
                </a:lnTo>
                <a:lnTo>
                  <a:pt x="5478" y="621"/>
                </a:lnTo>
                <a:lnTo>
                  <a:pt x="5949" y="579"/>
                </a:lnTo>
                <a:lnTo>
                  <a:pt x="5949" y="579"/>
                </a:lnTo>
                <a:lnTo>
                  <a:pt x="6355" y="536"/>
                </a:lnTo>
                <a:lnTo>
                  <a:pt x="6783" y="514"/>
                </a:lnTo>
                <a:lnTo>
                  <a:pt x="7232" y="536"/>
                </a:lnTo>
                <a:lnTo>
                  <a:pt x="7660" y="579"/>
                </a:lnTo>
                <a:lnTo>
                  <a:pt x="7896" y="621"/>
                </a:lnTo>
                <a:lnTo>
                  <a:pt x="8088" y="686"/>
                </a:lnTo>
                <a:lnTo>
                  <a:pt x="8302" y="750"/>
                </a:lnTo>
                <a:lnTo>
                  <a:pt x="8495" y="835"/>
                </a:lnTo>
                <a:lnTo>
                  <a:pt x="8687" y="942"/>
                </a:lnTo>
                <a:lnTo>
                  <a:pt x="8859" y="1049"/>
                </a:lnTo>
                <a:lnTo>
                  <a:pt x="9030" y="1178"/>
                </a:lnTo>
                <a:lnTo>
                  <a:pt x="9179" y="1328"/>
                </a:lnTo>
                <a:lnTo>
                  <a:pt x="9179" y="1328"/>
                </a:lnTo>
                <a:lnTo>
                  <a:pt x="9308" y="1520"/>
                </a:lnTo>
                <a:lnTo>
                  <a:pt x="9415" y="1734"/>
                </a:lnTo>
                <a:lnTo>
                  <a:pt x="9479" y="1927"/>
                </a:lnTo>
                <a:lnTo>
                  <a:pt x="9500" y="2141"/>
                </a:lnTo>
                <a:lnTo>
                  <a:pt x="9479" y="2333"/>
                </a:lnTo>
                <a:lnTo>
                  <a:pt x="9436" y="2547"/>
                </a:lnTo>
                <a:lnTo>
                  <a:pt x="9351" y="2761"/>
                </a:lnTo>
                <a:lnTo>
                  <a:pt x="9244" y="2954"/>
                </a:lnTo>
                <a:lnTo>
                  <a:pt x="9244" y="2954"/>
                </a:lnTo>
                <a:close/>
                <a:moveTo>
                  <a:pt x="6847" y="942"/>
                </a:moveTo>
                <a:lnTo>
                  <a:pt x="6847" y="942"/>
                </a:lnTo>
                <a:lnTo>
                  <a:pt x="6783" y="985"/>
                </a:lnTo>
                <a:lnTo>
                  <a:pt x="6676" y="1007"/>
                </a:lnTo>
                <a:lnTo>
                  <a:pt x="6484" y="1028"/>
                </a:lnTo>
                <a:lnTo>
                  <a:pt x="6484" y="1028"/>
                </a:lnTo>
                <a:lnTo>
                  <a:pt x="6377" y="1071"/>
                </a:lnTo>
                <a:lnTo>
                  <a:pt x="6248" y="1114"/>
                </a:lnTo>
                <a:lnTo>
                  <a:pt x="6034" y="1242"/>
                </a:lnTo>
                <a:lnTo>
                  <a:pt x="6034" y="1242"/>
                </a:lnTo>
                <a:lnTo>
                  <a:pt x="5842" y="1392"/>
                </a:lnTo>
                <a:lnTo>
                  <a:pt x="5628" y="1606"/>
                </a:lnTo>
                <a:lnTo>
                  <a:pt x="5542" y="1713"/>
                </a:lnTo>
                <a:lnTo>
                  <a:pt x="5478" y="1841"/>
                </a:lnTo>
                <a:lnTo>
                  <a:pt x="5435" y="1948"/>
                </a:lnTo>
                <a:lnTo>
                  <a:pt x="5414" y="2055"/>
                </a:lnTo>
                <a:lnTo>
                  <a:pt x="5414" y="2055"/>
                </a:lnTo>
                <a:lnTo>
                  <a:pt x="5392" y="2226"/>
                </a:lnTo>
                <a:lnTo>
                  <a:pt x="5435" y="2355"/>
                </a:lnTo>
                <a:lnTo>
                  <a:pt x="5478" y="2483"/>
                </a:lnTo>
                <a:lnTo>
                  <a:pt x="5542" y="2590"/>
                </a:lnTo>
                <a:lnTo>
                  <a:pt x="5606" y="2697"/>
                </a:lnTo>
                <a:lnTo>
                  <a:pt x="5713" y="2782"/>
                </a:lnTo>
                <a:lnTo>
                  <a:pt x="5820" y="2847"/>
                </a:lnTo>
                <a:lnTo>
                  <a:pt x="5927" y="2911"/>
                </a:lnTo>
                <a:lnTo>
                  <a:pt x="6205" y="2996"/>
                </a:lnTo>
                <a:lnTo>
                  <a:pt x="6462" y="3061"/>
                </a:lnTo>
                <a:lnTo>
                  <a:pt x="6740" y="3061"/>
                </a:lnTo>
                <a:lnTo>
                  <a:pt x="6997" y="3039"/>
                </a:lnTo>
                <a:lnTo>
                  <a:pt x="6997" y="3039"/>
                </a:lnTo>
                <a:lnTo>
                  <a:pt x="7275" y="2996"/>
                </a:lnTo>
                <a:lnTo>
                  <a:pt x="7575" y="2911"/>
                </a:lnTo>
                <a:lnTo>
                  <a:pt x="7874" y="2782"/>
                </a:lnTo>
                <a:lnTo>
                  <a:pt x="8003" y="2718"/>
                </a:lnTo>
                <a:lnTo>
                  <a:pt x="8110" y="2633"/>
                </a:lnTo>
                <a:lnTo>
                  <a:pt x="8110" y="2633"/>
                </a:lnTo>
                <a:lnTo>
                  <a:pt x="8195" y="2547"/>
                </a:lnTo>
                <a:lnTo>
                  <a:pt x="8281" y="2440"/>
                </a:lnTo>
                <a:lnTo>
                  <a:pt x="8345" y="2333"/>
                </a:lnTo>
                <a:lnTo>
                  <a:pt x="8409" y="2205"/>
                </a:lnTo>
                <a:lnTo>
                  <a:pt x="8452" y="2076"/>
                </a:lnTo>
                <a:lnTo>
                  <a:pt x="8473" y="1927"/>
                </a:lnTo>
                <a:lnTo>
                  <a:pt x="8473" y="1798"/>
                </a:lnTo>
                <a:lnTo>
                  <a:pt x="8452" y="1670"/>
                </a:lnTo>
                <a:lnTo>
                  <a:pt x="8452" y="1670"/>
                </a:lnTo>
                <a:lnTo>
                  <a:pt x="8409" y="1563"/>
                </a:lnTo>
                <a:lnTo>
                  <a:pt x="8345" y="1456"/>
                </a:lnTo>
                <a:lnTo>
                  <a:pt x="8281" y="1370"/>
                </a:lnTo>
                <a:lnTo>
                  <a:pt x="8195" y="1285"/>
                </a:lnTo>
                <a:lnTo>
                  <a:pt x="8110" y="1221"/>
                </a:lnTo>
                <a:lnTo>
                  <a:pt x="8003" y="1156"/>
                </a:lnTo>
                <a:lnTo>
                  <a:pt x="7789" y="1049"/>
                </a:lnTo>
                <a:lnTo>
                  <a:pt x="7553" y="985"/>
                </a:lnTo>
                <a:lnTo>
                  <a:pt x="7318" y="964"/>
                </a:lnTo>
                <a:lnTo>
                  <a:pt x="7083" y="942"/>
                </a:lnTo>
                <a:lnTo>
                  <a:pt x="6847" y="942"/>
                </a:lnTo>
                <a:lnTo>
                  <a:pt x="6847" y="942"/>
                </a:lnTo>
                <a:close/>
                <a:moveTo>
                  <a:pt x="7318" y="2440"/>
                </a:moveTo>
                <a:lnTo>
                  <a:pt x="7318" y="2440"/>
                </a:lnTo>
                <a:lnTo>
                  <a:pt x="7061" y="2440"/>
                </a:lnTo>
                <a:lnTo>
                  <a:pt x="6719" y="2397"/>
                </a:lnTo>
                <a:lnTo>
                  <a:pt x="6548" y="2355"/>
                </a:lnTo>
                <a:lnTo>
                  <a:pt x="6398" y="2290"/>
                </a:lnTo>
                <a:lnTo>
                  <a:pt x="6291" y="2205"/>
                </a:lnTo>
                <a:lnTo>
                  <a:pt x="6248" y="2141"/>
                </a:lnTo>
                <a:lnTo>
                  <a:pt x="6227" y="2076"/>
                </a:lnTo>
                <a:lnTo>
                  <a:pt x="6227" y="2076"/>
                </a:lnTo>
                <a:lnTo>
                  <a:pt x="6184" y="1884"/>
                </a:lnTo>
                <a:lnTo>
                  <a:pt x="6184" y="1777"/>
                </a:lnTo>
                <a:lnTo>
                  <a:pt x="6205" y="1691"/>
                </a:lnTo>
                <a:lnTo>
                  <a:pt x="6227" y="1606"/>
                </a:lnTo>
                <a:lnTo>
                  <a:pt x="6270" y="1520"/>
                </a:lnTo>
                <a:lnTo>
                  <a:pt x="6355" y="1477"/>
                </a:lnTo>
                <a:lnTo>
                  <a:pt x="6441" y="1434"/>
                </a:lnTo>
                <a:lnTo>
                  <a:pt x="6441" y="1434"/>
                </a:lnTo>
                <a:lnTo>
                  <a:pt x="6719" y="1349"/>
                </a:lnTo>
                <a:lnTo>
                  <a:pt x="6997" y="1328"/>
                </a:lnTo>
                <a:lnTo>
                  <a:pt x="6997" y="1328"/>
                </a:lnTo>
                <a:lnTo>
                  <a:pt x="7297" y="1328"/>
                </a:lnTo>
                <a:lnTo>
                  <a:pt x="7446" y="1349"/>
                </a:lnTo>
                <a:lnTo>
                  <a:pt x="7618" y="1392"/>
                </a:lnTo>
                <a:lnTo>
                  <a:pt x="7767" y="1434"/>
                </a:lnTo>
                <a:lnTo>
                  <a:pt x="7896" y="1520"/>
                </a:lnTo>
                <a:lnTo>
                  <a:pt x="8003" y="1627"/>
                </a:lnTo>
                <a:lnTo>
                  <a:pt x="8088" y="1755"/>
                </a:lnTo>
                <a:lnTo>
                  <a:pt x="8088" y="1755"/>
                </a:lnTo>
                <a:lnTo>
                  <a:pt x="8110" y="1820"/>
                </a:lnTo>
                <a:lnTo>
                  <a:pt x="8110" y="1905"/>
                </a:lnTo>
                <a:lnTo>
                  <a:pt x="8110" y="1969"/>
                </a:lnTo>
                <a:lnTo>
                  <a:pt x="8088" y="2034"/>
                </a:lnTo>
                <a:lnTo>
                  <a:pt x="8003" y="2162"/>
                </a:lnTo>
                <a:lnTo>
                  <a:pt x="7896" y="2269"/>
                </a:lnTo>
                <a:lnTo>
                  <a:pt x="7746" y="2355"/>
                </a:lnTo>
                <a:lnTo>
                  <a:pt x="7618" y="2397"/>
                </a:lnTo>
                <a:lnTo>
                  <a:pt x="7468" y="2440"/>
                </a:lnTo>
                <a:lnTo>
                  <a:pt x="7318" y="2440"/>
                </a:lnTo>
                <a:lnTo>
                  <a:pt x="7318" y="2440"/>
                </a:lnTo>
                <a:close/>
                <a:moveTo>
                  <a:pt x="4387" y="2376"/>
                </a:moveTo>
                <a:lnTo>
                  <a:pt x="4387" y="2376"/>
                </a:lnTo>
                <a:lnTo>
                  <a:pt x="4451" y="2483"/>
                </a:lnTo>
                <a:lnTo>
                  <a:pt x="4472" y="2504"/>
                </a:lnTo>
                <a:lnTo>
                  <a:pt x="4494" y="2504"/>
                </a:lnTo>
                <a:lnTo>
                  <a:pt x="4558" y="2483"/>
                </a:lnTo>
                <a:lnTo>
                  <a:pt x="4622" y="2419"/>
                </a:lnTo>
                <a:lnTo>
                  <a:pt x="4686" y="2333"/>
                </a:lnTo>
                <a:lnTo>
                  <a:pt x="4729" y="2248"/>
                </a:lnTo>
                <a:lnTo>
                  <a:pt x="4772" y="2162"/>
                </a:lnTo>
                <a:lnTo>
                  <a:pt x="4772" y="2076"/>
                </a:lnTo>
                <a:lnTo>
                  <a:pt x="4772" y="2076"/>
                </a:lnTo>
                <a:lnTo>
                  <a:pt x="4729" y="2012"/>
                </a:lnTo>
                <a:lnTo>
                  <a:pt x="4665" y="1991"/>
                </a:lnTo>
                <a:lnTo>
                  <a:pt x="4579" y="2012"/>
                </a:lnTo>
                <a:lnTo>
                  <a:pt x="4515" y="2055"/>
                </a:lnTo>
                <a:lnTo>
                  <a:pt x="4451" y="2141"/>
                </a:lnTo>
                <a:lnTo>
                  <a:pt x="4408" y="2226"/>
                </a:lnTo>
                <a:lnTo>
                  <a:pt x="4387" y="2312"/>
                </a:lnTo>
                <a:lnTo>
                  <a:pt x="4387" y="2376"/>
                </a:lnTo>
                <a:lnTo>
                  <a:pt x="4387" y="2376"/>
                </a:lnTo>
                <a:close/>
                <a:moveTo>
                  <a:pt x="3681" y="2461"/>
                </a:moveTo>
                <a:lnTo>
                  <a:pt x="3681" y="2461"/>
                </a:lnTo>
                <a:lnTo>
                  <a:pt x="3617" y="2504"/>
                </a:lnTo>
                <a:lnTo>
                  <a:pt x="3574" y="2547"/>
                </a:lnTo>
                <a:lnTo>
                  <a:pt x="3552" y="2611"/>
                </a:lnTo>
                <a:lnTo>
                  <a:pt x="3552" y="2654"/>
                </a:lnTo>
                <a:lnTo>
                  <a:pt x="3574" y="2718"/>
                </a:lnTo>
                <a:lnTo>
                  <a:pt x="3617" y="2761"/>
                </a:lnTo>
                <a:lnTo>
                  <a:pt x="3681" y="2804"/>
                </a:lnTo>
                <a:lnTo>
                  <a:pt x="3745" y="2804"/>
                </a:lnTo>
                <a:lnTo>
                  <a:pt x="3745" y="2804"/>
                </a:lnTo>
                <a:lnTo>
                  <a:pt x="3788" y="2782"/>
                </a:lnTo>
                <a:lnTo>
                  <a:pt x="3831" y="2718"/>
                </a:lnTo>
                <a:lnTo>
                  <a:pt x="3852" y="2654"/>
                </a:lnTo>
                <a:lnTo>
                  <a:pt x="3831" y="2590"/>
                </a:lnTo>
                <a:lnTo>
                  <a:pt x="3831" y="2526"/>
                </a:lnTo>
                <a:lnTo>
                  <a:pt x="3788" y="2483"/>
                </a:lnTo>
                <a:lnTo>
                  <a:pt x="3745" y="2461"/>
                </a:lnTo>
                <a:lnTo>
                  <a:pt x="3681" y="2461"/>
                </a:lnTo>
                <a:lnTo>
                  <a:pt x="3681" y="2461"/>
                </a:lnTo>
                <a:close/>
                <a:moveTo>
                  <a:pt x="4751" y="3253"/>
                </a:moveTo>
                <a:lnTo>
                  <a:pt x="4751" y="3253"/>
                </a:lnTo>
                <a:lnTo>
                  <a:pt x="4815" y="3275"/>
                </a:lnTo>
                <a:lnTo>
                  <a:pt x="4858" y="3296"/>
                </a:lnTo>
                <a:lnTo>
                  <a:pt x="4900" y="3275"/>
                </a:lnTo>
                <a:lnTo>
                  <a:pt x="4943" y="3232"/>
                </a:lnTo>
                <a:lnTo>
                  <a:pt x="4965" y="3168"/>
                </a:lnTo>
                <a:lnTo>
                  <a:pt x="4986" y="3103"/>
                </a:lnTo>
                <a:lnTo>
                  <a:pt x="4986" y="3039"/>
                </a:lnTo>
                <a:lnTo>
                  <a:pt x="4965" y="2975"/>
                </a:lnTo>
                <a:lnTo>
                  <a:pt x="4965" y="2975"/>
                </a:lnTo>
                <a:lnTo>
                  <a:pt x="4900" y="2954"/>
                </a:lnTo>
                <a:lnTo>
                  <a:pt x="4836" y="2954"/>
                </a:lnTo>
                <a:lnTo>
                  <a:pt x="4793" y="2975"/>
                </a:lnTo>
                <a:lnTo>
                  <a:pt x="4729" y="3018"/>
                </a:lnTo>
                <a:lnTo>
                  <a:pt x="4708" y="3061"/>
                </a:lnTo>
                <a:lnTo>
                  <a:pt x="4686" y="3125"/>
                </a:lnTo>
                <a:lnTo>
                  <a:pt x="4708" y="3189"/>
                </a:lnTo>
                <a:lnTo>
                  <a:pt x="4751" y="3253"/>
                </a:lnTo>
                <a:lnTo>
                  <a:pt x="4751" y="3253"/>
                </a:lnTo>
                <a:close/>
                <a:moveTo>
                  <a:pt x="8538" y="6719"/>
                </a:moveTo>
                <a:lnTo>
                  <a:pt x="8538" y="6719"/>
                </a:lnTo>
                <a:lnTo>
                  <a:pt x="8067" y="6398"/>
                </a:lnTo>
                <a:lnTo>
                  <a:pt x="7853" y="6227"/>
                </a:lnTo>
                <a:lnTo>
                  <a:pt x="7639" y="6056"/>
                </a:lnTo>
                <a:lnTo>
                  <a:pt x="7639" y="6056"/>
                </a:lnTo>
                <a:lnTo>
                  <a:pt x="7318" y="5735"/>
                </a:lnTo>
                <a:lnTo>
                  <a:pt x="7126" y="5585"/>
                </a:lnTo>
                <a:lnTo>
                  <a:pt x="6933" y="5457"/>
                </a:lnTo>
                <a:lnTo>
                  <a:pt x="6933" y="5457"/>
                </a:lnTo>
                <a:lnTo>
                  <a:pt x="6698" y="5307"/>
                </a:lnTo>
                <a:lnTo>
                  <a:pt x="6462" y="5222"/>
                </a:lnTo>
                <a:lnTo>
                  <a:pt x="6205" y="5157"/>
                </a:lnTo>
                <a:lnTo>
                  <a:pt x="5927" y="5157"/>
                </a:lnTo>
                <a:lnTo>
                  <a:pt x="5927" y="5157"/>
                </a:lnTo>
                <a:lnTo>
                  <a:pt x="5307" y="5200"/>
                </a:lnTo>
                <a:lnTo>
                  <a:pt x="4708" y="5307"/>
                </a:lnTo>
                <a:lnTo>
                  <a:pt x="4708" y="5307"/>
                </a:lnTo>
                <a:lnTo>
                  <a:pt x="4365" y="5350"/>
                </a:lnTo>
                <a:lnTo>
                  <a:pt x="4023" y="5371"/>
                </a:lnTo>
                <a:lnTo>
                  <a:pt x="3681" y="5350"/>
                </a:lnTo>
                <a:lnTo>
                  <a:pt x="3338" y="5329"/>
                </a:lnTo>
                <a:lnTo>
                  <a:pt x="3338" y="5329"/>
                </a:lnTo>
                <a:lnTo>
                  <a:pt x="3103" y="5286"/>
                </a:lnTo>
                <a:lnTo>
                  <a:pt x="2911" y="5222"/>
                </a:lnTo>
                <a:lnTo>
                  <a:pt x="2739" y="5136"/>
                </a:lnTo>
                <a:lnTo>
                  <a:pt x="2547" y="5029"/>
                </a:lnTo>
                <a:lnTo>
                  <a:pt x="2547" y="5029"/>
                </a:lnTo>
                <a:lnTo>
                  <a:pt x="2204" y="4858"/>
                </a:lnTo>
                <a:lnTo>
                  <a:pt x="2033" y="4772"/>
                </a:lnTo>
                <a:lnTo>
                  <a:pt x="1884" y="4665"/>
                </a:lnTo>
                <a:lnTo>
                  <a:pt x="1884" y="4665"/>
                </a:lnTo>
                <a:lnTo>
                  <a:pt x="1755" y="4558"/>
                </a:lnTo>
                <a:lnTo>
                  <a:pt x="1627" y="4451"/>
                </a:lnTo>
                <a:lnTo>
                  <a:pt x="1370" y="4195"/>
                </a:lnTo>
                <a:lnTo>
                  <a:pt x="1370" y="4195"/>
                </a:lnTo>
                <a:lnTo>
                  <a:pt x="1263" y="4088"/>
                </a:lnTo>
                <a:lnTo>
                  <a:pt x="1071" y="3916"/>
                </a:lnTo>
                <a:lnTo>
                  <a:pt x="985" y="3852"/>
                </a:lnTo>
                <a:lnTo>
                  <a:pt x="899" y="3788"/>
                </a:lnTo>
                <a:lnTo>
                  <a:pt x="814" y="3788"/>
                </a:lnTo>
                <a:lnTo>
                  <a:pt x="814" y="3788"/>
                </a:lnTo>
                <a:lnTo>
                  <a:pt x="792" y="3831"/>
                </a:lnTo>
                <a:lnTo>
                  <a:pt x="792" y="3831"/>
                </a:lnTo>
                <a:lnTo>
                  <a:pt x="750" y="3831"/>
                </a:lnTo>
                <a:lnTo>
                  <a:pt x="685" y="3852"/>
                </a:lnTo>
                <a:lnTo>
                  <a:pt x="600" y="3938"/>
                </a:lnTo>
                <a:lnTo>
                  <a:pt x="514" y="4066"/>
                </a:lnTo>
                <a:lnTo>
                  <a:pt x="450" y="4237"/>
                </a:lnTo>
                <a:lnTo>
                  <a:pt x="322" y="4601"/>
                </a:lnTo>
                <a:lnTo>
                  <a:pt x="236" y="4858"/>
                </a:lnTo>
                <a:lnTo>
                  <a:pt x="236" y="4858"/>
                </a:lnTo>
                <a:lnTo>
                  <a:pt x="108" y="5157"/>
                </a:lnTo>
                <a:lnTo>
                  <a:pt x="65" y="5307"/>
                </a:lnTo>
                <a:lnTo>
                  <a:pt x="22" y="5457"/>
                </a:lnTo>
                <a:lnTo>
                  <a:pt x="1" y="5607"/>
                </a:lnTo>
                <a:lnTo>
                  <a:pt x="22" y="5756"/>
                </a:lnTo>
                <a:lnTo>
                  <a:pt x="86" y="5906"/>
                </a:lnTo>
                <a:lnTo>
                  <a:pt x="172" y="6056"/>
                </a:lnTo>
                <a:lnTo>
                  <a:pt x="172" y="6056"/>
                </a:lnTo>
                <a:lnTo>
                  <a:pt x="322" y="6227"/>
                </a:lnTo>
                <a:lnTo>
                  <a:pt x="514" y="6398"/>
                </a:lnTo>
                <a:lnTo>
                  <a:pt x="878" y="6719"/>
                </a:lnTo>
                <a:lnTo>
                  <a:pt x="878" y="6719"/>
                </a:lnTo>
                <a:lnTo>
                  <a:pt x="1135" y="6976"/>
                </a:lnTo>
                <a:lnTo>
                  <a:pt x="1413" y="7211"/>
                </a:lnTo>
                <a:lnTo>
                  <a:pt x="1712" y="7404"/>
                </a:lnTo>
                <a:lnTo>
                  <a:pt x="1862" y="7489"/>
                </a:lnTo>
                <a:lnTo>
                  <a:pt x="2033" y="7575"/>
                </a:lnTo>
                <a:lnTo>
                  <a:pt x="2033" y="7575"/>
                </a:lnTo>
                <a:lnTo>
                  <a:pt x="2311" y="7682"/>
                </a:lnTo>
                <a:lnTo>
                  <a:pt x="2632" y="7746"/>
                </a:lnTo>
                <a:lnTo>
                  <a:pt x="2953" y="7768"/>
                </a:lnTo>
                <a:lnTo>
                  <a:pt x="3296" y="7789"/>
                </a:lnTo>
                <a:lnTo>
                  <a:pt x="3638" y="7789"/>
                </a:lnTo>
                <a:lnTo>
                  <a:pt x="3980" y="7768"/>
                </a:lnTo>
                <a:lnTo>
                  <a:pt x="4601" y="7703"/>
                </a:lnTo>
                <a:lnTo>
                  <a:pt x="4601" y="7703"/>
                </a:lnTo>
                <a:lnTo>
                  <a:pt x="4943" y="7682"/>
                </a:lnTo>
                <a:lnTo>
                  <a:pt x="5285" y="7661"/>
                </a:lnTo>
                <a:lnTo>
                  <a:pt x="5628" y="7682"/>
                </a:lnTo>
                <a:lnTo>
                  <a:pt x="5799" y="7703"/>
                </a:lnTo>
                <a:lnTo>
                  <a:pt x="5949" y="7725"/>
                </a:lnTo>
                <a:lnTo>
                  <a:pt x="5949" y="7725"/>
                </a:lnTo>
                <a:lnTo>
                  <a:pt x="6077" y="7768"/>
                </a:lnTo>
                <a:lnTo>
                  <a:pt x="6205" y="7832"/>
                </a:lnTo>
                <a:lnTo>
                  <a:pt x="6441" y="7982"/>
                </a:lnTo>
                <a:lnTo>
                  <a:pt x="6655" y="8153"/>
                </a:lnTo>
                <a:lnTo>
                  <a:pt x="6847" y="8345"/>
                </a:lnTo>
                <a:lnTo>
                  <a:pt x="6847" y="8345"/>
                </a:lnTo>
                <a:lnTo>
                  <a:pt x="6997" y="8538"/>
                </a:lnTo>
                <a:lnTo>
                  <a:pt x="7083" y="8645"/>
                </a:lnTo>
                <a:lnTo>
                  <a:pt x="7190" y="8752"/>
                </a:lnTo>
                <a:lnTo>
                  <a:pt x="7297" y="8816"/>
                </a:lnTo>
                <a:lnTo>
                  <a:pt x="7404" y="8880"/>
                </a:lnTo>
                <a:lnTo>
                  <a:pt x="7532" y="8880"/>
                </a:lnTo>
                <a:lnTo>
                  <a:pt x="7660" y="8859"/>
                </a:lnTo>
                <a:lnTo>
                  <a:pt x="7660" y="8859"/>
                </a:lnTo>
                <a:lnTo>
                  <a:pt x="7746" y="8795"/>
                </a:lnTo>
                <a:lnTo>
                  <a:pt x="7810" y="8730"/>
                </a:lnTo>
                <a:lnTo>
                  <a:pt x="7960" y="8559"/>
                </a:lnTo>
                <a:lnTo>
                  <a:pt x="8174" y="8217"/>
                </a:lnTo>
                <a:lnTo>
                  <a:pt x="8174" y="8217"/>
                </a:lnTo>
                <a:lnTo>
                  <a:pt x="8324" y="8003"/>
                </a:lnTo>
                <a:lnTo>
                  <a:pt x="8495" y="7832"/>
                </a:lnTo>
                <a:lnTo>
                  <a:pt x="8687" y="7661"/>
                </a:lnTo>
                <a:lnTo>
                  <a:pt x="8837" y="7468"/>
                </a:lnTo>
                <a:lnTo>
                  <a:pt x="8837" y="7468"/>
                </a:lnTo>
                <a:lnTo>
                  <a:pt x="8923" y="7361"/>
                </a:lnTo>
                <a:lnTo>
                  <a:pt x="8944" y="7254"/>
                </a:lnTo>
                <a:lnTo>
                  <a:pt x="8944" y="7147"/>
                </a:lnTo>
                <a:lnTo>
                  <a:pt x="8901" y="7040"/>
                </a:lnTo>
                <a:lnTo>
                  <a:pt x="8837" y="6955"/>
                </a:lnTo>
                <a:lnTo>
                  <a:pt x="8752" y="6869"/>
                </a:lnTo>
                <a:lnTo>
                  <a:pt x="8538" y="6719"/>
                </a:lnTo>
                <a:lnTo>
                  <a:pt x="8538" y="6719"/>
                </a:lnTo>
                <a:close/>
                <a:moveTo>
                  <a:pt x="7618" y="8174"/>
                </a:moveTo>
                <a:lnTo>
                  <a:pt x="7618" y="8174"/>
                </a:lnTo>
                <a:lnTo>
                  <a:pt x="7446" y="8089"/>
                </a:lnTo>
                <a:lnTo>
                  <a:pt x="7275" y="7939"/>
                </a:lnTo>
                <a:lnTo>
                  <a:pt x="7104" y="7789"/>
                </a:lnTo>
                <a:lnTo>
                  <a:pt x="6954" y="7661"/>
                </a:lnTo>
                <a:lnTo>
                  <a:pt x="6954" y="7661"/>
                </a:lnTo>
                <a:lnTo>
                  <a:pt x="6655" y="7447"/>
                </a:lnTo>
                <a:lnTo>
                  <a:pt x="6505" y="7361"/>
                </a:lnTo>
                <a:lnTo>
                  <a:pt x="6355" y="7254"/>
                </a:lnTo>
                <a:lnTo>
                  <a:pt x="6355" y="7254"/>
                </a:lnTo>
                <a:lnTo>
                  <a:pt x="6141" y="7169"/>
                </a:lnTo>
                <a:lnTo>
                  <a:pt x="5949" y="7104"/>
                </a:lnTo>
                <a:lnTo>
                  <a:pt x="5542" y="6976"/>
                </a:lnTo>
                <a:lnTo>
                  <a:pt x="5114" y="6912"/>
                </a:lnTo>
                <a:lnTo>
                  <a:pt x="4686" y="6890"/>
                </a:lnTo>
                <a:lnTo>
                  <a:pt x="4686" y="6890"/>
                </a:lnTo>
                <a:lnTo>
                  <a:pt x="4216" y="6890"/>
                </a:lnTo>
                <a:lnTo>
                  <a:pt x="3980" y="6890"/>
                </a:lnTo>
                <a:lnTo>
                  <a:pt x="3766" y="6912"/>
                </a:lnTo>
                <a:lnTo>
                  <a:pt x="3766" y="6912"/>
                </a:lnTo>
                <a:lnTo>
                  <a:pt x="3381" y="6997"/>
                </a:lnTo>
                <a:lnTo>
                  <a:pt x="3189" y="7019"/>
                </a:lnTo>
                <a:lnTo>
                  <a:pt x="2996" y="7019"/>
                </a:lnTo>
                <a:lnTo>
                  <a:pt x="2996" y="7019"/>
                </a:lnTo>
                <a:lnTo>
                  <a:pt x="2804" y="6976"/>
                </a:lnTo>
                <a:lnTo>
                  <a:pt x="2611" y="6912"/>
                </a:lnTo>
                <a:lnTo>
                  <a:pt x="2226" y="6762"/>
                </a:lnTo>
                <a:lnTo>
                  <a:pt x="1862" y="6591"/>
                </a:lnTo>
                <a:lnTo>
                  <a:pt x="1520" y="6398"/>
                </a:lnTo>
                <a:lnTo>
                  <a:pt x="1520" y="6398"/>
                </a:lnTo>
                <a:lnTo>
                  <a:pt x="1263" y="6227"/>
                </a:lnTo>
                <a:lnTo>
                  <a:pt x="985" y="6013"/>
                </a:lnTo>
                <a:lnTo>
                  <a:pt x="750" y="5756"/>
                </a:lnTo>
                <a:lnTo>
                  <a:pt x="643" y="5628"/>
                </a:lnTo>
                <a:lnTo>
                  <a:pt x="557" y="5521"/>
                </a:lnTo>
                <a:lnTo>
                  <a:pt x="557" y="5521"/>
                </a:lnTo>
                <a:lnTo>
                  <a:pt x="536" y="5436"/>
                </a:lnTo>
                <a:lnTo>
                  <a:pt x="514" y="5329"/>
                </a:lnTo>
                <a:lnTo>
                  <a:pt x="514" y="5222"/>
                </a:lnTo>
                <a:lnTo>
                  <a:pt x="536" y="5179"/>
                </a:lnTo>
                <a:lnTo>
                  <a:pt x="578" y="5157"/>
                </a:lnTo>
                <a:lnTo>
                  <a:pt x="578" y="5157"/>
                </a:lnTo>
                <a:lnTo>
                  <a:pt x="643" y="5136"/>
                </a:lnTo>
                <a:lnTo>
                  <a:pt x="685" y="5179"/>
                </a:lnTo>
                <a:lnTo>
                  <a:pt x="792" y="5286"/>
                </a:lnTo>
                <a:lnTo>
                  <a:pt x="792" y="5286"/>
                </a:lnTo>
                <a:lnTo>
                  <a:pt x="942" y="5436"/>
                </a:lnTo>
                <a:lnTo>
                  <a:pt x="1113" y="5564"/>
                </a:lnTo>
                <a:lnTo>
                  <a:pt x="1477" y="5821"/>
                </a:lnTo>
                <a:lnTo>
                  <a:pt x="1477" y="5821"/>
                </a:lnTo>
                <a:lnTo>
                  <a:pt x="1648" y="5928"/>
                </a:lnTo>
                <a:lnTo>
                  <a:pt x="1841" y="6013"/>
                </a:lnTo>
                <a:lnTo>
                  <a:pt x="2226" y="6184"/>
                </a:lnTo>
                <a:lnTo>
                  <a:pt x="2632" y="6313"/>
                </a:lnTo>
                <a:lnTo>
                  <a:pt x="3060" y="6398"/>
                </a:lnTo>
                <a:lnTo>
                  <a:pt x="3488" y="6463"/>
                </a:lnTo>
                <a:lnTo>
                  <a:pt x="3916" y="6484"/>
                </a:lnTo>
                <a:lnTo>
                  <a:pt x="4323" y="6484"/>
                </a:lnTo>
                <a:lnTo>
                  <a:pt x="4751" y="6463"/>
                </a:lnTo>
                <a:lnTo>
                  <a:pt x="4751" y="6463"/>
                </a:lnTo>
                <a:lnTo>
                  <a:pt x="5178" y="6463"/>
                </a:lnTo>
                <a:lnTo>
                  <a:pt x="5392" y="6484"/>
                </a:lnTo>
                <a:lnTo>
                  <a:pt x="5606" y="6505"/>
                </a:lnTo>
                <a:lnTo>
                  <a:pt x="5820" y="6548"/>
                </a:lnTo>
                <a:lnTo>
                  <a:pt x="6034" y="6612"/>
                </a:lnTo>
                <a:lnTo>
                  <a:pt x="6227" y="6698"/>
                </a:lnTo>
                <a:lnTo>
                  <a:pt x="6419" y="6805"/>
                </a:lnTo>
                <a:lnTo>
                  <a:pt x="6419" y="6805"/>
                </a:lnTo>
                <a:lnTo>
                  <a:pt x="6762" y="6997"/>
                </a:lnTo>
                <a:lnTo>
                  <a:pt x="6912" y="7104"/>
                </a:lnTo>
                <a:lnTo>
                  <a:pt x="7061" y="7233"/>
                </a:lnTo>
                <a:lnTo>
                  <a:pt x="7061" y="7233"/>
                </a:lnTo>
                <a:lnTo>
                  <a:pt x="7211" y="7361"/>
                </a:lnTo>
                <a:lnTo>
                  <a:pt x="7339" y="7511"/>
                </a:lnTo>
                <a:lnTo>
                  <a:pt x="7489" y="7661"/>
                </a:lnTo>
                <a:lnTo>
                  <a:pt x="7660" y="7789"/>
                </a:lnTo>
                <a:lnTo>
                  <a:pt x="7660" y="7789"/>
                </a:lnTo>
                <a:lnTo>
                  <a:pt x="7767" y="7917"/>
                </a:lnTo>
                <a:lnTo>
                  <a:pt x="7767" y="7960"/>
                </a:lnTo>
                <a:lnTo>
                  <a:pt x="7746" y="7982"/>
                </a:lnTo>
                <a:lnTo>
                  <a:pt x="7682" y="8046"/>
                </a:lnTo>
                <a:lnTo>
                  <a:pt x="7639" y="8089"/>
                </a:lnTo>
                <a:lnTo>
                  <a:pt x="7618" y="8174"/>
                </a:lnTo>
                <a:lnTo>
                  <a:pt x="7618" y="8174"/>
                </a:lnTo>
                <a:close/>
                <a:moveTo>
                  <a:pt x="8153" y="7554"/>
                </a:moveTo>
                <a:lnTo>
                  <a:pt x="8153" y="7554"/>
                </a:lnTo>
                <a:lnTo>
                  <a:pt x="8131" y="7554"/>
                </a:lnTo>
                <a:lnTo>
                  <a:pt x="8088" y="7554"/>
                </a:lnTo>
                <a:lnTo>
                  <a:pt x="8003" y="7489"/>
                </a:lnTo>
                <a:lnTo>
                  <a:pt x="7853" y="7361"/>
                </a:lnTo>
                <a:lnTo>
                  <a:pt x="7853" y="7361"/>
                </a:lnTo>
                <a:lnTo>
                  <a:pt x="7468" y="6997"/>
                </a:lnTo>
                <a:lnTo>
                  <a:pt x="7275" y="6826"/>
                </a:lnTo>
                <a:lnTo>
                  <a:pt x="7061" y="6655"/>
                </a:lnTo>
                <a:lnTo>
                  <a:pt x="7061" y="6655"/>
                </a:lnTo>
                <a:lnTo>
                  <a:pt x="6805" y="6484"/>
                </a:lnTo>
                <a:lnTo>
                  <a:pt x="6526" y="6356"/>
                </a:lnTo>
                <a:lnTo>
                  <a:pt x="6248" y="6227"/>
                </a:lnTo>
                <a:lnTo>
                  <a:pt x="5949" y="6142"/>
                </a:lnTo>
                <a:lnTo>
                  <a:pt x="5671" y="6077"/>
                </a:lnTo>
                <a:lnTo>
                  <a:pt x="5371" y="6056"/>
                </a:lnTo>
                <a:lnTo>
                  <a:pt x="5050" y="6035"/>
                </a:lnTo>
                <a:lnTo>
                  <a:pt x="4751" y="6035"/>
                </a:lnTo>
                <a:lnTo>
                  <a:pt x="4751" y="6035"/>
                </a:lnTo>
                <a:lnTo>
                  <a:pt x="4066" y="6056"/>
                </a:lnTo>
                <a:lnTo>
                  <a:pt x="3724" y="6056"/>
                </a:lnTo>
                <a:lnTo>
                  <a:pt x="3381" y="6035"/>
                </a:lnTo>
                <a:lnTo>
                  <a:pt x="3039" y="5970"/>
                </a:lnTo>
                <a:lnTo>
                  <a:pt x="2697" y="5906"/>
                </a:lnTo>
                <a:lnTo>
                  <a:pt x="2354" y="5821"/>
                </a:lnTo>
                <a:lnTo>
                  <a:pt x="2033" y="5692"/>
                </a:lnTo>
                <a:lnTo>
                  <a:pt x="2033" y="5692"/>
                </a:lnTo>
                <a:lnTo>
                  <a:pt x="1798" y="5585"/>
                </a:lnTo>
                <a:lnTo>
                  <a:pt x="1563" y="5436"/>
                </a:lnTo>
                <a:lnTo>
                  <a:pt x="1327" y="5286"/>
                </a:lnTo>
                <a:lnTo>
                  <a:pt x="1113" y="5136"/>
                </a:lnTo>
                <a:lnTo>
                  <a:pt x="1113" y="5136"/>
                </a:lnTo>
                <a:lnTo>
                  <a:pt x="964" y="5008"/>
                </a:lnTo>
                <a:lnTo>
                  <a:pt x="878" y="4922"/>
                </a:lnTo>
                <a:lnTo>
                  <a:pt x="835" y="4858"/>
                </a:lnTo>
                <a:lnTo>
                  <a:pt x="835" y="4858"/>
                </a:lnTo>
                <a:lnTo>
                  <a:pt x="792" y="4815"/>
                </a:lnTo>
                <a:lnTo>
                  <a:pt x="771" y="4794"/>
                </a:lnTo>
                <a:lnTo>
                  <a:pt x="792" y="4708"/>
                </a:lnTo>
                <a:lnTo>
                  <a:pt x="792" y="4708"/>
                </a:lnTo>
                <a:lnTo>
                  <a:pt x="814" y="4665"/>
                </a:lnTo>
                <a:lnTo>
                  <a:pt x="857" y="4601"/>
                </a:lnTo>
                <a:lnTo>
                  <a:pt x="942" y="4515"/>
                </a:lnTo>
                <a:lnTo>
                  <a:pt x="942" y="4515"/>
                </a:lnTo>
                <a:lnTo>
                  <a:pt x="1113" y="4665"/>
                </a:lnTo>
                <a:lnTo>
                  <a:pt x="1284" y="4836"/>
                </a:lnTo>
                <a:lnTo>
                  <a:pt x="1477" y="4965"/>
                </a:lnTo>
                <a:lnTo>
                  <a:pt x="1670" y="5093"/>
                </a:lnTo>
                <a:lnTo>
                  <a:pt x="2098" y="5329"/>
                </a:lnTo>
                <a:lnTo>
                  <a:pt x="2525" y="5521"/>
                </a:lnTo>
                <a:lnTo>
                  <a:pt x="2525" y="5521"/>
                </a:lnTo>
                <a:lnTo>
                  <a:pt x="2761" y="5607"/>
                </a:lnTo>
                <a:lnTo>
                  <a:pt x="2996" y="5671"/>
                </a:lnTo>
                <a:lnTo>
                  <a:pt x="3231" y="5735"/>
                </a:lnTo>
                <a:lnTo>
                  <a:pt x="3488" y="5778"/>
                </a:lnTo>
                <a:lnTo>
                  <a:pt x="3745" y="5799"/>
                </a:lnTo>
                <a:lnTo>
                  <a:pt x="4002" y="5799"/>
                </a:lnTo>
                <a:lnTo>
                  <a:pt x="4237" y="5799"/>
                </a:lnTo>
                <a:lnTo>
                  <a:pt x="4472" y="5778"/>
                </a:lnTo>
                <a:lnTo>
                  <a:pt x="4472" y="5778"/>
                </a:lnTo>
                <a:lnTo>
                  <a:pt x="4986" y="5692"/>
                </a:lnTo>
                <a:lnTo>
                  <a:pt x="5499" y="5585"/>
                </a:lnTo>
                <a:lnTo>
                  <a:pt x="5756" y="5564"/>
                </a:lnTo>
                <a:lnTo>
                  <a:pt x="6013" y="5585"/>
                </a:lnTo>
                <a:lnTo>
                  <a:pt x="6270" y="5628"/>
                </a:lnTo>
                <a:lnTo>
                  <a:pt x="6377" y="5671"/>
                </a:lnTo>
                <a:lnTo>
                  <a:pt x="6505" y="5714"/>
                </a:lnTo>
                <a:lnTo>
                  <a:pt x="6505" y="5714"/>
                </a:lnTo>
                <a:lnTo>
                  <a:pt x="6740" y="5842"/>
                </a:lnTo>
                <a:lnTo>
                  <a:pt x="6954" y="6013"/>
                </a:lnTo>
                <a:lnTo>
                  <a:pt x="7147" y="6184"/>
                </a:lnTo>
                <a:lnTo>
                  <a:pt x="7339" y="6377"/>
                </a:lnTo>
                <a:lnTo>
                  <a:pt x="7339" y="6377"/>
                </a:lnTo>
                <a:lnTo>
                  <a:pt x="7725" y="6762"/>
                </a:lnTo>
                <a:lnTo>
                  <a:pt x="7896" y="6955"/>
                </a:lnTo>
                <a:lnTo>
                  <a:pt x="8046" y="7169"/>
                </a:lnTo>
                <a:lnTo>
                  <a:pt x="8046" y="7169"/>
                </a:lnTo>
                <a:lnTo>
                  <a:pt x="8110" y="7233"/>
                </a:lnTo>
                <a:lnTo>
                  <a:pt x="8195" y="7361"/>
                </a:lnTo>
                <a:lnTo>
                  <a:pt x="8217" y="7404"/>
                </a:lnTo>
                <a:lnTo>
                  <a:pt x="8217" y="7468"/>
                </a:lnTo>
                <a:lnTo>
                  <a:pt x="8195" y="7511"/>
                </a:lnTo>
                <a:lnTo>
                  <a:pt x="8153" y="7554"/>
                </a:lnTo>
                <a:lnTo>
                  <a:pt x="8153" y="75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53"/>
          <p:cNvSpPr/>
          <p:nvPr/>
        </p:nvSpPr>
        <p:spPr>
          <a:xfrm>
            <a:off x="6044272" y="4516368"/>
            <a:ext cx="85211" cy="180597"/>
          </a:xfrm>
          <a:custGeom>
            <a:rect b="b" l="l" r="r" t="t"/>
            <a:pathLst>
              <a:path extrusionOk="0" h="5928" w="2797">
                <a:moveTo>
                  <a:pt x="1398" y="0"/>
                </a:moveTo>
                <a:lnTo>
                  <a:pt x="1249" y="19"/>
                </a:lnTo>
                <a:lnTo>
                  <a:pt x="1100" y="56"/>
                </a:lnTo>
                <a:lnTo>
                  <a:pt x="988" y="112"/>
                </a:lnTo>
                <a:lnTo>
                  <a:pt x="876" y="205"/>
                </a:lnTo>
                <a:lnTo>
                  <a:pt x="783" y="317"/>
                </a:lnTo>
                <a:lnTo>
                  <a:pt x="709" y="448"/>
                </a:lnTo>
                <a:lnTo>
                  <a:pt x="671" y="597"/>
                </a:lnTo>
                <a:lnTo>
                  <a:pt x="653" y="746"/>
                </a:lnTo>
                <a:lnTo>
                  <a:pt x="671" y="895"/>
                </a:lnTo>
                <a:lnTo>
                  <a:pt x="709" y="1026"/>
                </a:lnTo>
                <a:lnTo>
                  <a:pt x="783" y="1156"/>
                </a:lnTo>
                <a:lnTo>
                  <a:pt x="876" y="1268"/>
                </a:lnTo>
                <a:lnTo>
                  <a:pt x="988" y="1361"/>
                </a:lnTo>
                <a:lnTo>
                  <a:pt x="1100" y="1417"/>
                </a:lnTo>
                <a:lnTo>
                  <a:pt x="1249" y="1473"/>
                </a:lnTo>
                <a:lnTo>
                  <a:pt x="1547" y="1473"/>
                </a:lnTo>
                <a:lnTo>
                  <a:pt x="1678" y="1417"/>
                </a:lnTo>
                <a:lnTo>
                  <a:pt x="1808" y="1361"/>
                </a:lnTo>
                <a:lnTo>
                  <a:pt x="1920" y="1268"/>
                </a:lnTo>
                <a:lnTo>
                  <a:pt x="2013" y="1156"/>
                </a:lnTo>
                <a:lnTo>
                  <a:pt x="2088" y="1026"/>
                </a:lnTo>
                <a:lnTo>
                  <a:pt x="2125" y="895"/>
                </a:lnTo>
                <a:lnTo>
                  <a:pt x="2144" y="746"/>
                </a:lnTo>
                <a:lnTo>
                  <a:pt x="2125" y="597"/>
                </a:lnTo>
                <a:lnTo>
                  <a:pt x="2088" y="448"/>
                </a:lnTo>
                <a:lnTo>
                  <a:pt x="2013" y="317"/>
                </a:lnTo>
                <a:lnTo>
                  <a:pt x="1920" y="205"/>
                </a:lnTo>
                <a:lnTo>
                  <a:pt x="1808" y="112"/>
                </a:lnTo>
                <a:lnTo>
                  <a:pt x="1678" y="56"/>
                </a:lnTo>
                <a:lnTo>
                  <a:pt x="1547" y="19"/>
                </a:lnTo>
                <a:lnTo>
                  <a:pt x="1398" y="0"/>
                </a:lnTo>
                <a:close/>
                <a:moveTo>
                  <a:pt x="839" y="1659"/>
                </a:moveTo>
                <a:lnTo>
                  <a:pt x="746" y="1678"/>
                </a:lnTo>
                <a:lnTo>
                  <a:pt x="671" y="1715"/>
                </a:lnTo>
                <a:lnTo>
                  <a:pt x="615" y="1790"/>
                </a:lnTo>
                <a:lnTo>
                  <a:pt x="578" y="1864"/>
                </a:lnTo>
                <a:lnTo>
                  <a:pt x="19" y="4101"/>
                </a:lnTo>
                <a:lnTo>
                  <a:pt x="0" y="4157"/>
                </a:lnTo>
                <a:lnTo>
                  <a:pt x="19" y="4232"/>
                </a:lnTo>
                <a:lnTo>
                  <a:pt x="38" y="4288"/>
                </a:lnTo>
                <a:lnTo>
                  <a:pt x="56" y="4343"/>
                </a:lnTo>
                <a:lnTo>
                  <a:pt x="112" y="4381"/>
                </a:lnTo>
                <a:lnTo>
                  <a:pt x="168" y="4418"/>
                </a:lnTo>
                <a:lnTo>
                  <a:pt x="224" y="4437"/>
                </a:lnTo>
                <a:lnTo>
                  <a:pt x="932" y="4437"/>
                </a:lnTo>
                <a:lnTo>
                  <a:pt x="932" y="5648"/>
                </a:lnTo>
                <a:lnTo>
                  <a:pt x="932" y="5704"/>
                </a:lnTo>
                <a:lnTo>
                  <a:pt x="951" y="5760"/>
                </a:lnTo>
                <a:lnTo>
                  <a:pt x="1007" y="5853"/>
                </a:lnTo>
                <a:lnTo>
                  <a:pt x="1100" y="5909"/>
                </a:lnTo>
                <a:lnTo>
                  <a:pt x="1156" y="5928"/>
                </a:lnTo>
                <a:lnTo>
                  <a:pt x="1641" y="5928"/>
                </a:lnTo>
                <a:lnTo>
                  <a:pt x="1697" y="5909"/>
                </a:lnTo>
                <a:lnTo>
                  <a:pt x="1790" y="5853"/>
                </a:lnTo>
                <a:lnTo>
                  <a:pt x="1846" y="5760"/>
                </a:lnTo>
                <a:lnTo>
                  <a:pt x="1864" y="5704"/>
                </a:lnTo>
                <a:lnTo>
                  <a:pt x="1864" y="5648"/>
                </a:lnTo>
                <a:lnTo>
                  <a:pt x="1864" y="4437"/>
                </a:lnTo>
                <a:lnTo>
                  <a:pt x="2573" y="4437"/>
                </a:lnTo>
                <a:lnTo>
                  <a:pt x="2629" y="4418"/>
                </a:lnTo>
                <a:lnTo>
                  <a:pt x="2684" y="4381"/>
                </a:lnTo>
                <a:lnTo>
                  <a:pt x="2722" y="4343"/>
                </a:lnTo>
                <a:lnTo>
                  <a:pt x="2759" y="4288"/>
                </a:lnTo>
                <a:lnTo>
                  <a:pt x="2778" y="4232"/>
                </a:lnTo>
                <a:lnTo>
                  <a:pt x="2796" y="4157"/>
                </a:lnTo>
                <a:lnTo>
                  <a:pt x="2778" y="4101"/>
                </a:lnTo>
                <a:lnTo>
                  <a:pt x="2218" y="1864"/>
                </a:lnTo>
                <a:lnTo>
                  <a:pt x="2181" y="1790"/>
                </a:lnTo>
                <a:lnTo>
                  <a:pt x="2125" y="1715"/>
                </a:lnTo>
                <a:lnTo>
                  <a:pt x="2051" y="1678"/>
                </a:lnTo>
                <a:lnTo>
                  <a:pt x="1958" y="1659"/>
                </a:lnTo>
                <a:lnTo>
                  <a:pt x="1827" y="1659"/>
                </a:lnTo>
                <a:lnTo>
                  <a:pt x="1715" y="1697"/>
                </a:lnTo>
                <a:lnTo>
                  <a:pt x="1622" y="1734"/>
                </a:lnTo>
                <a:lnTo>
                  <a:pt x="1510" y="1753"/>
                </a:lnTo>
                <a:lnTo>
                  <a:pt x="1286" y="1753"/>
                </a:lnTo>
                <a:lnTo>
                  <a:pt x="1193" y="1734"/>
                </a:lnTo>
                <a:lnTo>
                  <a:pt x="1081" y="1697"/>
                </a:lnTo>
                <a:lnTo>
                  <a:pt x="970" y="165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6064135" y="4584229"/>
            <a:ext cx="45454" cy="44875"/>
          </a:xfrm>
          <a:custGeom>
            <a:rect b="b" l="l" r="r" t="t"/>
            <a:pathLst>
              <a:path extrusionOk="0" fill="none" h="1473" w="1492">
                <a:moveTo>
                  <a:pt x="746" y="0"/>
                </a:moveTo>
                <a:lnTo>
                  <a:pt x="746" y="0"/>
                </a:lnTo>
                <a:lnTo>
                  <a:pt x="895" y="19"/>
                </a:lnTo>
                <a:lnTo>
                  <a:pt x="1026" y="56"/>
                </a:lnTo>
                <a:lnTo>
                  <a:pt x="1156" y="112"/>
                </a:lnTo>
                <a:lnTo>
                  <a:pt x="1268" y="205"/>
                </a:lnTo>
                <a:lnTo>
                  <a:pt x="1361" y="317"/>
                </a:lnTo>
                <a:lnTo>
                  <a:pt x="1436" y="448"/>
                </a:lnTo>
                <a:lnTo>
                  <a:pt x="1473" y="597"/>
                </a:lnTo>
                <a:lnTo>
                  <a:pt x="1492" y="746"/>
                </a:lnTo>
                <a:lnTo>
                  <a:pt x="1492" y="746"/>
                </a:lnTo>
                <a:lnTo>
                  <a:pt x="1473" y="895"/>
                </a:lnTo>
                <a:lnTo>
                  <a:pt x="1436" y="1026"/>
                </a:lnTo>
                <a:lnTo>
                  <a:pt x="1361" y="1156"/>
                </a:lnTo>
                <a:lnTo>
                  <a:pt x="1268" y="1268"/>
                </a:lnTo>
                <a:lnTo>
                  <a:pt x="1156" y="1361"/>
                </a:lnTo>
                <a:lnTo>
                  <a:pt x="1026" y="1417"/>
                </a:lnTo>
                <a:lnTo>
                  <a:pt x="895" y="1473"/>
                </a:lnTo>
                <a:lnTo>
                  <a:pt x="746" y="1473"/>
                </a:lnTo>
                <a:lnTo>
                  <a:pt x="746" y="1473"/>
                </a:lnTo>
                <a:lnTo>
                  <a:pt x="597" y="1473"/>
                </a:lnTo>
                <a:lnTo>
                  <a:pt x="448" y="1417"/>
                </a:lnTo>
                <a:lnTo>
                  <a:pt x="336" y="1361"/>
                </a:lnTo>
                <a:lnTo>
                  <a:pt x="224" y="1268"/>
                </a:lnTo>
                <a:lnTo>
                  <a:pt x="131" y="1156"/>
                </a:lnTo>
                <a:lnTo>
                  <a:pt x="57" y="1026"/>
                </a:lnTo>
                <a:lnTo>
                  <a:pt x="19" y="895"/>
                </a:lnTo>
                <a:lnTo>
                  <a:pt x="1" y="746"/>
                </a:lnTo>
                <a:lnTo>
                  <a:pt x="1" y="746"/>
                </a:lnTo>
                <a:lnTo>
                  <a:pt x="19" y="597"/>
                </a:lnTo>
                <a:lnTo>
                  <a:pt x="57" y="448"/>
                </a:lnTo>
                <a:lnTo>
                  <a:pt x="131" y="317"/>
                </a:lnTo>
                <a:lnTo>
                  <a:pt x="224" y="205"/>
                </a:lnTo>
                <a:lnTo>
                  <a:pt x="336" y="112"/>
                </a:lnTo>
                <a:lnTo>
                  <a:pt x="448" y="56"/>
                </a:lnTo>
                <a:lnTo>
                  <a:pt x="597" y="19"/>
                </a:lnTo>
                <a:lnTo>
                  <a:pt x="74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p:nvPr/>
        </p:nvSpPr>
        <p:spPr>
          <a:xfrm>
            <a:off x="6044272" y="4541639"/>
            <a:ext cx="85211" cy="130055"/>
          </a:xfrm>
          <a:custGeom>
            <a:rect b="b" l="l" r="r" t="t"/>
            <a:pathLst>
              <a:path extrusionOk="0" fill="none" h="4269" w="2797">
                <a:moveTo>
                  <a:pt x="2778" y="2442"/>
                </a:moveTo>
                <a:lnTo>
                  <a:pt x="2218" y="205"/>
                </a:lnTo>
                <a:lnTo>
                  <a:pt x="2218" y="205"/>
                </a:lnTo>
                <a:lnTo>
                  <a:pt x="2181" y="131"/>
                </a:lnTo>
                <a:lnTo>
                  <a:pt x="2125" y="56"/>
                </a:lnTo>
                <a:lnTo>
                  <a:pt x="2051" y="19"/>
                </a:lnTo>
                <a:lnTo>
                  <a:pt x="1958" y="0"/>
                </a:lnTo>
                <a:lnTo>
                  <a:pt x="1827" y="0"/>
                </a:lnTo>
                <a:lnTo>
                  <a:pt x="1827" y="0"/>
                </a:lnTo>
                <a:lnTo>
                  <a:pt x="1715" y="38"/>
                </a:lnTo>
                <a:lnTo>
                  <a:pt x="1622" y="75"/>
                </a:lnTo>
                <a:lnTo>
                  <a:pt x="1510" y="94"/>
                </a:lnTo>
                <a:lnTo>
                  <a:pt x="1398" y="94"/>
                </a:lnTo>
                <a:lnTo>
                  <a:pt x="1286" y="94"/>
                </a:lnTo>
                <a:lnTo>
                  <a:pt x="1193" y="75"/>
                </a:lnTo>
                <a:lnTo>
                  <a:pt x="1081" y="38"/>
                </a:lnTo>
                <a:lnTo>
                  <a:pt x="970" y="0"/>
                </a:lnTo>
                <a:lnTo>
                  <a:pt x="839" y="0"/>
                </a:lnTo>
                <a:lnTo>
                  <a:pt x="839" y="0"/>
                </a:lnTo>
                <a:lnTo>
                  <a:pt x="746" y="19"/>
                </a:lnTo>
                <a:lnTo>
                  <a:pt x="671" y="56"/>
                </a:lnTo>
                <a:lnTo>
                  <a:pt x="615" y="131"/>
                </a:lnTo>
                <a:lnTo>
                  <a:pt x="578" y="205"/>
                </a:lnTo>
                <a:lnTo>
                  <a:pt x="19" y="2442"/>
                </a:lnTo>
                <a:lnTo>
                  <a:pt x="19" y="2442"/>
                </a:lnTo>
                <a:lnTo>
                  <a:pt x="0" y="2498"/>
                </a:lnTo>
                <a:lnTo>
                  <a:pt x="19" y="2573"/>
                </a:lnTo>
                <a:lnTo>
                  <a:pt x="38" y="2629"/>
                </a:lnTo>
                <a:lnTo>
                  <a:pt x="56" y="2684"/>
                </a:lnTo>
                <a:lnTo>
                  <a:pt x="112" y="2722"/>
                </a:lnTo>
                <a:lnTo>
                  <a:pt x="168" y="2759"/>
                </a:lnTo>
                <a:lnTo>
                  <a:pt x="224" y="2778"/>
                </a:lnTo>
                <a:lnTo>
                  <a:pt x="280" y="2778"/>
                </a:lnTo>
                <a:lnTo>
                  <a:pt x="932" y="2778"/>
                </a:lnTo>
                <a:lnTo>
                  <a:pt x="932" y="3989"/>
                </a:lnTo>
                <a:lnTo>
                  <a:pt x="932" y="3989"/>
                </a:lnTo>
                <a:lnTo>
                  <a:pt x="932" y="4045"/>
                </a:lnTo>
                <a:lnTo>
                  <a:pt x="951" y="4101"/>
                </a:lnTo>
                <a:lnTo>
                  <a:pt x="1007" y="4194"/>
                </a:lnTo>
                <a:lnTo>
                  <a:pt x="1100" y="4250"/>
                </a:lnTo>
                <a:lnTo>
                  <a:pt x="1156" y="4269"/>
                </a:lnTo>
                <a:lnTo>
                  <a:pt x="1212" y="4269"/>
                </a:lnTo>
                <a:lnTo>
                  <a:pt x="1585" y="4269"/>
                </a:lnTo>
                <a:lnTo>
                  <a:pt x="1585" y="4269"/>
                </a:lnTo>
                <a:lnTo>
                  <a:pt x="1641" y="4269"/>
                </a:lnTo>
                <a:lnTo>
                  <a:pt x="1697" y="4250"/>
                </a:lnTo>
                <a:lnTo>
                  <a:pt x="1790" y="4194"/>
                </a:lnTo>
                <a:lnTo>
                  <a:pt x="1846" y="4101"/>
                </a:lnTo>
                <a:lnTo>
                  <a:pt x="1864" y="4045"/>
                </a:lnTo>
                <a:lnTo>
                  <a:pt x="1864" y="3989"/>
                </a:lnTo>
                <a:lnTo>
                  <a:pt x="1864" y="2778"/>
                </a:lnTo>
                <a:lnTo>
                  <a:pt x="2517" y="2778"/>
                </a:lnTo>
                <a:lnTo>
                  <a:pt x="2517" y="2778"/>
                </a:lnTo>
                <a:lnTo>
                  <a:pt x="2573" y="2778"/>
                </a:lnTo>
                <a:lnTo>
                  <a:pt x="2629" y="2759"/>
                </a:lnTo>
                <a:lnTo>
                  <a:pt x="2684" y="2722"/>
                </a:lnTo>
                <a:lnTo>
                  <a:pt x="2722" y="2684"/>
                </a:lnTo>
                <a:lnTo>
                  <a:pt x="2759" y="2629"/>
                </a:lnTo>
                <a:lnTo>
                  <a:pt x="2778" y="2573"/>
                </a:lnTo>
                <a:lnTo>
                  <a:pt x="2796" y="2498"/>
                </a:lnTo>
                <a:lnTo>
                  <a:pt x="2778" y="2442"/>
                </a:lnTo>
                <a:lnTo>
                  <a:pt x="2778" y="2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3"/>
          <p:cNvSpPr/>
          <p:nvPr/>
        </p:nvSpPr>
        <p:spPr>
          <a:xfrm>
            <a:off x="5532624" y="4516078"/>
            <a:ext cx="181175" cy="181175"/>
          </a:xfrm>
          <a:custGeom>
            <a:rect b="b" l="l" r="r" t="t"/>
            <a:pathLst>
              <a:path extrusionOk="0" h="5947" w="5947">
                <a:moveTo>
                  <a:pt x="2648" y="0"/>
                </a:moveTo>
                <a:lnTo>
                  <a:pt x="2349" y="38"/>
                </a:lnTo>
                <a:lnTo>
                  <a:pt x="2070" y="112"/>
                </a:lnTo>
                <a:lnTo>
                  <a:pt x="1790" y="205"/>
                </a:lnTo>
                <a:lnTo>
                  <a:pt x="1529" y="336"/>
                </a:lnTo>
                <a:lnTo>
                  <a:pt x="1268" y="466"/>
                </a:lnTo>
                <a:lnTo>
                  <a:pt x="1045" y="653"/>
                </a:lnTo>
                <a:lnTo>
                  <a:pt x="821" y="839"/>
                </a:lnTo>
                <a:lnTo>
                  <a:pt x="635" y="1063"/>
                </a:lnTo>
                <a:lnTo>
                  <a:pt x="467" y="1287"/>
                </a:lnTo>
                <a:lnTo>
                  <a:pt x="318" y="1510"/>
                </a:lnTo>
                <a:lnTo>
                  <a:pt x="206" y="1771"/>
                </a:lnTo>
                <a:lnTo>
                  <a:pt x="113" y="2032"/>
                </a:lnTo>
                <a:lnTo>
                  <a:pt x="57" y="2312"/>
                </a:lnTo>
                <a:lnTo>
                  <a:pt x="19" y="2573"/>
                </a:lnTo>
                <a:lnTo>
                  <a:pt x="1" y="2871"/>
                </a:lnTo>
                <a:lnTo>
                  <a:pt x="1" y="3113"/>
                </a:lnTo>
                <a:lnTo>
                  <a:pt x="1" y="3169"/>
                </a:lnTo>
                <a:lnTo>
                  <a:pt x="19" y="3225"/>
                </a:lnTo>
                <a:lnTo>
                  <a:pt x="75" y="3318"/>
                </a:lnTo>
                <a:lnTo>
                  <a:pt x="169" y="3374"/>
                </a:lnTo>
                <a:lnTo>
                  <a:pt x="225" y="3393"/>
                </a:lnTo>
                <a:lnTo>
                  <a:pt x="280" y="3412"/>
                </a:lnTo>
                <a:lnTo>
                  <a:pt x="392" y="3374"/>
                </a:lnTo>
                <a:lnTo>
                  <a:pt x="467" y="3318"/>
                </a:lnTo>
                <a:lnTo>
                  <a:pt x="541" y="3244"/>
                </a:lnTo>
                <a:lnTo>
                  <a:pt x="560" y="3132"/>
                </a:lnTo>
                <a:lnTo>
                  <a:pt x="560" y="2852"/>
                </a:lnTo>
                <a:lnTo>
                  <a:pt x="560" y="2629"/>
                </a:lnTo>
                <a:lnTo>
                  <a:pt x="597" y="2405"/>
                </a:lnTo>
                <a:lnTo>
                  <a:pt x="653" y="2181"/>
                </a:lnTo>
                <a:lnTo>
                  <a:pt x="728" y="1976"/>
                </a:lnTo>
                <a:lnTo>
                  <a:pt x="821" y="1771"/>
                </a:lnTo>
                <a:lnTo>
                  <a:pt x="933" y="1585"/>
                </a:lnTo>
                <a:lnTo>
                  <a:pt x="1063" y="1398"/>
                </a:lnTo>
                <a:lnTo>
                  <a:pt x="1212" y="1231"/>
                </a:lnTo>
                <a:lnTo>
                  <a:pt x="1399" y="1082"/>
                </a:lnTo>
                <a:lnTo>
                  <a:pt x="1585" y="932"/>
                </a:lnTo>
                <a:lnTo>
                  <a:pt x="1790" y="821"/>
                </a:lnTo>
                <a:lnTo>
                  <a:pt x="1995" y="727"/>
                </a:lnTo>
                <a:lnTo>
                  <a:pt x="2219" y="653"/>
                </a:lnTo>
                <a:lnTo>
                  <a:pt x="2461" y="597"/>
                </a:lnTo>
                <a:lnTo>
                  <a:pt x="2685" y="560"/>
                </a:lnTo>
                <a:lnTo>
                  <a:pt x="2927" y="560"/>
                </a:lnTo>
                <a:lnTo>
                  <a:pt x="3226" y="578"/>
                </a:lnTo>
                <a:lnTo>
                  <a:pt x="3524" y="634"/>
                </a:lnTo>
                <a:lnTo>
                  <a:pt x="3803" y="727"/>
                </a:lnTo>
                <a:lnTo>
                  <a:pt x="4083" y="839"/>
                </a:lnTo>
                <a:lnTo>
                  <a:pt x="4325" y="1007"/>
                </a:lnTo>
                <a:lnTo>
                  <a:pt x="4568" y="1175"/>
                </a:lnTo>
                <a:lnTo>
                  <a:pt x="4773" y="1398"/>
                </a:lnTo>
                <a:lnTo>
                  <a:pt x="4959" y="1622"/>
                </a:lnTo>
                <a:lnTo>
                  <a:pt x="4996" y="1678"/>
                </a:lnTo>
                <a:lnTo>
                  <a:pt x="5052" y="1697"/>
                </a:lnTo>
                <a:lnTo>
                  <a:pt x="5145" y="1753"/>
                </a:lnTo>
                <a:lnTo>
                  <a:pt x="5257" y="1734"/>
                </a:lnTo>
                <a:lnTo>
                  <a:pt x="5313" y="1734"/>
                </a:lnTo>
                <a:lnTo>
                  <a:pt x="5350" y="1697"/>
                </a:lnTo>
                <a:lnTo>
                  <a:pt x="5406" y="1659"/>
                </a:lnTo>
                <a:lnTo>
                  <a:pt x="5425" y="1622"/>
                </a:lnTo>
                <a:lnTo>
                  <a:pt x="5462" y="1510"/>
                </a:lnTo>
                <a:lnTo>
                  <a:pt x="5462" y="1417"/>
                </a:lnTo>
                <a:lnTo>
                  <a:pt x="5444" y="1361"/>
                </a:lnTo>
                <a:lnTo>
                  <a:pt x="5425" y="1305"/>
                </a:lnTo>
                <a:lnTo>
                  <a:pt x="5201" y="1026"/>
                </a:lnTo>
                <a:lnTo>
                  <a:pt x="4940" y="765"/>
                </a:lnTo>
                <a:lnTo>
                  <a:pt x="4642" y="541"/>
                </a:lnTo>
                <a:lnTo>
                  <a:pt x="4344" y="355"/>
                </a:lnTo>
                <a:lnTo>
                  <a:pt x="4008" y="205"/>
                </a:lnTo>
                <a:lnTo>
                  <a:pt x="3673" y="94"/>
                </a:lnTo>
                <a:lnTo>
                  <a:pt x="3300" y="19"/>
                </a:lnTo>
                <a:lnTo>
                  <a:pt x="2946" y="0"/>
                </a:lnTo>
                <a:close/>
                <a:moveTo>
                  <a:pt x="5537" y="2144"/>
                </a:moveTo>
                <a:lnTo>
                  <a:pt x="5481" y="2163"/>
                </a:lnTo>
                <a:lnTo>
                  <a:pt x="5444" y="2200"/>
                </a:lnTo>
                <a:lnTo>
                  <a:pt x="5369" y="2274"/>
                </a:lnTo>
                <a:lnTo>
                  <a:pt x="5332" y="2368"/>
                </a:lnTo>
                <a:lnTo>
                  <a:pt x="5332" y="2424"/>
                </a:lnTo>
                <a:lnTo>
                  <a:pt x="5332" y="2480"/>
                </a:lnTo>
                <a:lnTo>
                  <a:pt x="5369" y="2666"/>
                </a:lnTo>
                <a:lnTo>
                  <a:pt x="5369" y="2834"/>
                </a:lnTo>
                <a:lnTo>
                  <a:pt x="5388" y="3188"/>
                </a:lnTo>
                <a:lnTo>
                  <a:pt x="5388" y="3244"/>
                </a:lnTo>
                <a:lnTo>
                  <a:pt x="5406" y="3300"/>
                </a:lnTo>
                <a:lnTo>
                  <a:pt x="5462" y="3393"/>
                </a:lnTo>
                <a:lnTo>
                  <a:pt x="5556" y="3449"/>
                </a:lnTo>
                <a:lnTo>
                  <a:pt x="5611" y="3467"/>
                </a:lnTo>
                <a:lnTo>
                  <a:pt x="5723" y="3467"/>
                </a:lnTo>
                <a:lnTo>
                  <a:pt x="5779" y="3449"/>
                </a:lnTo>
                <a:lnTo>
                  <a:pt x="5854" y="3393"/>
                </a:lnTo>
                <a:lnTo>
                  <a:pt x="5910" y="3300"/>
                </a:lnTo>
                <a:lnTo>
                  <a:pt x="5928" y="3262"/>
                </a:lnTo>
                <a:lnTo>
                  <a:pt x="5947" y="3206"/>
                </a:lnTo>
                <a:lnTo>
                  <a:pt x="5928" y="2815"/>
                </a:lnTo>
                <a:lnTo>
                  <a:pt x="5910" y="2591"/>
                </a:lnTo>
                <a:lnTo>
                  <a:pt x="5872" y="2368"/>
                </a:lnTo>
                <a:lnTo>
                  <a:pt x="5854" y="2312"/>
                </a:lnTo>
                <a:lnTo>
                  <a:pt x="5835" y="2256"/>
                </a:lnTo>
                <a:lnTo>
                  <a:pt x="5761" y="2181"/>
                </a:lnTo>
                <a:lnTo>
                  <a:pt x="5649" y="2144"/>
                </a:lnTo>
                <a:close/>
                <a:moveTo>
                  <a:pt x="1473" y="1622"/>
                </a:moveTo>
                <a:lnTo>
                  <a:pt x="1380" y="1641"/>
                </a:lnTo>
                <a:lnTo>
                  <a:pt x="1324" y="1678"/>
                </a:lnTo>
                <a:lnTo>
                  <a:pt x="1287" y="1715"/>
                </a:lnTo>
                <a:lnTo>
                  <a:pt x="1175" y="1864"/>
                </a:lnTo>
                <a:lnTo>
                  <a:pt x="1082" y="2014"/>
                </a:lnTo>
                <a:lnTo>
                  <a:pt x="1007" y="2163"/>
                </a:lnTo>
                <a:lnTo>
                  <a:pt x="951" y="2330"/>
                </a:lnTo>
                <a:lnTo>
                  <a:pt x="896" y="2498"/>
                </a:lnTo>
                <a:lnTo>
                  <a:pt x="858" y="2666"/>
                </a:lnTo>
                <a:lnTo>
                  <a:pt x="840" y="2834"/>
                </a:lnTo>
                <a:lnTo>
                  <a:pt x="840" y="3020"/>
                </a:lnTo>
                <a:lnTo>
                  <a:pt x="840" y="3337"/>
                </a:lnTo>
                <a:lnTo>
                  <a:pt x="821" y="3672"/>
                </a:lnTo>
                <a:lnTo>
                  <a:pt x="784" y="3989"/>
                </a:lnTo>
                <a:lnTo>
                  <a:pt x="728" y="4306"/>
                </a:lnTo>
                <a:lnTo>
                  <a:pt x="728" y="4381"/>
                </a:lnTo>
                <a:lnTo>
                  <a:pt x="728" y="4418"/>
                </a:lnTo>
                <a:lnTo>
                  <a:pt x="784" y="4530"/>
                </a:lnTo>
                <a:lnTo>
                  <a:pt x="858" y="4604"/>
                </a:lnTo>
                <a:lnTo>
                  <a:pt x="896" y="4623"/>
                </a:lnTo>
                <a:lnTo>
                  <a:pt x="951" y="4642"/>
                </a:lnTo>
                <a:lnTo>
                  <a:pt x="1045" y="4642"/>
                </a:lnTo>
                <a:lnTo>
                  <a:pt x="1101" y="4623"/>
                </a:lnTo>
                <a:lnTo>
                  <a:pt x="1157" y="4604"/>
                </a:lnTo>
                <a:lnTo>
                  <a:pt x="1194" y="4567"/>
                </a:lnTo>
                <a:lnTo>
                  <a:pt x="1250" y="4474"/>
                </a:lnTo>
                <a:lnTo>
                  <a:pt x="1287" y="4418"/>
                </a:lnTo>
                <a:lnTo>
                  <a:pt x="1343" y="4064"/>
                </a:lnTo>
                <a:lnTo>
                  <a:pt x="1380" y="3710"/>
                </a:lnTo>
                <a:lnTo>
                  <a:pt x="1399" y="3356"/>
                </a:lnTo>
                <a:lnTo>
                  <a:pt x="1399" y="3001"/>
                </a:lnTo>
                <a:lnTo>
                  <a:pt x="1417" y="2759"/>
                </a:lnTo>
                <a:lnTo>
                  <a:pt x="1473" y="2517"/>
                </a:lnTo>
                <a:lnTo>
                  <a:pt x="1585" y="2274"/>
                </a:lnTo>
                <a:lnTo>
                  <a:pt x="1716" y="2069"/>
                </a:lnTo>
                <a:lnTo>
                  <a:pt x="1753" y="2014"/>
                </a:lnTo>
                <a:lnTo>
                  <a:pt x="1772" y="1976"/>
                </a:lnTo>
                <a:lnTo>
                  <a:pt x="1772" y="1864"/>
                </a:lnTo>
                <a:lnTo>
                  <a:pt x="1753" y="1753"/>
                </a:lnTo>
                <a:lnTo>
                  <a:pt x="1716" y="1715"/>
                </a:lnTo>
                <a:lnTo>
                  <a:pt x="1678" y="1678"/>
                </a:lnTo>
                <a:lnTo>
                  <a:pt x="1641" y="1641"/>
                </a:lnTo>
                <a:lnTo>
                  <a:pt x="1585" y="1622"/>
                </a:lnTo>
                <a:close/>
                <a:moveTo>
                  <a:pt x="2946" y="951"/>
                </a:moveTo>
                <a:lnTo>
                  <a:pt x="2685" y="970"/>
                </a:lnTo>
                <a:lnTo>
                  <a:pt x="2424" y="1007"/>
                </a:lnTo>
                <a:lnTo>
                  <a:pt x="2368" y="1026"/>
                </a:lnTo>
                <a:lnTo>
                  <a:pt x="2312" y="1063"/>
                </a:lnTo>
                <a:lnTo>
                  <a:pt x="2238" y="1137"/>
                </a:lnTo>
                <a:lnTo>
                  <a:pt x="2200" y="1231"/>
                </a:lnTo>
                <a:lnTo>
                  <a:pt x="2200" y="1287"/>
                </a:lnTo>
                <a:lnTo>
                  <a:pt x="2219" y="1342"/>
                </a:lnTo>
                <a:lnTo>
                  <a:pt x="2238" y="1398"/>
                </a:lnTo>
                <a:lnTo>
                  <a:pt x="2256" y="1454"/>
                </a:lnTo>
                <a:lnTo>
                  <a:pt x="2331" y="1510"/>
                </a:lnTo>
                <a:lnTo>
                  <a:pt x="2443" y="1548"/>
                </a:lnTo>
                <a:lnTo>
                  <a:pt x="2499" y="1566"/>
                </a:lnTo>
                <a:lnTo>
                  <a:pt x="2555" y="1548"/>
                </a:lnTo>
                <a:lnTo>
                  <a:pt x="2741" y="1510"/>
                </a:lnTo>
                <a:lnTo>
                  <a:pt x="2946" y="1510"/>
                </a:lnTo>
                <a:lnTo>
                  <a:pt x="3095" y="1529"/>
                </a:lnTo>
                <a:lnTo>
                  <a:pt x="3263" y="1548"/>
                </a:lnTo>
                <a:lnTo>
                  <a:pt x="3412" y="1585"/>
                </a:lnTo>
                <a:lnTo>
                  <a:pt x="3561" y="1641"/>
                </a:lnTo>
                <a:lnTo>
                  <a:pt x="3692" y="1715"/>
                </a:lnTo>
                <a:lnTo>
                  <a:pt x="3841" y="1790"/>
                </a:lnTo>
                <a:lnTo>
                  <a:pt x="3952" y="1883"/>
                </a:lnTo>
                <a:lnTo>
                  <a:pt x="4064" y="1976"/>
                </a:lnTo>
                <a:lnTo>
                  <a:pt x="4176" y="2088"/>
                </a:lnTo>
                <a:lnTo>
                  <a:pt x="4269" y="2200"/>
                </a:lnTo>
                <a:lnTo>
                  <a:pt x="4344" y="2330"/>
                </a:lnTo>
                <a:lnTo>
                  <a:pt x="4418" y="2480"/>
                </a:lnTo>
                <a:lnTo>
                  <a:pt x="4474" y="2610"/>
                </a:lnTo>
                <a:lnTo>
                  <a:pt x="4512" y="2759"/>
                </a:lnTo>
                <a:lnTo>
                  <a:pt x="4549" y="2908"/>
                </a:lnTo>
                <a:lnTo>
                  <a:pt x="4549" y="3076"/>
                </a:lnTo>
                <a:lnTo>
                  <a:pt x="4549" y="3728"/>
                </a:lnTo>
                <a:lnTo>
                  <a:pt x="4493" y="4381"/>
                </a:lnTo>
                <a:lnTo>
                  <a:pt x="4493" y="4437"/>
                </a:lnTo>
                <a:lnTo>
                  <a:pt x="4493" y="4493"/>
                </a:lnTo>
                <a:lnTo>
                  <a:pt x="4549" y="4586"/>
                </a:lnTo>
                <a:lnTo>
                  <a:pt x="4624" y="4660"/>
                </a:lnTo>
                <a:lnTo>
                  <a:pt x="4679" y="4679"/>
                </a:lnTo>
                <a:lnTo>
                  <a:pt x="4735" y="4698"/>
                </a:lnTo>
                <a:lnTo>
                  <a:pt x="4791" y="4698"/>
                </a:lnTo>
                <a:lnTo>
                  <a:pt x="4866" y="4679"/>
                </a:lnTo>
                <a:lnTo>
                  <a:pt x="4903" y="4660"/>
                </a:lnTo>
                <a:lnTo>
                  <a:pt x="4959" y="4623"/>
                </a:lnTo>
                <a:lnTo>
                  <a:pt x="5015" y="4530"/>
                </a:lnTo>
                <a:lnTo>
                  <a:pt x="5034" y="4455"/>
                </a:lnTo>
                <a:lnTo>
                  <a:pt x="5071" y="4101"/>
                </a:lnTo>
                <a:lnTo>
                  <a:pt x="5090" y="3766"/>
                </a:lnTo>
                <a:lnTo>
                  <a:pt x="5108" y="3412"/>
                </a:lnTo>
                <a:lnTo>
                  <a:pt x="5108" y="3057"/>
                </a:lnTo>
                <a:lnTo>
                  <a:pt x="5090" y="2852"/>
                </a:lnTo>
                <a:lnTo>
                  <a:pt x="5052" y="2647"/>
                </a:lnTo>
                <a:lnTo>
                  <a:pt x="4996" y="2442"/>
                </a:lnTo>
                <a:lnTo>
                  <a:pt x="4922" y="2256"/>
                </a:lnTo>
                <a:lnTo>
                  <a:pt x="4829" y="2069"/>
                </a:lnTo>
                <a:lnTo>
                  <a:pt x="4735" y="1902"/>
                </a:lnTo>
                <a:lnTo>
                  <a:pt x="4605" y="1734"/>
                </a:lnTo>
                <a:lnTo>
                  <a:pt x="4456" y="1585"/>
                </a:lnTo>
                <a:lnTo>
                  <a:pt x="4307" y="1454"/>
                </a:lnTo>
                <a:lnTo>
                  <a:pt x="4139" y="1324"/>
                </a:lnTo>
                <a:lnTo>
                  <a:pt x="3971" y="1212"/>
                </a:lnTo>
                <a:lnTo>
                  <a:pt x="3785" y="1137"/>
                </a:lnTo>
                <a:lnTo>
                  <a:pt x="3580" y="1063"/>
                </a:lnTo>
                <a:lnTo>
                  <a:pt x="3375" y="1007"/>
                </a:lnTo>
                <a:lnTo>
                  <a:pt x="3170" y="970"/>
                </a:lnTo>
                <a:lnTo>
                  <a:pt x="2946" y="951"/>
                </a:lnTo>
                <a:close/>
                <a:moveTo>
                  <a:pt x="2965" y="1902"/>
                </a:moveTo>
                <a:lnTo>
                  <a:pt x="2834" y="1920"/>
                </a:lnTo>
                <a:lnTo>
                  <a:pt x="2704" y="1939"/>
                </a:lnTo>
                <a:lnTo>
                  <a:pt x="2592" y="1958"/>
                </a:lnTo>
                <a:lnTo>
                  <a:pt x="2480" y="1995"/>
                </a:lnTo>
                <a:lnTo>
                  <a:pt x="2368" y="2051"/>
                </a:lnTo>
                <a:lnTo>
                  <a:pt x="2275" y="2107"/>
                </a:lnTo>
                <a:lnTo>
                  <a:pt x="2182" y="2181"/>
                </a:lnTo>
                <a:lnTo>
                  <a:pt x="2089" y="2256"/>
                </a:lnTo>
                <a:lnTo>
                  <a:pt x="1958" y="2424"/>
                </a:lnTo>
                <a:lnTo>
                  <a:pt x="1846" y="2629"/>
                </a:lnTo>
                <a:lnTo>
                  <a:pt x="1809" y="2740"/>
                </a:lnTo>
                <a:lnTo>
                  <a:pt x="1790" y="2852"/>
                </a:lnTo>
                <a:lnTo>
                  <a:pt x="1772" y="2964"/>
                </a:lnTo>
                <a:lnTo>
                  <a:pt x="1772" y="3076"/>
                </a:lnTo>
                <a:lnTo>
                  <a:pt x="1753" y="3486"/>
                </a:lnTo>
                <a:lnTo>
                  <a:pt x="1734" y="3915"/>
                </a:lnTo>
                <a:lnTo>
                  <a:pt x="1678" y="4325"/>
                </a:lnTo>
                <a:lnTo>
                  <a:pt x="1604" y="4735"/>
                </a:lnTo>
                <a:lnTo>
                  <a:pt x="1604" y="4791"/>
                </a:lnTo>
                <a:lnTo>
                  <a:pt x="1604" y="4847"/>
                </a:lnTo>
                <a:lnTo>
                  <a:pt x="1660" y="4940"/>
                </a:lnTo>
                <a:lnTo>
                  <a:pt x="1734" y="5015"/>
                </a:lnTo>
                <a:lnTo>
                  <a:pt x="1772" y="5052"/>
                </a:lnTo>
                <a:lnTo>
                  <a:pt x="1828" y="5052"/>
                </a:lnTo>
                <a:lnTo>
                  <a:pt x="1883" y="5070"/>
                </a:lnTo>
                <a:lnTo>
                  <a:pt x="1939" y="5070"/>
                </a:lnTo>
                <a:lnTo>
                  <a:pt x="2033" y="5015"/>
                </a:lnTo>
                <a:lnTo>
                  <a:pt x="2107" y="4940"/>
                </a:lnTo>
                <a:lnTo>
                  <a:pt x="2144" y="4903"/>
                </a:lnTo>
                <a:lnTo>
                  <a:pt x="2163" y="4847"/>
                </a:lnTo>
                <a:lnTo>
                  <a:pt x="2238" y="4399"/>
                </a:lnTo>
                <a:lnTo>
                  <a:pt x="2294" y="3971"/>
                </a:lnTo>
                <a:lnTo>
                  <a:pt x="2312" y="3523"/>
                </a:lnTo>
                <a:lnTo>
                  <a:pt x="2331" y="3076"/>
                </a:lnTo>
                <a:lnTo>
                  <a:pt x="2331" y="2964"/>
                </a:lnTo>
                <a:lnTo>
                  <a:pt x="2368" y="2852"/>
                </a:lnTo>
                <a:lnTo>
                  <a:pt x="2424" y="2740"/>
                </a:lnTo>
                <a:lnTo>
                  <a:pt x="2480" y="2647"/>
                </a:lnTo>
                <a:lnTo>
                  <a:pt x="2573" y="2573"/>
                </a:lnTo>
                <a:lnTo>
                  <a:pt x="2685" y="2517"/>
                </a:lnTo>
                <a:lnTo>
                  <a:pt x="2815" y="2480"/>
                </a:lnTo>
                <a:lnTo>
                  <a:pt x="2946" y="2461"/>
                </a:lnTo>
                <a:lnTo>
                  <a:pt x="3095" y="2480"/>
                </a:lnTo>
                <a:lnTo>
                  <a:pt x="3207" y="2517"/>
                </a:lnTo>
                <a:lnTo>
                  <a:pt x="3319" y="2573"/>
                </a:lnTo>
                <a:lnTo>
                  <a:pt x="3431" y="2647"/>
                </a:lnTo>
                <a:lnTo>
                  <a:pt x="3505" y="2759"/>
                </a:lnTo>
                <a:lnTo>
                  <a:pt x="3561" y="2852"/>
                </a:lnTo>
                <a:lnTo>
                  <a:pt x="3617" y="2983"/>
                </a:lnTo>
                <a:lnTo>
                  <a:pt x="3617" y="3113"/>
                </a:lnTo>
                <a:lnTo>
                  <a:pt x="3617" y="3523"/>
                </a:lnTo>
                <a:lnTo>
                  <a:pt x="3598" y="3933"/>
                </a:lnTo>
                <a:lnTo>
                  <a:pt x="3561" y="4362"/>
                </a:lnTo>
                <a:lnTo>
                  <a:pt x="3505" y="4772"/>
                </a:lnTo>
                <a:lnTo>
                  <a:pt x="3505" y="4828"/>
                </a:lnTo>
                <a:lnTo>
                  <a:pt x="3505" y="4884"/>
                </a:lnTo>
                <a:lnTo>
                  <a:pt x="3542" y="4977"/>
                </a:lnTo>
                <a:lnTo>
                  <a:pt x="3617" y="5052"/>
                </a:lnTo>
                <a:lnTo>
                  <a:pt x="3673" y="5070"/>
                </a:lnTo>
                <a:lnTo>
                  <a:pt x="3729" y="5089"/>
                </a:lnTo>
                <a:lnTo>
                  <a:pt x="3803" y="5089"/>
                </a:lnTo>
                <a:lnTo>
                  <a:pt x="3878" y="5070"/>
                </a:lnTo>
                <a:lnTo>
                  <a:pt x="3934" y="5052"/>
                </a:lnTo>
                <a:lnTo>
                  <a:pt x="3971" y="5015"/>
                </a:lnTo>
                <a:lnTo>
                  <a:pt x="4027" y="4921"/>
                </a:lnTo>
                <a:lnTo>
                  <a:pt x="4046" y="4865"/>
                </a:lnTo>
                <a:lnTo>
                  <a:pt x="4120" y="4418"/>
                </a:lnTo>
                <a:lnTo>
                  <a:pt x="4158" y="3989"/>
                </a:lnTo>
                <a:lnTo>
                  <a:pt x="4176" y="3542"/>
                </a:lnTo>
                <a:lnTo>
                  <a:pt x="4176" y="3095"/>
                </a:lnTo>
                <a:lnTo>
                  <a:pt x="4176" y="2983"/>
                </a:lnTo>
                <a:lnTo>
                  <a:pt x="4158" y="2852"/>
                </a:lnTo>
                <a:lnTo>
                  <a:pt x="4120" y="2740"/>
                </a:lnTo>
                <a:lnTo>
                  <a:pt x="4083" y="2647"/>
                </a:lnTo>
                <a:lnTo>
                  <a:pt x="3971" y="2442"/>
                </a:lnTo>
                <a:lnTo>
                  <a:pt x="3822" y="2256"/>
                </a:lnTo>
                <a:lnTo>
                  <a:pt x="3636" y="2107"/>
                </a:lnTo>
                <a:lnTo>
                  <a:pt x="3431" y="2014"/>
                </a:lnTo>
                <a:lnTo>
                  <a:pt x="3319" y="1958"/>
                </a:lnTo>
                <a:lnTo>
                  <a:pt x="3207" y="1939"/>
                </a:lnTo>
                <a:lnTo>
                  <a:pt x="3076" y="1920"/>
                </a:lnTo>
                <a:lnTo>
                  <a:pt x="2965" y="1902"/>
                </a:lnTo>
                <a:close/>
                <a:moveTo>
                  <a:pt x="2909" y="2852"/>
                </a:moveTo>
                <a:lnTo>
                  <a:pt x="2871" y="2871"/>
                </a:lnTo>
                <a:lnTo>
                  <a:pt x="2778" y="2927"/>
                </a:lnTo>
                <a:lnTo>
                  <a:pt x="2722" y="3020"/>
                </a:lnTo>
                <a:lnTo>
                  <a:pt x="2704" y="3076"/>
                </a:lnTo>
                <a:lnTo>
                  <a:pt x="2704" y="3132"/>
                </a:lnTo>
                <a:lnTo>
                  <a:pt x="2685" y="3449"/>
                </a:lnTo>
                <a:lnTo>
                  <a:pt x="2685" y="3747"/>
                </a:lnTo>
                <a:lnTo>
                  <a:pt x="2666" y="4064"/>
                </a:lnTo>
                <a:lnTo>
                  <a:pt x="2629" y="4362"/>
                </a:lnTo>
                <a:lnTo>
                  <a:pt x="2573" y="4679"/>
                </a:lnTo>
                <a:lnTo>
                  <a:pt x="2517" y="4977"/>
                </a:lnTo>
                <a:lnTo>
                  <a:pt x="2368" y="5592"/>
                </a:lnTo>
                <a:lnTo>
                  <a:pt x="2368" y="5686"/>
                </a:lnTo>
                <a:lnTo>
                  <a:pt x="2387" y="5741"/>
                </a:lnTo>
                <a:lnTo>
                  <a:pt x="2405" y="5797"/>
                </a:lnTo>
                <a:lnTo>
                  <a:pt x="2443" y="5853"/>
                </a:lnTo>
                <a:lnTo>
                  <a:pt x="2499" y="5909"/>
                </a:lnTo>
                <a:lnTo>
                  <a:pt x="2555" y="5928"/>
                </a:lnTo>
                <a:lnTo>
                  <a:pt x="2648" y="5947"/>
                </a:lnTo>
                <a:lnTo>
                  <a:pt x="2722" y="5928"/>
                </a:lnTo>
                <a:lnTo>
                  <a:pt x="2815" y="5891"/>
                </a:lnTo>
                <a:lnTo>
                  <a:pt x="2871" y="5816"/>
                </a:lnTo>
                <a:lnTo>
                  <a:pt x="2909" y="5741"/>
                </a:lnTo>
                <a:lnTo>
                  <a:pt x="3039" y="5257"/>
                </a:lnTo>
                <a:lnTo>
                  <a:pt x="3095" y="4977"/>
                </a:lnTo>
                <a:lnTo>
                  <a:pt x="3151" y="4660"/>
                </a:lnTo>
                <a:lnTo>
                  <a:pt x="3188" y="4306"/>
                </a:lnTo>
                <a:lnTo>
                  <a:pt x="3226" y="3952"/>
                </a:lnTo>
                <a:lnTo>
                  <a:pt x="3244" y="3542"/>
                </a:lnTo>
                <a:lnTo>
                  <a:pt x="3244" y="3132"/>
                </a:lnTo>
                <a:lnTo>
                  <a:pt x="3244" y="3076"/>
                </a:lnTo>
                <a:lnTo>
                  <a:pt x="3226" y="3020"/>
                </a:lnTo>
                <a:lnTo>
                  <a:pt x="3170" y="2927"/>
                </a:lnTo>
                <a:lnTo>
                  <a:pt x="3076" y="2871"/>
                </a:lnTo>
                <a:lnTo>
                  <a:pt x="3021" y="285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3"/>
          <p:cNvSpPr/>
          <p:nvPr/>
        </p:nvSpPr>
        <p:spPr>
          <a:xfrm>
            <a:off x="5058476" y="4516368"/>
            <a:ext cx="157900" cy="180597"/>
          </a:xfrm>
          <a:custGeom>
            <a:rect b="b" l="l" r="r" t="t"/>
            <a:pathLst>
              <a:path extrusionOk="0" h="5928" w="5183">
                <a:moveTo>
                  <a:pt x="1958" y="1846"/>
                </a:moveTo>
                <a:lnTo>
                  <a:pt x="3095" y="3300"/>
                </a:lnTo>
                <a:lnTo>
                  <a:pt x="3784" y="2535"/>
                </a:lnTo>
                <a:lnTo>
                  <a:pt x="3915" y="2759"/>
                </a:lnTo>
                <a:lnTo>
                  <a:pt x="4008" y="3001"/>
                </a:lnTo>
                <a:lnTo>
                  <a:pt x="4064" y="3244"/>
                </a:lnTo>
                <a:lnTo>
                  <a:pt x="4083" y="3486"/>
                </a:lnTo>
                <a:lnTo>
                  <a:pt x="4045" y="3728"/>
                </a:lnTo>
                <a:lnTo>
                  <a:pt x="3971" y="3971"/>
                </a:lnTo>
                <a:lnTo>
                  <a:pt x="3934" y="4064"/>
                </a:lnTo>
                <a:lnTo>
                  <a:pt x="3859" y="4176"/>
                </a:lnTo>
                <a:lnTo>
                  <a:pt x="3803" y="4288"/>
                </a:lnTo>
                <a:lnTo>
                  <a:pt x="3710" y="4381"/>
                </a:lnTo>
                <a:lnTo>
                  <a:pt x="3617" y="4455"/>
                </a:lnTo>
                <a:lnTo>
                  <a:pt x="3524" y="4549"/>
                </a:lnTo>
                <a:lnTo>
                  <a:pt x="3318" y="4660"/>
                </a:lnTo>
                <a:lnTo>
                  <a:pt x="3113" y="4754"/>
                </a:lnTo>
                <a:lnTo>
                  <a:pt x="2871" y="4809"/>
                </a:lnTo>
                <a:lnTo>
                  <a:pt x="2629" y="4828"/>
                </a:lnTo>
                <a:lnTo>
                  <a:pt x="2480" y="4809"/>
                </a:lnTo>
                <a:lnTo>
                  <a:pt x="2312" y="4791"/>
                </a:lnTo>
                <a:lnTo>
                  <a:pt x="2181" y="4772"/>
                </a:lnTo>
                <a:lnTo>
                  <a:pt x="2032" y="4716"/>
                </a:lnTo>
                <a:lnTo>
                  <a:pt x="1902" y="4660"/>
                </a:lnTo>
                <a:lnTo>
                  <a:pt x="1771" y="4604"/>
                </a:lnTo>
                <a:lnTo>
                  <a:pt x="1660" y="4511"/>
                </a:lnTo>
                <a:lnTo>
                  <a:pt x="1548" y="4437"/>
                </a:lnTo>
                <a:lnTo>
                  <a:pt x="1454" y="4325"/>
                </a:lnTo>
                <a:lnTo>
                  <a:pt x="1361" y="4232"/>
                </a:lnTo>
                <a:lnTo>
                  <a:pt x="1287" y="4101"/>
                </a:lnTo>
                <a:lnTo>
                  <a:pt x="1231" y="3971"/>
                </a:lnTo>
                <a:lnTo>
                  <a:pt x="1175" y="3840"/>
                </a:lnTo>
                <a:lnTo>
                  <a:pt x="1138" y="3691"/>
                </a:lnTo>
                <a:lnTo>
                  <a:pt x="1119" y="3523"/>
                </a:lnTo>
                <a:lnTo>
                  <a:pt x="1100" y="3374"/>
                </a:lnTo>
                <a:lnTo>
                  <a:pt x="1119" y="3206"/>
                </a:lnTo>
                <a:lnTo>
                  <a:pt x="1156" y="3039"/>
                </a:lnTo>
                <a:lnTo>
                  <a:pt x="1231" y="2871"/>
                </a:lnTo>
                <a:lnTo>
                  <a:pt x="1324" y="2703"/>
                </a:lnTo>
                <a:lnTo>
                  <a:pt x="1436" y="2517"/>
                </a:lnTo>
                <a:lnTo>
                  <a:pt x="1585" y="2312"/>
                </a:lnTo>
                <a:lnTo>
                  <a:pt x="1958" y="1846"/>
                </a:lnTo>
                <a:close/>
                <a:moveTo>
                  <a:pt x="1939" y="0"/>
                </a:moveTo>
                <a:lnTo>
                  <a:pt x="1529" y="410"/>
                </a:lnTo>
                <a:lnTo>
                  <a:pt x="1156" y="839"/>
                </a:lnTo>
                <a:lnTo>
                  <a:pt x="821" y="1268"/>
                </a:lnTo>
                <a:lnTo>
                  <a:pt x="541" y="1715"/>
                </a:lnTo>
                <a:lnTo>
                  <a:pt x="317" y="2144"/>
                </a:lnTo>
                <a:lnTo>
                  <a:pt x="224" y="2349"/>
                </a:lnTo>
                <a:lnTo>
                  <a:pt x="131" y="2554"/>
                </a:lnTo>
                <a:lnTo>
                  <a:pt x="75" y="2740"/>
                </a:lnTo>
                <a:lnTo>
                  <a:pt x="38" y="2927"/>
                </a:lnTo>
                <a:lnTo>
                  <a:pt x="1" y="3095"/>
                </a:lnTo>
                <a:lnTo>
                  <a:pt x="1" y="3262"/>
                </a:lnTo>
                <a:lnTo>
                  <a:pt x="1" y="3542"/>
                </a:lnTo>
                <a:lnTo>
                  <a:pt x="38" y="3803"/>
                </a:lnTo>
                <a:lnTo>
                  <a:pt x="112" y="4064"/>
                </a:lnTo>
                <a:lnTo>
                  <a:pt x="206" y="4306"/>
                </a:lnTo>
                <a:lnTo>
                  <a:pt x="299" y="4530"/>
                </a:lnTo>
                <a:lnTo>
                  <a:pt x="429" y="4754"/>
                </a:lnTo>
                <a:lnTo>
                  <a:pt x="578" y="4959"/>
                </a:lnTo>
                <a:lnTo>
                  <a:pt x="746" y="5145"/>
                </a:lnTo>
                <a:lnTo>
                  <a:pt x="933" y="5331"/>
                </a:lnTo>
                <a:lnTo>
                  <a:pt x="1138" y="5481"/>
                </a:lnTo>
                <a:lnTo>
                  <a:pt x="1361" y="5611"/>
                </a:lnTo>
                <a:lnTo>
                  <a:pt x="1585" y="5723"/>
                </a:lnTo>
                <a:lnTo>
                  <a:pt x="1827" y="5816"/>
                </a:lnTo>
                <a:lnTo>
                  <a:pt x="2070" y="5872"/>
                </a:lnTo>
                <a:lnTo>
                  <a:pt x="2331" y="5928"/>
                </a:lnTo>
                <a:lnTo>
                  <a:pt x="2852" y="5928"/>
                </a:lnTo>
                <a:lnTo>
                  <a:pt x="3113" y="5872"/>
                </a:lnTo>
                <a:lnTo>
                  <a:pt x="3374" y="5816"/>
                </a:lnTo>
                <a:lnTo>
                  <a:pt x="3598" y="5723"/>
                </a:lnTo>
                <a:lnTo>
                  <a:pt x="3840" y="5611"/>
                </a:lnTo>
                <a:lnTo>
                  <a:pt x="4045" y="5481"/>
                </a:lnTo>
                <a:lnTo>
                  <a:pt x="4250" y="5331"/>
                </a:lnTo>
                <a:lnTo>
                  <a:pt x="4437" y="5145"/>
                </a:lnTo>
                <a:lnTo>
                  <a:pt x="4605" y="4959"/>
                </a:lnTo>
                <a:lnTo>
                  <a:pt x="4754" y="4754"/>
                </a:lnTo>
                <a:lnTo>
                  <a:pt x="4884" y="4530"/>
                </a:lnTo>
                <a:lnTo>
                  <a:pt x="4996" y="4306"/>
                </a:lnTo>
                <a:lnTo>
                  <a:pt x="5071" y="4064"/>
                </a:lnTo>
                <a:lnTo>
                  <a:pt x="5145" y="3803"/>
                </a:lnTo>
                <a:lnTo>
                  <a:pt x="5182" y="3542"/>
                </a:lnTo>
                <a:lnTo>
                  <a:pt x="5182" y="3262"/>
                </a:lnTo>
                <a:lnTo>
                  <a:pt x="5182" y="3132"/>
                </a:lnTo>
                <a:lnTo>
                  <a:pt x="5164" y="3001"/>
                </a:lnTo>
                <a:lnTo>
                  <a:pt x="5089" y="2685"/>
                </a:lnTo>
                <a:lnTo>
                  <a:pt x="4959" y="2349"/>
                </a:lnTo>
                <a:lnTo>
                  <a:pt x="4791" y="1995"/>
                </a:lnTo>
                <a:lnTo>
                  <a:pt x="4567" y="1622"/>
                </a:lnTo>
                <a:lnTo>
                  <a:pt x="4325" y="1249"/>
                </a:lnTo>
                <a:lnTo>
                  <a:pt x="4045" y="895"/>
                </a:lnTo>
                <a:lnTo>
                  <a:pt x="3896" y="746"/>
                </a:lnTo>
                <a:lnTo>
                  <a:pt x="3747" y="597"/>
                </a:lnTo>
                <a:lnTo>
                  <a:pt x="3412" y="932"/>
                </a:lnTo>
                <a:lnTo>
                  <a:pt x="3095" y="1287"/>
                </a:lnTo>
                <a:lnTo>
                  <a:pt x="2852" y="951"/>
                </a:lnTo>
                <a:lnTo>
                  <a:pt x="2573" y="634"/>
                </a:lnTo>
                <a:lnTo>
                  <a:pt x="2275" y="317"/>
                </a:lnTo>
                <a:lnTo>
                  <a:pt x="19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3"/>
          <p:cNvSpPr/>
          <p:nvPr/>
        </p:nvSpPr>
        <p:spPr>
          <a:xfrm>
            <a:off x="4523552" y="4550154"/>
            <a:ext cx="203323" cy="113025"/>
          </a:xfrm>
          <a:custGeom>
            <a:rect b="b" l="l" r="r" t="t"/>
            <a:pathLst>
              <a:path extrusionOk="0" h="3710" w="6674">
                <a:moveTo>
                  <a:pt x="4810" y="1566"/>
                </a:moveTo>
                <a:lnTo>
                  <a:pt x="4866" y="1585"/>
                </a:lnTo>
                <a:lnTo>
                  <a:pt x="4903" y="1603"/>
                </a:lnTo>
                <a:lnTo>
                  <a:pt x="4996" y="1659"/>
                </a:lnTo>
                <a:lnTo>
                  <a:pt x="5052" y="1734"/>
                </a:lnTo>
                <a:lnTo>
                  <a:pt x="5071" y="1790"/>
                </a:lnTo>
                <a:lnTo>
                  <a:pt x="5090" y="1846"/>
                </a:lnTo>
                <a:lnTo>
                  <a:pt x="5071" y="1902"/>
                </a:lnTo>
                <a:lnTo>
                  <a:pt x="5052" y="1958"/>
                </a:lnTo>
                <a:lnTo>
                  <a:pt x="4996" y="2051"/>
                </a:lnTo>
                <a:lnTo>
                  <a:pt x="4903" y="2107"/>
                </a:lnTo>
                <a:lnTo>
                  <a:pt x="4866" y="2125"/>
                </a:lnTo>
                <a:lnTo>
                  <a:pt x="4754" y="2125"/>
                </a:lnTo>
                <a:lnTo>
                  <a:pt x="4698" y="2107"/>
                </a:lnTo>
                <a:lnTo>
                  <a:pt x="4605" y="2051"/>
                </a:lnTo>
                <a:lnTo>
                  <a:pt x="4549" y="1958"/>
                </a:lnTo>
                <a:lnTo>
                  <a:pt x="4530" y="1902"/>
                </a:lnTo>
                <a:lnTo>
                  <a:pt x="4530" y="1846"/>
                </a:lnTo>
                <a:lnTo>
                  <a:pt x="4530" y="1790"/>
                </a:lnTo>
                <a:lnTo>
                  <a:pt x="4549" y="1734"/>
                </a:lnTo>
                <a:lnTo>
                  <a:pt x="4605" y="1659"/>
                </a:lnTo>
                <a:lnTo>
                  <a:pt x="4698" y="1603"/>
                </a:lnTo>
                <a:lnTo>
                  <a:pt x="4754" y="1585"/>
                </a:lnTo>
                <a:lnTo>
                  <a:pt x="4810" y="1566"/>
                </a:lnTo>
                <a:close/>
                <a:moveTo>
                  <a:pt x="3598" y="0"/>
                </a:moveTo>
                <a:lnTo>
                  <a:pt x="3412" y="19"/>
                </a:lnTo>
                <a:lnTo>
                  <a:pt x="3226" y="56"/>
                </a:lnTo>
                <a:lnTo>
                  <a:pt x="3039" y="94"/>
                </a:lnTo>
                <a:lnTo>
                  <a:pt x="2685" y="224"/>
                </a:lnTo>
                <a:lnTo>
                  <a:pt x="2349" y="373"/>
                </a:lnTo>
                <a:lnTo>
                  <a:pt x="2051" y="560"/>
                </a:lnTo>
                <a:lnTo>
                  <a:pt x="1772" y="765"/>
                </a:lnTo>
                <a:lnTo>
                  <a:pt x="1529" y="970"/>
                </a:lnTo>
                <a:lnTo>
                  <a:pt x="1324" y="1175"/>
                </a:lnTo>
                <a:lnTo>
                  <a:pt x="318" y="410"/>
                </a:lnTo>
                <a:lnTo>
                  <a:pt x="262" y="373"/>
                </a:lnTo>
                <a:lnTo>
                  <a:pt x="150" y="373"/>
                </a:lnTo>
                <a:lnTo>
                  <a:pt x="94" y="392"/>
                </a:lnTo>
                <a:lnTo>
                  <a:pt x="38" y="429"/>
                </a:lnTo>
                <a:lnTo>
                  <a:pt x="20" y="466"/>
                </a:lnTo>
                <a:lnTo>
                  <a:pt x="1" y="522"/>
                </a:lnTo>
                <a:lnTo>
                  <a:pt x="1" y="578"/>
                </a:lnTo>
                <a:lnTo>
                  <a:pt x="280" y="1846"/>
                </a:lnTo>
                <a:lnTo>
                  <a:pt x="1" y="3132"/>
                </a:lnTo>
                <a:lnTo>
                  <a:pt x="1" y="3188"/>
                </a:lnTo>
                <a:lnTo>
                  <a:pt x="20" y="3244"/>
                </a:lnTo>
                <a:lnTo>
                  <a:pt x="38" y="3281"/>
                </a:lnTo>
                <a:lnTo>
                  <a:pt x="94" y="3318"/>
                </a:lnTo>
                <a:lnTo>
                  <a:pt x="150" y="3337"/>
                </a:lnTo>
                <a:lnTo>
                  <a:pt x="206" y="3337"/>
                </a:lnTo>
                <a:lnTo>
                  <a:pt x="262" y="3318"/>
                </a:lnTo>
                <a:lnTo>
                  <a:pt x="318" y="3300"/>
                </a:lnTo>
                <a:lnTo>
                  <a:pt x="1324" y="2535"/>
                </a:lnTo>
                <a:lnTo>
                  <a:pt x="1529" y="2740"/>
                </a:lnTo>
                <a:lnTo>
                  <a:pt x="1772" y="2946"/>
                </a:lnTo>
                <a:lnTo>
                  <a:pt x="2051" y="3132"/>
                </a:lnTo>
                <a:lnTo>
                  <a:pt x="2349" y="3318"/>
                </a:lnTo>
                <a:lnTo>
                  <a:pt x="2685" y="3486"/>
                </a:lnTo>
                <a:lnTo>
                  <a:pt x="3039" y="3598"/>
                </a:lnTo>
                <a:lnTo>
                  <a:pt x="3226" y="3654"/>
                </a:lnTo>
                <a:lnTo>
                  <a:pt x="3412" y="3672"/>
                </a:lnTo>
                <a:lnTo>
                  <a:pt x="3598" y="3691"/>
                </a:lnTo>
                <a:lnTo>
                  <a:pt x="3785" y="3710"/>
                </a:lnTo>
                <a:lnTo>
                  <a:pt x="4083" y="3691"/>
                </a:lnTo>
                <a:lnTo>
                  <a:pt x="4363" y="3635"/>
                </a:lnTo>
                <a:lnTo>
                  <a:pt x="4642" y="3561"/>
                </a:lnTo>
                <a:lnTo>
                  <a:pt x="4922" y="3467"/>
                </a:lnTo>
                <a:lnTo>
                  <a:pt x="5164" y="3356"/>
                </a:lnTo>
                <a:lnTo>
                  <a:pt x="5406" y="3225"/>
                </a:lnTo>
                <a:lnTo>
                  <a:pt x="5630" y="3076"/>
                </a:lnTo>
                <a:lnTo>
                  <a:pt x="5835" y="2927"/>
                </a:lnTo>
                <a:lnTo>
                  <a:pt x="6022" y="2759"/>
                </a:lnTo>
                <a:lnTo>
                  <a:pt x="6189" y="2610"/>
                </a:lnTo>
                <a:lnTo>
                  <a:pt x="6320" y="2442"/>
                </a:lnTo>
                <a:lnTo>
                  <a:pt x="6450" y="2293"/>
                </a:lnTo>
                <a:lnTo>
                  <a:pt x="6543" y="2163"/>
                </a:lnTo>
                <a:lnTo>
                  <a:pt x="6618" y="2032"/>
                </a:lnTo>
                <a:lnTo>
                  <a:pt x="6655" y="1939"/>
                </a:lnTo>
                <a:lnTo>
                  <a:pt x="6674" y="1846"/>
                </a:lnTo>
                <a:lnTo>
                  <a:pt x="6655" y="1771"/>
                </a:lnTo>
                <a:lnTo>
                  <a:pt x="6618" y="1659"/>
                </a:lnTo>
                <a:lnTo>
                  <a:pt x="6543" y="1548"/>
                </a:lnTo>
                <a:lnTo>
                  <a:pt x="6450" y="1398"/>
                </a:lnTo>
                <a:lnTo>
                  <a:pt x="6320" y="1249"/>
                </a:lnTo>
                <a:lnTo>
                  <a:pt x="6189" y="1100"/>
                </a:lnTo>
                <a:lnTo>
                  <a:pt x="6022" y="951"/>
                </a:lnTo>
                <a:lnTo>
                  <a:pt x="5835" y="783"/>
                </a:lnTo>
                <a:lnTo>
                  <a:pt x="5630" y="634"/>
                </a:lnTo>
                <a:lnTo>
                  <a:pt x="5406" y="485"/>
                </a:lnTo>
                <a:lnTo>
                  <a:pt x="5164" y="355"/>
                </a:lnTo>
                <a:lnTo>
                  <a:pt x="4922" y="224"/>
                </a:lnTo>
                <a:lnTo>
                  <a:pt x="4642" y="131"/>
                </a:lnTo>
                <a:lnTo>
                  <a:pt x="4363" y="56"/>
                </a:lnTo>
                <a:lnTo>
                  <a:pt x="4083" y="19"/>
                </a:lnTo>
                <a:lnTo>
                  <a:pt x="37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3"/>
          <p:cNvSpPr/>
          <p:nvPr/>
        </p:nvSpPr>
        <p:spPr>
          <a:xfrm>
            <a:off x="4078377" y="4516368"/>
            <a:ext cx="178342" cy="180597"/>
          </a:xfrm>
          <a:custGeom>
            <a:rect b="b" l="l" r="r" t="t"/>
            <a:pathLst>
              <a:path extrusionOk="0" h="5928" w="5854">
                <a:moveTo>
                  <a:pt x="541" y="0"/>
                </a:moveTo>
                <a:lnTo>
                  <a:pt x="410" y="38"/>
                </a:lnTo>
                <a:lnTo>
                  <a:pt x="298" y="94"/>
                </a:lnTo>
                <a:lnTo>
                  <a:pt x="205" y="168"/>
                </a:lnTo>
                <a:lnTo>
                  <a:pt x="112" y="280"/>
                </a:lnTo>
                <a:lnTo>
                  <a:pt x="56" y="392"/>
                </a:lnTo>
                <a:lnTo>
                  <a:pt x="19" y="504"/>
                </a:lnTo>
                <a:lnTo>
                  <a:pt x="0" y="653"/>
                </a:lnTo>
                <a:lnTo>
                  <a:pt x="19" y="802"/>
                </a:lnTo>
                <a:lnTo>
                  <a:pt x="75" y="951"/>
                </a:lnTo>
                <a:lnTo>
                  <a:pt x="168" y="1082"/>
                </a:lnTo>
                <a:lnTo>
                  <a:pt x="280" y="1175"/>
                </a:lnTo>
                <a:lnTo>
                  <a:pt x="280" y="5648"/>
                </a:lnTo>
                <a:lnTo>
                  <a:pt x="280" y="5704"/>
                </a:lnTo>
                <a:lnTo>
                  <a:pt x="298" y="5760"/>
                </a:lnTo>
                <a:lnTo>
                  <a:pt x="373" y="5853"/>
                </a:lnTo>
                <a:lnTo>
                  <a:pt x="448" y="5909"/>
                </a:lnTo>
                <a:lnTo>
                  <a:pt x="504" y="5928"/>
                </a:lnTo>
                <a:lnTo>
                  <a:pt x="802" y="5928"/>
                </a:lnTo>
                <a:lnTo>
                  <a:pt x="858" y="5909"/>
                </a:lnTo>
                <a:lnTo>
                  <a:pt x="951" y="5853"/>
                </a:lnTo>
                <a:lnTo>
                  <a:pt x="1007" y="5760"/>
                </a:lnTo>
                <a:lnTo>
                  <a:pt x="1025" y="5704"/>
                </a:lnTo>
                <a:lnTo>
                  <a:pt x="1025" y="5648"/>
                </a:lnTo>
                <a:lnTo>
                  <a:pt x="1025" y="4567"/>
                </a:lnTo>
                <a:lnTo>
                  <a:pt x="1286" y="4455"/>
                </a:lnTo>
                <a:lnTo>
                  <a:pt x="1585" y="4381"/>
                </a:lnTo>
                <a:lnTo>
                  <a:pt x="1939" y="4325"/>
                </a:lnTo>
                <a:lnTo>
                  <a:pt x="2349" y="4306"/>
                </a:lnTo>
                <a:lnTo>
                  <a:pt x="2573" y="4325"/>
                </a:lnTo>
                <a:lnTo>
                  <a:pt x="2796" y="4362"/>
                </a:lnTo>
                <a:lnTo>
                  <a:pt x="3020" y="4437"/>
                </a:lnTo>
                <a:lnTo>
                  <a:pt x="3244" y="4511"/>
                </a:lnTo>
                <a:lnTo>
                  <a:pt x="3486" y="4586"/>
                </a:lnTo>
                <a:lnTo>
                  <a:pt x="3728" y="4642"/>
                </a:lnTo>
                <a:lnTo>
                  <a:pt x="3989" y="4698"/>
                </a:lnTo>
                <a:lnTo>
                  <a:pt x="4269" y="4716"/>
                </a:lnTo>
                <a:lnTo>
                  <a:pt x="4474" y="4698"/>
                </a:lnTo>
                <a:lnTo>
                  <a:pt x="4660" y="4679"/>
                </a:lnTo>
                <a:lnTo>
                  <a:pt x="4847" y="4642"/>
                </a:lnTo>
                <a:lnTo>
                  <a:pt x="5033" y="4586"/>
                </a:lnTo>
                <a:lnTo>
                  <a:pt x="5201" y="4511"/>
                </a:lnTo>
                <a:lnTo>
                  <a:pt x="5369" y="4437"/>
                </a:lnTo>
                <a:lnTo>
                  <a:pt x="5685" y="4232"/>
                </a:lnTo>
                <a:lnTo>
                  <a:pt x="5760" y="4176"/>
                </a:lnTo>
                <a:lnTo>
                  <a:pt x="5816" y="4101"/>
                </a:lnTo>
                <a:lnTo>
                  <a:pt x="5835" y="4027"/>
                </a:lnTo>
                <a:lnTo>
                  <a:pt x="5853" y="3933"/>
                </a:lnTo>
                <a:lnTo>
                  <a:pt x="5853" y="1100"/>
                </a:lnTo>
                <a:lnTo>
                  <a:pt x="5835" y="1007"/>
                </a:lnTo>
                <a:lnTo>
                  <a:pt x="5797" y="932"/>
                </a:lnTo>
                <a:lnTo>
                  <a:pt x="5741" y="858"/>
                </a:lnTo>
                <a:lnTo>
                  <a:pt x="5685" y="802"/>
                </a:lnTo>
                <a:lnTo>
                  <a:pt x="5592" y="765"/>
                </a:lnTo>
                <a:lnTo>
                  <a:pt x="5518" y="746"/>
                </a:lnTo>
                <a:lnTo>
                  <a:pt x="5424" y="746"/>
                </a:lnTo>
                <a:lnTo>
                  <a:pt x="5331" y="765"/>
                </a:lnTo>
                <a:lnTo>
                  <a:pt x="5014" y="914"/>
                </a:lnTo>
                <a:lnTo>
                  <a:pt x="4679" y="1026"/>
                </a:lnTo>
                <a:lnTo>
                  <a:pt x="4492" y="1082"/>
                </a:lnTo>
                <a:lnTo>
                  <a:pt x="4325" y="1100"/>
                </a:lnTo>
                <a:lnTo>
                  <a:pt x="4138" y="1137"/>
                </a:lnTo>
                <a:lnTo>
                  <a:pt x="3971" y="1137"/>
                </a:lnTo>
                <a:lnTo>
                  <a:pt x="3747" y="1119"/>
                </a:lnTo>
                <a:lnTo>
                  <a:pt x="3523" y="1082"/>
                </a:lnTo>
                <a:lnTo>
                  <a:pt x="3299" y="1007"/>
                </a:lnTo>
                <a:lnTo>
                  <a:pt x="3076" y="932"/>
                </a:lnTo>
                <a:lnTo>
                  <a:pt x="2833" y="858"/>
                </a:lnTo>
                <a:lnTo>
                  <a:pt x="2591" y="802"/>
                </a:lnTo>
                <a:lnTo>
                  <a:pt x="2330" y="746"/>
                </a:lnTo>
                <a:lnTo>
                  <a:pt x="1846" y="746"/>
                </a:lnTo>
                <a:lnTo>
                  <a:pt x="1641" y="765"/>
                </a:lnTo>
                <a:lnTo>
                  <a:pt x="1454" y="821"/>
                </a:lnTo>
                <a:lnTo>
                  <a:pt x="1268" y="876"/>
                </a:lnTo>
                <a:lnTo>
                  <a:pt x="1268" y="876"/>
                </a:lnTo>
                <a:lnTo>
                  <a:pt x="1305" y="746"/>
                </a:lnTo>
                <a:lnTo>
                  <a:pt x="1305" y="597"/>
                </a:lnTo>
                <a:lnTo>
                  <a:pt x="1286" y="485"/>
                </a:lnTo>
                <a:lnTo>
                  <a:pt x="1249" y="373"/>
                </a:lnTo>
                <a:lnTo>
                  <a:pt x="1193" y="261"/>
                </a:lnTo>
                <a:lnTo>
                  <a:pt x="1100" y="187"/>
                </a:lnTo>
                <a:lnTo>
                  <a:pt x="1025" y="112"/>
                </a:lnTo>
                <a:lnTo>
                  <a:pt x="914" y="56"/>
                </a:lnTo>
                <a:lnTo>
                  <a:pt x="802" y="19"/>
                </a:lnTo>
                <a:lnTo>
                  <a:pt x="6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a:off x="3652485" y="4516368"/>
            <a:ext cx="158448" cy="180597"/>
          </a:xfrm>
          <a:custGeom>
            <a:rect b="b" l="l" r="r" t="t"/>
            <a:pathLst>
              <a:path extrusionOk="0" h="5928" w="5201">
                <a:moveTo>
                  <a:pt x="2964" y="746"/>
                </a:moveTo>
                <a:lnTo>
                  <a:pt x="2964" y="2591"/>
                </a:lnTo>
                <a:lnTo>
                  <a:pt x="2983" y="2703"/>
                </a:lnTo>
                <a:lnTo>
                  <a:pt x="3039" y="2815"/>
                </a:lnTo>
                <a:lnTo>
                  <a:pt x="3598" y="3710"/>
                </a:lnTo>
                <a:lnTo>
                  <a:pt x="1603" y="3710"/>
                </a:lnTo>
                <a:lnTo>
                  <a:pt x="2163" y="2815"/>
                </a:lnTo>
                <a:lnTo>
                  <a:pt x="2219" y="2703"/>
                </a:lnTo>
                <a:lnTo>
                  <a:pt x="2237" y="2591"/>
                </a:lnTo>
                <a:lnTo>
                  <a:pt x="2237" y="746"/>
                </a:lnTo>
                <a:close/>
                <a:moveTo>
                  <a:pt x="1342" y="0"/>
                </a:moveTo>
                <a:lnTo>
                  <a:pt x="1287" y="19"/>
                </a:lnTo>
                <a:lnTo>
                  <a:pt x="1193" y="75"/>
                </a:lnTo>
                <a:lnTo>
                  <a:pt x="1137" y="168"/>
                </a:lnTo>
                <a:lnTo>
                  <a:pt x="1119" y="224"/>
                </a:lnTo>
                <a:lnTo>
                  <a:pt x="1119" y="280"/>
                </a:lnTo>
                <a:lnTo>
                  <a:pt x="1119" y="466"/>
                </a:lnTo>
                <a:lnTo>
                  <a:pt x="1119" y="522"/>
                </a:lnTo>
                <a:lnTo>
                  <a:pt x="1137" y="560"/>
                </a:lnTo>
                <a:lnTo>
                  <a:pt x="1193" y="653"/>
                </a:lnTo>
                <a:lnTo>
                  <a:pt x="1287" y="709"/>
                </a:lnTo>
                <a:lnTo>
                  <a:pt x="1342" y="727"/>
                </a:lnTo>
                <a:lnTo>
                  <a:pt x="1398" y="746"/>
                </a:lnTo>
                <a:lnTo>
                  <a:pt x="1492" y="746"/>
                </a:lnTo>
                <a:lnTo>
                  <a:pt x="1492" y="2498"/>
                </a:lnTo>
                <a:lnTo>
                  <a:pt x="131" y="4679"/>
                </a:lnTo>
                <a:lnTo>
                  <a:pt x="75" y="4772"/>
                </a:lnTo>
                <a:lnTo>
                  <a:pt x="38" y="4884"/>
                </a:lnTo>
                <a:lnTo>
                  <a:pt x="19" y="4996"/>
                </a:lnTo>
                <a:lnTo>
                  <a:pt x="0" y="5108"/>
                </a:lnTo>
                <a:lnTo>
                  <a:pt x="0" y="5201"/>
                </a:lnTo>
                <a:lnTo>
                  <a:pt x="38" y="5313"/>
                </a:lnTo>
                <a:lnTo>
                  <a:pt x="56" y="5406"/>
                </a:lnTo>
                <a:lnTo>
                  <a:pt x="112" y="5518"/>
                </a:lnTo>
                <a:lnTo>
                  <a:pt x="168" y="5592"/>
                </a:lnTo>
                <a:lnTo>
                  <a:pt x="224" y="5686"/>
                </a:lnTo>
                <a:lnTo>
                  <a:pt x="317" y="5760"/>
                </a:lnTo>
                <a:lnTo>
                  <a:pt x="392" y="5816"/>
                </a:lnTo>
                <a:lnTo>
                  <a:pt x="485" y="5872"/>
                </a:lnTo>
                <a:lnTo>
                  <a:pt x="597" y="5909"/>
                </a:lnTo>
                <a:lnTo>
                  <a:pt x="709" y="5928"/>
                </a:lnTo>
                <a:lnTo>
                  <a:pt x="4493" y="5928"/>
                </a:lnTo>
                <a:lnTo>
                  <a:pt x="4604" y="5909"/>
                </a:lnTo>
                <a:lnTo>
                  <a:pt x="4716" y="5872"/>
                </a:lnTo>
                <a:lnTo>
                  <a:pt x="4809" y="5816"/>
                </a:lnTo>
                <a:lnTo>
                  <a:pt x="4884" y="5760"/>
                </a:lnTo>
                <a:lnTo>
                  <a:pt x="4977" y="5686"/>
                </a:lnTo>
                <a:lnTo>
                  <a:pt x="5033" y="5592"/>
                </a:lnTo>
                <a:lnTo>
                  <a:pt x="5089" y="5518"/>
                </a:lnTo>
                <a:lnTo>
                  <a:pt x="5145" y="5406"/>
                </a:lnTo>
                <a:lnTo>
                  <a:pt x="5182" y="5313"/>
                </a:lnTo>
                <a:lnTo>
                  <a:pt x="5201" y="5201"/>
                </a:lnTo>
                <a:lnTo>
                  <a:pt x="5201" y="5108"/>
                </a:lnTo>
                <a:lnTo>
                  <a:pt x="5182" y="4996"/>
                </a:lnTo>
                <a:lnTo>
                  <a:pt x="5164" y="4884"/>
                </a:lnTo>
                <a:lnTo>
                  <a:pt x="5126" y="4772"/>
                </a:lnTo>
                <a:lnTo>
                  <a:pt x="5070" y="4679"/>
                </a:lnTo>
                <a:lnTo>
                  <a:pt x="3710" y="2498"/>
                </a:lnTo>
                <a:lnTo>
                  <a:pt x="3710" y="746"/>
                </a:lnTo>
                <a:lnTo>
                  <a:pt x="3803" y="746"/>
                </a:lnTo>
                <a:lnTo>
                  <a:pt x="3859" y="727"/>
                </a:lnTo>
                <a:lnTo>
                  <a:pt x="3915" y="709"/>
                </a:lnTo>
                <a:lnTo>
                  <a:pt x="4008" y="653"/>
                </a:lnTo>
                <a:lnTo>
                  <a:pt x="4064" y="560"/>
                </a:lnTo>
                <a:lnTo>
                  <a:pt x="4082" y="522"/>
                </a:lnTo>
                <a:lnTo>
                  <a:pt x="4082" y="466"/>
                </a:lnTo>
                <a:lnTo>
                  <a:pt x="4082" y="280"/>
                </a:lnTo>
                <a:lnTo>
                  <a:pt x="4082" y="224"/>
                </a:lnTo>
                <a:lnTo>
                  <a:pt x="4064" y="168"/>
                </a:lnTo>
                <a:lnTo>
                  <a:pt x="4008" y="75"/>
                </a:lnTo>
                <a:lnTo>
                  <a:pt x="3915" y="19"/>
                </a:lnTo>
                <a:lnTo>
                  <a:pt x="3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p:nvPr/>
        </p:nvSpPr>
        <p:spPr>
          <a:xfrm>
            <a:off x="3211270" y="4519201"/>
            <a:ext cx="174930" cy="174930"/>
          </a:xfrm>
          <a:custGeom>
            <a:rect b="b" l="l" r="r" t="t"/>
            <a:pathLst>
              <a:path extrusionOk="0" h="5742" w="5742">
                <a:moveTo>
                  <a:pt x="1696" y="2219"/>
                </a:moveTo>
                <a:lnTo>
                  <a:pt x="1641" y="2237"/>
                </a:lnTo>
                <a:lnTo>
                  <a:pt x="1566" y="2312"/>
                </a:lnTo>
                <a:lnTo>
                  <a:pt x="1491" y="2386"/>
                </a:lnTo>
                <a:lnTo>
                  <a:pt x="1491" y="2442"/>
                </a:lnTo>
                <a:lnTo>
                  <a:pt x="1473" y="2498"/>
                </a:lnTo>
                <a:lnTo>
                  <a:pt x="1491" y="2554"/>
                </a:lnTo>
                <a:lnTo>
                  <a:pt x="1491" y="2610"/>
                </a:lnTo>
                <a:lnTo>
                  <a:pt x="1566" y="2703"/>
                </a:lnTo>
                <a:lnTo>
                  <a:pt x="1641" y="2759"/>
                </a:lnTo>
                <a:lnTo>
                  <a:pt x="1696" y="2778"/>
                </a:lnTo>
                <a:lnTo>
                  <a:pt x="1808" y="2778"/>
                </a:lnTo>
                <a:lnTo>
                  <a:pt x="1864" y="2759"/>
                </a:lnTo>
                <a:lnTo>
                  <a:pt x="1957" y="2703"/>
                </a:lnTo>
                <a:lnTo>
                  <a:pt x="2013" y="2610"/>
                </a:lnTo>
                <a:lnTo>
                  <a:pt x="2032" y="2554"/>
                </a:lnTo>
                <a:lnTo>
                  <a:pt x="2032" y="2498"/>
                </a:lnTo>
                <a:lnTo>
                  <a:pt x="2032" y="2442"/>
                </a:lnTo>
                <a:lnTo>
                  <a:pt x="2013" y="2386"/>
                </a:lnTo>
                <a:lnTo>
                  <a:pt x="1957" y="2312"/>
                </a:lnTo>
                <a:lnTo>
                  <a:pt x="1864" y="2237"/>
                </a:lnTo>
                <a:lnTo>
                  <a:pt x="1808" y="2219"/>
                </a:lnTo>
                <a:close/>
                <a:moveTo>
                  <a:pt x="3933" y="2219"/>
                </a:moveTo>
                <a:lnTo>
                  <a:pt x="3877" y="2237"/>
                </a:lnTo>
                <a:lnTo>
                  <a:pt x="3784" y="2312"/>
                </a:lnTo>
                <a:lnTo>
                  <a:pt x="3728" y="2386"/>
                </a:lnTo>
                <a:lnTo>
                  <a:pt x="3710" y="2442"/>
                </a:lnTo>
                <a:lnTo>
                  <a:pt x="3710" y="2498"/>
                </a:lnTo>
                <a:lnTo>
                  <a:pt x="3710" y="2554"/>
                </a:lnTo>
                <a:lnTo>
                  <a:pt x="3728" y="2610"/>
                </a:lnTo>
                <a:lnTo>
                  <a:pt x="3784" y="2703"/>
                </a:lnTo>
                <a:lnTo>
                  <a:pt x="3877" y="2759"/>
                </a:lnTo>
                <a:lnTo>
                  <a:pt x="3933" y="2778"/>
                </a:lnTo>
                <a:lnTo>
                  <a:pt x="4045" y="2778"/>
                </a:lnTo>
                <a:lnTo>
                  <a:pt x="4101" y="2759"/>
                </a:lnTo>
                <a:lnTo>
                  <a:pt x="4176" y="2703"/>
                </a:lnTo>
                <a:lnTo>
                  <a:pt x="4250" y="2610"/>
                </a:lnTo>
                <a:lnTo>
                  <a:pt x="4250" y="2554"/>
                </a:lnTo>
                <a:lnTo>
                  <a:pt x="4269" y="2498"/>
                </a:lnTo>
                <a:lnTo>
                  <a:pt x="4250" y="2442"/>
                </a:lnTo>
                <a:lnTo>
                  <a:pt x="4250" y="2386"/>
                </a:lnTo>
                <a:lnTo>
                  <a:pt x="4176" y="2312"/>
                </a:lnTo>
                <a:lnTo>
                  <a:pt x="4101" y="2237"/>
                </a:lnTo>
                <a:lnTo>
                  <a:pt x="4045" y="2219"/>
                </a:lnTo>
                <a:close/>
                <a:moveTo>
                  <a:pt x="1752" y="1659"/>
                </a:moveTo>
                <a:lnTo>
                  <a:pt x="1920" y="1678"/>
                </a:lnTo>
                <a:lnTo>
                  <a:pt x="2088" y="1734"/>
                </a:lnTo>
                <a:lnTo>
                  <a:pt x="2218" y="1808"/>
                </a:lnTo>
                <a:lnTo>
                  <a:pt x="2349" y="1902"/>
                </a:lnTo>
                <a:lnTo>
                  <a:pt x="2442" y="2032"/>
                </a:lnTo>
                <a:lnTo>
                  <a:pt x="2535" y="2181"/>
                </a:lnTo>
                <a:lnTo>
                  <a:pt x="2573" y="2330"/>
                </a:lnTo>
                <a:lnTo>
                  <a:pt x="2591" y="2498"/>
                </a:lnTo>
                <a:lnTo>
                  <a:pt x="2573" y="2666"/>
                </a:lnTo>
                <a:lnTo>
                  <a:pt x="2535" y="2834"/>
                </a:lnTo>
                <a:lnTo>
                  <a:pt x="2442" y="2964"/>
                </a:lnTo>
                <a:lnTo>
                  <a:pt x="2349" y="3095"/>
                </a:lnTo>
                <a:lnTo>
                  <a:pt x="2218" y="3188"/>
                </a:lnTo>
                <a:lnTo>
                  <a:pt x="2088" y="3262"/>
                </a:lnTo>
                <a:lnTo>
                  <a:pt x="1920" y="3318"/>
                </a:lnTo>
                <a:lnTo>
                  <a:pt x="1752" y="3337"/>
                </a:lnTo>
                <a:lnTo>
                  <a:pt x="1585" y="3318"/>
                </a:lnTo>
                <a:lnTo>
                  <a:pt x="1435" y="3262"/>
                </a:lnTo>
                <a:lnTo>
                  <a:pt x="1286" y="3188"/>
                </a:lnTo>
                <a:lnTo>
                  <a:pt x="1175" y="3095"/>
                </a:lnTo>
                <a:lnTo>
                  <a:pt x="1063" y="2964"/>
                </a:lnTo>
                <a:lnTo>
                  <a:pt x="988" y="2834"/>
                </a:lnTo>
                <a:lnTo>
                  <a:pt x="932" y="2666"/>
                </a:lnTo>
                <a:lnTo>
                  <a:pt x="914" y="2498"/>
                </a:lnTo>
                <a:lnTo>
                  <a:pt x="932" y="2330"/>
                </a:lnTo>
                <a:lnTo>
                  <a:pt x="988" y="2181"/>
                </a:lnTo>
                <a:lnTo>
                  <a:pt x="1063" y="2032"/>
                </a:lnTo>
                <a:lnTo>
                  <a:pt x="1175" y="1902"/>
                </a:lnTo>
                <a:lnTo>
                  <a:pt x="1286" y="1808"/>
                </a:lnTo>
                <a:lnTo>
                  <a:pt x="1435" y="1734"/>
                </a:lnTo>
                <a:lnTo>
                  <a:pt x="1585" y="1678"/>
                </a:lnTo>
                <a:lnTo>
                  <a:pt x="1752" y="1659"/>
                </a:lnTo>
                <a:close/>
                <a:moveTo>
                  <a:pt x="3989" y="1659"/>
                </a:moveTo>
                <a:lnTo>
                  <a:pt x="4157" y="1678"/>
                </a:lnTo>
                <a:lnTo>
                  <a:pt x="4306" y="1734"/>
                </a:lnTo>
                <a:lnTo>
                  <a:pt x="4455" y="1808"/>
                </a:lnTo>
                <a:lnTo>
                  <a:pt x="4567" y="1902"/>
                </a:lnTo>
                <a:lnTo>
                  <a:pt x="4679" y="2032"/>
                </a:lnTo>
                <a:lnTo>
                  <a:pt x="4753" y="2181"/>
                </a:lnTo>
                <a:lnTo>
                  <a:pt x="4809" y="2330"/>
                </a:lnTo>
                <a:lnTo>
                  <a:pt x="4828" y="2498"/>
                </a:lnTo>
                <a:lnTo>
                  <a:pt x="4809" y="2666"/>
                </a:lnTo>
                <a:lnTo>
                  <a:pt x="4753" y="2834"/>
                </a:lnTo>
                <a:lnTo>
                  <a:pt x="4679" y="2964"/>
                </a:lnTo>
                <a:lnTo>
                  <a:pt x="4567" y="3095"/>
                </a:lnTo>
                <a:lnTo>
                  <a:pt x="4455" y="3188"/>
                </a:lnTo>
                <a:lnTo>
                  <a:pt x="4306" y="3262"/>
                </a:lnTo>
                <a:lnTo>
                  <a:pt x="4157" y="3318"/>
                </a:lnTo>
                <a:lnTo>
                  <a:pt x="3989" y="3337"/>
                </a:lnTo>
                <a:lnTo>
                  <a:pt x="3821" y="3318"/>
                </a:lnTo>
                <a:lnTo>
                  <a:pt x="3654" y="3262"/>
                </a:lnTo>
                <a:lnTo>
                  <a:pt x="3523" y="3188"/>
                </a:lnTo>
                <a:lnTo>
                  <a:pt x="3393" y="3095"/>
                </a:lnTo>
                <a:lnTo>
                  <a:pt x="3299" y="2964"/>
                </a:lnTo>
                <a:lnTo>
                  <a:pt x="3206" y="2834"/>
                </a:lnTo>
                <a:lnTo>
                  <a:pt x="3169" y="2666"/>
                </a:lnTo>
                <a:lnTo>
                  <a:pt x="3150" y="2498"/>
                </a:lnTo>
                <a:lnTo>
                  <a:pt x="3169" y="2330"/>
                </a:lnTo>
                <a:lnTo>
                  <a:pt x="3206" y="2181"/>
                </a:lnTo>
                <a:lnTo>
                  <a:pt x="3299" y="2032"/>
                </a:lnTo>
                <a:lnTo>
                  <a:pt x="3393" y="1902"/>
                </a:lnTo>
                <a:lnTo>
                  <a:pt x="3523" y="1808"/>
                </a:lnTo>
                <a:lnTo>
                  <a:pt x="3654" y="1734"/>
                </a:lnTo>
                <a:lnTo>
                  <a:pt x="3821" y="1678"/>
                </a:lnTo>
                <a:lnTo>
                  <a:pt x="3989" y="1659"/>
                </a:lnTo>
                <a:close/>
                <a:moveTo>
                  <a:pt x="3616" y="4157"/>
                </a:moveTo>
                <a:lnTo>
                  <a:pt x="3691" y="4176"/>
                </a:lnTo>
                <a:lnTo>
                  <a:pt x="3747" y="4232"/>
                </a:lnTo>
                <a:lnTo>
                  <a:pt x="3784" y="4288"/>
                </a:lnTo>
                <a:lnTo>
                  <a:pt x="3803" y="4343"/>
                </a:lnTo>
                <a:lnTo>
                  <a:pt x="3784" y="4418"/>
                </a:lnTo>
                <a:lnTo>
                  <a:pt x="3747" y="4474"/>
                </a:lnTo>
                <a:lnTo>
                  <a:pt x="3691" y="4530"/>
                </a:lnTo>
                <a:lnTo>
                  <a:pt x="2051" y="4530"/>
                </a:lnTo>
                <a:lnTo>
                  <a:pt x="1995" y="4474"/>
                </a:lnTo>
                <a:lnTo>
                  <a:pt x="1957" y="4418"/>
                </a:lnTo>
                <a:lnTo>
                  <a:pt x="1939" y="4343"/>
                </a:lnTo>
                <a:lnTo>
                  <a:pt x="1957" y="4288"/>
                </a:lnTo>
                <a:lnTo>
                  <a:pt x="1995" y="4232"/>
                </a:lnTo>
                <a:lnTo>
                  <a:pt x="2051" y="4176"/>
                </a:lnTo>
                <a:lnTo>
                  <a:pt x="2125" y="4157"/>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2"/>
                </a:lnTo>
                <a:lnTo>
                  <a:pt x="224" y="1753"/>
                </a:lnTo>
                <a:lnTo>
                  <a:pt x="131" y="2014"/>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6"/>
                </a:lnTo>
                <a:lnTo>
                  <a:pt x="2573" y="5741"/>
                </a:lnTo>
                <a:lnTo>
                  <a:pt x="3169" y="5741"/>
                </a:lnTo>
                <a:lnTo>
                  <a:pt x="3449" y="5686"/>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4"/>
                </a:lnTo>
                <a:lnTo>
                  <a:pt x="5518" y="1753"/>
                </a:lnTo>
                <a:lnTo>
                  <a:pt x="5406" y="1492"/>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3"/>
          <p:cNvSpPr/>
          <p:nvPr/>
        </p:nvSpPr>
        <p:spPr>
          <a:xfrm>
            <a:off x="2750161" y="4519201"/>
            <a:ext cx="175509" cy="174930"/>
          </a:xfrm>
          <a:custGeom>
            <a:rect b="b" l="l" r="r" t="t"/>
            <a:pathLst>
              <a:path extrusionOk="0" h="5742" w="5761">
                <a:moveTo>
                  <a:pt x="3934" y="0"/>
                </a:moveTo>
                <a:lnTo>
                  <a:pt x="5760" y="1808"/>
                </a:lnTo>
                <a:lnTo>
                  <a:pt x="5742" y="1454"/>
                </a:lnTo>
                <a:lnTo>
                  <a:pt x="5704" y="1119"/>
                </a:lnTo>
                <a:lnTo>
                  <a:pt x="5649" y="839"/>
                </a:lnTo>
                <a:lnTo>
                  <a:pt x="5593" y="597"/>
                </a:lnTo>
                <a:lnTo>
                  <a:pt x="5537" y="448"/>
                </a:lnTo>
                <a:lnTo>
                  <a:pt x="5425" y="336"/>
                </a:lnTo>
                <a:lnTo>
                  <a:pt x="5313" y="224"/>
                </a:lnTo>
                <a:lnTo>
                  <a:pt x="5164" y="168"/>
                </a:lnTo>
                <a:lnTo>
                  <a:pt x="4922" y="112"/>
                </a:lnTo>
                <a:lnTo>
                  <a:pt x="4642" y="56"/>
                </a:lnTo>
                <a:lnTo>
                  <a:pt x="4306" y="19"/>
                </a:lnTo>
                <a:lnTo>
                  <a:pt x="3934" y="0"/>
                </a:lnTo>
                <a:close/>
                <a:moveTo>
                  <a:pt x="3840" y="1734"/>
                </a:moveTo>
                <a:lnTo>
                  <a:pt x="3859" y="1753"/>
                </a:lnTo>
                <a:lnTo>
                  <a:pt x="3990" y="1883"/>
                </a:lnTo>
                <a:lnTo>
                  <a:pt x="4008" y="1920"/>
                </a:lnTo>
                <a:lnTo>
                  <a:pt x="4027" y="1958"/>
                </a:lnTo>
                <a:lnTo>
                  <a:pt x="4008" y="1995"/>
                </a:lnTo>
                <a:lnTo>
                  <a:pt x="3990" y="2014"/>
                </a:lnTo>
                <a:lnTo>
                  <a:pt x="3673" y="2349"/>
                </a:lnTo>
                <a:lnTo>
                  <a:pt x="3990" y="2666"/>
                </a:lnTo>
                <a:lnTo>
                  <a:pt x="4008" y="2703"/>
                </a:lnTo>
                <a:lnTo>
                  <a:pt x="4027" y="2740"/>
                </a:lnTo>
                <a:lnTo>
                  <a:pt x="4008" y="2778"/>
                </a:lnTo>
                <a:lnTo>
                  <a:pt x="3990" y="2796"/>
                </a:lnTo>
                <a:lnTo>
                  <a:pt x="3859" y="2946"/>
                </a:lnTo>
                <a:lnTo>
                  <a:pt x="3840" y="2964"/>
                </a:lnTo>
                <a:lnTo>
                  <a:pt x="3766" y="2964"/>
                </a:lnTo>
                <a:lnTo>
                  <a:pt x="3729" y="2946"/>
                </a:lnTo>
                <a:lnTo>
                  <a:pt x="3412" y="2610"/>
                </a:lnTo>
                <a:lnTo>
                  <a:pt x="3151" y="2871"/>
                </a:lnTo>
                <a:lnTo>
                  <a:pt x="3468" y="3206"/>
                </a:lnTo>
                <a:lnTo>
                  <a:pt x="3486" y="3225"/>
                </a:lnTo>
                <a:lnTo>
                  <a:pt x="3505" y="3262"/>
                </a:lnTo>
                <a:lnTo>
                  <a:pt x="3486" y="3300"/>
                </a:lnTo>
                <a:lnTo>
                  <a:pt x="3468" y="3337"/>
                </a:lnTo>
                <a:lnTo>
                  <a:pt x="3337" y="3467"/>
                </a:lnTo>
                <a:lnTo>
                  <a:pt x="3319" y="3486"/>
                </a:lnTo>
                <a:lnTo>
                  <a:pt x="3244" y="3486"/>
                </a:lnTo>
                <a:lnTo>
                  <a:pt x="3207" y="3467"/>
                </a:lnTo>
                <a:lnTo>
                  <a:pt x="2890" y="3132"/>
                </a:lnTo>
                <a:lnTo>
                  <a:pt x="2629" y="3393"/>
                </a:lnTo>
                <a:lnTo>
                  <a:pt x="2946" y="3728"/>
                </a:lnTo>
                <a:lnTo>
                  <a:pt x="2964" y="3747"/>
                </a:lnTo>
                <a:lnTo>
                  <a:pt x="2983" y="3784"/>
                </a:lnTo>
                <a:lnTo>
                  <a:pt x="2964" y="3822"/>
                </a:lnTo>
                <a:lnTo>
                  <a:pt x="2946" y="3859"/>
                </a:lnTo>
                <a:lnTo>
                  <a:pt x="2815" y="3989"/>
                </a:lnTo>
                <a:lnTo>
                  <a:pt x="2778" y="4008"/>
                </a:lnTo>
                <a:lnTo>
                  <a:pt x="2722" y="4008"/>
                </a:lnTo>
                <a:lnTo>
                  <a:pt x="2685" y="3989"/>
                </a:lnTo>
                <a:lnTo>
                  <a:pt x="2349" y="3654"/>
                </a:lnTo>
                <a:lnTo>
                  <a:pt x="2032" y="3989"/>
                </a:lnTo>
                <a:lnTo>
                  <a:pt x="1995" y="4008"/>
                </a:lnTo>
                <a:lnTo>
                  <a:pt x="1921" y="4008"/>
                </a:lnTo>
                <a:lnTo>
                  <a:pt x="1902" y="3989"/>
                </a:lnTo>
                <a:lnTo>
                  <a:pt x="1771" y="3859"/>
                </a:lnTo>
                <a:lnTo>
                  <a:pt x="1753" y="3822"/>
                </a:lnTo>
                <a:lnTo>
                  <a:pt x="1734" y="3784"/>
                </a:lnTo>
                <a:lnTo>
                  <a:pt x="1753" y="3747"/>
                </a:lnTo>
                <a:lnTo>
                  <a:pt x="1771" y="3728"/>
                </a:lnTo>
                <a:lnTo>
                  <a:pt x="2088" y="3393"/>
                </a:lnTo>
                <a:lnTo>
                  <a:pt x="1771" y="3076"/>
                </a:lnTo>
                <a:lnTo>
                  <a:pt x="1753" y="3039"/>
                </a:lnTo>
                <a:lnTo>
                  <a:pt x="1734" y="3001"/>
                </a:lnTo>
                <a:lnTo>
                  <a:pt x="1753" y="2964"/>
                </a:lnTo>
                <a:lnTo>
                  <a:pt x="1771" y="2946"/>
                </a:lnTo>
                <a:lnTo>
                  <a:pt x="1902" y="2815"/>
                </a:lnTo>
                <a:lnTo>
                  <a:pt x="1921" y="2778"/>
                </a:lnTo>
                <a:lnTo>
                  <a:pt x="1995" y="2778"/>
                </a:lnTo>
                <a:lnTo>
                  <a:pt x="2032" y="2815"/>
                </a:lnTo>
                <a:lnTo>
                  <a:pt x="2349" y="3132"/>
                </a:lnTo>
                <a:lnTo>
                  <a:pt x="2629" y="2871"/>
                </a:lnTo>
                <a:lnTo>
                  <a:pt x="2293" y="2535"/>
                </a:lnTo>
                <a:lnTo>
                  <a:pt x="2275" y="2517"/>
                </a:lnTo>
                <a:lnTo>
                  <a:pt x="2256" y="2480"/>
                </a:lnTo>
                <a:lnTo>
                  <a:pt x="2275" y="2442"/>
                </a:lnTo>
                <a:lnTo>
                  <a:pt x="2293" y="2405"/>
                </a:lnTo>
                <a:lnTo>
                  <a:pt x="2424" y="2274"/>
                </a:lnTo>
                <a:lnTo>
                  <a:pt x="2461" y="2256"/>
                </a:lnTo>
                <a:lnTo>
                  <a:pt x="2517" y="2256"/>
                </a:lnTo>
                <a:lnTo>
                  <a:pt x="2554" y="2274"/>
                </a:lnTo>
                <a:lnTo>
                  <a:pt x="2890" y="2610"/>
                </a:lnTo>
                <a:lnTo>
                  <a:pt x="3151" y="2349"/>
                </a:lnTo>
                <a:lnTo>
                  <a:pt x="2815" y="2014"/>
                </a:lnTo>
                <a:lnTo>
                  <a:pt x="2797" y="1995"/>
                </a:lnTo>
                <a:lnTo>
                  <a:pt x="2797" y="1958"/>
                </a:lnTo>
                <a:lnTo>
                  <a:pt x="2797" y="1920"/>
                </a:lnTo>
                <a:lnTo>
                  <a:pt x="2815" y="1883"/>
                </a:lnTo>
                <a:lnTo>
                  <a:pt x="2946" y="1753"/>
                </a:lnTo>
                <a:lnTo>
                  <a:pt x="2983" y="1734"/>
                </a:lnTo>
                <a:lnTo>
                  <a:pt x="3039" y="1734"/>
                </a:lnTo>
                <a:lnTo>
                  <a:pt x="3076" y="1753"/>
                </a:lnTo>
                <a:lnTo>
                  <a:pt x="3412" y="2088"/>
                </a:lnTo>
                <a:lnTo>
                  <a:pt x="3729" y="1753"/>
                </a:lnTo>
                <a:lnTo>
                  <a:pt x="3766" y="1734"/>
                </a:lnTo>
                <a:close/>
                <a:moveTo>
                  <a:pt x="3207" y="38"/>
                </a:moveTo>
                <a:lnTo>
                  <a:pt x="2908" y="94"/>
                </a:lnTo>
                <a:lnTo>
                  <a:pt x="2629" y="168"/>
                </a:lnTo>
                <a:lnTo>
                  <a:pt x="2368" y="261"/>
                </a:lnTo>
                <a:lnTo>
                  <a:pt x="2107" y="373"/>
                </a:lnTo>
                <a:lnTo>
                  <a:pt x="1846" y="522"/>
                </a:lnTo>
                <a:lnTo>
                  <a:pt x="1604" y="671"/>
                </a:lnTo>
                <a:lnTo>
                  <a:pt x="1361" y="839"/>
                </a:lnTo>
                <a:lnTo>
                  <a:pt x="1156" y="1044"/>
                </a:lnTo>
                <a:lnTo>
                  <a:pt x="951" y="1249"/>
                </a:lnTo>
                <a:lnTo>
                  <a:pt x="765" y="1473"/>
                </a:lnTo>
                <a:lnTo>
                  <a:pt x="597" y="1715"/>
                </a:lnTo>
                <a:lnTo>
                  <a:pt x="448" y="1976"/>
                </a:lnTo>
                <a:lnTo>
                  <a:pt x="318" y="2256"/>
                </a:lnTo>
                <a:lnTo>
                  <a:pt x="206" y="2554"/>
                </a:lnTo>
                <a:lnTo>
                  <a:pt x="112" y="2871"/>
                </a:lnTo>
                <a:lnTo>
                  <a:pt x="57" y="3188"/>
                </a:lnTo>
                <a:lnTo>
                  <a:pt x="2554" y="5704"/>
                </a:lnTo>
                <a:lnTo>
                  <a:pt x="2853" y="5648"/>
                </a:lnTo>
                <a:lnTo>
                  <a:pt x="3132" y="5574"/>
                </a:lnTo>
                <a:lnTo>
                  <a:pt x="3393" y="5481"/>
                </a:lnTo>
                <a:lnTo>
                  <a:pt x="3673" y="5369"/>
                </a:lnTo>
                <a:lnTo>
                  <a:pt x="3915" y="5238"/>
                </a:lnTo>
                <a:lnTo>
                  <a:pt x="4157" y="5070"/>
                </a:lnTo>
                <a:lnTo>
                  <a:pt x="4400" y="4903"/>
                </a:lnTo>
                <a:lnTo>
                  <a:pt x="4623" y="4716"/>
                </a:lnTo>
                <a:lnTo>
                  <a:pt x="4810" y="4493"/>
                </a:lnTo>
                <a:lnTo>
                  <a:pt x="4996" y="4269"/>
                </a:lnTo>
                <a:lnTo>
                  <a:pt x="5183" y="4027"/>
                </a:lnTo>
                <a:lnTo>
                  <a:pt x="5332" y="3766"/>
                </a:lnTo>
                <a:lnTo>
                  <a:pt x="5462" y="3486"/>
                </a:lnTo>
                <a:lnTo>
                  <a:pt x="5555" y="3188"/>
                </a:lnTo>
                <a:lnTo>
                  <a:pt x="5649" y="2871"/>
                </a:lnTo>
                <a:lnTo>
                  <a:pt x="5704" y="2554"/>
                </a:lnTo>
                <a:lnTo>
                  <a:pt x="3207" y="38"/>
                </a:lnTo>
                <a:close/>
                <a:moveTo>
                  <a:pt x="1" y="3933"/>
                </a:moveTo>
                <a:lnTo>
                  <a:pt x="19" y="4288"/>
                </a:lnTo>
                <a:lnTo>
                  <a:pt x="57" y="4623"/>
                </a:lnTo>
                <a:lnTo>
                  <a:pt x="112" y="4903"/>
                </a:lnTo>
                <a:lnTo>
                  <a:pt x="168" y="5145"/>
                </a:lnTo>
                <a:lnTo>
                  <a:pt x="243" y="5294"/>
                </a:lnTo>
                <a:lnTo>
                  <a:pt x="336" y="5425"/>
                </a:lnTo>
                <a:lnTo>
                  <a:pt x="448" y="5518"/>
                </a:lnTo>
                <a:lnTo>
                  <a:pt x="597" y="5574"/>
                </a:lnTo>
                <a:lnTo>
                  <a:pt x="839" y="5630"/>
                </a:lnTo>
                <a:lnTo>
                  <a:pt x="1119" y="5686"/>
                </a:lnTo>
                <a:lnTo>
                  <a:pt x="1455" y="5723"/>
                </a:lnTo>
                <a:lnTo>
                  <a:pt x="1827" y="5741"/>
                </a:lnTo>
                <a:lnTo>
                  <a:pt x="1" y="393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3"/>
          <p:cNvSpPr/>
          <p:nvPr/>
        </p:nvSpPr>
        <p:spPr>
          <a:xfrm>
            <a:off x="2285671" y="4516368"/>
            <a:ext cx="168106" cy="180597"/>
          </a:xfrm>
          <a:custGeom>
            <a:rect b="b" l="l" r="r" t="t"/>
            <a:pathLst>
              <a:path extrusionOk="0" h="5928" w="5518">
                <a:moveTo>
                  <a:pt x="2069" y="2480"/>
                </a:moveTo>
                <a:lnTo>
                  <a:pt x="2107" y="2498"/>
                </a:lnTo>
                <a:lnTo>
                  <a:pt x="2125" y="2535"/>
                </a:lnTo>
                <a:lnTo>
                  <a:pt x="2125" y="3281"/>
                </a:lnTo>
                <a:lnTo>
                  <a:pt x="2107" y="3318"/>
                </a:lnTo>
                <a:lnTo>
                  <a:pt x="2069" y="3337"/>
                </a:lnTo>
                <a:lnTo>
                  <a:pt x="1752" y="3337"/>
                </a:lnTo>
                <a:lnTo>
                  <a:pt x="1715" y="3318"/>
                </a:lnTo>
                <a:lnTo>
                  <a:pt x="1696" y="3281"/>
                </a:lnTo>
                <a:lnTo>
                  <a:pt x="1696" y="2535"/>
                </a:lnTo>
                <a:lnTo>
                  <a:pt x="1715" y="2498"/>
                </a:lnTo>
                <a:lnTo>
                  <a:pt x="1752" y="2480"/>
                </a:lnTo>
                <a:close/>
                <a:moveTo>
                  <a:pt x="3766" y="2480"/>
                </a:moveTo>
                <a:lnTo>
                  <a:pt x="3803" y="2498"/>
                </a:lnTo>
                <a:lnTo>
                  <a:pt x="3821" y="2535"/>
                </a:lnTo>
                <a:lnTo>
                  <a:pt x="3821" y="3281"/>
                </a:lnTo>
                <a:lnTo>
                  <a:pt x="3803" y="3318"/>
                </a:lnTo>
                <a:lnTo>
                  <a:pt x="3766" y="3337"/>
                </a:lnTo>
                <a:lnTo>
                  <a:pt x="3449" y="3337"/>
                </a:lnTo>
                <a:lnTo>
                  <a:pt x="3411" y="3318"/>
                </a:lnTo>
                <a:lnTo>
                  <a:pt x="3393" y="3281"/>
                </a:lnTo>
                <a:lnTo>
                  <a:pt x="3393" y="2535"/>
                </a:lnTo>
                <a:lnTo>
                  <a:pt x="3411" y="2498"/>
                </a:lnTo>
                <a:lnTo>
                  <a:pt x="3449" y="2480"/>
                </a:lnTo>
                <a:close/>
                <a:moveTo>
                  <a:pt x="2684" y="0"/>
                </a:moveTo>
                <a:lnTo>
                  <a:pt x="2628" y="38"/>
                </a:lnTo>
                <a:lnTo>
                  <a:pt x="2591" y="94"/>
                </a:lnTo>
                <a:lnTo>
                  <a:pt x="2573" y="168"/>
                </a:lnTo>
                <a:lnTo>
                  <a:pt x="2573" y="224"/>
                </a:lnTo>
                <a:lnTo>
                  <a:pt x="2610" y="261"/>
                </a:lnTo>
                <a:lnTo>
                  <a:pt x="2628" y="299"/>
                </a:lnTo>
                <a:lnTo>
                  <a:pt x="2684" y="336"/>
                </a:lnTo>
                <a:lnTo>
                  <a:pt x="2684" y="1641"/>
                </a:lnTo>
                <a:lnTo>
                  <a:pt x="2591" y="1641"/>
                </a:lnTo>
                <a:lnTo>
                  <a:pt x="2573" y="1659"/>
                </a:lnTo>
                <a:lnTo>
                  <a:pt x="2554" y="1678"/>
                </a:lnTo>
                <a:lnTo>
                  <a:pt x="2554" y="2069"/>
                </a:lnTo>
                <a:lnTo>
                  <a:pt x="2125" y="2069"/>
                </a:lnTo>
                <a:lnTo>
                  <a:pt x="2125" y="1697"/>
                </a:lnTo>
                <a:lnTo>
                  <a:pt x="2107" y="1659"/>
                </a:lnTo>
                <a:lnTo>
                  <a:pt x="2069" y="1641"/>
                </a:lnTo>
                <a:lnTo>
                  <a:pt x="1752" y="1641"/>
                </a:lnTo>
                <a:lnTo>
                  <a:pt x="1715" y="1659"/>
                </a:lnTo>
                <a:lnTo>
                  <a:pt x="1696" y="1697"/>
                </a:lnTo>
                <a:lnTo>
                  <a:pt x="1696" y="2069"/>
                </a:lnTo>
                <a:lnTo>
                  <a:pt x="1268" y="2069"/>
                </a:lnTo>
                <a:lnTo>
                  <a:pt x="1268" y="1697"/>
                </a:lnTo>
                <a:lnTo>
                  <a:pt x="1249" y="1659"/>
                </a:lnTo>
                <a:lnTo>
                  <a:pt x="1212" y="1641"/>
                </a:lnTo>
                <a:lnTo>
                  <a:pt x="895" y="1641"/>
                </a:lnTo>
                <a:lnTo>
                  <a:pt x="858" y="1659"/>
                </a:lnTo>
                <a:lnTo>
                  <a:pt x="839" y="1697"/>
                </a:lnTo>
                <a:lnTo>
                  <a:pt x="839" y="3766"/>
                </a:lnTo>
                <a:lnTo>
                  <a:pt x="410" y="3766"/>
                </a:lnTo>
                <a:lnTo>
                  <a:pt x="410" y="3374"/>
                </a:lnTo>
                <a:lnTo>
                  <a:pt x="392" y="3337"/>
                </a:lnTo>
                <a:lnTo>
                  <a:pt x="19" y="3337"/>
                </a:lnTo>
                <a:lnTo>
                  <a:pt x="0" y="3374"/>
                </a:lnTo>
                <a:lnTo>
                  <a:pt x="0" y="5928"/>
                </a:lnTo>
                <a:lnTo>
                  <a:pt x="2125" y="5928"/>
                </a:lnTo>
                <a:lnTo>
                  <a:pt x="2125" y="4809"/>
                </a:lnTo>
                <a:lnTo>
                  <a:pt x="2144" y="4660"/>
                </a:lnTo>
                <a:lnTo>
                  <a:pt x="2181" y="4530"/>
                </a:lnTo>
                <a:lnTo>
                  <a:pt x="2237" y="4437"/>
                </a:lnTo>
                <a:lnTo>
                  <a:pt x="2312" y="4343"/>
                </a:lnTo>
                <a:lnTo>
                  <a:pt x="2423" y="4269"/>
                </a:lnTo>
                <a:lnTo>
                  <a:pt x="2517" y="4213"/>
                </a:lnTo>
                <a:lnTo>
                  <a:pt x="2647" y="4194"/>
                </a:lnTo>
                <a:lnTo>
                  <a:pt x="2759" y="4176"/>
                </a:lnTo>
                <a:lnTo>
                  <a:pt x="2871" y="4194"/>
                </a:lnTo>
                <a:lnTo>
                  <a:pt x="3001" y="4213"/>
                </a:lnTo>
                <a:lnTo>
                  <a:pt x="3094" y="4269"/>
                </a:lnTo>
                <a:lnTo>
                  <a:pt x="3206" y="4343"/>
                </a:lnTo>
                <a:lnTo>
                  <a:pt x="3281" y="4437"/>
                </a:lnTo>
                <a:lnTo>
                  <a:pt x="3337" y="4530"/>
                </a:lnTo>
                <a:lnTo>
                  <a:pt x="3374" y="4660"/>
                </a:lnTo>
                <a:lnTo>
                  <a:pt x="3393" y="4809"/>
                </a:lnTo>
                <a:lnTo>
                  <a:pt x="3393" y="5928"/>
                </a:lnTo>
                <a:lnTo>
                  <a:pt x="5518" y="5928"/>
                </a:lnTo>
                <a:lnTo>
                  <a:pt x="5518" y="3374"/>
                </a:lnTo>
                <a:lnTo>
                  <a:pt x="5499" y="3337"/>
                </a:lnTo>
                <a:lnTo>
                  <a:pt x="5108" y="3337"/>
                </a:lnTo>
                <a:lnTo>
                  <a:pt x="5089" y="3374"/>
                </a:lnTo>
                <a:lnTo>
                  <a:pt x="5089" y="3766"/>
                </a:lnTo>
                <a:lnTo>
                  <a:pt x="4679" y="3766"/>
                </a:lnTo>
                <a:lnTo>
                  <a:pt x="4679" y="1697"/>
                </a:lnTo>
                <a:lnTo>
                  <a:pt x="4660" y="1659"/>
                </a:lnTo>
                <a:lnTo>
                  <a:pt x="4623" y="1641"/>
                </a:lnTo>
                <a:lnTo>
                  <a:pt x="4287" y="1641"/>
                </a:lnTo>
                <a:lnTo>
                  <a:pt x="4250" y="1659"/>
                </a:lnTo>
                <a:lnTo>
                  <a:pt x="4250" y="1697"/>
                </a:lnTo>
                <a:lnTo>
                  <a:pt x="4250" y="2069"/>
                </a:lnTo>
                <a:lnTo>
                  <a:pt x="3821" y="2069"/>
                </a:lnTo>
                <a:lnTo>
                  <a:pt x="3821" y="1697"/>
                </a:lnTo>
                <a:lnTo>
                  <a:pt x="3803" y="1659"/>
                </a:lnTo>
                <a:lnTo>
                  <a:pt x="3766" y="1641"/>
                </a:lnTo>
                <a:lnTo>
                  <a:pt x="3430" y="1641"/>
                </a:lnTo>
                <a:lnTo>
                  <a:pt x="3393" y="1659"/>
                </a:lnTo>
                <a:lnTo>
                  <a:pt x="3393" y="1697"/>
                </a:lnTo>
                <a:lnTo>
                  <a:pt x="3393" y="2069"/>
                </a:lnTo>
                <a:lnTo>
                  <a:pt x="2964" y="2069"/>
                </a:lnTo>
                <a:lnTo>
                  <a:pt x="2964" y="1697"/>
                </a:lnTo>
                <a:lnTo>
                  <a:pt x="2945" y="1659"/>
                </a:lnTo>
                <a:lnTo>
                  <a:pt x="2908" y="1641"/>
                </a:lnTo>
                <a:lnTo>
                  <a:pt x="2834" y="1641"/>
                </a:lnTo>
                <a:lnTo>
                  <a:pt x="2834" y="1193"/>
                </a:lnTo>
                <a:lnTo>
                  <a:pt x="2983" y="1175"/>
                </a:lnTo>
                <a:lnTo>
                  <a:pt x="3132" y="1156"/>
                </a:lnTo>
                <a:lnTo>
                  <a:pt x="3225" y="1156"/>
                </a:lnTo>
                <a:lnTo>
                  <a:pt x="3318" y="1175"/>
                </a:lnTo>
                <a:lnTo>
                  <a:pt x="3393" y="1193"/>
                </a:lnTo>
                <a:lnTo>
                  <a:pt x="3486" y="1212"/>
                </a:lnTo>
                <a:lnTo>
                  <a:pt x="3672" y="1193"/>
                </a:lnTo>
                <a:lnTo>
                  <a:pt x="3766" y="1156"/>
                </a:lnTo>
                <a:lnTo>
                  <a:pt x="3803" y="1137"/>
                </a:lnTo>
                <a:lnTo>
                  <a:pt x="3821" y="1119"/>
                </a:lnTo>
                <a:lnTo>
                  <a:pt x="3821" y="410"/>
                </a:lnTo>
                <a:lnTo>
                  <a:pt x="3803" y="373"/>
                </a:lnTo>
                <a:lnTo>
                  <a:pt x="3766" y="355"/>
                </a:lnTo>
                <a:lnTo>
                  <a:pt x="3635" y="392"/>
                </a:lnTo>
                <a:lnTo>
                  <a:pt x="3560" y="410"/>
                </a:lnTo>
                <a:lnTo>
                  <a:pt x="3393" y="410"/>
                </a:lnTo>
                <a:lnTo>
                  <a:pt x="3300" y="392"/>
                </a:lnTo>
                <a:lnTo>
                  <a:pt x="3206" y="373"/>
                </a:lnTo>
                <a:lnTo>
                  <a:pt x="3094" y="355"/>
                </a:lnTo>
                <a:lnTo>
                  <a:pt x="2964" y="373"/>
                </a:lnTo>
                <a:lnTo>
                  <a:pt x="2834" y="392"/>
                </a:lnTo>
                <a:lnTo>
                  <a:pt x="2834" y="336"/>
                </a:lnTo>
                <a:lnTo>
                  <a:pt x="2871" y="299"/>
                </a:lnTo>
                <a:lnTo>
                  <a:pt x="2908" y="261"/>
                </a:lnTo>
                <a:lnTo>
                  <a:pt x="2927" y="224"/>
                </a:lnTo>
                <a:lnTo>
                  <a:pt x="2927" y="168"/>
                </a:lnTo>
                <a:lnTo>
                  <a:pt x="2908" y="94"/>
                </a:lnTo>
                <a:lnTo>
                  <a:pt x="2871" y="38"/>
                </a:lnTo>
                <a:lnTo>
                  <a:pt x="28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3"/>
          <p:cNvSpPr/>
          <p:nvPr/>
        </p:nvSpPr>
        <p:spPr>
          <a:xfrm>
            <a:off x="1806406" y="4527442"/>
            <a:ext cx="203323" cy="158448"/>
          </a:xfrm>
          <a:custGeom>
            <a:rect b="b" l="l" r="r" t="t"/>
            <a:pathLst>
              <a:path extrusionOk="0" h="5201" w="6674">
                <a:moveTo>
                  <a:pt x="4325" y="653"/>
                </a:moveTo>
                <a:lnTo>
                  <a:pt x="4381" y="671"/>
                </a:lnTo>
                <a:lnTo>
                  <a:pt x="4455" y="727"/>
                </a:lnTo>
                <a:lnTo>
                  <a:pt x="4530" y="821"/>
                </a:lnTo>
                <a:lnTo>
                  <a:pt x="4548" y="876"/>
                </a:lnTo>
                <a:lnTo>
                  <a:pt x="4548" y="932"/>
                </a:lnTo>
                <a:lnTo>
                  <a:pt x="4548" y="988"/>
                </a:lnTo>
                <a:lnTo>
                  <a:pt x="4530" y="1044"/>
                </a:lnTo>
                <a:lnTo>
                  <a:pt x="4455" y="1119"/>
                </a:lnTo>
                <a:lnTo>
                  <a:pt x="4381" y="1193"/>
                </a:lnTo>
                <a:lnTo>
                  <a:pt x="4325" y="1193"/>
                </a:lnTo>
                <a:lnTo>
                  <a:pt x="4269" y="1212"/>
                </a:lnTo>
                <a:lnTo>
                  <a:pt x="4213" y="1193"/>
                </a:lnTo>
                <a:lnTo>
                  <a:pt x="4157" y="1193"/>
                </a:lnTo>
                <a:lnTo>
                  <a:pt x="4064" y="1119"/>
                </a:lnTo>
                <a:lnTo>
                  <a:pt x="4008" y="1044"/>
                </a:lnTo>
                <a:lnTo>
                  <a:pt x="3989" y="988"/>
                </a:lnTo>
                <a:lnTo>
                  <a:pt x="3989" y="932"/>
                </a:lnTo>
                <a:lnTo>
                  <a:pt x="3989" y="876"/>
                </a:lnTo>
                <a:lnTo>
                  <a:pt x="4008" y="821"/>
                </a:lnTo>
                <a:lnTo>
                  <a:pt x="4064" y="727"/>
                </a:lnTo>
                <a:lnTo>
                  <a:pt x="4157" y="671"/>
                </a:lnTo>
                <a:lnTo>
                  <a:pt x="4213" y="653"/>
                </a:lnTo>
                <a:close/>
                <a:moveTo>
                  <a:pt x="4101" y="0"/>
                </a:moveTo>
                <a:lnTo>
                  <a:pt x="3952" y="56"/>
                </a:lnTo>
                <a:lnTo>
                  <a:pt x="3803" y="112"/>
                </a:lnTo>
                <a:lnTo>
                  <a:pt x="3672" y="205"/>
                </a:lnTo>
                <a:lnTo>
                  <a:pt x="3560" y="317"/>
                </a:lnTo>
                <a:lnTo>
                  <a:pt x="3467" y="448"/>
                </a:lnTo>
                <a:lnTo>
                  <a:pt x="3393" y="597"/>
                </a:lnTo>
                <a:lnTo>
                  <a:pt x="3355" y="746"/>
                </a:lnTo>
                <a:lnTo>
                  <a:pt x="3001" y="802"/>
                </a:lnTo>
                <a:lnTo>
                  <a:pt x="2666" y="895"/>
                </a:lnTo>
                <a:lnTo>
                  <a:pt x="2349" y="988"/>
                </a:lnTo>
                <a:lnTo>
                  <a:pt x="2032" y="1137"/>
                </a:lnTo>
                <a:lnTo>
                  <a:pt x="1734" y="1305"/>
                </a:lnTo>
                <a:lnTo>
                  <a:pt x="1454" y="1492"/>
                </a:lnTo>
                <a:lnTo>
                  <a:pt x="1212" y="1715"/>
                </a:lnTo>
                <a:lnTo>
                  <a:pt x="970" y="1958"/>
                </a:lnTo>
                <a:lnTo>
                  <a:pt x="746" y="2200"/>
                </a:lnTo>
                <a:lnTo>
                  <a:pt x="559" y="2480"/>
                </a:lnTo>
                <a:lnTo>
                  <a:pt x="392" y="2778"/>
                </a:lnTo>
                <a:lnTo>
                  <a:pt x="261" y="3095"/>
                </a:lnTo>
                <a:lnTo>
                  <a:pt x="149" y="3412"/>
                </a:lnTo>
                <a:lnTo>
                  <a:pt x="56" y="3747"/>
                </a:lnTo>
                <a:lnTo>
                  <a:pt x="19" y="4101"/>
                </a:lnTo>
                <a:lnTo>
                  <a:pt x="0" y="4455"/>
                </a:lnTo>
                <a:lnTo>
                  <a:pt x="19" y="4604"/>
                </a:lnTo>
                <a:lnTo>
                  <a:pt x="56" y="4754"/>
                </a:lnTo>
                <a:lnTo>
                  <a:pt x="131" y="4865"/>
                </a:lnTo>
                <a:lnTo>
                  <a:pt x="224" y="4977"/>
                </a:lnTo>
                <a:lnTo>
                  <a:pt x="336" y="5070"/>
                </a:lnTo>
                <a:lnTo>
                  <a:pt x="448" y="5126"/>
                </a:lnTo>
                <a:lnTo>
                  <a:pt x="597" y="5182"/>
                </a:lnTo>
                <a:lnTo>
                  <a:pt x="746" y="5201"/>
                </a:lnTo>
                <a:lnTo>
                  <a:pt x="4269" y="5201"/>
                </a:lnTo>
                <a:lnTo>
                  <a:pt x="4343" y="5182"/>
                </a:lnTo>
                <a:lnTo>
                  <a:pt x="4399" y="5145"/>
                </a:lnTo>
                <a:lnTo>
                  <a:pt x="4437" y="5089"/>
                </a:lnTo>
                <a:lnTo>
                  <a:pt x="4455" y="5015"/>
                </a:lnTo>
                <a:lnTo>
                  <a:pt x="4437" y="4940"/>
                </a:lnTo>
                <a:lnTo>
                  <a:pt x="4418" y="4865"/>
                </a:lnTo>
                <a:lnTo>
                  <a:pt x="4381" y="4791"/>
                </a:lnTo>
                <a:lnTo>
                  <a:pt x="4343" y="4754"/>
                </a:lnTo>
                <a:lnTo>
                  <a:pt x="4287" y="4698"/>
                </a:lnTo>
                <a:lnTo>
                  <a:pt x="4231" y="4660"/>
                </a:lnTo>
                <a:lnTo>
                  <a:pt x="4157" y="4642"/>
                </a:lnTo>
                <a:lnTo>
                  <a:pt x="3150" y="4642"/>
                </a:lnTo>
                <a:lnTo>
                  <a:pt x="3579" y="4083"/>
                </a:lnTo>
                <a:lnTo>
                  <a:pt x="3654" y="3915"/>
                </a:lnTo>
                <a:lnTo>
                  <a:pt x="3710" y="3728"/>
                </a:lnTo>
                <a:lnTo>
                  <a:pt x="3710" y="3561"/>
                </a:lnTo>
                <a:lnTo>
                  <a:pt x="3672" y="3374"/>
                </a:lnTo>
                <a:lnTo>
                  <a:pt x="3598" y="3206"/>
                </a:lnTo>
                <a:lnTo>
                  <a:pt x="3505" y="3057"/>
                </a:lnTo>
                <a:lnTo>
                  <a:pt x="3355" y="2927"/>
                </a:lnTo>
                <a:lnTo>
                  <a:pt x="3281" y="2890"/>
                </a:lnTo>
                <a:lnTo>
                  <a:pt x="3188" y="2834"/>
                </a:lnTo>
                <a:lnTo>
                  <a:pt x="3076" y="2796"/>
                </a:lnTo>
                <a:lnTo>
                  <a:pt x="2964" y="2778"/>
                </a:lnTo>
                <a:lnTo>
                  <a:pt x="2852" y="2778"/>
                </a:lnTo>
                <a:lnTo>
                  <a:pt x="2759" y="2796"/>
                </a:lnTo>
                <a:lnTo>
                  <a:pt x="2647" y="2815"/>
                </a:lnTo>
                <a:lnTo>
                  <a:pt x="2535" y="2852"/>
                </a:lnTo>
                <a:lnTo>
                  <a:pt x="2442" y="2908"/>
                </a:lnTo>
                <a:lnTo>
                  <a:pt x="2349" y="2964"/>
                </a:lnTo>
                <a:lnTo>
                  <a:pt x="1957" y="3244"/>
                </a:lnTo>
                <a:lnTo>
                  <a:pt x="1902" y="3281"/>
                </a:lnTo>
                <a:lnTo>
                  <a:pt x="1827" y="3281"/>
                </a:lnTo>
                <a:lnTo>
                  <a:pt x="1752" y="3262"/>
                </a:lnTo>
                <a:lnTo>
                  <a:pt x="1696" y="3206"/>
                </a:lnTo>
                <a:lnTo>
                  <a:pt x="1678" y="3151"/>
                </a:lnTo>
                <a:lnTo>
                  <a:pt x="1678" y="3076"/>
                </a:lnTo>
                <a:lnTo>
                  <a:pt x="1696" y="3001"/>
                </a:lnTo>
                <a:lnTo>
                  <a:pt x="1734" y="2946"/>
                </a:lnTo>
                <a:lnTo>
                  <a:pt x="2144" y="2647"/>
                </a:lnTo>
                <a:lnTo>
                  <a:pt x="2312" y="2535"/>
                </a:lnTo>
                <a:lnTo>
                  <a:pt x="2498" y="2461"/>
                </a:lnTo>
                <a:lnTo>
                  <a:pt x="2684" y="2424"/>
                </a:lnTo>
                <a:lnTo>
                  <a:pt x="2871" y="2405"/>
                </a:lnTo>
                <a:lnTo>
                  <a:pt x="3057" y="2424"/>
                </a:lnTo>
                <a:lnTo>
                  <a:pt x="3244" y="2461"/>
                </a:lnTo>
                <a:lnTo>
                  <a:pt x="3430" y="2535"/>
                </a:lnTo>
                <a:lnTo>
                  <a:pt x="3598" y="2647"/>
                </a:lnTo>
                <a:lnTo>
                  <a:pt x="3728" y="2778"/>
                </a:lnTo>
                <a:lnTo>
                  <a:pt x="3821" y="2871"/>
                </a:lnTo>
                <a:lnTo>
                  <a:pt x="3896" y="2983"/>
                </a:lnTo>
                <a:lnTo>
                  <a:pt x="3971" y="3132"/>
                </a:lnTo>
                <a:lnTo>
                  <a:pt x="4045" y="3318"/>
                </a:lnTo>
                <a:lnTo>
                  <a:pt x="4064" y="3505"/>
                </a:lnTo>
                <a:lnTo>
                  <a:pt x="4064" y="3728"/>
                </a:lnTo>
                <a:lnTo>
                  <a:pt x="5443" y="5201"/>
                </a:lnTo>
                <a:lnTo>
                  <a:pt x="6487" y="5201"/>
                </a:lnTo>
                <a:lnTo>
                  <a:pt x="6561" y="5182"/>
                </a:lnTo>
                <a:lnTo>
                  <a:pt x="6617" y="5145"/>
                </a:lnTo>
                <a:lnTo>
                  <a:pt x="6673" y="5089"/>
                </a:lnTo>
                <a:lnTo>
                  <a:pt x="6673" y="5015"/>
                </a:lnTo>
                <a:lnTo>
                  <a:pt x="6673" y="4940"/>
                </a:lnTo>
                <a:lnTo>
                  <a:pt x="6655" y="4865"/>
                </a:lnTo>
                <a:lnTo>
                  <a:pt x="6617" y="4791"/>
                </a:lnTo>
                <a:lnTo>
                  <a:pt x="6580" y="4754"/>
                </a:lnTo>
                <a:lnTo>
                  <a:pt x="6524" y="4698"/>
                </a:lnTo>
                <a:lnTo>
                  <a:pt x="6450" y="4660"/>
                </a:lnTo>
                <a:lnTo>
                  <a:pt x="6375" y="4642"/>
                </a:lnTo>
                <a:lnTo>
                  <a:pt x="5685" y="4642"/>
                </a:lnTo>
                <a:lnTo>
                  <a:pt x="4548" y="3412"/>
                </a:lnTo>
                <a:lnTo>
                  <a:pt x="6338" y="2424"/>
                </a:lnTo>
                <a:lnTo>
                  <a:pt x="6412" y="2368"/>
                </a:lnTo>
                <a:lnTo>
                  <a:pt x="6487" y="2312"/>
                </a:lnTo>
                <a:lnTo>
                  <a:pt x="6543" y="2237"/>
                </a:lnTo>
                <a:lnTo>
                  <a:pt x="6580" y="2163"/>
                </a:lnTo>
                <a:lnTo>
                  <a:pt x="6617" y="2088"/>
                </a:lnTo>
                <a:lnTo>
                  <a:pt x="6655" y="2014"/>
                </a:lnTo>
                <a:lnTo>
                  <a:pt x="6673" y="1920"/>
                </a:lnTo>
                <a:lnTo>
                  <a:pt x="6673" y="1827"/>
                </a:lnTo>
                <a:lnTo>
                  <a:pt x="6673" y="1734"/>
                </a:lnTo>
                <a:lnTo>
                  <a:pt x="6655" y="1641"/>
                </a:lnTo>
                <a:lnTo>
                  <a:pt x="6617" y="1566"/>
                </a:lnTo>
                <a:lnTo>
                  <a:pt x="6580" y="1473"/>
                </a:lnTo>
                <a:lnTo>
                  <a:pt x="6524" y="1398"/>
                </a:lnTo>
                <a:lnTo>
                  <a:pt x="6468" y="1342"/>
                </a:lnTo>
                <a:lnTo>
                  <a:pt x="6412" y="1287"/>
                </a:lnTo>
                <a:lnTo>
                  <a:pt x="6319" y="1231"/>
                </a:lnTo>
                <a:lnTo>
                  <a:pt x="5946" y="1044"/>
                </a:lnTo>
                <a:lnTo>
                  <a:pt x="5574" y="895"/>
                </a:lnTo>
                <a:lnTo>
                  <a:pt x="5182" y="746"/>
                </a:lnTo>
                <a:lnTo>
                  <a:pt x="5126" y="597"/>
                </a:lnTo>
                <a:lnTo>
                  <a:pt x="5070" y="448"/>
                </a:lnTo>
                <a:lnTo>
                  <a:pt x="4977" y="317"/>
                </a:lnTo>
                <a:lnTo>
                  <a:pt x="4865" y="205"/>
                </a:lnTo>
                <a:lnTo>
                  <a:pt x="4735" y="112"/>
                </a:lnTo>
                <a:lnTo>
                  <a:pt x="4586" y="56"/>
                </a:lnTo>
                <a:lnTo>
                  <a:pt x="44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3"/>
          <p:cNvSpPr/>
          <p:nvPr/>
        </p:nvSpPr>
        <p:spPr>
          <a:xfrm>
            <a:off x="1371984" y="4519201"/>
            <a:ext cx="175509" cy="174930"/>
          </a:xfrm>
          <a:custGeom>
            <a:rect b="b" l="l" r="r" t="t"/>
            <a:pathLst>
              <a:path extrusionOk="0" h="5742" w="5761">
                <a:moveTo>
                  <a:pt x="1958" y="1939"/>
                </a:moveTo>
                <a:lnTo>
                  <a:pt x="2033" y="1958"/>
                </a:lnTo>
                <a:lnTo>
                  <a:pt x="2107" y="1976"/>
                </a:lnTo>
                <a:lnTo>
                  <a:pt x="2163" y="2014"/>
                </a:lnTo>
                <a:lnTo>
                  <a:pt x="2219" y="2051"/>
                </a:lnTo>
                <a:lnTo>
                  <a:pt x="2256" y="2107"/>
                </a:lnTo>
                <a:lnTo>
                  <a:pt x="2293" y="2163"/>
                </a:lnTo>
                <a:lnTo>
                  <a:pt x="2312" y="2237"/>
                </a:lnTo>
                <a:lnTo>
                  <a:pt x="2331" y="2312"/>
                </a:lnTo>
                <a:lnTo>
                  <a:pt x="2312" y="2386"/>
                </a:lnTo>
                <a:lnTo>
                  <a:pt x="2293" y="2461"/>
                </a:lnTo>
                <a:lnTo>
                  <a:pt x="2256" y="2517"/>
                </a:lnTo>
                <a:lnTo>
                  <a:pt x="2219" y="2573"/>
                </a:lnTo>
                <a:lnTo>
                  <a:pt x="2163" y="2629"/>
                </a:lnTo>
                <a:lnTo>
                  <a:pt x="2107" y="2666"/>
                </a:lnTo>
                <a:lnTo>
                  <a:pt x="2033" y="2685"/>
                </a:lnTo>
                <a:lnTo>
                  <a:pt x="1883" y="2685"/>
                </a:lnTo>
                <a:lnTo>
                  <a:pt x="1809" y="2666"/>
                </a:lnTo>
                <a:lnTo>
                  <a:pt x="1753" y="2629"/>
                </a:lnTo>
                <a:lnTo>
                  <a:pt x="1697" y="2573"/>
                </a:lnTo>
                <a:lnTo>
                  <a:pt x="1641" y="2517"/>
                </a:lnTo>
                <a:lnTo>
                  <a:pt x="1604" y="2461"/>
                </a:lnTo>
                <a:lnTo>
                  <a:pt x="1585" y="2386"/>
                </a:lnTo>
                <a:lnTo>
                  <a:pt x="1585" y="2312"/>
                </a:lnTo>
                <a:lnTo>
                  <a:pt x="1585" y="2237"/>
                </a:lnTo>
                <a:lnTo>
                  <a:pt x="1604" y="2163"/>
                </a:lnTo>
                <a:lnTo>
                  <a:pt x="1641" y="2107"/>
                </a:lnTo>
                <a:lnTo>
                  <a:pt x="1697" y="2051"/>
                </a:lnTo>
                <a:lnTo>
                  <a:pt x="1753" y="2014"/>
                </a:lnTo>
                <a:lnTo>
                  <a:pt x="1809" y="1976"/>
                </a:lnTo>
                <a:lnTo>
                  <a:pt x="1883" y="1958"/>
                </a:lnTo>
                <a:lnTo>
                  <a:pt x="1958" y="1939"/>
                </a:lnTo>
                <a:close/>
                <a:moveTo>
                  <a:pt x="3803" y="1939"/>
                </a:moveTo>
                <a:lnTo>
                  <a:pt x="3878" y="1958"/>
                </a:lnTo>
                <a:lnTo>
                  <a:pt x="3952" y="1976"/>
                </a:lnTo>
                <a:lnTo>
                  <a:pt x="4008" y="2014"/>
                </a:lnTo>
                <a:lnTo>
                  <a:pt x="4064" y="2051"/>
                </a:lnTo>
                <a:lnTo>
                  <a:pt x="4120" y="2107"/>
                </a:lnTo>
                <a:lnTo>
                  <a:pt x="4157" y="2163"/>
                </a:lnTo>
                <a:lnTo>
                  <a:pt x="4176" y="2237"/>
                </a:lnTo>
                <a:lnTo>
                  <a:pt x="4176" y="2312"/>
                </a:lnTo>
                <a:lnTo>
                  <a:pt x="4176" y="2386"/>
                </a:lnTo>
                <a:lnTo>
                  <a:pt x="4157" y="2461"/>
                </a:lnTo>
                <a:lnTo>
                  <a:pt x="4120" y="2517"/>
                </a:lnTo>
                <a:lnTo>
                  <a:pt x="4064" y="2573"/>
                </a:lnTo>
                <a:lnTo>
                  <a:pt x="4008" y="2629"/>
                </a:lnTo>
                <a:lnTo>
                  <a:pt x="3952" y="2666"/>
                </a:lnTo>
                <a:lnTo>
                  <a:pt x="3878" y="2685"/>
                </a:lnTo>
                <a:lnTo>
                  <a:pt x="3729" y="2685"/>
                </a:lnTo>
                <a:lnTo>
                  <a:pt x="3673" y="2666"/>
                </a:lnTo>
                <a:lnTo>
                  <a:pt x="3598" y="2629"/>
                </a:lnTo>
                <a:lnTo>
                  <a:pt x="3542" y="2573"/>
                </a:lnTo>
                <a:lnTo>
                  <a:pt x="3505" y="2517"/>
                </a:lnTo>
                <a:lnTo>
                  <a:pt x="3468" y="2461"/>
                </a:lnTo>
                <a:lnTo>
                  <a:pt x="3449" y="2386"/>
                </a:lnTo>
                <a:lnTo>
                  <a:pt x="3431" y="2312"/>
                </a:lnTo>
                <a:lnTo>
                  <a:pt x="3449" y="2237"/>
                </a:lnTo>
                <a:lnTo>
                  <a:pt x="3468" y="2163"/>
                </a:lnTo>
                <a:lnTo>
                  <a:pt x="3505" y="2107"/>
                </a:lnTo>
                <a:lnTo>
                  <a:pt x="3542" y="2051"/>
                </a:lnTo>
                <a:lnTo>
                  <a:pt x="3598" y="2014"/>
                </a:lnTo>
                <a:lnTo>
                  <a:pt x="3673" y="1976"/>
                </a:lnTo>
                <a:lnTo>
                  <a:pt x="3729" y="1958"/>
                </a:lnTo>
                <a:lnTo>
                  <a:pt x="3803" y="1939"/>
                </a:lnTo>
                <a:close/>
                <a:moveTo>
                  <a:pt x="2890" y="3523"/>
                </a:moveTo>
                <a:lnTo>
                  <a:pt x="3039" y="3542"/>
                </a:lnTo>
                <a:lnTo>
                  <a:pt x="3225" y="3561"/>
                </a:lnTo>
                <a:lnTo>
                  <a:pt x="3393" y="3617"/>
                </a:lnTo>
                <a:lnTo>
                  <a:pt x="3561" y="3710"/>
                </a:lnTo>
                <a:lnTo>
                  <a:pt x="3710" y="3803"/>
                </a:lnTo>
                <a:lnTo>
                  <a:pt x="3841" y="3933"/>
                </a:lnTo>
                <a:lnTo>
                  <a:pt x="3934" y="4064"/>
                </a:lnTo>
                <a:lnTo>
                  <a:pt x="3971" y="4138"/>
                </a:lnTo>
                <a:lnTo>
                  <a:pt x="3990" y="4232"/>
                </a:lnTo>
                <a:lnTo>
                  <a:pt x="3990" y="4288"/>
                </a:lnTo>
                <a:lnTo>
                  <a:pt x="3990" y="4325"/>
                </a:lnTo>
                <a:lnTo>
                  <a:pt x="3971" y="4362"/>
                </a:lnTo>
                <a:lnTo>
                  <a:pt x="3934" y="4399"/>
                </a:lnTo>
                <a:lnTo>
                  <a:pt x="3897" y="4437"/>
                </a:lnTo>
                <a:lnTo>
                  <a:pt x="3859" y="4437"/>
                </a:lnTo>
                <a:lnTo>
                  <a:pt x="3803" y="4455"/>
                </a:lnTo>
                <a:lnTo>
                  <a:pt x="3747" y="4437"/>
                </a:lnTo>
                <a:lnTo>
                  <a:pt x="3486" y="4362"/>
                </a:lnTo>
                <a:lnTo>
                  <a:pt x="3244" y="4306"/>
                </a:lnTo>
                <a:lnTo>
                  <a:pt x="3039" y="4269"/>
                </a:lnTo>
                <a:lnTo>
                  <a:pt x="2722" y="4269"/>
                </a:lnTo>
                <a:lnTo>
                  <a:pt x="2517" y="4306"/>
                </a:lnTo>
                <a:lnTo>
                  <a:pt x="2275" y="4362"/>
                </a:lnTo>
                <a:lnTo>
                  <a:pt x="2014" y="4437"/>
                </a:lnTo>
                <a:lnTo>
                  <a:pt x="1958" y="4455"/>
                </a:lnTo>
                <a:lnTo>
                  <a:pt x="1921" y="4437"/>
                </a:lnTo>
                <a:lnTo>
                  <a:pt x="1865" y="4437"/>
                </a:lnTo>
                <a:lnTo>
                  <a:pt x="1827" y="4399"/>
                </a:lnTo>
                <a:lnTo>
                  <a:pt x="1809" y="4362"/>
                </a:lnTo>
                <a:lnTo>
                  <a:pt x="1772" y="4325"/>
                </a:lnTo>
                <a:lnTo>
                  <a:pt x="1772" y="4288"/>
                </a:lnTo>
                <a:lnTo>
                  <a:pt x="1772" y="4232"/>
                </a:lnTo>
                <a:lnTo>
                  <a:pt x="1790" y="4138"/>
                </a:lnTo>
                <a:lnTo>
                  <a:pt x="1827" y="4064"/>
                </a:lnTo>
                <a:lnTo>
                  <a:pt x="1921" y="3933"/>
                </a:lnTo>
                <a:lnTo>
                  <a:pt x="2051" y="3803"/>
                </a:lnTo>
                <a:lnTo>
                  <a:pt x="2200" y="3710"/>
                </a:lnTo>
                <a:lnTo>
                  <a:pt x="2368" y="3617"/>
                </a:lnTo>
                <a:lnTo>
                  <a:pt x="2536" y="3561"/>
                </a:lnTo>
                <a:lnTo>
                  <a:pt x="2722" y="3542"/>
                </a:lnTo>
                <a:lnTo>
                  <a:pt x="2890" y="3523"/>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2"/>
                </a:lnTo>
                <a:lnTo>
                  <a:pt x="224" y="1753"/>
                </a:lnTo>
                <a:lnTo>
                  <a:pt x="131" y="2014"/>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6"/>
                </a:lnTo>
                <a:lnTo>
                  <a:pt x="2592" y="5741"/>
                </a:lnTo>
                <a:lnTo>
                  <a:pt x="3170" y="5741"/>
                </a:lnTo>
                <a:lnTo>
                  <a:pt x="3468" y="5686"/>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4"/>
                </a:lnTo>
                <a:lnTo>
                  <a:pt x="5537" y="1753"/>
                </a:lnTo>
                <a:lnTo>
                  <a:pt x="5406" y="1492"/>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3"/>
          <p:cNvSpPr/>
          <p:nvPr/>
        </p:nvSpPr>
        <p:spPr>
          <a:xfrm>
            <a:off x="927356" y="4519201"/>
            <a:ext cx="175509" cy="174930"/>
          </a:xfrm>
          <a:custGeom>
            <a:rect b="b" l="l" r="r" t="t"/>
            <a:pathLst>
              <a:path extrusionOk="0" h="5742" w="5761">
                <a:moveTo>
                  <a:pt x="2871" y="1958"/>
                </a:moveTo>
                <a:lnTo>
                  <a:pt x="1977" y="2629"/>
                </a:lnTo>
                <a:lnTo>
                  <a:pt x="2312" y="3672"/>
                </a:lnTo>
                <a:lnTo>
                  <a:pt x="3431" y="3672"/>
                </a:lnTo>
                <a:lnTo>
                  <a:pt x="3785" y="2629"/>
                </a:lnTo>
                <a:lnTo>
                  <a:pt x="2871" y="1958"/>
                </a:lnTo>
                <a:close/>
                <a:moveTo>
                  <a:pt x="3580" y="671"/>
                </a:moveTo>
                <a:lnTo>
                  <a:pt x="3766" y="727"/>
                </a:lnTo>
                <a:lnTo>
                  <a:pt x="3934" y="802"/>
                </a:lnTo>
                <a:lnTo>
                  <a:pt x="4083" y="895"/>
                </a:lnTo>
                <a:lnTo>
                  <a:pt x="4232" y="988"/>
                </a:lnTo>
                <a:lnTo>
                  <a:pt x="4381" y="1100"/>
                </a:lnTo>
                <a:lnTo>
                  <a:pt x="4512" y="1231"/>
                </a:lnTo>
                <a:lnTo>
                  <a:pt x="4642" y="1361"/>
                </a:lnTo>
                <a:lnTo>
                  <a:pt x="4754" y="1510"/>
                </a:lnTo>
                <a:lnTo>
                  <a:pt x="4363" y="1473"/>
                </a:lnTo>
                <a:lnTo>
                  <a:pt x="4157" y="2461"/>
                </a:lnTo>
                <a:lnTo>
                  <a:pt x="4884" y="3132"/>
                </a:lnTo>
                <a:lnTo>
                  <a:pt x="5201" y="2871"/>
                </a:lnTo>
                <a:lnTo>
                  <a:pt x="5183" y="3057"/>
                </a:lnTo>
                <a:lnTo>
                  <a:pt x="5164" y="3244"/>
                </a:lnTo>
                <a:lnTo>
                  <a:pt x="5127" y="3412"/>
                </a:lnTo>
                <a:lnTo>
                  <a:pt x="5089" y="3598"/>
                </a:lnTo>
                <a:lnTo>
                  <a:pt x="5015" y="3766"/>
                </a:lnTo>
                <a:lnTo>
                  <a:pt x="4940" y="3933"/>
                </a:lnTo>
                <a:lnTo>
                  <a:pt x="4847" y="4083"/>
                </a:lnTo>
                <a:lnTo>
                  <a:pt x="4754" y="4232"/>
                </a:lnTo>
                <a:lnTo>
                  <a:pt x="4661" y="3840"/>
                </a:lnTo>
                <a:lnTo>
                  <a:pt x="3673" y="3971"/>
                </a:lnTo>
                <a:lnTo>
                  <a:pt x="3244" y="4865"/>
                </a:lnTo>
                <a:lnTo>
                  <a:pt x="3598" y="5070"/>
                </a:lnTo>
                <a:lnTo>
                  <a:pt x="3412" y="5126"/>
                </a:lnTo>
                <a:lnTo>
                  <a:pt x="3244" y="5164"/>
                </a:lnTo>
                <a:lnTo>
                  <a:pt x="3058" y="5182"/>
                </a:lnTo>
                <a:lnTo>
                  <a:pt x="2871" y="5201"/>
                </a:lnTo>
                <a:lnTo>
                  <a:pt x="2685" y="5182"/>
                </a:lnTo>
                <a:lnTo>
                  <a:pt x="2517" y="5164"/>
                </a:lnTo>
                <a:lnTo>
                  <a:pt x="2331" y="5126"/>
                </a:lnTo>
                <a:lnTo>
                  <a:pt x="2144" y="5070"/>
                </a:lnTo>
                <a:lnTo>
                  <a:pt x="2499" y="4865"/>
                </a:lnTo>
                <a:lnTo>
                  <a:pt x="2070" y="3971"/>
                </a:lnTo>
                <a:lnTo>
                  <a:pt x="1082" y="3840"/>
                </a:lnTo>
                <a:lnTo>
                  <a:pt x="1007" y="4232"/>
                </a:lnTo>
                <a:lnTo>
                  <a:pt x="895" y="4083"/>
                </a:lnTo>
                <a:lnTo>
                  <a:pt x="802" y="3933"/>
                </a:lnTo>
                <a:lnTo>
                  <a:pt x="728" y="3766"/>
                </a:lnTo>
                <a:lnTo>
                  <a:pt x="672" y="3598"/>
                </a:lnTo>
                <a:lnTo>
                  <a:pt x="616" y="3412"/>
                </a:lnTo>
                <a:lnTo>
                  <a:pt x="579" y="3244"/>
                </a:lnTo>
                <a:lnTo>
                  <a:pt x="560" y="3057"/>
                </a:lnTo>
                <a:lnTo>
                  <a:pt x="560" y="2871"/>
                </a:lnTo>
                <a:lnTo>
                  <a:pt x="858" y="3132"/>
                </a:lnTo>
                <a:lnTo>
                  <a:pt x="1585" y="2461"/>
                </a:lnTo>
                <a:lnTo>
                  <a:pt x="1399" y="1473"/>
                </a:lnTo>
                <a:lnTo>
                  <a:pt x="989" y="1510"/>
                </a:lnTo>
                <a:lnTo>
                  <a:pt x="989" y="1510"/>
                </a:lnTo>
                <a:lnTo>
                  <a:pt x="1101" y="1361"/>
                </a:lnTo>
                <a:lnTo>
                  <a:pt x="1231" y="1231"/>
                </a:lnTo>
                <a:lnTo>
                  <a:pt x="1361" y="1100"/>
                </a:lnTo>
                <a:lnTo>
                  <a:pt x="1511" y="988"/>
                </a:lnTo>
                <a:lnTo>
                  <a:pt x="1660" y="895"/>
                </a:lnTo>
                <a:lnTo>
                  <a:pt x="1827" y="802"/>
                </a:lnTo>
                <a:lnTo>
                  <a:pt x="1995" y="727"/>
                </a:lnTo>
                <a:lnTo>
                  <a:pt x="2163" y="671"/>
                </a:lnTo>
                <a:lnTo>
                  <a:pt x="2163" y="671"/>
                </a:lnTo>
                <a:lnTo>
                  <a:pt x="2014" y="1026"/>
                </a:lnTo>
                <a:lnTo>
                  <a:pt x="2871" y="1510"/>
                </a:lnTo>
                <a:lnTo>
                  <a:pt x="3747" y="1026"/>
                </a:lnTo>
                <a:lnTo>
                  <a:pt x="3580" y="671"/>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2"/>
                </a:lnTo>
                <a:lnTo>
                  <a:pt x="224" y="1753"/>
                </a:lnTo>
                <a:lnTo>
                  <a:pt x="131" y="2014"/>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6"/>
                </a:lnTo>
                <a:lnTo>
                  <a:pt x="2573" y="5741"/>
                </a:lnTo>
                <a:lnTo>
                  <a:pt x="3170" y="5741"/>
                </a:lnTo>
                <a:lnTo>
                  <a:pt x="3449" y="5686"/>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4"/>
                </a:lnTo>
                <a:lnTo>
                  <a:pt x="5518" y="1753"/>
                </a:lnTo>
                <a:lnTo>
                  <a:pt x="5406" y="1492"/>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3"/>
          <p:cNvSpPr/>
          <p:nvPr/>
        </p:nvSpPr>
        <p:spPr>
          <a:xfrm>
            <a:off x="457200" y="4550154"/>
            <a:ext cx="226020" cy="113025"/>
          </a:xfrm>
          <a:custGeom>
            <a:rect b="b" l="l" r="r" t="t"/>
            <a:pathLst>
              <a:path extrusionOk="0" h="3710" w="7419">
                <a:moveTo>
                  <a:pt x="6151" y="839"/>
                </a:moveTo>
                <a:lnTo>
                  <a:pt x="6244" y="876"/>
                </a:lnTo>
                <a:lnTo>
                  <a:pt x="6338" y="932"/>
                </a:lnTo>
                <a:lnTo>
                  <a:pt x="6431" y="1007"/>
                </a:lnTo>
                <a:lnTo>
                  <a:pt x="6487" y="1082"/>
                </a:lnTo>
                <a:lnTo>
                  <a:pt x="6543" y="1175"/>
                </a:lnTo>
                <a:lnTo>
                  <a:pt x="6580" y="1287"/>
                </a:lnTo>
                <a:lnTo>
                  <a:pt x="6599" y="1398"/>
                </a:lnTo>
                <a:lnTo>
                  <a:pt x="6580" y="1510"/>
                </a:lnTo>
                <a:lnTo>
                  <a:pt x="6543" y="1603"/>
                </a:lnTo>
                <a:lnTo>
                  <a:pt x="6487" y="1697"/>
                </a:lnTo>
                <a:lnTo>
                  <a:pt x="6431" y="1790"/>
                </a:lnTo>
                <a:lnTo>
                  <a:pt x="6338" y="1846"/>
                </a:lnTo>
                <a:lnTo>
                  <a:pt x="6244" y="1902"/>
                </a:lnTo>
                <a:lnTo>
                  <a:pt x="6151" y="1939"/>
                </a:lnTo>
                <a:lnTo>
                  <a:pt x="6039" y="1958"/>
                </a:lnTo>
                <a:lnTo>
                  <a:pt x="5927" y="1939"/>
                </a:lnTo>
                <a:lnTo>
                  <a:pt x="5816" y="1902"/>
                </a:lnTo>
                <a:lnTo>
                  <a:pt x="5722" y="1846"/>
                </a:lnTo>
                <a:lnTo>
                  <a:pt x="5648" y="1790"/>
                </a:lnTo>
                <a:lnTo>
                  <a:pt x="5573" y="1697"/>
                </a:lnTo>
                <a:lnTo>
                  <a:pt x="5517" y="1603"/>
                </a:lnTo>
                <a:lnTo>
                  <a:pt x="5480" y="1510"/>
                </a:lnTo>
                <a:lnTo>
                  <a:pt x="5480" y="1398"/>
                </a:lnTo>
                <a:lnTo>
                  <a:pt x="5480" y="1287"/>
                </a:lnTo>
                <a:lnTo>
                  <a:pt x="5517" y="1175"/>
                </a:lnTo>
                <a:lnTo>
                  <a:pt x="5573" y="1082"/>
                </a:lnTo>
                <a:lnTo>
                  <a:pt x="5648" y="1007"/>
                </a:lnTo>
                <a:lnTo>
                  <a:pt x="5722" y="932"/>
                </a:lnTo>
                <a:lnTo>
                  <a:pt x="5816" y="876"/>
                </a:lnTo>
                <a:lnTo>
                  <a:pt x="5927" y="839"/>
                </a:lnTo>
                <a:close/>
                <a:moveTo>
                  <a:pt x="5219" y="1771"/>
                </a:moveTo>
                <a:lnTo>
                  <a:pt x="5312" y="1808"/>
                </a:lnTo>
                <a:lnTo>
                  <a:pt x="5424" y="1864"/>
                </a:lnTo>
                <a:lnTo>
                  <a:pt x="5499" y="1920"/>
                </a:lnTo>
                <a:lnTo>
                  <a:pt x="5573" y="2014"/>
                </a:lnTo>
                <a:lnTo>
                  <a:pt x="5611" y="2107"/>
                </a:lnTo>
                <a:lnTo>
                  <a:pt x="5648" y="2200"/>
                </a:lnTo>
                <a:lnTo>
                  <a:pt x="5667" y="2312"/>
                </a:lnTo>
                <a:lnTo>
                  <a:pt x="5648" y="2424"/>
                </a:lnTo>
                <a:lnTo>
                  <a:pt x="5611" y="2535"/>
                </a:lnTo>
                <a:lnTo>
                  <a:pt x="5573" y="2629"/>
                </a:lnTo>
                <a:lnTo>
                  <a:pt x="5499" y="2722"/>
                </a:lnTo>
                <a:lnTo>
                  <a:pt x="5424" y="2778"/>
                </a:lnTo>
                <a:lnTo>
                  <a:pt x="5312" y="2834"/>
                </a:lnTo>
                <a:lnTo>
                  <a:pt x="5219" y="2871"/>
                </a:lnTo>
                <a:lnTo>
                  <a:pt x="4995" y="2871"/>
                </a:lnTo>
                <a:lnTo>
                  <a:pt x="4884" y="2834"/>
                </a:lnTo>
                <a:lnTo>
                  <a:pt x="4790" y="2778"/>
                </a:lnTo>
                <a:lnTo>
                  <a:pt x="4716" y="2722"/>
                </a:lnTo>
                <a:lnTo>
                  <a:pt x="4641" y="2629"/>
                </a:lnTo>
                <a:lnTo>
                  <a:pt x="4585" y="2535"/>
                </a:lnTo>
                <a:lnTo>
                  <a:pt x="4567" y="2424"/>
                </a:lnTo>
                <a:lnTo>
                  <a:pt x="4548" y="2312"/>
                </a:lnTo>
                <a:lnTo>
                  <a:pt x="4567" y="2200"/>
                </a:lnTo>
                <a:lnTo>
                  <a:pt x="4585" y="2107"/>
                </a:lnTo>
                <a:lnTo>
                  <a:pt x="4641" y="2014"/>
                </a:lnTo>
                <a:lnTo>
                  <a:pt x="4716" y="1920"/>
                </a:lnTo>
                <a:lnTo>
                  <a:pt x="4790" y="1864"/>
                </a:lnTo>
                <a:lnTo>
                  <a:pt x="4884" y="1808"/>
                </a:lnTo>
                <a:lnTo>
                  <a:pt x="4995" y="1771"/>
                </a:lnTo>
                <a:close/>
                <a:moveTo>
                  <a:pt x="2144" y="746"/>
                </a:moveTo>
                <a:lnTo>
                  <a:pt x="2181" y="783"/>
                </a:lnTo>
                <a:lnTo>
                  <a:pt x="2218" y="821"/>
                </a:lnTo>
                <a:lnTo>
                  <a:pt x="2237" y="876"/>
                </a:lnTo>
                <a:lnTo>
                  <a:pt x="2237" y="1473"/>
                </a:lnTo>
                <a:lnTo>
                  <a:pt x="2833" y="1473"/>
                </a:lnTo>
                <a:lnTo>
                  <a:pt x="2889" y="1492"/>
                </a:lnTo>
                <a:lnTo>
                  <a:pt x="2926" y="1529"/>
                </a:lnTo>
                <a:lnTo>
                  <a:pt x="2964" y="1566"/>
                </a:lnTo>
                <a:lnTo>
                  <a:pt x="2964" y="1622"/>
                </a:lnTo>
                <a:lnTo>
                  <a:pt x="2964" y="2088"/>
                </a:lnTo>
                <a:lnTo>
                  <a:pt x="2964" y="2144"/>
                </a:lnTo>
                <a:lnTo>
                  <a:pt x="2926" y="2181"/>
                </a:lnTo>
                <a:lnTo>
                  <a:pt x="2889" y="2219"/>
                </a:lnTo>
                <a:lnTo>
                  <a:pt x="2237" y="2219"/>
                </a:lnTo>
                <a:lnTo>
                  <a:pt x="2237" y="2834"/>
                </a:lnTo>
                <a:lnTo>
                  <a:pt x="2218" y="2871"/>
                </a:lnTo>
                <a:lnTo>
                  <a:pt x="2181" y="2927"/>
                </a:lnTo>
                <a:lnTo>
                  <a:pt x="2144" y="2946"/>
                </a:lnTo>
                <a:lnTo>
                  <a:pt x="2088" y="2964"/>
                </a:lnTo>
                <a:lnTo>
                  <a:pt x="1622" y="2964"/>
                </a:lnTo>
                <a:lnTo>
                  <a:pt x="1566" y="2946"/>
                </a:lnTo>
                <a:lnTo>
                  <a:pt x="1528" y="2927"/>
                </a:lnTo>
                <a:lnTo>
                  <a:pt x="1491" y="2871"/>
                </a:lnTo>
                <a:lnTo>
                  <a:pt x="1491" y="2834"/>
                </a:lnTo>
                <a:lnTo>
                  <a:pt x="1491" y="2219"/>
                </a:lnTo>
                <a:lnTo>
                  <a:pt x="820" y="2219"/>
                </a:lnTo>
                <a:lnTo>
                  <a:pt x="783" y="2181"/>
                </a:lnTo>
                <a:lnTo>
                  <a:pt x="746" y="2144"/>
                </a:lnTo>
                <a:lnTo>
                  <a:pt x="746" y="2088"/>
                </a:lnTo>
                <a:lnTo>
                  <a:pt x="746" y="1622"/>
                </a:lnTo>
                <a:lnTo>
                  <a:pt x="746" y="1566"/>
                </a:lnTo>
                <a:lnTo>
                  <a:pt x="783" y="1529"/>
                </a:lnTo>
                <a:lnTo>
                  <a:pt x="820" y="1492"/>
                </a:lnTo>
                <a:lnTo>
                  <a:pt x="876" y="1473"/>
                </a:lnTo>
                <a:lnTo>
                  <a:pt x="1491" y="1473"/>
                </a:lnTo>
                <a:lnTo>
                  <a:pt x="1491" y="876"/>
                </a:lnTo>
                <a:lnTo>
                  <a:pt x="1491" y="821"/>
                </a:lnTo>
                <a:lnTo>
                  <a:pt x="1528" y="783"/>
                </a:lnTo>
                <a:lnTo>
                  <a:pt x="1566" y="746"/>
                </a:lnTo>
                <a:close/>
                <a:moveTo>
                  <a:pt x="1678" y="0"/>
                </a:moveTo>
                <a:lnTo>
                  <a:pt x="1510" y="38"/>
                </a:lnTo>
                <a:lnTo>
                  <a:pt x="1323" y="75"/>
                </a:lnTo>
                <a:lnTo>
                  <a:pt x="1156" y="131"/>
                </a:lnTo>
                <a:lnTo>
                  <a:pt x="988" y="205"/>
                </a:lnTo>
                <a:lnTo>
                  <a:pt x="839" y="299"/>
                </a:lnTo>
                <a:lnTo>
                  <a:pt x="690" y="410"/>
                </a:lnTo>
                <a:lnTo>
                  <a:pt x="559" y="522"/>
                </a:lnTo>
                <a:lnTo>
                  <a:pt x="447" y="653"/>
                </a:lnTo>
                <a:lnTo>
                  <a:pt x="336" y="802"/>
                </a:lnTo>
                <a:lnTo>
                  <a:pt x="242" y="951"/>
                </a:lnTo>
                <a:lnTo>
                  <a:pt x="168" y="1100"/>
                </a:lnTo>
                <a:lnTo>
                  <a:pt x="93" y="1268"/>
                </a:lnTo>
                <a:lnTo>
                  <a:pt x="37" y="1436"/>
                </a:lnTo>
                <a:lnTo>
                  <a:pt x="19" y="1622"/>
                </a:lnTo>
                <a:lnTo>
                  <a:pt x="0" y="1808"/>
                </a:lnTo>
                <a:lnTo>
                  <a:pt x="0" y="2014"/>
                </a:lnTo>
                <a:lnTo>
                  <a:pt x="37" y="2200"/>
                </a:lnTo>
                <a:lnTo>
                  <a:pt x="75" y="2368"/>
                </a:lnTo>
                <a:lnTo>
                  <a:pt x="130" y="2554"/>
                </a:lnTo>
                <a:lnTo>
                  <a:pt x="205" y="2722"/>
                </a:lnTo>
                <a:lnTo>
                  <a:pt x="298" y="2871"/>
                </a:lnTo>
                <a:lnTo>
                  <a:pt x="410" y="3020"/>
                </a:lnTo>
                <a:lnTo>
                  <a:pt x="541" y="3151"/>
                </a:lnTo>
                <a:lnTo>
                  <a:pt x="671" y="3281"/>
                </a:lnTo>
                <a:lnTo>
                  <a:pt x="802" y="3374"/>
                </a:lnTo>
                <a:lnTo>
                  <a:pt x="969" y="3486"/>
                </a:lnTo>
                <a:lnTo>
                  <a:pt x="1118" y="3561"/>
                </a:lnTo>
                <a:lnTo>
                  <a:pt x="1305" y="3617"/>
                </a:lnTo>
                <a:lnTo>
                  <a:pt x="1473" y="3672"/>
                </a:lnTo>
                <a:lnTo>
                  <a:pt x="1659" y="3691"/>
                </a:lnTo>
                <a:lnTo>
                  <a:pt x="1864" y="3710"/>
                </a:lnTo>
                <a:lnTo>
                  <a:pt x="2050" y="3691"/>
                </a:lnTo>
                <a:lnTo>
                  <a:pt x="2237" y="3672"/>
                </a:lnTo>
                <a:lnTo>
                  <a:pt x="2423" y="3617"/>
                </a:lnTo>
                <a:lnTo>
                  <a:pt x="2591" y="3561"/>
                </a:lnTo>
                <a:lnTo>
                  <a:pt x="2759" y="3486"/>
                </a:lnTo>
                <a:lnTo>
                  <a:pt x="2908" y="3374"/>
                </a:lnTo>
                <a:lnTo>
                  <a:pt x="3057" y="3281"/>
                </a:lnTo>
                <a:lnTo>
                  <a:pt x="3187" y="3151"/>
                </a:lnTo>
                <a:lnTo>
                  <a:pt x="4250" y="3151"/>
                </a:lnTo>
                <a:lnTo>
                  <a:pt x="4418" y="3300"/>
                </a:lnTo>
                <a:lnTo>
                  <a:pt x="4604" y="3430"/>
                </a:lnTo>
                <a:lnTo>
                  <a:pt x="4809" y="3542"/>
                </a:lnTo>
                <a:lnTo>
                  <a:pt x="5033" y="3635"/>
                </a:lnTo>
                <a:lnTo>
                  <a:pt x="5256" y="3672"/>
                </a:lnTo>
                <a:lnTo>
                  <a:pt x="5499" y="3710"/>
                </a:lnTo>
                <a:lnTo>
                  <a:pt x="5760" y="3691"/>
                </a:lnTo>
                <a:lnTo>
                  <a:pt x="6002" y="3654"/>
                </a:lnTo>
                <a:lnTo>
                  <a:pt x="6244" y="3579"/>
                </a:lnTo>
                <a:lnTo>
                  <a:pt x="6487" y="3467"/>
                </a:lnTo>
                <a:lnTo>
                  <a:pt x="6692" y="3337"/>
                </a:lnTo>
                <a:lnTo>
                  <a:pt x="6878" y="3169"/>
                </a:lnTo>
                <a:lnTo>
                  <a:pt x="7046" y="2983"/>
                </a:lnTo>
                <a:lnTo>
                  <a:pt x="7195" y="2778"/>
                </a:lnTo>
                <a:lnTo>
                  <a:pt x="7288" y="2535"/>
                </a:lnTo>
                <a:lnTo>
                  <a:pt x="7381" y="2293"/>
                </a:lnTo>
                <a:lnTo>
                  <a:pt x="7419" y="2069"/>
                </a:lnTo>
                <a:lnTo>
                  <a:pt x="7419" y="1846"/>
                </a:lnTo>
                <a:lnTo>
                  <a:pt x="7419" y="1622"/>
                </a:lnTo>
                <a:lnTo>
                  <a:pt x="7381" y="1417"/>
                </a:lnTo>
                <a:lnTo>
                  <a:pt x="7307" y="1231"/>
                </a:lnTo>
                <a:lnTo>
                  <a:pt x="7232" y="1026"/>
                </a:lnTo>
                <a:lnTo>
                  <a:pt x="7139" y="858"/>
                </a:lnTo>
                <a:lnTo>
                  <a:pt x="7009" y="690"/>
                </a:lnTo>
                <a:lnTo>
                  <a:pt x="6878" y="541"/>
                </a:lnTo>
                <a:lnTo>
                  <a:pt x="6729" y="410"/>
                </a:lnTo>
                <a:lnTo>
                  <a:pt x="6561" y="280"/>
                </a:lnTo>
                <a:lnTo>
                  <a:pt x="6375" y="187"/>
                </a:lnTo>
                <a:lnTo>
                  <a:pt x="6188" y="94"/>
                </a:lnTo>
                <a:lnTo>
                  <a:pt x="6002" y="38"/>
                </a:lnTo>
                <a:lnTo>
                  <a:pt x="57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3"/>
          <p:cNvSpPr/>
          <p:nvPr/>
        </p:nvSpPr>
        <p:spPr>
          <a:xfrm>
            <a:off x="5985202" y="4073157"/>
            <a:ext cx="203323" cy="180597"/>
          </a:xfrm>
          <a:custGeom>
            <a:rect b="b" l="l" r="r" t="t"/>
            <a:pathLst>
              <a:path extrusionOk="0" h="5928" w="6674">
                <a:moveTo>
                  <a:pt x="2182" y="541"/>
                </a:moveTo>
                <a:lnTo>
                  <a:pt x="1585" y="1659"/>
                </a:lnTo>
                <a:lnTo>
                  <a:pt x="784" y="1659"/>
                </a:lnTo>
                <a:lnTo>
                  <a:pt x="1511" y="541"/>
                </a:lnTo>
                <a:close/>
                <a:moveTo>
                  <a:pt x="3859" y="541"/>
                </a:moveTo>
                <a:lnTo>
                  <a:pt x="4456" y="1659"/>
                </a:lnTo>
                <a:lnTo>
                  <a:pt x="2219" y="1659"/>
                </a:lnTo>
                <a:lnTo>
                  <a:pt x="2815" y="541"/>
                </a:lnTo>
                <a:close/>
                <a:moveTo>
                  <a:pt x="5164" y="541"/>
                </a:moveTo>
                <a:lnTo>
                  <a:pt x="5891" y="1659"/>
                </a:lnTo>
                <a:lnTo>
                  <a:pt x="5089" y="1659"/>
                </a:lnTo>
                <a:lnTo>
                  <a:pt x="4493" y="541"/>
                </a:lnTo>
                <a:close/>
                <a:moveTo>
                  <a:pt x="1622" y="2218"/>
                </a:moveTo>
                <a:lnTo>
                  <a:pt x="2405" y="4082"/>
                </a:lnTo>
                <a:lnTo>
                  <a:pt x="1026" y="2218"/>
                </a:lnTo>
                <a:close/>
                <a:moveTo>
                  <a:pt x="5649" y="2218"/>
                </a:moveTo>
                <a:lnTo>
                  <a:pt x="4269" y="4082"/>
                </a:lnTo>
                <a:lnTo>
                  <a:pt x="5052" y="2218"/>
                </a:lnTo>
                <a:close/>
                <a:moveTo>
                  <a:pt x="4456" y="2218"/>
                </a:moveTo>
                <a:lnTo>
                  <a:pt x="3337" y="5052"/>
                </a:lnTo>
                <a:lnTo>
                  <a:pt x="2219" y="2218"/>
                </a:lnTo>
                <a:close/>
                <a:moveTo>
                  <a:pt x="1287" y="0"/>
                </a:moveTo>
                <a:lnTo>
                  <a:pt x="1231" y="19"/>
                </a:lnTo>
                <a:lnTo>
                  <a:pt x="1175" y="56"/>
                </a:lnTo>
                <a:lnTo>
                  <a:pt x="19" y="1771"/>
                </a:lnTo>
                <a:lnTo>
                  <a:pt x="1" y="1808"/>
                </a:lnTo>
                <a:lnTo>
                  <a:pt x="1" y="1846"/>
                </a:lnTo>
                <a:lnTo>
                  <a:pt x="1" y="1883"/>
                </a:lnTo>
                <a:lnTo>
                  <a:pt x="19" y="1920"/>
                </a:lnTo>
                <a:lnTo>
                  <a:pt x="3225" y="5890"/>
                </a:lnTo>
                <a:lnTo>
                  <a:pt x="3281" y="5928"/>
                </a:lnTo>
                <a:lnTo>
                  <a:pt x="3393" y="5928"/>
                </a:lnTo>
                <a:lnTo>
                  <a:pt x="3449" y="5890"/>
                </a:lnTo>
                <a:lnTo>
                  <a:pt x="6655" y="1920"/>
                </a:lnTo>
                <a:lnTo>
                  <a:pt x="6674" y="1883"/>
                </a:lnTo>
                <a:lnTo>
                  <a:pt x="6674" y="1846"/>
                </a:lnTo>
                <a:lnTo>
                  <a:pt x="6674" y="1808"/>
                </a:lnTo>
                <a:lnTo>
                  <a:pt x="6655" y="1771"/>
                </a:lnTo>
                <a:lnTo>
                  <a:pt x="5500" y="56"/>
                </a:lnTo>
                <a:lnTo>
                  <a:pt x="5444" y="19"/>
                </a:lnTo>
                <a:lnTo>
                  <a:pt x="53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5555350" y="4073157"/>
            <a:ext cx="135752" cy="180597"/>
          </a:xfrm>
          <a:custGeom>
            <a:rect b="b" l="l" r="r" t="t"/>
            <a:pathLst>
              <a:path extrusionOk="0" h="5928" w="4456">
                <a:moveTo>
                  <a:pt x="1492" y="1846"/>
                </a:moveTo>
                <a:lnTo>
                  <a:pt x="1566" y="1864"/>
                </a:lnTo>
                <a:lnTo>
                  <a:pt x="1622" y="1883"/>
                </a:lnTo>
                <a:lnTo>
                  <a:pt x="1697" y="1920"/>
                </a:lnTo>
                <a:lnTo>
                  <a:pt x="1753" y="1957"/>
                </a:lnTo>
                <a:lnTo>
                  <a:pt x="1790" y="2013"/>
                </a:lnTo>
                <a:lnTo>
                  <a:pt x="1827" y="2069"/>
                </a:lnTo>
                <a:lnTo>
                  <a:pt x="1846" y="2144"/>
                </a:lnTo>
                <a:lnTo>
                  <a:pt x="1846" y="2218"/>
                </a:lnTo>
                <a:lnTo>
                  <a:pt x="1846" y="2293"/>
                </a:lnTo>
                <a:lnTo>
                  <a:pt x="1827" y="2368"/>
                </a:lnTo>
                <a:lnTo>
                  <a:pt x="1790" y="2423"/>
                </a:lnTo>
                <a:lnTo>
                  <a:pt x="1753" y="2479"/>
                </a:lnTo>
                <a:lnTo>
                  <a:pt x="1697" y="2535"/>
                </a:lnTo>
                <a:lnTo>
                  <a:pt x="1622" y="2554"/>
                </a:lnTo>
                <a:lnTo>
                  <a:pt x="1566" y="2591"/>
                </a:lnTo>
                <a:lnTo>
                  <a:pt x="1417" y="2591"/>
                </a:lnTo>
                <a:lnTo>
                  <a:pt x="1343" y="2554"/>
                </a:lnTo>
                <a:lnTo>
                  <a:pt x="1268" y="2535"/>
                </a:lnTo>
                <a:lnTo>
                  <a:pt x="1212" y="2479"/>
                </a:lnTo>
                <a:lnTo>
                  <a:pt x="1175" y="2423"/>
                </a:lnTo>
                <a:lnTo>
                  <a:pt x="1137" y="2368"/>
                </a:lnTo>
                <a:lnTo>
                  <a:pt x="1119" y="2293"/>
                </a:lnTo>
                <a:lnTo>
                  <a:pt x="1119" y="2218"/>
                </a:lnTo>
                <a:lnTo>
                  <a:pt x="1119" y="2144"/>
                </a:lnTo>
                <a:lnTo>
                  <a:pt x="1137" y="2069"/>
                </a:lnTo>
                <a:lnTo>
                  <a:pt x="1175" y="2013"/>
                </a:lnTo>
                <a:lnTo>
                  <a:pt x="1212" y="1957"/>
                </a:lnTo>
                <a:lnTo>
                  <a:pt x="1268" y="1920"/>
                </a:lnTo>
                <a:lnTo>
                  <a:pt x="1343" y="1883"/>
                </a:lnTo>
                <a:lnTo>
                  <a:pt x="1417" y="1864"/>
                </a:lnTo>
                <a:lnTo>
                  <a:pt x="1492" y="1846"/>
                </a:lnTo>
                <a:close/>
                <a:moveTo>
                  <a:pt x="2964" y="1846"/>
                </a:moveTo>
                <a:lnTo>
                  <a:pt x="3039" y="1864"/>
                </a:lnTo>
                <a:lnTo>
                  <a:pt x="3113" y="1883"/>
                </a:lnTo>
                <a:lnTo>
                  <a:pt x="3169" y="1920"/>
                </a:lnTo>
                <a:lnTo>
                  <a:pt x="3225" y="1957"/>
                </a:lnTo>
                <a:lnTo>
                  <a:pt x="3281" y="2013"/>
                </a:lnTo>
                <a:lnTo>
                  <a:pt x="3318" y="2069"/>
                </a:lnTo>
                <a:lnTo>
                  <a:pt x="3337" y="2144"/>
                </a:lnTo>
                <a:lnTo>
                  <a:pt x="3337" y="2218"/>
                </a:lnTo>
                <a:lnTo>
                  <a:pt x="3337" y="2293"/>
                </a:lnTo>
                <a:lnTo>
                  <a:pt x="3318" y="2368"/>
                </a:lnTo>
                <a:lnTo>
                  <a:pt x="3281" y="2423"/>
                </a:lnTo>
                <a:lnTo>
                  <a:pt x="3225" y="2479"/>
                </a:lnTo>
                <a:lnTo>
                  <a:pt x="3169" y="2535"/>
                </a:lnTo>
                <a:lnTo>
                  <a:pt x="3113" y="2554"/>
                </a:lnTo>
                <a:lnTo>
                  <a:pt x="3039" y="2591"/>
                </a:lnTo>
                <a:lnTo>
                  <a:pt x="2890" y="2591"/>
                </a:lnTo>
                <a:lnTo>
                  <a:pt x="2815" y="2554"/>
                </a:lnTo>
                <a:lnTo>
                  <a:pt x="2759" y="2535"/>
                </a:lnTo>
                <a:lnTo>
                  <a:pt x="2703" y="2479"/>
                </a:lnTo>
                <a:lnTo>
                  <a:pt x="2666" y="2423"/>
                </a:lnTo>
                <a:lnTo>
                  <a:pt x="2629" y="2368"/>
                </a:lnTo>
                <a:lnTo>
                  <a:pt x="2610" y="2293"/>
                </a:lnTo>
                <a:lnTo>
                  <a:pt x="2591" y="2218"/>
                </a:lnTo>
                <a:lnTo>
                  <a:pt x="2610" y="2144"/>
                </a:lnTo>
                <a:lnTo>
                  <a:pt x="2629" y="2069"/>
                </a:lnTo>
                <a:lnTo>
                  <a:pt x="2666" y="2013"/>
                </a:lnTo>
                <a:lnTo>
                  <a:pt x="2703" y="1957"/>
                </a:lnTo>
                <a:lnTo>
                  <a:pt x="2759" y="1920"/>
                </a:lnTo>
                <a:lnTo>
                  <a:pt x="2815" y="1883"/>
                </a:lnTo>
                <a:lnTo>
                  <a:pt x="2890" y="1864"/>
                </a:lnTo>
                <a:lnTo>
                  <a:pt x="2964" y="1846"/>
                </a:lnTo>
                <a:close/>
                <a:moveTo>
                  <a:pt x="2163" y="0"/>
                </a:moveTo>
                <a:lnTo>
                  <a:pt x="1939" y="19"/>
                </a:lnTo>
                <a:lnTo>
                  <a:pt x="1715" y="56"/>
                </a:lnTo>
                <a:lnTo>
                  <a:pt x="1510" y="112"/>
                </a:lnTo>
                <a:lnTo>
                  <a:pt x="1305" y="205"/>
                </a:lnTo>
                <a:lnTo>
                  <a:pt x="1119" y="298"/>
                </a:lnTo>
                <a:lnTo>
                  <a:pt x="932" y="429"/>
                </a:lnTo>
                <a:lnTo>
                  <a:pt x="765" y="559"/>
                </a:lnTo>
                <a:lnTo>
                  <a:pt x="616" y="709"/>
                </a:lnTo>
                <a:lnTo>
                  <a:pt x="485" y="876"/>
                </a:lnTo>
                <a:lnTo>
                  <a:pt x="355" y="1063"/>
                </a:lnTo>
                <a:lnTo>
                  <a:pt x="261" y="1249"/>
                </a:lnTo>
                <a:lnTo>
                  <a:pt x="168" y="1436"/>
                </a:lnTo>
                <a:lnTo>
                  <a:pt x="94" y="1659"/>
                </a:lnTo>
                <a:lnTo>
                  <a:pt x="38" y="1864"/>
                </a:lnTo>
                <a:lnTo>
                  <a:pt x="0" y="2088"/>
                </a:lnTo>
                <a:lnTo>
                  <a:pt x="0" y="2312"/>
                </a:lnTo>
                <a:lnTo>
                  <a:pt x="0" y="5369"/>
                </a:lnTo>
                <a:lnTo>
                  <a:pt x="0" y="5424"/>
                </a:lnTo>
                <a:lnTo>
                  <a:pt x="38" y="5480"/>
                </a:lnTo>
                <a:lnTo>
                  <a:pt x="75" y="5518"/>
                </a:lnTo>
                <a:lnTo>
                  <a:pt x="112" y="5555"/>
                </a:lnTo>
                <a:lnTo>
                  <a:pt x="224" y="5555"/>
                </a:lnTo>
                <a:lnTo>
                  <a:pt x="261" y="5536"/>
                </a:lnTo>
                <a:lnTo>
                  <a:pt x="317" y="5499"/>
                </a:lnTo>
                <a:lnTo>
                  <a:pt x="597" y="5294"/>
                </a:lnTo>
                <a:lnTo>
                  <a:pt x="671" y="5257"/>
                </a:lnTo>
                <a:lnTo>
                  <a:pt x="727" y="5257"/>
                </a:lnTo>
                <a:lnTo>
                  <a:pt x="802" y="5275"/>
                </a:lnTo>
                <a:lnTo>
                  <a:pt x="858" y="5313"/>
                </a:lnTo>
                <a:lnTo>
                  <a:pt x="1343" y="5872"/>
                </a:lnTo>
                <a:lnTo>
                  <a:pt x="1417" y="5928"/>
                </a:lnTo>
                <a:lnTo>
                  <a:pt x="1548" y="5928"/>
                </a:lnTo>
                <a:lnTo>
                  <a:pt x="1622" y="5872"/>
                </a:lnTo>
                <a:lnTo>
                  <a:pt x="2088" y="5350"/>
                </a:lnTo>
                <a:lnTo>
                  <a:pt x="2144" y="5294"/>
                </a:lnTo>
                <a:lnTo>
                  <a:pt x="2219" y="5275"/>
                </a:lnTo>
                <a:lnTo>
                  <a:pt x="2293" y="5294"/>
                </a:lnTo>
                <a:lnTo>
                  <a:pt x="2368" y="5350"/>
                </a:lnTo>
                <a:lnTo>
                  <a:pt x="2834" y="5872"/>
                </a:lnTo>
                <a:lnTo>
                  <a:pt x="2890" y="5928"/>
                </a:lnTo>
                <a:lnTo>
                  <a:pt x="3039" y="5928"/>
                </a:lnTo>
                <a:lnTo>
                  <a:pt x="3095" y="5872"/>
                </a:lnTo>
                <a:lnTo>
                  <a:pt x="3598" y="5313"/>
                </a:lnTo>
                <a:lnTo>
                  <a:pt x="3654" y="5275"/>
                </a:lnTo>
                <a:lnTo>
                  <a:pt x="3710" y="5257"/>
                </a:lnTo>
                <a:lnTo>
                  <a:pt x="3784" y="5257"/>
                </a:lnTo>
                <a:lnTo>
                  <a:pt x="3840" y="5294"/>
                </a:lnTo>
                <a:lnTo>
                  <a:pt x="4138" y="5499"/>
                </a:lnTo>
                <a:lnTo>
                  <a:pt x="4176" y="5536"/>
                </a:lnTo>
                <a:lnTo>
                  <a:pt x="4232" y="5555"/>
                </a:lnTo>
                <a:lnTo>
                  <a:pt x="4344" y="5555"/>
                </a:lnTo>
                <a:lnTo>
                  <a:pt x="4381" y="5518"/>
                </a:lnTo>
                <a:lnTo>
                  <a:pt x="4418" y="5480"/>
                </a:lnTo>
                <a:lnTo>
                  <a:pt x="4437" y="5424"/>
                </a:lnTo>
                <a:lnTo>
                  <a:pt x="4455" y="5369"/>
                </a:lnTo>
                <a:lnTo>
                  <a:pt x="4455" y="2218"/>
                </a:lnTo>
                <a:lnTo>
                  <a:pt x="4437" y="1995"/>
                </a:lnTo>
                <a:lnTo>
                  <a:pt x="4399" y="1771"/>
                </a:lnTo>
                <a:lnTo>
                  <a:pt x="4344" y="1547"/>
                </a:lnTo>
                <a:lnTo>
                  <a:pt x="4269" y="1342"/>
                </a:lnTo>
                <a:lnTo>
                  <a:pt x="4176" y="1137"/>
                </a:lnTo>
                <a:lnTo>
                  <a:pt x="4064" y="951"/>
                </a:lnTo>
                <a:lnTo>
                  <a:pt x="3933" y="783"/>
                </a:lnTo>
                <a:lnTo>
                  <a:pt x="3784" y="615"/>
                </a:lnTo>
                <a:lnTo>
                  <a:pt x="3617" y="485"/>
                </a:lnTo>
                <a:lnTo>
                  <a:pt x="3430" y="354"/>
                </a:lnTo>
                <a:lnTo>
                  <a:pt x="3244" y="243"/>
                </a:lnTo>
                <a:lnTo>
                  <a:pt x="3039" y="149"/>
                </a:lnTo>
                <a:lnTo>
                  <a:pt x="2834" y="75"/>
                </a:lnTo>
                <a:lnTo>
                  <a:pt x="2610" y="19"/>
                </a:lnTo>
                <a:lnTo>
                  <a:pt x="2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3"/>
          <p:cNvSpPr/>
          <p:nvPr/>
        </p:nvSpPr>
        <p:spPr>
          <a:xfrm>
            <a:off x="5024417" y="4073157"/>
            <a:ext cx="226020" cy="180597"/>
          </a:xfrm>
          <a:custGeom>
            <a:rect b="b" l="l" r="r" t="t"/>
            <a:pathLst>
              <a:path extrusionOk="0" h="5928" w="7419">
                <a:moveTo>
                  <a:pt x="3989" y="2032"/>
                </a:moveTo>
                <a:lnTo>
                  <a:pt x="4064" y="2051"/>
                </a:lnTo>
                <a:lnTo>
                  <a:pt x="4157" y="2088"/>
                </a:lnTo>
                <a:lnTo>
                  <a:pt x="4213" y="2144"/>
                </a:lnTo>
                <a:lnTo>
                  <a:pt x="4287" y="2218"/>
                </a:lnTo>
                <a:lnTo>
                  <a:pt x="4418" y="2405"/>
                </a:lnTo>
                <a:lnTo>
                  <a:pt x="4511" y="2591"/>
                </a:lnTo>
                <a:lnTo>
                  <a:pt x="3896" y="2591"/>
                </a:lnTo>
                <a:lnTo>
                  <a:pt x="3821" y="2535"/>
                </a:lnTo>
                <a:lnTo>
                  <a:pt x="3765" y="2479"/>
                </a:lnTo>
                <a:lnTo>
                  <a:pt x="3728" y="2423"/>
                </a:lnTo>
                <a:lnTo>
                  <a:pt x="3710" y="2368"/>
                </a:lnTo>
                <a:lnTo>
                  <a:pt x="3710" y="2312"/>
                </a:lnTo>
                <a:lnTo>
                  <a:pt x="3728" y="2218"/>
                </a:lnTo>
                <a:lnTo>
                  <a:pt x="3765" y="2125"/>
                </a:lnTo>
                <a:lnTo>
                  <a:pt x="3803" y="2088"/>
                </a:lnTo>
                <a:lnTo>
                  <a:pt x="3859" y="2069"/>
                </a:lnTo>
                <a:lnTo>
                  <a:pt x="3915" y="2051"/>
                </a:lnTo>
                <a:lnTo>
                  <a:pt x="3989" y="2032"/>
                </a:lnTo>
                <a:close/>
                <a:moveTo>
                  <a:pt x="6021" y="2032"/>
                </a:moveTo>
                <a:lnTo>
                  <a:pt x="6095" y="2051"/>
                </a:lnTo>
                <a:lnTo>
                  <a:pt x="6151" y="2069"/>
                </a:lnTo>
                <a:lnTo>
                  <a:pt x="6207" y="2088"/>
                </a:lnTo>
                <a:lnTo>
                  <a:pt x="6245" y="2125"/>
                </a:lnTo>
                <a:lnTo>
                  <a:pt x="6300" y="2218"/>
                </a:lnTo>
                <a:lnTo>
                  <a:pt x="6300" y="2312"/>
                </a:lnTo>
                <a:lnTo>
                  <a:pt x="6300" y="2368"/>
                </a:lnTo>
                <a:lnTo>
                  <a:pt x="6282" y="2423"/>
                </a:lnTo>
                <a:lnTo>
                  <a:pt x="6263" y="2479"/>
                </a:lnTo>
                <a:lnTo>
                  <a:pt x="6207" y="2535"/>
                </a:lnTo>
                <a:lnTo>
                  <a:pt x="6133" y="2591"/>
                </a:lnTo>
                <a:lnTo>
                  <a:pt x="5518" y="2591"/>
                </a:lnTo>
                <a:lnTo>
                  <a:pt x="5611" y="2405"/>
                </a:lnTo>
                <a:lnTo>
                  <a:pt x="5723" y="2218"/>
                </a:lnTo>
                <a:lnTo>
                  <a:pt x="5797" y="2144"/>
                </a:lnTo>
                <a:lnTo>
                  <a:pt x="5872" y="2088"/>
                </a:lnTo>
                <a:lnTo>
                  <a:pt x="5946" y="2051"/>
                </a:lnTo>
                <a:lnTo>
                  <a:pt x="6021" y="2032"/>
                </a:lnTo>
                <a:close/>
                <a:moveTo>
                  <a:pt x="3989" y="1473"/>
                </a:moveTo>
                <a:lnTo>
                  <a:pt x="3803" y="1491"/>
                </a:lnTo>
                <a:lnTo>
                  <a:pt x="3635" y="1547"/>
                </a:lnTo>
                <a:lnTo>
                  <a:pt x="3504" y="1641"/>
                </a:lnTo>
                <a:lnTo>
                  <a:pt x="3374" y="1734"/>
                </a:lnTo>
                <a:lnTo>
                  <a:pt x="3281" y="1864"/>
                </a:lnTo>
                <a:lnTo>
                  <a:pt x="3206" y="2013"/>
                </a:lnTo>
                <a:lnTo>
                  <a:pt x="3169" y="2162"/>
                </a:lnTo>
                <a:lnTo>
                  <a:pt x="3150" y="2312"/>
                </a:lnTo>
                <a:lnTo>
                  <a:pt x="3169" y="2461"/>
                </a:lnTo>
                <a:lnTo>
                  <a:pt x="3206" y="2591"/>
                </a:lnTo>
                <a:lnTo>
                  <a:pt x="2889" y="2591"/>
                </a:lnTo>
                <a:lnTo>
                  <a:pt x="2815" y="2628"/>
                </a:lnTo>
                <a:lnTo>
                  <a:pt x="2759" y="2647"/>
                </a:lnTo>
                <a:lnTo>
                  <a:pt x="2703" y="2703"/>
                </a:lnTo>
                <a:lnTo>
                  <a:pt x="2666" y="2759"/>
                </a:lnTo>
                <a:lnTo>
                  <a:pt x="2628" y="2815"/>
                </a:lnTo>
                <a:lnTo>
                  <a:pt x="2610" y="2889"/>
                </a:lnTo>
                <a:lnTo>
                  <a:pt x="2591" y="2964"/>
                </a:lnTo>
                <a:lnTo>
                  <a:pt x="2591" y="4082"/>
                </a:lnTo>
                <a:lnTo>
                  <a:pt x="4828" y="4082"/>
                </a:lnTo>
                <a:lnTo>
                  <a:pt x="4828" y="2591"/>
                </a:lnTo>
                <a:lnTo>
                  <a:pt x="5201" y="2591"/>
                </a:lnTo>
                <a:lnTo>
                  <a:pt x="5201" y="4082"/>
                </a:lnTo>
                <a:lnTo>
                  <a:pt x="7419" y="4082"/>
                </a:lnTo>
                <a:lnTo>
                  <a:pt x="7419" y="2964"/>
                </a:lnTo>
                <a:lnTo>
                  <a:pt x="7419" y="2889"/>
                </a:lnTo>
                <a:lnTo>
                  <a:pt x="7400" y="2815"/>
                </a:lnTo>
                <a:lnTo>
                  <a:pt x="7363" y="2759"/>
                </a:lnTo>
                <a:lnTo>
                  <a:pt x="7307" y="2703"/>
                </a:lnTo>
                <a:lnTo>
                  <a:pt x="7251" y="2647"/>
                </a:lnTo>
                <a:lnTo>
                  <a:pt x="7195" y="2628"/>
                </a:lnTo>
                <a:lnTo>
                  <a:pt x="7121" y="2591"/>
                </a:lnTo>
                <a:lnTo>
                  <a:pt x="6822" y="2591"/>
                </a:lnTo>
                <a:lnTo>
                  <a:pt x="6860" y="2461"/>
                </a:lnTo>
                <a:lnTo>
                  <a:pt x="6860" y="2312"/>
                </a:lnTo>
                <a:lnTo>
                  <a:pt x="6860" y="2162"/>
                </a:lnTo>
                <a:lnTo>
                  <a:pt x="6804" y="2013"/>
                </a:lnTo>
                <a:lnTo>
                  <a:pt x="6748" y="1864"/>
                </a:lnTo>
                <a:lnTo>
                  <a:pt x="6636" y="1734"/>
                </a:lnTo>
                <a:lnTo>
                  <a:pt x="6524" y="1641"/>
                </a:lnTo>
                <a:lnTo>
                  <a:pt x="6375" y="1547"/>
                </a:lnTo>
                <a:lnTo>
                  <a:pt x="6207" y="1491"/>
                </a:lnTo>
                <a:lnTo>
                  <a:pt x="6021" y="1473"/>
                </a:lnTo>
                <a:lnTo>
                  <a:pt x="5928" y="1491"/>
                </a:lnTo>
                <a:lnTo>
                  <a:pt x="5834" y="1510"/>
                </a:lnTo>
                <a:lnTo>
                  <a:pt x="5648" y="1566"/>
                </a:lnTo>
                <a:lnTo>
                  <a:pt x="5499" y="1678"/>
                </a:lnTo>
                <a:lnTo>
                  <a:pt x="5368" y="1790"/>
                </a:lnTo>
                <a:lnTo>
                  <a:pt x="5238" y="1939"/>
                </a:lnTo>
                <a:lnTo>
                  <a:pt x="5145" y="2088"/>
                </a:lnTo>
                <a:lnTo>
                  <a:pt x="5070" y="2218"/>
                </a:lnTo>
                <a:lnTo>
                  <a:pt x="5014" y="2349"/>
                </a:lnTo>
                <a:lnTo>
                  <a:pt x="4940" y="2218"/>
                </a:lnTo>
                <a:lnTo>
                  <a:pt x="4865" y="2088"/>
                </a:lnTo>
                <a:lnTo>
                  <a:pt x="4772" y="1939"/>
                </a:lnTo>
                <a:lnTo>
                  <a:pt x="4660" y="1790"/>
                </a:lnTo>
                <a:lnTo>
                  <a:pt x="4530" y="1678"/>
                </a:lnTo>
                <a:lnTo>
                  <a:pt x="4362" y="1566"/>
                </a:lnTo>
                <a:lnTo>
                  <a:pt x="4194" y="1510"/>
                </a:lnTo>
                <a:lnTo>
                  <a:pt x="4101" y="1491"/>
                </a:lnTo>
                <a:lnTo>
                  <a:pt x="3989" y="1473"/>
                </a:lnTo>
                <a:close/>
                <a:moveTo>
                  <a:pt x="1193" y="0"/>
                </a:moveTo>
                <a:lnTo>
                  <a:pt x="1025" y="75"/>
                </a:lnTo>
                <a:lnTo>
                  <a:pt x="969" y="112"/>
                </a:lnTo>
                <a:lnTo>
                  <a:pt x="914" y="168"/>
                </a:lnTo>
                <a:lnTo>
                  <a:pt x="914" y="243"/>
                </a:lnTo>
                <a:lnTo>
                  <a:pt x="914" y="317"/>
                </a:lnTo>
                <a:lnTo>
                  <a:pt x="1044" y="671"/>
                </a:lnTo>
                <a:lnTo>
                  <a:pt x="671" y="392"/>
                </a:lnTo>
                <a:lnTo>
                  <a:pt x="615" y="373"/>
                </a:lnTo>
                <a:lnTo>
                  <a:pt x="541" y="373"/>
                </a:lnTo>
                <a:lnTo>
                  <a:pt x="466" y="392"/>
                </a:lnTo>
                <a:lnTo>
                  <a:pt x="410" y="448"/>
                </a:lnTo>
                <a:lnTo>
                  <a:pt x="317" y="597"/>
                </a:lnTo>
                <a:lnTo>
                  <a:pt x="280" y="653"/>
                </a:lnTo>
                <a:lnTo>
                  <a:pt x="280" y="727"/>
                </a:lnTo>
                <a:lnTo>
                  <a:pt x="298" y="802"/>
                </a:lnTo>
                <a:lnTo>
                  <a:pt x="354" y="858"/>
                </a:lnTo>
                <a:lnTo>
                  <a:pt x="709" y="1100"/>
                </a:lnTo>
                <a:lnTo>
                  <a:pt x="373" y="1100"/>
                </a:lnTo>
                <a:lnTo>
                  <a:pt x="298" y="1119"/>
                </a:lnTo>
                <a:lnTo>
                  <a:pt x="224" y="1137"/>
                </a:lnTo>
                <a:lnTo>
                  <a:pt x="168" y="1175"/>
                </a:lnTo>
                <a:lnTo>
                  <a:pt x="112" y="1212"/>
                </a:lnTo>
                <a:lnTo>
                  <a:pt x="56" y="1268"/>
                </a:lnTo>
                <a:lnTo>
                  <a:pt x="19" y="1342"/>
                </a:lnTo>
                <a:lnTo>
                  <a:pt x="0" y="1398"/>
                </a:lnTo>
                <a:lnTo>
                  <a:pt x="0" y="1473"/>
                </a:lnTo>
                <a:lnTo>
                  <a:pt x="0" y="5555"/>
                </a:lnTo>
                <a:lnTo>
                  <a:pt x="0" y="5630"/>
                </a:lnTo>
                <a:lnTo>
                  <a:pt x="19" y="5704"/>
                </a:lnTo>
                <a:lnTo>
                  <a:pt x="56" y="5779"/>
                </a:lnTo>
                <a:lnTo>
                  <a:pt x="112" y="5816"/>
                </a:lnTo>
                <a:lnTo>
                  <a:pt x="168" y="5872"/>
                </a:lnTo>
                <a:lnTo>
                  <a:pt x="224" y="5909"/>
                </a:lnTo>
                <a:lnTo>
                  <a:pt x="298" y="5928"/>
                </a:lnTo>
                <a:lnTo>
                  <a:pt x="2330" y="5928"/>
                </a:lnTo>
                <a:lnTo>
                  <a:pt x="2293" y="5853"/>
                </a:lnTo>
                <a:lnTo>
                  <a:pt x="2256" y="5760"/>
                </a:lnTo>
                <a:lnTo>
                  <a:pt x="2237" y="5667"/>
                </a:lnTo>
                <a:lnTo>
                  <a:pt x="2218" y="5555"/>
                </a:lnTo>
                <a:lnTo>
                  <a:pt x="2218" y="2964"/>
                </a:lnTo>
                <a:lnTo>
                  <a:pt x="2237" y="2834"/>
                </a:lnTo>
                <a:lnTo>
                  <a:pt x="2274" y="2722"/>
                </a:lnTo>
                <a:lnTo>
                  <a:pt x="2312" y="2610"/>
                </a:lnTo>
                <a:lnTo>
                  <a:pt x="2386" y="2498"/>
                </a:lnTo>
                <a:lnTo>
                  <a:pt x="2461" y="2423"/>
                </a:lnTo>
                <a:lnTo>
                  <a:pt x="2572" y="2349"/>
                </a:lnTo>
                <a:lnTo>
                  <a:pt x="2666" y="2293"/>
                </a:lnTo>
                <a:lnTo>
                  <a:pt x="2796" y="2237"/>
                </a:lnTo>
                <a:lnTo>
                  <a:pt x="2796" y="2107"/>
                </a:lnTo>
                <a:lnTo>
                  <a:pt x="2833" y="1976"/>
                </a:lnTo>
                <a:lnTo>
                  <a:pt x="2871" y="1846"/>
                </a:lnTo>
                <a:lnTo>
                  <a:pt x="2945" y="1734"/>
                </a:lnTo>
                <a:lnTo>
                  <a:pt x="3001" y="1622"/>
                </a:lnTo>
                <a:lnTo>
                  <a:pt x="3094" y="1510"/>
                </a:lnTo>
                <a:lnTo>
                  <a:pt x="3188" y="1398"/>
                </a:lnTo>
                <a:lnTo>
                  <a:pt x="3299" y="1324"/>
                </a:lnTo>
                <a:lnTo>
                  <a:pt x="3244" y="1230"/>
                </a:lnTo>
                <a:lnTo>
                  <a:pt x="3169" y="1175"/>
                </a:lnTo>
                <a:lnTo>
                  <a:pt x="3076" y="1119"/>
                </a:lnTo>
                <a:lnTo>
                  <a:pt x="2964" y="1100"/>
                </a:lnTo>
                <a:lnTo>
                  <a:pt x="2628" y="1100"/>
                </a:lnTo>
                <a:lnTo>
                  <a:pt x="2983" y="858"/>
                </a:lnTo>
                <a:lnTo>
                  <a:pt x="3038" y="802"/>
                </a:lnTo>
                <a:lnTo>
                  <a:pt x="3057" y="727"/>
                </a:lnTo>
                <a:lnTo>
                  <a:pt x="3057" y="653"/>
                </a:lnTo>
                <a:lnTo>
                  <a:pt x="3020" y="597"/>
                </a:lnTo>
                <a:lnTo>
                  <a:pt x="2927" y="448"/>
                </a:lnTo>
                <a:lnTo>
                  <a:pt x="2871" y="392"/>
                </a:lnTo>
                <a:lnTo>
                  <a:pt x="2796" y="373"/>
                </a:lnTo>
                <a:lnTo>
                  <a:pt x="2722" y="373"/>
                </a:lnTo>
                <a:lnTo>
                  <a:pt x="2666" y="392"/>
                </a:lnTo>
                <a:lnTo>
                  <a:pt x="2293" y="671"/>
                </a:lnTo>
                <a:lnTo>
                  <a:pt x="2423" y="317"/>
                </a:lnTo>
                <a:lnTo>
                  <a:pt x="2442" y="243"/>
                </a:lnTo>
                <a:lnTo>
                  <a:pt x="2423" y="168"/>
                </a:lnTo>
                <a:lnTo>
                  <a:pt x="2367" y="112"/>
                </a:lnTo>
                <a:lnTo>
                  <a:pt x="2312" y="75"/>
                </a:lnTo>
                <a:lnTo>
                  <a:pt x="2144" y="0"/>
                </a:lnTo>
                <a:lnTo>
                  <a:pt x="2069" y="0"/>
                </a:lnTo>
                <a:lnTo>
                  <a:pt x="1995" y="19"/>
                </a:lnTo>
                <a:lnTo>
                  <a:pt x="1939" y="56"/>
                </a:lnTo>
                <a:lnTo>
                  <a:pt x="1901" y="112"/>
                </a:lnTo>
                <a:lnTo>
                  <a:pt x="1678" y="727"/>
                </a:lnTo>
                <a:lnTo>
                  <a:pt x="1435" y="112"/>
                </a:lnTo>
                <a:lnTo>
                  <a:pt x="1398" y="56"/>
                </a:lnTo>
                <a:lnTo>
                  <a:pt x="1342" y="19"/>
                </a:lnTo>
                <a:lnTo>
                  <a:pt x="1268" y="0"/>
                </a:lnTo>
                <a:close/>
                <a:moveTo>
                  <a:pt x="2591" y="4455"/>
                </a:moveTo>
                <a:lnTo>
                  <a:pt x="2591" y="5555"/>
                </a:lnTo>
                <a:lnTo>
                  <a:pt x="2610" y="5630"/>
                </a:lnTo>
                <a:lnTo>
                  <a:pt x="2628" y="5704"/>
                </a:lnTo>
                <a:lnTo>
                  <a:pt x="2666" y="5779"/>
                </a:lnTo>
                <a:lnTo>
                  <a:pt x="2703" y="5816"/>
                </a:lnTo>
                <a:lnTo>
                  <a:pt x="2759" y="5872"/>
                </a:lnTo>
                <a:lnTo>
                  <a:pt x="2815" y="5909"/>
                </a:lnTo>
                <a:lnTo>
                  <a:pt x="2889" y="5928"/>
                </a:lnTo>
                <a:lnTo>
                  <a:pt x="4828" y="5928"/>
                </a:lnTo>
                <a:lnTo>
                  <a:pt x="4828" y="4455"/>
                </a:lnTo>
                <a:close/>
                <a:moveTo>
                  <a:pt x="5201" y="4455"/>
                </a:moveTo>
                <a:lnTo>
                  <a:pt x="5201" y="5928"/>
                </a:lnTo>
                <a:lnTo>
                  <a:pt x="7121" y="5928"/>
                </a:lnTo>
                <a:lnTo>
                  <a:pt x="7195" y="5909"/>
                </a:lnTo>
                <a:lnTo>
                  <a:pt x="7251" y="5872"/>
                </a:lnTo>
                <a:lnTo>
                  <a:pt x="7307" y="5816"/>
                </a:lnTo>
                <a:lnTo>
                  <a:pt x="7363" y="5779"/>
                </a:lnTo>
                <a:lnTo>
                  <a:pt x="7400" y="5704"/>
                </a:lnTo>
                <a:lnTo>
                  <a:pt x="7419" y="5630"/>
                </a:lnTo>
                <a:lnTo>
                  <a:pt x="7419" y="5555"/>
                </a:lnTo>
                <a:lnTo>
                  <a:pt x="7419" y="445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3"/>
          <p:cNvSpPr/>
          <p:nvPr/>
        </p:nvSpPr>
        <p:spPr>
          <a:xfrm>
            <a:off x="4534916" y="4073157"/>
            <a:ext cx="180627" cy="180597"/>
          </a:xfrm>
          <a:custGeom>
            <a:rect b="b" l="l" r="r" t="t"/>
            <a:pathLst>
              <a:path extrusionOk="0" h="5928" w="5929">
                <a:moveTo>
                  <a:pt x="5145" y="541"/>
                </a:moveTo>
                <a:lnTo>
                  <a:pt x="4586" y="1100"/>
                </a:lnTo>
                <a:lnTo>
                  <a:pt x="1343" y="1100"/>
                </a:lnTo>
                <a:lnTo>
                  <a:pt x="784" y="541"/>
                </a:lnTo>
                <a:close/>
                <a:moveTo>
                  <a:pt x="392" y="0"/>
                </a:moveTo>
                <a:lnTo>
                  <a:pt x="262" y="19"/>
                </a:lnTo>
                <a:lnTo>
                  <a:pt x="168" y="56"/>
                </a:lnTo>
                <a:lnTo>
                  <a:pt x="75" y="131"/>
                </a:lnTo>
                <a:lnTo>
                  <a:pt x="19" y="243"/>
                </a:lnTo>
                <a:lnTo>
                  <a:pt x="1" y="336"/>
                </a:lnTo>
                <a:lnTo>
                  <a:pt x="1" y="448"/>
                </a:lnTo>
                <a:lnTo>
                  <a:pt x="38" y="559"/>
                </a:lnTo>
                <a:lnTo>
                  <a:pt x="113" y="653"/>
                </a:lnTo>
                <a:lnTo>
                  <a:pt x="2592" y="3150"/>
                </a:lnTo>
                <a:lnTo>
                  <a:pt x="2592" y="5369"/>
                </a:lnTo>
                <a:lnTo>
                  <a:pt x="1939" y="5369"/>
                </a:lnTo>
                <a:lnTo>
                  <a:pt x="1846" y="5387"/>
                </a:lnTo>
                <a:lnTo>
                  <a:pt x="1753" y="5406"/>
                </a:lnTo>
                <a:lnTo>
                  <a:pt x="1678" y="5462"/>
                </a:lnTo>
                <a:lnTo>
                  <a:pt x="1604" y="5518"/>
                </a:lnTo>
                <a:lnTo>
                  <a:pt x="1548" y="5574"/>
                </a:lnTo>
                <a:lnTo>
                  <a:pt x="1510" y="5667"/>
                </a:lnTo>
                <a:lnTo>
                  <a:pt x="1492" y="5741"/>
                </a:lnTo>
                <a:lnTo>
                  <a:pt x="1473" y="5835"/>
                </a:lnTo>
                <a:lnTo>
                  <a:pt x="1492" y="5872"/>
                </a:lnTo>
                <a:lnTo>
                  <a:pt x="1510" y="5909"/>
                </a:lnTo>
                <a:lnTo>
                  <a:pt x="1529" y="5928"/>
                </a:lnTo>
                <a:lnTo>
                  <a:pt x="4381" y="5928"/>
                </a:lnTo>
                <a:lnTo>
                  <a:pt x="4418" y="5909"/>
                </a:lnTo>
                <a:lnTo>
                  <a:pt x="4437" y="5872"/>
                </a:lnTo>
                <a:lnTo>
                  <a:pt x="4456" y="5835"/>
                </a:lnTo>
                <a:lnTo>
                  <a:pt x="4437" y="5741"/>
                </a:lnTo>
                <a:lnTo>
                  <a:pt x="4418" y="5667"/>
                </a:lnTo>
                <a:lnTo>
                  <a:pt x="4362" y="5574"/>
                </a:lnTo>
                <a:lnTo>
                  <a:pt x="4306" y="5518"/>
                </a:lnTo>
                <a:lnTo>
                  <a:pt x="4251" y="5462"/>
                </a:lnTo>
                <a:lnTo>
                  <a:pt x="4157" y="5406"/>
                </a:lnTo>
                <a:lnTo>
                  <a:pt x="4083" y="5387"/>
                </a:lnTo>
                <a:lnTo>
                  <a:pt x="3990" y="5369"/>
                </a:lnTo>
                <a:lnTo>
                  <a:pt x="3337" y="5369"/>
                </a:lnTo>
                <a:lnTo>
                  <a:pt x="3337" y="3150"/>
                </a:lnTo>
                <a:lnTo>
                  <a:pt x="5816" y="653"/>
                </a:lnTo>
                <a:lnTo>
                  <a:pt x="5891" y="559"/>
                </a:lnTo>
                <a:lnTo>
                  <a:pt x="5928" y="448"/>
                </a:lnTo>
                <a:lnTo>
                  <a:pt x="5928" y="336"/>
                </a:lnTo>
                <a:lnTo>
                  <a:pt x="5909" y="243"/>
                </a:lnTo>
                <a:lnTo>
                  <a:pt x="5854" y="131"/>
                </a:lnTo>
                <a:lnTo>
                  <a:pt x="5760" y="56"/>
                </a:lnTo>
                <a:lnTo>
                  <a:pt x="5667" y="19"/>
                </a:lnTo>
                <a:lnTo>
                  <a:pt x="5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4065886" y="4073157"/>
            <a:ext cx="203323" cy="158448"/>
          </a:xfrm>
          <a:custGeom>
            <a:rect b="b" l="l" r="r" t="t"/>
            <a:pathLst>
              <a:path extrusionOk="0" h="5201" w="6674">
                <a:moveTo>
                  <a:pt x="1585" y="3281"/>
                </a:moveTo>
                <a:lnTo>
                  <a:pt x="1790" y="3300"/>
                </a:lnTo>
                <a:lnTo>
                  <a:pt x="1995" y="3318"/>
                </a:lnTo>
                <a:lnTo>
                  <a:pt x="2200" y="3374"/>
                </a:lnTo>
                <a:lnTo>
                  <a:pt x="2386" y="3430"/>
                </a:lnTo>
                <a:lnTo>
                  <a:pt x="2349" y="3915"/>
                </a:lnTo>
                <a:lnTo>
                  <a:pt x="2330" y="4026"/>
                </a:lnTo>
                <a:lnTo>
                  <a:pt x="2293" y="4120"/>
                </a:lnTo>
                <a:lnTo>
                  <a:pt x="2237" y="4213"/>
                </a:lnTo>
                <a:lnTo>
                  <a:pt x="2162" y="4287"/>
                </a:lnTo>
                <a:lnTo>
                  <a:pt x="2088" y="4362"/>
                </a:lnTo>
                <a:lnTo>
                  <a:pt x="1976" y="4399"/>
                </a:lnTo>
                <a:lnTo>
                  <a:pt x="1883" y="4437"/>
                </a:lnTo>
                <a:lnTo>
                  <a:pt x="1771" y="4455"/>
                </a:lnTo>
                <a:lnTo>
                  <a:pt x="1342" y="4455"/>
                </a:lnTo>
                <a:lnTo>
                  <a:pt x="1212" y="4437"/>
                </a:lnTo>
                <a:lnTo>
                  <a:pt x="1100" y="4399"/>
                </a:lnTo>
                <a:lnTo>
                  <a:pt x="1007" y="4343"/>
                </a:lnTo>
                <a:lnTo>
                  <a:pt x="914" y="4269"/>
                </a:lnTo>
                <a:lnTo>
                  <a:pt x="839" y="4194"/>
                </a:lnTo>
                <a:lnTo>
                  <a:pt x="783" y="4101"/>
                </a:lnTo>
                <a:lnTo>
                  <a:pt x="746" y="3989"/>
                </a:lnTo>
                <a:lnTo>
                  <a:pt x="746" y="3877"/>
                </a:lnTo>
                <a:lnTo>
                  <a:pt x="746" y="3430"/>
                </a:lnTo>
                <a:lnTo>
                  <a:pt x="914" y="3374"/>
                </a:lnTo>
                <a:lnTo>
                  <a:pt x="1119" y="3337"/>
                </a:lnTo>
                <a:lnTo>
                  <a:pt x="1342" y="3300"/>
                </a:lnTo>
                <a:lnTo>
                  <a:pt x="1585" y="3281"/>
                </a:lnTo>
                <a:close/>
                <a:moveTo>
                  <a:pt x="5089" y="3281"/>
                </a:moveTo>
                <a:lnTo>
                  <a:pt x="5331" y="3300"/>
                </a:lnTo>
                <a:lnTo>
                  <a:pt x="5555" y="3318"/>
                </a:lnTo>
                <a:lnTo>
                  <a:pt x="5760" y="3374"/>
                </a:lnTo>
                <a:lnTo>
                  <a:pt x="5928" y="3430"/>
                </a:lnTo>
                <a:lnTo>
                  <a:pt x="5928" y="3859"/>
                </a:lnTo>
                <a:lnTo>
                  <a:pt x="5928" y="3989"/>
                </a:lnTo>
                <a:lnTo>
                  <a:pt x="5890" y="4101"/>
                </a:lnTo>
                <a:lnTo>
                  <a:pt x="5834" y="4194"/>
                </a:lnTo>
                <a:lnTo>
                  <a:pt x="5760" y="4269"/>
                </a:lnTo>
                <a:lnTo>
                  <a:pt x="5667" y="4343"/>
                </a:lnTo>
                <a:lnTo>
                  <a:pt x="5573" y="4399"/>
                </a:lnTo>
                <a:lnTo>
                  <a:pt x="5462" y="4437"/>
                </a:lnTo>
                <a:lnTo>
                  <a:pt x="5350" y="4455"/>
                </a:lnTo>
                <a:lnTo>
                  <a:pt x="4902" y="4455"/>
                </a:lnTo>
                <a:lnTo>
                  <a:pt x="4791" y="4437"/>
                </a:lnTo>
                <a:lnTo>
                  <a:pt x="4697" y="4399"/>
                </a:lnTo>
                <a:lnTo>
                  <a:pt x="4586" y="4362"/>
                </a:lnTo>
                <a:lnTo>
                  <a:pt x="4511" y="4287"/>
                </a:lnTo>
                <a:lnTo>
                  <a:pt x="4436" y="4213"/>
                </a:lnTo>
                <a:lnTo>
                  <a:pt x="4381" y="4120"/>
                </a:lnTo>
                <a:lnTo>
                  <a:pt x="4343" y="4026"/>
                </a:lnTo>
                <a:lnTo>
                  <a:pt x="4325" y="3915"/>
                </a:lnTo>
                <a:lnTo>
                  <a:pt x="4287" y="3430"/>
                </a:lnTo>
                <a:lnTo>
                  <a:pt x="4474" y="3355"/>
                </a:lnTo>
                <a:lnTo>
                  <a:pt x="4679" y="3318"/>
                </a:lnTo>
                <a:lnTo>
                  <a:pt x="4884" y="3281"/>
                </a:lnTo>
                <a:close/>
                <a:moveTo>
                  <a:pt x="1435" y="0"/>
                </a:moveTo>
                <a:lnTo>
                  <a:pt x="1230" y="38"/>
                </a:lnTo>
                <a:lnTo>
                  <a:pt x="1044" y="112"/>
                </a:lnTo>
                <a:lnTo>
                  <a:pt x="876" y="243"/>
                </a:lnTo>
                <a:lnTo>
                  <a:pt x="727" y="392"/>
                </a:lnTo>
                <a:lnTo>
                  <a:pt x="615" y="578"/>
                </a:lnTo>
                <a:lnTo>
                  <a:pt x="541" y="764"/>
                </a:lnTo>
                <a:lnTo>
                  <a:pt x="19" y="2889"/>
                </a:lnTo>
                <a:lnTo>
                  <a:pt x="0" y="3057"/>
                </a:lnTo>
                <a:lnTo>
                  <a:pt x="0" y="3877"/>
                </a:lnTo>
                <a:lnTo>
                  <a:pt x="0" y="4008"/>
                </a:lnTo>
                <a:lnTo>
                  <a:pt x="19" y="4138"/>
                </a:lnTo>
                <a:lnTo>
                  <a:pt x="56" y="4269"/>
                </a:lnTo>
                <a:lnTo>
                  <a:pt x="93" y="4381"/>
                </a:lnTo>
                <a:lnTo>
                  <a:pt x="168" y="4511"/>
                </a:lnTo>
                <a:lnTo>
                  <a:pt x="224" y="4623"/>
                </a:lnTo>
                <a:lnTo>
                  <a:pt x="298" y="4716"/>
                </a:lnTo>
                <a:lnTo>
                  <a:pt x="392" y="4809"/>
                </a:lnTo>
                <a:lnTo>
                  <a:pt x="485" y="4903"/>
                </a:lnTo>
                <a:lnTo>
                  <a:pt x="597" y="4977"/>
                </a:lnTo>
                <a:lnTo>
                  <a:pt x="708" y="5033"/>
                </a:lnTo>
                <a:lnTo>
                  <a:pt x="820" y="5089"/>
                </a:lnTo>
                <a:lnTo>
                  <a:pt x="951" y="5145"/>
                </a:lnTo>
                <a:lnTo>
                  <a:pt x="1063" y="5182"/>
                </a:lnTo>
                <a:lnTo>
                  <a:pt x="1212" y="5201"/>
                </a:lnTo>
                <a:lnTo>
                  <a:pt x="1901" y="5201"/>
                </a:lnTo>
                <a:lnTo>
                  <a:pt x="2032" y="5182"/>
                </a:lnTo>
                <a:lnTo>
                  <a:pt x="2162" y="5145"/>
                </a:lnTo>
                <a:lnTo>
                  <a:pt x="2274" y="5108"/>
                </a:lnTo>
                <a:lnTo>
                  <a:pt x="2386" y="5052"/>
                </a:lnTo>
                <a:lnTo>
                  <a:pt x="2498" y="4996"/>
                </a:lnTo>
                <a:lnTo>
                  <a:pt x="2591" y="4921"/>
                </a:lnTo>
                <a:lnTo>
                  <a:pt x="2684" y="4847"/>
                </a:lnTo>
                <a:lnTo>
                  <a:pt x="2777" y="4753"/>
                </a:lnTo>
                <a:lnTo>
                  <a:pt x="2852" y="4660"/>
                </a:lnTo>
                <a:lnTo>
                  <a:pt x="2927" y="4567"/>
                </a:lnTo>
                <a:lnTo>
                  <a:pt x="2983" y="4455"/>
                </a:lnTo>
                <a:lnTo>
                  <a:pt x="3038" y="4343"/>
                </a:lnTo>
                <a:lnTo>
                  <a:pt x="3076" y="4232"/>
                </a:lnTo>
                <a:lnTo>
                  <a:pt x="3094" y="4101"/>
                </a:lnTo>
                <a:lnTo>
                  <a:pt x="3113" y="3971"/>
                </a:lnTo>
                <a:lnTo>
                  <a:pt x="3150" y="3523"/>
                </a:lnTo>
                <a:lnTo>
                  <a:pt x="3579" y="3523"/>
                </a:lnTo>
                <a:lnTo>
                  <a:pt x="3598" y="3971"/>
                </a:lnTo>
                <a:lnTo>
                  <a:pt x="3616" y="4101"/>
                </a:lnTo>
                <a:lnTo>
                  <a:pt x="3654" y="4232"/>
                </a:lnTo>
                <a:lnTo>
                  <a:pt x="3691" y="4343"/>
                </a:lnTo>
                <a:lnTo>
                  <a:pt x="3728" y="4455"/>
                </a:lnTo>
                <a:lnTo>
                  <a:pt x="3803" y="4567"/>
                </a:lnTo>
                <a:lnTo>
                  <a:pt x="3859" y="4660"/>
                </a:lnTo>
                <a:lnTo>
                  <a:pt x="3952" y="4753"/>
                </a:lnTo>
                <a:lnTo>
                  <a:pt x="4026" y="4847"/>
                </a:lnTo>
                <a:lnTo>
                  <a:pt x="4120" y="4921"/>
                </a:lnTo>
                <a:lnTo>
                  <a:pt x="4231" y="4996"/>
                </a:lnTo>
                <a:lnTo>
                  <a:pt x="4325" y="5052"/>
                </a:lnTo>
                <a:lnTo>
                  <a:pt x="4455" y="5108"/>
                </a:lnTo>
                <a:lnTo>
                  <a:pt x="4567" y="5145"/>
                </a:lnTo>
                <a:lnTo>
                  <a:pt x="4697" y="5182"/>
                </a:lnTo>
                <a:lnTo>
                  <a:pt x="4809" y="5201"/>
                </a:lnTo>
                <a:lnTo>
                  <a:pt x="5480" y="5201"/>
                </a:lnTo>
                <a:lnTo>
                  <a:pt x="5611" y="5182"/>
                </a:lnTo>
                <a:lnTo>
                  <a:pt x="5741" y="5145"/>
                </a:lnTo>
                <a:lnTo>
                  <a:pt x="5872" y="5089"/>
                </a:lnTo>
                <a:lnTo>
                  <a:pt x="5984" y="5033"/>
                </a:lnTo>
                <a:lnTo>
                  <a:pt x="6095" y="4977"/>
                </a:lnTo>
                <a:lnTo>
                  <a:pt x="6189" y="4903"/>
                </a:lnTo>
                <a:lnTo>
                  <a:pt x="6282" y="4809"/>
                </a:lnTo>
                <a:lnTo>
                  <a:pt x="6375" y="4716"/>
                </a:lnTo>
                <a:lnTo>
                  <a:pt x="6450" y="4623"/>
                </a:lnTo>
                <a:lnTo>
                  <a:pt x="6524" y="4511"/>
                </a:lnTo>
                <a:lnTo>
                  <a:pt x="6580" y="4399"/>
                </a:lnTo>
                <a:lnTo>
                  <a:pt x="6617" y="4269"/>
                </a:lnTo>
                <a:lnTo>
                  <a:pt x="6655" y="4138"/>
                </a:lnTo>
                <a:lnTo>
                  <a:pt x="6673" y="4008"/>
                </a:lnTo>
                <a:lnTo>
                  <a:pt x="6673" y="3877"/>
                </a:lnTo>
                <a:lnTo>
                  <a:pt x="6673" y="3057"/>
                </a:lnTo>
                <a:lnTo>
                  <a:pt x="6655" y="2889"/>
                </a:lnTo>
                <a:lnTo>
                  <a:pt x="6133" y="764"/>
                </a:lnTo>
                <a:lnTo>
                  <a:pt x="6058" y="578"/>
                </a:lnTo>
                <a:lnTo>
                  <a:pt x="5946" y="392"/>
                </a:lnTo>
                <a:lnTo>
                  <a:pt x="5797" y="243"/>
                </a:lnTo>
                <a:lnTo>
                  <a:pt x="5629" y="112"/>
                </a:lnTo>
                <a:lnTo>
                  <a:pt x="5443" y="38"/>
                </a:lnTo>
                <a:lnTo>
                  <a:pt x="5238" y="0"/>
                </a:lnTo>
                <a:lnTo>
                  <a:pt x="5014" y="0"/>
                </a:lnTo>
                <a:lnTo>
                  <a:pt x="4809" y="38"/>
                </a:lnTo>
                <a:lnTo>
                  <a:pt x="4641" y="112"/>
                </a:lnTo>
                <a:lnTo>
                  <a:pt x="4586" y="149"/>
                </a:lnTo>
                <a:lnTo>
                  <a:pt x="4530" y="205"/>
                </a:lnTo>
                <a:lnTo>
                  <a:pt x="4511" y="261"/>
                </a:lnTo>
                <a:lnTo>
                  <a:pt x="4530" y="336"/>
                </a:lnTo>
                <a:lnTo>
                  <a:pt x="4586" y="522"/>
                </a:lnTo>
                <a:lnTo>
                  <a:pt x="4623" y="578"/>
                </a:lnTo>
                <a:lnTo>
                  <a:pt x="4679" y="615"/>
                </a:lnTo>
                <a:lnTo>
                  <a:pt x="4735" y="634"/>
                </a:lnTo>
                <a:lnTo>
                  <a:pt x="4809" y="634"/>
                </a:lnTo>
                <a:lnTo>
                  <a:pt x="4977" y="578"/>
                </a:lnTo>
                <a:lnTo>
                  <a:pt x="5070" y="559"/>
                </a:lnTo>
                <a:lnTo>
                  <a:pt x="5257" y="559"/>
                </a:lnTo>
                <a:lnTo>
                  <a:pt x="5350" y="597"/>
                </a:lnTo>
                <a:lnTo>
                  <a:pt x="5443" y="653"/>
                </a:lnTo>
                <a:lnTo>
                  <a:pt x="5499" y="727"/>
                </a:lnTo>
                <a:lnTo>
                  <a:pt x="5555" y="802"/>
                </a:lnTo>
                <a:lnTo>
                  <a:pt x="5592" y="895"/>
                </a:lnTo>
                <a:lnTo>
                  <a:pt x="6039" y="2684"/>
                </a:lnTo>
                <a:lnTo>
                  <a:pt x="6039" y="2684"/>
                </a:lnTo>
                <a:lnTo>
                  <a:pt x="5834" y="2628"/>
                </a:lnTo>
                <a:lnTo>
                  <a:pt x="5611" y="2591"/>
                </a:lnTo>
                <a:lnTo>
                  <a:pt x="5368" y="2554"/>
                </a:lnTo>
                <a:lnTo>
                  <a:pt x="4791" y="2554"/>
                </a:lnTo>
                <a:lnTo>
                  <a:pt x="4455" y="2610"/>
                </a:lnTo>
                <a:lnTo>
                  <a:pt x="4120" y="2703"/>
                </a:lnTo>
                <a:lnTo>
                  <a:pt x="3933" y="2778"/>
                </a:lnTo>
                <a:lnTo>
                  <a:pt x="3765" y="2852"/>
                </a:lnTo>
                <a:lnTo>
                  <a:pt x="2908" y="2852"/>
                </a:lnTo>
                <a:lnTo>
                  <a:pt x="2740" y="2778"/>
                </a:lnTo>
                <a:lnTo>
                  <a:pt x="2554" y="2703"/>
                </a:lnTo>
                <a:lnTo>
                  <a:pt x="2218" y="2610"/>
                </a:lnTo>
                <a:lnTo>
                  <a:pt x="1901" y="2554"/>
                </a:lnTo>
                <a:lnTo>
                  <a:pt x="1324" y="2554"/>
                </a:lnTo>
                <a:lnTo>
                  <a:pt x="1063" y="2591"/>
                </a:lnTo>
                <a:lnTo>
                  <a:pt x="839" y="2628"/>
                </a:lnTo>
                <a:lnTo>
                  <a:pt x="634" y="2684"/>
                </a:lnTo>
                <a:lnTo>
                  <a:pt x="1081" y="895"/>
                </a:lnTo>
                <a:lnTo>
                  <a:pt x="1119" y="802"/>
                </a:lnTo>
                <a:lnTo>
                  <a:pt x="1174" y="727"/>
                </a:lnTo>
                <a:lnTo>
                  <a:pt x="1230" y="653"/>
                </a:lnTo>
                <a:lnTo>
                  <a:pt x="1324" y="597"/>
                </a:lnTo>
                <a:lnTo>
                  <a:pt x="1417" y="559"/>
                </a:lnTo>
                <a:lnTo>
                  <a:pt x="1603" y="559"/>
                </a:lnTo>
                <a:lnTo>
                  <a:pt x="1715" y="578"/>
                </a:lnTo>
                <a:lnTo>
                  <a:pt x="1864" y="634"/>
                </a:lnTo>
                <a:lnTo>
                  <a:pt x="1939" y="634"/>
                </a:lnTo>
                <a:lnTo>
                  <a:pt x="1995" y="615"/>
                </a:lnTo>
                <a:lnTo>
                  <a:pt x="2051" y="578"/>
                </a:lnTo>
                <a:lnTo>
                  <a:pt x="2088" y="522"/>
                </a:lnTo>
                <a:lnTo>
                  <a:pt x="2144" y="336"/>
                </a:lnTo>
                <a:lnTo>
                  <a:pt x="2162" y="261"/>
                </a:lnTo>
                <a:lnTo>
                  <a:pt x="2144" y="205"/>
                </a:lnTo>
                <a:lnTo>
                  <a:pt x="2106" y="149"/>
                </a:lnTo>
                <a:lnTo>
                  <a:pt x="2032" y="112"/>
                </a:lnTo>
                <a:lnTo>
                  <a:pt x="1864" y="38"/>
                </a:lnTo>
                <a:lnTo>
                  <a:pt x="16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3"/>
          <p:cNvSpPr/>
          <p:nvPr/>
        </p:nvSpPr>
        <p:spPr>
          <a:xfrm>
            <a:off x="3643955" y="4073157"/>
            <a:ext cx="175509" cy="174930"/>
          </a:xfrm>
          <a:custGeom>
            <a:rect b="b" l="l" r="r" t="t"/>
            <a:pathLst>
              <a:path extrusionOk="0" h="5742" w="5761">
                <a:moveTo>
                  <a:pt x="3244" y="578"/>
                </a:moveTo>
                <a:lnTo>
                  <a:pt x="3430" y="615"/>
                </a:lnTo>
                <a:lnTo>
                  <a:pt x="3580" y="653"/>
                </a:lnTo>
                <a:lnTo>
                  <a:pt x="3747" y="709"/>
                </a:lnTo>
                <a:lnTo>
                  <a:pt x="3896" y="783"/>
                </a:lnTo>
                <a:lnTo>
                  <a:pt x="4046" y="858"/>
                </a:lnTo>
                <a:lnTo>
                  <a:pt x="4195" y="951"/>
                </a:lnTo>
                <a:lnTo>
                  <a:pt x="4325" y="1063"/>
                </a:lnTo>
                <a:lnTo>
                  <a:pt x="4456" y="1156"/>
                </a:lnTo>
                <a:lnTo>
                  <a:pt x="4568" y="1286"/>
                </a:lnTo>
                <a:lnTo>
                  <a:pt x="4679" y="1417"/>
                </a:lnTo>
                <a:lnTo>
                  <a:pt x="4773" y="1547"/>
                </a:lnTo>
                <a:lnTo>
                  <a:pt x="4866" y="1678"/>
                </a:lnTo>
                <a:lnTo>
                  <a:pt x="4959" y="1827"/>
                </a:lnTo>
                <a:lnTo>
                  <a:pt x="5015" y="1976"/>
                </a:lnTo>
                <a:lnTo>
                  <a:pt x="5089" y="2144"/>
                </a:lnTo>
                <a:lnTo>
                  <a:pt x="5127" y="2312"/>
                </a:lnTo>
                <a:lnTo>
                  <a:pt x="4922" y="2312"/>
                </a:lnTo>
                <a:lnTo>
                  <a:pt x="4847" y="2330"/>
                </a:lnTo>
                <a:lnTo>
                  <a:pt x="4791" y="2368"/>
                </a:lnTo>
                <a:lnTo>
                  <a:pt x="4754" y="2423"/>
                </a:lnTo>
                <a:lnTo>
                  <a:pt x="4735" y="2479"/>
                </a:lnTo>
                <a:lnTo>
                  <a:pt x="4735" y="2573"/>
                </a:lnTo>
                <a:lnTo>
                  <a:pt x="4735" y="2610"/>
                </a:lnTo>
                <a:lnTo>
                  <a:pt x="4717" y="2666"/>
                </a:lnTo>
                <a:lnTo>
                  <a:pt x="4679" y="2703"/>
                </a:lnTo>
                <a:lnTo>
                  <a:pt x="4642" y="2722"/>
                </a:lnTo>
                <a:lnTo>
                  <a:pt x="4456" y="2815"/>
                </a:lnTo>
                <a:lnTo>
                  <a:pt x="4418" y="2834"/>
                </a:lnTo>
                <a:lnTo>
                  <a:pt x="4325" y="2834"/>
                </a:lnTo>
                <a:lnTo>
                  <a:pt x="4269" y="2815"/>
                </a:lnTo>
                <a:lnTo>
                  <a:pt x="4064" y="2666"/>
                </a:lnTo>
                <a:lnTo>
                  <a:pt x="3990" y="2647"/>
                </a:lnTo>
                <a:lnTo>
                  <a:pt x="3878" y="2647"/>
                </a:lnTo>
                <a:lnTo>
                  <a:pt x="3803" y="2703"/>
                </a:lnTo>
                <a:lnTo>
                  <a:pt x="3766" y="2759"/>
                </a:lnTo>
                <a:lnTo>
                  <a:pt x="3766" y="2852"/>
                </a:lnTo>
                <a:lnTo>
                  <a:pt x="3785" y="2927"/>
                </a:lnTo>
                <a:lnTo>
                  <a:pt x="3934" y="3150"/>
                </a:lnTo>
                <a:lnTo>
                  <a:pt x="4008" y="3206"/>
                </a:lnTo>
                <a:lnTo>
                  <a:pt x="4083" y="3244"/>
                </a:lnTo>
                <a:lnTo>
                  <a:pt x="4251" y="3244"/>
                </a:lnTo>
                <a:lnTo>
                  <a:pt x="4307" y="3281"/>
                </a:lnTo>
                <a:lnTo>
                  <a:pt x="4344" y="3355"/>
                </a:lnTo>
                <a:lnTo>
                  <a:pt x="4362" y="3411"/>
                </a:lnTo>
                <a:lnTo>
                  <a:pt x="4362" y="3542"/>
                </a:lnTo>
                <a:lnTo>
                  <a:pt x="4362" y="3598"/>
                </a:lnTo>
                <a:lnTo>
                  <a:pt x="4325" y="3654"/>
                </a:lnTo>
                <a:lnTo>
                  <a:pt x="4120" y="3952"/>
                </a:lnTo>
                <a:lnTo>
                  <a:pt x="4083" y="4026"/>
                </a:lnTo>
                <a:lnTo>
                  <a:pt x="4027" y="4287"/>
                </a:lnTo>
                <a:lnTo>
                  <a:pt x="4008" y="4343"/>
                </a:lnTo>
                <a:lnTo>
                  <a:pt x="3971" y="4381"/>
                </a:lnTo>
                <a:lnTo>
                  <a:pt x="3822" y="4548"/>
                </a:lnTo>
                <a:lnTo>
                  <a:pt x="3691" y="4716"/>
                </a:lnTo>
                <a:lnTo>
                  <a:pt x="3524" y="4958"/>
                </a:lnTo>
                <a:lnTo>
                  <a:pt x="3486" y="5014"/>
                </a:lnTo>
                <a:lnTo>
                  <a:pt x="3412" y="5052"/>
                </a:lnTo>
                <a:lnTo>
                  <a:pt x="3337" y="5089"/>
                </a:lnTo>
                <a:lnTo>
                  <a:pt x="3170" y="5089"/>
                </a:lnTo>
                <a:lnTo>
                  <a:pt x="3095" y="5052"/>
                </a:lnTo>
                <a:lnTo>
                  <a:pt x="3020" y="4996"/>
                </a:lnTo>
                <a:lnTo>
                  <a:pt x="2983" y="4921"/>
                </a:lnTo>
                <a:lnTo>
                  <a:pt x="2927" y="4809"/>
                </a:lnTo>
                <a:lnTo>
                  <a:pt x="2909" y="4716"/>
                </a:lnTo>
                <a:lnTo>
                  <a:pt x="2890" y="4604"/>
                </a:lnTo>
                <a:lnTo>
                  <a:pt x="2871" y="4511"/>
                </a:lnTo>
                <a:lnTo>
                  <a:pt x="2871" y="4157"/>
                </a:lnTo>
                <a:lnTo>
                  <a:pt x="2871" y="4082"/>
                </a:lnTo>
                <a:lnTo>
                  <a:pt x="2834" y="4026"/>
                </a:lnTo>
                <a:lnTo>
                  <a:pt x="2778" y="3989"/>
                </a:lnTo>
                <a:lnTo>
                  <a:pt x="2704" y="3971"/>
                </a:lnTo>
                <a:lnTo>
                  <a:pt x="2275" y="3971"/>
                </a:lnTo>
                <a:lnTo>
                  <a:pt x="2163" y="3933"/>
                </a:lnTo>
                <a:lnTo>
                  <a:pt x="2051" y="3877"/>
                </a:lnTo>
                <a:lnTo>
                  <a:pt x="1958" y="3784"/>
                </a:lnTo>
                <a:lnTo>
                  <a:pt x="1865" y="3691"/>
                </a:lnTo>
                <a:lnTo>
                  <a:pt x="1809" y="3579"/>
                </a:lnTo>
                <a:lnTo>
                  <a:pt x="1772" y="3467"/>
                </a:lnTo>
                <a:lnTo>
                  <a:pt x="1772" y="3337"/>
                </a:lnTo>
                <a:lnTo>
                  <a:pt x="1772" y="3188"/>
                </a:lnTo>
                <a:lnTo>
                  <a:pt x="1790" y="3039"/>
                </a:lnTo>
                <a:lnTo>
                  <a:pt x="1827" y="2908"/>
                </a:lnTo>
                <a:lnTo>
                  <a:pt x="1921" y="2778"/>
                </a:lnTo>
                <a:lnTo>
                  <a:pt x="2014" y="2684"/>
                </a:lnTo>
                <a:lnTo>
                  <a:pt x="2349" y="2442"/>
                </a:lnTo>
                <a:lnTo>
                  <a:pt x="2424" y="2386"/>
                </a:lnTo>
                <a:lnTo>
                  <a:pt x="2517" y="2349"/>
                </a:lnTo>
                <a:lnTo>
                  <a:pt x="2610" y="2312"/>
                </a:lnTo>
                <a:lnTo>
                  <a:pt x="2722" y="2312"/>
                </a:lnTo>
                <a:lnTo>
                  <a:pt x="2871" y="2330"/>
                </a:lnTo>
                <a:lnTo>
                  <a:pt x="3020" y="2368"/>
                </a:lnTo>
                <a:lnTo>
                  <a:pt x="3188" y="2461"/>
                </a:lnTo>
                <a:lnTo>
                  <a:pt x="3244" y="2479"/>
                </a:lnTo>
                <a:lnTo>
                  <a:pt x="3319" y="2479"/>
                </a:lnTo>
                <a:lnTo>
                  <a:pt x="3859" y="2293"/>
                </a:lnTo>
                <a:lnTo>
                  <a:pt x="3915" y="2274"/>
                </a:lnTo>
                <a:lnTo>
                  <a:pt x="3952" y="2237"/>
                </a:lnTo>
                <a:lnTo>
                  <a:pt x="3971" y="2181"/>
                </a:lnTo>
                <a:lnTo>
                  <a:pt x="3990" y="2144"/>
                </a:lnTo>
                <a:lnTo>
                  <a:pt x="3990" y="2069"/>
                </a:lnTo>
                <a:lnTo>
                  <a:pt x="3952" y="1995"/>
                </a:lnTo>
                <a:lnTo>
                  <a:pt x="3896" y="1957"/>
                </a:lnTo>
                <a:lnTo>
                  <a:pt x="3822" y="1939"/>
                </a:lnTo>
                <a:lnTo>
                  <a:pt x="3691" y="1939"/>
                </a:lnTo>
                <a:lnTo>
                  <a:pt x="3636" y="1920"/>
                </a:lnTo>
                <a:lnTo>
                  <a:pt x="3561" y="1883"/>
                </a:lnTo>
                <a:lnTo>
                  <a:pt x="3486" y="1808"/>
                </a:lnTo>
                <a:lnTo>
                  <a:pt x="3430" y="1771"/>
                </a:lnTo>
                <a:lnTo>
                  <a:pt x="3356" y="1752"/>
                </a:lnTo>
                <a:lnTo>
                  <a:pt x="2312" y="1752"/>
                </a:lnTo>
                <a:lnTo>
                  <a:pt x="2256" y="1734"/>
                </a:lnTo>
                <a:lnTo>
                  <a:pt x="2182" y="1696"/>
                </a:lnTo>
                <a:lnTo>
                  <a:pt x="2144" y="1641"/>
                </a:lnTo>
                <a:lnTo>
                  <a:pt x="2144" y="1566"/>
                </a:lnTo>
                <a:lnTo>
                  <a:pt x="2144" y="1529"/>
                </a:lnTo>
                <a:lnTo>
                  <a:pt x="2144" y="1454"/>
                </a:lnTo>
                <a:lnTo>
                  <a:pt x="2182" y="1417"/>
                </a:lnTo>
                <a:lnTo>
                  <a:pt x="2219" y="1380"/>
                </a:lnTo>
                <a:lnTo>
                  <a:pt x="2275" y="1342"/>
                </a:lnTo>
                <a:lnTo>
                  <a:pt x="2443" y="1305"/>
                </a:lnTo>
                <a:lnTo>
                  <a:pt x="2499" y="1268"/>
                </a:lnTo>
                <a:lnTo>
                  <a:pt x="2554" y="1230"/>
                </a:lnTo>
                <a:lnTo>
                  <a:pt x="2648" y="1081"/>
                </a:lnTo>
                <a:lnTo>
                  <a:pt x="2704" y="1025"/>
                </a:lnTo>
                <a:lnTo>
                  <a:pt x="2797" y="1007"/>
                </a:lnTo>
                <a:lnTo>
                  <a:pt x="3076" y="1007"/>
                </a:lnTo>
                <a:lnTo>
                  <a:pt x="3151" y="988"/>
                </a:lnTo>
                <a:lnTo>
                  <a:pt x="3207" y="951"/>
                </a:lnTo>
                <a:lnTo>
                  <a:pt x="3244" y="895"/>
                </a:lnTo>
                <a:lnTo>
                  <a:pt x="3244" y="820"/>
                </a:lnTo>
                <a:lnTo>
                  <a:pt x="3244" y="578"/>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1"/>
                </a:lnTo>
                <a:lnTo>
                  <a:pt x="224" y="1752"/>
                </a:lnTo>
                <a:lnTo>
                  <a:pt x="131" y="2013"/>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5"/>
                </a:lnTo>
                <a:lnTo>
                  <a:pt x="2592" y="5741"/>
                </a:lnTo>
                <a:lnTo>
                  <a:pt x="3170" y="5741"/>
                </a:lnTo>
                <a:lnTo>
                  <a:pt x="3468" y="5685"/>
                </a:lnTo>
                <a:lnTo>
                  <a:pt x="3729" y="5611"/>
                </a:lnTo>
                <a:lnTo>
                  <a:pt x="4008" y="5518"/>
                </a:lnTo>
                <a:lnTo>
                  <a:pt x="4251" y="5406"/>
                </a:lnTo>
                <a:lnTo>
                  <a:pt x="4493" y="5257"/>
                </a:lnTo>
                <a:lnTo>
                  <a:pt x="4717" y="5089"/>
                </a:lnTo>
                <a:lnTo>
                  <a:pt x="4922" y="4903"/>
                </a:lnTo>
                <a:lnTo>
                  <a:pt x="5108" y="4698"/>
                </a:lnTo>
                <a:lnTo>
                  <a:pt x="5257" y="4474"/>
                </a:lnTo>
                <a:lnTo>
                  <a:pt x="5406" y="4250"/>
                </a:lnTo>
                <a:lnTo>
                  <a:pt x="5537" y="3989"/>
                </a:lnTo>
                <a:lnTo>
                  <a:pt x="5630" y="3728"/>
                </a:lnTo>
                <a:lnTo>
                  <a:pt x="5705" y="3449"/>
                </a:lnTo>
                <a:lnTo>
                  <a:pt x="5742" y="3169"/>
                </a:lnTo>
                <a:lnTo>
                  <a:pt x="5760" y="2871"/>
                </a:lnTo>
                <a:lnTo>
                  <a:pt x="5742" y="2573"/>
                </a:lnTo>
                <a:lnTo>
                  <a:pt x="5705" y="2293"/>
                </a:lnTo>
                <a:lnTo>
                  <a:pt x="5630" y="2013"/>
                </a:lnTo>
                <a:lnTo>
                  <a:pt x="5537" y="1752"/>
                </a:lnTo>
                <a:lnTo>
                  <a:pt x="5406" y="1491"/>
                </a:lnTo>
                <a:lnTo>
                  <a:pt x="5257"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3"/>
          <p:cNvSpPr/>
          <p:nvPr/>
        </p:nvSpPr>
        <p:spPr>
          <a:xfrm>
            <a:off x="3211270" y="4073157"/>
            <a:ext cx="174930" cy="174930"/>
          </a:xfrm>
          <a:custGeom>
            <a:rect b="b" l="l" r="r" t="t"/>
            <a:pathLst>
              <a:path extrusionOk="0" h="5742" w="5742">
                <a:moveTo>
                  <a:pt x="4940" y="1827"/>
                </a:moveTo>
                <a:lnTo>
                  <a:pt x="5052" y="2069"/>
                </a:lnTo>
                <a:lnTo>
                  <a:pt x="5126" y="2330"/>
                </a:lnTo>
                <a:lnTo>
                  <a:pt x="5182" y="2591"/>
                </a:lnTo>
                <a:lnTo>
                  <a:pt x="5182" y="2871"/>
                </a:lnTo>
                <a:lnTo>
                  <a:pt x="5163" y="3169"/>
                </a:lnTo>
                <a:lnTo>
                  <a:pt x="4828" y="3076"/>
                </a:lnTo>
                <a:lnTo>
                  <a:pt x="4735" y="3039"/>
                </a:lnTo>
                <a:lnTo>
                  <a:pt x="4660" y="2964"/>
                </a:lnTo>
                <a:lnTo>
                  <a:pt x="4455" y="2647"/>
                </a:lnTo>
                <a:lnTo>
                  <a:pt x="4418" y="2573"/>
                </a:lnTo>
                <a:lnTo>
                  <a:pt x="4418" y="2498"/>
                </a:lnTo>
                <a:lnTo>
                  <a:pt x="4418" y="2423"/>
                </a:lnTo>
                <a:lnTo>
                  <a:pt x="4455" y="2349"/>
                </a:lnTo>
                <a:lnTo>
                  <a:pt x="4679" y="1995"/>
                </a:lnTo>
                <a:lnTo>
                  <a:pt x="4735" y="1957"/>
                </a:lnTo>
                <a:lnTo>
                  <a:pt x="4791" y="1902"/>
                </a:lnTo>
                <a:lnTo>
                  <a:pt x="4940" y="1827"/>
                </a:lnTo>
                <a:close/>
                <a:moveTo>
                  <a:pt x="2778" y="541"/>
                </a:moveTo>
                <a:lnTo>
                  <a:pt x="3113" y="876"/>
                </a:lnTo>
                <a:lnTo>
                  <a:pt x="3150" y="932"/>
                </a:lnTo>
                <a:lnTo>
                  <a:pt x="3169" y="1007"/>
                </a:lnTo>
                <a:lnTo>
                  <a:pt x="3150" y="1081"/>
                </a:lnTo>
                <a:lnTo>
                  <a:pt x="3113" y="1137"/>
                </a:lnTo>
                <a:lnTo>
                  <a:pt x="3057" y="1193"/>
                </a:lnTo>
                <a:lnTo>
                  <a:pt x="2945" y="1324"/>
                </a:lnTo>
                <a:lnTo>
                  <a:pt x="2908" y="1342"/>
                </a:lnTo>
                <a:lnTo>
                  <a:pt x="2908" y="1380"/>
                </a:lnTo>
                <a:lnTo>
                  <a:pt x="2908" y="1417"/>
                </a:lnTo>
                <a:lnTo>
                  <a:pt x="2945" y="1454"/>
                </a:lnTo>
                <a:lnTo>
                  <a:pt x="2983" y="1491"/>
                </a:lnTo>
                <a:lnTo>
                  <a:pt x="3020" y="1529"/>
                </a:lnTo>
                <a:lnTo>
                  <a:pt x="3020" y="1566"/>
                </a:lnTo>
                <a:lnTo>
                  <a:pt x="3020" y="1603"/>
                </a:lnTo>
                <a:lnTo>
                  <a:pt x="2983" y="1641"/>
                </a:lnTo>
                <a:lnTo>
                  <a:pt x="2889" y="1734"/>
                </a:lnTo>
                <a:lnTo>
                  <a:pt x="2871" y="1752"/>
                </a:lnTo>
                <a:lnTo>
                  <a:pt x="2684" y="1752"/>
                </a:lnTo>
                <a:lnTo>
                  <a:pt x="2666" y="1771"/>
                </a:lnTo>
                <a:lnTo>
                  <a:pt x="2554" y="1883"/>
                </a:lnTo>
                <a:lnTo>
                  <a:pt x="2517" y="1939"/>
                </a:lnTo>
                <a:lnTo>
                  <a:pt x="2535" y="1995"/>
                </a:lnTo>
                <a:lnTo>
                  <a:pt x="2703" y="2368"/>
                </a:lnTo>
                <a:lnTo>
                  <a:pt x="2722" y="2405"/>
                </a:lnTo>
                <a:lnTo>
                  <a:pt x="2703" y="2442"/>
                </a:lnTo>
                <a:lnTo>
                  <a:pt x="2666" y="2479"/>
                </a:lnTo>
                <a:lnTo>
                  <a:pt x="2628" y="2498"/>
                </a:lnTo>
                <a:lnTo>
                  <a:pt x="2554" y="2498"/>
                </a:lnTo>
                <a:lnTo>
                  <a:pt x="2535" y="2479"/>
                </a:lnTo>
                <a:lnTo>
                  <a:pt x="2498" y="2479"/>
                </a:lnTo>
                <a:lnTo>
                  <a:pt x="2386" y="2386"/>
                </a:lnTo>
                <a:lnTo>
                  <a:pt x="2349" y="2349"/>
                </a:lnTo>
                <a:lnTo>
                  <a:pt x="2312" y="2330"/>
                </a:lnTo>
                <a:lnTo>
                  <a:pt x="2256" y="2330"/>
                </a:lnTo>
                <a:lnTo>
                  <a:pt x="2218" y="2349"/>
                </a:lnTo>
                <a:lnTo>
                  <a:pt x="1846" y="2461"/>
                </a:lnTo>
                <a:lnTo>
                  <a:pt x="1808" y="2479"/>
                </a:lnTo>
                <a:lnTo>
                  <a:pt x="1790" y="2517"/>
                </a:lnTo>
                <a:lnTo>
                  <a:pt x="1771" y="2554"/>
                </a:lnTo>
                <a:lnTo>
                  <a:pt x="1752" y="2591"/>
                </a:lnTo>
                <a:lnTo>
                  <a:pt x="1771" y="2666"/>
                </a:lnTo>
                <a:lnTo>
                  <a:pt x="1827" y="2722"/>
                </a:lnTo>
                <a:lnTo>
                  <a:pt x="1957" y="2778"/>
                </a:lnTo>
                <a:lnTo>
                  <a:pt x="2125" y="2852"/>
                </a:lnTo>
                <a:lnTo>
                  <a:pt x="2312" y="2871"/>
                </a:lnTo>
                <a:lnTo>
                  <a:pt x="2367" y="2871"/>
                </a:lnTo>
                <a:lnTo>
                  <a:pt x="2405" y="2908"/>
                </a:lnTo>
                <a:lnTo>
                  <a:pt x="2498" y="3039"/>
                </a:lnTo>
                <a:lnTo>
                  <a:pt x="2591" y="3150"/>
                </a:lnTo>
                <a:lnTo>
                  <a:pt x="2647" y="3206"/>
                </a:lnTo>
                <a:lnTo>
                  <a:pt x="2684" y="3244"/>
                </a:lnTo>
                <a:lnTo>
                  <a:pt x="3523" y="3244"/>
                </a:lnTo>
                <a:lnTo>
                  <a:pt x="3598" y="3262"/>
                </a:lnTo>
                <a:lnTo>
                  <a:pt x="3672" y="3300"/>
                </a:lnTo>
                <a:lnTo>
                  <a:pt x="3728" y="3337"/>
                </a:lnTo>
                <a:lnTo>
                  <a:pt x="3877" y="3505"/>
                </a:lnTo>
                <a:lnTo>
                  <a:pt x="3933" y="3560"/>
                </a:lnTo>
                <a:lnTo>
                  <a:pt x="3952" y="3616"/>
                </a:lnTo>
                <a:lnTo>
                  <a:pt x="3970" y="3691"/>
                </a:lnTo>
                <a:lnTo>
                  <a:pt x="3989" y="3747"/>
                </a:lnTo>
                <a:lnTo>
                  <a:pt x="3970" y="3859"/>
                </a:lnTo>
                <a:lnTo>
                  <a:pt x="3952" y="3971"/>
                </a:lnTo>
                <a:lnTo>
                  <a:pt x="3896" y="4064"/>
                </a:lnTo>
                <a:lnTo>
                  <a:pt x="3821" y="4138"/>
                </a:lnTo>
                <a:lnTo>
                  <a:pt x="3691" y="4269"/>
                </a:lnTo>
                <a:lnTo>
                  <a:pt x="3654" y="4325"/>
                </a:lnTo>
                <a:lnTo>
                  <a:pt x="3616" y="4399"/>
                </a:lnTo>
                <a:lnTo>
                  <a:pt x="3560" y="4586"/>
                </a:lnTo>
                <a:lnTo>
                  <a:pt x="3374" y="5126"/>
                </a:lnTo>
                <a:lnTo>
                  <a:pt x="3113" y="5164"/>
                </a:lnTo>
                <a:lnTo>
                  <a:pt x="2871" y="5182"/>
                </a:lnTo>
                <a:lnTo>
                  <a:pt x="2871" y="4865"/>
                </a:lnTo>
                <a:lnTo>
                  <a:pt x="2871" y="4735"/>
                </a:lnTo>
                <a:lnTo>
                  <a:pt x="2815" y="4586"/>
                </a:lnTo>
                <a:lnTo>
                  <a:pt x="2722" y="4418"/>
                </a:lnTo>
                <a:lnTo>
                  <a:pt x="2610" y="4269"/>
                </a:lnTo>
                <a:lnTo>
                  <a:pt x="2554" y="4213"/>
                </a:lnTo>
                <a:lnTo>
                  <a:pt x="2535" y="4157"/>
                </a:lnTo>
                <a:lnTo>
                  <a:pt x="2498" y="4082"/>
                </a:lnTo>
                <a:lnTo>
                  <a:pt x="2498" y="4008"/>
                </a:lnTo>
                <a:lnTo>
                  <a:pt x="2498" y="3635"/>
                </a:lnTo>
                <a:lnTo>
                  <a:pt x="2479" y="3542"/>
                </a:lnTo>
                <a:lnTo>
                  <a:pt x="2442" y="3449"/>
                </a:lnTo>
                <a:lnTo>
                  <a:pt x="2386" y="3374"/>
                </a:lnTo>
                <a:lnTo>
                  <a:pt x="2312" y="3318"/>
                </a:lnTo>
                <a:lnTo>
                  <a:pt x="1734" y="3020"/>
                </a:lnTo>
                <a:lnTo>
                  <a:pt x="1547" y="2889"/>
                </a:lnTo>
                <a:lnTo>
                  <a:pt x="1380" y="2759"/>
                </a:lnTo>
                <a:lnTo>
                  <a:pt x="1361" y="2759"/>
                </a:lnTo>
                <a:lnTo>
                  <a:pt x="1249" y="2628"/>
                </a:lnTo>
                <a:lnTo>
                  <a:pt x="1156" y="2517"/>
                </a:lnTo>
                <a:lnTo>
                  <a:pt x="746" y="1920"/>
                </a:lnTo>
                <a:lnTo>
                  <a:pt x="858" y="1734"/>
                </a:lnTo>
                <a:lnTo>
                  <a:pt x="969" y="1547"/>
                </a:lnTo>
                <a:lnTo>
                  <a:pt x="1100" y="1380"/>
                </a:lnTo>
                <a:lnTo>
                  <a:pt x="1249" y="1212"/>
                </a:lnTo>
                <a:lnTo>
                  <a:pt x="1398" y="1063"/>
                </a:lnTo>
                <a:lnTo>
                  <a:pt x="1566" y="951"/>
                </a:lnTo>
                <a:lnTo>
                  <a:pt x="1752" y="839"/>
                </a:lnTo>
                <a:lnTo>
                  <a:pt x="1957" y="727"/>
                </a:lnTo>
                <a:lnTo>
                  <a:pt x="2237" y="876"/>
                </a:lnTo>
                <a:lnTo>
                  <a:pt x="2274" y="895"/>
                </a:lnTo>
                <a:lnTo>
                  <a:pt x="2367" y="895"/>
                </a:lnTo>
                <a:lnTo>
                  <a:pt x="2405" y="858"/>
                </a:lnTo>
                <a:lnTo>
                  <a:pt x="2442" y="839"/>
                </a:lnTo>
                <a:lnTo>
                  <a:pt x="2479" y="802"/>
                </a:lnTo>
                <a:lnTo>
                  <a:pt x="2498" y="764"/>
                </a:lnTo>
                <a:lnTo>
                  <a:pt x="2498" y="709"/>
                </a:lnTo>
                <a:lnTo>
                  <a:pt x="2498" y="578"/>
                </a:lnTo>
                <a:lnTo>
                  <a:pt x="2778" y="541"/>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5"/>
                </a:lnTo>
                <a:lnTo>
                  <a:pt x="2573" y="5741"/>
                </a:lnTo>
                <a:lnTo>
                  <a:pt x="3169" y="5741"/>
                </a:lnTo>
                <a:lnTo>
                  <a:pt x="3449" y="5685"/>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3"/>
                </a:lnTo>
                <a:lnTo>
                  <a:pt x="5518" y="1752"/>
                </a:lnTo>
                <a:lnTo>
                  <a:pt x="5406" y="1491"/>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p:nvPr/>
        </p:nvSpPr>
        <p:spPr>
          <a:xfrm>
            <a:off x="2724601" y="4073157"/>
            <a:ext cx="226629" cy="135752"/>
          </a:xfrm>
          <a:custGeom>
            <a:rect b="b" l="l" r="r" t="t"/>
            <a:pathLst>
              <a:path extrusionOk="0" h="4456" w="7439">
                <a:moveTo>
                  <a:pt x="3580" y="0"/>
                </a:moveTo>
                <a:lnTo>
                  <a:pt x="3449" y="38"/>
                </a:lnTo>
                <a:lnTo>
                  <a:pt x="206" y="1025"/>
                </a:lnTo>
                <a:lnTo>
                  <a:pt x="131" y="1063"/>
                </a:lnTo>
                <a:lnTo>
                  <a:pt x="57" y="1137"/>
                </a:lnTo>
                <a:lnTo>
                  <a:pt x="20" y="1212"/>
                </a:lnTo>
                <a:lnTo>
                  <a:pt x="1" y="1286"/>
                </a:lnTo>
                <a:lnTo>
                  <a:pt x="20" y="1380"/>
                </a:lnTo>
                <a:lnTo>
                  <a:pt x="57" y="1454"/>
                </a:lnTo>
                <a:lnTo>
                  <a:pt x="131" y="1510"/>
                </a:lnTo>
                <a:lnTo>
                  <a:pt x="206" y="1566"/>
                </a:lnTo>
                <a:lnTo>
                  <a:pt x="784" y="1734"/>
                </a:lnTo>
                <a:lnTo>
                  <a:pt x="691" y="1846"/>
                </a:lnTo>
                <a:lnTo>
                  <a:pt x="635" y="1976"/>
                </a:lnTo>
                <a:lnTo>
                  <a:pt x="597" y="2125"/>
                </a:lnTo>
                <a:lnTo>
                  <a:pt x="579" y="2274"/>
                </a:lnTo>
                <a:lnTo>
                  <a:pt x="486" y="2330"/>
                </a:lnTo>
                <a:lnTo>
                  <a:pt x="430" y="2405"/>
                </a:lnTo>
                <a:lnTo>
                  <a:pt x="392" y="2498"/>
                </a:lnTo>
                <a:lnTo>
                  <a:pt x="374" y="2591"/>
                </a:lnTo>
                <a:lnTo>
                  <a:pt x="392" y="2684"/>
                </a:lnTo>
                <a:lnTo>
                  <a:pt x="430" y="2759"/>
                </a:lnTo>
                <a:lnTo>
                  <a:pt x="467" y="2834"/>
                </a:lnTo>
                <a:lnTo>
                  <a:pt x="541" y="2889"/>
                </a:lnTo>
                <a:lnTo>
                  <a:pt x="243" y="4232"/>
                </a:lnTo>
                <a:lnTo>
                  <a:pt x="243" y="4306"/>
                </a:lnTo>
                <a:lnTo>
                  <a:pt x="280" y="4381"/>
                </a:lnTo>
                <a:lnTo>
                  <a:pt x="336" y="4437"/>
                </a:lnTo>
                <a:lnTo>
                  <a:pt x="430" y="4455"/>
                </a:lnTo>
                <a:lnTo>
                  <a:pt x="1082" y="4455"/>
                </a:lnTo>
                <a:lnTo>
                  <a:pt x="1157" y="4437"/>
                </a:lnTo>
                <a:lnTo>
                  <a:pt x="1212" y="4381"/>
                </a:lnTo>
                <a:lnTo>
                  <a:pt x="1250" y="4306"/>
                </a:lnTo>
                <a:lnTo>
                  <a:pt x="1250" y="4232"/>
                </a:lnTo>
                <a:lnTo>
                  <a:pt x="970" y="2889"/>
                </a:lnTo>
                <a:lnTo>
                  <a:pt x="1026" y="2834"/>
                </a:lnTo>
                <a:lnTo>
                  <a:pt x="1082" y="2759"/>
                </a:lnTo>
                <a:lnTo>
                  <a:pt x="1119" y="2684"/>
                </a:lnTo>
                <a:lnTo>
                  <a:pt x="1119" y="2591"/>
                </a:lnTo>
                <a:lnTo>
                  <a:pt x="1101" y="2498"/>
                </a:lnTo>
                <a:lnTo>
                  <a:pt x="1063" y="2405"/>
                </a:lnTo>
                <a:lnTo>
                  <a:pt x="1007" y="2330"/>
                </a:lnTo>
                <a:lnTo>
                  <a:pt x="933" y="2274"/>
                </a:lnTo>
                <a:lnTo>
                  <a:pt x="970" y="2162"/>
                </a:lnTo>
                <a:lnTo>
                  <a:pt x="1007" y="2032"/>
                </a:lnTo>
                <a:lnTo>
                  <a:pt x="1082" y="1939"/>
                </a:lnTo>
                <a:lnTo>
                  <a:pt x="1175" y="1846"/>
                </a:lnTo>
                <a:lnTo>
                  <a:pt x="3449" y="2554"/>
                </a:lnTo>
                <a:lnTo>
                  <a:pt x="3542" y="2573"/>
                </a:lnTo>
                <a:lnTo>
                  <a:pt x="3673" y="2591"/>
                </a:lnTo>
                <a:lnTo>
                  <a:pt x="3822" y="2591"/>
                </a:lnTo>
                <a:lnTo>
                  <a:pt x="3990" y="2554"/>
                </a:lnTo>
                <a:lnTo>
                  <a:pt x="7233" y="1566"/>
                </a:lnTo>
                <a:lnTo>
                  <a:pt x="7326" y="1510"/>
                </a:lnTo>
                <a:lnTo>
                  <a:pt x="7382" y="1454"/>
                </a:lnTo>
                <a:lnTo>
                  <a:pt x="7420" y="1380"/>
                </a:lnTo>
                <a:lnTo>
                  <a:pt x="7438" y="1286"/>
                </a:lnTo>
                <a:lnTo>
                  <a:pt x="7420" y="1212"/>
                </a:lnTo>
                <a:lnTo>
                  <a:pt x="7382" y="1137"/>
                </a:lnTo>
                <a:lnTo>
                  <a:pt x="7326" y="1063"/>
                </a:lnTo>
                <a:lnTo>
                  <a:pt x="7233" y="1025"/>
                </a:lnTo>
                <a:lnTo>
                  <a:pt x="3990" y="38"/>
                </a:lnTo>
                <a:lnTo>
                  <a:pt x="3859" y="0"/>
                </a:lnTo>
                <a:close/>
                <a:moveTo>
                  <a:pt x="1660" y="2386"/>
                </a:moveTo>
                <a:lnTo>
                  <a:pt x="1492" y="3710"/>
                </a:lnTo>
                <a:lnTo>
                  <a:pt x="1511" y="3784"/>
                </a:lnTo>
                <a:lnTo>
                  <a:pt x="1548" y="3859"/>
                </a:lnTo>
                <a:lnTo>
                  <a:pt x="1585" y="3933"/>
                </a:lnTo>
                <a:lnTo>
                  <a:pt x="1660" y="4008"/>
                </a:lnTo>
                <a:lnTo>
                  <a:pt x="1772" y="4064"/>
                </a:lnTo>
                <a:lnTo>
                  <a:pt x="1883" y="4120"/>
                </a:lnTo>
                <a:lnTo>
                  <a:pt x="2144" y="4232"/>
                </a:lnTo>
                <a:lnTo>
                  <a:pt x="2480" y="4325"/>
                </a:lnTo>
                <a:lnTo>
                  <a:pt x="2853" y="4399"/>
                </a:lnTo>
                <a:lnTo>
                  <a:pt x="3281" y="4437"/>
                </a:lnTo>
                <a:lnTo>
                  <a:pt x="3729" y="4455"/>
                </a:lnTo>
                <a:lnTo>
                  <a:pt x="4176" y="4437"/>
                </a:lnTo>
                <a:lnTo>
                  <a:pt x="4586" y="4399"/>
                </a:lnTo>
                <a:lnTo>
                  <a:pt x="4959" y="4325"/>
                </a:lnTo>
                <a:lnTo>
                  <a:pt x="5295" y="4232"/>
                </a:lnTo>
                <a:lnTo>
                  <a:pt x="5574" y="4120"/>
                </a:lnTo>
                <a:lnTo>
                  <a:pt x="5686" y="4064"/>
                </a:lnTo>
                <a:lnTo>
                  <a:pt x="5779" y="4008"/>
                </a:lnTo>
                <a:lnTo>
                  <a:pt x="5854" y="3933"/>
                </a:lnTo>
                <a:lnTo>
                  <a:pt x="5910" y="3859"/>
                </a:lnTo>
                <a:lnTo>
                  <a:pt x="5928" y="3784"/>
                </a:lnTo>
                <a:lnTo>
                  <a:pt x="5947" y="3710"/>
                </a:lnTo>
                <a:lnTo>
                  <a:pt x="5779" y="2386"/>
                </a:lnTo>
                <a:lnTo>
                  <a:pt x="4102" y="2908"/>
                </a:lnTo>
                <a:lnTo>
                  <a:pt x="3971" y="2945"/>
                </a:lnTo>
                <a:lnTo>
                  <a:pt x="3859" y="2964"/>
                </a:lnTo>
                <a:lnTo>
                  <a:pt x="3654" y="2964"/>
                </a:lnTo>
                <a:lnTo>
                  <a:pt x="3468" y="2945"/>
                </a:lnTo>
                <a:lnTo>
                  <a:pt x="3337" y="2908"/>
                </a:lnTo>
                <a:lnTo>
                  <a:pt x="1660" y="23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2282259" y="4073157"/>
            <a:ext cx="174930" cy="174930"/>
          </a:xfrm>
          <a:custGeom>
            <a:rect b="b" l="l" r="r" t="t"/>
            <a:pathLst>
              <a:path extrusionOk="0" h="5742" w="5742">
                <a:moveTo>
                  <a:pt x="1939" y="1939"/>
                </a:moveTo>
                <a:lnTo>
                  <a:pt x="2014" y="1957"/>
                </a:lnTo>
                <a:lnTo>
                  <a:pt x="2088" y="1976"/>
                </a:lnTo>
                <a:lnTo>
                  <a:pt x="2144" y="2013"/>
                </a:lnTo>
                <a:lnTo>
                  <a:pt x="2200" y="2051"/>
                </a:lnTo>
                <a:lnTo>
                  <a:pt x="2256" y="2107"/>
                </a:lnTo>
                <a:lnTo>
                  <a:pt x="2293" y="2162"/>
                </a:lnTo>
                <a:lnTo>
                  <a:pt x="2312" y="2237"/>
                </a:lnTo>
                <a:lnTo>
                  <a:pt x="2312" y="2312"/>
                </a:lnTo>
                <a:lnTo>
                  <a:pt x="2312" y="2386"/>
                </a:lnTo>
                <a:lnTo>
                  <a:pt x="2293" y="2461"/>
                </a:lnTo>
                <a:lnTo>
                  <a:pt x="2256" y="2517"/>
                </a:lnTo>
                <a:lnTo>
                  <a:pt x="2200" y="2573"/>
                </a:lnTo>
                <a:lnTo>
                  <a:pt x="2144" y="2628"/>
                </a:lnTo>
                <a:lnTo>
                  <a:pt x="2088" y="2647"/>
                </a:lnTo>
                <a:lnTo>
                  <a:pt x="2014" y="2684"/>
                </a:lnTo>
                <a:lnTo>
                  <a:pt x="1864" y="2684"/>
                </a:lnTo>
                <a:lnTo>
                  <a:pt x="1790" y="2647"/>
                </a:lnTo>
                <a:lnTo>
                  <a:pt x="1734" y="2628"/>
                </a:lnTo>
                <a:lnTo>
                  <a:pt x="1678" y="2573"/>
                </a:lnTo>
                <a:lnTo>
                  <a:pt x="1641" y="2517"/>
                </a:lnTo>
                <a:lnTo>
                  <a:pt x="1603" y="2461"/>
                </a:lnTo>
                <a:lnTo>
                  <a:pt x="1585" y="2386"/>
                </a:lnTo>
                <a:lnTo>
                  <a:pt x="1566" y="2312"/>
                </a:lnTo>
                <a:lnTo>
                  <a:pt x="1585" y="2237"/>
                </a:lnTo>
                <a:lnTo>
                  <a:pt x="1603" y="2162"/>
                </a:lnTo>
                <a:lnTo>
                  <a:pt x="1641" y="2107"/>
                </a:lnTo>
                <a:lnTo>
                  <a:pt x="1678" y="2051"/>
                </a:lnTo>
                <a:lnTo>
                  <a:pt x="1734" y="2013"/>
                </a:lnTo>
                <a:lnTo>
                  <a:pt x="1790" y="1976"/>
                </a:lnTo>
                <a:lnTo>
                  <a:pt x="1864" y="1957"/>
                </a:lnTo>
                <a:lnTo>
                  <a:pt x="1939" y="1939"/>
                </a:lnTo>
                <a:close/>
                <a:moveTo>
                  <a:pt x="3803" y="1939"/>
                </a:moveTo>
                <a:lnTo>
                  <a:pt x="3878" y="1957"/>
                </a:lnTo>
                <a:lnTo>
                  <a:pt x="3952" y="1976"/>
                </a:lnTo>
                <a:lnTo>
                  <a:pt x="4008" y="2013"/>
                </a:lnTo>
                <a:lnTo>
                  <a:pt x="4064" y="2051"/>
                </a:lnTo>
                <a:lnTo>
                  <a:pt x="4101" y="2107"/>
                </a:lnTo>
                <a:lnTo>
                  <a:pt x="4138" y="2162"/>
                </a:lnTo>
                <a:lnTo>
                  <a:pt x="4157" y="2237"/>
                </a:lnTo>
                <a:lnTo>
                  <a:pt x="4176" y="2312"/>
                </a:lnTo>
                <a:lnTo>
                  <a:pt x="4157" y="2386"/>
                </a:lnTo>
                <a:lnTo>
                  <a:pt x="4138" y="2461"/>
                </a:lnTo>
                <a:lnTo>
                  <a:pt x="4101" y="2517"/>
                </a:lnTo>
                <a:lnTo>
                  <a:pt x="4064" y="2573"/>
                </a:lnTo>
                <a:lnTo>
                  <a:pt x="4008" y="2628"/>
                </a:lnTo>
                <a:lnTo>
                  <a:pt x="3952" y="2647"/>
                </a:lnTo>
                <a:lnTo>
                  <a:pt x="3878" y="2684"/>
                </a:lnTo>
                <a:lnTo>
                  <a:pt x="3728" y="2684"/>
                </a:lnTo>
                <a:lnTo>
                  <a:pt x="3654" y="2647"/>
                </a:lnTo>
                <a:lnTo>
                  <a:pt x="3598" y="2628"/>
                </a:lnTo>
                <a:lnTo>
                  <a:pt x="3542" y="2573"/>
                </a:lnTo>
                <a:lnTo>
                  <a:pt x="3486" y="2517"/>
                </a:lnTo>
                <a:lnTo>
                  <a:pt x="3449" y="2461"/>
                </a:lnTo>
                <a:lnTo>
                  <a:pt x="3430" y="2386"/>
                </a:lnTo>
                <a:lnTo>
                  <a:pt x="3430" y="2312"/>
                </a:lnTo>
                <a:lnTo>
                  <a:pt x="3430" y="2237"/>
                </a:lnTo>
                <a:lnTo>
                  <a:pt x="3449" y="2162"/>
                </a:lnTo>
                <a:lnTo>
                  <a:pt x="3486" y="2107"/>
                </a:lnTo>
                <a:lnTo>
                  <a:pt x="3542" y="2051"/>
                </a:lnTo>
                <a:lnTo>
                  <a:pt x="3598" y="2013"/>
                </a:lnTo>
                <a:lnTo>
                  <a:pt x="3654" y="1976"/>
                </a:lnTo>
                <a:lnTo>
                  <a:pt x="3728" y="1957"/>
                </a:lnTo>
                <a:lnTo>
                  <a:pt x="3803" y="1939"/>
                </a:lnTo>
                <a:close/>
                <a:moveTo>
                  <a:pt x="1659" y="3430"/>
                </a:moveTo>
                <a:lnTo>
                  <a:pt x="1659" y="3877"/>
                </a:lnTo>
                <a:lnTo>
                  <a:pt x="1193" y="3877"/>
                </a:lnTo>
                <a:lnTo>
                  <a:pt x="1193" y="3784"/>
                </a:lnTo>
                <a:lnTo>
                  <a:pt x="1212" y="3710"/>
                </a:lnTo>
                <a:lnTo>
                  <a:pt x="1231" y="3654"/>
                </a:lnTo>
                <a:lnTo>
                  <a:pt x="1268" y="3579"/>
                </a:lnTo>
                <a:lnTo>
                  <a:pt x="1305" y="3523"/>
                </a:lnTo>
                <a:lnTo>
                  <a:pt x="1361" y="3486"/>
                </a:lnTo>
                <a:lnTo>
                  <a:pt x="1436" y="3449"/>
                </a:lnTo>
                <a:lnTo>
                  <a:pt x="1492" y="3430"/>
                </a:lnTo>
                <a:close/>
                <a:moveTo>
                  <a:pt x="2405" y="3430"/>
                </a:moveTo>
                <a:lnTo>
                  <a:pt x="2405" y="3877"/>
                </a:lnTo>
                <a:lnTo>
                  <a:pt x="1846" y="3877"/>
                </a:lnTo>
                <a:lnTo>
                  <a:pt x="1846" y="3430"/>
                </a:lnTo>
                <a:close/>
                <a:moveTo>
                  <a:pt x="3151" y="3430"/>
                </a:moveTo>
                <a:lnTo>
                  <a:pt x="3151" y="3877"/>
                </a:lnTo>
                <a:lnTo>
                  <a:pt x="2591" y="3877"/>
                </a:lnTo>
                <a:lnTo>
                  <a:pt x="2591" y="3430"/>
                </a:lnTo>
                <a:close/>
                <a:moveTo>
                  <a:pt x="3896" y="3430"/>
                </a:moveTo>
                <a:lnTo>
                  <a:pt x="3896" y="3877"/>
                </a:lnTo>
                <a:lnTo>
                  <a:pt x="3337" y="3877"/>
                </a:lnTo>
                <a:lnTo>
                  <a:pt x="3337" y="3430"/>
                </a:lnTo>
                <a:close/>
                <a:moveTo>
                  <a:pt x="4250" y="3430"/>
                </a:moveTo>
                <a:lnTo>
                  <a:pt x="4306" y="3449"/>
                </a:lnTo>
                <a:lnTo>
                  <a:pt x="4381" y="3486"/>
                </a:lnTo>
                <a:lnTo>
                  <a:pt x="4437" y="3523"/>
                </a:lnTo>
                <a:lnTo>
                  <a:pt x="4474" y="3579"/>
                </a:lnTo>
                <a:lnTo>
                  <a:pt x="4511" y="3654"/>
                </a:lnTo>
                <a:lnTo>
                  <a:pt x="4530" y="3710"/>
                </a:lnTo>
                <a:lnTo>
                  <a:pt x="4549" y="3784"/>
                </a:lnTo>
                <a:lnTo>
                  <a:pt x="4549" y="3877"/>
                </a:lnTo>
                <a:lnTo>
                  <a:pt x="4083" y="3877"/>
                </a:lnTo>
                <a:lnTo>
                  <a:pt x="4083" y="3430"/>
                </a:lnTo>
                <a:close/>
                <a:moveTo>
                  <a:pt x="1659" y="4064"/>
                </a:moveTo>
                <a:lnTo>
                  <a:pt x="1659" y="4530"/>
                </a:lnTo>
                <a:lnTo>
                  <a:pt x="1492" y="4530"/>
                </a:lnTo>
                <a:lnTo>
                  <a:pt x="1436" y="4511"/>
                </a:lnTo>
                <a:lnTo>
                  <a:pt x="1361" y="4474"/>
                </a:lnTo>
                <a:lnTo>
                  <a:pt x="1305" y="4418"/>
                </a:lnTo>
                <a:lnTo>
                  <a:pt x="1268" y="4381"/>
                </a:lnTo>
                <a:lnTo>
                  <a:pt x="1231" y="4306"/>
                </a:lnTo>
                <a:lnTo>
                  <a:pt x="1212" y="4232"/>
                </a:lnTo>
                <a:lnTo>
                  <a:pt x="1193" y="4157"/>
                </a:lnTo>
                <a:lnTo>
                  <a:pt x="1193" y="4064"/>
                </a:lnTo>
                <a:close/>
                <a:moveTo>
                  <a:pt x="2405" y="4064"/>
                </a:moveTo>
                <a:lnTo>
                  <a:pt x="2405" y="4530"/>
                </a:lnTo>
                <a:lnTo>
                  <a:pt x="1846" y="4530"/>
                </a:lnTo>
                <a:lnTo>
                  <a:pt x="1846" y="4064"/>
                </a:lnTo>
                <a:close/>
                <a:moveTo>
                  <a:pt x="3151" y="4064"/>
                </a:moveTo>
                <a:lnTo>
                  <a:pt x="3151" y="4530"/>
                </a:lnTo>
                <a:lnTo>
                  <a:pt x="2591" y="4530"/>
                </a:lnTo>
                <a:lnTo>
                  <a:pt x="2591" y="4064"/>
                </a:lnTo>
                <a:close/>
                <a:moveTo>
                  <a:pt x="3896" y="4064"/>
                </a:moveTo>
                <a:lnTo>
                  <a:pt x="3896" y="4530"/>
                </a:lnTo>
                <a:lnTo>
                  <a:pt x="3337" y="4530"/>
                </a:lnTo>
                <a:lnTo>
                  <a:pt x="3337" y="4064"/>
                </a:lnTo>
                <a:close/>
                <a:moveTo>
                  <a:pt x="4549" y="4064"/>
                </a:moveTo>
                <a:lnTo>
                  <a:pt x="4549" y="4157"/>
                </a:lnTo>
                <a:lnTo>
                  <a:pt x="4530" y="4232"/>
                </a:lnTo>
                <a:lnTo>
                  <a:pt x="4511" y="4306"/>
                </a:lnTo>
                <a:lnTo>
                  <a:pt x="4474" y="4381"/>
                </a:lnTo>
                <a:lnTo>
                  <a:pt x="4437" y="4418"/>
                </a:lnTo>
                <a:lnTo>
                  <a:pt x="4381" y="4474"/>
                </a:lnTo>
                <a:lnTo>
                  <a:pt x="4306" y="4511"/>
                </a:lnTo>
                <a:lnTo>
                  <a:pt x="4250" y="4530"/>
                </a:lnTo>
                <a:lnTo>
                  <a:pt x="4083" y="4530"/>
                </a:lnTo>
                <a:lnTo>
                  <a:pt x="4083" y="4064"/>
                </a:lnTo>
                <a:close/>
                <a:moveTo>
                  <a:pt x="2573" y="0"/>
                </a:moveTo>
                <a:lnTo>
                  <a:pt x="2293" y="56"/>
                </a:lnTo>
                <a:lnTo>
                  <a:pt x="2014" y="131"/>
                </a:lnTo>
                <a:lnTo>
                  <a:pt x="1753" y="224"/>
                </a:lnTo>
                <a:lnTo>
                  <a:pt x="1492"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2" y="5406"/>
                </a:lnTo>
                <a:lnTo>
                  <a:pt x="1753" y="5518"/>
                </a:lnTo>
                <a:lnTo>
                  <a:pt x="2014" y="5611"/>
                </a:lnTo>
                <a:lnTo>
                  <a:pt x="2293" y="5685"/>
                </a:lnTo>
                <a:lnTo>
                  <a:pt x="2573" y="5741"/>
                </a:lnTo>
                <a:lnTo>
                  <a:pt x="3169" y="5741"/>
                </a:lnTo>
                <a:lnTo>
                  <a:pt x="3449" y="5685"/>
                </a:lnTo>
                <a:lnTo>
                  <a:pt x="3728" y="5611"/>
                </a:lnTo>
                <a:lnTo>
                  <a:pt x="3989" y="5518"/>
                </a:lnTo>
                <a:lnTo>
                  <a:pt x="4250" y="5406"/>
                </a:lnTo>
                <a:lnTo>
                  <a:pt x="4474" y="5257"/>
                </a:lnTo>
                <a:lnTo>
                  <a:pt x="4698" y="5089"/>
                </a:lnTo>
                <a:lnTo>
                  <a:pt x="4903" y="4903"/>
                </a:lnTo>
                <a:lnTo>
                  <a:pt x="5089" y="4698"/>
                </a:lnTo>
                <a:lnTo>
                  <a:pt x="5257" y="4474"/>
                </a:lnTo>
                <a:lnTo>
                  <a:pt x="5406" y="4250"/>
                </a:lnTo>
                <a:lnTo>
                  <a:pt x="5518" y="3989"/>
                </a:lnTo>
                <a:lnTo>
                  <a:pt x="5611" y="3728"/>
                </a:lnTo>
                <a:lnTo>
                  <a:pt x="5686" y="3449"/>
                </a:lnTo>
                <a:lnTo>
                  <a:pt x="5742" y="3169"/>
                </a:lnTo>
                <a:lnTo>
                  <a:pt x="5742" y="2871"/>
                </a:lnTo>
                <a:lnTo>
                  <a:pt x="5742" y="2573"/>
                </a:lnTo>
                <a:lnTo>
                  <a:pt x="5686" y="2293"/>
                </a:lnTo>
                <a:lnTo>
                  <a:pt x="5611" y="2013"/>
                </a:lnTo>
                <a:lnTo>
                  <a:pt x="5518" y="1752"/>
                </a:lnTo>
                <a:lnTo>
                  <a:pt x="5406" y="1491"/>
                </a:lnTo>
                <a:lnTo>
                  <a:pt x="5257" y="1268"/>
                </a:lnTo>
                <a:lnTo>
                  <a:pt x="5089" y="1044"/>
                </a:lnTo>
                <a:lnTo>
                  <a:pt x="4903" y="839"/>
                </a:lnTo>
                <a:lnTo>
                  <a:pt x="4698" y="653"/>
                </a:lnTo>
                <a:lnTo>
                  <a:pt x="4474" y="485"/>
                </a:lnTo>
                <a:lnTo>
                  <a:pt x="4250" y="336"/>
                </a:lnTo>
                <a:lnTo>
                  <a:pt x="3989" y="224"/>
                </a:lnTo>
                <a:lnTo>
                  <a:pt x="3728" y="131"/>
                </a:lnTo>
                <a:lnTo>
                  <a:pt x="3449" y="56"/>
                </a:lnTo>
                <a:lnTo>
                  <a:pt x="31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1818896" y="4073157"/>
            <a:ext cx="178342" cy="177763"/>
          </a:xfrm>
          <a:custGeom>
            <a:rect b="b" l="l" r="r" t="t"/>
            <a:pathLst>
              <a:path extrusionOk="0" h="5835" w="5854">
                <a:moveTo>
                  <a:pt x="5257" y="0"/>
                </a:moveTo>
                <a:lnTo>
                  <a:pt x="5219" y="38"/>
                </a:lnTo>
                <a:lnTo>
                  <a:pt x="5089" y="224"/>
                </a:lnTo>
                <a:lnTo>
                  <a:pt x="4921" y="466"/>
                </a:lnTo>
                <a:lnTo>
                  <a:pt x="4791" y="727"/>
                </a:lnTo>
                <a:lnTo>
                  <a:pt x="4753" y="839"/>
                </a:lnTo>
                <a:lnTo>
                  <a:pt x="4735" y="932"/>
                </a:lnTo>
                <a:lnTo>
                  <a:pt x="4753" y="1044"/>
                </a:lnTo>
                <a:lnTo>
                  <a:pt x="4791" y="1137"/>
                </a:lnTo>
                <a:lnTo>
                  <a:pt x="4828" y="1230"/>
                </a:lnTo>
                <a:lnTo>
                  <a:pt x="4903" y="1324"/>
                </a:lnTo>
                <a:lnTo>
                  <a:pt x="4977" y="1380"/>
                </a:lnTo>
                <a:lnTo>
                  <a:pt x="5070" y="1436"/>
                </a:lnTo>
                <a:lnTo>
                  <a:pt x="5182" y="1473"/>
                </a:lnTo>
                <a:lnTo>
                  <a:pt x="5406" y="1473"/>
                </a:lnTo>
                <a:lnTo>
                  <a:pt x="5518" y="1436"/>
                </a:lnTo>
                <a:lnTo>
                  <a:pt x="5611" y="1380"/>
                </a:lnTo>
                <a:lnTo>
                  <a:pt x="5685" y="1324"/>
                </a:lnTo>
                <a:lnTo>
                  <a:pt x="5760" y="1230"/>
                </a:lnTo>
                <a:lnTo>
                  <a:pt x="5816" y="1137"/>
                </a:lnTo>
                <a:lnTo>
                  <a:pt x="5835" y="1044"/>
                </a:lnTo>
                <a:lnTo>
                  <a:pt x="5853" y="932"/>
                </a:lnTo>
                <a:lnTo>
                  <a:pt x="5835" y="839"/>
                </a:lnTo>
                <a:lnTo>
                  <a:pt x="5797" y="727"/>
                </a:lnTo>
                <a:lnTo>
                  <a:pt x="5667" y="466"/>
                </a:lnTo>
                <a:lnTo>
                  <a:pt x="5518" y="224"/>
                </a:lnTo>
                <a:lnTo>
                  <a:pt x="5369" y="38"/>
                </a:lnTo>
                <a:lnTo>
                  <a:pt x="5331" y="0"/>
                </a:lnTo>
                <a:close/>
                <a:moveTo>
                  <a:pt x="1958" y="1752"/>
                </a:moveTo>
                <a:lnTo>
                  <a:pt x="2051" y="1771"/>
                </a:lnTo>
                <a:lnTo>
                  <a:pt x="2163" y="1827"/>
                </a:lnTo>
                <a:lnTo>
                  <a:pt x="2274" y="1883"/>
                </a:lnTo>
                <a:lnTo>
                  <a:pt x="2368" y="1995"/>
                </a:lnTo>
                <a:lnTo>
                  <a:pt x="2461" y="2107"/>
                </a:lnTo>
                <a:lnTo>
                  <a:pt x="2517" y="2256"/>
                </a:lnTo>
                <a:lnTo>
                  <a:pt x="2573" y="2405"/>
                </a:lnTo>
                <a:lnTo>
                  <a:pt x="2610" y="2591"/>
                </a:lnTo>
                <a:lnTo>
                  <a:pt x="2591" y="2628"/>
                </a:lnTo>
                <a:lnTo>
                  <a:pt x="2591" y="2647"/>
                </a:lnTo>
                <a:lnTo>
                  <a:pt x="2535" y="2684"/>
                </a:lnTo>
                <a:lnTo>
                  <a:pt x="2479" y="2684"/>
                </a:lnTo>
                <a:lnTo>
                  <a:pt x="2461" y="2666"/>
                </a:lnTo>
                <a:lnTo>
                  <a:pt x="2424" y="2628"/>
                </a:lnTo>
                <a:lnTo>
                  <a:pt x="2312" y="2442"/>
                </a:lnTo>
                <a:lnTo>
                  <a:pt x="2237" y="2330"/>
                </a:lnTo>
                <a:lnTo>
                  <a:pt x="2163" y="2256"/>
                </a:lnTo>
                <a:lnTo>
                  <a:pt x="2051" y="2200"/>
                </a:lnTo>
                <a:lnTo>
                  <a:pt x="1958" y="2181"/>
                </a:lnTo>
                <a:lnTo>
                  <a:pt x="1846" y="2200"/>
                </a:lnTo>
                <a:lnTo>
                  <a:pt x="1752" y="2256"/>
                </a:lnTo>
                <a:lnTo>
                  <a:pt x="1659" y="2330"/>
                </a:lnTo>
                <a:lnTo>
                  <a:pt x="1585" y="2442"/>
                </a:lnTo>
                <a:lnTo>
                  <a:pt x="1473" y="2628"/>
                </a:lnTo>
                <a:lnTo>
                  <a:pt x="1454" y="2666"/>
                </a:lnTo>
                <a:lnTo>
                  <a:pt x="1436" y="2684"/>
                </a:lnTo>
                <a:lnTo>
                  <a:pt x="1380" y="2684"/>
                </a:lnTo>
                <a:lnTo>
                  <a:pt x="1324" y="2647"/>
                </a:lnTo>
                <a:lnTo>
                  <a:pt x="1305" y="2628"/>
                </a:lnTo>
                <a:lnTo>
                  <a:pt x="1305" y="2591"/>
                </a:lnTo>
                <a:lnTo>
                  <a:pt x="1342" y="2405"/>
                </a:lnTo>
                <a:lnTo>
                  <a:pt x="1380" y="2256"/>
                </a:lnTo>
                <a:lnTo>
                  <a:pt x="1454" y="2107"/>
                </a:lnTo>
                <a:lnTo>
                  <a:pt x="1547" y="1995"/>
                </a:lnTo>
                <a:lnTo>
                  <a:pt x="1641" y="1883"/>
                </a:lnTo>
                <a:lnTo>
                  <a:pt x="1734" y="1827"/>
                </a:lnTo>
                <a:lnTo>
                  <a:pt x="1846" y="1771"/>
                </a:lnTo>
                <a:lnTo>
                  <a:pt x="1958" y="1752"/>
                </a:lnTo>
                <a:close/>
                <a:moveTo>
                  <a:pt x="3803" y="1752"/>
                </a:moveTo>
                <a:lnTo>
                  <a:pt x="3915" y="1771"/>
                </a:lnTo>
                <a:lnTo>
                  <a:pt x="4027" y="1827"/>
                </a:lnTo>
                <a:lnTo>
                  <a:pt x="4120" y="1883"/>
                </a:lnTo>
                <a:lnTo>
                  <a:pt x="4232" y="1995"/>
                </a:lnTo>
                <a:lnTo>
                  <a:pt x="4306" y="2107"/>
                </a:lnTo>
                <a:lnTo>
                  <a:pt x="4381" y="2256"/>
                </a:lnTo>
                <a:lnTo>
                  <a:pt x="4437" y="2405"/>
                </a:lnTo>
                <a:lnTo>
                  <a:pt x="4455" y="2591"/>
                </a:lnTo>
                <a:lnTo>
                  <a:pt x="4455" y="2628"/>
                </a:lnTo>
                <a:lnTo>
                  <a:pt x="4437" y="2647"/>
                </a:lnTo>
                <a:lnTo>
                  <a:pt x="4399" y="2684"/>
                </a:lnTo>
                <a:lnTo>
                  <a:pt x="4343" y="2684"/>
                </a:lnTo>
                <a:lnTo>
                  <a:pt x="4306" y="2666"/>
                </a:lnTo>
                <a:lnTo>
                  <a:pt x="4287" y="2628"/>
                </a:lnTo>
                <a:lnTo>
                  <a:pt x="4176" y="2442"/>
                </a:lnTo>
                <a:lnTo>
                  <a:pt x="4101" y="2330"/>
                </a:lnTo>
                <a:lnTo>
                  <a:pt x="4008" y="2256"/>
                </a:lnTo>
                <a:lnTo>
                  <a:pt x="3915" y="2200"/>
                </a:lnTo>
                <a:lnTo>
                  <a:pt x="3803" y="2181"/>
                </a:lnTo>
                <a:lnTo>
                  <a:pt x="3710" y="2200"/>
                </a:lnTo>
                <a:lnTo>
                  <a:pt x="3616" y="2256"/>
                </a:lnTo>
                <a:lnTo>
                  <a:pt x="3523" y="2330"/>
                </a:lnTo>
                <a:lnTo>
                  <a:pt x="3449" y="2442"/>
                </a:lnTo>
                <a:lnTo>
                  <a:pt x="3337" y="2628"/>
                </a:lnTo>
                <a:lnTo>
                  <a:pt x="3318" y="2666"/>
                </a:lnTo>
                <a:lnTo>
                  <a:pt x="3281" y="2684"/>
                </a:lnTo>
                <a:lnTo>
                  <a:pt x="3225" y="2684"/>
                </a:lnTo>
                <a:lnTo>
                  <a:pt x="3188" y="2647"/>
                </a:lnTo>
                <a:lnTo>
                  <a:pt x="3169" y="2628"/>
                </a:lnTo>
                <a:lnTo>
                  <a:pt x="3169" y="2591"/>
                </a:lnTo>
                <a:lnTo>
                  <a:pt x="3188" y="2405"/>
                </a:lnTo>
                <a:lnTo>
                  <a:pt x="3244" y="2256"/>
                </a:lnTo>
                <a:lnTo>
                  <a:pt x="3318" y="2107"/>
                </a:lnTo>
                <a:lnTo>
                  <a:pt x="3393" y="1995"/>
                </a:lnTo>
                <a:lnTo>
                  <a:pt x="3486" y="1883"/>
                </a:lnTo>
                <a:lnTo>
                  <a:pt x="3598" y="1827"/>
                </a:lnTo>
                <a:lnTo>
                  <a:pt x="3710" y="1771"/>
                </a:lnTo>
                <a:lnTo>
                  <a:pt x="3803" y="1752"/>
                </a:lnTo>
                <a:close/>
                <a:moveTo>
                  <a:pt x="4399" y="3710"/>
                </a:moveTo>
                <a:lnTo>
                  <a:pt x="4455" y="3728"/>
                </a:lnTo>
                <a:lnTo>
                  <a:pt x="4493" y="3747"/>
                </a:lnTo>
                <a:lnTo>
                  <a:pt x="4511" y="3784"/>
                </a:lnTo>
                <a:lnTo>
                  <a:pt x="4548" y="3821"/>
                </a:lnTo>
                <a:lnTo>
                  <a:pt x="4548" y="3877"/>
                </a:lnTo>
                <a:lnTo>
                  <a:pt x="4548" y="3915"/>
                </a:lnTo>
                <a:lnTo>
                  <a:pt x="4530" y="4045"/>
                </a:lnTo>
                <a:lnTo>
                  <a:pt x="4474" y="4157"/>
                </a:lnTo>
                <a:lnTo>
                  <a:pt x="4418" y="4269"/>
                </a:lnTo>
                <a:lnTo>
                  <a:pt x="4343" y="4362"/>
                </a:lnTo>
                <a:lnTo>
                  <a:pt x="4250" y="4455"/>
                </a:lnTo>
                <a:lnTo>
                  <a:pt x="4157" y="4548"/>
                </a:lnTo>
                <a:lnTo>
                  <a:pt x="3933" y="4698"/>
                </a:lnTo>
                <a:lnTo>
                  <a:pt x="3691" y="4828"/>
                </a:lnTo>
                <a:lnTo>
                  <a:pt x="3430" y="4921"/>
                </a:lnTo>
                <a:lnTo>
                  <a:pt x="3150" y="4977"/>
                </a:lnTo>
                <a:lnTo>
                  <a:pt x="2890" y="5014"/>
                </a:lnTo>
                <a:lnTo>
                  <a:pt x="2610" y="4977"/>
                </a:lnTo>
                <a:lnTo>
                  <a:pt x="2349" y="4921"/>
                </a:lnTo>
                <a:lnTo>
                  <a:pt x="2069" y="4828"/>
                </a:lnTo>
                <a:lnTo>
                  <a:pt x="1827" y="4698"/>
                </a:lnTo>
                <a:lnTo>
                  <a:pt x="1603" y="4548"/>
                </a:lnTo>
                <a:lnTo>
                  <a:pt x="1510" y="4455"/>
                </a:lnTo>
                <a:lnTo>
                  <a:pt x="1417" y="4362"/>
                </a:lnTo>
                <a:lnTo>
                  <a:pt x="1342" y="4269"/>
                </a:lnTo>
                <a:lnTo>
                  <a:pt x="1286" y="4157"/>
                </a:lnTo>
                <a:lnTo>
                  <a:pt x="1249" y="4045"/>
                </a:lnTo>
                <a:lnTo>
                  <a:pt x="1212" y="3915"/>
                </a:lnTo>
                <a:lnTo>
                  <a:pt x="1212" y="3877"/>
                </a:lnTo>
                <a:lnTo>
                  <a:pt x="1231" y="3821"/>
                </a:lnTo>
                <a:lnTo>
                  <a:pt x="1249" y="3784"/>
                </a:lnTo>
                <a:lnTo>
                  <a:pt x="1268" y="3747"/>
                </a:lnTo>
                <a:lnTo>
                  <a:pt x="1305" y="3728"/>
                </a:lnTo>
                <a:lnTo>
                  <a:pt x="1361" y="3710"/>
                </a:lnTo>
                <a:lnTo>
                  <a:pt x="1454" y="3710"/>
                </a:lnTo>
                <a:lnTo>
                  <a:pt x="1752" y="3784"/>
                </a:lnTo>
                <a:lnTo>
                  <a:pt x="2088" y="3840"/>
                </a:lnTo>
                <a:lnTo>
                  <a:pt x="2479" y="3877"/>
                </a:lnTo>
                <a:lnTo>
                  <a:pt x="2890" y="3896"/>
                </a:lnTo>
                <a:lnTo>
                  <a:pt x="3300" y="3877"/>
                </a:lnTo>
                <a:lnTo>
                  <a:pt x="3672" y="3840"/>
                </a:lnTo>
                <a:lnTo>
                  <a:pt x="4027" y="3784"/>
                </a:lnTo>
                <a:lnTo>
                  <a:pt x="4306" y="3710"/>
                </a:lnTo>
                <a:close/>
                <a:moveTo>
                  <a:pt x="2591" y="93"/>
                </a:moveTo>
                <a:lnTo>
                  <a:pt x="2293" y="149"/>
                </a:lnTo>
                <a:lnTo>
                  <a:pt x="2032" y="224"/>
                </a:lnTo>
                <a:lnTo>
                  <a:pt x="1752" y="317"/>
                </a:lnTo>
                <a:lnTo>
                  <a:pt x="1510" y="429"/>
                </a:lnTo>
                <a:lnTo>
                  <a:pt x="1268" y="578"/>
                </a:lnTo>
                <a:lnTo>
                  <a:pt x="1044" y="746"/>
                </a:lnTo>
                <a:lnTo>
                  <a:pt x="839" y="932"/>
                </a:lnTo>
                <a:lnTo>
                  <a:pt x="653" y="1137"/>
                </a:lnTo>
                <a:lnTo>
                  <a:pt x="504" y="1361"/>
                </a:lnTo>
                <a:lnTo>
                  <a:pt x="354" y="1585"/>
                </a:lnTo>
                <a:lnTo>
                  <a:pt x="224" y="1846"/>
                </a:lnTo>
                <a:lnTo>
                  <a:pt x="131" y="2107"/>
                </a:lnTo>
                <a:lnTo>
                  <a:pt x="56" y="2386"/>
                </a:lnTo>
                <a:lnTo>
                  <a:pt x="19" y="2666"/>
                </a:lnTo>
                <a:lnTo>
                  <a:pt x="0" y="2964"/>
                </a:lnTo>
                <a:lnTo>
                  <a:pt x="19" y="3262"/>
                </a:lnTo>
                <a:lnTo>
                  <a:pt x="56" y="3542"/>
                </a:lnTo>
                <a:lnTo>
                  <a:pt x="131" y="3821"/>
                </a:lnTo>
                <a:lnTo>
                  <a:pt x="224" y="4082"/>
                </a:lnTo>
                <a:lnTo>
                  <a:pt x="354" y="4343"/>
                </a:lnTo>
                <a:lnTo>
                  <a:pt x="504" y="4567"/>
                </a:lnTo>
                <a:lnTo>
                  <a:pt x="653" y="4791"/>
                </a:lnTo>
                <a:lnTo>
                  <a:pt x="839" y="4996"/>
                </a:lnTo>
                <a:lnTo>
                  <a:pt x="1044" y="5182"/>
                </a:lnTo>
                <a:lnTo>
                  <a:pt x="1268" y="5350"/>
                </a:lnTo>
                <a:lnTo>
                  <a:pt x="1510" y="5499"/>
                </a:lnTo>
                <a:lnTo>
                  <a:pt x="1752" y="5611"/>
                </a:lnTo>
                <a:lnTo>
                  <a:pt x="2032" y="5704"/>
                </a:lnTo>
                <a:lnTo>
                  <a:pt x="2293" y="5779"/>
                </a:lnTo>
                <a:lnTo>
                  <a:pt x="2591" y="5835"/>
                </a:lnTo>
                <a:lnTo>
                  <a:pt x="3169" y="5835"/>
                </a:lnTo>
                <a:lnTo>
                  <a:pt x="3467" y="5779"/>
                </a:lnTo>
                <a:lnTo>
                  <a:pt x="3728" y="5704"/>
                </a:lnTo>
                <a:lnTo>
                  <a:pt x="4008" y="5611"/>
                </a:lnTo>
                <a:lnTo>
                  <a:pt x="4250" y="5499"/>
                </a:lnTo>
                <a:lnTo>
                  <a:pt x="4493" y="5350"/>
                </a:lnTo>
                <a:lnTo>
                  <a:pt x="4716" y="5182"/>
                </a:lnTo>
                <a:lnTo>
                  <a:pt x="4921" y="4996"/>
                </a:lnTo>
                <a:lnTo>
                  <a:pt x="5108" y="4791"/>
                </a:lnTo>
                <a:lnTo>
                  <a:pt x="5275" y="4567"/>
                </a:lnTo>
                <a:lnTo>
                  <a:pt x="5406" y="4343"/>
                </a:lnTo>
                <a:lnTo>
                  <a:pt x="5536" y="4082"/>
                </a:lnTo>
                <a:lnTo>
                  <a:pt x="5630" y="3821"/>
                </a:lnTo>
                <a:lnTo>
                  <a:pt x="5704" y="3542"/>
                </a:lnTo>
                <a:lnTo>
                  <a:pt x="5741" y="3262"/>
                </a:lnTo>
                <a:lnTo>
                  <a:pt x="5760" y="2964"/>
                </a:lnTo>
                <a:lnTo>
                  <a:pt x="5741" y="2666"/>
                </a:lnTo>
                <a:lnTo>
                  <a:pt x="5704" y="2368"/>
                </a:lnTo>
                <a:lnTo>
                  <a:pt x="5630" y="2088"/>
                </a:lnTo>
                <a:lnTo>
                  <a:pt x="5518" y="1827"/>
                </a:lnTo>
                <a:lnTo>
                  <a:pt x="5406" y="1846"/>
                </a:lnTo>
                <a:lnTo>
                  <a:pt x="5294" y="1846"/>
                </a:lnTo>
                <a:lnTo>
                  <a:pt x="5108" y="1827"/>
                </a:lnTo>
                <a:lnTo>
                  <a:pt x="4940" y="1771"/>
                </a:lnTo>
                <a:lnTo>
                  <a:pt x="4772" y="1696"/>
                </a:lnTo>
                <a:lnTo>
                  <a:pt x="4642" y="1585"/>
                </a:lnTo>
                <a:lnTo>
                  <a:pt x="4530" y="1454"/>
                </a:lnTo>
                <a:lnTo>
                  <a:pt x="4437" y="1286"/>
                </a:lnTo>
                <a:lnTo>
                  <a:pt x="4381" y="1119"/>
                </a:lnTo>
                <a:lnTo>
                  <a:pt x="4362" y="932"/>
                </a:lnTo>
                <a:lnTo>
                  <a:pt x="4381" y="802"/>
                </a:lnTo>
                <a:lnTo>
                  <a:pt x="4399" y="690"/>
                </a:lnTo>
                <a:lnTo>
                  <a:pt x="4455" y="559"/>
                </a:lnTo>
                <a:lnTo>
                  <a:pt x="4287" y="448"/>
                </a:lnTo>
                <a:lnTo>
                  <a:pt x="4101" y="354"/>
                </a:lnTo>
                <a:lnTo>
                  <a:pt x="3915" y="280"/>
                </a:lnTo>
                <a:lnTo>
                  <a:pt x="3728" y="205"/>
                </a:lnTo>
                <a:lnTo>
                  <a:pt x="3523" y="149"/>
                </a:lnTo>
                <a:lnTo>
                  <a:pt x="3318" y="112"/>
                </a:lnTo>
                <a:lnTo>
                  <a:pt x="3095" y="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1371984" y="4073157"/>
            <a:ext cx="175509" cy="174930"/>
          </a:xfrm>
          <a:custGeom>
            <a:rect b="b" l="l" r="r" t="t"/>
            <a:pathLst>
              <a:path extrusionOk="0" h="5742" w="5761">
                <a:moveTo>
                  <a:pt x="2088" y="1380"/>
                </a:moveTo>
                <a:lnTo>
                  <a:pt x="2163" y="1398"/>
                </a:lnTo>
                <a:lnTo>
                  <a:pt x="2256" y="1417"/>
                </a:lnTo>
                <a:lnTo>
                  <a:pt x="2331" y="1454"/>
                </a:lnTo>
                <a:lnTo>
                  <a:pt x="2387" y="1510"/>
                </a:lnTo>
                <a:lnTo>
                  <a:pt x="2443" y="1585"/>
                </a:lnTo>
                <a:lnTo>
                  <a:pt x="2480" y="1659"/>
                </a:lnTo>
                <a:lnTo>
                  <a:pt x="2499" y="1734"/>
                </a:lnTo>
                <a:lnTo>
                  <a:pt x="2517" y="1827"/>
                </a:lnTo>
                <a:lnTo>
                  <a:pt x="2499" y="1902"/>
                </a:lnTo>
                <a:lnTo>
                  <a:pt x="2275" y="2722"/>
                </a:lnTo>
                <a:lnTo>
                  <a:pt x="2256" y="2759"/>
                </a:lnTo>
                <a:lnTo>
                  <a:pt x="2219" y="2778"/>
                </a:lnTo>
                <a:lnTo>
                  <a:pt x="2182" y="2796"/>
                </a:lnTo>
                <a:lnTo>
                  <a:pt x="2144" y="2796"/>
                </a:lnTo>
                <a:lnTo>
                  <a:pt x="1343" y="2573"/>
                </a:lnTo>
                <a:lnTo>
                  <a:pt x="1250" y="2554"/>
                </a:lnTo>
                <a:lnTo>
                  <a:pt x="1175" y="2498"/>
                </a:lnTo>
                <a:lnTo>
                  <a:pt x="1119" y="2442"/>
                </a:lnTo>
                <a:lnTo>
                  <a:pt x="1063" y="2368"/>
                </a:lnTo>
                <a:lnTo>
                  <a:pt x="1045" y="2293"/>
                </a:lnTo>
                <a:lnTo>
                  <a:pt x="1026" y="2200"/>
                </a:lnTo>
                <a:lnTo>
                  <a:pt x="1026" y="2125"/>
                </a:lnTo>
                <a:lnTo>
                  <a:pt x="1045" y="2032"/>
                </a:lnTo>
                <a:lnTo>
                  <a:pt x="1082" y="1957"/>
                </a:lnTo>
                <a:lnTo>
                  <a:pt x="1138" y="1902"/>
                </a:lnTo>
                <a:lnTo>
                  <a:pt x="1194" y="1846"/>
                </a:lnTo>
                <a:lnTo>
                  <a:pt x="1268" y="1808"/>
                </a:lnTo>
                <a:lnTo>
                  <a:pt x="1343" y="1771"/>
                </a:lnTo>
                <a:lnTo>
                  <a:pt x="1567" y="1771"/>
                </a:lnTo>
                <a:lnTo>
                  <a:pt x="1660" y="1790"/>
                </a:lnTo>
                <a:lnTo>
                  <a:pt x="1678" y="1715"/>
                </a:lnTo>
                <a:lnTo>
                  <a:pt x="1716" y="1641"/>
                </a:lnTo>
                <a:lnTo>
                  <a:pt x="1753" y="1566"/>
                </a:lnTo>
                <a:lnTo>
                  <a:pt x="1809" y="1510"/>
                </a:lnTo>
                <a:lnTo>
                  <a:pt x="1865" y="1454"/>
                </a:lnTo>
                <a:lnTo>
                  <a:pt x="1921" y="1417"/>
                </a:lnTo>
                <a:lnTo>
                  <a:pt x="1995" y="1398"/>
                </a:lnTo>
                <a:lnTo>
                  <a:pt x="2088" y="1380"/>
                </a:lnTo>
                <a:close/>
                <a:moveTo>
                  <a:pt x="3691" y="1380"/>
                </a:moveTo>
                <a:lnTo>
                  <a:pt x="3766" y="1398"/>
                </a:lnTo>
                <a:lnTo>
                  <a:pt x="3841" y="1417"/>
                </a:lnTo>
                <a:lnTo>
                  <a:pt x="3897" y="1454"/>
                </a:lnTo>
                <a:lnTo>
                  <a:pt x="3971" y="1510"/>
                </a:lnTo>
                <a:lnTo>
                  <a:pt x="4008" y="1566"/>
                </a:lnTo>
                <a:lnTo>
                  <a:pt x="4046" y="1641"/>
                </a:lnTo>
                <a:lnTo>
                  <a:pt x="4083" y="1715"/>
                </a:lnTo>
                <a:lnTo>
                  <a:pt x="4102" y="1790"/>
                </a:lnTo>
                <a:lnTo>
                  <a:pt x="4195" y="1771"/>
                </a:lnTo>
                <a:lnTo>
                  <a:pt x="4418" y="1771"/>
                </a:lnTo>
                <a:lnTo>
                  <a:pt x="4493" y="1808"/>
                </a:lnTo>
                <a:lnTo>
                  <a:pt x="4568" y="1846"/>
                </a:lnTo>
                <a:lnTo>
                  <a:pt x="4623" y="1902"/>
                </a:lnTo>
                <a:lnTo>
                  <a:pt x="4679" y="1957"/>
                </a:lnTo>
                <a:lnTo>
                  <a:pt x="4717" y="2032"/>
                </a:lnTo>
                <a:lnTo>
                  <a:pt x="4735" y="2125"/>
                </a:lnTo>
                <a:lnTo>
                  <a:pt x="4735" y="2200"/>
                </a:lnTo>
                <a:lnTo>
                  <a:pt x="4717" y="2293"/>
                </a:lnTo>
                <a:lnTo>
                  <a:pt x="4698" y="2368"/>
                </a:lnTo>
                <a:lnTo>
                  <a:pt x="4642" y="2442"/>
                </a:lnTo>
                <a:lnTo>
                  <a:pt x="4586" y="2498"/>
                </a:lnTo>
                <a:lnTo>
                  <a:pt x="4512" y="2554"/>
                </a:lnTo>
                <a:lnTo>
                  <a:pt x="4437" y="2573"/>
                </a:lnTo>
                <a:lnTo>
                  <a:pt x="3617" y="2796"/>
                </a:lnTo>
                <a:lnTo>
                  <a:pt x="3580" y="2796"/>
                </a:lnTo>
                <a:lnTo>
                  <a:pt x="3542" y="2778"/>
                </a:lnTo>
                <a:lnTo>
                  <a:pt x="3505" y="2759"/>
                </a:lnTo>
                <a:lnTo>
                  <a:pt x="3486" y="2722"/>
                </a:lnTo>
                <a:lnTo>
                  <a:pt x="3263" y="1902"/>
                </a:lnTo>
                <a:lnTo>
                  <a:pt x="3263" y="1827"/>
                </a:lnTo>
                <a:lnTo>
                  <a:pt x="3263" y="1734"/>
                </a:lnTo>
                <a:lnTo>
                  <a:pt x="3281" y="1659"/>
                </a:lnTo>
                <a:lnTo>
                  <a:pt x="3319" y="1585"/>
                </a:lnTo>
                <a:lnTo>
                  <a:pt x="3375" y="1510"/>
                </a:lnTo>
                <a:lnTo>
                  <a:pt x="3431" y="1454"/>
                </a:lnTo>
                <a:lnTo>
                  <a:pt x="3505" y="1417"/>
                </a:lnTo>
                <a:lnTo>
                  <a:pt x="3598" y="1398"/>
                </a:lnTo>
                <a:lnTo>
                  <a:pt x="3691" y="1380"/>
                </a:lnTo>
                <a:close/>
                <a:moveTo>
                  <a:pt x="4400" y="3616"/>
                </a:moveTo>
                <a:lnTo>
                  <a:pt x="4456" y="3635"/>
                </a:lnTo>
                <a:lnTo>
                  <a:pt x="4493" y="3654"/>
                </a:lnTo>
                <a:lnTo>
                  <a:pt x="4512" y="3691"/>
                </a:lnTo>
                <a:lnTo>
                  <a:pt x="4549" y="3728"/>
                </a:lnTo>
                <a:lnTo>
                  <a:pt x="4549" y="3784"/>
                </a:lnTo>
                <a:lnTo>
                  <a:pt x="4549" y="3821"/>
                </a:lnTo>
                <a:lnTo>
                  <a:pt x="4530" y="3952"/>
                </a:lnTo>
                <a:lnTo>
                  <a:pt x="4474" y="4064"/>
                </a:lnTo>
                <a:lnTo>
                  <a:pt x="4418" y="4176"/>
                </a:lnTo>
                <a:lnTo>
                  <a:pt x="4344" y="4269"/>
                </a:lnTo>
                <a:lnTo>
                  <a:pt x="4251" y="4362"/>
                </a:lnTo>
                <a:lnTo>
                  <a:pt x="4157" y="4455"/>
                </a:lnTo>
                <a:lnTo>
                  <a:pt x="3934" y="4604"/>
                </a:lnTo>
                <a:lnTo>
                  <a:pt x="3691" y="4735"/>
                </a:lnTo>
                <a:lnTo>
                  <a:pt x="3431" y="4828"/>
                </a:lnTo>
                <a:lnTo>
                  <a:pt x="3151" y="4884"/>
                </a:lnTo>
                <a:lnTo>
                  <a:pt x="2890" y="4921"/>
                </a:lnTo>
                <a:lnTo>
                  <a:pt x="2610" y="4884"/>
                </a:lnTo>
                <a:lnTo>
                  <a:pt x="2331" y="4828"/>
                </a:lnTo>
                <a:lnTo>
                  <a:pt x="2070" y="4735"/>
                </a:lnTo>
                <a:lnTo>
                  <a:pt x="1827" y="4604"/>
                </a:lnTo>
                <a:lnTo>
                  <a:pt x="1604" y="4455"/>
                </a:lnTo>
                <a:lnTo>
                  <a:pt x="1511" y="4362"/>
                </a:lnTo>
                <a:lnTo>
                  <a:pt x="1417" y="4269"/>
                </a:lnTo>
                <a:lnTo>
                  <a:pt x="1343" y="4176"/>
                </a:lnTo>
                <a:lnTo>
                  <a:pt x="1287" y="4064"/>
                </a:lnTo>
                <a:lnTo>
                  <a:pt x="1250" y="3952"/>
                </a:lnTo>
                <a:lnTo>
                  <a:pt x="1212" y="3821"/>
                </a:lnTo>
                <a:lnTo>
                  <a:pt x="1212" y="3784"/>
                </a:lnTo>
                <a:lnTo>
                  <a:pt x="1231" y="3728"/>
                </a:lnTo>
                <a:lnTo>
                  <a:pt x="1250" y="3691"/>
                </a:lnTo>
                <a:lnTo>
                  <a:pt x="1268" y="3654"/>
                </a:lnTo>
                <a:lnTo>
                  <a:pt x="1306" y="3635"/>
                </a:lnTo>
                <a:lnTo>
                  <a:pt x="1361" y="3616"/>
                </a:lnTo>
                <a:lnTo>
                  <a:pt x="1455" y="3616"/>
                </a:lnTo>
                <a:lnTo>
                  <a:pt x="1753" y="3691"/>
                </a:lnTo>
                <a:lnTo>
                  <a:pt x="2088" y="3747"/>
                </a:lnTo>
                <a:lnTo>
                  <a:pt x="2480" y="3784"/>
                </a:lnTo>
                <a:lnTo>
                  <a:pt x="2890" y="3803"/>
                </a:lnTo>
                <a:lnTo>
                  <a:pt x="3281" y="3784"/>
                </a:lnTo>
                <a:lnTo>
                  <a:pt x="3673" y="3747"/>
                </a:lnTo>
                <a:lnTo>
                  <a:pt x="4008" y="3691"/>
                </a:lnTo>
                <a:lnTo>
                  <a:pt x="4307" y="3616"/>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1"/>
                </a:lnTo>
                <a:lnTo>
                  <a:pt x="224" y="1752"/>
                </a:lnTo>
                <a:lnTo>
                  <a:pt x="131" y="2013"/>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5"/>
                </a:lnTo>
                <a:lnTo>
                  <a:pt x="2592" y="5741"/>
                </a:lnTo>
                <a:lnTo>
                  <a:pt x="3170" y="5741"/>
                </a:lnTo>
                <a:lnTo>
                  <a:pt x="3468" y="5685"/>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3"/>
                </a:lnTo>
                <a:lnTo>
                  <a:pt x="5537" y="1752"/>
                </a:lnTo>
                <a:lnTo>
                  <a:pt x="5406" y="1491"/>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927356" y="4073157"/>
            <a:ext cx="175509" cy="174930"/>
          </a:xfrm>
          <a:custGeom>
            <a:rect b="b" l="l" r="r" t="t"/>
            <a:pathLst>
              <a:path extrusionOk="0" h="5742" w="5761">
                <a:moveTo>
                  <a:pt x="1939" y="1939"/>
                </a:moveTo>
                <a:lnTo>
                  <a:pt x="2014" y="1957"/>
                </a:lnTo>
                <a:lnTo>
                  <a:pt x="2088" y="1976"/>
                </a:lnTo>
                <a:lnTo>
                  <a:pt x="2163" y="2013"/>
                </a:lnTo>
                <a:lnTo>
                  <a:pt x="2200" y="2051"/>
                </a:lnTo>
                <a:lnTo>
                  <a:pt x="2256" y="2107"/>
                </a:lnTo>
                <a:lnTo>
                  <a:pt x="2293" y="2162"/>
                </a:lnTo>
                <a:lnTo>
                  <a:pt x="2312" y="2237"/>
                </a:lnTo>
                <a:lnTo>
                  <a:pt x="2312" y="2312"/>
                </a:lnTo>
                <a:lnTo>
                  <a:pt x="2312" y="2386"/>
                </a:lnTo>
                <a:lnTo>
                  <a:pt x="2293" y="2461"/>
                </a:lnTo>
                <a:lnTo>
                  <a:pt x="2256" y="2517"/>
                </a:lnTo>
                <a:lnTo>
                  <a:pt x="2200" y="2573"/>
                </a:lnTo>
                <a:lnTo>
                  <a:pt x="2163" y="2628"/>
                </a:lnTo>
                <a:lnTo>
                  <a:pt x="2088" y="2647"/>
                </a:lnTo>
                <a:lnTo>
                  <a:pt x="2014" y="2684"/>
                </a:lnTo>
                <a:lnTo>
                  <a:pt x="1865" y="2684"/>
                </a:lnTo>
                <a:lnTo>
                  <a:pt x="1809" y="2647"/>
                </a:lnTo>
                <a:lnTo>
                  <a:pt x="1734" y="2628"/>
                </a:lnTo>
                <a:lnTo>
                  <a:pt x="1678" y="2573"/>
                </a:lnTo>
                <a:lnTo>
                  <a:pt x="1641" y="2517"/>
                </a:lnTo>
                <a:lnTo>
                  <a:pt x="1604" y="2461"/>
                </a:lnTo>
                <a:lnTo>
                  <a:pt x="1585" y="2386"/>
                </a:lnTo>
                <a:lnTo>
                  <a:pt x="1567" y="2312"/>
                </a:lnTo>
                <a:lnTo>
                  <a:pt x="1585" y="2237"/>
                </a:lnTo>
                <a:lnTo>
                  <a:pt x="1604" y="2162"/>
                </a:lnTo>
                <a:lnTo>
                  <a:pt x="1641" y="2107"/>
                </a:lnTo>
                <a:lnTo>
                  <a:pt x="1678" y="2051"/>
                </a:lnTo>
                <a:lnTo>
                  <a:pt x="1734" y="2013"/>
                </a:lnTo>
                <a:lnTo>
                  <a:pt x="1809" y="1976"/>
                </a:lnTo>
                <a:lnTo>
                  <a:pt x="1865" y="1957"/>
                </a:lnTo>
                <a:lnTo>
                  <a:pt x="1939" y="1939"/>
                </a:lnTo>
                <a:close/>
                <a:moveTo>
                  <a:pt x="3803" y="1939"/>
                </a:moveTo>
                <a:lnTo>
                  <a:pt x="3878" y="1957"/>
                </a:lnTo>
                <a:lnTo>
                  <a:pt x="3952" y="1976"/>
                </a:lnTo>
                <a:lnTo>
                  <a:pt x="4008" y="2013"/>
                </a:lnTo>
                <a:lnTo>
                  <a:pt x="4064" y="2051"/>
                </a:lnTo>
                <a:lnTo>
                  <a:pt x="4102" y="2107"/>
                </a:lnTo>
                <a:lnTo>
                  <a:pt x="4139" y="2162"/>
                </a:lnTo>
                <a:lnTo>
                  <a:pt x="4157" y="2237"/>
                </a:lnTo>
                <a:lnTo>
                  <a:pt x="4176" y="2312"/>
                </a:lnTo>
                <a:lnTo>
                  <a:pt x="4157" y="2386"/>
                </a:lnTo>
                <a:lnTo>
                  <a:pt x="4139" y="2461"/>
                </a:lnTo>
                <a:lnTo>
                  <a:pt x="4102" y="2517"/>
                </a:lnTo>
                <a:lnTo>
                  <a:pt x="4064" y="2573"/>
                </a:lnTo>
                <a:lnTo>
                  <a:pt x="4008" y="2628"/>
                </a:lnTo>
                <a:lnTo>
                  <a:pt x="3952" y="2647"/>
                </a:lnTo>
                <a:lnTo>
                  <a:pt x="3878" y="2684"/>
                </a:lnTo>
                <a:lnTo>
                  <a:pt x="3729" y="2684"/>
                </a:lnTo>
                <a:lnTo>
                  <a:pt x="3654" y="2647"/>
                </a:lnTo>
                <a:lnTo>
                  <a:pt x="3598" y="2628"/>
                </a:lnTo>
                <a:lnTo>
                  <a:pt x="3542" y="2573"/>
                </a:lnTo>
                <a:lnTo>
                  <a:pt x="3486" y="2517"/>
                </a:lnTo>
                <a:lnTo>
                  <a:pt x="3468" y="2461"/>
                </a:lnTo>
                <a:lnTo>
                  <a:pt x="3431" y="2386"/>
                </a:lnTo>
                <a:lnTo>
                  <a:pt x="3431" y="2312"/>
                </a:lnTo>
                <a:lnTo>
                  <a:pt x="3431" y="2237"/>
                </a:lnTo>
                <a:lnTo>
                  <a:pt x="3468" y="2162"/>
                </a:lnTo>
                <a:lnTo>
                  <a:pt x="3486" y="2107"/>
                </a:lnTo>
                <a:lnTo>
                  <a:pt x="3542" y="2051"/>
                </a:lnTo>
                <a:lnTo>
                  <a:pt x="3598" y="2013"/>
                </a:lnTo>
                <a:lnTo>
                  <a:pt x="3654" y="1976"/>
                </a:lnTo>
                <a:lnTo>
                  <a:pt x="3729" y="1957"/>
                </a:lnTo>
                <a:lnTo>
                  <a:pt x="3803" y="1939"/>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18"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482729" y="4073157"/>
            <a:ext cx="174930" cy="174930"/>
          </a:xfrm>
          <a:custGeom>
            <a:rect b="b" l="l" r="r" t="t"/>
            <a:pathLst>
              <a:path extrusionOk="0" h="5742" w="5742">
                <a:moveTo>
                  <a:pt x="1511" y="1622"/>
                </a:moveTo>
                <a:lnTo>
                  <a:pt x="1548" y="1641"/>
                </a:lnTo>
                <a:lnTo>
                  <a:pt x="2480" y="2200"/>
                </a:lnTo>
                <a:lnTo>
                  <a:pt x="2536" y="2256"/>
                </a:lnTo>
                <a:lnTo>
                  <a:pt x="2554" y="2312"/>
                </a:lnTo>
                <a:lnTo>
                  <a:pt x="2536" y="2386"/>
                </a:lnTo>
                <a:lnTo>
                  <a:pt x="2480" y="2442"/>
                </a:lnTo>
                <a:lnTo>
                  <a:pt x="1548" y="2983"/>
                </a:lnTo>
                <a:lnTo>
                  <a:pt x="1511" y="3001"/>
                </a:lnTo>
                <a:lnTo>
                  <a:pt x="1455" y="3001"/>
                </a:lnTo>
                <a:lnTo>
                  <a:pt x="1417" y="2983"/>
                </a:lnTo>
                <a:lnTo>
                  <a:pt x="1380" y="2964"/>
                </a:lnTo>
                <a:lnTo>
                  <a:pt x="1362" y="2927"/>
                </a:lnTo>
                <a:lnTo>
                  <a:pt x="1343" y="2871"/>
                </a:lnTo>
                <a:lnTo>
                  <a:pt x="1343" y="2834"/>
                </a:lnTo>
                <a:lnTo>
                  <a:pt x="1380" y="2778"/>
                </a:lnTo>
                <a:lnTo>
                  <a:pt x="1772" y="2312"/>
                </a:lnTo>
                <a:lnTo>
                  <a:pt x="1380" y="1846"/>
                </a:lnTo>
                <a:lnTo>
                  <a:pt x="1343" y="1808"/>
                </a:lnTo>
                <a:lnTo>
                  <a:pt x="1343" y="1752"/>
                </a:lnTo>
                <a:lnTo>
                  <a:pt x="1362" y="1715"/>
                </a:lnTo>
                <a:lnTo>
                  <a:pt x="1380" y="1659"/>
                </a:lnTo>
                <a:lnTo>
                  <a:pt x="1417" y="1641"/>
                </a:lnTo>
                <a:lnTo>
                  <a:pt x="1455" y="1622"/>
                </a:lnTo>
                <a:close/>
                <a:moveTo>
                  <a:pt x="4288" y="1622"/>
                </a:moveTo>
                <a:lnTo>
                  <a:pt x="4344" y="1641"/>
                </a:lnTo>
                <a:lnTo>
                  <a:pt x="4363" y="1659"/>
                </a:lnTo>
                <a:lnTo>
                  <a:pt x="4400" y="1715"/>
                </a:lnTo>
                <a:lnTo>
                  <a:pt x="4400" y="1752"/>
                </a:lnTo>
                <a:lnTo>
                  <a:pt x="4400" y="1808"/>
                </a:lnTo>
                <a:lnTo>
                  <a:pt x="4381" y="1846"/>
                </a:lnTo>
                <a:lnTo>
                  <a:pt x="3990" y="2312"/>
                </a:lnTo>
                <a:lnTo>
                  <a:pt x="4381" y="2778"/>
                </a:lnTo>
                <a:lnTo>
                  <a:pt x="4400" y="2834"/>
                </a:lnTo>
                <a:lnTo>
                  <a:pt x="4400" y="2871"/>
                </a:lnTo>
                <a:lnTo>
                  <a:pt x="4400" y="2927"/>
                </a:lnTo>
                <a:lnTo>
                  <a:pt x="4363" y="2964"/>
                </a:lnTo>
                <a:lnTo>
                  <a:pt x="4344" y="2983"/>
                </a:lnTo>
                <a:lnTo>
                  <a:pt x="4288" y="3001"/>
                </a:lnTo>
                <a:lnTo>
                  <a:pt x="4251" y="3001"/>
                </a:lnTo>
                <a:lnTo>
                  <a:pt x="4195" y="2983"/>
                </a:lnTo>
                <a:lnTo>
                  <a:pt x="3263" y="2442"/>
                </a:lnTo>
                <a:lnTo>
                  <a:pt x="3207" y="2386"/>
                </a:lnTo>
                <a:lnTo>
                  <a:pt x="3207" y="2312"/>
                </a:lnTo>
                <a:lnTo>
                  <a:pt x="3207" y="2256"/>
                </a:lnTo>
                <a:lnTo>
                  <a:pt x="3263" y="2200"/>
                </a:lnTo>
                <a:lnTo>
                  <a:pt x="4195" y="1641"/>
                </a:lnTo>
                <a:lnTo>
                  <a:pt x="4251" y="1622"/>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00"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42"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5999398" y="3630236"/>
            <a:ext cx="174930" cy="177763"/>
          </a:xfrm>
          <a:custGeom>
            <a:rect b="b" l="l" r="r" t="t"/>
            <a:pathLst>
              <a:path extrusionOk="0" h="5835" w="5742">
                <a:moveTo>
                  <a:pt x="3934" y="2032"/>
                </a:moveTo>
                <a:lnTo>
                  <a:pt x="3878" y="2051"/>
                </a:lnTo>
                <a:lnTo>
                  <a:pt x="3785" y="2106"/>
                </a:lnTo>
                <a:lnTo>
                  <a:pt x="3729" y="2200"/>
                </a:lnTo>
                <a:lnTo>
                  <a:pt x="3710" y="2256"/>
                </a:lnTo>
                <a:lnTo>
                  <a:pt x="3710" y="2311"/>
                </a:lnTo>
                <a:lnTo>
                  <a:pt x="3710" y="2367"/>
                </a:lnTo>
                <a:lnTo>
                  <a:pt x="3729" y="2423"/>
                </a:lnTo>
                <a:lnTo>
                  <a:pt x="3785" y="2517"/>
                </a:lnTo>
                <a:lnTo>
                  <a:pt x="3878" y="2572"/>
                </a:lnTo>
                <a:lnTo>
                  <a:pt x="3934" y="2591"/>
                </a:lnTo>
                <a:lnTo>
                  <a:pt x="4046" y="2591"/>
                </a:lnTo>
                <a:lnTo>
                  <a:pt x="4102" y="2572"/>
                </a:lnTo>
                <a:lnTo>
                  <a:pt x="4176" y="2517"/>
                </a:lnTo>
                <a:lnTo>
                  <a:pt x="4251" y="2423"/>
                </a:lnTo>
                <a:lnTo>
                  <a:pt x="4251" y="2367"/>
                </a:lnTo>
                <a:lnTo>
                  <a:pt x="4269" y="2311"/>
                </a:lnTo>
                <a:lnTo>
                  <a:pt x="4251" y="2256"/>
                </a:lnTo>
                <a:lnTo>
                  <a:pt x="4251" y="2200"/>
                </a:lnTo>
                <a:lnTo>
                  <a:pt x="4176" y="2106"/>
                </a:lnTo>
                <a:lnTo>
                  <a:pt x="4102" y="2051"/>
                </a:lnTo>
                <a:lnTo>
                  <a:pt x="4046" y="2032"/>
                </a:lnTo>
                <a:close/>
                <a:moveTo>
                  <a:pt x="1865" y="1995"/>
                </a:moveTo>
                <a:lnTo>
                  <a:pt x="1995" y="2032"/>
                </a:lnTo>
                <a:lnTo>
                  <a:pt x="2088" y="2069"/>
                </a:lnTo>
                <a:lnTo>
                  <a:pt x="2200" y="2125"/>
                </a:lnTo>
                <a:lnTo>
                  <a:pt x="2293" y="2200"/>
                </a:lnTo>
                <a:lnTo>
                  <a:pt x="2368" y="2274"/>
                </a:lnTo>
                <a:lnTo>
                  <a:pt x="2424" y="2367"/>
                </a:lnTo>
                <a:lnTo>
                  <a:pt x="2461" y="2479"/>
                </a:lnTo>
                <a:lnTo>
                  <a:pt x="2461" y="2517"/>
                </a:lnTo>
                <a:lnTo>
                  <a:pt x="2443" y="2554"/>
                </a:lnTo>
                <a:lnTo>
                  <a:pt x="2405" y="2591"/>
                </a:lnTo>
                <a:lnTo>
                  <a:pt x="2387" y="2628"/>
                </a:lnTo>
                <a:lnTo>
                  <a:pt x="2256" y="2628"/>
                </a:lnTo>
                <a:lnTo>
                  <a:pt x="2219" y="2610"/>
                </a:lnTo>
                <a:lnTo>
                  <a:pt x="2107" y="2498"/>
                </a:lnTo>
                <a:lnTo>
                  <a:pt x="2033" y="2461"/>
                </a:lnTo>
                <a:lnTo>
                  <a:pt x="1958" y="2423"/>
                </a:lnTo>
                <a:lnTo>
                  <a:pt x="1865" y="2405"/>
                </a:lnTo>
                <a:lnTo>
                  <a:pt x="1753" y="2386"/>
                </a:lnTo>
                <a:lnTo>
                  <a:pt x="1660" y="2405"/>
                </a:lnTo>
                <a:lnTo>
                  <a:pt x="1567" y="2423"/>
                </a:lnTo>
                <a:lnTo>
                  <a:pt x="1473" y="2461"/>
                </a:lnTo>
                <a:lnTo>
                  <a:pt x="1399" y="2498"/>
                </a:lnTo>
                <a:lnTo>
                  <a:pt x="1287" y="2610"/>
                </a:lnTo>
                <a:lnTo>
                  <a:pt x="1250" y="2628"/>
                </a:lnTo>
                <a:lnTo>
                  <a:pt x="1138" y="2628"/>
                </a:lnTo>
                <a:lnTo>
                  <a:pt x="1101" y="2591"/>
                </a:lnTo>
                <a:lnTo>
                  <a:pt x="1082" y="2554"/>
                </a:lnTo>
                <a:lnTo>
                  <a:pt x="1063" y="2517"/>
                </a:lnTo>
                <a:lnTo>
                  <a:pt x="1063" y="2479"/>
                </a:lnTo>
                <a:lnTo>
                  <a:pt x="1101" y="2367"/>
                </a:lnTo>
                <a:lnTo>
                  <a:pt x="1156" y="2274"/>
                </a:lnTo>
                <a:lnTo>
                  <a:pt x="1231" y="2200"/>
                </a:lnTo>
                <a:lnTo>
                  <a:pt x="1324" y="2125"/>
                </a:lnTo>
                <a:lnTo>
                  <a:pt x="1417" y="2069"/>
                </a:lnTo>
                <a:lnTo>
                  <a:pt x="1529" y="2032"/>
                </a:lnTo>
                <a:lnTo>
                  <a:pt x="1641" y="1995"/>
                </a:lnTo>
                <a:close/>
                <a:moveTo>
                  <a:pt x="3990" y="1566"/>
                </a:moveTo>
                <a:lnTo>
                  <a:pt x="4139" y="1585"/>
                </a:lnTo>
                <a:lnTo>
                  <a:pt x="4269" y="1622"/>
                </a:lnTo>
                <a:lnTo>
                  <a:pt x="4400" y="1696"/>
                </a:lnTo>
                <a:lnTo>
                  <a:pt x="4512" y="1790"/>
                </a:lnTo>
                <a:lnTo>
                  <a:pt x="4605" y="1901"/>
                </a:lnTo>
                <a:lnTo>
                  <a:pt x="4661" y="2032"/>
                </a:lnTo>
                <a:lnTo>
                  <a:pt x="4717" y="2162"/>
                </a:lnTo>
                <a:lnTo>
                  <a:pt x="4735" y="2311"/>
                </a:lnTo>
                <a:lnTo>
                  <a:pt x="4717" y="2461"/>
                </a:lnTo>
                <a:lnTo>
                  <a:pt x="4661" y="2610"/>
                </a:lnTo>
                <a:lnTo>
                  <a:pt x="4605" y="2722"/>
                </a:lnTo>
                <a:lnTo>
                  <a:pt x="4512" y="2833"/>
                </a:lnTo>
                <a:lnTo>
                  <a:pt x="4400" y="2927"/>
                </a:lnTo>
                <a:lnTo>
                  <a:pt x="4269" y="3001"/>
                </a:lnTo>
                <a:lnTo>
                  <a:pt x="4139" y="3038"/>
                </a:lnTo>
                <a:lnTo>
                  <a:pt x="3990" y="3057"/>
                </a:lnTo>
                <a:lnTo>
                  <a:pt x="3841" y="3038"/>
                </a:lnTo>
                <a:lnTo>
                  <a:pt x="3691" y="3001"/>
                </a:lnTo>
                <a:lnTo>
                  <a:pt x="3561" y="2927"/>
                </a:lnTo>
                <a:lnTo>
                  <a:pt x="3468" y="2833"/>
                </a:lnTo>
                <a:lnTo>
                  <a:pt x="3375" y="2722"/>
                </a:lnTo>
                <a:lnTo>
                  <a:pt x="3300" y="2610"/>
                </a:lnTo>
                <a:lnTo>
                  <a:pt x="3263" y="2461"/>
                </a:lnTo>
                <a:lnTo>
                  <a:pt x="3244" y="2311"/>
                </a:lnTo>
                <a:lnTo>
                  <a:pt x="3263" y="2162"/>
                </a:lnTo>
                <a:lnTo>
                  <a:pt x="3300" y="2032"/>
                </a:lnTo>
                <a:lnTo>
                  <a:pt x="3375" y="1901"/>
                </a:lnTo>
                <a:lnTo>
                  <a:pt x="3468" y="1790"/>
                </a:lnTo>
                <a:lnTo>
                  <a:pt x="3561" y="1696"/>
                </a:lnTo>
                <a:lnTo>
                  <a:pt x="3691" y="1622"/>
                </a:lnTo>
                <a:lnTo>
                  <a:pt x="3841" y="1585"/>
                </a:lnTo>
                <a:lnTo>
                  <a:pt x="3990" y="1566"/>
                </a:lnTo>
                <a:close/>
                <a:moveTo>
                  <a:pt x="2629" y="0"/>
                </a:moveTo>
                <a:lnTo>
                  <a:pt x="2331" y="37"/>
                </a:lnTo>
                <a:lnTo>
                  <a:pt x="2051" y="112"/>
                </a:lnTo>
                <a:lnTo>
                  <a:pt x="1772" y="205"/>
                </a:lnTo>
                <a:lnTo>
                  <a:pt x="1529" y="336"/>
                </a:lnTo>
                <a:lnTo>
                  <a:pt x="1287" y="466"/>
                </a:lnTo>
                <a:lnTo>
                  <a:pt x="1045" y="653"/>
                </a:lnTo>
                <a:lnTo>
                  <a:pt x="840" y="839"/>
                </a:lnTo>
                <a:lnTo>
                  <a:pt x="653" y="1044"/>
                </a:lnTo>
                <a:lnTo>
                  <a:pt x="485" y="1268"/>
                </a:lnTo>
                <a:lnTo>
                  <a:pt x="336" y="1510"/>
                </a:lnTo>
                <a:lnTo>
                  <a:pt x="224" y="1771"/>
                </a:lnTo>
                <a:lnTo>
                  <a:pt x="113" y="2032"/>
                </a:lnTo>
                <a:lnTo>
                  <a:pt x="57" y="2311"/>
                </a:lnTo>
                <a:lnTo>
                  <a:pt x="1" y="2610"/>
                </a:lnTo>
                <a:lnTo>
                  <a:pt x="1" y="2908"/>
                </a:lnTo>
                <a:lnTo>
                  <a:pt x="1" y="3132"/>
                </a:lnTo>
                <a:lnTo>
                  <a:pt x="38" y="3355"/>
                </a:lnTo>
                <a:lnTo>
                  <a:pt x="75" y="3560"/>
                </a:lnTo>
                <a:lnTo>
                  <a:pt x="150" y="3784"/>
                </a:lnTo>
                <a:lnTo>
                  <a:pt x="224" y="3970"/>
                </a:lnTo>
                <a:lnTo>
                  <a:pt x="299" y="4175"/>
                </a:lnTo>
                <a:lnTo>
                  <a:pt x="411" y="4362"/>
                </a:lnTo>
                <a:lnTo>
                  <a:pt x="523" y="4530"/>
                </a:lnTo>
                <a:lnTo>
                  <a:pt x="653" y="4697"/>
                </a:lnTo>
                <a:lnTo>
                  <a:pt x="802" y="4865"/>
                </a:lnTo>
                <a:lnTo>
                  <a:pt x="951" y="5014"/>
                </a:lnTo>
                <a:lnTo>
                  <a:pt x="1119" y="5145"/>
                </a:lnTo>
                <a:lnTo>
                  <a:pt x="1287" y="5275"/>
                </a:lnTo>
                <a:lnTo>
                  <a:pt x="1473" y="5387"/>
                </a:lnTo>
                <a:lnTo>
                  <a:pt x="1660" y="5480"/>
                </a:lnTo>
                <a:lnTo>
                  <a:pt x="1865" y="5555"/>
                </a:lnTo>
                <a:lnTo>
                  <a:pt x="1809" y="5443"/>
                </a:lnTo>
                <a:lnTo>
                  <a:pt x="1790" y="5331"/>
                </a:lnTo>
                <a:lnTo>
                  <a:pt x="1772" y="5219"/>
                </a:lnTo>
                <a:lnTo>
                  <a:pt x="1753" y="5089"/>
                </a:lnTo>
                <a:lnTo>
                  <a:pt x="1753" y="4567"/>
                </a:lnTo>
                <a:lnTo>
                  <a:pt x="1548" y="4418"/>
                </a:lnTo>
                <a:lnTo>
                  <a:pt x="1399" y="4231"/>
                </a:lnTo>
                <a:lnTo>
                  <a:pt x="1324" y="4138"/>
                </a:lnTo>
                <a:lnTo>
                  <a:pt x="1268" y="4045"/>
                </a:lnTo>
                <a:lnTo>
                  <a:pt x="1231" y="3933"/>
                </a:lnTo>
                <a:lnTo>
                  <a:pt x="1194" y="3821"/>
                </a:lnTo>
                <a:lnTo>
                  <a:pt x="1194" y="3784"/>
                </a:lnTo>
                <a:lnTo>
                  <a:pt x="1212" y="3728"/>
                </a:lnTo>
                <a:lnTo>
                  <a:pt x="1231" y="3691"/>
                </a:lnTo>
                <a:lnTo>
                  <a:pt x="1268" y="3654"/>
                </a:lnTo>
                <a:lnTo>
                  <a:pt x="1306" y="3635"/>
                </a:lnTo>
                <a:lnTo>
                  <a:pt x="1343" y="3616"/>
                </a:lnTo>
                <a:lnTo>
                  <a:pt x="1436" y="3616"/>
                </a:lnTo>
                <a:lnTo>
                  <a:pt x="1734" y="3691"/>
                </a:lnTo>
                <a:lnTo>
                  <a:pt x="2088" y="3747"/>
                </a:lnTo>
                <a:lnTo>
                  <a:pt x="2461" y="3784"/>
                </a:lnTo>
                <a:lnTo>
                  <a:pt x="2871" y="3803"/>
                </a:lnTo>
                <a:lnTo>
                  <a:pt x="3281" y="3784"/>
                </a:lnTo>
                <a:lnTo>
                  <a:pt x="3654" y="3747"/>
                </a:lnTo>
                <a:lnTo>
                  <a:pt x="4008" y="3691"/>
                </a:lnTo>
                <a:lnTo>
                  <a:pt x="4307" y="3616"/>
                </a:lnTo>
                <a:lnTo>
                  <a:pt x="4400" y="3616"/>
                </a:lnTo>
                <a:lnTo>
                  <a:pt x="4437" y="3635"/>
                </a:lnTo>
                <a:lnTo>
                  <a:pt x="4474" y="3654"/>
                </a:lnTo>
                <a:lnTo>
                  <a:pt x="4512" y="3691"/>
                </a:lnTo>
                <a:lnTo>
                  <a:pt x="4530" y="3728"/>
                </a:lnTo>
                <a:lnTo>
                  <a:pt x="4549" y="3784"/>
                </a:lnTo>
                <a:lnTo>
                  <a:pt x="4530" y="3821"/>
                </a:lnTo>
                <a:lnTo>
                  <a:pt x="4512" y="3933"/>
                </a:lnTo>
                <a:lnTo>
                  <a:pt x="4474" y="4045"/>
                </a:lnTo>
                <a:lnTo>
                  <a:pt x="4418" y="4138"/>
                </a:lnTo>
                <a:lnTo>
                  <a:pt x="4344" y="4231"/>
                </a:lnTo>
                <a:lnTo>
                  <a:pt x="4176" y="4418"/>
                </a:lnTo>
                <a:lnTo>
                  <a:pt x="3990" y="4567"/>
                </a:lnTo>
                <a:lnTo>
                  <a:pt x="3990" y="5089"/>
                </a:lnTo>
                <a:lnTo>
                  <a:pt x="3971" y="5219"/>
                </a:lnTo>
                <a:lnTo>
                  <a:pt x="3952" y="5331"/>
                </a:lnTo>
                <a:lnTo>
                  <a:pt x="3915" y="5443"/>
                </a:lnTo>
                <a:lnTo>
                  <a:pt x="3878" y="5555"/>
                </a:lnTo>
                <a:lnTo>
                  <a:pt x="3878" y="5555"/>
                </a:lnTo>
                <a:lnTo>
                  <a:pt x="4083" y="5480"/>
                </a:lnTo>
                <a:lnTo>
                  <a:pt x="4269" y="5387"/>
                </a:lnTo>
                <a:lnTo>
                  <a:pt x="4456" y="5257"/>
                </a:lnTo>
                <a:lnTo>
                  <a:pt x="4623" y="5145"/>
                </a:lnTo>
                <a:lnTo>
                  <a:pt x="4791" y="4996"/>
                </a:lnTo>
                <a:lnTo>
                  <a:pt x="4959" y="4846"/>
                </a:lnTo>
                <a:lnTo>
                  <a:pt x="5089" y="4697"/>
                </a:lnTo>
                <a:lnTo>
                  <a:pt x="5220" y="4530"/>
                </a:lnTo>
                <a:lnTo>
                  <a:pt x="5332" y="4343"/>
                </a:lnTo>
                <a:lnTo>
                  <a:pt x="5444" y="4157"/>
                </a:lnTo>
                <a:lnTo>
                  <a:pt x="5537" y="3952"/>
                </a:lnTo>
                <a:lnTo>
                  <a:pt x="5611" y="3747"/>
                </a:lnTo>
                <a:lnTo>
                  <a:pt x="5667" y="3542"/>
                </a:lnTo>
                <a:lnTo>
                  <a:pt x="5705" y="3318"/>
                </a:lnTo>
                <a:lnTo>
                  <a:pt x="5742" y="3094"/>
                </a:lnTo>
                <a:lnTo>
                  <a:pt x="5742" y="2871"/>
                </a:lnTo>
                <a:lnTo>
                  <a:pt x="5742" y="2572"/>
                </a:lnTo>
                <a:lnTo>
                  <a:pt x="5686" y="2293"/>
                </a:lnTo>
                <a:lnTo>
                  <a:pt x="5630" y="2013"/>
                </a:lnTo>
                <a:lnTo>
                  <a:pt x="5518" y="1752"/>
                </a:lnTo>
                <a:lnTo>
                  <a:pt x="5406" y="1510"/>
                </a:lnTo>
                <a:lnTo>
                  <a:pt x="5276" y="1268"/>
                </a:lnTo>
                <a:lnTo>
                  <a:pt x="5108" y="1063"/>
                </a:lnTo>
                <a:lnTo>
                  <a:pt x="4922" y="858"/>
                </a:lnTo>
                <a:lnTo>
                  <a:pt x="4717" y="671"/>
                </a:lnTo>
                <a:lnTo>
                  <a:pt x="4512" y="503"/>
                </a:lnTo>
                <a:lnTo>
                  <a:pt x="4269" y="354"/>
                </a:lnTo>
                <a:lnTo>
                  <a:pt x="4027" y="224"/>
                </a:lnTo>
                <a:lnTo>
                  <a:pt x="3766" y="131"/>
                </a:lnTo>
                <a:lnTo>
                  <a:pt x="3486" y="56"/>
                </a:lnTo>
                <a:lnTo>
                  <a:pt x="3207" y="19"/>
                </a:lnTo>
                <a:lnTo>
                  <a:pt x="2927" y="0"/>
                </a:lnTo>
                <a:close/>
                <a:moveTo>
                  <a:pt x="2480" y="4213"/>
                </a:moveTo>
                <a:lnTo>
                  <a:pt x="2405" y="4231"/>
                </a:lnTo>
                <a:lnTo>
                  <a:pt x="2349" y="4250"/>
                </a:lnTo>
                <a:lnTo>
                  <a:pt x="2126" y="4362"/>
                </a:lnTo>
                <a:lnTo>
                  <a:pt x="2126" y="5089"/>
                </a:lnTo>
                <a:lnTo>
                  <a:pt x="2144" y="5238"/>
                </a:lnTo>
                <a:lnTo>
                  <a:pt x="2182" y="5368"/>
                </a:lnTo>
                <a:lnTo>
                  <a:pt x="2256" y="5499"/>
                </a:lnTo>
                <a:lnTo>
                  <a:pt x="2349" y="5611"/>
                </a:lnTo>
                <a:lnTo>
                  <a:pt x="2443" y="5704"/>
                </a:lnTo>
                <a:lnTo>
                  <a:pt x="2573" y="5778"/>
                </a:lnTo>
                <a:lnTo>
                  <a:pt x="2704" y="5816"/>
                </a:lnTo>
                <a:lnTo>
                  <a:pt x="2853" y="5834"/>
                </a:lnTo>
                <a:lnTo>
                  <a:pt x="3020" y="5816"/>
                </a:lnTo>
                <a:lnTo>
                  <a:pt x="3151" y="5778"/>
                </a:lnTo>
                <a:lnTo>
                  <a:pt x="3281" y="5723"/>
                </a:lnTo>
                <a:lnTo>
                  <a:pt x="3393" y="5629"/>
                </a:lnTo>
                <a:lnTo>
                  <a:pt x="3486" y="5518"/>
                </a:lnTo>
                <a:lnTo>
                  <a:pt x="3561" y="5387"/>
                </a:lnTo>
                <a:lnTo>
                  <a:pt x="3598" y="5238"/>
                </a:lnTo>
                <a:lnTo>
                  <a:pt x="3617" y="5089"/>
                </a:lnTo>
                <a:lnTo>
                  <a:pt x="3617" y="4362"/>
                </a:lnTo>
                <a:lnTo>
                  <a:pt x="3393" y="4250"/>
                </a:lnTo>
                <a:lnTo>
                  <a:pt x="3337" y="4231"/>
                </a:lnTo>
                <a:lnTo>
                  <a:pt x="3263" y="4213"/>
                </a:lnTo>
                <a:lnTo>
                  <a:pt x="3207" y="4231"/>
                </a:lnTo>
                <a:lnTo>
                  <a:pt x="3151" y="4250"/>
                </a:lnTo>
                <a:lnTo>
                  <a:pt x="3095" y="4287"/>
                </a:lnTo>
                <a:lnTo>
                  <a:pt x="3039" y="4325"/>
                </a:lnTo>
                <a:lnTo>
                  <a:pt x="3020" y="4380"/>
                </a:lnTo>
                <a:lnTo>
                  <a:pt x="2983" y="4455"/>
                </a:lnTo>
                <a:lnTo>
                  <a:pt x="2965" y="4548"/>
                </a:lnTo>
                <a:lnTo>
                  <a:pt x="2965" y="4567"/>
                </a:lnTo>
                <a:lnTo>
                  <a:pt x="2927" y="4604"/>
                </a:lnTo>
                <a:lnTo>
                  <a:pt x="2871" y="4623"/>
                </a:lnTo>
                <a:lnTo>
                  <a:pt x="2815" y="4604"/>
                </a:lnTo>
                <a:lnTo>
                  <a:pt x="2778" y="4567"/>
                </a:lnTo>
                <a:lnTo>
                  <a:pt x="2778" y="4548"/>
                </a:lnTo>
                <a:lnTo>
                  <a:pt x="2741" y="4455"/>
                </a:lnTo>
                <a:lnTo>
                  <a:pt x="2722" y="4380"/>
                </a:lnTo>
                <a:lnTo>
                  <a:pt x="2685" y="4325"/>
                </a:lnTo>
                <a:lnTo>
                  <a:pt x="2648" y="4287"/>
                </a:lnTo>
                <a:lnTo>
                  <a:pt x="2592" y="4250"/>
                </a:lnTo>
                <a:lnTo>
                  <a:pt x="2536" y="4231"/>
                </a:lnTo>
                <a:lnTo>
                  <a:pt x="2480" y="421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5535487" y="3630236"/>
            <a:ext cx="175478" cy="174930"/>
          </a:xfrm>
          <a:custGeom>
            <a:rect b="b" l="l" r="r" t="t"/>
            <a:pathLst>
              <a:path extrusionOk="0" h="5742" w="5760">
                <a:moveTo>
                  <a:pt x="3914" y="1995"/>
                </a:moveTo>
                <a:lnTo>
                  <a:pt x="4026" y="2032"/>
                </a:lnTo>
                <a:lnTo>
                  <a:pt x="4138" y="2069"/>
                </a:lnTo>
                <a:lnTo>
                  <a:pt x="4250" y="2125"/>
                </a:lnTo>
                <a:lnTo>
                  <a:pt x="4343" y="2200"/>
                </a:lnTo>
                <a:lnTo>
                  <a:pt x="4418" y="2274"/>
                </a:lnTo>
                <a:lnTo>
                  <a:pt x="4474" y="2367"/>
                </a:lnTo>
                <a:lnTo>
                  <a:pt x="4492" y="2479"/>
                </a:lnTo>
                <a:lnTo>
                  <a:pt x="4492" y="2517"/>
                </a:lnTo>
                <a:lnTo>
                  <a:pt x="4492" y="2554"/>
                </a:lnTo>
                <a:lnTo>
                  <a:pt x="4455" y="2591"/>
                </a:lnTo>
                <a:lnTo>
                  <a:pt x="4436" y="2628"/>
                </a:lnTo>
                <a:lnTo>
                  <a:pt x="4306" y="2628"/>
                </a:lnTo>
                <a:lnTo>
                  <a:pt x="4269" y="2610"/>
                </a:lnTo>
                <a:lnTo>
                  <a:pt x="4157" y="2498"/>
                </a:lnTo>
                <a:lnTo>
                  <a:pt x="4082" y="2461"/>
                </a:lnTo>
                <a:lnTo>
                  <a:pt x="4008" y="2423"/>
                </a:lnTo>
                <a:lnTo>
                  <a:pt x="3896" y="2405"/>
                </a:lnTo>
                <a:lnTo>
                  <a:pt x="3803" y="2386"/>
                </a:lnTo>
                <a:lnTo>
                  <a:pt x="3709" y="2405"/>
                </a:lnTo>
                <a:lnTo>
                  <a:pt x="3616" y="2423"/>
                </a:lnTo>
                <a:lnTo>
                  <a:pt x="3523" y="2461"/>
                </a:lnTo>
                <a:lnTo>
                  <a:pt x="3448" y="2498"/>
                </a:lnTo>
                <a:lnTo>
                  <a:pt x="3337" y="2610"/>
                </a:lnTo>
                <a:lnTo>
                  <a:pt x="3299" y="2628"/>
                </a:lnTo>
                <a:lnTo>
                  <a:pt x="3187" y="2628"/>
                </a:lnTo>
                <a:lnTo>
                  <a:pt x="3150" y="2591"/>
                </a:lnTo>
                <a:lnTo>
                  <a:pt x="3132" y="2572"/>
                </a:lnTo>
                <a:lnTo>
                  <a:pt x="3113" y="2517"/>
                </a:lnTo>
                <a:lnTo>
                  <a:pt x="3113" y="2479"/>
                </a:lnTo>
                <a:lnTo>
                  <a:pt x="3150" y="2367"/>
                </a:lnTo>
                <a:lnTo>
                  <a:pt x="3206" y="2274"/>
                </a:lnTo>
                <a:lnTo>
                  <a:pt x="3281" y="2200"/>
                </a:lnTo>
                <a:lnTo>
                  <a:pt x="3355" y="2125"/>
                </a:lnTo>
                <a:lnTo>
                  <a:pt x="3467" y="2069"/>
                </a:lnTo>
                <a:lnTo>
                  <a:pt x="3579" y="2032"/>
                </a:lnTo>
                <a:lnTo>
                  <a:pt x="3691" y="1995"/>
                </a:lnTo>
                <a:close/>
                <a:moveTo>
                  <a:pt x="1957" y="1939"/>
                </a:moveTo>
                <a:lnTo>
                  <a:pt x="2032" y="1957"/>
                </a:lnTo>
                <a:lnTo>
                  <a:pt x="2088" y="1976"/>
                </a:lnTo>
                <a:lnTo>
                  <a:pt x="2162" y="2013"/>
                </a:lnTo>
                <a:lnTo>
                  <a:pt x="2218" y="2051"/>
                </a:lnTo>
                <a:lnTo>
                  <a:pt x="2255" y="2106"/>
                </a:lnTo>
                <a:lnTo>
                  <a:pt x="2293" y="2162"/>
                </a:lnTo>
                <a:lnTo>
                  <a:pt x="2311" y="2237"/>
                </a:lnTo>
                <a:lnTo>
                  <a:pt x="2311" y="2311"/>
                </a:lnTo>
                <a:lnTo>
                  <a:pt x="2311" y="2386"/>
                </a:lnTo>
                <a:lnTo>
                  <a:pt x="2293" y="2461"/>
                </a:lnTo>
                <a:lnTo>
                  <a:pt x="2255" y="2517"/>
                </a:lnTo>
                <a:lnTo>
                  <a:pt x="2218" y="2572"/>
                </a:lnTo>
                <a:lnTo>
                  <a:pt x="2162" y="2628"/>
                </a:lnTo>
                <a:lnTo>
                  <a:pt x="2088" y="2647"/>
                </a:lnTo>
                <a:lnTo>
                  <a:pt x="2032" y="2684"/>
                </a:lnTo>
                <a:lnTo>
                  <a:pt x="1883" y="2684"/>
                </a:lnTo>
                <a:lnTo>
                  <a:pt x="1808" y="2647"/>
                </a:lnTo>
                <a:lnTo>
                  <a:pt x="1734" y="2628"/>
                </a:lnTo>
                <a:lnTo>
                  <a:pt x="1678" y="2572"/>
                </a:lnTo>
                <a:lnTo>
                  <a:pt x="1640" y="2517"/>
                </a:lnTo>
                <a:lnTo>
                  <a:pt x="1603" y="2461"/>
                </a:lnTo>
                <a:lnTo>
                  <a:pt x="1584" y="2386"/>
                </a:lnTo>
                <a:lnTo>
                  <a:pt x="1584" y="2311"/>
                </a:lnTo>
                <a:lnTo>
                  <a:pt x="1584" y="2237"/>
                </a:lnTo>
                <a:lnTo>
                  <a:pt x="1603" y="2162"/>
                </a:lnTo>
                <a:lnTo>
                  <a:pt x="1640" y="2106"/>
                </a:lnTo>
                <a:lnTo>
                  <a:pt x="1678" y="2051"/>
                </a:lnTo>
                <a:lnTo>
                  <a:pt x="1734" y="2013"/>
                </a:lnTo>
                <a:lnTo>
                  <a:pt x="1808" y="1976"/>
                </a:lnTo>
                <a:lnTo>
                  <a:pt x="1883" y="1957"/>
                </a:lnTo>
                <a:lnTo>
                  <a:pt x="1957" y="1939"/>
                </a:lnTo>
                <a:close/>
                <a:moveTo>
                  <a:pt x="4399" y="3616"/>
                </a:moveTo>
                <a:lnTo>
                  <a:pt x="4436" y="3635"/>
                </a:lnTo>
                <a:lnTo>
                  <a:pt x="4474" y="3654"/>
                </a:lnTo>
                <a:lnTo>
                  <a:pt x="4511" y="3691"/>
                </a:lnTo>
                <a:lnTo>
                  <a:pt x="4530" y="3728"/>
                </a:lnTo>
                <a:lnTo>
                  <a:pt x="4548" y="3784"/>
                </a:lnTo>
                <a:lnTo>
                  <a:pt x="4548" y="3821"/>
                </a:lnTo>
                <a:lnTo>
                  <a:pt x="4511" y="3952"/>
                </a:lnTo>
                <a:lnTo>
                  <a:pt x="4474" y="4064"/>
                </a:lnTo>
                <a:lnTo>
                  <a:pt x="4418" y="4157"/>
                </a:lnTo>
                <a:lnTo>
                  <a:pt x="4343" y="4269"/>
                </a:lnTo>
                <a:lnTo>
                  <a:pt x="4250" y="4362"/>
                </a:lnTo>
                <a:lnTo>
                  <a:pt x="4157" y="4455"/>
                </a:lnTo>
                <a:lnTo>
                  <a:pt x="3933" y="4604"/>
                </a:lnTo>
                <a:lnTo>
                  <a:pt x="3691" y="4735"/>
                </a:lnTo>
                <a:lnTo>
                  <a:pt x="3411" y="4828"/>
                </a:lnTo>
                <a:lnTo>
                  <a:pt x="3150" y="4884"/>
                </a:lnTo>
                <a:lnTo>
                  <a:pt x="2871" y="4902"/>
                </a:lnTo>
                <a:lnTo>
                  <a:pt x="2610" y="4884"/>
                </a:lnTo>
                <a:lnTo>
                  <a:pt x="2330" y="4828"/>
                </a:lnTo>
                <a:lnTo>
                  <a:pt x="2069" y="4735"/>
                </a:lnTo>
                <a:lnTo>
                  <a:pt x="1827" y="4604"/>
                </a:lnTo>
                <a:lnTo>
                  <a:pt x="1603" y="4455"/>
                </a:lnTo>
                <a:lnTo>
                  <a:pt x="1510" y="4362"/>
                </a:lnTo>
                <a:lnTo>
                  <a:pt x="1417" y="4269"/>
                </a:lnTo>
                <a:lnTo>
                  <a:pt x="1342" y="4157"/>
                </a:lnTo>
                <a:lnTo>
                  <a:pt x="1286" y="4064"/>
                </a:lnTo>
                <a:lnTo>
                  <a:pt x="1230" y="3952"/>
                </a:lnTo>
                <a:lnTo>
                  <a:pt x="1212" y="3821"/>
                </a:lnTo>
                <a:lnTo>
                  <a:pt x="1212" y="3784"/>
                </a:lnTo>
                <a:lnTo>
                  <a:pt x="1212" y="3728"/>
                </a:lnTo>
                <a:lnTo>
                  <a:pt x="1249" y="3691"/>
                </a:lnTo>
                <a:lnTo>
                  <a:pt x="1268" y="3654"/>
                </a:lnTo>
                <a:lnTo>
                  <a:pt x="1305" y="3635"/>
                </a:lnTo>
                <a:lnTo>
                  <a:pt x="1361" y="3616"/>
                </a:lnTo>
                <a:lnTo>
                  <a:pt x="1454" y="3616"/>
                </a:lnTo>
                <a:lnTo>
                  <a:pt x="1734" y="3691"/>
                </a:lnTo>
                <a:lnTo>
                  <a:pt x="2088" y="3747"/>
                </a:lnTo>
                <a:lnTo>
                  <a:pt x="2461" y="3784"/>
                </a:lnTo>
                <a:lnTo>
                  <a:pt x="2871" y="3803"/>
                </a:lnTo>
                <a:lnTo>
                  <a:pt x="3281" y="3784"/>
                </a:lnTo>
                <a:lnTo>
                  <a:pt x="3672" y="3747"/>
                </a:lnTo>
                <a:lnTo>
                  <a:pt x="4008" y="3691"/>
                </a:lnTo>
                <a:lnTo>
                  <a:pt x="4306" y="3616"/>
                </a:lnTo>
                <a:close/>
                <a:moveTo>
                  <a:pt x="2591" y="0"/>
                </a:moveTo>
                <a:lnTo>
                  <a:pt x="2293" y="56"/>
                </a:lnTo>
                <a:lnTo>
                  <a:pt x="2013" y="131"/>
                </a:lnTo>
                <a:lnTo>
                  <a:pt x="1752" y="224"/>
                </a:lnTo>
                <a:lnTo>
                  <a:pt x="1510" y="336"/>
                </a:lnTo>
                <a:lnTo>
                  <a:pt x="1268" y="485"/>
                </a:lnTo>
                <a:lnTo>
                  <a:pt x="1044" y="653"/>
                </a:lnTo>
                <a:lnTo>
                  <a:pt x="839" y="839"/>
                </a:lnTo>
                <a:lnTo>
                  <a:pt x="652" y="1044"/>
                </a:lnTo>
                <a:lnTo>
                  <a:pt x="485" y="1268"/>
                </a:lnTo>
                <a:lnTo>
                  <a:pt x="354" y="1491"/>
                </a:lnTo>
                <a:lnTo>
                  <a:pt x="224" y="1752"/>
                </a:lnTo>
                <a:lnTo>
                  <a:pt x="131" y="2013"/>
                </a:lnTo>
                <a:lnTo>
                  <a:pt x="56" y="2293"/>
                </a:lnTo>
                <a:lnTo>
                  <a:pt x="19" y="2572"/>
                </a:lnTo>
                <a:lnTo>
                  <a:pt x="0" y="2871"/>
                </a:lnTo>
                <a:lnTo>
                  <a:pt x="19" y="3169"/>
                </a:lnTo>
                <a:lnTo>
                  <a:pt x="56" y="3449"/>
                </a:lnTo>
                <a:lnTo>
                  <a:pt x="131" y="3728"/>
                </a:lnTo>
                <a:lnTo>
                  <a:pt x="224" y="3989"/>
                </a:lnTo>
                <a:lnTo>
                  <a:pt x="354" y="4231"/>
                </a:lnTo>
                <a:lnTo>
                  <a:pt x="485" y="4474"/>
                </a:lnTo>
                <a:lnTo>
                  <a:pt x="652" y="4697"/>
                </a:lnTo>
                <a:lnTo>
                  <a:pt x="839" y="4902"/>
                </a:lnTo>
                <a:lnTo>
                  <a:pt x="1044" y="5089"/>
                </a:lnTo>
                <a:lnTo>
                  <a:pt x="1268" y="5257"/>
                </a:lnTo>
                <a:lnTo>
                  <a:pt x="1510" y="5406"/>
                </a:lnTo>
                <a:lnTo>
                  <a:pt x="1752" y="5518"/>
                </a:lnTo>
                <a:lnTo>
                  <a:pt x="2013" y="5611"/>
                </a:lnTo>
                <a:lnTo>
                  <a:pt x="2293" y="5685"/>
                </a:lnTo>
                <a:lnTo>
                  <a:pt x="2591" y="5723"/>
                </a:lnTo>
                <a:lnTo>
                  <a:pt x="2871" y="5741"/>
                </a:lnTo>
                <a:lnTo>
                  <a:pt x="3169" y="5723"/>
                </a:lnTo>
                <a:lnTo>
                  <a:pt x="3448" y="5685"/>
                </a:lnTo>
                <a:lnTo>
                  <a:pt x="3728" y="5611"/>
                </a:lnTo>
                <a:lnTo>
                  <a:pt x="3989" y="5518"/>
                </a:lnTo>
                <a:lnTo>
                  <a:pt x="4250" y="5406"/>
                </a:lnTo>
                <a:lnTo>
                  <a:pt x="4492" y="5257"/>
                </a:lnTo>
                <a:lnTo>
                  <a:pt x="4716" y="5089"/>
                </a:lnTo>
                <a:lnTo>
                  <a:pt x="4902" y="4902"/>
                </a:lnTo>
                <a:lnTo>
                  <a:pt x="5089" y="4697"/>
                </a:lnTo>
                <a:lnTo>
                  <a:pt x="5256" y="4474"/>
                </a:lnTo>
                <a:lnTo>
                  <a:pt x="5406" y="4231"/>
                </a:lnTo>
                <a:lnTo>
                  <a:pt x="5536" y="3989"/>
                </a:lnTo>
                <a:lnTo>
                  <a:pt x="5629" y="3728"/>
                </a:lnTo>
                <a:lnTo>
                  <a:pt x="5704" y="3449"/>
                </a:lnTo>
                <a:lnTo>
                  <a:pt x="5741" y="3169"/>
                </a:lnTo>
                <a:lnTo>
                  <a:pt x="5760" y="2871"/>
                </a:lnTo>
                <a:lnTo>
                  <a:pt x="5741" y="2572"/>
                </a:lnTo>
                <a:lnTo>
                  <a:pt x="5704" y="2293"/>
                </a:lnTo>
                <a:lnTo>
                  <a:pt x="5629" y="2013"/>
                </a:lnTo>
                <a:lnTo>
                  <a:pt x="5536" y="1752"/>
                </a:lnTo>
                <a:lnTo>
                  <a:pt x="5406" y="1491"/>
                </a:lnTo>
                <a:lnTo>
                  <a:pt x="5256" y="1268"/>
                </a:lnTo>
                <a:lnTo>
                  <a:pt x="5089" y="1044"/>
                </a:lnTo>
                <a:lnTo>
                  <a:pt x="4902" y="839"/>
                </a:lnTo>
                <a:lnTo>
                  <a:pt x="4716" y="653"/>
                </a:lnTo>
                <a:lnTo>
                  <a:pt x="4492" y="485"/>
                </a:lnTo>
                <a:lnTo>
                  <a:pt x="4250" y="336"/>
                </a:lnTo>
                <a:lnTo>
                  <a:pt x="3989" y="224"/>
                </a:lnTo>
                <a:lnTo>
                  <a:pt x="3728" y="131"/>
                </a:lnTo>
                <a:lnTo>
                  <a:pt x="3448" y="56"/>
                </a:lnTo>
                <a:lnTo>
                  <a:pt x="31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5035750" y="3630236"/>
            <a:ext cx="203354" cy="180597"/>
          </a:xfrm>
          <a:custGeom>
            <a:rect b="b" l="l" r="r" t="t"/>
            <a:pathLst>
              <a:path extrusionOk="0" h="5928" w="6675">
                <a:moveTo>
                  <a:pt x="3431" y="0"/>
                </a:moveTo>
                <a:lnTo>
                  <a:pt x="3244" y="19"/>
                </a:lnTo>
                <a:lnTo>
                  <a:pt x="3077" y="75"/>
                </a:lnTo>
                <a:lnTo>
                  <a:pt x="2909" y="131"/>
                </a:lnTo>
                <a:lnTo>
                  <a:pt x="2741" y="205"/>
                </a:lnTo>
                <a:lnTo>
                  <a:pt x="2592" y="298"/>
                </a:lnTo>
                <a:lnTo>
                  <a:pt x="2424" y="410"/>
                </a:lnTo>
                <a:lnTo>
                  <a:pt x="2294" y="541"/>
                </a:lnTo>
                <a:lnTo>
                  <a:pt x="3338" y="1063"/>
                </a:lnTo>
                <a:lnTo>
                  <a:pt x="3338" y="1286"/>
                </a:lnTo>
                <a:lnTo>
                  <a:pt x="3356" y="1417"/>
                </a:lnTo>
                <a:lnTo>
                  <a:pt x="3393" y="1566"/>
                </a:lnTo>
                <a:lnTo>
                  <a:pt x="3468" y="1696"/>
                </a:lnTo>
                <a:lnTo>
                  <a:pt x="3561" y="1808"/>
                </a:lnTo>
                <a:lnTo>
                  <a:pt x="4120" y="2367"/>
                </a:lnTo>
                <a:lnTo>
                  <a:pt x="4214" y="2442"/>
                </a:lnTo>
                <a:lnTo>
                  <a:pt x="4288" y="2498"/>
                </a:lnTo>
                <a:lnTo>
                  <a:pt x="4381" y="2535"/>
                </a:lnTo>
                <a:lnTo>
                  <a:pt x="4475" y="2572"/>
                </a:lnTo>
                <a:lnTo>
                  <a:pt x="4568" y="2591"/>
                </a:lnTo>
                <a:lnTo>
                  <a:pt x="4661" y="2591"/>
                </a:lnTo>
                <a:lnTo>
                  <a:pt x="4754" y="2572"/>
                </a:lnTo>
                <a:lnTo>
                  <a:pt x="4847" y="2554"/>
                </a:lnTo>
                <a:lnTo>
                  <a:pt x="5183" y="2889"/>
                </a:lnTo>
                <a:lnTo>
                  <a:pt x="5052" y="3038"/>
                </a:lnTo>
                <a:lnTo>
                  <a:pt x="5015" y="3094"/>
                </a:lnTo>
                <a:lnTo>
                  <a:pt x="4996" y="3169"/>
                </a:lnTo>
                <a:lnTo>
                  <a:pt x="5015" y="3225"/>
                </a:lnTo>
                <a:lnTo>
                  <a:pt x="5052" y="3299"/>
                </a:lnTo>
                <a:lnTo>
                  <a:pt x="5313" y="3560"/>
                </a:lnTo>
                <a:lnTo>
                  <a:pt x="5369" y="3598"/>
                </a:lnTo>
                <a:lnTo>
                  <a:pt x="5444" y="3616"/>
                </a:lnTo>
                <a:lnTo>
                  <a:pt x="5518" y="3598"/>
                </a:lnTo>
                <a:lnTo>
                  <a:pt x="5574" y="3560"/>
                </a:lnTo>
                <a:lnTo>
                  <a:pt x="6618" y="2498"/>
                </a:lnTo>
                <a:lnTo>
                  <a:pt x="6655" y="2442"/>
                </a:lnTo>
                <a:lnTo>
                  <a:pt x="6674" y="2367"/>
                </a:lnTo>
                <a:lnTo>
                  <a:pt x="6655" y="2311"/>
                </a:lnTo>
                <a:lnTo>
                  <a:pt x="6618" y="2237"/>
                </a:lnTo>
                <a:lnTo>
                  <a:pt x="6357" y="1976"/>
                </a:lnTo>
                <a:lnTo>
                  <a:pt x="6301" y="1939"/>
                </a:lnTo>
                <a:lnTo>
                  <a:pt x="6227" y="1920"/>
                </a:lnTo>
                <a:lnTo>
                  <a:pt x="6152" y="1939"/>
                </a:lnTo>
                <a:lnTo>
                  <a:pt x="6096" y="1976"/>
                </a:lnTo>
                <a:lnTo>
                  <a:pt x="5966" y="2106"/>
                </a:lnTo>
                <a:lnTo>
                  <a:pt x="5630" y="1771"/>
                </a:lnTo>
                <a:lnTo>
                  <a:pt x="5649" y="1678"/>
                </a:lnTo>
                <a:lnTo>
                  <a:pt x="5649" y="1585"/>
                </a:lnTo>
                <a:lnTo>
                  <a:pt x="5649" y="1491"/>
                </a:lnTo>
                <a:lnTo>
                  <a:pt x="5630" y="1398"/>
                </a:lnTo>
                <a:lnTo>
                  <a:pt x="5612" y="1305"/>
                </a:lnTo>
                <a:lnTo>
                  <a:pt x="5556" y="1212"/>
                </a:lnTo>
                <a:lnTo>
                  <a:pt x="5500" y="1137"/>
                </a:lnTo>
                <a:lnTo>
                  <a:pt x="5444" y="1063"/>
                </a:lnTo>
                <a:lnTo>
                  <a:pt x="4922" y="541"/>
                </a:lnTo>
                <a:lnTo>
                  <a:pt x="4773" y="410"/>
                </a:lnTo>
                <a:lnTo>
                  <a:pt x="4624" y="298"/>
                </a:lnTo>
                <a:lnTo>
                  <a:pt x="4475" y="205"/>
                </a:lnTo>
                <a:lnTo>
                  <a:pt x="4307" y="131"/>
                </a:lnTo>
                <a:lnTo>
                  <a:pt x="4139" y="75"/>
                </a:lnTo>
                <a:lnTo>
                  <a:pt x="3953" y="19"/>
                </a:lnTo>
                <a:lnTo>
                  <a:pt x="3785" y="0"/>
                </a:lnTo>
                <a:close/>
                <a:moveTo>
                  <a:pt x="3188" y="1920"/>
                </a:moveTo>
                <a:lnTo>
                  <a:pt x="225" y="4697"/>
                </a:lnTo>
                <a:lnTo>
                  <a:pt x="131" y="4809"/>
                </a:lnTo>
                <a:lnTo>
                  <a:pt x="57" y="4921"/>
                </a:lnTo>
                <a:lnTo>
                  <a:pt x="20" y="5070"/>
                </a:lnTo>
                <a:lnTo>
                  <a:pt x="1" y="5201"/>
                </a:lnTo>
                <a:lnTo>
                  <a:pt x="20" y="5350"/>
                </a:lnTo>
                <a:lnTo>
                  <a:pt x="57" y="5480"/>
                </a:lnTo>
                <a:lnTo>
                  <a:pt x="113" y="5611"/>
                </a:lnTo>
                <a:lnTo>
                  <a:pt x="206" y="5723"/>
                </a:lnTo>
                <a:lnTo>
                  <a:pt x="318" y="5816"/>
                </a:lnTo>
                <a:lnTo>
                  <a:pt x="448" y="5890"/>
                </a:lnTo>
                <a:lnTo>
                  <a:pt x="597" y="5928"/>
                </a:lnTo>
                <a:lnTo>
                  <a:pt x="728" y="5928"/>
                </a:lnTo>
                <a:lnTo>
                  <a:pt x="877" y="5909"/>
                </a:lnTo>
                <a:lnTo>
                  <a:pt x="1008" y="5872"/>
                </a:lnTo>
                <a:lnTo>
                  <a:pt x="1138" y="5797"/>
                </a:lnTo>
                <a:lnTo>
                  <a:pt x="1250" y="5704"/>
                </a:lnTo>
                <a:lnTo>
                  <a:pt x="4009" y="2740"/>
                </a:lnTo>
                <a:lnTo>
                  <a:pt x="3878" y="2628"/>
                </a:lnTo>
                <a:lnTo>
                  <a:pt x="3300" y="2069"/>
                </a:lnTo>
                <a:lnTo>
                  <a:pt x="3188" y="192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4523552" y="3630236"/>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4071553" y="3630236"/>
            <a:ext cx="191960" cy="180597"/>
          </a:xfrm>
          <a:custGeom>
            <a:rect b="b" l="l" r="r" t="t"/>
            <a:pathLst>
              <a:path extrusionOk="0" h="5928" w="6301">
                <a:moveTo>
                  <a:pt x="3169" y="0"/>
                </a:moveTo>
                <a:lnTo>
                  <a:pt x="3113" y="37"/>
                </a:lnTo>
                <a:lnTo>
                  <a:pt x="3076" y="112"/>
                </a:lnTo>
                <a:lnTo>
                  <a:pt x="3057" y="187"/>
                </a:lnTo>
                <a:lnTo>
                  <a:pt x="3057" y="373"/>
                </a:lnTo>
                <a:lnTo>
                  <a:pt x="2927" y="410"/>
                </a:lnTo>
                <a:lnTo>
                  <a:pt x="2815" y="466"/>
                </a:lnTo>
                <a:lnTo>
                  <a:pt x="2703" y="541"/>
                </a:lnTo>
                <a:lnTo>
                  <a:pt x="2629" y="615"/>
                </a:lnTo>
                <a:lnTo>
                  <a:pt x="2554" y="727"/>
                </a:lnTo>
                <a:lnTo>
                  <a:pt x="2498" y="839"/>
                </a:lnTo>
                <a:lnTo>
                  <a:pt x="2480" y="969"/>
                </a:lnTo>
                <a:lnTo>
                  <a:pt x="2480" y="1119"/>
                </a:lnTo>
                <a:lnTo>
                  <a:pt x="2517" y="1212"/>
                </a:lnTo>
                <a:lnTo>
                  <a:pt x="2536" y="1305"/>
                </a:lnTo>
                <a:lnTo>
                  <a:pt x="2591" y="1379"/>
                </a:lnTo>
                <a:lnTo>
                  <a:pt x="2647" y="1454"/>
                </a:lnTo>
                <a:lnTo>
                  <a:pt x="2722" y="1529"/>
                </a:lnTo>
                <a:lnTo>
                  <a:pt x="2797" y="1585"/>
                </a:lnTo>
                <a:lnTo>
                  <a:pt x="2890" y="1622"/>
                </a:lnTo>
                <a:lnTo>
                  <a:pt x="2983" y="1659"/>
                </a:lnTo>
                <a:lnTo>
                  <a:pt x="3561" y="1827"/>
                </a:lnTo>
                <a:lnTo>
                  <a:pt x="3598" y="1845"/>
                </a:lnTo>
                <a:lnTo>
                  <a:pt x="3635" y="1883"/>
                </a:lnTo>
                <a:lnTo>
                  <a:pt x="3635" y="1920"/>
                </a:lnTo>
                <a:lnTo>
                  <a:pt x="3617" y="1976"/>
                </a:lnTo>
                <a:lnTo>
                  <a:pt x="3579" y="2013"/>
                </a:lnTo>
                <a:lnTo>
                  <a:pt x="3095" y="2013"/>
                </a:lnTo>
                <a:lnTo>
                  <a:pt x="3039" y="1995"/>
                </a:lnTo>
                <a:lnTo>
                  <a:pt x="3002" y="1976"/>
                </a:lnTo>
                <a:lnTo>
                  <a:pt x="2946" y="1976"/>
                </a:lnTo>
                <a:lnTo>
                  <a:pt x="2908" y="1995"/>
                </a:lnTo>
                <a:lnTo>
                  <a:pt x="2871" y="2013"/>
                </a:lnTo>
                <a:lnTo>
                  <a:pt x="2666" y="2218"/>
                </a:lnTo>
                <a:lnTo>
                  <a:pt x="2647" y="2274"/>
                </a:lnTo>
                <a:lnTo>
                  <a:pt x="2629" y="2330"/>
                </a:lnTo>
                <a:lnTo>
                  <a:pt x="2647" y="2386"/>
                </a:lnTo>
                <a:lnTo>
                  <a:pt x="2685" y="2442"/>
                </a:lnTo>
                <a:lnTo>
                  <a:pt x="2778" y="2479"/>
                </a:lnTo>
                <a:lnTo>
                  <a:pt x="2871" y="2517"/>
                </a:lnTo>
                <a:lnTo>
                  <a:pt x="2964" y="2554"/>
                </a:lnTo>
                <a:lnTo>
                  <a:pt x="3057" y="2572"/>
                </a:lnTo>
                <a:lnTo>
                  <a:pt x="3057" y="2777"/>
                </a:lnTo>
                <a:lnTo>
                  <a:pt x="3076" y="2852"/>
                </a:lnTo>
                <a:lnTo>
                  <a:pt x="3113" y="2908"/>
                </a:lnTo>
                <a:lnTo>
                  <a:pt x="3169" y="2945"/>
                </a:lnTo>
                <a:lnTo>
                  <a:pt x="3244" y="2964"/>
                </a:lnTo>
                <a:lnTo>
                  <a:pt x="3430" y="2964"/>
                </a:lnTo>
                <a:lnTo>
                  <a:pt x="3523" y="2908"/>
                </a:lnTo>
                <a:lnTo>
                  <a:pt x="3579" y="2852"/>
                </a:lnTo>
                <a:lnTo>
                  <a:pt x="3598" y="2815"/>
                </a:lnTo>
                <a:lnTo>
                  <a:pt x="3598" y="2777"/>
                </a:lnTo>
                <a:lnTo>
                  <a:pt x="3598" y="2572"/>
                </a:lnTo>
                <a:lnTo>
                  <a:pt x="3729" y="2554"/>
                </a:lnTo>
                <a:lnTo>
                  <a:pt x="3859" y="2498"/>
                </a:lnTo>
                <a:lnTo>
                  <a:pt x="3952" y="2423"/>
                </a:lnTo>
                <a:lnTo>
                  <a:pt x="4045" y="2330"/>
                </a:lnTo>
                <a:lnTo>
                  <a:pt x="4120" y="2237"/>
                </a:lnTo>
                <a:lnTo>
                  <a:pt x="4157" y="2106"/>
                </a:lnTo>
                <a:lnTo>
                  <a:pt x="4195" y="1976"/>
                </a:lnTo>
                <a:lnTo>
                  <a:pt x="4195" y="1845"/>
                </a:lnTo>
                <a:lnTo>
                  <a:pt x="4157" y="1752"/>
                </a:lnTo>
                <a:lnTo>
                  <a:pt x="4139" y="1659"/>
                </a:lnTo>
                <a:lnTo>
                  <a:pt x="4083" y="1566"/>
                </a:lnTo>
                <a:lnTo>
                  <a:pt x="4027" y="1491"/>
                </a:lnTo>
                <a:lnTo>
                  <a:pt x="3952" y="1435"/>
                </a:lnTo>
                <a:lnTo>
                  <a:pt x="3878" y="1379"/>
                </a:lnTo>
                <a:lnTo>
                  <a:pt x="3784" y="1324"/>
                </a:lnTo>
                <a:lnTo>
                  <a:pt x="3691" y="1286"/>
                </a:lnTo>
                <a:lnTo>
                  <a:pt x="3113" y="1119"/>
                </a:lnTo>
                <a:lnTo>
                  <a:pt x="3057" y="1100"/>
                </a:lnTo>
                <a:lnTo>
                  <a:pt x="3039" y="1025"/>
                </a:lnTo>
                <a:lnTo>
                  <a:pt x="3039" y="988"/>
                </a:lnTo>
                <a:lnTo>
                  <a:pt x="3076" y="969"/>
                </a:lnTo>
                <a:lnTo>
                  <a:pt x="3095" y="951"/>
                </a:lnTo>
                <a:lnTo>
                  <a:pt x="3132" y="932"/>
                </a:lnTo>
                <a:lnTo>
                  <a:pt x="3523" y="932"/>
                </a:lnTo>
                <a:lnTo>
                  <a:pt x="3635" y="969"/>
                </a:lnTo>
                <a:lnTo>
                  <a:pt x="3766" y="969"/>
                </a:lnTo>
                <a:lnTo>
                  <a:pt x="3803" y="932"/>
                </a:lnTo>
                <a:lnTo>
                  <a:pt x="4008" y="727"/>
                </a:lnTo>
                <a:lnTo>
                  <a:pt x="4027" y="690"/>
                </a:lnTo>
                <a:lnTo>
                  <a:pt x="4045" y="615"/>
                </a:lnTo>
                <a:lnTo>
                  <a:pt x="4027" y="559"/>
                </a:lnTo>
                <a:lnTo>
                  <a:pt x="3989" y="522"/>
                </a:lnTo>
                <a:lnTo>
                  <a:pt x="3878" y="466"/>
                </a:lnTo>
                <a:lnTo>
                  <a:pt x="3766" y="429"/>
                </a:lnTo>
                <a:lnTo>
                  <a:pt x="3617" y="392"/>
                </a:lnTo>
                <a:lnTo>
                  <a:pt x="3617" y="187"/>
                </a:lnTo>
                <a:lnTo>
                  <a:pt x="3598" y="112"/>
                </a:lnTo>
                <a:lnTo>
                  <a:pt x="3561" y="37"/>
                </a:lnTo>
                <a:lnTo>
                  <a:pt x="3505" y="0"/>
                </a:lnTo>
                <a:close/>
                <a:moveTo>
                  <a:pt x="2107" y="3709"/>
                </a:moveTo>
                <a:lnTo>
                  <a:pt x="1883" y="3728"/>
                </a:lnTo>
                <a:lnTo>
                  <a:pt x="1678" y="3784"/>
                </a:lnTo>
                <a:lnTo>
                  <a:pt x="1473" y="3877"/>
                </a:lnTo>
                <a:lnTo>
                  <a:pt x="1287" y="4008"/>
                </a:lnTo>
                <a:lnTo>
                  <a:pt x="783" y="4455"/>
                </a:lnTo>
                <a:lnTo>
                  <a:pt x="112" y="4455"/>
                </a:lnTo>
                <a:lnTo>
                  <a:pt x="56" y="4492"/>
                </a:lnTo>
                <a:lnTo>
                  <a:pt x="19" y="4567"/>
                </a:lnTo>
                <a:lnTo>
                  <a:pt x="1" y="4641"/>
                </a:lnTo>
                <a:lnTo>
                  <a:pt x="1" y="5741"/>
                </a:lnTo>
                <a:lnTo>
                  <a:pt x="19" y="5816"/>
                </a:lnTo>
                <a:lnTo>
                  <a:pt x="56" y="5872"/>
                </a:lnTo>
                <a:lnTo>
                  <a:pt x="112" y="5909"/>
                </a:lnTo>
                <a:lnTo>
                  <a:pt x="168" y="5928"/>
                </a:lnTo>
                <a:lnTo>
                  <a:pt x="4195" y="5928"/>
                </a:lnTo>
                <a:lnTo>
                  <a:pt x="4306" y="5890"/>
                </a:lnTo>
                <a:lnTo>
                  <a:pt x="4418" y="5834"/>
                </a:lnTo>
                <a:lnTo>
                  <a:pt x="4511" y="5778"/>
                </a:lnTo>
                <a:lnTo>
                  <a:pt x="6170" y="4362"/>
                </a:lnTo>
                <a:lnTo>
                  <a:pt x="6226" y="4306"/>
                </a:lnTo>
                <a:lnTo>
                  <a:pt x="6264" y="4231"/>
                </a:lnTo>
                <a:lnTo>
                  <a:pt x="6301" y="4157"/>
                </a:lnTo>
                <a:lnTo>
                  <a:pt x="6301" y="4082"/>
                </a:lnTo>
                <a:lnTo>
                  <a:pt x="6301" y="4008"/>
                </a:lnTo>
                <a:lnTo>
                  <a:pt x="6282" y="3933"/>
                </a:lnTo>
                <a:lnTo>
                  <a:pt x="6245" y="3859"/>
                </a:lnTo>
                <a:lnTo>
                  <a:pt x="6189" y="3803"/>
                </a:lnTo>
                <a:lnTo>
                  <a:pt x="6133" y="3765"/>
                </a:lnTo>
                <a:lnTo>
                  <a:pt x="6077" y="3728"/>
                </a:lnTo>
                <a:lnTo>
                  <a:pt x="6021" y="3709"/>
                </a:lnTo>
                <a:lnTo>
                  <a:pt x="5965" y="3709"/>
                </a:lnTo>
                <a:lnTo>
                  <a:pt x="5835" y="3728"/>
                </a:lnTo>
                <a:lnTo>
                  <a:pt x="5779" y="3765"/>
                </a:lnTo>
                <a:lnTo>
                  <a:pt x="5723" y="3803"/>
                </a:lnTo>
                <a:lnTo>
                  <a:pt x="4716" y="4660"/>
                </a:lnTo>
                <a:lnTo>
                  <a:pt x="4605" y="4735"/>
                </a:lnTo>
                <a:lnTo>
                  <a:pt x="4511" y="4772"/>
                </a:lnTo>
                <a:lnTo>
                  <a:pt x="4400" y="4809"/>
                </a:lnTo>
                <a:lnTo>
                  <a:pt x="2908" y="4809"/>
                </a:lnTo>
                <a:lnTo>
                  <a:pt x="2852" y="4772"/>
                </a:lnTo>
                <a:lnTo>
                  <a:pt x="2815" y="4697"/>
                </a:lnTo>
                <a:lnTo>
                  <a:pt x="2797" y="4641"/>
                </a:lnTo>
                <a:lnTo>
                  <a:pt x="2815" y="4567"/>
                </a:lnTo>
                <a:lnTo>
                  <a:pt x="2852" y="4492"/>
                </a:lnTo>
                <a:lnTo>
                  <a:pt x="2908" y="4455"/>
                </a:lnTo>
                <a:lnTo>
                  <a:pt x="3840" y="4455"/>
                </a:lnTo>
                <a:lnTo>
                  <a:pt x="3896" y="4436"/>
                </a:lnTo>
                <a:lnTo>
                  <a:pt x="3952" y="4418"/>
                </a:lnTo>
                <a:lnTo>
                  <a:pt x="4064" y="4362"/>
                </a:lnTo>
                <a:lnTo>
                  <a:pt x="4120" y="4325"/>
                </a:lnTo>
                <a:lnTo>
                  <a:pt x="4157" y="4269"/>
                </a:lnTo>
                <a:lnTo>
                  <a:pt x="4176" y="4213"/>
                </a:lnTo>
                <a:lnTo>
                  <a:pt x="4195" y="4138"/>
                </a:lnTo>
                <a:lnTo>
                  <a:pt x="4195" y="4045"/>
                </a:lnTo>
                <a:lnTo>
                  <a:pt x="4195" y="3970"/>
                </a:lnTo>
                <a:lnTo>
                  <a:pt x="4157" y="3896"/>
                </a:lnTo>
                <a:lnTo>
                  <a:pt x="4120" y="3840"/>
                </a:lnTo>
                <a:lnTo>
                  <a:pt x="4064" y="3784"/>
                </a:lnTo>
                <a:lnTo>
                  <a:pt x="4008" y="3747"/>
                </a:lnTo>
                <a:lnTo>
                  <a:pt x="3934" y="370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3652485" y="3630236"/>
            <a:ext cx="158448" cy="180597"/>
          </a:xfrm>
          <a:custGeom>
            <a:rect b="b" l="l" r="r" t="t"/>
            <a:pathLst>
              <a:path extrusionOk="0" h="5928" w="5201">
                <a:moveTo>
                  <a:pt x="2629" y="0"/>
                </a:moveTo>
                <a:lnTo>
                  <a:pt x="2535" y="19"/>
                </a:lnTo>
                <a:lnTo>
                  <a:pt x="2442" y="56"/>
                </a:lnTo>
                <a:lnTo>
                  <a:pt x="2368" y="112"/>
                </a:lnTo>
                <a:lnTo>
                  <a:pt x="2312" y="187"/>
                </a:lnTo>
                <a:lnTo>
                  <a:pt x="2274" y="261"/>
                </a:lnTo>
                <a:lnTo>
                  <a:pt x="2237" y="354"/>
                </a:lnTo>
                <a:lnTo>
                  <a:pt x="2237" y="447"/>
                </a:lnTo>
                <a:lnTo>
                  <a:pt x="2237" y="2964"/>
                </a:lnTo>
                <a:lnTo>
                  <a:pt x="2144" y="2964"/>
                </a:lnTo>
                <a:lnTo>
                  <a:pt x="2144" y="932"/>
                </a:lnTo>
                <a:lnTo>
                  <a:pt x="2125" y="839"/>
                </a:lnTo>
                <a:lnTo>
                  <a:pt x="2107" y="764"/>
                </a:lnTo>
                <a:lnTo>
                  <a:pt x="2069" y="671"/>
                </a:lnTo>
                <a:lnTo>
                  <a:pt x="2013" y="615"/>
                </a:lnTo>
                <a:lnTo>
                  <a:pt x="1939" y="541"/>
                </a:lnTo>
                <a:lnTo>
                  <a:pt x="1864" y="503"/>
                </a:lnTo>
                <a:lnTo>
                  <a:pt x="1790" y="466"/>
                </a:lnTo>
                <a:lnTo>
                  <a:pt x="1603" y="466"/>
                </a:lnTo>
                <a:lnTo>
                  <a:pt x="1510" y="485"/>
                </a:lnTo>
                <a:lnTo>
                  <a:pt x="1436" y="522"/>
                </a:lnTo>
                <a:lnTo>
                  <a:pt x="1361" y="578"/>
                </a:lnTo>
                <a:lnTo>
                  <a:pt x="1287" y="653"/>
                </a:lnTo>
                <a:lnTo>
                  <a:pt x="1249" y="727"/>
                </a:lnTo>
                <a:lnTo>
                  <a:pt x="1212" y="820"/>
                </a:lnTo>
                <a:lnTo>
                  <a:pt x="1212" y="913"/>
                </a:lnTo>
                <a:lnTo>
                  <a:pt x="1212" y="3654"/>
                </a:lnTo>
                <a:lnTo>
                  <a:pt x="839" y="3150"/>
                </a:lnTo>
                <a:lnTo>
                  <a:pt x="783" y="3076"/>
                </a:lnTo>
                <a:lnTo>
                  <a:pt x="709" y="3020"/>
                </a:lnTo>
                <a:lnTo>
                  <a:pt x="615" y="2983"/>
                </a:lnTo>
                <a:lnTo>
                  <a:pt x="541" y="2964"/>
                </a:lnTo>
                <a:lnTo>
                  <a:pt x="448" y="2964"/>
                </a:lnTo>
                <a:lnTo>
                  <a:pt x="355" y="2983"/>
                </a:lnTo>
                <a:lnTo>
                  <a:pt x="280" y="3001"/>
                </a:lnTo>
                <a:lnTo>
                  <a:pt x="187" y="3057"/>
                </a:lnTo>
                <a:lnTo>
                  <a:pt x="131" y="3113"/>
                </a:lnTo>
                <a:lnTo>
                  <a:pt x="75" y="3188"/>
                </a:lnTo>
                <a:lnTo>
                  <a:pt x="38" y="3262"/>
                </a:lnTo>
                <a:lnTo>
                  <a:pt x="0" y="3355"/>
                </a:lnTo>
                <a:lnTo>
                  <a:pt x="0" y="3449"/>
                </a:lnTo>
                <a:lnTo>
                  <a:pt x="19" y="3523"/>
                </a:lnTo>
                <a:lnTo>
                  <a:pt x="38" y="3616"/>
                </a:lnTo>
                <a:lnTo>
                  <a:pt x="94" y="3691"/>
                </a:lnTo>
                <a:lnTo>
                  <a:pt x="1547" y="5704"/>
                </a:lnTo>
                <a:lnTo>
                  <a:pt x="1641" y="5797"/>
                </a:lnTo>
                <a:lnTo>
                  <a:pt x="1753" y="5872"/>
                </a:lnTo>
                <a:lnTo>
                  <a:pt x="1864" y="5909"/>
                </a:lnTo>
                <a:lnTo>
                  <a:pt x="1995" y="5928"/>
                </a:lnTo>
                <a:lnTo>
                  <a:pt x="4381" y="5928"/>
                </a:lnTo>
                <a:lnTo>
                  <a:pt x="4474" y="5909"/>
                </a:lnTo>
                <a:lnTo>
                  <a:pt x="4567" y="5853"/>
                </a:lnTo>
                <a:lnTo>
                  <a:pt x="4642" y="5816"/>
                </a:lnTo>
                <a:lnTo>
                  <a:pt x="4698" y="5741"/>
                </a:lnTo>
                <a:lnTo>
                  <a:pt x="4754" y="5667"/>
                </a:lnTo>
                <a:lnTo>
                  <a:pt x="4809" y="5592"/>
                </a:lnTo>
                <a:lnTo>
                  <a:pt x="4828" y="5499"/>
                </a:lnTo>
                <a:lnTo>
                  <a:pt x="5145" y="4194"/>
                </a:lnTo>
                <a:lnTo>
                  <a:pt x="5182" y="3933"/>
                </a:lnTo>
                <a:lnTo>
                  <a:pt x="5201" y="3691"/>
                </a:lnTo>
                <a:lnTo>
                  <a:pt x="5201" y="1939"/>
                </a:lnTo>
                <a:lnTo>
                  <a:pt x="5182" y="1845"/>
                </a:lnTo>
                <a:lnTo>
                  <a:pt x="5164" y="1752"/>
                </a:lnTo>
                <a:lnTo>
                  <a:pt x="5108" y="1678"/>
                </a:lnTo>
                <a:lnTo>
                  <a:pt x="5052" y="1603"/>
                </a:lnTo>
                <a:lnTo>
                  <a:pt x="4977" y="1547"/>
                </a:lnTo>
                <a:lnTo>
                  <a:pt x="4903" y="1510"/>
                </a:lnTo>
                <a:lnTo>
                  <a:pt x="4809" y="1491"/>
                </a:lnTo>
                <a:lnTo>
                  <a:pt x="4698" y="1473"/>
                </a:lnTo>
                <a:lnTo>
                  <a:pt x="4623" y="1491"/>
                </a:lnTo>
                <a:lnTo>
                  <a:pt x="4530" y="1529"/>
                </a:lnTo>
                <a:lnTo>
                  <a:pt x="4455" y="1566"/>
                </a:lnTo>
                <a:lnTo>
                  <a:pt x="4399" y="1622"/>
                </a:lnTo>
                <a:lnTo>
                  <a:pt x="4343" y="1696"/>
                </a:lnTo>
                <a:lnTo>
                  <a:pt x="4306" y="1771"/>
                </a:lnTo>
                <a:lnTo>
                  <a:pt x="4288" y="1864"/>
                </a:lnTo>
                <a:lnTo>
                  <a:pt x="4269" y="1957"/>
                </a:lnTo>
                <a:lnTo>
                  <a:pt x="4269" y="2964"/>
                </a:lnTo>
                <a:lnTo>
                  <a:pt x="4176" y="2964"/>
                </a:lnTo>
                <a:lnTo>
                  <a:pt x="4176" y="913"/>
                </a:lnTo>
                <a:lnTo>
                  <a:pt x="4176" y="820"/>
                </a:lnTo>
                <a:lnTo>
                  <a:pt x="4138" y="746"/>
                </a:lnTo>
                <a:lnTo>
                  <a:pt x="4101" y="671"/>
                </a:lnTo>
                <a:lnTo>
                  <a:pt x="4045" y="597"/>
                </a:lnTo>
                <a:lnTo>
                  <a:pt x="3989" y="541"/>
                </a:lnTo>
                <a:lnTo>
                  <a:pt x="3915" y="485"/>
                </a:lnTo>
                <a:lnTo>
                  <a:pt x="3822" y="466"/>
                </a:lnTo>
                <a:lnTo>
                  <a:pt x="3747" y="447"/>
                </a:lnTo>
                <a:lnTo>
                  <a:pt x="3654" y="447"/>
                </a:lnTo>
                <a:lnTo>
                  <a:pt x="3561" y="466"/>
                </a:lnTo>
                <a:lnTo>
                  <a:pt x="3467" y="522"/>
                </a:lnTo>
                <a:lnTo>
                  <a:pt x="3393" y="578"/>
                </a:lnTo>
                <a:lnTo>
                  <a:pt x="3337" y="634"/>
                </a:lnTo>
                <a:lnTo>
                  <a:pt x="3281" y="727"/>
                </a:lnTo>
                <a:lnTo>
                  <a:pt x="3262" y="820"/>
                </a:lnTo>
                <a:lnTo>
                  <a:pt x="3244" y="913"/>
                </a:lnTo>
                <a:lnTo>
                  <a:pt x="3244" y="2964"/>
                </a:lnTo>
                <a:lnTo>
                  <a:pt x="3150" y="2964"/>
                </a:lnTo>
                <a:lnTo>
                  <a:pt x="3150" y="466"/>
                </a:lnTo>
                <a:lnTo>
                  <a:pt x="3150" y="373"/>
                </a:lnTo>
                <a:lnTo>
                  <a:pt x="3132" y="298"/>
                </a:lnTo>
                <a:lnTo>
                  <a:pt x="3076" y="205"/>
                </a:lnTo>
                <a:lnTo>
                  <a:pt x="3039" y="149"/>
                </a:lnTo>
                <a:lnTo>
                  <a:pt x="2964" y="93"/>
                </a:lnTo>
                <a:lnTo>
                  <a:pt x="2890" y="37"/>
                </a:lnTo>
                <a:lnTo>
                  <a:pt x="28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3207858" y="3630236"/>
            <a:ext cx="181754" cy="136300"/>
          </a:xfrm>
          <a:custGeom>
            <a:rect b="b" l="l" r="r" t="t"/>
            <a:pathLst>
              <a:path extrusionOk="0" h="4474" w="5966">
                <a:moveTo>
                  <a:pt x="560" y="3299"/>
                </a:moveTo>
                <a:lnTo>
                  <a:pt x="653" y="3318"/>
                </a:lnTo>
                <a:lnTo>
                  <a:pt x="727" y="3355"/>
                </a:lnTo>
                <a:lnTo>
                  <a:pt x="783" y="3430"/>
                </a:lnTo>
                <a:lnTo>
                  <a:pt x="802" y="3523"/>
                </a:lnTo>
                <a:lnTo>
                  <a:pt x="783" y="3616"/>
                </a:lnTo>
                <a:lnTo>
                  <a:pt x="727" y="3691"/>
                </a:lnTo>
                <a:lnTo>
                  <a:pt x="653" y="3747"/>
                </a:lnTo>
                <a:lnTo>
                  <a:pt x="560" y="3765"/>
                </a:lnTo>
                <a:lnTo>
                  <a:pt x="466" y="3747"/>
                </a:lnTo>
                <a:lnTo>
                  <a:pt x="392" y="3691"/>
                </a:lnTo>
                <a:lnTo>
                  <a:pt x="355" y="3616"/>
                </a:lnTo>
                <a:lnTo>
                  <a:pt x="336" y="3523"/>
                </a:lnTo>
                <a:lnTo>
                  <a:pt x="355" y="3430"/>
                </a:lnTo>
                <a:lnTo>
                  <a:pt x="392" y="3355"/>
                </a:lnTo>
                <a:lnTo>
                  <a:pt x="466" y="3318"/>
                </a:lnTo>
                <a:lnTo>
                  <a:pt x="560" y="3299"/>
                </a:lnTo>
                <a:close/>
                <a:moveTo>
                  <a:pt x="280" y="1286"/>
                </a:moveTo>
                <a:lnTo>
                  <a:pt x="224" y="1305"/>
                </a:lnTo>
                <a:lnTo>
                  <a:pt x="168" y="1324"/>
                </a:lnTo>
                <a:lnTo>
                  <a:pt x="94" y="1379"/>
                </a:lnTo>
                <a:lnTo>
                  <a:pt x="19" y="1473"/>
                </a:lnTo>
                <a:lnTo>
                  <a:pt x="0" y="1510"/>
                </a:lnTo>
                <a:lnTo>
                  <a:pt x="0" y="1566"/>
                </a:lnTo>
                <a:lnTo>
                  <a:pt x="0" y="3803"/>
                </a:lnTo>
                <a:lnTo>
                  <a:pt x="0" y="3859"/>
                </a:lnTo>
                <a:lnTo>
                  <a:pt x="19" y="3915"/>
                </a:lnTo>
                <a:lnTo>
                  <a:pt x="94" y="3989"/>
                </a:lnTo>
                <a:lnTo>
                  <a:pt x="168" y="4064"/>
                </a:lnTo>
                <a:lnTo>
                  <a:pt x="224" y="4064"/>
                </a:lnTo>
                <a:lnTo>
                  <a:pt x="280" y="4082"/>
                </a:lnTo>
                <a:lnTo>
                  <a:pt x="839" y="4082"/>
                </a:lnTo>
                <a:lnTo>
                  <a:pt x="895" y="4064"/>
                </a:lnTo>
                <a:lnTo>
                  <a:pt x="951" y="4064"/>
                </a:lnTo>
                <a:lnTo>
                  <a:pt x="1044" y="3989"/>
                </a:lnTo>
                <a:lnTo>
                  <a:pt x="1100" y="3915"/>
                </a:lnTo>
                <a:lnTo>
                  <a:pt x="1119" y="3859"/>
                </a:lnTo>
                <a:lnTo>
                  <a:pt x="1119" y="3803"/>
                </a:lnTo>
                <a:lnTo>
                  <a:pt x="1119" y="1566"/>
                </a:lnTo>
                <a:lnTo>
                  <a:pt x="1119" y="1510"/>
                </a:lnTo>
                <a:lnTo>
                  <a:pt x="1100" y="1473"/>
                </a:lnTo>
                <a:lnTo>
                  <a:pt x="1044" y="1379"/>
                </a:lnTo>
                <a:lnTo>
                  <a:pt x="951" y="1324"/>
                </a:lnTo>
                <a:lnTo>
                  <a:pt x="895" y="1305"/>
                </a:lnTo>
                <a:lnTo>
                  <a:pt x="839" y="1286"/>
                </a:lnTo>
                <a:close/>
                <a:moveTo>
                  <a:pt x="3281" y="0"/>
                </a:moveTo>
                <a:lnTo>
                  <a:pt x="3206" y="19"/>
                </a:lnTo>
                <a:lnTo>
                  <a:pt x="3132" y="37"/>
                </a:lnTo>
                <a:lnTo>
                  <a:pt x="3076" y="75"/>
                </a:lnTo>
                <a:lnTo>
                  <a:pt x="2964" y="187"/>
                </a:lnTo>
                <a:lnTo>
                  <a:pt x="2890" y="336"/>
                </a:lnTo>
                <a:lnTo>
                  <a:pt x="2815" y="466"/>
                </a:lnTo>
                <a:lnTo>
                  <a:pt x="2685" y="597"/>
                </a:lnTo>
                <a:lnTo>
                  <a:pt x="2517" y="727"/>
                </a:lnTo>
                <a:lnTo>
                  <a:pt x="2330" y="839"/>
                </a:lnTo>
                <a:lnTo>
                  <a:pt x="1958" y="1081"/>
                </a:lnTo>
                <a:lnTo>
                  <a:pt x="1641" y="1230"/>
                </a:lnTo>
                <a:lnTo>
                  <a:pt x="1566" y="1268"/>
                </a:lnTo>
                <a:lnTo>
                  <a:pt x="1492" y="1324"/>
                </a:lnTo>
                <a:lnTo>
                  <a:pt x="1436" y="1379"/>
                </a:lnTo>
                <a:lnTo>
                  <a:pt x="1398" y="1435"/>
                </a:lnTo>
                <a:lnTo>
                  <a:pt x="1324" y="1585"/>
                </a:lnTo>
                <a:lnTo>
                  <a:pt x="1305" y="1659"/>
                </a:lnTo>
                <a:lnTo>
                  <a:pt x="1305" y="1734"/>
                </a:lnTo>
                <a:lnTo>
                  <a:pt x="1305" y="3747"/>
                </a:lnTo>
                <a:lnTo>
                  <a:pt x="1324" y="3840"/>
                </a:lnTo>
                <a:lnTo>
                  <a:pt x="1361" y="3915"/>
                </a:lnTo>
                <a:lnTo>
                  <a:pt x="1436" y="3989"/>
                </a:lnTo>
                <a:lnTo>
                  <a:pt x="1529" y="4008"/>
                </a:lnTo>
                <a:lnTo>
                  <a:pt x="1734" y="4064"/>
                </a:lnTo>
                <a:lnTo>
                  <a:pt x="1902" y="4120"/>
                </a:lnTo>
                <a:lnTo>
                  <a:pt x="2200" y="4269"/>
                </a:lnTo>
                <a:lnTo>
                  <a:pt x="2349" y="4343"/>
                </a:lnTo>
                <a:lnTo>
                  <a:pt x="2535" y="4399"/>
                </a:lnTo>
                <a:lnTo>
                  <a:pt x="2740" y="4455"/>
                </a:lnTo>
                <a:lnTo>
                  <a:pt x="2983" y="4455"/>
                </a:lnTo>
                <a:lnTo>
                  <a:pt x="3169" y="4474"/>
                </a:lnTo>
                <a:lnTo>
                  <a:pt x="3374" y="4455"/>
                </a:lnTo>
                <a:lnTo>
                  <a:pt x="3561" y="4418"/>
                </a:lnTo>
                <a:lnTo>
                  <a:pt x="3728" y="4362"/>
                </a:lnTo>
                <a:lnTo>
                  <a:pt x="3859" y="4269"/>
                </a:lnTo>
                <a:lnTo>
                  <a:pt x="3952" y="4157"/>
                </a:lnTo>
                <a:lnTo>
                  <a:pt x="3989" y="4082"/>
                </a:lnTo>
                <a:lnTo>
                  <a:pt x="4008" y="4008"/>
                </a:lnTo>
                <a:lnTo>
                  <a:pt x="4027" y="3840"/>
                </a:lnTo>
                <a:lnTo>
                  <a:pt x="4008" y="3635"/>
                </a:lnTo>
                <a:lnTo>
                  <a:pt x="4082" y="3579"/>
                </a:lnTo>
                <a:lnTo>
                  <a:pt x="4157" y="3504"/>
                </a:lnTo>
                <a:lnTo>
                  <a:pt x="4213" y="3430"/>
                </a:lnTo>
                <a:lnTo>
                  <a:pt x="4250" y="3337"/>
                </a:lnTo>
                <a:lnTo>
                  <a:pt x="4269" y="3225"/>
                </a:lnTo>
                <a:lnTo>
                  <a:pt x="4269" y="3113"/>
                </a:lnTo>
                <a:lnTo>
                  <a:pt x="4250" y="3020"/>
                </a:lnTo>
                <a:lnTo>
                  <a:pt x="4213" y="2908"/>
                </a:lnTo>
                <a:lnTo>
                  <a:pt x="4306" y="2815"/>
                </a:lnTo>
                <a:lnTo>
                  <a:pt x="4362" y="2703"/>
                </a:lnTo>
                <a:lnTo>
                  <a:pt x="4399" y="2591"/>
                </a:lnTo>
                <a:lnTo>
                  <a:pt x="4418" y="2479"/>
                </a:lnTo>
                <a:lnTo>
                  <a:pt x="4418" y="2367"/>
                </a:lnTo>
                <a:lnTo>
                  <a:pt x="4381" y="2256"/>
                </a:lnTo>
                <a:lnTo>
                  <a:pt x="4343" y="2162"/>
                </a:lnTo>
                <a:lnTo>
                  <a:pt x="4269" y="2088"/>
                </a:lnTo>
                <a:lnTo>
                  <a:pt x="5443" y="2088"/>
                </a:lnTo>
                <a:lnTo>
                  <a:pt x="5536" y="2069"/>
                </a:lnTo>
                <a:lnTo>
                  <a:pt x="5648" y="2051"/>
                </a:lnTo>
                <a:lnTo>
                  <a:pt x="5723" y="1995"/>
                </a:lnTo>
                <a:lnTo>
                  <a:pt x="5797" y="1939"/>
                </a:lnTo>
                <a:lnTo>
                  <a:pt x="5872" y="1845"/>
                </a:lnTo>
                <a:lnTo>
                  <a:pt x="5928" y="1771"/>
                </a:lnTo>
                <a:lnTo>
                  <a:pt x="5946" y="1678"/>
                </a:lnTo>
                <a:lnTo>
                  <a:pt x="5965" y="1566"/>
                </a:lnTo>
                <a:lnTo>
                  <a:pt x="5946" y="1473"/>
                </a:lnTo>
                <a:lnTo>
                  <a:pt x="5928" y="1379"/>
                </a:lnTo>
                <a:lnTo>
                  <a:pt x="5872" y="1286"/>
                </a:lnTo>
                <a:lnTo>
                  <a:pt x="5797" y="1212"/>
                </a:lnTo>
                <a:lnTo>
                  <a:pt x="5723" y="1156"/>
                </a:lnTo>
                <a:lnTo>
                  <a:pt x="5630" y="1100"/>
                </a:lnTo>
                <a:lnTo>
                  <a:pt x="5536" y="1081"/>
                </a:lnTo>
                <a:lnTo>
                  <a:pt x="5443" y="1063"/>
                </a:lnTo>
                <a:lnTo>
                  <a:pt x="3710" y="1063"/>
                </a:lnTo>
                <a:lnTo>
                  <a:pt x="3803" y="913"/>
                </a:lnTo>
                <a:lnTo>
                  <a:pt x="3859" y="764"/>
                </a:lnTo>
                <a:lnTo>
                  <a:pt x="3915" y="634"/>
                </a:lnTo>
                <a:lnTo>
                  <a:pt x="3915" y="485"/>
                </a:lnTo>
                <a:lnTo>
                  <a:pt x="3877" y="354"/>
                </a:lnTo>
                <a:lnTo>
                  <a:pt x="3822" y="242"/>
                </a:lnTo>
                <a:lnTo>
                  <a:pt x="3728" y="149"/>
                </a:lnTo>
                <a:lnTo>
                  <a:pt x="3616" y="56"/>
                </a:lnTo>
                <a:lnTo>
                  <a:pt x="3505" y="19"/>
                </a:lnTo>
                <a:lnTo>
                  <a:pt x="33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2724601" y="3630236"/>
            <a:ext cx="226629" cy="180597"/>
          </a:xfrm>
          <a:custGeom>
            <a:rect b="b" l="l" r="r" t="t"/>
            <a:pathLst>
              <a:path extrusionOk="0" h="5928" w="7439">
                <a:moveTo>
                  <a:pt x="6096" y="0"/>
                </a:moveTo>
                <a:lnTo>
                  <a:pt x="6022" y="19"/>
                </a:lnTo>
                <a:lnTo>
                  <a:pt x="5947" y="37"/>
                </a:lnTo>
                <a:lnTo>
                  <a:pt x="4754" y="727"/>
                </a:lnTo>
                <a:lnTo>
                  <a:pt x="3561" y="727"/>
                </a:lnTo>
                <a:lnTo>
                  <a:pt x="3468" y="746"/>
                </a:lnTo>
                <a:lnTo>
                  <a:pt x="3356" y="764"/>
                </a:lnTo>
                <a:lnTo>
                  <a:pt x="3263" y="802"/>
                </a:lnTo>
                <a:lnTo>
                  <a:pt x="3170" y="839"/>
                </a:lnTo>
                <a:lnTo>
                  <a:pt x="2778" y="1081"/>
                </a:lnTo>
                <a:lnTo>
                  <a:pt x="2704" y="1156"/>
                </a:lnTo>
                <a:lnTo>
                  <a:pt x="2648" y="1230"/>
                </a:lnTo>
                <a:lnTo>
                  <a:pt x="2610" y="1305"/>
                </a:lnTo>
                <a:lnTo>
                  <a:pt x="2610" y="1398"/>
                </a:lnTo>
                <a:lnTo>
                  <a:pt x="2610" y="2852"/>
                </a:lnTo>
                <a:lnTo>
                  <a:pt x="2610" y="2945"/>
                </a:lnTo>
                <a:lnTo>
                  <a:pt x="2648" y="3038"/>
                </a:lnTo>
                <a:lnTo>
                  <a:pt x="2685" y="3113"/>
                </a:lnTo>
                <a:lnTo>
                  <a:pt x="2741" y="3188"/>
                </a:lnTo>
                <a:lnTo>
                  <a:pt x="2797" y="3243"/>
                </a:lnTo>
                <a:lnTo>
                  <a:pt x="2871" y="3281"/>
                </a:lnTo>
                <a:lnTo>
                  <a:pt x="2946" y="3318"/>
                </a:lnTo>
                <a:lnTo>
                  <a:pt x="3039" y="3337"/>
                </a:lnTo>
                <a:lnTo>
                  <a:pt x="3132" y="3337"/>
                </a:lnTo>
                <a:lnTo>
                  <a:pt x="3226" y="3299"/>
                </a:lnTo>
                <a:lnTo>
                  <a:pt x="3319" y="3262"/>
                </a:lnTo>
                <a:lnTo>
                  <a:pt x="3393" y="3206"/>
                </a:lnTo>
                <a:lnTo>
                  <a:pt x="3449" y="3132"/>
                </a:lnTo>
                <a:lnTo>
                  <a:pt x="3505" y="3057"/>
                </a:lnTo>
                <a:lnTo>
                  <a:pt x="3524" y="2964"/>
                </a:lnTo>
                <a:lnTo>
                  <a:pt x="3542" y="2871"/>
                </a:lnTo>
                <a:lnTo>
                  <a:pt x="3542" y="1845"/>
                </a:lnTo>
                <a:lnTo>
                  <a:pt x="5667" y="1845"/>
                </a:lnTo>
                <a:lnTo>
                  <a:pt x="5798" y="1864"/>
                </a:lnTo>
                <a:lnTo>
                  <a:pt x="5928" y="1901"/>
                </a:lnTo>
                <a:lnTo>
                  <a:pt x="6040" y="1957"/>
                </a:lnTo>
                <a:lnTo>
                  <a:pt x="6133" y="2032"/>
                </a:lnTo>
                <a:lnTo>
                  <a:pt x="6208" y="2125"/>
                </a:lnTo>
                <a:lnTo>
                  <a:pt x="6264" y="2237"/>
                </a:lnTo>
                <a:lnTo>
                  <a:pt x="6301" y="2367"/>
                </a:lnTo>
                <a:lnTo>
                  <a:pt x="6320" y="2498"/>
                </a:lnTo>
                <a:lnTo>
                  <a:pt x="6320" y="2833"/>
                </a:lnTo>
                <a:lnTo>
                  <a:pt x="7252" y="2293"/>
                </a:lnTo>
                <a:lnTo>
                  <a:pt x="7308" y="2256"/>
                </a:lnTo>
                <a:lnTo>
                  <a:pt x="7364" y="2200"/>
                </a:lnTo>
                <a:lnTo>
                  <a:pt x="7401" y="2125"/>
                </a:lnTo>
                <a:lnTo>
                  <a:pt x="7420" y="2069"/>
                </a:lnTo>
                <a:lnTo>
                  <a:pt x="7438" y="1995"/>
                </a:lnTo>
                <a:lnTo>
                  <a:pt x="7438" y="1920"/>
                </a:lnTo>
                <a:lnTo>
                  <a:pt x="7420" y="1845"/>
                </a:lnTo>
                <a:lnTo>
                  <a:pt x="7382" y="1790"/>
                </a:lnTo>
                <a:lnTo>
                  <a:pt x="6450" y="187"/>
                </a:lnTo>
                <a:lnTo>
                  <a:pt x="6413" y="112"/>
                </a:lnTo>
                <a:lnTo>
                  <a:pt x="6357" y="75"/>
                </a:lnTo>
                <a:lnTo>
                  <a:pt x="6301" y="37"/>
                </a:lnTo>
                <a:lnTo>
                  <a:pt x="6227" y="0"/>
                </a:lnTo>
                <a:close/>
                <a:moveTo>
                  <a:pt x="2238" y="1454"/>
                </a:moveTo>
                <a:lnTo>
                  <a:pt x="1492" y="1920"/>
                </a:lnTo>
                <a:lnTo>
                  <a:pt x="1399" y="1976"/>
                </a:lnTo>
                <a:lnTo>
                  <a:pt x="1324" y="2032"/>
                </a:lnTo>
                <a:lnTo>
                  <a:pt x="1268" y="2106"/>
                </a:lnTo>
                <a:lnTo>
                  <a:pt x="1212" y="2181"/>
                </a:lnTo>
                <a:lnTo>
                  <a:pt x="1175" y="2274"/>
                </a:lnTo>
                <a:lnTo>
                  <a:pt x="1157" y="2367"/>
                </a:lnTo>
                <a:lnTo>
                  <a:pt x="1138" y="2461"/>
                </a:lnTo>
                <a:lnTo>
                  <a:pt x="1119" y="2554"/>
                </a:lnTo>
                <a:lnTo>
                  <a:pt x="1119" y="3094"/>
                </a:lnTo>
                <a:lnTo>
                  <a:pt x="187" y="3635"/>
                </a:lnTo>
                <a:lnTo>
                  <a:pt x="131" y="3672"/>
                </a:lnTo>
                <a:lnTo>
                  <a:pt x="75" y="3728"/>
                </a:lnTo>
                <a:lnTo>
                  <a:pt x="38" y="3784"/>
                </a:lnTo>
                <a:lnTo>
                  <a:pt x="20" y="3859"/>
                </a:lnTo>
                <a:lnTo>
                  <a:pt x="1" y="3933"/>
                </a:lnTo>
                <a:lnTo>
                  <a:pt x="20" y="3989"/>
                </a:lnTo>
                <a:lnTo>
                  <a:pt x="20" y="4064"/>
                </a:lnTo>
                <a:lnTo>
                  <a:pt x="57" y="4138"/>
                </a:lnTo>
                <a:lnTo>
                  <a:pt x="989" y="5741"/>
                </a:lnTo>
                <a:lnTo>
                  <a:pt x="1026" y="5816"/>
                </a:lnTo>
                <a:lnTo>
                  <a:pt x="1082" y="5853"/>
                </a:lnTo>
                <a:lnTo>
                  <a:pt x="1138" y="5890"/>
                </a:lnTo>
                <a:lnTo>
                  <a:pt x="1212" y="5928"/>
                </a:lnTo>
                <a:lnTo>
                  <a:pt x="1362" y="5928"/>
                </a:lnTo>
                <a:lnTo>
                  <a:pt x="1417" y="5909"/>
                </a:lnTo>
                <a:lnTo>
                  <a:pt x="1492" y="5890"/>
                </a:lnTo>
                <a:lnTo>
                  <a:pt x="2685" y="5182"/>
                </a:lnTo>
                <a:lnTo>
                  <a:pt x="4419" y="5182"/>
                </a:lnTo>
                <a:lnTo>
                  <a:pt x="4568" y="5126"/>
                </a:lnTo>
                <a:lnTo>
                  <a:pt x="4698" y="5070"/>
                </a:lnTo>
                <a:lnTo>
                  <a:pt x="4810" y="4977"/>
                </a:lnTo>
                <a:lnTo>
                  <a:pt x="4903" y="4865"/>
                </a:lnTo>
                <a:lnTo>
                  <a:pt x="4959" y="4735"/>
                </a:lnTo>
                <a:lnTo>
                  <a:pt x="5015" y="4604"/>
                </a:lnTo>
                <a:lnTo>
                  <a:pt x="5015" y="4455"/>
                </a:lnTo>
                <a:lnTo>
                  <a:pt x="5201" y="4455"/>
                </a:lnTo>
                <a:lnTo>
                  <a:pt x="5276" y="4436"/>
                </a:lnTo>
                <a:lnTo>
                  <a:pt x="5350" y="4418"/>
                </a:lnTo>
                <a:lnTo>
                  <a:pt x="5406" y="4380"/>
                </a:lnTo>
                <a:lnTo>
                  <a:pt x="5462" y="4343"/>
                </a:lnTo>
                <a:lnTo>
                  <a:pt x="5518" y="4287"/>
                </a:lnTo>
                <a:lnTo>
                  <a:pt x="5556" y="4213"/>
                </a:lnTo>
                <a:lnTo>
                  <a:pt x="5574" y="4157"/>
                </a:lnTo>
                <a:lnTo>
                  <a:pt x="5574" y="4082"/>
                </a:lnTo>
                <a:lnTo>
                  <a:pt x="5574" y="3337"/>
                </a:lnTo>
                <a:lnTo>
                  <a:pt x="5667" y="3337"/>
                </a:lnTo>
                <a:lnTo>
                  <a:pt x="5723" y="3318"/>
                </a:lnTo>
                <a:lnTo>
                  <a:pt x="5779" y="3318"/>
                </a:lnTo>
                <a:lnTo>
                  <a:pt x="5872" y="3243"/>
                </a:lnTo>
                <a:lnTo>
                  <a:pt x="5928" y="3169"/>
                </a:lnTo>
                <a:lnTo>
                  <a:pt x="5947" y="3113"/>
                </a:lnTo>
                <a:lnTo>
                  <a:pt x="5947" y="3057"/>
                </a:lnTo>
                <a:lnTo>
                  <a:pt x="5947" y="2498"/>
                </a:lnTo>
                <a:lnTo>
                  <a:pt x="5947" y="2442"/>
                </a:lnTo>
                <a:lnTo>
                  <a:pt x="5928" y="2386"/>
                </a:lnTo>
                <a:lnTo>
                  <a:pt x="5872" y="2293"/>
                </a:lnTo>
                <a:lnTo>
                  <a:pt x="5779" y="2237"/>
                </a:lnTo>
                <a:lnTo>
                  <a:pt x="5723" y="2218"/>
                </a:lnTo>
                <a:lnTo>
                  <a:pt x="3915" y="2218"/>
                </a:lnTo>
                <a:lnTo>
                  <a:pt x="3915" y="2852"/>
                </a:lnTo>
                <a:lnTo>
                  <a:pt x="3897" y="3020"/>
                </a:lnTo>
                <a:lnTo>
                  <a:pt x="3841" y="3188"/>
                </a:lnTo>
                <a:lnTo>
                  <a:pt x="3766" y="3318"/>
                </a:lnTo>
                <a:lnTo>
                  <a:pt x="3673" y="3449"/>
                </a:lnTo>
                <a:lnTo>
                  <a:pt x="3561" y="3542"/>
                </a:lnTo>
                <a:lnTo>
                  <a:pt x="3412" y="3635"/>
                </a:lnTo>
                <a:lnTo>
                  <a:pt x="3263" y="3672"/>
                </a:lnTo>
                <a:lnTo>
                  <a:pt x="3095" y="3709"/>
                </a:lnTo>
                <a:lnTo>
                  <a:pt x="2927" y="3691"/>
                </a:lnTo>
                <a:lnTo>
                  <a:pt x="2760" y="3654"/>
                </a:lnTo>
                <a:lnTo>
                  <a:pt x="2629" y="3579"/>
                </a:lnTo>
                <a:lnTo>
                  <a:pt x="2499" y="3467"/>
                </a:lnTo>
                <a:lnTo>
                  <a:pt x="2387" y="3337"/>
                </a:lnTo>
                <a:lnTo>
                  <a:pt x="2312" y="3206"/>
                </a:lnTo>
                <a:lnTo>
                  <a:pt x="2256" y="3038"/>
                </a:lnTo>
                <a:lnTo>
                  <a:pt x="2238" y="2871"/>
                </a:lnTo>
                <a:lnTo>
                  <a:pt x="2238" y="14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2256699" y="3630236"/>
            <a:ext cx="226050" cy="157900"/>
          </a:xfrm>
          <a:custGeom>
            <a:rect b="b" l="l" r="r" t="t"/>
            <a:pathLst>
              <a:path extrusionOk="0" h="5183" w="7420">
                <a:moveTo>
                  <a:pt x="318" y="0"/>
                </a:moveTo>
                <a:lnTo>
                  <a:pt x="243" y="19"/>
                </a:lnTo>
                <a:lnTo>
                  <a:pt x="168" y="56"/>
                </a:lnTo>
                <a:lnTo>
                  <a:pt x="112" y="93"/>
                </a:lnTo>
                <a:lnTo>
                  <a:pt x="57" y="149"/>
                </a:lnTo>
                <a:lnTo>
                  <a:pt x="38" y="205"/>
                </a:lnTo>
                <a:lnTo>
                  <a:pt x="1" y="280"/>
                </a:lnTo>
                <a:lnTo>
                  <a:pt x="1" y="354"/>
                </a:lnTo>
                <a:lnTo>
                  <a:pt x="1" y="2889"/>
                </a:lnTo>
                <a:lnTo>
                  <a:pt x="1" y="2983"/>
                </a:lnTo>
                <a:lnTo>
                  <a:pt x="19" y="3076"/>
                </a:lnTo>
                <a:lnTo>
                  <a:pt x="75" y="3169"/>
                </a:lnTo>
                <a:lnTo>
                  <a:pt x="112" y="3243"/>
                </a:lnTo>
                <a:lnTo>
                  <a:pt x="1324" y="4809"/>
                </a:lnTo>
                <a:lnTo>
                  <a:pt x="1399" y="4921"/>
                </a:lnTo>
                <a:lnTo>
                  <a:pt x="1455" y="5052"/>
                </a:lnTo>
                <a:lnTo>
                  <a:pt x="1473" y="5107"/>
                </a:lnTo>
                <a:lnTo>
                  <a:pt x="1510" y="5145"/>
                </a:lnTo>
                <a:lnTo>
                  <a:pt x="1566" y="5182"/>
                </a:lnTo>
                <a:lnTo>
                  <a:pt x="3225" y="5182"/>
                </a:lnTo>
                <a:lnTo>
                  <a:pt x="3281" y="5126"/>
                </a:lnTo>
                <a:lnTo>
                  <a:pt x="3319" y="5070"/>
                </a:lnTo>
                <a:lnTo>
                  <a:pt x="3337" y="4996"/>
                </a:lnTo>
                <a:lnTo>
                  <a:pt x="3337" y="3709"/>
                </a:lnTo>
                <a:lnTo>
                  <a:pt x="3319" y="3467"/>
                </a:lnTo>
                <a:lnTo>
                  <a:pt x="3263" y="3243"/>
                </a:lnTo>
                <a:lnTo>
                  <a:pt x="3169" y="3020"/>
                </a:lnTo>
                <a:lnTo>
                  <a:pt x="3039" y="2815"/>
                </a:lnTo>
                <a:lnTo>
                  <a:pt x="2368" y="1920"/>
                </a:lnTo>
                <a:lnTo>
                  <a:pt x="2331" y="1864"/>
                </a:lnTo>
                <a:lnTo>
                  <a:pt x="2256" y="1827"/>
                </a:lnTo>
                <a:lnTo>
                  <a:pt x="2200" y="1790"/>
                </a:lnTo>
                <a:lnTo>
                  <a:pt x="2126" y="1771"/>
                </a:lnTo>
                <a:lnTo>
                  <a:pt x="2051" y="1771"/>
                </a:lnTo>
                <a:lnTo>
                  <a:pt x="1995" y="1790"/>
                </a:lnTo>
                <a:lnTo>
                  <a:pt x="1921" y="1808"/>
                </a:lnTo>
                <a:lnTo>
                  <a:pt x="1846" y="1845"/>
                </a:lnTo>
                <a:lnTo>
                  <a:pt x="1790" y="1901"/>
                </a:lnTo>
                <a:lnTo>
                  <a:pt x="1753" y="1957"/>
                </a:lnTo>
                <a:lnTo>
                  <a:pt x="1734" y="2032"/>
                </a:lnTo>
                <a:lnTo>
                  <a:pt x="1716" y="2088"/>
                </a:lnTo>
                <a:lnTo>
                  <a:pt x="1697" y="2162"/>
                </a:lnTo>
                <a:lnTo>
                  <a:pt x="1716" y="2237"/>
                </a:lnTo>
                <a:lnTo>
                  <a:pt x="1734" y="2311"/>
                </a:lnTo>
                <a:lnTo>
                  <a:pt x="1771" y="2367"/>
                </a:lnTo>
                <a:lnTo>
                  <a:pt x="2219" y="2964"/>
                </a:lnTo>
                <a:lnTo>
                  <a:pt x="2256" y="3020"/>
                </a:lnTo>
                <a:lnTo>
                  <a:pt x="2256" y="3076"/>
                </a:lnTo>
                <a:lnTo>
                  <a:pt x="2237" y="3150"/>
                </a:lnTo>
                <a:lnTo>
                  <a:pt x="2200" y="3206"/>
                </a:lnTo>
                <a:lnTo>
                  <a:pt x="2051" y="3355"/>
                </a:lnTo>
                <a:lnTo>
                  <a:pt x="1995" y="3393"/>
                </a:lnTo>
                <a:lnTo>
                  <a:pt x="1921" y="3411"/>
                </a:lnTo>
                <a:lnTo>
                  <a:pt x="1846" y="3393"/>
                </a:lnTo>
                <a:lnTo>
                  <a:pt x="1790" y="3337"/>
                </a:lnTo>
                <a:lnTo>
                  <a:pt x="746" y="2088"/>
                </a:lnTo>
                <a:lnTo>
                  <a:pt x="746" y="373"/>
                </a:lnTo>
                <a:lnTo>
                  <a:pt x="728" y="298"/>
                </a:lnTo>
                <a:lnTo>
                  <a:pt x="709" y="242"/>
                </a:lnTo>
                <a:lnTo>
                  <a:pt x="672" y="168"/>
                </a:lnTo>
                <a:lnTo>
                  <a:pt x="634" y="112"/>
                </a:lnTo>
                <a:lnTo>
                  <a:pt x="578" y="75"/>
                </a:lnTo>
                <a:lnTo>
                  <a:pt x="523" y="37"/>
                </a:lnTo>
                <a:lnTo>
                  <a:pt x="467" y="0"/>
                </a:lnTo>
                <a:close/>
                <a:moveTo>
                  <a:pt x="6991" y="0"/>
                </a:moveTo>
                <a:lnTo>
                  <a:pt x="6916" y="19"/>
                </a:lnTo>
                <a:lnTo>
                  <a:pt x="6860" y="56"/>
                </a:lnTo>
                <a:lnTo>
                  <a:pt x="6804" y="93"/>
                </a:lnTo>
                <a:lnTo>
                  <a:pt x="6748" y="149"/>
                </a:lnTo>
                <a:lnTo>
                  <a:pt x="6711" y="205"/>
                </a:lnTo>
                <a:lnTo>
                  <a:pt x="6692" y="280"/>
                </a:lnTo>
                <a:lnTo>
                  <a:pt x="6674" y="354"/>
                </a:lnTo>
                <a:lnTo>
                  <a:pt x="6674" y="2088"/>
                </a:lnTo>
                <a:lnTo>
                  <a:pt x="5630" y="3337"/>
                </a:lnTo>
                <a:lnTo>
                  <a:pt x="5574" y="3393"/>
                </a:lnTo>
                <a:lnTo>
                  <a:pt x="5425" y="3393"/>
                </a:lnTo>
                <a:lnTo>
                  <a:pt x="5369" y="3355"/>
                </a:lnTo>
                <a:lnTo>
                  <a:pt x="5220" y="3206"/>
                </a:lnTo>
                <a:lnTo>
                  <a:pt x="5183" y="3150"/>
                </a:lnTo>
                <a:lnTo>
                  <a:pt x="5164" y="3076"/>
                </a:lnTo>
                <a:lnTo>
                  <a:pt x="5164" y="3020"/>
                </a:lnTo>
                <a:lnTo>
                  <a:pt x="5201" y="2964"/>
                </a:lnTo>
                <a:lnTo>
                  <a:pt x="5649" y="2367"/>
                </a:lnTo>
                <a:lnTo>
                  <a:pt x="5686" y="2311"/>
                </a:lnTo>
                <a:lnTo>
                  <a:pt x="5704" y="2237"/>
                </a:lnTo>
                <a:lnTo>
                  <a:pt x="5704" y="2162"/>
                </a:lnTo>
                <a:lnTo>
                  <a:pt x="5704" y="2088"/>
                </a:lnTo>
                <a:lnTo>
                  <a:pt x="5686" y="2032"/>
                </a:lnTo>
                <a:lnTo>
                  <a:pt x="5667" y="1957"/>
                </a:lnTo>
                <a:lnTo>
                  <a:pt x="5630" y="1901"/>
                </a:lnTo>
                <a:lnTo>
                  <a:pt x="5574" y="1845"/>
                </a:lnTo>
                <a:lnTo>
                  <a:pt x="5499" y="1808"/>
                </a:lnTo>
                <a:lnTo>
                  <a:pt x="5425" y="1790"/>
                </a:lnTo>
                <a:lnTo>
                  <a:pt x="5369" y="1771"/>
                </a:lnTo>
                <a:lnTo>
                  <a:pt x="5294" y="1771"/>
                </a:lnTo>
                <a:lnTo>
                  <a:pt x="5220" y="1790"/>
                </a:lnTo>
                <a:lnTo>
                  <a:pt x="5164" y="1827"/>
                </a:lnTo>
                <a:lnTo>
                  <a:pt x="5089" y="1864"/>
                </a:lnTo>
                <a:lnTo>
                  <a:pt x="5052" y="1920"/>
                </a:lnTo>
                <a:lnTo>
                  <a:pt x="4381" y="2815"/>
                </a:lnTo>
                <a:lnTo>
                  <a:pt x="4251" y="3020"/>
                </a:lnTo>
                <a:lnTo>
                  <a:pt x="4157" y="3243"/>
                </a:lnTo>
                <a:lnTo>
                  <a:pt x="4101" y="3467"/>
                </a:lnTo>
                <a:lnTo>
                  <a:pt x="4083" y="3709"/>
                </a:lnTo>
                <a:lnTo>
                  <a:pt x="4083" y="4996"/>
                </a:lnTo>
                <a:lnTo>
                  <a:pt x="4101" y="5070"/>
                </a:lnTo>
                <a:lnTo>
                  <a:pt x="4139" y="5126"/>
                </a:lnTo>
                <a:lnTo>
                  <a:pt x="4195" y="5182"/>
                </a:lnTo>
                <a:lnTo>
                  <a:pt x="5854" y="5182"/>
                </a:lnTo>
                <a:lnTo>
                  <a:pt x="5909" y="5145"/>
                </a:lnTo>
                <a:lnTo>
                  <a:pt x="5947" y="5107"/>
                </a:lnTo>
                <a:lnTo>
                  <a:pt x="5965" y="5052"/>
                </a:lnTo>
                <a:lnTo>
                  <a:pt x="6021" y="4921"/>
                </a:lnTo>
                <a:lnTo>
                  <a:pt x="6096" y="4809"/>
                </a:lnTo>
                <a:lnTo>
                  <a:pt x="7307" y="3243"/>
                </a:lnTo>
                <a:lnTo>
                  <a:pt x="7345" y="3169"/>
                </a:lnTo>
                <a:lnTo>
                  <a:pt x="7382" y="3076"/>
                </a:lnTo>
                <a:lnTo>
                  <a:pt x="7419" y="2983"/>
                </a:lnTo>
                <a:lnTo>
                  <a:pt x="7419" y="2889"/>
                </a:lnTo>
                <a:lnTo>
                  <a:pt x="7419" y="373"/>
                </a:lnTo>
                <a:lnTo>
                  <a:pt x="7419" y="298"/>
                </a:lnTo>
                <a:lnTo>
                  <a:pt x="7401" y="242"/>
                </a:lnTo>
                <a:lnTo>
                  <a:pt x="7363" y="168"/>
                </a:lnTo>
                <a:lnTo>
                  <a:pt x="7326" y="112"/>
                </a:lnTo>
                <a:lnTo>
                  <a:pt x="7270" y="75"/>
                </a:lnTo>
                <a:lnTo>
                  <a:pt x="7214" y="37"/>
                </a:lnTo>
                <a:lnTo>
                  <a:pt x="7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1795042" y="3630236"/>
            <a:ext cx="226050" cy="180597"/>
          </a:xfrm>
          <a:custGeom>
            <a:rect b="b" l="l" r="r" t="t"/>
            <a:pathLst>
              <a:path extrusionOk="0" h="5928" w="7420">
                <a:moveTo>
                  <a:pt x="3710" y="0"/>
                </a:moveTo>
                <a:lnTo>
                  <a:pt x="3579" y="242"/>
                </a:lnTo>
                <a:lnTo>
                  <a:pt x="3467" y="447"/>
                </a:lnTo>
                <a:lnTo>
                  <a:pt x="3449" y="541"/>
                </a:lnTo>
                <a:lnTo>
                  <a:pt x="3430" y="615"/>
                </a:lnTo>
                <a:lnTo>
                  <a:pt x="3430" y="671"/>
                </a:lnTo>
                <a:lnTo>
                  <a:pt x="3449" y="727"/>
                </a:lnTo>
                <a:lnTo>
                  <a:pt x="3523" y="820"/>
                </a:lnTo>
                <a:lnTo>
                  <a:pt x="3598" y="895"/>
                </a:lnTo>
                <a:lnTo>
                  <a:pt x="3654" y="913"/>
                </a:lnTo>
                <a:lnTo>
                  <a:pt x="3766" y="913"/>
                </a:lnTo>
                <a:lnTo>
                  <a:pt x="3822" y="895"/>
                </a:lnTo>
                <a:lnTo>
                  <a:pt x="3915" y="820"/>
                </a:lnTo>
                <a:lnTo>
                  <a:pt x="3971" y="727"/>
                </a:lnTo>
                <a:lnTo>
                  <a:pt x="3989" y="671"/>
                </a:lnTo>
                <a:lnTo>
                  <a:pt x="3989" y="615"/>
                </a:lnTo>
                <a:lnTo>
                  <a:pt x="3971" y="541"/>
                </a:lnTo>
                <a:lnTo>
                  <a:pt x="3952" y="447"/>
                </a:lnTo>
                <a:lnTo>
                  <a:pt x="3859" y="242"/>
                </a:lnTo>
                <a:lnTo>
                  <a:pt x="3710" y="0"/>
                </a:lnTo>
                <a:close/>
                <a:moveTo>
                  <a:pt x="373" y="541"/>
                </a:moveTo>
                <a:lnTo>
                  <a:pt x="224" y="802"/>
                </a:lnTo>
                <a:lnTo>
                  <a:pt x="131" y="1007"/>
                </a:lnTo>
                <a:lnTo>
                  <a:pt x="112" y="1100"/>
                </a:lnTo>
                <a:lnTo>
                  <a:pt x="94" y="1174"/>
                </a:lnTo>
                <a:lnTo>
                  <a:pt x="94" y="1230"/>
                </a:lnTo>
                <a:lnTo>
                  <a:pt x="112" y="1286"/>
                </a:lnTo>
                <a:lnTo>
                  <a:pt x="168" y="1379"/>
                </a:lnTo>
                <a:lnTo>
                  <a:pt x="261" y="1454"/>
                </a:lnTo>
                <a:lnTo>
                  <a:pt x="317" y="1473"/>
                </a:lnTo>
                <a:lnTo>
                  <a:pt x="429" y="1473"/>
                </a:lnTo>
                <a:lnTo>
                  <a:pt x="485" y="1454"/>
                </a:lnTo>
                <a:lnTo>
                  <a:pt x="560" y="1379"/>
                </a:lnTo>
                <a:lnTo>
                  <a:pt x="634" y="1286"/>
                </a:lnTo>
                <a:lnTo>
                  <a:pt x="634" y="1230"/>
                </a:lnTo>
                <a:lnTo>
                  <a:pt x="653" y="1174"/>
                </a:lnTo>
                <a:lnTo>
                  <a:pt x="634" y="1100"/>
                </a:lnTo>
                <a:lnTo>
                  <a:pt x="597" y="1007"/>
                </a:lnTo>
                <a:lnTo>
                  <a:pt x="504" y="802"/>
                </a:lnTo>
                <a:lnTo>
                  <a:pt x="373" y="541"/>
                </a:lnTo>
                <a:close/>
                <a:moveTo>
                  <a:pt x="1305" y="541"/>
                </a:moveTo>
                <a:lnTo>
                  <a:pt x="1156" y="802"/>
                </a:lnTo>
                <a:lnTo>
                  <a:pt x="1063" y="1007"/>
                </a:lnTo>
                <a:lnTo>
                  <a:pt x="1026" y="1100"/>
                </a:lnTo>
                <a:lnTo>
                  <a:pt x="1026" y="1174"/>
                </a:lnTo>
                <a:lnTo>
                  <a:pt x="1026" y="1230"/>
                </a:lnTo>
                <a:lnTo>
                  <a:pt x="1044" y="1286"/>
                </a:lnTo>
                <a:lnTo>
                  <a:pt x="1100" y="1379"/>
                </a:lnTo>
                <a:lnTo>
                  <a:pt x="1193" y="1454"/>
                </a:lnTo>
                <a:lnTo>
                  <a:pt x="1249" y="1473"/>
                </a:lnTo>
                <a:lnTo>
                  <a:pt x="1361" y="1473"/>
                </a:lnTo>
                <a:lnTo>
                  <a:pt x="1398" y="1454"/>
                </a:lnTo>
                <a:lnTo>
                  <a:pt x="1492" y="1379"/>
                </a:lnTo>
                <a:lnTo>
                  <a:pt x="1548" y="1286"/>
                </a:lnTo>
                <a:lnTo>
                  <a:pt x="1566" y="1230"/>
                </a:lnTo>
                <a:lnTo>
                  <a:pt x="1585" y="1174"/>
                </a:lnTo>
                <a:lnTo>
                  <a:pt x="1566" y="1100"/>
                </a:lnTo>
                <a:lnTo>
                  <a:pt x="1529" y="1007"/>
                </a:lnTo>
                <a:lnTo>
                  <a:pt x="1436" y="802"/>
                </a:lnTo>
                <a:lnTo>
                  <a:pt x="1305" y="541"/>
                </a:lnTo>
                <a:close/>
                <a:moveTo>
                  <a:pt x="2032" y="541"/>
                </a:moveTo>
                <a:lnTo>
                  <a:pt x="1902" y="802"/>
                </a:lnTo>
                <a:lnTo>
                  <a:pt x="1809" y="1007"/>
                </a:lnTo>
                <a:lnTo>
                  <a:pt x="1771" y="1100"/>
                </a:lnTo>
                <a:lnTo>
                  <a:pt x="1771" y="1174"/>
                </a:lnTo>
                <a:lnTo>
                  <a:pt x="1771" y="1230"/>
                </a:lnTo>
                <a:lnTo>
                  <a:pt x="1790" y="1286"/>
                </a:lnTo>
                <a:lnTo>
                  <a:pt x="1846" y="1379"/>
                </a:lnTo>
                <a:lnTo>
                  <a:pt x="1939" y="1454"/>
                </a:lnTo>
                <a:lnTo>
                  <a:pt x="1976" y="1473"/>
                </a:lnTo>
                <a:lnTo>
                  <a:pt x="2088" y="1473"/>
                </a:lnTo>
                <a:lnTo>
                  <a:pt x="2144" y="1454"/>
                </a:lnTo>
                <a:lnTo>
                  <a:pt x="2237" y="1379"/>
                </a:lnTo>
                <a:lnTo>
                  <a:pt x="2293" y="1286"/>
                </a:lnTo>
                <a:lnTo>
                  <a:pt x="2312" y="1230"/>
                </a:lnTo>
                <a:lnTo>
                  <a:pt x="2312" y="1174"/>
                </a:lnTo>
                <a:lnTo>
                  <a:pt x="2312" y="1100"/>
                </a:lnTo>
                <a:lnTo>
                  <a:pt x="2275" y="1007"/>
                </a:lnTo>
                <a:lnTo>
                  <a:pt x="2181" y="802"/>
                </a:lnTo>
                <a:lnTo>
                  <a:pt x="2032" y="541"/>
                </a:lnTo>
                <a:close/>
                <a:moveTo>
                  <a:pt x="2778" y="541"/>
                </a:moveTo>
                <a:lnTo>
                  <a:pt x="2647" y="802"/>
                </a:lnTo>
                <a:lnTo>
                  <a:pt x="2554" y="1007"/>
                </a:lnTo>
                <a:lnTo>
                  <a:pt x="2517" y="1100"/>
                </a:lnTo>
                <a:lnTo>
                  <a:pt x="2498" y="1174"/>
                </a:lnTo>
                <a:lnTo>
                  <a:pt x="2517" y="1230"/>
                </a:lnTo>
                <a:lnTo>
                  <a:pt x="2535" y="1286"/>
                </a:lnTo>
                <a:lnTo>
                  <a:pt x="2591" y="1379"/>
                </a:lnTo>
                <a:lnTo>
                  <a:pt x="2666" y="1454"/>
                </a:lnTo>
                <a:lnTo>
                  <a:pt x="2722" y="1473"/>
                </a:lnTo>
                <a:lnTo>
                  <a:pt x="2834" y="1473"/>
                </a:lnTo>
                <a:lnTo>
                  <a:pt x="2890" y="1454"/>
                </a:lnTo>
                <a:lnTo>
                  <a:pt x="2983" y="1379"/>
                </a:lnTo>
                <a:lnTo>
                  <a:pt x="3039" y="1286"/>
                </a:lnTo>
                <a:lnTo>
                  <a:pt x="3057" y="1230"/>
                </a:lnTo>
                <a:lnTo>
                  <a:pt x="3057" y="1174"/>
                </a:lnTo>
                <a:lnTo>
                  <a:pt x="3057" y="1100"/>
                </a:lnTo>
                <a:lnTo>
                  <a:pt x="3020" y="1007"/>
                </a:lnTo>
                <a:lnTo>
                  <a:pt x="2927" y="802"/>
                </a:lnTo>
                <a:lnTo>
                  <a:pt x="2778" y="541"/>
                </a:lnTo>
                <a:close/>
                <a:moveTo>
                  <a:pt x="4642" y="541"/>
                </a:moveTo>
                <a:lnTo>
                  <a:pt x="4493" y="802"/>
                </a:lnTo>
                <a:lnTo>
                  <a:pt x="4399" y="1007"/>
                </a:lnTo>
                <a:lnTo>
                  <a:pt x="4381" y="1100"/>
                </a:lnTo>
                <a:lnTo>
                  <a:pt x="4362" y="1174"/>
                </a:lnTo>
                <a:lnTo>
                  <a:pt x="4362" y="1230"/>
                </a:lnTo>
                <a:lnTo>
                  <a:pt x="4381" y="1286"/>
                </a:lnTo>
                <a:lnTo>
                  <a:pt x="4437" y="1379"/>
                </a:lnTo>
                <a:lnTo>
                  <a:pt x="4530" y="1454"/>
                </a:lnTo>
                <a:lnTo>
                  <a:pt x="4586" y="1473"/>
                </a:lnTo>
                <a:lnTo>
                  <a:pt x="4698" y="1473"/>
                </a:lnTo>
                <a:lnTo>
                  <a:pt x="4754" y="1454"/>
                </a:lnTo>
                <a:lnTo>
                  <a:pt x="4828" y="1379"/>
                </a:lnTo>
                <a:lnTo>
                  <a:pt x="4903" y="1286"/>
                </a:lnTo>
                <a:lnTo>
                  <a:pt x="4921" y="1230"/>
                </a:lnTo>
                <a:lnTo>
                  <a:pt x="4921" y="1174"/>
                </a:lnTo>
                <a:lnTo>
                  <a:pt x="4903" y="1100"/>
                </a:lnTo>
                <a:lnTo>
                  <a:pt x="4865" y="1007"/>
                </a:lnTo>
                <a:lnTo>
                  <a:pt x="4772" y="802"/>
                </a:lnTo>
                <a:lnTo>
                  <a:pt x="4642" y="541"/>
                </a:lnTo>
                <a:close/>
                <a:moveTo>
                  <a:pt x="5387" y="541"/>
                </a:moveTo>
                <a:lnTo>
                  <a:pt x="5238" y="802"/>
                </a:lnTo>
                <a:lnTo>
                  <a:pt x="5145" y="1007"/>
                </a:lnTo>
                <a:lnTo>
                  <a:pt x="5108" y="1100"/>
                </a:lnTo>
                <a:lnTo>
                  <a:pt x="5108" y="1174"/>
                </a:lnTo>
                <a:lnTo>
                  <a:pt x="5108" y="1230"/>
                </a:lnTo>
                <a:lnTo>
                  <a:pt x="5126" y="1286"/>
                </a:lnTo>
                <a:lnTo>
                  <a:pt x="5182" y="1379"/>
                </a:lnTo>
                <a:lnTo>
                  <a:pt x="5276" y="1454"/>
                </a:lnTo>
                <a:lnTo>
                  <a:pt x="5331" y="1473"/>
                </a:lnTo>
                <a:lnTo>
                  <a:pt x="5443" y="1473"/>
                </a:lnTo>
                <a:lnTo>
                  <a:pt x="5499" y="1454"/>
                </a:lnTo>
                <a:lnTo>
                  <a:pt x="5574" y="1379"/>
                </a:lnTo>
                <a:lnTo>
                  <a:pt x="5630" y="1286"/>
                </a:lnTo>
                <a:lnTo>
                  <a:pt x="5648" y="1230"/>
                </a:lnTo>
                <a:lnTo>
                  <a:pt x="5667" y="1174"/>
                </a:lnTo>
                <a:lnTo>
                  <a:pt x="5648" y="1100"/>
                </a:lnTo>
                <a:lnTo>
                  <a:pt x="5611" y="1007"/>
                </a:lnTo>
                <a:lnTo>
                  <a:pt x="5518" y="802"/>
                </a:lnTo>
                <a:lnTo>
                  <a:pt x="5387" y="541"/>
                </a:lnTo>
                <a:close/>
                <a:moveTo>
                  <a:pt x="6133" y="541"/>
                </a:moveTo>
                <a:lnTo>
                  <a:pt x="5984" y="802"/>
                </a:lnTo>
                <a:lnTo>
                  <a:pt x="5891" y="1007"/>
                </a:lnTo>
                <a:lnTo>
                  <a:pt x="5853" y="1100"/>
                </a:lnTo>
                <a:lnTo>
                  <a:pt x="5853" y="1174"/>
                </a:lnTo>
                <a:lnTo>
                  <a:pt x="5853" y="1230"/>
                </a:lnTo>
                <a:lnTo>
                  <a:pt x="5872" y="1286"/>
                </a:lnTo>
                <a:lnTo>
                  <a:pt x="5928" y="1379"/>
                </a:lnTo>
                <a:lnTo>
                  <a:pt x="6021" y="1454"/>
                </a:lnTo>
                <a:lnTo>
                  <a:pt x="6077" y="1473"/>
                </a:lnTo>
                <a:lnTo>
                  <a:pt x="6189" y="1473"/>
                </a:lnTo>
                <a:lnTo>
                  <a:pt x="6226" y="1454"/>
                </a:lnTo>
                <a:lnTo>
                  <a:pt x="6319" y="1379"/>
                </a:lnTo>
                <a:lnTo>
                  <a:pt x="6375" y="1286"/>
                </a:lnTo>
                <a:lnTo>
                  <a:pt x="6394" y="1230"/>
                </a:lnTo>
                <a:lnTo>
                  <a:pt x="6394" y="1174"/>
                </a:lnTo>
                <a:lnTo>
                  <a:pt x="6394" y="1100"/>
                </a:lnTo>
                <a:lnTo>
                  <a:pt x="6357" y="1007"/>
                </a:lnTo>
                <a:lnTo>
                  <a:pt x="6263" y="802"/>
                </a:lnTo>
                <a:lnTo>
                  <a:pt x="6133" y="541"/>
                </a:lnTo>
                <a:close/>
                <a:moveTo>
                  <a:pt x="7046" y="541"/>
                </a:moveTo>
                <a:lnTo>
                  <a:pt x="6916" y="802"/>
                </a:lnTo>
                <a:lnTo>
                  <a:pt x="6823" y="1007"/>
                </a:lnTo>
                <a:lnTo>
                  <a:pt x="6785" y="1100"/>
                </a:lnTo>
                <a:lnTo>
                  <a:pt x="6767" y="1174"/>
                </a:lnTo>
                <a:lnTo>
                  <a:pt x="6785" y="1230"/>
                </a:lnTo>
                <a:lnTo>
                  <a:pt x="6804" y="1286"/>
                </a:lnTo>
                <a:lnTo>
                  <a:pt x="6860" y="1379"/>
                </a:lnTo>
                <a:lnTo>
                  <a:pt x="6953" y="1454"/>
                </a:lnTo>
                <a:lnTo>
                  <a:pt x="6990" y="1473"/>
                </a:lnTo>
                <a:lnTo>
                  <a:pt x="7102" y="1473"/>
                </a:lnTo>
                <a:lnTo>
                  <a:pt x="7158" y="1454"/>
                </a:lnTo>
                <a:lnTo>
                  <a:pt x="7251" y="1379"/>
                </a:lnTo>
                <a:lnTo>
                  <a:pt x="7307" y="1286"/>
                </a:lnTo>
                <a:lnTo>
                  <a:pt x="7326" y="1230"/>
                </a:lnTo>
                <a:lnTo>
                  <a:pt x="7326" y="1174"/>
                </a:lnTo>
                <a:lnTo>
                  <a:pt x="7326" y="1100"/>
                </a:lnTo>
                <a:lnTo>
                  <a:pt x="7289" y="1007"/>
                </a:lnTo>
                <a:lnTo>
                  <a:pt x="7195" y="802"/>
                </a:lnTo>
                <a:lnTo>
                  <a:pt x="7046" y="541"/>
                </a:lnTo>
                <a:close/>
                <a:moveTo>
                  <a:pt x="1175" y="1845"/>
                </a:moveTo>
                <a:lnTo>
                  <a:pt x="1137" y="1864"/>
                </a:lnTo>
                <a:lnTo>
                  <a:pt x="1119" y="1901"/>
                </a:lnTo>
                <a:lnTo>
                  <a:pt x="1119" y="1939"/>
                </a:lnTo>
                <a:lnTo>
                  <a:pt x="1119" y="3337"/>
                </a:lnTo>
                <a:lnTo>
                  <a:pt x="1492" y="3337"/>
                </a:lnTo>
                <a:lnTo>
                  <a:pt x="1492" y="1939"/>
                </a:lnTo>
                <a:lnTo>
                  <a:pt x="1473" y="1901"/>
                </a:lnTo>
                <a:lnTo>
                  <a:pt x="1454" y="1864"/>
                </a:lnTo>
                <a:lnTo>
                  <a:pt x="1436" y="1845"/>
                </a:lnTo>
                <a:close/>
                <a:moveTo>
                  <a:pt x="1920" y="1845"/>
                </a:moveTo>
                <a:lnTo>
                  <a:pt x="1883" y="1864"/>
                </a:lnTo>
                <a:lnTo>
                  <a:pt x="1864" y="1901"/>
                </a:lnTo>
                <a:lnTo>
                  <a:pt x="1846" y="1939"/>
                </a:lnTo>
                <a:lnTo>
                  <a:pt x="1846" y="3337"/>
                </a:lnTo>
                <a:lnTo>
                  <a:pt x="2219" y="3337"/>
                </a:lnTo>
                <a:lnTo>
                  <a:pt x="2219" y="1939"/>
                </a:lnTo>
                <a:lnTo>
                  <a:pt x="2219" y="1901"/>
                </a:lnTo>
                <a:lnTo>
                  <a:pt x="2200" y="1864"/>
                </a:lnTo>
                <a:lnTo>
                  <a:pt x="2163" y="1845"/>
                </a:lnTo>
                <a:close/>
                <a:moveTo>
                  <a:pt x="2647" y="1845"/>
                </a:moveTo>
                <a:lnTo>
                  <a:pt x="2629" y="1864"/>
                </a:lnTo>
                <a:lnTo>
                  <a:pt x="2610" y="1901"/>
                </a:lnTo>
                <a:lnTo>
                  <a:pt x="2591" y="1939"/>
                </a:lnTo>
                <a:lnTo>
                  <a:pt x="2591" y="3337"/>
                </a:lnTo>
                <a:lnTo>
                  <a:pt x="2964" y="3337"/>
                </a:lnTo>
                <a:lnTo>
                  <a:pt x="2964" y="1939"/>
                </a:lnTo>
                <a:lnTo>
                  <a:pt x="2964" y="1901"/>
                </a:lnTo>
                <a:lnTo>
                  <a:pt x="2946" y="1864"/>
                </a:lnTo>
                <a:lnTo>
                  <a:pt x="2908" y="1845"/>
                </a:lnTo>
                <a:close/>
                <a:moveTo>
                  <a:pt x="4511" y="1845"/>
                </a:moveTo>
                <a:lnTo>
                  <a:pt x="4474" y="1864"/>
                </a:lnTo>
                <a:lnTo>
                  <a:pt x="4455" y="1901"/>
                </a:lnTo>
                <a:lnTo>
                  <a:pt x="4455" y="1939"/>
                </a:lnTo>
                <a:lnTo>
                  <a:pt x="4455" y="3337"/>
                </a:lnTo>
                <a:lnTo>
                  <a:pt x="4828" y="3337"/>
                </a:lnTo>
                <a:lnTo>
                  <a:pt x="4828" y="1939"/>
                </a:lnTo>
                <a:lnTo>
                  <a:pt x="4810" y="1901"/>
                </a:lnTo>
                <a:lnTo>
                  <a:pt x="4791" y="1864"/>
                </a:lnTo>
                <a:lnTo>
                  <a:pt x="4772" y="1845"/>
                </a:lnTo>
                <a:close/>
                <a:moveTo>
                  <a:pt x="5257" y="1845"/>
                </a:moveTo>
                <a:lnTo>
                  <a:pt x="5220" y="1864"/>
                </a:lnTo>
                <a:lnTo>
                  <a:pt x="5201" y="1901"/>
                </a:lnTo>
                <a:lnTo>
                  <a:pt x="5201" y="1939"/>
                </a:lnTo>
                <a:lnTo>
                  <a:pt x="5201" y="3337"/>
                </a:lnTo>
                <a:lnTo>
                  <a:pt x="5574" y="3337"/>
                </a:lnTo>
                <a:lnTo>
                  <a:pt x="5574" y="1939"/>
                </a:lnTo>
                <a:lnTo>
                  <a:pt x="5555" y="1901"/>
                </a:lnTo>
                <a:lnTo>
                  <a:pt x="5536" y="1864"/>
                </a:lnTo>
                <a:lnTo>
                  <a:pt x="5518" y="1845"/>
                </a:lnTo>
                <a:close/>
                <a:moveTo>
                  <a:pt x="6002" y="1845"/>
                </a:moveTo>
                <a:lnTo>
                  <a:pt x="5965" y="1864"/>
                </a:lnTo>
                <a:lnTo>
                  <a:pt x="5947" y="1901"/>
                </a:lnTo>
                <a:lnTo>
                  <a:pt x="5947" y="1939"/>
                </a:lnTo>
                <a:lnTo>
                  <a:pt x="5947" y="3337"/>
                </a:lnTo>
                <a:lnTo>
                  <a:pt x="6301" y="3337"/>
                </a:lnTo>
                <a:lnTo>
                  <a:pt x="6301" y="1939"/>
                </a:lnTo>
                <a:lnTo>
                  <a:pt x="6301" y="1901"/>
                </a:lnTo>
                <a:lnTo>
                  <a:pt x="6282" y="1864"/>
                </a:lnTo>
                <a:lnTo>
                  <a:pt x="6245" y="1845"/>
                </a:lnTo>
                <a:close/>
                <a:moveTo>
                  <a:pt x="3523" y="1286"/>
                </a:moveTo>
                <a:lnTo>
                  <a:pt x="3449" y="1305"/>
                </a:lnTo>
                <a:lnTo>
                  <a:pt x="3393" y="1342"/>
                </a:lnTo>
                <a:lnTo>
                  <a:pt x="3356" y="1398"/>
                </a:lnTo>
                <a:lnTo>
                  <a:pt x="3337" y="1473"/>
                </a:lnTo>
                <a:lnTo>
                  <a:pt x="3337" y="3691"/>
                </a:lnTo>
                <a:lnTo>
                  <a:pt x="1044" y="3691"/>
                </a:lnTo>
                <a:lnTo>
                  <a:pt x="970" y="3672"/>
                </a:lnTo>
                <a:lnTo>
                  <a:pt x="914" y="3635"/>
                </a:lnTo>
                <a:lnTo>
                  <a:pt x="858" y="3598"/>
                </a:lnTo>
                <a:lnTo>
                  <a:pt x="802" y="3542"/>
                </a:lnTo>
                <a:lnTo>
                  <a:pt x="765" y="3467"/>
                </a:lnTo>
                <a:lnTo>
                  <a:pt x="746" y="3411"/>
                </a:lnTo>
                <a:lnTo>
                  <a:pt x="746" y="3337"/>
                </a:lnTo>
                <a:lnTo>
                  <a:pt x="746" y="2032"/>
                </a:lnTo>
                <a:lnTo>
                  <a:pt x="727" y="1957"/>
                </a:lnTo>
                <a:lnTo>
                  <a:pt x="690" y="1901"/>
                </a:lnTo>
                <a:lnTo>
                  <a:pt x="634" y="1864"/>
                </a:lnTo>
                <a:lnTo>
                  <a:pt x="560" y="1845"/>
                </a:lnTo>
                <a:lnTo>
                  <a:pt x="187" y="1845"/>
                </a:lnTo>
                <a:lnTo>
                  <a:pt x="112" y="1864"/>
                </a:lnTo>
                <a:lnTo>
                  <a:pt x="56" y="1901"/>
                </a:lnTo>
                <a:lnTo>
                  <a:pt x="19" y="1957"/>
                </a:lnTo>
                <a:lnTo>
                  <a:pt x="0" y="2032"/>
                </a:lnTo>
                <a:lnTo>
                  <a:pt x="0" y="3337"/>
                </a:lnTo>
                <a:lnTo>
                  <a:pt x="0" y="3449"/>
                </a:lnTo>
                <a:lnTo>
                  <a:pt x="19" y="3560"/>
                </a:lnTo>
                <a:lnTo>
                  <a:pt x="94" y="3765"/>
                </a:lnTo>
                <a:lnTo>
                  <a:pt x="187" y="3952"/>
                </a:lnTo>
                <a:lnTo>
                  <a:pt x="317" y="4120"/>
                </a:lnTo>
                <a:lnTo>
                  <a:pt x="485" y="4250"/>
                </a:lnTo>
                <a:lnTo>
                  <a:pt x="671" y="4362"/>
                </a:lnTo>
                <a:lnTo>
                  <a:pt x="895" y="4418"/>
                </a:lnTo>
                <a:lnTo>
                  <a:pt x="1007" y="4436"/>
                </a:lnTo>
                <a:lnTo>
                  <a:pt x="3337" y="4436"/>
                </a:lnTo>
                <a:lnTo>
                  <a:pt x="3337" y="5182"/>
                </a:lnTo>
                <a:lnTo>
                  <a:pt x="1305" y="5182"/>
                </a:lnTo>
                <a:lnTo>
                  <a:pt x="1231" y="5201"/>
                </a:lnTo>
                <a:lnTo>
                  <a:pt x="1175" y="5238"/>
                </a:lnTo>
                <a:lnTo>
                  <a:pt x="1119" y="5294"/>
                </a:lnTo>
                <a:lnTo>
                  <a:pt x="1119" y="5368"/>
                </a:lnTo>
                <a:lnTo>
                  <a:pt x="1119" y="5741"/>
                </a:lnTo>
                <a:lnTo>
                  <a:pt x="1119" y="5816"/>
                </a:lnTo>
                <a:lnTo>
                  <a:pt x="1175" y="5872"/>
                </a:lnTo>
                <a:lnTo>
                  <a:pt x="1231" y="5909"/>
                </a:lnTo>
                <a:lnTo>
                  <a:pt x="1305" y="5928"/>
                </a:lnTo>
                <a:lnTo>
                  <a:pt x="6133" y="5928"/>
                </a:lnTo>
                <a:lnTo>
                  <a:pt x="6189" y="5909"/>
                </a:lnTo>
                <a:lnTo>
                  <a:pt x="6263" y="5872"/>
                </a:lnTo>
                <a:lnTo>
                  <a:pt x="6301" y="5816"/>
                </a:lnTo>
                <a:lnTo>
                  <a:pt x="6301" y="5741"/>
                </a:lnTo>
                <a:lnTo>
                  <a:pt x="6301" y="5368"/>
                </a:lnTo>
                <a:lnTo>
                  <a:pt x="6301" y="5294"/>
                </a:lnTo>
                <a:lnTo>
                  <a:pt x="6263" y="5238"/>
                </a:lnTo>
                <a:lnTo>
                  <a:pt x="6189" y="5201"/>
                </a:lnTo>
                <a:lnTo>
                  <a:pt x="6133" y="5182"/>
                </a:lnTo>
                <a:lnTo>
                  <a:pt x="4083" y="5182"/>
                </a:lnTo>
                <a:lnTo>
                  <a:pt x="4083" y="4436"/>
                </a:lnTo>
                <a:lnTo>
                  <a:pt x="6431" y="4436"/>
                </a:lnTo>
                <a:lnTo>
                  <a:pt x="6543" y="4418"/>
                </a:lnTo>
                <a:lnTo>
                  <a:pt x="6748" y="4362"/>
                </a:lnTo>
                <a:lnTo>
                  <a:pt x="6934" y="4250"/>
                </a:lnTo>
                <a:lnTo>
                  <a:pt x="7102" y="4120"/>
                </a:lnTo>
                <a:lnTo>
                  <a:pt x="7233" y="3952"/>
                </a:lnTo>
                <a:lnTo>
                  <a:pt x="7345" y="3765"/>
                </a:lnTo>
                <a:lnTo>
                  <a:pt x="7400" y="3560"/>
                </a:lnTo>
                <a:lnTo>
                  <a:pt x="7419" y="3449"/>
                </a:lnTo>
                <a:lnTo>
                  <a:pt x="7419" y="3337"/>
                </a:lnTo>
                <a:lnTo>
                  <a:pt x="7419" y="2032"/>
                </a:lnTo>
                <a:lnTo>
                  <a:pt x="7400" y="1957"/>
                </a:lnTo>
                <a:lnTo>
                  <a:pt x="7363" y="1901"/>
                </a:lnTo>
                <a:lnTo>
                  <a:pt x="7307" y="1864"/>
                </a:lnTo>
                <a:lnTo>
                  <a:pt x="7233" y="1845"/>
                </a:lnTo>
                <a:lnTo>
                  <a:pt x="6860" y="1845"/>
                </a:lnTo>
                <a:lnTo>
                  <a:pt x="6785" y="1864"/>
                </a:lnTo>
                <a:lnTo>
                  <a:pt x="6729" y="1901"/>
                </a:lnTo>
                <a:lnTo>
                  <a:pt x="6692" y="1957"/>
                </a:lnTo>
                <a:lnTo>
                  <a:pt x="6674" y="2032"/>
                </a:lnTo>
                <a:lnTo>
                  <a:pt x="6674" y="3337"/>
                </a:lnTo>
                <a:lnTo>
                  <a:pt x="6674" y="3411"/>
                </a:lnTo>
                <a:lnTo>
                  <a:pt x="6655" y="3467"/>
                </a:lnTo>
                <a:lnTo>
                  <a:pt x="6618" y="3542"/>
                </a:lnTo>
                <a:lnTo>
                  <a:pt x="6580" y="3598"/>
                </a:lnTo>
                <a:lnTo>
                  <a:pt x="6524" y="3635"/>
                </a:lnTo>
                <a:lnTo>
                  <a:pt x="6450" y="3672"/>
                </a:lnTo>
                <a:lnTo>
                  <a:pt x="6394" y="3691"/>
                </a:lnTo>
                <a:lnTo>
                  <a:pt x="4083" y="3691"/>
                </a:lnTo>
                <a:lnTo>
                  <a:pt x="4083" y="1473"/>
                </a:lnTo>
                <a:lnTo>
                  <a:pt x="4064" y="1398"/>
                </a:lnTo>
                <a:lnTo>
                  <a:pt x="4027" y="1342"/>
                </a:lnTo>
                <a:lnTo>
                  <a:pt x="3971" y="1305"/>
                </a:lnTo>
                <a:lnTo>
                  <a:pt x="3896" y="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1369151" y="3630236"/>
            <a:ext cx="181175" cy="180597"/>
          </a:xfrm>
          <a:custGeom>
            <a:rect b="b" l="l" r="r" t="t"/>
            <a:pathLst>
              <a:path extrusionOk="0" h="5928" w="5947">
                <a:moveTo>
                  <a:pt x="3169" y="1473"/>
                </a:moveTo>
                <a:lnTo>
                  <a:pt x="3337" y="1845"/>
                </a:lnTo>
                <a:lnTo>
                  <a:pt x="3710" y="2032"/>
                </a:lnTo>
                <a:lnTo>
                  <a:pt x="3337" y="2218"/>
                </a:lnTo>
                <a:lnTo>
                  <a:pt x="3169" y="2591"/>
                </a:lnTo>
                <a:lnTo>
                  <a:pt x="2983" y="2218"/>
                </a:lnTo>
                <a:lnTo>
                  <a:pt x="2610" y="2032"/>
                </a:lnTo>
                <a:lnTo>
                  <a:pt x="2983" y="1845"/>
                </a:lnTo>
                <a:lnTo>
                  <a:pt x="3169" y="1473"/>
                </a:lnTo>
                <a:close/>
                <a:moveTo>
                  <a:pt x="4828" y="0"/>
                </a:moveTo>
                <a:lnTo>
                  <a:pt x="2647" y="1230"/>
                </a:lnTo>
                <a:lnTo>
                  <a:pt x="2461" y="1361"/>
                </a:lnTo>
                <a:lnTo>
                  <a:pt x="2293" y="1529"/>
                </a:lnTo>
                <a:lnTo>
                  <a:pt x="2144" y="1715"/>
                </a:lnTo>
                <a:lnTo>
                  <a:pt x="2032" y="1920"/>
                </a:lnTo>
                <a:lnTo>
                  <a:pt x="746" y="4809"/>
                </a:lnTo>
                <a:lnTo>
                  <a:pt x="2424" y="4809"/>
                </a:lnTo>
                <a:lnTo>
                  <a:pt x="2237" y="4455"/>
                </a:lnTo>
                <a:lnTo>
                  <a:pt x="1492" y="4082"/>
                </a:lnTo>
                <a:lnTo>
                  <a:pt x="2237" y="3709"/>
                </a:lnTo>
                <a:lnTo>
                  <a:pt x="2610" y="2964"/>
                </a:lnTo>
                <a:lnTo>
                  <a:pt x="2983" y="3709"/>
                </a:lnTo>
                <a:lnTo>
                  <a:pt x="3710" y="4082"/>
                </a:lnTo>
                <a:lnTo>
                  <a:pt x="2983" y="4455"/>
                </a:lnTo>
                <a:lnTo>
                  <a:pt x="2797" y="4809"/>
                </a:lnTo>
                <a:lnTo>
                  <a:pt x="5201" y="4809"/>
                </a:lnTo>
                <a:lnTo>
                  <a:pt x="4195" y="2479"/>
                </a:lnTo>
                <a:lnTo>
                  <a:pt x="4157" y="2349"/>
                </a:lnTo>
                <a:lnTo>
                  <a:pt x="4139" y="2218"/>
                </a:lnTo>
                <a:lnTo>
                  <a:pt x="4139" y="2088"/>
                </a:lnTo>
                <a:lnTo>
                  <a:pt x="4176" y="1957"/>
                </a:lnTo>
                <a:lnTo>
                  <a:pt x="4828" y="0"/>
                </a:lnTo>
                <a:close/>
                <a:moveTo>
                  <a:pt x="187" y="5182"/>
                </a:moveTo>
                <a:lnTo>
                  <a:pt x="112" y="5201"/>
                </a:lnTo>
                <a:lnTo>
                  <a:pt x="56" y="5238"/>
                </a:lnTo>
                <a:lnTo>
                  <a:pt x="19" y="5294"/>
                </a:lnTo>
                <a:lnTo>
                  <a:pt x="1" y="5368"/>
                </a:lnTo>
                <a:lnTo>
                  <a:pt x="1" y="5741"/>
                </a:lnTo>
                <a:lnTo>
                  <a:pt x="19" y="5816"/>
                </a:lnTo>
                <a:lnTo>
                  <a:pt x="56" y="5872"/>
                </a:lnTo>
                <a:lnTo>
                  <a:pt x="112" y="5909"/>
                </a:lnTo>
                <a:lnTo>
                  <a:pt x="187" y="5928"/>
                </a:lnTo>
                <a:lnTo>
                  <a:pt x="5760" y="5928"/>
                </a:lnTo>
                <a:lnTo>
                  <a:pt x="5835" y="5909"/>
                </a:lnTo>
                <a:lnTo>
                  <a:pt x="5891" y="5872"/>
                </a:lnTo>
                <a:lnTo>
                  <a:pt x="5928" y="5816"/>
                </a:lnTo>
                <a:lnTo>
                  <a:pt x="5947" y="5741"/>
                </a:lnTo>
                <a:lnTo>
                  <a:pt x="5947" y="5368"/>
                </a:lnTo>
                <a:lnTo>
                  <a:pt x="5928" y="5294"/>
                </a:lnTo>
                <a:lnTo>
                  <a:pt x="5891" y="5238"/>
                </a:lnTo>
                <a:lnTo>
                  <a:pt x="5835" y="5201"/>
                </a:lnTo>
                <a:lnTo>
                  <a:pt x="5760" y="518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924523" y="3630236"/>
            <a:ext cx="180627" cy="157900"/>
          </a:xfrm>
          <a:custGeom>
            <a:rect b="b" l="l" r="r" t="t"/>
            <a:pathLst>
              <a:path extrusionOk="0" h="5183" w="5929">
                <a:moveTo>
                  <a:pt x="1380" y="0"/>
                </a:moveTo>
                <a:lnTo>
                  <a:pt x="1249" y="19"/>
                </a:lnTo>
                <a:lnTo>
                  <a:pt x="1100" y="56"/>
                </a:lnTo>
                <a:lnTo>
                  <a:pt x="951" y="112"/>
                </a:lnTo>
                <a:lnTo>
                  <a:pt x="821" y="168"/>
                </a:lnTo>
                <a:lnTo>
                  <a:pt x="690" y="261"/>
                </a:lnTo>
                <a:lnTo>
                  <a:pt x="578" y="354"/>
                </a:lnTo>
                <a:lnTo>
                  <a:pt x="448" y="466"/>
                </a:lnTo>
                <a:lnTo>
                  <a:pt x="336" y="597"/>
                </a:lnTo>
                <a:lnTo>
                  <a:pt x="243" y="746"/>
                </a:lnTo>
                <a:lnTo>
                  <a:pt x="150" y="895"/>
                </a:lnTo>
                <a:lnTo>
                  <a:pt x="94" y="1044"/>
                </a:lnTo>
                <a:lnTo>
                  <a:pt x="38" y="1212"/>
                </a:lnTo>
                <a:lnTo>
                  <a:pt x="19" y="1361"/>
                </a:lnTo>
                <a:lnTo>
                  <a:pt x="1" y="1529"/>
                </a:lnTo>
                <a:lnTo>
                  <a:pt x="1" y="1696"/>
                </a:lnTo>
                <a:lnTo>
                  <a:pt x="19" y="1864"/>
                </a:lnTo>
                <a:lnTo>
                  <a:pt x="57" y="2032"/>
                </a:lnTo>
                <a:lnTo>
                  <a:pt x="94" y="2181"/>
                </a:lnTo>
                <a:lnTo>
                  <a:pt x="168" y="2349"/>
                </a:lnTo>
                <a:lnTo>
                  <a:pt x="243" y="2479"/>
                </a:lnTo>
                <a:lnTo>
                  <a:pt x="355" y="2628"/>
                </a:lnTo>
                <a:lnTo>
                  <a:pt x="467" y="2759"/>
                </a:lnTo>
                <a:lnTo>
                  <a:pt x="2703" y="5070"/>
                </a:lnTo>
                <a:lnTo>
                  <a:pt x="2759" y="5126"/>
                </a:lnTo>
                <a:lnTo>
                  <a:pt x="2834" y="5163"/>
                </a:lnTo>
                <a:lnTo>
                  <a:pt x="2890" y="5182"/>
                </a:lnTo>
                <a:lnTo>
                  <a:pt x="3039" y="5182"/>
                </a:lnTo>
                <a:lnTo>
                  <a:pt x="3113" y="5163"/>
                </a:lnTo>
                <a:lnTo>
                  <a:pt x="3169" y="5126"/>
                </a:lnTo>
                <a:lnTo>
                  <a:pt x="3225" y="5070"/>
                </a:lnTo>
                <a:lnTo>
                  <a:pt x="5481" y="2759"/>
                </a:lnTo>
                <a:lnTo>
                  <a:pt x="5593" y="2628"/>
                </a:lnTo>
                <a:lnTo>
                  <a:pt x="5686" y="2479"/>
                </a:lnTo>
                <a:lnTo>
                  <a:pt x="5760" y="2349"/>
                </a:lnTo>
                <a:lnTo>
                  <a:pt x="5835" y="2181"/>
                </a:lnTo>
                <a:lnTo>
                  <a:pt x="5891" y="2032"/>
                </a:lnTo>
                <a:lnTo>
                  <a:pt x="5909" y="1864"/>
                </a:lnTo>
                <a:lnTo>
                  <a:pt x="5928" y="1696"/>
                </a:lnTo>
                <a:lnTo>
                  <a:pt x="5928" y="1529"/>
                </a:lnTo>
                <a:lnTo>
                  <a:pt x="5928" y="1361"/>
                </a:lnTo>
                <a:lnTo>
                  <a:pt x="5891" y="1212"/>
                </a:lnTo>
                <a:lnTo>
                  <a:pt x="5835" y="1044"/>
                </a:lnTo>
                <a:lnTo>
                  <a:pt x="5779" y="895"/>
                </a:lnTo>
                <a:lnTo>
                  <a:pt x="5704" y="746"/>
                </a:lnTo>
                <a:lnTo>
                  <a:pt x="5611" y="597"/>
                </a:lnTo>
                <a:lnTo>
                  <a:pt x="5481" y="466"/>
                </a:lnTo>
                <a:lnTo>
                  <a:pt x="5369" y="354"/>
                </a:lnTo>
                <a:lnTo>
                  <a:pt x="5238" y="261"/>
                </a:lnTo>
                <a:lnTo>
                  <a:pt x="5108" y="168"/>
                </a:lnTo>
                <a:lnTo>
                  <a:pt x="4977" y="112"/>
                </a:lnTo>
                <a:lnTo>
                  <a:pt x="4828" y="56"/>
                </a:lnTo>
                <a:lnTo>
                  <a:pt x="4698" y="19"/>
                </a:lnTo>
                <a:lnTo>
                  <a:pt x="4549" y="0"/>
                </a:lnTo>
                <a:lnTo>
                  <a:pt x="4250" y="0"/>
                </a:lnTo>
                <a:lnTo>
                  <a:pt x="4120" y="19"/>
                </a:lnTo>
                <a:lnTo>
                  <a:pt x="3971" y="56"/>
                </a:lnTo>
                <a:lnTo>
                  <a:pt x="3822" y="93"/>
                </a:lnTo>
                <a:lnTo>
                  <a:pt x="3691" y="149"/>
                </a:lnTo>
                <a:lnTo>
                  <a:pt x="3561" y="224"/>
                </a:lnTo>
                <a:lnTo>
                  <a:pt x="3430" y="298"/>
                </a:lnTo>
                <a:lnTo>
                  <a:pt x="3318" y="392"/>
                </a:lnTo>
                <a:lnTo>
                  <a:pt x="3188" y="503"/>
                </a:lnTo>
                <a:lnTo>
                  <a:pt x="2964" y="746"/>
                </a:lnTo>
                <a:lnTo>
                  <a:pt x="2741" y="503"/>
                </a:lnTo>
                <a:lnTo>
                  <a:pt x="2629" y="392"/>
                </a:lnTo>
                <a:lnTo>
                  <a:pt x="2498" y="298"/>
                </a:lnTo>
                <a:lnTo>
                  <a:pt x="2386" y="224"/>
                </a:lnTo>
                <a:lnTo>
                  <a:pt x="2237" y="149"/>
                </a:lnTo>
                <a:lnTo>
                  <a:pt x="2107" y="93"/>
                </a:lnTo>
                <a:lnTo>
                  <a:pt x="1958" y="56"/>
                </a:lnTo>
                <a:lnTo>
                  <a:pt x="1827" y="19"/>
                </a:lnTo>
                <a:lnTo>
                  <a:pt x="16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502622" y="3630236"/>
            <a:ext cx="135752" cy="180597"/>
          </a:xfrm>
          <a:custGeom>
            <a:rect b="b" l="l" r="r" t="t"/>
            <a:pathLst>
              <a:path extrusionOk="0" h="5928" w="4456">
                <a:moveTo>
                  <a:pt x="2666" y="0"/>
                </a:moveTo>
                <a:lnTo>
                  <a:pt x="2554" y="37"/>
                </a:lnTo>
                <a:lnTo>
                  <a:pt x="2461" y="93"/>
                </a:lnTo>
                <a:lnTo>
                  <a:pt x="2386" y="149"/>
                </a:lnTo>
                <a:lnTo>
                  <a:pt x="2312" y="242"/>
                </a:lnTo>
                <a:lnTo>
                  <a:pt x="2256" y="336"/>
                </a:lnTo>
                <a:lnTo>
                  <a:pt x="2237" y="429"/>
                </a:lnTo>
                <a:lnTo>
                  <a:pt x="2218" y="541"/>
                </a:lnTo>
                <a:lnTo>
                  <a:pt x="2237" y="653"/>
                </a:lnTo>
                <a:lnTo>
                  <a:pt x="2256" y="764"/>
                </a:lnTo>
                <a:lnTo>
                  <a:pt x="2312" y="858"/>
                </a:lnTo>
                <a:lnTo>
                  <a:pt x="2386" y="951"/>
                </a:lnTo>
                <a:lnTo>
                  <a:pt x="2461" y="1007"/>
                </a:lnTo>
                <a:lnTo>
                  <a:pt x="2554" y="1063"/>
                </a:lnTo>
                <a:lnTo>
                  <a:pt x="2666" y="1100"/>
                </a:lnTo>
                <a:lnTo>
                  <a:pt x="2889" y="1100"/>
                </a:lnTo>
                <a:lnTo>
                  <a:pt x="3001" y="1063"/>
                </a:lnTo>
                <a:lnTo>
                  <a:pt x="3094" y="1007"/>
                </a:lnTo>
                <a:lnTo>
                  <a:pt x="3169" y="951"/>
                </a:lnTo>
                <a:lnTo>
                  <a:pt x="3244" y="858"/>
                </a:lnTo>
                <a:lnTo>
                  <a:pt x="3299" y="764"/>
                </a:lnTo>
                <a:lnTo>
                  <a:pt x="3318" y="653"/>
                </a:lnTo>
                <a:lnTo>
                  <a:pt x="3337" y="541"/>
                </a:lnTo>
                <a:lnTo>
                  <a:pt x="3318" y="429"/>
                </a:lnTo>
                <a:lnTo>
                  <a:pt x="3299" y="336"/>
                </a:lnTo>
                <a:lnTo>
                  <a:pt x="3244" y="242"/>
                </a:lnTo>
                <a:lnTo>
                  <a:pt x="3169" y="149"/>
                </a:lnTo>
                <a:lnTo>
                  <a:pt x="3094" y="93"/>
                </a:lnTo>
                <a:lnTo>
                  <a:pt x="3001" y="37"/>
                </a:lnTo>
                <a:lnTo>
                  <a:pt x="2889" y="0"/>
                </a:lnTo>
                <a:close/>
                <a:moveTo>
                  <a:pt x="1249" y="1100"/>
                </a:moveTo>
                <a:lnTo>
                  <a:pt x="1063" y="1119"/>
                </a:lnTo>
                <a:lnTo>
                  <a:pt x="895" y="1156"/>
                </a:lnTo>
                <a:lnTo>
                  <a:pt x="727" y="1230"/>
                </a:lnTo>
                <a:lnTo>
                  <a:pt x="578" y="1342"/>
                </a:lnTo>
                <a:lnTo>
                  <a:pt x="448" y="1473"/>
                </a:lnTo>
                <a:lnTo>
                  <a:pt x="354" y="1622"/>
                </a:lnTo>
                <a:lnTo>
                  <a:pt x="298" y="1790"/>
                </a:lnTo>
                <a:lnTo>
                  <a:pt x="0" y="2927"/>
                </a:lnTo>
                <a:lnTo>
                  <a:pt x="0" y="3001"/>
                </a:lnTo>
                <a:lnTo>
                  <a:pt x="19" y="3076"/>
                </a:lnTo>
                <a:lnTo>
                  <a:pt x="75" y="3113"/>
                </a:lnTo>
                <a:lnTo>
                  <a:pt x="131" y="3150"/>
                </a:lnTo>
                <a:lnTo>
                  <a:pt x="876" y="3337"/>
                </a:lnTo>
                <a:lnTo>
                  <a:pt x="951" y="3337"/>
                </a:lnTo>
                <a:lnTo>
                  <a:pt x="1025" y="3299"/>
                </a:lnTo>
                <a:lnTo>
                  <a:pt x="1081" y="3262"/>
                </a:lnTo>
                <a:lnTo>
                  <a:pt x="1100" y="3188"/>
                </a:lnTo>
                <a:lnTo>
                  <a:pt x="1585" y="1342"/>
                </a:lnTo>
                <a:lnTo>
                  <a:pt x="1585" y="1286"/>
                </a:lnTo>
                <a:lnTo>
                  <a:pt x="1566" y="1212"/>
                </a:lnTo>
                <a:lnTo>
                  <a:pt x="1510" y="1156"/>
                </a:lnTo>
                <a:lnTo>
                  <a:pt x="1435" y="1137"/>
                </a:lnTo>
                <a:lnTo>
                  <a:pt x="1249" y="1100"/>
                </a:lnTo>
                <a:close/>
                <a:moveTo>
                  <a:pt x="1342" y="3859"/>
                </a:moveTo>
                <a:lnTo>
                  <a:pt x="932" y="5462"/>
                </a:lnTo>
                <a:lnTo>
                  <a:pt x="914" y="5536"/>
                </a:lnTo>
                <a:lnTo>
                  <a:pt x="932" y="5611"/>
                </a:lnTo>
                <a:lnTo>
                  <a:pt x="951" y="5685"/>
                </a:lnTo>
                <a:lnTo>
                  <a:pt x="969" y="5760"/>
                </a:lnTo>
                <a:lnTo>
                  <a:pt x="1025" y="5816"/>
                </a:lnTo>
                <a:lnTo>
                  <a:pt x="1063" y="5853"/>
                </a:lnTo>
                <a:lnTo>
                  <a:pt x="1137" y="5890"/>
                </a:lnTo>
                <a:lnTo>
                  <a:pt x="1212" y="5928"/>
                </a:lnTo>
                <a:lnTo>
                  <a:pt x="1286" y="5928"/>
                </a:lnTo>
                <a:lnTo>
                  <a:pt x="1417" y="5909"/>
                </a:lnTo>
                <a:lnTo>
                  <a:pt x="1529" y="5853"/>
                </a:lnTo>
                <a:lnTo>
                  <a:pt x="1603" y="5760"/>
                </a:lnTo>
                <a:lnTo>
                  <a:pt x="1659" y="5648"/>
                </a:lnTo>
                <a:lnTo>
                  <a:pt x="1939" y="4474"/>
                </a:lnTo>
                <a:lnTo>
                  <a:pt x="1342" y="3859"/>
                </a:lnTo>
                <a:close/>
                <a:moveTo>
                  <a:pt x="2349" y="1473"/>
                </a:moveTo>
                <a:lnTo>
                  <a:pt x="2237" y="1510"/>
                </a:lnTo>
                <a:lnTo>
                  <a:pt x="2144" y="1547"/>
                </a:lnTo>
                <a:lnTo>
                  <a:pt x="2051" y="1622"/>
                </a:lnTo>
                <a:lnTo>
                  <a:pt x="1957" y="1696"/>
                </a:lnTo>
                <a:lnTo>
                  <a:pt x="1901" y="1771"/>
                </a:lnTo>
                <a:lnTo>
                  <a:pt x="1846" y="1883"/>
                </a:lnTo>
                <a:lnTo>
                  <a:pt x="1808" y="1995"/>
                </a:lnTo>
                <a:lnTo>
                  <a:pt x="1491" y="3243"/>
                </a:lnTo>
                <a:lnTo>
                  <a:pt x="1473" y="3337"/>
                </a:lnTo>
                <a:lnTo>
                  <a:pt x="1491" y="3430"/>
                </a:lnTo>
                <a:lnTo>
                  <a:pt x="1529" y="3523"/>
                </a:lnTo>
                <a:lnTo>
                  <a:pt x="1585" y="3598"/>
                </a:lnTo>
                <a:lnTo>
                  <a:pt x="2591" y="4604"/>
                </a:lnTo>
                <a:lnTo>
                  <a:pt x="2591" y="5555"/>
                </a:lnTo>
                <a:lnTo>
                  <a:pt x="2591" y="5611"/>
                </a:lnTo>
                <a:lnTo>
                  <a:pt x="2610" y="5685"/>
                </a:lnTo>
                <a:lnTo>
                  <a:pt x="2647" y="5741"/>
                </a:lnTo>
                <a:lnTo>
                  <a:pt x="2684" y="5797"/>
                </a:lnTo>
                <a:lnTo>
                  <a:pt x="2740" y="5853"/>
                </a:lnTo>
                <a:lnTo>
                  <a:pt x="2796" y="5890"/>
                </a:lnTo>
                <a:lnTo>
                  <a:pt x="2871" y="5909"/>
                </a:lnTo>
                <a:lnTo>
                  <a:pt x="2927" y="5928"/>
                </a:lnTo>
                <a:lnTo>
                  <a:pt x="3020" y="5928"/>
                </a:lnTo>
                <a:lnTo>
                  <a:pt x="3094" y="5909"/>
                </a:lnTo>
                <a:lnTo>
                  <a:pt x="3150" y="5872"/>
                </a:lnTo>
                <a:lnTo>
                  <a:pt x="3225" y="5834"/>
                </a:lnTo>
                <a:lnTo>
                  <a:pt x="3262" y="5778"/>
                </a:lnTo>
                <a:lnTo>
                  <a:pt x="3299" y="5704"/>
                </a:lnTo>
                <a:lnTo>
                  <a:pt x="3318" y="5629"/>
                </a:lnTo>
                <a:lnTo>
                  <a:pt x="3337" y="5555"/>
                </a:lnTo>
                <a:lnTo>
                  <a:pt x="3337" y="4604"/>
                </a:lnTo>
                <a:lnTo>
                  <a:pt x="3318" y="4455"/>
                </a:lnTo>
                <a:lnTo>
                  <a:pt x="3281" y="4306"/>
                </a:lnTo>
                <a:lnTo>
                  <a:pt x="3206" y="4175"/>
                </a:lnTo>
                <a:lnTo>
                  <a:pt x="3113" y="4064"/>
                </a:lnTo>
                <a:lnTo>
                  <a:pt x="2572" y="3523"/>
                </a:lnTo>
                <a:lnTo>
                  <a:pt x="2572" y="3504"/>
                </a:lnTo>
                <a:lnTo>
                  <a:pt x="2815" y="2591"/>
                </a:lnTo>
                <a:lnTo>
                  <a:pt x="3076" y="2852"/>
                </a:lnTo>
                <a:lnTo>
                  <a:pt x="3132" y="2889"/>
                </a:lnTo>
                <a:lnTo>
                  <a:pt x="3188" y="2927"/>
                </a:lnTo>
                <a:lnTo>
                  <a:pt x="3262" y="2945"/>
                </a:lnTo>
                <a:lnTo>
                  <a:pt x="3337" y="2964"/>
                </a:lnTo>
                <a:lnTo>
                  <a:pt x="3896" y="2964"/>
                </a:lnTo>
                <a:lnTo>
                  <a:pt x="3896" y="5741"/>
                </a:lnTo>
                <a:lnTo>
                  <a:pt x="3915" y="5816"/>
                </a:lnTo>
                <a:lnTo>
                  <a:pt x="3952" y="5872"/>
                </a:lnTo>
                <a:lnTo>
                  <a:pt x="4008" y="5909"/>
                </a:lnTo>
                <a:lnTo>
                  <a:pt x="4082" y="5928"/>
                </a:lnTo>
                <a:lnTo>
                  <a:pt x="4269" y="5928"/>
                </a:lnTo>
                <a:lnTo>
                  <a:pt x="4343" y="5909"/>
                </a:lnTo>
                <a:lnTo>
                  <a:pt x="4399" y="5872"/>
                </a:lnTo>
                <a:lnTo>
                  <a:pt x="4436" y="5816"/>
                </a:lnTo>
                <a:lnTo>
                  <a:pt x="4455" y="5741"/>
                </a:lnTo>
                <a:lnTo>
                  <a:pt x="4455" y="2032"/>
                </a:lnTo>
                <a:lnTo>
                  <a:pt x="4436" y="1957"/>
                </a:lnTo>
                <a:lnTo>
                  <a:pt x="4399" y="1901"/>
                </a:lnTo>
                <a:lnTo>
                  <a:pt x="4343" y="1864"/>
                </a:lnTo>
                <a:lnTo>
                  <a:pt x="4269" y="1845"/>
                </a:lnTo>
                <a:lnTo>
                  <a:pt x="4082" y="1845"/>
                </a:lnTo>
                <a:lnTo>
                  <a:pt x="4008" y="1864"/>
                </a:lnTo>
                <a:lnTo>
                  <a:pt x="3952" y="1901"/>
                </a:lnTo>
                <a:lnTo>
                  <a:pt x="3915" y="1957"/>
                </a:lnTo>
                <a:lnTo>
                  <a:pt x="3896" y="2032"/>
                </a:lnTo>
                <a:lnTo>
                  <a:pt x="3896" y="2218"/>
                </a:lnTo>
                <a:lnTo>
                  <a:pt x="3486" y="2218"/>
                </a:lnTo>
                <a:lnTo>
                  <a:pt x="2945" y="1678"/>
                </a:lnTo>
                <a:lnTo>
                  <a:pt x="2833" y="1585"/>
                </a:lnTo>
                <a:lnTo>
                  <a:pt x="2722" y="1529"/>
                </a:lnTo>
                <a:lnTo>
                  <a:pt x="2591" y="1491"/>
                </a:lnTo>
                <a:lnTo>
                  <a:pt x="2461" y="147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5985202" y="3187284"/>
            <a:ext cx="203323" cy="180627"/>
          </a:xfrm>
          <a:custGeom>
            <a:rect b="b" l="l" r="r" t="t"/>
            <a:pathLst>
              <a:path extrusionOk="0" h="5929" w="6674">
                <a:moveTo>
                  <a:pt x="6003" y="747"/>
                </a:moveTo>
                <a:lnTo>
                  <a:pt x="6059" y="802"/>
                </a:lnTo>
                <a:lnTo>
                  <a:pt x="6115" y="858"/>
                </a:lnTo>
                <a:lnTo>
                  <a:pt x="6115" y="933"/>
                </a:lnTo>
                <a:lnTo>
                  <a:pt x="6115" y="989"/>
                </a:lnTo>
                <a:lnTo>
                  <a:pt x="6059" y="1063"/>
                </a:lnTo>
                <a:lnTo>
                  <a:pt x="6003" y="1101"/>
                </a:lnTo>
                <a:lnTo>
                  <a:pt x="5928" y="1119"/>
                </a:lnTo>
                <a:lnTo>
                  <a:pt x="5854" y="1101"/>
                </a:lnTo>
                <a:lnTo>
                  <a:pt x="5798" y="1063"/>
                </a:lnTo>
                <a:lnTo>
                  <a:pt x="5761" y="989"/>
                </a:lnTo>
                <a:lnTo>
                  <a:pt x="5742" y="933"/>
                </a:lnTo>
                <a:lnTo>
                  <a:pt x="5761" y="858"/>
                </a:lnTo>
                <a:lnTo>
                  <a:pt x="5798" y="802"/>
                </a:lnTo>
                <a:lnTo>
                  <a:pt x="5854" y="747"/>
                </a:lnTo>
                <a:close/>
                <a:moveTo>
                  <a:pt x="5034" y="1"/>
                </a:moveTo>
                <a:lnTo>
                  <a:pt x="4884" y="57"/>
                </a:lnTo>
                <a:lnTo>
                  <a:pt x="4754" y="131"/>
                </a:lnTo>
                <a:lnTo>
                  <a:pt x="4623" y="225"/>
                </a:lnTo>
                <a:lnTo>
                  <a:pt x="4493" y="336"/>
                </a:lnTo>
                <a:lnTo>
                  <a:pt x="4363" y="467"/>
                </a:lnTo>
                <a:lnTo>
                  <a:pt x="4139" y="728"/>
                </a:lnTo>
                <a:lnTo>
                  <a:pt x="3952" y="1008"/>
                </a:lnTo>
                <a:lnTo>
                  <a:pt x="3822" y="1250"/>
                </a:lnTo>
                <a:lnTo>
                  <a:pt x="3710" y="1474"/>
                </a:lnTo>
                <a:lnTo>
                  <a:pt x="1846" y="1474"/>
                </a:lnTo>
                <a:lnTo>
                  <a:pt x="1734" y="1492"/>
                </a:lnTo>
                <a:lnTo>
                  <a:pt x="1604" y="1511"/>
                </a:lnTo>
                <a:lnTo>
                  <a:pt x="1492" y="1529"/>
                </a:lnTo>
                <a:lnTo>
                  <a:pt x="1380" y="1585"/>
                </a:lnTo>
                <a:lnTo>
                  <a:pt x="1287" y="1641"/>
                </a:lnTo>
                <a:lnTo>
                  <a:pt x="1194" y="1697"/>
                </a:lnTo>
                <a:lnTo>
                  <a:pt x="1101" y="1772"/>
                </a:lnTo>
                <a:lnTo>
                  <a:pt x="1026" y="1865"/>
                </a:lnTo>
                <a:lnTo>
                  <a:pt x="1026" y="1846"/>
                </a:lnTo>
                <a:lnTo>
                  <a:pt x="802" y="1865"/>
                </a:lnTo>
                <a:lnTo>
                  <a:pt x="616" y="1921"/>
                </a:lnTo>
                <a:lnTo>
                  <a:pt x="448" y="2014"/>
                </a:lnTo>
                <a:lnTo>
                  <a:pt x="299" y="2145"/>
                </a:lnTo>
                <a:lnTo>
                  <a:pt x="169" y="2294"/>
                </a:lnTo>
                <a:lnTo>
                  <a:pt x="75" y="2480"/>
                </a:lnTo>
                <a:lnTo>
                  <a:pt x="19" y="2666"/>
                </a:lnTo>
                <a:lnTo>
                  <a:pt x="1" y="2872"/>
                </a:lnTo>
                <a:lnTo>
                  <a:pt x="1" y="3524"/>
                </a:lnTo>
                <a:lnTo>
                  <a:pt x="19" y="3598"/>
                </a:lnTo>
                <a:lnTo>
                  <a:pt x="57" y="3654"/>
                </a:lnTo>
                <a:lnTo>
                  <a:pt x="113" y="3692"/>
                </a:lnTo>
                <a:lnTo>
                  <a:pt x="187" y="3710"/>
                </a:lnTo>
                <a:lnTo>
                  <a:pt x="374" y="3710"/>
                </a:lnTo>
                <a:lnTo>
                  <a:pt x="448" y="3692"/>
                </a:lnTo>
                <a:lnTo>
                  <a:pt x="504" y="3654"/>
                </a:lnTo>
                <a:lnTo>
                  <a:pt x="541" y="3598"/>
                </a:lnTo>
                <a:lnTo>
                  <a:pt x="560" y="3524"/>
                </a:lnTo>
                <a:lnTo>
                  <a:pt x="560" y="2872"/>
                </a:lnTo>
                <a:lnTo>
                  <a:pt x="560" y="2760"/>
                </a:lnTo>
                <a:lnTo>
                  <a:pt x="616" y="2666"/>
                </a:lnTo>
                <a:lnTo>
                  <a:pt x="672" y="2573"/>
                </a:lnTo>
                <a:lnTo>
                  <a:pt x="746" y="2499"/>
                </a:lnTo>
                <a:lnTo>
                  <a:pt x="746" y="2592"/>
                </a:lnTo>
                <a:lnTo>
                  <a:pt x="746" y="2704"/>
                </a:lnTo>
                <a:lnTo>
                  <a:pt x="765" y="2816"/>
                </a:lnTo>
                <a:lnTo>
                  <a:pt x="802" y="2927"/>
                </a:lnTo>
                <a:lnTo>
                  <a:pt x="840" y="3039"/>
                </a:lnTo>
                <a:lnTo>
                  <a:pt x="877" y="3132"/>
                </a:lnTo>
                <a:lnTo>
                  <a:pt x="951" y="3226"/>
                </a:lnTo>
                <a:lnTo>
                  <a:pt x="1101" y="3393"/>
                </a:lnTo>
                <a:lnTo>
                  <a:pt x="802" y="4195"/>
                </a:lnTo>
                <a:lnTo>
                  <a:pt x="765" y="4307"/>
                </a:lnTo>
                <a:lnTo>
                  <a:pt x="746" y="4419"/>
                </a:lnTo>
                <a:lnTo>
                  <a:pt x="746" y="4530"/>
                </a:lnTo>
                <a:lnTo>
                  <a:pt x="765" y="4642"/>
                </a:lnTo>
                <a:lnTo>
                  <a:pt x="1063" y="5798"/>
                </a:lnTo>
                <a:lnTo>
                  <a:pt x="1082" y="5854"/>
                </a:lnTo>
                <a:lnTo>
                  <a:pt x="1119" y="5891"/>
                </a:lnTo>
                <a:lnTo>
                  <a:pt x="1175" y="5928"/>
                </a:lnTo>
                <a:lnTo>
                  <a:pt x="1995" y="5928"/>
                </a:lnTo>
                <a:lnTo>
                  <a:pt x="2088" y="5910"/>
                </a:lnTo>
                <a:lnTo>
                  <a:pt x="2144" y="5854"/>
                </a:lnTo>
                <a:lnTo>
                  <a:pt x="2182" y="5779"/>
                </a:lnTo>
                <a:lnTo>
                  <a:pt x="2182" y="5705"/>
                </a:lnTo>
                <a:lnTo>
                  <a:pt x="1883" y="4475"/>
                </a:lnTo>
                <a:lnTo>
                  <a:pt x="2163" y="3748"/>
                </a:lnTo>
                <a:lnTo>
                  <a:pt x="3710" y="4009"/>
                </a:lnTo>
                <a:lnTo>
                  <a:pt x="3710" y="5742"/>
                </a:lnTo>
                <a:lnTo>
                  <a:pt x="3729" y="5817"/>
                </a:lnTo>
                <a:lnTo>
                  <a:pt x="3766" y="5873"/>
                </a:lnTo>
                <a:lnTo>
                  <a:pt x="3822" y="5910"/>
                </a:lnTo>
                <a:lnTo>
                  <a:pt x="3897" y="5928"/>
                </a:lnTo>
                <a:lnTo>
                  <a:pt x="4642" y="5928"/>
                </a:lnTo>
                <a:lnTo>
                  <a:pt x="4717" y="5910"/>
                </a:lnTo>
                <a:lnTo>
                  <a:pt x="4773" y="5873"/>
                </a:lnTo>
                <a:lnTo>
                  <a:pt x="4810" y="5817"/>
                </a:lnTo>
                <a:lnTo>
                  <a:pt x="4829" y="5742"/>
                </a:lnTo>
                <a:lnTo>
                  <a:pt x="4829" y="3692"/>
                </a:lnTo>
                <a:lnTo>
                  <a:pt x="4903" y="3598"/>
                </a:lnTo>
                <a:lnTo>
                  <a:pt x="4978" y="3487"/>
                </a:lnTo>
                <a:lnTo>
                  <a:pt x="5034" y="3393"/>
                </a:lnTo>
                <a:lnTo>
                  <a:pt x="5089" y="3282"/>
                </a:lnTo>
                <a:lnTo>
                  <a:pt x="5145" y="3151"/>
                </a:lnTo>
                <a:lnTo>
                  <a:pt x="5164" y="3039"/>
                </a:lnTo>
                <a:lnTo>
                  <a:pt x="5183" y="2909"/>
                </a:lnTo>
                <a:lnTo>
                  <a:pt x="5201" y="2778"/>
                </a:lnTo>
                <a:lnTo>
                  <a:pt x="5201" y="2760"/>
                </a:lnTo>
                <a:lnTo>
                  <a:pt x="5201" y="1585"/>
                </a:lnTo>
                <a:lnTo>
                  <a:pt x="5369" y="1679"/>
                </a:lnTo>
                <a:lnTo>
                  <a:pt x="5593" y="2107"/>
                </a:lnTo>
                <a:lnTo>
                  <a:pt x="5630" y="2163"/>
                </a:lnTo>
                <a:lnTo>
                  <a:pt x="5686" y="2219"/>
                </a:lnTo>
                <a:lnTo>
                  <a:pt x="5742" y="2256"/>
                </a:lnTo>
                <a:lnTo>
                  <a:pt x="5798" y="2275"/>
                </a:lnTo>
                <a:lnTo>
                  <a:pt x="5854" y="2294"/>
                </a:lnTo>
                <a:lnTo>
                  <a:pt x="5928" y="2312"/>
                </a:lnTo>
                <a:lnTo>
                  <a:pt x="5984" y="2294"/>
                </a:lnTo>
                <a:lnTo>
                  <a:pt x="6059" y="2275"/>
                </a:lnTo>
                <a:lnTo>
                  <a:pt x="6432" y="2126"/>
                </a:lnTo>
                <a:lnTo>
                  <a:pt x="6525" y="2070"/>
                </a:lnTo>
                <a:lnTo>
                  <a:pt x="6599" y="1995"/>
                </a:lnTo>
                <a:lnTo>
                  <a:pt x="6655" y="1902"/>
                </a:lnTo>
                <a:lnTo>
                  <a:pt x="6674" y="1790"/>
                </a:lnTo>
                <a:lnTo>
                  <a:pt x="6674" y="877"/>
                </a:lnTo>
                <a:lnTo>
                  <a:pt x="6674" y="821"/>
                </a:lnTo>
                <a:lnTo>
                  <a:pt x="6655" y="747"/>
                </a:lnTo>
                <a:lnTo>
                  <a:pt x="6618" y="691"/>
                </a:lnTo>
                <a:lnTo>
                  <a:pt x="6581" y="635"/>
                </a:lnTo>
                <a:lnTo>
                  <a:pt x="6413" y="467"/>
                </a:lnTo>
                <a:lnTo>
                  <a:pt x="6506" y="392"/>
                </a:lnTo>
                <a:lnTo>
                  <a:pt x="6581" y="318"/>
                </a:lnTo>
                <a:lnTo>
                  <a:pt x="6637" y="225"/>
                </a:lnTo>
                <a:lnTo>
                  <a:pt x="6674" y="113"/>
                </a:lnTo>
                <a:lnTo>
                  <a:pt x="6674" y="76"/>
                </a:lnTo>
                <a:lnTo>
                  <a:pt x="6655" y="38"/>
                </a:lnTo>
                <a:lnTo>
                  <a:pt x="66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5543987" y="3187284"/>
            <a:ext cx="158479" cy="180627"/>
          </a:xfrm>
          <a:custGeom>
            <a:rect b="b" l="l" r="r" t="t"/>
            <a:pathLst>
              <a:path extrusionOk="0" h="5929" w="5202">
                <a:moveTo>
                  <a:pt x="2722" y="355"/>
                </a:moveTo>
                <a:lnTo>
                  <a:pt x="2759" y="392"/>
                </a:lnTo>
                <a:lnTo>
                  <a:pt x="2778" y="430"/>
                </a:lnTo>
                <a:lnTo>
                  <a:pt x="2778" y="728"/>
                </a:lnTo>
                <a:lnTo>
                  <a:pt x="3076" y="728"/>
                </a:lnTo>
                <a:lnTo>
                  <a:pt x="3132" y="747"/>
                </a:lnTo>
                <a:lnTo>
                  <a:pt x="3151" y="802"/>
                </a:lnTo>
                <a:lnTo>
                  <a:pt x="3151" y="1045"/>
                </a:lnTo>
                <a:lnTo>
                  <a:pt x="3132" y="1082"/>
                </a:lnTo>
                <a:lnTo>
                  <a:pt x="3076" y="1101"/>
                </a:lnTo>
                <a:lnTo>
                  <a:pt x="2778" y="1101"/>
                </a:lnTo>
                <a:lnTo>
                  <a:pt x="2778" y="1399"/>
                </a:lnTo>
                <a:lnTo>
                  <a:pt x="2759" y="1455"/>
                </a:lnTo>
                <a:lnTo>
                  <a:pt x="2722" y="1474"/>
                </a:lnTo>
                <a:lnTo>
                  <a:pt x="2480" y="1474"/>
                </a:lnTo>
                <a:lnTo>
                  <a:pt x="2424" y="1455"/>
                </a:lnTo>
                <a:lnTo>
                  <a:pt x="2405" y="1399"/>
                </a:lnTo>
                <a:lnTo>
                  <a:pt x="2405" y="1101"/>
                </a:lnTo>
                <a:lnTo>
                  <a:pt x="2107" y="1101"/>
                </a:lnTo>
                <a:lnTo>
                  <a:pt x="2070" y="1082"/>
                </a:lnTo>
                <a:lnTo>
                  <a:pt x="2032" y="1045"/>
                </a:lnTo>
                <a:lnTo>
                  <a:pt x="2032" y="802"/>
                </a:lnTo>
                <a:lnTo>
                  <a:pt x="2070" y="747"/>
                </a:lnTo>
                <a:lnTo>
                  <a:pt x="2107" y="728"/>
                </a:lnTo>
                <a:lnTo>
                  <a:pt x="2405" y="728"/>
                </a:lnTo>
                <a:lnTo>
                  <a:pt x="2405" y="430"/>
                </a:lnTo>
                <a:lnTo>
                  <a:pt x="2424" y="392"/>
                </a:lnTo>
                <a:lnTo>
                  <a:pt x="2480" y="355"/>
                </a:lnTo>
                <a:close/>
                <a:moveTo>
                  <a:pt x="2088" y="2219"/>
                </a:moveTo>
                <a:lnTo>
                  <a:pt x="2144" y="2238"/>
                </a:lnTo>
                <a:lnTo>
                  <a:pt x="2182" y="2256"/>
                </a:lnTo>
                <a:lnTo>
                  <a:pt x="2219" y="2312"/>
                </a:lnTo>
                <a:lnTo>
                  <a:pt x="2219" y="2350"/>
                </a:lnTo>
                <a:lnTo>
                  <a:pt x="2219" y="2816"/>
                </a:lnTo>
                <a:lnTo>
                  <a:pt x="2219" y="2872"/>
                </a:lnTo>
                <a:lnTo>
                  <a:pt x="2182" y="2927"/>
                </a:lnTo>
                <a:lnTo>
                  <a:pt x="2144" y="2946"/>
                </a:lnTo>
                <a:lnTo>
                  <a:pt x="2088" y="2965"/>
                </a:lnTo>
                <a:lnTo>
                  <a:pt x="1622" y="2965"/>
                </a:lnTo>
                <a:lnTo>
                  <a:pt x="1566" y="2946"/>
                </a:lnTo>
                <a:lnTo>
                  <a:pt x="1529" y="2927"/>
                </a:lnTo>
                <a:lnTo>
                  <a:pt x="1492" y="2872"/>
                </a:lnTo>
                <a:lnTo>
                  <a:pt x="1492" y="2816"/>
                </a:lnTo>
                <a:lnTo>
                  <a:pt x="1492" y="2350"/>
                </a:lnTo>
                <a:lnTo>
                  <a:pt x="1492" y="2312"/>
                </a:lnTo>
                <a:lnTo>
                  <a:pt x="1529" y="2256"/>
                </a:lnTo>
                <a:lnTo>
                  <a:pt x="1566" y="2238"/>
                </a:lnTo>
                <a:lnTo>
                  <a:pt x="1622" y="2219"/>
                </a:lnTo>
                <a:close/>
                <a:moveTo>
                  <a:pt x="3579" y="2219"/>
                </a:moveTo>
                <a:lnTo>
                  <a:pt x="3635" y="2238"/>
                </a:lnTo>
                <a:lnTo>
                  <a:pt x="3673" y="2256"/>
                </a:lnTo>
                <a:lnTo>
                  <a:pt x="3710" y="2312"/>
                </a:lnTo>
                <a:lnTo>
                  <a:pt x="3710" y="2350"/>
                </a:lnTo>
                <a:lnTo>
                  <a:pt x="3710" y="2816"/>
                </a:lnTo>
                <a:lnTo>
                  <a:pt x="3710" y="2872"/>
                </a:lnTo>
                <a:lnTo>
                  <a:pt x="3673" y="2927"/>
                </a:lnTo>
                <a:lnTo>
                  <a:pt x="3635" y="2946"/>
                </a:lnTo>
                <a:lnTo>
                  <a:pt x="3579" y="2965"/>
                </a:lnTo>
                <a:lnTo>
                  <a:pt x="3114" y="2965"/>
                </a:lnTo>
                <a:lnTo>
                  <a:pt x="3058" y="2946"/>
                </a:lnTo>
                <a:lnTo>
                  <a:pt x="3002" y="2927"/>
                </a:lnTo>
                <a:lnTo>
                  <a:pt x="2983" y="2872"/>
                </a:lnTo>
                <a:lnTo>
                  <a:pt x="2964" y="2816"/>
                </a:lnTo>
                <a:lnTo>
                  <a:pt x="2964" y="2350"/>
                </a:lnTo>
                <a:lnTo>
                  <a:pt x="2983" y="2312"/>
                </a:lnTo>
                <a:lnTo>
                  <a:pt x="3002" y="2256"/>
                </a:lnTo>
                <a:lnTo>
                  <a:pt x="3058" y="2238"/>
                </a:lnTo>
                <a:lnTo>
                  <a:pt x="3114" y="2219"/>
                </a:lnTo>
                <a:close/>
                <a:moveTo>
                  <a:pt x="2144" y="3338"/>
                </a:moveTo>
                <a:lnTo>
                  <a:pt x="2182" y="3375"/>
                </a:lnTo>
                <a:lnTo>
                  <a:pt x="2219" y="3412"/>
                </a:lnTo>
                <a:lnTo>
                  <a:pt x="2219" y="3468"/>
                </a:lnTo>
                <a:lnTo>
                  <a:pt x="2219" y="3934"/>
                </a:lnTo>
                <a:lnTo>
                  <a:pt x="2219" y="3990"/>
                </a:lnTo>
                <a:lnTo>
                  <a:pt x="2182" y="4027"/>
                </a:lnTo>
                <a:lnTo>
                  <a:pt x="2144" y="4064"/>
                </a:lnTo>
                <a:lnTo>
                  <a:pt x="2088" y="4083"/>
                </a:lnTo>
                <a:lnTo>
                  <a:pt x="1622" y="4083"/>
                </a:lnTo>
                <a:lnTo>
                  <a:pt x="1566" y="4064"/>
                </a:lnTo>
                <a:lnTo>
                  <a:pt x="1529" y="4027"/>
                </a:lnTo>
                <a:lnTo>
                  <a:pt x="1492" y="3990"/>
                </a:lnTo>
                <a:lnTo>
                  <a:pt x="1492" y="3934"/>
                </a:lnTo>
                <a:lnTo>
                  <a:pt x="1492" y="3468"/>
                </a:lnTo>
                <a:lnTo>
                  <a:pt x="1492" y="3412"/>
                </a:lnTo>
                <a:lnTo>
                  <a:pt x="1529" y="3375"/>
                </a:lnTo>
                <a:lnTo>
                  <a:pt x="1566" y="3338"/>
                </a:lnTo>
                <a:close/>
                <a:moveTo>
                  <a:pt x="3635" y="3338"/>
                </a:moveTo>
                <a:lnTo>
                  <a:pt x="3673" y="3375"/>
                </a:lnTo>
                <a:lnTo>
                  <a:pt x="3710" y="3412"/>
                </a:lnTo>
                <a:lnTo>
                  <a:pt x="3710" y="3468"/>
                </a:lnTo>
                <a:lnTo>
                  <a:pt x="3710" y="3934"/>
                </a:lnTo>
                <a:lnTo>
                  <a:pt x="3710" y="3990"/>
                </a:lnTo>
                <a:lnTo>
                  <a:pt x="3673" y="4027"/>
                </a:lnTo>
                <a:lnTo>
                  <a:pt x="3635" y="4064"/>
                </a:lnTo>
                <a:lnTo>
                  <a:pt x="3579" y="4083"/>
                </a:lnTo>
                <a:lnTo>
                  <a:pt x="3114" y="4083"/>
                </a:lnTo>
                <a:lnTo>
                  <a:pt x="3058" y="4064"/>
                </a:lnTo>
                <a:lnTo>
                  <a:pt x="3002" y="4027"/>
                </a:lnTo>
                <a:lnTo>
                  <a:pt x="2983" y="3990"/>
                </a:lnTo>
                <a:lnTo>
                  <a:pt x="2964" y="3934"/>
                </a:lnTo>
                <a:lnTo>
                  <a:pt x="2964" y="3468"/>
                </a:lnTo>
                <a:lnTo>
                  <a:pt x="2983" y="3412"/>
                </a:lnTo>
                <a:lnTo>
                  <a:pt x="3002" y="3375"/>
                </a:lnTo>
                <a:lnTo>
                  <a:pt x="3058" y="3338"/>
                </a:lnTo>
                <a:close/>
                <a:moveTo>
                  <a:pt x="2834" y="4437"/>
                </a:moveTo>
                <a:lnTo>
                  <a:pt x="2890" y="4456"/>
                </a:lnTo>
                <a:lnTo>
                  <a:pt x="2927" y="4493"/>
                </a:lnTo>
                <a:lnTo>
                  <a:pt x="2964" y="4530"/>
                </a:lnTo>
                <a:lnTo>
                  <a:pt x="2964" y="4586"/>
                </a:lnTo>
                <a:lnTo>
                  <a:pt x="2964" y="5556"/>
                </a:lnTo>
                <a:lnTo>
                  <a:pt x="2219" y="5556"/>
                </a:lnTo>
                <a:lnTo>
                  <a:pt x="2219" y="4586"/>
                </a:lnTo>
                <a:lnTo>
                  <a:pt x="2237" y="4530"/>
                </a:lnTo>
                <a:lnTo>
                  <a:pt x="2275" y="4493"/>
                </a:lnTo>
                <a:lnTo>
                  <a:pt x="2312" y="4456"/>
                </a:lnTo>
                <a:lnTo>
                  <a:pt x="2368" y="4437"/>
                </a:lnTo>
                <a:close/>
                <a:moveTo>
                  <a:pt x="1883" y="1"/>
                </a:moveTo>
                <a:lnTo>
                  <a:pt x="1846" y="20"/>
                </a:lnTo>
                <a:lnTo>
                  <a:pt x="1753" y="76"/>
                </a:lnTo>
                <a:lnTo>
                  <a:pt x="1697" y="169"/>
                </a:lnTo>
                <a:lnTo>
                  <a:pt x="1678" y="206"/>
                </a:lnTo>
                <a:lnTo>
                  <a:pt x="1678" y="262"/>
                </a:lnTo>
                <a:lnTo>
                  <a:pt x="1678" y="1101"/>
                </a:lnTo>
                <a:lnTo>
                  <a:pt x="653" y="1101"/>
                </a:lnTo>
                <a:lnTo>
                  <a:pt x="597" y="1119"/>
                </a:lnTo>
                <a:lnTo>
                  <a:pt x="541" y="1119"/>
                </a:lnTo>
                <a:lnTo>
                  <a:pt x="448" y="1194"/>
                </a:lnTo>
                <a:lnTo>
                  <a:pt x="392" y="1268"/>
                </a:lnTo>
                <a:lnTo>
                  <a:pt x="373" y="1324"/>
                </a:lnTo>
                <a:lnTo>
                  <a:pt x="373" y="1380"/>
                </a:lnTo>
                <a:lnTo>
                  <a:pt x="373" y="5556"/>
                </a:lnTo>
                <a:lnTo>
                  <a:pt x="131" y="5556"/>
                </a:lnTo>
                <a:lnTo>
                  <a:pt x="75" y="5574"/>
                </a:lnTo>
                <a:lnTo>
                  <a:pt x="38" y="5593"/>
                </a:lnTo>
                <a:lnTo>
                  <a:pt x="19" y="5649"/>
                </a:lnTo>
                <a:lnTo>
                  <a:pt x="1" y="5705"/>
                </a:lnTo>
                <a:lnTo>
                  <a:pt x="1" y="5928"/>
                </a:lnTo>
                <a:lnTo>
                  <a:pt x="5201" y="5928"/>
                </a:lnTo>
                <a:lnTo>
                  <a:pt x="5201" y="5705"/>
                </a:lnTo>
                <a:lnTo>
                  <a:pt x="5183" y="5649"/>
                </a:lnTo>
                <a:lnTo>
                  <a:pt x="5164" y="5593"/>
                </a:lnTo>
                <a:lnTo>
                  <a:pt x="5108" y="5574"/>
                </a:lnTo>
                <a:lnTo>
                  <a:pt x="5052" y="5556"/>
                </a:lnTo>
                <a:lnTo>
                  <a:pt x="4828" y="5556"/>
                </a:lnTo>
                <a:lnTo>
                  <a:pt x="4828" y="1380"/>
                </a:lnTo>
                <a:lnTo>
                  <a:pt x="4828" y="1324"/>
                </a:lnTo>
                <a:lnTo>
                  <a:pt x="4810" y="1268"/>
                </a:lnTo>
                <a:lnTo>
                  <a:pt x="4735" y="1194"/>
                </a:lnTo>
                <a:lnTo>
                  <a:pt x="4661" y="1119"/>
                </a:lnTo>
                <a:lnTo>
                  <a:pt x="4605" y="1119"/>
                </a:lnTo>
                <a:lnTo>
                  <a:pt x="4549" y="1101"/>
                </a:lnTo>
                <a:lnTo>
                  <a:pt x="3524" y="1101"/>
                </a:lnTo>
                <a:lnTo>
                  <a:pt x="3524" y="262"/>
                </a:lnTo>
                <a:lnTo>
                  <a:pt x="3524" y="206"/>
                </a:lnTo>
                <a:lnTo>
                  <a:pt x="3505" y="169"/>
                </a:lnTo>
                <a:lnTo>
                  <a:pt x="3449" y="76"/>
                </a:lnTo>
                <a:lnTo>
                  <a:pt x="3356" y="20"/>
                </a:lnTo>
                <a:lnTo>
                  <a:pt x="3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5069839" y="3187284"/>
            <a:ext cx="135752" cy="180627"/>
          </a:xfrm>
          <a:custGeom>
            <a:rect b="b" l="l" r="r" t="t"/>
            <a:pathLst>
              <a:path extrusionOk="0" h="5929" w="4456">
                <a:moveTo>
                  <a:pt x="3430" y="728"/>
                </a:moveTo>
                <a:lnTo>
                  <a:pt x="3411" y="933"/>
                </a:lnTo>
                <a:lnTo>
                  <a:pt x="3393" y="1119"/>
                </a:lnTo>
                <a:lnTo>
                  <a:pt x="3356" y="1306"/>
                </a:lnTo>
                <a:lnTo>
                  <a:pt x="3300" y="1474"/>
                </a:lnTo>
                <a:lnTo>
                  <a:pt x="1137" y="1474"/>
                </a:lnTo>
                <a:lnTo>
                  <a:pt x="1081" y="1306"/>
                </a:lnTo>
                <a:lnTo>
                  <a:pt x="1044" y="1119"/>
                </a:lnTo>
                <a:lnTo>
                  <a:pt x="1026" y="933"/>
                </a:lnTo>
                <a:lnTo>
                  <a:pt x="1007" y="728"/>
                </a:lnTo>
                <a:close/>
                <a:moveTo>
                  <a:pt x="2219" y="3524"/>
                </a:moveTo>
                <a:lnTo>
                  <a:pt x="2386" y="3543"/>
                </a:lnTo>
                <a:lnTo>
                  <a:pt x="2554" y="3580"/>
                </a:lnTo>
                <a:lnTo>
                  <a:pt x="2722" y="3673"/>
                </a:lnTo>
                <a:lnTo>
                  <a:pt x="2871" y="3785"/>
                </a:lnTo>
                <a:lnTo>
                  <a:pt x="3001" y="3915"/>
                </a:lnTo>
                <a:lnTo>
                  <a:pt x="3113" y="4064"/>
                </a:lnTo>
                <a:lnTo>
                  <a:pt x="3206" y="4251"/>
                </a:lnTo>
                <a:lnTo>
                  <a:pt x="3300" y="4437"/>
                </a:lnTo>
                <a:lnTo>
                  <a:pt x="1137" y="4437"/>
                </a:lnTo>
                <a:lnTo>
                  <a:pt x="1231" y="4251"/>
                </a:lnTo>
                <a:lnTo>
                  <a:pt x="1324" y="4064"/>
                </a:lnTo>
                <a:lnTo>
                  <a:pt x="1454" y="3915"/>
                </a:lnTo>
                <a:lnTo>
                  <a:pt x="1585" y="3785"/>
                </a:lnTo>
                <a:lnTo>
                  <a:pt x="1715" y="3673"/>
                </a:lnTo>
                <a:lnTo>
                  <a:pt x="1883" y="3580"/>
                </a:lnTo>
                <a:lnTo>
                  <a:pt x="2051" y="3543"/>
                </a:lnTo>
                <a:lnTo>
                  <a:pt x="2219" y="3524"/>
                </a:lnTo>
                <a:close/>
                <a:moveTo>
                  <a:pt x="205" y="1"/>
                </a:moveTo>
                <a:lnTo>
                  <a:pt x="168" y="20"/>
                </a:lnTo>
                <a:lnTo>
                  <a:pt x="75" y="76"/>
                </a:lnTo>
                <a:lnTo>
                  <a:pt x="19" y="169"/>
                </a:lnTo>
                <a:lnTo>
                  <a:pt x="0" y="206"/>
                </a:lnTo>
                <a:lnTo>
                  <a:pt x="0" y="262"/>
                </a:lnTo>
                <a:lnTo>
                  <a:pt x="0" y="448"/>
                </a:lnTo>
                <a:lnTo>
                  <a:pt x="0" y="504"/>
                </a:lnTo>
                <a:lnTo>
                  <a:pt x="19" y="560"/>
                </a:lnTo>
                <a:lnTo>
                  <a:pt x="75" y="653"/>
                </a:lnTo>
                <a:lnTo>
                  <a:pt x="168" y="709"/>
                </a:lnTo>
                <a:lnTo>
                  <a:pt x="205" y="728"/>
                </a:lnTo>
                <a:lnTo>
                  <a:pt x="280" y="728"/>
                </a:lnTo>
                <a:lnTo>
                  <a:pt x="280" y="933"/>
                </a:lnTo>
                <a:lnTo>
                  <a:pt x="299" y="1119"/>
                </a:lnTo>
                <a:lnTo>
                  <a:pt x="336" y="1306"/>
                </a:lnTo>
                <a:lnTo>
                  <a:pt x="373" y="1492"/>
                </a:lnTo>
                <a:lnTo>
                  <a:pt x="429" y="1660"/>
                </a:lnTo>
                <a:lnTo>
                  <a:pt x="504" y="1828"/>
                </a:lnTo>
                <a:lnTo>
                  <a:pt x="578" y="1995"/>
                </a:lnTo>
                <a:lnTo>
                  <a:pt x="671" y="2145"/>
                </a:lnTo>
                <a:lnTo>
                  <a:pt x="765" y="2275"/>
                </a:lnTo>
                <a:lnTo>
                  <a:pt x="876" y="2406"/>
                </a:lnTo>
                <a:lnTo>
                  <a:pt x="988" y="2536"/>
                </a:lnTo>
                <a:lnTo>
                  <a:pt x="1119" y="2648"/>
                </a:lnTo>
                <a:lnTo>
                  <a:pt x="1249" y="2741"/>
                </a:lnTo>
                <a:lnTo>
                  <a:pt x="1380" y="2834"/>
                </a:lnTo>
                <a:lnTo>
                  <a:pt x="1529" y="2909"/>
                </a:lnTo>
                <a:lnTo>
                  <a:pt x="1678" y="2965"/>
                </a:lnTo>
                <a:lnTo>
                  <a:pt x="1529" y="3021"/>
                </a:lnTo>
                <a:lnTo>
                  <a:pt x="1380" y="3095"/>
                </a:lnTo>
                <a:lnTo>
                  <a:pt x="1249" y="3188"/>
                </a:lnTo>
                <a:lnTo>
                  <a:pt x="1119" y="3282"/>
                </a:lnTo>
                <a:lnTo>
                  <a:pt x="988" y="3393"/>
                </a:lnTo>
                <a:lnTo>
                  <a:pt x="876" y="3505"/>
                </a:lnTo>
                <a:lnTo>
                  <a:pt x="765" y="3636"/>
                </a:lnTo>
                <a:lnTo>
                  <a:pt x="671" y="3785"/>
                </a:lnTo>
                <a:lnTo>
                  <a:pt x="578" y="3934"/>
                </a:lnTo>
                <a:lnTo>
                  <a:pt x="504" y="4102"/>
                </a:lnTo>
                <a:lnTo>
                  <a:pt x="429" y="4270"/>
                </a:lnTo>
                <a:lnTo>
                  <a:pt x="373" y="4437"/>
                </a:lnTo>
                <a:lnTo>
                  <a:pt x="336" y="4624"/>
                </a:lnTo>
                <a:lnTo>
                  <a:pt x="299" y="4810"/>
                </a:lnTo>
                <a:lnTo>
                  <a:pt x="280" y="4996"/>
                </a:lnTo>
                <a:lnTo>
                  <a:pt x="280" y="5183"/>
                </a:lnTo>
                <a:lnTo>
                  <a:pt x="205" y="5202"/>
                </a:lnTo>
                <a:lnTo>
                  <a:pt x="168" y="5202"/>
                </a:lnTo>
                <a:lnTo>
                  <a:pt x="75" y="5276"/>
                </a:lnTo>
                <a:lnTo>
                  <a:pt x="19" y="5351"/>
                </a:lnTo>
                <a:lnTo>
                  <a:pt x="0" y="5407"/>
                </a:lnTo>
                <a:lnTo>
                  <a:pt x="0" y="5462"/>
                </a:lnTo>
                <a:lnTo>
                  <a:pt x="0" y="5649"/>
                </a:lnTo>
                <a:lnTo>
                  <a:pt x="0" y="5705"/>
                </a:lnTo>
                <a:lnTo>
                  <a:pt x="19" y="5761"/>
                </a:lnTo>
                <a:lnTo>
                  <a:pt x="75" y="5854"/>
                </a:lnTo>
                <a:lnTo>
                  <a:pt x="168" y="5910"/>
                </a:lnTo>
                <a:lnTo>
                  <a:pt x="205" y="5928"/>
                </a:lnTo>
                <a:lnTo>
                  <a:pt x="4232" y="5928"/>
                </a:lnTo>
                <a:lnTo>
                  <a:pt x="4269" y="5910"/>
                </a:lnTo>
                <a:lnTo>
                  <a:pt x="4362" y="5854"/>
                </a:lnTo>
                <a:lnTo>
                  <a:pt x="4418" y="5761"/>
                </a:lnTo>
                <a:lnTo>
                  <a:pt x="4437" y="5705"/>
                </a:lnTo>
                <a:lnTo>
                  <a:pt x="4455" y="5649"/>
                </a:lnTo>
                <a:lnTo>
                  <a:pt x="4455" y="5462"/>
                </a:lnTo>
                <a:lnTo>
                  <a:pt x="4437" y="5407"/>
                </a:lnTo>
                <a:lnTo>
                  <a:pt x="4418" y="5351"/>
                </a:lnTo>
                <a:lnTo>
                  <a:pt x="4362" y="5276"/>
                </a:lnTo>
                <a:lnTo>
                  <a:pt x="4269" y="5202"/>
                </a:lnTo>
                <a:lnTo>
                  <a:pt x="4232" y="5202"/>
                </a:lnTo>
                <a:lnTo>
                  <a:pt x="4176" y="5183"/>
                </a:lnTo>
                <a:lnTo>
                  <a:pt x="4157" y="4996"/>
                </a:lnTo>
                <a:lnTo>
                  <a:pt x="4138" y="4810"/>
                </a:lnTo>
                <a:lnTo>
                  <a:pt x="4101" y="4624"/>
                </a:lnTo>
                <a:lnTo>
                  <a:pt x="4064" y="4437"/>
                </a:lnTo>
                <a:lnTo>
                  <a:pt x="4008" y="4270"/>
                </a:lnTo>
                <a:lnTo>
                  <a:pt x="3933" y="4102"/>
                </a:lnTo>
                <a:lnTo>
                  <a:pt x="3859" y="3934"/>
                </a:lnTo>
                <a:lnTo>
                  <a:pt x="3766" y="3785"/>
                </a:lnTo>
                <a:lnTo>
                  <a:pt x="3672" y="3636"/>
                </a:lnTo>
                <a:lnTo>
                  <a:pt x="3561" y="3505"/>
                </a:lnTo>
                <a:lnTo>
                  <a:pt x="3449" y="3393"/>
                </a:lnTo>
                <a:lnTo>
                  <a:pt x="3337" y="3282"/>
                </a:lnTo>
                <a:lnTo>
                  <a:pt x="3188" y="3188"/>
                </a:lnTo>
                <a:lnTo>
                  <a:pt x="3057" y="3095"/>
                </a:lnTo>
                <a:lnTo>
                  <a:pt x="2908" y="3021"/>
                </a:lnTo>
                <a:lnTo>
                  <a:pt x="2759" y="2965"/>
                </a:lnTo>
                <a:lnTo>
                  <a:pt x="2908" y="2909"/>
                </a:lnTo>
                <a:lnTo>
                  <a:pt x="3057" y="2834"/>
                </a:lnTo>
                <a:lnTo>
                  <a:pt x="3188" y="2741"/>
                </a:lnTo>
                <a:lnTo>
                  <a:pt x="3337" y="2648"/>
                </a:lnTo>
                <a:lnTo>
                  <a:pt x="3449" y="2536"/>
                </a:lnTo>
                <a:lnTo>
                  <a:pt x="3561" y="2406"/>
                </a:lnTo>
                <a:lnTo>
                  <a:pt x="3672" y="2275"/>
                </a:lnTo>
                <a:lnTo>
                  <a:pt x="3766" y="2145"/>
                </a:lnTo>
                <a:lnTo>
                  <a:pt x="3859" y="1995"/>
                </a:lnTo>
                <a:lnTo>
                  <a:pt x="3933" y="1828"/>
                </a:lnTo>
                <a:lnTo>
                  <a:pt x="4008" y="1660"/>
                </a:lnTo>
                <a:lnTo>
                  <a:pt x="4064" y="1492"/>
                </a:lnTo>
                <a:lnTo>
                  <a:pt x="4101" y="1306"/>
                </a:lnTo>
                <a:lnTo>
                  <a:pt x="4138" y="1119"/>
                </a:lnTo>
                <a:lnTo>
                  <a:pt x="4157" y="933"/>
                </a:lnTo>
                <a:lnTo>
                  <a:pt x="4176" y="728"/>
                </a:lnTo>
                <a:lnTo>
                  <a:pt x="4232" y="728"/>
                </a:lnTo>
                <a:lnTo>
                  <a:pt x="4269" y="709"/>
                </a:lnTo>
                <a:lnTo>
                  <a:pt x="4362" y="653"/>
                </a:lnTo>
                <a:lnTo>
                  <a:pt x="4418" y="560"/>
                </a:lnTo>
                <a:lnTo>
                  <a:pt x="4437" y="504"/>
                </a:lnTo>
                <a:lnTo>
                  <a:pt x="4455" y="448"/>
                </a:lnTo>
                <a:lnTo>
                  <a:pt x="4455" y="262"/>
                </a:lnTo>
                <a:lnTo>
                  <a:pt x="4437" y="206"/>
                </a:lnTo>
                <a:lnTo>
                  <a:pt x="4418" y="169"/>
                </a:lnTo>
                <a:lnTo>
                  <a:pt x="4362" y="76"/>
                </a:lnTo>
                <a:lnTo>
                  <a:pt x="4269" y="20"/>
                </a:lnTo>
                <a:lnTo>
                  <a:pt x="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4545700" y="3187284"/>
            <a:ext cx="158479" cy="157900"/>
          </a:xfrm>
          <a:custGeom>
            <a:rect b="b" l="l" r="r" t="t"/>
            <a:pathLst>
              <a:path extrusionOk="0" h="5183" w="5202">
                <a:moveTo>
                  <a:pt x="3934" y="896"/>
                </a:moveTo>
                <a:lnTo>
                  <a:pt x="3878" y="914"/>
                </a:lnTo>
                <a:lnTo>
                  <a:pt x="3822" y="952"/>
                </a:lnTo>
                <a:lnTo>
                  <a:pt x="3785" y="989"/>
                </a:lnTo>
                <a:lnTo>
                  <a:pt x="3747" y="1026"/>
                </a:lnTo>
                <a:lnTo>
                  <a:pt x="3710" y="1082"/>
                </a:lnTo>
                <a:lnTo>
                  <a:pt x="3692" y="1138"/>
                </a:lnTo>
                <a:lnTo>
                  <a:pt x="3692" y="1213"/>
                </a:lnTo>
                <a:lnTo>
                  <a:pt x="3692" y="1268"/>
                </a:lnTo>
                <a:lnTo>
                  <a:pt x="3710" y="1324"/>
                </a:lnTo>
                <a:lnTo>
                  <a:pt x="3729" y="1380"/>
                </a:lnTo>
                <a:lnTo>
                  <a:pt x="3785" y="1418"/>
                </a:lnTo>
                <a:lnTo>
                  <a:pt x="3822" y="1455"/>
                </a:lnTo>
                <a:lnTo>
                  <a:pt x="3878" y="1492"/>
                </a:lnTo>
                <a:lnTo>
                  <a:pt x="3934" y="1511"/>
                </a:lnTo>
                <a:lnTo>
                  <a:pt x="4064" y="1511"/>
                </a:lnTo>
                <a:lnTo>
                  <a:pt x="4120" y="1492"/>
                </a:lnTo>
                <a:lnTo>
                  <a:pt x="4176" y="1455"/>
                </a:lnTo>
                <a:lnTo>
                  <a:pt x="4213" y="1418"/>
                </a:lnTo>
                <a:lnTo>
                  <a:pt x="4251" y="1380"/>
                </a:lnTo>
                <a:lnTo>
                  <a:pt x="4288" y="1324"/>
                </a:lnTo>
                <a:lnTo>
                  <a:pt x="4307" y="1268"/>
                </a:lnTo>
                <a:lnTo>
                  <a:pt x="4307" y="1213"/>
                </a:lnTo>
                <a:lnTo>
                  <a:pt x="4307" y="1138"/>
                </a:lnTo>
                <a:lnTo>
                  <a:pt x="4288" y="1082"/>
                </a:lnTo>
                <a:lnTo>
                  <a:pt x="4251" y="1026"/>
                </a:lnTo>
                <a:lnTo>
                  <a:pt x="4213" y="989"/>
                </a:lnTo>
                <a:lnTo>
                  <a:pt x="4176" y="952"/>
                </a:lnTo>
                <a:lnTo>
                  <a:pt x="4120" y="914"/>
                </a:lnTo>
                <a:lnTo>
                  <a:pt x="4064" y="896"/>
                </a:lnTo>
                <a:close/>
                <a:moveTo>
                  <a:pt x="2610" y="1716"/>
                </a:moveTo>
                <a:lnTo>
                  <a:pt x="2778" y="1734"/>
                </a:lnTo>
                <a:lnTo>
                  <a:pt x="2946" y="1790"/>
                </a:lnTo>
                <a:lnTo>
                  <a:pt x="3095" y="1865"/>
                </a:lnTo>
                <a:lnTo>
                  <a:pt x="3226" y="1977"/>
                </a:lnTo>
                <a:lnTo>
                  <a:pt x="3319" y="2107"/>
                </a:lnTo>
                <a:lnTo>
                  <a:pt x="3412" y="2256"/>
                </a:lnTo>
                <a:lnTo>
                  <a:pt x="3449" y="2424"/>
                </a:lnTo>
                <a:lnTo>
                  <a:pt x="3468" y="2592"/>
                </a:lnTo>
                <a:lnTo>
                  <a:pt x="3449" y="2760"/>
                </a:lnTo>
                <a:lnTo>
                  <a:pt x="3412" y="2927"/>
                </a:lnTo>
                <a:lnTo>
                  <a:pt x="3319" y="3077"/>
                </a:lnTo>
                <a:lnTo>
                  <a:pt x="3226" y="3207"/>
                </a:lnTo>
                <a:lnTo>
                  <a:pt x="3095" y="3319"/>
                </a:lnTo>
                <a:lnTo>
                  <a:pt x="2946" y="3393"/>
                </a:lnTo>
                <a:lnTo>
                  <a:pt x="2778" y="3449"/>
                </a:lnTo>
                <a:lnTo>
                  <a:pt x="2443" y="3449"/>
                </a:lnTo>
                <a:lnTo>
                  <a:pt x="2275" y="3393"/>
                </a:lnTo>
                <a:lnTo>
                  <a:pt x="2126" y="3319"/>
                </a:lnTo>
                <a:lnTo>
                  <a:pt x="1995" y="3207"/>
                </a:lnTo>
                <a:lnTo>
                  <a:pt x="1883" y="3077"/>
                </a:lnTo>
                <a:lnTo>
                  <a:pt x="1809" y="2927"/>
                </a:lnTo>
                <a:lnTo>
                  <a:pt x="1753" y="2760"/>
                </a:lnTo>
                <a:lnTo>
                  <a:pt x="1734" y="2592"/>
                </a:lnTo>
                <a:lnTo>
                  <a:pt x="1753" y="2424"/>
                </a:lnTo>
                <a:lnTo>
                  <a:pt x="1809" y="2256"/>
                </a:lnTo>
                <a:lnTo>
                  <a:pt x="1883" y="2107"/>
                </a:lnTo>
                <a:lnTo>
                  <a:pt x="1995" y="1977"/>
                </a:lnTo>
                <a:lnTo>
                  <a:pt x="2126" y="1865"/>
                </a:lnTo>
                <a:lnTo>
                  <a:pt x="2275" y="1790"/>
                </a:lnTo>
                <a:lnTo>
                  <a:pt x="2443" y="1734"/>
                </a:lnTo>
                <a:lnTo>
                  <a:pt x="2610" y="1716"/>
                </a:lnTo>
                <a:close/>
                <a:moveTo>
                  <a:pt x="2610" y="1250"/>
                </a:moveTo>
                <a:lnTo>
                  <a:pt x="2480" y="1268"/>
                </a:lnTo>
                <a:lnTo>
                  <a:pt x="2331" y="1287"/>
                </a:lnTo>
                <a:lnTo>
                  <a:pt x="2219" y="1324"/>
                </a:lnTo>
                <a:lnTo>
                  <a:pt x="2088" y="1362"/>
                </a:lnTo>
                <a:lnTo>
                  <a:pt x="1977" y="1418"/>
                </a:lnTo>
                <a:lnTo>
                  <a:pt x="1865" y="1492"/>
                </a:lnTo>
                <a:lnTo>
                  <a:pt x="1753" y="1567"/>
                </a:lnTo>
                <a:lnTo>
                  <a:pt x="1660" y="1641"/>
                </a:lnTo>
                <a:lnTo>
                  <a:pt x="1585" y="1734"/>
                </a:lnTo>
                <a:lnTo>
                  <a:pt x="1511" y="1846"/>
                </a:lnTo>
                <a:lnTo>
                  <a:pt x="1436" y="1958"/>
                </a:lnTo>
                <a:lnTo>
                  <a:pt x="1380" y="2070"/>
                </a:lnTo>
                <a:lnTo>
                  <a:pt x="1343" y="2200"/>
                </a:lnTo>
                <a:lnTo>
                  <a:pt x="1306" y="2331"/>
                </a:lnTo>
                <a:lnTo>
                  <a:pt x="1287" y="2461"/>
                </a:lnTo>
                <a:lnTo>
                  <a:pt x="1268" y="2592"/>
                </a:lnTo>
                <a:lnTo>
                  <a:pt x="1287" y="2722"/>
                </a:lnTo>
                <a:lnTo>
                  <a:pt x="1306" y="2853"/>
                </a:lnTo>
                <a:lnTo>
                  <a:pt x="1343" y="2983"/>
                </a:lnTo>
                <a:lnTo>
                  <a:pt x="1380" y="3114"/>
                </a:lnTo>
                <a:lnTo>
                  <a:pt x="1436" y="3226"/>
                </a:lnTo>
                <a:lnTo>
                  <a:pt x="1511" y="3338"/>
                </a:lnTo>
                <a:lnTo>
                  <a:pt x="1585" y="3431"/>
                </a:lnTo>
                <a:lnTo>
                  <a:pt x="1660" y="3543"/>
                </a:lnTo>
                <a:lnTo>
                  <a:pt x="1753" y="3617"/>
                </a:lnTo>
                <a:lnTo>
                  <a:pt x="1865" y="3692"/>
                </a:lnTo>
                <a:lnTo>
                  <a:pt x="1977" y="3766"/>
                </a:lnTo>
                <a:lnTo>
                  <a:pt x="2088" y="3822"/>
                </a:lnTo>
                <a:lnTo>
                  <a:pt x="2219" y="3859"/>
                </a:lnTo>
                <a:lnTo>
                  <a:pt x="2331" y="3897"/>
                </a:lnTo>
                <a:lnTo>
                  <a:pt x="2480" y="3915"/>
                </a:lnTo>
                <a:lnTo>
                  <a:pt x="2741" y="3915"/>
                </a:lnTo>
                <a:lnTo>
                  <a:pt x="2871" y="3897"/>
                </a:lnTo>
                <a:lnTo>
                  <a:pt x="3002" y="3859"/>
                </a:lnTo>
                <a:lnTo>
                  <a:pt x="3132" y="3822"/>
                </a:lnTo>
                <a:lnTo>
                  <a:pt x="3244" y="3766"/>
                </a:lnTo>
                <a:lnTo>
                  <a:pt x="3356" y="3692"/>
                </a:lnTo>
                <a:lnTo>
                  <a:pt x="3449" y="3617"/>
                </a:lnTo>
                <a:lnTo>
                  <a:pt x="3561" y="3543"/>
                </a:lnTo>
                <a:lnTo>
                  <a:pt x="3636" y="3431"/>
                </a:lnTo>
                <a:lnTo>
                  <a:pt x="3710" y="3338"/>
                </a:lnTo>
                <a:lnTo>
                  <a:pt x="3785" y="3226"/>
                </a:lnTo>
                <a:lnTo>
                  <a:pt x="3841" y="3114"/>
                </a:lnTo>
                <a:lnTo>
                  <a:pt x="3878" y="2983"/>
                </a:lnTo>
                <a:lnTo>
                  <a:pt x="3915" y="2853"/>
                </a:lnTo>
                <a:lnTo>
                  <a:pt x="3934" y="2722"/>
                </a:lnTo>
                <a:lnTo>
                  <a:pt x="3934" y="2592"/>
                </a:lnTo>
                <a:lnTo>
                  <a:pt x="3934" y="2461"/>
                </a:lnTo>
                <a:lnTo>
                  <a:pt x="3915" y="2331"/>
                </a:lnTo>
                <a:lnTo>
                  <a:pt x="3878" y="2200"/>
                </a:lnTo>
                <a:lnTo>
                  <a:pt x="3841" y="2070"/>
                </a:lnTo>
                <a:lnTo>
                  <a:pt x="3785" y="1958"/>
                </a:lnTo>
                <a:lnTo>
                  <a:pt x="3710" y="1846"/>
                </a:lnTo>
                <a:lnTo>
                  <a:pt x="3636" y="1734"/>
                </a:lnTo>
                <a:lnTo>
                  <a:pt x="3561" y="1641"/>
                </a:lnTo>
                <a:lnTo>
                  <a:pt x="3449" y="1567"/>
                </a:lnTo>
                <a:lnTo>
                  <a:pt x="3356" y="1492"/>
                </a:lnTo>
                <a:lnTo>
                  <a:pt x="3244" y="1418"/>
                </a:lnTo>
                <a:lnTo>
                  <a:pt x="3132" y="1362"/>
                </a:lnTo>
                <a:lnTo>
                  <a:pt x="3002" y="1324"/>
                </a:lnTo>
                <a:lnTo>
                  <a:pt x="2871" y="1287"/>
                </a:lnTo>
                <a:lnTo>
                  <a:pt x="2741" y="1268"/>
                </a:lnTo>
                <a:lnTo>
                  <a:pt x="2610" y="1250"/>
                </a:lnTo>
                <a:close/>
                <a:moveTo>
                  <a:pt x="2965" y="448"/>
                </a:moveTo>
                <a:lnTo>
                  <a:pt x="3393" y="467"/>
                </a:lnTo>
                <a:lnTo>
                  <a:pt x="3803" y="486"/>
                </a:lnTo>
                <a:lnTo>
                  <a:pt x="3990" y="523"/>
                </a:lnTo>
                <a:lnTo>
                  <a:pt x="4139" y="560"/>
                </a:lnTo>
                <a:lnTo>
                  <a:pt x="4307" y="653"/>
                </a:lnTo>
                <a:lnTo>
                  <a:pt x="4437" y="765"/>
                </a:lnTo>
                <a:lnTo>
                  <a:pt x="4549" y="896"/>
                </a:lnTo>
                <a:lnTo>
                  <a:pt x="4642" y="1063"/>
                </a:lnTo>
                <a:lnTo>
                  <a:pt x="4679" y="1213"/>
                </a:lnTo>
                <a:lnTo>
                  <a:pt x="4717" y="1380"/>
                </a:lnTo>
                <a:lnTo>
                  <a:pt x="4735" y="1809"/>
                </a:lnTo>
                <a:lnTo>
                  <a:pt x="4735" y="2238"/>
                </a:lnTo>
                <a:lnTo>
                  <a:pt x="4735" y="2592"/>
                </a:lnTo>
                <a:lnTo>
                  <a:pt x="4735" y="2946"/>
                </a:lnTo>
                <a:lnTo>
                  <a:pt x="4735" y="3375"/>
                </a:lnTo>
                <a:lnTo>
                  <a:pt x="4717" y="3785"/>
                </a:lnTo>
                <a:lnTo>
                  <a:pt x="4679" y="3971"/>
                </a:lnTo>
                <a:lnTo>
                  <a:pt x="4642" y="4120"/>
                </a:lnTo>
                <a:lnTo>
                  <a:pt x="4549" y="4288"/>
                </a:lnTo>
                <a:lnTo>
                  <a:pt x="4437" y="4419"/>
                </a:lnTo>
                <a:lnTo>
                  <a:pt x="4307" y="4530"/>
                </a:lnTo>
                <a:lnTo>
                  <a:pt x="4139" y="4624"/>
                </a:lnTo>
                <a:lnTo>
                  <a:pt x="3990" y="4661"/>
                </a:lnTo>
                <a:lnTo>
                  <a:pt x="3803" y="4698"/>
                </a:lnTo>
                <a:lnTo>
                  <a:pt x="3393" y="4717"/>
                </a:lnTo>
                <a:lnTo>
                  <a:pt x="1828" y="4717"/>
                </a:lnTo>
                <a:lnTo>
                  <a:pt x="1399" y="4698"/>
                </a:lnTo>
                <a:lnTo>
                  <a:pt x="1231" y="4661"/>
                </a:lnTo>
                <a:lnTo>
                  <a:pt x="1082" y="4624"/>
                </a:lnTo>
                <a:lnTo>
                  <a:pt x="914" y="4530"/>
                </a:lnTo>
                <a:lnTo>
                  <a:pt x="784" y="4419"/>
                </a:lnTo>
                <a:lnTo>
                  <a:pt x="672" y="4288"/>
                </a:lnTo>
                <a:lnTo>
                  <a:pt x="579" y="4120"/>
                </a:lnTo>
                <a:lnTo>
                  <a:pt x="541" y="3971"/>
                </a:lnTo>
                <a:lnTo>
                  <a:pt x="504" y="3785"/>
                </a:lnTo>
                <a:lnTo>
                  <a:pt x="485" y="3375"/>
                </a:lnTo>
                <a:lnTo>
                  <a:pt x="467" y="2946"/>
                </a:lnTo>
                <a:lnTo>
                  <a:pt x="485" y="2592"/>
                </a:lnTo>
                <a:lnTo>
                  <a:pt x="467" y="2238"/>
                </a:lnTo>
                <a:lnTo>
                  <a:pt x="485" y="1809"/>
                </a:lnTo>
                <a:lnTo>
                  <a:pt x="504" y="1380"/>
                </a:lnTo>
                <a:lnTo>
                  <a:pt x="541" y="1213"/>
                </a:lnTo>
                <a:lnTo>
                  <a:pt x="579" y="1063"/>
                </a:lnTo>
                <a:lnTo>
                  <a:pt x="672" y="896"/>
                </a:lnTo>
                <a:lnTo>
                  <a:pt x="784" y="765"/>
                </a:lnTo>
                <a:lnTo>
                  <a:pt x="914" y="653"/>
                </a:lnTo>
                <a:lnTo>
                  <a:pt x="1082" y="560"/>
                </a:lnTo>
                <a:lnTo>
                  <a:pt x="1231" y="523"/>
                </a:lnTo>
                <a:lnTo>
                  <a:pt x="1399" y="486"/>
                </a:lnTo>
                <a:lnTo>
                  <a:pt x="1828" y="467"/>
                </a:lnTo>
                <a:lnTo>
                  <a:pt x="2256" y="448"/>
                </a:lnTo>
                <a:lnTo>
                  <a:pt x="2610" y="467"/>
                </a:lnTo>
                <a:lnTo>
                  <a:pt x="2965" y="448"/>
                </a:lnTo>
                <a:close/>
                <a:moveTo>
                  <a:pt x="1529" y="1"/>
                </a:moveTo>
                <a:lnTo>
                  <a:pt x="1231" y="38"/>
                </a:lnTo>
                <a:lnTo>
                  <a:pt x="1082" y="76"/>
                </a:lnTo>
                <a:lnTo>
                  <a:pt x="951" y="113"/>
                </a:lnTo>
                <a:lnTo>
                  <a:pt x="821" y="169"/>
                </a:lnTo>
                <a:lnTo>
                  <a:pt x="690" y="243"/>
                </a:lnTo>
                <a:lnTo>
                  <a:pt x="560" y="318"/>
                </a:lnTo>
                <a:lnTo>
                  <a:pt x="448" y="430"/>
                </a:lnTo>
                <a:lnTo>
                  <a:pt x="336" y="542"/>
                </a:lnTo>
                <a:lnTo>
                  <a:pt x="262" y="672"/>
                </a:lnTo>
                <a:lnTo>
                  <a:pt x="187" y="802"/>
                </a:lnTo>
                <a:lnTo>
                  <a:pt x="131" y="933"/>
                </a:lnTo>
                <a:lnTo>
                  <a:pt x="94" y="1063"/>
                </a:lnTo>
                <a:lnTo>
                  <a:pt x="57" y="1213"/>
                </a:lnTo>
                <a:lnTo>
                  <a:pt x="19" y="1511"/>
                </a:lnTo>
                <a:lnTo>
                  <a:pt x="19" y="1977"/>
                </a:lnTo>
                <a:lnTo>
                  <a:pt x="1" y="2592"/>
                </a:lnTo>
                <a:lnTo>
                  <a:pt x="19" y="3207"/>
                </a:lnTo>
                <a:lnTo>
                  <a:pt x="19" y="3654"/>
                </a:lnTo>
                <a:lnTo>
                  <a:pt x="57" y="3971"/>
                </a:lnTo>
                <a:lnTo>
                  <a:pt x="94" y="4102"/>
                </a:lnTo>
                <a:lnTo>
                  <a:pt x="131" y="4251"/>
                </a:lnTo>
                <a:lnTo>
                  <a:pt x="187" y="4381"/>
                </a:lnTo>
                <a:lnTo>
                  <a:pt x="262" y="4512"/>
                </a:lnTo>
                <a:lnTo>
                  <a:pt x="336" y="4642"/>
                </a:lnTo>
                <a:lnTo>
                  <a:pt x="448" y="4754"/>
                </a:lnTo>
                <a:lnTo>
                  <a:pt x="560" y="4866"/>
                </a:lnTo>
                <a:lnTo>
                  <a:pt x="690" y="4941"/>
                </a:lnTo>
                <a:lnTo>
                  <a:pt x="821" y="5015"/>
                </a:lnTo>
                <a:lnTo>
                  <a:pt x="951" y="5071"/>
                </a:lnTo>
                <a:lnTo>
                  <a:pt x="1082" y="5108"/>
                </a:lnTo>
                <a:lnTo>
                  <a:pt x="1231" y="5146"/>
                </a:lnTo>
                <a:lnTo>
                  <a:pt x="1529" y="5164"/>
                </a:lnTo>
                <a:lnTo>
                  <a:pt x="1995" y="5183"/>
                </a:lnTo>
                <a:lnTo>
                  <a:pt x="3226" y="5183"/>
                </a:lnTo>
                <a:lnTo>
                  <a:pt x="3673" y="5164"/>
                </a:lnTo>
                <a:lnTo>
                  <a:pt x="3990" y="5146"/>
                </a:lnTo>
                <a:lnTo>
                  <a:pt x="4120" y="5108"/>
                </a:lnTo>
                <a:lnTo>
                  <a:pt x="4269" y="5071"/>
                </a:lnTo>
                <a:lnTo>
                  <a:pt x="4400" y="5015"/>
                </a:lnTo>
                <a:lnTo>
                  <a:pt x="4530" y="4941"/>
                </a:lnTo>
                <a:lnTo>
                  <a:pt x="4661" y="4866"/>
                </a:lnTo>
                <a:lnTo>
                  <a:pt x="4773" y="4754"/>
                </a:lnTo>
                <a:lnTo>
                  <a:pt x="4866" y="4642"/>
                </a:lnTo>
                <a:lnTo>
                  <a:pt x="4959" y="4512"/>
                </a:lnTo>
                <a:lnTo>
                  <a:pt x="5034" y="4381"/>
                </a:lnTo>
                <a:lnTo>
                  <a:pt x="5089" y="4251"/>
                </a:lnTo>
                <a:lnTo>
                  <a:pt x="5127" y="4102"/>
                </a:lnTo>
                <a:lnTo>
                  <a:pt x="5164" y="3971"/>
                </a:lnTo>
                <a:lnTo>
                  <a:pt x="5183" y="3654"/>
                </a:lnTo>
                <a:lnTo>
                  <a:pt x="5201" y="3207"/>
                </a:lnTo>
                <a:lnTo>
                  <a:pt x="5201" y="2592"/>
                </a:lnTo>
                <a:lnTo>
                  <a:pt x="5201" y="1977"/>
                </a:lnTo>
                <a:lnTo>
                  <a:pt x="5183" y="1511"/>
                </a:lnTo>
                <a:lnTo>
                  <a:pt x="5164" y="1213"/>
                </a:lnTo>
                <a:lnTo>
                  <a:pt x="5127" y="1063"/>
                </a:lnTo>
                <a:lnTo>
                  <a:pt x="5089" y="933"/>
                </a:lnTo>
                <a:lnTo>
                  <a:pt x="5034" y="802"/>
                </a:lnTo>
                <a:lnTo>
                  <a:pt x="4959" y="672"/>
                </a:lnTo>
                <a:lnTo>
                  <a:pt x="4866" y="542"/>
                </a:lnTo>
                <a:lnTo>
                  <a:pt x="4773" y="430"/>
                </a:lnTo>
                <a:lnTo>
                  <a:pt x="4661" y="318"/>
                </a:lnTo>
                <a:lnTo>
                  <a:pt x="4530" y="243"/>
                </a:lnTo>
                <a:lnTo>
                  <a:pt x="4400" y="169"/>
                </a:lnTo>
                <a:lnTo>
                  <a:pt x="4269" y="113"/>
                </a:lnTo>
                <a:lnTo>
                  <a:pt x="4120" y="76"/>
                </a:lnTo>
                <a:lnTo>
                  <a:pt x="3990" y="38"/>
                </a:lnTo>
                <a:lnTo>
                  <a:pt x="36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4099946" y="3187284"/>
            <a:ext cx="135752" cy="159606"/>
          </a:xfrm>
          <a:custGeom>
            <a:rect b="b" l="l" r="r" t="t"/>
            <a:pathLst>
              <a:path extrusionOk="0" h="5239" w="4456">
                <a:moveTo>
                  <a:pt x="4232" y="1"/>
                </a:moveTo>
                <a:lnTo>
                  <a:pt x="1529" y="486"/>
                </a:lnTo>
                <a:lnTo>
                  <a:pt x="1473" y="504"/>
                </a:lnTo>
                <a:lnTo>
                  <a:pt x="1380" y="560"/>
                </a:lnTo>
                <a:lnTo>
                  <a:pt x="1324" y="616"/>
                </a:lnTo>
                <a:lnTo>
                  <a:pt x="1305" y="709"/>
                </a:lnTo>
                <a:lnTo>
                  <a:pt x="1287" y="877"/>
                </a:lnTo>
                <a:lnTo>
                  <a:pt x="1287" y="1250"/>
                </a:lnTo>
                <a:lnTo>
                  <a:pt x="1305" y="2275"/>
                </a:lnTo>
                <a:lnTo>
                  <a:pt x="1287" y="3319"/>
                </a:lnTo>
                <a:lnTo>
                  <a:pt x="1268" y="3673"/>
                </a:lnTo>
                <a:lnTo>
                  <a:pt x="1268" y="3785"/>
                </a:lnTo>
                <a:lnTo>
                  <a:pt x="1231" y="3841"/>
                </a:lnTo>
                <a:lnTo>
                  <a:pt x="1193" y="3878"/>
                </a:lnTo>
                <a:lnTo>
                  <a:pt x="1156" y="3897"/>
                </a:lnTo>
                <a:lnTo>
                  <a:pt x="1063" y="3934"/>
                </a:lnTo>
                <a:lnTo>
                  <a:pt x="765" y="3971"/>
                </a:lnTo>
                <a:lnTo>
                  <a:pt x="522" y="4027"/>
                </a:lnTo>
                <a:lnTo>
                  <a:pt x="336" y="4102"/>
                </a:lnTo>
                <a:lnTo>
                  <a:pt x="243" y="4158"/>
                </a:lnTo>
                <a:lnTo>
                  <a:pt x="168" y="4232"/>
                </a:lnTo>
                <a:lnTo>
                  <a:pt x="112" y="4288"/>
                </a:lnTo>
                <a:lnTo>
                  <a:pt x="56" y="4363"/>
                </a:lnTo>
                <a:lnTo>
                  <a:pt x="38" y="4437"/>
                </a:lnTo>
                <a:lnTo>
                  <a:pt x="1" y="4512"/>
                </a:lnTo>
                <a:lnTo>
                  <a:pt x="1" y="4661"/>
                </a:lnTo>
                <a:lnTo>
                  <a:pt x="19" y="4810"/>
                </a:lnTo>
                <a:lnTo>
                  <a:pt x="94" y="4959"/>
                </a:lnTo>
                <a:lnTo>
                  <a:pt x="187" y="5071"/>
                </a:lnTo>
                <a:lnTo>
                  <a:pt x="262" y="5127"/>
                </a:lnTo>
                <a:lnTo>
                  <a:pt x="336" y="5183"/>
                </a:lnTo>
                <a:lnTo>
                  <a:pt x="411" y="5202"/>
                </a:lnTo>
                <a:lnTo>
                  <a:pt x="504" y="5239"/>
                </a:lnTo>
                <a:lnTo>
                  <a:pt x="672" y="5239"/>
                </a:lnTo>
                <a:lnTo>
                  <a:pt x="877" y="5220"/>
                </a:lnTo>
                <a:lnTo>
                  <a:pt x="1063" y="5183"/>
                </a:lnTo>
                <a:lnTo>
                  <a:pt x="1249" y="5108"/>
                </a:lnTo>
                <a:lnTo>
                  <a:pt x="1361" y="5034"/>
                </a:lnTo>
                <a:lnTo>
                  <a:pt x="1454" y="4922"/>
                </a:lnTo>
                <a:lnTo>
                  <a:pt x="1548" y="4791"/>
                </a:lnTo>
                <a:lnTo>
                  <a:pt x="1585" y="4642"/>
                </a:lnTo>
                <a:lnTo>
                  <a:pt x="1622" y="4530"/>
                </a:lnTo>
                <a:lnTo>
                  <a:pt x="1622" y="4214"/>
                </a:lnTo>
                <a:lnTo>
                  <a:pt x="1622" y="1865"/>
                </a:lnTo>
                <a:lnTo>
                  <a:pt x="1622" y="1790"/>
                </a:lnTo>
                <a:lnTo>
                  <a:pt x="1659" y="1734"/>
                </a:lnTo>
                <a:lnTo>
                  <a:pt x="1697" y="1697"/>
                </a:lnTo>
                <a:lnTo>
                  <a:pt x="1771" y="1679"/>
                </a:lnTo>
                <a:lnTo>
                  <a:pt x="3934" y="1268"/>
                </a:lnTo>
                <a:lnTo>
                  <a:pt x="4008" y="1268"/>
                </a:lnTo>
                <a:lnTo>
                  <a:pt x="4083" y="1287"/>
                </a:lnTo>
                <a:lnTo>
                  <a:pt x="4120" y="1343"/>
                </a:lnTo>
                <a:lnTo>
                  <a:pt x="4120" y="1418"/>
                </a:lnTo>
                <a:lnTo>
                  <a:pt x="4139" y="3021"/>
                </a:lnTo>
                <a:lnTo>
                  <a:pt x="4120" y="3244"/>
                </a:lnTo>
                <a:lnTo>
                  <a:pt x="4101" y="3282"/>
                </a:lnTo>
                <a:lnTo>
                  <a:pt x="4083" y="3319"/>
                </a:lnTo>
                <a:lnTo>
                  <a:pt x="4045" y="3356"/>
                </a:lnTo>
                <a:lnTo>
                  <a:pt x="3989" y="3375"/>
                </a:lnTo>
                <a:lnTo>
                  <a:pt x="3896" y="3393"/>
                </a:lnTo>
                <a:lnTo>
                  <a:pt x="3617" y="3449"/>
                </a:lnTo>
                <a:lnTo>
                  <a:pt x="3374" y="3505"/>
                </a:lnTo>
                <a:lnTo>
                  <a:pt x="3169" y="3580"/>
                </a:lnTo>
                <a:lnTo>
                  <a:pt x="3076" y="3636"/>
                </a:lnTo>
                <a:lnTo>
                  <a:pt x="3002" y="3692"/>
                </a:lnTo>
                <a:lnTo>
                  <a:pt x="2927" y="3804"/>
                </a:lnTo>
                <a:lnTo>
                  <a:pt x="2871" y="3897"/>
                </a:lnTo>
                <a:lnTo>
                  <a:pt x="2834" y="4009"/>
                </a:lnTo>
                <a:lnTo>
                  <a:pt x="2815" y="4139"/>
                </a:lnTo>
                <a:lnTo>
                  <a:pt x="2834" y="4251"/>
                </a:lnTo>
                <a:lnTo>
                  <a:pt x="2871" y="4363"/>
                </a:lnTo>
                <a:lnTo>
                  <a:pt x="2946" y="4475"/>
                </a:lnTo>
                <a:lnTo>
                  <a:pt x="3039" y="4568"/>
                </a:lnTo>
                <a:lnTo>
                  <a:pt x="3113" y="4624"/>
                </a:lnTo>
                <a:lnTo>
                  <a:pt x="3207" y="4661"/>
                </a:lnTo>
                <a:lnTo>
                  <a:pt x="3300" y="4698"/>
                </a:lnTo>
                <a:lnTo>
                  <a:pt x="3393" y="4717"/>
                </a:lnTo>
                <a:lnTo>
                  <a:pt x="3579" y="4717"/>
                </a:lnTo>
                <a:lnTo>
                  <a:pt x="3784" y="4680"/>
                </a:lnTo>
                <a:lnTo>
                  <a:pt x="3896" y="4661"/>
                </a:lnTo>
                <a:lnTo>
                  <a:pt x="4008" y="4605"/>
                </a:lnTo>
                <a:lnTo>
                  <a:pt x="4101" y="4568"/>
                </a:lnTo>
                <a:lnTo>
                  <a:pt x="4195" y="4493"/>
                </a:lnTo>
                <a:lnTo>
                  <a:pt x="4269" y="4419"/>
                </a:lnTo>
                <a:lnTo>
                  <a:pt x="4344" y="4344"/>
                </a:lnTo>
                <a:lnTo>
                  <a:pt x="4381" y="4232"/>
                </a:lnTo>
                <a:lnTo>
                  <a:pt x="4418" y="4120"/>
                </a:lnTo>
                <a:lnTo>
                  <a:pt x="4437" y="4009"/>
                </a:lnTo>
                <a:lnTo>
                  <a:pt x="4455" y="3598"/>
                </a:lnTo>
                <a:lnTo>
                  <a:pt x="4437" y="187"/>
                </a:lnTo>
                <a:lnTo>
                  <a:pt x="4437" y="113"/>
                </a:lnTo>
                <a:lnTo>
                  <a:pt x="4381" y="38"/>
                </a:lnTo>
                <a:lnTo>
                  <a:pt x="4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3641122" y="3187284"/>
            <a:ext cx="181175" cy="180627"/>
          </a:xfrm>
          <a:custGeom>
            <a:rect b="b" l="l" r="r" t="t"/>
            <a:pathLst>
              <a:path extrusionOk="0" h="5929" w="5947">
                <a:moveTo>
                  <a:pt x="4567" y="933"/>
                </a:moveTo>
                <a:lnTo>
                  <a:pt x="4679" y="970"/>
                </a:lnTo>
                <a:lnTo>
                  <a:pt x="4772" y="1026"/>
                </a:lnTo>
                <a:lnTo>
                  <a:pt x="4847" y="1082"/>
                </a:lnTo>
                <a:lnTo>
                  <a:pt x="4921" y="1175"/>
                </a:lnTo>
                <a:lnTo>
                  <a:pt x="4977" y="1268"/>
                </a:lnTo>
                <a:lnTo>
                  <a:pt x="4996" y="1362"/>
                </a:lnTo>
                <a:lnTo>
                  <a:pt x="5015" y="1474"/>
                </a:lnTo>
                <a:lnTo>
                  <a:pt x="4996" y="1585"/>
                </a:lnTo>
                <a:lnTo>
                  <a:pt x="4977" y="1697"/>
                </a:lnTo>
                <a:lnTo>
                  <a:pt x="4921" y="1790"/>
                </a:lnTo>
                <a:lnTo>
                  <a:pt x="4847" y="1884"/>
                </a:lnTo>
                <a:lnTo>
                  <a:pt x="4772" y="1940"/>
                </a:lnTo>
                <a:lnTo>
                  <a:pt x="4679" y="1995"/>
                </a:lnTo>
                <a:lnTo>
                  <a:pt x="4567" y="2033"/>
                </a:lnTo>
                <a:lnTo>
                  <a:pt x="4344" y="2033"/>
                </a:lnTo>
                <a:lnTo>
                  <a:pt x="4250" y="1995"/>
                </a:lnTo>
                <a:lnTo>
                  <a:pt x="4139" y="1940"/>
                </a:lnTo>
                <a:lnTo>
                  <a:pt x="4064" y="1884"/>
                </a:lnTo>
                <a:lnTo>
                  <a:pt x="3989" y="1790"/>
                </a:lnTo>
                <a:lnTo>
                  <a:pt x="3952" y="1697"/>
                </a:lnTo>
                <a:lnTo>
                  <a:pt x="3915" y="1585"/>
                </a:lnTo>
                <a:lnTo>
                  <a:pt x="3896" y="1474"/>
                </a:lnTo>
                <a:lnTo>
                  <a:pt x="3915" y="1362"/>
                </a:lnTo>
                <a:lnTo>
                  <a:pt x="3952" y="1268"/>
                </a:lnTo>
                <a:lnTo>
                  <a:pt x="3989" y="1175"/>
                </a:lnTo>
                <a:lnTo>
                  <a:pt x="4064" y="1082"/>
                </a:lnTo>
                <a:lnTo>
                  <a:pt x="4139" y="1026"/>
                </a:lnTo>
                <a:lnTo>
                  <a:pt x="4250" y="970"/>
                </a:lnTo>
                <a:lnTo>
                  <a:pt x="4344" y="933"/>
                </a:lnTo>
                <a:close/>
                <a:moveTo>
                  <a:pt x="3710" y="1"/>
                </a:moveTo>
                <a:lnTo>
                  <a:pt x="3505" y="38"/>
                </a:lnTo>
                <a:lnTo>
                  <a:pt x="3318" y="76"/>
                </a:lnTo>
                <a:lnTo>
                  <a:pt x="3132" y="150"/>
                </a:lnTo>
                <a:lnTo>
                  <a:pt x="2946" y="225"/>
                </a:lnTo>
                <a:lnTo>
                  <a:pt x="2778" y="336"/>
                </a:lnTo>
                <a:lnTo>
                  <a:pt x="2610" y="448"/>
                </a:lnTo>
                <a:lnTo>
                  <a:pt x="2461" y="579"/>
                </a:lnTo>
                <a:lnTo>
                  <a:pt x="2331" y="728"/>
                </a:lnTo>
                <a:lnTo>
                  <a:pt x="2219" y="877"/>
                </a:lnTo>
                <a:lnTo>
                  <a:pt x="2107" y="1045"/>
                </a:lnTo>
                <a:lnTo>
                  <a:pt x="2032" y="1231"/>
                </a:lnTo>
                <a:lnTo>
                  <a:pt x="1958" y="1418"/>
                </a:lnTo>
                <a:lnTo>
                  <a:pt x="1902" y="1604"/>
                </a:lnTo>
                <a:lnTo>
                  <a:pt x="1865" y="1809"/>
                </a:lnTo>
                <a:lnTo>
                  <a:pt x="1865" y="2014"/>
                </a:lnTo>
                <a:lnTo>
                  <a:pt x="1865" y="2182"/>
                </a:lnTo>
                <a:lnTo>
                  <a:pt x="1883" y="2350"/>
                </a:lnTo>
                <a:lnTo>
                  <a:pt x="1920" y="2517"/>
                </a:lnTo>
                <a:lnTo>
                  <a:pt x="1958" y="2666"/>
                </a:lnTo>
                <a:lnTo>
                  <a:pt x="94" y="4549"/>
                </a:lnTo>
                <a:lnTo>
                  <a:pt x="19" y="4642"/>
                </a:lnTo>
                <a:lnTo>
                  <a:pt x="1" y="4754"/>
                </a:lnTo>
                <a:lnTo>
                  <a:pt x="1" y="5649"/>
                </a:lnTo>
                <a:lnTo>
                  <a:pt x="1" y="5705"/>
                </a:lnTo>
                <a:lnTo>
                  <a:pt x="19" y="5761"/>
                </a:lnTo>
                <a:lnTo>
                  <a:pt x="94" y="5854"/>
                </a:lnTo>
                <a:lnTo>
                  <a:pt x="168" y="5910"/>
                </a:lnTo>
                <a:lnTo>
                  <a:pt x="224" y="5928"/>
                </a:lnTo>
                <a:lnTo>
                  <a:pt x="1641" y="5928"/>
                </a:lnTo>
                <a:lnTo>
                  <a:pt x="1697" y="5910"/>
                </a:lnTo>
                <a:lnTo>
                  <a:pt x="1771" y="5854"/>
                </a:lnTo>
                <a:lnTo>
                  <a:pt x="1846" y="5761"/>
                </a:lnTo>
                <a:lnTo>
                  <a:pt x="1846" y="5705"/>
                </a:lnTo>
                <a:lnTo>
                  <a:pt x="1865" y="5649"/>
                </a:lnTo>
                <a:lnTo>
                  <a:pt x="1865" y="5183"/>
                </a:lnTo>
                <a:lnTo>
                  <a:pt x="2386" y="5183"/>
                </a:lnTo>
                <a:lnTo>
                  <a:pt x="2424" y="5164"/>
                </a:lnTo>
                <a:lnTo>
                  <a:pt x="2517" y="5108"/>
                </a:lnTo>
                <a:lnTo>
                  <a:pt x="2573" y="5015"/>
                </a:lnTo>
                <a:lnTo>
                  <a:pt x="2592" y="4959"/>
                </a:lnTo>
                <a:lnTo>
                  <a:pt x="2610" y="4903"/>
                </a:lnTo>
                <a:lnTo>
                  <a:pt x="2610" y="4437"/>
                </a:lnTo>
                <a:lnTo>
                  <a:pt x="3095" y="4437"/>
                </a:lnTo>
                <a:lnTo>
                  <a:pt x="3151" y="4419"/>
                </a:lnTo>
                <a:lnTo>
                  <a:pt x="3207" y="4400"/>
                </a:lnTo>
                <a:lnTo>
                  <a:pt x="3244" y="4344"/>
                </a:lnTo>
                <a:lnTo>
                  <a:pt x="3523" y="4046"/>
                </a:lnTo>
                <a:lnTo>
                  <a:pt x="3710" y="4064"/>
                </a:lnTo>
                <a:lnTo>
                  <a:pt x="3896" y="4083"/>
                </a:lnTo>
                <a:lnTo>
                  <a:pt x="4101" y="4064"/>
                </a:lnTo>
                <a:lnTo>
                  <a:pt x="4306" y="4027"/>
                </a:lnTo>
                <a:lnTo>
                  <a:pt x="4511" y="3990"/>
                </a:lnTo>
                <a:lnTo>
                  <a:pt x="4698" y="3915"/>
                </a:lnTo>
                <a:lnTo>
                  <a:pt x="4884" y="3822"/>
                </a:lnTo>
                <a:lnTo>
                  <a:pt x="5052" y="3729"/>
                </a:lnTo>
                <a:lnTo>
                  <a:pt x="5201" y="3617"/>
                </a:lnTo>
                <a:lnTo>
                  <a:pt x="5350" y="3468"/>
                </a:lnTo>
                <a:lnTo>
                  <a:pt x="5481" y="3338"/>
                </a:lnTo>
                <a:lnTo>
                  <a:pt x="5593" y="3170"/>
                </a:lnTo>
                <a:lnTo>
                  <a:pt x="5704" y="3002"/>
                </a:lnTo>
                <a:lnTo>
                  <a:pt x="5779" y="2834"/>
                </a:lnTo>
                <a:lnTo>
                  <a:pt x="5853" y="2648"/>
                </a:lnTo>
                <a:lnTo>
                  <a:pt x="5909" y="2443"/>
                </a:lnTo>
                <a:lnTo>
                  <a:pt x="5928" y="2238"/>
                </a:lnTo>
                <a:lnTo>
                  <a:pt x="5947" y="2033"/>
                </a:lnTo>
                <a:lnTo>
                  <a:pt x="5928" y="1828"/>
                </a:lnTo>
                <a:lnTo>
                  <a:pt x="5909" y="1623"/>
                </a:lnTo>
                <a:lnTo>
                  <a:pt x="5853" y="1436"/>
                </a:lnTo>
                <a:lnTo>
                  <a:pt x="5779" y="1250"/>
                </a:lnTo>
                <a:lnTo>
                  <a:pt x="5704" y="1063"/>
                </a:lnTo>
                <a:lnTo>
                  <a:pt x="5593" y="896"/>
                </a:lnTo>
                <a:lnTo>
                  <a:pt x="5481" y="747"/>
                </a:lnTo>
                <a:lnTo>
                  <a:pt x="5350" y="597"/>
                </a:lnTo>
                <a:lnTo>
                  <a:pt x="5201" y="467"/>
                </a:lnTo>
                <a:lnTo>
                  <a:pt x="5052" y="336"/>
                </a:lnTo>
                <a:lnTo>
                  <a:pt x="4884" y="243"/>
                </a:lnTo>
                <a:lnTo>
                  <a:pt x="4716" y="150"/>
                </a:lnTo>
                <a:lnTo>
                  <a:pt x="4530" y="94"/>
                </a:lnTo>
                <a:lnTo>
                  <a:pt x="4325" y="38"/>
                </a:lnTo>
                <a:lnTo>
                  <a:pt x="4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3209564" y="3187284"/>
            <a:ext cx="178342" cy="174960"/>
          </a:xfrm>
          <a:custGeom>
            <a:rect b="b" l="l" r="r" t="t"/>
            <a:pathLst>
              <a:path extrusionOk="0" h="5743" w="5854">
                <a:moveTo>
                  <a:pt x="4101" y="1809"/>
                </a:moveTo>
                <a:lnTo>
                  <a:pt x="4232" y="1846"/>
                </a:lnTo>
                <a:lnTo>
                  <a:pt x="4325" y="1884"/>
                </a:lnTo>
                <a:lnTo>
                  <a:pt x="4437" y="1940"/>
                </a:lnTo>
                <a:lnTo>
                  <a:pt x="4530" y="2014"/>
                </a:lnTo>
                <a:lnTo>
                  <a:pt x="4604" y="2089"/>
                </a:lnTo>
                <a:lnTo>
                  <a:pt x="4660" y="2182"/>
                </a:lnTo>
                <a:lnTo>
                  <a:pt x="4698" y="2294"/>
                </a:lnTo>
                <a:lnTo>
                  <a:pt x="4698" y="2331"/>
                </a:lnTo>
                <a:lnTo>
                  <a:pt x="4679" y="2368"/>
                </a:lnTo>
                <a:lnTo>
                  <a:pt x="4660" y="2406"/>
                </a:lnTo>
                <a:lnTo>
                  <a:pt x="4623" y="2443"/>
                </a:lnTo>
                <a:lnTo>
                  <a:pt x="4492" y="2443"/>
                </a:lnTo>
                <a:lnTo>
                  <a:pt x="4455" y="2424"/>
                </a:lnTo>
                <a:lnTo>
                  <a:pt x="4343" y="2312"/>
                </a:lnTo>
                <a:lnTo>
                  <a:pt x="4269" y="2275"/>
                </a:lnTo>
                <a:lnTo>
                  <a:pt x="4194" y="2238"/>
                </a:lnTo>
                <a:lnTo>
                  <a:pt x="4101" y="2219"/>
                </a:lnTo>
                <a:lnTo>
                  <a:pt x="3989" y="2200"/>
                </a:lnTo>
                <a:lnTo>
                  <a:pt x="3896" y="2219"/>
                </a:lnTo>
                <a:lnTo>
                  <a:pt x="3803" y="2238"/>
                </a:lnTo>
                <a:lnTo>
                  <a:pt x="3710" y="2275"/>
                </a:lnTo>
                <a:lnTo>
                  <a:pt x="3635" y="2312"/>
                </a:lnTo>
                <a:lnTo>
                  <a:pt x="3523" y="2424"/>
                </a:lnTo>
                <a:lnTo>
                  <a:pt x="3486" y="2443"/>
                </a:lnTo>
                <a:lnTo>
                  <a:pt x="3374" y="2443"/>
                </a:lnTo>
                <a:lnTo>
                  <a:pt x="3337" y="2406"/>
                </a:lnTo>
                <a:lnTo>
                  <a:pt x="3318" y="2368"/>
                </a:lnTo>
                <a:lnTo>
                  <a:pt x="3300" y="2331"/>
                </a:lnTo>
                <a:lnTo>
                  <a:pt x="3300" y="2294"/>
                </a:lnTo>
                <a:lnTo>
                  <a:pt x="3337" y="2182"/>
                </a:lnTo>
                <a:lnTo>
                  <a:pt x="3393" y="2089"/>
                </a:lnTo>
                <a:lnTo>
                  <a:pt x="3467" y="2014"/>
                </a:lnTo>
                <a:lnTo>
                  <a:pt x="3560" y="1940"/>
                </a:lnTo>
                <a:lnTo>
                  <a:pt x="3654" y="1884"/>
                </a:lnTo>
                <a:lnTo>
                  <a:pt x="3766" y="1846"/>
                </a:lnTo>
                <a:lnTo>
                  <a:pt x="3877" y="1809"/>
                </a:lnTo>
                <a:close/>
                <a:moveTo>
                  <a:pt x="2032" y="1940"/>
                </a:moveTo>
                <a:lnTo>
                  <a:pt x="2088" y="1977"/>
                </a:lnTo>
                <a:lnTo>
                  <a:pt x="2163" y="1995"/>
                </a:lnTo>
                <a:lnTo>
                  <a:pt x="2218" y="2051"/>
                </a:lnTo>
                <a:lnTo>
                  <a:pt x="2256" y="2107"/>
                </a:lnTo>
                <a:lnTo>
                  <a:pt x="2293" y="2163"/>
                </a:lnTo>
                <a:lnTo>
                  <a:pt x="2312" y="2238"/>
                </a:lnTo>
                <a:lnTo>
                  <a:pt x="2330" y="2312"/>
                </a:lnTo>
                <a:lnTo>
                  <a:pt x="2312" y="2387"/>
                </a:lnTo>
                <a:lnTo>
                  <a:pt x="2293" y="2461"/>
                </a:lnTo>
                <a:lnTo>
                  <a:pt x="2256" y="2517"/>
                </a:lnTo>
                <a:lnTo>
                  <a:pt x="2218" y="2573"/>
                </a:lnTo>
                <a:lnTo>
                  <a:pt x="2163" y="2611"/>
                </a:lnTo>
                <a:lnTo>
                  <a:pt x="2088" y="2648"/>
                </a:lnTo>
                <a:lnTo>
                  <a:pt x="2032" y="2666"/>
                </a:lnTo>
                <a:lnTo>
                  <a:pt x="1957" y="2685"/>
                </a:lnTo>
                <a:lnTo>
                  <a:pt x="1883" y="2666"/>
                </a:lnTo>
                <a:lnTo>
                  <a:pt x="1808" y="2648"/>
                </a:lnTo>
                <a:lnTo>
                  <a:pt x="1752" y="2611"/>
                </a:lnTo>
                <a:lnTo>
                  <a:pt x="1697" y="2573"/>
                </a:lnTo>
                <a:lnTo>
                  <a:pt x="1641" y="2517"/>
                </a:lnTo>
                <a:lnTo>
                  <a:pt x="1603" y="2461"/>
                </a:lnTo>
                <a:lnTo>
                  <a:pt x="1585" y="2387"/>
                </a:lnTo>
                <a:lnTo>
                  <a:pt x="1585" y="2312"/>
                </a:lnTo>
                <a:lnTo>
                  <a:pt x="1585" y="2238"/>
                </a:lnTo>
                <a:lnTo>
                  <a:pt x="1603" y="2163"/>
                </a:lnTo>
                <a:lnTo>
                  <a:pt x="1641" y="2107"/>
                </a:lnTo>
                <a:lnTo>
                  <a:pt x="1697" y="2051"/>
                </a:lnTo>
                <a:lnTo>
                  <a:pt x="1752" y="1995"/>
                </a:lnTo>
                <a:lnTo>
                  <a:pt x="1808" y="1977"/>
                </a:lnTo>
                <a:lnTo>
                  <a:pt x="1883" y="1940"/>
                </a:lnTo>
                <a:close/>
                <a:moveTo>
                  <a:pt x="2517" y="3151"/>
                </a:moveTo>
                <a:lnTo>
                  <a:pt x="2684" y="3170"/>
                </a:lnTo>
                <a:lnTo>
                  <a:pt x="2852" y="3207"/>
                </a:lnTo>
                <a:lnTo>
                  <a:pt x="3001" y="3263"/>
                </a:lnTo>
                <a:lnTo>
                  <a:pt x="3113" y="3319"/>
                </a:lnTo>
                <a:lnTo>
                  <a:pt x="3206" y="3393"/>
                </a:lnTo>
                <a:lnTo>
                  <a:pt x="3281" y="3487"/>
                </a:lnTo>
                <a:lnTo>
                  <a:pt x="3337" y="3561"/>
                </a:lnTo>
                <a:lnTo>
                  <a:pt x="3337" y="3654"/>
                </a:lnTo>
                <a:lnTo>
                  <a:pt x="3337" y="3710"/>
                </a:lnTo>
                <a:lnTo>
                  <a:pt x="3318" y="3766"/>
                </a:lnTo>
                <a:lnTo>
                  <a:pt x="3244" y="3878"/>
                </a:lnTo>
                <a:lnTo>
                  <a:pt x="3113" y="3990"/>
                </a:lnTo>
                <a:lnTo>
                  <a:pt x="2945" y="4064"/>
                </a:lnTo>
                <a:lnTo>
                  <a:pt x="3113" y="4158"/>
                </a:lnTo>
                <a:lnTo>
                  <a:pt x="3244" y="4270"/>
                </a:lnTo>
                <a:lnTo>
                  <a:pt x="3318" y="4381"/>
                </a:lnTo>
                <a:lnTo>
                  <a:pt x="3337" y="4437"/>
                </a:lnTo>
                <a:lnTo>
                  <a:pt x="3337" y="4493"/>
                </a:lnTo>
                <a:lnTo>
                  <a:pt x="3337" y="4586"/>
                </a:lnTo>
                <a:lnTo>
                  <a:pt x="3281" y="4661"/>
                </a:lnTo>
                <a:lnTo>
                  <a:pt x="3206" y="4736"/>
                </a:lnTo>
                <a:lnTo>
                  <a:pt x="3113" y="4829"/>
                </a:lnTo>
                <a:lnTo>
                  <a:pt x="3001" y="4885"/>
                </a:lnTo>
                <a:lnTo>
                  <a:pt x="2852" y="4941"/>
                </a:lnTo>
                <a:lnTo>
                  <a:pt x="2684" y="4978"/>
                </a:lnTo>
                <a:lnTo>
                  <a:pt x="2517" y="4996"/>
                </a:lnTo>
                <a:lnTo>
                  <a:pt x="2479" y="4996"/>
                </a:lnTo>
                <a:lnTo>
                  <a:pt x="2461" y="4978"/>
                </a:lnTo>
                <a:lnTo>
                  <a:pt x="2423" y="4941"/>
                </a:lnTo>
                <a:lnTo>
                  <a:pt x="2423" y="4866"/>
                </a:lnTo>
                <a:lnTo>
                  <a:pt x="2442" y="4847"/>
                </a:lnTo>
                <a:lnTo>
                  <a:pt x="2479" y="4829"/>
                </a:lnTo>
                <a:lnTo>
                  <a:pt x="2666" y="4736"/>
                </a:lnTo>
                <a:lnTo>
                  <a:pt x="2778" y="4680"/>
                </a:lnTo>
                <a:lnTo>
                  <a:pt x="2852" y="4624"/>
                </a:lnTo>
                <a:lnTo>
                  <a:pt x="2889" y="4568"/>
                </a:lnTo>
                <a:lnTo>
                  <a:pt x="2908" y="4493"/>
                </a:lnTo>
                <a:lnTo>
                  <a:pt x="2889" y="4419"/>
                </a:lnTo>
                <a:lnTo>
                  <a:pt x="2852" y="4363"/>
                </a:lnTo>
                <a:lnTo>
                  <a:pt x="2778" y="4288"/>
                </a:lnTo>
                <a:lnTo>
                  <a:pt x="2666" y="4251"/>
                </a:lnTo>
                <a:lnTo>
                  <a:pt x="2479" y="4158"/>
                </a:lnTo>
                <a:lnTo>
                  <a:pt x="2442" y="4120"/>
                </a:lnTo>
                <a:lnTo>
                  <a:pt x="2423" y="4064"/>
                </a:lnTo>
                <a:lnTo>
                  <a:pt x="2442" y="4027"/>
                </a:lnTo>
                <a:lnTo>
                  <a:pt x="2479" y="3990"/>
                </a:lnTo>
                <a:lnTo>
                  <a:pt x="2666" y="3897"/>
                </a:lnTo>
                <a:lnTo>
                  <a:pt x="2778" y="3859"/>
                </a:lnTo>
                <a:lnTo>
                  <a:pt x="2852" y="3785"/>
                </a:lnTo>
                <a:lnTo>
                  <a:pt x="2889" y="3729"/>
                </a:lnTo>
                <a:lnTo>
                  <a:pt x="2908" y="3654"/>
                </a:lnTo>
                <a:lnTo>
                  <a:pt x="2889" y="3580"/>
                </a:lnTo>
                <a:lnTo>
                  <a:pt x="2852" y="3524"/>
                </a:lnTo>
                <a:lnTo>
                  <a:pt x="2778" y="3449"/>
                </a:lnTo>
                <a:lnTo>
                  <a:pt x="2666" y="3412"/>
                </a:lnTo>
                <a:lnTo>
                  <a:pt x="2479" y="3319"/>
                </a:lnTo>
                <a:lnTo>
                  <a:pt x="2442" y="3300"/>
                </a:lnTo>
                <a:lnTo>
                  <a:pt x="2423" y="3282"/>
                </a:lnTo>
                <a:lnTo>
                  <a:pt x="2423" y="3207"/>
                </a:lnTo>
                <a:lnTo>
                  <a:pt x="2461" y="3151"/>
                </a:lnTo>
                <a:close/>
                <a:moveTo>
                  <a:pt x="4604" y="3804"/>
                </a:moveTo>
                <a:lnTo>
                  <a:pt x="4511" y="3822"/>
                </a:lnTo>
                <a:lnTo>
                  <a:pt x="4399" y="3841"/>
                </a:lnTo>
                <a:lnTo>
                  <a:pt x="4306" y="3897"/>
                </a:lnTo>
                <a:lnTo>
                  <a:pt x="4232" y="3953"/>
                </a:lnTo>
                <a:lnTo>
                  <a:pt x="4176" y="4027"/>
                </a:lnTo>
                <a:lnTo>
                  <a:pt x="4120" y="4120"/>
                </a:lnTo>
                <a:lnTo>
                  <a:pt x="4101" y="4214"/>
                </a:lnTo>
                <a:lnTo>
                  <a:pt x="4101" y="4325"/>
                </a:lnTo>
                <a:lnTo>
                  <a:pt x="4120" y="4419"/>
                </a:lnTo>
                <a:lnTo>
                  <a:pt x="4381" y="5388"/>
                </a:lnTo>
                <a:lnTo>
                  <a:pt x="4399" y="5425"/>
                </a:lnTo>
                <a:lnTo>
                  <a:pt x="4437" y="5444"/>
                </a:lnTo>
                <a:lnTo>
                  <a:pt x="4474" y="5462"/>
                </a:lnTo>
                <a:lnTo>
                  <a:pt x="4530" y="5462"/>
                </a:lnTo>
                <a:lnTo>
                  <a:pt x="5480" y="5220"/>
                </a:lnTo>
                <a:lnTo>
                  <a:pt x="5592" y="5183"/>
                </a:lnTo>
                <a:lnTo>
                  <a:pt x="5667" y="5127"/>
                </a:lnTo>
                <a:lnTo>
                  <a:pt x="5741" y="5052"/>
                </a:lnTo>
                <a:lnTo>
                  <a:pt x="5797" y="4959"/>
                </a:lnTo>
                <a:lnTo>
                  <a:pt x="5835" y="4866"/>
                </a:lnTo>
                <a:lnTo>
                  <a:pt x="5853" y="4773"/>
                </a:lnTo>
                <a:lnTo>
                  <a:pt x="5853" y="4680"/>
                </a:lnTo>
                <a:lnTo>
                  <a:pt x="5816" y="4568"/>
                </a:lnTo>
                <a:lnTo>
                  <a:pt x="5779" y="4475"/>
                </a:lnTo>
                <a:lnTo>
                  <a:pt x="5723" y="4419"/>
                </a:lnTo>
                <a:lnTo>
                  <a:pt x="5648" y="4344"/>
                </a:lnTo>
                <a:lnTo>
                  <a:pt x="5574" y="4307"/>
                </a:lnTo>
                <a:lnTo>
                  <a:pt x="5480" y="4270"/>
                </a:lnTo>
                <a:lnTo>
                  <a:pt x="5387" y="4251"/>
                </a:lnTo>
                <a:lnTo>
                  <a:pt x="5294" y="4251"/>
                </a:lnTo>
                <a:lnTo>
                  <a:pt x="5201" y="4270"/>
                </a:lnTo>
                <a:lnTo>
                  <a:pt x="5108" y="4288"/>
                </a:lnTo>
                <a:lnTo>
                  <a:pt x="5070" y="4195"/>
                </a:lnTo>
                <a:lnTo>
                  <a:pt x="5052" y="4102"/>
                </a:lnTo>
                <a:lnTo>
                  <a:pt x="4996" y="4027"/>
                </a:lnTo>
                <a:lnTo>
                  <a:pt x="4940" y="3953"/>
                </a:lnTo>
                <a:lnTo>
                  <a:pt x="4865" y="3897"/>
                </a:lnTo>
                <a:lnTo>
                  <a:pt x="4791" y="3859"/>
                </a:lnTo>
                <a:lnTo>
                  <a:pt x="4698" y="3822"/>
                </a:lnTo>
                <a:lnTo>
                  <a:pt x="4604" y="3804"/>
                </a:lnTo>
                <a:close/>
                <a:moveTo>
                  <a:pt x="2591" y="1"/>
                </a:moveTo>
                <a:lnTo>
                  <a:pt x="2293" y="57"/>
                </a:lnTo>
                <a:lnTo>
                  <a:pt x="2032" y="113"/>
                </a:lnTo>
                <a:lnTo>
                  <a:pt x="1752" y="225"/>
                </a:lnTo>
                <a:lnTo>
                  <a:pt x="1510" y="336"/>
                </a:lnTo>
                <a:lnTo>
                  <a:pt x="1268" y="486"/>
                </a:lnTo>
                <a:lnTo>
                  <a:pt x="1044" y="653"/>
                </a:lnTo>
                <a:lnTo>
                  <a:pt x="839" y="840"/>
                </a:lnTo>
                <a:lnTo>
                  <a:pt x="653" y="1045"/>
                </a:lnTo>
                <a:lnTo>
                  <a:pt x="504" y="1268"/>
                </a:lnTo>
                <a:lnTo>
                  <a:pt x="354" y="1492"/>
                </a:lnTo>
                <a:lnTo>
                  <a:pt x="224" y="1753"/>
                </a:lnTo>
                <a:lnTo>
                  <a:pt x="131" y="2014"/>
                </a:lnTo>
                <a:lnTo>
                  <a:pt x="56" y="2294"/>
                </a:lnTo>
                <a:lnTo>
                  <a:pt x="19" y="2573"/>
                </a:lnTo>
                <a:lnTo>
                  <a:pt x="0" y="2872"/>
                </a:lnTo>
                <a:lnTo>
                  <a:pt x="19" y="3170"/>
                </a:lnTo>
                <a:lnTo>
                  <a:pt x="56" y="3449"/>
                </a:lnTo>
                <a:lnTo>
                  <a:pt x="131" y="3729"/>
                </a:lnTo>
                <a:lnTo>
                  <a:pt x="224" y="3990"/>
                </a:lnTo>
                <a:lnTo>
                  <a:pt x="354" y="4232"/>
                </a:lnTo>
                <a:lnTo>
                  <a:pt x="504" y="4475"/>
                </a:lnTo>
                <a:lnTo>
                  <a:pt x="653" y="4698"/>
                </a:lnTo>
                <a:lnTo>
                  <a:pt x="839" y="4903"/>
                </a:lnTo>
                <a:lnTo>
                  <a:pt x="1044" y="5090"/>
                </a:lnTo>
                <a:lnTo>
                  <a:pt x="1268" y="5257"/>
                </a:lnTo>
                <a:lnTo>
                  <a:pt x="1510" y="5407"/>
                </a:lnTo>
                <a:lnTo>
                  <a:pt x="1752" y="5518"/>
                </a:lnTo>
                <a:lnTo>
                  <a:pt x="2032" y="5612"/>
                </a:lnTo>
                <a:lnTo>
                  <a:pt x="2293" y="5686"/>
                </a:lnTo>
                <a:lnTo>
                  <a:pt x="2591" y="5723"/>
                </a:lnTo>
                <a:lnTo>
                  <a:pt x="2889" y="5742"/>
                </a:lnTo>
                <a:lnTo>
                  <a:pt x="3188" y="5723"/>
                </a:lnTo>
                <a:lnTo>
                  <a:pt x="3486" y="5686"/>
                </a:lnTo>
                <a:lnTo>
                  <a:pt x="3766" y="5612"/>
                </a:lnTo>
                <a:lnTo>
                  <a:pt x="4026" y="5500"/>
                </a:lnTo>
                <a:lnTo>
                  <a:pt x="3766" y="4530"/>
                </a:lnTo>
                <a:lnTo>
                  <a:pt x="3728" y="4344"/>
                </a:lnTo>
                <a:lnTo>
                  <a:pt x="3728" y="4158"/>
                </a:lnTo>
                <a:lnTo>
                  <a:pt x="3784" y="3990"/>
                </a:lnTo>
                <a:lnTo>
                  <a:pt x="3859" y="3822"/>
                </a:lnTo>
                <a:lnTo>
                  <a:pt x="3933" y="3729"/>
                </a:lnTo>
                <a:lnTo>
                  <a:pt x="4008" y="3654"/>
                </a:lnTo>
                <a:lnTo>
                  <a:pt x="4101" y="3580"/>
                </a:lnTo>
                <a:lnTo>
                  <a:pt x="4194" y="3524"/>
                </a:lnTo>
                <a:lnTo>
                  <a:pt x="4287" y="3487"/>
                </a:lnTo>
                <a:lnTo>
                  <a:pt x="4399" y="3449"/>
                </a:lnTo>
                <a:lnTo>
                  <a:pt x="4492" y="3431"/>
                </a:lnTo>
                <a:lnTo>
                  <a:pt x="4604" y="3431"/>
                </a:lnTo>
                <a:lnTo>
                  <a:pt x="4716" y="3449"/>
                </a:lnTo>
                <a:lnTo>
                  <a:pt x="4809" y="3468"/>
                </a:lnTo>
                <a:lnTo>
                  <a:pt x="4921" y="3505"/>
                </a:lnTo>
                <a:lnTo>
                  <a:pt x="5014" y="3561"/>
                </a:lnTo>
                <a:lnTo>
                  <a:pt x="5108" y="3617"/>
                </a:lnTo>
                <a:lnTo>
                  <a:pt x="5201" y="3692"/>
                </a:lnTo>
                <a:lnTo>
                  <a:pt x="5275" y="3785"/>
                </a:lnTo>
                <a:lnTo>
                  <a:pt x="5350" y="3878"/>
                </a:lnTo>
                <a:lnTo>
                  <a:pt x="5462" y="3897"/>
                </a:lnTo>
                <a:lnTo>
                  <a:pt x="5555" y="3915"/>
                </a:lnTo>
                <a:lnTo>
                  <a:pt x="5648" y="3673"/>
                </a:lnTo>
                <a:lnTo>
                  <a:pt x="5704" y="3412"/>
                </a:lnTo>
                <a:lnTo>
                  <a:pt x="5741" y="3151"/>
                </a:lnTo>
                <a:lnTo>
                  <a:pt x="5760" y="2872"/>
                </a:lnTo>
                <a:lnTo>
                  <a:pt x="5741" y="2573"/>
                </a:lnTo>
                <a:lnTo>
                  <a:pt x="5704" y="2294"/>
                </a:lnTo>
                <a:lnTo>
                  <a:pt x="5630" y="2014"/>
                </a:lnTo>
                <a:lnTo>
                  <a:pt x="5536" y="1753"/>
                </a:lnTo>
                <a:lnTo>
                  <a:pt x="5406" y="1492"/>
                </a:lnTo>
                <a:lnTo>
                  <a:pt x="5275" y="1268"/>
                </a:lnTo>
                <a:lnTo>
                  <a:pt x="5108" y="1045"/>
                </a:lnTo>
                <a:lnTo>
                  <a:pt x="4921" y="840"/>
                </a:lnTo>
                <a:lnTo>
                  <a:pt x="4716" y="653"/>
                </a:lnTo>
                <a:lnTo>
                  <a:pt x="4492" y="486"/>
                </a:lnTo>
                <a:lnTo>
                  <a:pt x="4250" y="336"/>
                </a:lnTo>
                <a:lnTo>
                  <a:pt x="4008" y="225"/>
                </a:lnTo>
                <a:lnTo>
                  <a:pt x="3728" y="113"/>
                </a:lnTo>
                <a:lnTo>
                  <a:pt x="3467" y="57"/>
                </a:lnTo>
                <a:lnTo>
                  <a:pt x="3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2724601" y="3187284"/>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2282259" y="3187284"/>
            <a:ext cx="174930" cy="174960"/>
          </a:xfrm>
          <a:custGeom>
            <a:rect b="b" l="l" r="r" t="t"/>
            <a:pathLst>
              <a:path extrusionOk="0" h="5743" w="5742">
                <a:moveTo>
                  <a:pt x="1939" y="1753"/>
                </a:moveTo>
                <a:lnTo>
                  <a:pt x="2014" y="1772"/>
                </a:lnTo>
                <a:lnTo>
                  <a:pt x="2088" y="1790"/>
                </a:lnTo>
                <a:lnTo>
                  <a:pt x="2144" y="1809"/>
                </a:lnTo>
                <a:lnTo>
                  <a:pt x="2200" y="1865"/>
                </a:lnTo>
                <a:lnTo>
                  <a:pt x="2256" y="1921"/>
                </a:lnTo>
                <a:lnTo>
                  <a:pt x="2293" y="1977"/>
                </a:lnTo>
                <a:lnTo>
                  <a:pt x="2312" y="2051"/>
                </a:lnTo>
                <a:lnTo>
                  <a:pt x="2312" y="2126"/>
                </a:lnTo>
                <a:lnTo>
                  <a:pt x="2312" y="2200"/>
                </a:lnTo>
                <a:lnTo>
                  <a:pt x="2293" y="2275"/>
                </a:lnTo>
                <a:lnTo>
                  <a:pt x="2256" y="2331"/>
                </a:lnTo>
                <a:lnTo>
                  <a:pt x="2200" y="2387"/>
                </a:lnTo>
                <a:lnTo>
                  <a:pt x="2144" y="2443"/>
                </a:lnTo>
                <a:lnTo>
                  <a:pt x="2088" y="2461"/>
                </a:lnTo>
                <a:lnTo>
                  <a:pt x="2014" y="2499"/>
                </a:lnTo>
                <a:lnTo>
                  <a:pt x="1864" y="2499"/>
                </a:lnTo>
                <a:lnTo>
                  <a:pt x="1790" y="2461"/>
                </a:lnTo>
                <a:lnTo>
                  <a:pt x="1734" y="2443"/>
                </a:lnTo>
                <a:lnTo>
                  <a:pt x="1678" y="2387"/>
                </a:lnTo>
                <a:lnTo>
                  <a:pt x="1641" y="2331"/>
                </a:lnTo>
                <a:lnTo>
                  <a:pt x="1603" y="2275"/>
                </a:lnTo>
                <a:lnTo>
                  <a:pt x="1585" y="2200"/>
                </a:lnTo>
                <a:lnTo>
                  <a:pt x="1566" y="2126"/>
                </a:lnTo>
                <a:lnTo>
                  <a:pt x="1585" y="2051"/>
                </a:lnTo>
                <a:lnTo>
                  <a:pt x="1603" y="1977"/>
                </a:lnTo>
                <a:lnTo>
                  <a:pt x="1641" y="1921"/>
                </a:lnTo>
                <a:lnTo>
                  <a:pt x="1678" y="1865"/>
                </a:lnTo>
                <a:lnTo>
                  <a:pt x="1734" y="1809"/>
                </a:lnTo>
                <a:lnTo>
                  <a:pt x="1790" y="1790"/>
                </a:lnTo>
                <a:lnTo>
                  <a:pt x="1864" y="1772"/>
                </a:lnTo>
                <a:lnTo>
                  <a:pt x="1939" y="1753"/>
                </a:lnTo>
                <a:close/>
                <a:moveTo>
                  <a:pt x="3803" y="1753"/>
                </a:moveTo>
                <a:lnTo>
                  <a:pt x="3878" y="1772"/>
                </a:lnTo>
                <a:lnTo>
                  <a:pt x="3952" y="1790"/>
                </a:lnTo>
                <a:lnTo>
                  <a:pt x="4008" y="1809"/>
                </a:lnTo>
                <a:lnTo>
                  <a:pt x="4064" y="1865"/>
                </a:lnTo>
                <a:lnTo>
                  <a:pt x="4101" y="1921"/>
                </a:lnTo>
                <a:lnTo>
                  <a:pt x="4138" y="1977"/>
                </a:lnTo>
                <a:lnTo>
                  <a:pt x="4157" y="2051"/>
                </a:lnTo>
                <a:lnTo>
                  <a:pt x="4176" y="2126"/>
                </a:lnTo>
                <a:lnTo>
                  <a:pt x="4157" y="2200"/>
                </a:lnTo>
                <a:lnTo>
                  <a:pt x="4138" y="2275"/>
                </a:lnTo>
                <a:lnTo>
                  <a:pt x="4101" y="2331"/>
                </a:lnTo>
                <a:lnTo>
                  <a:pt x="4064" y="2387"/>
                </a:lnTo>
                <a:lnTo>
                  <a:pt x="4008" y="2443"/>
                </a:lnTo>
                <a:lnTo>
                  <a:pt x="3952" y="2461"/>
                </a:lnTo>
                <a:lnTo>
                  <a:pt x="3878" y="2499"/>
                </a:lnTo>
                <a:lnTo>
                  <a:pt x="3728" y="2499"/>
                </a:lnTo>
                <a:lnTo>
                  <a:pt x="3654" y="2461"/>
                </a:lnTo>
                <a:lnTo>
                  <a:pt x="3598" y="2443"/>
                </a:lnTo>
                <a:lnTo>
                  <a:pt x="3542" y="2387"/>
                </a:lnTo>
                <a:lnTo>
                  <a:pt x="3486" y="2331"/>
                </a:lnTo>
                <a:lnTo>
                  <a:pt x="3449" y="2275"/>
                </a:lnTo>
                <a:lnTo>
                  <a:pt x="3430" y="2200"/>
                </a:lnTo>
                <a:lnTo>
                  <a:pt x="3430" y="2126"/>
                </a:lnTo>
                <a:lnTo>
                  <a:pt x="3430" y="2051"/>
                </a:lnTo>
                <a:lnTo>
                  <a:pt x="3449" y="1977"/>
                </a:lnTo>
                <a:lnTo>
                  <a:pt x="3486" y="1921"/>
                </a:lnTo>
                <a:lnTo>
                  <a:pt x="3542" y="1865"/>
                </a:lnTo>
                <a:lnTo>
                  <a:pt x="3598" y="1809"/>
                </a:lnTo>
                <a:lnTo>
                  <a:pt x="3654" y="1790"/>
                </a:lnTo>
                <a:lnTo>
                  <a:pt x="3728" y="1772"/>
                </a:lnTo>
                <a:lnTo>
                  <a:pt x="3803" y="1753"/>
                </a:lnTo>
                <a:close/>
                <a:moveTo>
                  <a:pt x="4437" y="3226"/>
                </a:moveTo>
                <a:lnTo>
                  <a:pt x="4511" y="3244"/>
                </a:lnTo>
                <a:lnTo>
                  <a:pt x="4567" y="3300"/>
                </a:lnTo>
                <a:lnTo>
                  <a:pt x="4604" y="3356"/>
                </a:lnTo>
                <a:lnTo>
                  <a:pt x="4623" y="3449"/>
                </a:lnTo>
                <a:lnTo>
                  <a:pt x="4586" y="3598"/>
                </a:lnTo>
                <a:lnTo>
                  <a:pt x="4549" y="3748"/>
                </a:lnTo>
                <a:lnTo>
                  <a:pt x="4511" y="3878"/>
                </a:lnTo>
                <a:lnTo>
                  <a:pt x="4437" y="4027"/>
                </a:lnTo>
                <a:lnTo>
                  <a:pt x="4362" y="4139"/>
                </a:lnTo>
                <a:lnTo>
                  <a:pt x="4269" y="4270"/>
                </a:lnTo>
                <a:lnTo>
                  <a:pt x="4176" y="4381"/>
                </a:lnTo>
                <a:lnTo>
                  <a:pt x="4064" y="4475"/>
                </a:lnTo>
                <a:lnTo>
                  <a:pt x="3952" y="4568"/>
                </a:lnTo>
                <a:lnTo>
                  <a:pt x="3840" y="4661"/>
                </a:lnTo>
                <a:lnTo>
                  <a:pt x="3710" y="4736"/>
                </a:lnTo>
                <a:lnTo>
                  <a:pt x="3561" y="4791"/>
                </a:lnTo>
                <a:lnTo>
                  <a:pt x="3430" y="4847"/>
                </a:lnTo>
                <a:lnTo>
                  <a:pt x="3281" y="4885"/>
                </a:lnTo>
                <a:lnTo>
                  <a:pt x="3113" y="4903"/>
                </a:lnTo>
                <a:lnTo>
                  <a:pt x="2629" y="4903"/>
                </a:lnTo>
                <a:lnTo>
                  <a:pt x="2461" y="4885"/>
                </a:lnTo>
                <a:lnTo>
                  <a:pt x="2312" y="4847"/>
                </a:lnTo>
                <a:lnTo>
                  <a:pt x="2181" y="4791"/>
                </a:lnTo>
                <a:lnTo>
                  <a:pt x="2032" y="4736"/>
                </a:lnTo>
                <a:lnTo>
                  <a:pt x="1902" y="4661"/>
                </a:lnTo>
                <a:lnTo>
                  <a:pt x="1790" y="4568"/>
                </a:lnTo>
                <a:lnTo>
                  <a:pt x="1659" y="4475"/>
                </a:lnTo>
                <a:lnTo>
                  <a:pt x="1566" y="4381"/>
                </a:lnTo>
                <a:lnTo>
                  <a:pt x="1473" y="4270"/>
                </a:lnTo>
                <a:lnTo>
                  <a:pt x="1380" y="4139"/>
                </a:lnTo>
                <a:lnTo>
                  <a:pt x="1305" y="4027"/>
                </a:lnTo>
                <a:lnTo>
                  <a:pt x="1231" y="3878"/>
                </a:lnTo>
                <a:lnTo>
                  <a:pt x="1193" y="3748"/>
                </a:lnTo>
                <a:lnTo>
                  <a:pt x="1137" y="3598"/>
                </a:lnTo>
                <a:lnTo>
                  <a:pt x="1119" y="3449"/>
                </a:lnTo>
                <a:lnTo>
                  <a:pt x="1119" y="3356"/>
                </a:lnTo>
                <a:lnTo>
                  <a:pt x="1156" y="3300"/>
                </a:lnTo>
                <a:lnTo>
                  <a:pt x="1231" y="3244"/>
                </a:lnTo>
                <a:lnTo>
                  <a:pt x="1305" y="3226"/>
                </a:lnTo>
                <a:close/>
                <a:moveTo>
                  <a:pt x="2573" y="1"/>
                </a:moveTo>
                <a:lnTo>
                  <a:pt x="2293" y="57"/>
                </a:lnTo>
                <a:lnTo>
                  <a:pt x="2014" y="113"/>
                </a:lnTo>
                <a:lnTo>
                  <a:pt x="1753" y="225"/>
                </a:lnTo>
                <a:lnTo>
                  <a:pt x="1492" y="336"/>
                </a:lnTo>
                <a:lnTo>
                  <a:pt x="1268" y="486"/>
                </a:lnTo>
                <a:lnTo>
                  <a:pt x="1044" y="653"/>
                </a:lnTo>
                <a:lnTo>
                  <a:pt x="839" y="840"/>
                </a:lnTo>
                <a:lnTo>
                  <a:pt x="653" y="1045"/>
                </a:lnTo>
                <a:lnTo>
                  <a:pt x="485" y="1268"/>
                </a:lnTo>
                <a:lnTo>
                  <a:pt x="336" y="1492"/>
                </a:lnTo>
                <a:lnTo>
                  <a:pt x="224" y="1753"/>
                </a:lnTo>
                <a:lnTo>
                  <a:pt x="131" y="2014"/>
                </a:lnTo>
                <a:lnTo>
                  <a:pt x="56" y="2294"/>
                </a:lnTo>
                <a:lnTo>
                  <a:pt x="0" y="2573"/>
                </a:lnTo>
                <a:lnTo>
                  <a:pt x="0" y="2872"/>
                </a:lnTo>
                <a:lnTo>
                  <a:pt x="0" y="3170"/>
                </a:lnTo>
                <a:lnTo>
                  <a:pt x="56" y="3449"/>
                </a:lnTo>
                <a:lnTo>
                  <a:pt x="131" y="3729"/>
                </a:lnTo>
                <a:lnTo>
                  <a:pt x="224" y="3990"/>
                </a:lnTo>
                <a:lnTo>
                  <a:pt x="336" y="4232"/>
                </a:lnTo>
                <a:lnTo>
                  <a:pt x="485" y="4475"/>
                </a:lnTo>
                <a:lnTo>
                  <a:pt x="653" y="4698"/>
                </a:lnTo>
                <a:lnTo>
                  <a:pt x="839" y="4903"/>
                </a:lnTo>
                <a:lnTo>
                  <a:pt x="1044" y="5090"/>
                </a:lnTo>
                <a:lnTo>
                  <a:pt x="1268" y="5257"/>
                </a:lnTo>
                <a:lnTo>
                  <a:pt x="1492" y="5407"/>
                </a:lnTo>
                <a:lnTo>
                  <a:pt x="1753" y="5518"/>
                </a:lnTo>
                <a:lnTo>
                  <a:pt x="2014" y="5612"/>
                </a:lnTo>
                <a:lnTo>
                  <a:pt x="2293" y="5686"/>
                </a:lnTo>
                <a:lnTo>
                  <a:pt x="2573" y="5723"/>
                </a:lnTo>
                <a:lnTo>
                  <a:pt x="2871" y="5742"/>
                </a:lnTo>
                <a:lnTo>
                  <a:pt x="3169" y="5723"/>
                </a:lnTo>
                <a:lnTo>
                  <a:pt x="3449" y="5686"/>
                </a:lnTo>
                <a:lnTo>
                  <a:pt x="3728" y="5612"/>
                </a:lnTo>
                <a:lnTo>
                  <a:pt x="3989" y="5518"/>
                </a:lnTo>
                <a:lnTo>
                  <a:pt x="4250" y="5407"/>
                </a:lnTo>
                <a:lnTo>
                  <a:pt x="4474" y="5257"/>
                </a:lnTo>
                <a:lnTo>
                  <a:pt x="4698" y="5090"/>
                </a:lnTo>
                <a:lnTo>
                  <a:pt x="4903" y="4903"/>
                </a:lnTo>
                <a:lnTo>
                  <a:pt x="5089" y="4698"/>
                </a:lnTo>
                <a:lnTo>
                  <a:pt x="5257" y="4475"/>
                </a:lnTo>
                <a:lnTo>
                  <a:pt x="5406" y="4232"/>
                </a:lnTo>
                <a:lnTo>
                  <a:pt x="5518" y="3990"/>
                </a:lnTo>
                <a:lnTo>
                  <a:pt x="5611" y="3729"/>
                </a:lnTo>
                <a:lnTo>
                  <a:pt x="5686" y="3449"/>
                </a:lnTo>
                <a:lnTo>
                  <a:pt x="5742" y="3170"/>
                </a:lnTo>
                <a:lnTo>
                  <a:pt x="5742" y="2872"/>
                </a:lnTo>
                <a:lnTo>
                  <a:pt x="5742" y="2573"/>
                </a:lnTo>
                <a:lnTo>
                  <a:pt x="5686" y="2294"/>
                </a:lnTo>
                <a:lnTo>
                  <a:pt x="5611" y="2014"/>
                </a:lnTo>
                <a:lnTo>
                  <a:pt x="5518" y="1753"/>
                </a:lnTo>
                <a:lnTo>
                  <a:pt x="5406" y="1492"/>
                </a:lnTo>
                <a:lnTo>
                  <a:pt x="5257" y="1268"/>
                </a:lnTo>
                <a:lnTo>
                  <a:pt x="5089" y="1045"/>
                </a:lnTo>
                <a:lnTo>
                  <a:pt x="4903" y="840"/>
                </a:lnTo>
                <a:lnTo>
                  <a:pt x="4698" y="653"/>
                </a:lnTo>
                <a:lnTo>
                  <a:pt x="4474" y="486"/>
                </a:lnTo>
                <a:lnTo>
                  <a:pt x="4250" y="336"/>
                </a:lnTo>
                <a:lnTo>
                  <a:pt x="3989" y="225"/>
                </a:lnTo>
                <a:lnTo>
                  <a:pt x="3728" y="113"/>
                </a:lnTo>
                <a:lnTo>
                  <a:pt x="3449" y="57"/>
                </a:lnTo>
                <a:lnTo>
                  <a:pt x="3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1820602" y="3187284"/>
            <a:ext cx="174930" cy="174960"/>
          </a:xfrm>
          <a:custGeom>
            <a:rect b="b" l="l" r="r" t="t"/>
            <a:pathLst>
              <a:path extrusionOk="0" h="5743" w="5742">
                <a:moveTo>
                  <a:pt x="1380" y="858"/>
                </a:moveTo>
                <a:lnTo>
                  <a:pt x="2125" y="1585"/>
                </a:lnTo>
                <a:lnTo>
                  <a:pt x="1957" y="1697"/>
                </a:lnTo>
                <a:lnTo>
                  <a:pt x="1827" y="1828"/>
                </a:lnTo>
                <a:lnTo>
                  <a:pt x="1696" y="1958"/>
                </a:lnTo>
                <a:lnTo>
                  <a:pt x="1585" y="2107"/>
                </a:lnTo>
                <a:lnTo>
                  <a:pt x="858" y="1380"/>
                </a:lnTo>
                <a:lnTo>
                  <a:pt x="970" y="1231"/>
                </a:lnTo>
                <a:lnTo>
                  <a:pt x="1100" y="1101"/>
                </a:lnTo>
                <a:lnTo>
                  <a:pt x="1230" y="970"/>
                </a:lnTo>
                <a:lnTo>
                  <a:pt x="1380" y="858"/>
                </a:lnTo>
                <a:close/>
                <a:moveTo>
                  <a:pt x="4362" y="858"/>
                </a:moveTo>
                <a:lnTo>
                  <a:pt x="4511" y="970"/>
                </a:lnTo>
                <a:lnTo>
                  <a:pt x="4642" y="1101"/>
                </a:lnTo>
                <a:lnTo>
                  <a:pt x="4772" y="1231"/>
                </a:lnTo>
                <a:lnTo>
                  <a:pt x="4884" y="1380"/>
                </a:lnTo>
                <a:lnTo>
                  <a:pt x="4157" y="2107"/>
                </a:lnTo>
                <a:lnTo>
                  <a:pt x="4045" y="1958"/>
                </a:lnTo>
                <a:lnTo>
                  <a:pt x="3915" y="1828"/>
                </a:lnTo>
                <a:lnTo>
                  <a:pt x="3784" y="1697"/>
                </a:lnTo>
                <a:lnTo>
                  <a:pt x="3635" y="1585"/>
                </a:lnTo>
                <a:lnTo>
                  <a:pt x="4362" y="858"/>
                </a:lnTo>
                <a:close/>
                <a:moveTo>
                  <a:pt x="2983" y="1753"/>
                </a:moveTo>
                <a:lnTo>
                  <a:pt x="3094" y="1772"/>
                </a:lnTo>
                <a:lnTo>
                  <a:pt x="3299" y="1846"/>
                </a:lnTo>
                <a:lnTo>
                  <a:pt x="3486" y="1940"/>
                </a:lnTo>
                <a:lnTo>
                  <a:pt x="3654" y="2089"/>
                </a:lnTo>
                <a:lnTo>
                  <a:pt x="3803" y="2238"/>
                </a:lnTo>
                <a:lnTo>
                  <a:pt x="3896" y="2443"/>
                </a:lnTo>
                <a:lnTo>
                  <a:pt x="3971" y="2648"/>
                </a:lnTo>
                <a:lnTo>
                  <a:pt x="3989" y="2760"/>
                </a:lnTo>
                <a:lnTo>
                  <a:pt x="3989" y="2872"/>
                </a:lnTo>
                <a:lnTo>
                  <a:pt x="3989" y="2983"/>
                </a:lnTo>
                <a:lnTo>
                  <a:pt x="3971" y="3095"/>
                </a:lnTo>
                <a:lnTo>
                  <a:pt x="3896" y="3300"/>
                </a:lnTo>
                <a:lnTo>
                  <a:pt x="3803" y="3487"/>
                </a:lnTo>
                <a:lnTo>
                  <a:pt x="3654" y="3654"/>
                </a:lnTo>
                <a:lnTo>
                  <a:pt x="3486" y="3785"/>
                </a:lnTo>
                <a:lnTo>
                  <a:pt x="3299" y="3897"/>
                </a:lnTo>
                <a:lnTo>
                  <a:pt x="3094" y="3953"/>
                </a:lnTo>
                <a:lnTo>
                  <a:pt x="2983" y="3971"/>
                </a:lnTo>
                <a:lnTo>
                  <a:pt x="2871" y="3990"/>
                </a:lnTo>
                <a:lnTo>
                  <a:pt x="2759" y="3971"/>
                </a:lnTo>
                <a:lnTo>
                  <a:pt x="2647" y="3953"/>
                </a:lnTo>
                <a:lnTo>
                  <a:pt x="2442" y="3897"/>
                </a:lnTo>
                <a:lnTo>
                  <a:pt x="2256" y="3785"/>
                </a:lnTo>
                <a:lnTo>
                  <a:pt x="2088" y="3654"/>
                </a:lnTo>
                <a:lnTo>
                  <a:pt x="1957" y="3487"/>
                </a:lnTo>
                <a:lnTo>
                  <a:pt x="1846" y="3300"/>
                </a:lnTo>
                <a:lnTo>
                  <a:pt x="1790" y="3095"/>
                </a:lnTo>
                <a:lnTo>
                  <a:pt x="1771" y="2983"/>
                </a:lnTo>
                <a:lnTo>
                  <a:pt x="1752" y="2872"/>
                </a:lnTo>
                <a:lnTo>
                  <a:pt x="1771" y="2760"/>
                </a:lnTo>
                <a:lnTo>
                  <a:pt x="1790" y="2648"/>
                </a:lnTo>
                <a:lnTo>
                  <a:pt x="1846" y="2443"/>
                </a:lnTo>
                <a:lnTo>
                  <a:pt x="1957" y="2238"/>
                </a:lnTo>
                <a:lnTo>
                  <a:pt x="2088" y="2089"/>
                </a:lnTo>
                <a:lnTo>
                  <a:pt x="2256" y="1940"/>
                </a:lnTo>
                <a:lnTo>
                  <a:pt x="2442" y="1846"/>
                </a:lnTo>
                <a:lnTo>
                  <a:pt x="2647" y="1772"/>
                </a:lnTo>
                <a:lnTo>
                  <a:pt x="2759" y="1753"/>
                </a:lnTo>
                <a:close/>
                <a:moveTo>
                  <a:pt x="1585" y="3617"/>
                </a:moveTo>
                <a:lnTo>
                  <a:pt x="1696" y="3785"/>
                </a:lnTo>
                <a:lnTo>
                  <a:pt x="1827" y="3915"/>
                </a:lnTo>
                <a:lnTo>
                  <a:pt x="1957" y="4046"/>
                </a:lnTo>
                <a:lnTo>
                  <a:pt x="2125" y="4139"/>
                </a:lnTo>
                <a:lnTo>
                  <a:pt x="1380" y="4885"/>
                </a:lnTo>
                <a:lnTo>
                  <a:pt x="1230" y="4773"/>
                </a:lnTo>
                <a:lnTo>
                  <a:pt x="1100" y="4642"/>
                </a:lnTo>
                <a:lnTo>
                  <a:pt x="970" y="4512"/>
                </a:lnTo>
                <a:lnTo>
                  <a:pt x="858" y="4363"/>
                </a:lnTo>
                <a:lnTo>
                  <a:pt x="1585" y="3617"/>
                </a:lnTo>
                <a:close/>
                <a:moveTo>
                  <a:pt x="4157" y="3617"/>
                </a:moveTo>
                <a:lnTo>
                  <a:pt x="4884" y="4363"/>
                </a:lnTo>
                <a:lnTo>
                  <a:pt x="4772" y="4512"/>
                </a:lnTo>
                <a:lnTo>
                  <a:pt x="4642" y="4642"/>
                </a:lnTo>
                <a:lnTo>
                  <a:pt x="4511" y="4773"/>
                </a:lnTo>
                <a:lnTo>
                  <a:pt x="4362" y="4885"/>
                </a:lnTo>
                <a:lnTo>
                  <a:pt x="3635" y="4139"/>
                </a:lnTo>
                <a:lnTo>
                  <a:pt x="3784" y="4046"/>
                </a:lnTo>
                <a:lnTo>
                  <a:pt x="3915" y="3915"/>
                </a:lnTo>
                <a:lnTo>
                  <a:pt x="4045" y="3785"/>
                </a:lnTo>
                <a:lnTo>
                  <a:pt x="4157" y="3617"/>
                </a:lnTo>
                <a:close/>
                <a:moveTo>
                  <a:pt x="2573" y="1"/>
                </a:moveTo>
                <a:lnTo>
                  <a:pt x="2293" y="57"/>
                </a:lnTo>
                <a:lnTo>
                  <a:pt x="2013" y="113"/>
                </a:lnTo>
                <a:lnTo>
                  <a:pt x="1752" y="225"/>
                </a:lnTo>
                <a:lnTo>
                  <a:pt x="1510" y="336"/>
                </a:lnTo>
                <a:lnTo>
                  <a:pt x="1268" y="486"/>
                </a:lnTo>
                <a:lnTo>
                  <a:pt x="1044" y="653"/>
                </a:lnTo>
                <a:lnTo>
                  <a:pt x="839" y="840"/>
                </a:lnTo>
                <a:lnTo>
                  <a:pt x="653" y="1045"/>
                </a:lnTo>
                <a:lnTo>
                  <a:pt x="485" y="1268"/>
                </a:lnTo>
                <a:lnTo>
                  <a:pt x="336" y="1492"/>
                </a:lnTo>
                <a:lnTo>
                  <a:pt x="224" y="1753"/>
                </a:lnTo>
                <a:lnTo>
                  <a:pt x="131" y="2014"/>
                </a:lnTo>
                <a:lnTo>
                  <a:pt x="56" y="2294"/>
                </a:lnTo>
                <a:lnTo>
                  <a:pt x="19" y="2573"/>
                </a:lnTo>
                <a:lnTo>
                  <a:pt x="0" y="2872"/>
                </a:lnTo>
                <a:lnTo>
                  <a:pt x="19" y="3170"/>
                </a:lnTo>
                <a:lnTo>
                  <a:pt x="56" y="3449"/>
                </a:lnTo>
                <a:lnTo>
                  <a:pt x="131" y="3729"/>
                </a:lnTo>
                <a:lnTo>
                  <a:pt x="224" y="3990"/>
                </a:lnTo>
                <a:lnTo>
                  <a:pt x="336" y="4232"/>
                </a:lnTo>
                <a:lnTo>
                  <a:pt x="485" y="4475"/>
                </a:lnTo>
                <a:lnTo>
                  <a:pt x="653" y="4698"/>
                </a:lnTo>
                <a:lnTo>
                  <a:pt x="839" y="4903"/>
                </a:lnTo>
                <a:lnTo>
                  <a:pt x="1044" y="5090"/>
                </a:lnTo>
                <a:lnTo>
                  <a:pt x="1268" y="5257"/>
                </a:lnTo>
                <a:lnTo>
                  <a:pt x="1510" y="5407"/>
                </a:lnTo>
                <a:lnTo>
                  <a:pt x="1752" y="5518"/>
                </a:lnTo>
                <a:lnTo>
                  <a:pt x="2013" y="5612"/>
                </a:lnTo>
                <a:lnTo>
                  <a:pt x="2293" y="5686"/>
                </a:lnTo>
                <a:lnTo>
                  <a:pt x="2573" y="5723"/>
                </a:lnTo>
                <a:lnTo>
                  <a:pt x="2871" y="5742"/>
                </a:lnTo>
                <a:lnTo>
                  <a:pt x="3169" y="5723"/>
                </a:lnTo>
                <a:lnTo>
                  <a:pt x="3449" y="5686"/>
                </a:lnTo>
                <a:lnTo>
                  <a:pt x="3728" y="5612"/>
                </a:lnTo>
                <a:lnTo>
                  <a:pt x="3989" y="5518"/>
                </a:lnTo>
                <a:lnTo>
                  <a:pt x="4250" y="5407"/>
                </a:lnTo>
                <a:lnTo>
                  <a:pt x="4474" y="5257"/>
                </a:lnTo>
                <a:lnTo>
                  <a:pt x="4697" y="5090"/>
                </a:lnTo>
                <a:lnTo>
                  <a:pt x="4903" y="4903"/>
                </a:lnTo>
                <a:lnTo>
                  <a:pt x="5089" y="4698"/>
                </a:lnTo>
                <a:lnTo>
                  <a:pt x="5257" y="4475"/>
                </a:lnTo>
                <a:lnTo>
                  <a:pt x="5406" y="4232"/>
                </a:lnTo>
                <a:lnTo>
                  <a:pt x="5518" y="3990"/>
                </a:lnTo>
                <a:lnTo>
                  <a:pt x="5611" y="3729"/>
                </a:lnTo>
                <a:lnTo>
                  <a:pt x="5685" y="3449"/>
                </a:lnTo>
                <a:lnTo>
                  <a:pt x="5741" y="3170"/>
                </a:lnTo>
                <a:lnTo>
                  <a:pt x="5741" y="2872"/>
                </a:lnTo>
                <a:lnTo>
                  <a:pt x="5741" y="2573"/>
                </a:lnTo>
                <a:lnTo>
                  <a:pt x="5685" y="2294"/>
                </a:lnTo>
                <a:lnTo>
                  <a:pt x="5611" y="2014"/>
                </a:lnTo>
                <a:lnTo>
                  <a:pt x="5518" y="1753"/>
                </a:lnTo>
                <a:lnTo>
                  <a:pt x="5406" y="1492"/>
                </a:lnTo>
                <a:lnTo>
                  <a:pt x="5257" y="1268"/>
                </a:lnTo>
                <a:lnTo>
                  <a:pt x="5089" y="1045"/>
                </a:lnTo>
                <a:lnTo>
                  <a:pt x="4903" y="840"/>
                </a:lnTo>
                <a:lnTo>
                  <a:pt x="4697" y="653"/>
                </a:lnTo>
                <a:lnTo>
                  <a:pt x="4474" y="486"/>
                </a:lnTo>
                <a:lnTo>
                  <a:pt x="4250" y="336"/>
                </a:lnTo>
                <a:lnTo>
                  <a:pt x="3989" y="225"/>
                </a:lnTo>
                <a:lnTo>
                  <a:pt x="3728" y="113"/>
                </a:lnTo>
                <a:lnTo>
                  <a:pt x="3449" y="57"/>
                </a:lnTo>
                <a:lnTo>
                  <a:pt x="3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1397543" y="3187284"/>
            <a:ext cx="124389" cy="180627"/>
          </a:xfrm>
          <a:custGeom>
            <a:rect b="b" l="l" r="r" t="t"/>
            <a:pathLst>
              <a:path extrusionOk="0" h="5929" w="4083">
                <a:moveTo>
                  <a:pt x="2107" y="747"/>
                </a:moveTo>
                <a:lnTo>
                  <a:pt x="2181" y="802"/>
                </a:lnTo>
                <a:lnTo>
                  <a:pt x="2219" y="858"/>
                </a:lnTo>
                <a:lnTo>
                  <a:pt x="2237" y="933"/>
                </a:lnTo>
                <a:lnTo>
                  <a:pt x="2219" y="989"/>
                </a:lnTo>
                <a:lnTo>
                  <a:pt x="2181" y="1063"/>
                </a:lnTo>
                <a:lnTo>
                  <a:pt x="2107" y="1101"/>
                </a:lnTo>
                <a:lnTo>
                  <a:pt x="2051" y="1119"/>
                </a:lnTo>
                <a:lnTo>
                  <a:pt x="1865" y="1138"/>
                </a:lnTo>
                <a:lnTo>
                  <a:pt x="1678" y="1175"/>
                </a:lnTo>
                <a:lnTo>
                  <a:pt x="1529" y="1268"/>
                </a:lnTo>
                <a:lnTo>
                  <a:pt x="1380" y="1380"/>
                </a:lnTo>
                <a:lnTo>
                  <a:pt x="1268" y="1511"/>
                </a:lnTo>
                <a:lnTo>
                  <a:pt x="1194" y="1679"/>
                </a:lnTo>
                <a:lnTo>
                  <a:pt x="1138" y="1846"/>
                </a:lnTo>
                <a:lnTo>
                  <a:pt x="1119" y="2033"/>
                </a:lnTo>
                <a:lnTo>
                  <a:pt x="1100" y="2107"/>
                </a:lnTo>
                <a:lnTo>
                  <a:pt x="1063" y="2163"/>
                </a:lnTo>
                <a:lnTo>
                  <a:pt x="1007" y="2200"/>
                </a:lnTo>
                <a:lnTo>
                  <a:pt x="933" y="2219"/>
                </a:lnTo>
                <a:lnTo>
                  <a:pt x="858" y="2200"/>
                </a:lnTo>
                <a:lnTo>
                  <a:pt x="802" y="2163"/>
                </a:lnTo>
                <a:lnTo>
                  <a:pt x="765" y="2107"/>
                </a:lnTo>
                <a:lnTo>
                  <a:pt x="746" y="2033"/>
                </a:lnTo>
                <a:lnTo>
                  <a:pt x="746" y="1902"/>
                </a:lnTo>
                <a:lnTo>
                  <a:pt x="765" y="1772"/>
                </a:lnTo>
                <a:lnTo>
                  <a:pt x="802" y="1660"/>
                </a:lnTo>
                <a:lnTo>
                  <a:pt x="839" y="1529"/>
                </a:lnTo>
                <a:lnTo>
                  <a:pt x="895" y="1418"/>
                </a:lnTo>
                <a:lnTo>
                  <a:pt x="970" y="1306"/>
                </a:lnTo>
                <a:lnTo>
                  <a:pt x="1044" y="1213"/>
                </a:lnTo>
                <a:lnTo>
                  <a:pt x="1119" y="1119"/>
                </a:lnTo>
                <a:lnTo>
                  <a:pt x="1212" y="1045"/>
                </a:lnTo>
                <a:lnTo>
                  <a:pt x="1324" y="970"/>
                </a:lnTo>
                <a:lnTo>
                  <a:pt x="1417" y="896"/>
                </a:lnTo>
                <a:lnTo>
                  <a:pt x="1529" y="840"/>
                </a:lnTo>
                <a:lnTo>
                  <a:pt x="1660" y="802"/>
                </a:lnTo>
                <a:lnTo>
                  <a:pt x="1790" y="765"/>
                </a:lnTo>
                <a:lnTo>
                  <a:pt x="1902" y="747"/>
                </a:lnTo>
                <a:close/>
                <a:moveTo>
                  <a:pt x="1827" y="1"/>
                </a:moveTo>
                <a:lnTo>
                  <a:pt x="1604" y="38"/>
                </a:lnTo>
                <a:lnTo>
                  <a:pt x="1417" y="94"/>
                </a:lnTo>
                <a:lnTo>
                  <a:pt x="1212" y="169"/>
                </a:lnTo>
                <a:lnTo>
                  <a:pt x="1044" y="243"/>
                </a:lnTo>
                <a:lnTo>
                  <a:pt x="877" y="355"/>
                </a:lnTo>
                <a:lnTo>
                  <a:pt x="709" y="467"/>
                </a:lnTo>
                <a:lnTo>
                  <a:pt x="578" y="616"/>
                </a:lnTo>
                <a:lnTo>
                  <a:pt x="448" y="765"/>
                </a:lnTo>
                <a:lnTo>
                  <a:pt x="336" y="914"/>
                </a:lnTo>
                <a:lnTo>
                  <a:pt x="243" y="1082"/>
                </a:lnTo>
                <a:lnTo>
                  <a:pt x="150" y="1268"/>
                </a:lnTo>
                <a:lnTo>
                  <a:pt x="94" y="1436"/>
                </a:lnTo>
                <a:lnTo>
                  <a:pt x="38" y="1641"/>
                </a:lnTo>
                <a:lnTo>
                  <a:pt x="19" y="1828"/>
                </a:lnTo>
                <a:lnTo>
                  <a:pt x="1" y="2033"/>
                </a:lnTo>
                <a:lnTo>
                  <a:pt x="1" y="2219"/>
                </a:lnTo>
                <a:lnTo>
                  <a:pt x="38" y="2406"/>
                </a:lnTo>
                <a:lnTo>
                  <a:pt x="75" y="2592"/>
                </a:lnTo>
                <a:lnTo>
                  <a:pt x="131" y="2760"/>
                </a:lnTo>
                <a:lnTo>
                  <a:pt x="206" y="2927"/>
                </a:lnTo>
                <a:lnTo>
                  <a:pt x="299" y="3095"/>
                </a:lnTo>
                <a:lnTo>
                  <a:pt x="392" y="3244"/>
                </a:lnTo>
                <a:lnTo>
                  <a:pt x="504" y="3375"/>
                </a:lnTo>
                <a:lnTo>
                  <a:pt x="672" y="3580"/>
                </a:lnTo>
                <a:lnTo>
                  <a:pt x="839" y="3841"/>
                </a:lnTo>
                <a:lnTo>
                  <a:pt x="988" y="4139"/>
                </a:lnTo>
                <a:lnTo>
                  <a:pt x="1063" y="4288"/>
                </a:lnTo>
                <a:lnTo>
                  <a:pt x="1119" y="4437"/>
                </a:lnTo>
                <a:lnTo>
                  <a:pt x="2964" y="4437"/>
                </a:lnTo>
                <a:lnTo>
                  <a:pt x="3020" y="4288"/>
                </a:lnTo>
                <a:lnTo>
                  <a:pt x="3095" y="4139"/>
                </a:lnTo>
                <a:lnTo>
                  <a:pt x="3244" y="3841"/>
                </a:lnTo>
                <a:lnTo>
                  <a:pt x="3412" y="3580"/>
                </a:lnTo>
                <a:lnTo>
                  <a:pt x="3579" y="3375"/>
                </a:lnTo>
                <a:lnTo>
                  <a:pt x="3691" y="3244"/>
                </a:lnTo>
                <a:lnTo>
                  <a:pt x="3784" y="3095"/>
                </a:lnTo>
                <a:lnTo>
                  <a:pt x="3878" y="2927"/>
                </a:lnTo>
                <a:lnTo>
                  <a:pt x="3952" y="2760"/>
                </a:lnTo>
                <a:lnTo>
                  <a:pt x="4008" y="2592"/>
                </a:lnTo>
                <a:lnTo>
                  <a:pt x="4045" y="2406"/>
                </a:lnTo>
                <a:lnTo>
                  <a:pt x="4083" y="2219"/>
                </a:lnTo>
                <a:lnTo>
                  <a:pt x="4083" y="2033"/>
                </a:lnTo>
                <a:lnTo>
                  <a:pt x="4083" y="1828"/>
                </a:lnTo>
                <a:lnTo>
                  <a:pt x="4045" y="1623"/>
                </a:lnTo>
                <a:lnTo>
                  <a:pt x="3989" y="1418"/>
                </a:lnTo>
                <a:lnTo>
                  <a:pt x="3915" y="1231"/>
                </a:lnTo>
                <a:lnTo>
                  <a:pt x="3840" y="1063"/>
                </a:lnTo>
                <a:lnTo>
                  <a:pt x="3729" y="896"/>
                </a:lnTo>
                <a:lnTo>
                  <a:pt x="3617" y="728"/>
                </a:lnTo>
                <a:lnTo>
                  <a:pt x="3486" y="579"/>
                </a:lnTo>
                <a:lnTo>
                  <a:pt x="3337" y="448"/>
                </a:lnTo>
                <a:lnTo>
                  <a:pt x="3188" y="336"/>
                </a:lnTo>
                <a:lnTo>
                  <a:pt x="3020" y="243"/>
                </a:lnTo>
                <a:lnTo>
                  <a:pt x="2834" y="150"/>
                </a:lnTo>
                <a:lnTo>
                  <a:pt x="2647" y="76"/>
                </a:lnTo>
                <a:lnTo>
                  <a:pt x="2442" y="38"/>
                </a:lnTo>
                <a:lnTo>
                  <a:pt x="2237" y="1"/>
                </a:lnTo>
                <a:close/>
                <a:moveTo>
                  <a:pt x="1119" y="4810"/>
                </a:moveTo>
                <a:lnTo>
                  <a:pt x="1119" y="5257"/>
                </a:lnTo>
                <a:lnTo>
                  <a:pt x="1138" y="5369"/>
                </a:lnTo>
                <a:lnTo>
                  <a:pt x="1175" y="5462"/>
                </a:lnTo>
                <a:lnTo>
                  <a:pt x="1380" y="5761"/>
                </a:lnTo>
                <a:lnTo>
                  <a:pt x="1436" y="5835"/>
                </a:lnTo>
                <a:lnTo>
                  <a:pt x="1510" y="5891"/>
                </a:lnTo>
                <a:lnTo>
                  <a:pt x="1585" y="5928"/>
                </a:lnTo>
                <a:lnTo>
                  <a:pt x="2498" y="5928"/>
                </a:lnTo>
                <a:lnTo>
                  <a:pt x="2573" y="5891"/>
                </a:lnTo>
                <a:lnTo>
                  <a:pt x="2647" y="5835"/>
                </a:lnTo>
                <a:lnTo>
                  <a:pt x="2703" y="5761"/>
                </a:lnTo>
                <a:lnTo>
                  <a:pt x="2908" y="5462"/>
                </a:lnTo>
                <a:lnTo>
                  <a:pt x="2946" y="5369"/>
                </a:lnTo>
                <a:lnTo>
                  <a:pt x="2964" y="5257"/>
                </a:lnTo>
                <a:lnTo>
                  <a:pt x="2964"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913160" y="3187284"/>
            <a:ext cx="203323" cy="180627"/>
          </a:xfrm>
          <a:custGeom>
            <a:rect b="b" l="l" r="r" t="t"/>
            <a:pathLst>
              <a:path extrusionOk="0" h="5929" w="6674">
                <a:moveTo>
                  <a:pt x="3431" y="970"/>
                </a:moveTo>
                <a:lnTo>
                  <a:pt x="3524" y="1008"/>
                </a:lnTo>
                <a:lnTo>
                  <a:pt x="3617" y="1045"/>
                </a:lnTo>
                <a:lnTo>
                  <a:pt x="3691" y="1101"/>
                </a:lnTo>
                <a:lnTo>
                  <a:pt x="3747" y="1175"/>
                </a:lnTo>
                <a:lnTo>
                  <a:pt x="3785" y="1268"/>
                </a:lnTo>
                <a:lnTo>
                  <a:pt x="3822" y="1362"/>
                </a:lnTo>
                <a:lnTo>
                  <a:pt x="3822" y="1455"/>
                </a:lnTo>
                <a:lnTo>
                  <a:pt x="3822" y="1548"/>
                </a:lnTo>
                <a:lnTo>
                  <a:pt x="3785" y="1641"/>
                </a:lnTo>
                <a:lnTo>
                  <a:pt x="3747" y="1734"/>
                </a:lnTo>
                <a:lnTo>
                  <a:pt x="3691" y="1790"/>
                </a:lnTo>
                <a:lnTo>
                  <a:pt x="3617" y="1865"/>
                </a:lnTo>
                <a:lnTo>
                  <a:pt x="3524" y="1902"/>
                </a:lnTo>
                <a:lnTo>
                  <a:pt x="3431" y="1940"/>
                </a:lnTo>
                <a:lnTo>
                  <a:pt x="3244" y="1940"/>
                </a:lnTo>
                <a:lnTo>
                  <a:pt x="3151" y="1902"/>
                </a:lnTo>
                <a:lnTo>
                  <a:pt x="3076" y="1865"/>
                </a:lnTo>
                <a:lnTo>
                  <a:pt x="3002" y="1790"/>
                </a:lnTo>
                <a:lnTo>
                  <a:pt x="2946" y="1734"/>
                </a:lnTo>
                <a:lnTo>
                  <a:pt x="2890" y="1641"/>
                </a:lnTo>
                <a:lnTo>
                  <a:pt x="2871" y="1548"/>
                </a:lnTo>
                <a:lnTo>
                  <a:pt x="2853" y="1455"/>
                </a:lnTo>
                <a:lnTo>
                  <a:pt x="2871" y="1362"/>
                </a:lnTo>
                <a:lnTo>
                  <a:pt x="2890" y="1268"/>
                </a:lnTo>
                <a:lnTo>
                  <a:pt x="2946" y="1175"/>
                </a:lnTo>
                <a:lnTo>
                  <a:pt x="3002" y="1101"/>
                </a:lnTo>
                <a:lnTo>
                  <a:pt x="3076" y="1045"/>
                </a:lnTo>
                <a:lnTo>
                  <a:pt x="3151" y="1008"/>
                </a:lnTo>
                <a:lnTo>
                  <a:pt x="3244" y="970"/>
                </a:lnTo>
                <a:close/>
                <a:moveTo>
                  <a:pt x="3188" y="1"/>
                </a:moveTo>
                <a:lnTo>
                  <a:pt x="3039" y="20"/>
                </a:lnTo>
                <a:lnTo>
                  <a:pt x="2909" y="57"/>
                </a:lnTo>
                <a:lnTo>
                  <a:pt x="2778" y="113"/>
                </a:lnTo>
                <a:lnTo>
                  <a:pt x="2648" y="169"/>
                </a:lnTo>
                <a:lnTo>
                  <a:pt x="2517" y="243"/>
                </a:lnTo>
                <a:lnTo>
                  <a:pt x="2405" y="318"/>
                </a:lnTo>
                <a:lnTo>
                  <a:pt x="2312" y="411"/>
                </a:lnTo>
                <a:lnTo>
                  <a:pt x="2219" y="523"/>
                </a:lnTo>
                <a:lnTo>
                  <a:pt x="2126" y="635"/>
                </a:lnTo>
                <a:lnTo>
                  <a:pt x="2051" y="765"/>
                </a:lnTo>
                <a:lnTo>
                  <a:pt x="1995" y="877"/>
                </a:lnTo>
                <a:lnTo>
                  <a:pt x="1939" y="1026"/>
                </a:lnTo>
                <a:lnTo>
                  <a:pt x="1902" y="1157"/>
                </a:lnTo>
                <a:lnTo>
                  <a:pt x="1883" y="1306"/>
                </a:lnTo>
                <a:lnTo>
                  <a:pt x="1883" y="1455"/>
                </a:lnTo>
                <a:lnTo>
                  <a:pt x="1883" y="1585"/>
                </a:lnTo>
                <a:lnTo>
                  <a:pt x="1921" y="1716"/>
                </a:lnTo>
                <a:lnTo>
                  <a:pt x="1977" y="1865"/>
                </a:lnTo>
                <a:lnTo>
                  <a:pt x="2033" y="2014"/>
                </a:lnTo>
                <a:lnTo>
                  <a:pt x="2200" y="2350"/>
                </a:lnTo>
                <a:lnTo>
                  <a:pt x="2405" y="2666"/>
                </a:lnTo>
                <a:lnTo>
                  <a:pt x="2629" y="2983"/>
                </a:lnTo>
                <a:lnTo>
                  <a:pt x="2834" y="3282"/>
                </a:lnTo>
                <a:lnTo>
                  <a:pt x="3207" y="3729"/>
                </a:lnTo>
                <a:lnTo>
                  <a:pt x="3263" y="3785"/>
                </a:lnTo>
                <a:lnTo>
                  <a:pt x="3412" y="3785"/>
                </a:lnTo>
                <a:lnTo>
                  <a:pt x="3486" y="3729"/>
                </a:lnTo>
                <a:lnTo>
                  <a:pt x="3841" y="3282"/>
                </a:lnTo>
                <a:lnTo>
                  <a:pt x="4064" y="2983"/>
                </a:lnTo>
                <a:lnTo>
                  <a:pt x="4288" y="2666"/>
                </a:lnTo>
                <a:lnTo>
                  <a:pt x="4474" y="2350"/>
                </a:lnTo>
                <a:lnTo>
                  <a:pt x="4642" y="2014"/>
                </a:lnTo>
                <a:lnTo>
                  <a:pt x="4717" y="1865"/>
                </a:lnTo>
                <a:lnTo>
                  <a:pt x="4754" y="1716"/>
                </a:lnTo>
                <a:lnTo>
                  <a:pt x="4791" y="1585"/>
                </a:lnTo>
                <a:lnTo>
                  <a:pt x="4810" y="1455"/>
                </a:lnTo>
                <a:lnTo>
                  <a:pt x="4791" y="1306"/>
                </a:lnTo>
                <a:lnTo>
                  <a:pt x="4773" y="1157"/>
                </a:lnTo>
                <a:lnTo>
                  <a:pt x="4735" y="1026"/>
                </a:lnTo>
                <a:lnTo>
                  <a:pt x="4679" y="877"/>
                </a:lnTo>
                <a:lnTo>
                  <a:pt x="4623" y="765"/>
                </a:lnTo>
                <a:lnTo>
                  <a:pt x="4549" y="635"/>
                </a:lnTo>
                <a:lnTo>
                  <a:pt x="4474" y="523"/>
                </a:lnTo>
                <a:lnTo>
                  <a:pt x="4381" y="411"/>
                </a:lnTo>
                <a:lnTo>
                  <a:pt x="4269" y="318"/>
                </a:lnTo>
                <a:lnTo>
                  <a:pt x="4157" y="243"/>
                </a:lnTo>
                <a:lnTo>
                  <a:pt x="4046" y="169"/>
                </a:lnTo>
                <a:lnTo>
                  <a:pt x="3915" y="113"/>
                </a:lnTo>
                <a:lnTo>
                  <a:pt x="3785" y="57"/>
                </a:lnTo>
                <a:lnTo>
                  <a:pt x="3636" y="20"/>
                </a:lnTo>
                <a:lnTo>
                  <a:pt x="3486" y="1"/>
                </a:lnTo>
                <a:close/>
                <a:moveTo>
                  <a:pt x="1604" y="1940"/>
                </a:moveTo>
                <a:lnTo>
                  <a:pt x="224" y="2499"/>
                </a:lnTo>
                <a:lnTo>
                  <a:pt x="131" y="2555"/>
                </a:lnTo>
                <a:lnTo>
                  <a:pt x="57" y="2629"/>
                </a:lnTo>
                <a:lnTo>
                  <a:pt x="19" y="2722"/>
                </a:lnTo>
                <a:lnTo>
                  <a:pt x="1" y="2834"/>
                </a:lnTo>
                <a:lnTo>
                  <a:pt x="1" y="5742"/>
                </a:lnTo>
                <a:lnTo>
                  <a:pt x="1" y="5798"/>
                </a:lnTo>
                <a:lnTo>
                  <a:pt x="19" y="5835"/>
                </a:lnTo>
                <a:lnTo>
                  <a:pt x="75" y="5891"/>
                </a:lnTo>
                <a:lnTo>
                  <a:pt x="169" y="5928"/>
                </a:lnTo>
                <a:lnTo>
                  <a:pt x="206" y="5928"/>
                </a:lnTo>
                <a:lnTo>
                  <a:pt x="262" y="5910"/>
                </a:lnTo>
                <a:lnTo>
                  <a:pt x="1865" y="5183"/>
                </a:lnTo>
                <a:lnTo>
                  <a:pt x="1865" y="2480"/>
                </a:lnTo>
                <a:lnTo>
                  <a:pt x="1716" y="2219"/>
                </a:lnTo>
                <a:lnTo>
                  <a:pt x="1604" y="1940"/>
                </a:lnTo>
                <a:close/>
                <a:moveTo>
                  <a:pt x="2219" y="3077"/>
                </a:moveTo>
                <a:lnTo>
                  <a:pt x="2219" y="5183"/>
                </a:lnTo>
                <a:lnTo>
                  <a:pt x="4456" y="5928"/>
                </a:lnTo>
                <a:lnTo>
                  <a:pt x="4456" y="3077"/>
                </a:lnTo>
                <a:lnTo>
                  <a:pt x="4120" y="3543"/>
                </a:lnTo>
                <a:lnTo>
                  <a:pt x="3766" y="3971"/>
                </a:lnTo>
                <a:lnTo>
                  <a:pt x="3673" y="4046"/>
                </a:lnTo>
                <a:lnTo>
                  <a:pt x="3580" y="4120"/>
                </a:lnTo>
                <a:lnTo>
                  <a:pt x="3468" y="4158"/>
                </a:lnTo>
                <a:lnTo>
                  <a:pt x="3225" y="4158"/>
                </a:lnTo>
                <a:lnTo>
                  <a:pt x="3114" y="4120"/>
                </a:lnTo>
                <a:lnTo>
                  <a:pt x="3002" y="4046"/>
                </a:lnTo>
                <a:lnTo>
                  <a:pt x="2909" y="3971"/>
                </a:lnTo>
                <a:lnTo>
                  <a:pt x="2573" y="3543"/>
                </a:lnTo>
                <a:lnTo>
                  <a:pt x="2219" y="3077"/>
                </a:lnTo>
                <a:close/>
                <a:moveTo>
                  <a:pt x="6469" y="1846"/>
                </a:moveTo>
                <a:lnTo>
                  <a:pt x="6432" y="1865"/>
                </a:lnTo>
                <a:lnTo>
                  <a:pt x="4829" y="2592"/>
                </a:lnTo>
                <a:lnTo>
                  <a:pt x="4829" y="5928"/>
                </a:lnTo>
                <a:lnTo>
                  <a:pt x="6450" y="5276"/>
                </a:lnTo>
                <a:lnTo>
                  <a:pt x="6543" y="5220"/>
                </a:lnTo>
                <a:lnTo>
                  <a:pt x="6618" y="5146"/>
                </a:lnTo>
                <a:lnTo>
                  <a:pt x="6674" y="5052"/>
                </a:lnTo>
                <a:lnTo>
                  <a:pt x="6674" y="4941"/>
                </a:lnTo>
                <a:lnTo>
                  <a:pt x="6674" y="2033"/>
                </a:lnTo>
                <a:lnTo>
                  <a:pt x="6674" y="1995"/>
                </a:lnTo>
                <a:lnTo>
                  <a:pt x="6655" y="1940"/>
                </a:lnTo>
                <a:lnTo>
                  <a:pt x="6599" y="1884"/>
                </a:lnTo>
                <a:lnTo>
                  <a:pt x="6525" y="184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479896" y="3187284"/>
            <a:ext cx="180627" cy="180627"/>
          </a:xfrm>
          <a:custGeom>
            <a:rect b="b" l="l" r="r" t="t"/>
            <a:pathLst>
              <a:path extrusionOk="0" h="5929" w="5929">
                <a:moveTo>
                  <a:pt x="2703" y="1"/>
                </a:moveTo>
                <a:lnTo>
                  <a:pt x="2647" y="38"/>
                </a:lnTo>
                <a:lnTo>
                  <a:pt x="2610" y="113"/>
                </a:lnTo>
                <a:lnTo>
                  <a:pt x="2592" y="169"/>
                </a:lnTo>
                <a:lnTo>
                  <a:pt x="2592" y="355"/>
                </a:lnTo>
                <a:lnTo>
                  <a:pt x="653" y="355"/>
                </a:lnTo>
                <a:lnTo>
                  <a:pt x="597" y="374"/>
                </a:lnTo>
                <a:lnTo>
                  <a:pt x="541" y="392"/>
                </a:lnTo>
                <a:lnTo>
                  <a:pt x="448" y="448"/>
                </a:lnTo>
                <a:lnTo>
                  <a:pt x="392" y="542"/>
                </a:lnTo>
                <a:lnTo>
                  <a:pt x="373" y="579"/>
                </a:lnTo>
                <a:lnTo>
                  <a:pt x="373" y="635"/>
                </a:lnTo>
                <a:lnTo>
                  <a:pt x="373" y="1567"/>
                </a:lnTo>
                <a:lnTo>
                  <a:pt x="373" y="1623"/>
                </a:lnTo>
                <a:lnTo>
                  <a:pt x="392" y="1679"/>
                </a:lnTo>
                <a:lnTo>
                  <a:pt x="448" y="1772"/>
                </a:lnTo>
                <a:lnTo>
                  <a:pt x="541" y="1828"/>
                </a:lnTo>
                <a:lnTo>
                  <a:pt x="597" y="1846"/>
                </a:lnTo>
                <a:lnTo>
                  <a:pt x="5182" y="1846"/>
                </a:lnTo>
                <a:lnTo>
                  <a:pt x="5257" y="1828"/>
                </a:lnTo>
                <a:lnTo>
                  <a:pt x="5332" y="1790"/>
                </a:lnTo>
                <a:lnTo>
                  <a:pt x="5388" y="1734"/>
                </a:lnTo>
                <a:lnTo>
                  <a:pt x="5891" y="1231"/>
                </a:lnTo>
                <a:lnTo>
                  <a:pt x="5928" y="1175"/>
                </a:lnTo>
                <a:lnTo>
                  <a:pt x="5928" y="1101"/>
                </a:lnTo>
                <a:lnTo>
                  <a:pt x="5928" y="1045"/>
                </a:lnTo>
                <a:lnTo>
                  <a:pt x="5891" y="970"/>
                </a:lnTo>
                <a:lnTo>
                  <a:pt x="5388" y="467"/>
                </a:lnTo>
                <a:lnTo>
                  <a:pt x="5332" y="430"/>
                </a:lnTo>
                <a:lnTo>
                  <a:pt x="5257" y="392"/>
                </a:lnTo>
                <a:lnTo>
                  <a:pt x="5182" y="374"/>
                </a:lnTo>
                <a:lnTo>
                  <a:pt x="5127" y="355"/>
                </a:lnTo>
                <a:lnTo>
                  <a:pt x="3337" y="355"/>
                </a:lnTo>
                <a:lnTo>
                  <a:pt x="3337" y="169"/>
                </a:lnTo>
                <a:lnTo>
                  <a:pt x="3318" y="113"/>
                </a:lnTo>
                <a:lnTo>
                  <a:pt x="3281" y="38"/>
                </a:lnTo>
                <a:lnTo>
                  <a:pt x="3225" y="1"/>
                </a:lnTo>
                <a:close/>
                <a:moveTo>
                  <a:pt x="2592" y="2219"/>
                </a:moveTo>
                <a:lnTo>
                  <a:pt x="2592" y="2592"/>
                </a:lnTo>
                <a:lnTo>
                  <a:pt x="746" y="2592"/>
                </a:lnTo>
                <a:lnTo>
                  <a:pt x="672" y="2611"/>
                </a:lnTo>
                <a:lnTo>
                  <a:pt x="616" y="2648"/>
                </a:lnTo>
                <a:lnTo>
                  <a:pt x="560" y="2704"/>
                </a:lnTo>
                <a:lnTo>
                  <a:pt x="57" y="3207"/>
                </a:lnTo>
                <a:lnTo>
                  <a:pt x="19" y="3263"/>
                </a:lnTo>
                <a:lnTo>
                  <a:pt x="1" y="3338"/>
                </a:lnTo>
                <a:lnTo>
                  <a:pt x="19" y="3393"/>
                </a:lnTo>
                <a:lnTo>
                  <a:pt x="57" y="3468"/>
                </a:lnTo>
                <a:lnTo>
                  <a:pt x="560" y="3971"/>
                </a:lnTo>
                <a:lnTo>
                  <a:pt x="616" y="4009"/>
                </a:lnTo>
                <a:lnTo>
                  <a:pt x="672" y="4046"/>
                </a:lnTo>
                <a:lnTo>
                  <a:pt x="746" y="4064"/>
                </a:lnTo>
                <a:lnTo>
                  <a:pt x="821" y="4083"/>
                </a:lnTo>
                <a:lnTo>
                  <a:pt x="5294" y="4083"/>
                </a:lnTo>
                <a:lnTo>
                  <a:pt x="5350" y="4064"/>
                </a:lnTo>
                <a:lnTo>
                  <a:pt x="5388" y="4046"/>
                </a:lnTo>
                <a:lnTo>
                  <a:pt x="5481" y="3990"/>
                </a:lnTo>
                <a:lnTo>
                  <a:pt x="5537" y="3897"/>
                </a:lnTo>
                <a:lnTo>
                  <a:pt x="5555" y="3859"/>
                </a:lnTo>
                <a:lnTo>
                  <a:pt x="5574" y="3804"/>
                </a:lnTo>
                <a:lnTo>
                  <a:pt x="5574" y="2872"/>
                </a:lnTo>
                <a:lnTo>
                  <a:pt x="5555" y="2816"/>
                </a:lnTo>
                <a:lnTo>
                  <a:pt x="5537" y="2760"/>
                </a:lnTo>
                <a:lnTo>
                  <a:pt x="5481" y="2666"/>
                </a:lnTo>
                <a:lnTo>
                  <a:pt x="5388" y="2611"/>
                </a:lnTo>
                <a:lnTo>
                  <a:pt x="5350" y="2592"/>
                </a:lnTo>
                <a:lnTo>
                  <a:pt x="3337" y="2592"/>
                </a:lnTo>
                <a:lnTo>
                  <a:pt x="3337" y="2219"/>
                </a:lnTo>
                <a:close/>
                <a:moveTo>
                  <a:pt x="2592" y="4437"/>
                </a:moveTo>
                <a:lnTo>
                  <a:pt x="2592" y="5742"/>
                </a:lnTo>
                <a:lnTo>
                  <a:pt x="2610" y="5817"/>
                </a:lnTo>
                <a:lnTo>
                  <a:pt x="2647" y="5873"/>
                </a:lnTo>
                <a:lnTo>
                  <a:pt x="2703" y="5910"/>
                </a:lnTo>
                <a:lnTo>
                  <a:pt x="2778" y="5928"/>
                </a:lnTo>
                <a:lnTo>
                  <a:pt x="3151" y="5928"/>
                </a:lnTo>
                <a:lnTo>
                  <a:pt x="3225" y="5910"/>
                </a:lnTo>
                <a:lnTo>
                  <a:pt x="3281" y="5873"/>
                </a:lnTo>
                <a:lnTo>
                  <a:pt x="3318" y="5817"/>
                </a:lnTo>
                <a:lnTo>
                  <a:pt x="3337" y="5742"/>
                </a:lnTo>
                <a:lnTo>
                  <a:pt x="3337" y="44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5999398" y="2743814"/>
            <a:ext cx="174930" cy="175478"/>
          </a:xfrm>
          <a:custGeom>
            <a:rect b="b" l="l" r="r" t="t"/>
            <a:pathLst>
              <a:path extrusionOk="0" h="5760" w="5742">
                <a:moveTo>
                  <a:pt x="2014" y="1957"/>
                </a:moveTo>
                <a:lnTo>
                  <a:pt x="2088" y="1995"/>
                </a:lnTo>
                <a:lnTo>
                  <a:pt x="2144" y="2013"/>
                </a:lnTo>
                <a:lnTo>
                  <a:pt x="2200" y="2069"/>
                </a:lnTo>
                <a:lnTo>
                  <a:pt x="2256" y="2125"/>
                </a:lnTo>
                <a:lnTo>
                  <a:pt x="2293" y="2181"/>
                </a:lnTo>
                <a:lnTo>
                  <a:pt x="2312" y="2256"/>
                </a:lnTo>
                <a:lnTo>
                  <a:pt x="2312" y="2330"/>
                </a:lnTo>
                <a:lnTo>
                  <a:pt x="2312" y="2405"/>
                </a:lnTo>
                <a:lnTo>
                  <a:pt x="2293" y="2479"/>
                </a:lnTo>
                <a:lnTo>
                  <a:pt x="2256" y="2535"/>
                </a:lnTo>
                <a:lnTo>
                  <a:pt x="2200" y="2591"/>
                </a:lnTo>
                <a:lnTo>
                  <a:pt x="2144" y="2628"/>
                </a:lnTo>
                <a:lnTo>
                  <a:pt x="2088" y="2666"/>
                </a:lnTo>
                <a:lnTo>
                  <a:pt x="2014" y="2684"/>
                </a:lnTo>
                <a:lnTo>
                  <a:pt x="1939" y="2703"/>
                </a:lnTo>
                <a:lnTo>
                  <a:pt x="1865" y="2684"/>
                </a:lnTo>
                <a:lnTo>
                  <a:pt x="1790" y="2666"/>
                </a:lnTo>
                <a:lnTo>
                  <a:pt x="1734" y="2628"/>
                </a:lnTo>
                <a:lnTo>
                  <a:pt x="1678" y="2591"/>
                </a:lnTo>
                <a:lnTo>
                  <a:pt x="1641" y="2535"/>
                </a:lnTo>
                <a:lnTo>
                  <a:pt x="1604" y="2479"/>
                </a:lnTo>
                <a:lnTo>
                  <a:pt x="1585" y="2405"/>
                </a:lnTo>
                <a:lnTo>
                  <a:pt x="1567" y="2330"/>
                </a:lnTo>
                <a:lnTo>
                  <a:pt x="1585" y="2256"/>
                </a:lnTo>
                <a:lnTo>
                  <a:pt x="1604" y="2181"/>
                </a:lnTo>
                <a:lnTo>
                  <a:pt x="1641" y="2125"/>
                </a:lnTo>
                <a:lnTo>
                  <a:pt x="1678" y="2069"/>
                </a:lnTo>
                <a:lnTo>
                  <a:pt x="1734" y="2013"/>
                </a:lnTo>
                <a:lnTo>
                  <a:pt x="1790" y="1995"/>
                </a:lnTo>
                <a:lnTo>
                  <a:pt x="1865" y="1957"/>
                </a:lnTo>
                <a:close/>
                <a:moveTo>
                  <a:pt x="3878" y="1957"/>
                </a:moveTo>
                <a:lnTo>
                  <a:pt x="3952" y="1995"/>
                </a:lnTo>
                <a:lnTo>
                  <a:pt x="4008" y="2013"/>
                </a:lnTo>
                <a:lnTo>
                  <a:pt x="4064" y="2069"/>
                </a:lnTo>
                <a:lnTo>
                  <a:pt x="4102" y="2125"/>
                </a:lnTo>
                <a:lnTo>
                  <a:pt x="4139" y="2181"/>
                </a:lnTo>
                <a:lnTo>
                  <a:pt x="4157" y="2256"/>
                </a:lnTo>
                <a:lnTo>
                  <a:pt x="4176" y="2330"/>
                </a:lnTo>
                <a:lnTo>
                  <a:pt x="4157" y="2405"/>
                </a:lnTo>
                <a:lnTo>
                  <a:pt x="4139" y="2479"/>
                </a:lnTo>
                <a:lnTo>
                  <a:pt x="4102" y="2535"/>
                </a:lnTo>
                <a:lnTo>
                  <a:pt x="4064" y="2591"/>
                </a:lnTo>
                <a:lnTo>
                  <a:pt x="4008" y="2628"/>
                </a:lnTo>
                <a:lnTo>
                  <a:pt x="3952" y="2666"/>
                </a:lnTo>
                <a:lnTo>
                  <a:pt x="3878" y="2684"/>
                </a:lnTo>
                <a:lnTo>
                  <a:pt x="3803" y="2703"/>
                </a:lnTo>
                <a:lnTo>
                  <a:pt x="3729" y="2684"/>
                </a:lnTo>
                <a:lnTo>
                  <a:pt x="3654" y="2666"/>
                </a:lnTo>
                <a:lnTo>
                  <a:pt x="3598" y="2628"/>
                </a:lnTo>
                <a:lnTo>
                  <a:pt x="3542" y="2591"/>
                </a:lnTo>
                <a:lnTo>
                  <a:pt x="3486" y="2535"/>
                </a:lnTo>
                <a:lnTo>
                  <a:pt x="3449" y="2479"/>
                </a:lnTo>
                <a:lnTo>
                  <a:pt x="3431" y="2405"/>
                </a:lnTo>
                <a:lnTo>
                  <a:pt x="3431" y="2330"/>
                </a:lnTo>
                <a:lnTo>
                  <a:pt x="3431" y="2256"/>
                </a:lnTo>
                <a:lnTo>
                  <a:pt x="3449" y="2181"/>
                </a:lnTo>
                <a:lnTo>
                  <a:pt x="3486" y="2125"/>
                </a:lnTo>
                <a:lnTo>
                  <a:pt x="3542" y="2069"/>
                </a:lnTo>
                <a:lnTo>
                  <a:pt x="3598" y="2013"/>
                </a:lnTo>
                <a:lnTo>
                  <a:pt x="3654" y="1995"/>
                </a:lnTo>
                <a:lnTo>
                  <a:pt x="3729" y="1957"/>
                </a:lnTo>
                <a:close/>
                <a:moveTo>
                  <a:pt x="3990" y="3803"/>
                </a:moveTo>
                <a:lnTo>
                  <a:pt x="4064" y="3821"/>
                </a:lnTo>
                <a:lnTo>
                  <a:pt x="4120" y="3859"/>
                </a:lnTo>
                <a:lnTo>
                  <a:pt x="4157" y="3933"/>
                </a:lnTo>
                <a:lnTo>
                  <a:pt x="4176" y="3989"/>
                </a:lnTo>
                <a:lnTo>
                  <a:pt x="4157" y="4064"/>
                </a:lnTo>
                <a:lnTo>
                  <a:pt x="4120" y="4120"/>
                </a:lnTo>
                <a:lnTo>
                  <a:pt x="4064" y="4157"/>
                </a:lnTo>
                <a:lnTo>
                  <a:pt x="3990" y="4176"/>
                </a:lnTo>
                <a:lnTo>
                  <a:pt x="1753" y="4176"/>
                </a:lnTo>
                <a:lnTo>
                  <a:pt x="1678" y="4157"/>
                </a:lnTo>
                <a:lnTo>
                  <a:pt x="1622" y="4120"/>
                </a:lnTo>
                <a:lnTo>
                  <a:pt x="1585" y="4064"/>
                </a:lnTo>
                <a:lnTo>
                  <a:pt x="1567" y="3989"/>
                </a:lnTo>
                <a:lnTo>
                  <a:pt x="1585" y="3933"/>
                </a:lnTo>
                <a:lnTo>
                  <a:pt x="1622" y="3859"/>
                </a:lnTo>
                <a:lnTo>
                  <a:pt x="1678" y="3821"/>
                </a:lnTo>
                <a:lnTo>
                  <a:pt x="1753" y="3803"/>
                </a:lnTo>
                <a:close/>
                <a:moveTo>
                  <a:pt x="2871" y="0"/>
                </a:moveTo>
                <a:lnTo>
                  <a:pt x="2573" y="19"/>
                </a:lnTo>
                <a:lnTo>
                  <a:pt x="2293" y="75"/>
                </a:lnTo>
                <a:lnTo>
                  <a:pt x="2014" y="131"/>
                </a:lnTo>
                <a:lnTo>
                  <a:pt x="1753" y="243"/>
                </a:lnTo>
                <a:lnTo>
                  <a:pt x="1492" y="354"/>
                </a:lnTo>
                <a:lnTo>
                  <a:pt x="1268" y="503"/>
                </a:lnTo>
                <a:lnTo>
                  <a:pt x="1045" y="671"/>
                </a:lnTo>
                <a:lnTo>
                  <a:pt x="840" y="858"/>
                </a:lnTo>
                <a:lnTo>
                  <a:pt x="653" y="1063"/>
                </a:lnTo>
                <a:lnTo>
                  <a:pt x="485" y="1268"/>
                </a:lnTo>
                <a:lnTo>
                  <a:pt x="336" y="1510"/>
                </a:lnTo>
                <a:lnTo>
                  <a:pt x="224" y="1771"/>
                </a:lnTo>
                <a:lnTo>
                  <a:pt x="131" y="2032"/>
                </a:lnTo>
                <a:lnTo>
                  <a:pt x="57" y="2312"/>
                </a:lnTo>
                <a:lnTo>
                  <a:pt x="1" y="2591"/>
                </a:lnTo>
                <a:lnTo>
                  <a:pt x="1" y="2889"/>
                </a:lnTo>
                <a:lnTo>
                  <a:pt x="1" y="3188"/>
                </a:lnTo>
                <a:lnTo>
                  <a:pt x="57" y="3467"/>
                </a:lnTo>
                <a:lnTo>
                  <a:pt x="131" y="3747"/>
                </a:lnTo>
                <a:lnTo>
                  <a:pt x="224" y="4008"/>
                </a:lnTo>
                <a:lnTo>
                  <a:pt x="336" y="4250"/>
                </a:lnTo>
                <a:lnTo>
                  <a:pt x="485" y="4492"/>
                </a:lnTo>
                <a:lnTo>
                  <a:pt x="653" y="4716"/>
                </a:lnTo>
                <a:lnTo>
                  <a:pt x="840" y="4921"/>
                </a:lnTo>
                <a:lnTo>
                  <a:pt x="1045" y="5108"/>
                </a:lnTo>
                <a:lnTo>
                  <a:pt x="1268" y="5275"/>
                </a:lnTo>
                <a:lnTo>
                  <a:pt x="1492" y="5406"/>
                </a:lnTo>
                <a:lnTo>
                  <a:pt x="1753" y="5536"/>
                </a:lnTo>
                <a:lnTo>
                  <a:pt x="2014" y="5629"/>
                </a:lnTo>
                <a:lnTo>
                  <a:pt x="2293" y="5704"/>
                </a:lnTo>
                <a:lnTo>
                  <a:pt x="2573" y="5741"/>
                </a:lnTo>
                <a:lnTo>
                  <a:pt x="2871" y="5760"/>
                </a:lnTo>
                <a:lnTo>
                  <a:pt x="3170" y="5741"/>
                </a:lnTo>
                <a:lnTo>
                  <a:pt x="3449" y="5704"/>
                </a:lnTo>
                <a:lnTo>
                  <a:pt x="3729" y="5629"/>
                </a:lnTo>
                <a:lnTo>
                  <a:pt x="3990" y="5536"/>
                </a:lnTo>
                <a:lnTo>
                  <a:pt x="4251" y="5406"/>
                </a:lnTo>
                <a:lnTo>
                  <a:pt x="4474" y="5275"/>
                </a:lnTo>
                <a:lnTo>
                  <a:pt x="4698" y="5108"/>
                </a:lnTo>
                <a:lnTo>
                  <a:pt x="4903" y="4921"/>
                </a:lnTo>
                <a:lnTo>
                  <a:pt x="5089" y="4716"/>
                </a:lnTo>
                <a:lnTo>
                  <a:pt x="5257" y="4492"/>
                </a:lnTo>
                <a:lnTo>
                  <a:pt x="5406" y="4250"/>
                </a:lnTo>
                <a:lnTo>
                  <a:pt x="5518" y="4008"/>
                </a:lnTo>
                <a:lnTo>
                  <a:pt x="5611" y="3747"/>
                </a:lnTo>
                <a:lnTo>
                  <a:pt x="5686" y="3467"/>
                </a:lnTo>
                <a:lnTo>
                  <a:pt x="5742" y="3188"/>
                </a:lnTo>
                <a:lnTo>
                  <a:pt x="5742" y="2889"/>
                </a:lnTo>
                <a:lnTo>
                  <a:pt x="5742" y="2591"/>
                </a:lnTo>
                <a:lnTo>
                  <a:pt x="5686" y="2312"/>
                </a:lnTo>
                <a:lnTo>
                  <a:pt x="5611" y="2032"/>
                </a:lnTo>
                <a:lnTo>
                  <a:pt x="5518" y="1771"/>
                </a:lnTo>
                <a:lnTo>
                  <a:pt x="5406" y="1510"/>
                </a:lnTo>
                <a:lnTo>
                  <a:pt x="5257" y="1268"/>
                </a:lnTo>
                <a:lnTo>
                  <a:pt x="5089" y="1063"/>
                </a:lnTo>
                <a:lnTo>
                  <a:pt x="4903" y="858"/>
                </a:lnTo>
                <a:lnTo>
                  <a:pt x="4698" y="671"/>
                </a:lnTo>
                <a:lnTo>
                  <a:pt x="4474" y="503"/>
                </a:lnTo>
                <a:lnTo>
                  <a:pt x="4251" y="354"/>
                </a:lnTo>
                <a:lnTo>
                  <a:pt x="3990" y="243"/>
                </a:lnTo>
                <a:lnTo>
                  <a:pt x="3729" y="131"/>
                </a:lnTo>
                <a:lnTo>
                  <a:pt x="3449" y="75"/>
                </a:lnTo>
                <a:lnTo>
                  <a:pt x="3170" y="19"/>
                </a:lnTo>
                <a:lnTo>
                  <a:pt x="28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5561016" y="2743814"/>
            <a:ext cx="124389" cy="181175"/>
          </a:xfrm>
          <a:custGeom>
            <a:rect b="b" l="l" r="r" t="t"/>
            <a:pathLst>
              <a:path extrusionOk="0" h="5947" w="4083">
                <a:moveTo>
                  <a:pt x="2070" y="0"/>
                </a:moveTo>
                <a:lnTo>
                  <a:pt x="1958" y="19"/>
                </a:lnTo>
                <a:lnTo>
                  <a:pt x="1846" y="19"/>
                </a:lnTo>
                <a:lnTo>
                  <a:pt x="1734" y="56"/>
                </a:lnTo>
                <a:lnTo>
                  <a:pt x="1623" y="93"/>
                </a:lnTo>
                <a:lnTo>
                  <a:pt x="1436" y="187"/>
                </a:lnTo>
                <a:lnTo>
                  <a:pt x="1268" y="317"/>
                </a:lnTo>
                <a:lnTo>
                  <a:pt x="1119" y="485"/>
                </a:lnTo>
                <a:lnTo>
                  <a:pt x="1007" y="671"/>
                </a:lnTo>
                <a:lnTo>
                  <a:pt x="970" y="783"/>
                </a:lnTo>
                <a:lnTo>
                  <a:pt x="951" y="895"/>
                </a:lnTo>
                <a:lnTo>
                  <a:pt x="933" y="1007"/>
                </a:lnTo>
                <a:lnTo>
                  <a:pt x="933" y="1119"/>
                </a:lnTo>
                <a:lnTo>
                  <a:pt x="933" y="2983"/>
                </a:lnTo>
                <a:lnTo>
                  <a:pt x="933" y="3094"/>
                </a:lnTo>
                <a:lnTo>
                  <a:pt x="951" y="3206"/>
                </a:lnTo>
                <a:lnTo>
                  <a:pt x="970" y="3318"/>
                </a:lnTo>
                <a:lnTo>
                  <a:pt x="1007" y="3411"/>
                </a:lnTo>
                <a:lnTo>
                  <a:pt x="1119" y="3616"/>
                </a:lnTo>
                <a:lnTo>
                  <a:pt x="1268" y="3784"/>
                </a:lnTo>
                <a:lnTo>
                  <a:pt x="1436" y="3915"/>
                </a:lnTo>
                <a:lnTo>
                  <a:pt x="1623" y="4008"/>
                </a:lnTo>
                <a:lnTo>
                  <a:pt x="1734" y="4045"/>
                </a:lnTo>
                <a:lnTo>
                  <a:pt x="1846" y="4082"/>
                </a:lnTo>
                <a:lnTo>
                  <a:pt x="2182" y="4082"/>
                </a:lnTo>
                <a:lnTo>
                  <a:pt x="2294" y="4064"/>
                </a:lnTo>
                <a:lnTo>
                  <a:pt x="2499" y="3989"/>
                </a:lnTo>
                <a:lnTo>
                  <a:pt x="2685" y="3877"/>
                </a:lnTo>
                <a:lnTo>
                  <a:pt x="2834" y="3747"/>
                </a:lnTo>
                <a:lnTo>
                  <a:pt x="2965" y="3579"/>
                </a:lnTo>
                <a:lnTo>
                  <a:pt x="3076" y="3393"/>
                </a:lnTo>
                <a:lnTo>
                  <a:pt x="3132" y="3188"/>
                </a:lnTo>
                <a:lnTo>
                  <a:pt x="3151" y="2964"/>
                </a:lnTo>
                <a:lnTo>
                  <a:pt x="3151" y="1137"/>
                </a:lnTo>
                <a:lnTo>
                  <a:pt x="3132" y="914"/>
                </a:lnTo>
                <a:lnTo>
                  <a:pt x="3076" y="709"/>
                </a:lnTo>
                <a:lnTo>
                  <a:pt x="2965" y="522"/>
                </a:lnTo>
                <a:lnTo>
                  <a:pt x="2834" y="354"/>
                </a:lnTo>
                <a:lnTo>
                  <a:pt x="2685" y="205"/>
                </a:lnTo>
                <a:lnTo>
                  <a:pt x="2499" y="112"/>
                </a:lnTo>
                <a:lnTo>
                  <a:pt x="2294" y="37"/>
                </a:lnTo>
                <a:lnTo>
                  <a:pt x="2182" y="19"/>
                </a:lnTo>
                <a:lnTo>
                  <a:pt x="2070" y="0"/>
                </a:lnTo>
                <a:close/>
                <a:moveTo>
                  <a:pt x="113" y="2237"/>
                </a:moveTo>
                <a:lnTo>
                  <a:pt x="57" y="2293"/>
                </a:lnTo>
                <a:lnTo>
                  <a:pt x="19" y="2349"/>
                </a:lnTo>
                <a:lnTo>
                  <a:pt x="1" y="2423"/>
                </a:lnTo>
                <a:lnTo>
                  <a:pt x="1" y="2889"/>
                </a:lnTo>
                <a:lnTo>
                  <a:pt x="1" y="3076"/>
                </a:lnTo>
                <a:lnTo>
                  <a:pt x="38" y="3262"/>
                </a:lnTo>
                <a:lnTo>
                  <a:pt x="75" y="3449"/>
                </a:lnTo>
                <a:lnTo>
                  <a:pt x="131" y="3635"/>
                </a:lnTo>
                <a:lnTo>
                  <a:pt x="206" y="3803"/>
                </a:lnTo>
                <a:lnTo>
                  <a:pt x="280" y="3971"/>
                </a:lnTo>
                <a:lnTo>
                  <a:pt x="392" y="4120"/>
                </a:lnTo>
                <a:lnTo>
                  <a:pt x="504" y="4269"/>
                </a:lnTo>
                <a:lnTo>
                  <a:pt x="616" y="4418"/>
                </a:lnTo>
                <a:lnTo>
                  <a:pt x="746" y="4530"/>
                </a:lnTo>
                <a:lnTo>
                  <a:pt x="896" y="4642"/>
                </a:lnTo>
                <a:lnTo>
                  <a:pt x="1063" y="4753"/>
                </a:lnTo>
                <a:lnTo>
                  <a:pt x="1212" y="4828"/>
                </a:lnTo>
                <a:lnTo>
                  <a:pt x="1399" y="4902"/>
                </a:lnTo>
                <a:lnTo>
                  <a:pt x="1567" y="4958"/>
                </a:lnTo>
                <a:lnTo>
                  <a:pt x="1753" y="4996"/>
                </a:lnTo>
                <a:lnTo>
                  <a:pt x="1753" y="5387"/>
                </a:lnTo>
                <a:lnTo>
                  <a:pt x="1119" y="5387"/>
                </a:lnTo>
                <a:lnTo>
                  <a:pt x="1045" y="5406"/>
                </a:lnTo>
                <a:lnTo>
                  <a:pt x="989" y="5443"/>
                </a:lnTo>
                <a:lnTo>
                  <a:pt x="933" y="5499"/>
                </a:lnTo>
                <a:lnTo>
                  <a:pt x="933" y="5574"/>
                </a:lnTo>
                <a:lnTo>
                  <a:pt x="933" y="5760"/>
                </a:lnTo>
                <a:lnTo>
                  <a:pt x="933" y="5834"/>
                </a:lnTo>
                <a:lnTo>
                  <a:pt x="989" y="5890"/>
                </a:lnTo>
                <a:lnTo>
                  <a:pt x="1045" y="5928"/>
                </a:lnTo>
                <a:lnTo>
                  <a:pt x="1119" y="5946"/>
                </a:lnTo>
                <a:lnTo>
                  <a:pt x="2965" y="5946"/>
                </a:lnTo>
                <a:lnTo>
                  <a:pt x="3039" y="5928"/>
                </a:lnTo>
                <a:lnTo>
                  <a:pt x="3095" y="5890"/>
                </a:lnTo>
                <a:lnTo>
                  <a:pt x="3132" y="5834"/>
                </a:lnTo>
                <a:lnTo>
                  <a:pt x="3151" y="5760"/>
                </a:lnTo>
                <a:lnTo>
                  <a:pt x="3151" y="5574"/>
                </a:lnTo>
                <a:lnTo>
                  <a:pt x="3132" y="5499"/>
                </a:lnTo>
                <a:lnTo>
                  <a:pt x="3095" y="5443"/>
                </a:lnTo>
                <a:lnTo>
                  <a:pt x="3039" y="5406"/>
                </a:lnTo>
                <a:lnTo>
                  <a:pt x="2965" y="5387"/>
                </a:lnTo>
                <a:lnTo>
                  <a:pt x="2312" y="5387"/>
                </a:lnTo>
                <a:lnTo>
                  <a:pt x="2312" y="4996"/>
                </a:lnTo>
                <a:lnTo>
                  <a:pt x="2499" y="4958"/>
                </a:lnTo>
                <a:lnTo>
                  <a:pt x="2685" y="4902"/>
                </a:lnTo>
                <a:lnTo>
                  <a:pt x="2853" y="4847"/>
                </a:lnTo>
                <a:lnTo>
                  <a:pt x="3020" y="4772"/>
                </a:lnTo>
                <a:lnTo>
                  <a:pt x="3170" y="4679"/>
                </a:lnTo>
                <a:lnTo>
                  <a:pt x="3319" y="4567"/>
                </a:lnTo>
                <a:lnTo>
                  <a:pt x="3449" y="4455"/>
                </a:lnTo>
                <a:lnTo>
                  <a:pt x="3580" y="4325"/>
                </a:lnTo>
                <a:lnTo>
                  <a:pt x="3692" y="4176"/>
                </a:lnTo>
                <a:lnTo>
                  <a:pt x="3785" y="4026"/>
                </a:lnTo>
                <a:lnTo>
                  <a:pt x="3878" y="3877"/>
                </a:lnTo>
                <a:lnTo>
                  <a:pt x="3952" y="3710"/>
                </a:lnTo>
                <a:lnTo>
                  <a:pt x="4008" y="3523"/>
                </a:lnTo>
                <a:lnTo>
                  <a:pt x="4046" y="3355"/>
                </a:lnTo>
                <a:lnTo>
                  <a:pt x="4064" y="3169"/>
                </a:lnTo>
                <a:lnTo>
                  <a:pt x="4083" y="2964"/>
                </a:lnTo>
                <a:lnTo>
                  <a:pt x="4083" y="2423"/>
                </a:lnTo>
                <a:lnTo>
                  <a:pt x="4064" y="2349"/>
                </a:lnTo>
                <a:lnTo>
                  <a:pt x="4027" y="2293"/>
                </a:lnTo>
                <a:lnTo>
                  <a:pt x="3971" y="2237"/>
                </a:lnTo>
                <a:lnTo>
                  <a:pt x="3636" y="2237"/>
                </a:lnTo>
                <a:lnTo>
                  <a:pt x="3580" y="2293"/>
                </a:lnTo>
                <a:lnTo>
                  <a:pt x="3542" y="2349"/>
                </a:lnTo>
                <a:lnTo>
                  <a:pt x="3524" y="2423"/>
                </a:lnTo>
                <a:lnTo>
                  <a:pt x="3524" y="2964"/>
                </a:lnTo>
                <a:lnTo>
                  <a:pt x="3524" y="3132"/>
                </a:lnTo>
                <a:lnTo>
                  <a:pt x="3486" y="3281"/>
                </a:lnTo>
                <a:lnTo>
                  <a:pt x="3449" y="3430"/>
                </a:lnTo>
                <a:lnTo>
                  <a:pt x="3393" y="3579"/>
                </a:lnTo>
                <a:lnTo>
                  <a:pt x="3319" y="3710"/>
                </a:lnTo>
                <a:lnTo>
                  <a:pt x="3244" y="3840"/>
                </a:lnTo>
                <a:lnTo>
                  <a:pt x="3151" y="3971"/>
                </a:lnTo>
                <a:lnTo>
                  <a:pt x="3039" y="4064"/>
                </a:lnTo>
                <a:lnTo>
                  <a:pt x="2927" y="4157"/>
                </a:lnTo>
                <a:lnTo>
                  <a:pt x="2797" y="4250"/>
                </a:lnTo>
                <a:lnTo>
                  <a:pt x="2666" y="4325"/>
                </a:lnTo>
                <a:lnTo>
                  <a:pt x="2517" y="4381"/>
                </a:lnTo>
                <a:lnTo>
                  <a:pt x="2368" y="4418"/>
                </a:lnTo>
                <a:lnTo>
                  <a:pt x="2219" y="4455"/>
                </a:lnTo>
                <a:lnTo>
                  <a:pt x="1883" y="4455"/>
                </a:lnTo>
                <a:lnTo>
                  <a:pt x="1753" y="4437"/>
                </a:lnTo>
                <a:lnTo>
                  <a:pt x="1604" y="4399"/>
                </a:lnTo>
                <a:lnTo>
                  <a:pt x="1473" y="4343"/>
                </a:lnTo>
                <a:lnTo>
                  <a:pt x="1362" y="4287"/>
                </a:lnTo>
                <a:lnTo>
                  <a:pt x="1231" y="4213"/>
                </a:lnTo>
                <a:lnTo>
                  <a:pt x="1138" y="4138"/>
                </a:lnTo>
                <a:lnTo>
                  <a:pt x="1026" y="4045"/>
                </a:lnTo>
                <a:lnTo>
                  <a:pt x="933" y="3933"/>
                </a:lnTo>
                <a:lnTo>
                  <a:pt x="840" y="3840"/>
                </a:lnTo>
                <a:lnTo>
                  <a:pt x="765" y="3710"/>
                </a:lnTo>
                <a:lnTo>
                  <a:pt x="709" y="3598"/>
                </a:lnTo>
                <a:lnTo>
                  <a:pt x="653" y="3467"/>
                </a:lnTo>
                <a:lnTo>
                  <a:pt x="616" y="3337"/>
                </a:lnTo>
                <a:lnTo>
                  <a:pt x="579" y="3188"/>
                </a:lnTo>
                <a:lnTo>
                  <a:pt x="560" y="3057"/>
                </a:lnTo>
                <a:lnTo>
                  <a:pt x="560" y="2908"/>
                </a:lnTo>
                <a:lnTo>
                  <a:pt x="560" y="2423"/>
                </a:lnTo>
                <a:lnTo>
                  <a:pt x="541" y="2349"/>
                </a:lnTo>
                <a:lnTo>
                  <a:pt x="504" y="2293"/>
                </a:lnTo>
                <a:lnTo>
                  <a:pt x="448" y="22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5047113" y="2743814"/>
            <a:ext cx="180627" cy="181175"/>
          </a:xfrm>
          <a:custGeom>
            <a:rect b="b" l="l" r="r" t="t"/>
            <a:pathLst>
              <a:path extrusionOk="0" h="5947" w="5929">
                <a:moveTo>
                  <a:pt x="2033" y="0"/>
                </a:moveTo>
                <a:lnTo>
                  <a:pt x="1958" y="19"/>
                </a:lnTo>
                <a:lnTo>
                  <a:pt x="1902" y="56"/>
                </a:lnTo>
                <a:lnTo>
                  <a:pt x="1865" y="112"/>
                </a:lnTo>
                <a:lnTo>
                  <a:pt x="1846" y="187"/>
                </a:lnTo>
                <a:lnTo>
                  <a:pt x="1846" y="373"/>
                </a:lnTo>
                <a:lnTo>
                  <a:pt x="1772" y="392"/>
                </a:lnTo>
                <a:lnTo>
                  <a:pt x="1716" y="410"/>
                </a:lnTo>
                <a:lnTo>
                  <a:pt x="1641" y="448"/>
                </a:lnTo>
                <a:lnTo>
                  <a:pt x="1585" y="485"/>
                </a:lnTo>
                <a:lnTo>
                  <a:pt x="1548" y="541"/>
                </a:lnTo>
                <a:lnTo>
                  <a:pt x="1511" y="597"/>
                </a:lnTo>
                <a:lnTo>
                  <a:pt x="1492" y="671"/>
                </a:lnTo>
                <a:lnTo>
                  <a:pt x="1473" y="746"/>
                </a:lnTo>
                <a:lnTo>
                  <a:pt x="1473" y="3355"/>
                </a:lnTo>
                <a:lnTo>
                  <a:pt x="1492" y="3430"/>
                </a:lnTo>
                <a:lnTo>
                  <a:pt x="1511" y="3486"/>
                </a:lnTo>
                <a:lnTo>
                  <a:pt x="1548" y="3560"/>
                </a:lnTo>
                <a:lnTo>
                  <a:pt x="1585" y="3616"/>
                </a:lnTo>
                <a:lnTo>
                  <a:pt x="1641" y="3654"/>
                </a:lnTo>
                <a:lnTo>
                  <a:pt x="1716" y="3691"/>
                </a:lnTo>
                <a:lnTo>
                  <a:pt x="1772" y="3710"/>
                </a:lnTo>
                <a:lnTo>
                  <a:pt x="1846" y="3728"/>
                </a:lnTo>
                <a:lnTo>
                  <a:pt x="1995" y="3728"/>
                </a:lnTo>
                <a:lnTo>
                  <a:pt x="1995" y="3896"/>
                </a:lnTo>
                <a:lnTo>
                  <a:pt x="2014" y="3971"/>
                </a:lnTo>
                <a:lnTo>
                  <a:pt x="2051" y="4045"/>
                </a:lnTo>
                <a:lnTo>
                  <a:pt x="2107" y="4082"/>
                </a:lnTo>
                <a:lnTo>
                  <a:pt x="2722" y="4082"/>
                </a:lnTo>
                <a:lnTo>
                  <a:pt x="2778" y="4045"/>
                </a:lnTo>
                <a:lnTo>
                  <a:pt x="2815" y="3971"/>
                </a:lnTo>
                <a:lnTo>
                  <a:pt x="2834" y="3896"/>
                </a:lnTo>
                <a:lnTo>
                  <a:pt x="2834" y="3728"/>
                </a:lnTo>
                <a:lnTo>
                  <a:pt x="2965" y="3728"/>
                </a:lnTo>
                <a:lnTo>
                  <a:pt x="3039" y="3710"/>
                </a:lnTo>
                <a:lnTo>
                  <a:pt x="3114" y="3691"/>
                </a:lnTo>
                <a:lnTo>
                  <a:pt x="3170" y="3654"/>
                </a:lnTo>
                <a:lnTo>
                  <a:pt x="3225" y="3616"/>
                </a:lnTo>
                <a:lnTo>
                  <a:pt x="3281" y="3560"/>
                </a:lnTo>
                <a:lnTo>
                  <a:pt x="3300" y="3486"/>
                </a:lnTo>
                <a:lnTo>
                  <a:pt x="3337" y="3430"/>
                </a:lnTo>
                <a:lnTo>
                  <a:pt x="3337" y="3355"/>
                </a:lnTo>
                <a:lnTo>
                  <a:pt x="3337" y="746"/>
                </a:lnTo>
                <a:lnTo>
                  <a:pt x="3337" y="671"/>
                </a:lnTo>
                <a:lnTo>
                  <a:pt x="3300" y="597"/>
                </a:lnTo>
                <a:lnTo>
                  <a:pt x="3281" y="541"/>
                </a:lnTo>
                <a:lnTo>
                  <a:pt x="3225" y="485"/>
                </a:lnTo>
                <a:lnTo>
                  <a:pt x="3170" y="448"/>
                </a:lnTo>
                <a:lnTo>
                  <a:pt x="3114" y="410"/>
                </a:lnTo>
                <a:lnTo>
                  <a:pt x="3039" y="392"/>
                </a:lnTo>
                <a:lnTo>
                  <a:pt x="2965" y="373"/>
                </a:lnTo>
                <a:lnTo>
                  <a:pt x="2965" y="187"/>
                </a:lnTo>
                <a:lnTo>
                  <a:pt x="2946" y="112"/>
                </a:lnTo>
                <a:lnTo>
                  <a:pt x="2909" y="56"/>
                </a:lnTo>
                <a:lnTo>
                  <a:pt x="2853" y="19"/>
                </a:lnTo>
                <a:lnTo>
                  <a:pt x="2778" y="0"/>
                </a:lnTo>
                <a:close/>
                <a:moveTo>
                  <a:pt x="1194" y="4455"/>
                </a:moveTo>
                <a:lnTo>
                  <a:pt x="1175" y="4474"/>
                </a:lnTo>
                <a:lnTo>
                  <a:pt x="1138" y="4492"/>
                </a:lnTo>
                <a:lnTo>
                  <a:pt x="1119" y="4511"/>
                </a:lnTo>
                <a:lnTo>
                  <a:pt x="1101" y="4548"/>
                </a:lnTo>
                <a:lnTo>
                  <a:pt x="1101" y="4735"/>
                </a:lnTo>
                <a:lnTo>
                  <a:pt x="1119" y="4772"/>
                </a:lnTo>
                <a:lnTo>
                  <a:pt x="1138" y="4809"/>
                </a:lnTo>
                <a:lnTo>
                  <a:pt x="1175" y="4828"/>
                </a:lnTo>
                <a:lnTo>
                  <a:pt x="3654" y="4828"/>
                </a:lnTo>
                <a:lnTo>
                  <a:pt x="3673" y="4809"/>
                </a:lnTo>
                <a:lnTo>
                  <a:pt x="3710" y="4772"/>
                </a:lnTo>
                <a:lnTo>
                  <a:pt x="3710" y="4735"/>
                </a:lnTo>
                <a:lnTo>
                  <a:pt x="3710" y="4548"/>
                </a:lnTo>
                <a:lnTo>
                  <a:pt x="3710" y="4511"/>
                </a:lnTo>
                <a:lnTo>
                  <a:pt x="3673" y="4492"/>
                </a:lnTo>
                <a:lnTo>
                  <a:pt x="3654" y="4474"/>
                </a:lnTo>
                <a:lnTo>
                  <a:pt x="3617" y="4455"/>
                </a:lnTo>
                <a:close/>
                <a:moveTo>
                  <a:pt x="3710" y="1491"/>
                </a:moveTo>
                <a:lnTo>
                  <a:pt x="3710" y="2237"/>
                </a:lnTo>
                <a:lnTo>
                  <a:pt x="3934" y="2256"/>
                </a:lnTo>
                <a:lnTo>
                  <a:pt x="4139" y="2293"/>
                </a:lnTo>
                <a:lnTo>
                  <a:pt x="4325" y="2367"/>
                </a:lnTo>
                <a:lnTo>
                  <a:pt x="4512" y="2479"/>
                </a:lnTo>
                <a:lnTo>
                  <a:pt x="4679" y="2591"/>
                </a:lnTo>
                <a:lnTo>
                  <a:pt x="4829" y="2740"/>
                </a:lnTo>
                <a:lnTo>
                  <a:pt x="4959" y="2908"/>
                </a:lnTo>
                <a:lnTo>
                  <a:pt x="5052" y="3094"/>
                </a:lnTo>
                <a:lnTo>
                  <a:pt x="5127" y="3281"/>
                </a:lnTo>
                <a:lnTo>
                  <a:pt x="5183" y="3486"/>
                </a:lnTo>
                <a:lnTo>
                  <a:pt x="5201" y="3710"/>
                </a:lnTo>
                <a:lnTo>
                  <a:pt x="5183" y="3933"/>
                </a:lnTo>
                <a:lnTo>
                  <a:pt x="5127" y="4176"/>
                </a:lnTo>
                <a:lnTo>
                  <a:pt x="5034" y="4399"/>
                </a:lnTo>
                <a:lnTo>
                  <a:pt x="4903" y="4642"/>
                </a:lnTo>
                <a:lnTo>
                  <a:pt x="4735" y="4865"/>
                </a:lnTo>
                <a:lnTo>
                  <a:pt x="4679" y="4940"/>
                </a:lnTo>
                <a:lnTo>
                  <a:pt x="4605" y="5014"/>
                </a:lnTo>
                <a:lnTo>
                  <a:pt x="4418" y="5126"/>
                </a:lnTo>
                <a:lnTo>
                  <a:pt x="4232" y="5182"/>
                </a:lnTo>
                <a:lnTo>
                  <a:pt x="4139" y="5201"/>
                </a:lnTo>
                <a:lnTo>
                  <a:pt x="560" y="5201"/>
                </a:lnTo>
                <a:lnTo>
                  <a:pt x="430" y="5219"/>
                </a:lnTo>
                <a:lnTo>
                  <a:pt x="318" y="5257"/>
                </a:lnTo>
                <a:lnTo>
                  <a:pt x="224" y="5313"/>
                </a:lnTo>
                <a:lnTo>
                  <a:pt x="131" y="5406"/>
                </a:lnTo>
                <a:lnTo>
                  <a:pt x="57" y="5499"/>
                </a:lnTo>
                <a:lnTo>
                  <a:pt x="19" y="5611"/>
                </a:lnTo>
                <a:lnTo>
                  <a:pt x="1" y="5723"/>
                </a:lnTo>
                <a:lnTo>
                  <a:pt x="1" y="5853"/>
                </a:lnTo>
                <a:lnTo>
                  <a:pt x="19" y="5890"/>
                </a:lnTo>
                <a:lnTo>
                  <a:pt x="38" y="5928"/>
                </a:lnTo>
                <a:lnTo>
                  <a:pt x="75" y="5946"/>
                </a:lnTo>
                <a:lnTo>
                  <a:pt x="5854" y="5946"/>
                </a:lnTo>
                <a:lnTo>
                  <a:pt x="5891" y="5928"/>
                </a:lnTo>
                <a:lnTo>
                  <a:pt x="5910" y="5890"/>
                </a:lnTo>
                <a:lnTo>
                  <a:pt x="5928" y="5853"/>
                </a:lnTo>
                <a:lnTo>
                  <a:pt x="5928" y="5723"/>
                </a:lnTo>
                <a:lnTo>
                  <a:pt x="5910" y="5611"/>
                </a:lnTo>
                <a:lnTo>
                  <a:pt x="5872" y="5499"/>
                </a:lnTo>
                <a:lnTo>
                  <a:pt x="5798" y="5406"/>
                </a:lnTo>
                <a:lnTo>
                  <a:pt x="5723" y="5313"/>
                </a:lnTo>
                <a:lnTo>
                  <a:pt x="5611" y="5257"/>
                </a:lnTo>
                <a:lnTo>
                  <a:pt x="5500" y="5219"/>
                </a:lnTo>
                <a:lnTo>
                  <a:pt x="5388" y="5201"/>
                </a:lnTo>
                <a:lnTo>
                  <a:pt x="5369" y="5201"/>
                </a:lnTo>
                <a:lnTo>
                  <a:pt x="5481" y="5052"/>
                </a:lnTo>
                <a:lnTo>
                  <a:pt x="5611" y="4884"/>
                </a:lnTo>
                <a:lnTo>
                  <a:pt x="5705" y="4716"/>
                </a:lnTo>
                <a:lnTo>
                  <a:pt x="5779" y="4530"/>
                </a:lnTo>
                <a:lnTo>
                  <a:pt x="5854" y="4343"/>
                </a:lnTo>
                <a:lnTo>
                  <a:pt x="5891" y="4138"/>
                </a:lnTo>
                <a:lnTo>
                  <a:pt x="5928" y="3933"/>
                </a:lnTo>
                <a:lnTo>
                  <a:pt x="5928" y="3728"/>
                </a:lnTo>
                <a:lnTo>
                  <a:pt x="5928" y="3486"/>
                </a:lnTo>
                <a:lnTo>
                  <a:pt x="5891" y="3262"/>
                </a:lnTo>
                <a:lnTo>
                  <a:pt x="5835" y="3057"/>
                </a:lnTo>
                <a:lnTo>
                  <a:pt x="5761" y="2852"/>
                </a:lnTo>
                <a:lnTo>
                  <a:pt x="5667" y="2666"/>
                </a:lnTo>
                <a:lnTo>
                  <a:pt x="5555" y="2479"/>
                </a:lnTo>
                <a:lnTo>
                  <a:pt x="5425" y="2312"/>
                </a:lnTo>
                <a:lnTo>
                  <a:pt x="5276" y="2144"/>
                </a:lnTo>
                <a:lnTo>
                  <a:pt x="5127" y="1995"/>
                </a:lnTo>
                <a:lnTo>
                  <a:pt x="4959" y="1864"/>
                </a:lnTo>
                <a:lnTo>
                  <a:pt x="4773" y="1752"/>
                </a:lnTo>
                <a:lnTo>
                  <a:pt x="4568" y="1659"/>
                </a:lnTo>
                <a:lnTo>
                  <a:pt x="4363" y="1585"/>
                </a:lnTo>
                <a:lnTo>
                  <a:pt x="4157" y="1529"/>
                </a:lnTo>
                <a:lnTo>
                  <a:pt x="3934" y="1510"/>
                </a:lnTo>
                <a:lnTo>
                  <a:pt x="3710" y="14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4568426" y="2743814"/>
            <a:ext cx="113025" cy="181175"/>
          </a:xfrm>
          <a:custGeom>
            <a:rect b="b" l="l" r="r" t="t"/>
            <a:pathLst>
              <a:path extrusionOk="0" h="5947" w="371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4054523" y="2743814"/>
            <a:ext cx="226050" cy="158448"/>
          </a:xfrm>
          <a:custGeom>
            <a:rect b="b" l="l" r="r" t="t"/>
            <a:pathLst>
              <a:path extrusionOk="0" h="5201" w="7420">
                <a:moveTo>
                  <a:pt x="6226" y="597"/>
                </a:moveTo>
                <a:lnTo>
                  <a:pt x="6543" y="653"/>
                </a:lnTo>
                <a:lnTo>
                  <a:pt x="6860" y="727"/>
                </a:lnTo>
                <a:lnTo>
                  <a:pt x="6860" y="1305"/>
                </a:lnTo>
                <a:lnTo>
                  <a:pt x="6729" y="1268"/>
                </a:lnTo>
                <a:lnTo>
                  <a:pt x="6618" y="1230"/>
                </a:lnTo>
                <a:lnTo>
                  <a:pt x="6506" y="1156"/>
                </a:lnTo>
                <a:lnTo>
                  <a:pt x="6412" y="1063"/>
                </a:lnTo>
                <a:lnTo>
                  <a:pt x="6338" y="969"/>
                </a:lnTo>
                <a:lnTo>
                  <a:pt x="6282" y="858"/>
                </a:lnTo>
                <a:lnTo>
                  <a:pt x="6226" y="727"/>
                </a:lnTo>
                <a:lnTo>
                  <a:pt x="6226" y="597"/>
                </a:lnTo>
                <a:close/>
                <a:moveTo>
                  <a:pt x="560" y="1175"/>
                </a:moveTo>
                <a:lnTo>
                  <a:pt x="914" y="1230"/>
                </a:lnTo>
                <a:lnTo>
                  <a:pt x="1287" y="1268"/>
                </a:lnTo>
                <a:lnTo>
                  <a:pt x="1249" y="1398"/>
                </a:lnTo>
                <a:lnTo>
                  <a:pt x="1193" y="1510"/>
                </a:lnTo>
                <a:lnTo>
                  <a:pt x="1119" y="1603"/>
                </a:lnTo>
                <a:lnTo>
                  <a:pt x="1026" y="1696"/>
                </a:lnTo>
                <a:lnTo>
                  <a:pt x="932" y="1771"/>
                </a:lnTo>
                <a:lnTo>
                  <a:pt x="802" y="1827"/>
                </a:lnTo>
                <a:lnTo>
                  <a:pt x="690" y="1864"/>
                </a:lnTo>
                <a:lnTo>
                  <a:pt x="560" y="1864"/>
                </a:lnTo>
                <a:lnTo>
                  <a:pt x="560" y="1175"/>
                </a:lnTo>
                <a:close/>
                <a:moveTo>
                  <a:pt x="3803" y="1491"/>
                </a:moveTo>
                <a:lnTo>
                  <a:pt x="3896" y="1510"/>
                </a:lnTo>
                <a:lnTo>
                  <a:pt x="4064" y="1585"/>
                </a:lnTo>
                <a:lnTo>
                  <a:pt x="4232" y="1678"/>
                </a:lnTo>
                <a:lnTo>
                  <a:pt x="4362" y="1827"/>
                </a:lnTo>
                <a:lnTo>
                  <a:pt x="4474" y="1976"/>
                </a:lnTo>
                <a:lnTo>
                  <a:pt x="4567" y="2181"/>
                </a:lnTo>
                <a:lnTo>
                  <a:pt x="4623" y="2386"/>
                </a:lnTo>
                <a:lnTo>
                  <a:pt x="4642" y="2610"/>
                </a:lnTo>
                <a:lnTo>
                  <a:pt x="4623" y="2833"/>
                </a:lnTo>
                <a:lnTo>
                  <a:pt x="4567" y="3039"/>
                </a:lnTo>
                <a:lnTo>
                  <a:pt x="4474" y="3225"/>
                </a:lnTo>
                <a:lnTo>
                  <a:pt x="4362" y="3393"/>
                </a:lnTo>
                <a:lnTo>
                  <a:pt x="4232" y="3523"/>
                </a:lnTo>
                <a:lnTo>
                  <a:pt x="4064" y="3635"/>
                </a:lnTo>
                <a:lnTo>
                  <a:pt x="3896" y="3691"/>
                </a:lnTo>
                <a:lnTo>
                  <a:pt x="3803" y="3710"/>
                </a:lnTo>
                <a:lnTo>
                  <a:pt x="3710" y="3728"/>
                </a:lnTo>
                <a:lnTo>
                  <a:pt x="3616" y="3710"/>
                </a:lnTo>
                <a:lnTo>
                  <a:pt x="3523" y="3691"/>
                </a:lnTo>
                <a:lnTo>
                  <a:pt x="3356" y="3635"/>
                </a:lnTo>
                <a:lnTo>
                  <a:pt x="3188" y="3523"/>
                </a:lnTo>
                <a:lnTo>
                  <a:pt x="3057" y="3393"/>
                </a:lnTo>
                <a:lnTo>
                  <a:pt x="2945" y="3225"/>
                </a:lnTo>
                <a:lnTo>
                  <a:pt x="2852" y="3039"/>
                </a:lnTo>
                <a:lnTo>
                  <a:pt x="2796" y="2833"/>
                </a:lnTo>
                <a:lnTo>
                  <a:pt x="2778" y="2610"/>
                </a:lnTo>
                <a:lnTo>
                  <a:pt x="2796" y="2386"/>
                </a:lnTo>
                <a:lnTo>
                  <a:pt x="2852" y="2181"/>
                </a:lnTo>
                <a:lnTo>
                  <a:pt x="2945" y="1976"/>
                </a:lnTo>
                <a:lnTo>
                  <a:pt x="3057" y="1827"/>
                </a:lnTo>
                <a:lnTo>
                  <a:pt x="3188" y="1678"/>
                </a:lnTo>
                <a:lnTo>
                  <a:pt x="3356" y="1585"/>
                </a:lnTo>
                <a:lnTo>
                  <a:pt x="3523" y="1510"/>
                </a:lnTo>
                <a:lnTo>
                  <a:pt x="3616" y="1491"/>
                </a:lnTo>
                <a:close/>
                <a:moveTo>
                  <a:pt x="6860" y="3374"/>
                </a:moveTo>
                <a:lnTo>
                  <a:pt x="6860" y="4045"/>
                </a:lnTo>
                <a:lnTo>
                  <a:pt x="6562" y="3989"/>
                </a:lnTo>
                <a:lnTo>
                  <a:pt x="6245" y="3952"/>
                </a:lnTo>
                <a:lnTo>
                  <a:pt x="6263" y="3840"/>
                </a:lnTo>
                <a:lnTo>
                  <a:pt x="6319" y="3728"/>
                </a:lnTo>
                <a:lnTo>
                  <a:pt x="6375" y="3635"/>
                </a:lnTo>
                <a:lnTo>
                  <a:pt x="6468" y="3560"/>
                </a:lnTo>
                <a:lnTo>
                  <a:pt x="6543" y="3486"/>
                </a:lnTo>
                <a:lnTo>
                  <a:pt x="6655" y="3430"/>
                </a:lnTo>
                <a:lnTo>
                  <a:pt x="6748" y="3393"/>
                </a:lnTo>
                <a:lnTo>
                  <a:pt x="6860" y="3374"/>
                </a:lnTo>
                <a:close/>
                <a:moveTo>
                  <a:pt x="560" y="3915"/>
                </a:moveTo>
                <a:lnTo>
                  <a:pt x="709" y="3933"/>
                </a:lnTo>
                <a:lnTo>
                  <a:pt x="839" y="3971"/>
                </a:lnTo>
                <a:lnTo>
                  <a:pt x="951" y="4045"/>
                </a:lnTo>
                <a:lnTo>
                  <a:pt x="1063" y="4138"/>
                </a:lnTo>
                <a:lnTo>
                  <a:pt x="1156" y="4231"/>
                </a:lnTo>
                <a:lnTo>
                  <a:pt x="1231" y="4362"/>
                </a:lnTo>
                <a:lnTo>
                  <a:pt x="1268" y="4492"/>
                </a:lnTo>
                <a:lnTo>
                  <a:pt x="1287" y="4642"/>
                </a:lnTo>
                <a:lnTo>
                  <a:pt x="1100" y="4604"/>
                </a:lnTo>
                <a:lnTo>
                  <a:pt x="914" y="4586"/>
                </a:lnTo>
                <a:lnTo>
                  <a:pt x="727" y="4530"/>
                </a:lnTo>
                <a:lnTo>
                  <a:pt x="560" y="4474"/>
                </a:lnTo>
                <a:lnTo>
                  <a:pt x="560" y="3915"/>
                </a:lnTo>
                <a:close/>
                <a:moveTo>
                  <a:pt x="5853" y="0"/>
                </a:moveTo>
                <a:lnTo>
                  <a:pt x="5592" y="19"/>
                </a:lnTo>
                <a:lnTo>
                  <a:pt x="5313" y="37"/>
                </a:lnTo>
                <a:lnTo>
                  <a:pt x="4791" y="112"/>
                </a:lnTo>
                <a:lnTo>
                  <a:pt x="4250" y="243"/>
                </a:lnTo>
                <a:lnTo>
                  <a:pt x="3710" y="373"/>
                </a:lnTo>
                <a:lnTo>
                  <a:pt x="3169" y="503"/>
                </a:lnTo>
                <a:lnTo>
                  <a:pt x="2647" y="615"/>
                </a:lnTo>
                <a:lnTo>
                  <a:pt x="2107" y="709"/>
                </a:lnTo>
                <a:lnTo>
                  <a:pt x="1827" y="727"/>
                </a:lnTo>
                <a:lnTo>
                  <a:pt x="1305" y="727"/>
                </a:lnTo>
                <a:lnTo>
                  <a:pt x="1026" y="690"/>
                </a:lnTo>
                <a:lnTo>
                  <a:pt x="765" y="653"/>
                </a:lnTo>
                <a:lnTo>
                  <a:pt x="485" y="578"/>
                </a:lnTo>
                <a:lnTo>
                  <a:pt x="373" y="559"/>
                </a:lnTo>
                <a:lnTo>
                  <a:pt x="299" y="559"/>
                </a:lnTo>
                <a:lnTo>
                  <a:pt x="224" y="578"/>
                </a:lnTo>
                <a:lnTo>
                  <a:pt x="168" y="615"/>
                </a:lnTo>
                <a:lnTo>
                  <a:pt x="112" y="653"/>
                </a:lnTo>
                <a:lnTo>
                  <a:pt x="56" y="709"/>
                </a:lnTo>
                <a:lnTo>
                  <a:pt x="38" y="764"/>
                </a:lnTo>
                <a:lnTo>
                  <a:pt x="0" y="839"/>
                </a:lnTo>
                <a:lnTo>
                  <a:pt x="0" y="914"/>
                </a:lnTo>
                <a:lnTo>
                  <a:pt x="0" y="4604"/>
                </a:lnTo>
                <a:lnTo>
                  <a:pt x="19" y="4716"/>
                </a:lnTo>
                <a:lnTo>
                  <a:pt x="56" y="4809"/>
                </a:lnTo>
                <a:lnTo>
                  <a:pt x="131" y="4884"/>
                </a:lnTo>
                <a:lnTo>
                  <a:pt x="224" y="4940"/>
                </a:lnTo>
                <a:lnTo>
                  <a:pt x="560" y="5070"/>
                </a:lnTo>
                <a:lnTo>
                  <a:pt x="895" y="5145"/>
                </a:lnTo>
                <a:lnTo>
                  <a:pt x="1231" y="5182"/>
                </a:lnTo>
                <a:lnTo>
                  <a:pt x="1566" y="5201"/>
                </a:lnTo>
                <a:lnTo>
                  <a:pt x="1827" y="5201"/>
                </a:lnTo>
                <a:lnTo>
                  <a:pt x="2107" y="5182"/>
                </a:lnTo>
                <a:lnTo>
                  <a:pt x="2647" y="5089"/>
                </a:lnTo>
                <a:lnTo>
                  <a:pt x="3169" y="4977"/>
                </a:lnTo>
                <a:lnTo>
                  <a:pt x="3710" y="4847"/>
                </a:lnTo>
                <a:lnTo>
                  <a:pt x="4250" y="4716"/>
                </a:lnTo>
                <a:lnTo>
                  <a:pt x="4791" y="4586"/>
                </a:lnTo>
                <a:lnTo>
                  <a:pt x="5313" y="4511"/>
                </a:lnTo>
                <a:lnTo>
                  <a:pt x="5592" y="4492"/>
                </a:lnTo>
                <a:lnTo>
                  <a:pt x="5853" y="4474"/>
                </a:lnTo>
                <a:lnTo>
                  <a:pt x="6114" y="4492"/>
                </a:lnTo>
                <a:lnTo>
                  <a:pt x="6394" y="4511"/>
                </a:lnTo>
                <a:lnTo>
                  <a:pt x="6655" y="4567"/>
                </a:lnTo>
                <a:lnTo>
                  <a:pt x="6934" y="4642"/>
                </a:lnTo>
                <a:lnTo>
                  <a:pt x="7046" y="4660"/>
                </a:lnTo>
                <a:lnTo>
                  <a:pt x="7121" y="4660"/>
                </a:lnTo>
                <a:lnTo>
                  <a:pt x="7195" y="4623"/>
                </a:lnTo>
                <a:lnTo>
                  <a:pt x="7251" y="4604"/>
                </a:lnTo>
                <a:lnTo>
                  <a:pt x="7307" y="4548"/>
                </a:lnTo>
                <a:lnTo>
                  <a:pt x="7363" y="4492"/>
                </a:lnTo>
                <a:lnTo>
                  <a:pt x="7400" y="4437"/>
                </a:lnTo>
                <a:lnTo>
                  <a:pt x="7419" y="4362"/>
                </a:lnTo>
                <a:lnTo>
                  <a:pt x="7419" y="4287"/>
                </a:lnTo>
                <a:lnTo>
                  <a:pt x="7419" y="615"/>
                </a:lnTo>
                <a:lnTo>
                  <a:pt x="7400" y="503"/>
                </a:lnTo>
                <a:lnTo>
                  <a:pt x="7363" y="410"/>
                </a:lnTo>
                <a:lnTo>
                  <a:pt x="7289" y="317"/>
                </a:lnTo>
                <a:lnTo>
                  <a:pt x="7195" y="261"/>
                </a:lnTo>
                <a:lnTo>
                  <a:pt x="6860" y="149"/>
                </a:lnTo>
                <a:lnTo>
                  <a:pt x="6524" y="75"/>
                </a:lnTo>
                <a:lnTo>
                  <a:pt x="6189" y="19"/>
                </a:lnTo>
                <a:lnTo>
                  <a:pt x="58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650779" y="2743814"/>
            <a:ext cx="161861" cy="181175"/>
          </a:xfrm>
          <a:custGeom>
            <a:rect b="b" l="l" r="r" t="t"/>
            <a:pathLst>
              <a:path extrusionOk="0" h="5947" w="5313">
                <a:moveTo>
                  <a:pt x="2964" y="0"/>
                </a:moveTo>
                <a:lnTo>
                  <a:pt x="2666" y="19"/>
                </a:lnTo>
                <a:lnTo>
                  <a:pt x="2368" y="75"/>
                </a:lnTo>
                <a:lnTo>
                  <a:pt x="2088" y="149"/>
                </a:lnTo>
                <a:lnTo>
                  <a:pt x="1809" y="243"/>
                </a:lnTo>
                <a:lnTo>
                  <a:pt x="1566" y="373"/>
                </a:lnTo>
                <a:lnTo>
                  <a:pt x="1305" y="522"/>
                </a:lnTo>
                <a:lnTo>
                  <a:pt x="1082" y="690"/>
                </a:lnTo>
                <a:lnTo>
                  <a:pt x="877" y="876"/>
                </a:lnTo>
                <a:lnTo>
                  <a:pt x="690" y="1081"/>
                </a:lnTo>
                <a:lnTo>
                  <a:pt x="504" y="1324"/>
                </a:lnTo>
                <a:lnTo>
                  <a:pt x="355" y="1566"/>
                </a:lnTo>
                <a:lnTo>
                  <a:pt x="243" y="1827"/>
                </a:lnTo>
                <a:lnTo>
                  <a:pt x="131" y="2088"/>
                </a:lnTo>
                <a:lnTo>
                  <a:pt x="56" y="2386"/>
                </a:lnTo>
                <a:lnTo>
                  <a:pt x="19" y="2666"/>
                </a:lnTo>
                <a:lnTo>
                  <a:pt x="0" y="2983"/>
                </a:lnTo>
                <a:lnTo>
                  <a:pt x="19" y="3281"/>
                </a:lnTo>
                <a:lnTo>
                  <a:pt x="56" y="3579"/>
                </a:lnTo>
                <a:lnTo>
                  <a:pt x="131" y="3859"/>
                </a:lnTo>
                <a:lnTo>
                  <a:pt x="243" y="4138"/>
                </a:lnTo>
                <a:lnTo>
                  <a:pt x="355" y="4399"/>
                </a:lnTo>
                <a:lnTo>
                  <a:pt x="504" y="4642"/>
                </a:lnTo>
                <a:lnTo>
                  <a:pt x="671" y="4865"/>
                </a:lnTo>
                <a:lnTo>
                  <a:pt x="877" y="5070"/>
                </a:lnTo>
                <a:lnTo>
                  <a:pt x="1082" y="5275"/>
                </a:lnTo>
                <a:lnTo>
                  <a:pt x="1305" y="5443"/>
                </a:lnTo>
                <a:lnTo>
                  <a:pt x="1548" y="5592"/>
                </a:lnTo>
                <a:lnTo>
                  <a:pt x="1809" y="5723"/>
                </a:lnTo>
                <a:lnTo>
                  <a:pt x="2088" y="5816"/>
                </a:lnTo>
                <a:lnTo>
                  <a:pt x="2368" y="5890"/>
                </a:lnTo>
                <a:lnTo>
                  <a:pt x="2666" y="5928"/>
                </a:lnTo>
                <a:lnTo>
                  <a:pt x="2964" y="5946"/>
                </a:lnTo>
                <a:lnTo>
                  <a:pt x="3318" y="5928"/>
                </a:lnTo>
                <a:lnTo>
                  <a:pt x="3635" y="5872"/>
                </a:lnTo>
                <a:lnTo>
                  <a:pt x="3952" y="5779"/>
                </a:lnTo>
                <a:lnTo>
                  <a:pt x="4269" y="5648"/>
                </a:lnTo>
                <a:lnTo>
                  <a:pt x="4549" y="5499"/>
                </a:lnTo>
                <a:lnTo>
                  <a:pt x="4810" y="5313"/>
                </a:lnTo>
                <a:lnTo>
                  <a:pt x="5052" y="5089"/>
                </a:lnTo>
                <a:lnTo>
                  <a:pt x="5276" y="4847"/>
                </a:lnTo>
                <a:lnTo>
                  <a:pt x="5294" y="4809"/>
                </a:lnTo>
                <a:lnTo>
                  <a:pt x="5313" y="4772"/>
                </a:lnTo>
                <a:lnTo>
                  <a:pt x="5313" y="4735"/>
                </a:lnTo>
                <a:lnTo>
                  <a:pt x="5294" y="4697"/>
                </a:lnTo>
                <a:lnTo>
                  <a:pt x="5257" y="4660"/>
                </a:lnTo>
                <a:lnTo>
                  <a:pt x="5238" y="4642"/>
                </a:lnTo>
                <a:lnTo>
                  <a:pt x="5182" y="4623"/>
                </a:lnTo>
                <a:lnTo>
                  <a:pt x="5145" y="4623"/>
                </a:lnTo>
                <a:lnTo>
                  <a:pt x="4884" y="4660"/>
                </a:lnTo>
                <a:lnTo>
                  <a:pt x="4604" y="4660"/>
                </a:lnTo>
                <a:lnTo>
                  <a:pt x="4362" y="4642"/>
                </a:lnTo>
                <a:lnTo>
                  <a:pt x="4101" y="4586"/>
                </a:lnTo>
                <a:lnTo>
                  <a:pt x="3859" y="4511"/>
                </a:lnTo>
                <a:lnTo>
                  <a:pt x="3635" y="4399"/>
                </a:lnTo>
                <a:lnTo>
                  <a:pt x="3430" y="4269"/>
                </a:lnTo>
                <a:lnTo>
                  <a:pt x="3225" y="4120"/>
                </a:lnTo>
                <a:lnTo>
                  <a:pt x="3039" y="3952"/>
                </a:lnTo>
                <a:lnTo>
                  <a:pt x="2871" y="3765"/>
                </a:lnTo>
                <a:lnTo>
                  <a:pt x="2740" y="3560"/>
                </a:lnTo>
                <a:lnTo>
                  <a:pt x="2610" y="3355"/>
                </a:lnTo>
                <a:lnTo>
                  <a:pt x="2517" y="3113"/>
                </a:lnTo>
                <a:lnTo>
                  <a:pt x="2442" y="2871"/>
                </a:lnTo>
                <a:lnTo>
                  <a:pt x="2405" y="2610"/>
                </a:lnTo>
                <a:lnTo>
                  <a:pt x="2386" y="2330"/>
                </a:lnTo>
                <a:lnTo>
                  <a:pt x="2405" y="2032"/>
                </a:lnTo>
                <a:lnTo>
                  <a:pt x="2461" y="1734"/>
                </a:lnTo>
                <a:lnTo>
                  <a:pt x="2554" y="1435"/>
                </a:lnTo>
                <a:lnTo>
                  <a:pt x="2703" y="1175"/>
                </a:lnTo>
                <a:lnTo>
                  <a:pt x="2871" y="914"/>
                </a:lnTo>
                <a:lnTo>
                  <a:pt x="3076" y="690"/>
                </a:lnTo>
                <a:lnTo>
                  <a:pt x="3300" y="485"/>
                </a:lnTo>
                <a:lnTo>
                  <a:pt x="3561" y="317"/>
                </a:lnTo>
                <a:lnTo>
                  <a:pt x="3598" y="280"/>
                </a:lnTo>
                <a:lnTo>
                  <a:pt x="3617" y="243"/>
                </a:lnTo>
                <a:lnTo>
                  <a:pt x="3635" y="205"/>
                </a:lnTo>
                <a:lnTo>
                  <a:pt x="3635" y="168"/>
                </a:lnTo>
                <a:lnTo>
                  <a:pt x="3617" y="131"/>
                </a:lnTo>
                <a:lnTo>
                  <a:pt x="3598" y="93"/>
                </a:lnTo>
                <a:lnTo>
                  <a:pt x="3561" y="75"/>
                </a:lnTo>
                <a:lnTo>
                  <a:pt x="3523" y="56"/>
                </a:lnTo>
                <a:lnTo>
                  <a:pt x="3244" y="19"/>
                </a:lnTo>
                <a:lnTo>
                  <a:pt x="2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185710" y="2743814"/>
            <a:ext cx="226050" cy="135752"/>
          </a:xfrm>
          <a:custGeom>
            <a:rect b="b" l="l" r="r" t="t"/>
            <a:pathLst>
              <a:path extrusionOk="0" h="4456" w="7420">
                <a:moveTo>
                  <a:pt x="1492" y="2051"/>
                </a:moveTo>
                <a:lnTo>
                  <a:pt x="1622" y="2069"/>
                </a:lnTo>
                <a:lnTo>
                  <a:pt x="1137" y="2927"/>
                </a:lnTo>
                <a:lnTo>
                  <a:pt x="1119" y="3001"/>
                </a:lnTo>
                <a:lnTo>
                  <a:pt x="1119" y="3076"/>
                </a:lnTo>
                <a:lnTo>
                  <a:pt x="1119" y="3150"/>
                </a:lnTo>
                <a:lnTo>
                  <a:pt x="1156" y="3206"/>
                </a:lnTo>
                <a:lnTo>
                  <a:pt x="1193" y="3262"/>
                </a:lnTo>
                <a:lnTo>
                  <a:pt x="1249" y="3318"/>
                </a:lnTo>
                <a:lnTo>
                  <a:pt x="1305" y="3337"/>
                </a:lnTo>
                <a:lnTo>
                  <a:pt x="1398" y="3355"/>
                </a:lnTo>
                <a:lnTo>
                  <a:pt x="2330" y="3355"/>
                </a:lnTo>
                <a:lnTo>
                  <a:pt x="2274" y="3467"/>
                </a:lnTo>
                <a:lnTo>
                  <a:pt x="2200" y="3579"/>
                </a:lnTo>
                <a:lnTo>
                  <a:pt x="2107" y="3672"/>
                </a:lnTo>
                <a:lnTo>
                  <a:pt x="1995" y="3747"/>
                </a:lnTo>
                <a:lnTo>
                  <a:pt x="1883" y="3821"/>
                </a:lnTo>
                <a:lnTo>
                  <a:pt x="1753" y="3859"/>
                </a:lnTo>
                <a:lnTo>
                  <a:pt x="1622" y="3896"/>
                </a:lnTo>
                <a:lnTo>
                  <a:pt x="1492" y="3896"/>
                </a:lnTo>
                <a:lnTo>
                  <a:pt x="1287" y="3877"/>
                </a:lnTo>
                <a:lnTo>
                  <a:pt x="1119" y="3840"/>
                </a:lnTo>
                <a:lnTo>
                  <a:pt x="970" y="3747"/>
                </a:lnTo>
                <a:lnTo>
                  <a:pt x="821" y="3635"/>
                </a:lnTo>
                <a:lnTo>
                  <a:pt x="709" y="3505"/>
                </a:lnTo>
                <a:lnTo>
                  <a:pt x="634" y="3337"/>
                </a:lnTo>
                <a:lnTo>
                  <a:pt x="578" y="3169"/>
                </a:lnTo>
                <a:lnTo>
                  <a:pt x="560" y="2983"/>
                </a:lnTo>
                <a:lnTo>
                  <a:pt x="578" y="2796"/>
                </a:lnTo>
                <a:lnTo>
                  <a:pt x="634" y="2610"/>
                </a:lnTo>
                <a:lnTo>
                  <a:pt x="709" y="2461"/>
                </a:lnTo>
                <a:lnTo>
                  <a:pt x="821" y="2330"/>
                </a:lnTo>
                <a:lnTo>
                  <a:pt x="970" y="2200"/>
                </a:lnTo>
                <a:lnTo>
                  <a:pt x="1119" y="2125"/>
                </a:lnTo>
                <a:lnTo>
                  <a:pt x="1287" y="2069"/>
                </a:lnTo>
                <a:lnTo>
                  <a:pt x="1492" y="2051"/>
                </a:lnTo>
                <a:close/>
                <a:moveTo>
                  <a:pt x="5928" y="2051"/>
                </a:moveTo>
                <a:lnTo>
                  <a:pt x="6133" y="2069"/>
                </a:lnTo>
                <a:lnTo>
                  <a:pt x="6301" y="2125"/>
                </a:lnTo>
                <a:lnTo>
                  <a:pt x="6468" y="2218"/>
                </a:lnTo>
                <a:lnTo>
                  <a:pt x="6618" y="2349"/>
                </a:lnTo>
                <a:lnTo>
                  <a:pt x="6729" y="2479"/>
                </a:lnTo>
                <a:lnTo>
                  <a:pt x="6804" y="2647"/>
                </a:lnTo>
                <a:lnTo>
                  <a:pt x="6860" y="2833"/>
                </a:lnTo>
                <a:lnTo>
                  <a:pt x="6860" y="3039"/>
                </a:lnTo>
                <a:lnTo>
                  <a:pt x="6841" y="3206"/>
                </a:lnTo>
                <a:lnTo>
                  <a:pt x="6785" y="3355"/>
                </a:lnTo>
                <a:lnTo>
                  <a:pt x="6692" y="3505"/>
                </a:lnTo>
                <a:lnTo>
                  <a:pt x="6599" y="3635"/>
                </a:lnTo>
                <a:lnTo>
                  <a:pt x="6468" y="3747"/>
                </a:lnTo>
                <a:lnTo>
                  <a:pt x="6319" y="3821"/>
                </a:lnTo>
                <a:lnTo>
                  <a:pt x="6152" y="3877"/>
                </a:lnTo>
                <a:lnTo>
                  <a:pt x="5984" y="3915"/>
                </a:lnTo>
                <a:lnTo>
                  <a:pt x="5797" y="3896"/>
                </a:lnTo>
                <a:lnTo>
                  <a:pt x="5611" y="3859"/>
                </a:lnTo>
                <a:lnTo>
                  <a:pt x="5443" y="3765"/>
                </a:lnTo>
                <a:lnTo>
                  <a:pt x="5294" y="3654"/>
                </a:lnTo>
                <a:lnTo>
                  <a:pt x="5182" y="3523"/>
                </a:lnTo>
                <a:lnTo>
                  <a:pt x="5089" y="3355"/>
                </a:lnTo>
                <a:lnTo>
                  <a:pt x="5033" y="3169"/>
                </a:lnTo>
                <a:lnTo>
                  <a:pt x="5015" y="2983"/>
                </a:lnTo>
                <a:lnTo>
                  <a:pt x="5033" y="2796"/>
                </a:lnTo>
                <a:lnTo>
                  <a:pt x="5070" y="2628"/>
                </a:lnTo>
                <a:lnTo>
                  <a:pt x="5164" y="2479"/>
                </a:lnTo>
                <a:lnTo>
                  <a:pt x="5257" y="2349"/>
                </a:lnTo>
                <a:lnTo>
                  <a:pt x="5835" y="3299"/>
                </a:lnTo>
                <a:lnTo>
                  <a:pt x="5891" y="3355"/>
                </a:lnTo>
                <a:lnTo>
                  <a:pt x="5947" y="3374"/>
                </a:lnTo>
                <a:lnTo>
                  <a:pt x="6021" y="3393"/>
                </a:lnTo>
                <a:lnTo>
                  <a:pt x="6096" y="3355"/>
                </a:lnTo>
                <a:lnTo>
                  <a:pt x="6245" y="3262"/>
                </a:lnTo>
                <a:lnTo>
                  <a:pt x="6301" y="3225"/>
                </a:lnTo>
                <a:lnTo>
                  <a:pt x="6338" y="3150"/>
                </a:lnTo>
                <a:lnTo>
                  <a:pt x="6338" y="3076"/>
                </a:lnTo>
                <a:lnTo>
                  <a:pt x="6319" y="3020"/>
                </a:lnTo>
                <a:lnTo>
                  <a:pt x="5760" y="2069"/>
                </a:lnTo>
                <a:lnTo>
                  <a:pt x="5928" y="2051"/>
                </a:lnTo>
                <a:close/>
                <a:moveTo>
                  <a:pt x="3430" y="0"/>
                </a:moveTo>
                <a:lnTo>
                  <a:pt x="3356" y="19"/>
                </a:lnTo>
                <a:lnTo>
                  <a:pt x="3300" y="56"/>
                </a:lnTo>
                <a:lnTo>
                  <a:pt x="3262" y="112"/>
                </a:lnTo>
                <a:lnTo>
                  <a:pt x="3244" y="187"/>
                </a:lnTo>
                <a:lnTo>
                  <a:pt x="3244" y="373"/>
                </a:lnTo>
                <a:lnTo>
                  <a:pt x="3262" y="448"/>
                </a:lnTo>
                <a:lnTo>
                  <a:pt x="3300" y="503"/>
                </a:lnTo>
                <a:lnTo>
                  <a:pt x="3356" y="541"/>
                </a:lnTo>
                <a:lnTo>
                  <a:pt x="3430" y="559"/>
                </a:lnTo>
                <a:lnTo>
                  <a:pt x="4194" y="559"/>
                </a:lnTo>
                <a:lnTo>
                  <a:pt x="4418" y="932"/>
                </a:lnTo>
                <a:lnTo>
                  <a:pt x="2647" y="932"/>
                </a:lnTo>
                <a:lnTo>
                  <a:pt x="2554" y="839"/>
                </a:lnTo>
                <a:lnTo>
                  <a:pt x="2461" y="746"/>
                </a:lnTo>
                <a:lnTo>
                  <a:pt x="2349" y="671"/>
                </a:lnTo>
                <a:lnTo>
                  <a:pt x="2219" y="597"/>
                </a:lnTo>
                <a:lnTo>
                  <a:pt x="2069" y="541"/>
                </a:lnTo>
                <a:lnTo>
                  <a:pt x="1902" y="503"/>
                </a:lnTo>
                <a:lnTo>
                  <a:pt x="1715" y="485"/>
                </a:lnTo>
                <a:lnTo>
                  <a:pt x="1492" y="466"/>
                </a:lnTo>
                <a:lnTo>
                  <a:pt x="839" y="466"/>
                </a:lnTo>
                <a:lnTo>
                  <a:pt x="783" y="485"/>
                </a:lnTo>
                <a:lnTo>
                  <a:pt x="727" y="485"/>
                </a:lnTo>
                <a:lnTo>
                  <a:pt x="634" y="559"/>
                </a:lnTo>
                <a:lnTo>
                  <a:pt x="578" y="653"/>
                </a:lnTo>
                <a:lnTo>
                  <a:pt x="560" y="690"/>
                </a:lnTo>
                <a:lnTo>
                  <a:pt x="560" y="764"/>
                </a:lnTo>
                <a:lnTo>
                  <a:pt x="578" y="858"/>
                </a:lnTo>
                <a:lnTo>
                  <a:pt x="634" y="951"/>
                </a:lnTo>
                <a:lnTo>
                  <a:pt x="727" y="1007"/>
                </a:lnTo>
                <a:lnTo>
                  <a:pt x="839" y="1025"/>
                </a:lnTo>
                <a:lnTo>
                  <a:pt x="1585" y="1025"/>
                </a:lnTo>
                <a:lnTo>
                  <a:pt x="1678" y="1044"/>
                </a:lnTo>
                <a:lnTo>
                  <a:pt x="1753" y="1081"/>
                </a:lnTo>
                <a:lnTo>
                  <a:pt x="1827" y="1119"/>
                </a:lnTo>
                <a:lnTo>
                  <a:pt x="1939" y="1212"/>
                </a:lnTo>
                <a:lnTo>
                  <a:pt x="2032" y="1324"/>
                </a:lnTo>
                <a:lnTo>
                  <a:pt x="1902" y="1547"/>
                </a:lnTo>
                <a:lnTo>
                  <a:pt x="1678" y="1510"/>
                </a:lnTo>
                <a:lnTo>
                  <a:pt x="1436" y="1491"/>
                </a:lnTo>
                <a:lnTo>
                  <a:pt x="1287" y="1510"/>
                </a:lnTo>
                <a:lnTo>
                  <a:pt x="1137" y="1529"/>
                </a:lnTo>
                <a:lnTo>
                  <a:pt x="1007" y="1566"/>
                </a:lnTo>
                <a:lnTo>
                  <a:pt x="876" y="1622"/>
                </a:lnTo>
                <a:lnTo>
                  <a:pt x="746" y="1678"/>
                </a:lnTo>
                <a:lnTo>
                  <a:pt x="634" y="1752"/>
                </a:lnTo>
                <a:lnTo>
                  <a:pt x="522" y="1846"/>
                </a:lnTo>
                <a:lnTo>
                  <a:pt x="429" y="1939"/>
                </a:lnTo>
                <a:lnTo>
                  <a:pt x="336" y="2032"/>
                </a:lnTo>
                <a:lnTo>
                  <a:pt x="243" y="2144"/>
                </a:lnTo>
                <a:lnTo>
                  <a:pt x="187" y="2274"/>
                </a:lnTo>
                <a:lnTo>
                  <a:pt x="112" y="2386"/>
                </a:lnTo>
                <a:lnTo>
                  <a:pt x="75" y="2517"/>
                </a:lnTo>
                <a:lnTo>
                  <a:pt x="38" y="2666"/>
                </a:lnTo>
                <a:lnTo>
                  <a:pt x="0" y="2796"/>
                </a:lnTo>
                <a:lnTo>
                  <a:pt x="0" y="2945"/>
                </a:lnTo>
                <a:lnTo>
                  <a:pt x="0" y="3094"/>
                </a:lnTo>
                <a:lnTo>
                  <a:pt x="19" y="3244"/>
                </a:lnTo>
                <a:lnTo>
                  <a:pt x="56" y="3393"/>
                </a:lnTo>
                <a:lnTo>
                  <a:pt x="112" y="3542"/>
                </a:lnTo>
                <a:lnTo>
                  <a:pt x="168" y="3672"/>
                </a:lnTo>
                <a:lnTo>
                  <a:pt x="243" y="3784"/>
                </a:lnTo>
                <a:lnTo>
                  <a:pt x="317" y="3915"/>
                </a:lnTo>
                <a:lnTo>
                  <a:pt x="429" y="4008"/>
                </a:lnTo>
                <a:lnTo>
                  <a:pt x="522" y="4120"/>
                </a:lnTo>
                <a:lnTo>
                  <a:pt x="634" y="4194"/>
                </a:lnTo>
                <a:lnTo>
                  <a:pt x="765" y="4269"/>
                </a:lnTo>
                <a:lnTo>
                  <a:pt x="895" y="4343"/>
                </a:lnTo>
                <a:lnTo>
                  <a:pt x="1044" y="4399"/>
                </a:lnTo>
                <a:lnTo>
                  <a:pt x="1175" y="4437"/>
                </a:lnTo>
                <a:lnTo>
                  <a:pt x="1324" y="4455"/>
                </a:lnTo>
                <a:lnTo>
                  <a:pt x="1492" y="4455"/>
                </a:lnTo>
                <a:lnTo>
                  <a:pt x="1734" y="4437"/>
                </a:lnTo>
                <a:lnTo>
                  <a:pt x="1976" y="4381"/>
                </a:lnTo>
                <a:lnTo>
                  <a:pt x="2200" y="4287"/>
                </a:lnTo>
                <a:lnTo>
                  <a:pt x="2405" y="4138"/>
                </a:lnTo>
                <a:lnTo>
                  <a:pt x="2573" y="3989"/>
                </a:lnTo>
                <a:lnTo>
                  <a:pt x="2722" y="3784"/>
                </a:lnTo>
                <a:lnTo>
                  <a:pt x="2834" y="3579"/>
                </a:lnTo>
                <a:lnTo>
                  <a:pt x="2927" y="3355"/>
                </a:lnTo>
                <a:lnTo>
                  <a:pt x="3896" y="3355"/>
                </a:lnTo>
                <a:lnTo>
                  <a:pt x="3952" y="3337"/>
                </a:lnTo>
                <a:lnTo>
                  <a:pt x="4008" y="3318"/>
                </a:lnTo>
                <a:lnTo>
                  <a:pt x="4101" y="3262"/>
                </a:lnTo>
                <a:lnTo>
                  <a:pt x="4157" y="3169"/>
                </a:lnTo>
                <a:lnTo>
                  <a:pt x="4176" y="3113"/>
                </a:lnTo>
                <a:lnTo>
                  <a:pt x="4176" y="3057"/>
                </a:lnTo>
                <a:lnTo>
                  <a:pt x="4176" y="2852"/>
                </a:lnTo>
                <a:lnTo>
                  <a:pt x="4213" y="2647"/>
                </a:lnTo>
                <a:lnTo>
                  <a:pt x="4250" y="2461"/>
                </a:lnTo>
                <a:lnTo>
                  <a:pt x="4325" y="2256"/>
                </a:lnTo>
                <a:lnTo>
                  <a:pt x="4418" y="2088"/>
                </a:lnTo>
                <a:lnTo>
                  <a:pt x="4530" y="1901"/>
                </a:lnTo>
                <a:lnTo>
                  <a:pt x="4679" y="1752"/>
                </a:lnTo>
                <a:lnTo>
                  <a:pt x="4828" y="1603"/>
                </a:lnTo>
                <a:lnTo>
                  <a:pt x="4977" y="1846"/>
                </a:lnTo>
                <a:lnTo>
                  <a:pt x="4865" y="1957"/>
                </a:lnTo>
                <a:lnTo>
                  <a:pt x="4754" y="2069"/>
                </a:lnTo>
                <a:lnTo>
                  <a:pt x="4660" y="2218"/>
                </a:lnTo>
                <a:lnTo>
                  <a:pt x="4586" y="2349"/>
                </a:lnTo>
                <a:lnTo>
                  <a:pt x="4530" y="2498"/>
                </a:lnTo>
                <a:lnTo>
                  <a:pt x="4493" y="2647"/>
                </a:lnTo>
                <a:lnTo>
                  <a:pt x="4455" y="2815"/>
                </a:lnTo>
                <a:lnTo>
                  <a:pt x="4455" y="2983"/>
                </a:lnTo>
                <a:lnTo>
                  <a:pt x="4455" y="3132"/>
                </a:lnTo>
                <a:lnTo>
                  <a:pt x="4493" y="3281"/>
                </a:lnTo>
                <a:lnTo>
                  <a:pt x="4530" y="3430"/>
                </a:lnTo>
                <a:lnTo>
                  <a:pt x="4567" y="3560"/>
                </a:lnTo>
                <a:lnTo>
                  <a:pt x="4642" y="3691"/>
                </a:lnTo>
                <a:lnTo>
                  <a:pt x="4716" y="3803"/>
                </a:lnTo>
                <a:lnTo>
                  <a:pt x="4791" y="3915"/>
                </a:lnTo>
                <a:lnTo>
                  <a:pt x="4884" y="4026"/>
                </a:lnTo>
                <a:lnTo>
                  <a:pt x="4996" y="4120"/>
                </a:lnTo>
                <a:lnTo>
                  <a:pt x="5108" y="4213"/>
                </a:lnTo>
                <a:lnTo>
                  <a:pt x="5220" y="4287"/>
                </a:lnTo>
                <a:lnTo>
                  <a:pt x="5350" y="4343"/>
                </a:lnTo>
                <a:lnTo>
                  <a:pt x="5481" y="4399"/>
                </a:lnTo>
                <a:lnTo>
                  <a:pt x="5630" y="4437"/>
                </a:lnTo>
                <a:lnTo>
                  <a:pt x="5779" y="4455"/>
                </a:lnTo>
                <a:lnTo>
                  <a:pt x="6077" y="4455"/>
                </a:lnTo>
                <a:lnTo>
                  <a:pt x="6226" y="4437"/>
                </a:lnTo>
                <a:lnTo>
                  <a:pt x="6375" y="4399"/>
                </a:lnTo>
                <a:lnTo>
                  <a:pt x="6506" y="4343"/>
                </a:lnTo>
                <a:lnTo>
                  <a:pt x="6636" y="4287"/>
                </a:lnTo>
                <a:lnTo>
                  <a:pt x="6767" y="4213"/>
                </a:lnTo>
                <a:lnTo>
                  <a:pt x="6879" y="4120"/>
                </a:lnTo>
                <a:lnTo>
                  <a:pt x="6990" y="4026"/>
                </a:lnTo>
                <a:lnTo>
                  <a:pt x="7084" y="3915"/>
                </a:lnTo>
                <a:lnTo>
                  <a:pt x="7177" y="3803"/>
                </a:lnTo>
                <a:lnTo>
                  <a:pt x="7251" y="3672"/>
                </a:lnTo>
                <a:lnTo>
                  <a:pt x="7307" y="3542"/>
                </a:lnTo>
                <a:lnTo>
                  <a:pt x="7363" y="3411"/>
                </a:lnTo>
                <a:lnTo>
                  <a:pt x="7400" y="3262"/>
                </a:lnTo>
                <a:lnTo>
                  <a:pt x="7419" y="3113"/>
                </a:lnTo>
                <a:lnTo>
                  <a:pt x="7419" y="2964"/>
                </a:lnTo>
                <a:lnTo>
                  <a:pt x="7419" y="2815"/>
                </a:lnTo>
                <a:lnTo>
                  <a:pt x="7382" y="2666"/>
                </a:lnTo>
                <a:lnTo>
                  <a:pt x="7345" y="2535"/>
                </a:lnTo>
                <a:lnTo>
                  <a:pt x="7307" y="2386"/>
                </a:lnTo>
                <a:lnTo>
                  <a:pt x="7233" y="2274"/>
                </a:lnTo>
                <a:lnTo>
                  <a:pt x="7158" y="2144"/>
                </a:lnTo>
                <a:lnTo>
                  <a:pt x="7084" y="2032"/>
                </a:lnTo>
                <a:lnTo>
                  <a:pt x="6990" y="1920"/>
                </a:lnTo>
                <a:lnTo>
                  <a:pt x="6879" y="1827"/>
                </a:lnTo>
                <a:lnTo>
                  <a:pt x="6767" y="1752"/>
                </a:lnTo>
                <a:lnTo>
                  <a:pt x="6655" y="1678"/>
                </a:lnTo>
                <a:lnTo>
                  <a:pt x="6524" y="1603"/>
                </a:lnTo>
                <a:lnTo>
                  <a:pt x="6375" y="1566"/>
                </a:lnTo>
                <a:lnTo>
                  <a:pt x="6245" y="1529"/>
                </a:lnTo>
                <a:lnTo>
                  <a:pt x="6096" y="1510"/>
                </a:lnTo>
                <a:lnTo>
                  <a:pt x="5947" y="1491"/>
                </a:lnTo>
                <a:lnTo>
                  <a:pt x="5704" y="1510"/>
                </a:lnTo>
                <a:lnTo>
                  <a:pt x="5462" y="1566"/>
                </a:lnTo>
                <a:lnTo>
                  <a:pt x="5070" y="932"/>
                </a:lnTo>
                <a:lnTo>
                  <a:pt x="6077" y="932"/>
                </a:lnTo>
                <a:lnTo>
                  <a:pt x="6133" y="914"/>
                </a:lnTo>
                <a:lnTo>
                  <a:pt x="6226" y="858"/>
                </a:lnTo>
                <a:lnTo>
                  <a:pt x="6282" y="764"/>
                </a:lnTo>
                <a:lnTo>
                  <a:pt x="6301" y="709"/>
                </a:lnTo>
                <a:lnTo>
                  <a:pt x="6301" y="653"/>
                </a:lnTo>
                <a:lnTo>
                  <a:pt x="6301" y="280"/>
                </a:lnTo>
                <a:lnTo>
                  <a:pt x="6301" y="224"/>
                </a:lnTo>
                <a:lnTo>
                  <a:pt x="6282" y="187"/>
                </a:lnTo>
                <a:lnTo>
                  <a:pt x="6226" y="93"/>
                </a:lnTo>
                <a:lnTo>
                  <a:pt x="6133" y="37"/>
                </a:lnTo>
                <a:lnTo>
                  <a:pt x="6077" y="19"/>
                </a:lnTo>
                <a:lnTo>
                  <a:pt x="6021" y="0"/>
                </a:lnTo>
                <a:lnTo>
                  <a:pt x="5499" y="0"/>
                </a:lnTo>
                <a:lnTo>
                  <a:pt x="5443" y="19"/>
                </a:lnTo>
                <a:lnTo>
                  <a:pt x="5387" y="37"/>
                </a:lnTo>
                <a:lnTo>
                  <a:pt x="5350" y="56"/>
                </a:lnTo>
                <a:lnTo>
                  <a:pt x="5294" y="93"/>
                </a:lnTo>
                <a:lnTo>
                  <a:pt x="4865" y="578"/>
                </a:lnTo>
                <a:lnTo>
                  <a:pt x="4604" y="149"/>
                </a:lnTo>
                <a:lnTo>
                  <a:pt x="4549" y="93"/>
                </a:lnTo>
                <a:lnTo>
                  <a:pt x="4493" y="37"/>
                </a:lnTo>
                <a:lnTo>
                  <a:pt x="4437" y="19"/>
                </a:lnTo>
                <a:lnTo>
                  <a:pt x="43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2724601" y="2743814"/>
            <a:ext cx="226629" cy="181175"/>
          </a:xfrm>
          <a:custGeom>
            <a:rect b="b" l="l" r="r" t="t"/>
            <a:pathLst>
              <a:path extrusionOk="0" h="5947" w="7439">
                <a:moveTo>
                  <a:pt x="3729" y="1063"/>
                </a:moveTo>
                <a:lnTo>
                  <a:pt x="4717" y="2610"/>
                </a:lnTo>
                <a:lnTo>
                  <a:pt x="3729" y="2610"/>
                </a:lnTo>
                <a:lnTo>
                  <a:pt x="2983" y="3355"/>
                </a:lnTo>
                <a:lnTo>
                  <a:pt x="2536" y="2908"/>
                </a:lnTo>
                <a:lnTo>
                  <a:pt x="3729" y="1063"/>
                </a:lnTo>
                <a:close/>
                <a:moveTo>
                  <a:pt x="3729" y="0"/>
                </a:moveTo>
                <a:lnTo>
                  <a:pt x="3636" y="19"/>
                </a:lnTo>
                <a:lnTo>
                  <a:pt x="3542" y="56"/>
                </a:lnTo>
                <a:lnTo>
                  <a:pt x="3468" y="112"/>
                </a:lnTo>
                <a:lnTo>
                  <a:pt x="3412" y="187"/>
                </a:lnTo>
                <a:lnTo>
                  <a:pt x="75" y="5368"/>
                </a:lnTo>
                <a:lnTo>
                  <a:pt x="20" y="5462"/>
                </a:lnTo>
                <a:lnTo>
                  <a:pt x="1" y="5555"/>
                </a:lnTo>
                <a:lnTo>
                  <a:pt x="20" y="5667"/>
                </a:lnTo>
                <a:lnTo>
                  <a:pt x="57" y="5760"/>
                </a:lnTo>
                <a:lnTo>
                  <a:pt x="113" y="5834"/>
                </a:lnTo>
                <a:lnTo>
                  <a:pt x="187" y="5890"/>
                </a:lnTo>
                <a:lnTo>
                  <a:pt x="280" y="5928"/>
                </a:lnTo>
                <a:lnTo>
                  <a:pt x="374" y="5946"/>
                </a:lnTo>
                <a:lnTo>
                  <a:pt x="7065" y="5946"/>
                </a:lnTo>
                <a:lnTo>
                  <a:pt x="7159" y="5928"/>
                </a:lnTo>
                <a:lnTo>
                  <a:pt x="7252" y="5890"/>
                </a:lnTo>
                <a:lnTo>
                  <a:pt x="7326" y="5834"/>
                </a:lnTo>
                <a:lnTo>
                  <a:pt x="7382" y="5760"/>
                </a:lnTo>
                <a:lnTo>
                  <a:pt x="7420" y="5667"/>
                </a:lnTo>
                <a:lnTo>
                  <a:pt x="7438" y="5555"/>
                </a:lnTo>
                <a:lnTo>
                  <a:pt x="7420" y="5462"/>
                </a:lnTo>
                <a:lnTo>
                  <a:pt x="7382" y="5368"/>
                </a:lnTo>
                <a:lnTo>
                  <a:pt x="4027" y="187"/>
                </a:lnTo>
                <a:lnTo>
                  <a:pt x="3971" y="112"/>
                </a:lnTo>
                <a:lnTo>
                  <a:pt x="3897" y="56"/>
                </a:lnTo>
                <a:lnTo>
                  <a:pt x="3822" y="19"/>
                </a:lnTo>
                <a:lnTo>
                  <a:pt x="3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2268063" y="2743814"/>
            <a:ext cx="203323" cy="135752"/>
          </a:xfrm>
          <a:custGeom>
            <a:rect b="b" l="l" r="r" t="t"/>
            <a:pathLst>
              <a:path extrusionOk="0" h="4456" w="6674">
                <a:moveTo>
                  <a:pt x="5797" y="746"/>
                </a:moveTo>
                <a:lnTo>
                  <a:pt x="5853" y="764"/>
                </a:lnTo>
                <a:lnTo>
                  <a:pt x="5891" y="783"/>
                </a:lnTo>
                <a:lnTo>
                  <a:pt x="5928" y="839"/>
                </a:lnTo>
                <a:lnTo>
                  <a:pt x="5928" y="895"/>
                </a:lnTo>
                <a:lnTo>
                  <a:pt x="5928" y="1361"/>
                </a:lnTo>
                <a:lnTo>
                  <a:pt x="5928" y="1398"/>
                </a:lnTo>
                <a:lnTo>
                  <a:pt x="5891" y="1454"/>
                </a:lnTo>
                <a:lnTo>
                  <a:pt x="5853" y="1473"/>
                </a:lnTo>
                <a:lnTo>
                  <a:pt x="5797" y="1491"/>
                </a:lnTo>
                <a:lnTo>
                  <a:pt x="1622" y="1491"/>
                </a:lnTo>
                <a:lnTo>
                  <a:pt x="1566" y="1473"/>
                </a:lnTo>
                <a:lnTo>
                  <a:pt x="1529" y="1454"/>
                </a:lnTo>
                <a:lnTo>
                  <a:pt x="1492" y="1398"/>
                </a:lnTo>
                <a:lnTo>
                  <a:pt x="1473" y="1361"/>
                </a:lnTo>
                <a:lnTo>
                  <a:pt x="1473" y="895"/>
                </a:lnTo>
                <a:lnTo>
                  <a:pt x="1492" y="839"/>
                </a:lnTo>
                <a:lnTo>
                  <a:pt x="1529" y="783"/>
                </a:lnTo>
                <a:lnTo>
                  <a:pt x="1566" y="764"/>
                </a:lnTo>
                <a:lnTo>
                  <a:pt x="1622" y="746"/>
                </a:lnTo>
                <a:close/>
                <a:moveTo>
                  <a:pt x="3430" y="2237"/>
                </a:moveTo>
                <a:lnTo>
                  <a:pt x="3486" y="2274"/>
                </a:lnTo>
                <a:lnTo>
                  <a:pt x="3505" y="2312"/>
                </a:lnTo>
                <a:lnTo>
                  <a:pt x="3523" y="2367"/>
                </a:lnTo>
                <a:lnTo>
                  <a:pt x="3523" y="2461"/>
                </a:lnTo>
                <a:lnTo>
                  <a:pt x="3505" y="2517"/>
                </a:lnTo>
                <a:lnTo>
                  <a:pt x="3486" y="2573"/>
                </a:lnTo>
                <a:lnTo>
                  <a:pt x="3430" y="2591"/>
                </a:lnTo>
                <a:lnTo>
                  <a:pt x="3374" y="2610"/>
                </a:lnTo>
                <a:lnTo>
                  <a:pt x="1622" y="2610"/>
                </a:lnTo>
                <a:lnTo>
                  <a:pt x="1566" y="2591"/>
                </a:lnTo>
                <a:lnTo>
                  <a:pt x="1529" y="2573"/>
                </a:lnTo>
                <a:lnTo>
                  <a:pt x="1492" y="2517"/>
                </a:lnTo>
                <a:lnTo>
                  <a:pt x="1473" y="2461"/>
                </a:lnTo>
                <a:lnTo>
                  <a:pt x="1473" y="2367"/>
                </a:lnTo>
                <a:lnTo>
                  <a:pt x="1492" y="2312"/>
                </a:lnTo>
                <a:lnTo>
                  <a:pt x="1529" y="2274"/>
                </a:lnTo>
                <a:lnTo>
                  <a:pt x="1566" y="2237"/>
                </a:lnTo>
                <a:close/>
                <a:moveTo>
                  <a:pt x="5853" y="2237"/>
                </a:moveTo>
                <a:lnTo>
                  <a:pt x="5891" y="2274"/>
                </a:lnTo>
                <a:lnTo>
                  <a:pt x="5928" y="2312"/>
                </a:lnTo>
                <a:lnTo>
                  <a:pt x="5928" y="2367"/>
                </a:lnTo>
                <a:lnTo>
                  <a:pt x="5928" y="2461"/>
                </a:lnTo>
                <a:lnTo>
                  <a:pt x="5928" y="2517"/>
                </a:lnTo>
                <a:lnTo>
                  <a:pt x="5891" y="2573"/>
                </a:lnTo>
                <a:lnTo>
                  <a:pt x="5853" y="2591"/>
                </a:lnTo>
                <a:lnTo>
                  <a:pt x="5797" y="2610"/>
                </a:lnTo>
                <a:lnTo>
                  <a:pt x="4027" y="2610"/>
                </a:lnTo>
                <a:lnTo>
                  <a:pt x="3971" y="2591"/>
                </a:lnTo>
                <a:lnTo>
                  <a:pt x="3933" y="2573"/>
                </a:lnTo>
                <a:lnTo>
                  <a:pt x="3896" y="2517"/>
                </a:lnTo>
                <a:lnTo>
                  <a:pt x="3896" y="2461"/>
                </a:lnTo>
                <a:lnTo>
                  <a:pt x="3896" y="2367"/>
                </a:lnTo>
                <a:lnTo>
                  <a:pt x="3896" y="2312"/>
                </a:lnTo>
                <a:lnTo>
                  <a:pt x="3933" y="2274"/>
                </a:lnTo>
                <a:lnTo>
                  <a:pt x="3971" y="2237"/>
                </a:lnTo>
                <a:close/>
                <a:moveTo>
                  <a:pt x="3430" y="3355"/>
                </a:moveTo>
                <a:lnTo>
                  <a:pt x="3486" y="3393"/>
                </a:lnTo>
                <a:lnTo>
                  <a:pt x="3505" y="3430"/>
                </a:lnTo>
                <a:lnTo>
                  <a:pt x="3523" y="3486"/>
                </a:lnTo>
                <a:lnTo>
                  <a:pt x="3523" y="3579"/>
                </a:lnTo>
                <a:lnTo>
                  <a:pt x="3505" y="3635"/>
                </a:lnTo>
                <a:lnTo>
                  <a:pt x="3486" y="3672"/>
                </a:lnTo>
                <a:lnTo>
                  <a:pt x="3430" y="3710"/>
                </a:lnTo>
                <a:lnTo>
                  <a:pt x="3374" y="3728"/>
                </a:lnTo>
                <a:lnTo>
                  <a:pt x="1622" y="3728"/>
                </a:lnTo>
                <a:lnTo>
                  <a:pt x="1566" y="3710"/>
                </a:lnTo>
                <a:lnTo>
                  <a:pt x="1529" y="3672"/>
                </a:lnTo>
                <a:lnTo>
                  <a:pt x="1492" y="3635"/>
                </a:lnTo>
                <a:lnTo>
                  <a:pt x="1473" y="3579"/>
                </a:lnTo>
                <a:lnTo>
                  <a:pt x="1473" y="3486"/>
                </a:lnTo>
                <a:lnTo>
                  <a:pt x="1492" y="3430"/>
                </a:lnTo>
                <a:lnTo>
                  <a:pt x="1529" y="3393"/>
                </a:lnTo>
                <a:lnTo>
                  <a:pt x="1566" y="3355"/>
                </a:lnTo>
                <a:close/>
                <a:moveTo>
                  <a:pt x="5853" y="3355"/>
                </a:moveTo>
                <a:lnTo>
                  <a:pt x="5891" y="3393"/>
                </a:lnTo>
                <a:lnTo>
                  <a:pt x="5928" y="3430"/>
                </a:lnTo>
                <a:lnTo>
                  <a:pt x="5928" y="3486"/>
                </a:lnTo>
                <a:lnTo>
                  <a:pt x="5928" y="3579"/>
                </a:lnTo>
                <a:lnTo>
                  <a:pt x="5928" y="3635"/>
                </a:lnTo>
                <a:lnTo>
                  <a:pt x="5891" y="3672"/>
                </a:lnTo>
                <a:lnTo>
                  <a:pt x="5853" y="3710"/>
                </a:lnTo>
                <a:lnTo>
                  <a:pt x="5797" y="3728"/>
                </a:lnTo>
                <a:lnTo>
                  <a:pt x="4027" y="3728"/>
                </a:lnTo>
                <a:lnTo>
                  <a:pt x="3971" y="3710"/>
                </a:lnTo>
                <a:lnTo>
                  <a:pt x="3933" y="3672"/>
                </a:lnTo>
                <a:lnTo>
                  <a:pt x="3896" y="3635"/>
                </a:lnTo>
                <a:lnTo>
                  <a:pt x="3896" y="3579"/>
                </a:lnTo>
                <a:lnTo>
                  <a:pt x="3896" y="3486"/>
                </a:lnTo>
                <a:lnTo>
                  <a:pt x="3896" y="3430"/>
                </a:lnTo>
                <a:lnTo>
                  <a:pt x="3933" y="3393"/>
                </a:lnTo>
                <a:lnTo>
                  <a:pt x="3971" y="3355"/>
                </a:lnTo>
                <a:close/>
                <a:moveTo>
                  <a:pt x="746" y="932"/>
                </a:moveTo>
                <a:lnTo>
                  <a:pt x="746" y="3821"/>
                </a:lnTo>
                <a:lnTo>
                  <a:pt x="727" y="3859"/>
                </a:lnTo>
                <a:lnTo>
                  <a:pt x="709" y="3877"/>
                </a:lnTo>
                <a:lnTo>
                  <a:pt x="671" y="3896"/>
                </a:lnTo>
                <a:lnTo>
                  <a:pt x="597" y="3896"/>
                </a:lnTo>
                <a:lnTo>
                  <a:pt x="578" y="3877"/>
                </a:lnTo>
                <a:lnTo>
                  <a:pt x="560" y="3840"/>
                </a:lnTo>
                <a:lnTo>
                  <a:pt x="560" y="3803"/>
                </a:lnTo>
                <a:lnTo>
                  <a:pt x="560" y="932"/>
                </a:lnTo>
                <a:close/>
                <a:moveTo>
                  <a:pt x="1007" y="0"/>
                </a:moveTo>
                <a:lnTo>
                  <a:pt x="951" y="19"/>
                </a:lnTo>
                <a:lnTo>
                  <a:pt x="914" y="37"/>
                </a:lnTo>
                <a:lnTo>
                  <a:pt x="821" y="93"/>
                </a:lnTo>
                <a:lnTo>
                  <a:pt x="765" y="187"/>
                </a:lnTo>
                <a:lnTo>
                  <a:pt x="746" y="224"/>
                </a:lnTo>
                <a:lnTo>
                  <a:pt x="746" y="280"/>
                </a:lnTo>
                <a:lnTo>
                  <a:pt x="746" y="373"/>
                </a:lnTo>
                <a:lnTo>
                  <a:pt x="280" y="373"/>
                </a:lnTo>
                <a:lnTo>
                  <a:pt x="224" y="392"/>
                </a:lnTo>
                <a:lnTo>
                  <a:pt x="168" y="392"/>
                </a:lnTo>
                <a:lnTo>
                  <a:pt x="75" y="466"/>
                </a:lnTo>
                <a:lnTo>
                  <a:pt x="19" y="541"/>
                </a:lnTo>
                <a:lnTo>
                  <a:pt x="0" y="597"/>
                </a:lnTo>
                <a:lnTo>
                  <a:pt x="0" y="653"/>
                </a:lnTo>
                <a:lnTo>
                  <a:pt x="0" y="3821"/>
                </a:lnTo>
                <a:lnTo>
                  <a:pt x="0" y="3952"/>
                </a:lnTo>
                <a:lnTo>
                  <a:pt x="38" y="4064"/>
                </a:lnTo>
                <a:lnTo>
                  <a:pt x="112" y="4176"/>
                </a:lnTo>
                <a:lnTo>
                  <a:pt x="187" y="4269"/>
                </a:lnTo>
                <a:lnTo>
                  <a:pt x="280" y="4343"/>
                </a:lnTo>
                <a:lnTo>
                  <a:pt x="392" y="4418"/>
                </a:lnTo>
                <a:lnTo>
                  <a:pt x="522" y="4455"/>
                </a:lnTo>
                <a:lnTo>
                  <a:pt x="6226" y="4455"/>
                </a:lnTo>
                <a:lnTo>
                  <a:pt x="6338" y="4418"/>
                </a:lnTo>
                <a:lnTo>
                  <a:pt x="6431" y="4362"/>
                </a:lnTo>
                <a:lnTo>
                  <a:pt x="6506" y="4306"/>
                </a:lnTo>
                <a:lnTo>
                  <a:pt x="6580" y="4213"/>
                </a:lnTo>
                <a:lnTo>
                  <a:pt x="6636" y="4120"/>
                </a:lnTo>
                <a:lnTo>
                  <a:pt x="6673" y="4026"/>
                </a:lnTo>
                <a:lnTo>
                  <a:pt x="6673" y="3896"/>
                </a:lnTo>
                <a:lnTo>
                  <a:pt x="6673" y="280"/>
                </a:lnTo>
                <a:lnTo>
                  <a:pt x="6673" y="224"/>
                </a:lnTo>
                <a:lnTo>
                  <a:pt x="6655" y="187"/>
                </a:lnTo>
                <a:lnTo>
                  <a:pt x="6599" y="93"/>
                </a:lnTo>
                <a:lnTo>
                  <a:pt x="6506" y="37"/>
                </a:lnTo>
                <a:lnTo>
                  <a:pt x="6450" y="19"/>
                </a:lnTo>
                <a:lnTo>
                  <a:pt x="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1817769" y="2743814"/>
            <a:ext cx="180597" cy="181175"/>
          </a:xfrm>
          <a:custGeom>
            <a:rect b="b" l="l" r="r" t="t"/>
            <a:pathLst>
              <a:path extrusionOk="0" h="5947" w="5928">
                <a:moveTo>
                  <a:pt x="3038" y="764"/>
                </a:moveTo>
                <a:lnTo>
                  <a:pt x="3113" y="783"/>
                </a:lnTo>
                <a:lnTo>
                  <a:pt x="3169" y="820"/>
                </a:lnTo>
                <a:lnTo>
                  <a:pt x="3225" y="858"/>
                </a:lnTo>
                <a:lnTo>
                  <a:pt x="3281" y="914"/>
                </a:lnTo>
                <a:lnTo>
                  <a:pt x="3299" y="988"/>
                </a:lnTo>
                <a:lnTo>
                  <a:pt x="3337" y="1044"/>
                </a:lnTo>
                <a:lnTo>
                  <a:pt x="3337" y="1119"/>
                </a:lnTo>
                <a:lnTo>
                  <a:pt x="3337" y="1193"/>
                </a:lnTo>
                <a:lnTo>
                  <a:pt x="3299" y="1268"/>
                </a:lnTo>
                <a:lnTo>
                  <a:pt x="3281" y="1342"/>
                </a:lnTo>
                <a:lnTo>
                  <a:pt x="3225" y="1398"/>
                </a:lnTo>
                <a:lnTo>
                  <a:pt x="3169" y="1435"/>
                </a:lnTo>
                <a:lnTo>
                  <a:pt x="3113" y="1473"/>
                </a:lnTo>
                <a:lnTo>
                  <a:pt x="3038" y="1491"/>
                </a:lnTo>
                <a:lnTo>
                  <a:pt x="2889" y="1491"/>
                </a:lnTo>
                <a:lnTo>
                  <a:pt x="2815" y="1473"/>
                </a:lnTo>
                <a:lnTo>
                  <a:pt x="2759" y="1435"/>
                </a:lnTo>
                <a:lnTo>
                  <a:pt x="2703" y="1398"/>
                </a:lnTo>
                <a:lnTo>
                  <a:pt x="2666" y="1342"/>
                </a:lnTo>
                <a:lnTo>
                  <a:pt x="2628" y="1268"/>
                </a:lnTo>
                <a:lnTo>
                  <a:pt x="2610" y="1193"/>
                </a:lnTo>
                <a:lnTo>
                  <a:pt x="2591" y="1119"/>
                </a:lnTo>
                <a:lnTo>
                  <a:pt x="2610" y="1044"/>
                </a:lnTo>
                <a:lnTo>
                  <a:pt x="2628" y="988"/>
                </a:lnTo>
                <a:lnTo>
                  <a:pt x="2666" y="914"/>
                </a:lnTo>
                <a:lnTo>
                  <a:pt x="2703" y="858"/>
                </a:lnTo>
                <a:lnTo>
                  <a:pt x="2759" y="820"/>
                </a:lnTo>
                <a:lnTo>
                  <a:pt x="2815" y="783"/>
                </a:lnTo>
                <a:lnTo>
                  <a:pt x="2889" y="764"/>
                </a:lnTo>
                <a:close/>
                <a:moveTo>
                  <a:pt x="1473" y="1491"/>
                </a:moveTo>
                <a:lnTo>
                  <a:pt x="1547" y="1510"/>
                </a:lnTo>
                <a:lnTo>
                  <a:pt x="1622" y="1529"/>
                </a:lnTo>
                <a:lnTo>
                  <a:pt x="1696" y="1566"/>
                </a:lnTo>
                <a:lnTo>
                  <a:pt x="1734" y="1603"/>
                </a:lnTo>
                <a:lnTo>
                  <a:pt x="1789" y="1659"/>
                </a:lnTo>
                <a:lnTo>
                  <a:pt x="1827" y="1734"/>
                </a:lnTo>
                <a:lnTo>
                  <a:pt x="1845" y="1790"/>
                </a:lnTo>
                <a:lnTo>
                  <a:pt x="1845" y="1864"/>
                </a:lnTo>
                <a:lnTo>
                  <a:pt x="1845" y="1939"/>
                </a:lnTo>
                <a:lnTo>
                  <a:pt x="1827" y="2013"/>
                </a:lnTo>
                <a:lnTo>
                  <a:pt x="1789" y="2069"/>
                </a:lnTo>
                <a:lnTo>
                  <a:pt x="1734" y="2125"/>
                </a:lnTo>
                <a:lnTo>
                  <a:pt x="1696" y="2181"/>
                </a:lnTo>
                <a:lnTo>
                  <a:pt x="1622" y="2218"/>
                </a:lnTo>
                <a:lnTo>
                  <a:pt x="1547" y="2237"/>
                </a:lnTo>
                <a:lnTo>
                  <a:pt x="1398" y="2237"/>
                </a:lnTo>
                <a:lnTo>
                  <a:pt x="1342" y="2218"/>
                </a:lnTo>
                <a:lnTo>
                  <a:pt x="1268" y="2181"/>
                </a:lnTo>
                <a:lnTo>
                  <a:pt x="1212" y="2125"/>
                </a:lnTo>
                <a:lnTo>
                  <a:pt x="1174" y="2069"/>
                </a:lnTo>
                <a:lnTo>
                  <a:pt x="1137" y="2013"/>
                </a:lnTo>
                <a:lnTo>
                  <a:pt x="1118" y="1939"/>
                </a:lnTo>
                <a:lnTo>
                  <a:pt x="1100" y="1864"/>
                </a:lnTo>
                <a:lnTo>
                  <a:pt x="1118" y="1790"/>
                </a:lnTo>
                <a:lnTo>
                  <a:pt x="1137" y="1734"/>
                </a:lnTo>
                <a:lnTo>
                  <a:pt x="1174" y="1659"/>
                </a:lnTo>
                <a:lnTo>
                  <a:pt x="1212" y="1603"/>
                </a:lnTo>
                <a:lnTo>
                  <a:pt x="1268" y="1566"/>
                </a:lnTo>
                <a:lnTo>
                  <a:pt x="1342" y="1529"/>
                </a:lnTo>
                <a:lnTo>
                  <a:pt x="1398" y="1510"/>
                </a:lnTo>
                <a:lnTo>
                  <a:pt x="1473" y="1491"/>
                </a:lnTo>
                <a:close/>
                <a:moveTo>
                  <a:pt x="4455" y="1491"/>
                </a:moveTo>
                <a:lnTo>
                  <a:pt x="4530" y="1510"/>
                </a:lnTo>
                <a:lnTo>
                  <a:pt x="4585" y="1529"/>
                </a:lnTo>
                <a:lnTo>
                  <a:pt x="4660" y="1566"/>
                </a:lnTo>
                <a:lnTo>
                  <a:pt x="4716" y="1603"/>
                </a:lnTo>
                <a:lnTo>
                  <a:pt x="4753" y="1659"/>
                </a:lnTo>
                <a:lnTo>
                  <a:pt x="4790" y="1734"/>
                </a:lnTo>
                <a:lnTo>
                  <a:pt x="4809" y="1790"/>
                </a:lnTo>
                <a:lnTo>
                  <a:pt x="4828" y="1864"/>
                </a:lnTo>
                <a:lnTo>
                  <a:pt x="4809" y="1939"/>
                </a:lnTo>
                <a:lnTo>
                  <a:pt x="4790" y="2013"/>
                </a:lnTo>
                <a:lnTo>
                  <a:pt x="4753" y="2069"/>
                </a:lnTo>
                <a:lnTo>
                  <a:pt x="4716" y="2125"/>
                </a:lnTo>
                <a:lnTo>
                  <a:pt x="4660" y="2181"/>
                </a:lnTo>
                <a:lnTo>
                  <a:pt x="4585" y="2218"/>
                </a:lnTo>
                <a:lnTo>
                  <a:pt x="4530" y="2237"/>
                </a:lnTo>
                <a:lnTo>
                  <a:pt x="4380" y="2237"/>
                </a:lnTo>
                <a:lnTo>
                  <a:pt x="4306" y="2218"/>
                </a:lnTo>
                <a:lnTo>
                  <a:pt x="4250" y="2181"/>
                </a:lnTo>
                <a:lnTo>
                  <a:pt x="4194" y="2125"/>
                </a:lnTo>
                <a:lnTo>
                  <a:pt x="4138" y="2069"/>
                </a:lnTo>
                <a:lnTo>
                  <a:pt x="4101" y="2013"/>
                </a:lnTo>
                <a:lnTo>
                  <a:pt x="4082" y="1939"/>
                </a:lnTo>
                <a:lnTo>
                  <a:pt x="4082" y="1864"/>
                </a:lnTo>
                <a:lnTo>
                  <a:pt x="4082" y="1790"/>
                </a:lnTo>
                <a:lnTo>
                  <a:pt x="4101" y="1734"/>
                </a:lnTo>
                <a:lnTo>
                  <a:pt x="4138" y="1659"/>
                </a:lnTo>
                <a:lnTo>
                  <a:pt x="4194" y="1603"/>
                </a:lnTo>
                <a:lnTo>
                  <a:pt x="4250" y="1566"/>
                </a:lnTo>
                <a:lnTo>
                  <a:pt x="4306" y="1529"/>
                </a:lnTo>
                <a:lnTo>
                  <a:pt x="4380" y="1510"/>
                </a:lnTo>
                <a:lnTo>
                  <a:pt x="4455" y="1491"/>
                </a:lnTo>
                <a:close/>
                <a:moveTo>
                  <a:pt x="1193" y="2983"/>
                </a:moveTo>
                <a:lnTo>
                  <a:pt x="1249" y="3020"/>
                </a:lnTo>
                <a:lnTo>
                  <a:pt x="1323" y="3039"/>
                </a:lnTo>
                <a:lnTo>
                  <a:pt x="1379" y="3094"/>
                </a:lnTo>
                <a:lnTo>
                  <a:pt x="1417" y="3150"/>
                </a:lnTo>
                <a:lnTo>
                  <a:pt x="1454" y="3206"/>
                </a:lnTo>
                <a:lnTo>
                  <a:pt x="1473" y="3281"/>
                </a:lnTo>
                <a:lnTo>
                  <a:pt x="1473" y="3355"/>
                </a:lnTo>
                <a:lnTo>
                  <a:pt x="1473" y="3430"/>
                </a:lnTo>
                <a:lnTo>
                  <a:pt x="1454" y="3505"/>
                </a:lnTo>
                <a:lnTo>
                  <a:pt x="1417" y="3560"/>
                </a:lnTo>
                <a:lnTo>
                  <a:pt x="1379" y="3616"/>
                </a:lnTo>
                <a:lnTo>
                  <a:pt x="1323" y="3654"/>
                </a:lnTo>
                <a:lnTo>
                  <a:pt x="1249" y="3691"/>
                </a:lnTo>
                <a:lnTo>
                  <a:pt x="1193" y="3710"/>
                </a:lnTo>
                <a:lnTo>
                  <a:pt x="1100" y="3728"/>
                </a:lnTo>
                <a:lnTo>
                  <a:pt x="1025" y="3710"/>
                </a:lnTo>
                <a:lnTo>
                  <a:pt x="969" y="3691"/>
                </a:lnTo>
                <a:lnTo>
                  <a:pt x="895" y="3654"/>
                </a:lnTo>
                <a:lnTo>
                  <a:pt x="839" y="3616"/>
                </a:lnTo>
                <a:lnTo>
                  <a:pt x="802" y="3560"/>
                </a:lnTo>
                <a:lnTo>
                  <a:pt x="764" y="3505"/>
                </a:lnTo>
                <a:lnTo>
                  <a:pt x="746" y="3430"/>
                </a:lnTo>
                <a:lnTo>
                  <a:pt x="746" y="3355"/>
                </a:lnTo>
                <a:lnTo>
                  <a:pt x="746" y="3281"/>
                </a:lnTo>
                <a:lnTo>
                  <a:pt x="764" y="3206"/>
                </a:lnTo>
                <a:lnTo>
                  <a:pt x="802" y="3150"/>
                </a:lnTo>
                <a:lnTo>
                  <a:pt x="839" y="3094"/>
                </a:lnTo>
                <a:lnTo>
                  <a:pt x="895" y="3039"/>
                </a:lnTo>
                <a:lnTo>
                  <a:pt x="969" y="3020"/>
                </a:lnTo>
                <a:lnTo>
                  <a:pt x="1025" y="2983"/>
                </a:lnTo>
                <a:close/>
                <a:moveTo>
                  <a:pt x="3057" y="0"/>
                </a:moveTo>
                <a:lnTo>
                  <a:pt x="2721" y="19"/>
                </a:lnTo>
                <a:lnTo>
                  <a:pt x="2367" y="75"/>
                </a:lnTo>
                <a:lnTo>
                  <a:pt x="2144" y="112"/>
                </a:lnTo>
                <a:lnTo>
                  <a:pt x="1939" y="187"/>
                </a:lnTo>
                <a:lnTo>
                  <a:pt x="1752" y="261"/>
                </a:lnTo>
                <a:lnTo>
                  <a:pt x="1547" y="354"/>
                </a:lnTo>
                <a:lnTo>
                  <a:pt x="1361" y="466"/>
                </a:lnTo>
                <a:lnTo>
                  <a:pt x="1193" y="597"/>
                </a:lnTo>
                <a:lnTo>
                  <a:pt x="1025" y="727"/>
                </a:lnTo>
                <a:lnTo>
                  <a:pt x="857" y="876"/>
                </a:lnTo>
                <a:lnTo>
                  <a:pt x="708" y="1025"/>
                </a:lnTo>
                <a:lnTo>
                  <a:pt x="578" y="1193"/>
                </a:lnTo>
                <a:lnTo>
                  <a:pt x="466" y="1361"/>
                </a:lnTo>
                <a:lnTo>
                  <a:pt x="354" y="1547"/>
                </a:lnTo>
                <a:lnTo>
                  <a:pt x="261" y="1752"/>
                </a:lnTo>
                <a:lnTo>
                  <a:pt x="168" y="1939"/>
                </a:lnTo>
                <a:lnTo>
                  <a:pt x="112" y="2162"/>
                </a:lnTo>
                <a:lnTo>
                  <a:pt x="56" y="2367"/>
                </a:lnTo>
                <a:lnTo>
                  <a:pt x="19" y="2573"/>
                </a:lnTo>
                <a:lnTo>
                  <a:pt x="0" y="2759"/>
                </a:lnTo>
                <a:lnTo>
                  <a:pt x="0" y="2964"/>
                </a:lnTo>
                <a:lnTo>
                  <a:pt x="0" y="3150"/>
                </a:lnTo>
                <a:lnTo>
                  <a:pt x="19" y="3337"/>
                </a:lnTo>
                <a:lnTo>
                  <a:pt x="56" y="3523"/>
                </a:lnTo>
                <a:lnTo>
                  <a:pt x="93" y="3691"/>
                </a:lnTo>
                <a:lnTo>
                  <a:pt x="131" y="3877"/>
                </a:lnTo>
                <a:lnTo>
                  <a:pt x="261" y="4194"/>
                </a:lnTo>
                <a:lnTo>
                  <a:pt x="429" y="4511"/>
                </a:lnTo>
                <a:lnTo>
                  <a:pt x="615" y="4791"/>
                </a:lnTo>
                <a:lnTo>
                  <a:pt x="839" y="5052"/>
                </a:lnTo>
                <a:lnTo>
                  <a:pt x="1081" y="5275"/>
                </a:lnTo>
                <a:lnTo>
                  <a:pt x="1342" y="5480"/>
                </a:lnTo>
                <a:lnTo>
                  <a:pt x="1622" y="5629"/>
                </a:lnTo>
                <a:lnTo>
                  <a:pt x="1901" y="5779"/>
                </a:lnTo>
                <a:lnTo>
                  <a:pt x="2200" y="5872"/>
                </a:lnTo>
                <a:lnTo>
                  <a:pt x="2479" y="5928"/>
                </a:lnTo>
                <a:lnTo>
                  <a:pt x="2777" y="5946"/>
                </a:lnTo>
                <a:lnTo>
                  <a:pt x="3057" y="5928"/>
                </a:lnTo>
                <a:lnTo>
                  <a:pt x="3150" y="5909"/>
                </a:lnTo>
                <a:lnTo>
                  <a:pt x="3225" y="5872"/>
                </a:lnTo>
                <a:lnTo>
                  <a:pt x="3374" y="5797"/>
                </a:lnTo>
                <a:lnTo>
                  <a:pt x="3486" y="5667"/>
                </a:lnTo>
                <a:lnTo>
                  <a:pt x="3560" y="5536"/>
                </a:lnTo>
                <a:lnTo>
                  <a:pt x="3616" y="5368"/>
                </a:lnTo>
                <a:lnTo>
                  <a:pt x="3635" y="5201"/>
                </a:lnTo>
                <a:lnTo>
                  <a:pt x="3616" y="5033"/>
                </a:lnTo>
                <a:lnTo>
                  <a:pt x="3560" y="4865"/>
                </a:lnTo>
                <a:lnTo>
                  <a:pt x="3504" y="4753"/>
                </a:lnTo>
                <a:lnTo>
                  <a:pt x="3486" y="4660"/>
                </a:lnTo>
                <a:lnTo>
                  <a:pt x="3467" y="4567"/>
                </a:lnTo>
                <a:lnTo>
                  <a:pt x="3467" y="4455"/>
                </a:lnTo>
                <a:lnTo>
                  <a:pt x="3486" y="4362"/>
                </a:lnTo>
                <a:lnTo>
                  <a:pt x="3504" y="4269"/>
                </a:lnTo>
                <a:lnTo>
                  <a:pt x="3542" y="4176"/>
                </a:lnTo>
                <a:lnTo>
                  <a:pt x="3579" y="4101"/>
                </a:lnTo>
                <a:lnTo>
                  <a:pt x="3635" y="4008"/>
                </a:lnTo>
                <a:lnTo>
                  <a:pt x="3709" y="3933"/>
                </a:lnTo>
                <a:lnTo>
                  <a:pt x="3784" y="3877"/>
                </a:lnTo>
                <a:lnTo>
                  <a:pt x="3858" y="3821"/>
                </a:lnTo>
                <a:lnTo>
                  <a:pt x="3952" y="3784"/>
                </a:lnTo>
                <a:lnTo>
                  <a:pt x="4045" y="3747"/>
                </a:lnTo>
                <a:lnTo>
                  <a:pt x="4157" y="3728"/>
                </a:lnTo>
                <a:lnTo>
                  <a:pt x="5182" y="3728"/>
                </a:lnTo>
                <a:lnTo>
                  <a:pt x="5331" y="3710"/>
                </a:lnTo>
                <a:lnTo>
                  <a:pt x="5480" y="3654"/>
                </a:lnTo>
                <a:lnTo>
                  <a:pt x="5611" y="3598"/>
                </a:lnTo>
                <a:lnTo>
                  <a:pt x="5722" y="3505"/>
                </a:lnTo>
                <a:lnTo>
                  <a:pt x="5797" y="3393"/>
                </a:lnTo>
                <a:lnTo>
                  <a:pt x="5872" y="3262"/>
                </a:lnTo>
                <a:lnTo>
                  <a:pt x="5928" y="3113"/>
                </a:lnTo>
                <a:lnTo>
                  <a:pt x="5928" y="2964"/>
                </a:lnTo>
                <a:lnTo>
                  <a:pt x="5909" y="2628"/>
                </a:lnTo>
                <a:lnTo>
                  <a:pt x="5853" y="2293"/>
                </a:lnTo>
                <a:lnTo>
                  <a:pt x="5760" y="1976"/>
                </a:lnTo>
                <a:lnTo>
                  <a:pt x="5648" y="1678"/>
                </a:lnTo>
                <a:lnTo>
                  <a:pt x="5480" y="1398"/>
                </a:lnTo>
                <a:lnTo>
                  <a:pt x="5312" y="1137"/>
                </a:lnTo>
                <a:lnTo>
                  <a:pt x="5089" y="914"/>
                </a:lnTo>
                <a:lnTo>
                  <a:pt x="4865" y="690"/>
                </a:lnTo>
                <a:lnTo>
                  <a:pt x="4604" y="503"/>
                </a:lnTo>
                <a:lnTo>
                  <a:pt x="4324" y="336"/>
                </a:lnTo>
                <a:lnTo>
                  <a:pt x="4026" y="205"/>
                </a:lnTo>
                <a:lnTo>
                  <a:pt x="3728" y="112"/>
                </a:lnTo>
                <a:lnTo>
                  <a:pt x="3392" y="37"/>
                </a:lnTo>
                <a:lnTo>
                  <a:pt x="30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1369151" y="2743814"/>
            <a:ext cx="181175" cy="181175"/>
          </a:xfrm>
          <a:custGeom>
            <a:rect b="b" l="l" r="r" t="t"/>
            <a:pathLst>
              <a:path extrusionOk="0" h="5947" w="5947">
                <a:moveTo>
                  <a:pt x="5686" y="0"/>
                </a:moveTo>
                <a:lnTo>
                  <a:pt x="5611" y="19"/>
                </a:lnTo>
                <a:lnTo>
                  <a:pt x="5518" y="37"/>
                </a:lnTo>
                <a:lnTo>
                  <a:pt x="150" y="3150"/>
                </a:lnTo>
                <a:lnTo>
                  <a:pt x="75" y="3206"/>
                </a:lnTo>
                <a:lnTo>
                  <a:pt x="38" y="3262"/>
                </a:lnTo>
                <a:lnTo>
                  <a:pt x="19" y="3337"/>
                </a:lnTo>
                <a:lnTo>
                  <a:pt x="1" y="3411"/>
                </a:lnTo>
                <a:lnTo>
                  <a:pt x="19" y="3486"/>
                </a:lnTo>
                <a:lnTo>
                  <a:pt x="56" y="3542"/>
                </a:lnTo>
                <a:lnTo>
                  <a:pt x="112" y="3598"/>
                </a:lnTo>
                <a:lnTo>
                  <a:pt x="168" y="3654"/>
                </a:lnTo>
                <a:lnTo>
                  <a:pt x="1417" y="4157"/>
                </a:lnTo>
                <a:lnTo>
                  <a:pt x="4735" y="1230"/>
                </a:lnTo>
                <a:lnTo>
                  <a:pt x="4772" y="1212"/>
                </a:lnTo>
                <a:lnTo>
                  <a:pt x="4791" y="1212"/>
                </a:lnTo>
                <a:lnTo>
                  <a:pt x="4828" y="1230"/>
                </a:lnTo>
                <a:lnTo>
                  <a:pt x="4866" y="1268"/>
                </a:lnTo>
                <a:lnTo>
                  <a:pt x="4847" y="1305"/>
                </a:lnTo>
                <a:lnTo>
                  <a:pt x="4847" y="1324"/>
                </a:lnTo>
                <a:lnTo>
                  <a:pt x="2051" y="4735"/>
                </a:lnTo>
                <a:lnTo>
                  <a:pt x="2051" y="5667"/>
                </a:lnTo>
                <a:lnTo>
                  <a:pt x="2070" y="5760"/>
                </a:lnTo>
                <a:lnTo>
                  <a:pt x="2107" y="5834"/>
                </a:lnTo>
                <a:lnTo>
                  <a:pt x="2163" y="5890"/>
                </a:lnTo>
                <a:lnTo>
                  <a:pt x="2237" y="5928"/>
                </a:lnTo>
                <a:lnTo>
                  <a:pt x="2312" y="5946"/>
                </a:lnTo>
                <a:lnTo>
                  <a:pt x="2386" y="5946"/>
                </a:lnTo>
                <a:lnTo>
                  <a:pt x="2480" y="5909"/>
                </a:lnTo>
                <a:lnTo>
                  <a:pt x="2536" y="5853"/>
                </a:lnTo>
                <a:lnTo>
                  <a:pt x="3281" y="4958"/>
                </a:lnTo>
                <a:lnTo>
                  <a:pt x="4716" y="5555"/>
                </a:lnTo>
                <a:lnTo>
                  <a:pt x="4791" y="5574"/>
                </a:lnTo>
                <a:lnTo>
                  <a:pt x="4903" y="5574"/>
                </a:lnTo>
                <a:lnTo>
                  <a:pt x="4959" y="5536"/>
                </a:lnTo>
                <a:lnTo>
                  <a:pt x="5015" y="5499"/>
                </a:lnTo>
                <a:lnTo>
                  <a:pt x="5052" y="5462"/>
                </a:lnTo>
                <a:lnTo>
                  <a:pt x="5089" y="5406"/>
                </a:lnTo>
                <a:lnTo>
                  <a:pt x="5108" y="5350"/>
                </a:lnTo>
                <a:lnTo>
                  <a:pt x="5947" y="336"/>
                </a:lnTo>
                <a:lnTo>
                  <a:pt x="5947" y="243"/>
                </a:lnTo>
                <a:lnTo>
                  <a:pt x="5928" y="168"/>
                </a:lnTo>
                <a:lnTo>
                  <a:pt x="5872" y="112"/>
                </a:lnTo>
                <a:lnTo>
                  <a:pt x="5816" y="56"/>
                </a:lnTo>
                <a:lnTo>
                  <a:pt x="5760" y="19"/>
                </a:lnTo>
                <a:lnTo>
                  <a:pt x="5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935887" y="2743814"/>
            <a:ext cx="158448" cy="181175"/>
          </a:xfrm>
          <a:custGeom>
            <a:rect b="b" l="l" r="r" t="t"/>
            <a:pathLst>
              <a:path extrusionOk="0" h="5947" w="5201">
                <a:moveTo>
                  <a:pt x="3877" y="0"/>
                </a:moveTo>
                <a:lnTo>
                  <a:pt x="3747" y="19"/>
                </a:lnTo>
                <a:lnTo>
                  <a:pt x="3635" y="37"/>
                </a:lnTo>
                <a:lnTo>
                  <a:pt x="3505" y="56"/>
                </a:lnTo>
                <a:lnTo>
                  <a:pt x="3374" y="112"/>
                </a:lnTo>
                <a:lnTo>
                  <a:pt x="3262" y="168"/>
                </a:lnTo>
                <a:lnTo>
                  <a:pt x="3151" y="224"/>
                </a:lnTo>
                <a:lnTo>
                  <a:pt x="3039" y="317"/>
                </a:lnTo>
                <a:lnTo>
                  <a:pt x="2945" y="410"/>
                </a:lnTo>
                <a:lnTo>
                  <a:pt x="522" y="2889"/>
                </a:lnTo>
                <a:lnTo>
                  <a:pt x="392" y="3020"/>
                </a:lnTo>
                <a:lnTo>
                  <a:pt x="299" y="3169"/>
                </a:lnTo>
                <a:lnTo>
                  <a:pt x="205" y="3318"/>
                </a:lnTo>
                <a:lnTo>
                  <a:pt x="131" y="3486"/>
                </a:lnTo>
                <a:lnTo>
                  <a:pt x="75" y="3635"/>
                </a:lnTo>
                <a:lnTo>
                  <a:pt x="38" y="3803"/>
                </a:lnTo>
                <a:lnTo>
                  <a:pt x="0" y="3989"/>
                </a:lnTo>
                <a:lnTo>
                  <a:pt x="0" y="4157"/>
                </a:lnTo>
                <a:lnTo>
                  <a:pt x="0" y="4325"/>
                </a:lnTo>
                <a:lnTo>
                  <a:pt x="19" y="4492"/>
                </a:lnTo>
                <a:lnTo>
                  <a:pt x="56" y="4660"/>
                </a:lnTo>
                <a:lnTo>
                  <a:pt x="112" y="4828"/>
                </a:lnTo>
                <a:lnTo>
                  <a:pt x="187" y="4977"/>
                </a:lnTo>
                <a:lnTo>
                  <a:pt x="280" y="5126"/>
                </a:lnTo>
                <a:lnTo>
                  <a:pt x="373" y="5275"/>
                </a:lnTo>
                <a:lnTo>
                  <a:pt x="504" y="5406"/>
                </a:lnTo>
                <a:lnTo>
                  <a:pt x="634" y="5536"/>
                </a:lnTo>
                <a:lnTo>
                  <a:pt x="765" y="5648"/>
                </a:lnTo>
                <a:lnTo>
                  <a:pt x="914" y="5741"/>
                </a:lnTo>
                <a:lnTo>
                  <a:pt x="1081" y="5816"/>
                </a:lnTo>
                <a:lnTo>
                  <a:pt x="1231" y="5872"/>
                </a:lnTo>
                <a:lnTo>
                  <a:pt x="1398" y="5909"/>
                </a:lnTo>
                <a:lnTo>
                  <a:pt x="1566" y="5946"/>
                </a:lnTo>
                <a:lnTo>
                  <a:pt x="1902" y="5946"/>
                </a:lnTo>
                <a:lnTo>
                  <a:pt x="2069" y="5909"/>
                </a:lnTo>
                <a:lnTo>
                  <a:pt x="2237" y="5872"/>
                </a:lnTo>
                <a:lnTo>
                  <a:pt x="2405" y="5816"/>
                </a:lnTo>
                <a:lnTo>
                  <a:pt x="2554" y="5741"/>
                </a:lnTo>
                <a:lnTo>
                  <a:pt x="2703" y="5648"/>
                </a:lnTo>
                <a:lnTo>
                  <a:pt x="2852" y="5536"/>
                </a:lnTo>
                <a:lnTo>
                  <a:pt x="2983" y="5424"/>
                </a:lnTo>
                <a:lnTo>
                  <a:pt x="4977" y="3374"/>
                </a:lnTo>
                <a:lnTo>
                  <a:pt x="5033" y="3318"/>
                </a:lnTo>
                <a:lnTo>
                  <a:pt x="5033" y="3244"/>
                </a:lnTo>
                <a:lnTo>
                  <a:pt x="5033" y="3169"/>
                </a:lnTo>
                <a:lnTo>
                  <a:pt x="4977" y="3113"/>
                </a:lnTo>
                <a:lnTo>
                  <a:pt x="4716" y="2852"/>
                </a:lnTo>
                <a:lnTo>
                  <a:pt x="4660" y="2815"/>
                </a:lnTo>
                <a:lnTo>
                  <a:pt x="4586" y="2796"/>
                </a:lnTo>
                <a:lnTo>
                  <a:pt x="4511" y="2815"/>
                </a:lnTo>
                <a:lnTo>
                  <a:pt x="4455" y="2852"/>
                </a:lnTo>
                <a:lnTo>
                  <a:pt x="2461" y="4902"/>
                </a:lnTo>
                <a:lnTo>
                  <a:pt x="2293" y="5033"/>
                </a:lnTo>
                <a:lnTo>
                  <a:pt x="2125" y="5126"/>
                </a:lnTo>
                <a:lnTo>
                  <a:pt x="1939" y="5182"/>
                </a:lnTo>
                <a:lnTo>
                  <a:pt x="1753" y="5201"/>
                </a:lnTo>
                <a:lnTo>
                  <a:pt x="1547" y="5182"/>
                </a:lnTo>
                <a:lnTo>
                  <a:pt x="1361" y="5126"/>
                </a:lnTo>
                <a:lnTo>
                  <a:pt x="1193" y="5033"/>
                </a:lnTo>
                <a:lnTo>
                  <a:pt x="1026" y="4902"/>
                </a:lnTo>
                <a:lnTo>
                  <a:pt x="895" y="4735"/>
                </a:lnTo>
                <a:lnTo>
                  <a:pt x="802" y="4548"/>
                </a:lnTo>
                <a:lnTo>
                  <a:pt x="746" y="4362"/>
                </a:lnTo>
                <a:lnTo>
                  <a:pt x="746" y="4157"/>
                </a:lnTo>
                <a:lnTo>
                  <a:pt x="765" y="3952"/>
                </a:lnTo>
                <a:lnTo>
                  <a:pt x="821" y="3765"/>
                </a:lnTo>
                <a:lnTo>
                  <a:pt x="914" y="3579"/>
                </a:lnTo>
                <a:lnTo>
                  <a:pt x="1044" y="3411"/>
                </a:lnTo>
                <a:lnTo>
                  <a:pt x="3486" y="914"/>
                </a:lnTo>
                <a:lnTo>
                  <a:pt x="3561" y="839"/>
                </a:lnTo>
                <a:lnTo>
                  <a:pt x="3672" y="802"/>
                </a:lnTo>
                <a:lnTo>
                  <a:pt x="3766" y="764"/>
                </a:lnTo>
                <a:lnTo>
                  <a:pt x="3877" y="746"/>
                </a:lnTo>
                <a:lnTo>
                  <a:pt x="3989" y="764"/>
                </a:lnTo>
                <a:lnTo>
                  <a:pt x="4101" y="802"/>
                </a:lnTo>
                <a:lnTo>
                  <a:pt x="4194" y="839"/>
                </a:lnTo>
                <a:lnTo>
                  <a:pt x="4288" y="914"/>
                </a:lnTo>
                <a:lnTo>
                  <a:pt x="4362" y="1007"/>
                </a:lnTo>
                <a:lnTo>
                  <a:pt x="4399" y="1119"/>
                </a:lnTo>
                <a:lnTo>
                  <a:pt x="4437" y="1230"/>
                </a:lnTo>
                <a:lnTo>
                  <a:pt x="4455" y="1342"/>
                </a:lnTo>
                <a:lnTo>
                  <a:pt x="4437" y="1454"/>
                </a:lnTo>
                <a:lnTo>
                  <a:pt x="4399" y="1566"/>
                </a:lnTo>
                <a:lnTo>
                  <a:pt x="4362" y="1678"/>
                </a:lnTo>
                <a:lnTo>
                  <a:pt x="4288" y="1771"/>
                </a:lnTo>
                <a:lnTo>
                  <a:pt x="2163" y="3933"/>
                </a:lnTo>
                <a:lnTo>
                  <a:pt x="2125" y="3971"/>
                </a:lnTo>
                <a:lnTo>
                  <a:pt x="2013" y="3971"/>
                </a:lnTo>
                <a:lnTo>
                  <a:pt x="1976" y="3933"/>
                </a:lnTo>
                <a:lnTo>
                  <a:pt x="1939" y="3877"/>
                </a:lnTo>
                <a:lnTo>
                  <a:pt x="1939" y="3821"/>
                </a:lnTo>
                <a:lnTo>
                  <a:pt x="1958" y="3765"/>
                </a:lnTo>
                <a:lnTo>
                  <a:pt x="1976" y="3710"/>
                </a:lnTo>
                <a:lnTo>
                  <a:pt x="3654" y="2013"/>
                </a:lnTo>
                <a:lnTo>
                  <a:pt x="3691" y="1957"/>
                </a:lnTo>
                <a:lnTo>
                  <a:pt x="3710" y="1883"/>
                </a:lnTo>
                <a:lnTo>
                  <a:pt x="3691" y="1808"/>
                </a:lnTo>
                <a:lnTo>
                  <a:pt x="3654" y="1752"/>
                </a:lnTo>
                <a:lnTo>
                  <a:pt x="3393" y="1491"/>
                </a:lnTo>
                <a:lnTo>
                  <a:pt x="3318" y="1454"/>
                </a:lnTo>
                <a:lnTo>
                  <a:pt x="3244" y="1435"/>
                </a:lnTo>
                <a:lnTo>
                  <a:pt x="3188" y="1454"/>
                </a:lnTo>
                <a:lnTo>
                  <a:pt x="3113" y="1491"/>
                </a:lnTo>
                <a:lnTo>
                  <a:pt x="1454" y="3206"/>
                </a:lnTo>
                <a:lnTo>
                  <a:pt x="1342" y="3337"/>
                </a:lnTo>
                <a:lnTo>
                  <a:pt x="1268" y="3486"/>
                </a:lnTo>
                <a:lnTo>
                  <a:pt x="1212" y="3654"/>
                </a:lnTo>
                <a:lnTo>
                  <a:pt x="1193" y="3821"/>
                </a:lnTo>
                <a:lnTo>
                  <a:pt x="1212" y="3989"/>
                </a:lnTo>
                <a:lnTo>
                  <a:pt x="1249" y="4157"/>
                </a:lnTo>
                <a:lnTo>
                  <a:pt x="1324" y="4306"/>
                </a:lnTo>
                <a:lnTo>
                  <a:pt x="1436" y="4437"/>
                </a:lnTo>
                <a:lnTo>
                  <a:pt x="1566" y="4567"/>
                </a:lnTo>
                <a:lnTo>
                  <a:pt x="1734" y="4642"/>
                </a:lnTo>
                <a:lnTo>
                  <a:pt x="1883" y="4697"/>
                </a:lnTo>
                <a:lnTo>
                  <a:pt x="2069" y="4716"/>
                </a:lnTo>
                <a:lnTo>
                  <a:pt x="2237" y="4697"/>
                </a:lnTo>
                <a:lnTo>
                  <a:pt x="2405" y="4642"/>
                </a:lnTo>
                <a:lnTo>
                  <a:pt x="2554" y="4567"/>
                </a:lnTo>
                <a:lnTo>
                  <a:pt x="2685" y="4455"/>
                </a:lnTo>
                <a:lnTo>
                  <a:pt x="4809" y="2293"/>
                </a:lnTo>
                <a:lnTo>
                  <a:pt x="4903" y="2181"/>
                </a:lnTo>
                <a:lnTo>
                  <a:pt x="4977" y="2069"/>
                </a:lnTo>
                <a:lnTo>
                  <a:pt x="5052" y="1957"/>
                </a:lnTo>
                <a:lnTo>
                  <a:pt x="5089" y="1846"/>
                </a:lnTo>
                <a:lnTo>
                  <a:pt x="5145" y="1715"/>
                </a:lnTo>
                <a:lnTo>
                  <a:pt x="5164" y="1603"/>
                </a:lnTo>
                <a:lnTo>
                  <a:pt x="5182" y="1473"/>
                </a:lnTo>
                <a:lnTo>
                  <a:pt x="5201" y="1342"/>
                </a:lnTo>
                <a:lnTo>
                  <a:pt x="5182" y="1212"/>
                </a:lnTo>
                <a:lnTo>
                  <a:pt x="5164" y="1081"/>
                </a:lnTo>
                <a:lnTo>
                  <a:pt x="5145" y="969"/>
                </a:lnTo>
                <a:lnTo>
                  <a:pt x="5089" y="839"/>
                </a:lnTo>
                <a:lnTo>
                  <a:pt x="5052" y="727"/>
                </a:lnTo>
                <a:lnTo>
                  <a:pt x="4977" y="615"/>
                </a:lnTo>
                <a:lnTo>
                  <a:pt x="4903" y="503"/>
                </a:lnTo>
                <a:lnTo>
                  <a:pt x="4809" y="410"/>
                </a:lnTo>
                <a:lnTo>
                  <a:pt x="4716" y="317"/>
                </a:lnTo>
                <a:lnTo>
                  <a:pt x="4604" y="224"/>
                </a:lnTo>
                <a:lnTo>
                  <a:pt x="4493" y="168"/>
                </a:lnTo>
                <a:lnTo>
                  <a:pt x="4381" y="112"/>
                </a:lnTo>
                <a:lnTo>
                  <a:pt x="4250" y="56"/>
                </a:lnTo>
                <a:lnTo>
                  <a:pt x="4138" y="37"/>
                </a:lnTo>
                <a:lnTo>
                  <a:pt x="4008" y="19"/>
                </a:lnTo>
                <a:lnTo>
                  <a:pt x="38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479896" y="2743814"/>
            <a:ext cx="180627" cy="158448"/>
          </a:xfrm>
          <a:custGeom>
            <a:rect b="b" l="l" r="r" t="t"/>
            <a:pathLst>
              <a:path extrusionOk="0" h="5201" w="5929">
                <a:moveTo>
                  <a:pt x="1883" y="0"/>
                </a:moveTo>
                <a:lnTo>
                  <a:pt x="1753" y="19"/>
                </a:lnTo>
                <a:lnTo>
                  <a:pt x="1622" y="75"/>
                </a:lnTo>
                <a:lnTo>
                  <a:pt x="1510" y="168"/>
                </a:lnTo>
                <a:lnTo>
                  <a:pt x="1417" y="280"/>
                </a:lnTo>
                <a:lnTo>
                  <a:pt x="1361" y="410"/>
                </a:lnTo>
                <a:lnTo>
                  <a:pt x="1305" y="559"/>
                </a:lnTo>
                <a:lnTo>
                  <a:pt x="1305" y="746"/>
                </a:lnTo>
                <a:lnTo>
                  <a:pt x="1305" y="914"/>
                </a:lnTo>
                <a:lnTo>
                  <a:pt x="1343" y="1100"/>
                </a:lnTo>
                <a:lnTo>
                  <a:pt x="1399" y="1286"/>
                </a:lnTo>
                <a:lnTo>
                  <a:pt x="1492" y="1454"/>
                </a:lnTo>
                <a:lnTo>
                  <a:pt x="1585" y="1585"/>
                </a:lnTo>
                <a:lnTo>
                  <a:pt x="1715" y="1696"/>
                </a:lnTo>
                <a:lnTo>
                  <a:pt x="1827" y="1790"/>
                </a:lnTo>
                <a:lnTo>
                  <a:pt x="1976" y="1846"/>
                </a:lnTo>
                <a:lnTo>
                  <a:pt x="2107" y="1864"/>
                </a:lnTo>
                <a:lnTo>
                  <a:pt x="2237" y="1846"/>
                </a:lnTo>
                <a:lnTo>
                  <a:pt x="2368" y="1790"/>
                </a:lnTo>
                <a:lnTo>
                  <a:pt x="2480" y="1715"/>
                </a:lnTo>
                <a:lnTo>
                  <a:pt x="2554" y="1603"/>
                </a:lnTo>
                <a:lnTo>
                  <a:pt x="2629" y="1454"/>
                </a:lnTo>
                <a:lnTo>
                  <a:pt x="2666" y="1305"/>
                </a:lnTo>
                <a:lnTo>
                  <a:pt x="2685" y="1137"/>
                </a:lnTo>
                <a:lnTo>
                  <a:pt x="2685" y="951"/>
                </a:lnTo>
                <a:lnTo>
                  <a:pt x="2647" y="764"/>
                </a:lnTo>
                <a:lnTo>
                  <a:pt x="2573" y="578"/>
                </a:lnTo>
                <a:lnTo>
                  <a:pt x="2498" y="429"/>
                </a:lnTo>
                <a:lnTo>
                  <a:pt x="2386" y="280"/>
                </a:lnTo>
                <a:lnTo>
                  <a:pt x="2275" y="168"/>
                </a:lnTo>
                <a:lnTo>
                  <a:pt x="2144" y="75"/>
                </a:lnTo>
                <a:lnTo>
                  <a:pt x="2014" y="37"/>
                </a:lnTo>
                <a:lnTo>
                  <a:pt x="1883" y="0"/>
                </a:lnTo>
                <a:close/>
                <a:moveTo>
                  <a:pt x="4045" y="0"/>
                </a:moveTo>
                <a:lnTo>
                  <a:pt x="3915" y="37"/>
                </a:lnTo>
                <a:lnTo>
                  <a:pt x="3784" y="75"/>
                </a:lnTo>
                <a:lnTo>
                  <a:pt x="3654" y="168"/>
                </a:lnTo>
                <a:lnTo>
                  <a:pt x="3542" y="280"/>
                </a:lnTo>
                <a:lnTo>
                  <a:pt x="3430" y="429"/>
                </a:lnTo>
                <a:lnTo>
                  <a:pt x="3356" y="578"/>
                </a:lnTo>
                <a:lnTo>
                  <a:pt x="3300" y="764"/>
                </a:lnTo>
                <a:lnTo>
                  <a:pt x="3263" y="951"/>
                </a:lnTo>
                <a:lnTo>
                  <a:pt x="3244" y="1137"/>
                </a:lnTo>
                <a:lnTo>
                  <a:pt x="3263" y="1305"/>
                </a:lnTo>
                <a:lnTo>
                  <a:pt x="3300" y="1454"/>
                </a:lnTo>
                <a:lnTo>
                  <a:pt x="3374" y="1603"/>
                </a:lnTo>
                <a:lnTo>
                  <a:pt x="3468" y="1715"/>
                </a:lnTo>
                <a:lnTo>
                  <a:pt x="3561" y="1790"/>
                </a:lnTo>
                <a:lnTo>
                  <a:pt x="3691" y="1846"/>
                </a:lnTo>
                <a:lnTo>
                  <a:pt x="3822" y="1864"/>
                </a:lnTo>
                <a:lnTo>
                  <a:pt x="3971" y="1846"/>
                </a:lnTo>
                <a:lnTo>
                  <a:pt x="4101" y="1790"/>
                </a:lnTo>
                <a:lnTo>
                  <a:pt x="4232" y="1696"/>
                </a:lnTo>
                <a:lnTo>
                  <a:pt x="4344" y="1585"/>
                </a:lnTo>
                <a:lnTo>
                  <a:pt x="4437" y="1454"/>
                </a:lnTo>
                <a:lnTo>
                  <a:pt x="4530" y="1286"/>
                </a:lnTo>
                <a:lnTo>
                  <a:pt x="4586" y="1100"/>
                </a:lnTo>
                <a:lnTo>
                  <a:pt x="4623" y="914"/>
                </a:lnTo>
                <a:lnTo>
                  <a:pt x="4642" y="746"/>
                </a:lnTo>
                <a:lnTo>
                  <a:pt x="4623" y="559"/>
                </a:lnTo>
                <a:lnTo>
                  <a:pt x="4586" y="410"/>
                </a:lnTo>
                <a:lnTo>
                  <a:pt x="4511" y="280"/>
                </a:lnTo>
                <a:lnTo>
                  <a:pt x="4418" y="168"/>
                </a:lnTo>
                <a:lnTo>
                  <a:pt x="4325" y="75"/>
                </a:lnTo>
                <a:lnTo>
                  <a:pt x="4195" y="19"/>
                </a:lnTo>
                <a:lnTo>
                  <a:pt x="4045" y="0"/>
                </a:lnTo>
                <a:close/>
                <a:moveTo>
                  <a:pt x="560" y="1491"/>
                </a:moveTo>
                <a:lnTo>
                  <a:pt x="429" y="1510"/>
                </a:lnTo>
                <a:lnTo>
                  <a:pt x="317" y="1547"/>
                </a:lnTo>
                <a:lnTo>
                  <a:pt x="206" y="1622"/>
                </a:lnTo>
                <a:lnTo>
                  <a:pt x="131" y="1715"/>
                </a:lnTo>
                <a:lnTo>
                  <a:pt x="57" y="1827"/>
                </a:lnTo>
                <a:lnTo>
                  <a:pt x="19" y="1957"/>
                </a:lnTo>
                <a:lnTo>
                  <a:pt x="1" y="2088"/>
                </a:lnTo>
                <a:lnTo>
                  <a:pt x="1" y="2237"/>
                </a:lnTo>
                <a:lnTo>
                  <a:pt x="38" y="2386"/>
                </a:lnTo>
                <a:lnTo>
                  <a:pt x="94" y="2517"/>
                </a:lnTo>
                <a:lnTo>
                  <a:pt x="168" y="2647"/>
                </a:lnTo>
                <a:lnTo>
                  <a:pt x="262" y="2759"/>
                </a:lnTo>
                <a:lnTo>
                  <a:pt x="373" y="2852"/>
                </a:lnTo>
                <a:lnTo>
                  <a:pt x="485" y="2927"/>
                </a:lnTo>
                <a:lnTo>
                  <a:pt x="616" y="2964"/>
                </a:lnTo>
                <a:lnTo>
                  <a:pt x="746" y="2983"/>
                </a:lnTo>
                <a:lnTo>
                  <a:pt x="858" y="2964"/>
                </a:lnTo>
                <a:lnTo>
                  <a:pt x="989" y="2927"/>
                </a:lnTo>
                <a:lnTo>
                  <a:pt x="1082" y="2852"/>
                </a:lnTo>
                <a:lnTo>
                  <a:pt x="1175" y="2759"/>
                </a:lnTo>
                <a:lnTo>
                  <a:pt x="1231" y="2647"/>
                </a:lnTo>
                <a:lnTo>
                  <a:pt x="1268" y="2517"/>
                </a:lnTo>
                <a:lnTo>
                  <a:pt x="1287" y="2386"/>
                </a:lnTo>
                <a:lnTo>
                  <a:pt x="1287" y="2237"/>
                </a:lnTo>
                <a:lnTo>
                  <a:pt x="1249" y="2088"/>
                </a:lnTo>
                <a:lnTo>
                  <a:pt x="1194" y="1939"/>
                </a:lnTo>
                <a:lnTo>
                  <a:pt x="1119" y="1808"/>
                </a:lnTo>
                <a:lnTo>
                  <a:pt x="1026" y="1715"/>
                </a:lnTo>
                <a:lnTo>
                  <a:pt x="933" y="1622"/>
                </a:lnTo>
                <a:lnTo>
                  <a:pt x="802" y="1547"/>
                </a:lnTo>
                <a:lnTo>
                  <a:pt x="690" y="1510"/>
                </a:lnTo>
                <a:lnTo>
                  <a:pt x="560" y="1491"/>
                </a:lnTo>
                <a:close/>
                <a:moveTo>
                  <a:pt x="5369" y="1491"/>
                </a:moveTo>
                <a:lnTo>
                  <a:pt x="5257" y="1510"/>
                </a:lnTo>
                <a:lnTo>
                  <a:pt x="5127" y="1547"/>
                </a:lnTo>
                <a:lnTo>
                  <a:pt x="5015" y="1622"/>
                </a:lnTo>
                <a:lnTo>
                  <a:pt x="4903" y="1715"/>
                </a:lnTo>
                <a:lnTo>
                  <a:pt x="4810" y="1808"/>
                </a:lnTo>
                <a:lnTo>
                  <a:pt x="4735" y="1939"/>
                </a:lnTo>
                <a:lnTo>
                  <a:pt x="4679" y="2088"/>
                </a:lnTo>
                <a:lnTo>
                  <a:pt x="4642" y="2237"/>
                </a:lnTo>
                <a:lnTo>
                  <a:pt x="4642" y="2386"/>
                </a:lnTo>
                <a:lnTo>
                  <a:pt x="4661" y="2517"/>
                </a:lnTo>
                <a:lnTo>
                  <a:pt x="4698" y="2647"/>
                </a:lnTo>
                <a:lnTo>
                  <a:pt x="4772" y="2759"/>
                </a:lnTo>
                <a:lnTo>
                  <a:pt x="4847" y="2852"/>
                </a:lnTo>
                <a:lnTo>
                  <a:pt x="4959" y="2927"/>
                </a:lnTo>
                <a:lnTo>
                  <a:pt x="5071" y="2964"/>
                </a:lnTo>
                <a:lnTo>
                  <a:pt x="5201" y="2983"/>
                </a:lnTo>
                <a:lnTo>
                  <a:pt x="5332" y="2964"/>
                </a:lnTo>
                <a:lnTo>
                  <a:pt x="5443" y="2927"/>
                </a:lnTo>
                <a:lnTo>
                  <a:pt x="5574" y="2852"/>
                </a:lnTo>
                <a:lnTo>
                  <a:pt x="5667" y="2759"/>
                </a:lnTo>
                <a:lnTo>
                  <a:pt x="5760" y="2647"/>
                </a:lnTo>
                <a:lnTo>
                  <a:pt x="5835" y="2517"/>
                </a:lnTo>
                <a:lnTo>
                  <a:pt x="5891" y="2386"/>
                </a:lnTo>
                <a:lnTo>
                  <a:pt x="5928" y="2237"/>
                </a:lnTo>
                <a:lnTo>
                  <a:pt x="5928" y="2088"/>
                </a:lnTo>
                <a:lnTo>
                  <a:pt x="5909" y="1957"/>
                </a:lnTo>
                <a:lnTo>
                  <a:pt x="5872" y="1827"/>
                </a:lnTo>
                <a:lnTo>
                  <a:pt x="5816" y="1715"/>
                </a:lnTo>
                <a:lnTo>
                  <a:pt x="5723" y="1622"/>
                </a:lnTo>
                <a:lnTo>
                  <a:pt x="5630" y="1547"/>
                </a:lnTo>
                <a:lnTo>
                  <a:pt x="5499" y="1510"/>
                </a:lnTo>
                <a:lnTo>
                  <a:pt x="5369" y="1491"/>
                </a:lnTo>
                <a:close/>
                <a:moveTo>
                  <a:pt x="2964" y="2237"/>
                </a:moveTo>
                <a:lnTo>
                  <a:pt x="2797" y="2256"/>
                </a:lnTo>
                <a:lnTo>
                  <a:pt x="2610" y="2293"/>
                </a:lnTo>
                <a:lnTo>
                  <a:pt x="2424" y="2367"/>
                </a:lnTo>
                <a:lnTo>
                  <a:pt x="2237" y="2479"/>
                </a:lnTo>
                <a:lnTo>
                  <a:pt x="2051" y="2591"/>
                </a:lnTo>
                <a:lnTo>
                  <a:pt x="1865" y="2740"/>
                </a:lnTo>
                <a:lnTo>
                  <a:pt x="1678" y="2889"/>
                </a:lnTo>
                <a:lnTo>
                  <a:pt x="1510" y="3057"/>
                </a:lnTo>
                <a:lnTo>
                  <a:pt x="1343" y="3244"/>
                </a:lnTo>
                <a:lnTo>
                  <a:pt x="1194" y="3430"/>
                </a:lnTo>
                <a:lnTo>
                  <a:pt x="1063" y="3616"/>
                </a:lnTo>
                <a:lnTo>
                  <a:pt x="951" y="3821"/>
                </a:lnTo>
                <a:lnTo>
                  <a:pt x="858" y="4008"/>
                </a:lnTo>
                <a:lnTo>
                  <a:pt x="802" y="4194"/>
                </a:lnTo>
                <a:lnTo>
                  <a:pt x="746" y="4381"/>
                </a:lnTo>
                <a:lnTo>
                  <a:pt x="746" y="4567"/>
                </a:lnTo>
                <a:lnTo>
                  <a:pt x="746" y="4697"/>
                </a:lnTo>
                <a:lnTo>
                  <a:pt x="802" y="4828"/>
                </a:lnTo>
                <a:lnTo>
                  <a:pt x="858" y="4940"/>
                </a:lnTo>
                <a:lnTo>
                  <a:pt x="951" y="5033"/>
                </a:lnTo>
                <a:lnTo>
                  <a:pt x="1082" y="5108"/>
                </a:lnTo>
                <a:lnTo>
                  <a:pt x="1231" y="5163"/>
                </a:lnTo>
                <a:lnTo>
                  <a:pt x="1380" y="5201"/>
                </a:lnTo>
                <a:lnTo>
                  <a:pt x="1771" y="5201"/>
                </a:lnTo>
                <a:lnTo>
                  <a:pt x="1958" y="5163"/>
                </a:lnTo>
                <a:lnTo>
                  <a:pt x="2144" y="5108"/>
                </a:lnTo>
                <a:lnTo>
                  <a:pt x="2312" y="5052"/>
                </a:lnTo>
                <a:lnTo>
                  <a:pt x="2629" y="4958"/>
                </a:lnTo>
                <a:lnTo>
                  <a:pt x="2797" y="4921"/>
                </a:lnTo>
                <a:lnTo>
                  <a:pt x="3132" y="4921"/>
                </a:lnTo>
                <a:lnTo>
                  <a:pt x="3300" y="4958"/>
                </a:lnTo>
                <a:lnTo>
                  <a:pt x="3617" y="5052"/>
                </a:lnTo>
                <a:lnTo>
                  <a:pt x="3803" y="5108"/>
                </a:lnTo>
                <a:lnTo>
                  <a:pt x="3971" y="5163"/>
                </a:lnTo>
                <a:lnTo>
                  <a:pt x="4157" y="5201"/>
                </a:lnTo>
                <a:lnTo>
                  <a:pt x="4549" y="5201"/>
                </a:lnTo>
                <a:lnTo>
                  <a:pt x="4716" y="5163"/>
                </a:lnTo>
                <a:lnTo>
                  <a:pt x="4847" y="5108"/>
                </a:lnTo>
                <a:lnTo>
                  <a:pt x="4977" y="5033"/>
                </a:lnTo>
                <a:lnTo>
                  <a:pt x="5071" y="4940"/>
                </a:lnTo>
                <a:lnTo>
                  <a:pt x="5145" y="4828"/>
                </a:lnTo>
                <a:lnTo>
                  <a:pt x="5182" y="4697"/>
                </a:lnTo>
                <a:lnTo>
                  <a:pt x="5201" y="4567"/>
                </a:lnTo>
                <a:lnTo>
                  <a:pt x="5182" y="4381"/>
                </a:lnTo>
                <a:lnTo>
                  <a:pt x="5145" y="4194"/>
                </a:lnTo>
                <a:lnTo>
                  <a:pt x="5071" y="4008"/>
                </a:lnTo>
                <a:lnTo>
                  <a:pt x="4977" y="3821"/>
                </a:lnTo>
                <a:lnTo>
                  <a:pt x="4866" y="3616"/>
                </a:lnTo>
                <a:lnTo>
                  <a:pt x="4735" y="3430"/>
                </a:lnTo>
                <a:lnTo>
                  <a:pt x="4586" y="3244"/>
                </a:lnTo>
                <a:lnTo>
                  <a:pt x="4418" y="3057"/>
                </a:lnTo>
                <a:lnTo>
                  <a:pt x="4250" y="2889"/>
                </a:lnTo>
                <a:lnTo>
                  <a:pt x="4083" y="2740"/>
                </a:lnTo>
                <a:lnTo>
                  <a:pt x="3896" y="2591"/>
                </a:lnTo>
                <a:lnTo>
                  <a:pt x="3710" y="2479"/>
                </a:lnTo>
                <a:lnTo>
                  <a:pt x="3524" y="2367"/>
                </a:lnTo>
                <a:lnTo>
                  <a:pt x="3318" y="2293"/>
                </a:lnTo>
                <a:lnTo>
                  <a:pt x="3151" y="2256"/>
                </a:lnTo>
                <a:lnTo>
                  <a:pt x="2964" y="22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5996565" y="2300893"/>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5521291" y="2300893"/>
            <a:ext cx="203872" cy="181175"/>
          </a:xfrm>
          <a:custGeom>
            <a:rect b="b" l="l" r="r" t="t"/>
            <a:pathLst>
              <a:path extrusionOk="0" h="5947" w="6692">
                <a:moveTo>
                  <a:pt x="3411" y="0"/>
                </a:moveTo>
                <a:lnTo>
                  <a:pt x="3299" y="19"/>
                </a:lnTo>
                <a:lnTo>
                  <a:pt x="3094" y="93"/>
                </a:lnTo>
                <a:lnTo>
                  <a:pt x="2908" y="186"/>
                </a:lnTo>
                <a:lnTo>
                  <a:pt x="2740" y="336"/>
                </a:lnTo>
                <a:lnTo>
                  <a:pt x="2610" y="485"/>
                </a:lnTo>
                <a:lnTo>
                  <a:pt x="2498" y="690"/>
                </a:lnTo>
                <a:lnTo>
                  <a:pt x="2442" y="895"/>
                </a:lnTo>
                <a:lnTo>
                  <a:pt x="2423" y="1007"/>
                </a:lnTo>
                <a:lnTo>
                  <a:pt x="2423" y="1118"/>
                </a:lnTo>
                <a:lnTo>
                  <a:pt x="2423" y="1193"/>
                </a:lnTo>
                <a:lnTo>
                  <a:pt x="2684" y="1137"/>
                </a:lnTo>
                <a:lnTo>
                  <a:pt x="2964" y="1118"/>
                </a:lnTo>
                <a:lnTo>
                  <a:pt x="4641" y="1118"/>
                </a:lnTo>
                <a:lnTo>
                  <a:pt x="4641" y="1007"/>
                </a:lnTo>
                <a:lnTo>
                  <a:pt x="4623" y="895"/>
                </a:lnTo>
                <a:lnTo>
                  <a:pt x="4548" y="690"/>
                </a:lnTo>
                <a:lnTo>
                  <a:pt x="4455" y="485"/>
                </a:lnTo>
                <a:lnTo>
                  <a:pt x="4324" y="336"/>
                </a:lnTo>
                <a:lnTo>
                  <a:pt x="4157" y="186"/>
                </a:lnTo>
                <a:lnTo>
                  <a:pt x="3970" y="93"/>
                </a:lnTo>
                <a:lnTo>
                  <a:pt x="3747" y="19"/>
                </a:lnTo>
                <a:lnTo>
                  <a:pt x="3635" y="0"/>
                </a:lnTo>
                <a:close/>
                <a:moveTo>
                  <a:pt x="5089" y="2982"/>
                </a:moveTo>
                <a:lnTo>
                  <a:pt x="5145" y="3038"/>
                </a:lnTo>
                <a:lnTo>
                  <a:pt x="5182" y="3094"/>
                </a:lnTo>
                <a:lnTo>
                  <a:pt x="5201" y="3169"/>
                </a:lnTo>
                <a:lnTo>
                  <a:pt x="5182" y="3225"/>
                </a:lnTo>
                <a:lnTo>
                  <a:pt x="5145" y="3299"/>
                </a:lnTo>
                <a:lnTo>
                  <a:pt x="5089" y="3337"/>
                </a:lnTo>
                <a:lnTo>
                  <a:pt x="5014" y="3355"/>
                </a:lnTo>
                <a:lnTo>
                  <a:pt x="4940" y="3337"/>
                </a:lnTo>
                <a:lnTo>
                  <a:pt x="4884" y="3299"/>
                </a:lnTo>
                <a:lnTo>
                  <a:pt x="4846" y="3225"/>
                </a:lnTo>
                <a:lnTo>
                  <a:pt x="4828" y="3169"/>
                </a:lnTo>
                <a:lnTo>
                  <a:pt x="4846" y="3094"/>
                </a:lnTo>
                <a:lnTo>
                  <a:pt x="4884" y="3038"/>
                </a:lnTo>
                <a:lnTo>
                  <a:pt x="4940" y="2982"/>
                </a:lnTo>
                <a:close/>
                <a:moveTo>
                  <a:pt x="5443" y="1118"/>
                </a:moveTo>
                <a:lnTo>
                  <a:pt x="5331" y="1137"/>
                </a:lnTo>
                <a:lnTo>
                  <a:pt x="5201" y="1174"/>
                </a:lnTo>
                <a:lnTo>
                  <a:pt x="5089" y="1230"/>
                </a:lnTo>
                <a:lnTo>
                  <a:pt x="4996" y="1286"/>
                </a:lnTo>
                <a:lnTo>
                  <a:pt x="4902" y="1342"/>
                </a:lnTo>
                <a:lnTo>
                  <a:pt x="4809" y="1435"/>
                </a:lnTo>
                <a:lnTo>
                  <a:pt x="4716" y="1510"/>
                </a:lnTo>
                <a:lnTo>
                  <a:pt x="4585" y="1491"/>
                </a:lnTo>
                <a:lnTo>
                  <a:pt x="2796" y="1491"/>
                </a:lnTo>
                <a:lnTo>
                  <a:pt x="2647" y="1510"/>
                </a:lnTo>
                <a:lnTo>
                  <a:pt x="2479" y="1547"/>
                </a:lnTo>
                <a:lnTo>
                  <a:pt x="2330" y="1603"/>
                </a:lnTo>
                <a:lnTo>
                  <a:pt x="2181" y="1659"/>
                </a:lnTo>
                <a:lnTo>
                  <a:pt x="2050" y="1734"/>
                </a:lnTo>
                <a:lnTo>
                  <a:pt x="1920" y="1808"/>
                </a:lnTo>
                <a:lnTo>
                  <a:pt x="1789" y="1920"/>
                </a:lnTo>
                <a:lnTo>
                  <a:pt x="1678" y="2013"/>
                </a:lnTo>
                <a:lnTo>
                  <a:pt x="1566" y="2125"/>
                </a:lnTo>
                <a:lnTo>
                  <a:pt x="1473" y="2255"/>
                </a:lnTo>
                <a:lnTo>
                  <a:pt x="1379" y="2386"/>
                </a:lnTo>
                <a:lnTo>
                  <a:pt x="1305" y="2516"/>
                </a:lnTo>
                <a:lnTo>
                  <a:pt x="1249" y="2666"/>
                </a:lnTo>
                <a:lnTo>
                  <a:pt x="1193" y="2815"/>
                </a:lnTo>
                <a:lnTo>
                  <a:pt x="1156" y="2964"/>
                </a:lnTo>
                <a:lnTo>
                  <a:pt x="597" y="2964"/>
                </a:lnTo>
                <a:lnTo>
                  <a:pt x="541" y="2945"/>
                </a:lnTo>
                <a:lnTo>
                  <a:pt x="485" y="2908"/>
                </a:lnTo>
                <a:lnTo>
                  <a:pt x="429" y="2871"/>
                </a:lnTo>
                <a:lnTo>
                  <a:pt x="410" y="2815"/>
                </a:lnTo>
                <a:lnTo>
                  <a:pt x="391" y="2759"/>
                </a:lnTo>
                <a:lnTo>
                  <a:pt x="373" y="2703"/>
                </a:lnTo>
                <a:lnTo>
                  <a:pt x="373" y="2628"/>
                </a:lnTo>
                <a:lnTo>
                  <a:pt x="410" y="2554"/>
                </a:lnTo>
                <a:lnTo>
                  <a:pt x="485" y="2479"/>
                </a:lnTo>
                <a:lnTo>
                  <a:pt x="559" y="2423"/>
                </a:lnTo>
                <a:lnTo>
                  <a:pt x="671" y="2423"/>
                </a:lnTo>
                <a:lnTo>
                  <a:pt x="727" y="2386"/>
                </a:lnTo>
                <a:lnTo>
                  <a:pt x="746" y="2349"/>
                </a:lnTo>
                <a:lnTo>
                  <a:pt x="746" y="2106"/>
                </a:lnTo>
                <a:lnTo>
                  <a:pt x="746" y="2088"/>
                </a:lnTo>
                <a:lnTo>
                  <a:pt x="727" y="2069"/>
                </a:lnTo>
                <a:lnTo>
                  <a:pt x="671" y="2050"/>
                </a:lnTo>
                <a:lnTo>
                  <a:pt x="559" y="2050"/>
                </a:lnTo>
                <a:lnTo>
                  <a:pt x="429" y="2088"/>
                </a:lnTo>
                <a:lnTo>
                  <a:pt x="336" y="2144"/>
                </a:lnTo>
                <a:lnTo>
                  <a:pt x="224" y="2200"/>
                </a:lnTo>
                <a:lnTo>
                  <a:pt x="149" y="2293"/>
                </a:lnTo>
                <a:lnTo>
                  <a:pt x="75" y="2386"/>
                </a:lnTo>
                <a:lnTo>
                  <a:pt x="37" y="2498"/>
                </a:lnTo>
                <a:lnTo>
                  <a:pt x="0" y="2610"/>
                </a:lnTo>
                <a:lnTo>
                  <a:pt x="0" y="2759"/>
                </a:lnTo>
                <a:lnTo>
                  <a:pt x="37" y="2889"/>
                </a:lnTo>
                <a:lnTo>
                  <a:pt x="93" y="3020"/>
                </a:lnTo>
                <a:lnTo>
                  <a:pt x="168" y="3132"/>
                </a:lnTo>
                <a:lnTo>
                  <a:pt x="261" y="3206"/>
                </a:lnTo>
                <a:lnTo>
                  <a:pt x="373" y="3281"/>
                </a:lnTo>
                <a:lnTo>
                  <a:pt x="503" y="3318"/>
                </a:lnTo>
                <a:lnTo>
                  <a:pt x="652" y="3337"/>
                </a:lnTo>
                <a:lnTo>
                  <a:pt x="1118" y="3337"/>
                </a:lnTo>
                <a:lnTo>
                  <a:pt x="1137" y="3560"/>
                </a:lnTo>
                <a:lnTo>
                  <a:pt x="1174" y="3784"/>
                </a:lnTo>
                <a:lnTo>
                  <a:pt x="1230" y="3989"/>
                </a:lnTo>
                <a:lnTo>
                  <a:pt x="1323" y="4175"/>
                </a:lnTo>
                <a:lnTo>
                  <a:pt x="1435" y="4362"/>
                </a:lnTo>
                <a:lnTo>
                  <a:pt x="1547" y="4530"/>
                </a:lnTo>
                <a:lnTo>
                  <a:pt x="1696" y="4679"/>
                </a:lnTo>
                <a:lnTo>
                  <a:pt x="1864" y="4828"/>
                </a:lnTo>
                <a:lnTo>
                  <a:pt x="1864" y="5760"/>
                </a:lnTo>
                <a:lnTo>
                  <a:pt x="1864" y="5834"/>
                </a:lnTo>
                <a:lnTo>
                  <a:pt x="1920" y="5890"/>
                </a:lnTo>
                <a:lnTo>
                  <a:pt x="1976" y="5928"/>
                </a:lnTo>
                <a:lnTo>
                  <a:pt x="2050" y="5946"/>
                </a:lnTo>
                <a:lnTo>
                  <a:pt x="2777" y="5946"/>
                </a:lnTo>
                <a:lnTo>
                  <a:pt x="2852" y="5928"/>
                </a:lnTo>
                <a:lnTo>
                  <a:pt x="2908" y="5890"/>
                </a:lnTo>
                <a:lnTo>
                  <a:pt x="2964" y="5834"/>
                </a:lnTo>
                <a:lnTo>
                  <a:pt x="2964" y="5760"/>
                </a:lnTo>
                <a:lnTo>
                  <a:pt x="2964" y="5201"/>
                </a:lnTo>
                <a:lnTo>
                  <a:pt x="4455" y="5201"/>
                </a:lnTo>
                <a:lnTo>
                  <a:pt x="4455" y="5760"/>
                </a:lnTo>
                <a:lnTo>
                  <a:pt x="4474" y="5834"/>
                </a:lnTo>
                <a:lnTo>
                  <a:pt x="4511" y="5890"/>
                </a:lnTo>
                <a:lnTo>
                  <a:pt x="4567" y="5928"/>
                </a:lnTo>
                <a:lnTo>
                  <a:pt x="4641" y="5946"/>
                </a:lnTo>
                <a:lnTo>
                  <a:pt x="5387" y="5946"/>
                </a:lnTo>
                <a:lnTo>
                  <a:pt x="5462" y="5928"/>
                </a:lnTo>
                <a:lnTo>
                  <a:pt x="5517" y="5890"/>
                </a:lnTo>
                <a:lnTo>
                  <a:pt x="5555" y="5834"/>
                </a:lnTo>
                <a:lnTo>
                  <a:pt x="5573" y="5760"/>
                </a:lnTo>
                <a:lnTo>
                  <a:pt x="5573" y="4828"/>
                </a:lnTo>
                <a:lnTo>
                  <a:pt x="5760" y="4641"/>
                </a:lnTo>
                <a:lnTo>
                  <a:pt x="5928" y="4455"/>
                </a:lnTo>
                <a:lnTo>
                  <a:pt x="6505" y="4455"/>
                </a:lnTo>
                <a:lnTo>
                  <a:pt x="6561" y="4436"/>
                </a:lnTo>
                <a:lnTo>
                  <a:pt x="6636" y="4399"/>
                </a:lnTo>
                <a:lnTo>
                  <a:pt x="6673" y="4343"/>
                </a:lnTo>
                <a:lnTo>
                  <a:pt x="6692" y="4269"/>
                </a:lnTo>
                <a:lnTo>
                  <a:pt x="6692" y="2777"/>
                </a:lnTo>
                <a:lnTo>
                  <a:pt x="6673" y="2721"/>
                </a:lnTo>
                <a:lnTo>
                  <a:pt x="6636" y="2647"/>
                </a:lnTo>
                <a:lnTo>
                  <a:pt x="6561" y="2610"/>
                </a:lnTo>
                <a:lnTo>
                  <a:pt x="6505" y="2591"/>
                </a:lnTo>
                <a:lnTo>
                  <a:pt x="6151" y="2591"/>
                </a:lnTo>
                <a:lnTo>
                  <a:pt x="6077" y="2423"/>
                </a:lnTo>
                <a:lnTo>
                  <a:pt x="5965" y="2274"/>
                </a:lnTo>
                <a:lnTo>
                  <a:pt x="5853" y="2125"/>
                </a:lnTo>
                <a:lnTo>
                  <a:pt x="5722" y="1995"/>
                </a:lnTo>
                <a:lnTo>
                  <a:pt x="5946"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5035750" y="2300893"/>
            <a:ext cx="203354" cy="158448"/>
          </a:xfrm>
          <a:custGeom>
            <a:rect b="b" l="l" r="r" t="t"/>
            <a:pathLst>
              <a:path extrusionOk="0" h="5201" w="6675">
                <a:moveTo>
                  <a:pt x="1380" y="746"/>
                </a:moveTo>
                <a:lnTo>
                  <a:pt x="1492" y="783"/>
                </a:lnTo>
                <a:lnTo>
                  <a:pt x="1585" y="820"/>
                </a:lnTo>
                <a:lnTo>
                  <a:pt x="1679" y="895"/>
                </a:lnTo>
                <a:lnTo>
                  <a:pt x="1753" y="969"/>
                </a:lnTo>
                <a:lnTo>
                  <a:pt x="1809" y="1081"/>
                </a:lnTo>
                <a:lnTo>
                  <a:pt x="1846" y="1174"/>
                </a:lnTo>
                <a:lnTo>
                  <a:pt x="1846" y="1286"/>
                </a:lnTo>
                <a:lnTo>
                  <a:pt x="1846" y="2591"/>
                </a:lnTo>
                <a:lnTo>
                  <a:pt x="747" y="2591"/>
                </a:lnTo>
                <a:lnTo>
                  <a:pt x="747" y="1305"/>
                </a:lnTo>
                <a:lnTo>
                  <a:pt x="747" y="1193"/>
                </a:lnTo>
                <a:lnTo>
                  <a:pt x="784" y="1100"/>
                </a:lnTo>
                <a:lnTo>
                  <a:pt x="821" y="1007"/>
                </a:lnTo>
                <a:lnTo>
                  <a:pt x="896" y="913"/>
                </a:lnTo>
                <a:lnTo>
                  <a:pt x="970" y="839"/>
                </a:lnTo>
                <a:lnTo>
                  <a:pt x="1063" y="802"/>
                </a:lnTo>
                <a:lnTo>
                  <a:pt x="1157" y="764"/>
                </a:lnTo>
                <a:lnTo>
                  <a:pt x="1269" y="746"/>
                </a:lnTo>
                <a:close/>
                <a:moveTo>
                  <a:pt x="4810" y="1491"/>
                </a:moveTo>
                <a:lnTo>
                  <a:pt x="4642" y="1510"/>
                </a:lnTo>
                <a:lnTo>
                  <a:pt x="4493" y="1529"/>
                </a:lnTo>
                <a:lnTo>
                  <a:pt x="4325" y="1566"/>
                </a:lnTo>
                <a:lnTo>
                  <a:pt x="4176" y="1622"/>
                </a:lnTo>
                <a:lnTo>
                  <a:pt x="4027" y="1678"/>
                </a:lnTo>
                <a:lnTo>
                  <a:pt x="3878" y="1752"/>
                </a:lnTo>
                <a:lnTo>
                  <a:pt x="3748" y="1845"/>
                </a:lnTo>
                <a:lnTo>
                  <a:pt x="3710" y="1883"/>
                </a:lnTo>
                <a:lnTo>
                  <a:pt x="3710" y="1920"/>
                </a:lnTo>
                <a:lnTo>
                  <a:pt x="3710" y="1957"/>
                </a:lnTo>
                <a:lnTo>
                  <a:pt x="3729" y="1995"/>
                </a:lnTo>
                <a:lnTo>
                  <a:pt x="6189" y="4436"/>
                </a:lnTo>
                <a:lnTo>
                  <a:pt x="6208" y="4455"/>
                </a:lnTo>
                <a:lnTo>
                  <a:pt x="6264" y="4474"/>
                </a:lnTo>
                <a:lnTo>
                  <a:pt x="6301" y="4455"/>
                </a:lnTo>
                <a:lnTo>
                  <a:pt x="6320" y="4436"/>
                </a:lnTo>
                <a:lnTo>
                  <a:pt x="6413" y="4287"/>
                </a:lnTo>
                <a:lnTo>
                  <a:pt x="6488" y="4138"/>
                </a:lnTo>
                <a:lnTo>
                  <a:pt x="6562" y="3989"/>
                </a:lnTo>
                <a:lnTo>
                  <a:pt x="6618" y="3840"/>
                </a:lnTo>
                <a:lnTo>
                  <a:pt x="6655" y="3691"/>
                </a:lnTo>
                <a:lnTo>
                  <a:pt x="6674" y="3523"/>
                </a:lnTo>
                <a:lnTo>
                  <a:pt x="6674" y="3374"/>
                </a:lnTo>
                <a:lnTo>
                  <a:pt x="6674" y="3206"/>
                </a:lnTo>
                <a:lnTo>
                  <a:pt x="6655" y="3038"/>
                </a:lnTo>
                <a:lnTo>
                  <a:pt x="6618" y="2889"/>
                </a:lnTo>
                <a:lnTo>
                  <a:pt x="6581" y="2740"/>
                </a:lnTo>
                <a:lnTo>
                  <a:pt x="6525" y="2591"/>
                </a:lnTo>
                <a:lnTo>
                  <a:pt x="6450" y="2442"/>
                </a:lnTo>
                <a:lnTo>
                  <a:pt x="6357" y="2293"/>
                </a:lnTo>
                <a:lnTo>
                  <a:pt x="6264" y="2162"/>
                </a:lnTo>
                <a:lnTo>
                  <a:pt x="6134" y="2032"/>
                </a:lnTo>
                <a:lnTo>
                  <a:pt x="6022" y="1920"/>
                </a:lnTo>
                <a:lnTo>
                  <a:pt x="5873" y="1827"/>
                </a:lnTo>
                <a:lnTo>
                  <a:pt x="5742" y="1734"/>
                </a:lnTo>
                <a:lnTo>
                  <a:pt x="5593" y="1659"/>
                </a:lnTo>
                <a:lnTo>
                  <a:pt x="5444" y="1603"/>
                </a:lnTo>
                <a:lnTo>
                  <a:pt x="5295" y="1547"/>
                </a:lnTo>
                <a:lnTo>
                  <a:pt x="5127" y="1510"/>
                </a:lnTo>
                <a:lnTo>
                  <a:pt x="4978" y="1491"/>
                </a:lnTo>
                <a:close/>
                <a:moveTo>
                  <a:pt x="1269" y="0"/>
                </a:moveTo>
                <a:lnTo>
                  <a:pt x="1138" y="19"/>
                </a:lnTo>
                <a:lnTo>
                  <a:pt x="1008" y="37"/>
                </a:lnTo>
                <a:lnTo>
                  <a:pt x="877" y="75"/>
                </a:lnTo>
                <a:lnTo>
                  <a:pt x="765" y="112"/>
                </a:lnTo>
                <a:lnTo>
                  <a:pt x="653" y="168"/>
                </a:lnTo>
                <a:lnTo>
                  <a:pt x="560" y="242"/>
                </a:lnTo>
                <a:lnTo>
                  <a:pt x="448" y="317"/>
                </a:lnTo>
                <a:lnTo>
                  <a:pt x="374" y="391"/>
                </a:lnTo>
                <a:lnTo>
                  <a:pt x="281" y="485"/>
                </a:lnTo>
                <a:lnTo>
                  <a:pt x="206" y="597"/>
                </a:lnTo>
                <a:lnTo>
                  <a:pt x="150" y="708"/>
                </a:lnTo>
                <a:lnTo>
                  <a:pt x="94" y="820"/>
                </a:lnTo>
                <a:lnTo>
                  <a:pt x="57" y="932"/>
                </a:lnTo>
                <a:lnTo>
                  <a:pt x="20" y="1063"/>
                </a:lnTo>
                <a:lnTo>
                  <a:pt x="1" y="1174"/>
                </a:lnTo>
                <a:lnTo>
                  <a:pt x="1" y="1305"/>
                </a:lnTo>
                <a:lnTo>
                  <a:pt x="1" y="3877"/>
                </a:lnTo>
                <a:lnTo>
                  <a:pt x="1" y="4008"/>
                </a:lnTo>
                <a:lnTo>
                  <a:pt x="20" y="4138"/>
                </a:lnTo>
                <a:lnTo>
                  <a:pt x="57" y="4269"/>
                </a:lnTo>
                <a:lnTo>
                  <a:pt x="94" y="4380"/>
                </a:lnTo>
                <a:lnTo>
                  <a:pt x="150" y="4492"/>
                </a:lnTo>
                <a:lnTo>
                  <a:pt x="206" y="4604"/>
                </a:lnTo>
                <a:lnTo>
                  <a:pt x="281" y="4716"/>
                </a:lnTo>
                <a:lnTo>
                  <a:pt x="374" y="4809"/>
                </a:lnTo>
                <a:lnTo>
                  <a:pt x="448" y="4884"/>
                </a:lnTo>
                <a:lnTo>
                  <a:pt x="560" y="4958"/>
                </a:lnTo>
                <a:lnTo>
                  <a:pt x="653" y="5033"/>
                </a:lnTo>
                <a:lnTo>
                  <a:pt x="765" y="5089"/>
                </a:lnTo>
                <a:lnTo>
                  <a:pt x="877" y="5126"/>
                </a:lnTo>
                <a:lnTo>
                  <a:pt x="1008" y="5163"/>
                </a:lnTo>
                <a:lnTo>
                  <a:pt x="1138" y="5182"/>
                </a:lnTo>
                <a:lnTo>
                  <a:pt x="1269" y="5201"/>
                </a:lnTo>
                <a:lnTo>
                  <a:pt x="1399" y="5201"/>
                </a:lnTo>
                <a:lnTo>
                  <a:pt x="1529" y="5182"/>
                </a:lnTo>
                <a:lnTo>
                  <a:pt x="1660" y="5145"/>
                </a:lnTo>
                <a:lnTo>
                  <a:pt x="1790" y="5107"/>
                </a:lnTo>
                <a:lnTo>
                  <a:pt x="1902" y="5051"/>
                </a:lnTo>
                <a:lnTo>
                  <a:pt x="2014" y="4996"/>
                </a:lnTo>
                <a:lnTo>
                  <a:pt x="2107" y="4921"/>
                </a:lnTo>
                <a:lnTo>
                  <a:pt x="2200" y="4828"/>
                </a:lnTo>
                <a:lnTo>
                  <a:pt x="2294" y="4735"/>
                </a:lnTo>
                <a:lnTo>
                  <a:pt x="2368" y="4641"/>
                </a:lnTo>
                <a:lnTo>
                  <a:pt x="2443" y="4530"/>
                </a:lnTo>
                <a:lnTo>
                  <a:pt x="2499" y="4418"/>
                </a:lnTo>
                <a:lnTo>
                  <a:pt x="2536" y="4287"/>
                </a:lnTo>
                <a:lnTo>
                  <a:pt x="2573" y="4157"/>
                </a:lnTo>
                <a:lnTo>
                  <a:pt x="2592" y="4026"/>
                </a:lnTo>
                <a:lnTo>
                  <a:pt x="2592" y="3896"/>
                </a:lnTo>
                <a:lnTo>
                  <a:pt x="2592" y="1305"/>
                </a:lnTo>
                <a:lnTo>
                  <a:pt x="2592" y="1174"/>
                </a:lnTo>
                <a:lnTo>
                  <a:pt x="2573" y="1025"/>
                </a:lnTo>
                <a:lnTo>
                  <a:pt x="2536" y="913"/>
                </a:lnTo>
                <a:lnTo>
                  <a:pt x="2499" y="783"/>
                </a:lnTo>
                <a:lnTo>
                  <a:pt x="2443" y="671"/>
                </a:lnTo>
                <a:lnTo>
                  <a:pt x="2368" y="559"/>
                </a:lnTo>
                <a:lnTo>
                  <a:pt x="2294" y="466"/>
                </a:lnTo>
                <a:lnTo>
                  <a:pt x="2200" y="373"/>
                </a:lnTo>
                <a:lnTo>
                  <a:pt x="2107" y="280"/>
                </a:lnTo>
                <a:lnTo>
                  <a:pt x="2014" y="205"/>
                </a:lnTo>
                <a:lnTo>
                  <a:pt x="1902" y="149"/>
                </a:lnTo>
                <a:lnTo>
                  <a:pt x="1790" y="93"/>
                </a:lnTo>
                <a:lnTo>
                  <a:pt x="1660" y="56"/>
                </a:lnTo>
                <a:lnTo>
                  <a:pt x="1529" y="19"/>
                </a:lnTo>
                <a:lnTo>
                  <a:pt x="1399" y="0"/>
                </a:lnTo>
                <a:close/>
                <a:moveTo>
                  <a:pt x="3356" y="2237"/>
                </a:moveTo>
                <a:lnTo>
                  <a:pt x="3338" y="2255"/>
                </a:lnTo>
                <a:lnTo>
                  <a:pt x="3244" y="2405"/>
                </a:lnTo>
                <a:lnTo>
                  <a:pt x="3170" y="2554"/>
                </a:lnTo>
                <a:lnTo>
                  <a:pt x="3095" y="2703"/>
                </a:lnTo>
                <a:lnTo>
                  <a:pt x="3039" y="2852"/>
                </a:lnTo>
                <a:lnTo>
                  <a:pt x="3002" y="3001"/>
                </a:lnTo>
                <a:lnTo>
                  <a:pt x="2983" y="3169"/>
                </a:lnTo>
                <a:lnTo>
                  <a:pt x="2983" y="3337"/>
                </a:lnTo>
                <a:lnTo>
                  <a:pt x="2983" y="3486"/>
                </a:lnTo>
                <a:lnTo>
                  <a:pt x="3002" y="3653"/>
                </a:lnTo>
                <a:lnTo>
                  <a:pt x="3039" y="3803"/>
                </a:lnTo>
                <a:lnTo>
                  <a:pt x="3077" y="3952"/>
                </a:lnTo>
                <a:lnTo>
                  <a:pt x="3132" y="4119"/>
                </a:lnTo>
                <a:lnTo>
                  <a:pt x="3207" y="4250"/>
                </a:lnTo>
                <a:lnTo>
                  <a:pt x="3300" y="4399"/>
                </a:lnTo>
                <a:lnTo>
                  <a:pt x="3393" y="4530"/>
                </a:lnTo>
                <a:lnTo>
                  <a:pt x="3524" y="4660"/>
                </a:lnTo>
                <a:lnTo>
                  <a:pt x="3636" y="4772"/>
                </a:lnTo>
                <a:lnTo>
                  <a:pt x="3785" y="4884"/>
                </a:lnTo>
                <a:lnTo>
                  <a:pt x="3915" y="4958"/>
                </a:lnTo>
                <a:lnTo>
                  <a:pt x="4064" y="5033"/>
                </a:lnTo>
                <a:lnTo>
                  <a:pt x="4214" y="5089"/>
                </a:lnTo>
                <a:lnTo>
                  <a:pt x="4363" y="5145"/>
                </a:lnTo>
                <a:lnTo>
                  <a:pt x="4530" y="5182"/>
                </a:lnTo>
                <a:lnTo>
                  <a:pt x="4680" y="5201"/>
                </a:lnTo>
                <a:lnTo>
                  <a:pt x="4847" y="5201"/>
                </a:lnTo>
                <a:lnTo>
                  <a:pt x="5015" y="5182"/>
                </a:lnTo>
                <a:lnTo>
                  <a:pt x="5164" y="5163"/>
                </a:lnTo>
                <a:lnTo>
                  <a:pt x="5332" y="5126"/>
                </a:lnTo>
                <a:lnTo>
                  <a:pt x="5481" y="5070"/>
                </a:lnTo>
                <a:lnTo>
                  <a:pt x="5630" y="5014"/>
                </a:lnTo>
                <a:lnTo>
                  <a:pt x="5779" y="4940"/>
                </a:lnTo>
                <a:lnTo>
                  <a:pt x="5910" y="4846"/>
                </a:lnTo>
                <a:lnTo>
                  <a:pt x="5928" y="4809"/>
                </a:lnTo>
                <a:lnTo>
                  <a:pt x="5947" y="4772"/>
                </a:lnTo>
                <a:lnTo>
                  <a:pt x="5947" y="4735"/>
                </a:lnTo>
                <a:lnTo>
                  <a:pt x="5928" y="4697"/>
                </a:lnTo>
                <a:lnTo>
                  <a:pt x="3468" y="2255"/>
                </a:lnTo>
                <a:lnTo>
                  <a:pt x="3431" y="22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4537749" y="2300893"/>
            <a:ext cx="174930" cy="175478"/>
          </a:xfrm>
          <a:custGeom>
            <a:rect b="b" l="l" r="r" t="t"/>
            <a:pathLst>
              <a:path extrusionOk="0" h="5760" w="5742">
                <a:moveTo>
                  <a:pt x="2871" y="0"/>
                </a:moveTo>
                <a:lnTo>
                  <a:pt x="2573" y="19"/>
                </a:lnTo>
                <a:lnTo>
                  <a:pt x="2294" y="56"/>
                </a:lnTo>
                <a:lnTo>
                  <a:pt x="2014" y="131"/>
                </a:lnTo>
                <a:lnTo>
                  <a:pt x="1753" y="224"/>
                </a:lnTo>
                <a:lnTo>
                  <a:pt x="1492" y="354"/>
                </a:lnTo>
                <a:lnTo>
                  <a:pt x="1268" y="485"/>
                </a:lnTo>
                <a:lnTo>
                  <a:pt x="1045" y="652"/>
                </a:lnTo>
                <a:lnTo>
                  <a:pt x="840" y="839"/>
                </a:lnTo>
                <a:lnTo>
                  <a:pt x="653" y="1044"/>
                </a:lnTo>
                <a:lnTo>
                  <a:pt x="485" y="1268"/>
                </a:lnTo>
                <a:lnTo>
                  <a:pt x="336" y="1510"/>
                </a:lnTo>
                <a:lnTo>
                  <a:pt x="225" y="1752"/>
                </a:lnTo>
                <a:lnTo>
                  <a:pt x="113" y="2013"/>
                </a:lnTo>
                <a:lnTo>
                  <a:pt x="57" y="2293"/>
                </a:lnTo>
                <a:lnTo>
                  <a:pt x="1" y="2591"/>
                </a:lnTo>
                <a:lnTo>
                  <a:pt x="1" y="2871"/>
                </a:lnTo>
                <a:lnTo>
                  <a:pt x="1" y="3113"/>
                </a:lnTo>
                <a:lnTo>
                  <a:pt x="20" y="3318"/>
                </a:lnTo>
                <a:lnTo>
                  <a:pt x="75" y="3542"/>
                </a:lnTo>
                <a:lnTo>
                  <a:pt x="131" y="3747"/>
                </a:lnTo>
                <a:lnTo>
                  <a:pt x="206" y="3952"/>
                </a:lnTo>
                <a:lnTo>
                  <a:pt x="280" y="4157"/>
                </a:lnTo>
                <a:lnTo>
                  <a:pt x="392" y="4343"/>
                </a:lnTo>
                <a:lnTo>
                  <a:pt x="504" y="4511"/>
                </a:lnTo>
                <a:lnTo>
                  <a:pt x="635" y="4679"/>
                </a:lnTo>
                <a:lnTo>
                  <a:pt x="765" y="4846"/>
                </a:lnTo>
                <a:lnTo>
                  <a:pt x="914" y="4996"/>
                </a:lnTo>
                <a:lnTo>
                  <a:pt x="1082" y="5126"/>
                </a:lnTo>
                <a:lnTo>
                  <a:pt x="1250" y="5257"/>
                </a:lnTo>
                <a:lnTo>
                  <a:pt x="1436" y="5368"/>
                </a:lnTo>
                <a:lnTo>
                  <a:pt x="1623" y="5480"/>
                </a:lnTo>
                <a:lnTo>
                  <a:pt x="1828" y="5555"/>
                </a:lnTo>
                <a:lnTo>
                  <a:pt x="1809" y="5368"/>
                </a:lnTo>
                <a:lnTo>
                  <a:pt x="1790" y="5145"/>
                </a:lnTo>
                <a:lnTo>
                  <a:pt x="1809" y="4940"/>
                </a:lnTo>
                <a:lnTo>
                  <a:pt x="1828" y="4735"/>
                </a:lnTo>
                <a:lnTo>
                  <a:pt x="2163" y="3299"/>
                </a:lnTo>
                <a:lnTo>
                  <a:pt x="2126" y="3187"/>
                </a:lnTo>
                <a:lnTo>
                  <a:pt x="2089" y="3057"/>
                </a:lnTo>
                <a:lnTo>
                  <a:pt x="2089" y="2871"/>
                </a:lnTo>
                <a:lnTo>
                  <a:pt x="2089" y="2740"/>
                </a:lnTo>
                <a:lnTo>
                  <a:pt x="2126" y="2591"/>
                </a:lnTo>
                <a:lnTo>
                  <a:pt x="2163" y="2479"/>
                </a:lnTo>
                <a:lnTo>
                  <a:pt x="2238" y="2367"/>
                </a:lnTo>
                <a:lnTo>
                  <a:pt x="2312" y="2293"/>
                </a:lnTo>
                <a:lnTo>
                  <a:pt x="2405" y="2237"/>
                </a:lnTo>
                <a:lnTo>
                  <a:pt x="2499" y="2200"/>
                </a:lnTo>
                <a:lnTo>
                  <a:pt x="2610" y="2181"/>
                </a:lnTo>
                <a:lnTo>
                  <a:pt x="2685" y="2181"/>
                </a:lnTo>
                <a:lnTo>
                  <a:pt x="2760" y="2218"/>
                </a:lnTo>
                <a:lnTo>
                  <a:pt x="2834" y="2255"/>
                </a:lnTo>
                <a:lnTo>
                  <a:pt x="2871" y="2293"/>
                </a:lnTo>
                <a:lnTo>
                  <a:pt x="2909" y="2349"/>
                </a:lnTo>
                <a:lnTo>
                  <a:pt x="2946" y="2423"/>
                </a:lnTo>
                <a:lnTo>
                  <a:pt x="2965" y="2498"/>
                </a:lnTo>
                <a:lnTo>
                  <a:pt x="2965" y="2591"/>
                </a:lnTo>
                <a:lnTo>
                  <a:pt x="2965" y="2684"/>
                </a:lnTo>
                <a:lnTo>
                  <a:pt x="2946" y="2796"/>
                </a:lnTo>
                <a:lnTo>
                  <a:pt x="2871" y="3020"/>
                </a:lnTo>
                <a:lnTo>
                  <a:pt x="2797" y="3281"/>
                </a:lnTo>
                <a:lnTo>
                  <a:pt x="2722" y="3542"/>
                </a:lnTo>
                <a:lnTo>
                  <a:pt x="2722" y="3653"/>
                </a:lnTo>
                <a:lnTo>
                  <a:pt x="2722" y="3747"/>
                </a:lnTo>
                <a:lnTo>
                  <a:pt x="2760" y="3840"/>
                </a:lnTo>
                <a:lnTo>
                  <a:pt x="2815" y="3914"/>
                </a:lnTo>
                <a:lnTo>
                  <a:pt x="2871" y="3970"/>
                </a:lnTo>
                <a:lnTo>
                  <a:pt x="2965" y="4026"/>
                </a:lnTo>
                <a:lnTo>
                  <a:pt x="3058" y="4045"/>
                </a:lnTo>
                <a:lnTo>
                  <a:pt x="3151" y="4064"/>
                </a:lnTo>
                <a:lnTo>
                  <a:pt x="3244" y="4045"/>
                </a:lnTo>
                <a:lnTo>
                  <a:pt x="3337" y="4026"/>
                </a:lnTo>
                <a:lnTo>
                  <a:pt x="3431" y="4008"/>
                </a:lnTo>
                <a:lnTo>
                  <a:pt x="3505" y="3970"/>
                </a:lnTo>
                <a:lnTo>
                  <a:pt x="3598" y="3914"/>
                </a:lnTo>
                <a:lnTo>
                  <a:pt x="3673" y="3840"/>
                </a:lnTo>
                <a:lnTo>
                  <a:pt x="3803" y="3691"/>
                </a:lnTo>
                <a:lnTo>
                  <a:pt x="3915" y="3504"/>
                </a:lnTo>
                <a:lnTo>
                  <a:pt x="3990" y="3281"/>
                </a:lnTo>
                <a:lnTo>
                  <a:pt x="4046" y="3020"/>
                </a:lnTo>
                <a:lnTo>
                  <a:pt x="4064" y="2740"/>
                </a:lnTo>
                <a:lnTo>
                  <a:pt x="4046" y="2610"/>
                </a:lnTo>
                <a:lnTo>
                  <a:pt x="4046" y="2498"/>
                </a:lnTo>
                <a:lnTo>
                  <a:pt x="4008" y="2386"/>
                </a:lnTo>
                <a:lnTo>
                  <a:pt x="3971" y="2274"/>
                </a:lnTo>
                <a:lnTo>
                  <a:pt x="3915" y="2162"/>
                </a:lnTo>
                <a:lnTo>
                  <a:pt x="3859" y="2069"/>
                </a:lnTo>
                <a:lnTo>
                  <a:pt x="3803" y="1976"/>
                </a:lnTo>
                <a:lnTo>
                  <a:pt x="3729" y="1901"/>
                </a:lnTo>
                <a:lnTo>
                  <a:pt x="3636" y="1827"/>
                </a:lnTo>
                <a:lnTo>
                  <a:pt x="3542" y="1752"/>
                </a:lnTo>
                <a:lnTo>
                  <a:pt x="3449" y="1696"/>
                </a:lnTo>
                <a:lnTo>
                  <a:pt x="3337" y="1659"/>
                </a:lnTo>
                <a:lnTo>
                  <a:pt x="3226" y="1622"/>
                </a:lnTo>
                <a:lnTo>
                  <a:pt x="3114" y="1603"/>
                </a:lnTo>
                <a:lnTo>
                  <a:pt x="2983" y="1584"/>
                </a:lnTo>
                <a:lnTo>
                  <a:pt x="2853" y="1566"/>
                </a:lnTo>
                <a:lnTo>
                  <a:pt x="2704" y="1584"/>
                </a:lnTo>
                <a:lnTo>
                  <a:pt x="2573" y="1603"/>
                </a:lnTo>
                <a:lnTo>
                  <a:pt x="2443" y="1640"/>
                </a:lnTo>
                <a:lnTo>
                  <a:pt x="2312" y="1678"/>
                </a:lnTo>
                <a:lnTo>
                  <a:pt x="2200" y="1734"/>
                </a:lnTo>
                <a:lnTo>
                  <a:pt x="2089" y="1808"/>
                </a:lnTo>
                <a:lnTo>
                  <a:pt x="1995" y="1883"/>
                </a:lnTo>
                <a:lnTo>
                  <a:pt x="1902" y="1957"/>
                </a:lnTo>
                <a:lnTo>
                  <a:pt x="1828" y="2050"/>
                </a:lnTo>
                <a:lnTo>
                  <a:pt x="1753" y="2144"/>
                </a:lnTo>
                <a:lnTo>
                  <a:pt x="1697" y="2255"/>
                </a:lnTo>
                <a:lnTo>
                  <a:pt x="1641" y="2349"/>
                </a:lnTo>
                <a:lnTo>
                  <a:pt x="1585" y="2591"/>
                </a:lnTo>
                <a:lnTo>
                  <a:pt x="1567" y="2815"/>
                </a:lnTo>
                <a:lnTo>
                  <a:pt x="1567" y="3001"/>
                </a:lnTo>
                <a:lnTo>
                  <a:pt x="1623" y="3187"/>
                </a:lnTo>
                <a:lnTo>
                  <a:pt x="1697" y="3355"/>
                </a:lnTo>
                <a:lnTo>
                  <a:pt x="1772" y="3486"/>
                </a:lnTo>
                <a:lnTo>
                  <a:pt x="1790" y="3523"/>
                </a:lnTo>
                <a:lnTo>
                  <a:pt x="1790" y="3560"/>
                </a:lnTo>
                <a:lnTo>
                  <a:pt x="1716" y="3877"/>
                </a:lnTo>
                <a:lnTo>
                  <a:pt x="1697" y="3914"/>
                </a:lnTo>
                <a:lnTo>
                  <a:pt x="1678" y="3933"/>
                </a:lnTo>
                <a:lnTo>
                  <a:pt x="1641" y="3933"/>
                </a:lnTo>
                <a:lnTo>
                  <a:pt x="1623" y="3914"/>
                </a:lnTo>
                <a:lnTo>
                  <a:pt x="1492" y="3840"/>
                </a:lnTo>
                <a:lnTo>
                  <a:pt x="1380" y="3747"/>
                </a:lnTo>
                <a:lnTo>
                  <a:pt x="1268" y="3616"/>
                </a:lnTo>
                <a:lnTo>
                  <a:pt x="1194" y="3467"/>
                </a:lnTo>
                <a:lnTo>
                  <a:pt x="1119" y="3299"/>
                </a:lnTo>
                <a:lnTo>
                  <a:pt x="1063" y="3132"/>
                </a:lnTo>
                <a:lnTo>
                  <a:pt x="1045" y="2964"/>
                </a:lnTo>
                <a:lnTo>
                  <a:pt x="1026" y="2815"/>
                </a:lnTo>
                <a:lnTo>
                  <a:pt x="1045" y="2647"/>
                </a:lnTo>
                <a:lnTo>
                  <a:pt x="1063" y="2479"/>
                </a:lnTo>
                <a:lnTo>
                  <a:pt x="1101" y="2311"/>
                </a:lnTo>
                <a:lnTo>
                  <a:pt x="1157" y="2162"/>
                </a:lnTo>
                <a:lnTo>
                  <a:pt x="1212" y="1995"/>
                </a:lnTo>
                <a:lnTo>
                  <a:pt x="1306" y="1864"/>
                </a:lnTo>
                <a:lnTo>
                  <a:pt x="1399" y="1715"/>
                </a:lnTo>
                <a:lnTo>
                  <a:pt x="1511" y="1603"/>
                </a:lnTo>
                <a:lnTo>
                  <a:pt x="1641" y="1491"/>
                </a:lnTo>
                <a:lnTo>
                  <a:pt x="1790" y="1379"/>
                </a:lnTo>
                <a:lnTo>
                  <a:pt x="1939" y="1286"/>
                </a:lnTo>
                <a:lnTo>
                  <a:pt x="2107" y="1212"/>
                </a:lnTo>
                <a:lnTo>
                  <a:pt x="2294" y="1156"/>
                </a:lnTo>
                <a:lnTo>
                  <a:pt x="2499" y="1100"/>
                </a:lnTo>
                <a:lnTo>
                  <a:pt x="2704" y="1081"/>
                </a:lnTo>
                <a:lnTo>
                  <a:pt x="2927" y="1063"/>
                </a:lnTo>
                <a:lnTo>
                  <a:pt x="3114" y="1081"/>
                </a:lnTo>
                <a:lnTo>
                  <a:pt x="3300" y="1100"/>
                </a:lnTo>
                <a:lnTo>
                  <a:pt x="3468" y="1137"/>
                </a:lnTo>
                <a:lnTo>
                  <a:pt x="3636" y="1193"/>
                </a:lnTo>
                <a:lnTo>
                  <a:pt x="3785" y="1268"/>
                </a:lnTo>
                <a:lnTo>
                  <a:pt x="3934" y="1342"/>
                </a:lnTo>
                <a:lnTo>
                  <a:pt x="4064" y="1435"/>
                </a:lnTo>
                <a:lnTo>
                  <a:pt x="4195" y="1547"/>
                </a:lnTo>
                <a:lnTo>
                  <a:pt x="4307" y="1659"/>
                </a:lnTo>
                <a:lnTo>
                  <a:pt x="4400" y="1789"/>
                </a:lnTo>
                <a:lnTo>
                  <a:pt x="4493" y="1920"/>
                </a:lnTo>
                <a:lnTo>
                  <a:pt x="4568" y="2069"/>
                </a:lnTo>
                <a:lnTo>
                  <a:pt x="4624" y="2218"/>
                </a:lnTo>
                <a:lnTo>
                  <a:pt x="4679" y="2386"/>
                </a:lnTo>
                <a:lnTo>
                  <a:pt x="4698" y="2554"/>
                </a:lnTo>
                <a:lnTo>
                  <a:pt x="4698" y="2721"/>
                </a:lnTo>
                <a:lnTo>
                  <a:pt x="4698" y="2908"/>
                </a:lnTo>
                <a:lnTo>
                  <a:pt x="4679" y="3094"/>
                </a:lnTo>
                <a:lnTo>
                  <a:pt x="4642" y="3262"/>
                </a:lnTo>
                <a:lnTo>
                  <a:pt x="4586" y="3430"/>
                </a:lnTo>
                <a:lnTo>
                  <a:pt x="4530" y="3579"/>
                </a:lnTo>
                <a:lnTo>
                  <a:pt x="4456" y="3728"/>
                </a:lnTo>
                <a:lnTo>
                  <a:pt x="4381" y="3877"/>
                </a:lnTo>
                <a:lnTo>
                  <a:pt x="4288" y="3989"/>
                </a:lnTo>
                <a:lnTo>
                  <a:pt x="4176" y="4119"/>
                </a:lnTo>
                <a:lnTo>
                  <a:pt x="4064" y="4213"/>
                </a:lnTo>
                <a:lnTo>
                  <a:pt x="3953" y="4306"/>
                </a:lnTo>
                <a:lnTo>
                  <a:pt x="3803" y="4380"/>
                </a:lnTo>
                <a:lnTo>
                  <a:pt x="3673" y="4436"/>
                </a:lnTo>
                <a:lnTo>
                  <a:pt x="3524" y="4474"/>
                </a:lnTo>
                <a:lnTo>
                  <a:pt x="3375" y="4511"/>
                </a:lnTo>
                <a:lnTo>
                  <a:pt x="3095" y="4511"/>
                </a:lnTo>
                <a:lnTo>
                  <a:pt x="3002" y="4492"/>
                </a:lnTo>
                <a:lnTo>
                  <a:pt x="2909" y="4455"/>
                </a:lnTo>
                <a:lnTo>
                  <a:pt x="2815" y="4418"/>
                </a:lnTo>
                <a:lnTo>
                  <a:pt x="2722" y="4362"/>
                </a:lnTo>
                <a:lnTo>
                  <a:pt x="2648" y="4306"/>
                </a:lnTo>
                <a:lnTo>
                  <a:pt x="2592" y="4250"/>
                </a:lnTo>
                <a:lnTo>
                  <a:pt x="2555" y="4194"/>
                </a:lnTo>
                <a:lnTo>
                  <a:pt x="2368" y="4865"/>
                </a:lnTo>
                <a:lnTo>
                  <a:pt x="2312" y="5070"/>
                </a:lnTo>
                <a:lnTo>
                  <a:pt x="2219" y="5275"/>
                </a:lnTo>
                <a:lnTo>
                  <a:pt x="2014" y="5629"/>
                </a:lnTo>
                <a:lnTo>
                  <a:pt x="2219" y="5685"/>
                </a:lnTo>
                <a:lnTo>
                  <a:pt x="2424" y="5723"/>
                </a:lnTo>
                <a:lnTo>
                  <a:pt x="2648" y="5741"/>
                </a:lnTo>
                <a:lnTo>
                  <a:pt x="2871" y="5760"/>
                </a:lnTo>
                <a:lnTo>
                  <a:pt x="3170" y="5741"/>
                </a:lnTo>
                <a:lnTo>
                  <a:pt x="3449" y="5704"/>
                </a:lnTo>
                <a:lnTo>
                  <a:pt x="3729" y="5629"/>
                </a:lnTo>
                <a:lnTo>
                  <a:pt x="3990" y="5536"/>
                </a:lnTo>
                <a:lnTo>
                  <a:pt x="4232" y="5406"/>
                </a:lnTo>
                <a:lnTo>
                  <a:pt x="4474" y="5257"/>
                </a:lnTo>
                <a:lnTo>
                  <a:pt x="4698" y="5107"/>
                </a:lnTo>
                <a:lnTo>
                  <a:pt x="4903" y="4921"/>
                </a:lnTo>
                <a:lnTo>
                  <a:pt x="5090" y="4716"/>
                </a:lnTo>
                <a:lnTo>
                  <a:pt x="5257" y="4492"/>
                </a:lnTo>
                <a:lnTo>
                  <a:pt x="5406" y="4250"/>
                </a:lnTo>
                <a:lnTo>
                  <a:pt x="5518" y="3989"/>
                </a:lnTo>
                <a:lnTo>
                  <a:pt x="5611" y="3728"/>
                </a:lnTo>
                <a:lnTo>
                  <a:pt x="5686" y="3467"/>
                </a:lnTo>
                <a:lnTo>
                  <a:pt x="5723" y="3169"/>
                </a:lnTo>
                <a:lnTo>
                  <a:pt x="5742" y="2871"/>
                </a:lnTo>
                <a:lnTo>
                  <a:pt x="5723" y="2591"/>
                </a:lnTo>
                <a:lnTo>
                  <a:pt x="5686" y="2293"/>
                </a:lnTo>
                <a:lnTo>
                  <a:pt x="5611" y="2013"/>
                </a:lnTo>
                <a:lnTo>
                  <a:pt x="5518" y="1752"/>
                </a:lnTo>
                <a:lnTo>
                  <a:pt x="5406" y="1510"/>
                </a:lnTo>
                <a:lnTo>
                  <a:pt x="5257" y="1268"/>
                </a:lnTo>
                <a:lnTo>
                  <a:pt x="5090" y="1044"/>
                </a:lnTo>
                <a:lnTo>
                  <a:pt x="4903" y="839"/>
                </a:lnTo>
                <a:lnTo>
                  <a:pt x="4698" y="652"/>
                </a:lnTo>
                <a:lnTo>
                  <a:pt x="4474" y="485"/>
                </a:lnTo>
                <a:lnTo>
                  <a:pt x="4232" y="354"/>
                </a:lnTo>
                <a:lnTo>
                  <a:pt x="3990" y="224"/>
                </a:lnTo>
                <a:lnTo>
                  <a:pt x="3729" y="131"/>
                </a:lnTo>
                <a:lnTo>
                  <a:pt x="3449" y="56"/>
                </a:lnTo>
                <a:lnTo>
                  <a:pt x="3170" y="19"/>
                </a:lnTo>
                <a:lnTo>
                  <a:pt x="28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4065886" y="2300893"/>
            <a:ext cx="203323" cy="181175"/>
          </a:xfrm>
          <a:custGeom>
            <a:rect b="b" l="l" r="r" t="t"/>
            <a:pathLst>
              <a:path extrusionOk="0" h="5947" w="6674">
                <a:moveTo>
                  <a:pt x="2106" y="0"/>
                </a:moveTo>
                <a:lnTo>
                  <a:pt x="2013" y="19"/>
                </a:lnTo>
                <a:lnTo>
                  <a:pt x="1957" y="75"/>
                </a:lnTo>
                <a:lnTo>
                  <a:pt x="1920" y="149"/>
                </a:lnTo>
                <a:lnTo>
                  <a:pt x="1920" y="242"/>
                </a:lnTo>
                <a:lnTo>
                  <a:pt x="2498" y="2237"/>
                </a:lnTo>
                <a:lnTo>
                  <a:pt x="1305" y="2237"/>
                </a:lnTo>
                <a:lnTo>
                  <a:pt x="802" y="1566"/>
                </a:lnTo>
                <a:lnTo>
                  <a:pt x="727" y="1510"/>
                </a:lnTo>
                <a:lnTo>
                  <a:pt x="653" y="1491"/>
                </a:lnTo>
                <a:lnTo>
                  <a:pt x="187" y="1491"/>
                </a:lnTo>
                <a:lnTo>
                  <a:pt x="93" y="1510"/>
                </a:lnTo>
                <a:lnTo>
                  <a:pt x="37" y="1566"/>
                </a:lnTo>
                <a:lnTo>
                  <a:pt x="0" y="1640"/>
                </a:lnTo>
                <a:lnTo>
                  <a:pt x="0" y="1715"/>
                </a:lnTo>
                <a:lnTo>
                  <a:pt x="373" y="2964"/>
                </a:lnTo>
                <a:lnTo>
                  <a:pt x="0" y="4231"/>
                </a:lnTo>
                <a:lnTo>
                  <a:pt x="0" y="4306"/>
                </a:lnTo>
                <a:lnTo>
                  <a:pt x="37" y="4380"/>
                </a:lnTo>
                <a:lnTo>
                  <a:pt x="93" y="4436"/>
                </a:lnTo>
                <a:lnTo>
                  <a:pt x="187" y="4455"/>
                </a:lnTo>
                <a:lnTo>
                  <a:pt x="653" y="4455"/>
                </a:lnTo>
                <a:lnTo>
                  <a:pt x="727" y="4436"/>
                </a:lnTo>
                <a:lnTo>
                  <a:pt x="802" y="4380"/>
                </a:lnTo>
                <a:lnTo>
                  <a:pt x="1305" y="3709"/>
                </a:lnTo>
                <a:lnTo>
                  <a:pt x="2498" y="3709"/>
                </a:lnTo>
                <a:lnTo>
                  <a:pt x="1920" y="5704"/>
                </a:lnTo>
                <a:lnTo>
                  <a:pt x="1920" y="5797"/>
                </a:lnTo>
                <a:lnTo>
                  <a:pt x="1957" y="5872"/>
                </a:lnTo>
                <a:lnTo>
                  <a:pt x="2013" y="5928"/>
                </a:lnTo>
                <a:lnTo>
                  <a:pt x="2106" y="5946"/>
                </a:lnTo>
                <a:lnTo>
                  <a:pt x="2852" y="5946"/>
                </a:lnTo>
                <a:lnTo>
                  <a:pt x="2908" y="5928"/>
                </a:lnTo>
                <a:lnTo>
                  <a:pt x="2945" y="5909"/>
                </a:lnTo>
                <a:lnTo>
                  <a:pt x="2983" y="5890"/>
                </a:lnTo>
                <a:lnTo>
                  <a:pt x="3020" y="5853"/>
                </a:lnTo>
                <a:lnTo>
                  <a:pt x="4231" y="3709"/>
                </a:lnTo>
                <a:lnTo>
                  <a:pt x="5573" y="3709"/>
                </a:lnTo>
                <a:lnTo>
                  <a:pt x="5723" y="3691"/>
                </a:lnTo>
                <a:lnTo>
                  <a:pt x="5909" y="3653"/>
                </a:lnTo>
                <a:lnTo>
                  <a:pt x="6095" y="3579"/>
                </a:lnTo>
                <a:lnTo>
                  <a:pt x="6282" y="3504"/>
                </a:lnTo>
                <a:lnTo>
                  <a:pt x="6431" y="3393"/>
                </a:lnTo>
                <a:lnTo>
                  <a:pt x="6561" y="3262"/>
                </a:lnTo>
                <a:lnTo>
                  <a:pt x="6617" y="3187"/>
                </a:lnTo>
                <a:lnTo>
                  <a:pt x="6655" y="3113"/>
                </a:lnTo>
                <a:lnTo>
                  <a:pt x="6673" y="3038"/>
                </a:lnTo>
                <a:lnTo>
                  <a:pt x="6673" y="2964"/>
                </a:lnTo>
                <a:lnTo>
                  <a:pt x="6673" y="2889"/>
                </a:lnTo>
                <a:lnTo>
                  <a:pt x="6655" y="2815"/>
                </a:lnTo>
                <a:lnTo>
                  <a:pt x="6617" y="2759"/>
                </a:lnTo>
                <a:lnTo>
                  <a:pt x="6561" y="2684"/>
                </a:lnTo>
                <a:lnTo>
                  <a:pt x="6431" y="2554"/>
                </a:lnTo>
                <a:lnTo>
                  <a:pt x="6282" y="2442"/>
                </a:lnTo>
                <a:lnTo>
                  <a:pt x="6095" y="2349"/>
                </a:lnTo>
                <a:lnTo>
                  <a:pt x="5909" y="2293"/>
                </a:lnTo>
                <a:lnTo>
                  <a:pt x="5723" y="2237"/>
                </a:lnTo>
                <a:lnTo>
                  <a:pt x="4231" y="2237"/>
                </a:lnTo>
                <a:lnTo>
                  <a:pt x="3020" y="93"/>
                </a:lnTo>
                <a:lnTo>
                  <a:pt x="2983" y="56"/>
                </a:lnTo>
                <a:lnTo>
                  <a:pt x="2945" y="19"/>
                </a:lnTo>
                <a:lnTo>
                  <a:pt x="29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3663848" y="2300893"/>
            <a:ext cx="135752" cy="181175"/>
          </a:xfrm>
          <a:custGeom>
            <a:rect b="b" l="l" r="r" t="t"/>
            <a:pathLst>
              <a:path extrusionOk="0" h="5947" w="4456">
                <a:moveTo>
                  <a:pt x="1063" y="0"/>
                </a:moveTo>
                <a:lnTo>
                  <a:pt x="988" y="19"/>
                </a:lnTo>
                <a:lnTo>
                  <a:pt x="914" y="56"/>
                </a:lnTo>
                <a:lnTo>
                  <a:pt x="858" y="93"/>
                </a:lnTo>
                <a:lnTo>
                  <a:pt x="820" y="149"/>
                </a:lnTo>
                <a:lnTo>
                  <a:pt x="783" y="224"/>
                </a:lnTo>
                <a:lnTo>
                  <a:pt x="746" y="298"/>
                </a:lnTo>
                <a:lnTo>
                  <a:pt x="746" y="373"/>
                </a:lnTo>
                <a:lnTo>
                  <a:pt x="746" y="1678"/>
                </a:lnTo>
                <a:lnTo>
                  <a:pt x="1491" y="1678"/>
                </a:lnTo>
                <a:lnTo>
                  <a:pt x="1491" y="373"/>
                </a:lnTo>
                <a:lnTo>
                  <a:pt x="1473" y="317"/>
                </a:lnTo>
                <a:lnTo>
                  <a:pt x="1454" y="242"/>
                </a:lnTo>
                <a:lnTo>
                  <a:pt x="1435" y="186"/>
                </a:lnTo>
                <a:lnTo>
                  <a:pt x="1380" y="131"/>
                </a:lnTo>
                <a:lnTo>
                  <a:pt x="1342" y="75"/>
                </a:lnTo>
                <a:lnTo>
                  <a:pt x="1286" y="37"/>
                </a:lnTo>
                <a:lnTo>
                  <a:pt x="1212" y="19"/>
                </a:lnTo>
                <a:lnTo>
                  <a:pt x="1137" y="0"/>
                </a:lnTo>
                <a:close/>
                <a:moveTo>
                  <a:pt x="3318" y="0"/>
                </a:moveTo>
                <a:lnTo>
                  <a:pt x="3243" y="19"/>
                </a:lnTo>
                <a:lnTo>
                  <a:pt x="3169" y="37"/>
                </a:lnTo>
                <a:lnTo>
                  <a:pt x="3113" y="75"/>
                </a:lnTo>
                <a:lnTo>
                  <a:pt x="3076" y="131"/>
                </a:lnTo>
                <a:lnTo>
                  <a:pt x="3020" y="186"/>
                </a:lnTo>
                <a:lnTo>
                  <a:pt x="3001" y="242"/>
                </a:lnTo>
                <a:lnTo>
                  <a:pt x="2983" y="317"/>
                </a:lnTo>
                <a:lnTo>
                  <a:pt x="2964" y="373"/>
                </a:lnTo>
                <a:lnTo>
                  <a:pt x="2964" y="1678"/>
                </a:lnTo>
                <a:lnTo>
                  <a:pt x="3709" y="1678"/>
                </a:lnTo>
                <a:lnTo>
                  <a:pt x="3709" y="373"/>
                </a:lnTo>
                <a:lnTo>
                  <a:pt x="3709" y="298"/>
                </a:lnTo>
                <a:lnTo>
                  <a:pt x="3672" y="224"/>
                </a:lnTo>
                <a:lnTo>
                  <a:pt x="3635" y="149"/>
                </a:lnTo>
                <a:lnTo>
                  <a:pt x="3598" y="93"/>
                </a:lnTo>
                <a:lnTo>
                  <a:pt x="3542" y="56"/>
                </a:lnTo>
                <a:lnTo>
                  <a:pt x="3467" y="19"/>
                </a:lnTo>
                <a:lnTo>
                  <a:pt x="3393" y="0"/>
                </a:lnTo>
                <a:close/>
                <a:moveTo>
                  <a:pt x="112" y="1864"/>
                </a:moveTo>
                <a:lnTo>
                  <a:pt x="56" y="1920"/>
                </a:lnTo>
                <a:lnTo>
                  <a:pt x="19" y="1976"/>
                </a:lnTo>
                <a:lnTo>
                  <a:pt x="0" y="2050"/>
                </a:lnTo>
                <a:lnTo>
                  <a:pt x="0" y="2423"/>
                </a:lnTo>
                <a:lnTo>
                  <a:pt x="19" y="2479"/>
                </a:lnTo>
                <a:lnTo>
                  <a:pt x="56" y="2554"/>
                </a:lnTo>
                <a:lnTo>
                  <a:pt x="112" y="2591"/>
                </a:lnTo>
                <a:lnTo>
                  <a:pt x="373" y="2591"/>
                </a:lnTo>
                <a:lnTo>
                  <a:pt x="373" y="2964"/>
                </a:lnTo>
                <a:lnTo>
                  <a:pt x="373" y="3132"/>
                </a:lnTo>
                <a:lnTo>
                  <a:pt x="392" y="3299"/>
                </a:lnTo>
                <a:lnTo>
                  <a:pt x="429" y="3448"/>
                </a:lnTo>
                <a:lnTo>
                  <a:pt x="485" y="3616"/>
                </a:lnTo>
                <a:lnTo>
                  <a:pt x="541" y="3765"/>
                </a:lnTo>
                <a:lnTo>
                  <a:pt x="615" y="3896"/>
                </a:lnTo>
                <a:lnTo>
                  <a:pt x="708" y="4026"/>
                </a:lnTo>
                <a:lnTo>
                  <a:pt x="802" y="4157"/>
                </a:lnTo>
                <a:lnTo>
                  <a:pt x="895" y="4269"/>
                </a:lnTo>
                <a:lnTo>
                  <a:pt x="1007" y="4380"/>
                </a:lnTo>
                <a:lnTo>
                  <a:pt x="1137" y="4474"/>
                </a:lnTo>
                <a:lnTo>
                  <a:pt x="1268" y="4567"/>
                </a:lnTo>
                <a:lnTo>
                  <a:pt x="1398" y="4641"/>
                </a:lnTo>
                <a:lnTo>
                  <a:pt x="1547" y="4697"/>
                </a:lnTo>
                <a:lnTo>
                  <a:pt x="1696" y="4753"/>
                </a:lnTo>
                <a:lnTo>
                  <a:pt x="1864" y="4791"/>
                </a:lnTo>
                <a:lnTo>
                  <a:pt x="1864" y="5946"/>
                </a:lnTo>
                <a:lnTo>
                  <a:pt x="2591" y="5946"/>
                </a:lnTo>
                <a:lnTo>
                  <a:pt x="2591" y="4791"/>
                </a:lnTo>
                <a:lnTo>
                  <a:pt x="2759" y="4753"/>
                </a:lnTo>
                <a:lnTo>
                  <a:pt x="2908" y="4697"/>
                </a:lnTo>
                <a:lnTo>
                  <a:pt x="3057" y="4641"/>
                </a:lnTo>
                <a:lnTo>
                  <a:pt x="3188" y="4567"/>
                </a:lnTo>
                <a:lnTo>
                  <a:pt x="3318" y="4474"/>
                </a:lnTo>
                <a:lnTo>
                  <a:pt x="3449" y="4380"/>
                </a:lnTo>
                <a:lnTo>
                  <a:pt x="3560" y="4269"/>
                </a:lnTo>
                <a:lnTo>
                  <a:pt x="3654" y="4157"/>
                </a:lnTo>
                <a:lnTo>
                  <a:pt x="3747" y="4026"/>
                </a:lnTo>
                <a:lnTo>
                  <a:pt x="3840" y="3896"/>
                </a:lnTo>
                <a:lnTo>
                  <a:pt x="3915" y="3765"/>
                </a:lnTo>
                <a:lnTo>
                  <a:pt x="3970" y="3616"/>
                </a:lnTo>
                <a:lnTo>
                  <a:pt x="4026" y="3448"/>
                </a:lnTo>
                <a:lnTo>
                  <a:pt x="4064" y="3299"/>
                </a:lnTo>
                <a:lnTo>
                  <a:pt x="4082" y="3132"/>
                </a:lnTo>
                <a:lnTo>
                  <a:pt x="4082" y="2964"/>
                </a:lnTo>
                <a:lnTo>
                  <a:pt x="4082" y="2591"/>
                </a:lnTo>
                <a:lnTo>
                  <a:pt x="4343" y="2591"/>
                </a:lnTo>
                <a:lnTo>
                  <a:pt x="4399" y="2554"/>
                </a:lnTo>
                <a:lnTo>
                  <a:pt x="4436" y="2479"/>
                </a:lnTo>
                <a:lnTo>
                  <a:pt x="4455" y="2423"/>
                </a:lnTo>
                <a:lnTo>
                  <a:pt x="4455" y="2050"/>
                </a:lnTo>
                <a:lnTo>
                  <a:pt x="4436" y="1976"/>
                </a:lnTo>
                <a:lnTo>
                  <a:pt x="4399" y="1920"/>
                </a:lnTo>
                <a:lnTo>
                  <a:pt x="4343" y="18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3208436" y="2300893"/>
            <a:ext cx="180597" cy="181175"/>
          </a:xfrm>
          <a:custGeom>
            <a:rect b="b" l="l" r="r" t="t"/>
            <a:pathLst>
              <a:path extrusionOk="0" h="5947" w="5928">
                <a:moveTo>
                  <a:pt x="4828" y="746"/>
                </a:moveTo>
                <a:lnTo>
                  <a:pt x="4902" y="764"/>
                </a:lnTo>
                <a:lnTo>
                  <a:pt x="4958" y="783"/>
                </a:lnTo>
                <a:lnTo>
                  <a:pt x="5033" y="820"/>
                </a:lnTo>
                <a:lnTo>
                  <a:pt x="5089" y="857"/>
                </a:lnTo>
                <a:lnTo>
                  <a:pt x="5126" y="913"/>
                </a:lnTo>
                <a:lnTo>
                  <a:pt x="5163" y="969"/>
                </a:lnTo>
                <a:lnTo>
                  <a:pt x="5182" y="1044"/>
                </a:lnTo>
                <a:lnTo>
                  <a:pt x="5182" y="1118"/>
                </a:lnTo>
                <a:lnTo>
                  <a:pt x="5182" y="1193"/>
                </a:lnTo>
                <a:lnTo>
                  <a:pt x="5163" y="1268"/>
                </a:lnTo>
                <a:lnTo>
                  <a:pt x="5126" y="1323"/>
                </a:lnTo>
                <a:lnTo>
                  <a:pt x="5089" y="1379"/>
                </a:lnTo>
                <a:lnTo>
                  <a:pt x="5033" y="1435"/>
                </a:lnTo>
                <a:lnTo>
                  <a:pt x="4958" y="1454"/>
                </a:lnTo>
                <a:lnTo>
                  <a:pt x="4902" y="1491"/>
                </a:lnTo>
                <a:lnTo>
                  <a:pt x="4753" y="1491"/>
                </a:lnTo>
                <a:lnTo>
                  <a:pt x="4679" y="1454"/>
                </a:lnTo>
                <a:lnTo>
                  <a:pt x="4604" y="1435"/>
                </a:lnTo>
                <a:lnTo>
                  <a:pt x="4548" y="1379"/>
                </a:lnTo>
                <a:lnTo>
                  <a:pt x="4511" y="1323"/>
                </a:lnTo>
                <a:lnTo>
                  <a:pt x="4474" y="1268"/>
                </a:lnTo>
                <a:lnTo>
                  <a:pt x="4455" y="1193"/>
                </a:lnTo>
                <a:lnTo>
                  <a:pt x="4455" y="1118"/>
                </a:lnTo>
                <a:lnTo>
                  <a:pt x="4455" y="1044"/>
                </a:lnTo>
                <a:lnTo>
                  <a:pt x="4474" y="969"/>
                </a:lnTo>
                <a:lnTo>
                  <a:pt x="4511" y="913"/>
                </a:lnTo>
                <a:lnTo>
                  <a:pt x="4548" y="857"/>
                </a:lnTo>
                <a:lnTo>
                  <a:pt x="4604" y="820"/>
                </a:lnTo>
                <a:lnTo>
                  <a:pt x="4679" y="783"/>
                </a:lnTo>
                <a:lnTo>
                  <a:pt x="4753" y="764"/>
                </a:lnTo>
                <a:lnTo>
                  <a:pt x="4828" y="746"/>
                </a:lnTo>
                <a:close/>
                <a:moveTo>
                  <a:pt x="1100" y="3709"/>
                </a:moveTo>
                <a:lnTo>
                  <a:pt x="1174" y="3728"/>
                </a:lnTo>
                <a:lnTo>
                  <a:pt x="1249" y="3747"/>
                </a:lnTo>
                <a:lnTo>
                  <a:pt x="1323" y="3784"/>
                </a:lnTo>
                <a:lnTo>
                  <a:pt x="1379" y="3821"/>
                </a:lnTo>
                <a:lnTo>
                  <a:pt x="1417" y="3877"/>
                </a:lnTo>
                <a:lnTo>
                  <a:pt x="1454" y="3952"/>
                </a:lnTo>
                <a:lnTo>
                  <a:pt x="1473" y="4008"/>
                </a:lnTo>
                <a:lnTo>
                  <a:pt x="1473" y="4082"/>
                </a:lnTo>
                <a:lnTo>
                  <a:pt x="1473" y="4157"/>
                </a:lnTo>
                <a:lnTo>
                  <a:pt x="1454" y="4231"/>
                </a:lnTo>
                <a:lnTo>
                  <a:pt x="1417" y="4306"/>
                </a:lnTo>
                <a:lnTo>
                  <a:pt x="1379" y="4343"/>
                </a:lnTo>
                <a:lnTo>
                  <a:pt x="1323" y="4399"/>
                </a:lnTo>
                <a:lnTo>
                  <a:pt x="1249" y="4436"/>
                </a:lnTo>
                <a:lnTo>
                  <a:pt x="1174" y="4455"/>
                </a:lnTo>
                <a:lnTo>
                  <a:pt x="1025" y="4455"/>
                </a:lnTo>
                <a:lnTo>
                  <a:pt x="969" y="4436"/>
                </a:lnTo>
                <a:lnTo>
                  <a:pt x="895" y="4399"/>
                </a:lnTo>
                <a:lnTo>
                  <a:pt x="839" y="4343"/>
                </a:lnTo>
                <a:lnTo>
                  <a:pt x="802" y="4306"/>
                </a:lnTo>
                <a:lnTo>
                  <a:pt x="764" y="4231"/>
                </a:lnTo>
                <a:lnTo>
                  <a:pt x="746" y="4157"/>
                </a:lnTo>
                <a:lnTo>
                  <a:pt x="746" y="4082"/>
                </a:lnTo>
                <a:lnTo>
                  <a:pt x="746" y="4008"/>
                </a:lnTo>
                <a:lnTo>
                  <a:pt x="764" y="3952"/>
                </a:lnTo>
                <a:lnTo>
                  <a:pt x="802" y="3877"/>
                </a:lnTo>
                <a:lnTo>
                  <a:pt x="839" y="3821"/>
                </a:lnTo>
                <a:lnTo>
                  <a:pt x="895" y="3784"/>
                </a:lnTo>
                <a:lnTo>
                  <a:pt x="969" y="3747"/>
                </a:lnTo>
                <a:lnTo>
                  <a:pt x="1025" y="3728"/>
                </a:lnTo>
                <a:lnTo>
                  <a:pt x="1100" y="3709"/>
                </a:lnTo>
                <a:close/>
                <a:moveTo>
                  <a:pt x="988" y="2982"/>
                </a:moveTo>
                <a:lnTo>
                  <a:pt x="876" y="3001"/>
                </a:lnTo>
                <a:lnTo>
                  <a:pt x="671" y="3057"/>
                </a:lnTo>
                <a:lnTo>
                  <a:pt x="485" y="3169"/>
                </a:lnTo>
                <a:lnTo>
                  <a:pt x="317" y="3299"/>
                </a:lnTo>
                <a:lnTo>
                  <a:pt x="186" y="3467"/>
                </a:lnTo>
                <a:lnTo>
                  <a:pt x="75" y="3653"/>
                </a:lnTo>
                <a:lnTo>
                  <a:pt x="19" y="3859"/>
                </a:lnTo>
                <a:lnTo>
                  <a:pt x="0" y="3970"/>
                </a:lnTo>
                <a:lnTo>
                  <a:pt x="0" y="4082"/>
                </a:lnTo>
                <a:lnTo>
                  <a:pt x="0" y="4213"/>
                </a:lnTo>
                <a:lnTo>
                  <a:pt x="37" y="4343"/>
                </a:lnTo>
                <a:lnTo>
                  <a:pt x="93" y="4492"/>
                </a:lnTo>
                <a:lnTo>
                  <a:pt x="168" y="4641"/>
                </a:lnTo>
                <a:lnTo>
                  <a:pt x="354" y="4940"/>
                </a:lnTo>
                <a:lnTo>
                  <a:pt x="559" y="5257"/>
                </a:lnTo>
                <a:lnTo>
                  <a:pt x="764" y="5517"/>
                </a:lnTo>
                <a:lnTo>
                  <a:pt x="932" y="5741"/>
                </a:lnTo>
                <a:lnTo>
                  <a:pt x="1100" y="5946"/>
                </a:lnTo>
                <a:lnTo>
                  <a:pt x="1286" y="5741"/>
                </a:lnTo>
                <a:lnTo>
                  <a:pt x="1454" y="5517"/>
                </a:lnTo>
                <a:lnTo>
                  <a:pt x="1659" y="5257"/>
                </a:lnTo>
                <a:lnTo>
                  <a:pt x="1864" y="4940"/>
                </a:lnTo>
                <a:lnTo>
                  <a:pt x="2050" y="4641"/>
                </a:lnTo>
                <a:lnTo>
                  <a:pt x="2125" y="4492"/>
                </a:lnTo>
                <a:lnTo>
                  <a:pt x="2181" y="4343"/>
                </a:lnTo>
                <a:lnTo>
                  <a:pt x="2200" y="4213"/>
                </a:lnTo>
                <a:lnTo>
                  <a:pt x="2218" y="4082"/>
                </a:lnTo>
                <a:lnTo>
                  <a:pt x="2218" y="3970"/>
                </a:lnTo>
                <a:lnTo>
                  <a:pt x="2200" y="3859"/>
                </a:lnTo>
                <a:lnTo>
                  <a:pt x="2125" y="3653"/>
                </a:lnTo>
                <a:lnTo>
                  <a:pt x="2032" y="3467"/>
                </a:lnTo>
                <a:lnTo>
                  <a:pt x="1901" y="3299"/>
                </a:lnTo>
                <a:lnTo>
                  <a:pt x="1734" y="3169"/>
                </a:lnTo>
                <a:lnTo>
                  <a:pt x="1547" y="3057"/>
                </a:lnTo>
                <a:lnTo>
                  <a:pt x="1323" y="3001"/>
                </a:lnTo>
                <a:lnTo>
                  <a:pt x="1230" y="2982"/>
                </a:lnTo>
                <a:close/>
                <a:moveTo>
                  <a:pt x="4697" y="0"/>
                </a:moveTo>
                <a:lnTo>
                  <a:pt x="4604" y="19"/>
                </a:lnTo>
                <a:lnTo>
                  <a:pt x="4380" y="93"/>
                </a:lnTo>
                <a:lnTo>
                  <a:pt x="4194" y="186"/>
                </a:lnTo>
                <a:lnTo>
                  <a:pt x="4026" y="336"/>
                </a:lnTo>
                <a:lnTo>
                  <a:pt x="3896" y="485"/>
                </a:lnTo>
                <a:lnTo>
                  <a:pt x="3803" y="690"/>
                </a:lnTo>
                <a:lnTo>
                  <a:pt x="3728" y="895"/>
                </a:lnTo>
                <a:lnTo>
                  <a:pt x="3709" y="1007"/>
                </a:lnTo>
                <a:lnTo>
                  <a:pt x="3709" y="1118"/>
                </a:lnTo>
                <a:lnTo>
                  <a:pt x="3709" y="1230"/>
                </a:lnTo>
                <a:lnTo>
                  <a:pt x="3747" y="1361"/>
                </a:lnTo>
                <a:lnTo>
                  <a:pt x="3803" y="1491"/>
                </a:lnTo>
                <a:lnTo>
                  <a:pt x="3877" y="1640"/>
                </a:lnTo>
                <a:lnTo>
                  <a:pt x="4045" y="1939"/>
                </a:lnTo>
                <a:lnTo>
                  <a:pt x="4231" y="2237"/>
                </a:lnTo>
                <a:lnTo>
                  <a:pt x="3728" y="2237"/>
                </a:lnTo>
                <a:lnTo>
                  <a:pt x="3504" y="2255"/>
                </a:lnTo>
                <a:lnTo>
                  <a:pt x="3299" y="2311"/>
                </a:lnTo>
                <a:lnTo>
                  <a:pt x="3113" y="2405"/>
                </a:lnTo>
                <a:lnTo>
                  <a:pt x="2945" y="2535"/>
                </a:lnTo>
                <a:lnTo>
                  <a:pt x="2796" y="2703"/>
                </a:lnTo>
                <a:lnTo>
                  <a:pt x="2703" y="2871"/>
                </a:lnTo>
                <a:lnTo>
                  <a:pt x="2628" y="3076"/>
                </a:lnTo>
                <a:lnTo>
                  <a:pt x="2610" y="3187"/>
                </a:lnTo>
                <a:lnTo>
                  <a:pt x="2591" y="3299"/>
                </a:lnTo>
                <a:lnTo>
                  <a:pt x="2591" y="3411"/>
                </a:lnTo>
                <a:lnTo>
                  <a:pt x="2610" y="3523"/>
                </a:lnTo>
                <a:lnTo>
                  <a:pt x="2628" y="3635"/>
                </a:lnTo>
                <a:lnTo>
                  <a:pt x="2666" y="3747"/>
                </a:lnTo>
                <a:lnTo>
                  <a:pt x="2777" y="3952"/>
                </a:lnTo>
                <a:lnTo>
                  <a:pt x="2908" y="4119"/>
                </a:lnTo>
                <a:lnTo>
                  <a:pt x="3076" y="4250"/>
                </a:lnTo>
                <a:lnTo>
                  <a:pt x="3262" y="4362"/>
                </a:lnTo>
                <a:lnTo>
                  <a:pt x="3374" y="4399"/>
                </a:lnTo>
                <a:lnTo>
                  <a:pt x="3486" y="4436"/>
                </a:lnTo>
                <a:lnTo>
                  <a:pt x="3597" y="4455"/>
                </a:lnTo>
                <a:lnTo>
                  <a:pt x="4884" y="4455"/>
                </a:lnTo>
                <a:lnTo>
                  <a:pt x="4940" y="4474"/>
                </a:lnTo>
                <a:lnTo>
                  <a:pt x="5014" y="4511"/>
                </a:lnTo>
                <a:lnTo>
                  <a:pt x="5070" y="4548"/>
                </a:lnTo>
                <a:lnTo>
                  <a:pt x="5107" y="4604"/>
                </a:lnTo>
                <a:lnTo>
                  <a:pt x="5145" y="4660"/>
                </a:lnTo>
                <a:lnTo>
                  <a:pt x="5182" y="4716"/>
                </a:lnTo>
                <a:lnTo>
                  <a:pt x="5182" y="4791"/>
                </a:lnTo>
                <a:lnTo>
                  <a:pt x="5182" y="4865"/>
                </a:lnTo>
                <a:lnTo>
                  <a:pt x="5163" y="4940"/>
                </a:lnTo>
                <a:lnTo>
                  <a:pt x="5145" y="5014"/>
                </a:lnTo>
                <a:lnTo>
                  <a:pt x="5089" y="5070"/>
                </a:lnTo>
                <a:lnTo>
                  <a:pt x="5033" y="5126"/>
                </a:lnTo>
                <a:lnTo>
                  <a:pt x="4977" y="5163"/>
                </a:lnTo>
                <a:lnTo>
                  <a:pt x="4902" y="5182"/>
                </a:lnTo>
                <a:lnTo>
                  <a:pt x="4828" y="5201"/>
                </a:lnTo>
                <a:lnTo>
                  <a:pt x="2144" y="5201"/>
                </a:lnTo>
                <a:lnTo>
                  <a:pt x="1864" y="5611"/>
                </a:lnTo>
                <a:lnTo>
                  <a:pt x="1603" y="5946"/>
                </a:lnTo>
                <a:lnTo>
                  <a:pt x="4809" y="5946"/>
                </a:lnTo>
                <a:lnTo>
                  <a:pt x="5033" y="5928"/>
                </a:lnTo>
                <a:lnTo>
                  <a:pt x="5238" y="5853"/>
                </a:lnTo>
                <a:lnTo>
                  <a:pt x="5424" y="5760"/>
                </a:lnTo>
                <a:lnTo>
                  <a:pt x="5592" y="5629"/>
                </a:lnTo>
                <a:lnTo>
                  <a:pt x="5722" y="5480"/>
                </a:lnTo>
                <a:lnTo>
                  <a:pt x="5834" y="5294"/>
                </a:lnTo>
                <a:lnTo>
                  <a:pt x="5909" y="5089"/>
                </a:lnTo>
                <a:lnTo>
                  <a:pt x="5927" y="4977"/>
                </a:lnTo>
                <a:lnTo>
                  <a:pt x="5927" y="4865"/>
                </a:lnTo>
                <a:lnTo>
                  <a:pt x="5927" y="4753"/>
                </a:lnTo>
                <a:lnTo>
                  <a:pt x="5909" y="4641"/>
                </a:lnTo>
                <a:lnTo>
                  <a:pt x="5890" y="4530"/>
                </a:lnTo>
                <a:lnTo>
                  <a:pt x="5853" y="4418"/>
                </a:lnTo>
                <a:lnTo>
                  <a:pt x="5760" y="4231"/>
                </a:lnTo>
                <a:lnTo>
                  <a:pt x="5629" y="4045"/>
                </a:lnTo>
                <a:lnTo>
                  <a:pt x="5461" y="3914"/>
                </a:lnTo>
                <a:lnTo>
                  <a:pt x="5256" y="3803"/>
                </a:lnTo>
                <a:lnTo>
                  <a:pt x="5163" y="3765"/>
                </a:lnTo>
                <a:lnTo>
                  <a:pt x="5051" y="3728"/>
                </a:lnTo>
                <a:lnTo>
                  <a:pt x="4940" y="3728"/>
                </a:lnTo>
                <a:lnTo>
                  <a:pt x="4828" y="3709"/>
                </a:lnTo>
                <a:lnTo>
                  <a:pt x="3653" y="3709"/>
                </a:lnTo>
                <a:lnTo>
                  <a:pt x="3579" y="3691"/>
                </a:lnTo>
                <a:lnTo>
                  <a:pt x="3523" y="3653"/>
                </a:lnTo>
                <a:lnTo>
                  <a:pt x="3467" y="3616"/>
                </a:lnTo>
                <a:lnTo>
                  <a:pt x="3411" y="3560"/>
                </a:lnTo>
                <a:lnTo>
                  <a:pt x="3374" y="3504"/>
                </a:lnTo>
                <a:lnTo>
                  <a:pt x="3355" y="3448"/>
                </a:lnTo>
                <a:lnTo>
                  <a:pt x="3337" y="3374"/>
                </a:lnTo>
                <a:lnTo>
                  <a:pt x="3337" y="3299"/>
                </a:lnTo>
                <a:lnTo>
                  <a:pt x="3355" y="3225"/>
                </a:lnTo>
                <a:lnTo>
                  <a:pt x="3392" y="3150"/>
                </a:lnTo>
                <a:lnTo>
                  <a:pt x="3430" y="3094"/>
                </a:lnTo>
                <a:lnTo>
                  <a:pt x="3486" y="3038"/>
                </a:lnTo>
                <a:lnTo>
                  <a:pt x="3560" y="3001"/>
                </a:lnTo>
                <a:lnTo>
                  <a:pt x="3635" y="2982"/>
                </a:lnTo>
                <a:lnTo>
                  <a:pt x="3709" y="2964"/>
                </a:lnTo>
                <a:lnTo>
                  <a:pt x="4828" y="2964"/>
                </a:lnTo>
                <a:lnTo>
                  <a:pt x="4995" y="2759"/>
                </a:lnTo>
                <a:lnTo>
                  <a:pt x="5163" y="2554"/>
                </a:lnTo>
                <a:lnTo>
                  <a:pt x="5368" y="2274"/>
                </a:lnTo>
                <a:lnTo>
                  <a:pt x="5573" y="1976"/>
                </a:lnTo>
                <a:lnTo>
                  <a:pt x="5760" y="1659"/>
                </a:lnTo>
                <a:lnTo>
                  <a:pt x="5834" y="1510"/>
                </a:lnTo>
                <a:lnTo>
                  <a:pt x="5890" y="1379"/>
                </a:lnTo>
                <a:lnTo>
                  <a:pt x="5927" y="1230"/>
                </a:lnTo>
                <a:lnTo>
                  <a:pt x="5927" y="1118"/>
                </a:lnTo>
                <a:lnTo>
                  <a:pt x="5927" y="1007"/>
                </a:lnTo>
                <a:lnTo>
                  <a:pt x="5909" y="895"/>
                </a:lnTo>
                <a:lnTo>
                  <a:pt x="5853" y="690"/>
                </a:lnTo>
                <a:lnTo>
                  <a:pt x="5741" y="485"/>
                </a:lnTo>
                <a:lnTo>
                  <a:pt x="5611" y="336"/>
                </a:lnTo>
                <a:lnTo>
                  <a:pt x="5443" y="186"/>
                </a:lnTo>
                <a:lnTo>
                  <a:pt x="5256" y="93"/>
                </a:lnTo>
                <a:lnTo>
                  <a:pt x="5051" y="19"/>
                </a:lnTo>
                <a:lnTo>
                  <a:pt x="4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2764357" y="2300893"/>
            <a:ext cx="147115" cy="180597"/>
          </a:xfrm>
          <a:custGeom>
            <a:rect b="b" l="l" r="r" t="t"/>
            <a:pathLst>
              <a:path extrusionOk="0" h="5928" w="4829">
                <a:moveTo>
                  <a:pt x="3151" y="0"/>
                </a:moveTo>
                <a:lnTo>
                  <a:pt x="3039" y="19"/>
                </a:lnTo>
                <a:lnTo>
                  <a:pt x="2946" y="37"/>
                </a:lnTo>
                <a:lnTo>
                  <a:pt x="2853" y="93"/>
                </a:lnTo>
                <a:lnTo>
                  <a:pt x="2759" y="168"/>
                </a:lnTo>
                <a:lnTo>
                  <a:pt x="2703" y="242"/>
                </a:lnTo>
                <a:lnTo>
                  <a:pt x="2648" y="336"/>
                </a:lnTo>
                <a:lnTo>
                  <a:pt x="2610" y="447"/>
                </a:lnTo>
                <a:lnTo>
                  <a:pt x="2610" y="559"/>
                </a:lnTo>
                <a:lnTo>
                  <a:pt x="2610" y="671"/>
                </a:lnTo>
                <a:lnTo>
                  <a:pt x="2648" y="783"/>
                </a:lnTo>
                <a:lnTo>
                  <a:pt x="2703" y="876"/>
                </a:lnTo>
                <a:lnTo>
                  <a:pt x="2759" y="951"/>
                </a:lnTo>
                <a:lnTo>
                  <a:pt x="2853" y="1025"/>
                </a:lnTo>
                <a:lnTo>
                  <a:pt x="2946" y="1063"/>
                </a:lnTo>
                <a:lnTo>
                  <a:pt x="3039" y="1100"/>
                </a:lnTo>
                <a:lnTo>
                  <a:pt x="3151" y="1118"/>
                </a:lnTo>
                <a:lnTo>
                  <a:pt x="3263" y="1100"/>
                </a:lnTo>
                <a:lnTo>
                  <a:pt x="3374" y="1063"/>
                </a:lnTo>
                <a:lnTo>
                  <a:pt x="3468" y="1025"/>
                </a:lnTo>
                <a:lnTo>
                  <a:pt x="3561" y="951"/>
                </a:lnTo>
                <a:lnTo>
                  <a:pt x="3617" y="876"/>
                </a:lnTo>
                <a:lnTo>
                  <a:pt x="3673" y="783"/>
                </a:lnTo>
                <a:lnTo>
                  <a:pt x="3710" y="671"/>
                </a:lnTo>
                <a:lnTo>
                  <a:pt x="3710" y="559"/>
                </a:lnTo>
                <a:lnTo>
                  <a:pt x="3710" y="447"/>
                </a:lnTo>
                <a:lnTo>
                  <a:pt x="3673" y="336"/>
                </a:lnTo>
                <a:lnTo>
                  <a:pt x="3617" y="242"/>
                </a:lnTo>
                <a:lnTo>
                  <a:pt x="3561" y="168"/>
                </a:lnTo>
                <a:lnTo>
                  <a:pt x="3468" y="93"/>
                </a:lnTo>
                <a:lnTo>
                  <a:pt x="3374" y="37"/>
                </a:lnTo>
                <a:lnTo>
                  <a:pt x="3263" y="19"/>
                </a:lnTo>
                <a:lnTo>
                  <a:pt x="3151" y="0"/>
                </a:lnTo>
                <a:close/>
                <a:moveTo>
                  <a:pt x="1324" y="3672"/>
                </a:moveTo>
                <a:lnTo>
                  <a:pt x="1156" y="4082"/>
                </a:lnTo>
                <a:lnTo>
                  <a:pt x="318" y="4082"/>
                </a:lnTo>
                <a:lnTo>
                  <a:pt x="243" y="4101"/>
                </a:lnTo>
                <a:lnTo>
                  <a:pt x="187" y="4138"/>
                </a:lnTo>
                <a:lnTo>
                  <a:pt x="131" y="4175"/>
                </a:lnTo>
                <a:lnTo>
                  <a:pt x="75" y="4231"/>
                </a:lnTo>
                <a:lnTo>
                  <a:pt x="38" y="4287"/>
                </a:lnTo>
                <a:lnTo>
                  <a:pt x="19" y="4343"/>
                </a:lnTo>
                <a:lnTo>
                  <a:pt x="1" y="4418"/>
                </a:lnTo>
                <a:lnTo>
                  <a:pt x="1" y="4511"/>
                </a:lnTo>
                <a:lnTo>
                  <a:pt x="19" y="4585"/>
                </a:lnTo>
                <a:lnTo>
                  <a:pt x="57" y="4641"/>
                </a:lnTo>
                <a:lnTo>
                  <a:pt x="94" y="4697"/>
                </a:lnTo>
                <a:lnTo>
                  <a:pt x="150" y="4753"/>
                </a:lnTo>
                <a:lnTo>
                  <a:pt x="224" y="4791"/>
                </a:lnTo>
                <a:lnTo>
                  <a:pt x="299" y="4809"/>
                </a:lnTo>
                <a:lnTo>
                  <a:pt x="373" y="4828"/>
                </a:lnTo>
                <a:lnTo>
                  <a:pt x="1268" y="4828"/>
                </a:lnTo>
                <a:lnTo>
                  <a:pt x="1361" y="4809"/>
                </a:lnTo>
                <a:lnTo>
                  <a:pt x="1436" y="4791"/>
                </a:lnTo>
                <a:lnTo>
                  <a:pt x="1510" y="4772"/>
                </a:lnTo>
                <a:lnTo>
                  <a:pt x="1585" y="4735"/>
                </a:lnTo>
                <a:lnTo>
                  <a:pt x="1641" y="4679"/>
                </a:lnTo>
                <a:lnTo>
                  <a:pt x="1697" y="4623"/>
                </a:lnTo>
                <a:lnTo>
                  <a:pt x="1753" y="4567"/>
                </a:lnTo>
                <a:lnTo>
                  <a:pt x="1790" y="4492"/>
                </a:lnTo>
                <a:lnTo>
                  <a:pt x="1883" y="4250"/>
                </a:lnTo>
                <a:lnTo>
                  <a:pt x="1771" y="4175"/>
                </a:lnTo>
                <a:lnTo>
                  <a:pt x="1622" y="4082"/>
                </a:lnTo>
                <a:lnTo>
                  <a:pt x="1510" y="3952"/>
                </a:lnTo>
                <a:lnTo>
                  <a:pt x="1399" y="3821"/>
                </a:lnTo>
                <a:lnTo>
                  <a:pt x="1324" y="3672"/>
                </a:lnTo>
                <a:close/>
                <a:moveTo>
                  <a:pt x="1734" y="1118"/>
                </a:moveTo>
                <a:lnTo>
                  <a:pt x="1604" y="1137"/>
                </a:lnTo>
                <a:lnTo>
                  <a:pt x="1492" y="1174"/>
                </a:lnTo>
                <a:lnTo>
                  <a:pt x="1380" y="1212"/>
                </a:lnTo>
                <a:lnTo>
                  <a:pt x="1268" y="1268"/>
                </a:lnTo>
                <a:lnTo>
                  <a:pt x="1156" y="1342"/>
                </a:lnTo>
                <a:lnTo>
                  <a:pt x="709" y="1696"/>
                </a:lnTo>
                <a:lnTo>
                  <a:pt x="653" y="1752"/>
                </a:lnTo>
                <a:lnTo>
                  <a:pt x="616" y="1808"/>
                </a:lnTo>
                <a:lnTo>
                  <a:pt x="578" y="1864"/>
                </a:lnTo>
                <a:lnTo>
                  <a:pt x="560" y="1939"/>
                </a:lnTo>
                <a:lnTo>
                  <a:pt x="560" y="2013"/>
                </a:lnTo>
                <a:lnTo>
                  <a:pt x="578" y="2088"/>
                </a:lnTo>
                <a:lnTo>
                  <a:pt x="597" y="2144"/>
                </a:lnTo>
                <a:lnTo>
                  <a:pt x="634" y="2218"/>
                </a:lnTo>
                <a:lnTo>
                  <a:pt x="690" y="2274"/>
                </a:lnTo>
                <a:lnTo>
                  <a:pt x="746" y="2311"/>
                </a:lnTo>
                <a:lnTo>
                  <a:pt x="821" y="2330"/>
                </a:lnTo>
                <a:lnTo>
                  <a:pt x="877" y="2349"/>
                </a:lnTo>
                <a:lnTo>
                  <a:pt x="1026" y="2349"/>
                </a:lnTo>
                <a:lnTo>
                  <a:pt x="1100" y="2330"/>
                </a:lnTo>
                <a:lnTo>
                  <a:pt x="1156" y="2274"/>
                </a:lnTo>
                <a:lnTo>
                  <a:pt x="1622" y="1920"/>
                </a:lnTo>
                <a:lnTo>
                  <a:pt x="1697" y="1883"/>
                </a:lnTo>
                <a:lnTo>
                  <a:pt x="1771" y="1864"/>
                </a:lnTo>
                <a:lnTo>
                  <a:pt x="1846" y="1845"/>
                </a:lnTo>
                <a:lnTo>
                  <a:pt x="1902" y="1864"/>
                </a:lnTo>
                <a:lnTo>
                  <a:pt x="2088" y="1901"/>
                </a:lnTo>
                <a:lnTo>
                  <a:pt x="1641" y="2927"/>
                </a:lnTo>
                <a:lnTo>
                  <a:pt x="1604" y="3057"/>
                </a:lnTo>
                <a:lnTo>
                  <a:pt x="1585" y="3187"/>
                </a:lnTo>
                <a:lnTo>
                  <a:pt x="1585" y="3318"/>
                </a:lnTo>
                <a:lnTo>
                  <a:pt x="1622" y="3448"/>
                </a:lnTo>
                <a:lnTo>
                  <a:pt x="1678" y="3560"/>
                </a:lnTo>
                <a:lnTo>
                  <a:pt x="1753" y="3672"/>
                </a:lnTo>
                <a:lnTo>
                  <a:pt x="1846" y="3765"/>
                </a:lnTo>
                <a:lnTo>
                  <a:pt x="1958" y="3859"/>
                </a:lnTo>
                <a:lnTo>
                  <a:pt x="2946" y="4436"/>
                </a:lnTo>
                <a:lnTo>
                  <a:pt x="2610" y="5462"/>
                </a:lnTo>
                <a:lnTo>
                  <a:pt x="2610" y="5536"/>
                </a:lnTo>
                <a:lnTo>
                  <a:pt x="2610" y="5592"/>
                </a:lnTo>
                <a:lnTo>
                  <a:pt x="2610" y="5667"/>
                </a:lnTo>
                <a:lnTo>
                  <a:pt x="2648" y="5741"/>
                </a:lnTo>
                <a:lnTo>
                  <a:pt x="2685" y="5797"/>
                </a:lnTo>
                <a:lnTo>
                  <a:pt x="2741" y="5853"/>
                </a:lnTo>
                <a:lnTo>
                  <a:pt x="2797" y="5890"/>
                </a:lnTo>
                <a:lnTo>
                  <a:pt x="2871" y="5928"/>
                </a:lnTo>
                <a:lnTo>
                  <a:pt x="2964" y="5928"/>
                </a:lnTo>
                <a:lnTo>
                  <a:pt x="3095" y="5909"/>
                </a:lnTo>
                <a:lnTo>
                  <a:pt x="3188" y="5872"/>
                </a:lnTo>
                <a:lnTo>
                  <a:pt x="3281" y="5778"/>
                </a:lnTo>
                <a:lnTo>
                  <a:pt x="3319" y="5667"/>
                </a:lnTo>
                <a:lnTo>
                  <a:pt x="3691" y="4511"/>
                </a:lnTo>
                <a:lnTo>
                  <a:pt x="3710" y="4418"/>
                </a:lnTo>
                <a:lnTo>
                  <a:pt x="3710" y="4325"/>
                </a:lnTo>
                <a:lnTo>
                  <a:pt x="3710" y="4231"/>
                </a:lnTo>
                <a:lnTo>
                  <a:pt x="3673" y="4138"/>
                </a:lnTo>
                <a:lnTo>
                  <a:pt x="3635" y="4064"/>
                </a:lnTo>
                <a:lnTo>
                  <a:pt x="3580" y="3989"/>
                </a:lnTo>
                <a:lnTo>
                  <a:pt x="3524" y="3933"/>
                </a:lnTo>
                <a:lnTo>
                  <a:pt x="3449" y="3877"/>
                </a:lnTo>
                <a:lnTo>
                  <a:pt x="2741" y="3448"/>
                </a:lnTo>
                <a:lnTo>
                  <a:pt x="3095" y="2554"/>
                </a:lnTo>
                <a:lnTo>
                  <a:pt x="3337" y="3020"/>
                </a:lnTo>
                <a:lnTo>
                  <a:pt x="3374" y="3094"/>
                </a:lnTo>
                <a:lnTo>
                  <a:pt x="3412" y="3150"/>
                </a:lnTo>
                <a:lnTo>
                  <a:pt x="3542" y="3243"/>
                </a:lnTo>
                <a:lnTo>
                  <a:pt x="3673" y="3318"/>
                </a:lnTo>
                <a:lnTo>
                  <a:pt x="3747" y="3337"/>
                </a:lnTo>
                <a:lnTo>
                  <a:pt x="4530" y="3337"/>
                </a:lnTo>
                <a:lnTo>
                  <a:pt x="4586" y="3318"/>
                </a:lnTo>
                <a:lnTo>
                  <a:pt x="4661" y="3281"/>
                </a:lnTo>
                <a:lnTo>
                  <a:pt x="4717" y="3243"/>
                </a:lnTo>
                <a:lnTo>
                  <a:pt x="4754" y="3187"/>
                </a:lnTo>
                <a:lnTo>
                  <a:pt x="4791" y="3132"/>
                </a:lnTo>
                <a:lnTo>
                  <a:pt x="4810" y="3057"/>
                </a:lnTo>
                <a:lnTo>
                  <a:pt x="4828" y="3001"/>
                </a:lnTo>
                <a:lnTo>
                  <a:pt x="4828" y="2908"/>
                </a:lnTo>
                <a:lnTo>
                  <a:pt x="4810" y="2833"/>
                </a:lnTo>
                <a:lnTo>
                  <a:pt x="4772" y="2777"/>
                </a:lnTo>
                <a:lnTo>
                  <a:pt x="4735" y="2721"/>
                </a:lnTo>
                <a:lnTo>
                  <a:pt x="4679" y="2666"/>
                </a:lnTo>
                <a:lnTo>
                  <a:pt x="4605" y="2628"/>
                </a:lnTo>
                <a:lnTo>
                  <a:pt x="4530" y="2610"/>
                </a:lnTo>
                <a:lnTo>
                  <a:pt x="4456" y="2591"/>
                </a:lnTo>
                <a:lnTo>
                  <a:pt x="3952" y="2591"/>
                </a:lnTo>
                <a:lnTo>
                  <a:pt x="3654" y="1976"/>
                </a:lnTo>
                <a:lnTo>
                  <a:pt x="3580" y="1864"/>
                </a:lnTo>
                <a:lnTo>
                  <a:pt x="3524" y="1771"/>
                </a:lnTo>
                <a:lnTo>
                  <a:pt x="3430" y="1678"/>
                </a:lnTo>
                <a:lnTo>
                  <a:pt x="3356" y="1603"/>
                </a:lnTo>
                <a:lnTo>
                  <a:pt x="3244" y="1529"/>
                </a:lnTo>
                <a:lnTo>
                  <a:pt x="3151" y="1473"/>
                </a:lnTo>
                <a:lnTo>
                  <a:pt x="3039" y="1417"/>
                </a:lnTo>
                <a:lnTo>
                  <a:pt x="2927" y="1379"/>
                </a:lnTo>
                <a:lnTo>
                  <a:pt x="2107" y="1137"/>
                </a:lnTo>
                <a:lnTo>
                  <a:pt x="1976"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2282259" y="2300893"/>
            <a:ext cx="174930" cy="175478"/>
          </a:xfrm>
          <a:custGeom>
            <a:rect b="b" l="l" r="r" t="t"/>
            <a:pathLst>
              <a:path extrusionOk="0" h="5760" w="5742">
                <a:moveTo>
                  <a:pt x="2014" y="1957"/>
                </a:moveTo>
                <a:lnTo>
                  <a:pt x="2088" y="1976"/>
                </a:lnTo>
                <a:lnTo>
                  <a:pt x="2144" y="2013"/>
                </a:lnTo>
                <a:lnTo>
                  <a:pt x="2200" y="2050"/>
                </a:lnTo>
                <a:lnTo>
                  <a:pt x="2256" y="2106"/>
                </a:lnTo>
                <a:lnTo>
                  <a:pt x="2293" y="2181"/>
                </a:lnTo>
                <a:lnTo>
                  <a:pt x="2312" y="2255"/>
                </a:lnTo>
                <a:lnTo>
                  <a:pt x="2312" y="2330"/>
                </a:lnTo>
                <a:lnTo>
                  <a:pt x="2312" y="2405"/>
                </a:lnTo>
                <a:lnTo>
                  <a:pt x="2293" y="2461"/>
                </a:lnTo>
                <a:lnTo>
                  <a:pt x="2256" y="2535"/>
                </a:lnTo>
                <a:lnTo>
                  <a:pt x="2200" y="2591"/>
                </a:lnTo>
                <a:lnTo>
                  <a:pt x="2144" y="2628"/>
                </a:lnTo>
                <a:lnTo>
                  <a:pt x="2088" y="2666"/>
                </a:lnTo>
                <a:lnTo>
                  <a:pt x="2014" y="2684"/>
                </a:lnTo>
                <a:lnTo>
                  <a:pt x="1864" y="2684"/>
                </a:lnTo>
                <a:lnTo>
                  <a:pt x="1790" y="2666"/>
                </a:lnTo>
                <a:lnTo>
                  <a:pt x="1734" y="2628"/>
                </a:lnTo>
                <a:lnTo>
                  <a:pt x="1678" y="2591"/>
                </a:lnTo>
                <a:lnTo>
                  <a:pt x="1641" y="2535"/>
                </a:lnTo>
                <a:lnTo>
                  <a:pt x="1603" y="2461"/>
                </a:lnTo>
                <a:lnTo>
                  <a:pt x="1585" y="2405"/>
                </a:lnTo>
                <a:lnTo>
                  <a:pt x="1566" y="2330"/>
                </a:lnTo>
                <a:lnTo>
                  <a:pt x="1585" y="2255"/>
                </a:lnTo>
                <a:lnTo>
                  <a:pt x="1603" y="2181"/>
                </a:lnTo>
                <a:lnTo>
                  <a:pt x="1641" y="2106"/>
                </a:lnTo>
                <a:lnTo>
                  <a:pt x="1678" y="2050"/>
                </a:lnTo>
                <a:lnTo>
                  <a:pt x="1734" y="2013"/>
                </a:lnTo>
                <a:lnTo>
                  <a:pt x="1790" y="1976"/>
                </a:lnTo>
                <a:lnTo>
                  <a:pt x="1864" y="1957"/>
                </a:lnTo>
                <a:close/>
                <a:moveTo>
                  <a:pt x="3878" y="1957"/>
                </a:moveTo>
                <a:lnTo>
                  <a:pt x="3952" y="1976"/>
                </a:lnTo>
                <a:lnTo>
                  <a:pt x="4008" y="2013"/>
                </a:lnTo>
                <a:lnTo>
                  <a:pt x="4064" y="2050"/>
                </a:lnTo>
                <a:lnTo>
                  <a:pt x="4101" y="2106"/>
                </a:lnTo>
                <a:lnTo>
                  <a:pt x="4138" y="2181"/>
                </a:lnTo>
                <a:lnTo>
                  <a:pt x="4157" y="2255"/>
                </a:lnTo>
                <a:lnTo>
                  <a:pt x="4176" y="2330"/>
                </a:lnTo>
                <a:lnTo>
                  <a:pt x="4157" y="2405"/>
                </a:lnTo>
                <a:lnTo>
                  <a:pt x="4138" y="2461"/>
                </a:lnTo>
                <a:lnTo>
                  <a:pt x="4101" y="2535"/>
                </a:lnTo>
                <a:lnTo>
                  <a:pt x="4064" y="2591"/>
                </a:lnTo>
                <a:lnTo>
                  <a:pt x="4008" y="2628"/>
                </a:lnTo>
                <a:lnTo>
                  <a:pt x="3952" y="2666"/>
                </a:lnTo>
                <a:lnTo>
                  <a:pt x="3878" y="2684"/>
                </a:lnTo>
                <a:lnTo>
                  <a:pt x="3728" y="2684"/>
                </a:lnTo>
                <a:lnTo>
                  <a:pt x="3654" y="2666"/>
                </a:lnTo>
                <a:lnTo>
                  <a:pt x="3598" y="2628"/>
                </a:lnTo>
                <a:lnTo>
                  <a:pt x="3542" y="2591"/>
                </a:lnTo>
                <a:lnTo>
                  <a:pt x="3486" y="2535"/>
                </a:lnTo>
                <a:lnTo>
                  <a:pt x="3449" y="2461"/>
                </a:lnTo>
                <a:lnTo>
                  <a:pt x="3430" y="2405"/>
                </a:lnTo>
                <a:lnTo>
                  <a:pt x="3430" y="2330"/>
                </a:lnTo>
                <a:lnTo>
                  <a:pt x="3430" y="2255"/>
                </a:lnTo>
                <a:lnTo>
                  <a:pt x="3449" y="2181"/>
                </a:lnTo>
                <a:lnTo>
                  <a:pt x="3486" y="2106"/>
                </a:lnTo>
                <a:lnTo>
                  <a:pt x="3542" y="2050"/>
                </a:lnTo>
                <a:lnTo>
                  <a:pt x="3598" y="2013"/>
                </a:lnTo>
                <a:lnTo>
                  <a:pt x="3654" y="1976"/>
                </a:lnTo>
                <a:lnTo>
                  <a:pt x="3728" y="1957"/>
                </a:lnTo>
                <a:close/>
                <a:moveTo>
                  <a:pt x="2871" y="3616"/>
                </a:moveTo>
                <a:lnTo>
                  <a:pt x="3057" y="3635"/>
                </a:lnTo>
                <a:lnTo>
                  <a:pt x="3244" y="3653"/>
                </a:lnTo>
                <a:lnTo>
                  <a:pt x="3430" y="3709"/>
                </a:lnTo>
                <a:lnTo>
                  <a:pt x="3598" y="3784"/>
                </a:lnTo>
                <a:lnTo>
                  <a:pt x="3766" y="3877"/>
                </a:lnTo>
                <a:lnTo>
                  <a:pt x="3933" y="3989"/>
                </a:lnTo>
                <a:lnTo>
                  <a:pt x="4064" y="4101"/>
                </a:lnTo>
                <a:lnTo>
                  <a:pt x="4194" y="4250"/>
                </a:lnTo>
                <a:lnTo>
                  <a:pt x="4250" y="4325"/>
                </a:lnTo>
                <a:lnTo>
                  <a:pt x="4250" y="4380"/>
                </a:lnTo>
                <a:lnTo>
                  <a:pt x="4213" y="4455"/>
                </a:lnTo>
                <a:lnTo>
                  <a:pt x="4176" y="4511"/>
                </a:lnTo>
                <a:lnTo>
                  <a:pt x="4120" y="4530"/>
                </a:lnTo>
                <a:lnTo>
                  <a:pt x="4045" y="4548"/>
                </a:lnTo>
                <a:lnTo>
                  <a:pt x="3971" y="4530"/>
                </a:lnTo>
                <a:lnTo>
                  <a:pt x="3915" y="4474"/>
                </a:lnTo>
                <a:lnTo>
                  <a:pt x="3822" y="4362"/>
                </a:lnTo>
                <a:lnTo>
                  <a:pt x="3710" y="4269"/>
                </a:lnTo>
                <a:lnTo>
                  <a:pt x="3579" y="4194"/>
                </a:lnTo>
                <a:lnTo>
                  <a:pt x="3449" y="4119"/>
                </a:lnTo>
                <a:lnTo>
                  <a:pt x="3318" y="4064"/>
                </a:lnTo>
                <a:lnTo>
                  <a:pt x="3169" y="4026"/>
                </a:lnTo>
                <a:lnTo>
                  <a:pt x="3020" y="4008"/>
                </a:lnTo>
                <a:lnTo>
                  <a:pt x="2871" y="3989"/>
                </a:lnTo>
                <a:lnTo>
                  <a:pt x="2796" y="3970"/>
                </a:lnTo>
                <a:lnTo>
                  <a:pt x="2740" y="3933"/>
                </a:lnTo>
                <a:lnTo>
                  <a:pt x="2703" y="3877"/>
                </a:lnTo>
                <a:lnTo>
                  <a:pt x="2685" y="3803"/>
                </a:lnTo>
                <a:lnTo>
                  <a:pt x="2703" y="3747"/>
                </a:lnTo>
                <a:lnTo>
                  <a:pt x="2740" y="3672"/>
                </a:lnTo>
                <a:lnTo>
                  <a:pt x="2796" y="3635"/>
                </a:lnTo>
                <a:lnTo>
                  <a:pt x="2871" y="3616"/>
                </a:lnTo>
                <a:close/>
                <a:moveTo>
                  <a:pt x="1753" y="3243"/>
                </a:moveTo>
                <a:lnTo>
                  <a:pt x="1790" y="3262"/>
                </a:lnTo>
                <a:lnTo>
                  <a:pt x="1827" y="3281"/>
                </a:lnTo>
                <a:lnTo>
                  <a:pt x="1976" y="3486"/>
                </a:lnTo>
                <a:lnTo>
                  <a:pt x="2125" y="3728"/>
                </a:lnTo>
                <a:lnTo>
                  <a:pt x="2256" y="3970"/>
                </a:lnTo>
                <a:lnTo>
                  <a:pt x="2293" y="4101"/>
                </a:lnTo>
                <a:lnTo>
                  <a:pt x="2312" y="4194"/>
                </a:lnTo>
                <a:lnTo>
                  <a:pt x="2293" y="4306"/>
                </a:lnTo>
                <a:lnTo>
                  <a:pt x="2274" y="4399"/>
                </a:lnTo>
                <a:lnTo>
                  <a:pt x="2219" y="4492"/>
                </a:lnTo>
                <a:lnTo>
                  <a:pt x="2144" y="4567"/>
                </a:lnTo>
                <a:lnTo>
                  <a:pt x="2069" y="4641"/>
                </a:lnTo>
                <a:lnTo>
                  <a:pt x="1976" y="4697"/>
                </a:lnTo>
                <a:lnTo>
                  <a:pt x="1864" y="4716"/>
                </a:lnTo>
                <a:lnTo>
                  <a:pt x="1753" y="4735"/>
                </a:lnTo>
                <a:lnTo>
                  <a:pt x="1641" y="4716"/>
                </a:lnTo>
                <a:lnTo>
                  <a:pt x="1548" y="4697"/>
                </a:lnTo>
                <a:lnTo>
                  <a:pt x="1454" y="4641"/>
                </a:lnTo>
                <a:lnTo>
                  <a:pt x="1361" y="4567"/>
                </a:lnTo>
                <a:lnTo>
                  <a:pt x="1287" y="4492"/>
                </a:lnTo>
                <a:lnTo>
                  <a:pt x="1249" y="4399"/>
                </a:lnTo>
                <a:lnTo>
                  <a:pt x="1212" y="4306"/>
                </a:lnTo>
                <a:lnTo>
                  <a:pt x="1193" y="4194"/>
                </a:lnTo>
                <a:lnTo>
                  <a:pt x="1212" y="4101"/>
                </a:lnTo>
                <a:lnTo>
                  <a:pt x="1249" y="3970"/>
                </a:lnTo>
                <a:lnTo>
                  <a:pt x="1380" y="3728"/>
                </a:lnTo>
                <a:lnTo>
                  <a:pt x="1548" y="3486"/>
                </a:lnTo>
                <a:lnTo>
                  <a:pt x="1678" y="3281"/>
                </a:lnTo>
                <a:lnTo>
                  <a:pt x="1715" y="3262"/>
                </a:lnTo>
                <a:lnTo>
                  <a:pt x="1753" y="3243"/>
                </a:lnTo>
                <a:close/>
                <a:moveTo>
                  <a:pt x="2871" y="0"/>
                </a:moveTo>
                <a:lnTo>
                  <a:pt x="2573" y="19"/>
                </a:lnTo>
                <a:lnTo>
                  <a:pt x="2293" y="56"/>
                </a:lnTo>
                <a:lnTo>
                  <a:pt x="2014" y="131"/>
                </a:lnTo>
                <a:lnTo>
                  <a:pt x="1753" y="224"/>
                </a:lnTo>
                <a:lnTo>
                  <a:pt x="1492" y="354"/>
                </a:lnTo>
                <a:lnTo>
                  <a:pt x="1268" y="485"/>
                </a:lnTo>
                <a:lnTo>
                  <a:pt x="1044" y="652"/>
                </a:lnTo>
                <a:lnTo>
                  <a:pt x="839" y="839"/>
                </a:lnTo>
                <a:lnTo>
                  <a:pt x="653" y="1044"/>
                </a:lnTo>
                <a:lnTo>
                  <a:pt x="485" y="1268"/>
                </a:lnTo>
                <a:lnTo>
                  <a:pt x="336" y="1510"/>
                </a:lnTo>
                <a:lnTo>
                  <a:pt x="224" y="1752"/>
                </a:lnTo>
                <a:lnTo>
                  <a:pt x="131" y="2013"/>
                </a:lnTo>
                <a:lnTo>
                  <a:pt x="56" y="2293"/>
                </a:lnTo>
                <a:lnTo>
                  <a:pt x="0" y="2591"/>
                </a:lnTo>
                <a:lnTo>
                  <a:pt x="0" y="2871"/>
                </a:lnTo>
                <a:lnTo>
                  <a:pt x="0" y="3169"/>
                </a:lnTo>
                <a:lnTo>
                  <a:pt x="56" y="3467"/>
                </a:lnTo>
                <a:lnTo>
                  <a:pt x="131" y="3728"/>
                </a:lnTo>
                <a:lnTo>
                  <a:pt x="224" y="3989"/>
                </a:lnTo>
                <a:lnTo>
                  <a:pt x="336" y="4250"/>
                </a:lnTo>
                <a:lnTo>
                  <a:pt x="485" y="4492"/>
                </a:lnTo>
                <a:lnTo>
                  <a:pt x="653" y="4716"/>
                </a:lnTo>
                <a:lnTo>
                  <a:pt x="839" y="4921"/>
                </a:lnTo>
                <a:lnTo>
                  <a:pt x="1044" y="5107"/>
                </a:lnTo>
                <a:lnTo>
                  <a:pt x="1268" y="5257"/>
                </a:lnTo>
                <a:lnTo>
                  <a:pt x="1492" y="5406"/>
                </a:lnTo>
                <a:lnTo>
                  <a:pt x="1753" y="5536"/>
                </a:lnTo>
                <a:lnTo>
                  <a:pt x="2014" y="5629"/>
                </a:lnTo>
                <a:lnTo>
                  <a:pt x="2293" y="5704"/>
                </a:lnTo>
                <a:lnTo>
                  <a:pt x="2573" y="5741"/>
                </a:lnTo>
                <a:lnTo>
                  <a:pt x="2871" y="5760"/>
                </a:lnTo>
                <a:lnTo>
                  <a:pt x="3169" y="5741"/>
                </a:lnTo>
                <a:lnTo>
                  <a:pt x="3449" y="5704"/>
                </a:lnTo>
                <a:lnTo>
                  <a:pt x="3728" y="5629"/>
                </a:lnTo>
                <a:lnTo>
                  <a:pt x="3989" y="5536"/>
                </a:lnTo>
                <a:lnTo>
                  <a:pt x="4250" y="5406"/>
                </a:lnTo>
                <a:lnTo>
                  <a:pt x="4474" y="5257"/>
                </a:lnTo>
                <a:lnTo>
                  <a:pt x="4698" y="5107"/>
                </a:lnTo>
                <a:lnTo>
                  <a:pt x="4903" y="4921"/>
                </a:lnTo>
                <a:lnTo>
                  <a:pt x="5089" y="4716"/>
                </a:lnTo>
                <a:lnTo>
                  <a:pt x="5257" y="4492"/>
                </a:lnTo>
                <a:lnTo>
                  <a:pt x="5406" y="4250"/>
                </a:lnTo>
                <a:lnTo>
                  <a:pt x="5518" y="3989"/>
                </a:lnTo>
                <a:lnTo>
                  <a:pt x="5611" y="3728"/>
                </a:lnTo>
                <a:lnTo>
                  <a:pt x="5686" y="3467"/>
                </a:lnTo>
                <a:lnTo>
                  <a:pt x="5742" y="3169"/>
                </a:lnTo>
                <a:lnTo>
                  <a:pt x="5742" y="2871"/>
                </a:lnTo>
                <a:lnTo>
                  <a:pt x="5742" y="2591"/>
                </a:lnTo>
                <a:lnTo>
                  <a:pt x="5686" y="2293"/>
                </a:lnTo>
                <a:lnTo>
                  <a:pt x="5611" y="2013"/>
                </a:lnTo>
                <a:lnTo>
                  <a:pt x="5518" y="1752"/>
                </a:lnTo>
                <a:lnTo>
                  <a:pt x="5406" y="1510"/>
                </a:lnTo>
                <a:lnTo>
                  <a:pt x="5257" y="1268"/>
                </a:lnTo>
                <a:lnTo>
                  <a:pt x="5089" y="1044"/>
                </a:lnTo>
                <a:lnTo>
                  <a:pt x="4903" y="839"/>
                </a:lnTo>
                <a:lnTo>
                  <a:pt x="4698" y="652"/>
                </a:lnTo>
                <a:lnTo>
                  <a:pt x="4474" y="485"/>
                </a:lnTo>
                <a:lnTo>
                  <a:pt x="4250" y="354"/>
                </a:lnTo>
                <a:lnTo>
                  <a:pt x="3989" y="224"/>
                </a:lnTo>
                <a:lnTo>
                  <a:pt x="3728" y="131"/>
                </a:lnTo>
                <a:lnTo>
                  <a:pt x="3449" y="56"/>
                </a:lnTo>
                <a:lnTo>
                  <a:pt x="3169" y="19"/>
                </a:lnTo>
                <a:lnTo>
                  <a:pt x="28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1817769" y="2300893"/>
            <a:ext cx="180597" cy="181175"/>
          </a:xfrm>
          <a:custGeom>
            <a:rect b="b" l="l" r="r" t="t"/>
            <a:pathLst>
              <a:path extrusionOk="0" h="5947" w="5928">
                <a:moveTo>
                  <a:pt x="2405" y="932"/>
                </a:moveTo>
                <a:lnTo>
                  <a:pt x="2554" y="951"/>
                </a:lnTo>
                <a:lnTo>
                  <a:pt x="2703" y="969"/>
                </a:lnTo>
                <a:lnTo>
                  <a:pt x="2852" y="1007"/>
                </a:lnTo>
                <a:lnTo>
                  <a:pt x="2982" y="1044"/>
                </a:lnTo>
                <a:lnTo>
                  <a:pt x="3113" y="1118"/>
                </a:lnTo>
                <a:lnTo>
                  <a:pt x="3243" y="1193"/>
                </a:lnTo>
                <a:lnTo>
                  <a:pt x="3355" y="1268"/>
                </a:lnTo>
                <a:lnTo>
                  <a:pt x="3467" y="1361"/>
                </a:lnTo>
                <a:lnTo>
                  <a:pt x="3560" y="1473"/>
                </a:lnTo>
                <a:lnTo>
                  <a:pt x="3635" y="1584"/>
                </a:lnTo>
                <a:lnTo>
                  <a:pt x="3709" y="1715"/>
                </a:lnTo>
                <a:lnTo>
                  <a:pt x="3784" y="1845"/>
                </a:lnTo>
                <a:lnTo>
                  <a:pt x="3821" y="1976"/>
                </a:lnTo>
                <a:lnTo>
                  <a:pt x="3858" y="2125"/>
                </a:lnTo>
                <a:lnTo>
                  <a:pt x="3877" y="2274"/>
                </a:lnTo>
                <a:lnTo>
                  <a:pt x="3896" y="2423"/>
                </a:lnTo>
                <a:lnTo>
                  <a:pt x="3877" y="2572"/>
                </a:lnTo>
                <a:lnTo>
                  <a:pt x="3858" y="2721"/>
                </a:lnTo>
                <a:lnTo>
                  <a:pt x="3821" y="2852"/>
                </a:lnTo>
                <a:lnTo>
                  <a:pt x="3784" y="3001"/>
                </a:lnTo>
                <a:lnTo>
                  <a:pt x="3709" y="3132"/>
                </a:lnTo>
                <a:lnTo>
                  <a:pt x="3635" y="3243"/>
                </a:lnTo>
                <a:lnTo>
                  <a:pt x="3560" y="3355"/>
                </a:lnTo>
                <a:lnTo>
                  <a:pt x="3467" y="3467"/>
                </a:lnTo>
                <a:lnTo>
                  <a:pt x="3355" y="3560"/>
                </a:lnTo>
                <a:lnTo>
                  <a:pt x="3243" y="3653"/>
                </a:lnTo>
                <a:lnTo>
                  <a:pt x="3113" y="3728"/>
                </a:lnTo>
                <a:lnTo>
                  <a:pt x="2982" y="3784"/>
                </a:lnTo>
                <a:lnTo>
                  <a:pt x="2852" y="3840"/>
                </a:lnTo>
                <a:lnTo>
                  <a:pt x="2703" y="3877"/>
                </a:lnTo>
                <a:lnTo>
                  <a:pt x="2554" y="3896"/>
                </a:lnTo>
                <a:lnTo>
                  <a:pt x="2255" y="3896"/>
                </a:lnTo>
                <a:lnTo>
                  <a:pt x="2106" y="3877"/>
                </a:lnTo>
                <a:lnTo>
                  <a:pt x="1976" y="3840"/>
                </a:lnTo>
                <a:lnTo>
                  <a:pt x="1827" y="3784"/>
                </a:lnTo>
                <a:lnTo>
                  <a:pt x="1696" y="3728"/>
                </a:lnTo>
                <a:lnTo>
                  <a:pt x="1584" y="3653"/>
                </a:lnTo>
                <a:lnTo>
                  <a:pt x="1473" y="3560"/>
                </a:lnTo>
                <a:lnTo>
                  <a:pt x="1361" y="3467"/>
                </a:lnTo>
                <a:lnTo>
                  <a:pt x="1268" y="3355"/>
                </a:lnTo>
                <a:lnTo>
                  <a:pt x="1174" y="3243"/>
                </a:lnTo>
                <a:lnTo>
                  <a:pt x="1100" y="3132"/>
                </a:lnTo>
                <a:lnTo>
                  <a:pt x="1044" y="3001"/>
                </a:lnTo>
                <a:lnTo>
                  <a:pt x="988" y="2852"/>
                </a:lnTo>
                <a:lnTo>
                  <a:pt x="951" y="2721"/>
                </a:lnTo>
                <a:lnTo>
                  <a:pt x="932" y="2572"/>
                </a:lnTo>
                <a:lnTo>
                  <a:pt x="932" y="2423"/>
                </a:lnTo>
                <a:lnTo>
                  <a:pt x="932" y="2274"/>
                </a:lnTo>
                <a:lnTo>
                  <a:pt x="951" y="2125"/>
                </a:lnTo>
                <a:lnTo>
                  <a:pt x="988" y="1976"/>
                </a:lnTo>
                <a:lnTo>
                  <a:pt x="1044" y="1845"/>
                </a:lnTo>
                <a:lnTo>
                  <a:pt x="1100" y="1715"/>
                </a:lnTo>
                <a:lnTo>
                  <a:pt x="1174" y="1584"/>
                </a:lnTo>
                <a:lnTo>
                  <a:pt x="1268" y="1473"/>
                </a:lnTo>
                <a:lnTo>
                  <a:pt x="1361" y="1361"/>
                </a:lnTo>
                <a:lnTo>
                  <a:pt x="1473" y="1268"/>
                </a:lnTo>
                <a:lnTo>
                  <a:pt x="1584" y="1193"/>
                </a:lnTo>
                <a:lnTo>
                  <a:pt x="1696" y="1118"/>
                </a:lnTo>
                <a:lnTo>
                  <a:pt x="1827" y="1044"/>
                </a:lnTo>
                <a:lnTo>
                  <a:pt x="1976" y="1007"/>
                </a:lnTo>
                <a:lnTo>
                  <a:pt x="2106" y="969"/>
                </a:lnTo>
                <a:lnTo>
                  <a:pt x="2255" y="951"/>
                </a:lnTo>
                <a:lnTo>
                  <a:pt x="2405" y="932"/>
                </a:lnTo>
                <a:close/>
                <a:moveTo>
                  <a:pt x="2330" y="0"/>
                </a:moveTo>
                <a:lnTo>
                  <a:pt x="2013" y="37"/>
                </a:lnTo>
                <a:lnTo>
                  <a:pt x="1715" y="93"/>
                </a:lnTo>
                <a:lnTo>
                  <a:pt x="1435" y="205"/>
                </a:lnTo>
                <a:lnTo>
                  <a:pt x="1174" y="336"/>
                </a:lnTo>
                <a:lnTo>
                  <a:pt x="932" y="503"/>
                </a:lnTo>
                <a:lnTo>
                  <a:pt x="708" y="708"/>
                </a:lnTo>
                <a:lnTo>
                  <a:pt x="503" y="932"/>
                </a:lnTo>
                <a:lnTo>
                  <a:pt x="336" y="1174"/>
                </a:lnTo>
                <a:lnTo>
                  <a:pt x="205" y="1435"/>
                </a:lnTo>
                <a:lnTo>
                  <a:pt x="93" y="1715"/>
                </a:lnTo>
                <a:lnTo>
                  <a:pt x="37" y="2013"/>
                </a:lnTo>
                <a:lnTo>
                  <a:pt x="0" y="2330"/>
                </a:lnTo>
                <a:lnTo>
                  <a:pt x="0" y="2647"/>
                </a:lnTo>
                <a:lnTo>
                  <a:pt x="56" y="2982"/>
                </a:lnTo>
                <a:lnTo>
                  <a:pt x="112" y="3132"/>
                </a:lnTo>
                <a:lnTo>
                  <a:pt x="168" y="3299"/>
                </a:lnTo>
                <a:lnTo>
                  <a:pt x="224" y="3448"/>
                </a:lnTo>
                <a:lnTo>
                  <a:pt x="317" y="3598"/>
                </a:lnTo>
                <a:lnTo>
                  <a:pt x="410" y="3747"/>
                </a:lnTo>
                <a:lnTo>
                  <a:pt x="522" y="3877"/>
                </a:lnTo>
                <a:lnTo>
                  <a:pt x="634" y="4008"/>
                </a:lnTo>
                <a:lnTo>
                  <a:pt x="764" y="4138"/>
                </a:lnTo>
                <a:lnTo>
                  <a:pt x="895" y="4269"/>
                </a:lnTo>
                <a:lnTo>
                  <a:pt x="1044" y="4362"/>
                </a:lnTo>
                <a:lnTo>
                  <a:pt x="1174" y="4474"/>
                </a:lnTo>
                <a:lnTo>
                  <a:pt x="1342" y="4567"/>
                </a:lnTo>
                <a:lnTo>
                  <a:pt x="1491" y="4641"/>
                </a:lnTo>
                <a:lnTo>
                  <a:pt x="1640" y="4697"/>
                </a:lnTo>
                <a:lnTo>
                  <a:pt x="1808" y="4753"/>
                </a:lnTo>
                <a:lnTo>
                  <a:pt x="1957" y="4791"/>
                </a:lnTo>
                <a:lnTo>
                  <a:pt x="2237" y="4828"/>
                </a:lnTo>
                <a:lnTo>
                  <a:pt x="2498" y="4828"/>
                </a:lnTo>
                <a:lnTo>
                  <a:pt x="2759" y="4809"/>
                </a:lnTo>
                <a:lnTo>
                  <a:pt x="3001" y="4753"/>
                </a:lnTo>
                <a:lnTo>
                  <a:pt x="3243" y="4679"/>
                </a:lnTo>
                <a:lnTo>
                  <a:pt x="3486" y="4585"/>
                </a:lnTo>
                <a:lnTo>
                  <a:pt x="3691" y="4455"/>
                </a:lnTo>
                <a:lnTo>
                  <a:pt x="3896" y="4325"/>
                </a:lnTo>
                <a:lnTo>
                  <a:pt x="3896" y="4511"/>
                </a:lnTo>
                <a:lnTo>
                  <a:pt x="3914" y="4604"/>
                </a:lnTo>
                <a:lnTo>
                  <a:pt x="3970" y="4697"/>
                </a:lnTo>
                <a:lnTo>
                  <a:pt x="5126" y="5853"/>
                </a:lnTo>
                <a:lnTo>
                  <a:pt x="5182" y="5890"/>
                </a:lnTo>
                <a:lnTo>
                  <a:pt x="5219" y="5928"/>
                </a:lnTo>
                <a:lnTo>
                  <a:pt x="5331" y="5946"/>
                </a:lnTo>
                <a:lnTo>
                  <a:pt x="5424" y="5928"/>
                </a:lnTo>
                <a:lnTo>
                  <a:pt x="5480" y="5890"/>
                </a:lnTo>
                <a:lnTo>
                  <a:pt x="5517" y="5853"/>
                </a:lnTo>
                <a:lnTo>
                  <a:pt x="5853" y="5536"/>
                </a:lnTo>
                <a:lnTo>
                  <a:pt x="5890" y="5480"/>
                </a:lnTo>
                <a:lnTo>
                  <a:pt x="5909" y="5443"/>
                </a:lnTo>
                <a:lnTo>
                  <a:pt x="5928" y="5331"/>
                </a:lnTo>
                <a:lnTo>
                  <a:pt x="5909" y="5238"/>
                </a:lnTo>
                <a:lnTo>
                  <a:pt x="5890" y="5182"/>
                </a:lnTo>
                <a:lnTo>
                  <a:pt x="5853" y="5145"/>
                </a:lnTo>
                <a:lnTo>
                  <a:pt x="4697" y="3989"/>
                </a:lnTo>
                <a:lnTo>
                  <a:pt x="4604" y="3914"/>
                </a:lnTo>
                <a:lnTo>
                  <a:pt x="4492" y="3896"/>
                </a:lnTo>
                <a:lnTo>
                  <a:pt x="4306" y="3896"/>
                </a:lnTo>
                <a:lnTo>
                  <a:pt x="4455" y="3691"/>
                </a:lnTo>
                <a:lnTo>
                  <a:pt x="4567" y="3486"/>
                </a:lnTo>
                <a:lnTo>
                  <a:pt x="4679" y="3262"/>
                </a:lnTo>
                <a:lnTo>
                  <a:pt x="4753" y="3020"/>
                </a:lnTo>
                <a:lnTo>
                  <a:pt x="4790" y="2759"/>
                </a:lnTo>
                <a:lnTo>
                  <a:pt x="4828" y="2498"/>
                </a:lnTo>
                <a:lnTo>
                  <a:pt x="4809" y="2237"/>
                </a:lnTo>
                <a:lnTo>
                  <a:pt x="4790" y="1976"/>
                </a:lnTo>
                <a:lnTo>
                  <a:pt x="4753" y="1808"/>
                </a:lnTo>
                <a:lnTo>
                  <a:pt x="4697" y="1659"/>
                </a:lnTo>
                <a:lnTo>
                  <a:pt x="4623" y="1491"/>
                </a:lnTo>
                <a:lnTo>
                  <a:pt x="4548" y="1342"/>
                </a:lnTo>
                <a:lnTo>
                  <a:pt x="4474" y="1193"/>
                </a:lnTo>
                <a:lnTo>
                  <a:pt x="4362" y="1044"/>
                </a:lnTo>
                <a:lnTo>
                  <a:pt x="4250" y="895"/>
                </a:lnTo>
                <a:lnTo>
                  <a:pt x="4138" y="764"/>
                </a:lnTo>
                <a:lnTo>
                  <a:pt x="4008" y="652"/>
                </a:lnTo>
                <a:lnTo>
                  <a:pt x="3877" y="522"/>
                </a:lnTo>
                <a:lnTo>
                  <a:pt x="3728" y="410"/>
                </a:lnTo>
                <a:lnTo>
                  <a:pt x="3598" y="317"/>
                </a:lnTo>
                <a:lnTo>
                  <a:pt x="3430" y="242"/>
                </a:lnTo>
                <a:lnTo>
                  <a:pt x="3281" y="168"/>
                </a:lnTo>
                <a:lnTo>
                  <a:pt x="3132" y="112"/>
                </a:lnTo>
                <a:lnTo>
                  <a:pt x="2964" y="56"/>
                </a:lnTo>
                <a:lnTo>
                  <a:pt x="2647" y="19"/>
                </a:lnTo>
                <a:lnTo>
                  <a:pt x="23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1369151" y="2300893"/>
            <a:ext cx="181175" cy="158448"/>
          </a:xfrm>
          <a:custGeom>
            <a:rect b="b" l="l" r="r" t="t"/>
            <a:pathLst>
              <a:path extrusionOk="0" h="5201" w="5947">
                <a:moveTo>
                  <a:pt x="5015" y="0"/>
                </a:moveTo>
                <a:lnTo>
                  <a:pt x="4847" y="19"/>
                </a:lnTo>
                <a:lnTo>
                  <a:pt x="4661" y="56"/>
                </a:lnTo>
                <a:lnTo>
                  <a:pt x="4493" y="93"/>
                </a:lnTo>
                <a:lnTo>
                  <a:pt x="4325" y="149"/>
                </a:lnTo>
                <a:lnTo>
                  <a:pt x="4176" y="205"/>
                </a:lnTo>
                <a:lnTo>
                  <a:pt x="4008" y="280"/>
                </a:lnTo>
                <a:lnTo>
                  <a:pt x="3859" y="373"/>
                </a:lnTo>
                <a:lnTo>
                  <a:pt x="3579" y="559"/>
                </a:lnTo>
                <a:lnTo>
                  <a:pt x="3337" y="802"/>
                </a:lnTo>
                <a:lnTo>
                  <a:pt x="3113" y="1044"/>
                </a:lnTo>
                <a:lnTo>
                  <a:pt x="2927" y="1342"/>
                </a:lnTo>
                <a:lnTo>
                  <a:pt x="3151" y="1622"/>
                </a:lnTo>
                <a:lnTo>
                  <a:pt x="3356" y="1920"/>
                </a:lnTo>
                <a:lnTo>
                  <a:pt x="3505" y="2237"/>
                </a:lnTo>
                <a:lnTo>
                  <a:pt x="3561" y="2405"/>
                </a:lnTo>
                <a:lnTo>
                  <a:pt x="3617" y="2591"/>
                </a:lnTo>
                <a:lnTo>
                  <a:pt x="3859" y="2554"/>
                </a:lnTo>
                <a:lnTo>
                  <a:pt x="4083" y="2498"/>
                </a:lnTo>
                <a:lnTo>
                  <a:pt x="4325" y="2405"/>
                </a:lnTo>
                <a:lnTo>
                  <a:pt x="4530" y="2311"/>
                </a:lnTo>
                <a:lnTo>
                  <a:pt x="4735" y="2200"/>
                </a:lnTo>
                <a:lnTo>
                  <a:pt x="4921" y="2069"/>
                </a:lnTo>
                <a:lnTo>
                  <a:pt x="5108" y="1920"/>
                </a:lnTo>
                <a:lnTo>
                  <a:pt x="5276" y="1752"/>
                </a:lnTo>
                <a:lnTo>
                  <a:pt x="5425" y="1566"/>
                </a:lnTo>
                <a:lnTo>
                  <a:pt x="5555" y="1379"/>
                </a:lnTo>
                <a:lnTo>
                  <a:pt x="5667" y="1174"/>
                </a:lnTo>
                <a:lnTo>
                  <a:pt x="5760" y="951"/>
                </a:lnTo>
                <a:lnTo>
                  <a:pt x="5835" y="727"/>
                </a:lnTo>
                <a:lnTo>
                  <a:pt x="5891" y="485"/>
                </a:lnTo>
                <a:lnTo>
                  <a:pt x="5928" y="242"/>
                </a:lnTo>
                <a:lnTo>
                  <a:pt x="5947" y="0"/>
                </a:lnTo>
                <a:close/>
                <a:moveTo>
                  <a:pt x="1" y="746"/>
                </a:moveTo>
                <a:lnTo>
                  <a:pt x="19" y="1007"/>
                </a:lnTo>
                <a:lnTo>
                  <a:pt x="56" y="1268"/>
                </a:lnTo>
                <a:lnTo>
                  <a:pt x="112" y="1510"/>
                </a:lnTo>
                <a:lnTo>
                  <a:pt x="206" y="1752"/>
                </a:lnTo>
                <a:lnTo>
                  <a:pt x="317" y="1976"/>
                </a:lnTo>
                <a:lnTo>
                  <a:pt x="448" y="2200"/>
                </a:lnTo>
                <a:lnTo>
                  <a:pt x="597" y="2405"/>
                </a:lnTo>
                <a:lnTo>
                  <a:pt x="765" y="2572"/>
                </a:lnTo>
                <a:lnTo>
                  <a:pt x="951" y="2740"/>
                </a:lnTo>
                <a:lnTo>
                  <a:pt x="1156" y="2889"/>
                </a:lnTo>
                <a:lnTo>
                  <a:pt x="1361" y="3020"/>
                </a:lnTo>
                <a:lnTo>
                  <a:pt x="1585" y="3132"/>
                </a:lnTo>
                <a:lnTo>
                  <a:pt x="1827" y="3225"/>
                </a:lnTo>
                <a:lnTo>
                  <a:pt x="2088" y="3281"/>
                </a:lnTo>
                <a:lnTo>
                  <a:pt x="2331" y="3337"/>
                </a:lnTo>
                <a:lnTo>
                  <a:pt x="2610" y="3337"/>
                </a:lnTo>
                <a:lnTo>
                  <a:pt x="2610" y="5014"/>
                </a:lnTo>
                <a:lnTo>
                  <a:pt x="2610" y="5089"/>
                </a:lnTo>
                <a:lnTo>
                  <a:pt x="2666" y="5145"/>
                </a:lnTo>
                <a:lnTo>
                  <a:pt x="2722" y="5182"/>
                </a:lnTo>
                <a:lnTo>
                  <a:pt x="2797" y="5201"/>
                </a:lnTo>
                <a:lnTo>
                  <a:pt x="3169" y="5201"/>
                </a:lnTo>
                <a:lnTo>
                  <a:pt x="3225" y="5182"/>
                </a:lnTo>
                <a:lnTo>
                  <a:pt x="3300" y="5145"/>
                </a:lnTo>
                <a:lnTo>
                  <a:pt x="3337" y="5089"/>
                </a:lnTo>
                <a:lnTo>
                  <a:pt x="3337" y="5014"/>
                </a:lnTo>
                <a:lnTo>
                  <a:pt x="3337" y="3337"/>
                </a:lnTo>
                <a:lnTo>
                  <a:pt x="3337" y="3076"/>
                </a:lnTo>
                <a:lnTo>
                  <a:pt x="3300" y="2815"/>
                </a:lnTo>
                <a:lnTo>
                  <a:pt x="3225" y="2572"/>
                </a:lnTo>
                <a:lnTo>
                  <a:pt x="3151" y="2330"/>
                </a:lnTo>
                <a:lnTo>
                  <a:pt x="3039" y="2106"/>
                </a:lnTo>
                <a:lnTo>
                  <a:pt x="2908" y="1883"/>
                </a:lnTo>
                <a:lnTo>
                  <a:pt x="2759" y="1696"/>
                </a:lnTo>
                <a:lnTo>
                  <a:pt x="2592" y="1510"/>
                </a:lnTo>
                <a:lnTo>
                  <a:pt x="2405" y="1342"/>
                </a:lnTo>
                <a:lnTo>
                  <a:pt x="2200" y="1193"/>
                </a:lnTo>
                <a:lnTo>
                  <a:pt x="1995" y="1063"/>
                </a:lnTo>
                <a:lnTo>
                  <a:pt x="1753" y="951"/>
                </a:lnTo>
                <a:lnTo>
                  <a:pt x="1529" y="857"/>
                </a:lnTo>
                <a:lnTo>
                  <a:pt x="1268" y="802"/>
                </a:lnTo>
                <a:lnTo>
                  <a:pt x="1007" y="764"/>
                </a:lnTo>
                <a:lnTo>
                  <a:pt x="746" y="74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901797" y="2300893"/>
            <a:ext cx="226050" cy="181175"/>
          </a:xfrm>
          <a:custGeom>
            <a:rect b="b" l="l" r="r" t="t"/>
            <a:pathLst>
              <a:path extrusionOk="0" h="5947" w="7420">
                <a:moveTo>
                  <a:pt x="5332" y="1678"/>
                </a:moveTo>
                <a:lnTo>
                  <a:pt x="6506" y="2833"/>
                </a:lnTo>
                <a:lnTo>
                  <a:pt x="6506" y="2964"/>
                </a:lnTo>
                <a:lnTo>
                  <a:pt x="4829" y="2964"/>
                </a:lnTo>
                <a:lnTo>
                  <a:pt x="4829" y="1678"/>
                </a:lnTo>
                <a:close/>
                <a:moveTo>
                  <a:pt x="1865" y="4269"/>
                </a:moveTo>
                <a:lnTo>
                  <a:pt x="1977" y="4287"/>
                </a:lnTo>
                <a:lnTo>
                  <a:pt x="2070" y="4325"/>
                </a:lnTo>
                <a:lnTo>
                  <a:pt x="2163" y="4362"/>
                </a:lnTo>
                <a:lnTo>
                  <a:pt x="2256" y="4436"/>
                </a:lnTo>
                <a:lnTo>
                  <a:pt x="2312" y="4530"/>
                </a:lnTo>
                <a:lnTo>
                  <a:pt x="2368" y="4623"/>
                </a:lnTo>
                <a:lnTo>
                  <a:pt x="2406" y="4716"/>
                </a:lnTo>
                <a:lnTo>
                  <a:pt x="2406" y="4828"/>
                </a:lnTo>
                <a:lnTo>
                  <a:pt x="2406" y="4940"/>
                </a:lnTo>
                <a:lnTo>
                  <a:pt x="2368" y="5051"/>
                </a:lnTo>
                <a:lnTo>
                  <a:pt x="2312" y="5145"/>
                </a:lnTo>
                <a:lnTo>
                  <a:pt x="2256" y="5219"/>
                </a:lnTo>
                <a:lnTo>
                  <a:pt x="2163" y="5294"/>
                </a:lnTo>
                <a:lnTo>
                  <a:pt x="2070" y="5350"/>
                </a:lnTo>
                <a:lnTo>
                  <a:pt x="1977" y="5368"/>
                </a:lnTo>
                <a:lnTo>
                  <a:pt x="1865" y="5387"/>
                </a:lnTo>
                <a:lnTo>
                  <a:pt x="1753" y="5368"/>
                </a:lnTo>
                <a:lnTo>
                  <a:pt x="1641" y="5350"/>
                </a:lnTo>
                <a:lnTo>
                  <a:pt x="1548" y="5294"/>
                </a:lnTo>
                <a:lnTo>
                  <a:pt x="1455" y="5219"/>
                </a:lnTo>
                <a:lnTo>
                  <a:pt x="1399" y="5145"/>
                </a:lnTo>
                <a:lnTo>
                  <a:pt x="1343" y="5051"/>
                </a:lnTo>
                <a:lnTo>
                  <a:pt x="1306" y="4940"/>
                </a:lnTo>
                <a:lnTo>
                  <a:pt x="1306" y="4828"/>
                </a:lnTo>
                <a:lnTo>
                  <a:pt x="1306" y="4716"/>
                </a:lnTo>
                <a:lnTo>
                  <a:pt x="1343" y="4623"/>
                </a:lnTo>
                <a:lnTo>
                  <a:pt x="1399" y="4530"/>
                </a:lnTo>
                <a:lnTo>
                  <a:pt x="1455" y="4436"/>
                </a:lnTo>
                <a:lnTo>
                  <a:pt x="1548" y="4362"/>
                </a:lnTo>
                <a:lnTo>
                  <a:pt x="1641" y="4325"/>
                </a:lnTo>
                <a:lnTo>
                  <a:pt x="1753" y="4287"/>
                </a:lnTo>
                <a:lnTo>
                  <a:pt x="1865" y="4269"/>
                </a:lnTo>
                <a:close/>
                <a:moveTo>
                  <a:pt x="5574" y="4269"/>
                </a:moveTo>
                <a:lnTo>
                  <a:pt x="5686" y="4287"/>
                </a:lnTo>
                <a:lnTo>
                  <a:pt x="5779" y="4325"/>
                </a:lnTo>
                <a:lnTo>
                  <a:pt x="5873" y="4362"/>
                </a:lnTo>
                <a:lnTo>
                  <a:pt x="5966" y="4436"/>
                </a:lnTo>
                <a:lnTo>
                  <a:pt x="6040" y="4530"/>
                </a:lnTo>
                <a:lnTo>
                  <a:pt x="6078" y="4623"/>
                </a:lnTo>
                <a:lnTo>
                  <a:pt x="6115" y="4716"/>
                </a:lnTo>
                <a:lnTo>
                  <a:pt x="6134" y="4828"/>
                </a:lnTo>
                <a:lnTo>
                  <a:pt x="6115" y="4940"/>
                </a:lnTo>
                <a:lnTo>
                  <a:pt x="6078" y="5051"/>
                </a:lnTo>
                <a:lnTo>
                  <a:pt x="6040" y="5145"/>
                </a:lnTo>
                <a:lnTo>
                  <a:pt x="5966" y="5219"/>
                </a:lnTo>
                <a:lnTo>
                  <a:pt x="5873" y="5294"/>
                </a:lnTo>
                <a:lnTo>
                  <a:pt x="5779" y="5350"/>
                </a:lnTo>
                <a:lnTo>
                  <a:pt x="5686" y="5368"/>
                </a:lnTo>
                <a:lnTo>
                  <a:pt x="5574" y="5387"/>
                </a:lnTo>
                <a:lnTo>
                  <a:pt x="5462" y="5368"/>
                </a:lnTo>
                <a:lnTo>
                  <a:pt x="5351" y="5350"/>
                </a:lnTo>
                <a:lnTo>
                  <a:pt x="5257" y="5294"/>
                </a:lnTo>
                <a:lnTo>
                  <a:pt x="5183" y="5219"/>
                </a:lnTo>
                <a:lnTo>
                  <a:pt x="5108" y="5145"/>
                </a:lnTo>
                <a:lnTo>
                  <a:pt x="5052" y="5051"/>
                </a:lnTo>
                <a:lnTo>
                  <a:pt x="5034" y="4940"/>
                </a:lnTo>
                <a:lnTo>
                  <a:pt x="5015" y="4828"/>
                </a:lnTo>
                <a:lnTo>
                  <a:pt x="5034" y="4716"/>
                </a:lnTo>
                <a:lnTo>
                  <a:pt x="5052" y="4623"/>
                </a:lnTo>
                <a:lnTo>
                  <a:pt x="5108" y="4530"/>
                </a:lnTo>
                <a:lnTo>
                  <a:pt x="5183" y="4436"/>
                </a:lnTo>
                <a:lnTo>
                  <a:pt x="5257" y="4362"/>
                </a:lnTo>
                <a:lnTo>
                  <a:pt x="5351" y="4325"/>
                </a:lnTo>
                <a:lnTo>
                  <a:pt x="5462" y="4287"/>
                </a:lnTo>
                <a:lnTo>
                  <a:pt x="5574" y="4269"/>
                </a:lnTo>
                <a:close/>
                <a:moveTo>
                  <a:pt x="1306" y="0"/>
                </a:moveTo>
                <a:lnTo>
                  <a:pt x="1194" y="19"/>
                </a:lnTo>
                <a:lnTo>
                  <a:pt x="1082" y="37"/>
                </a:lnTo>
                <a:lnTo>
                  <a:pt x="989" y="93"/>
                </a:lnTo>
                <a:lnTo>
                  <a:pt x="914" y="168"/>
                </a:lnTo>
                <a:lnTo>
                  <a:pt x="840" y="242"/>
                </a:lnTo>
                <a:lnTo>
                  <a:pt x="784" y="336"/>
                </a:lnTo>
                <a:lnTo>
                  <a:pt x="747" y="447"/>
                </a:lnTo>
                <a:lnTo>
                  <a:pt x="747" y="559"/>
                </a:lnTo>
                <a:lnTo>
                  <a:pt x="747" y="1118"/>
                </a:lnTo>
                <a:lnTo>
                  <a:pt x="57" y="1118"/>
                </a:lnTo>
                <a:lnTo>
                  <a:pt x="20" y="1137"/>
                </a:lnTo>
                <a:lnTo>
                  <a:pt x="1" y="1174"/>
                </a:lnTo>
                <a:lnTo>
                  <a:pt x="1" y="1212"/>
                </a:lnTo>
                <a:lnTo>
                  <a:pt x="1" y="1398"/>
                </a:lnTo>
                <a:lnTo>
                  <a:pt x="1" y="1435"/>
                </a:lnTo>
                <a:lnTo>
                  <a:pt x="20" y="1454"/>
                </a:lnTo>
                <a:lnTo>
                  <a:pt x="57" y="1473"/>
                </a:lnTo>
                <a:lnTo>
                  <a:pt x="94" y="1491"/>
                </a:lnTo>
                <a:lnTo>
                  <a:pt x="3282" y="1491"/>
                </a:lnTo>
                <a:lnTo>
                  <a:pt x="3319" y="1510"/>
                </a:lnTo>
                <a:lnTo>
                  <a:pt x="3338" y="1547"/>
                </a:lnTo>
                <a:lnTo>
                  <a:pt x="3338" y="1584"/>
                </a:lnTo>
                <a:lnTo>
                  <a:pt x="3338" y="1771"/>
                </a:lnTo>
                <a:lnTo>
                  <a:pt x="3338" y="1808"/>
                </a:lnTo>
                <a:lnTo>
                  <a:pt x="3319" y="1827"/>
                </a:lnTo>
                <a:lnTo>
                  <a:pt x="3282" y="1845"/>
                </a:lnTo>
                <a:lnTo>
                  <a:pt x="3244" y="1864"/>
                </a:lnTo>
                <a:lnTo>
                  <a:pt x="430" y="1864"/>
                </a:lnTo>
                <a:lnTo>
                  <a:pt x="392" y="1883"/>
                </a:lnTo>
                <a:lnTo>
                  <a:pt x="374" y="1920"/>
                </a:lnTo>
                <a:lnTo>
                  <a:pt x="374" y="1957"/>
                </a:lnTo>
                <a:lnTo>
                  <a:pt x="374" y="2144"/>
                </a:lnTo>
                <a:lnTo>
                  <a:pt x="374" y="2181"/>
                </a:lnTo>
                <a:lnTo>
                  <a:pt x="392" y="2200"/>
                </a:lnTo>
                <a:lnTo>
                  <a:pt x="430" y="2218"/>
                </a:lnTo>
                <a:lnTo>
                  <a:pt x="467" y="2237"/>
                </a:lnTo>
                <a:lnTo>
                  <a:pt x="2909" y="2237"/>
                </a:lnTo>
                <a:lnTo>
                  <a:pt x="2946" y="2255"/>
                </a:lnTo>
                <a:lnTo>
                  <a:pt x="2965" y="2293"/>
                </a:lnTo>
                <a:lnTo>
                  <a:pt x="2965" y="2330"/>
                </a:lnTo>
                <a:lnTo>
                  <a:pt x="2965" y="2498"/>
                </a:lnTo>
                <a:lnTo>
                  <a:pt x="2965" y="2535"/>
                </a:lnTo>
                <a:lnTo>
                  <a:pt x="2946" y="2572"/>
                </a:lnTo>
                <a:lnTo>
                  <a:pt x="2909" y="2591"/>
                </a:lnTo>
                <a:lnTo>
                  <a:pt x="94" y="2591"/>
                </a:lnTo>
                <a:lnTo>
                  <a:pt x="57" y="2610"/>
                </a:lnTo>
                <a:lnTo>
                  <a:pt x="20" y="2628"/>
                </a:lnTo>
                <a:lnTo>
                  <a:pt x="1" y="2666"/>
                </a:lnTo>
                <a:lnTo>
                  <a:pt x="1" y="2684"/>
                </a:lnTo>
                <a:lnTo>
                  <a:pt x="1" y="2871"/>
                </a:lnTo>
                <a:lnTo>
                  <a:pt x="1" y="2908"/>
                </a:lnTo>
                <a:lnTo>
                  <a:pt x="20" y="2945"/>
                </a:lnTo>
                <a:lnTo>
                  <a:pt x="57" y="2964"/>
                </a:lnTo>
                <a:lnTo>
                  <a:pt x="2499" y="2964"/>
                </a:lnTo>
                <a:lnTo>
                  <a:pt x="2536" y="2982"/>
                </a:lnTo>
                <a:lnTo>
                  <a:pt x="2573" y="3001"/>
                </a:lnTo>
                <a:lnTo>
                  <a:pt x="2592" y="3020"/>
                </a:lnTo>
                <a:lnTo>
                  <a:pt x="2592" y="3057"/>
                </a:lnTo>
                <a:lnTo>
                  <a:pt x="2592" y="3243"/>
                </a:lnTo>
                <a:lnTo>
                  <a:pt x="2592" y="3281"/>
                </a:lnTo>
                <a:lnTo>
                  <a:pt x="2573" y="3318"/>
                </a:lnTo>
                <a:lnTo>
                  <a:pt x="2536" y="3337"/>
                </a:lnTo>
                <a:lnTo>
                  <a:pt x="747" y="3337"/>
                </a:lnTo>
                <a:lnTo>
                  <a:pt x="747" y="4809"/>
                </a:lnTo>
                <a:lnTo>
                  <a:pt x="765" y="5033"/>
                </a:lnTo>
                <a:lnTo>
                  <a:pt x="821" y="5238"/>
                </a:lnTo>
                <a:lnTo>
                  <a:pt x="933" y="5424"/>
                </a:lnTo>
                <a:lnTo>
                  <a:pt x="1063" y="5592"/>
                </a:lnTo>
                <a:lnTo>
                  <a:pt x="1213" y="5741"/>
                </a:lnTo>
                <a:lnTo>
                  <a:pt x="1399" y="5834"/>
                </a:lnTo>
                <a:lnTo>
                  <a:pt x="1604" y="5909"/>
                </a:lnTo>
                <a:lnTo>
                  <a:pt x="1716" y="5928"/>
                </a:lnTo>
                <a:lnTo>
                  <a:pt x="1828" y="5946"/>
                </a:lnTo>
                <a:lnTo>
                  <a:pt x="1940" y="5946"/>
                </a:lnTo>
                <a:lnTo>
                  <a:pt x="2051" y="5928"/>
                </a:lnTo>
                <a:lnTo>
                  <a:pt x="2163" y="5890"/>
                </a:lnTo>
                <a:lnTo>
                  <a:pt x="2256" y="5872"/>
                </a:lnTo>
                <a:lnTo>
                  <a:pt x="2461" y="5760"/>
                </a:lnTo>
                <a:lnTo>
                  <a:pt x="2629" y="5629"/>
                </a:lnTo>
                <a:lnTo>
                  <a:pt x="2778" y="5462"/>
                </a:lnTo>
                <a:lnTo>
                  <a:pt x="2872" y="5275"/>
                </a:lnTo>
                <a:lnTo>
                  <a:pt x="2927" y="5163"/>
                </a:lnTo>
                <a:lnTo>
                  <a:pt x="2946" y="5051"/>
                </a:lnTo>
                <a:lnTo>
                  <a:pt x="2965" y="4940"/>
                </a:lnTo>
                <a:lnTo>
                  <a:pt x="2965" y="4828"/>
                </a:lnTo>
                <a:lnTo>
                  <a:pt x="4456" y="4828"/>
                </a:lnTo>
                <a:lnTo>
                  <a:pt x="4456" y="4940"/>
                </a:lnTo>
                <a:lnTo>
                  <a:pt x="4475" y="5051"/>
                </a:lnTo>
                <a:lnTo>
                  <a:pt x="4549" y="5257"/>
                </a:lnTo>
                <a:lnTo>
                  <a:pt x="4642" y="5443"/>
                </a:lnTo>
                <a:lnTo>
                  <a:pt x="4791" y="5611"/>
                </a:lnTo>
                <a:lnTo>
                  <a:pt x="4941" y="5760"/>
                </a:lnTo>
                <a:lnTo>
                  <a:pt x="5146" y="5853"/>
                </a:lnTo>
                <a:lnTo>
                  <a:pt x="5351" y="5909"/>
                </a:lnTo>
                <a:lnTo>
                  <a:pt x="5462" y="5928"/>
                </a:lnTo>
                <a:lnTo>
                  <a:pt x="5574" y="5946"/>
                </a:lnTo>
                <a:lnTo>
                  <a:pt x="5686" y="5928"/>
                </a:lnTo>
                <a:lnTo>
                  <a:pt x="5798" y="5909"/>
                </a:lnTo>
                <a:lnTo>
                  <a:pt x="6003" y="5853"/>
                </a:lnTo>
                <a:lnTo>
                  <a:pt x="6189" y="5760"/>
                </a:lnTo>
                <a:lnTo>
                  <a:pt x="6357" y="5611"/>
                </a:lnTo>
                <a:lnTo>
                  <a:pt x="6488" y="5443"/>
                </a:lnTo>
                <a:lnTo>
                  <a:pt x="6599" y="5257"/>
                </a:lnTo>
                <a:lnTo>
                  <a:pt x="6655" y="5051"/>
                </a:lnTo>
                <a:lnTo>
                  <a:pt x="6674" y="4940"/>
                </a:lnTo>
                <a:lnTo>
                  <a:pt x="6693" y="4828"/>
                </a:lnTo>
                <a:lnTo>
                  <a:pt x="7233" y="4828"/>
                </a:lnTo>
                <a:lnTo>
                  <a:pt x="7308" y="4809"/>
                </a:lnTo>
                <a:lnTo>
                  <a:pt x="7364" y="4772"/>
                </a:lnTo>
                <a:lnTo>
                  <a:pt x="7420" y="4716"/>
                </a:lnTo>
                <a:lnTo>
                  <a:pt x="7420" y="4641"/>
                </a:lnTo>
                <a:lnTo>
                  <a:pt x="7420" y="4269"/>
                </a:lnTo>
                <a:lnTo>
                  <a:pt x="7420" y="4194"/>
                </a:lnTo>
                <a:lnTo>
                  <a:pt x="7364" y="4138"/>
                </a:lnTo>
                <a:lnTo>
                  <a:pt x="7308" y="4101"/>
                </a:lnTo>
                <a:lnTo>
                  <a:pt x="7233" y="4082"/>
                </a:lnTo>
                <a:lnTo>
                  <a:pt x="7047" y="4082"/>
                </a:lnTo>
                <a:lnTo>
                  <a:pt x="7047" y="2833"/>
                </a:lnTo>
                <a:lnTo>
                  <a:pt x="7047" y="2721"/>
                </a:lnTo>
                <a:lnTo>
                  <a:pt x="7010" y="2610"/>
                </a:lnTo>
                <a:lnTo>
                  <a:pt x="6954" y="2516"/>
                </a:lnTo>
                <a:lnTo>
                  <a:pt x="6898" y="2442"/>
                </a:lnTo>
                <a:lnTo>
                  <a:pt x="5723" y="1286"/>
                </a:lnTo>
                <a:lnTo>
                  <a:pt x="5649" y="1212"/>
                </a:lnTo>
                <a:lnTo>
                  <a:pt x="5556" y="1156"/>
                </a:lnTo>
                <a:lnTo>
                  <a:pt x="5444" y="1118"/>
                </a:lnTo>
                <a:lnTo>
                  <a:pt x="4829" y="1118"/>
                </a:lnTo>
                <a:lnTo>
                  <a:pt x="4829" y="559"/>
                </a:lnTo>
                <a:lnTo>
                  <a:pt x="4810" y="447"/>
                </a:lnTo>
                <a:lnTo>
                  <a:pt x="4791" y="336"/>
                </a:lnTo>
                <a:lnTo>
                  <a:pt x="4736" y="242"/>
                </a:lnTo>
                <a:lnTo>
                  <a:pt x="4661" y="168"/>
                </a:lnTo>
                <a:lnTo>
                  <a:pt x="4586" y="93"/>
                </a:lnTo>
                <a:lnTo>
                  <a:pt x="4493" y="37"/>
                </a:lnTo>
                <a:lnTo>
                  <a:pt x="4381" y="19"/>
                </a:lnTo>
                <a:lnTo>
                  <a:pt x="42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491259" y="2300893"/>
            <a:ext cx="158448" cy="181175"/>
          </a:xfrm>
          <a:custGeom>
            <a:rect b="b" l="l" r="r" t="t"/>
            <a:pathLst>
              <a:path extrusionOk="0" h="5947" w="5201">
                <a:moveTo>
                  <a:pt x="2629" y="746"/>
                </a:moveTo>
                <a:lnTo>
                  <a:pt x="2778" y="764"/>
                </a:lnTo>
                <a:lnTo>
                  <a:pt x="2908" y="820"/>
                </a:lnTo>
                <a:lnTo>
                  <a:pt x="3020" y="895"/>
                </a:lnTo>
                <a:lnTo>
                  <a:pt x="3132" y="969"/>
                </a:lnTo>
                <a:lnTo>
                  <a:pt x="3225" y="1081"/>
                </a:lnTo>
                <a:lnTo>
                  <a:pt x="3281" y="1212"/>
                </a:lnTo>
                <a:lnTo>
                  <a:pt x="3318" y="1342"/>
                </a:lnTo>
                <a:lnTo>
                  <a:pt x="3337" y="1491"/>
                </a:lnTo>
                <a:lnTo>
                  <a:pt x="3337" y="1864"/>
                </a:lnTo>
                <a:lnTo>
                  <a:pt x="1846" y="1864"/>
                </a:lnTo>
                <a:lnTo>
                  <a:pt x="1846" y="1491"/>
                </a:lnTo>
                <a:lnTo>
                  <a:pt x="1864" y="1323"/>
                </a:lnTo>
                <a:lnTo>
                  <a:pt x="1920" y="1193"/>
                </a:lnTo>
                <a:lnTo>
                  <a:pt x="1995" y="1063"/>
                </a:lnTo>
                <a:lnTo>
                  <a:pt x="2088" y="951"/>
                </a:lnTo>
                <a:lnTo>
                  <a:pt x="2200" y="857"/>
                </a:lnTo>
                <a:lnTo>
                  <a:pt x="2330" y="802"/>
                </a:lnTo>
                <a:lnTo>
                  <a:pt x="2479" y="746"/>
                </a:lnTo>
                <a:close/>
                <a:moveTo>
                  <a:pt x="1529" y="2330"/>
                </a:moveTo>
                <a:lnTo>
                  <a:pt x="1585" y="2349"/>
                </a:lnTo>
                <a:lnTo>
                  <a:pt x="1678" y="2405"/>
                </a:lnTo>
                <a:lnTo>
                  <a:pt x="1734" y="2498"/>
                </a:lnTo>
                <a:lnTo>
                  <a:pt x="1753" y="2554"/>
                </a:lnTo>
                <a:lnTo>
                  <a:pt x="1753" y="2610"/>
                </a:lnTo>
                <a:lnTo>
                  <a:pt x="1753" y="2666"/>
                </a:lnTo>
                <a:lnTo>
                  <a:pt x="1734" y="2721"/>
                </a:lnTo>
                <a:lnTo>
                  <a:pt x="1678" y="2796"/>
                </a:lnTo>
                <a:lnTo>
                  <a:pt x="1585" y="2852"/>
                </a:lnTo>
                <a:lnTo>
                  <a:pt x="1529" y="2871"/>
                </a:lnTo>
                <a:lnTo>
                  <a:pt x="1473" y="2889"/>
                </a:lnTo>
                <a:lnTo>
                  <a:pt x="1417" y="2871"/>
                </a:lnTo>
                <a:lnTo>
                  <a:pt x="1380" y="2852"/>
                </a:lnTo>
                <a:lnTo>
                  <a:pt x="1287" y="2796"/>
                </a:lnTo>
                <a:lnTo>
                  <a:pt x="1231" y="2721"/>
                </a:lnTo>
                <a:lnTo>
                  <a:pt x="1212" y="2666"/>
                </a:lnTo>
                <a:lnTo>
                  <a:pt x="1193" y="2610"/>
                </a:lnTo>
                <a:lnTo>
                  <a:pt x="1212" y="2554"/>
                </a:lnTo>
                <a:lnTo>
                  <a:pt x="1231" y="2498"/>
                </a:lnTo>
                <a:lnTo>
                  <a:pt x="1287" y="2405"/>
                </a:lnTo>
                <a:lnTo>
                  <a:pt x="1380" y="2349"/>
                </a:lnTo>
                <a:lnTo>
                  <a:pt x="1417" y="2330"/>
                </a:lnTo>
                <a:close/>
                <a:moveTo>
                  <a:pt x="3766" y="2330"/>
                </a:moveTo>
                <a:lnTo>
                  <a:pt x="3822" y="2349"/>
                </a:lnTo>
                <a:lnTo>
                  <a:pt x="3896" y="2405"/>
                </a:lnTo>
                <a:lnTo>
                  <a:pt x="3971" y="2498"/>
                </a:lnTo>
                <a:lnTo>
                  <a:pt x="3989" y="2554"/>
                </a:lnTo>
                <a:lnTo>
                  <a:pt x="3989" y="2610"/>
                </a:lnTo>
                <a:lnTo>
                  <a:pt x="3989" y="2666"/>
                </a:lnTo>
                <a:lnTo>
                  <a:pt x="3971" y="2721"/>
                </a:lnTo>
                <a:lnTo>
                  <a:pt x="3896" y="2796"/>
                </a:lnTo>
                <a:lnTo>
                  <a:pt x="3822" y="2852"/>
                </a:lnTo>
                <a:lnTo>
                  <a:pt x="3766" y="2871"/>
                </a:lnTo>
                <a:lnTo>
                  <a:pt x="3710" y="2889"/>
                </a:lnTo>
                <a:lnTo>
                  <a:pt x="3654" y="2871"/>
                </a:lnTo>
                <a:lnTo>
                  <a:pt x="3598" y="2852"/>
                </a:lnTo>
                <a:lnTo>
                  <a:pt x="3505" y="2796"/>
                </a:lnTo>
                <a:lnTo>
                  <a:pt x="3449" y="2721"/>
                </a:lnTo>
                <a:lnTo>
                  <a:pt x="3430" y="2666"/>
                </a:lnTo>
                <a:lnTo>
                  <a:pt x="3430" y="2610"/>
                </a:lnTo>
                <a:lnTo>
                  <a:pt x="3430" y="2554"/>
                </a:lnTo>
                <a:lnTo>
                  <a:pt x="3449" y="2498"/>
                </a:lnTo>
                <a:lnTo>
                  <a:pt x="3505" y="2405"/>
                </a:lnTo>
                <a:lnTo>
                  <a:pt x="3598" y="2349"/>
                </a:lnTo>
                <a:lnTo>
                  <a:pt x="3654" y="2330"/>
                </a:lnTo>
                <a:close/>
                <a:moveTo>
                  <a:pt x="2479" y="0"/>
                </a:moveTo>
                <a:lnTo>
                  <a:pt x="2330" y="19"/>
                </a:lnTo>
                <a:lnTo>
                  <a:pt x="2181" y="56"/>
                </a:lnTo>
                <a:lnTo>
                  <a:pt x="2051" y="112"/>
                </a:lnTo>
                <a:lnTo>
                  <a:pt x="1920" y="168"/>
                </a:lnTo>
                <a:lnTo>
                  <a:pt x="1790" y="242"/>
                </a:lnTo>
                <a:lnTo>
                  <a:pt x="1659" y="336"/>
                </a:lnTo>
                <a:lnTo>
                  <a:pt x="1566" y="429"/>
                </a:lnTo>
                <a:lnTo>
                  <a:pt x="1454" y="522"/>
                </a:lnTo>
                <a:lnTo>
                  <a:pt x="1380" y="652"/>
                </a:lnTo>
                <a:lnTo>
                  <a:pt x="1287" y="764"/>
                </a:lnTo>
                <a:lnTo>
                  <a:pt x="1231" y="895"/>
                </a:lnTo>
                <a:lnTo>
                  <a:pt x="1175" y="1044"/>
                </a:lnTo>
                <a:lnTo>
                  <a:pt x="1137" y="1174"/>
                </a:lnTo>
                <a:lnTo>
                  <a:pt x="1119" y="1323"/>
                </a:lnTo>
                <a:lnTo>
                  <a:pt x="1100" y="1491"/>
                </a:lnTo>
                <a:lnTo>
                  <a:pt x="1100" y="1864"/>
                </a:lnTo>
                <a:lnTo>
                  <a:pt x="0" y="1864"/>
                </a:lnTo>
                <a:lnTo>
                  <a:pt x="0" y="5014"/>
                </a:lnTo>
                <a:lnTo>
                  <a:pt x="19" y="5201"/>
                </a:lnTo>
                <a:lnTo>
                  <a:pt x="75" y="5368"/>
                </a:lnTo>
                <a:lnTo>
                  <a:pt x="150" y="5536"/>
                </a:lnTo>
                <a:lnTo>
                  <a:pt x="261" y="5667"/>
                </a:lnTo>
                <a:lnTo>
                  <a:pt x="410" y="5778"/>
                </a:lnTo>
                <a:lnTo>
                  <a:pt x="560" y="5872"/>
                </a:lnTo>
                <a:lnTo>
                  <a:pt x="727" y="5928"/>
                </a:lnTo>
                <a:lnTo>
                  <a:pt x="932" y="5946"/>
                </a:lnTo>
                <a:lnTo>
                  <a:pt x="4269" y="5946"/>
                </a:lnTo>
                <a:lnTo>
                  <a:pt x="4455" y="5928"/>
                </a:lnTo>
                <a:lnTo>
                  <a:pt x="4623" y="5872"/>
                </a:lnTo>
                <a:lnTo>
                  <a:pt x="4791" y="5778"/>
                </a:lnTo>
                <a:lnTo>
                  <a:pt x="4921" y="5667"/>
                </a:lnTo>
                <a:lnTo>
                  <a:pt x="5033" y="5536"/>
                </a:lnTo>
                <a:lnTo>
                  <a:pt x="5126" y="5368"/>
                </a:lnTo>
                <a:lnTo>
                  <a:pt x="5182" y="5201"/>
                </a:lnTo>
                <a:lnTo>
                  <a:pt x="5201" y="5014"/>
                </a:lnTo>
                <a:lnTo>
                  <a:pt x="5201" y="1864"/>
                </a:lnTo>
                <a:lnTo>
                  <a:pt x="4083" y="1864"/>
                </a:lnTo>
                <a:lnTo>
                  <a:pt x="4083" y="1510"/>
                </a:lnTo>
                <a:lnTo>
                  <a:pt x="4064" y="1361"/>
                </a:lnTo>
                <a:lnTo>
                  <a:pt x="4045" y="1212"/>
                </a:lnTo>
                <a:lnTo>
                  <a:pt x="4008" y="1063"/>
                </a:lnTo>
                <a:lnTo>
                  <a:pt x="3971" y="932"/>
                </a:lnTo>
                <a:lnTo>
                  <a:pt x="3915" y="802"/>
                </a:lnTo>
                <a:lnTo>
                  <a:pt x="3840" y="671"/>
                </a:lnTo>
                <a:lnTo>
                  <a:pt x="3747" y="559"/>
                </a:lnTo>
                <a:lnTo>
                  <a:pt x="3654" y="466"/>
                </a:lnTo>
                <a:lnTo>
                  <a:pt x="3561" y="354"/>
                </a:lnTo>
                <a:lnTo>
                  <a:pt x="3449" y="280"/>
                </a:lnTo>
                <a:lnTo>
                  <a:pt x="3337" y="205"/>
                </a:lnTo>
                <a:lnTo>
                  <a:pt x="3206" y="131"/>
                </a:lnTo>
                <a:lnTo>
                  <a:pt x="3076" y="75"/>
                </a:lnTo>
                <a:lnTo>
                  <a:pt x="2927" y="37"/>
                </a:lnTo>
                <a:lnTo>
                  <a:pt x="2778" y="19"/>
                </a:lnTo>
                <a:lnTo>
                  <a:pt x="26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5973869" y="1857941"/>
            <a:ext cx="226020" cy="158479"/>
          </a:xfrm>
          <a:custGeom>
            <a:rect b="b" l="l" r="r" t="t"/>
            <a:pathLst>
              <a:path extrusionOk="0" h="5202" w="7419">
                <a:moveTo>
                  <a:pt x="1845" y="747"/>
                </a:moveTo>
                <a:lnTo>
                  <a:pt x="1845" y="1846"/>
                </a:lnTo>
                <a:lnTo>
                  <a:pt x="746" y="1846"/>
                </a:lnTo>
                <a:lnTo>
                  <a:pt x="746" y="747"/>
                </a:lnTo>
                <a:close/>
                <a:moveTo>
                  <a:pt x="3709" y="747"/>
                </a:moveTo>
                <a:lnTo>
                  <a:pt x="3709" y="1846"/>
                </a:lnTo>
                <a:lnTo>
                  <a:pt x="2591" y="1846"/>
                </a:lnTo>
                <a:lnTo>
                  <a:pt x="2591" y="747"/>
                </a:lnTo>
                <a:close/>
                <a:moveTo>
                  <a:pt x="5219" y="747"/>
                </a:moveTo>
                <a:lnTo>
                  <a:pt x="6151" y="1846"/>
                </a:lnTo>
                <a:lnTo>
                  <a:pt x="4455" y="1846"/>
                </a:lnTo>
                <a:lnTo>
                  <a:pt x="4455" y="747"/>
                </a:lnTo>
                <a:close/>
                <a:moveTo>
                  <a:pt x="1845" y="3524"/>
                </a:moveTo>
                <a:lnTo>
                  <a:pt x="1957" y="3543"/>
                </a:lnTo>
                <a:lnTo>
                  <a:pt x="2069" y="3580"/>
                </a:lnTo>
                <a:lnTo>
                  <a:pt x="2162" y="3617"/>
                </a:lnTo>
                <a:lnTo>
                  <a:pt x="2255" y="3692"/>
                </a:lnTo>
                <a:lnTo>
                  <a:pt x="2311" y="3766"/>
                </a:lnTo>
                <a:lnTo>
                  <a:pt x="2367" y="3859"/>
                </a:lnTo>
                <a:lnTo>
                  <a:pt x="2405" y="3971"/>
                </a:lnTo>
                <a:lnTo>
                  <a:pt x="2405" y="4083"/>
                </a:lnTo>
                <a:lnTo>
                  <a:pt x="2405" y="4195"/>
                </a:lnTo>
                <a:lnTo>
                  <a:pt x="2367" y="4307"/>
                </a:lnTo>
                <a:lnTo>
                  <a:pt x="2311" y="4400"/>
                </a:lnTo>
                <a:lnTo>
                  <a:pt x="2255" y="4475"/>
                </a:lnTo>
                <a:lnTo>
                  <a:pt x="2162" y="4549"/>
                </a:lnTo>
                <a:lnTo>
                  <a:pt x="2069" y="4605"/>
                </a:lnTo>
                <a:lnTo>
                  <a:pt x="1957" y="4624"/>
                </a:lnTo>
                <a:lnTo>
                  <a:pt x="1845" y="4642"/>
                </a:lnTo>
                <a:lnTo>
                  <a:pt x="1734" y="4624"/>
                </a:lnTo>
                <a:lnTo>
                  <a:pt x="1640" y="4605"/>
                </a:lnTo>
                <a:lnTo>
                  <a:pt x="1547" y="4549"/>
                </a:lnTo>
                <a:lnTo>
                  <a:pt x="1454" y="4475"/>
                </a:lnTo>
                <a:lnTo>
                  <a:pt x="1398" y="4400"/>
                </a:lnTo>
                <a:lnTo>
                  <a:pt x="1342" y="4307"/>
                </a:lnTo>
                <a:lnTo>
                  <a:pt x="1305" y="4195"/>
                </a:lnTo>
                <a:lnTo>
                  <a:pt x="1305" y="4083"/>
                </a:lnTo>
                <a:lnTo>
                  <a:pt x="1305" y="3971"/>
                </a:lnTo>
                <a:lnTo>
                  <a:pt x="1342" y="3859"/>
                </a:lnTo>
                <a:lnTo>
                  <a:pt x="1398" y="3766"/>
                </a:lnTo>
                <a:lnTo>
                  <a:pt x="1454" y="3692"/>
                </a:lnTo>
                <a:lnTo>
                  <a:pt x="1547" y="3617"/>
                </a:lnTo>
                <a:lnTo>
                  <a:pt x="1640" y="3580"/>
                </a:lnTo>
                <a:lnTo>
                  <a:pt x="1734" y="3543"/>
                </a:lnTo>
                <a:lnTo>
                  <a:pt x="1845" y="3524"/>
                </a:lnTo>
                <a:close/>
                <a:moveTo>
                  <a:pt x="5573" y="3524"/>
                </a:moveTo>
                <a:lnTo>
                  <a:pt x="5685" y="3543"/>
                </a:lnTo>
                <a:lnTo>
                  <a:pt x="5778" y="3580"/>
                </a:lnTo>
                <a:lnTo>
                  <a:pt x="5872" y="3617"/>
                </a:lnTo>
                <a:lnTo>
                  <a:pt x="5965" y="3692"/>
                </a:lnTo>
                <a:lnTo>
                  <a:pt x="6021" y="3766"/>
                </a:lnTo>
                <a:lnTo>
                  <a:pt x="6077" y="3859"/>
                </a:lnTo>
                <a:lnTo>
                  <a:pt x="6114" y="3971"/>
                </a:lnTo>
                <a:lnTo>
                  <a:pt x="6114" y="4083"/>
                </a:lnTo>
                <a:lnTo>
                  <a:pt x="6114" y="4195"/>
                </a:lnTo>
                <a:lnTo>
                  <a:pt x="6077" y="4307"/>
                </a:lnTo>
                <a:lnTo>
                  <a:pt x="6021" y="4400"/>
                </a:lnTo>
                <a:lnTo>
                  <a:pt x="5965" y="4475"/>
                </a:lnTo>
                <a:lnTo>
                  <a:pt x="5872" y="4549"/>
                </a:lnTo>
                <a:lnTo>
                  <a:pt x="5778" y="4605"/>
                </a:lnTo>
                <a:lnTo>
                  <a:pt x="5685" y="4624"/>
                </a:lnTo>
                <a:lnTo>
                  <a:pt x="5573" y="4642"/>
                </a:lnTo>
                <a:lnTo>
                  <a:pt x="5461" y="4624"/>
                </a:lnTo>
                <a:lnTo>
                  <a:pt x="5350" y="4605"/>
                </a:lnTo>
                <a:lnTo>
                  <a:pt x="5256" y="4549"/>
                </a:lnTo>
                <a:lnTo>
                  <a:pt x="5163" y="4475"/>
                </a:lnTo>
                <a:lnTo>
                  <a:pt x="5107" y="4400"/>
                </a:lnTo>
                <a:lnTo>
                  <a:pt x="5051" y="4307"/>
                </a:lnTo>
                <a:lnTo>
                  <a:pt x="5014" y="4195"/>
                </a:lnTo>
                <a:lnTo>
                  <a:pt x="5014" y="4083"/>
                </a:lnTo>
                <a:lnTo>
                  <a:pt x="5014" y="3971"/>
                </a:lnTo>
                <a:lnTo>
                  <a:pt x="5051" y="3859"/>
                </a:lnTo>
                <a:lnTo>
                  <a:pt x="5107" y="3766"/>
                </a:lnTo>
                <a:lnTo>
                  <a:pt x="5163" y="3692"/>
                </a:lnTo>
                <a:lnTo>
                  <a:pt x="5256" y="3617"/>
                </a:lnTo>
                <a:lnTo>
                  <a:pt x="5350" y="3580"/>
                </a:lnTo>
                <a:lnTo>
                  <a:pt x="5461" y="3543"/>
                </a:lnTo>
                <a:lnTo>
                  <a:pt x="5573" y="3524"/>
                </a:lnTo>
                <a:close/>
                <a:moveTo>
                  <a:pt x="298" y="1"/>
                </a:moveTo>
                <a:lnTo>
                  <a:pt x="224" y="20"/>
                </a:lnTo>
                <a:lnTo>
                  <a:pt x="168" y="57"/>
                </a:lnTo>
                <a:lnTo>
                  <a:pt x="112" y="113"/>
                </a:lnTo>
                <a:lnTo>
                  <a:pt x="56" y="169"/>
                </a:lnTo>
                <a:lnTo>
                  <a:pt x="19" y="225"/>
                </a:lnTo>
                <a:lnTo>
                  <a:pt x="0" y="299"/>
                </a:lnTo>
                <a:lnTo>
                  <a:pt x="0" y="374"/>
                </a:lnTo>
                <a:lnTo>
                  <a:pt x="0" y="3710"/>
                </a:lnTo>
                <a:lnTo>
                  <a:pt x="0" y="3785"/>
                </a:lnTo>
                <a:lnTo>
                  <a:pt x="19" y="3859"/>
                </a:lnTo>
                <a:lnTo>
                  <a:pt x="56" y="3915"/>
                </a:lnTo>
                <a:lnTo>
                  <a:pt x="112" y="3971"/>
                </a:lnTo>
                <a:lnTo>
                  <a:pt x="168" y="4009"/>
                </a:lnTo>
                <a:lnTo>
                  <a:pt x="224" y="4046"/>
                </a:lnTo>
                <a:lnTo>
                  <a:pt x="298" y="4064"/>
                </a:lnTo>
                <a:lnTo>
                  <a:pt x="373" y="4083"/>
                </a:lnTo>
                <a:lnTo>
                  <a:pt x="746" y="4083"/>
                </a:lnTo>
                <a:lnTo>
                  <a:pt x="746" y="4195"/>
                </a:lnTo>
                <a:lnTo>
                  <a:pt x="764" y="4307"/>
                </a:lnTo>
                <a:lnTo>
                  <a:pt x="820" y="4512"/>
                </a:lnTo>
                <a:lnTo>
                  <a:pt x="932" y="4698"/>
                </a:lnTo>
                <a:lnTo>
                  <a:pt x="1062" y="4866"/>
                </a:lnTo>
                <a:lnTo>
                  <a:pt x="1230" y="4996"/>
                </a:lnTo>
                <a:lnTo>
                  <a:pt x="1417" y="5108"/>
                </a:lnTo>
                <a:lnTo>
                  <a:pt x="1622" y="5164"/>
                </a:lnTo>
                <a:lnTo>
                  <a:pt x="1734" y="5183"/>
                </a:lnTo>
                <a:lnTo>
                  <a:pt x="1845" y="5201"/>
                </a:lnTo>
                <a:lnTo>
                  <a:pt x="1976" y="5183"/>
                </a:lnTo>
                <a:lnTo>
                  <a:pt x="2069" y="5164"/>
                </a:lnTo>
                <a:lnTo>
                  <a:pt x="2293" y="5108"/>
                </a:lnTo>
                <a:lnTo>
                  <a:pt x="2479" y="4996"/>
                </a:lnTo>
                <a:lnTo>
                  <a:pt x="2647" y="4866"/>
                </a:lnTo>
                <a:lnTo>
                  <a:pt x="2777" y="4698"/>
                </a:lnTo>
                <a:lnTo>
                  <a:pt x="2871" y="4512"/>
                </a:lnTo>
                <a:lnTo>
                  <a:pt x="2945" y="4307"/>
                </a:lnTo>
                <a:lnTo>
                  <a:pt x="2964" y="4195"/>
                </a:lnTo>
                <a:lnTo>
                  <a:pt x="2964" y="4083"/>
                </a:lnTo>
                <a:lnTo>
                  <a:pt x="4455" y="4083"/>
                </a:lnTo>
                <a:lnTo>
                  <a:pt x="4455" y="4195"/>
                </a:lnTo>
                <a:lnTo>
                  <a:pt x="4474" y="4307"/>
                </a:lnTo>
                <a:lnTo>
                  <a:pt x="4548" y="4512"/>
                </a:lnTo>
                <a:lnTo>
                  <a:pt x="4641" y="4698"/>
                </a:lnTo>
                <a:lnTo>
                  <a:pt x="4772" y="4866"/>
                </a:lnTo>
                <a:lnTo>
                  <a:pt x="4940" y="4996"/>
                </a:lnTo>
                <a:lnTo>
                  <a:pt x="5126" y="5108"/>
                </a:lnTo>
                <a:lnTo>
                  <a:pt x="5350" y="5164"/>
                </a:lnTo>
                <a:lnTo>
                  <a:pt x="5443" y="5183"/>
                </a:lnTo>
                <a:lnTo>
                  <a:pt x="5573" y="5201"/>
                </a:lnTo>
                <a:lnTo>
                  <a:pt x="5685" y="5183"/>
                </a:lnTo>
                <a:lnTo>
                  <a:pt x="5797" y="5164"/>
                </a:lnTo>
                <a:lnTo>
                  <a:pt x="6002" y="5108"/>
                </a:lnTo>
                <a:lnTo>
                  <a:pt x="6188" y="4996"/>
                </a:lnTo>
                <a:lnTo>
                  <a:pt x="6356" y="4866"/>
                </a:lnTo>
                <a:lnTo>
                  <a:pt x="6487" y="4698"/>
                </a:lnTo>
                <a:lnTo>
                  <a:pt x="6599" y="4512"/>
                </a:lnTo>
                <a:lnTo>
                  <a:pt x="6654" y="4307"/>
                </a:lnTo>
                <a:lnTo>
                  <a:pt x="6673" y="4195"/>
                </a:lnTo>
                <a:lnTo>
                  <a:pt x="6673" y="4083"/>
                </a:lnTo>
                <a:lnTo>
                  <a:pt x="7046" y="4083"/>
                </a:lnTo>
                <a:lnTo>
                  <a:pt x="7120" y="4064"/>
                </a:lnTo>
                <a:lnTo>
                  <a:pt x="7195" y="4046"/>
                </a:lnTo>
                <a:lnTo>
                  <a:pt x="7251" y="4009"/>
                </a:lnTo>
                <a:lnTo>
                  <a:pt x="7307" y="3971"/>
                </a:lnTo>
                <a:lnTo>
                  <a:pt x="7363" y="3915"/>
                </a:lnTo>
                <a:lnTo>
                  <a:pt x="7400" y="3859"/>
                </a:lnTo>
                <a:lnTo>
                  <a:pt x="7419" y="3785"/>
                </a:lnTo>
                <a:lnTo>
                  <a:pt x="7419" y="3710"/>
                </a:lnTo>
                <a:lnTo>
                  <a:pt x="7419" y="2424"/>
                </a:lnTo>
                <a:lnTo>
                  <a:pt x="7419" y="2331"/>
                </a:lnTo>
                <a:lnTo>
                  <a:pt x="7381" y="2238"/>
                </a:lnTo>
                <a:lnTo>
                  <a:pt x="7344" y="2145"/>
                </a:lnTo>
                <a:lnTo>
                  <a:pt x="7288" y="2070"/>
                </a:lnTo>
                <a:lnTo>
                  <a:pt x="5741" y="187"/>
                </a:lnTo>
                <a:lnTo>
                  <a:pt x="5648" y="113"/>
                </a:lnTo>
                <a:lnTo>
                  <a:pt x="5536" y="57"/>
                </a:lnTo>
                <a:lnTo>
                  <a:pt x="54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5543987" y="1857941"/>
            <a:ext cx="158479" cy="181206"/>
          </a:xfrm>
          <a:custGeom>
            <a:rect b="b" l="l" r="r" t="t"/>
            <a:pathLst>
              <a:path extrusionOk="0" h="5948" w="5202">
                <a:moveTo>
                  <a:pt x="2032" y="1306"/>
                </a:moveTo>
                <a:lnTo>
                  <a:pt x="2088" y="1324"/>
                </a:lnTo>
                <a:lnTo>
                  <a:pt x="2163" y="1362"/>
                </a:lnTo>
                <a:lnTo>
                  <a:pt x="2219" y="1418"/>
                </a:lnTo>
                <a:lnTo>
                  <a:pt x="2256" y="1455"/>
                </a:lnTo>
                <a:lnTo>
                  <a:pt x="2293" y="1529"/>
                </a:lnTo>
                <a:lnTo>
                  <a:pt x="2312" y="1604"/>
                </a:lnTo>
                <a:lnTo>
                  <a:pt x="2312" y="1679"/>
                </a:lnTo>
                <a:lnTo>
                  <a:pt x="2312" y="1753"/>
                </a:lnTo>
                <a:lnTo>
                  <a:pt x="2293" y="1809"/>
                </a:lnTo>
                <a:lnTo>
                  <a:pt x="2256" y="1884"/>
                </a:lnTo>
                <a:lnTo>
                  <a:pt x="2219" y="1939"/>
                </a:lnTo>
                <a:lnTo>
                  <a:pt x="2163" y="1977"/>
                </a:lnTo>
                <a:lnTo>
                  <a:pt x="2088" y="2014"/>
                </a:lnTo>
                <a:lnTo>
                  <a:pt x="2032" y="2033"/>
                </a:lnTo>
                <a:lnTo>
                  <a:pt x="1939" y="2051"/>
                </a:lnTo>
                <a:lnTo>
                  <a:pt x="1865" y="2033"/>
                </a:lnTo>
                <a:lnTo>
                  <a:pt x="1809" y="2014"/>
                </a:lnTo>
                <a:lnTo>
                  <a:pt x="1734" y="1977"/>
                </a:lnTo>
                <a:lnTo>
                  <a:pt x="1678" y="1939"/>
                </a:lnTo>
                <a:lnTo>
                  <a:pt x="1641" y="1884"/>
                </a:lnTo>
                <a:lnTo>
                  <a:pt x="1604" y="1809"/>
                </a:lnTo>
                <a:lnTo>
                  <a:pt x="1585" y="1753"/>
                </a:lnTo>
                <a:lnTo>
                  <a:pt x="1585" y="1679"/>
                </a:lnTo>
                <a:lnTo>
                  <a:pt x="1585" y="1604"/>
                </a:lnTo>
                <a:lnTo>
                  <a:pt x="1604" y="1529"/>
                </a:lnTo>
                <a:lnTo>
                  <a:pt x="1641" y="1455"/>
                </a:lnTo>
                <a:lnTo>
                  <a:pt x="1678" y="1418"/>
                </a:lnTo>
                <a:lnTo>
                  <a:pt x="1734" y="1362"/>
                </a:lnTo>
                <a:lnTo>
                  <a:pt x="1809" y="1324"/>
                </a:lnTo>
                <a:lnTo>
                  <a:pt x="1865" y="1306"/>
                </a:lnTo>
                <a:close/>
                <a:moveTo>
                  <a:pt x="3319" y="1306"/>
                </a:moveTo>
                <a:lnTo>
                  <a:pt x="3393" y="1324"/>
                </a:lnTo>
                <a:lnTo>
                  <a:pt x="3449" y="1362"/>
                </a:lnTo>
                <a:lnTo>
                  <a:pt x="3505" y="1418"/>
                </a:lnTo>
                <a:lnTo>
                  <a:pt x="3561" y="1455"/>
                </a:lnTo>
                <a:lnTo>
                  <a:pt x="3598" y="1529"/>
                </a:lnTo>
                <a:lnTo>
                  <a:pt x="3617" y="1604"/>
                </a:lnTo>
                <a:lnTo>
                  <a:pt x="3617" y="1679"/>
                </a:lnTo>
                <a:lnTo>
                  <a:pt x="3617" y="1753"/>
                </a:lnTo>
                <a:lnTo>
                  <a:pt x="3598" y="1809"/>
                </a:lnTo>
                <a:lnTo>
                  <a:pt x="3561" y="1884"/>
                </a:lnTo>
                <a:lnTo>
                  <a:pt x="3505" y="1939"/>
                </a:lnTo>
                <a:lnTo>
                  <a:pt x="3449" y="1977"/>
                </a:lnTo>
                <a:lnTo>
                  <a:pt x="3393" y="2014"/>
                </a:lnTo>
                <a:lnTo>
                  <a:pt x="3319" y="2033"/>
                </a:lnTo>
                <a:lnTo>
                  <a:pt x="3244" y="2051"/>
                </a:lnTo>
                <a:lnTo>
                  <a:pt x="3169" y="2033"/>
                </a:lnTo>
                <a:lnTo>
                  <a:pt x="3095" y="2014"/>
                </a:lnTo>
                <a:lnTo>
                  <a:pt x="3039" y="1977"/>
                </a:lnTo>
                <a:lnTo>
                  <a:pt x="2983" y="1939"/>
                </a:lnTo>
                <a:lnTo>
                  <a:pt x="2946" y="1884"/>
                </a:lnTo>
                <a:lnTo>
                  <a:pt x="2908" y="1809"/>
                </a:lnTo>
                <a:lnTo>
                  <a:pt x="2890" y="1753"/>
                </a:lnTo>
                <a:lnTo>
                  <a:pt x="2871" y="1679"/>
                </a:lnTo>
                <a:lnTo>
                  <a:pt x="2890" y="1604"/>
                </a:lnTo>
                <a:lnTo>
                  <a:pt x="2908" y="1529"/>
                </a:lnTo>
                <a:lnTo>
                  <a:pt x="2946" y="1455"/>
                </a:lnTo>
                <a:lnTo>
                  <a:pt x="2983" y="1418"/>
                </a:lnTo>
                <a:lnTo>
                  <a:pt x="3039" y="1362"/>
                </a:lnTo>
                <a:lnTo>
                  <a:pt x="3095" y="1324"/>
                </a:lnTo>
                <a:lnTo>
                  <a:pt x="3169" y="1306"/>
                </a:lnTo>
                <a:close/>
                <a:moveTo>
                  <a:pt x="2424" y="1"/>
                </a:moveTo>
                <a:lnTo>
                  <a:pt x="2256" y="20"/>
                </a:lnTo>
                <a:lnTo>
                  <a:pt x="2107" y="57"/>
                </a:lnTo>
                <a:lnTo>
                  <a:pt x="1939" y="113"/>
                </a:lnTo>
                <a:lnTo>
                  <a:pt x="1809" y="169"/>
                </a:lnTo>
                <a:lnTo>
                  <a:pt x="1660" y="243"/>
                </a:lnTo>
                <a:lnTo>
                  <a:pt x="1529" y="336"/>
                </a:lnTo>
                <a:lnTo>
                  <a:pt x="1417" y="430"/>
                </a:lnTo>
                <a:lnTo>
                  <a:pt x="1305" y="541"/>
                </a:lnTo>
                <a:lnTo>
                  <a:pt x="1212" y="653"/>
                </a:lnTo>
                <a:lnTo>
                  <a:pt x="1138" y="765"/>
                </a:lnTo>
                <a:lnTo>
                  <a:pt x="1063" y="896"/>
                </a:lnTo>
                <a:lnTo>
                  <a:pt x="1007" y="1045"/>
                </a:lnTo>
                <a:lnTo>
                  <a:pt x="970" y="1175"/>
                </a:lnTo>
                <a:lnTo>
                  <a:pt x="933" y="1324"/>
                </a:lnTo>
                <a:lnTo>
                  <a:pt x="933" y="1473"/>
                </a:lnTo>
                <a:lnTo>
                  <a:pt x="951" y="1679"/>
                </a:lnTo>
                <a:lnTo>
                  <a:pt x="989" y="1865"/>
                </a:lnTo>
                <a:lnTo>
                  <a:pt x="1063" y="2051"/>
                </a:lnTo>
                <a:lnTo>
                  <a:pt x="1156" y="2219"/>
                </a:lnTo>
                <a:lnTo>
                  <a:pt x="1268" y="2368"/>
                </a:lnTo>
                <a:lnTo>
                  <a:pt x="1417" y="2517"/>
                </a:lnTo>
                <a:lnTo>
                  <a:pt x="1566" y="2648"/>
                </a:lnTo>
                <a:lnTo>
                  <a:pt x="1734" y="2741"/>
                </a:lnTo>
                <a:lnTo>
                  <a:pt x="1678" y="3058"/>
                </a:lnTo>
                <a:lnTo>
                  <a:pt x="1678" y="3151"/>
                </a:lnTo>
                <a:lnTo>
                  <a:pt x="1716" y="3244"/>
                </a:lnTo>
                <a:lnTo>
                  <a:pt x="1771" y="3319"/>
                </a:lnTo>
                <a:lnTo>
                  <a:pt x="1827" y="3337"/>
                </a:lnTo>
                <a:lnTo>
                  <a:pt x="3374" y="3337"/>
                </a:lnTo>
                <a:lnTo>
                  <a:pt x="3412" y="3319"/>
                </a:lnTo>
                <a:lnTo>
                  <a:pt x="3486" y="3244"/>
                </a:lnTo>
                <a:lnTo>
                  <a:pt x="3524" y="3151"/>
                </a:lnTo>
                <a:lnTo>
                  <a:pt x="3524" y="3058"/>
                </a:lnTo>
                <a:lnTo>
                  <a:pt x="3449" y="2741"/>
                </a:lnTo>
                <a:lnTo>
                  <a:pt x="3635" y="2648"/>
                </a:lnTo>
                <a:lnTo>
                  <a:pt x="3785" y="2517"/>
                </a:lnTo>
                <a:lnTo>
                  <a:pt x="3934" y="2368"/>
                </a:lnTo>
                <a:lnTo>
                  <a:pt x="4045" y="2219"/>
                </a:lnTo>
                <a:lnTo>
                  <a:pt x="4139" y="2051"/>
                </a:lnTo>
                <a:lnTo>
                  <a:pt x="4213" y="1865"/>
                </a:lnTo>
                <a:lnTo>
                  <a:pt x="4251" y="1679"/>
                </a:lnTo>
                <a:lnTo>
                  <a:pt x="4269" y="1473"/>
                </a:lnTo>
                <a:lnTo>
                  <a:pt x="4269" y="1324"/>
                </a:lnTo>
                <a:lnTo>
                  <a:pt x="4232" y="1175"/>
                </a:lnTo>
                <a:lnTo>
                  <a:pt x="4195" y="1045"/>
                </a:lnTo>
                <a:lnTo>
                  <a:pt x="4139" y="896"/>
                </a:lnTo>
                <a:lnTo>
                  <a:pt x="4064" y="765"/>
                </a:lnTo>
                <a:lnTo>
                  <a:pt x="3990" y="653"/>
                </a:lnTo>
                <a:lnTo>
                  <a:pt x="3896" y="541"/>
                </a:lnTo>
                <a:lnTo>
                  <a:pt x="3785" y="430"/>
                </a:lnTo>
                <a:lnTo>
                  <a:pt x="3654" y="336"/>
                </a:lnTo>
                <a:lnTo>
                  <a:pt x="3524" y="243"/>
                </a:lnTo>
                <a:lnTo>
                  <a:pt x="3393" y="169"/>
                </a:lnTo>
                <a:lnTo>
                  <a:pt x="3244" y="113"/>
                </a:lnTo>
                <a:lnTo>
                  <a:pt x="3095" y="57"/>
                </a:lnTo>
                <a:lnTo>
                  <a:pt x="2927" y="20"/>
                </a:lnTo>
                <a:lnTo>
                  <a:pt x="2778" y="1"/>
                </a:lnTo>
                <a:close/>
                <a:moveTo>
                  <a:pt x="355" y="2965"/>
                </a:moveTo>
                <a:lnTo>
                  <a:pt x="299" y="2983"/>
                </a:lnTo>
                <a:lnTo>
                  <a:pt x="224" y="3021"/>
                </a:lnTo>
                <a:lnTo>
                  <a:pt x="187" y="3077"/>
                </a:lnTo>
                <a:lnTo>
                  <a:pt x="19" y="3412"/>
                </a:lnTo>
                <a:lnTo>
                  <a:pt x="1" y="3468"/>
                </a:lnTo>
                <a:lnTo>
                  <a:pt x="1" y="3543"/>
                </a:lnTo>
                <a:lnTo>
                  <a:pt x="38" y="3617"/>
                </a:lnTo>
                <a:lnTo>
                  <a:pt x="94" y="3654"/>
                </a:lnTo>
                <a:lnTo>
                  <a:pt x="1753" y="4456"/>
                </a:lnTo>
                <a:lnTo>
                  <a:pt x="94" y="5257"/>
                </a:lnTo>
                <a:lnTo>
                  <a:pt x="38" y="5295"/>
                </a:lnTo>
                <a:lnTo>
                  <a:pt x="1" y="5369"/>
                </a:lnTo>
                <a:lnTo>
                  <a:pt x="1" y="5444"/>
                </a:lnTo>
                <a:lnTo>
                  <a:pt x="19" y="5500"/>
                </a:lnTo>
                <a:lnTo>
                  <a:pt x="187" y="5835"/>
                </a:lnTo>
                <a:lnTo>
                  <a:pt x="224" y="5891"/>
                </a:lnTo>
                <a:lnTo>
                  <a:pt x="299" y="5928"/>
                </a:lnTo>
                <a:lnTo>
                  <a:pt x="355" y="5947"/>
                </a:lnTo>
                <a:lnTo>
                  <a:pt x="429" y="5928"/>
                </a:lnTo>
                <a:lnTo>
                  <a:pt x="2592" y="4866"/>
                </a:lnTo>
                <a:lnTo>
                  <a:pt x="4754" y="5928"/>
                </a:lnTo>
                <a:lnTo>
                  <a:pt x="4828" y="5947"/>
                </a:lnTo>
                <a:lnTo>
                  <a:pt x="4903" y="5928"/>
                </a:lnTo>
                <a:lnTo>
                  <a:pt x="4959" y="5891"/>
                </a:lnTo>
                <a:lnTo>
                  <a:pt x="5015" y="5835"/>
                </a:lnTo>
                <a:lnTo>
                  <a:pt x="5183" y="5500"/>
                </a:lnTo>
                <a:lnTo>
                  <a:pt x="5201" y="5444"/>
                </a:lnTo>
                <a:lnTo>
                  <a:pt x="5183" y="5369"/>
                </a:lnTo>
                <a:lnTo>
                  <a:pt x="5145" y="5295"/>
                </a:lnTo>
                <a:lnTo>
                  <a:pt x="5089" y="5257"/>
                </a:lnTo>
                <a:lnTo>
                  <a:pt x="3449" y="4456"/>
                </a:lnTo>
                <a:lnTo>
                  <a:pt x="5089" y="3654"/>
                </a:lnTo>
                <a:lnTo>
                  <a:pt x="5145" y="3617"/>
                </a:lnTo>
                <a:lnTo>
                  <a:pt x="5183" y="3543"/>
                </a:lnTo>
                <a:lnTo>
                  <a:pt x="5201" y="3468"/>
                </a:lnTo>
                <a:lnTo>
                  <a:pt x="5183" y="3412"/>
                </a:lnTo>
                <a:lnTo>
                  <a:pt x="5015" y="3077"/>
                </a:lnTo>
                <a:lnTo>
                  <a:pt x="4959" y="3021"/>
                </a:lnTo>
                <a:lnTo>
                  <a:pt x="4903" y="2983"/>
                </a:lnTo>
                <a:lnTo>
                  <a:pt x="4828" y="2965"/>
                </a:lnTo>
                <a:lnTo>
                  <a:pt x="4754" y="2983"/>
                </a:lnTo>
                <a:lnTo>
                  <a:pt x="2592" y="4046"/>
                </a:lnTo>
                <a:lnTo>
                  <a:pt x="429" y="2983"/>
                </a:lnTo>
                <a:lnTo>
                  <a:pt x="355" y="296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5049946" y="1857941"/>
            <a:ext cx="174960" cy="174960"/>
          </a:xfrm>
          <a:custGeom>
            <a:rect b="b" l="l" r="r" t="t"/>
            <a:pathLst>
              <a:path extrusionOk="0" h="5743" w="5743">
                <a:moveTo>
                  <a:pt x="1940" y="1939"/>
                </a:moveTo>
                <a:lnTo>
                  <a:pt x="2014" y="1958"/>
                </a:lnTo>
                <a:lnTo>
                  <a:pt x="2089" y="1977"/>
                </a:lnTo>
                <a:lnTo>
                  <a:pt x="2145" y="2014"/>
                </a:lnTo>
                <a:lnTo>
                  <a:pt x="2200" y="2051"/>
                </a:lnTo>
                <a:lnTo>
                  <a:pt x="2256" y="2107"/>
                </a:lnTo>
                <a:lnTo>
                  <a:pt x="2294" y="2163"/>
                </a:lnTo>
                <a:lnTo>
                  <a:pt x="2312" y="2238"/>
                </a:lnTo>
                <a:lnTo>
                  <a:pt x="2312" y="2312"/>
                </a:lnTo>
                <a:lnTo>
                  <a:pt x="2312" y="2387"/>
                </a:lnTo>
                <a:lnTo>
                  <a:pt x="2294" y="2461"/>
                </a:lnTo>
                <a:lnTo>
                  <a:pt x="2256" y="2517"/>
                </a:lnTo>
                <a:lnTo>
                  <a:pt x="2200" y="2573"/>
                </a:lnTo>
                <a:lnTo>
                  <a:pt x="2145" y="2629"/>
                </a:lnTo>
                <a:lnTo>
                  <a:pt x="2089" y="2666"/>
                </a:lnTo>
                <a:lnTo>
                  <a:pt x="2014" y="2685"/>
                </a:lnTo>
                <a:lnTo>
                  <a:pt x="1865" y="2685"/>
                </a:lnTo>
                <a:lnTo>
                  <a:pt x="1809" y="2666"/>
                </a:lnTo>
                <a:lnTo>
                  <a:pt x="1734" y="2629"/>
                </a:lnTo>
                <a:lnTo>
                  <a:pt x="1679" y="2573"/>
                </a:lnTo>
                <a:lnTo>
                  <a:pt x="1641" y="2517"/>
                </a:lnTo>
                <a:lnTo>
                  <a:pt x="1604" y="2461"/>
                </a:lnTo>
                <a:lnTo>
                  <a:pt x="1585" y="2387"/>
                </a:lnTo>
                <a:lnTo>
                  <a:pt x="1567" y="2312"/>
                </a:lnTo>
                <a:lnTo>
                  <a:pt x="1585" y="2238"/>
                </a:lnTo>
                <a:lnTo>
                  <a:pt x="1604" y="2163"/>
                </a:lnTo>
                <a:lnTo>
                  <a:pt x="1641" y="2107"/>
                </a:lnTo>
                <a:lnTo>
                  <a:pt x="1679" y="2051"/>
                </a:lnTo>
                <a:lnTo>
                  <a:pt x="1734" y="2014"/>
                </a:lnTo>
                <a:lnTo>
                  <a:pt x="1809" y="1977"/>
                </a:lnTo>
                <a:lnTo>
                  <a:pt x="1865" y="1958"/>
                </a:lnTo>
                <a:lnTo>
                  <a:pt x="1940" y="1939"/>
                </a:lnTo>
                <a:close/>
                <a:moveTo>
                  <a:pt x="3804" y="1939"/>
                </a:moveTo>
                <a:lnTo>
                  <a:pt x="3878" y="1958"/>
                </a:lnTo>
                <a:lnTo>
                  <a:pt x="3953" y="1977"/>
                </a:lnTo>
                <a:lnTo>
                  <a:pt x="4009" y="2014"/>
                </a:lnTo>
                <a:lnTo>
                  <a:pt x="4064" y="2051"/>
                </a:lnTo>
                <a:lnTo>
                  <a:pt x="4102" y="2107"/>
                </a:lnTo>
                <a:lnTo>
                  <a:pt x="4139" y="2163"/>
                </a:lnTo>
                <a:lnTo>
                  <a:pt x="4158" y="2238"/>
                </a:lnTo>
                <a:lnTo>
                  <a:pt x="4176" y="2312"/>
                </a:lnTo>
                <a:lnTo>
                  <a:pt x="4158" y="2387"/>
                </a:lnTo>
                <a:lnTo>
                  <a:pt x="4139" y="2461"/>
                </a:lnTo>
                <a:lnTo>
                  <a:pt x="4102" y="2517"/>
                </a:lnTo>
                <a:lnTo>
                  <a:pt x="4064" y="2573"/>
                </a:lnTo>
                <a:lnTo>
                  <a:pt x="4009" y="2629"/>
                </a:lnTo>
                <a:lnTo>
                  <a:pt x="3953" y="2666"/>
                </a:lnTo>
                <a:lnTo>
                  <a:pt x="3878" y="2685"/>
                </a:lnTo>
                <a:lnTo>
                  <a:pt x="3729" y="2685"/>
                </a:lnTo>
                <a:lnTo>
                  <a:pt x="3654" y="2666"/>
                </a:lnTo>
                <a:lnTo>
                  <a:pt x="3598" y="2629"/>
                </a:lnTo>
                <a:lnTo>
                  <a:pt x="3543" y="2573"/>
                </a:lnTo>
                <a:lnTo>
                  <a:pt x="3487" y="2517"/>
                </a:lnTo>
                <a:lnTo>
                  <a:pt x="3468" y="2461"/>
                </a:lnTo>
                <a:lnTo>
                  <a:pt x="3431" y="2387"/>
                </a:lnTo>
                <a:lnTo>
                  <a:pt x="3431" y="2312"/>
                </a:lnTo>
                <a:lnTo>
                  <a:pt x="3431" y="2238"/>
                </a:lnTo>
                <a:lnTo>
                  <a:pt x="3468" y="2163"/>
                </a:lnTo>
                <a:lnTo>
                  <a:pt x="3487" y="2107"/>
                </a:lnTo>
                <a:lnTo>
                  <a:pt x="3543" y="2051"/>
                </a:lnTo>
                <a:lnTo>
                  <a:pt x="3598" y="2014"/>
                </a:lnTo>
                <a:lnTo>
                  <a:pt x="3654" y="1977"/>
                </a:lnTo>
                <a:lnTo>
                  <a:pt x="3729" y="1958"/>
                </a:lnTo>
                <a:lnTo>
                  <a:pt x="3804" y="1939"/>
                </a:lnTo>
                <a:close/>
                <a:moveTo>
                  <a:pt x="4120" y="3617"/>
                </a:moveTo>
                <a:lnTo>
                  <a:pt x="4176" y="3654"/>
                </a:lnTo>
                <a:lnTo>
                  <a:pt x="4232" y="3710"/>
                </a:lnTo>
                <a:lnTo>
                  <a:pt x="4251" y="3785"/>
                </a:lnTo>
                <a:lnTo>
                  <a:pt x="4251" y="3841"/>
                </a:lnTo>
                <a:lnTo>
                  <a:pt x="4214" y="3915"/>
                </a:lnTo>
                <a:lnTo>
                  <a:pt x="4064" y="4064"/>
                </a:lnTo>
                <a:lnTo>
                  <a:pt x="3934" y="4176"/>
                </a:lnTo>
                <a:lnTo>
                  <a:pt x="3766" y="4288"/>
                </a:lnTo>
                <a:lnTo>
                  <a:pt x="3617" y="4381"/>
                </a:lnTo>
                <a:lnTo>
                  <a:pt x="3431" y="4456"/>
                </a:lnTo>
                <a:lnTo>
                  <a:pt x="3244" y="4493"/>
                </a:lnTo>
                <a:lnTo>
                  <a:pt x="3058" y="4530"/>
                </a:lnTo>
                <a:lnTo>
                  <a:pt x="2872" y="4549"/>
                </a:lnTo>
                <a:lnTo>
                  <a:pt x="2685" y="4530"/>
                </a:lnTo>
                <a:lnTo>
                  <a:pt x="2499" y="4493"/>
                </a:lnTo>
                <a:lnTo>
                  <a:pt x="2312" y="4456"/>
                </a:lnTo>
                <a:lnTo>
                  <a:pt x="2145" y="4381"/>
                </a:lnTo>
                <a:lnTo>
                  <a:pt x="1977" y="4288"/>
                </a:lnTo>
                <a:lnTo>
                  <a:pt x="1809" y="4176"/>
                </a:lnTo>
                <a:lnTo>
                  <a:pt x="1679" y="4064"/>
                </a:lnTo>
                <a:lnTo>
                  <a:pt x="1548" y="3915"/>
                </a:lnTo>
                <a:lnTo>
                  <a:pt x="1492" y="3841"/>
                </a:lnTo>
                <a:lnTo>
                  <a:pt x="1492" y="3785"/>
                </a:lnTo>
                <a:lnTo>
                  <a:pt x="1529" y="3710"/>
                </a:lnTo>
                <a:lnTo>
                  <a:pt x="1567" y="3654"/>
                </a:lnTo>
                <a:lnTo>
                  <a:pt x="1623" y="3617"/>
                </a:lnTo>
                <a:lnTo>
                  <a:pt x="1697" y="3617"/>
                </a:lnTo>
                <a:lnTo>
                  <a:pt x="1753" y="3636"/>
                </a:lnTo>
                <a:lnTo>
                  <a:pt x="1828" y="3673"/>
                </a:lnTo>
                <a:lnTo>
                  <a:pt x="1921" y="3785"/>
                </a:lnTo>
                <a:lnTo>
                  <a:pt x="2051" y="3897"/>
                </a:lnTo>
                <a:lnTo>
                  <a:pt x="2163" y="3971"/>
                </a:lnTo>
                <a:lnTo>
                  <a:pt x="2294" y="4046"/>
                </a:lnTo>
                <a:lnTo>
                  <a:pt x="2424" y="4102"/>
                </a:lnTo>
                <a:lnTo>
                  <a:pt x="2573" y="4139"/>
                </a:lnTo>
                <a:lnTo>
                  <a:pt x="2722" y="4158"/>
                </a:lnTo>
                <a:lnTo>
                  <a:pt x="2872" y="4176"/>
                </a:lnTo>
                <a:lnTo>
                  <a:pt x="3021" y="4158"/>
                </a:lnTo>
                <a:lnTo>
                  <a:pt x="3170" y="4139"/>
                </a:lnTo>
                <a:lnTo>
                  <a:pt x="3319" y="4102"/>
                </a:lnTo>
                <a:lnTo>
                  <a:pt x="3449" y="4046"/>
                </a:lnTo>
                <a:lnTo>
                  <a:pt x="3580" y="3971"/>
                </a:lnTo>
                <a:lnTo>
                  <a:pt x="3710" y="3897"/>
                </a:lnTo>
                <a:lnTo>
                  <a:pt x="3822" y="3785"/>
                </a:lnTo>
                <a:lnTo>
                  <a:pt x="3915" y="3673"/>
                </a:lnTo>
                <a:lnTo>
                  <a:pt x="3990" y="3636"/>
                </a:lnTo>
                <a:lnTo>
                  <a:pt x="4046" y="3617"/>
                </a:lnTo>
                <a:close/>
                <a:moveTo>
                  <a:pt x="2872" y="1"/>
                </a:moveTo>
                <a:lnTo>
                  <a:pt x="2573" y="20"/>
                </a:lnTo>
                <a:lnTo>
                  <a:pt x="2294" y="57"/>
                </a:lnTo>
                <a:lnTo>
                  <a:pt x="2014" y="131"/>
                </a:lnTo>
                <a:lnTo>
                  <a:pt x="1753" y="225"/>
                </a:lnTo>
                <a:lnTo>
                  <a:pt x="1492" y="336"/>
                </a:lnTo>
                <a:lnTo>
                  <a:pt x="1269" y="486"/>
                </a:lnTo>
                <a:lnTo>
                  <a:pt x="1045" y="653"/>
                </a:lnTo>
                <a:lnTo>
                  <a:pt x="840" y="840"/>
                </a:lnTo>
                <a:lnTo>
                  <a:pt x="653" y="1045"/>
                </a:lnTo>
                <a:lnTo>
                  <a:pt x="486" y="1268"/>
                </a:lnTo>
                <a:lnTo>
                  <a:pt x="337" y="1492"/>
                </a:lnTo>
                <a:lnTo>
                  <a:pt x="225" y="1753"/>
                </a:lnTo>
                <a:lnTo>
                  <a:pt x="131" y="2014"/>
                </a:lnTo>
                <a:lnTo>
                  <a:pt x="57" y="2294"/>
                </a:lnTo>
                <a:lnTo>
                  <a:pt x="20" y="2573"/>
                </a:lnTo>
                <a:lnTo>
                  <a:pt x="1" y="2871"/>
                </a:lnTo>
                <a:lnTo>
                  <a:pt x="20" y="3170"/>
                </a:lnTo>
                <a:lnTo>
                  <a:pt x="57" y="3449"/>
                </a:lnTo>
                <a:lnTo>
                  <a:pt x="131" y="3729"/>
                </a:lnTo>
                <a:lnTo>
                  <a:pt x="225" y="3990"/>
                </a:lnTo>
                <a:lnTo>
                  <a:pt x="337" y="4251"/>
                </a:lnTo>
                <a:lnTo>
                  <a:pt x="486" y="4475"/>
                </a:lnTo>
                <a:lnTo>
                  <a:pt x="653" y="4698"/>
                </a:lnTo>
                <a:lnTo>
                  <a:pt x="840" y="4903"/>
                </a:lnTo>
                <a:lnTo>
                  <a:pt x="1045" y="5090"/>
                </a:lnTo>
                <a:lnTo>
                  <a:pt x="1269" y="5257"/>
                </a:lnTo>
                <a:lnTo>
                  <a:pt x="1492" y="5406"/>
                </a:lnTo>
                <a:lnTo>
                  <a:pt x="1753" y="5518"/>
                </a:lnTo>
                <a:lnTo>
                  <a:pt x="2014" y="5612"/>
                </a:lnTo>
                <a:lnTo>
                  <a:pt x="2294" y="5686"/>
                </a:lnTo>
                <a:lnTo>
                  <a:pt x="2573" y="5742"/>
                </a:lnTo>
                <a:lnTo>
                  <a:pt x="3170" y="5742"/>
                </a:lnTo>
                <a:lnTo>
                  <a:pt x="3449" y="5686"/>
                </a:lnTo>
                <a:lnTo>
                  <a:pt x="3729" y="5612"/>
                </a:lnTo>
                <a:lnTo>
                  <a:pt x="3990" y="5518"/>
                </a:lnTo>
                <a:lnTo>
                  <a:pt x="4251" y="5406"/>
                </a:lnTo>
                <a:lnTo>
                  <a:pt x="4475" y="5257"/>
                </a:lnTo>
                <a:lnTo>
                  <a:pt x="4698" y="5090"/>
                </a:lnTo>
                <a:lnTo>
                  <a:pt x="4903" y="4903"/>
                </a:lnTo>
                <a:lnTo>
                  <a:pt x="5090" y="4698"/>
                </a:lnTo>
                <a:lnTo>
                  <a:pt x="5257" y="4475"/>
                </a:lnTo>
                <a:lnTo>
                  <a:pt x="5407" y="4251"/>
                </a:lnTo>
                <a:lnTo>
                  <a:pt x="5518" y="3990"/>
                </a:lnTo>
                <a:lnTo>
                  <a:pt x="5612" y="3729"/>
                </a:lnTo>
                <a:lnTo>
                  <a:pt x="5686" y="3449"/>
                </a:lnTo>
                <a:lnTo>
                  <a:pt x="5742" y="3170"/>
                </a:lnTo>
                <a:lnTo>
                  <a:pt x="5742" y="2871"/>
                </a:lnTo>
                <a:lnTo>
                  <a:pt x="5742" y="2573"/>
                </a:lnTo>
                <a:lnTo>
                  <a:pt x="5686" y="2294"/>
                </a:lnTo>
                <a:lnTo>
                  <a:pt x="5612" y="2014"/>
                </a:lnTo>
                <a:lnTo>
                  <a:pt x="5518" y="1753"/>
                </a:lnTo>
                <a:lnTo>
                  <a:pt x="5407" y="1492"/>
                </a:lnTo>
                <a:lnTo>
                  <a:pt x="5257" y="1268"/>
                </a:lnTo>
                <a:lnTo>
                  <a:pt x="5090" y="1045"/>
                </a:lnTo>
                <a:lnTo>
                  <a:pt x="4903" y="840"/>
                </a:lnTo>
                <a:lnTo>
                  <a:pt x="4698" y="653"/>
                </a:lnTo>
                <a:lnTo>
                  <a:pt x="4475" y="486"/>
                </a:lnTo>
                <a:lnTo>
                  <a:pt x="4251" y="336"/>
                </a:lnTo>
                <a:lnTo>
                  <a:pt x="3990" y="225"/>
                </a:lnTo>
                <a:lnTo>
                  <a:pt x="3729" y="131"/>
                </a:lnTo>
                <a:lnTo>
                  <a:pt x="3449" y="57"/>
                </a:lnTo>
                <a:lnTo>
                  <a:pt x="3170" y="20"/>
                </a:lnTo>
                <a:lnTo>
                  <a:pt x="28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4512220" y="1857941"/>
            <a:ext cx="226020" cy="180627"/>
          </a:xfrm>
          <a:custGeom>
            <a:rect b="b" l="l" r="r" t="t"/>
            <a:pathLst>
              <a:path extrusionOk="0" h="5929" w="7419">
                <a:moveTo>
                  <a:pt x="1491" y="1"/>
                </a:moveTo>
                <a:lnTo>
                  <a:pt x="1323" y="38"/>
                </a:lnTo>
                <a:lnTo>
                  <a:pt x="1156" y="75"/>
                </a:lnTo>
                <a:lnTo>
                  <a:pt x="1007" y="131"/>
                </a:lnTo>
                <a:lnTo>
                  <a:pt x="858" y="206"/>
                </a:lnTo>
                <a:lnTo>
                  <a:pt x="727" y="281"/>
                </a:lnTo>
                <a:lnTo>
                  <a:pt x="597" y="392"/>
                </a:lnTo>
                <a:lnTo>
                  <a:pt x="466" y="504"/>
                </a:lnTo>
                <a:lnTo>
                  <a:pt x="373" y="616"/>
                </a:lnTo>
                <a:lnTo>
                  <a:pt x="261" y="747"/>
                </a:lnTo>
                <a:lnTo>
                  <a:pt x="186" y="896"/>
                </a:lnTo>
                <a:lnTo>
                  <a:pt x="112" y="1045"/>
                </a:lnTo>
                <a:lnTo>
                  <a:pt x="56" y="1194"/>
                </a:lnTo>
                <a:lnTo>
                  <a:pt x="19" y="1362"/>
                </a:lnTo>
                <a:lnTo>
                  <a:pt x="0" y="1529"/>
                </a:lnTo>
                <a:lnTo>
                  <a:pt x="0" y="1697"/>
                </a:lnTo>
                <a:lnTo>
                  <a:pt x="0" y="1865"/>
                </a:lnTo>
                <a:lnTo>
                  <a:pt x="37" y="2033"/>
                </a:lnTo>
                <a:lnTo>
                  <a:pt x="75" y="2200"/>
                </a:lnTo>
                <a:lnTo>
                  <a:pt x="131" y="2350"/>
                </a:lnTo>
                <a:lnTo>
                  <a:pt x="205" y="2480"/>
                </a:lnTo>
                <a:lnTo>
                  <a:pt x="298" y="2611"/>
                </a:lnTo>
                <a:lnTo>
                  <a:pt x="392" y="2741"/>
                </a:lnTo>
                <a:lnTo>
                  <a:pt x="503" y="2853"/>
                </a:lnTo>
                <a:lnTo>
                  <a:pt x="615" y="2965"/>
                </a:lnTo>
                <a:lnTo>
                  <a:pt x="746" y="3058"/>
                </a:lnTo>
                <a:lnTo>
                  <a:pt x="895" y="3132"/>
                </a:lnTo>
                <a:lnTo>
                  <a:pt x="1044" y="3207"/>
                </a:lnTo>
                <a:lnTo>
                  <a:pt x="1193" y="3263"/>
                </a:lnTo>
                <a:lnTo>
                  <a:pt x="1342" y="3300"/>
                </a:lnTo>
                <a:lnTo>
                  <a:pt x="1510" y="3337"/>
                </a:lnTo>
                <a:lnTo>
                  <a:pt x="3467" y="3337"/>
                </a:lnTo>
                <a:lnTo>
                  <a:pt x="3691" y="3487"/>
                </a:lnTo>
                <a:lnTo>
                  <a:pt x="3803" y="3561"/>
                </a:lnTo>
                <a:lnTo>
                  <a:pt x="3914" y="3617"/>
                </a:lnTo>
                <a:lnTo>
                  <a:pt x="4045" y="3654"/>
                </a:lnTo>
                <a:lnTo>
                  <a:pt x="4175" y="3673"/>
                </a:lnTo>
                <a:lnTo>
                  <a:pt x="4306" y="3710"/>
                </a:lnTo>
                <a:lnTo>
                  <a:pt x="4585" y="3710"/>
                </a:lnTo>
                <a:lnTo>
                  <a:pt x="4716" y="3673"/>
                </a:lnTo>
                <a:lnTo>
                  <a:pt x="4846" y="3654"/>
                </a:lnTo>
                <a:lnTo>
                  <a:pt x="4977" y="3617"/>
                </a:lnTo>
                <a:lnTo>
                  <a:pt x="5107" y="3561"/>
                </a:lnTo>
                <a:lnTo>
                  <a:pt x="5219" y="3487"/>
                </a:lnTo>
                <a:lnTo>
                  <a:pt x="5424" y="3337"/>
                </a:lnTo>
                <a:lnTo>
                  <a:pt x="6244" y="3337"/>
                </a:lnTo>
                <a:lnTo>
                  <a:pt x="6356" y="3319"/>
                </a:lnTo>
                <a:lnTo>
                  <a:pt x="6487" y="3282"/>
                </a:lnTo>
                <a:lnTo>
                  <a:pt x="6599" y="3244"/>
                </a:lnTo>
                <a:lnTo>
                  <a:pt x="6729" y="3188"/>
                </a:lnTo>
                <a:lnTo>
                  <a:pt x="6822" y="3114"/>
                </a:lnTo>
                <a:lnTo>
                  <a:pt x="6934" y="3058"/>
                </a:lnTo>
                <a:lnTo>
                  <a:pt x="7027" y="2965"/>
                </a:lnTo>
                <a:lnTo>
                  <a:pt x="7102" y="2871"/>
                </a:lnTo>
                <a:lnTo>
                  <a:pt x="7176" y="2778"/>
                </a:lnTo>
                <a:lnTo>
                  <a:pt x="7251" y="2685"/>
                </a:lnTo>
                <a:lnTo>
                  <a:pt x="7307" y="2573"/>
                </a:lnTo>
                <a:lnTo>
                  <a:pt x="7344" y="2443"/>
                </a:lnTo>
                <a:lnTo>
                  <a:pt x="7381" y="2331"/>
                </a:lnTo>
                <a:lnTo>
                  <a:pt x="7400" y="2200"/>
                </a:lnTo>
                <a:lnTo>
                  <a:pt x="7419" y="2070"/>
                </a:lnTo>
                <a:lnTo>
                  <a:pt x="7419" y="1939"/>
                </a:lnTo>
                <a:lnTo>
                  <a:pt x="7400" y="1809"/>
                </a:lnTo>
                <a:lnTo>
                  <a:pt x="7363" y="1679"/>
                </a:lnTo>
                <a:lnTo>
                  <a:pt x="7326" y="1548"/>
                </a:lnTo>
                <a:lnTo>
                  <a:pt x="7270" y="1436"/>
                </a:lnTo>
                <a:lnTo>
                  <a:pt x="7214" y="1324"/>
                </a:lnTo>
                <a:lnTo>
                  <a:pt x="7139" y="1231"/>
                </a:lnTo>
                <a:lnTo>
                  <a:pt x="7046" y="1138"/>
                </a:lnTo>
                <a:lnTo>
                  <a:pt x="6953" y="1045"/>
                </a:lnTo>
                <a:lnTo>
                  <a:pt x="6860" y="970"/>
                </a:lnTo>
                <a:lnTo>
                  <a:pt x="6748" y="896"/>
                </a:lnTo>
                <a:lnTo>
                  <a:pt x="6636" y="840"/>
                </a:lnTo>
                <a:lnTo>
                  <a:pt x="6505" y="802"/>
                </a:lnTo>
                <a:lnTo>
                  <a:pt x="6394" y="765"/>
                </a:lnTo>
                <a:lnTo>
                  <a:pt x="6263" y="747"/>
                </a:lnTo>
                <a:lnTo>
                  <a:pt x="5965" y="747"/>
                </a:lnTo>
                <a:lnTo>
                  <a:pt x="5816" y="784"/>
                </a:lnTo>
                <a:lnTo>
                  <a:pt x="5685" y="821"/>
                </a:lnTo>
                <a:lnTo>
                  <a:pt x="5536" y="877"/>
                </a:lnTo>
                <a:lnTo>
                  <a:pt x="5424" y="691"/>
                </a:lnTo>
                <a:lnTo>
                  <a:pt x="5294" y="523"/>
                </a:lnTo>
                <a:lnTo>
                  <a:pt x="5126" y="374"/>
                </a:lnTo>
                <a:lnTo>
                  <a:pt x="4940" y="243"/>
                </a:lnTo>
                <a:lnTo>
                  <a:pt x="4753" y="131"/>
                </a:lnTo>
                <a:lnTo>
                  <a:pt x="4530" y="57"/>
                </a:lnTo>
                <a:lnTo>
                  <a:pt x="4306" y="20"/>
                </a:lnTo>
                <a:lnTo>
                  <a:pt x="4082" y="1"/>
                </a:lnTo>
                <a:lnTo>
                  <a:pt x="3896" y="1"/>
                </a:lnTo>
                <a:lnTo>
                  <a:pt x="3728" y="38"/>
                </a:lnTo>
                <a:lnTo>
                  <a:pt x="3560" y="75"/>
                </a:lnTo>
                <a:lnTo>
                  <a:pt x="3411" y="131"/>
                </a:lnTo>
                <a:lnTo>
                  <a:pt x="3262" y="206"/>
                </a:lnTo>
                <a:lnTo>
                  <a:pt x="3113" y="299"/>
                </a:lnTo>
                <a:lnTo>
                  <a:pt x="2982" y="392"/>
                </a:lnTo>
                <a:lnTo>
                  <a:pt x="2871" y="523"/>
                </a:lnTo>
                <a:lnTo>
                  <a:pt x="2759" y="392"/>
                </a:lnTo>
                <a:lnTo>
                  <a:pt x="2628" y="299"/>
                </a:lnTo>
                <a:lnTo>
                  <a:pt x="2479" y="206"/>
                </a:lnTo>
                <a:lnTo>
                  <a:pt x="2330" y="131"/>
                </a:lnTo>
                <a:lnTo>
                  <a:pt x="2181" y="75"/>
                </a:lnTo>
                <a:lnTo>
                  <a:pt x="2013" y="38"/>
                </a:lnTo>
                <a:lnTo>
                  <a:pt x="1845" y="1"/>
                </a:lnTo>
                <a:close/>
                <a:moveTo>
                  <a:pt x="913" y="4269"/>
                </a:moveTo>
                <a:lnTo>
                  <a:pt x="858" y="4288"/>
                </a:lnTo>
                <a:lnTo>
                  <a:pt x="783" y="4325"/>
                </a:lnTo>
                <a:lnTo>
                  <a:pt x="746" y="4381"/>
                </a:lnTo>
                <a:lnTo>
                  <a:pt x="746" y="4456"/>
                </a:lnTo>
                <a:lnTo>
                  <a:pt x="746" y="4642"/>
                </a:lnTo>
                <a:lnTo>
                  <a:pt x="746" y="4717"/>
                </a:lnTo>
                <a:lnTo>
                  <a:pt x="783" y="4773"/>
                </a:lnTo>
                <a:lnTo>
                  <a:pt x="858" y="4810"/>
                </a:lnTo>
                <a:lnTo>
                  <a:pt x="913" y="4829"/>
                </a:lnTo>
                <a:lnTo>
                  <a:pt x="7232" y="4829"/>
                </a:lnTo>
                <a:lnTo>
                  <a:pt x="7307" y="4810"/>
                </a:lnTo>
                <a:lnTo>
                  <a:pt x="7363" y="4773"/>
                </a:lnTo>
                <a:lnTo>
                  <a:pt x="7400" y="4717"/>
                </a:lnTo>
                <a:lnTo>
                  <a:pt x="7419" y="4642"/>
                </a:lnTo>
                <a:lnTo>
                  <a:pt x="7419" y="4456"/>
                </a:lnTo>
                <a:lnTo>
                  <a:pt x="7400" y="4381"/>
                </a:lnTo>
                <a:lnTo>
                  <a:pt x="7363" y="4325"/>
                </a:lnTo>
                <a:lnTo>
                  <a:pt x="7307" y="4288"/>
                </a:lnTo>
                <a:lnTo>
                  <a:pt x="7232" y="4269"/>
                </a:lnTo>
                <a:close/>
                <a:moveTo>
                  <a:pt x="112" y="5388"/>
                </a:moveTo>
                <a:lnTo>
                  <a:pt x="56" y="5425"/>
                </a:lnTo>
                <a:lnTo>
                  <a:pt x="0" y="5500"/>
                </a:lnTo>
                <a:lnTo>
                  <a:pt x="0" y="5556"/>
                </a:lnTo>
                <a:lnTo>
                  <a:pt x="0" y="5742"/>
                </a:lnTo>
                <a:lnTo>
                  <a:pt x="0" y="5817"/>
                </a:lnTo>
                <a:lnTo>
                  <a:pt x="56" y="5872"/>
                </a:lnTo>
                <a:lnTo>
                  <a:pt x="112" y="5928"/>
                </a:lnTo>
                <a:lnTo>
                  <a:pt x="1734" y="5928"/>
                </a:lnTo>
                <a:lnTo>
                  <a:pt x="1789" y="5872"/>
                </a:lnTo>
                <a:lnTo>
                  <a:pt x="1845" y="5817"/>
                </a:lnTo>
                <a:lnTo>
                  <a:pt x="1845" y="5742"/>
                </a:lnTo>
                <a:lnTo>
                  <a:pt x="1845" y="5556"/>
                </a:lnTo>
                <a:lnTo>
                  <a:pt x="1845" y="5500"/>
                </a:lnTo>
                <a:lnTo>
                  <a:pt x="1789" y="5425"/>
                </a:lnTo>
                <a:lnTo>
                  <a:pt x="1734" y="5388"/>
                </a:lnTo>
                <a:close/>
                <a:moveTo>
                  <a:pt x="2516" y="5388"/>
                </a:moveTo>
                <a:lnTo>
                  <a:pt x="2461" y="5425"/>
                </a:lnTo>
                <a:lnTo>
                  <a:pt x="2423" y="5500"/>
                </a:lnTo>
                <a:lnTo>
                  <a:pt x="2405" y="5556"/>
                </a:lnTo>
                <a:lnTo>
                  <a:pt x="2405" y="5742"/>
                </a:lnTo>
                <a:lnTo>
                  <a:pt x="2423" y="5817"/>
                </a:lnTo>
                <a:lnTo>
                  <a:pt x="2461" y="5872"/>
                </a:lnTo>
                <a:lnTo>
                  <a:pt x="2516" y="5928"/>
                </a:lnTo>
                <a:lnTo>
                  <a:pt x="6561" y="5928"/>
                </a:lnTo>
                <a:lnTo>
                  <a:pt x="6617" y="5872"/>
                </a:lnTo>
                <a:lnTo>
                  <a:pt x="6654" y="5817"/>
                </a:lnTo>
                <a:lnTo>
                  <a:pt x="6673" y="5742"/>
                </a:lnTo>
                <a:lnTo>
                  <a:pt x="6673" y="5556"/>
                </a:lnTo>
                <a:lnTo>
                  <a:pt x="6654" y="5500"/>
                </a:lnTo>
                <a:lnTo>
                  <a:pt x="6617" y="5425"/>
                </a:lnTo>
                <a:lnTo>
                  <a:pt x="6561" y="538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4088582" y="1857941"/>
            <a:ext cx="157900" cy="180627"/>
          </a:xfrm>
          <a:custGeom>
            <a:rect b="b" l="l" r="r" t="t"/>
            <a:pathLst>
              <a:path extrusionOk="0" h="5929" w="5183">
                <a:moveTo>
                  <a:pt x="2498" y="1"/>
                </a:moveTo>
                <a:lnTo>
                  <a:pt x="2405" y="57"/>
                </a:lnTo>
                <a:lnTo>
                  <a:pt x="2349" y="113"/>
                </a:lnTo>
                <a:lnTo>
                  <a:pt x="2331" y="150"/>
                </a:lnTo>
                <a:lnTo>
                  <a:pt x="2331" y="187"/>
                </a:lnTo>
                <a:lnTo>
                  <a:pt x="2331" y="728"/>
                </a:lnTo>
                <a:lnTo>
                  <a:pt x="2032" y="430"/>
                </a:lnTo>
                <a:lnTo>
                  <a:pt x="1977" y="392"/>
                </a:lnTo>
                <a:lnTo>
                  <a:pt x="1902" y="374"/>
                </a:lnTo>
                <a:lnTo>
                  <a:pt x="1827" y="392"/>
                </a:lnTo>
                <a:lnTo>
                  <a:pt x="1772" y="430"/>
                </a:lnTo>
                <a:lnTo>
                  <a:pt x="1641" y="560"/>
                </a:lnTo>
                <a:lnTo>
                  <a:pt x="1604" y="616"/>
                </a:lnTo>
                <a:lnTo>
                  <a:pt x="1585" y="691"/>
                </a:lnTo>
                <a:lnTo>
                  <a:pt x="1604" y="765"/>
                </a:lnTo>
                <a:lnTo>
                  <a:pt x="1641" y="821"/>
                </a:lnTo>
                <a:lnTo>
                  <a:pt x="2331" y="1511"/>
                </a:lnTo>
                <a:lnTo>
                  <a:pt x="2331" y="2480"/>
                </a:lnTo>
                <a:lnTo>
                  <a:pt x="1492" y="1995"/>
                </a:lnTo>
                <a:lnTo>
                  <a:pt x="1231" y="1063"/>
                </a:lnTo>
                <a:lnTo>
                  <a:pt x="1212" y="989"/>
                </a:lnTo>
                <a:lnTo>
                  <a:pt x="1156" y="952"/>
                </a:lnTo>
                <a:lnTo>
                  <a:pt x="1082" y="914"/>
                </a:lnTo>
                <a:lnTo>
                  <a:pt x="1007" y="933"/>
                </a:lnTo>
                <a:lnTo>
                  <a:pt x="840" y="970"/>
                </a:lnTo>
                <a:lnTo>
                  <a:pt x="765" y="1007"/>
                </a:lnTo>
                <a:lnTo>
                  <a:pt x="728" y="1063"/>
                </a:lnTo>
                <a:lnTo>
                  <a:pt x="709" y="1138"/>
                </a:lnTo>
                <a:lnTo>
                  <a:pt x="709" y="1194"/>
                </a:lnTo>
                <a:lnTo>
                  <a:pt x="821" y="1604"/>
                </a:lnTo>
                <a:lnTo>
                  <a:pt x="355" y="1343"/>
                </a:lnTo>
                <a:lnTo>
                  <a:pt x="299" y="1306"/>
                </a:lnTo>
                <a:lnTo>
                  <a:pt x="224" y="1324"/>
                </a:lnTo>
                <a:lnTo>
                  <a:pt x="150" y="1343"/>
                </a:lnTo>
                <a:lnTo>
                  <a:pt x="113" y="1399"/>
                </a:lnTo>
                <a:lnTo>
                  <a:pt x="19" y="1567"/>
                </a:lnTo>
                <a:lnTo>
                  <a:pt x="1" y="1641"/>
                </a:lnTo>
                <a:lnTo>
                  <a:pt x="1" y="1716"/>
                </a:lnTo>
                <a:lnTo>
                  <a:pt x="38" y="1772"/>
                </a:lnTo>
                <a:lnTo>
                  <a:pt x="94" y="1828"/>
                </a:lnTo>
                <a:lnTo>
                  <a:pt x="541" y="2089"/>
                </a:lnTo>
                <a:lnTo>
                  <a:pt x="150" y="2200"/>
                </a:lnTo>
                <a:lnTo>
                  <a:pt x="75" y="2219"/>
                </a:lnTo>
                <a:lnTo>
                  <a:pt x="38" y="2275"/>
                </a:lnTo>
                <a:lnTo>
                  <a:pt x="19" y="2350"/>
                </a:lnTo>
                <a:lnTo>
                  <a:pt x="19" y="2424"/>
                </a:lnTo>
                <a:lnTo>
                  <a:pt x="57" y="2611"/>
                </a:lnTo>
                <a:lnTo>
                  <a:pt x="94" y="2666"/>
                </a:lnTo>
                <a:lnTo>
                  <a:pt x="150" y="2722"/>
                </a:lnTo>
                <a:lnTo>
                  <a:pt x="206" y="2741"/>
                </a:lnTo>
                <a:lnTo>
                  <a:pt x="280" y="2741"/>
                </a:lnTo>
                <a:lnTo>
                  <a:pt x="1212" y="2480"/>
                </a:lnTo>
                <a:lnTo>
                  <a:pt x="2051" y="2965"/>
                </a:lnTo>
                <a:lnTo>
                  <a:pt x="1212" y="3468"/>
                </a:lnTo>
                <a:lnTo>
                  <a:pt x="280" y="3207"/>
                </a:lnTo>
                <a:lnTo>
                  <a:pt x="206" y="3207"/>
                </a:lnTo>
                <a:lnTo>
                  <a:pt x="150" y="3226"/>
                </a:lnTo>
                <a:lnTo>
                  <a:pt x="94" y="3282"/>
                </a:lnTo>
                <a:lnTo>
                  <a:pt x="57" y="3337"/>
                </a:lnTo>
                <a:lnTo>
                  <a:pt x="19" y="3524"/>
                </a:lnTo>
                <a:lnTo>
                  <a:pt x="19" y="3598"/>
                </a:lnTo>
                <a:lnTo>
                  <a:pt x="38" y="3654"/>
                </a:lnTo>
                <a:lnTo>
                  <a:pt x="75" y="3710"/>
                </a:lnTo>
                <a:lnTo>
                  <a:pt x="150" y="3748"/>
                </a:lnTo>
                <a:lnTo>
                  <a:pt x="541" y="3859"/>
                </a:lnTo>
                <a:lnTo>
                  <a:pt x="94" y="4120"/>
                </a:lnTo>
                <a:lnTo>
                  <a:pt x="38" y="4176"/>
                </a:lnTo>
                <a:lnTo>
                  <a:pt x="1" y="4232"/>
                </a:lnTo>
                <a:lnTo>
                  <a:pt x="1" y="4307"/>
                </a:lnTo>
                <a:lnTo>
                  <a:pt x="19" y="4381"/>
                </a:lnTo>
                <a:lnTo>
                  <a:pt x="113" y="4530"/>
                </a:lnTo>
                <a:lnTo>
                  <a:pt x="150" y="4586"/>
                </a:lnTo>
                <a:lnTo>
                  <a:pt x="224" y="4624"/>
                </a:lnTo>
                <a:lnTo>
                  <a:pt x="299" y="4624"/>
                </a:lnTo>
                <a:lnTo>
                  <a:pt x="355" y="4605"/>
                </a:lnTo>
                <a:lnTo>
                  <a:pt x="821" y="4344"/>
                </a:lnTo>
                <a:lnTo>
                  <a:pt x="709" y="4735"/>
                </a:lnTo>
                <a:lnTo>
                  <a:pt x="709" y="4810"/>
                </a:lnTo>
                <a:lnTo>
                  <a:pt x="728" y="4885"/>
                </a:lnTo>
                <a:lnTo>
                  <a:pt x="765" y="4940"/>
                </a:lnTo>
                <a:lnTo>
                  <a:pt x="840" y="4959"/>
                </a:lnTo>
                <a:lnTo>
                  <a:pt x="1007" y="5015"/>
                </a:lnTo>
                <a:lnTo>
                  <a:pt x="1082" y="5015"/>
                </a:lnTo>
                <a:lnTo>
                  <a:pt x="1156" y="4996"/>
                </a:lnTo>
                <a:lnTo>
                  <a:pt x="1212" y="4959"/>
                </a:lnTo>
                <a:lnTo>
                  <a:pt x="1231" y="4885"/>
                </a:lnTo>
                <a:lnTo>
                  <a:pt x="1492" y="3953"/>
                </a:lnTo>
                <a:lnTo>
                  <a:pt x="2331" y="3449"/>
                </a:lnTo>
                <a:lnTo>
                  <a:pt x="2331" y="4437"/>
                </a:lnTo>
                <a:lnTo>
                  <a:pt x="1641" y="5127"/>
                </a:lnTo>
                <a:lnTo>
                  <a:pt x="1604" y="5183"/>
                </a:lnTo>
                <a:lnTo>
                  <a:pt x="1585" y="5257"/>
                </a:lnTo>
                <a:lnTo>
                  <a:pt x="1604" y="5332"/>
                </a:lnTo>
                <a:lnTo>
                  <a:pt x="1641" y="5388"/>
                </a:lnTo>
                <a:lnTo>
                  <a:pt x="1772" y="5518"/>
                </a:lnTo>
                <a:lnTo>
                  <a:pt x="1827" y="5556"/>
                </a:lnTo>
                <a:lnTo>
                  <a:pt x="1902" y="5574"/>
                </a:lnTo>
                <a:lnTo>
                  <a:pt x="1977" y="5556"/>
                </a:lnTo>
                <a:lnTo>
                  <a:pt x="2032" y="5518"/>
                </a:lnTo>
                <a:lnTo>
                  <a:pt x="2312" y="5220"/>
                </a:lnTo>
                <a:lnTo>
                  <a:pt x="2312" y="5761"/>
                </a:lnTo>
                <a:lnTo>
                  <a:pt x="2331" y="5798"/>
                </a:lnTo>
                <a:lnTo>
                  <a:pt x="2349" y="5835"/>
                </a:lnTo>
                <a:lnTo>
                  <a:pt x="2405" y="5891"/>
                </a:lnTo>
                <a:lnTo>
                  <a:pt x="2498" y="5928"/>
                </a:lnTo>
                <a:lnTo>
                  <a:pt x="2685" y="5928"/>
                </a:lnTo>
                <a:lnTo>
                  <a:pt x="2778" y="5891"/>
                </a:lnTo>
                <a:lnTo>
                  <a:pt x="2834" y="5835"/>
                </a:lnTo>
                <a:lnTo>
                  <a:pt x="2853" y="5798"/>
                </a:lnTo>
                <a:lnTo>
                  <a:pt x="2853" y="5761"/>
                </a:lnTo>
                <a:lnTo>
                  <a:pt x="2853" y="5220"/>
                </a:lnTo>
                <a:lnTo>
                  <a:pt x="3151" y="5518"/>
                </a:lnTo>
                <a:lnTo>
                  <a:pt x="3207" y="5556"/>
                </a:lnTo>
                <a:lnTo>
                  <a:pt x="3281" y="5574"/>
                </a:lnTo>
                <a:lnTo>
                  <a:pt x="3356" y="5556"/>
                </a:lnTo>
                <a:lnTo>
                  <a:pt x="3412" y="5518"/>
                </a:lnTo>
                <a:lnTo>
                  <a:pt x="3542" y="5388"/>
                </a:lnTo>
                <a:lnTo>
                  <a:pt x="3580" y="5313"/>
                </a:lnTo>
                <a:lnTo>
                  <a:pt x="3598" y="5257"/>
                </a:lnTo>
                <a:lnTo>
                  <a:pt x="3580" y="5183"/>
                </a:lnTo>
                <a:lnTo>
                  <a:pt x="3542" y="5127"/>
                </a:lnTo>
                <a:lnTo>
                  <a:pt x="2871" y="4437"/>
                </a:lnTo>
                <a:lnTo>
                  <a:pt x="2871" y="3449"/>
                </a:lnTo>
                <a:lnTo>
                  <a:pt x="3691" y="3934"/>
                </a:lnTo>
                <a:lnTo>
                  <a:pt x="3952" y="4885"/>
                </a:lnTo>
                <a:lnTo>
                  <a:pt x="3971" y="4940"/>
                </a:lnTo>
                <a:lnTo>
                  <a:pt x="4027" y="4996"/>
                </a:lnTo>
                <a:lnTo>
                  <a:pt x="4102" y="5015"/>
                </a:lnTo>
                <a:lnTo>
                  <a:pt x="4176" y="5015"/>
                </a:lnTo>
                <a:lnTo>
                  <a:pt x="4344" y="4959"/>
                </a:lnTo>
                <a:lnTo>
                  <a:pt x="4418" y="4940"/>
                </a:lnTo>
                <a:lnTo>
                  <a:pt x="4456" y="4885"/>
                </a:lnTo>
                <a:lnTo>
                  <a:pt x="4474" y="4810"/>
                </a:lnTo>
                <a:lnTo>
                  <a:pt x="4474" y="4735"/>
                </a:lnTo>
                <a:lnTo>
                  <a:pt x="4362" y="4344"/>
                </a:lnTo>
                <a:lnTo>
                  <a:pt x="4828" y="4605"/>
                </a:lnTo>
                <a:lnTo>
                  <a:pt x="4884" y="4624"/>
                </a:lnTo>
                <a:lnTo>
                  <a:pt x="4959" y="4624"/>
                </a:lnTo>
                <a:lnTo>
                  <a:pt x="5015" y="4586"/>
                </a:lnTo>
                <a:lnTo>
                  <a:pt x="5071" y="4530"/>
                </a:lnTo>
                <a:lnTo>
                  <a:pt x="5164" y="4381"/>
                </a:lnTo>
                <a:lnTo>
                  <a:pt x="5183" y="4307"/>
                </a:lnTo>
                <a:lnTo>
                  <a:pt x="5183" y="4232"/>
                </a:lnTo>
                <a:lnTo>
                  <a:pt x="5145" y="4176"/>
                </a:lnTo>
                <a:lnTo>
                  <a:pt x="5108" y="4120"/>
                </a:lnTo>
                <a:lnTo>
                  <a:pt x="4642" y="3859"/>
                </a:lnTo>
                <a:lnTo>
                  <a:pt x="5034" y="3748"/>
                </a:lnTo>
                <a:lnTo>
                  <a:pt x="5108" y="3710"/>
                </a:lnTo>
                <a:lnTo>
                  <a:pt x="5145" y="3654"/>
                </a:lnTo>
                <a:lnTo>
                  <a:pt x="5183" y="3598"/>
                </a:lnTo>
                <a:lnTo>
                  <a:pt x="5164" y="3524"/>
                </a:lnTo>
                <a:lnTo>
                  <a:pt x="5127" y="3337"/>
                </a:lnTo>
                <a:lnTo>
                  <a:pt x="5089" y="3282"/>
                </a:lnTo>
                <a:lnTo>
                  <a:pt x="5034" y="3226"/>
                </a:lnTo>
                <a:lnTo>
                  <a:pt x="4978" y="3207"/>
                </a:lnTo>
                <a:lnTo>
                  <a:pt x="4903" y="3207"/>
                </a:lnTo>
                <a:lnTo>
                  <a:pt x="3971" y="3468"/>
                </a:lnTo>
                <a:lnTo>
                  <a:pt x="3132" y="2965"/>
                </a:lnTo>
                <a:lnTo>
                  <a:pt x="3971" y="2480"/>
                </a:lnTo>
                <a:lnTo>
                  <a:pt x="4903" y="2741"/>
                </a:lnTo>
                <a:lnTo>
                  <a:pt x="4978" y="2741"/>
                </a:lnTo>
                <a:lnTo>
                  <a:pt x="5034" y="2722"/>
                </a:lnTo>
                <a:lnTo>
                  <a:pt x="5089" y="2666"/>
                </a:lnTo>
                <a:lnTo>
                  <a:pt x="5127" y="2611"/>
                </a:lnTo>
                <a:lnTo>
                  <a:pt x="5164" y="2424"/>
                </a:lnTo>
                <a:lnTo>
                  <a:pt x="5183" y="2350"/>
                </a:lnTo>
                <a:lnTo>
                  <a:pt x="5145" y="2275"/>
                </a:lnTo>
                <a:lnTo>
                  <a:pt x="5108" y="2219"/>
                </a:lnTo>
                <a:lnTo>
                  <a:pt x="5034" y="2200"/>
                </a:lnTo>
                <a:lnTo>
                  <a:pt x="4642" y="2089"/>
                </a:lnTo>
                <a:lnTo>
                  <a:pt x="5108" y="1828"/>
                </a:lnTo>
                <a:lnTo>
                  <a:pt x="5164" y="1772"/>
                </a:lnTo>
                <a:lnTo>
                  <a:pt x="5183" y="1716"/>
                </a:lnTo>
                <a:lnTo>
                  <a:pt x="5183" y="1641"/>
                </a:lnTo>
                <a:lnTo>
                  <a:pt x="5164" y="1567"/>
                </a:lnTo>
                <a:lnTo>
                  <a:pt x="5071" y="1399"/>
                </a:lnTo>
                <a:lnTo>
                  <a:pt x="5034" y="1343"/>
                </a:lnTo>
                <a:lnTo>
                  <a:pt x="4959" y="1324"/>
                </a:lnTo>
                <a:lnTo>
                  <a:pt x="4903" y="1306"/>
                </a:lnTo>
                <a:lnTo>
                  <a:pt x="4828" y="1343"/>
                </a:lnTo>
                <a:lnTo>
                  <a:pt x="4381" y="1604"/>
                </a:lnTo>
                <a:lnTo>
                  <a:pt x="4474" y="1194"/>
                </a:lnTo>
                <a:lnTo>
                  <a:pt x="4474" y="1119"/>
                </a:lnTo>
                <a:lnTo>
                  <a:pt x="4456" y="1063"/>
                </a:lnTo>
                <a:lnTo>
                  <a:pt x="4418" y="1007"/>
                </a:lnTo>
                <a:lnTo>
                  <a:pt x="4344" y="970"/>
                </a:lnTo>
                <a:lnTo>
                  <a:pt x="4176" y="933"/>
                </a:lnTo>
                <a:lnTo>
                  <a:pt x="4102" y="914"/>
                </a:lnTo>
                <a:lnTo>
                  <a:pt x="4027" y="952"/>
                </a:lnTo>
                <a:lnTo>
                  <a:pt x="3990" y="989"/>
                </a:lnTo>
                <a:lnTo>
                  <a:pt x="3952" y="1063"/>
                </a:lnTo>
                <a:lnTo>
                  <a:pt x="3710" y="1995"/>
                </a:lnTo>
                <a:lnTo>
                  <a:pt x="2853" y="2480"/>
                </a:lnTo>
                <a:lnTo>
                  <a:pt x="2853" y="1511"/>
                </a:lnTo>
                <a:lnTo>
                  <a:pt x="3542" y="821"/>
                </a:lnTo>
                <a:lnTo>
                  <a:pt x="3580" y="765"/>
                </a:lnTo>
                <a:lnTo>
                  <a:pt x="3598" y="691"/>
                </a:lnTo>
                <a:lnTo>
                  <a:pt x="3580" y="616"/>
                </a:lnTo>
                <a:lnTo>
                  <a:pt x="3542" y="560"/>
                </a:lnTo>
                <a:lnTo>
                  <a:pt x="3412" y="430"/>
                </a:lnTo>
                <a:lnTo>
                  <a:pt x="3356" y="392"/>
                </a:lnTo>
                <a:lnTo>
                  <a:pt x="3281" y="374"/>
                </a:lnTo>
                <a:lnTo>
                  <a:pt x="3225" y="392"/>
                </a:lnTo>
                <a:lnTo>
                  <a:pt x="3151" y="430"/>
                </a:lnTo>
                <a:lnTo>
                  <a:pt x="2871" y="728"/>
                </a:lnTo>
                <a:lnTo>
                  <a:pt x="2871" y="187"/>
                </a:lnTo>
                <a:lnTo>
                  <a:pt x="2871" y="150"/>
                </a:lnTo>
                <a:lnTo>
                  <a:pt x="2834" y="113"/>
                </a:lnTo>
                <a:lnTo>
                  <a:pt x="2778" y="57"/>
                </a:lnTo>
                <a:lnTo>
                  <a:pt x="2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3618395" y="1857941"/>
            <a:ext cx="226629" cy="158479"/>
          </a:xfrm>
          <a:custGeom>
            <a:rect b="b" l="l" r="r" t="t"/>
            <a:pathLst>
              <a:path extrusionOk="0" h="5202" w="7439">
                <a:moveTo>
                  <a:pt x="5742" y="2145"/>
                </a:moveTo>
                <a:lnTo>
                  <a:pt x="5798" y="2182"/>
                </a:lnTo>
                <a:lnTo>
                  <a:pt x="5835" y="2219"/>
                </a:lnTo>
                <a:lnTo>
                  <a:pt x="5873" y="2275"/>
                </a:lnTo>
                <a:lnTo>
                  <a:pt x="5928" y="2424"/>
                </a:lnTo>
                <a:lnTo>
                  <a:pt x="5947" y="2592"/>
                </a:lnTo>
                <a:lnTo>
                  <a:pt x="5928" y="2778"/>
                </a:lnTo>
                <a:lnTo>
                  <a:pt x="5873" y="2927"/>
                </a:lnTo>
                <a:lnTo>
                  <a:pt x="5835" y="2983"/>
                </a:lnTo>
                <a:lnTo>
                  <a:pt x="5798" y="3021"/>
                </a:lnTo>
                <a:lnTo>
                  <a:pt x="5742" y="3058"/>
                </a:lnTo>
                <a:lnTo>
                  <a:pt x="5630" y="3058"/>
                </a:lnTo>
                <a:lnTo>
                  <a:pt x="5612" y="3039"/>
                </a:lnTo>
                <a:lnTo>
                  <a:pt x="5574" y="3002"/>
                </a:lnTo>
                <a:lnTo>
                  <a:pt x="5574" y="2965"/>
                </a:lnTo>
                <a:lnTo>
                  <a:pt x="5574" y="2219"/>
                </a:lnTo>
                <a:lnTo>
                  <a:pt x="5574" y="2200"/>
                </a:lnTo>
                <a:lnTo>
                  <a:pt x="5612" y="2163"/>
                </a:lnTo>
                <a:lnTo>
                  <a:pt x="5630" y="2145"/>
                </a:lnTo>
                <a:close/>
                <a:moveTo>
                  <a:pt x="933" y="1"/>
                </a:moveTo>
                <a:lnTo>
                  <a:pt x="821" y="20"/>
                </a:lnTo>
                <a:lnTo>
                  <a:pt x="709" y="57"/>
                </a:lnTo>
                <a:lnTo>
                  <a:pt x="616" y="131"/>
                </a:lnTo>
                <a:lnTo>
                  <a:pt x="542" y="206"/>
                </a:lnTo>
                <a:lnTo>
                  <a:pt x="467" y="318"/>
                </a:lnTo>
                <a:lnTo>
                  <a:pt x="430" y="448"/>
                </a:lnTo>
                <a:lnTo>
                  <a:pt x="392" y="597"/>
                </a:lnTo>
                <a:lnTo>
                  <a:pt x="374" y="747"/>
                </a:lnTo>
                <a:lnTo>
                  <a:pt x="374" y="1492"/>
                </a:lnTo>
                <a:lnTo>
                  <a:pt x="281" y="1492"/>
                </a:lnTo>
                <a:lnTo>
                  <a:pt x="206" y="1511"/>
                </a:lnTo>
                <a:lnTo>
                  <a:pt x="150" y="1529"/>
                </a:lnTo>
                <a:lnTo>
                  <a:pt x="94" y="1567"/>
                </a:lnTo>
                <a:lnTo>
                  <a:pt x="57" y="1604"/>
                </a:lnTo>
                <a:lnTo>
                  <a:pt x="20" y="1660"/>
                </a:lnTo>
                <a:lnTo>
                  <a:pt x="20" y="1697"/>
                </a:lnTo>
                <a:lnTo>
                  <a:pt x="1" y="1772"/>
                </a:lnTo>
                <a:lnTo>
                  <a:pt x="1" y="2219"/>
                </a:lnTo>
                <a:lnTo>
                  <a:pt x="20" y="2294"/>
                </a:lnTo>
                <a:lnTo>
                  <a:pt x="20" y="2331"/>
                </a:lnTo>
                <a:lnTo>
                  <a:pt x="57" y="2387"/>
                </a:lnTo>
                <a:lnTo>
                  <a:pt x="94" y="2424"/>
                </a:lnTo>
                <a:lnTo>
                  <a:pt x="150" y="2461"/>
                </a:lnTo>
                <a:lnTo>
                  <a:pt x="206" y="2480"/>
                </a:lnTo>
                <a:lnTo>
                  <a:pt x="281" y="2499"/>
                </a:lnTo>
                <a:lnTo>
                  <a:pt x="374" y="2499"/>
                </a:lnTo>
                <a:lnTo>
                  <a:pt x="374" y="2685"/>
                </a:lnTo>
                <a:lnTo>
                  <a:pt x="281" y="2704"/>
                </a:lnTo>
                <a:lnTo>
                  <a:pt x="206" y="2704"/>
                </a:lnTo>
                <a:lnTo>
                  <a:pt x="150" y="2741"/>
                </a:lnTo>
                <a:lnTo>
                  <a:pt x="94" y="2778"/>
                </a:lnTo>
                <a:lnTo>
                  <a:pt x="57" y="2816"/>
                </a:lnTo>
                <a:lnTo>
                  <a:pt x="20" y="2853"/>
                </a:lnTo>
                <a:lnTo>
                  <a:pt x="20" y="2909"/>
                </a:lnTo>
                <a:lnTo>
                  <a:pt x="1" y="2965"/>
                </a:lnTo>
                <a:lnTo>
                  <a:pt x="1" y="3431"/>
                </a:lnTo>
                <a:lnTo>
                  <a:pt x="20" y="3487"/>
                </a:lnTo>
                <a:lnTo>
                  <a:pt x="20" y="3543"/>
                </a:lnTo>
                <a:lnTo>
                  <a:pt x="57" y="3598"/>
                </a:lnTo>
                <a:lnTo>
                  <a:pt x="94" y="3636"/>
                </a:lnTo>
                <a:lnTo>
                  <a:pt x="150" y="3673"/>
                </a:lnTo>
                <a:lnTo>
                  <a:pt x="206" y="3692"/>
                </a:lnTo>
                <a:lnTo>
                  <a:pt x="281" y="3710"/>
                </a:lnTo>
                <a:lnTo>
                  <a:pt x="374" y="3710"/>
                </a:lnTo>
                <a:lnTo>
                  <a:pt x="374" y="4456"/>
                </a:lnTo>
                <a:lnTo>
                  <a:pt x="392" y="4605"/>
                </a:lnTo>
                <a:lnTo>
                  <a:pt x="430" y="4735"/>
                </a:lnTo>
                <a:lnTo>
                  <a:pt x="467" y="4866"/>
                </a:lnTo>
                <a:lnTo>
                  <a:pt x="542" y="4978"/>
                </a:lnTo>
                <a:lnTo>
                  <a:pt x="616" y="5071"/>
                </a:lnTo>
                <a:lnTo>
                  <a:pt x="709" y="5146"/>
                </a:lnTo>
                <a:lnTo>
                  <a:pt x="821" y="5183"/>
                </a:lnTo>
                <a:lnTo>
                  <a:pt x="933" y="5201"/>
                </a:lnTo>
                <a:lnTo>
                  <a:pt x="933" y="3710"/>
                </a:lnTo>
                <a:lnTo>
                  <a:pt x="1119" y="3710"/>
                </a:lnTo>
                <a:lnTo>
                  <a:pt x="1119" y="5201"/>
                </a:lnTo>
                <a:lnTo>
                  <a:pt x="1380" y="5183"/>
                </a:lnTo>
                <a:lnTo>
                  <a:pt x="1604" y="5146"/>
                </a:lnTo>
                <a:lnTo>
                  <a:pt x="1809" y="5071"/>
                </a:lnTo>
                <a:lnTo>
                  <a:pt x="1995" y="4996"/>
                </a:lnTo>
                <a:lnTo>
                  <a:pt x="2163" y="4903"/>
                </a:lnTo>
                <a:lnTo>
                  <a:pt x="2331" y="4791"/>
                </a:lnTo>
                <a:lnTo>
                  <a:pt x="2648" y="4530"/>
                </a:lnTo>
                <a:lnTo>
                  <a:pt x="2965" y="4269"/>
                </a:lnTo>
                <a:lnTo>
                  <a:pt x="3151" y="4139"/>
                </a:lnTo>
                <a:lnTo>
                  <a:pt x="3338" y="4009"/>
                </a:lnTo>
                <a:lnTo>
                  <a:pt x="3561" y="3897"/>
                </a:lnTo>
                <a:lnTo>
                  <a:pt x="3803" y="3785"/>
                </a:lnTo>
                <a:lnTo>
                  <a:pt x="4064" y="3692"/>
                </a:lnTo>
                <a:lnTo>
                  <a:pt x="4363" y="3617"/>
                </a:lnTo>
                <a:lnTo>
                  <a:pt x="1977" y="3617"/>
                </a:lnTo>
                <a:lnTo>
                  <a:pt x="2070" y="3543"/>
                </a:lnTo>
                <a:lnTo>
                  <a:pt x="2163" y="3431"/>
                </a:lnTo>
                <a:lnTo>
                  <a:pt x="5481" y="3431"/>
                </a:lnTo>
                <a:lnTo>
                  <a:pt x="5854" y="3412"/>
                </a:lnTo>
                <a:lnTo>
                  <a:pt x="6227" y="3356"/>
                </a:lnTo>
                <a:lnTo>
                  <a:pt x="6581" y="3263"/>
                </a:lnTo>
                <a:lnTo>
                  <a:pt x="6879" y="3151"/>
                </a:lnTo>
                <a:lnTo>
                  <a:pt x="7121" y="3021"/>
                </a:lnTo>
                <a:lnTo>
                  <a:pt x="7289" y="2871"/>
                </a:lnTo>
                <a:lnTo>
                  <a:pt x="7345" y="2816"/>
                </a:lnTo>
                <a:lnTo>
                  <a:pt x="7401" y="2741"/>
                </a:lnTo>
                <a:lnTo>
                  <a:pt x="7420" y="2666"/>
                </a:lnTo>
                <a:lnTo>
                  <a:pt x="7438" y="2592"/>
                </a:lnTo>
                <a:lnTo>
                  <a:pt x="7420" y="2517"/>
                </a:lnTo>
                <a:lnTo>
                  <a:pt x="7401" y="2461"/>
                </a:lnTo>
                <a:lnTo>
                  <a:pt x="7345" y="2387"/>
                </a:lnTo>
                <a:lnTo>
                  <a:pt x="7289" y="2312"/>
                </a:lnTo>
                <a:lnTo>
                  <a:pt x="7121" y="2163"/>
                </a:lnTo>
                <a:lnTo>
                  <a:pt x="6879" y="2033"/>
                </a:lnTo>
                <a:lnTo>
                  <a:pt x="6581" y="1921"/>
                </a:lnTo>
                <a:lnTo>
                  <a:pt x="6227" y="1828"/>
                </a:lnTo>
                <a:lnTo>
                  <a:pt x="5854" y="1772"/>
                </a:lnTo>
                <a:lnTo>
                  <a:pt x="5481" y="1753"/>
                </a:lnTo>
                <a:lnTo>
                  <a:pt x="2163" y="1753"/>
                </a:lnTo>
                <a:lnTo>
                  <a:pt x="2070" y="1660"/>
                </a:lnTo>
                <a:lnTo>
                  <a:pt x="1977" y="1567"/>
                </a:lnTo>
                <a:lnTo>
                  <a:pt x="4363" y="1567"/>
                </a:lnTo>
                <a:lnTo>
                  <a:pt x="4064" y="1492"/>
                </a:lnTo>
                <a:lnTo>
                  <a:pt x="3803" y="1399"/>
                </a:lnTo>
                <a:lnTo>
                  <a:pt x="3561" y="1306"/>
                </a:lnTo>
                <a:lnTo>
                  <a:pt x="3338" y="1175"/>
                </a:lnTo>
                <a:lnTo>
                  <a:pt x="3151" y="1045"/>
                </a:lnTo>
                <a:lnTo>
                  <a:pt x="2965" y="914"/>
                </a:lnTo>
                <a:lnTo>
                  <a:pt x="2648" y="653"/>
                </a:lnTo>
                <a:lnTo>
                  <a:pt x="2331" y="411"/>
                </a:lnTo>
                <a:lnTo>
                  <a:pt x="2163" y="299"/>
                </a:lnTo>
                <a:lnTo>
                  <a:pt x="1995" y="187"/>
                </a:lnTo>
                <a:lnTo>
                  <a:pt x="1809" y="113"/>
                </a:lnTo>
                <a:lnTo>
                  <a:pt x="1604" y="57"/>
                </a:lnTo>
                <a:lnTo>
                  <a:pt x="1380" y="1"/>
                </a:lnTo>
                <a:lnTo>
                  <a:pt x="1119" y="1"/>
                </a:lnTo>
                <a:lnTo>
                  <a:pt x="1119" y="1473"/>
                </a:lnTo>
                <a:lnTo>
                  <a:pt x="933" y="1473"/>
                </a:lnTo>
                <a:lnTo>
                  <a:pt x="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3197073" y="1857941"/>
            <a:ext cx="203323" cy="180627"/>
          </a:xfrm>
          <a:custGeom>
            <a:rect b="b" l="l" r="r" t="t"/>
            <a:pathLst>
              <a:path extrusionOk="0" h="5929" w="6674">
                <a:moveTo>
                  <a:pt x="1883" y="1"/>
                </a:moveTo>
                <a:lnTo>
                  <a:pt x="1808" y="20"/>
                </a:lnTo>
                <a:lnTo>
                  <a:pt x="1752" y="57"/>
                </a:lnTo>
                <a:lnTo>
                  <a:pt x="1715" y="131"/>
                </a:lnTo>
                <a:lnTo>
                  <a:pt x="1417" y="1026"/>
                </a:lnTo>
                <a:lnTo>
                  <a:pt x="1398" y="1101"/>
                </a:lnTo>
                <a:lnTo>
                  <a:pt x="1398" y="1175"/>
                </a:lnTo>
                <a:lnTo>
                  <a:pt x="1417" y="1231"/>
                </a:lnTo>
                <a:lnTo>
                  <a:pt x="1435" y="1306"/>
                </a:lnTo>
                <a:lnTo>
                  <a:pt x="1752" y="1939"/>
                </a:lnTo>
                <a:lnTo>
                  <a:pt x="2051" y="2033"/>
                </a:lnTo>
                <a:lnTo>
                  <a:pt x="2107" y="2033"/>
                </a:lnTo>
                <a:lnTo>
                  <a:pt x="2162" y="1734"/>
                </a:lnTo>
                <a:lnTo>
                  <a:pt x="2200" y="1604"/>
                </a:lnTo>
                <a:lnTo>
                  <a:pt x="1957" y="1119"/>
                </a:lnTo>
                <a:lnTo>
                  <a:pt x="2237" y="299"/>
                </a:lnTo>
                <a:lnTo>
                  <a:pt x="2256" y="225"/>
                </a:lnTo>
                <a:lnTo>
                  <a:pt x="2237" y="150"/>
                </a:lnTo>
                <a:lnTo>
                  <a:pt x="2181" y="94"/>
                </a:lnTo>
                <a:lnTo>
                  <a:pt x="2125" y="57"/>
                </a:lnTo>
                <a:lnTo>
                  <a:pt x="1957" y="1"/>
                </a:lnTo>
                <a:close/>
                <a:moveTo>
                  <a:pt x="4716" y="1"/>
                </a:moveTo>
                <a:lnTo>
                  <a:pt x="4548" y="57"/>
                </a:lnTo>
                <a:lnTo>
                  <a:pt x="4492" y="94"/>
                </a:lnTo>
                <a:lnTo>
                  <a:pt x="4436" y="150"/>
                </a:lnTo>
                <a:lnTo>
                  <a:pt x="4418" y="225"/>
                </a:lnTo>
                <a:lnTo>
                  <a:pt x="4436" y="299"/>
                </a:lnTo>
                <a:lnTo>
                  <a:pt x="4697" y="1119"/>
                </a:lnTo>
                <a:lnTo>
                  <a:pt x="4474" y="1604"/>
                </a:lnTo>
                <a:lnTo>
                  <a:pt x="4511" y="1734"/>
                </a:lnTo>
                <a:lnTo>
                  <a:pt x="4567" y="2033"/>
                </a:lnTo>
                <a:lnTo>
                  <a:pt x="4623" y="2033"/>
                </a:lnTo>
                <a:lnTo>
                  <a:pt x="4921" y="1939"/>
                </a:lnTo>
                <a:lnTo>
                  <a:pt x="5238" y="1306"/>
                </a:lnTo>
                <a:lnTo>
                  <a:pt x="5257" y="1231"/>
                </a:lnTo>
                <a:lnTo>
                  <a:pt x="5275" y="1175"/>
                </a:lnTo>
                <a:lnTo>
                  <a:pt x="5275" y="1101"/>
                </a:lnTo>
                <a:lnTo>
                  <a:pt x="5257" y="1026"/>
                </a:lnTo>
                <a:lnTo>
                  <a:pt x="4958" y="131"/>
                </a:lnTo>
                <a:lnTo>
                  <a:pt x="4921" y="57"/>
                </a:lnTo>
                <a:lnTo>
                  <a:pt x="4865" y="20"/>
                </a:lnTo>
                <a:lnTo>
                  <a:pt x="4791" y="1"/>
                </a:lnTo>
                <a:close/>
                <a:moveTo>
                  <a:pt x="3337" y="1101"/>
                </a:moveTo>
                <a:lnTo>
                  <a:pt x="3225" y="1119"/>
                </a:lnTo>
                <a:lnTo>
                  <a:pt x="3132" y="1138"/>
                </a:lnTo>
                <a:lnTo>
                  <a:pt x="3039" y="1157"/>
                </a:lnTo>
                <a:lnTo>
                  <a:pt x="2964" y="1194"/>
                </a:lnTo>
                <a:lnTo>
                  <a:pt x="2815" y="1306"/>
                </a:lnTo>
                <a:lnTo>
                  <a:pt x="2722" y="1418"/>
                </a:lnTo>
                <a:lnTo>
                  <a:pt x="2628" y="1529"/>
                </a:lnTo>
                <a:lnTo>
                  <a:pt x="2573" y="1641"/>
                </a:lnTo>
                <a:lnTo>
                  <a:pt x="2535" y="1809"/>
                </a:lnTo>
                <a:lnTo>
                  <a:pt x="2405" y="2405"/>
                </a:lnTo>
                <a:lnTo>
                  <a:pt x="1995" y="2405"/>
                </a:lnTo>
                <a:lnTo>
                  <a:pt x="1286" y="2182"/>
                </a:lnTo>
                <a:lnTo>
                  <a:pt x="709" y="1287"/>
                </a:lnTo>
                <a:lnTo>
                  <a:pt x="653" y="1250"/>
                </a:lnTo>
                <a:lnTo>
                  <a:pt x="578" y="1213"/>
                </a:lnTo>
                <a:lnTo>
                  <a:pt x="503" y="1213"/>
                </a:lnTo>
                <a:lnTo>
                  <a:pt x="448" y="1250"/>
                </a:lnTo>
                <a:lnTo>
                  <a:pt x="298" y="1343"/>
                </a:lnTo>
                <a:lnTo>
                  <a:pt x="243" y="1399"/>
                </a:lnTo>
                <a:lnTo>
                  <a:pt x="205" y="1473"/>
                </a:lnTo>
                <a:lnTo>
                  <a:pt x="205" y="1529"/>
                </a:lnTo>
                <a:lnTo>
                  <a:pt x="243" y="1604"/>
                </a:lnTo>
                <a:lnTo>
                  <a:pt x="858" y="2536"/>
                </a:lnTo>
                <a:lnTo>
                  <a:pt x="951" y="2629"/>
                </a:lnTo>
                <a:lnTo>
                  <a:pt x="1044" y="2685"/>
                </a:lnTo>
                <a:lnTo>
                  <a:pt x="1846" y="2965"/>
                </a:lnTo>
                <a:lnTo>
                  <a:pt x="951" y="2965"/>
                </a:lnTo>
                <a:lnTo>
                  <a:pt x="858" y="2983"/>
                </a:lnTo>
                <a:lnTo>
                  <a:pt x="764" y="3002"/>
                </a:lnTo>
                <a:lnTo>
                  <a:pt x="690" y="3058"/>
                </a:lnTo>
                <a:lnTo>
                  <a:pt x="634" y="3132"/>
                </a:lnTo>
                <a:lnTo>
                  <a:pt x="19" y="4046"/>
                </a:lnTo>
                <a:lnTo>
                  <a:pt x="0" y="4120"/>
                </a:lnTo>
                <a:lnTo>
                  <a:pt x="0" y="4195"/>
                </a:lnTo>
                <a:lnTo>
                  <a:pt x="19" y="4251"/>
                </a:lnTo>
                <a:lnTo>
                  <a:pt x="75" y="4307"/>
                </a:lnTo>
                <a:lnTo>
                  <a:pt x="224" y="4400"/>
                </a:lnTo>
                <a:lnTo>
                  <a:pt x="298" y="4437"/>
                </a:lnTo>
                <a:lnTo>
                  <a:pt x="373" y="4437"/>
                </a:lnTo>
                <a:lnTo>
                  <a:pt x="429" y="4419"/>
                </a:lnTo>
                <a:lnTo>
                  <a:pt x="485" y="4363"/>
                </a:lnTo>
                <a:lnTo>
                  <a:pt x="1044" y="3524"/>
                </a:lnTo>
                <a:lnTo>
                  <a:pt x="1585" y="3524"/>
                </a:lnTo>
                <a:lnTo>
                  <a:pt x="895" y="4661"/>
                </a:lnTo>
                <a:lnTo>
                  <a:pt x="839" y="4754"/>
                </a:lnTo>
                <a:lnTo>
                  <a:pt x="839" y="4847"/>
                </a:lnTo>
                <a:lnTo>
                  <a:pt x="839" y="5742"/>
                </a:lnTo>
                <a:lnTo>
                  <a:pt x="839" y="5817"/>
                </a:lnTo>
                <a:lnTo>
                  <a:pt x="876" y="5872"/>
                </a:lnTo>
                <a:lnTo>
                  <a:pt x="951" y="5928"/>
                </a:lnTo>
                <a:lnTo>
                  <a:pt x="1268" y="5928"/>
                </a:lnTo>
                <a:lnTo>
                  <a:pt x="1342" y="5872"/>
                </a:lnTo>
                <a:lnTo>
                  <a:pt x="1380" y="5817"/>
                </a:lnTo>
                <a:lnTo>
                  <a:pt x="1380" y="5742"/>
                </a:lnTo>
                <a:lnTo>
                  <a:pt x="1380" y="4903"/>
                </a:lnTo>
                <a:lnTo>
                  <a:pt x="2256" y="3524"/>
                </a:lnTo>
                <a:lnTo>
                  <a:pt x="2237" y="3766"/>
                </a:lnTo>
                <a:lnTo>
                  <a:pt x="2218" y="4009"/>
                </a:lnTo>
                <a:lnTo>
                  <a:pt x="2237" y="4251"/>
                </a:lnTo>
                <a:lnTo>
                  <a:pt x="2312" y="4456"/>
                </a:lnTo>
                <a:lnTo>
                  <a:pt x="2405" y="4661"/>
                </a:lnTo>
                <a:lnTo>
                  <a:pt x="2535" y="4829"/>
                </a:lnTo>
                <a:lnTo>
                  <a:pt x="2703" y="4978"/>
                </a:lnTo>
                <a:lnTo>
                  <a:pt x="2796" y="5052"/>
                </a:lnTo>
                <a:lnTo>
                  <a:pt x="2889" y="5090"/>
                </a:lnTo>
                <a:lnTo>
                  <a:pt x="3001" y="5146"/>
                </a:lnTo>
                <a:lnTo>
                  <a:pt x="3113" y="5164"/>
                </a:lnTo>
                <a:lnTo>
                  <a:pt x="3225" y="5183"/>
                </a:lnTo>
                <a:lnTo>
                  <a:pt x="3337" y="5201"/>
                </a:lnTo>
                <a:lnTo>
                  <a:pt x="3449" y="5183"/>
                </a:lnTo>
                <a:lnTo>
                  <a:pt x="3560" y="5164"/>
                </a:lnTo>
                <a:lnTo>
                  <a:pt x="3672" y="5146"/>
                </a:lnTo>
                <a:lnTo>
                  <a:pt x="3784" y="5090"/>
                </a:lnTo>
                <a:lnTo>
                  <a:pt x="3877" y="5052"/>
                </a:lnTo>
                <a:lnTo>
                  <a:pt x="3970" y="4978"/>
                </a:lnTo>
                <a:lnTo>
                  <a:pt x="4138" y="4829"/>
                </a:lnTo>
                <a:lnTo>
                  <a:pt x="4269" y="4661"/>
                </a:lnTo>
                <a:lnTo>
                  <a:pt x="4362" y="4456"/>
                </a:lnTo>
                <a:lnTo>
                  <a:pt x="4436" y="4251"/>
                </a:lnTo>
                <a:lnTo>
                  <a:pt x="4455" y="4009"/>
                </a:lnTo>
                <a:lnTo>
                  <a:pt x="4436" y="3766"/>
                </a:lnTo>
                <a:lnTo>
                  <a:pt x="4418" y="3524"/>
                </a:lnTo>
                <a:lnTo>
                  <a:pt x="5294" y="4903"/>
                </a:lnTo>
                <a:lnTo>
                  <a:pt x="5294" y="5742"/>
                </a:lnTo>
                <a:lnTo>
                  <a:pt x="5294" y="5817"/>
                </a:lnTo>
                <a:lnTo>
                  <a:pt x="5331" y="5872"/>
                </a:lnTo>
                <a:lnTo>
                  <a:pt x="5406" y="5928"/>
                </a:lnTo>
                <a:lnTo>
                  <a:pt x="5723" y="5928"/>
                </a:lnTo>
                <a:lnTo>
                  <a:pt x="5797" y="5872"/>
                </a:lnTo>
                <a:lnTo>
                  <a:pt x="5834" y="5817"/>
                </a:lnTo>
                <a:lnTo>
                  <a:pt x="5834" y="5742"/>
                </a:lnTo>
                <a:lnTo>
                  <a:pt x="5834" y="4847"/>
                </a:lnTo>
                <a:lnTo>
                  <a:pt x="5834" y="4754"/>
                </a:lnTo>
                <a:lnTo>
                  <a:pt x="5779" y="4661"/>
                </a:lnTo>
                <a:lnTo>
                  <a:pt x="5089" y="3524"/>
                </a:lnTo>
                <a:lnTo>
                  <a:pt x="5629" y="3524"/>
                </a:lnTo>
                <a:lnTo>
                  <a:pt x="6189" y="4363"/>
                </a:lnTo>
                <a:lnTo>
                  <a:pt x="6245" y="4419"/>
                </a:lnTo>
                <a:lnTo>
                  <a:pt x="6300" y="4437"/>
                </a:lnTo>
                <a:lnTo>
                  <a:pt x="6375" y="4437"/>
                </a:lnTo>
                <a:lnTo>
                  <a:pt x="6450" y="4419"/>
                </a:lnTo>
                <a:lnTo>
                  <a:pt x="6599" y="4307"/>
                </a:lnTo>
                <a:lnTo>
                  <a:pt x="6655" y="4251"/>
                </a:lnTo>
                <a:lnTo>
                  <a:pt x="6673" y="4195"/>
                </a:lnTo>
                <a:lnTo>
                  <a:pt x="6673" y="4120"/>
                </a:lnTo>
                <a:lnTo>
                  <a:pt x="6655" y="4046"/>
                </a:lnTo>
                <a:lnTo>
                  <a:pt x="6040" y="3132"/>
                </a:lnTo>
                <a:lnTo>
                  <a:pt x="5984" y="3058"/>
                </a:lnTo>
                <a:lnTo>
                  <a:pt x="5909" y="3002"/>
                </a:lnTo>
                <a:lnTo>
                  <a:pt x="5816" y="2983"/>
                </a:lnTo>
                <a:lnTo>
                  <a:pt x="5723" y="2965"/>
                </a:lnTo>
                <a:lnTo>
                  <a:pt x="4828" y="2965"/>
                </a:lnTo>
                <a:lnTo>
                  <a:pt x="5629" y="2685"/>
                </a:lnTo>
                <a:lnTo>
                  <a:pt x="5723" y="2629"/>
                </a:lnTo>
                <a:lnTo>
                  <a:pt x="5816" y="2536"/>
                </a:lnTo>
                <a:lnTo>
                  <a:pt x="6431" y="1604"/>
                </a:lnTo>
                <a:lnTo>
                  <a:pt x="6468" y="1529"/>
                </a:lnTo>
                <a:lnTo>
                  <a:pt x="6468" y="1473"/>
                </a:lnTo>
                <a:lnTo>
                  <a:pt x="6431" y="1399"/>
                </a:lnTo>
                <a:lnTo>
                  <a:pt x="6375" y="1343"/>
                </a:lnTo>
                <a:lnTo>
                  <a:pt x="6226" y="1250"/>
                </a:lnTo>
                <a:lnTo>
                  <a:pt x="6170" y="1213"/>
                </a:lnTo>
                <a:lnTo>
                  <a:pt x="6095" y="1213"/>
                </a:lnTo>
                <a:lnTo>
                  <a:pt x="6021" y="1250"/>
                </a:lnTo>
                <a:lnTo>
                  <a:pt x="5965" y="1287"/>
                </a:lnTo>
                <a:lnTo>
                  <a:pt x="5387" y="2182"/>
                </a:lnTo>
                <a:lnTo>
                  <a:pt x="4679" y="2405"/>
                </a:lnTo>
                <a:lnTo>
                  <a:pt x="4269" y="2405"/>
                </a:lnTo>
                <a:lnTo>
                  <a:pt x="4138" y="1809"/>
                </a:lnTo>
                <a:lnTo>
                  <a:pt x="4101" y="1641"/>
                </a:lnTo>
                <a:lnTo>
                  <a:pt x="4045" y="1529"/>
                </a:lnTo>
                <a:lnTo>
                  <a:pt x="3952" y="1418"/>
                </a:lnTo>
                <a:lnTo>
                  <a:pt x="3859" y="1306"/>
                </a:lnTo>
                <a:lnTo>
                  <a:pt x="3710" y="1194"/>
                </a:lnTo>
                <a:lnTo>
                  <a:pt x="3635" y="1157"/>
                </a:lnTo>
                <a:lnTo>
                  <a:pt x="3542" y="1138"/>
                </a:lnTo>
                <a:lnTo>
                  <a:pt x="3449" y="1119"/>
                </a:lnTo>
                <a:lnTo>
                  <a:pt x="3337" y="11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2743337" y="1857941"/>
            <a:ext cx="189157" cy="180627"/>
          </a:xfrm>
          <a:custGeom>
            <a:rect b="b" l="l" r="r" t="t"/>
            <a:pathLst>
              <a:path extrusionOk="0" h="5929" w="6209">
                <a:moveTo>
                  <a:pt x="3002" y="1"/>
                </a:moveTo>
                <a:lnTo>
                  <a:pt x="2909" y="38"/>
                </a:lnTo>
                <a:lnTo>
                  <a:pt x="2834" y="113"/>
                </a:lnTo>
                <a:lnTo>
                  <a:pt x="2778" y="206"/>
                </a:lnTo>
                <a:lnTo>
                  <a:pt x="2014" y="1734"/>
                </a:lnTo>
                <a:lnTo>
                  <a:pt x="318" y="1977"/>
                </a:lnTo>
                <a:lnTo>
                  <a:pt x="225" y="2014"/>
                </a:lnTo>
                <a:lnTo>
                  <a:pt x="131" y="2070"/>
                </a:lnTo>
                <a:lnTo>
                  <a:pt x="57" y="2145"/>
                </a:lnTo>
                <a:lnTo>
                  <a:pt x="20" y="2238"/>
                </a:lnTo>
                <a:lnTo>
                  <a:pt x="1" y="2331"/>
                </a:lnTo>
                <a:lnTo>
                  <a:pt x="20" y="2443"/>
                </a:lnTo>
                <a:lnTo>
                  <a:pt x="57" y="2536"/>
                </a:lnTo>
                <a:lnTo>
                  <a:pt x="113" y="2611"/>
                </a:lnTo>
                <a:lnTo>
                  <a:pt x="1343" y="3822"/>
                </a:lnTo>
                <a:lnTo>
                  <a:pt x="1045" y="5500"/>
                </a:lnTo>
                <a:lnTo>
                  <a:pt x="1045" y="5612"/>
                </a:lnTo>
                <a:lnTo>
                  <a:pt x="1082" y="5705"/>
                </a:lnTo>
                <a:lnTo>
                  <a:pt x="1119" y="5798"/>
                </a:lnTo>
                <a:lnTo>
                  <a:pt x="1194" y="5872"/>
                </a:lnTo>
                <a:lnTo>
                  <a:pt x="1287" y="5910"/>
                </a:lnTo>
                <a:lnTo>
                  <a:pt x="1380" y="5928"/>
                </a:lnTo>
                <a:lnTo>
                  <a:pt x="1492" y="5928"/>
                </a:lnTo>
                <a:lnTo>
                  <a:pt x="1585" y="5891"/>
                </a:lnTo>
                <a:lnTo>
                  <a:pt x="3114" y="5090"/>
                </a:lnTo>
                <a:lnTo>
                  <a:pt x="4624" y="5891"/>
                </a:lnTo>
                <a:lnTo>
                  <a:pt x="4717" y="5928"/>
                </a:lnTo>
                <a:lnTo>
                  <a:pt x="4829" y="5928"/>
                </a:lnTo>
                <a:lnTo>
                  <a:pt x="4922" y="5910"/>
                </a:lnTo>
                <a:lnTo>
                  <a:pt x="5015" y="5872"/>
                </a:lnTo>
                <a:lnTo>
                  <a:pt x="5090" y="5798"/>
                </a:lnTo>
                <a:lnTo>
                  <a:pt x="5146" y="5705"/>
                </a:lnTo>
                <a:lnTo>
                  <a:pt x="5164" y="5612"/>
                </a:lnTo>
                <a:lnTo>
                  <a:pt x="5164" y="5500"/>
                </a:lnTo>
                <a:lnTo>
                  <a:pt x="4866" y="3822"/>
                </a:lnTo>
                <a:lnTo>
                  <a:pt x="6096" y="2611"/>
                </a:lnTo>
                <a:lnTo>
                  <a:pt x="6171" y="2536"/>
                </a:lnTo>
                <a:lnTo>
                  <a:pt x="6208" y="2443"/>
                </a:lnTo>
                <a:lnTo>
                  <a:pt x="6208" y="2331"/>
                </a:lnTo>
                <a:lnTo>
                  <a:pt x="6189" y="2238"/>
                </a:lnTo>
                <a:lnTo>
                  <a:pt x="6152" y="2145"/>
                </a:lnTo>
                <a:lnTo>
                  <a:pt x="6078" y="2070"/>
                </a:lnTo>
                <a:lnTo>
                  <a:pt x="6003" y="2014"/>
                </a:lnTo>
                <a:lnTo>
                  <a:pt x="5891" y="1977"/>
                </a:lnTo>
                <a:lnTo>
                  <a:pt x="4195" y="1734"/>
                </a:lnTo>
                <a:lnTo>
                  <a:pt x="3431" y="206"/>
                </a:lnTo>
                <a:lnTo>
                  <a:pt x="3375" y="113"/>
                </a:lnTo>
                <a:lnTo>
                  <a:pt x="3300" y="57"/>
                </a:lnTo>
                <a:lnTo>
                  <a:pt x="32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2290789" y="1857941"/>
            <a:ext cx="157870" cy="158479"/>
          </a:xfrm>
          <a:custGeom>
            <a:rect b="b" l="l" r="r" t="t"/>
            <a:pathLst>
              <a:path extrusionOk="0" h="5202" w="5182">
                <a:moveTo>
                  <a:pt x="4585" y="3710"/>
                </a:moveTo>
                <a:lnTo>
                  <a:pt x="3709" y="4586"/>
                </a:lnTo>
                <a:lnTo>
                  <a:pt x="3709" y="3710"/>
                </a:lnTo>
                <a:close/>
                <a:moveTo>
                  <a:pt x="4641" y="560"/>
                </a:moveTo>
                <a:lnTo>
                  <a:pt x="4641" y="3151"/>
                </a:lnTo>
                <a:lnTo>
                  <a:pt x="3374" y="3151"/>
                </a:lnTo>
                <a:lnTo>
                  <a:pt x="3318" y="3170"/>
                </a:lnTo>
                <a:lnTo>
                  <a:pt x="3225" y="3226"/>
                </a:lnTo>
                <a:lnTo>
                  <a:pt x="3169" y="3319"/>
                </a:lnTo>
                <a:lnTo>
                  <a:pt x="3150" y="3375"/>
                </a:lnTo>
                <a:lnTo>
                  <a:pt x="3150" y="3431"/>
                </a:lnTo>
                <a:lnTo>
                  <a:pt x="3150" y="4642"/>
                </a:lnTo>
                <a:lnTo>
                  <a:pt x="541" y="4642"/>
                </a:lnTo>
                <a:lnTo>
                  <a:pt x="541" y="560"/>
                </a:lnTo>
                <a:close/>
                <a:moveTo>
                  <a:pt x="429" y="1"/>
                </a:moveTo>
                <a:lnTo>
                  <a:pt x="336" y="38"/>
                </a:lnTo>
                <a:lnTo>
                  <a:pt x="242" y="94"/>
                </a:lnTo>
                <a:lnTo>
                  <a:pt x="149" y="150"/>
                </a:lnTo>
                <a:lnTo>
                  <a:pt x="93" y="243"/>
                </a:lnTo>
                <a:lnTo>
                  <a:pt x="37" y="336"/>
                </a:lnTo>
                <a:lnTo>
                  <a:pt x="0" y="448"/>
                </a:lnTo>
                <a:lnTo>
                  <a:pt x="0" y="560"/>
                </a:lnTo>
                <a:lnTo>
                  <a:pt x="0" y="4642"/>
                </a:lnTo>
                <a:lnTo>
                  <a:pt x="0" y="4754"/>
                </a:lnTo>
                <a:lnTo>
                  <a:pt x="37" y="4847"/>
                </a:lnTo>
                <a:lnTo>
                  <a:pt x="93" y="4940"/>
                </a:lnTo>
                <a:lnTo>
                  <a:pt x="149" y="5034"/>
                </a:lnTo>
                <a:lnTo>
                  <a:pt x="242" y="5090"/>
                </a:lnTo>
                <a:lnTo>
                  <a:pt x="336" y="5146"/>
                </a:lnTo>
                <a:lnTo>
                  <a:pt x="429" y="5183"/>
                </a:lnTo>
                <a:lnTo>
                  <a:pt x="541" y="5201"/>
                </a:lnTo>
                <a:lnTo>
                  <a:pt x="3653" y="5201"/>
                </a:lnTo>
                <a:lnTo>
                  <a:pt x="3765" y="5183"/>
                </a:lnTo>
                <a:lnTo>
                  <a:pt x="3877" y="5146"/>
                </a:lnTo>
                <a:lnTo>
                  <a:pt x="3970" y="5108"/>
                </a:lnTo>
                <a:lnTo>
                  <a:pt x="4045" y="5034"/>
                </a:lnTo>
                <a:lnTo>
                  <a:pt x="5033" y="4064"/>
                </a:lnTo>
                <a:lnTo>
                  <a:pt x="5089" y="3971"/>
                </a:lnTo>
                <a:lnTo>
                  <a:pt x="5145" y="3878"/>
                </a:lnTo>
                <a:lnTo>
                  <a:pt x="5182" y="3766"/>
                </a:lnTo>
                <a:lnTo>
                  <a:pt x="5182" y="3654"/>
                </a:lnTo>
                <a:lnTo>
                  <a:pt x="5182" y="560"/>
                </a:lnTo>
                <a:lnTo>
                  <a:pt x="5182" y="448"/>
                </a:lnTo>
                <a:lnTo>
                  <a:pt x="5145" y="336"/>
                </a:lnTo>
                <a:lnTo>
                  <a:pt x="5089" y="243"/>
                </a:lnTo>
                <a:lnTo>
                  <a:pt x="5033" y="150"/>
                </a:lnTo>
                <a:lnTo>
                  <a:pt x="4940" y="94"/>
                </a:lnTo>
                <a:lnTo>
                  <a:pt x="4846" y="38"/>
                </a:lnTo>
                <a:lnTo>
                  <a:pt x="4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1820602" y="1857941"/>
            <a:ext cx="174930" cy="174960"/>
          </a:xfrm>
          <a:custGeom>
            <a:rect b="b" l="l" r="r" t="t"/>
            <a:pathLst>
              <a:path extrusionOk="0" h="5743" w="5742">
                <a:moveTo>
                  <a:pt x="1939" y="1939"/>
                </a:moveTo>
                <a:lnTo>
                  <a:pt x="2013" y="1958"/>
                </a:lnTo>
                <a:lnTo>
                  <a:pt x="2088" y="1977"/>
                </a:lnTo>
                <a:lnTo>
                  <a:pt x="2144" y="2014"/>
                </a:lnTo>
                <a:lnTo>
                  <a:pt x="2200" y="2051"/>
                </a:lnTo>
                <a:lnTo>
                  <a:pt x="2256" y="2107"/>
                </a:lnTo>
                <a:lnTo>
                  <a:pt x="2293" y="2163"/>
                </a:lnTo>
                <a:lnTo>
                  <a:pt x="2312" y="2238"/>
                </a:lnTo>
                <a:lnTo>
                  <a:pt x="2312" y="2312"/>
                </a:lnTo>
                <a:lnTo>
                  <a:pt x="2312" y="2387"/>
                </a:lnTo>
                <a:lnTo>
                  <a:pt x="2293" y="2461"/>
                </a:lnTo>
                <a:lnTo>
                  <a:pt x="2256" y="2517"/>
                </a:lnTo>
                <a:lnTo>
                  <a:pt x="2200" y="2573"/>
                </a:lnTo>
                <a:lnTo>
                  <a:pt x="2144" y="2629"/>
                </a:lnTo>
                <a:lnTo>
                  <a:pt x="2088" y="2666"/>
                </a:lnTo>
                <a:lnTo>
                  <a:pt x="2013" y="2685"/>
                </a:lnTo>
                <a:lnTo>
                  <a:pt x="1864" y="2685"/>
                </a:lnTo>
                <a:lnTo>
                  <a:pt x="1808" y="2666"/>
                </a:lnTo>
                <a:lnTo>
                  <a:pt x="1734" y="2629"/>
                </a:lnTo>
                <a:lnTo>
                  <a:pt x="1678" y="2573"/>
                </a:lnTo>
                <a:lnTo>
                  <a:pt x="1641" y="2517"/>
                </a:lnTo>
                <a:lnTo>
                  <a:pt x="1603" y="2461"/>
                </a:lnTo>
                <a:lnTo>
                  <a:pt x="1585" y="2387"/>
                </a:lnTo>
                <a:lnTo>
                  <a:pt x="1566" y="2312"/>
                </a:lnTo>
                <a:lnTo>
                  <a:pt x="1585" y="2238"/>
                </a:lnTo>
                <a:lnTo>
                  <a:pt x="1603" y="2163"/>
                </a:lnTo>
                <a:lnTo>
                  <a:pt x="1641" y="2107"/>
                </a:lnTo>
                <a:lnTo>
                  <a:pt x="1678" y="2051"/>
                </a:lnTo>
                <a:lnTo>
                  <a:pt x="1734" y="2014"/>
                </a:lnTo>
                <a:lnTo>
                  <a:pt x="1808" y="1977"/>
                </a:lnTo>
                <a:lnTo>
                  <a:pt x="1864" y="1958"/>
                </a:lnTo>
                <a:lnTo>
                  <a:pt x="1939" y="1939"/>
                </a:lnTo>
                <a:close/>
                <a:moveTo>
                  <a:pt x="3803" y="1939"/>
                </a:moveTo>
                <a:lnTo>
                  <a:pt x="3877" y="1958"/>
                </a:lnTo>
                <a:lnTo>
                  <a:pt x="3952" y="1977"/>
                </a:lnTo>
                <a:lnTo>
                  <a:pt x="4008" y="2014"/>
                </a:lnTo>
                <a:lnTo>
                  <a:pt x="4064" y="2051"/>
                </a:lnTo>
                <a:lnTo>
                  <a:pt x="4101" y="2107"/>
                </a:lnTo>
                <a:lnTo>
                  <a:pt x="4138" y="2163"/>
                </a:lnTo>
                <a:lnTo>
                  <a:pt x="4157" y="2238"/>
                </a:lnTo>
                <a:lnTo>
                  <a:pt x="4176" y="2312"/>
                </a:lnTo>
                <a:lnTo>
                  <a:pt x="4157" y="2387"/>
                </a:lnTo>
                <a:lnTo>
                  <a:pt x="4138" y="2461"/>
                </a:lnTo>
                <a:lnTo>
                  <a:pt x="4101" y="2517"/>
                </a:lnTo>
                <a:lnTo>
                  <a:pt x="4064" y="2573"/>
                </a:lnTo>
                <a:lnTo>
                  <a:pt x="4008" y="2629"/>
                </a:lnTo>
                <a:lnTo>
                  <a:pt x="3952" y="2666"/>
                </a:lnTo>
                <a:lnTo>
                  <a:pt x="3877" y="2685"/>
                </a:lnTo>
                <a:lnTo>
                  <a:pt x="3728" y="2685"/>
                </a:lnTo>
                <a:lnTo>
                  <a:pt x="3654" y="2666"/>
                </a:lnTo>
                <a:lnTo>
                  <a:pt x="3598" y="2629"/>
                </a:lnTo>
                <a:lnTo>
                  <a:pt x="3542" y="2573"/>
                </a:lnTo>
                <a:lnTo>
                  <a:pt x="3486" y="2517"/>
                </a:lnTo>
                <a:lnTo>
                  <a:pt x="3467" y="2461"/>
                </a:lnTo>
                <a:lnTo>
                  <a:pt x="3430" y="2387"/>
                </a:lnTo>
                <a:lnTo>
                  <a:pt x="3430" y="2312"/>
                </a:lnTo>
                <a:lnTo>
                  <a:pt x="3430" y="2238"/>
                </a:lnTo>
                <a:lnTo>
                  <a:pt x="3467" y="2163"/>
                </a:lnTo>
                <a:lnTo>
                  <a:pt x="3486" y="2107"/>
                </a:lnTo>
                <a:lnTo>
                  <a:pt x="3542" y="2051"/>
                </a:lnTo>
                <a:lnTo>
                  <a:pt x="3598" y="2014"/>
                </a:lnTo>
                <a:lnTo>
                  <a:pt x="3654" y="1977"/>
                </a:lnTo>
                <a:lnTo>
                  <a:pt x="3728" y="1958"/>
                </a:lnTo>
                <a:lnTo>
                  <a:pt x="3803" y="1939"/>
                </a:lnTo>
                <a:close/>
                <a:moveTo>
                  <a:pt x="2871" y="3244"/>
                </a:moveTo>
                <a:lnTo>
                  <a:pt x="3020" y="3263"/>
                </a:lnTo>
                <a:lnTo>
                  <a:pt x="3169" y="3300"/>
                </a:lnTo>
                <a:lnTo>
                  <a:pt x="3281" y="3375"/>
                </a:lnTo>
                <a:lnTo>
                  <a:pt x="3393" y="3468"/>
                </a:lnTo>
                <a:lnTo>
                  <a:pt x="3486" y="3580"/>
                </a:lnTo>
                <a:lnTo>
                  <a:pt x="3560" y="3692"/>
                </a:lnTo>
                <a:lnTo>
                  <a:pt x="3598" y="3841"/>
                </a:lnTo>
                <a:lnTo>
                  <a:pt x="3616" y="3990"/>
                </a:lnTo>
                <a:lnTo>
                  <a:pt x="3598" y="4139"/>
                </a:lnTo>
                <a:lnTo>
                  <a:pt x="3560" y="4269"/>
                </a:lnTo>
                <a:lnTo>
                  <a:pt x="3486" y="4400"/>
                </a:lnTo>
                <a:lnTo>
                  <a:pt x="3393" y="4512"/>
                </a:lnTo>
                <a:lnTo>
                  <a:pt x="3281" y="4605"/>
                </a:lnTo>
                <a:lnTo>
                  <a:pt x="3169" y="4680"/>
                </a:lnTo>
                <a:lnTo>
                  <a:pt x="3020" y="4717"/>
                </a:lnTo>
                <a:lnTo>
                  <a:pt x="2871" y="4735"/>
                </a:lnTo>
                <a:lnTo>
                  <a:pt x="2722" y="4717"/>
                </a:lnTo>
                <a:lnTo>
                  <a:pt x="2591" y="4680"/>
                </a:lnTo>
                <a:lnTo>
                  <a:pt x="2461" y="4605"/>
                </a:lnTo>
                <a:lnTo>
                  <a:pt x="2349" y="4512"/>
                </a:lnTo>
                <a:lnTo>
                  <a:pt x="2256" y="4400"/>
                </a:lnTo>
                <a:lnTo>
                  <a:pt x="2181" y="4269"/>
                </a:lnTo>
                <a:lnTo>
                  <a:pt x="2144" y="4139"/>
                </a:lnTo>
                <a:lnTo>
                  <a:pt x="2125" y="3990"/>
                </a:lnTo>
                <a:lnTo>
                  <a:pt x="2144" y="3841"/>
                </a:lnTo>
                <a:lnTo>
                  <a:pt x="2181" y="3692"/>
                </a:lnTo>
                <a:lnTo>
                  <a:pt x="2256" y="3580"/>
                </a:lnTo>
                <a:lnTo>
                  <a:pt x="2349" y="3468"/>
                </a:lnTo>
                <a:lnTo>
                  <a:pt x="2461" y="3375"/>
                </a:lnTo>
                <a:lnTo>
                  <a:pt x="2591" y="3300"/>
                </a:lnTo>
                <a:lnTo>
                  <a:pt x="2722" y="3263"/>
                </a:lnTo>
                <a:lnTo>
                  <a:pt x="2871" y="3244"/>
                </a:lnTo>
                <a:close/>
                <a:moveTo>
                  <a:pt x="2871" y="1"/>
                </a:moveTo>
                <a:lnTo>
                  <a:pt x="2573" y="20"/>
                </a:lnTo>
                <a:lnTo>
                  <a:pt x="2293" y="57"/>
                </a:lnTo>
                <a:lnTo>
                  <a:pt x="2013" y="131"/>
                </a:lnTo>
                <a:lnTo>
                  <a:pt x="1752" y="225"/>
                </a:lnTo>
                <a:lnTo>
                  <a:pt x="1491" y="336"/>
                </a:lnTo>
                <a:lnTo>
                  <a:pt x="1268" y="486"/>
                </a:lnTo>
                <a:lnTo>
                  <a:pt x="1044" y="653"/>
                </a:lnTo>
                <a:lnTo>
                  <a:pt x="839" y="840"/>
                </a:lnTo>
                <a:lnTo>
                  <a:pt x="653" y="1045"/>
                </a:lnTo>
                <a:lnTo>
                  <a:pt x="485" y="1268"/>
                </a:lnTo>
                <a:lnTo>
                  <a:pt x="336" y="1492"/>
                </a:lnTo>
                <a:lnTo>
                  <a:pt x="224" y="1753"/>
                </a:lnTo>
                <a:lnTo>
                  <a:pt x="131" y="2014"/>
                </a:lnTo>
                <a:lnTo>
                  <a:pt x="56" y="2294"/>
                </a:lnTo>
                <a:lnTo>
                  <a:pt x="19" y="2573"/>
                </a:lnTo>
                <a:lnTo>
                  <a:pt x="0" y="2871"/>
                </a:lnTo>
                <a:lnTo>
                  <a:pt x="19" y="3170"/>
                </a:lnTo>
                <a:lnTo>
                  <a:pt x="56" y="3449"/>
                </a:lnTo>
                <a:lnTo>
                  <a:pt x="131" y="3729"/>
                </a:lnTo>
                <a:lnTo>
                  <a:pt x="224" y="3990"/>
                </a:lnTo>
                <a:lnTo>
                  <a:pt x="336" y="4251"/>
                </a:lnTo>
                <a:lnTo>
                  <a:pt x="485" y="4475"/>
                </a:lnTo>
                <a:lnTo>
                  <a:pt x="653" y="4698"/>
                </a:lnTo>
                <a:lnTo>
                  <a:pt x="839" y="4903"/>
                </a:lnTo>
                <a:lnTo>
                  <a:pt x="1044" y="5090"/>
                </a:lnTo>
                <a:lnTo>
                  <a:pt x="1268" y="5257"/>
                </a:lnTo>
                <a:lnTo>
                  <a:pt x="1491" y="5406"/>
                </a:lnTo>
                <a:lnTo>
                  <a:pt x="1752" y="5518"/>
                </a:lnTo>
                <a:lnTo>
                  <a:pt x="2013" y="5612"/>
                </a:lnTo>
                <a:lnTo>
                  <a:pt x="2293" y="5686"/>
                </a:lnTo>
                <a:lnTo>
                  <a:pt x="2573" y="5742"/>
                </a:lnTo>
                <a:lnTo>
                  <a:pt x="3169" y="5742"/>
                </a:lnTo>
                <a:lnTo>
                  <a:pt x="3449" y="5686"/>
                </a:lnTo>
                <a:lnTo>
                  <a:pt x="3728" y="5612"/>
                </a:lnTo>
                <a:lnTo>
                  <a:pt x="3989" y="5518"/>
                </a:lnTo>
                <a:lnTo>
                  <a:pt x="4250" y="5406"/>
                </a:lnTo>
                <a:lnTo>
                  <a:pt x="4474" y="5257"/>
                </a:lnTo>
                <a:lnTo>
                  <a:pt x="4697" y="5090"/>
                </a:lnTo>
                <a:lnTo>
                  <a:pt x="4903" y="4903"/>
                </a:lnTo>
                <a:lnTo>
                  <a:pt x="5089" y="4698"/>
                </a:lnTo>
                <a:lnTo>
                  <a:pt x="5257" y="4475"/>
                </a:lnTo>
                <a:lnTo>
                  <a:pt x="5406" y="4251"/>
                </a:lnTo>
                <a:lnTo>
                  <a:pt x="5518" y="3990"/>
                </a:lnTo>
                <a:lnTo>
                  <a:pt x="5611" y="3729"/>
                </a:lnTo>
                <a:lnTo>
                  <a:pt x="5685" y="3449"/>
                </a:lnTo>
                <a:lnTo>
                  <a:pt x="5741" y="3170"/>
                </a:lnTo>
                <a:lnTo>
                  <a:pt x="5741" y="2871"/>
                </a:lnTo>
                <a:lnTo>
                  <a:pt x="5741" y="2573"/>
                </a:lnTo>
                <a:lnTo>
                  <a:pt x="5685" y="2294"/>
                </a:lnTo>
                <a:lnTo>
                  <a:pt x="5611" y="2014"/>
                </a:lnTo>
                <a:lnTo>
                  <a:pt x="5518" y="1753"/>
                </a:lnTo>
                <a:lnTo>
                  <a:pt x="5406" y="1492"/>
                </a:lnTo>
                <a:lnTo>
                  <a:pt x="5257" y="1268"/>
                </a:lnTo>
                <a:lnTo>
                  <a:pt x="5089" y="1045"/>
                </a:lnTo>
                <a:lnTo>
                  <a:pt x="4903" y="840"/>
                </a:lnTo>
                <a:lnTo>
                  <a:pt x="4697" y="653"/>
                </a:lnTo>
                <a:lnTo>
                  <a:pt x="4474" y="486"/>
                </a:lnTo>
                <a:lnTo>
                  <a:pt x="4250" y="336"/>
                </a:lnTo>
                <a:lnTo>
                  <a:pt x="3989" y="225"/>
                </a:lnTo>
                <a:lnTo>
                  <a:pt x="3728" y="131"/>
                </a:lnTo>
                <a:lnTo>
                  <a:pt x="3449" y="57"/>
                </a:lnTo>
                <a:lnTo>
                  <a:pt x="3169" y="20"/>
                </a:lnTo>
                <a:lnTo>
                  <a:pt x="28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1346424" y="1857941"/>
            <a:ext cx="226629" cy="113056"/>
          </a:xfrm>
          <a:custGeom>
            <a:rect b="b" l="l" r="r" t="t"/>
            <a:pathLst>
              <a:path extrusionOk="0" h="3711" w="7439">
                <a:moveTo>
                  <a:pt x="1306" y="1"/>
                </a:moveTo>
                <a:lnTo>
                  <a:pt x="1119" y="20"/>
                </a:lnTo>
                <a:lnTo>
                  <a:pt x="952" y="75"/>
                </a:lnTo>
                <a:lnTo>
                  <a:pt x="784" y="150"/>
                </a:lnTo>
                <a:lnTo>
                  <a:pt x="653" y="281"/>
                </a:lnTo>
                <a:lnTo>
                  <a:pt x="542" y="411"/>
                </a:lnTo>
                <a:lnTo>
                  <a:pt x="448" y="560"/>
                </a:lnTo>
                <a:lnTo>
                  <a:pt x="392" y="747"/>
                </a:lnTo>
                <a:lnTo>
                  <a:pt x="374" y="933"/>
                </a:lnTo>
                <a:lnTo>
                  <a:pt x="392" y="1119"/>
                </a:lnTo>
                <a:lnTo>
                  <a:pt x="448" y="1287"/>
                </a:lnTo>
                <a:lnTo>
                  <a:pt x="542" y="1455"/>
                </a:lnTo>
                <a:lnTo>
                  <a:pt x="653" y="1585"/>
                </a:lnTo>
                <a:lnTo>
                  <a:pt x="784" y="1697"/>
                </a:lnTo>
                <a:lnTo>
                  <a:pt x="952" y="1790"/>
                </a:lnTo>
                <a:lnTo>
                  <a:pt x="1119" y="1846"/>
                </a:lnTo>
                <a:lnTo>
                  <a:pt x="1306" y="1865"/>
                </a:lnTo>
                <a:lnTo>
                  <a:pt x="1492" y="1846"/>
                </a:lnTo>
                <a:lnTo>
                  <a:pt x="1660" y="1790"/>
                </a:lnTo>
                <a:lnTo>
                  <a:pt x="1828" y="1697"/>
                </a:lnTo>
                <a:lnTo>
                  <a:pt x="1958" y="1585"/>
                </a:lnTo>
                <a:lnTo>
                  <a:pt x="2070" y="1455"/>
                </a:lnTo>
                <a:lnTo>
                  <a:pt x="2163" y="1287"/>
                </a:lnTo>
                <a:lnTo>
                  <a:pt x="2219" y="1119"/>
                </a:lnTo>
                <a:lnTo>
                  <a:pt x="2238" y="933"/>
                </a:lnTo>
                <a:lnTo>
                  <a:pt x="2219" y="747"/>
                </a:lnTo>
                <a:lnTo>
                  <a:pt x="2163" y="560"/>
                </a:lnTo>
                <a:lnTo>
                  <a:pt x="2070" y="411"/>
                </a:lnTo>
                <a:lnTo>
                  <a:pt x="1958" y="281"/>
                </a:lnTo>
                <a:lnTo>
                  <a:pt x="1828" y="150"/>
                </a:lnTo>
                <a:lnTo>
                  <a:pt x="1660" y="75"/>
                </a:lnTo>
                <a:lnTo>
                  <a:pt x="1492" y="20"/>
                </a:lnTo>
                <a:lnTo>
                  <a:pt x="1306" y="1"/>
                </a:lnTo>
                <a:close/>
                <a:moveTo>
                  <a:pt x="4680" y="1"/>
                </a:moveTo>
                <a:lnTo>
                  <a:pt x="4549" y="20"/>
                </a:lnTo>
                <a:lnTo>
                  <a:pt x="4419" y="57"/>
                </a:lnTo>
                <a:lnTo>
                  <a:pt x="4288" y="113"/>
                </a:lnTo>
                <a:lnTo>
                  <a:pt x="4176" y="169"/>
                </a:lnTo>
                <a:lnTo>
                  <a:pt x="4064" y="243"/>
                </a:lnTo>
                <a:lnTo>
                  <a:pt x="3132" y="896"/>
                </a:lnTo>
                <a:lnTo>
                  <a:pt x="2965" y="1045"/>
                </a:lnTo>
                <a:lnTo>
                  <a:pt x="2816" y="1213"/>
                </a:lnTo>
                <a:lnTo>
                  <a:pt x="2033" y="2350"/>
                </a:lnTo>
                <a:lnTo>
                  <a:pt x="2126" y="2405"/>
                </a:lnTo>
                <a:lnTo>
                  <a:pt x="2200" y="2480"/>
                </a:lnTo>
                <a:lnTo>
                  <a:pt x="2256" y="2517"/>
                </a:lnTo>
                <a:lnTo>
                  <a:pt x="2331" y="2555"/>
                </a:lnTo>
                <a:lnTo>
                  <a:pt x="2461" y="2592"/>
                </a:lnTo>
                <a:lnTo>
                  <a:pt x="2760" y="2592"/>
                </a:lnTo>
                <a:lnTo>
                  <a:pt x="2872" y="2555"/>
                </a:lnTo>
                <a:lnTo>
                  <a:pt x="2965" y="2517"/>
                </a:lnTo>
                <a:lnTo>
                  <a:pt x="3002" y="2480"/>
                </a:lnTo>
                <a:lnTo>
                  <a:pt x="3151" y="2368"/>
                </a:lnTo>
                <a:lnTo>
                  <a:pt x="3300" y="2294"/>
                </a:lnTo>
                <a:lnTo>
                  <a:pt x="3468" y="2238"/>
                </a:lnTo>
                <a:lnTo>
                  <a:pt x="3617" y="2219"/>
                </a:lnTo>
                <a:lnTo>
                  <a:pt x="3822" y="2219"/>
                </a:lnTo>
                <a:lnTo>
                  <a:pt x="3971" y="2238"/>
                </a:lnTo>
                <a:lnTo>
                  <a:pt x="4139" y="2294"/>
                </a:lnTo>
                <a:lnTo>
                  <a:pt x="4288" y="2368"/>
                </a:lnTo>
                <a:lnTo>
                  <a:pt x="4437" y="2480"/>
                </a:lnTo>
                <a:lnTo>
                  <a:pt x="4493" y="2517"/>
                </a:lnTo>
                <a:lnTo>
                  <a:pt x="4568" y="2555"/>
                </a:lnTo>
                <a:lnTo>
                  <a:pt x="4680" y="2592"/>
                </a:lnTo>
                <a:lnTo>
                  <a:pt x="4978" y="2592"/>
                </a:lnTo>
                <a:lnTo>
                  <a:pt x="5108" y="2555"/>
                </a:lnTo>
                <a:lnTo>
                  <a:pt x="5183" y="2517"/>
                </a:lnTo>
                <a:lnTo>
                  <a:pt x="5239" y="2480"/>
                </a:lnTo>
                <a:lnTo>
                  <a:pt x="5369" y="2387"/>
                </a:lnTo>
                <a:lnTo>
                  <a:pt x="5500" y="2294"/>
                </a:lnTo>
                <a:lnTo>
                  <a:pt x="5649" y="2256"/>
                </a:lnTo>
                <a:lnTo>
                  <a:pt x="5798" y="2219"/>
                </a:lnTo>
                <a:lnTo>
                  <a:pt x="4493" y="1287"/>
                </a:lnTo>
                <a:lnTo>
                  <a:pt x="4698" y="1138"/>
                </a:lnTo>
                <a:lnTo>
                  <a:pt x="4773" y="1119"/>
                </a:lnTo>
                <a:lnTo>
                  <a:pt x="4847" y="1119"/>
                </a:lnTo>
                <a:lnTo>
                  <a:pt x="6022" y="1362"/>
                </a:lnTo>
                <a:lnTo>
                  <a:pt x="6133" y="1380"/>
                </a:lnTo>
                <a:lnTo>
                  <a:pt x="6245" y="1362"/>
                </a:lnTo>
                <a:lnTo>
                  <a:pt x="6339" y="1343"/>
                </a:lnTo>
                <a:lnTo>
                  <a:pt x="6432" y="1287"/>
                </a:lnTo>
                <a:lnTo>
                  <a:pt x="6525" y="1213"/>
                </a:lnTo>
                <a:lnTo>
                  <a:pt x="6581" y="1138"/>
                </a:lnTo>
                <a:lnTo>
                  <a:pt x="6637" y="1045"/>
                </a:lnTo>
                <a:lnTo>
                  <a:pt x="6674" y="933"/>
                </a:lnTo>
                <a:lnTo>
                  <a:pt x="6693" y="821"/>
                </a:lnTo>
                <a:lnTo>
                  <a:pt x="6674" y="709"/>
                </a:lnTo>
                <a:lnTo>
                  <a:pt x="6655" y="616"/>
                </a:lnTo>
                <a:lnTo>
                  <a:pt x="6599" y="523"/>
                </a:lnTo>
                <a:lnTo>
                  <a:pt x="6544" y="430"/>
                </a:lnTo>
                <a:lnTo>
                  <a:pt x="6450" y="355"/>
                </a:lnTo>
                <a:lnTo>
                  <a:pt x="6357" y="318"/>
                </a:lnTo>
                <a:lnTo>
                  <a:pt x="6245" y="281"/>
                </a:lnTo>
                <a:lnTo>
                  <a:pt x="5090" y="20"/>
                </a:lnTo>
                <a:lnTo>
                  <a:pt x="4959" y="1"/>
                </a:lnTo>
                <a:close/>
                <a:moveTo>
                  <a:pt x="1399" y="2592"/>
                </a:moveTo>
                <a:lnTo>
                  <a:pt x="1306" y="2611"/>
                </a:lnTo>
                <a:lnTo>
                  <a:pt x="1194" y="2648"/>
                </a:lnTo>
                <a:lnTo>
                  <a:pt x="1119" y="2685"/>
                </a:lnTo>
                <a:lnTo>
                  <a:pt x="1026" y="2760"/>
                </a:lnTo>
                <a:lnTo>
                  <a:pt x="914" y="2834"/>
                </a:lnTo>
                <a:lnTo>
                  <a:pt x="765" y="2909"/>
                </a:lnTo>
                <a:lnTo>
                  <a:pt x="597" y="2946"/>
                </a:lnTo>
                <a:lnTo>
                  <a:pt x="374" y="2965"/>
                </a:lnTo>
                <a:lnTo>
                  <a:pt x="187" y="2965"/>
                </a:lnTo>
                <a:lnTo>
                  <a:pt x="113" y="2983"/>
                </a:lnTo>
                <a:lnTo>
                  <a:pt x="57" y="3021"/>
                </a:lnTo>
                <a:lnTo>
                  <a:pt x="20" y="3077"/>
                </a:lnTo>
                <a:lnTo>
                  <a:pt x="1" y="3151"/>
                </a:lnTo>
                <a:lnTo>
                  <a:pt x="1" y="3524"/>
                </a:lnTo>
                <a:lnTo>
                  <a:pt x="20" y="3598"/>
                </a:lnTo>
                <a:lnTo>
                  <a:pt x="57" y="3654"/>
                </a:lnTo>
                <a:lnTo>
                  <a:pt x="113" y="3692"/>
                </a:lnTo>
                <a:lnTo>
                  <a:pt x="187" y="3710"/>
                </a:lnTo>
                <a:lnTo>
                  <a:pt x="542" y="3710"/>
                </a:lnTo>
                <a:lnTo>
                  <a:pt x="709" y="3692"/>
                </a:lnTo>
                <a:lnTo>
                  <a:pt x="858" y="3654"/>
                </a:lnTo>
                <a:lnTo>
                  <a:pt x="1008" y="3617"/>
                </a:lnTo>
                <a:lnTo>
                  <a:pt x="1138" y="3561"/>
                </a:lnTo>
                <a:lnTo>
                  <a:pt x="1268" y="3487"/>
                </a:lnTo>
                <a:lnTo>
                  <a:pt x="1380" y="3412"/>
                </a:lnTo>
                <a:lnTo>
                  <a:pt x="1492" y="3337"/>
                </a:lnTo>
                <a:lnTo>
                  <a:pt x="1604" y="3412"/>
                </a:lnTo>
                <a:lnTo>
                  <a:pt x="1716" y="3487"/>
                </a:lnTo>
                <a:lnTo>
                  <a:pt x="1846" y="3561"/>
                </a:lnTo>
                <a:lnTo>
                  <a:pt x="1977" y="3617"/>
                </a:lnTo>
                <a:lnTo>
                  <a:pt x="2126" y="3654"/>
                </a:lnTo>
                <a:lnTo>
                  <a:pt x="2275" y="3692"/>
                </a:lnTo>
                <a:lnTo>
                  <a:pt x="2443" y="3710"/>
                </a:lnTo>
                <a:lnTo>
                  <a:pt x="2778" y="3710"/>
                </a:lnTo>
                <a:lnTo>
                  <a:pt x="2927" y="3692"/>
                </a:lnTo>
                <a:lnTo>
                  <a:pt x="3077" y="3654"/>
                </a:lnTo>
                <a:lnTo>
                  <a:pt x="3226" y="3617"/>
                </a:lnTo>
                <a:lnTo>
                  <a:pt x="3375" y="3561"/>
                </a:lnTo>
                <a:lnTo>
                  <a:pt x="3487" y="3487"/>
                </a:lnTo>
                <a:lnTo>
                  <a:pt x="3617" y="3412"/>
                </a:lnTo>
                <a:lnTo>
                  <a:pt x="3729" y="3337"/>
                </a:lnTo>
                <a:lnTo>
                  <a:pt x="3822" y="3412"/>
                </a:lnTo>
                <a:lnTo>
                  <a:pt x="3953" y="3487"/>
                </a:lnTo>
                <a:lnTo>
                  <a:pt x="4064" y="3561"/>
                </a:lnTo>
                <a:lnTo>
                  <a:pt x="4214" y="3617"/>
                </a:lnTo>
                <a:lnTo>
                  <a:pt x="4363" y="3654"/>
                </a:lnTo>
                <a:lnTo>
                  <a:pt x="4512" y="3692"/>
                </a:lnTo>
                <a:lnTo>
                  <a:pt x="4661" y="3710"/>
                </a:lnTo>
                <a:lnTo>
                  <a:pt x="4996" y="3710"/>
                </a:lnTo>
                <a:lnTo>
                  <a:pt x="5164" y="3692"/>
                </a:lnTo>
                <a:lnTo>
                  <a:pt x="5313" y="3654"/>
                </a:lnTo>
                <a:lnTo>
                  <a:pt x="5462" y="3617"/>
                </a:lnTo>
                <a:lnTo>
                  <a:pt x="5593" y="3561"/>
                </a:lnTo>
                <a:lnTo>
                  <a:pt x="5723" y="3487"/>
                </a:lnTo>
                <a:lnTo>
                  <a:pt x="5835" y="3412"/>
                </a:lnTo>
                <a:lnTo>
                  <a:pt x="5947" y="3337"/>
                </a:lnTo>
                <a:lnTo>
                  <a:pt x="6059" y="3412"/>
                </a:lnTo>
                <a:lnTo>
                  <a:pt x="6171" y="3487"/>
                </a:lnTo>
                <a:lnTo>
                  <a:pt x="6301" y="3561"/>
                </a:lnTo>
                <a:lnTo>
                  <a:pt x="6432" y="3617"/>
                </a:lnTo>
                <a:lnTo>
                  <a:pt x="6581" y="3654"/>
                </a:lnTo>
                <a:lnTo>
                  <a:pt x="6730" y="3692"/>
                </a:lnTo>
                <a:lnTo>
                  <a:pt x="6898" y="3710"/>
                </a:lnTo>
                <a:lnTo>
                  <a:pt x="7252" y="3710"/>
                </a:lnTo>
                <a:lnTo>
                  <a:pt x="7326" y="3692"/>
                </a:lnTo>
                <a:lnTo>
                  <a:pt x="7382" y="3654"/>
                </a:lnTo>
                <a:lnTo>
                  <a:pt x="7420" y="3598"/>
                </a:lnTo>
                <a:lnTo>
                  <a:pt x="7438" y="3524"/>
                </a:lnTo>
                <a:lnTo>
                  <a:pt x="7438" y="3151"/>
                </a:lnTo>
                <a:lnTo>
                  <a:pt x="7420" y="3077"/>
                </a:lnTo>
                <a:lnTo>
                  <a:pt x="7382" y="3021"/>
                </a:lnTo>
                <a:lnTo>
                  <a:pt x="7326" y="2983"/>
                </a:lnTo>
                <a:lnTo>
                  <a:pt x="7252" y="2965"/>
                </a:lnTo>
                <a:lnTo>
                  <a:pt x="7065" y="2965"/>
                </a:lnTo>
                <a:lnTo>
                  <a:pt x="6842" y="2946"/>
                </a:lnTo>
                <a:lnTo>
                  <a:pt x="6674" y="2909"/>
                </a:lnTo>
                <a:lnTo>
                  <a:pt x="6525" y="2834"/>
                </a:lnTo>
                <a:lnTo>
                  <a:pt x="6413" y="2760"/>
                </a:lnTo>
                <a:lnTo>
                  <a:pt x="6339" y="2685"/>
                </a:lnTo>
                <a:lnTo>
                  <a:pt x="6245" y="2648"/>
                </a:lnTo>
                <a:lnTo>
                  <a:pt x="6152" y="2611"/>
                </a:lnTo>
                <a:lnTo>
                  <a:pt x="6040" y="2592"/>
                </a:lnTo>
                <a:lnTo>
                  <a:pt x="5854" y="2592"/>
                </a:lnTo>
                <a:lnTo>
                  <a:pt x="5742" y="2611"/>
                </a:lnTo>
                <a:lnTo>
                  <a:pt x="5649" y="2648"/>
                </a:lnTo>
                <a:lnTo>
                  <a:pt x="5574" y="2685"/>
                </a:lnTo>
                <a:lnTo>
                  <a:pt x="5481" y="2760"/>
                </a:lnTo>
                <a:lnTo>
                  <a:pt x="5369" y="2834"/>
                </a:lnTo>
                <a:lnTo>
                  <a:pt x="5220" y="2909"/>
                </a:lnTo>
                <a:lnTo>
                  <a:pt x="5052" y="2946"/>
                </a:lnTo>
                <a:lnTo>
                  <a:pt x="4829" y="2965"/>
                </a:lnTo>
                <a:lnTo>
                  <a:pt x="4624" y="2946"/>
                </a:lnTo>
                <a:lnTo>
                  <a:pt x="4437" y="2909"/>
                </a:lnTo>
                <a:lnTo>
                  <a:pt x="4288" y="2834"/>
                </a:lnTo>
                <a:lnTo>
                  <a:pt x="4176" y="2760"/>
                </a:lnTo>
                <a:lnTo>
                  <a:pt x="4102" y="2685"/>
                </a:lnTo>
                <a:lnTo>
                  <a:pt x="4009" y="2648"/>
                </a:lnTo>
                <a:lnTo>
                  <a:pt x="3915" y="2611"/>
                </a:lnTo>
                <a:lnTo>
                  <a:pt x="3822" y="2592"/>
                </a:lnTo>
                <a:lnTo>
                  <a:pt x="3617" y="2592"/>
                </a:lnTo>
                <a:lnTo>
                  <a:pt x="3524" y="2611"/>
                </a:lnTo>
                <a:lnTo>
                  <a:pt x="3431" y="2648"/>
                </a:lnTo>
                <a:lnTo>
                  <a:pt x="3338" y="2685"/>
                </a:lnTo>
                <a:lnTo>
                  <a:pt x="3263" y="2760"/>
                </a:lnTo>
                <a:lnTo>
                  <a:pt x="3151" y="2834"/>
                </a:lnTo>
                <a:lnTo>
                  <a:pt x="3002" y="2909"/>
                </a:lnTo>
                <a:lnTo>
                  <a:pt x="2816" y="2946"/>
                </a:lnTo>
                <a:lnTo>
                  <a:pt x="2611" y="2965"/>
                </a:lnTo>
                <a:lnTo>
                  <a:pt x="2387" y="2946"/>
                </a:lnTo>
                <a:lnTo>
                  <a:pt x="2219" y="2909"/>
                </a:lnTo>
                <a:lnTo>
                  <a:pt x="2070" y="2834"/>
                </a:lnTo>
                <a:lnTo>
                  <a:pt x="1958" y="2760"/>
                </a:lnTo>
                <a:lnTo>
                  <a:pt x="1884" y="2685"/>
                </a:lnTo>
                <a:lnTo>
                  <a:pt x="1790" y="2648"/>
                </a:lnTo>
                <a:lnTo>
                  <a:pt x="1697" y="2611"/>
                </a:lnTo>
                <a:lnTo>
                  <a:pt x="1585" y="25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924523" y="1857941"/>
            <a:ext cx="181175" cy="180627"/>
          </a:xfrm>
          <a:custGeom>
            <a:rect b="b" l="l" r="r" t="t"/>
            <a:pathLst>
              <a:path extrusionOk="0" h="5929" w="5947">
                <a:moveTo>
                  <a:pt x="4884" y="1"/>
                </a:moveTo>
                <a:lnTo>
                  <a:pt x="4866" y="20"/>
                </a:lnTo>
                <a:lnTo>
                  <a:pt x="4735" y="150"/>
                </a:lnTo>
                <a:lnTo>
                  <a:pt x="4716" y="187"/>
                </a:lnTo>
                <a:lnTo>
                  <a:pt x="4698" y="225"/>
                </a:lnTo>
                <a:lnTo>
                  <a:pt x="4716" y="262"/>
                </a:lnTo>
                <a:lnTo>
                  <a:pt x="4735" y="281"/>
                </a:lnTo>
                <a:lnTo>
                  <a:pt x="5052" y="616"/>
                </a:lnTo>
                <a:lnTo>
                  <a:pt x="4530" y="1138"/>
                </a:lnTo>
                <a:lnTo>
                  <a:pt x="3878" y="486"/>
                </a:lnTo>
                <a:lnTo>
                  <a:pt x="3673" y="281"/>
                </a:lnTo>
                <a:lnTo>
                  <a:pt x="3654" y="262"/>
                </a:lnTo>
                <a:lnTo>
                  <a:pt x="3579" y="262"/>
                </a:lnTo>
                <a:lnTo>
                  <a:pt x="3542" y="281"/>
                </a:lnTo>
                <a:lnTo>
                  <a:pt x="3151" y="672"/>
                </a:lnTo>
                <a:lnTo>
                  <a:pt x="3132" y="709"/>
                </a:lnTo>
                <a:lnTo>
                  <a:pt x="3132" y="747"/>
                </a:lnTo>
                <a:lnTo>
                  <a:pt x="3132" y="784"/>
                </a:lnTo>
                <a:lnTo>
                  <a:pt x="3151" y="802"/>
                </a:lnTo>
                <a:lnTo>
                  <a:pt x="3356" y="1007"/>
                </a:lnTo>
                <a:lnTo>
                  <a:pt x="4922" y="2592"/>
                </a:lnTo>
                <a:lnTo>
                  <a:pt x="5127" y="2778"/>
                </a:lnTo>
                <a:lnTo>
                  <a:pt x="5145" y="2797"/>
                </a:lnTo>
                <a:lnTo>
                  <a:pt x="5182" y="2816"/>
                </a:lnTo>
                <a:lnTo>
                  <a:pt x="5220" y="2797"/>
                </a:lnTo>
                <a:lnTo>
                  <a:pt x="5257" y="2778"/>
                </a:lnTo>
                <a:lnTo>
                  <a:pt x="5648" y="2387"/>
                </a:lnTo>
                <a:lnTo>
                  <a:pt x="5667" y="2350"/>
                </a:lnTo>
                <a:lnTo>
                  <a:pt x="5667" y="2312"/>
                </a:lnTo>
                <a:lnTo>
                  <a:pt x="5667" y="2294"/>
                </a:lnTo>
                <a:lnTo>
                  <a:pt x="5648" y="2256"/>
                </a:lnTo>
                <a:lnTo>
                  <a:pt x="4791" y="1399"/>
                </a:lnTo>
                <a:lnTo>
                  <a:pt x="5313" y="877"/>
                </a:lnTo>
                <a:lnTo>
                  <a:pt x="5648" y="1213"/>
                </a:lnTo>
                <a:lnTo>
                  <a:pt x="5686" y="1231"/>
                </a:lnTo>
                <a:lnTo>
                  <a:pt x="5742" y="1231"/>
                </a:lnTo>
                <a:lnTo>
                  <a:pt x="5779" y="1213"/>
                </a:lnTo>
                <a:lnTo>
                  <a:pt x="5909" y="1082"/>
                </a:lnTo>
                <a:lnTo>
                  <a:pt x="5928" y="1045"/>
                </a:lnTo>
                <a:lnTo>
                  <a:pt x="5947" y="1007"/>
                </a:lnTo>
                <a:lnTo>
                  <a:pt x="5928" y="970"/>
                </a:lnTo>
                <a:lnTo>
                  <a:pt x="5909" y="933"/>
                </a:lnTo>
                <a:lnTo>
                  <a:pt x="4996" y="20"/>
                </a:lnTo>
                <a:lnTo>
                  <a:pt x="4959" y="1"/>
                </a:lnTo>
                <a:close/>
                <a:moveTo>
                  <a:pt x="3095" y="1268"/>
                </a:moveTo>
                <a:lnTo>
                  <a:pt x="2331" y="2033"/>
                </a:lnTo>
                <a:lnTo>
                  <a:pt x="2983" y="2666"/>
                </a:lnTo>
                <a:lnTo>
                  <a:pt x="3002" y="2704"/>
                </a:lnTo>
                <a:lnTo>
                  <a:pt x="3002" y="2741"/>
                </a:lnTo>
                <a:lnTo>
                  <a:pt x="3002" y="2778"/>
                </a:lnTo>
                <a:lnTo>
                  <a:pt x="2983" y="2797"/>
                </a:lnTo>
                <a:lnTo>
                  <a:pt x="2852" y="2927"/>
                </a:lnTo>
                <a:lnTo>
                  <a:pt x="2815" y="2946"/>
                </a:lnTo>
                <a:lnTo>
                  <a:pt x="2778" y="2965"/>
                </a:lnTo>
                <a:lnTo>
                  <a:pt x="2759" y="2946"/>
                </a:lnTo>
                <a:lnTo>
                  <a:pt x="2722" y="2927"/>
                </a:lnTo>
                <a:lnTo>
                  <a:pt x="2070" y="2294"/>
                </a:lnTo>
                <a:lnTo>
                  <a:pt x="1548" y="2816"/>
                </a:lnTo>
                <a:lnTo>
                  <a:pt x="2200" y="3468"/>
                </a:lnTo>
                <a:lnTo>
                  <a:pt x="2219" y="3487"/>
                </a:lnTo>
                <a:lnTo>
                  <a:pt x="2219" y="3524"/>
                </a:lnTo>
                <a:lnTo>
                  <a:pt x="2219" y="3561"/>
                </a:lnTo>
                <a:lnTo>
                  <a:pt x="2200" y="3598"/>
                </a:lnTo>
                <a:lnTo>
                  <a:pt x="2070" y="3729"/>
                </a:lnTo>
                <a:lnTo>
                  <a:pt x="2032" y="3748"/>
                </a:lnTo>
                <a:lnTo>
                  <a:pt x="1958" y="3748"/>
                </a:lnTo>
                <a:lnTo>
                  <a:pt x="1939" y="3729"/>
                </a:lnTo>
                <a:lnTo>
                  <a:pt x="1287" y="3077"/>
                </a:lnTo>
                <a:lnTo>
                  <a:pt x="988" y="3375"/>
                </a:lnTo>
                <a:lnTo>
                  <a:pt x="914" y="3449"/>
                </a:lnTo>
                <a:lnTo>
                  <a:pt x="858" y="3543"/>
                </a:lnTo>
                <a:lnTo>
                  <a:pt x="802" y="3636"/>
                </a:lnTo>
                <a:lnTo>
                  <a:pt x="765" y="3729"/>
                </a:lnTo>
                <a:lnTo>
                  <a:pt x="728" y="3822"/>
                </a:lnTo>
                <a:lnTo>
                  <a:pt x="709" y="3934"/>
                </a:lnTo>
                <a:lnTo>
                  <a:pt x="709" y="4027"/>
                </a:lnTo>
                <a:lnTo>
                  <a:pt x="709" y="4139"/>
                </a:lnTo>
                <a:lnTo>
                  <a:pt x="802" y="4885"/>
                </a:lnTo>
                <a:lnTo>
                  <a:pt x="19" y="5649"/>
                </a:lnTo>
                <a:lnTo>
                  <a:pt x="1" y="5667"/>
                </a:lnTo>
                <a:lnTo>
                  <a:pt x="1" y="5705"/>
                </a:lnTo>
                <a:lnTo>
                  <a:pt x="1" y="5742"/>
                </a:lnTo>
                <a:lnTo>
                  <a:pt x="19" y="5779"/>
                </a:lnTo>
                <a:lnTo>
                  <a:pt x="150" y="5910"/>
                </a:lnTo>
                <a:lnTo>
                  <a:pt x="187" y="5928"/>
                </a:lnTo>
                <a:lnTo>
                  <a:pt x="262" y="5928"/>
                </a:lnTo>
                <a:lnTo>
                  <a:pt x="280" y="5910"/>
                </a:lnTo>
                <a:lnTo>
                  <a:pt x="1063" y="5146"/>
                </a:lnTo>
                <a:lnTo>
                  <a:pt x="1790" y="5220"/>
                </a:lnTo>
                <a:lnTo>
                  <a:pt x="1995" y="5220"/>
                </a:lnTo>
                <a:lnTo>
                  <a:pt x="2107" y="5201"/>
                </a:lnTo>
                <a:lnTo>
                  <a:pt x="2200" y="5183"/>
                </a:lnTo>
                <a:lnTo>
                  <a:pt x="2293" y="5146"/>
                </a:lnTo>
                <a:lnTo>
                  <a:pt x="2386" y="5090"/>
                </a:lnTo>
                <a:lnTo>
                  <a:pt x="2480" y="5034"/>
                </a:lnTo>
                <a:lnTo>
                  <a:pt x="2554" y="4959"/>
                </a:lnTo>
                <a:lnTo>
                  <a:pt x="4661" y="2853"/>
                </a:lnTo>
                <a:lnTo>
                  <a:pt x="3095" y="12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491259" y="1857941"/>
            <a:ext cx="158448" cy="180627"/>
          </a:xfrm>
          <a:custGeom>
            <a:rect b="b" l="l" r="r" t="t"/>
            <a:pathLst>
              <a:path extrusionOk="0" h="5929" w="5201">
                <a:moveTo>
                  <a:pt x="4549" y="560"/>
                </a:moveTo>
                <a:lnTo>
                  <a:pt x="4586" y="597"/>
                </a:lnTo>
                <a:lnTo>
                  <a:pt x="4623" y="635"/>
                </a:lnTo>
                <a:lnTo>
                  <a:pt x="4642" y="691"/>
                </a:lnTo>
                <a:lnTo>
                  <a:pt x="4642" y="4307"/>
                </a:lnTo>
                <a:lnTo>
                  <a:pt x="4623" y="4363"/>
                </a:lnTo>
                <a:lnTo>
                  <a:pt x="4586" y="4419"/>
                </a:lnTo>
                <a:lnTo>
                  <a:pt x="4549" y="4437"/>
                </a:lnTo>
                <a:lnTo>
                  <a:pt x="4493" y="4456"/>
                </a:lnTo>
                <a:lnTo>
                  <a:pt x="690" y="4456"/>
                </a:lnTo>
                <a:lnTo>
                  <a:pt x="634" y="4437"/>
                </a:lnTo>
                <a:lnTo>
                  <a:pt x="597" y="4419"/>
                </a:lnTo>
                <a:lnTo>
                  <a:pt x="560" y="4363"/>
                </a:lnTo>
                <a:lnTo>
                  <a:pt x="560" y="4307"/>
                </a:lnTo>
                <a:lnTo>
                  <a:pt x="560" y="691"/>
                </a:lnTo>
                <a:lnTo>
                  <a:pt x="560" y="635"/>
                </a:lnTo>
                <a:lnTo>
                  <a:pt x="597" y="597"/>
                </a:lnTo>
                <a:lnTo>
                  <a:pt x="634" y="560"/>
                </a:lnTo>
                <a:close/>
                <a:moveTo>
                  <a:pt x="2666" y="4829"/>
                </a:moveTo>
                <a:lnTo>
                  <a:pt x="2740" y="4847"/>
                </a:lnTo>
                <a:lnTo>
                  <a:pt x="2796" y="4885"/>
                </a:lnTo>
                <a:lnTo>
                  <a:pt x="2852" y="4940"/>
                </a:lnTo>
                <a:lnTo>
                  <a:pt x="2908" y="4996"/>
                </a:lnTo>
                <a:lnTo>
                  <a:pt x="2945" y="5052"/>
                </a:lnTo>
                <a:lnTo>
                  <a:pt x="2964" y="5127"/>
                </a:lnTo>
                <a:lnTo>
                  <a:pt x="2964" y="5201"/>
                </a:lnTo>
                <a:lnTo>
                  <a:pt x="2964" y="5276"/>
                </a:lnTo>
                <a:lnTo>
                  <a:pt x="2945" y="5351"/>
                </a:lnTo>
                <a:lnTo>
                  <a:pt x="2908" y="5406"/>
                </a:lnTo>
                <a:lnTo>
                  <a:pt x="2852" y="5462"/>
                </a:lnTo>
                <a:lnTo>
                  <a:pt x="2796" y="5500"/>
                </a:lnTo>
                <a:lnTo>
                  <a:pt x="2740" y="5537"/>
                </a:lnTo>
                <a:lnTo>
                  <a:pt x="2666" y="5556"/>
                </a:lnTo>
                <a:lnTo>
                  <a:pt x="2591" y="5574"/>
                </a:lnTo>
                <a:lnTo>
                  <a:pt x="2517" y="5556"/>
                </a:lnTo>
                <a:lnTo>
                  <a:pt x="2442" y="5537"/>
                </a:lnTo>
                <a:lnTo>
                  <a:pt x="2386" y="5500"/>
                </a:lnTo>
                <a:lnTo>
                  <a:pt x="2330" y="5462"/>
                </a:lnTo>
                <a:lnTo>
                  <a:pt x="2293" y="5406"/>
                </a:lnTo>
                <a:lnTo>
                  <a:pt x="2256" y="5351"/>
                </a:lnTo>
                <a:lnTo>
                  <a:pt x="2237" y="5276"/>
                </a:lnTo>
                <a:lnTo>
                  <a:pt x="2219" y="5201"/>
                </a:lnTo>
                <a:lnTo>
                  <a:pt x="2237" y="5127"/>
                </a:lnTo>
                <a:lnTo>
                  <a:pt x="2256" y="5052"/>
                </a:lnTo>
                <a:lnTo>
                  <a:pt x="2293" y="4996"/>
                </a:lnTo>
                <a:lnTo>
                  <a:pt x="2330" y="4940"/>
                </a:lnTo>
                <a:lnTo>
                  <a:pt x="2386" y="4885"/>
                </a:lnTo>
                <a:lnTo>
                  <a:pt x="2442" y="4847"/>
                </a:lnTo>
                <a:lnTo>
                  <a:pt x="2517" y="4829"/>
                </a:lnTo>
                <a:close/>
                <a:moveTo>
                  <a:pt x="448" y="1"/>
                </a:moveTo>
                <a:lnTo>
                  <a:pt x="336" y="38"/>
                </a:lnTo>
                <a:lnTo>
                  <a:pt x="243" y="94"/>
                </a:lnTo>
                <a:lnTo>
                  <a:pt x="150" y="150"/>
                </a:lnTo>
                <a:lnTo>
                  <a:pt x="94" y="243"/>
                </a:lnTo>
                <a:lnTo>
                  <a:pt x="38" y="336"/>
                </a:lnTo>
                <a:lnTo>
                  <a:pt x="0" y="448"/>
                </a:lnTo>
                <a:lnTo>
                  <a:pt x="0" y="560"/>
                </a:lnTo>
                <a:lnTo>
                  <a:pt x="0" y="5388"/>
                </a:lnTo>
                <a:lnTo>
                  <a:pt x="0" y="5500"/>
                </a:lnTo>
                <a:lnTo>
                  <a:pt x="38" y="5593"/>
                </a:lnTo>
                <a:lnTo>
                  <a:pt x="94" y="5686"/>
                </a:lnTo>
                <a:lnTo>
                  <a:pt x="150" y="5779"/>
                </a:lnTo>
                <a:lnTo>
                  <a:pt x="243" y="5835"/>
                </a:lnTo>
                <a:lnTo>
                  <a:pt x="336" y="5891"/>
                </a:lnTo>
                <a:lnTo>
                  <a:pt x="448" y="5928"/>
                </a:lnTo>
                <a:lnTo>
                  <a:pt x="4754" y="5928"/>
                </a:lnTo>
                <a:lnTo>
                  <a:pt x="4847" y="5891"/>
                </a:lnTo>
                <a:lnTo>
                  <a:pt x="4940" y="5835"/>
                </a:lnTo>
                <a:lnTo>
                  <a:pt x="5033" y="5779"/>
                </a:lnTo>
                <a:lnTo>
                  <a:pt x="5089" y="5686"/>
                </a:lnTo>
                <a:lnTo>
                  <a:pt x="5145" y="5593"/>
                </a:lnTo>
                <a:lnTo>
                  <a:pt x="5182" y="5500"/>
                </a:lnTo>
                <a:lnTo>
                  <a:pt x="5201" y="5388"/>
                </a:lnTo>
                <a:lnTo>
                  <a:pt x="5201" y="560"/>
                </a:lnTo>
                <a:lnTo>
                  <a:pt x="5182" y="448"/>
                </a:lnTo>
                <a:lnTo>
                  <a:pt x="5145" y="336"/>
                </a:lnTo>
                <a:lnTo>
                  <a:pt x="5089" y="243"/>
                </a:lnTo>
                <a:lnTo>
                  <a:pt x="5033" y="150"/>
                </a:lnTo>
                <a:lnTo>
                  <a:pt x="4940" y="94"/>
                </a:lnTo>
                <a:lnTo>
                  <a:pt x="4847" y="38"/>
                </a:lnTo>
                <a:lnTo>
                  <a:pt x="47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5973869" y="1414471"/>
            <a:ext cx="226020" cy="181175"/>
          </a:xfrm>
          <a:custGeom>
            <a:rect b="b" l="l" r="r" t="t"/>
            <a:pathLst>
              <a:path extrusionOk="0" h="5947" w="7419">
                <a:moveTo>
                  <a:pt x="2200" y="1696"/>
                </a:moveTo>
                <a:lnTo>
                  <a:pt x="2106" y="1771"/>
                </a:lnTo>
                <a:lnTo>
                  <a:pt x="2013" y="1845"/>
                </a:lnTo>
                <a:lnTo>
                  <a:pt x="1901" y="1883"/>
                </a:lnTo>
                <a:lnTo>
                  <a:pt x="1789" y="1920"/>
                </a:lnTo>
                <a:lnTo>
                  <a:pt x="1528" y="1920"/>
                </a:lnTo>
                <a:lnTo>
                  <a:pt x="1417" y="1901"/>
                </a:lnTo>
                <a:lnTo>
                  <a:pt x="1323" y="1864"/>
                </a:lnTo>
                <a:lnTo>
                  <a:pt x="1323" y="1920"/>
                </a:lnTo>
                <a:lnTo>
                  <a:pt x="1323" y="1995"/>
                </a:lnTo>
                <a:lnTo>
                  <a:pt x="1361" y="2088"/>
                </a:lnTo>
                <a:lnTo>
                  <a:pt x="1398" y="2162"/>
                </a:lnTo>
                <a:lnTo>
                  <a:pt x="1454" y="2237"/>
                </a:lnTo>
                <a:lnTo>
                  <a:pt x="1510" y="2293"/>
                </a:lnTo>
                <a:lnTo>
                  <a:pt x="1603" y="2330"/>
                </a:lnTo>
                <a:lnTo>
                  <a:pt x="1678" y="2367"/>
                </a:lnTo>
                <a:lnTo>
                  <a:pt x="1771" y="2386"/>
                </a:lnTo>
                <a:lnTo>
                  <a:pt x="1864" y="2367"/>
                </a:lnTo>
                <a:lnTo>
                  <a:pt x="1957" y="2349"/>
                </a:lnTo>
                <a:lnTo>
                  <a:pt x="2032" y="2311"/>
                </a:lnTo>
                <a:lnTo>
                  <a:pt x="2106" y="2256"/>
                </a:lnTo>
                <a:lnTo>
                  <a:pt x="2162" y="2181"/>
                </a:lnTo>
                <a:lnTo>
                  <a:pt x="2200" y="2106"/>
                </a:lnTo>
                <a:lnTo>
                  <a:pt x="2237" y="2013"/>
                </a:lnTo>
                <a:lnTo>
                  <a:pt x="2255" y="1920"/>
                </a:lnTo>
                <a:lnTo>
                  <a:pt x="2237" y="1827"/>
                </a:lnTo>
                <a:lnTo>
                  <a:pt x="2218" y="1771"/>
                </a:lnTo>
                <a:lnTo>
                  <a:pt x="2200" y="1696"/>
                </a:lnTo>
                <a:close/>
                <a:moveTo>
                  <a:pt x="4306" y="2144"/>
                </a:moveTo>
                <a:lnTo>
                  <a:pt x="4399" y="2162"/>
                </a:lnTo>
                <a:lnTo>
                  <a:pt x="4492" y="2181"/>
                </a:lnTo>
                <a:lnTo>
                  <a:pt x="4567" y="2218"/>
                </a:lnTo>
                <a:lnTo>
                  <a:pt x="4641" y="2274"/>
                </a:lnTo>
                <a:lnTo>
                  <a:pt x="4697" y="2349"/>
                </a:lnTo>
                <a:lnTo>
                  <a:pt x="4753" y="2423"/>
                </a:lnTo>
                <a:lnTo>
                  <a:pt x="4772" y="2517"/>
                </a:lnTo>
                <a:lnTo>
                  <a:pt x="4790" y="2591"/>
                </a:lnTo>
                <a:lnTo>
                  <a:pt x="4772" y="2684"/>
                </a:lnTo>
                <a:lnTo>
                  <a:pt x="4753" y="2759"/>
                </a:lnTo>
                <a:lnTo>
                  <a:pt x="4735" y="2833"/>
                </a:lnTo>
                <a:lnTo>
                  <a:pt x="4660" y="2759"/>
                </a:lnTo>
                <a:lnTo>
                  <a:pt x="4548" y="2684"/>
                </a:lnTo>
                <a:lnTo>
                  <a:pt x="4455" y="2647"/>
                </a:lnTo>
                <a:lnTo>
                  <a:pt x="4324" y="2610"/>
                </a:lnTo>
                <a:lnTo>
                  <a:pt x="4082" y="2610"/>
                </a:lnTo>
                <a:lnTo>
                  <a:pt x="3970" y="2628"/>
                </a:lnTo>
                <a:lnTo>
                  <a:pt x="3858" y="2666"/>
                </a:lnTo>
                <a:lnTo>
                  <a:pt x="3858" y="2610"/>
                </a:lnTo>
                <a:lnTo>
                  <a:pt x="3858" y="2535"/>
                </a:lnTo>
                <a:lnTo>
                  <a:pt x="3896" y="2442"/>
                </a:lnTo>
                <a:lnTo>
                  <a:pt x="3933" y="2367"/>
                </a:lnTo>
                <a:lnTo>
                  <a:pt x="3989" y="2293"/>
                </a:lnTo>
                <a:lnTo>
                  <a:pt x="4063" y="2237"/>
                </a:lnTo>
                <a:lnTo>
                  <a:pt x="4138" y="2181"/>
                </a:lnTo>
                <a:lnTo>
                  <a:pt x="4213" y="2162"/>
                </a:lnTo>
                <a:lnTo>
                  <a:pt x="4306" y="2144"/>
                </a:lnTo>
                <a:close/>
                <a:moveTo>
                  <a:pt x="5778" y="2405"/>
                </a:moveTo>
                <a:lnTo>
                  <a:pt x="5872" y="2423"/>
                </a:lnTo>
                <a:lnTo>
                  <a:pt x="5965" y="2442"/>
                </a:lnTo>
                <a:lnTo>
                  <a:pt x="6039" y="2479"/>
                </a:lnTo>
                <a:lnTo>
                  <a:pt x="6114" y="2535"/>
                </a:lnTo>
                <a:lnTo>
                  <a:pt x="6170" y="2610"/>
                </a:lnTo>
                <a:lnTo>
                  <a:pt x="6207" y="2684"/>
                </a:lnTo>
                <a:lnTo>
                  <a:pt x="6244" y="2759"/>
                </a:lnTo>
                <a:lnTo>
                  <a:pt x="6244" y="2852"/>
                </a:lnTo>
                <a:lnTo>
                  <a:pt x="6244" y="2945"/>
                </a:lnTo>
                <a:lnTo>
                  <a:pt x="6226" y="3020"/>
                </a:lnTo>
                <a:lnTo>
                  <a:pt x="6188" y="3076"/>
                </a:lnTo>
                <a:lnTo>
                  <a:pt x="6114" y="3001"/>
                </a:lnTo>
                <a:lnTo>
                  <a:pt x="6021" y="2945"/>
                </a:lnTo>
                <a:lnTo>
                  <a:pt x="5909" y="2908"/>
                </a:lnTo>
                <a:lnTo>
                  <a:pt x="5778" y="2871"/>
                </a:lnTo>
                <a:lnTo>
                  <a:pt x="5667" y="2852"/>
                </a:lnTo>
                <a:lnTo>
                  <a:pt x="5536" y="2871"/>
                </a:lnTo>
                <a:lnTo>
                  <a:pt x="5424" y="2889"/>
                </a:lnTo>
                <a:lnTo>
                  <a:pt x="5331" y="2927"/>
                </a:lnTo>
                <a:lnTo>
                  <a:pt x="5331" y="2852"/>
                </a:lnTo>
                <a:lnTo>
                  <a:pt x="5331" y="2796"/>
                </a:lnTo>
                <a:lnTo>
                  <a:pt x="5350" y="2703"/>
                </a:lnTo>
                <a:lnTo>
                  <a:pt x="5387" y="2610"/>
                </a:lnTo>
                <a:lnTo>
                  <a:pt x="5443" y="2554"/>
                </a:lnTo>
                <a:lnTo>
                  <a:pt x="5517" y="2498"/>
                </a:lnTo>
                <a:lnTo>
                  <a:pt x="5592" y="2442"/>
                </a:lnTo>
                <a:lnTo>
                  <a:pt x="5685" y="2423"/>
                </a:lnTo>
                <a:lnTo>
                  <a:pt x="5778" y="2405"/>
                </a:lnTo>
                <a:close/>
                <a:moveTo>
                  <a:pt x="2405" y="2852"/>
                </a:moveTo>
                <a:lnTo>
                  <a:pt x="2255" y="2908"/>
                </a:lnTo>
                <a:lnTo>
                  <a:pt x="2106" y="2983"/>
                </a:lnTo>
                <a:lnTo>
                  <a:pt x="1994" y="3076"/>
                </a:lnTo>
                <a:lnTo>
                  <a:pt x="1901" y="3188"/>
                </a:lnTo>
                <a:lnTo>
                  <a:pt x="1827" y="3299"/>
                </a:lnTo>
                <a:lnTo>
                  <a:pt x="1771" y="3430"/>
                </a:lnTo>
                <a:lnTo>
                  <a:pt x="1734" y="3560"/>
                </a:lnTo>
                <a:lnTo>
                  <a:pt x="1734" y="3709"/>
                </a:lnTo>
                <a:lnTo>
                  <a:pt x="1845" y="3598"/>
                </a:lnTo>
                <a:lnTo>
                  <a:pt x="1976" y="3504"/>
                </a:lnTo>
                <a:lnTo>
                  <a:pt x="2125" y="3430"/>
                </a:lnTo>
                <a:lnTo>
                  <a:pt x="2311" y="3355"/>
                </a:lnTo>
                <a:lnTo>
                  <a:pt x="2405" y="2852"/>
                </a:lnTo>
                <a:close/>
                <a:moveTo>
                  <a:pt x="3653" y="3523"/>
                </a:moveTo>
                <a:lnTo>
                  <a:pt x="3747" y="3635"/>
                </a:lnTo>
                <a:lnTo>
                  <a:pt x="3858" y="3747"/>
                </a:lnTo>
                <a:lnTo>
                  <a:pt x="3989" y="3840"/>
                </a:lnTo>
                <a:lnTo>
                  <a:pt x="4138" y="3915"/>
                </a:lnTo>
                <a:lnTo>
                  <a:pt x="4287" y="3989"/>
                </a:lnTo>
                <a:lnTo>
                  <a:pt x="4455" y="4064"/>
                </a:lnTo>
                <a:lnTo>
                  <a:pt x="4623" y="4120"/>
                </a:lnTo>
                <a:lnTo>
                  <a:pt x="4809" y="4157"/>
                </a:lnTo>
                <a:lnTo>
                  <a:pt x="4995" y="4175"/>
                </a:lnTo>
                <a:lnTo>
                  <a:pt x="5182" y="4194"/>
                </a:lnTo>
                <a:lnTo>
                  <a:pt x="5350" y="4175"/>
                </a:lnTo>
                <a:lnTo>
                  <a:pt x="5517" y="4157"/>
                </a:lnTo>
                <a:lnTo>
                  <a:pt x="5685" y="4138"/>
                </a:lnTo>
                <a:lnTo>
                  <a:pt x="5834" y="4082"/>
                </a:lnTo>
                <a:lnTo>
                  <a:pt x="5983" y="4026"/>
                </a:lnTo>
                <a:lnTo>
                  <a:pt x="6095" y="3952"/>
                </a:lnTo>
                <a:lnTo>
                  <a:pt x="6077" y="4064"/>
                </a:lnTo>
                <a:lnTo>
                  <a:pt x="6021" y="4175"/>
                </a:lnTo>
                <a:lnTo>
                  <a:pt x="5909" y="4362"/>
                </a:lnTo>
                <a:lnTo>
                  <a:pt x="5760" y="4530"/>
                </a:lnTo>
                <a:lnTo>
                  <a:pt x="5573" y="4660"/>
                </a:lnTo>
                <a:lnTo>
                  <a:pt x="5368" y="4772"/>
                </a:lnTo>
                <a:lnTo>
                  <a:pt x="5163" y="4828"/>
                </a:lnTo>
                <a:lnTo>
                  <a:pt x="4921" y="4865"/>
                </a:lnTo>
                <a:lnTo>
                  <a:pt x="4809" y="4847"/>
                </a:lnTo>
                <a:lnTo>
                  <a:pt x="4679" y="4847"/>
                </a:lnTo>
                <a:lnTo>
                  <a:pt x="4567" y="4809"/>
                </a:lnTo>
                <a:lnTo>
                  <a:pt x="4455" y="4772"/>
                </a:lnTo>
                <a:lnTo>
                  <a:pt x="4250" y="4679"/>
                </a:lnTo>
                <a:lnTo>
                  <a:pt x="4063" y="4530"/>
                </a:lnTo>
                <a:lnTo>
                  <a:pt x="3914" y="4381"/>
                </a:lnTo>
                <a:lnTo>
                  <a:pt x="3784" y="4194"/>
                </a:lnTo>
                <a:lnTo>
                  <a:pt x="3691" y="3989"/>
                </a:lnTo>
                <a:lnTo>
                  <a:pt x="3653" y="3765"/>
                </a:lnTo>
                <a:lnTo>
                  <a:pt x="3653" y="3654"/>
                </a:lnTo>
                <a:lnTo>
                  <a:pt x="3653" y="3523"/>
                </a:lnTo>
                <a:close/>
                <a:moveTo>
                  <a:pt x="2926" y="0"/>
                </a:moveTo>
                <a:lnTo>
                  <a:pt x="2610" y="19"/>
                </a:lnTo>
                <a:lnTo>
                  <a:pt x="2274" y="56"/>
                </a:lnTo>
                <a:lnTo>
                  <a:pt x="1939" y="93"/>
                </a:lnTo>
                <a:lnTo>
                  <a:pt x="1622" y="168"/>
                </a:lnTo>
                <a:lnTo>
                  <a:pt x="1305" y="261"/>
                </a:lnTo>
                <a:lnTo>
                  <a:pt x="988" y="373"/>
                </a:lnTo>
                <a:lnTo>
                  <a:pt x="690" y="522"/>
                </a:lnTo>
                <a:lnTo>
                  <a:pt x="373" y="671"/>
                </a:lnTo>
                <a:lnTo>
                  <a:pt x="280" y="727"/>
                </a:lnTo>
                <a:lnTo>
                  <a:pt x="205" y="820"/>
                </a:lnTo>
                <a:lnTo>
                  <a:pt x="130" y="913"/>
                </a:lnTo>
                <a:lnTo>
                  <a:pt x="75" y="1007"/>
                </a:lnTo>
                <a:lnTo>
                  <a:pt x="19" y="1119"/>
                </a:lnTo>
                <a:lnTo>
                  <a:pt x="0" y="1230"/>
                </a:lnTo>
                <a:lnTo>
                  <a:pt x="0" y="1361"/>
                </a:lnTo>
                <a:lnTo>
                  <a:pt x="0" y="1473"/>
                </a:lnTo>
                <a:lnTo>
                  <a:pt x="373" y="3560"/>
                </a:lnTo>
                <a:lnTo>
                  <a:pt x="429" y="3728"/>
                </a:lnTo>
                <a:lnTo>
                  <a:pt x="485" y="3896"/>
                </a:lnTo>
                <a:lnTo>
                  <a:pt x="596" y="4064"/>
                </a:lnTo>
                <a:lnTo>
                  <a:pt x="708" y="4213"/>
                </a:lnTo>
                <a:lnTo>
                  <a:pt x="839" y="4362"/>
                </a:lnTo>
                <a:lnTo>
                  <a:pt x="988" y="4492"/>
                </a:lnTo>
                <a:lnTo>
                  <a:pt x="1156" y="4623"/>
                </a:lnTo>
                <a:lnTo>
                  <a:pt x="1323" y="4735"/>
                </a:lnTo>
                <a:lnTo>
                  <a:pt x="1510" y="4847"/>
                </a:lnTo>
                <a:lnTo>
                  <a:pt x="1696" y="4940"/>
                </a:lnTo>
                <a:lnTo>
                  <a:pt x="1883" y="5014"/>
                </a:lnTo>
                <a:lnTo>
                  <a:pt x="2069" y="5089"/>
                </a:lnTo>
                <a:lnTo>
                  <a:pt x="2255" y="5126"/>
                </a:lnTo>
                <a:lnTo>
                  <a:pt x="2423" y="5182"/>
                </a:lnTo>
                <a:lnTo>
                  <a:pt x="2591" y="5201"/>
                </a:lnTo>
                <a:lnTo>
                  <a:pt x="2871" y="5201"/>
                </a:lnTo>
                <a:lnTo>
                  <a:pt x="2740" y="5033"/>
                </a:lnTo>
                <a:lnTo>
                  <a:pt x="2628" y="4847"/>
                </a:lnTo>
                <a:lnTo>
                  <a:pt x="2516" y="4641"/>
                </a:lnTo>
                <a:lnTo>
                  <a:pt x="2405" y="4418"/>
                </a:lnTo>
                <a:lnTo>
                  <a:pt x="2200" y="4343"/>
                </a:lnTo>
                <a:lnTo>
                  <a:pt x="1976" y="4250"/>
                </a:lnTo>
                <a:lnTo>
                  <a:pt x="1771" y="4138"/>
                </a:lnTo>
                <a:lnTo>
                  <a:pt x="1584" y="4008"/>
                </a:lnTo>
                <a:lnTo>
                  <a:pt x="1398" y="3877"/>
                </a:lnTo>
                <a:lnTo>
                  <a:pt x="1268" y="3728"/>
                </a:lnTo>
                <a:lnTo>
                  <a:pt x="1156" y="3579"/>
                </a:lnTo>
                <a:lnTo>
                  <a:pt x="1137" y="3504"/>
                </a:lnTo>
                <a:lnTo>
                  <a:pt x="1100" y="3430"/>
                </a:lnTo>
                <a:lnTo>
                  <a:pt x="746" y="1342"/>
                </a:lnTo>
                <a:lnTo>
                  <a:pt x="746" y="1324"/>
                </a:lnTo>
                <a:lnTo>
                  <a:pt x="1007" y="1193"/>
                </a:lnTo>
                <a:lnTo>
                  <a:pt x="1268" y="1063"/>
                </a:lnTo>
                <a:lnTo>
                  <a:pt x="1528" y="969"/>
                </a:lnTo>
                <a:lnTo>
                  <a:pt x="1808" y="895"/>
                </a:lnTo>
                <a:lnTo>
                  <a:pt x="2088" y="820"/>
                </a:lnTo>
                <a:lnTo>
                  <a:pt x="2367" y="783"/>
                </a:lnTo>
                <a:lnTo>
                  <a:pt x="2647" y="764"/>
                </a:lnTo>
                <a:lnTo>
                  <a:pt x="2926" y="746"/>
                </a:lnTo>
                <a:lnTo>
                  <a:pt x="3001" y="746"/>
                </a:lnTo>
                <a:lnTo>
                  <a:pt x="3113" y="634"/>
                </a:lnTo>
                <a:lnTo>
                  <a:pt x="3262" y="559"/>
                </a:lnTo>
                <a:lnTo>
                  <a:pt x="3430" y="485"/>
                </a:lnTo>
                <a:lnTo>
                  <a:pt x="3597" y="447"/>
                </a:lnTo>
                <a:lnTo>
                  <a:pt x="3914" y="410"/>
                </a:lnTo>
                <a:lnTo>
                  <a:pt x="4250" y="392"/>
                </a:lnTo>
                <a:lnTo>
                  <a:pt x="4157" y="280"/>
                </a:lnTo>
                <a:lnTo>
                  <a:pt x="4045" y="187"/>
                </a:lnTo>
                <a:lnTo>
                  <a:pt x="3914" y="112"/>
                </a:lnTo>
                <a:lnTo>
                  <a:pt x="3765" y="75"/>
                </a:lnTo>
                <a:lnTo>
                  <a:pt x="3355" y="19"/>
                </a:lnTo>
                <a:lnTo>
                  <a:pt x="2926" y="0"/>
                </a:lnTo>
                <a:close/>
                <a:moveTo>
                  <a:pt x="4529" y="746"/>
                </a:moveTo>
                <a:lnTo>
                  <a:pt x="4082" y="764"/>
                </a:lnTo>
                <a:lnTo>
                  <a:pt x="3653" y="820"/>
                </a:lnTo>
                <a:lnTo>
                  <a:pt x="3542" y="839"/>
                </a:lnTo>
                <a:lnTo>
                  <a:pt x="3430" y="895"/>
                </a:lnTo>
                <a:lnTo>
                  <a:pt x="3318" y="951"/>
                </a:lnTo>
                <a:lnTo>
                  <a:pt x="3243" y="1025"/>
                </a:lnTo>
                <a:lnTo>
                  <a:pt x="3169" y="1119"/>
                </a:lnTo>
                <a:lnTo>
                  <a:pt x="3094" y="1212"/>
                </a:lnTo>
                <a:lnTo>
                  <a:pt x="3057" y="1324"/>
                </a:lnTo>
                <a:lnTo>
                  <a:pt x="3020" y="1435"/>
                </a:lnTo>
                <a:lnTo>
                  <a:pt x="2647" y="3523"/>
                </a:lnTo>
                <a:lnTo>
                  <a:pt x="2628" y="3728"/>
                </a:lnTo>
                <a:lnTo>
                  <a:pt x="2647" y="3915"/>
                </a:lnTo>
                <a:lnTo>
                  <a:pt x="2703" y="4120"/>
                </a:lnTo>
                <a:lnTo>
                  <a:pt x="2759" y="4306"/>
                </a:lnTo>
                <a:lnTo>
                  <a:pt x="2852" y="4511"/>
                </a:lnTo>
                <a:lnTo>
                  <a:pt x="2964" y="4697"/>
                </a:lnTo>
                <a:lnTo>
                  <a:pt x="3094" y="4884"/>
                </a:lnTo>
                <a:lnTo>
                  <a:pt x="3225" y="5052"/>
                </a:lnTo>
                <a:lnTo>
                  <a:pt x="3374" y="5219"/>
                </a:lnTo>
                <a:lnTo>
                  <a:pt x="3542" y="5387"/>
                </a:lnTo>
                <a:lnTo>
                  <a:pt x="3709" y="5518"/>
                </a:lnTo>
                <a:lnTo>
                  <a:pt x="3877" y="5648"/>
                </a:lnTo>
                <a:lnTo>
                  <a:pt x="4026" y="5741"/>
                </a:lnTo>
                <a:lnTo>
                  <a:pt x="4194" y="5834"/>
                </a:lnTo>
                <a:lnTo>
                  <a:pt x="4343" y="5890"/>
                </a:lnTo>
                <a:lnTo>
                  <a:pt x="4492" y="5928"/>
                </a:lnTo>
                <a:lnTo>
                  <a:pt x="4641" y="5946"/>
                </a:lnTo>
                <a:lnTo>
                  <a:pt x="4809" y="5946"/>
                </a:lnTo>
                <a:lnTo>
                  <a:pt x="4977" y="5909"/>
                </a:lnTo>
                <a:lnTo>
                  <a:pt x="5163" y="5872"/>
                </a:lnTo>
                <a:lnTo>
                  <a:pt x="5368" y="5816"/>
                </a:lnTo>
                <a:lnTo>
                  <a:pt x="5573" y="5741"/>
                </a:lnTo>
                <a:lnTo>
                  <a:pt x="5778" y="5648"/>
                </a:lnTo>
                <a:lnTo>
                  <a:pt x="5965" y="5536"/>
                </a:lnTo>
                <a:lnTo>
                  <a:pt x="6170" y="5424"/>
                </a:lnTo>
                <a:lnTo>
                  <a:pt x="6356" y="5294"/>
                </a:lnTo>
                <a:lnTo>
                  <a:pt x="6524" y="5145"/>
                </a:lnTo>
                <a:lnTo>
                  <a:pt x="6673" y="4996"/>
                </a:lnTo>
                <a:lnTo>
                  <a:pt x="6804" y="4828"/>
                </a:lnTo>
                <a:lnTo>
                  <a:pt x="6915" y="4660"/>
                </a:lnTo>
                <a:lnTo>
                  <a:pt x="6990" y="4492"/>
                </a:lnTo>
                <a:lnTo>
                  <a:pt x="7046" y="4306"/>
                </a:lnTo>
                <a:lnTo>
                  <a:pt x="7400" y="2218"/>
                </a:lnTo>
                <a:lnTo>
                  <a:pt x="7419" y="2088"/>
                </a:lnTo>
                <a:lnTo>
                  <a:pt x="7419" y="1976"/>
                </a:lnTo>
                <a:lnTo>
                  <a:pt x="7381" y="1864"/>
                </a:lnTo>
                <a:lnTo>
                  <a:pt x="7344" y="1752"/>
                </a:lnTo>
                <a:lnTo>
                  <a:pt x="7288" y="1640"/>
                </a:lnTo>
                <a:lnTo>
                  <a:pt x="7214" y="1547"/>
                </a:lnTo>
                <a:lnTo>
                  <a:pt x="7139" y="1473"/>
                </a:lnTo>
                <a:lnTo>
                  <a:pt x="7027" y="1417"/>
                </a:lnTo>
                <a:lnTo>
                  <a:pt x="6636" y="1212"/>
                </a:lnTo>
                <a:lnTo>
                  <a:pt x="6244" y="1044"/>
                </a:lnTo>
                <a:lnTo>
                  <a:pt x="5816" y="913"/>
                </a:lnTo>
                <a:lnTo>
                  <a:pt x="5387" y="820"/>
                </a:lnTo>
                <a:lnTo>
                  <a:pt x="4958" y="764"/>
                </a:lnTo>
                <a:lnTo>
                  <a:pt x="4529" y="74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5578076" y="1414471"/>
            <a:ext cx="90298" cy="181175"/>
          </a:xfrm>
          <a:custGeom>
            <a:rect b="b" l="l" r="r" t="t"/>
            <a:pathLst>
              <a:path extrusionOk="0" h="5947" w="2964">
                <a:moveTo>
                  <a:pt x="1454" y="2237"/>
                </a:moveTo>
                <a:lnTo>
                  <a:pt x="1379" y="2256"/>
                </a:lnTo>
                <a:lnTo>
                  <a:pt x="1323" y="2274"/>
                </a:lnTo>
                <a:lnTo>
                  <a:pt x="1249" y="2311"/>
                </a:lnTo>
                <a:lnTo>
                  <a:pt x="1212" y="2349"/>
                </a:lnTo>
                <a:lnTo>
                  <a:pt x="1174" y="2405"/>
                </a:lnTo>
                <a:lnTo>
                  <a:pt x="1137" y="2479"/>
                </a:lnTo>
                <a:lnTo>
                  <a:pt x="1118" y="2535"/>
                </a:lnTo>
                <a:lnTo>
                  <a:pt x="1100" y="2610"/>
                </a:lnTo>
                <a:lnTo>
                  <a:pt x="1100" y="3821"/>
                </a:lnTo>
                <a:lnTo>
                  <a:pt x="1025" y="3877"/>
                </a:lnTo>
                <a:lnTo>
                  <a:pt x="951" y="3933"/>
                </a:lnTo>
                <a:lnTo>
                  <a:pt x="895" y="4008"/>
                </a:lnTo>
                <a:lnTo>
                  <a:pt x="839" y="4101"/>
                </a:lnTo>
                <a:lnTo>
                  <a:pt x="783" y="4175"/>
                </a:lnTo>
                <a:lnTo>
                  <a:pt x="764" y="4269"/>
                </a:lnTo>
                <a:lnTo>
                  <a:pt x="746" y="4381"/>
                </a:lnTo>
                <a:lnTo>
                  <a:pt x="746" y="4474"/>
                </a:lnTo>
                <a:lnTo>
                  <a:pt x="746" y="4623"/>
                </a:lnTo>
                <a:lnTo>
                  <a:pt x="802" y="4753"/>
                </a:lnTo>
                <a:lnTo>
                  <a:pt x="876" y="4884"/>
                </a:lnTo>
                <a:lnTo>
                  <a:pt x="951" y="4996"/>
                </a:lnTo>
                <a:lnTo>
                  <a:pt x="1063" y="5070"/>
                </a:lnTo>
                <a:lnTo>
                  <a:pt x="1193" y="5145"/>
                </a:lnTo>
                <a:lnTo>
                  <a:pt x="1323" y="5182"/>
                </a:lnTo>
                <a:lnTo>
                  <a:pt x="1473" y="5201"/>
                </a:lnTo>
                <a:lnTo>
                  <a:pt x="1622" y="5182"/>
                </a:lnTo>
                <a:lnTo>
                  <a:pt x="1752" y="5145"/>
                </a:lnTo>
                <a:lnTo>
                  <a:pt x="1883" y="5089"/>
                </a:lnTo>
                <a:lnTo>
                  <a:pt x="1995" y="4996"/>
                </a:lnTo>
                <a:lnTo>
                  <a:pt x="2088" y="4884"/>
                </a:lnTo>
                <a:lnTo>
                  <a:pt x="2162" y="4753"/>
                </a:lnTo>
                <a:lnTo>
                  <a:pt x="2200" y="4604"/>
                </a:lnTo>
                <a:lnTo>
                  <a:pt x="2218" y="4455"/>
                </a:lnTo>
                <a:lnTo>
                  <a:pt x="2218" y="4362"/>
                </a:lnTo>
                <a:lnTo>
                  <a:pt x="2200" y="4269"/>
                </a:lnTo>
                <a:lnTo>
                  <a:pt x="2162" y="4175"/>
                </a:lnTo>
                <a:lnTo>
                  <a:pt x="2125" y="4082"/>
                </a:lnTo>
                <a:lnTo>
                  <a:pt x="2069" y="4008"/>
                </a:lnTo>
                <a:lnTo>
                  <a:pt x="1995" y="3933"/>
                </a:lnTo>
                <a:lnTo>
                  <a:pt x="1939" y="3877"/>
                </a:lnTo>
                <a:lnTo>
                  <a:pt x="1845" y="3821"/>
                </a:lnTo>
                <a:lnTo>
                  <a:pt x="1845" y="2610"/>
                </a:lnTo>
                <a:lnTo>
                  <a:pt x="1845" y="2535"/>
                </a:lnTo>
                <a:lnTo>
                  <a:pt x="1827" y="2461"/>
                </a:lnTo>
                <a:lnTo>
                  <a:pt x="1789" y="2386"/>
                </a:lnTo>
                <a:lnTo>
                  <a:pt x="1734" y="2330"/>
                </a:lnTo>
                <a:lnTo>
                  <a:pt x="1678" y="2293"/>
                </a:lnTo>
                <a:lnTo>
                  <a:pt x="1603" y="2256"/>
                </a:lnTo>
                <a:lnTo>
                  <a:pt x="1529" y="2237"/>
                </a:lnTo>
                <a:close/>
                <a:moveTo>
                  <a:pt x="1510" y="559"/>
                </a:moveTo>
                <a:lnTo>
                  <a:pt x="1622" y="578"/>
                </a:lnTo>
                <a:lnTo>
                  <a:pt x="1715" y="615"/>
                </a:lnTo>
                <a:lnTo>
                  <a:pt x="1808" y="671"/>
                </a:lnTo>
                <a:lnTo>
                  <a:pt x="1883" y="746"/>
                </a:lnTo>
                <a:lnTo>
                  <a:pt x="1939" y="820"/>
                </a:lnTo>
                <a:lnTo>
                  <a:pt x="1995" y="913"/>
                </a:lnTo>
                <a:lnTo>
                  <a:pt x="2032" y="1007"/>
                </a:lnTo>
                <a:lnTo>
                  <a:pt x="2032" y="1119"/>
                </a:lnTo>
                <a:lnTo>
                  <a:pt x="2032" y="3691"/>
                </a:lnTo>
                <a:lnTo>
                  <a:pt x="2162" y="3821"/>
                </a:lnTo>
                <a:lnTo>
                  <a:pt x="2274" y="3989"/>
                </a:lnTo>
                <a:lnTo>
                  <a:pt x="2330" y="4082"/>
                </a:lnTo>
                <a:lnTo>
                  <a:pt x="2367" y="4194"/>
                </a:lnTo>
                <a:lnTo>
                  <a:pt x="2405" y="4325"/>
                </a:lnTo>
                <a:lnTo>
                  <a:pt x="2405" y="4455"/>
                </a:lnTo>
                <a:lnTo>
                  <a:pt x="2386" y="4641"/>
                </a:lnTo>
                <a:lnTo>
                  <a:pt x="2330" y="4809"/>
                </a:lnTo>
                <a:lnTo>
                  <a:pt x="2255" y="4977"/>
                </a:lnTo>
                <a:lnTo>
                  <a:pt x="2144" y="5107"/>
                </a:lnTo>
                <a:lnTo>
                  <a:pt x="1995" y="5219"/>
                </a:lnTo>
                <a:lnTo>
                  <a:pt x="1845" y="5313"/>
                </a:lnTo>
                <a:lnTo>
                  <a:pt x="1659" y="5368"/>
                </a:lnTo>
                <a:lnTo>
                  <a:pt x="1473" y="5387"/>
                </a:lnTo>
                <a:lnTo>
                  <a:pt x="1286" y="5368"/>
                </a:lnTo>
                <a:lnTo>
                  <a:pt x="1118" y="5313"/>
                </a:lnTo>
                <a:lnTo>
                  <a:pt x="951" y="5219"/>
                </a:lnTo>
                <a:lnTo>
                  <a:pt x="820" y="5107"/>
                </a:lnTo>
                <a:lnTo>
                  <a:pt x="708" y="4977"/>
                </a:lnTo>
                <a:lnTo>
                  <a:pt x="615" y="4809"/>
                </a:lnTo>
                <a:lnTo>
                  <a:pt x="578" y="4641"/>
                </a:lnTo>
                <a:lnTo>
                  <a:pt x="559" y="4455"/>
                </a:lnTo>
                <a:lnTo>
                  <a:pt x="559" y="4306"/>
                </a:lnTo>
                <a:lnTo>
                  <a:pt x="597" y="4194"/>
                </a:lnTo>
                <a:lnTo>
                  <a:pt x="634" y="4082"/>
                </a:lnTo>
                <a:lnTo>
                  <a:pt x="690" y="3989"/>
                </a:lnTo>
                <a:lnTo>
                  <a:pt x="802" y="3821"/>
                </a:lnTo>
                <a:lnTo>
                  <a:pt x="913" y="3691"/>
                </a:lnTo>
                <a:lnTo>
                  <a:pt x="913" y="1119"/>
                </a:lnTo>
                <a:lnTo>
                  <a:pt x="932" y="1007"/>
                </a:lnTo>
                <a:lnTo>
                  <a:pt x="969" y="895"/>
                </a:lnTo>
                <a:lnTo>
                  <a:pt x="1025" y="802"/>
                </a:lnTo>
                <a:lnTo>
                  <a:pt x="1100" y="708"/>
                </a:lnTo>
                <a:lnTo>
                  <a:pt x="1174" y="653"/>
                </a:lnTo>
                <a:lnTo>
                  <a:pt x="1286" y="597"/>
                </a:lnTo>
                <a:lnTo>
                  <a:pt x="1398" y="559"/>
                </a:lnTo>
                <a:close/>
                <a:moveTo>
                  <a:pt x="1435" y="0"/>
                </a:moveTo>
                <a:lnTo>
                  <a:pt x="1323" y="19"/>
                </a:lnTo>
                <a:lnTo>
                  <a:pt x="1230" y="37"/>
                </a:lnTo>
                <a:lnTo>
                  <a:pt x="1025" y="112"/>
                </a:lnTo>
                <a:lnTo>
                  <a:pt x="839" y="205"/>
                </a:lnTo>
                <a:lnTo>
                  <a:pt x="671" y="354"/>
                </a:lnTo>
                <a:lnTo>
                  <a:pt x="541" y="522"/>
                </a:lnTo>
                <a:lnTo>
                  <a:pt x="447" y="708"/>
                </a:lnTo>
                <a:lnTo>
                  <a:pt x="391" y="913"/>
                </a:lnTo>
                <a:lnTo>
                  <a:pt x="373" y="1137"/>
                </a:lnTo>
                <a:lnTo>
                  <a:pt x="373" y="3486"/>
                </a:lnTo>
                <a:lnTo>
                  <a:pt x="280" y="3579"/>
                </a:lnTo>
                <a:lnTo>
                  <a:pt x="205" y="3691"/>
                </a:lnTo>
                <a:lnTo>
                  <a:pt x="149" y="3803"/>
                </a:lnTo>
                <a:lnTo>
                  <a:pt x="93" y="3933"/>
                </a:lnTo>
                <a:lnTo>
                  <a:pt x="56" y="4045"/>
                </a:lnTo>
                <a:lnTo>
                  <a:pt x="19" y="4175"/>
                </a:lnTo>
                <a:lnTo>
                  <a:pt x="0" y="4325"/>
                </a:lnTo>
                <a:lnTo>
                  <a:pt x="0" y="4455"/>
                </a:lnTo>
                <a:lnTo>
                  <a:pt x="0" y="4604"/>
                </a:lnTo>
                <a:lnTo>
                  <a:pt x="19" y="4753"/>
                </a:lnTo>
                <a:lnTo>
                  <a:pt x="56" y="4902"/>
                </a:lnTo>
                <a:lnTo>
                  <a:pt x="112" y="5033"/>
                </a:lnTo>
                <a:lnTo>
                  <a:pt x="168" y="5163"/>
                </a:lnTo>
                <a:lnTo>
                  <a:pt x="242" y="5275"/>
                </a:lnTo>
                <a:lnTo>
                  <a:pt x="336" y="5406"/>
                </a:lnTo>
                <a:lnTo>
                  <a:pt x="429" y="5499"/>
                </a:lnTo>
                <a:lnTo>
                  <a:pt x="522" y="5592"/>
                </a:lnTo>
                <a:lnTo>
                  <a:pt x="634" y="5685"/>
                </a:lnTo>
                <a:lnTo>
                  <a:pt x="764" y="5760"/>
                </a:lnTo>
                <a:lnTo>
                  <a:pt x="895" y="5834"/>
                </a:lnTo>
                <a:lnTo>
                  <a:pt x="1025" y="5872"/>
                </a:lnTo>
                <a:lnTo>
                  <a:pt x="1174" y="5909"/>
                </a:lnTo>
                <a:lnTo>
                  <a:pt x="1323" y="5946"/>
                </a:lnTo>
                <a:lnTo>
                  <a:pt x="1622" y="5946"/>
                </a:lnTo>
                <a:lnTo>
                  <a:pt x="1771" y="5909"/>
                </a:lnTo>
                <a:lnTo>
                  <a:pt x="1920" y="5872"/>
                </a:lnTo>
                <a:lnTo>
                  <a:pt x="2050" y="5834"/>
                </a:lnTo>
                <a:lnTo>
                  <a:pt x="2181" y="5760"/>
                </a:lnTo>
                <a:lnTo>
                  <a:pt x="2311" y="5685"/>
                </a:lnTo>
                <a:lnTo>
                  <a:pt x="2423" y="5611"/>
                </a:lnTo>
                <a:lnTo>
                  <a:pt x="2535" y="5518"/>
                </a:lnTo>
                <a:lnTo>
                  <a:pt x="2628" y="5406"/>
                </a:lnTo>
                <a:lnTo>
                  <a:pt x="2703" y="5294"/>
                </a:lnTo>
                <a:lnTo>
                  <a:pt x="2777" y="5163"/>
                </a:lnTo>
                <a:lnTo>
                  <a:pt x="2852" y="5033"/>
                </a:lnTo>
                <a:lnTo>
                  <a:pt x="2889" y="4902"/>
                </a:lnTo>
                <a:lnTo>
                  <a:pt x="2926" y="4753"/>
                </a:lnTo>
                <a:lnTo>
                  <a:pt x="2964" y="4623"/>
                </a:lnTo>
                <a:lnTo>
                  <a:pt x="2964" y="4455"/>
                </a:lnTo>
                <a:lnTo>
                  <a:pt x="2964" y="4325"/>
                </a:lnTo>
                <a:lnTo>
                  <a:pt x="2945" y="4194"/>
                </a:lnTo>
                <a:lnTo>
                  <a:pt x="2908" y="4064"/>
                </a:lnTo>
                <a:lnTo>
                  <a:pt x="2871" y="3933"/>
                </a:lnTo>
                <a:lnTo>
                  <a:pt x="2815" y="3803"/>
                </a:lnTo>
                <a:lnTo>
                  <a:pt x="2740" y="3691"/>
                </a:lnTo>
                <a:lnTo>
                  <a:pt x="2684" y="3579"/>
                </a:lnTo>
                <a:lnTo>
                  <a:pt x="2591" y="3486"/>
                </a:lnTo>
                <a:lnTo>
                  <a:pt x="2591" y="1119"/>
                </a:lnTo>
                <a:lnTo>
                  <a:pt x="2591" y="1007"/>
                </a:lnTo>
                <a:lnTo>
                  <a:pt x="2572" y="895"/>
                </a:lnTo>
                <a:lnTo>
                  <a:pt x="2535" y="783"/>
                </a:lnTo>
                <a:lnTo>
                  <a:pt x="2498" y="671"/>
                </a:lnTo>
                <a:lnTo>
                  <a:pt x="2386" y="485"/>
                </a:lnTo>
                <a:lnTo>
                  <a:pt x="2255" y="317"/>
                </a:lnTo>
                <a:lnTo>
                  <a:pt x="2088" y="187"/>
                </a:lnTo>
                <a:lnTo>
                  <a:pt x="1883" y="93"/>
                </a:lnTo>
                <a:lnTo>
                  <a:pt x="1789" y="56"/>
                </a:lnTo>
                <a:lnTo>
                  <a:pt x="1678" y="19"/>
                </a:lnTo>
                <a:lnTo>
                  <a:pt x="1566" y="19"/>
                </a:lnTo>
                <a:lnTo>
                  <a:pt x="1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5047113" y="1414471"/>
            <a:ext cx="180627" cy="181175"/>
          </a:xfrm>
          <a:custGeom>
            <a:rect b="b" l="l" r="r" t="t"/>
            <a:pathLst>
              <a:path extrusionOk="0" h="5947" w="5929">
                <a:moveTo>
                  <a:pt x="802" y="2703"/>
                </a:moveTo>
                <a:lnTo>
                  <a:pt x="840" y="2722"/>
                </a:lnTo>
                <a:lnTo>
                  <a:pt x="933" y="2777"/>
                </a:lnTo>
                <a:lnTo>
                  <a:pt x="989" y="2871"/>
                </a:lnTo>
                <a:lnTo>
                  <a:pt x="1007" y="2927"/>
                </a:lnTo>
                <a:lnTo>
                  <a:pt x="1026" y="2983"/>
                </a:lnTo>
                <a:lnTo>
                  <a:pt x="1007" y="3038"/>
                </a:lnTo>
                <a:lnTo>
                  <a:pt x="989" y="3094"/>
                </a:lnTo>
                <a:lnTo>
                  <a:pt x="933" y="3188"/>
                </a:lnTo>
                <a:lnTo>
                  <a:pt x="840" y="3243"/>
                </a:lnTo>
                <a:lnTo>
                  <a:pt x="802" y="3262"/>
                </a:lnTo>
                <a:lnTo>
                  <a:pt x="690" y="3262"/>
                </a:lnTo>
                <a:lnTo>
                  <a:pt x="635" y="3243"/>
                </a:lnTo>
                <a:lnTo>
                  <a:pt x="541" y="3188"/>
                </a:lnTo>
                <a:lnTo>
                  <a:pt x="485" y="3094"/>
                </a:lnTo>
                <a:lnTo>
                  <a:pt x="467" y="3038"/>
                </a:lnTo>
                <a:lnTo>
                  <a:pt x="467" y="2983"/>
                </a:lnTo>
                <a:lnTo>
                  <a:pt x="467" y="2927"/>
                </a:lnTo>
                <a:lnTo>
                  <a:pt x="485" y="2871"/>
                </a:lnTo>
                <a:lnTo>
                  <a:pt x="541" y="2777"/>
                </a:lnTo>
                <a:lnTo>
                  <a:pt x="635" y="2722"/>
                </a:lnTo>
                <a:lnTo>
                  <a:pt x="690" y="2703"/>
                </a:lnTo>
                <a:close/>
                <a:moveTo>
                  <a:pt x="280" y="373"/>
                </a:moveTo>
                <a:lnTo>
                  <a:pt x="224" y="392"/>
                </a:lnTo>
                <a:lnTo>
                  <a:pt x="169" y="392"/>
                </a:lnTo>
                <a:lnTo>
                  <a:pt x="75" y="466"/>
                </a:lnTo>
                <a:lnTo>
                  <a:pt x="19" y="541"/>
                </a:lnTo>
                <a:lnTo>
                  <a:pt x="1" y="597"/>
                </a:lnTo>
                <a:lnTo>
                  <a:pt x="1" y="653"/>
                </a:lnTo>
                <a:lnTo>
                  <a:pt x="1" y="3449"/>
                </a:lnTo>
                <a:lnTo>
                  <a:pt x="1" y="3504"/>
                </a:lnTo>
                <a:lnTo>
                  <a:pt x="19" y="3542"/>
                </a:lnTo>
                <a:lnTo>
                  <a:pt x="75" y="3635"/>
                </a:lnTo>
                <a:lnTo>
                  <a:pt x="169" y="3691"/>
                </a:lnTo>
                <a:lnTo>
                  <a:pt x="224" y="3709"/>
                </a:lnTo>
                <a:lnTo>
                  <a:pt x="280" y="3728"/>
                </a:lnTo>
                <a:lnTo>
                  <a:pt x="1194" y="3728"/>
                </a:lnTo>
                <a:lnTo>
                  <a:pt x="1250" y="3709"/>
                </a:lnTo>
                <a:lnTo>
                  <a:pt x="1306" y="3691"/>
                </a:lnTo>
                <a:lnTo>
                  <a:pt x="1399" y="3635"/>
                </a:lnTo>
                <a:lnTo>
                  <a:pt x="1455" y="3542"/>
                </a:lnTo>
                <a:lnTo>
                  <a:pt x="1473" y="3504"/>
                </a:lnTo>
                <a:lnTo>
                  <a:pt x="1473" y="3449"/>
                </a:lnTo>
                <a:lnTo>
                  <a:pt x="1473" y="653"/>
                </a:lnTo>
                <a:lnTo>
                  <a:pt x="1473" y="597"/>
                </a:lnTo>
                <a:lnTo>
                  <a:pt x="1455" y="541"/>
                </a:lnTo>
                <a:lnTo>
                  <a:pt x="1399" y="466"/>
                </a:lnTo>
                <a:lnTo>
                  <a:pt x="1306" y="392"/>
                </a:lnTo>
                <a:lnTo>
                  <a:pt x="1250" y="392"/>
                </a:lnTo>
                <a:lnTo>
                  <a:pt x="1194" y="373"/>
                </a:lnTo>
                <a:close/>
                <a:moveTo>
                  <a:pt x="3990" y="0"/>
                </a:moveTo>
                <a:lnTo>
                  <a:pt x="3785" y="19"/>
                </a:lnTo>
                <a:lnTo>
                  <a:pt x="3580" y="37"/>
                </a:lnTo>
                <a:lnTo>
                  <a:pt x="3393" y="75"/>
                </a:lnTo>
                <a:lnTo>
                  <a:pt x="3225" y="131"/>
                </a:lnTo>
                <a:lnTo>
                  <a:pt x="2890" y="242"/>
                </a:lnTo>
                <a:lnTo>
                  <a:pt x="2592" y="373"/>
                </a:lnTo>
                <a:lnTo>
                  <a:pt x="2293" y="503"/>
                </a:lnTo>
                <a:lnTo>
                  <a:pt x="2144" y="541"/>
                </a:lnTo>
                <a:lnTo>
                  <a:pt x="1995" y="559"/>
                </a:lnTo>
                <a:lnTo>
                  <a:pt x="1939" y="578"/>
                </a:lnTo>
                <a:lnTo>
                  <a:pt x="1883" y="597"/>
                </a:lnTo>
                <a:lnTo>
                  <a:pt x="1865" y="653"/>
                </a:lnTo>
                <a:lnTo>
                  <a:pt x="1846" y="708"/>
                </a:lnTo>
                <a:lnTo>
                  <a:pt x="1846" y="3188"/>
                </a:lnTo>
                <a:lnTo>
                  <a:pt x="1865" y="3243"/>
                </a:lnTo>
                <a:lnTo>
                  <a:pt x="1902" y="3281"/>
                </a:lnTo>
                <a:lnTo>
                  <a:pt x="2051" y="3449"/>
                </a:lnTo>
                <a:lnTo>
                  <a:pt x="2200" y="3616"/>
                </a:lnTo>
                <a:lnTo>
                  <a:pt x="2443" y="3970"/>
                </a:lnTo>
                <a:lnTo>
                  <a:pt x="2666" y="4287"/>
                </a:lnTo>
                <a:lnTo>
                  <a:pt x="2797" y="4455"/>
                </a:lnTo>
                <a:lnTo>
                  <a:pt x="2927" y="4586"/>
                </a:lnTo>
                <a:lnTo>
                  <a:pt x="2983" y="4660"/>
                </a:lnTo>
                <a:lnTo>
                  <a:pt x="3039" y="4735"/>
                </a:lnTo>
                <a:lnTo>
                  <a:pt x="3114" y="4902"/>
                </a:lnTo>
                <a:lnTo>
                  <a:pt x="3170" y="5089"/>
                </a:lnTo>
                <a:lnTo>
                  <a:pt x="3225" y="5275"/>
                </a:lnTo>
                <a:lnTo>
                  <a:pt x="3281" y="5480"/>
                </a:lnTo>
                <a:lnTo>
                  <a:pt x="3356" y="5685"/>
                </a:lnTo>
                <a:lnTo>
                  <a:pt x="3393" y="5797"/>
                </a:lnTo>
                <a:lnTo>
                  <a:pt x="3468" y="5872"/>
                </a:lnTo>
                <a:lnTo>
                  <a:pt x="3542" y="5928"/>
                </a:lnTo>
                <a:lnTo>
                  <a:pt x="3617" y="5946"/>
                </a:lnTo>
                <a:lnTo>
                  <a:pt x="3729" y="5946"/>
                </a:lnTo>
                <a:lnTo>
                  <a:pt x="3859" y="5928"/>
                </a:lnTo>
                <a:lnTo>
                  <a:pt x="4008" y="5872"/>
                </a:lnTo>
                <a:lnTo>
                  <a:pt x="4139" y="5797"/>
                </a:lnTo>
                <a:lnTo>
                  <a:pt x="4195" y="5741"/>
                </a:lnTo>
                <a:lnTo>
                  <a:pt x="4251" y="5667"/>
                </a:lnTo>
                <a:lnTo>
                  <a:pt x="4307" y="5592"/>
                </a:lnTo>
                <a:lnTo>
                  <a:pt x="4363" y="5518"/>
                </a:lnTo>
                <a:lnTo>
                  <a:pt x="4400" y="5406"/>
                </a:lnTo>
                <a:lnTo>
                  <a:pt x="4418" y="5294"/>
                </a:lnTo>
                <a:lnTo>
                  <a:pt x="4437" y="5145"/>
                </a:lnTo>
                <a:lnTo>
                  <a:pt x="4456" y="4996"/>
                </a:lnTo>
                <a:lnTo>
                  <a:pt x="4437" y="4828"/>
                </a:lnTo>
                <a:lnTo>
                  <a:pt x="4400" y="4660"/>
                </a:lnTo>
                <a:lnTo>
                  <a:pt x="4344" y="4530"/>
                </a:lnTo>
                <a:lnTo>
                  <a:pt x="4288" y="4399"/>
                </a:lnTo>
                <a:lnTo>
                  <a:pt x="4157" y="4138"/>
                </a:lnTo>
                <a:lnTo>
                  <a:pt x="4102" y="4026"/>
                </a:lnTo>
                <a:lnTo>
                  <a:pt x="4064" y="3896"/>
                </a:lnTo>
                <a:lnTo>
                  <a:pt x="5388" y="3896"/>
                </a:lnTo>
                <a:lnTo>
                  <a:pt x="5518" y="3840"/>
                </a:lnTo>
                <a:lnTo>
                  <a:pt x="5630" y="3784"/>
                </a:lnTo>
                <a:lnTo>
                  <a:pt x="5742" y="3691"/>
                </a:lnTo>
                <a:lnTo>
                  <a:pt x="5816" y="3598"/>
                </a:lnTo>
                <a:lnTo>
                  <a:pt x="5872" y="3486"/>
                </a:lnTo>
                <a:lnTo>
                  <a:pt x="5928" y="3355"/>
                </a:lnTo>
                <a:lnTo>
                  <a:pt x="5928" y="3225"/>
                </a:lnTo>
                <a:lnTo>
                  <a:pt x="5928" y="3076"/>
                </a:lnTo>
                <a:lnTo>
                  <a:pt x="5872" y="2927"/>
                </a:lnTo>
                <a:lnTo>
                  <a:pt x="5798" y="2777"/>
                </a:lnTo>
                <a:lnTo>
                  <a:pt x="5705" y="2666"/>
                </a:lnTo>
                <a:lnTo>
                  <a:pt x="5742" y="2554"/>
                </a:lnTo>
                <a:lnTo>
                  <a:pt x="5761" y="2442"/>
                </a:lnTo>
                <a:lnTo>
                  <a:pt x="5779" y="2311"/>
                </a:lnTo>
                <a:lnTo>
                  <a:pt x="5779" y="2200"/>
                </a:lnTo>
                <a:lnTo>
                  <a:pt x="5761" y="2069"/>
                </a:lnTo>
                <a:lnTo>
                  <a:pt x="5723" y="1957"/>
                </a:lnTo>
                <a:lnTo>
                  <a:pt x="5667" y="1845"/>
                </a:lnTo>
                <a:lnTo>
                  <a:pt x="5593" y="1734"/>
                </a:lnTo>
                <a:lnTo>
                  <a:pt x="5630" y="1622"/>
                </a:lnTo>
                <a:lnTo>
                  <a:pt x="5649" y="1510"/>
                </a:lnTo>
                <a:lnTo>
                  <a:pt x="5630" y="1379"/>
                </a:lnTo>
                <a:lnTo>
                  <a:pt x="5611" y="1268"/>
                </a:lnTo>
                <a:lnTo>
                  <a:pt x="5574" y="1156"/>
                </a:lnTo>
                <a:lnTo>
                  <a:pt x="5537" y="1044"/>
                </a:lnTo>
                <a:lnTo>
                  <a:pt x="5481" y="951"/>
                </a:lnTo>
                <a:lnTo>
                  <a:pt x="5406" y="876"/>
                </a:lnTo>
                <a:lnTo>
                  <a:pt x="5444" y="727"/>
                </a:lnTo>
                <a:lnTo>
                  <a:pt x="5425" y="578"/>
                </a:lnTo>
                <a:lnTo>
                  <a:pt x="5406" y="466"/>
                </a:lnTo>
                <a:lnTo>
                  <a:pt x="5332" y="354"/>
                </a:lnTo>
                <a:lnTo>
                  <a:pt x="5239" y="242"/>
                </a:lnTo>
                <a:lnTo>
                  <a:pt x="5108" y="149"/>
                </a:lnTo>
                <a:lnTo>
                  <a:pt x="4940" y="93"/>
                </a:lnTo>
                <a:lnTo>
                  <a:pt x="4773" y="56"/>
                </a:lnTo>
                <a:lnTo>
                  <a:pt x="4586" y="19"/>
                </a:lnTo>
                <a:lnTo>
                  <a:pt x="4400" y="19"/>
                </a:lnTo>
                <a:lnTo>
                  <a:pt x="40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4534916" y="1414471"/>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4099946" y="1414471"/>
            <a:ext cx="135752" cy="181175"/>
          </a:xfrm>
          <a:custGeom>
            <a:rect b="b" l="l" r="r" t="t"/>
            <a:pathLst>
              <a:path extrusionOk="0" h="5947" w="4456">
                <a:moveTo>
                  <a:pt x="634" y="0"/>
                </a:moveTo>
                <a:lnTo>
                  <a:pt x="578" y="19"/>
                </a:lnTo>
                <a:lnTo>
                  <a:pt x="541" y="37"/>
                </a:lnTo>
                <a:lnTo>
                  <a:pt x="448" y="93"/>
                </a:lnTo>
                <a:lnTo>
                  <a:pt x="392" y="168"/>
                </a:lnTo>
                <a:lnTo>
                  <a:pt x="373" y="224"/>
                </a:lnTo>
                <a:lnTo>
                  <a:pt x="355" y="280"/>
                </a:lnTo>
                <a:lnTo>
                  <a:pt x="355" y="839"/>
                </a:lnTo>
                <a:lnTo>
                  <a:pt x="373" y="895"/>
                </a:lnTo>
                <a:lnTo>
                  <a:pt x="392" y="951"/>
                </a:lnTo>
                <a:lnTo>
                  <a:pt x="448" y="1044"/>
                </a:lnTo>
                <a:lnTo>
                  <a:pt x="541" y="1100"/>
                </a:lnTo>
                <a:lnTo>
                  <a:pt x="578" y="1119"/>
                </a:lnTo>
                <a:lnTo>
                  <a:pt x="1138" y="1119"/>
                </a:lnTo>
                <a:lnTo>
                  <a:pt x="988" y="2498"/>
                </a:lnTo>
                <a:lnTo>
                  <a:pt x="783" y="2591"/>
                </a:lnTo>
                <a:lnTo>
                  <a:pt x="597" y="2722"/>
                </a:lnTo>
                <a:lnTo>
                  <a:pt x="429" y="2871"/>
                </a:lnTo>
                <a:lnTo>
                  <a:pt x="280" y="3038"/>
                </a:lnTo>
                <a:lnTo>
                  <a:pt x="168" y="3206"/>
                </a:lnTo>
                <a:lnTo>
                  <a:pt x="75" y="3393"/>
                </a:lnTo>
                <a:lnTo>
                  <a:pt x="19" y="3598"/>
                </a:lnTo>
                <a:lnTo>
                  <a:pt x="1" y="3821"/>
                </a:lnTo>
                <a:lnTo>
                  <a:pt x="1" y="3877"/>
                </a:lnTo>
                <a:lnTo>
                  <a:pt x="19" y="3915"/>
                </a:lnTo>
                <a:lnTo>
                  <a:pt x="75" y="4008"/>
                </a:lnTo>
                <a:lnTo>
                  <a:pt x="168" y="4064"/>
                </a:lnTo>
                <a:lnTo>
                  <a:pt x="206" y="4082"/>
                </a:lnTo>
                <a:lnTo>
                  <a:pt x="1846" y="4082"/>
                </a:lnTo>
                <a:lnTo>
                  <a:pt x="1846" y="5294"/>
                </a:lnTo>
                <a:lnTo>
                  <a:pt x="1865" y="5331"/>
                </a:lnTo>
                <a:lnTo>
                  <a:pt x="2144" y="5890"/>
                </a:lnTo>
                <a:lnTo>
                  <a:pt x="2181" y="5928"/>
                </a:lnTo>
                <a:lnTo>
                  <a:pt x="2219" y="5946"/>
                </a:lnTo>
                <a:lnTo>
                  <a:pt x="2275" y="5928"/>
                </a:lnTo>
                <a:lnTo>
                  <a:pt x="2312" y="5890"/>
                </a:lnTo>
                <a:lnTo>
                  <a:pt x="2573" y="5331"/>
                </a:lnTo>
                <a:lnTo>
                  <a:pt x="2591" y="5294"/>
                </a:lnTo>
                <a:lnTo>
                  <a:pt x="2591" y="4082"/>
                </a:lnTo>
                <a:lnTo>
                  <a:pt x="4232" y="4082"/>
                </a:lnTo>
                <a:lnTo>
                  <a:pt x="4269" y="4064"/>
                </a:lnTo>
                <a:lnTo>
                  <a:pt x="4362" y="4008"/>
                </a:lnTo>
                <a:lnTo>
                  <a:pt x="4418" y="3915"/>
                </a:lnTo>
                <a:lnTo>
                  <a:pt x="4437" y="3877"/>
                </a:lnTo>
                <a:lnTo>
                  <a:pt x="4455" y="3821"/>
                </a:lnTo>
                <a:lnTo>
                  <a:pt x="4418" y="3598"/>
                </a:lnTo>
                <a:lnTo>
                  <a:pt x="4362" y="3393"/>
                </a:lnTo>
                <a:lnTo>
                  <a:pt x="4288" y="3206"/>
                </a:lnTo>
                <a:lnTo>
                  <a:pt x="4157" y="3020"/>
                </a:lnTo>
                <a:lnTo>
                  <a:pt x="4008" y="2871"/>
                </a:lnTo>
                <a:lnTo>
                  <a:pt x="3840" y="2722"/>
                </a:lnTo>
                <a:lnTo>
                  <a:pt x="3654" y="2591"/>
                </a:lnTo>
                <a:lnTo>
                  <a:pt x="3449" y="2498"/>
                </a:lnTo>
                <a:lnTo>
                  <a:pt x="3300" y="1119"/>
                </a:lnTo>
                <a:lnTo>
                  <a:pt x="3859" y="1119"/>
                </a:lnTo>
                <a:lnTo>
                  <a:pt x="3915" y="1100"/>
                </a:lnTo>
                <a:lnTo>
                  <a:pt x="3989" y="1044"/>
                </a:lnTo>
                <a:lnTo>
                  <a:pt x="4045" y="951"/>
                </a:lnTo>
                <a:lnTo>
                  <a:pt x="4064" y="895"/>
                </a:lnTo>
                <a:lnTo>
                  <a:pt x="4083" y="839"/>
                </a:lnTo>
                <a:lnTo>
                  <a:pt x="4083" y="280"/>
                </a:lnTo>
                <a:lnTo>
                  <a:pt x="4064" y="224"/>
                </a:lnTo>
                <a:lnTo>
                  <a:pt x="4045" y="168"/>
                </a:lnTo>
                <a:lnTo>
                  <a:pt x="3989" y="93"/>
                </a:lnTo>
                <a:lnTo>
                  <a:pt x="3915" y="37"/>
                </a:lnTo>
                <a:lnTo>
                  <a:pt x="3859" y="19"/>
                </a:lnTo>
                <a:lnTo>
                  <a:pt x="38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3643955" y="1414471"/>
            <a:ext cx="175509" cy="175478"/>
          </a:xfrm>
          <a:custGeom>
            <a:rect b="b" l="l" r="r" t="t"/>
            <a:pathLst>
              <a:path extrusionOk="0" h="5760" w="5761">
                <a:moveTo>
                  <a:pt x="1511" y="1640"/>
                </a:moveTo>
                <a:lnTo>
                  <a:pt x="1567" y="1659"/>
                </a:lnTo>
                <a:lnTo>
                  <a:pt x="2480" y="2200"/>
                </a:lnTo>
                <a:lnTo>
                  <a:pt x="2536" y="2256"/>
                </a:lnTo>
                <a:lnTo>
                  <a:pt x="2554" y="2330"/>
                </a:lnTo>
                <a:lnTo>
                  <a:pt x="2536" y="2386"/>
                </a:lnTo>
                <a:lnTo>
                  <a:pt x="2480" y="2442"/>
                </a:lnTo>
                <a:lnTo>
                  <a:pt x="1567" y="3001"/>
                </a:lnTo>
                <a:lnTo>
                  <a:pt x="1511" y="3020"/>
                </a:lnTo>
                <a:lnTo>
                  <a:pt x="1455" y="3020"/>
                </a:lnTo>
                <a:lnTo>
                  <a:pt x="1417" y="3001"/>
                </a:lnTo>
                <a:lnTo>
                  <a:pt x="1380" y="2983"/>
                </a:lnTo>
                <a:lnTo>
                  <a:pt x="1361" y="2927"/>
                </a:lnTo>
                <a:lnTo>
                  <a:pt x="1343" y="2889"/>
                </a:lnTo>
                <a:lnTo>
                  <a:pt x="1361" y="2833"/>
                </a:lnTo>
                <a:lnTo>
                  <a:pt x="1380" y="2796"/>
                </a:lnTo>
                <a:lnTo>
                  <a:pt x="1772" y="2330"/>
                </a:lnTo>
                <a:lnTo>
                  <a:pt x="1380" y="1864"/>
                </a:lnTo>
                <a:lnTo>
                  <a:pt x="1361" y="1808"/>
                </a:lnTo>
                <a:lnTo>
                  <a:pt x="1343" y="1771"/>
                </a:lnTo>
                <a:lnTo>
                  <a:pt x="1361" y="1715"/>
                </a:lnTo>
                <a:lnTo>
                  <a:pt x="1380" y="1678"/>
                </a:lnTo>
                <a:lnTo>
                  <a:pt x="1417" y="1659"/>
                </a:lnTo>
                <a:lnTo>
                  <a:pt x="1455" y="1640"/>
                </a:lnTo>
                <a:close/>
                <a:moveTo>
                  <a:pt x="4307" y="1640"/>
                </a:moveTo>
                <a:lnTo>
                  <a:pt x="4344" y="1659"/>
                </a:lnTo>
                <a:lnTo>
                  <a:pt x="4381" y="1678"/>
                </a:lnTo>
                <a:lnTo>
                  <a:pt x="4400" y="1715"/>
                </a:lnTo>
                <a:lnTo>
                  <a:pt x="4418" y="1771"/>
                </a:lnTo>
                <a:lnTo>
                  <a:pt x="4400" y="1808"/>
                </a:lnTo>
                <a:lnTo>
                  <a:pt x="4381" y="1864"/>
                </a:lnTo>
                <a:lnTo>
                  <a:pt x="3990" y="2330"/>
                </a:lnTo>
                <a:lnTo>
                  <a:pt x="4381" y="2796"/>
                </a:lnTo>
                <a:lnTo>
                  <a:pt x="4400" y="2833"/>
                </a:lnTo>
                <a:lnTo>
                  <a:pt x="4418" y="2889"/>
                </a:lnTo>
                <a:lnTo>
                  <a:pt x="4400" y="2927"/>
                </a:lnTo>
                <a:lnTo>
                  <a:pt x="4381" y="2983"/>
                </a:lnTo>
                <a:lnTo>
                  <a:pt x="4344" y="3001"/>
                </a:lnTo>
                <a:lnTo>
                  <a:pt x="4307" y="3020"/>
                </a:lnTo>
                <a:lnTo>
                  <a:pt x="4251" y="3020"/>
                </a:lnTo>
                <a:lnTo>
                  <a:pt x="4195" y="3001"/>
                </a:lnTo>
                <a:lnTo>
                  <a:pt x="3281" y="2442"/>
                </a:lnTo>
                <a:lnTo>
                  <a:pt x="3225" y="2386"/>
                </a:lnTo>
                <a:lnTo>
                  <a:pt x="3207" y="2330"/>
                </a:lnTo>
                <a:lnTo>
                  <a:pt x="3225" y="2256"/>
                </a:lnTo>
                <a:lnTo>
                  <a:pt x="3281" y="2200"/>
                </a:lnTo>
                <a:lnTo>
                  <a:pt x="4195" y="1659"/>
                </a:lnTo>
                <a:lnTo>
                  <a:pt x="4251" y="1640"/>
                </a:lnTo>
                <a:close/>
                <a:moveTo>
                  <a:pt x="3002" y="3262"/>
                </a:moveTo>
                <a:lnTo>
                  <a:pt x="3114" y="3281"/>
                </a:lnTo>
                <a:lnTo>
                  <a:pt x="3337" y="3355"/>
                </a:lnTo>
                <a:lnTo>
                  <a:pt x="3580" y="3449"/>
                </a:lnTo>
                <a:lnTo>
                  <a:pt x="3785" y="3598"/>
                </a:lnTo>
                <a:lnTo>
                  <a:pt x="3971" y="3784"/>
                </a:lnTo>
                <a:lnTo>
                  <a:pt x="4064" y="3877"/>
                </a:lnTo>
                <a:lnTo>
                  <a:pt x="4139" y="3989"/>
                </a:lnTo>
                <a:lnTo>
                  <a:pt x="4195" y="4101"/>
                </a:lnTo>
                <a:lnTo>
                  <a:pt x="4251" y="4231"/>
                </a:lnTo>
                <a:lnTo>
                  <a:pt x="4288" y="4362"/>
                </a:lnTo>
                <a:lnTo>
                  <a:pt x="4307" y="4492"/>
                </a:lnTo>
                <a:lnTo>
                  <a:pt x="4307" y="4548"/>
                </a:lnTo>
                <a:lnTo>
                  <a:pt x="4307" y="4604"/>
                </a:lnTo>
                <a:lnTo>
                  <a:pt x="4251" y="4697"/>
                </a:lnTo>
                <a:lnTo>
                  <a:pt x="4232" y="4716"/>
                </a:lnTo>
                <a:lnTo>
                  <a:pt x="4195" y="4735"/>
                </a:lnTo>
                <a:lnTo>
                  <a:pt x="4102" y="4735"/>
                </a:lnTo>
                <a:lnTo>
                  <a:pt x="3859" y="4641"/>
                </a:lnTo>
                <a:lnTo>
                  <a:pt x="3561" y="4586"/>
                </a:lnTo>
                <a:lnTo>
                  <a:pt x="3225" y="4548"/>
                </a:lnTo>
                <a:lnTo>
                  <a:pt x="2871" y="4530"/>
                </a:lnTo>
                <a:lnTo>
                  <a:pt x="2536" y="4548"/>
                </a:lnTo>
                <a:lnTo>
                  <a:pt x="2200" y="4586"/>
                </a:lnTo>
                <a:lnTo>
                  <a:pt x="1902" y="4641"/>
                </a:lnTo>
                <a:lnTo>
                  <a:pt x="1660" y="4735"/>
                </a:lnTo>
                <a:lnTo>
                  <a:pt x="1567" y="4735"/>
                </a:lnTo>
                <a:lnTo>
                  <a:pt x="1529" y="4716"/>
                </a:lnTo>
                <a:lnTo>
                  <a:pt x="1511" y="4679"/>
                </a:lnTo>
                <a:lnTo>
                  <a:pt x="1455" y="4604"/>
                </a:lnTo>
                <a:lnTo>
                  <a:pt x="1455" y="4548"/>
                </a:lnTo>
                <a:lnTo>
                  <a:pt x="1455" y="4492"/>
                </a:lnTo>
                <a:lnTo>
                  <a:pt x="1473" y="4362"/>
                </a:lnTo>
                <a:lnTo>
                  <a:pt x="1511" y="4231"/>
                </a:lnTo>
                <a:lnTo>
                  <a:pt x="1567" y="4101"/>
                </a:lnTo>
                <a:lnTo>
                  <a:pt x="1622" y="3989"/>
                </a:lnTo>
                <a:lnTo>
                  <a:pt x="1697" y="3877"/>
                </a:lnTo>
                <a:lnTo>
                  <a:pt x="1790" y="3784"/>
                </a:lnTo>
                <a:lnTo>
                  <a:pt x="1977" y="3598"/>
                </a:lnTo>
                <a:lnTo>
                  <a:pt x="2182" y="3449"/>
                </a:lnTo>
                <a:lnTo>
                  <a:pt x="2424" y="3355"/>
                </a:lnTo>
                <a:lnTo>
                  <a:pt x="2648" y="3281"/>
                </a:lnTo>
                <a:lnTo>
                  <a:pt x="2759" y="3262"/>
                </a:lnTo>
                <a:close/>
                <a:moveTo>
                  <a:pt x="2871" y="0"/>
                </a:moveTo>
                <a:lnTo>
                  <a:pt x="2592" y="19"/>
                </a:lnTo>
                <a:lnTo>
                  <a:pt x="2293" y="75"/>
                </a:lnTo>
                <a:lnTo>
                  <a:pt x="2033" y="131"/>
                </a:lnTo>
                <a:lnTo>
                  <a:pt x="1753" y="224"/>
                </a:lnTo>
                <a:lnTo>
                  <a:pt x="1511" y="354"/>
                </a:lnTo>
                <a:lnTo>
                  <a:pt x="1268" y="503"/>
                </a:lnTo>
                <a:lnTo>
                  <a:pt x="1045" y="671"/>
                </a:lnTo>
                <a:lnTo>
                  <a:pt x="840" y="858"/>
                </a:lnTo>
                <a:lnTo>
                  <a:pt x="653" y="1063"/>
                </a:lnTo>
                <a:lnTo>
                  <a:pt x="504" y="1268"/>
                </a:lnTo>
                <a:lnTo>
                  <a:pt x="355" y="1510"/>
                </a:lnTo>
                <a:lnTo>
                  <a:pt x="224" y="1771"/>
                </a:lnTo>
                <a:lnTo>
                  <a:pt x="131" y="2032"/>
                </a:lnTo>
                <a:lnTo>
                  <a:pt x="57" y="2311"/>
                </a:lnTo>
                <a:lnTo>
                  <a:pt x="19" y="2591"/>
                </a:lnTo>
                <a:lnTo>
                  <a:pt x="1" y="2889"/>
                </a:lnTo>
                <a:lnTo>
                  <a:pt x="19" y="3188"/>
                </a:lnTo>
                <a:lnTo>
                  <a:pt x="57" y="3467"/>
                </a:lnTo>
                <a:lnTo>
                  <a:pt x="131" y="3747"/>
                </a:lnTo>
                <a:lnTo>
                  <a:pt x="224" y="4008"/>
                </a:lnTo>
                <a:lnTo>
                  <a:pt x="355" y="4250"/>
                </a:lnTo>
                <a:lnTo>
                  <a:pt x="504" y="4492"/>
                </a:lnTo>
                <a:lnTo>
                  <a:pt x="653" y="4716"/>
                </a:lnTo>
                <a:lnTo>
                  <a:pt x="840" y="4921"/>
                </a:lnTo>
                <a:lnTo>
                  <a:pt x="1045" y="5107"/>
                </a:lnTo>
                <a:lnTo>
                  <a:pt x="1268" y="5275"/>
                </a:lnTo>
                <a:lnTo>
                  <a:pt x="1511" y="5406"/>
                </a:lnTo>
                <a:lnTo>
                  <a:pt x="1753" y="5536"/>
                </a:lnTo>
                <a:lnTo>
                  <a:pt x="2033" y="5629"/>
                </a:lnTo>
                <a:lnTo>
                  <a:pt x="2293" y="5704"/>
                </a:lnTo>
                <a:lnTo>
                  <a:pt x="2592" y="5741"/>
                </a:lnTo>
                <a:lnTo>
                  <a:pt x="2871" y="5760"/>
                </a:lnTo>
                <a:lnTo>
                  <a:pt x="3170" y="5741"/>
                </a:lnTo>
                <a:lnTo>
                  <a:pt x="3468" y="5704"/>
                </a:lnTo>
                <a:lnTo>
                  <a:pt x="3729" y="5629"/>
                </a:lnTo>
                <a:lnTo>
                  <a:pt x="4008" y="5536"/>
                </a:lnTo>
                <a:lnTo>
                  <a:pt x="4251" y="5406"/>
                </a:lnTo>
                <a:lnTo>
                  <a:pt x="4493" y="5275"/>
                </a:lnTo>
                <a:lnTo>
                  <a:pt x="4717" y="5107"/>
                </a:lnTo>
                <a:lnTo>
                  <a:pt x="4922" y="4921"/>
                </a:lnTo>
                <a:lnTo>
                  <a:pt x="5108" y="4716"/>
                </a:lnTo>
                <a:lnTo>
                  <a:pt x="5257" y="4492"/>
                </a:lnTo>
                <a:lnTo>
                  <a:pt x="5406" y="4250"/>
                </a:lnTo>
                <a:lnTo>
                  <a:pt x="5537" y="4008"/>
                </a:lnTo>
                <a:lnTo>
                  <a:pt x="5630" y="3747"/>
                </a:lnTo>
                <a:lnTo>
                  <a:pt x="5705" y="3467"/>
                </a:lnTo>
                <a:lnTo>
                  <a:pt x="5742" y="3188"/>
                </a:lnTo>
                <a:lnTo>
                  <a:pt x="5760" y="2889"/>
                </a:lnTo>
                <a:lnTo>
                  <a:pt x="5742" y="2591"/>
                </a:lnTo>
                <a:lnTo>
                  <a:pt x="5705" y="2311"/>
                </a:lnTo>
                <a:lnTo>
                  <a:pt x="5630" y="2032"/>
                </a:lnTo>
                <a:lnTo>
                  <a:pt x="5537" y="1771"/>
                </a:lnTo>
                <a:lnTo>
                  <a:pt x="5406" y="1510"/>
                </a:lnTo>
                <a:lnTo>
                  <a:pt x="5257" y="1268"/>
                </a:lnTo>
                <a:lnTo>
                  <a:pt x="5108" y="1063"/>
                </a:lnTo>
                <a:lnTo>
                  <a:pt x="4922" y="858"/>
                </a:lnTo>
                <a:lnTo>
                  <a:pt x="4717" y="671"/>
                </a:lnTo>
                <a:lnTo>
                  <a:pt x="4493" y="503"/>
                </a:lnTo>
                <a:lnTo>
                  <a:pt x="4251" y="354"/>
                </a:lnTo>
                <a:lnTo>
                  <a:pt x="4008" y="224"/>
                </a:lnTo>
                <a:lnTo>
                  <a:pt x="3729" y="131"/>
                </a:lnTo>
                <a:lnTo>
                  <a:pt x="3468" y="75"/>
                </a:lnTo>
                <a:lnTo>
                  <a:pt x="3170" y="19"/>
                </a:lnTo>
                <a:lnTo>
                  <a:pt x="28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3208436" y="1414471"/>
            <a:ext cx="180597" cy="181175"/>
          </a:xfrm>
          <a:custGeom>
            <a:rect b="b" l="l" r="r" t="t"/>
            <a:pathLst>
              <a:path extrusionOk="0" h="5947" w="5928">
                <a:moveTo>
                  <a:pt x="4250" y="19"/>
                </a:moveTo>
                <a:lnTo>
                  <a:pt x="4045" y="37"/>
                </a:lnTo>
                <a:lnTo>
                  <a:pt x="3821" y="75"/>
                </a:lnTo>
                <a:lnTo>
                  <a:pt x="3635" y="131"/>
                </a:lnTo>
                <a:lnTo>
                  <a:pt x="3430" y="224"/>
                </a:lnTo>
                <a:lnTo>
                  <a:pt x="3243" y="354"/>
                </a:lnTo>
                <a:lnTo>
                  <a:pt x="3076" y="503"/>
                </a:lnTo>
                <a:lnTo>
                  <a:pt x="2964" y="634"/>
                </a:lnTo>
                <a:lnTo>
                  <a:pt x="2871" y="764"/>
                </a:lnTo>
                <a:lnTo>
                  <a:pt x="2777" y="913"/>
                </a:lnTo>
                <a:lnTo>
                  <a:pt x="2721" y="1063"/>
                </a:lnTo>
                <a:lnTo>
                  <a:pt x="2666" y="1212"/>
                </a:lnTo>
                <a:lnTo>
                  <a:pt x="2628" y="1379"/>
                </a:lnTo>
                <a:lnTo>
                  <a:pt x="2610" y="1547"/>
                </a:lnTo>
                <a:lnTo>
                  <a:pt x="2610" y="1696"/>
                </a:lnTo>
                <a:lnTo>
                  <a:pt x="3560" y="2647"/>
                </a:lnTo>
                <a:lnTo>
                  <a:pt x="3691" y="2628"/>
                </a:lnTo>
                <a:lnTo>
                  <a:pt x="3970" y="2628"/>
                </a:lnTo>
                <a:lnTo>
                  <a:pt x="4082" y="2647"/>
                </a:lnTo>
                <a:lnTo>
                  <a:pt x="4194" y="2666"/>
                </a:lnTo>
                <a:lnTo>
                  <a:pt x="4306" y="2722"/>
                </a:lnTo>
                <a:lnTo>
                  <a:pt x="4418" y="2759"/>
                </a:lnTo>
                <a:lnTo>
                  <a:pt x="4529" y="2833"/>
                </a:lnTo>
                <a:lnTo>
                  <a:pt x="4623" y="2908"/>
                </a:lnTo>
                <a:lnTo>
                  <a:pt x="4716" y="2983"/>
                </a:lnTo>
                <a:lnTo>
                  <a:pt x="4940" y="3206"/>
                </a:lnTo>
                <a:lnTo>
                  <a:pt x="5070" y="3132"/>
                </a:lnTo>
                <a:lnTo>
                  <a:pt x="5201" y="3057"/>
                </a:lnTo>
                <a:lnTo>
                  <a:pt x="5331" y="2964"/>
                </a:lnTo>
                <a:lnTo>
                  <a:pt x="5443" y="2871"/>
                </a:lnTo>
                <a:lnTo>
                  <a:pt x="5592" y="2703"/>
                </a:lnTo>
                <a:lnTo>
                  <a:pt x="5722" y="2517"/>
                </a:lnTo>
                <a:lnTo>
                  <a:pt x="5816" y="2311"/>
                </a:lnTo>
                <a:lnTo>
                  <a:pt x="5872" y="2125"/>
                </a:lnTo>
                <a:lnTo>
                  <a:pt x="5927" y="1901"/>
                </a:lnTo>
                <a:lnTo>
                  <a:pt x="5927" y="1696"/>
                </a:lnTo>
                <a:lnTo>
                  <a:pt x="5927" y="1491"/>
                </a:lnTo>
                <a:lnTo>
                  <a:pt x="5890" y="1286"/>
                </a:lnTo>
                <a:lnTo>
                  <a:pt x="5853" y="1212"/>
                </a:lnTo>
                <a:lnTo>
                  <a:pt x="5778" y="1174"/>
                </a:lnTo>
                <a:lnTo>
                  <a:pt x="5722" y="1174"/>
                </a:lnTo>
                <a:lnTo>
                  <a:pt x="5648" y="1212"/>
                </a:lnTo>
                <a:lnTo>
                  <a:pt x="4790" y="2069"/>
                </a:lnTo>
                <a:lnTo>
                  <a:pt x="4008" y="1939"/>
                </a:lnTo>
                <a:lnTo>
                  <a:pt x="3877" y="1156"/>
                </a:lnTo>
                <a:lnTo>
                  <a:pt x="4735" y="298"/>
                </a:lnTo>
                <a:lnTo>
                  <a:pt x="4772" y="224"/>
                </a:lnTo>
                <a:lnTo>
                  <a:pt x="4772" y="168"/>
                </a:lnTo>
                <a:lnTo>
                  <a:pt x="4735" y="93"/>
                </a:lnTo>
                <a:lnTo>
                  <a:pt x="4660" y="56"/>
                </a:lnTo>
                <a:lnTo>
                  <a:pt x="4455" y="19"/>
                </a:lnTo>
                <a:close/>
                <a:moveTo>
                  <a:pt x="802" y="4940"/>
                </a:moveTo>
                <a:lnTo>
                  <a:pt x="839" y="4958"/>
                </a:lnTo>
                <a:lnTo>
                  <a:pt x="932" y="5014"/>
                </a:lnTo>
                <a:lnTo>
                  <a:pt x="988" y="5107"/>
                </a:lnTo>
                <a:lnTo>
                  <a:pt x="1007" y="5145"/>
                </a:lnTo>
                <a:lnTo>
                  <a:pt x="1007" y="5201"/>
                </a:lnTo>
                <a:lnTo>
                  <a:pt x="1007" y="5257"/>
                </a:lnTo>
                <a:lnTo>
                  <a:pt x="988" y="5313"/>
                </a:lnTo>
                <a:lnTo>
                  <a:pt x="932" y="5406"/>
                </a:lnTo>
                <a:lnTo>
                  <a:pt x="839" y="5462"/>
                </a:lnTo>
                <a:lnTo>
                  <a:pt x="802" y="5480"/>
                </a:lnTo>
                <a:lnTo>
                  <a:pt x="690" y="5480"/>
                </a:lnTo>
                <a:lnTo>
                  <a:pt x="634" y="5462"/>
                </a:lnTo>
                <a:lnTo>
                  <a:pt x="541" y="5406"/>
                </a:lnTo>
                <a:lnTo>
                  <a:pt x="485" y="5313"/>
                </a:lnTo>
                <a:lnTo>
                  <a:pt x="466" y="5257"/>
                </a:lnTo>
                <a:lnTo>
                  <a:pt x="466" y="5201"/>
                </a:lnTo>
                <a:lnTo>
                  <a:pt x="466" y="5145"/>
                </a:lnTo>
                <a:lnTo>
                  <a:pt x="485" y="5107"/>
                </a:lnTo>
                <a:lnTo>
                  <a:pt x="541" y="5014"/>
                </a:lnTo>
                <a:lnTo>
                  <a:pt x="634" y="4958"/>
                </a:lnTo>
                <a:lnTo>
                  <a:pt x="690" y="4940"/>
                </a:lnTo>
                <a:close/>
                <a:moveTo>
                  <a:pt x="1976" y="2908"/>
                </a:moveTo>
                <a:lnTo>
                  <a:pt x="205" y="4679"/>
                </a:lnTo>
                <a:lnTo>
                  <a:pt x="112" y="4809"/>
                </a:lnTo>
                <a:lnTo>
                  <a:pt x="56" y="4940"/>
                </a:lnTo>
                <a:lnTo>
                  <a:pt x="0" y="5070"/>
                </a:lnTo>
                <a:lnTo>
                  <a:pt x="0" y="5201"/>
                </a:lnTo>
                <a:lnTo>
                  <a:pt x="0" y="5350"/>
                </a:lnTo>
                <a:lnTo>
                  <a:pt x="56" y="5480"/>
                </a:lnTo>
                <a:lnTo>
                  <a:pt x="112" y="5611"/>
                </a:lnTo>
                <a:lnTo>
                  <a:pt x="205" y="5741"/>
                </a:lnTo>
                <a:lnTo>
                  <a:pt x="336" y="5834"/>
                </a:lnTo>
                <a:lnTo>
                  <a:pt x="466" y="5890"/>
                </a:lnTo>
                <a:lnTo>
                  <a:pt x="596" y="5946"/>
                </a:lnTo>
                <a:lnTo>
                  <a:pt x="876" y="5946"/>
                </a:lnTo>
                <a:lnTo>
                  <a:pt x="1007" y="5890"/>
                </a:lnTo>
                <a:lnTo>
                  <a:pt x="1137" y="5834"/>
                </a:lnTo>
                <a:lnTo>
                  <a:pt x="1268" y="5741"/>
                </a:lnTo>
                <a:lnTo>
                  <a:pt x="2703" y="4306"/>
                </a:lnTo>
                <a:lnTo>
                  <a:pt x="2647" y="4120"/>
                </a:lnTo>
                <a:lnTo>
                  <a:pt x="2610" y="3933"/>
                </a:lnTo>
                <a:lnTo>
                  <a:pt x="2610" y="3765"/>
                </a:lnTo>
                <a:lnTo>
                  <a:pt x="2628" y="3579"/>
                </a:lnTo>
                <a:lnTo>
                  <a:pt x="1976" y="2908"/>
                </a:lnTo>
                <a:close/>
                <a:moveTo>
                  <a:pt x="727" y="0"/>
                </a:moveTo>
                <a:lnTo>
                  <a:pt x="0" y="746"/>
                </a:lnTo>
                <a:lnTo>
                  <a:pt x="1100" y="2237"/>
                </a:lnTo>
                <a:lnTo>
                  <a:pt x="1827" y="2237"/>
                </a:lnTo>
                <a:lnTo>
                  <a:pt x="3057" y="3467"/>
                </a:lnTo>
                <a:lnTo>
                  <a:pt x="3020" y="3598"/>
                </a:lnTo>
                <a:lnTo>
                  <a:pt x="2982" y="3728"/>
                </a:lnTo>
                <a:lnTo>
                  <a:pt x="2982" y="3859"/>
                </a:lnTo>
                <a:lnTo>
                  <a:pt x="2982" y="3989"/>
                </a:lnTo>
                <a:lnTo>
                  <a:pt x="3020" y="4120"/>
                </a:lnTo>
                <a:lnTo>
                  <a:pt x="3057" y="4231"/>
                </a:lnTo>
                <a:lnTo>
                  <a:pt x="3132" y="4362"/>
                </a:lnTo>
                <a:lnTo>
                  <a:pt x="3225" y="4455"/>
                </a:lnTo>
                <a:lnTo>
                  <a:pt x="4585" y="5816"/>
                </a:lnTo>
                <a:lnTo>
                  <a:pt x="4660" y="5872"/>
                </a:lnTo>
                <a:lnTo>
                  <a:pt x="4735" y="5909"/>
                </a:lnTo>
                <a:lnTo>
                  <a:pt x="4809" y="5946"/>
                </a:lnTo>
                <a:lnTo>
                  <a:pt x="4977" y="5946"/>
                </a:lnTo>
                <a:lnTo>
                  <a:pt x="5051" y="5909"/>
                </a:lnTo>
                <a:lnTo>
                  <a:pt x="5126" y="5872"/>
                </a:lnTo>
                <a:lnTo>
                  <a:pt x="5201" y="5816"/>
                </a:lnTo>
                <a:lnTo>
                  <a:pt x="5816" y="5201"/>
                </a:lnTo>
                <a:lnTo>
                  <a:pt x="5853" y="5145"/>
                </a:lnTo>
                <a:lnTo>
                  <a:pt x="5909" y="5070"/>
                </a:lnTo>
                <a:lnTo>
                  <a:pt x="5927" y="4977"/>
                </a:lnTo>
                <a:lnTo>
                  <a:pt x="5927" y="4902"/>
                </a:lnTo>
                <a:lnTo>
                  <a:pt x="5927" y="4828"/>
                </a:lnTo>
                <a:lnTo>
                  <a:pt x="5909" y="4735"/>
                </a:lnTo>
                <a:lnTo>
                  <a:pt x="5853" y="4660"/>
                </a:lnTo>
                <a:lnTo>
                  <a:pt x="5816" y="4604"/>
                </a:lnTo>
                <a:lnTo>
                  <a:pt x="4455" y="3243"/>
                </a:lnTo>
                <a:lnTo>
                  <a:pt x="4343" y="3150"/>
                </a:lnTo>
                <a:lnTo>
                  <a:pt x="4231" y="3076"/>
                </a:lnTo>
                <a:lnTo>
                  <a:pt x="4101" y="3020"/>
                </a:lnTo>
                <a:lnTo>
                  <a:pt x="3970" y="3001"/>
                </a:lnTo>
                <a:lnTo>
                  <a:pt x="3840" y="2983"/>
                </a:lnTo>
                <a:lnTo>
                  <a:pt x="3709" y="3001"/>
                </a:lnTo>
                <a:lnTo>
                  <a:pt x="3579" y="3020"/>
                </a:lnTo>
                <a:lnTo>
                  <a:pt x="3467" y="3076"/>
                </a:lnTo>
                <a:lnTo>
                  <a:pt x="2218" y="1845"/>
                </a:lnTo>
                <a:lnTo>
                  <a:pt x="2218" y="1119"/>
                </a:lnTo>
                <a:lnTo>
                  <a:pt x="7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2758691" y="1414471"/>
            <a:ext cx="158448" cy="181175"/>
          </a:xfrm>
          <a:custGeom>
            <a:rect b="b" l="l" r="r" t="t"/>
            <a:pathLst>
              <a:path extrusionOk="0" h="5947" w="5201">
                <a:moveTo>
                  <a:pt x="1939" y="0"/>
                </a:moveTo>
                <a:lnTo>
                  <a:pt x="1864" y="19"/>
                </a:lnTo>
                <a:lnTo>
                  <a:pt x="1790" y="56"/>
                </a:lnTo>
                <a:lnTo>
                  <a:pt x="1734" y="93"/>
                </a:lnTo>
                <a:lnTo>
                  <a:pt x="1696" y="168"/>
                </a:lnTo>
                <a:lnTo>
                  <a:pt x="1585" y="373"/>
                </a:lnTo>
                <a:lnTo>
                  <a:pt x="280" y="373"/>
                </a:lnTo>
                <a:lnTo>
                  <a:pt x="224" y="392"/>
                </a:lnTo>
                <a:lnTo>
                  <a:pt x="168" y="392"/>
                </a:lnTo>
                <a:lnTo>
                  <a:pt x="93" y="466"/>
                </a:lnTo>
                <a:lnTo>
                  <a:pt x="19" y="541"/>
                </a:lnTo>
                <a:lnTo>
                  <a:pt x="0" y="597"/>
                </a:lnTo>
                <a:lnTo>
                  <a:pt x="0" y="653"/>
                </a:lnTo>
                <a:lnTo>
                  <a:pt x="0" y="988"/>
                </a:lnTo>
                <a:lnTo>
                  <a:pt x="19" y="1044"/>
                </a:lnTo>
                <a:lnTo>
                  <a:pt x="38" y="1081"/>
                </a:lnTo>
                <a:lnTo>
                  <a:pt x="93" y="1119"/>
                </a:lnTo>
                <a:lnTo>
                  <a:pt x="5108" y="1119"/>
                </a:lnTo>
                <a:lnTo>
                  <a:pt x="5163" y="1081"/>
                </a:lnTo>
                <a:lnTo>
                  <a:pt x="5182" y="1044"/>
                </a:lnTo>
                <a:lnTo>
                  <a:pt x="5201" y="988"/>
                </a:lnTo>
                <a:lnTo>
                  <a:pt x="5201" y="653"/>
                </a:lnTo>
                <a:lnTo>
                  <a:pt x="5201" y="597"/>
                </a:lnTo>
                <a:lnTo>
                  <a:pt x="5182" y="541"/>
                </a:lnTo>
                <a:lnTo>
                  <a:pt x="5126" y="466"/>
                </a:lnTo>
                <a:lnTo>
                  <a:pt x="5033" y="392"/>
                </a:lnTo>
                <a:lnTo>
                  <a:pt x="4977" y="392"/>
                </a:lnTo>
                <a:lnTo>
                  <a:pt x="4921" y="373"/>
                </a:lnTo>
                <a:lnTo>
                  <a:pt x="3616" y="373"/>
                </a:lnTo>
                <a:lnTo>
                  <a:pt x="3523" y="168"/>
                </a:lnTo>
                <a:lnTo>
                  <a:pt x="3467" y="93"/>
                </a:lnTo>
                <a:lnTo>
                  <a:pt x="3411" y="56"/>
                </a:lnTo>
                <a:lnTo>
                  <a:pt x="3337" y="19"/>
                </a:lnTo>
                <a:lnTo>
                  <a:pt x="3262" y="0"/>
                </a:lnTo>
                <a:close/>
                <a:moveTo>
                  <a:pt x="1529" y="2237"/>
                </a:moveTo>
                <a:lnTo>
                  <a:pt x="1603" y="2274"/>
                </a:lnTo>
                <a:lnTo>
                  <a:pt x="1659" y="2349"/>
                </a:lnTo>
                <a:lnTo>
                  <a:pt x="1678" y="2423"/>
                </a:lnTo>
                <a:lnTo>
                  <a:pt x="1678" y="5033"/>
                </a:lnTo>
                <a:lnTo>
                  <a:pt x="1659" y="5107"/>
                </a:lnTo>
                <a:lnTo>
                  <a:pt x="1603" y="5163"/>
                </a:lnTo>
                <a:lnTo>
                  <a:pt x="1529" y="5201"/>
                </a:lnTo>
                <a:lnTo>
                  <a:pt x="1454" y="5201"/>
                </a:lnTo>
                <a:lnTo>
                  <a:pt x="1398" y="5182"/>
                </a:lnTo>
                <a:lnTo>
                  <a:pt x="1342" y="5145"/>
                </a:lnTo>
                <a:lnTo>
                  <a:pt x="1305" y="5089"/>
                </a:lnTo>
                <a:lnTo>
                  <a:pt x="1305" y="5014"/>
                </a:lnTo>
                <a:lnTo>
                  <a:pt x="1305" y="2423"/>
                </a:lnTo>
                <a:lnTo>
                  <a:pt x="1305" y="2367"/>
                </a:lnTo>
                <a:lnTo>
                  <a:pt x="1342" y="2311"/>
                </a:lnTo>
                <a:lnTo>
                  <a:pt x="1398" y="2274"/>
                </a:lnTo>
                <a:lnTo>
                  <a:pt x="1454" y="2237"/>
                </a:lnTo>
                <a:close/>
                <a:moveTo>
                  <a:pt x="2647" y="2237"/>
                </a:moveTo>
                <a:lnTo>
                  <a:pt x="2722" y="2274"/>
                </a:lnTo>
                <a:lnTo>
                  <a:pt x="2778" y="2349"/>
                </a:lnTo>
                <a:lnTo>
                  <a:pt x="2796" y="2423"/>
                </a:lnTo>
                <a:lnTo>
                  <a:pt x="2796" y="5033"/>
                </a:lnTo>
                <a:lnTo>
                  <a:pt x="2778" y="5107"/>
                </a:lnTo>
                <a:lnTo>
                  <a:pt x="2722" y="5163"/>
                </a:lnTo>
                <a:lnTo>
                  <a:pt x="2647" y="5201"/>
                </a:lnTo>
                <a:lnTo>
                  <a:pt x="2573" y="5201"/>
                </a:lnTo>
                <a:lnTo>
                  <a:pt x="2498" y="5182"/>
                </a:lnTo>
                <a:lnTo>
                  <a:pt x="2461" y="5145"/>
                </a:lnTo>
                <a:lnTo>
                  <a:pt x="2423" y="5089"/>
                </a:lnTo>
                <a:lnTo>
                  <a:pt x="2423" y="5014"/>
                </a:lnTo>
                <a:lnTo>
                  <a:pt x="2423" y="2423"/>
                </a:lnTo>
                <a:lnTo>
                  <a:pt x="2423" y="2367"/>
                </a:lnTo>
                <a:lnTo>
                  <a:pt x="2461" y="2311"/>
                </a:lnTo>
                <a:lnTo>
                  <a:pt x="2498" y="2274"/>
                </a:lnTo>
                <a:lnTo>
                  <a:pt x="2573" y="2237"/>
                </a:lnTo>
                <a:close/>
                <a:moveTo>
                  <a:pt x="3766" y="2237"/>
                </a:moveTo>
                <a:lnTo>
                  <a:pt x="3840" y="2274"/>
                </a:lnTo>
                <a:lnTo>
                  <a:pt x="3877" y="2349"/>
                </a:lnTo>
                <a:lnTo>
                  <a:pt x="3896" y="2423"/>
                </a:lnTo>
                <a:lnTo>
                  <a:pt x="3896" y="5033"/>
                </a:lnTo>
                <a:lnTo>
                  <a:pt x="3877" y="5107"/>
                </a:lnTo>
                <a:lnTo>
                  <a:pt x="3840" y="5163"/>
                </a:lnTo>
                <a:lnTo>
                  <a:pt x="3766" y="5201"/>
                </a:lnTo>
                <a:lnTo>
                  <a:pt x="3672" y="5201"/>
                </a:lnTo>
                <a:lnTo>
                  <a:pt x="3616" y="5182"/>
                </a:lnTo>
                <a:lnTo>
                  <a:pt x="3579" y="5145"/>
                </a:lnTo>
                <a:lnTo>
                  <a:pt x="3542" y="5089"/>
                </a:lnTo>
                <a:lnTo>
                  <a:pt x="3523" y="5014"/>
                </a:lnTo>
                <a:lnTo>
                  <a:pt x="3523" y="2423"/>
                </a:lnTo>
                <a:lnTo>
                  <a:pt x="3542" y="2367"/>
                </a:lnTo>
                <a:lnTo>
                  <a:pt x="3579" y="2311"/>
                </a:lnTo>
                <a:lnTo>
                  <a:pt x="3616" y="2274"/>
                </a:lnTo>
                <a:lnTo>
                  <a:pt x="3672" y="2237"/>
                </a:lnTo>
                <a:close/>
                <a:moveTo>
                  <a:pt x="522" y="1491"/>
                </a:moveTo>
                <a:lnTo>
                  <a:pt x="466" y="1510"/>
                </a:lnTo>
                <a:lnTo>
                  <a:pt x="410" y="1529"/>
                </a:lnTo>
                <a:lnTo>
                  <a:pt x="392" y="1585"/>
                </a:lnTo>
                <a:lnTo>
                  <a:pt x="373" y="1640"/>
                </a:lnTo>
                <a:lnTo>
                  <a:pt x="373" y="5387"/>
                </a:lnTo>
                <a:lnTo>
                  <a:pt x="392" y="5499"/>
                </a:lnTo>
                <a:lnTo>
                  <a:pt x="410" y="5611"/>
                </a:lnTo>
                <a:lnTo>
                  <a:pt x="466" y="5704"/>
                </a:lnTo>
                <a:lnTo>
                  <a:pt x="541" y="5779"/>
                </a:lnTo>
                <a:lnTo>
                  <a:pt x="615" y="5853"/>
                </a:lnTo>
                <a:lnTo>
                  <a:pt x="709" y="5909"/>
                </a:lnTo>
                <a:lnTo>
                  <a:pt x="820" y="5928"/>
                </a:lnTo>
                <a:lnTo>
                  <a:pt x="932" y="5946"/>
                </a:lnTo>
                <a:lnTo>
                  <a:pt x="4269" y="5946"/>
                </a:lnTo>
                <a:lnTo>
                  <a:pt x="4381" y="5928"/>
                </a:lnTo>
                <a:lnTo>
                  <a:pt x="4492" y="5909"/>
                </a:lnTo>
                <a:lnTo>
                  <a:pt x="4586" y="5853"/>
                </a:lnTo>
                <a:lnTo>
                  <a:pt x="4660" y="5779"/>
                </a:lnTo>
                <a:lnTo>
                  <a:pt x="4735" y="5704"/>
                </a:lnTo>
                <a:lnTo>
                  <a:pt x="4791" y="5611"/>
                </a:lnTo>
                <a:lnTo>
                  <a:pt x="4809" y="5499"/>
                </a:lnTo>
                <a:lnTo>
                  <a:pt x="4828" y="5387"/>
                </a:lnTo>
                <a:lnTo>
                  <a:pt x="4828" y="1640"/>
                </a:lnTo>
                <a:lnTo>
                  <a:pt x="4809" y="1585"/>
                </a:lnTo>
                <a:lnTo>
                  <a:pt x="4791" y="1529"/>
                </a:lnTo>
                <a:lnTo>
                  <a:pt x="4753" y="1510"/>
                </a:lnTo>
                <a:lnTo>
                  <a:pt x="4697" y="14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2302122" y="1414471"/>
            <a:ext cx="135204" cy="181175"/>
          </a:xfrm>
          <a:custGeom>
            <a:rect b="b" l="l" r="r" t="t"/>
            <a:pathLst>
              <a:path extrusionOk="0" h="5947" w="4438">
                <a:moveTo>
                  <a:pt x="2219" y="0"/>
                </a:moveTo>
                <a:lnTo>
                  <a:pt x="2144" y="19"/>
                </a:lnTo>
                <a:lnTo>
                  <a:pt x="2088" y="56"/>
                </a:lnTo>
                <a:lnTo>
                  <a:pt x="802" y="1417"/>
                </a:lnTo>
                <a:lnTo>
                  <a:pt x="765" y="1491"/>
                </a:lnTo>
                <a:lnTo>
                  <a:pt x="746" y="1566"/>
                </a:lnTo>
                <a:lnTo>
                  <a:pt x="728" y="1640"/>
                </a:lnTo>
                <a:lnTo>
                  <a:pt x="746" y="1696"/>
                </a:lnTo>
                <a:lnTo>
                  <a:pt x="802" y="1771"/>
                </a:lnTo>
                <a:lnTo>
                  <a:pt x="858" y="1827"/>
                </a:lnTo>
                <a:lnTo>
                  <a:pt x="914" y="1845"/>
                </a:lnTo>
                <a:lnTo>
                  <a:pt x="989" y="1864"/>
                </a:lnTo>
                <a:lnTo>
                  <a:pt x="1324" y="1864"/>
                </a:lnTo>
                <a:lnTo>
                  <a:pt x="430" y="2927"/>
                </a:lnTo>
                <a:lnTo>
                  <a:pt x="392" y="2983"/>
                </a:lnTo>
                <a:lnTo>
                  <a:pt x="374" y="3057"/>
                </a:lnTo>
                <a:lnTo>
                  <a:pt x="374" y="3132"/>
                </a:lnTo>
                <a:lnTo>
                  <a:pt x="392" y="3188"/>
                </a:lnTo>
                <a:lnTo>
                  <a:pt x="430" y="3262"/>
                </a:lnTo>
                <a:lnTo>
                  <a:pt x="485" y="3299"/>
                </a:lnTo>
                <a:lnTo>
                  <a:pt x="560" y="3337"/>
                </a:lnTo>
                <a:lnTo>
                  <a:pt x="635" y="3355"/>
                </a:lnTo>
                <a:lnTo>
                  <a:pt x="989" y="3355"/>
                </a:lnTo>
                <a:lnTo>
                  <a:pt x="57" y="4399"/>
                </a:lnTo>
                <a:lnTo>
                  <a:pt x="19" y="4455"/>
                </a:lnTo>
                <a:lnTo>
                  <a:pt x="1" y="4530"/>
                </a:lnTo>
                <a:lnTo>
                  <a:pt x="1" y="4604"/>
                </a:lnTo>
                <a:lnTo>
                  <a:pt x="19" y="4679"/>
                </a:lnTo>
                <a:lnTo>
                  <a:pt x="57" y="4735"/>
                </a:lnTo>
                <a:lnTo>
                  <a:pt x="113" y="4791"/>
                </a:lnTo>
                <a:lnTo>
                  <a:pt x="187" y="4828"/>
                </a:lnTo>
                <a:lnTo>
                  <a:pt x="1846" y="4828"/>
                </a:lnTo>
                <a:lnTo>
                  <a:pt x="1846" y="5107"/>
                </a:lnTo>
                <a:lnTo>
                  <a:pt x="1492" y="5685"/>
                </a:lnTo>
                <a:lnTo>
                  <a:pt x="1473" y="5723"/>
                </a:lnTo>
                <a:lnTo>
                  <a:pt x="1473" y="5779"/>
                </a:lnTo>
                <a:lnTo>
                  <a:pt x="1492" y="5816"/>
                </a:lnTo>
                <a:lnTo>
                  <a:pt x="1511" y="5853"/>
                </a:lnTo>
                <a:lnTo>
                  <a:pt x="1529" y="5890"/>
                </a:lnTo>
                <a:lnTo>
                  <a:pt x="1567" y="5928"/>
                </a:lnTo>
                <a:lnTo>
                  <a:pt x="1604" y="5946"/>
                </a:lnTo>
                <a:lnTo>
                  <a:pt x="2815" y="5946"/>
                </a:lnTo>
                <a:lnTo>
                  <a:pt x="2871" y="5928"/>
                </a:lnTo>
                <a:lnTo>
                  <a:pt x="2909" y="5890"/>
                </a:lnTo>
                <a:lnTo>
                  <a:pt x="2927" y="5853"/>
                </a:lnTo>
                <a:lnTo>
                  <a:pt x="2946" y="5816"/>
                </a:lnTo>
                <a:lnTo>
                  <a:pt x="2965" y="5779"/>
                </a:lnTo>
                <a:lnTo>
                  <a:pt x="2965" y="5723"/>
                </a:lnTo>
                <a:lnTo>
                  <a:pt x="2946" y="5685"/>
                </a:lnTo>
                <a:lnTo>
                  <a:pt x="2592" y="5107"/>
                </a:lnTo>
                <a:lnTo>
                  <a:pt x="2592" y="4828"/>
                </a:lnTo>
                <a:lnTo>
                  <a:pt x="4251" y="4828"/>
                </a:lnTo>
                <a:lnTo>
                  <a:pt x="4325" y="4791"/>
                </a:lnTo>
                <a:lnTo>
                  <a:pt x="4381" y="4735"/>
                </a:lnTo>
                <a:lnTo>
                  <a:pt x="4418" y="4679"/>
                </a:lnTo>
                <a:lnTo>
                  <a:pt x="4437" y="4604"/>
                </a:lnTo>
                <a:lnTo>
                  <a:pt x="4437" y="4530"/>
                </a:lnTo>
                <a:lnTo>
                  <a:pt x="4418" y="4455"/>
                </a:lnTo>
                <a:lnTo>
                  <a:pt x="4381" y="4399"/>
                </a:lnTo>
                <a:lnTo>
                  <a:pt x="3449" y="3355"/>
                </a:lnTo>
                <a:lnTo>
                  <a:pt x="3803" y="3355"/>
                </a:lnTo>
                <a:lnTo>
                  <a:pt x="3878" y="3337"/>
                </a:lnTo>
                <a:lnTo>
                  <a:pt x="3952" y="3299"/>
                </a:lnTo>
                <a:lnTo>
                  <a:pt x="4008" y="3262"/>
                </a:lnTo>
                <a:lnTo>
                  <a:pt x="4046" y="3188"/>
                </a:lnTo>
                <a:lnTo>
                  <a:pt x="4064" y="3132"/>
                </a:lnTo>
                <a:lnTo>
                  <a:pt x="4064" y="3057"/>
                </a:lnTo>
                <a:lnTo>
                  <a:pt x="4046" y="2983"/>
                </a:lnTo>
                <a:lnTo>
                  <a:pt x="4008" y="2927"/>
                </a:lnTo>
                <a:lnTo>
                  <a:pt x="3114" y="1864"/>
                </a:lnTo>
                <a:lnTo>
                  <a:pt x="3449" y="1864"/>
                </a:lnTo>
                <a:lnTo>
                  <a:pt x="3524" y="1845"/>
                </a:lnTo>
                <a:lnTo>
                  <a:pt x="3580" y="1827"/>
                </a:lnTo>
                <a:lnTo>
                  <a:pt x="3636" y="1771"/>
                </a:lnTo>
                <a:lnTo>
                  <a:pt x="3673" y="1696"/>
                </a:lnTo>
                <a:lnTo>
                  <a:pt x="3710" y="1640"/>
                </a:lnTo>
                <a:lnTo>
                  <a:pt x="3692" y="1566"/>
                </a:lnTo>
                <a:lnTo>
                  <a:pt x="3673" y="1491"/>
                </a:lnTo>
                <a:lnTo>
                  <a:pt x="3636" y="1417"/>
                </a:lnTo>
                <a:lnTo>
                  <a:pt x="2349" y="56"/>
                </a:lnTo>
                <a:lnTo>
                  <a:pt x="2294" y="19"/>
                </a:lnTo>
                <a:lnTo>
                  <a:pt x="22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1806406" y="1414471"/>
            <a:ext cx="203323" cy="181175"/>
          </a:xfrm>
          <a:custGeom>
            <a:rect b="b" l="l" r="r" t="t"/>
            <a:pathLst>
              <a:path extrusionOk="0" h="5947" w="6674">
                <a:moveTo>
                  <a:pt x="1491" y="1491"/>
                </a:moveTo>
                <a:lnTo>
                  <a:pt x="1510" y="1771"/>
                </a:lnTo>
                <a:lnTo>
                  <a:pt x="1529" y="2032"/>
                </a:lnTo>
                <a:lnTo>
                  <a:pt x="1585" y="2274"/>
                </a:lnTo>
                <a:lnTo>
                  <a:pt x="1641" y="2498"/>
                </a:lnTo>
                <a:lnTo>
                  <a:pt x="1380" y="2386"/>
                </a:lnTo>
                <a:lnTo>
                  <a:pt x="1156" y="2237"/>
                </a:lnTo>
                <a:lnTo>
                  <a:pt x="970" y="2088"/>
                </a:lnTo>
                <a:lnTo>
                  <a:pt x="839" y="1939"/>
                </a:lnTo>
                <a:lnTo>
                  <a:pt x="764" y="1790"/>
                </a:lnTo>
                <a:lnTo>
                  <a:pt x="746" y="1678"/>
                </a:lnTo>
                <a:lnTo>
                  <a:pt x="746" y="1491"/>
                </a:lnTo>
                <a:close/>
                <a:moveTo>
                  <a:pt x="5928" y="1491"/>
                </a:moveTo>
                <a:lnTo>
                  <a:pt x="5928" y="1678"/>
                </a:lnTo>
                <a:lnTo>
                  <a:pt x="5928" y="1752"/>
                </a:lnTo>
                <a:lnTo>
                  <a:pt x="5909" y="1827"/>
                </a:lnTo>
                <a:lnTo>
                  <a:pt x="5816" y="1976"/>
                </a:lnTo>
                <a:lnTo>
                  <a:pt x="5685" y="2125"/>
                </a:lnTo>
                <a:lnTo>
                  <a:pt x="5536" y="2237"/>
                </a:lnTo>
                <a:lnTo>
                  <a:pt x="5294" y="2386"/>
                </a:lnTo>
                <a:lnTo>
                  <a:pt x="5052" y="2498"/>
                </a:lnTo>
                <a:lnTo>
                  <a:pt x="5089" y="2274"/>
                </a:lnTo>
                <a:lnTo>
                  <a:pt x="5145" y="2032"/>
                </a:lnTo>
                <a:lnTo>
                  <a:pt x="5182" y="1771"/>
                </a:lnTo>
                <a:lnTo>
                  <a:pt x="5182" y="1491"/>
                </a:lnTo>
                <a:close/>
                <a:moveTo>
                  <a:pt x="1752" y="0"/>
                </a:moveTo>
                <a:lnTo>
                  <a:pt x="1696" y="19"/>
                </a:lnTo>
                <a:lnTo>
                  <a:pt x="1659" y="37"/>
                </a:lnTo>
                <a:lnTo>
                  <a:pt x="1566" y="93"/>
                </a:lnTo>
                <a:lnTo>
                  <a:pt x="1510" y="168"/>
                </a:lnTo>
                <a:lnTo>
                  <a:pt x="1491" y="224"/>
                </a:lnTo>
                <a:lnTo>
                  <a:pt x="1473" y="280"/>
                </a:lnTo>
                <a:lnTo>
                  <a:pt x="1473" y="746"/>
                </a:lnTo>
                <a:lnTo>
                  <a:pt x="280" y="746"/>
                </a:lnTo>
                <a:lnTo>
                  <a:pt x="224" y="764"/>
                </a:lnTo>
                <a:lnTo>
                  <a:pt x="168" y="764"/>
                </a:lnTo>
                <a:lnTo>
                  <a:pt x="75" y="839"/>
                </a:lnTo>
                <a:lnTo>
                  <a:pt x="19" y="913"/>
                </a:lnTo>
                <a:lnTo>
                  <a:pt x="0" y="969"/>
                </a:lnTo>
                <a:lnTo>
                  <a:pt x="0" y="1025"/>
                </a:lnTo>
                <a:lnTo>
                  <a:pt x="0" y="1678"/>
                </a:lnTo>
                <a:lnTo>
                  <a:pt x="0" y="1827"/>
                </a:lnTo>
                <a:lnTo>
                  <a:pt x="38" y="1995"/>
                </a:lnTo>
                <a:lnTo>
                  <a:pt x="112" y="2144"/>
                </a:lnTo>
                <a:lnTo>
                  <a:pt x="187" y="2293"/>
                </a:lnTo>
                <a:lnTo>
                  <a:pt x="280" y="2442"/>
                </a:lnTo>
                <a:lnTo>
                  <a:pt x="410" y="2591"/>
                </a:lnTo>
                <a:lnTo>
                  <a:pt x="559" y="2722"/>
                </a:lnTo>
                <a:lnTo>
                  <a:pt x="709" y="2852"/>
                </a:lnTo>
                <a:lnTo>
                  <a:pt x="858" y="2945"/>
                </a:lnTo>
                <a:lnTo>
                  <a:pt x="1007" y="3020"/>
                </a:lnTo>
                <a:lnTo>
                  <a:pt x="1324" y="3169"/>
                </a:lnTo>
                <a:lnTo>
                  <a:pt x="1641" y="3262"/>
                </a:lnTo>
                <a:lnTo>
                  <a:pt x="1995" y="3337"/>
                </a:lnTo>
                <a:lnTo>
                  <a:pt x="2125" y="3542"/>
                </a:lnTo>
                <a:lnTo>
                  <a:pt x="2274" y="3709"/>
                </a:lnTo>
                <a:lnTo>
                  <a:pt x="2405" y="3859"/>
                </a:lnTo>
                <a:lnTo>
                  <a:pt x="2517" y="3989"/>
                </a:lnTo>
                <a:lnTo>
                  <a:pt x="2703" y="4138"/>
                </a:lnTo>
                <a:lnTo>
                  <a:pt x="2778" y="4175"/>
                </a:lnTo>
                <a:lnTo>
                  <a:pt x="2778" y="5014"/>
                </a:lnTo>
                <a:lnTo>
                  <a:pt x="2218" y="5014"/>
                </a:lnTo>
                <a:lnTo>
                  <a:pt x="2069" y="5033"/>
                </a:lnTo>
                <a:lnTo>
                  <a:pt x="1939" y="5070"/>
                </a:lnTo>
                <a:lnTo>
                  <a:pt x="1808" y="5107"/>
                </a:lnTo>
                <a:lnTo>
                  <a:pt x="1696" y="5182"/>
                </a:lnTo>
                <a:lnTo>
                  <a:pt x="1603" y="5275"/>
                </a:lnTo>
                <a:lnTo>
                  <a:pt x="1547" y="5387"/>
                </a:lnTo>
                <a:lnTo>
                  <a:pt x="1491" y="5518"/>
                </a:lnTo>
                <a:lnTo>
                  <a:pt x="1473" y="5667"/>
                </a:lnTo>
                <a:lnTo>
                  <a:pt x="1473" y="5816"/>
                </a:lnTo>
                <a:lnTo>
                  <a:pt x="1491" y="5853"/>
                </a:lnTo>
                <a:lnTo>
                  <a:pt x="1529" y="5909"/>
                </a:lnTo>
                <a:lnTo>
                  <a:pt x="1566" y="5928"/>
                </a:lnTo>
                <a:lnTo>
                  <a:pt x="1622" y="5946"/>
                </a:lnTo>
                <a:lnTo>
                  <a:pt x="5052" y="5946"/>
                </a:lnTo>
                <a:lnTo>
                  <a:pt x="5108" y="5928"/>
                </a:lnTo>
                <a:lnTo>
                  <a:pt x="5145" y="5909"/>
                </a:lnTo>
                <a:lnTo>
                  <a:pt x="5182" y="5853"/>
                </a:lnTo>
                <a:lnTo>
                  <a:pt x="5201" y="5816"/>
                </a:lnTo>
                <a:lnTo>
                  <a:pt x="5201" y="5667"/>
                </a:lnTo>
                <a:lnTo>
                  <a:pt x="5182" y="5518"/>
                </a:lnTo>
                <a:lnTo>
                  <a:pt x="5145" y="5387"/>
                </a:lnTo>
                <a:lnTo>
                  <a:pt x="5070" y="5275"/>
                </a:lnTo>
                <a:lnTo>
                  <a:pt x="4977" y="5182"/>
                </a:lnTo>
                <a:lnTo>
                  <a:pt x="4865" y="5107"/>
                </a:lnTo>
                <a:lnTo>
                  <a:pt x="4735" y="5070"/>
                </a:lnTo>
                <a:lnTo>
                  <a:pt x="4604" y="5033"/>
                </a:lnTo>
                <a:lnTo>
                  <a:pt x="4455" y="5014"/>
                </a:lnTo>
                <a:lnTo>
                  <a:pt x="3896" y="5014"/>
                </a:lnTo>
                <a:lnTo>
                  <a:pt x="3896" y="4175"/>
                </a:lnTo>
                <a:lnTo>
                  <a:pt x="3971" y="4138"/>
                </a:lnTo>
                <a:lnTo>
                  <a:pt x="4157" y="3989"/>
                </a:lnTo>
                <a:lnTo>
                  <a:pt x="4269" y="3859"/>
                </a:lnTo>
                <a:lnTo>
                  <a:pt x="4399" y="3709"/>
                </a:lnTo>
                <a:lnTo>
                  <a:pt x="4548" y="3542"/>
                </a:lnTo>
                <a:lnTo>
                  <a:pt x="4679" y="3337"/>
                </a:lnTo>
                <a:lnTo>
                  <a:pt x="5033" y="3262"/>
                </a:lnTo>
                <a:lnTo>
                  <a:pt x="5369" y="3169"/>
                </a:lnTo>
                <a:lnTo>
                  <a:pt x="5667" y="3020"/>
                </a:lnTo>
                <a:lnTo>
                  <a:pt x="5816" y="2945"/>
                </a:lnTo>
                <a:lnTo>
                  <a:pt x="5965" y="2852"/>
                </a:lnTo>
                <a:lnTo>
                  <a:pt x="6114" y="2722"/>
                </a:lnTo>
                <a:lnTo>
                  <a:pt x="6263" y="2591"/>
                </a:lnTo>
                <a:lnTo>
                  <a:pt x="6394" y="2442"/>
                </a:lnTo>
                <a:lnTo>
                  <a:pt x="6487" y="2293"/>
                </a:lnTo>
                <a:lnTo>
                  <a:pt x="6580" y="2144"/>
                </a:lnTo>
                <a:lnTo>
                  <a:pt x="6636" y="1995"/>
                </a:lnTo>
                <a:lnTo>
                  <a:pt x="6673" y="1827"/>
                </a:lnTo>
                <a:lnTo>
                  <a:pt x="6673" y="1678"/>
                </a:lnTo>
                <a:lnTo>
                  <a:pt x="6673" y="1025"/>
                </a:lnTo>
                <a:lnTo>
                  <a:pt x="6673" y="969"/>
                </a:lnTo>
                <a:lnTo>
                  <a:pt x="6655" y="913"/>
                </a:lnTo>
                <a:lnTo>
                  <a:pt x="6599" y="839"/>
                </a:lnTo>
                <a:lnTo>
                  <a:pt x="6506" y="764"/>
                </a:lnTo>
                <a:lnTo>
                  <a:pt x="6450" y="764"/>
                </a:lnTo>
                <a:lnTo>
                  <a:pt x="6394" y="746"/>
                </a:lnTo>
                <a:lnTo>
                  <a:pt x="5201" y="746"/>
                </a:lnTo>
                <a:lnTo>
                  <a:pt x="5201" y="280"/>
                </a:lnTo>
                <a:lnTo>
                  <a:pt x="5182" y="224"/>
                </a:lnTo>
                <a:lnTo>
                  <a:pt x="5163" y="168"/>
                </a:lnTo>
                <a:lnTo>
                  <a:pt x="5108" y="93"/>
                </a:lnTo>
                <a:lnTo>
                  <a:pt x="5033" y="37"/>
                </a:lnTo>
                <a:lnTo>
                  <a:pt x="4977" y="19"/>
                </a:lnTo>
                <a:lnTo>
                  <a:pt x="49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1369151" y="1414471"/>
            <a:ext cx="181175" cy="147085"/>
          </a:xfrm>
          <a:custGeom>
            <a:rect b="b" l="l" r="r" t="t"/>
            <a:pathLst>
              <a:path extrusionOk="0" h="4828" w="5947">
                <a:moveTo>
                  <a:pt x="4120" y="0"/>
                </a:moveTo>
                <a:lnTo>
                  <a:pt x="3990" y="19"/>
                </a:lnTo>
                <a:lnTo>
                  <a:pt x="3878" y="37"/>
                </a:lnTo>
                <a:lnTo>
                  <a:pt x="3747" y="56"/>
                </a:lnTo>
                <a:lnTo>
                  <a:pt x="3635" y="112"/>
                </a:lnTo>
                <a:lnTo>
                  <a:pt x="3542" y="149"/>
                </a:lnTo>
                <a:lnTo>
                  <a:pt x="3430" y="224"/>
                </a:lnTo>
                <a:lnTo>
                  <a:pt x="3337" y="280"/>
                </a:lnTo>
                <a:lnTo>
                  <a:pt x="3263" y="373"/>
                </a:lnTo>
                <a:lnTo>
                  <a:pt x="3169" y="447"/>
                </a:lnTo>
                <a:lnTo>
                  <a:pt x="3113" y="541"/>
                </a:lnTo>
                <a:lnTo>
                  <a:pt x="3039" y="653"/>
                </a:lnTo>
                <a:lnTo>
                  <a:pt x="3002" y="746"/>
                </a:lnTo>
                <a:lnTo>
                  <a:pt x="2946" y="858"/>
                </a:lnTo>
                <a:lnTo>
                  <a:pt x="2927" y="988"/>
                </a:lnTo>
                <a:lnTo>
                  <a:pt x="2908" y="1100"/>
                </a:lnTo>
                <a:lnTo>
                  <a:pt x="2908" y="1230"/>
                </a:lnTo>
                <a:lnTo>
                  <a:pt x="2908" y="1361"/>
                </a:lnTo>
                <a:lnTo>
                  <a:pt x="2927" y="1510"/>
                </a:lnTo>
                <a:lnTo>
                  <a:pt x="2554" y="1473"/>
                </a:lnTo>
                <a:lnTo>
                  <a:pt x="2200" y="1379"/>
                </a:lnTo>
                <a:lnTo>
                  <a:pt x="1846" y="1268"/>
                </a:lnTo>
                <a:lnTo>
                  <a:pt x="1529" y="1119"/>
                </a:lnTo>
                <a:lnTo>
                  <a:pt x="1212" y="951"/>
                </a:lnTo>
                <a:lnTo>
                  <a:pt x="914" y="727"/>
                </a:lnTo>
                <a:lnTo>
                  <a:pt x="653" y="485"/>
                </a:lnTo>
                <a:lnTo>
                  <a:pt x="411" y="224"/>
                </a:lnTo>
                <a:lnTo>
                  <a:pt x="355" y="373"/>
                </a:lnTo>
                <a:lnTo>
                  <a:pt x="299" y="522"/>
                </a:lnTo>
                <a:lnTo>
                  <a:pt x="262" y="671"/>
                </a:lnTo>
                <a:lnTo>
                  <a:pt x="262" y="839"/>
                </a:lnTo>
                <a:lnTo>
                  <a:pt x="262" y="1007"/>
                </a:lnTo>
                <a:lnTo>
                  <a:pt x="299" y="1156"/>
                </a:lnTo>
                <a:lnTo>
                  <a:pt x="336" y="1286"/>
                </a:lnTo>
                <a:lnTo>
                  <a:pt x="411" y="1435"/>
                </a:lnTo>
                <a:lnTo>
                  <a:pt x="485" y="1547"/>
                </a:lnTo>
                <a:lnTo>
                  <a:pt x="578" y="1659"/>
                </a:lnTo>
                <a:lnTo>
                  <a:pt x="672" y="1771"/>
                </a:lnTo>
                <a:lnTo>
                  <a:pt x="802" y="1864"/>
                </a:lnTo>
                <a:lnTo>
                  <a:pt x="653" y="1845"/>
                </a:lnTo>
                <a:lnTo>
                  <a:pt x="504" y="1808"/>
                </a:lnTo>
                <a:lnTo>
                  <a:pt x="373" y="1771"/>
                </a:lnTo>
                <a:lnTo>
                  <a:pt x="243" y="1696"/>
                </a:lnTo>
                <a:lnTo>
                  <a:pt x="243" y="1715"/>
                </a:lnTo>
                <a:lnTo>
                  <a:pt x="262" y="1939"/>
                </a:lnTo>
                <a:lnTo>
                  <a:pt x="317" y="2144"/>
                </a:lnTo>
                <a:lnTo>
                  <a:pt x="411" y="2330"/>
                </a:lnTo>
                <a:lnTo>
                  <a:pt x="522" y="2498"/>
                </a:lnTo>
                <a:lnTo>
                  <a:pt x="672" y="2647"/>
                </a:lnTo>
                <a:lnTo>
                  <a:pt x="839" y="2759"/>
                </a:lnTo>
                <a:lnTo>
                  <a:pt x="1026" y="2852"/>
                </a:lnTo>
                <a:lnTo>
                  <a:pt x="1231" y="2908"/>
                </a:lnTo>
                <a:lnTo>
                  <a:pt x="1063" y="2945"/>
                </a:lnTo>
                <a:lnTo>
                  <a:pt x="895" y="2945"/>
                </a:lnTo>
                <a:lnTo>
                  <a:pt x="672" y="2927"/>
                </a:lnTo>
                <a:lnTo>
                  <a:pt x="746" y="3113"/>
                </a:lnTo>
                <a:lnTo>
                  <a:pt x="839" y="3262"/>
                </a:lnTo>
                <a:lnTo>
                  <a:pt x="951" y="3411"/>
                </a:lnTo>
                <a:lnTo>
                  <a:pt x="1100" y="3542"/>
                </a:lnTo>
                <a:lnTo>
                  <a:pt x="1249" y="3635"/>
                </a:lnTo>
                <a:lnTo>
                  <a:pt x="1436" y="3709"/>
                </a:lnTo>
                <a:lnTo>
                  <a:pt x="1622" y="3765"/>
                </a:lnTo>
                <a:lnTo>
                  <a:pt x="1809" y="3784"/>
                </a:lnTo>
                <a:lnTo>
                  <a:pt x="1641" y="3896"/>
                </a:lnTo>
                <a:lnTo>
                  <a:pt x="1473" y="4008"/>
                </a:lnTo>
                <a:lnTo>
                  <a:pt x="1305" y="4082"/>
                </a:lnTo>
                <a:lnTo>
                  <a:pt x="1119" y="4157"/>
                </a:lnTo>
                <a:lnTo>
                  <a:pt x="914" y="4213"/>
                </a:lnTo>
                <a:lnTo>
                  <a:pt x="709" y="4269"/>
                </a:lnTo>
                <a:lnTo>
                  <a:pt x="504" y="4287"/>
                </a:lnTo>
                <a:lnTo>
                  <a:pt x="299" y="4306"/>
                </a:lnTo>
                <a:lnTo>
                  <a:pt x="1" y="4287"/>
                </a:lnTo>
                <a:lnTo>
                  <a:pt x="206" y="4399"/>
                </a:lnTo>
                <a:lnTo>
                  <a:pt x="429" y="4511"/>
                </a:lnTo>
                <a:lnTo>
                  <a:pt x="653" y="4604"/>
                </a:lnTo>
                <a:lnTo>
                  <a:pt x="877" y="4679"/>
                </a:lnTo>
                <a:lnTo>
                  <a:pt x="1119" y="4753"/>
                </a:lnTo>
                <a:lnTo>
                  <a:pt x="1361" y="4791"/>
                </a:lnTo>
                <a:lnTo>
                  <a:pt x="1622" y="4828"/>
                </a:lnTo>
                <a:lnTo>
                  <a:pt x="1883" y="4828"/>
                </a:lnTo>
                <a:lnTo>
                  <a:pt x="2275" y="4809"/>
                </a:lnTo>
                <a:lnTo>
                  <a:pt x="2666" y="4753"/>
                </a:lnTo>
                <a:lnTo>
                  <a:pt x="3020" y="4641"/>
                </a:lnTo>
                <a:lnTo>
                  <a:pt x="3356" y="4511"/>
                </a:lnTo>
                <a:lnTo>
                  <a:pt x="3673" y="4343"/>
                </a:lnTo>
                <a:lnTo>
                  <a:pt x="3952" y="4157"/>
                </a:lnTo>
                <a:lnTo>
                  <a:pt x="4213" y="3933"/>
                </a:lnTo>
                <a:lnTo>
                  <a:pt x="4437" y="3709"/>
                </a:lnTo>
                <a:lnTo>
                  <a:pt x="4661" y="3449"/>
                </a:lnTo>
                <a:lnTo>
                  <a:pt x="4828" y="3169"/>
                </a:lnTo>
                <a:lnTo>
                  <a:pt x="4977" y="2889"/>
                </a:lnTo>
                <a:lnTo>
                  <a:pt x="5108" y="2591"/>
                </a:lnTo>
                <a:lnTo>
                  <a:pt x="5201" y="2293"/>
                </a:lnTo>
                <a:lnTo>
                  <a:pt x="5276" y="1976"/>
                </a:lnTo>
                <a:lnTo>
                  <a:pt x="5332" y="1678"/>
                </a:lnTo>
                <a:lnTo>
                  <a:pt x="5332" y="1361"/>
                </a:lnTo>
                <a:lnTo>
                  <a:pt x="5332" y="1212"/>
                </a:lnTo>
                <a:lnTo>
                  <a:pt x="5499" y="1063"/>
                </a:lnTo>
                <a:lnTo>
                  <a:pt x="5667" y="913"/>
                </a:lnTo>
                <a:lnTo>
                  <a:pt x="5816" y="764"/>
                </a:lnTo>
                <a:lnTo>
                  <a:pt x="5947" y="578"/>
                </a:lnTo>
                <a:lnTo>
                  <a:pt x="5779" y="653"/>
                </a:lnTo>
                <a:lnTo>
                  <a:pt x="5611" y="708"/>
                </a:lnTo>
                <a:lnTo>
                  <a:pt x="5425" y="746"/>
                </a:lnTo>
                <a:lnTo>
                  <a:pt x="5238" y="764"/>
                </a:lnTo>
                <a:lnTo>
                  <a:pt x="5238" y="764"/>
                </a:lnTo>
                <a:lnTo>
                  <a:pt x="5425" y="634"/>
                </a:lnTo>
                <a:lnTo>
                  <a:pt x="5574" y="485"/>
                </a:lnTo>
                <a:lnTo>
                  <a:pt x="5686" y="298"/>
                </a:lnTo>
                <a:lnTo>
                  <a:pt x="5779" y="93"/>
                </a:lnTo>
                <a:lnTo>
                  <a:pt x="5779" y="93"/>
                </a:lnTo>
                <a:lnTo>
                  <a:pt x="5593" y="187"/>
                </a:lnTo>
                <a:lnTo>
                  <a:pt x="5406" y="280"/>
                </a:lnTo>
                <a:lnTo>
                  <a:pt x="5201" y="336"/>
                </a:lnTo>
                <a:lnTo>
                  <a:pt x="5015" y="392"/>
                </a:lnTo>
                <a:lnTo>
                  <a:pt x="4921" y="298"/>
                </a:lnTo>
                <a:lnTo>
                  <a:pt x="4828" y="224"/>
                </a:lnTo>
                <a:lnTo>
                  <a:pt x="4716" y="168"/>
                </a:lnTo>
                <a:lnTo>
                  <a:pt x="4605" y="112"/>
                </a:lnTo>
                <a:lnTo>
                  <a:pt x="4493" y="75"/>
                </a:lnTo>
                <a:lnTo>
                  <a:pt x="4381" y="37"/>
                </a:lnTo>
                <a:lnTo>
                  <a:pt x="4250" y="19"/>
                </a:lnTo>
                <a:lnTo>
                  <a:pt x="41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913160" y="1414471"/>
            <a:ext cx="203323" cy="181175"/>
          </a:xfrm>
          <a:custGeom>
            <a:rect b="b" l="l" r="r" t="t"/>
            <a:pathLst>
              <a:path extrusionOk="0" h="5947" w="6674">
                <a:moveTo>
                  <a:pt x="3337" y="0"/>
                </a:moveTo>
                <a:lnTo>
                  <a:pt x="3263" y="19"/>
                </a:lnTo>
                <a:lnTo>
                  <a:pt x="3188" y="37"/>
                </a:lnTo>
                <a:lnTo>
                  <a:pt x="3132" y="75"/>
                </a:lnTo>
                <a:lnTo>
                  <a:pt x="3076" y="112"/>
                </a:lnTo>
                <a:lnTo>
                  <a:pt x="3039" y="168"/>
                </a:lnTo>
                <a:lnTo>
                  <a:pt x="3002" y="242"/>
                </a:lnTo>
                <a:lnTo>
                  <a:pt x="2983" y="298"/>
                </a:lnTo>
                <a:lnTo>
                  <a:pt x="2965" y="373"/>
                </a:lnTo>
                <a:lnTo>
                  <a:pt x="2965" y="578"/>
                </a:lnTo>
                <a:lnTo>
                  <a:pt x="2722" y="615"/>
                </a:lnTo>
                <a:lnTo>
                  <a:pt x="2461" y="671"/>
                </a:lnTo>
                <a:lnTo>
                  <a:pt x="2219" y="746"/>
                </a:lnTo>
                <a:lnTo>
                  <a:pt x="1977" y="839"/>
                </a:lnTo>
                <a:lnTo>
                  <a:pt x="1753" y="951"/>
                </a:lnTo>
                <a:lnTo>
                  <a:pt x="1529" y="1081"/>
                </a:lnTo>
                <a:lnTo>
                  <a:pt x="1306" y="1230"/>
                </a:lnTo>
                <a:lnTo>
                  <a:pt x="1101" y="1379"/>
                </a:lnTo>
                <a:lnTo>
                  <a:pt x="914" y="1566"/>
                </a:lnTo>
                <a:lnTo>
                  <a:pt x="728" y="1752"/>
                </a:lnTo>
                <a:lnTo>
                  <a:pt x="560" y="1976"/>
                </a:lnTo>
                <a:lnTo>
                  <a:pt x="411" y="2200"/>
                </a:lnTo>
                <a:lnTo>
                  <a:pt x="280" y="2442"/>
                </a:lnTo>
                <a:lnTo>
                  <a:pt x="169" y="2703"/>
                </a:lnTo>
                <a:lnTo>
                  <a:pt x="75" y="2983"/>
                </a:lnTo>
                <a:lnTo>
                  <a:pt x="1" y="3262"/>
                </a:lnTo>
                <a:lnTo>
                  <a:pt x="1" y="3299"/>
                </a:lnTo>
                <a:lnTo>
                  <a:pt x="1" y="3355"/>
                </a:lnTo>
                <a:lnTo>
                  <a:pt x="38" y="3393"/>
                </a:lnTo>
                <a:lnTo>
                  <a:pt x="57" y="3411"/>
                </a:lnTo>
                <a:lnTo>
                  <a:pt x="94" y="3430"/>
                </a:lnTo>
                <a:lnTo>
                  <a:pt x="131" y="3449"/>
                </a:lnTo>
                <a:lnTo>
                  <a:pt x="169" y="3430"/>
                </a:lnTo>
                <a:lnTo>
                  <a:pt x="224" y="3393"/>
                </a:lnTo>
                <a:lnTo>
                  <a:pt x="336" y="3281"/>
                </a:lnTo>
                <a:lnTo>
                  <a:pt x="448" y="3188"/>
                </a:lnTo>
                <a:lnTo>
                  <a:pt x="560" y="3113"/>
                </a:lnTo>
                <a:lnTo>
                  <a:pt x="672" y="3057"/>
                </a:lnTo>
                <a:lnTo>
                  <a:pt x="802" y="3001"/>
                </a:lnTo>
                <a:lnTo>
                  <a:pt x="914" y="2983"/>
                </a:lnTo>
                <a:lnTo>
                  <a:pt x="1026" y="2964"/>
                </a:lnTo>
                <a:lnTo>
                  <a:pt x="1138" y="2983"/>
                </a:lnTo>
                <a:lnTo>
                  <a:pt x="1268" y="3020"/>
                </a:lnTo>
                <a:lnTo>
                  <a:pt x="1380" y="3057"/>
                </a:lnTo>
                <a:lnTo>
                  <a:pt x="1492" y="3132"/>
                </a:lnTo>
                <a:lnTo>
                  <a:pt x="1604" y="3225"/>
                </a:lnTo>
                <a:lnTo>
                  <a:pt x="1716" y="3355"/>
                </a:lnTo>
                <a:lnTo>
                  <a:pt x="1827" y="3486"/>
                </a:lnTo>
                <a:lnTo>
                  <a:pt x="1958" y="3635"/>
                </a:lnTo>
                <a:lnTo>
                  <a:pt x="2051" y="3821"/>
                </a:lnTo>
                <a:lnTo>
                  <a:pt x="2107" y="3896"/>
                </a:lnTo>
                <a:lnTo>
                  <a:pt x="2182" y="3896"/>
                </a:lnTo>
                <a:lnTo>
                  <a:pt x="2238" y="3877"/>
                </a:lnTo>
                <a:lnTo>
                  <a:pt x="2293" y="3821"/>
                </a:lnTo>
                <a:lnTo>
                  <a:pt x="2480" y="3523"/>
                </a:lnTo>
                <a:lnTo>
                  <a:pt x="2592" y="3374"/>
                </a:lnTo>
                <a:lnTo>
                  <a:pt x="2704" y="3243"/>
                </a:lnTo>
                <a:lnTo>
                  <a:pt x="2834" y="3132"/>
                </a:lnTo>
                <a:lnTo>
                  <a:pt x="2983" y="3057"/>
                </a:lnTo>
                <a:lnTo>
                  <a:pt x="3151" y="3001"/>
                </a:lnTo>
                <a:lnTo>
                  <a:pt x="3337" y="2983"/>
                </a:lnTo>
                <a:lnTo>
                  <a:pt x="3468" y="2983"/>
                </a:lnTo>
                <a:lnTo>
                  <a:pt x="3580" y="3020"/>
                </a:lnTo>
                <a:lnTo>
                  <a:pt x="3691" y="3057"/>
                </a:lnTo>
                <a:lnTo>
                  <a:pt x="3785" y="3094"/>
                </a:lnTo>
                <a:lnTo>
                  <a:pt x="3971" y="3225"/>
                </a:lnTo>
                <a:lnTo>
                  <a:pt x="4102" y="3374"/>
                </a:lnTo>
                <a:lnTo>
                  <a:pt x="4232" y="3542"/>
                </a:lnTo>
                <a:lnTo>
                  <a:pt x="4307" y="3672"/>
                </a:lnTo>
                <a:lnTo>
                  <a:pt x="4400" y="3821"/>
                </a:lnTo>
                <a:lnTo>
                  <a:pt x="4437" y="3877"/>
                </a:lnTo>
                <a:lnTo>
                  <a:pt x="4512" y="3896"/>
                </a:lnTo>
                <a:lnTo>
                  <a:pt x="4568" y="3896"/>
                </a:lnTo>
                <a:lnTo>
                  <a:pt x="4623" y="3821"/>
                </a:lnTo>
                <a:lnTo>
                  <a:pt x="4735" y="3635"/>
                </a:lnTo>
                <a:lnTo>
                  <a:pt x="4847" y="3486"/>
                </a:lnTo>
                <a:lnTo>
                  <a:pt x="4959" y="3355"/>
                </a:lnTo>
                <a:lnTo>
                  <a:pt x="5071" y="3225"/>
                </a:lnTo>
                <a:lnTo>
                  <a:pt x="5183" y="3132"/>
                </a:lnTo>
                <a:lnTo>
                  <a:pt x="5313" y="3076"/>
                </a:lnTo>
                <a:lnTo>
                  <a:pt x="5425" y="3020"/>
                </a:lnTo>
                <a:lnTo>
                  <a:pt x="5537" y="2983"/>
                </a:lnTo>
                <a:lnTo>
                  <a:pt x="5779" y="2983"/>
                </a:lnTo>
                <a:lnTo>
                  <a:pt x="5891" y="3001"/>
                </a:lnTo>
                <a:lnTo>
                  <a:pt x="6003" y="3057"/>
                </a:lnTo>
                <a:lnTo>
                  <a:pt x="6115" y="3113"/>
                </a:lnTo>
                <a:lnTo>
                  <a:pt x="6226" y="3188"/>
                </a:lnTo>
                <a:lnTo>
                  <a:pt x="6357" y="3281"/>
                </a:lnTo>
                <a:lnTo>
                  <a:pt x="6469" y="3393"/>
                </a:lnTo>
                <a:lnTo>
                  <a:pt x="6506" y="3430"/>
                </a:lnTo>
                <a:lnTo>
                  <a:pt x="6543" y="3449"/>
                </a:lnTo>
                <a:lnTo>
                  <a:pt x="6581" y="3430"/>
                </a:lnTo>
                <a:lnTo>
                  <a:pt x="6618" y="3411"/>
                </a:lnTo>
                <a:lnTo>
                  <a:pt x="6655" y="3393"/>
                </a:lnTo>
                <a:lnTo>
                  <a:pt x="6674" y="3355"/>
                </a:lnTo>
                <a:lnTo>
                  <a:pt x="6674" y="3299"/>
                </a:lnTo>
                <a:lnTo>
                  <a:pt x="6674" y="3262"/>
                </a:lnTo>
                <a:lnTo>
                  <a:pt x="6599" y="2983"/>
                </a:lnTo>
                <a:lnTo>
                  <a:pt x="6506" y="2703"/>
                </a:lnTo>
                <a:lnTo>
                  <a:pt x="6394" y="2442"/>
                </a:lnTo>
                <a:lnTo>
                  <a:pt x="6264" y="2200"/>
                </a:lnTo>
                <a:lnTo>
                  <a:pt x="6115" y="1976"/>
                </a:lnTo>
                <a:lnTo>
                  <a:pt x="5947" y="1752"/>
                </a:lnTo>
                <a:lnTo>
                  <a:pt x="5779" y="1566"/>
                </a:lnTo>
                <a:lnTo>
                  <a:pt x="5574" y="1379"/>
                </a:lnTo>
                <a:lnTo>
                  <a:pt x="5369" y="1230"/>
                </a:lnTo>
                <a:lnTo>
                  <a:pt x="5164" y="1081"/>
                </a:lnTo>
                <a:lnTo>
                  <a:pt x="4940" y="951"/>
                </a:lnTo>
                <a:lnTo>
                  <a:pt x="4698" y="839"/>
                </a:lnTo>
                <a:lnTo>
                  <a:pt x="4456" y="746"/>
                </a:lnTo>
                <a:lnTo>
                  <a:pt x="4213" y="671"/>
                </a:lnTo>
                <a:lnTo>
                  <a:pt x="3971" y="615"/>
                </a:lnTo>
                <a:lnTo>
                  <a:pt x="3710" y="578"/>
                </a:lnTo>
                <a:lnTo>
                  <a:pt x="3710" y="373"/>
                </a:lnTo>
                <a:lnTo>
                  <a:pt x="3710" y="298"/>
                </a:lnTo>
                <a:lnTo>
                  <a:pt x="3691" y="242"/>
                </a:lnTo>
                <a:lnTo>
                  <a:pt x="3654" y="168"/>
                </a:lnTo>
                <a:lnTo>
                  <a:pt x="3598" y="112"/>
                </a:lnTo>
                <a:lnTo>
                  <a:pt x="3542" y="75"/>
                </a:lnTo>
                <a:lnTo>
                  <a:pt x="3486" y="37"/>
                </a:lnTo>
                <a:lnTo>
                  <a:pt x="3412" y="19"/>
                </a:lnTo>
                <a:lnTo>
                  <a:pt x="3337" y="0"/>
                </a:lnTo>
                <a:close/>
                <a:moveTo>
                  <a:pt x="3244" y="3355"/>
                </a:moveTo>
                <a:lnTo>
                  <a:pt x="3151" y="3393"/>
                </a:lnTo>
                <a:lnTo>
                  <a:pt x="3058" y="3430"/>
                </a:lnTo>
                <a:lnTo>
                  <a:pt x="2965" y="3504"/>
                </a:lnTo>
                <a:lnTo>
                  <a:pt x="2965" y="5014"/>
                </a:lnTo>
                <a:lnTo>
                  <a:pt x="2946" y="5089"/>
                </a:lnTo>
                <a:lnTo>
                  <a:pt x="2909" y="5145"/>
                </a:lnTo>
                <a:lnTo>
                  <a:pt x="2853" y="5182"/>
                </a:lnTo>
                <a:lnTo>
                  <a:pt x="2778" y="5201"/>
                </a:lnTo>
                <a:lnTo>
                  <a:pt x="2722" y="5201"/>
                </a:lnTo>
                <a:lnTo>
                  <a:pt x="2666" y="5163"/>
                </a:lnTo>
                <a:lnTo>
                  <a:pt x="2629" y="5126"/>
                </a:lnTo>
                <a:lnTo>
                  <a:pt x="2610" y="5089"/>
                </a:lnTo>
                <a:lnTo>
                  <a:pt x="2573" y="5014"/>
                </a:lnTo>
                <a:lnTo>
                  <a:pt x="2536" y="4958"/>
                </a:lnTo>
                <a:lnTo>
                  <a:pt x="2480" y="4902"/>
                </a:lnTo>
                <a:lnTo>
                  <a:pt x="2424" y="4865"/>
                </a:lnTo>
                <a:lnTo>
                  <a:pt x="2349" y="4847"/>
                </a:lnTo>
                <a:lnTo>
                  <a:pt x="2275" y="4828"/>
                </a:lnTo>
                <a:lnTo>
                  <a:pt x="2200" y="4828"/>
                </a:lnTo>
                <a:lnTo>
                  <a:pt x="2144" y="4847"/>
                </a:lnTo>
                <a:lnTo>
                  <a:pt x="2070" y="4884"/>
                </a:lnTo>
                <a:lnTo>
                  <a:pt x="2014" y="4921"/>
                </a:lnTo>
                <a:lnTo>
                  <a:pt x="1958" y="4977"/>
                </a:lnTo>
                <a:lnTo>
                  <a:pt x="1921" y="5052"/>
                </a:lnTo>
                <a:lnTo>
                  <a:pt x="1902" y="5107"/>
                </a:lnTo>
                <a:lnTo>
                  <a:pt x="1883" y="5182"/>
                </a:lnTo>
                <a:lnTo>
                  <a:pt x="1883" y="5257"/>
                </a:lnTo>
                <a:lnTo>
                  <a:pt x="1902" y="5331"/>
                </a:lnTo>
                <a:lnTo>
                  <a:pt x="1977" y="5462"/>
                </a:lnTo>
                <a:lnTo>
                  <a:pt x="2051" y="5573"/>
                </a:lnTo>
                <a:lnTo>
                  <a:pt x="2144" y="5685"/>
                </a:lnTo>
                <a:lnTo>
                  <a:pt x="2256" y="5779"/>
                </a:lnTo>
                <a:lnTo>
                  <a:pt x="2368" y="5853"/>
                </a:lnTo>
                <a:lnTo>
                  <a:pt x="2499" y="5909"/>
                </a:lnTo>
                <a:lnTo>
                  <a:pt x="2648" y="5928"/>
                </a:lnTo>
                <a:lnTo>
                  <a:pt x="2778" y="5946"/>
                </a:lnTo>
                <a:lnTo>
                  <a:pt x="2965" y="5928"/>
                </a:lnTo>
                <a:lnTo>
                  <a:pt x="3151" y="5872"/>
                </a:lnTo>
                <a:lnTo>
                  <a:pt x="3300" y="5779"/>
                </a:lnTo>
                <a:lnTo>
                  <a:pt x="3431" y="5667"/>
                </a:lnTo>
                <a:lnTo>
                  <a:pt x="3561" y="5536"/>
                </a:lnTo>
                <a:lnTo>
                  <a:pt x="3636" y="5387"/>
                </a:lnTo>
                <a:lnTo>
                  <a:pt x="3691" y="5201"/>
                </a:lnTo>
                <a:lnTo>
                  <a:pt x="3710" y="5014"/>
                </a:lnTo>
                <a:lnTo>
                  <a:pt x="3710" y="3504"/>
                </a:lnTo>
                <a:lnTo>
                  <a:pt x="3636" y="3449"/>
                </a:lnTo>
                <a:lnTo>
                  <a:pt x="3542" y="3393"/>
                </a:lnTo>
                <a:lnTo>
                  <a:pt x="3449" y="335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485562" y="1414471"/>
            <a:ext cx="169842" cy="158448"/>
          </a:xfrm>
          <a:custGeom>
            <a:rect b="b" l="l" r="r" t="t"/>
            <a:pathLst>
              <a:path extrusionOk="0" h="5201" w="5575">
                <a:moveTo>
                  <a:pt x="2778" y="0"/>
                </a:moveTo>
                <a:lnTo>
                  <a:pt x="2741" y="19"/>
                </a:lnTo>
                <a:lnTo>
                  <a:pt x="57" y="1044"/>
                </a:lnTo>
                <a:lnTo>
                  <a:pt x="20" y="1063"/>
                </a:lnTo>
                <a:lnTo>
                  <a:pt x="1" y="1119"/>
                </a:lnTo>
                <a:lnTo>
                  <a:pt x="1" y="1305"/>
                </a:lnTo>
                <a:lnTo>
                  <a:pt x="1" y="1342"/>
                </a:lnTo>
                <a:lnTo>
                  <a:pt x="20" y="1379"/>
                </a:lnTo>
                <a:lnTo>
                  <a:pt x="57" y="1398"/>
                </a:lnTo>
                <a:lnTo>
                  <a:pt x="374" y="1398"/>
                </a:lnTo>
                <a:lnTo>
                  <a:pt x="374" y="1547"/>
                </a:lnTo>
                <a:lnTo>
                  <a:pt x="374" y="1585"/>
                </a:lnTo>
                <a:lnTo>
                  <a:pt x="411" y="1640"/>
                </a:lnTo>
                <a:lnTo>
                  <a:pt x="448" y="1659"/>
                </a:lnTo>
                <a:lnTo>
                  <a:pt x="504" y="1678"/>
                </a:lnTo>
                <a:lnTo>
                  <a:pt x="5052" y="1678"/>
                </a:lnTo>
                <a:lnTo>
                  <a:pt x="5108" y="1659"/>
                </a:lnTo>
                <a:lnTo>
                  <a:pt x="5146" y="1640"/>
                </a:lnTo>
                <a:lnTo>
                  <a:pt x="5183" y="1585"/>
                </a:lnTo>
                <a:lnTo>
                  <a:pt x="5202" y="1547"/>
                </a:lnTo>
                <a:lnTo>
                  <a:pt x="5202" y="1398"/>
                </a:lnTo>
                <a:lnTo>
                  <a:pt x="5500" y="1398"/>
                </a:lnTo>
                <a:lnTo>
                  <a:pt x="5537" y="1379"/>
                </a:lnTo>
                <a:lnTo>
                  <a:pt x="5556" y="1342"/>
                </a:lnTo>
                <a:lnTo>
                  <a:pt x="5574" y="1305"/>
                </a:lnTo>
                <a:lnTo>
                  <a:pt x="5574" y="1119"/>
                </a:lnTo>
                <a:lnTo>
                  <a:pt x="5556" y="1063"/>
                </a:lnTo>
                <a:lnTo>
                  <a:pt x="5500" y="1044"/>
                </a:lnTo>
                <a:lnTo>
                  <a:pt x="2816" y="19"/>
                </a:lnTo>
                <a:lnTo>
                  <a:pt x="2778" y="0"/>
                </a:lnTo>
                <a:close/>
                <a:moveTo>
                  <a:pt x="933" y="1864"/>
                </a:moveTo>
                <a:lnTo>
                  <a:pt x="933" y="4082"/>
                </a:lnTo>
                <a:lnTo>
                  <a:pt x="504" y="4082"/>
                </a:lnTo>
                <a:lnTo>
                  <a:pt x="448" y="4101"/>
                </a:lnTo>
                <a:lnTo>
                  <a:pt x="411" y="4138"/>
                </a:lnTo>
                <a:lnTo>
                  <a:pt x="374" y="4175"/>
                </a:lnTo>
                <a:lnTo>
                  <a:pt x="374" y="4231"/>
                </a:lnTo>
                <a:lnTo>
                  <a:pt x="374" y="4455"/>
                </a:lnTo>
                <a:lnTo>
                  <a:pt x="5202" y="4455"/>
                </a:lnTo>
                <a:lnTo>
                  <a:pt x="5202" y="4231"/>
                </a:lnTo>
                <a:lnTo>
                  <a:pt x="5183" y="4175"/>
                </a:lnTo>
                <a:lnTo>
                  <a:pt x="5146" y="4138"/>
                </a:lnTo>
                <a:lnTo>
                  <a:pt x="5108" y="4101"/>
                </a:lnTo>
                <a:lnTo>
                  <a:pt x="5052" y="4082"/>
                </a:lnTo>
                <a:lnTo>
                  <a:pt x="4642" y="4082"/>
                </a:lnTo>
                <a:lnTo>
                  <a:pt x="4642" y="1864"/>
                </a:lnTo>
                <a:lnTo>
                  <a:pt x="3897" y="1864"/>
                </a:lnTo>
                <a:lnTo>
                  <a:pt x="3897" y="4082"/>
                </a:lnTo>
                <a:lnTo>
                  <a:pt x="3151" y="4082"/>
                </a:lnTo>
                <a:lnTo>
                  <a:pt x="3151" y="1864"/>
                </a:lnTo>
                <a:lnTo>
                  <a:pt x="2406" y="1864"/>
                </a:lnTo>
                <a:lnTo>
                  <a:pt x="2406" y="4082"/>
                </a:lnTo>
                <a:lnTo>
                  <a:pt x="1660" y="4082"/>
                </a:lnTo>
                <a:lnTo>
                  <a:pt x="1660" y="1864"/>
                </a:lnTo>
                <a:close/>
                <a:moveTo>
                  <a:pt x="281" y="4641"/>
                </a:moveTo>
                <a:lnTo>
                  <a:pt x="225" y="4660"/>
                </a:lnTo>
                <a:lnTo>
                  <a:pt x="169" y="4660"/>
                </a:lnTo>
                <a:lnTo>
                  <a:pt x="76" y="4735"/>
                </a:lnTo>
                <a:lnTo>
                  <a:pt x="20" y="4809"/>
                </a:lnTo>
                <a:lnTo>
                  <a:pt x="1" y="4865"/>
                </a:lnTo>
                <a:lnTo>
                  <a:pt x="1" y="4921"/>
                </a:lnTo>
                <a:lnTo>
                  <a:pt x="1" y="5107"/>
                </a:lnTo>
                <a:lnTo>
                  <a:pt x="1" y="5145"/>
                </a:lnTo>
                <a:lnTo>
                  <a:pt x="20" y="5182"/>
                </a:lnTo>
                <a:lnTo>
                  <a:pt x="57" y="5201"/>
                </a:lnTo>
                <a:lnTo>
                  <a:pt x="5500" y="5201"/>
                </a:lnTo>
                <a:lnTo>
                  <a:pt x="5537" y="5182"/>
                </a:lnTo>
                <a:lnTo>
                  <a:pt x="5556" y="5145"/>
                </a:lnTo>
                <a:lnTo>
                  <a:pt x="5574" y="5107"/>
                </a:lnTo>
                <a:lnTo>
                  <a:pt x="5574" y="4921"/>
                </a:lnTo>
                <a:lnTo>
                  <a:pt x="5556" y="4865"/>
                </a:lnTo>
                <a:lnTo>
                  <a:pt x="5537" y="4809"/>
                </a:lnTo>
                <a:lnTo>
                  <a:pt x="5481" y="4735"/>
                </a:lnTo>
                <a:lnTo>
                  <a:pt x="5388" y="4660"/>
                </a:lnTo>
                <a:lnTo>
                  <a:pt x="5351" y="4660"/>
                </a:lnTo>
                <a:lnTo>
                  <a:pt x="5295" y="46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5973869" y="971550"/>
            <a:ext cx="226020" cy="158448"/>
          </a:xfrm>
          <a:custGeom>
            <a:rect b="b" l="l" r="r" t="t"/>
            <a:pathLst>
              <a:path extrusionOk="0" h="5201" w="7419">
                <a:moveTo>
                  <a:pt x="2218" y="0"/>
                </a:moveTo>
                <a:lnTo>
                  <a:pt x="2088" y="19"/>
                </a:lnTo>
                <a:lnTo>
                  <a:pt x="1957" y="37"/>
                </a:lnTo>
                <a:lnTo>
                  <a:pt x="1845" y="56"/>
                </a:lnTo>
                <a:lnTo>
                  <a:pt x="1715" y="112"/>
                </a:lnTo>
                <a:lnTo>
                  <a:pt x="1603" y="168"/>
                </a:lnTo>
                <a:lnTo>
                  <a:pt x="1491" y="224"/>
                </a:lnTo>
                <a:lnTo>
                  <a:pt x="1398" y="298"/>
                </a:lnTo>
                <a:lnTo>
                  <a:pt x="1305" y="391"/>
                </a:lnTo>
                <a:lnTo>
                  <a:pt x="1230" y="485"/>
                </a:lnTo>
                <a:lnTo>
                  <a:pt x="1156" y="578"/>
                </a:lnTo>
                <a:lnTo>
                  <a:pt x="1081" y="690"/>
                </a:lnTo>
                <a:lnTo>
                  <a:pt x="1025" y="802"/>
                </a:lnTo>
                <a:lnTo>
                  <a:pt x="988" y="913"/>
                </a:lnTo>
                <a:lnTo>
                  <a:pt x="951" y="1044"/>
                </a:lnTo>
                <a:lnTo>
                  <a:pt x="932" y="1174"/>
                </a:lnTo>
                <a:lnTo>
                  <a:pt x="932" y="1305"/>
                </a:lnTo>
                <a:lnTo>
                  <a:pt x="932" y="1435"/>
                </a:lnTo>
                <a:lnTo>
                  <a:pt x="951" y="1566"/>
                </a:lnTo>
                <a:lnTo>
                  <a:pt x="988" y="1696"/>
                </a:lnTo>
                <a:lnTo>
                  <a:pt x="1025" y="1808"/>
                </a:lnTo>
                <a:lnTo>
                  <a:pt x="1081" y="1920"/>
                </a:lnTo>
                <a:lnTo>
                  <a:pt x="1156" y="2032"/>
                </a:lnTo>
                <a:lnTo>
                  <a:pt x="1230" y="2125"/>
                </a:lnTo>
                <a:lnTo>
                  <a:pt x="1305" y="2218"/>
                </a:lnTo>
                <a:lnTo>
                  <a:pt x="1398" y="2311"/>
                </a:lnTo>
                <a:lnTo>
                  <a:pt x="1491" y="2386"/>
                </a:lnTo>
                <a:lnTo>
                  <a:pt x="1603" y="2442"/>
                </a:lnTo>
                <a:lnTo>
                  <a:pt x="1715" y="2498"/>
                </a:lnTo>
                <a:lnTo>
                  <a:pt x="1845" y="2554"/>
                </a:lnTo>
                <a:lnTo>
                  <a:pt x="1957" y="2572"/>
                </a:lnTo>
                <a:lnTo>
                  <a:pt x="2088" y="2591"/>
                </a:lnTo>
                <a:lnTo>
                  <a:pt x="2218" y="2610"/>
                </a:lnTo>
                <a:lnTo>
                  <a:pt x="2349" y="2591"/>
                </a:lnTo>
                <a:lnTo>
                  <a:pt x="2479" y="2572"/>
                </a:lnTo>
                <a:lnTo>
                  <a:pt x="2610" y="2554"/>
                </a:lnTo>
                <a:lnTo>
                  <a:pt x="2721" y="2498"/>
                </a:lnTo>
                <a:lnTo>
                  <a:pt x="2852" y="2442"/>
                </a:lnTo>
                <a:lnTo>
                  <a:pt x="2945" y="2386"/>
                </a:lnTo>
                <a:lnTo>
                  <a:pt x="3057" y="2311"/>
                </a:lnTo>
                <a:lnTo>
                  <a:pt x="3150" y="2218"/>
                </a:lnTo>
                <a:lnTo>
                  <a:pt x="3225" y="2125"/>
                </a:lnTo>
                <a:lnTo>
                  <a:pt x="3299" y="2032"/>
                </a:lnTo>
                <a:lnTo>
                  <a:pt x="3374" y="1920"/>
                </a:lnTo>
                <a:lnTo>
                  <a:pt x="3430" y="1808"/>
                </a:lnTo>
                <a:lnTo>
                  <a:pt x="3467" y="1696"/>
                </a:lnTo>
                <a:lnTo>
                  <a:pt x="3504" y="1566"/>
                </a:lnTo>
                <a:lnTo>
                  <a:pt x="3523" y="1435"/>
                </a:lnTo>
                <a:lnTo>
                  <a:pt x="3523" y="1305"/>
                </a:lnTo>
                <a:lnTo>
                  <a:pt x="3523" y="1174"/>
                </a:lnTo>
                <a:lnTo>
                  <a:pt x="3504" y="1044"/>
                </a:lnTo>
                <a:lnTo>
                  <a:pt x="3467" y="913"/>
                </a:lnTo>
                <a:lnTo>
                  <a:pt x="3430" y="802"/>
                </a:lnTo>
                <a:lnTo>
                  <a:pt x="3374" y="690"/>
                </a:lnTo>
                <a:lnTo>
                  <a:pt x="3299" y="578"/>
                </a:lnTo>
                <a:lnTo>
                  <a:pt x="3225" y="485"/>
                </a:lnTo>
                <a:lnTo>
                  <a:pt x="3150" y="391"/>
                </a:lnTo>
                <a:lnTo>
                  <a:pt x="3057" y="298"/>
                </a:lnTo>
                <a:lnTo>
                  <a:pt x="2945" y="224"/>
                </a:lnTo>
                <a:lnTo>
                  <a:pt x="2852" y="168"/>
                </a:lnTo>
                <a:lnTo>
                  <a:pt x="2721" y="112"/>
                </a:lnTo>
                <a:lnTo>
                  <a:pt x="2610" y="56"/>
                </a:lnTo>
                <a:lnTo>
                  <a:pt x="2479" y="37"/>
                </a:lnTo>
                <a:lnTo>
                  <a:pt x="2349" y="19"/>
                </a:lnTo>
                <a:lnTo>
                  <a:pt x="2218" y="0"/>
                </a:lnTo>
                <a:close/>
                <a:moveTo>
                  <a:pt x="5443" y="373"/>
                </a:moveTo>
                <a:lnTo>
                  <a:pt x="5350" y="391"/>
                </a:lnTo>
                <a:lnTo>
                  <a:pt x="5126" y="466"/>
                </a:lnTo>
                <a:lnTo>
                  <a:pt x="4940" y="559"/>
                </a:lnTo>
                <a:lnTo>
                  <a:pt x="4772" y="708"/>
                </a:lnTo>
                <a:lnTo>
                  <a:pt x="4641" y="876"/>
                </a:lnTo>
                <a:lnTo>
                  <a:pt x="4548" y="1062"/>
                </a:lnTo>
                <a:lnTo>
                  <a:pt x="4474" y="1268"/>
                </a:lnTo>
                <a:lnTo>
                  <a:pt x="4455" y="1379"/>
                </a:lnTo>
                <a:lnTo>
                  <a:pt x="4455" y="1491"/>
                </a:lnTo>
                <a:lnTo>
                  <a:pt x="4455" y="1603"/>
                </a:lnTo>
                <a:lnTo>
                  <a:pt x="4474" y="1715"/>
                </a:lnTo>
                <a:lnTo>
                  <a:pt x="4548" y="1920"/>
                </a:lnTo>
                <a:lnTo>
                  <a:pt x="4641" y="2106"/>
                </a:lnTo>
                <a:lnTo>
                  <a:pt x="4772" y="2274"/>
                </a:lnTo>
                <a:lnTo>
                  <a:pt x="4940" y="2405"/>
                </a:lnTo>
                <a:lnTo>
                  <a:pt x="5126" y="2516"/>
                </a:lnTo>
                <a:lnTo>
                  <a:pt x="5350" y="2572"/>
                </a:lnTo>
                <a:lnTo>
                  <a:pt x="5443" y="2591"/>
                </a:lnTo>
                <a:lnTo>
                  <a:pt x="5573" y="2610"/>
                </a:lnTo>
                <a:lnTo>
                  <a:pt x="5685" y="2591"/>
                </a:lnTo>
                <a:lnTo>
                  <a:pt x="5797" y="2572"/>
                </a:lnTo>
                <a:lnTo>
                  <a:pt x="6002" y="2516"/>
                </a:lnTo>
                <a:lnTo>
                  <a:pt x="6188" y="2405"/>
                </a:lnTo>
                <a:lnTo>
                  <a:pt x="6356" y="2274"/>
                </a:lnTo>
                <a:lnTo>
                  <a:pt x="6487" y="2106"/>
                </a:lnTo>
                <a:lnTo>
                  <a:pt x="6599" y="1920"/>
                </a:lnTo>
                <a:lnTo>
                  <a:pt x="6654" y="1715"/>
                </a:lnTo>
                <a:lnTo>
                  <a:pt x="6673" y="1603"/>
                </a:lnTo>
                <a:lnTo>
                  <a:pt x="6673" y="1491"/>
                </a:lnTo>
                <a:lnTo>
                  <a:pt x="6673" y="1379"/>
                </a:lnTo>
                <a:lnTo>
                  <a:pt x="6654" y="1268"/>
                </a:lnTo>
                <a:lnTo>
                  <a:pt x="6599" y="1062"/>
                </a:lnTo>
                <a:lnTo>
                  <a:pt x="6487" y="876"/>
                </a:lnTo>
                <a:lnTo>
                  <a:pt x="6356" y="708"/>
                </a:lnTo>
                <a:lnTo>
                  <a:pt x="6188" y="559"/>
                </a:lnTo>
                <a:lnTo>
                  <a:pt x="6002" y="466"/>
                </a:lnTo>
                <a:lnTo>
                  <a:pt x="5797" y="391"/>
                </a:lnTo>
                <a:lnTo>
                  <a:pt x="5685" y="373"/>
                </a:lnTo>
                <a:close/>
                <a:moveTo>
                  <a:pt x="5014" y="2964"/>
                </a:moveTo>
                <a:lnTo>
                  <a:pt x="4828" y="2982"/>
                </a:lnTo>
                <a:lnTo>
                  <a:pt x="4660" y="3020"/>
                </a:lnTo>
                <a:lnTo>
                  <a:pt x="4511" y="3076"/>
                </a:lnTo>
                <a:lnTo>
                  <a:pt x="4362" y="3150"/>
                </a:lnTo>
                <a:lnTo>
                  <a:pt x="4455" y="3262"/>
                </a:lnTo>
                <a:lnTo>
                  <a:pt x="4548" y="3392"/>
                </a:lnTo>
                <a:lnTo>
                  <a:pt x="4641" y="3523"/>
                </a:lnTo>
                <a:lnTo>
                  <a:pt x="4697" y="3672"/>
                </a:lnTo>
                <a:lnTo>
                  <a:pt x="4753" y="3821"/>
                </a:lnTo>
                <a:lnTo>
                  <a:pt x="4790" y="3970"/>
                </a:lnTo>
                <a:lnTo>
                  <a:pt x="4809" y="4138"/>
                </a:lnTo>
                <a:lnTo>
                  <a:pt x="4828" y="4306"/>
                </a:lnTo>
                <a:lnTo>
                  <a:pt x="4828" y="4753"/>
                </a:lnTo>
                <a:lnTo>
                  <a:pt x="4809" y="4828"/>
                </a:lnTo>
                <a:lnTo>
                  <a:pt x="6859" y="4828"/>
                </a:lnTo>
                <a:lnTo>
                  <a:pt x="6971" y="4809"/>
                </a:lnTo>
                <a:lnTo>
                  <a:pt x="7083" y="4790"/>
                </a:lnTo>
                <a:lnTo>
                  <a:pt x="7176" y="4735"/>
                </a:lnTo>
                <a:lnTo>
                  <a:pt x="7251" y="4660"/>
                </a:lnTo>
                <a:lnTo>
                  <a:pt x="7325" y="4585"/>
                </a:lnTo>
                <a:lnTo>
                  <a:pt x="7381" y="4492"/>
                </a:lnTo>
                <a:lnTo>
                  <a:pt x="7419" y="4380"/>
                </a:lnTo>
                <a:lnTo>
                  <a:pt x="7419" y="4269"/>
                </a:lnTo>
                <a:lnTo>
                  <a:pt x="7419" y="4138"/>
                </a:lnTo>
                <a:lnTo>
                  <a:pt x="7400" y="4008"/>
                </a:lnTo>
                <a:lnTo>
                  <a:pt x="7363" y="3896"/>
                </a:lnTo>
                <a:lnTo>
                  <a:pt x="7325" y="3765"/>
                </a:lnTo>
                <a:lnTo>
                  <a:pt x="7270" y="3653"/>
                </a:lnTo>
                <a:lnTo>
                  <a:pt x="7195" y="3542"/>
                </a:lnTo>
                <a:lnTo>
                  <a:pt x="7120" y="3448"/>
                </a:lnTo>
                <a:lnTo>
                  <a:pt x="7046" y="3355"/>
                </a:lnTo>
                <a:lnTo>
                  <a:pt x="6953" y="3262"/>
                </a:lnTo>
                <a:lnTo>
                  <a:pt x="6859" y="3187"/>
                </a:lnTo>
                <a:lnTo>
                  <a:pt x="6748" y="3132"/>
                </a:lnTo>
                <a:lnTo>
                  <a:pt x="6636" y="3076"/>
                </a:lnTo>
                <a:lnTo>
                  <a:pt x="6505" y="3020"/>
                </a:lnTo>
                <a:lnTo>
                  <a:pt x="6393" y="3001"/>
                </a:lnTo>
                <a:lnTo>
                  <a:pt x="6263" y="2982"/>
                </a:lnTo>
                <a:lnTo>
                  <a:pt x="6114" y="2964"/>
                </a:lnTo>
                <a:lnTo>
                  <a:pt x="6077" y="2964"/>
                </a:lnTo>
                <a:lnTo>
                  <a:pt x="5834" y="3038"/>
                </a:lnTo>
                <a:lnTo>
                  <a:pt x="5704" y="3057"/>
                </a:lnTo>
                <a:lnTo>
                  <a:pt x="5424" y="3057"/>
                </a:lnTo>
                <a:lnTo>
                  <a:pt x="5294" y="3038"/>
                </a:lnTo>
                <a:lnTo>
                  <a:pt x="5051" y="2964"/>
                </a:lnTo>
                <a:close/>
                <a:moveTo>
                  <a:pt x="1342" y="2964"/>
                </a:moveTo>
                <a:lnTo>
                  <a:pt x="1193" y="2982"/>
                </a:lnTo>
                <a:lnTo>
                  <a:pt x="1062" y="3001"/>
                </a:lnTo>
                <a:lnTo>
                  <a:pt x="932" y="3038"/>
                </a:lnTo>
                <a:lnTo>
                  <a:pt x="820" y="3076"/>
                </a:lnTo>
                <a:lnTo>
                  <a:pt x="690" y="3132"/>
                </a:lnTo>
                <a:lnTo>
                  <a:pt x="578" y="3206"/>
                </a:lnTo>
                <a:lnTo>
                  <a:pt x="485" y="3281"/>
                </a:lnTo>
                <a:lnTo>
                  <a:pt x="391" y="3355"/>
                </a:lnTo>
                <a:lnTo>
                  <a:pt x="298" y="3448"/>
                </a:lnTo>
                <a:lnTo>
                  <a:pt x="224" y="3560"/>
                </a:lnTo>
                <a:lnTo>
                  <a:pt x="149" y="3672"/>
                </a:lnTo>
                <a:lnTo>
                  <a:pt x="93" y="3784"/>
                </a:lnTo>
                <a:lnTo>
                  <a:pt x="56" y="3914"/>
                </a:lnTo>
                <a:lnTo>
                  <a:pt x="19" y="4045"/>
                </a:lnTo>
                <a:lnTo>
                  <a:pt x="0" y="4175"/>
                </a:lnTo>
                <a:lnTo>
                  <a:pt x="0" y="4306"/>
                </a:lnTo>
                <a:lnTo>
                  <a:pt x="0" y="4641"/>
                </a:lnTo>
                <a:lnTo>
                  <a:pt x="0" y="4753"/>
                </a:lnTo>
                <a:lnTo>
                  <a:pt x="37" y="4865"/>
                </a:lnTo>
                <a:lnTo>
                  <a:pt x="93" y="4958"/>
                </a:lnTo>
                <a:lnTo>
                  <a:pt x="168" y="5033"/>
                </a:lnTo>
                <a:lnTo>
                  <a:pt x="242" y="5107"/>
                </a:lnTo>
                <a:lnTo>
                  <a:pt x="336" y="5145"/>
                </a:lnTo>
                <a:lnTo>
                  <a:pt x="447" y="5182"/>
                </a:lnTo>
                <a:lnTo>
                  <a:pt x="559" y="5201"/>
                </a:lnTo>
                <a:lnTo>
                  <a:pt x="3896" y="5201"/>
                </a:lnTo>
                <a:lnTo>
                  <a:pt x="4008" y="5182"/>
                </a:lnTo>
                <a:lnTo>
                  <a:pt x="4119" y="5145"/>
                </a:lnTo>
                <a:lnTo>
                  <a:pt x="4213" y="5107"/>
                </a:lnTo>
                <a:lnTo>
                  <a:pt x="4287" y="5033"/>
                </a:lnTo>
                <a:lnTo>
                  <a:pt x="4362" y="4958"/>
                </a:lnTo>
                <a:lnTo>
                  <a:pt x="4399" y="4865"/>
                </a:lnTo>
                <a:lnTo>
                  <a:pt x="4436" y="4753"/>
                </a:lnTo>
                <a:lnTo>
                  <a:pt x="4455" y="4641"/>
                </a:lnTo>
                <a:lnTo>
                  <a:pt x="4455" y="4306"/>
                </a:lnTo>
                <a:lnTo>
                  <a:pt x="4436" y="4175"/>
                </a:lnTo>
                <a:lnTo>
                  <a:pt x="4418" y="4045"/>
                </a:lnTo>
                <a:lnTo>
                  <a:pt x="4399" y="3914"/>
                </a:lnTo>
                <a:lnTo>
                  <a:pt x="4343" y="3784"/>
                </a:lnTo>
                <a:lnTo>
                  <a:pt x="4287" y="3672"/>
                </a:lnTo>
                <a:lnTo>
                  <a:pt x="4231" y="3560"/>
                </a:lnTo>
                <a:lnTo>
                  <a:pt x="4138" y="3448"/>
                </a:lnTo>
                <a:lnTo>
                  <a:pt x="4063" y="3355"/>
                </a:lnTo>
                <a:lnTo>
                  <a:pt x="3970" y="3281"/>
                </a:lnTo>
                <a:lnTo>
                  <a:pt x="3858" y="3206"/>
                </a:lnTo>
                <a:lnTo>
                  <a:pt x="3747" y="3132"/>
                </a:lnTo>
                <a:lnTo>
                  <a:pt x="3635" y="3076"/>
                </a:lnTo>
                <a:lnTo>
                  <a:pt x="3504" y="3038"/>
                </a:lnTo>
                <a:lnTo>
                  <a:pt x="3392" y="3001"/>
                </a:lnTo>
                <a:lnTo>
                  <a:pt x="3243" y="2982"/>
                </a:lnTo>
                <a:lnTo>
                  <a:pt x="3113" y="2964"/>
                </a:lnTo>
                <a:lnTo>
                  <a:pt x="3020" y="2964"/>
                </a:lnTo>
                <a:lnTo>
                  <a:pt x="2833" y="3057"/>
                </a:lnTo>
                <a:lnTo>
                  <a:pt x="2647" y="3113"/>
                </a:lnTo>
                <a:lnTo>
                  <a:pt x="2442" y="3150"/>
                </a:lnTo>
                <a:lnTo>
                  <a:pt x="2013" y="3150"/>
                </a:lnTo>
                <a:lnTo>
                  <a:pt x="1808" y="3113"/>
                </a:lnTo>
                <a:lnTo>
                  <a:pt x="1622" y="3057"/>
                </a:lnTo>
                <a:lnTo>
                  <a:pt x="1435" y="29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5543987" y="971550"/>
            <a:ext cx="158479" cy="181175"/>
          </a:xfrm>
          <a:custGeom>
            <a:rect b="b" l="l" r="r" t="t"/>
            <a:pathLst>
              <a:path extrusionOk="0" h="5947" w="5202">
                <a:moveTo>
                  <a:pt x="3710" y="1920"/>
                </a:moveTo>
                <a:lnTo>
                  <a:pt x="3710" y="2050"/>
                </a:lnTo>
                <a:lnTo>
                  <a:pt x="3673" y="2069"/>
                </a:lnTo>
                <a:lnTo>
                  <a:pt x="3635" y="2106"/>
                </a:lnTo>
                <a:lnTo>
                  <a:pt x="3561" y="2330"/>
                </a:lnTo>
                <a:lnTo>
                  <a:pt x="3524" y="2423"/>
                </a:lnTo>
                <a:lnTo>
                  <a:pt x="3449" y="2498"/>
                </a:lnTo>
                <a:lnTo>
                  <a:pt x="3393" y="2535"/>
                </a:lnTo>
                <a:lnTo>
                  <a:pt x="3300" y="2572"/>
                </a:lnTo>
                <a:lnTo>
                  <a:pt x="3207" y="2610"/>
                </a:lnTo>
                <a:lnTo>
                  <a:pt x="3095" y="2610"/>
                </a:lnTo>
                <a:lnTo>
                  <a:pt x="2983" y="2572"/>
                </a:lnTo>
                <a:lnTo>
                  <a:pt x="2890" y="2498"/>
                </a:lnTo>
                <a:lnTo>
                  <a:pt x="2834" y="2460"/>
                </a:lnTo>
                <a:lnTo>
                  <a:pt x="2778" y="2386"/>
                </a:lnTo>
                <a:lnTo>
                  <a:pt x="2741" y="2311"/>
                </a:lnTo>
                <a:lnTo>
                  <a:pt x="2703" y="2218"/>
                </a:lnTo>
                <a:lnTo>
                  <a:pt x="2685" y="2181"/>
                </a:lnTo>
                <a:lnTo>
                  <a:pt x="2666" y="2162"/>
                </a:lnTo>
                <a:lnTo>
                  <a:pt x="2592" y="2144"/>
                </a:lnTo>
                <a:lnTo>
                  <a:pt x="2536" y="2162"/>
                </a:lnTo>
                <a:lnTo>
                  <a:pt x="2517" y="2181"/>
                </a:lnTo>
                <a:lnTo>
                  <a:pt x="2498" y="2218"/>
                </a:lnTo>
                <a:lnTo>
                  <a:pt x="2442" y="2311"/>
                </a:lnTo>
                <a:lnTo>
                  <a:pt x="2405" y="2405"/>
                </a:lnTo>
                <a:lnTo>
                  <a:pt x="2349" y="2460"/>
                </a:lnTo>
                <a:lnTo>
                  <a:pt x="2312" y="2516"/>
                </a:lnTo>
                <a:lnTo>
                  <a:pt x="2256" y="2554"/>
                </a:lnTo>
                <a:lnTo>
                  <a:pt x="2200" y="2591"/>
                </a:lnTo>
                <a:lnTo>
                  <a:pt x="2088" y="2610"/>
                </a:lnTo>
                <a:lnTo>
                  <a:pt x="1976" y="2610"/>
                </a:lnTo>
                <a:lnTo>
                  <a:pt x="1883" y="2572"/>
                </a:lnTo>
                <a:lnTo>
                  <a:pt x="1790" y="2535"/>
                </a:lnTo>
                <a:lnTo>
                  <a:pt x="1753" y="2498"/>
                </a:lnTo>
                <a:lnTo>
                  <a:pt x="1678" y="2423"/>
                </a:lnTo>
                <a:lnTo>
                  <a:pt x="1622" y="2330"/>
                </a:lnTo>
                <a:lnTo>
                  <a:pt x="1566" y="2106"/>
                </a:lnTo>
                <a:lnTo>
                  <a:pt x="1510" y="2069"/>
                </a:lnTo>
                <a:lnTo>
                  <a:pt x="1492" y="2050"/>
                </a:lnTo>
                <a:lnTo>
                  <a:pt x="1492" y="1920"/>
                </a:lnTo>
                <a:lnTo>
                  <a:pt x="2014" y="1976"/>
                </a:lnTo>
                <a:lnTo>
                  <a:pt x="2592" y="1994"/>
                </a:lnTo>
                <a:lnTo>
                  <a:pt x="3188" y="1976"/>
                </a:lnTo>
                <a:lnTo>
                  <a:pt x="3710" y="1920"/>
                </a:lnTo>
                <a:close/>
                <a:moveTo>
                  <a:pt x="1566" y="3355"/>
                </a:moveTo>
                <a:lnTo>
                  <a:pt x="2126" y="3728"/>
                </a:lnTo>
                <a:lnTo>
                  <a:pt x="2405" y="4194"/>
                </a:lnTo>
                <a:lnTo>
                  <a:pt x="2032" y="5573"/>
                </a:lnTo>
                <a:lnTo>
                  <a:pt x="1566" y="3355"/>
                </a:lnTo>
                <a:close/>
                <a:moveTo>
                  <a:pt x="3635" y="3355"/>
                </a:moveTo>
                <a:lnTo>
                  <a:pt x="3151" y="5573"/>
                </a:lnTo>
                <a:lnTo>
                  <a:pt x="2778" y="4194"/>
                </a:lnTo>
                <a:lnTo>
                  <a:pt x="3058" y="3728"/>
                </a:lnTo>
                <a:lnTo>
                  <a:pt x="3635" y="3355"/>
                </a:lnTo>
                <a:close/>
                <a:moveTo>
                  <a:pt x="1995" y="0"/>
                </a:moveTo>
                <a:lnTo>
                  <a:pt x="1865" y="19"/>
                </a:lnTo>
                <a:lnTo>
                  <a:pt x="1753" y="56"/>
                </a:lnTo>
                <a:lnTo>
                  <a:pt x="1697" y="93"/>
                </a:lnTo>
                <a:lnTo>
                  <a:pt x="1660" y="149"/>
                </a:lnTo>
                <a:lnTo>
                  <a:pt x="1529" y="317"/>
                </a:lnTo>
                <a:lnTo>
                  <a:pt x="1399" y="559"/>
                </a:lnTo>
                <a:lnTo>
                  <a:pt x="1287" y="820"/>
                </a:lnTo>
                <a:lnTo>
                  <a:pt x="1175" y="1100"/>
                </a:lnTo>
                <a:lnTo>
                  <a:pt x="839" y="1193"/>
                </a:lnTo>
                <a:lnTo>
                  <a:pt x="597" y="1268"/>
                </a:lnTo>
                <a:lnTo>
                  <a:pt x="504" y="1323"/>
                </a:lnTo>
                <a:lnTo>
                  <a:pt x="429" y="1379"/>
                </a:lnTo>
                <a:lnTo>
                  <a:pt x="392" y="1435"/>
                </a:lnTo>
                <a:lnTo>
                  <a:pt x="373" y="1491"/>
                </a:lnTo>
                <a:lnTo>
                  <a:pt x="392" y="1547"/>
                </a:lnTo>
                <a:lnTo>
                  <a:pt x="429" y="1603"/>
                </a:lnTo>
                <a:lnTo>
                  <a:pt x="485" y="1640"/>
                </a:lnTo>
                <a:lnTo>
                  <a:pt x="578" y="1696"/>
                </a:lnTo>
                <a:lnTo>
                  <a:pt x="802" y="1789"/>
                </a:lnTo>
                <a:lnTo>
                  <a:pt x="1119" y="1864"/>
                </a:lnTo>
                <a:lnTo>
                  <a:pt x="1119" y="2069"/>
                </a:lnTo>
                <a:lnTo>
                  <a:pt x="1175" y="2255"/>
                </a:lnTo>
                <a:lnTo>
                  <a:pt x="1231" y="2442"/>
                </a:lnTo>
                <a:lnTo>
                  <a:pt x="1324" y="2610"/>
                </a:lnTo>
                <a:lnTo>
                  <a:pt x="597" y="2610"/>
                </a:lnTo>
                <a:lnTo>
                  <a:pt x="560" y="2628"/>
                </a:lnTo>
                <a:lnTo>
                  <a:pt x="504" y="2684"/>
                </a:lnTo>
                <a:lnTo>
                  <a:pt x="467" y="2777"/>
                </a:lnTo>
                <a:lnTo>
                  <a:pt x="467" y="2815"/>
                </a:lnTo>
                <a:lnTo>
                  <a:pt x="485" y="2871"/>
                </a:lnTo>
                <a:lnTo>
                  <a:pt x="784" y="3560"/>
                </a:lnTo>
                <a:lnTo>
                  <a:pt x="616" y="3672"/>
                </a:lnTo>
                <a:lnTo>
                  <a:pt x="467" y="3803"/>
                </a:lnTo>
                <a:lnTo>
                  <a:pt x="336" y="3952"/>
                </a:lnTo>
                <a:lnTo>
                  <a:pt x="224" y="4119"/>
                </a:lnTo>
                <a:lnTo>
                  <a:pt x="131" y="4306"/>
                </a:lnTo>
                <a:lnTo>
                  <a:pt x="57" y="4492"/>
                </a:lnTo>
                <a:lnTo>
                  <a:pt x="19" y="4697"/>
                </a:lnTo>
                <a:lnTo>
                  <a:pt x="1" y="4902"/>
                </a:lnTo>
                <a:lnTo>
                  <a:pt x="1" y="5424"/>
                </a:lnTo>
                <a:lnTo>
                  <a:pt x="19" y="5536"/>
                </a:lnTo>
                <a:lnTo>
                  <a:pt x="38" y="5629"/>
                </a:lnTo>
                <a:lnTo>
                  <a:pt x="94" y="5722"/>
                </a:lnTo>
                <a:lnTo>
                  <a:pt x="150" y="5797"/>
                </a:lnTo>
                <a:lnTo>
                  <a:pt x="224" y="5853"/>
                </a:lnTo>
                <a:lnTo>
                  <a:pt x="318" y="5909"/>
                </a:lnTo>
                <a:lnTo>
                  <a:pt x="411" y="5927"/>
                </a:lnTo>
                <a:lnTo>
                  <a:pt x="523" y="5946"/>
                </a:lnTo>
                <a:lnTo>
                  <a:pt x="4679" y="5946"/>
                </a:lnTo>
                <a:lnTo>
                  <a:pt x="4772" y="5927"/>
                </a:lnTo>
                <a:lnTo>
                  <a:pt x="4884" y="5909"/>
                </a:lnTo>
                <a:lnTo>
                  <a:pt x="4959" y="5853"/>
                </a:lnTo>
                <a:lnTo>
                  <a:pt x="5052" y="5797"/>
                </a:lnTo>
                <a:lnTo>
                  <a:pt x="5108" y="5722"/>
                </a:lnTo>
                <a:lnTo>
                  <a:pt x="5164" y="5629"/>
                </a:lnTo>
                <a:lnTo>
                  <a:pt x="5183" y="5536"/>
                </a:lnTo>
                <a:lnTo>
                  <a:pt x="5201" y="5424"/>
                </a:lnTo>
                <a:lnTo>
                  <a:pt x="5201" y="4902"/>
                </a:lnTo>
                <a:lnTo>
                  <a:pt x="5183" y="4697"/>
                </a:lnTo>
                <a:lnTo>
                  <a:pt x="5145" y="4492"/>
                </a:lnTo>
                <a:lnTo>
                  <a:pt x="5071" y="4306"/>
                </a:lnTo>
                <a:lnTo>
                  <a:pt x="4996" y="4138"/>
                </a:lnTo>
                <a:lnTo>
                  <a:pt x="4884" y="3970"/>
                </a:lnTo>
                <a:lnTo>
                  <a:pt x="4754" y="3821"/>
                </a:lnTo>
                <a:lnTo>
                  <a:pt x="4605" y="3691"/>
                </a:lnTo>
                <a:lnTo>
                  <a:pt x="4456" y="3579"/>
                </a:lnTo>
                <a:lnTo>
                  <a:pt x="4735" y="2852"/>
                </a:lnTo>
                <a:lnTo>
                  <a:pt x="4735" y="2815"/>
                </a:lnTo>
                <a:lnTo>
                  <a:pt x="4735" y="2759"/>
                </a:lnTo>
                <a:lnTo>
                  <a:pt x="4717" y="2684"/>
                </a:lnTo>
                <a:lnTo>
                  <a:pt x="4642" y="2628"/>
                </a:lnTo>
                <a:lnTo>
                  <a:pt x="4605" y="2610"/>
                </a:lnTo>
                <a:lnTo>
                  <a:pt x="3878" y="2610"/>
                </a:lnTo>
                <a:lnTo>
                  <a:pt x="3971" y="2442"/>
                </a:lnTo>
                <a:lnTo>
                  <a:pt x="4027" y="2255"/>
                </a:lnTo>
                <a:lnTo>
                  <a:pt x="4064" y="2069"/>
                </a:lnTo>
                <a:lnTo>
                  <a:pt x="4083" y="1864"/>
                </a:lnTo>
                <a:lnTo>
                  <a:pt x="4400" y="1789"/>
                </a:lnTo>
                <a:lnTo>
                  <a:pt x="4623" y="1696"/>
                </a:lnTo>
                <a:lnTo>
                  <a:pt x="4717" y="1640"/>
                </a:lnTo>
                <a:lnTo>
                  <a:pt x="4772" y="1603"/>
                </a:lnTo>
                <a:lnTo>
                  <a:pt x="4810" y="1547"/>
                </a:lnTo>
                <a:lnTo>
                  <a:pt x="4828" y="1491"/>
                </a:lnTo>
                <a:lnTo>
                  <a:pt x="4810" y="1435"/>
                </a:lnTo>
                <a:lnTo>
                  <a:pt x="4772" y="1379"/>
                </a:lnTo>
                <a:lnTo>
                  <a:pt x="4698" y="1323"/>
                </a:lnTo>
                <a:lnTo>
                  <a:pt x="4605" y="1268"/>
                </a:lnTo>
                <a:lnTo>
                  <a:pt x="4344" y="1193"/>
                </a:lnTo>
                <a:lnTo>
                  <a:pt x="4008" y="1100"/>
                </a:lnTo>
                <a:lnTo>
                  <a:pt x="3915" y="820"/>
                </a:lnTo>
                <a:lnTo>
                  <a:pt x="3803" y="559"/>
                </a:lnTo>
                <a:lnTo>
                  <a:pt x="3673" y="317"/>
                </a:lnTo>
                <a:lnTo>
                  <a:pt x="3542" y="149"/>
                </a:lnTo>
                <a:lnTo>
                  <a:pt x="3505" y="93"/>
                </a:lnTo>
                <a:lnTo>
                  <a:pt x="3449" y="56"/>
                </a:lnTo>
                <a:lnTo>
                  <a:pt x="3337" y="19"/>
                </a:lnTo>
                <a:lnTo>
                  <a:pt x="3207" y="0"/>
                </a:lnTo>
                <a:lnTo>
                  <a:pt x="3151" y="19"/>
                </a:lnTo>
                <a:lnTo>
                  <a:pt x="3076" y="37"/>
                </a:lnTo>
                <a:lnTo>
                  <a:pt x="2759" y="205"/>
                </a:lnTo>
                <a:lnTo>
                  <a:pt x="2685" y="242"/>
                </a:lnTo>
                <a:lnTo>
                  <a:pt x="2517" y="242"/>
                </a:lnTo>
                <a:lnTo>
                  <a:pt x="2424" y="205"/>
                </a:lnTo>
                <a:lnTo>
                  <a:pt x="2107" y="37"/>
                </a:lnTo>
                <a:lnTo>
                  <a:pt x="2051" y="19"/>
                </a:lnTo>
                <a:lnTo>
                  <a:pt x="19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5058476" y="971550"/>
            <a:ext cx="157900" cy="181175"/>
          </a:xfrm>
          <a:custGeom>
            <a:rect b="b" l="l" r="r" t="t"/>
            <a:pathLst>
              <a:path extrusionOk="0" h="5947" w="5183">
                <a:moveTo>
                  <a:pt x="2592" y="0"/>
                </a:moveTo>
                <a:lnTo>
                  <a:pt x="2442" y="19"/>
                </a:lnTo>
                <a:lnTo>
                  <a:pt x="2293" y="37"/>
                </a:lnTo>
                <a:lnTo>
                  <a:pt x="2144" y="75"/>
                </a:lnTo>
                <a:lnTo>
                  <a:pt x="2014" y="130"/>
                </a:lnTo>
                <a:lnTo>
                  <a:pt x="1883" y="186"/>
                </a:lnTo>
                <a:lnTo>
                  <a:pt x="1771" y="261"/>
                </a:lnTo>
                <a:lnTo>
                  <a:pt x="1641" y="336"/>
                </a:lnTo>
                <a:lnTo>
                  <a:pt x="1548" y="447"/>
                </a:lnTo>
                <a:lnTo>
                  <a:pt x="1454" y="541"/>
                </a:lnTo>
                <a:lnTo>
                  <a:pt x="1361" y="652"/>
                </a:lnTo>
                <a:lnTo>
                  <a:pt x="1287" y="783"/>
                </a:lnTo>
                <a:lnTo>
                  <a:pt x="1231" y="913"/>
                </a:lnTo>
                <a:lnTo>
                  <a:pt x="1175" y="1044"/>
                </a:lnTo>
                <a:lnTo>
                  <a:pt x="1138" y="1193"/>
                </a:lnTo>
                <a:lnTo>
                  <a:pt x="1119" y="1342"/>
                </a:lnTo>
                <a:lnTo>
                  <a:pt x="1100" y="1491"/>
                </a:lnTo>
                <a:lnTo>
                  <a:pt x="1119" y="1640"/>
                </a:lnTo>
                <a:lnTo>
                  <a:pt x="1138" y="1789"/>
                </a:lnTo>
                <a:lnTo>
                  <a:pt x="1175" y="1939"/>
                </a:lnTo>
                <a:lnTo>
                  <a:pt x="1231" y="2069"/>
                </a:lnTo>
                <a:lnTo>
                  <a:pt x="1287" y="2200"/>
                </a:lnTo>
                <a:lnTo>
                  <a:pt x="1361" y="2311"/>
                </a:lnTo>
                <a:lnTo>
                  <a:pt x="1454" y="2442"/>
                </a:lnTo>
                <a:lnTo>
                  <a:pt x="1548" y="2535"/>
                </a:lnTo>
                <a:lnTo>
                  <a:pt x="1641" y="2628"/>
                </a:lnTo>
                <a:lnTo>
                  <a:pt x="1771" y="2721"/>
                </a:lnTo>
                <a:lnTo>
                  <a:pt x="1883" y="2796"/>
                </a:lnTo>
                <a:lnTo>
                  <a:pt x="2014" y="2852"/>
                </a:lnTo>
                <a:lnTo>
                  <a:pt x="2144" y="2908"/>
                </a:lnTo>
                <a:lnTo>
                  <a:pt x="2293" y="2945"/>
                </a:lnTo>
                <a:lnTo>
                  <a:pt x="2442" y="2964"/>
                </a:lnTo>
                <a:lnTo>
                  <a:pt x="2592" y="2982"/>
                </a:lnTo>
                <a:lnTo>
                  <a:pt x="2741" y="2964"/>
                </a:lnTo>
                <a:lnTo>
                  <a:pt x="2890" y="2945"/>
                </a:lnTo>
                <a:lnTo>
                  <a:pt x="3039" y="2908"/>
                </a:lnTo>
                <a:lnTo>
                  <a:pt x="3169" y="2852"/>
                </a:lnTo>
                <a:lnTo>
                  <a:pt x="3300" y="2796"/>
                </a:lnTo>
                <a:lnTo>
                  <a:pt x="3430" y="2721"/>
                </a:lnTo>
                <a:lnTo>
                  <a:pt x="3542" y="2628"/>
                </a:lnTo>
                <a:lnTo>
                  <a:pt x="3635" y="2535"/>
                </a:lnTo>
                <a:lnTo>
                  <a:pt x="3747" y="2442"/>
                </a:lnTo>
                <a:lnTo>
                  <a:pt x="3822" y="2311"/>
                </a:lnTo>
                <a:lnTo>
                  <a:pt x="3896" y="2200"/>
                </a:lnTo>
                <a:lnTo>
                  <a:pt x="3952" y="2069"/>
                </a:lnTo>
                <a:lnTo>
                  <a:pt x="4008" y="1939"/>
                </a:lnTo>
                <a:lnTo>
                  <a:pt x="4045" y="1789"/>
                </a:lnTo>
                <a:lnTo>
                  <a:pt x="4064" y="1640"/>
                </a:lnTo>
                <a:lnTo>
                  <a:pt x="4083" y="1491"/>
                </a:lnTo>
                <a:lnTo>
                  <a:pt x="4064" y="1342"/>
                </a:lnTo>
                <a:lnTo>
                  <a:pt x="4045" y="1193"/>
                </a:lnTo>
                <a:lnTo>
                  <a:pt x="4008" y="1044"/>
                </a:lnTo>
                <a:lnTo>
                  <a:pt x="3952" y="913"/>
                </a:lnTo>
                <a:lnTo>
                  <a:pt x="3896" y="783"/>
                </a:lnTo>
                <a:lnTo>
                  <a:pt x="3822" y="652"/>
                </a:lnTo>
                <a:lnTo>
                  <a:pt x="3747" y="541"/>
                </a:lnTo>
                <a:lnTo>
                  <a:pt x="3635" y="447"/>
                </a:lnTo>
                <a:lnTo>
                  <a:pt x="3542" y="336"/>
                </a:lnTo>
                <a:lnTo>
                  <a:pt x="3430" y="261"/>
                </a:lnTo>
                <a:lnTo>
                  <a:pt x="3300" y="186"/>
                </a:lnTo>
                <a:lnTo>
                  <a:pt x="3169" y="130"/>
                </a:lnTo>
                <a:lnTo>
                  <a:pt x="3039" y="75"/>
                </a:lnTo>
                <a:lnTo>
                  <a:pt x="2890" y="37"/>
                </a:lnTo>
                <a:lnTo>
                  <a:pt x="2741" y="19"/>
                </a:lnTo>
                <a:lnTo>
                  <a:pt x="2592" y="0"/>
                </a:lnTo>
                <a:close/>
                <a:moveTo>
                  <a:pt x="1548" y="3337"/>
                </a:moveTo>
                <a:lnTo>
                  <a:pt x="1399" y="3355"/>
                </a:lnTo>
                <a:lnTo>
                  <a:pt x="1231" y="3374"/>
                </a:lnTo>
                <a:lnTo>
                  <a:pt x="1082" y="3411"/>
                </a:lnTo>
                <a:lnTo>
                  <a:pt x="951" y="3467"/>
                </a:lnTo>
                <a:lnTo>
                  <a:pt x="802" y="3523"/>
                </a:lnTo>
                <a:lnTo>
                  <a:pt x="690" y="3616"/>
                </a:lnTo>
                <a:lnTo>
                  <a:pt x="560" y="3691"/>
                </a:lnTo>
                <a:lnTo>
                  <a:pt x="448" y="3803"/>
                </a:lnTo>
                <a:lnTo>
                  <a:pt x="355" y="3914"/>
                </a:lnTo>
                <a:lnTo>
                  <a:pt x="262" y="4026"/>
                </a:lnTo>
                <a:lnTo>
                  <a:pt x="187" y="4157"/>
                </a:lnTo>
                <a:lnTo>
                  <a:pt x="112" y="4287"/>
                </a:lnTo>
                <a:lnTo>
                  <a:pt x="57" y="4436"/>
                </a:lnTo>
                <a:lnTo>
                  <a:pt x="19" y="4585"/>
                </a:lnTo>
                <a:lnTo>
                  <a:pt x="1" y="4735"/>
                </a:lnTo>
                <a:lnTo>
                  <a:pt x="1" y="4902"/>
                </a:lnTo>
                <a:lnTo>
                  <a:pt x="1" y="5387"/>
                </a:lnTo>
                <a:lnTo>
                  <a:pt x="1" y="5499"/>
                </a:lnTo>
                <a:lnTo>
                  <a:pt x="38" y="5592"/>
                </a:lnTo>
                <a:lnTo>
                  <a:pt x="94" y="5685"/>
                </a:lnTo>
                <a:lnTo>
                  <a:pt x="150" y="5778"/>
                </a:lnTo>
                <a:lnTo>
                  <a:pt x="243" y="5853"/>
                </a:lnTo>
                <a:lnTo>
                  <a:pt x="336" y="5890"/>
                </a:lnTo>
                <a:lnTo>
                  <a:pt x="448" y="5927"/>
                </a:lnTo>
                <a:lnTo>
                  <a:pt x="560" y="5946"/>
                </a:lnTo>
                <a:lnTo>
                  <a:pt x="4642" y="5946"/>
                </a:lnTo>
                <a:lnTo>
                  <a:pt x="4754" y="5927"/>
                </a:lnTo>
                <a:lnTo>
                  <a:pt x="4847" y="5890"/>
                </a:lnTo>
                <a:lnTo>
                  <a:pt x="4940" y="5853"/>
                </a:lnTo>
                <a:lnTo>
                  <a:pt x="5033" y="5778"/>
                </a:lnTo>
                <a:lnTo>
                  <a:pt x="5089" y="5685"/>
                </a:lnTo>
                <a:lnTo>
                  <a:pt x="5145" y="5592"/>
                </a:lnTo>
                <a:lnTo>
                  <a:pt x="5182" y="5499"/>
                </a:lnTo>
                <a:lnTo>
                  <a:pt x="5182" y="5387"/>
                </a:lnTo>
                <a:lnTo>
                  <a:pt x="5182" y="4902"/>
                </a:lnTo>
                <a:lnTo>
                  <a:pt x="5182" y="4735"/>
                </a:lnTo>
                <a:lnTo>
                  <a:pt x="5164" y="4585"/>
                </a:lnTo>
                <a:lnTo>
                  <a:pt x="5127" y="4436"/>
                </a:lnTo>
                <a:lnTo>
                  <a:pt x="5071" y="4287"/>
                </a:lnTo>
                <a:lnTo>
                  <a:pt x="4996" y="4157"/>
                </a:lnTo>
                <a:lnTo>
                  <a:pt x="4922" y="4026"/>
                </a:lnTo>
                <a:lnTo>
                  <a:pt x="4828" y="3914"/>
                </a:lnTo>
                <a:lnTo>
                  <a:pt x="4735" y="3803"/>
                </a:lnTo>
                <a:lnTo>
                  <a:pt x="4623" y="3691"/>
                </a:lnTo>
                <a:lnTo>
                  <a:pt x="4511" y="3616"/>
                </a:lnTo>
                <a:lnTo>
                  <a:pt x="4381" y="3523"/>
                </a:lnTo>
                <a:lnTo>
                  <a:pt x="4232" y="3467"/>
                </a:lnTo>
                <a:lnTo>
                  <a:pt x="4101" y="3411"/>
                </a:lnTo>
                <a:lnTo>
                  <a:pt x="3952" y="3374"/>
                </a:lnTo>
                <a:lnTo>
                  <a:pt x="3784" y="3355"/>
                </a:lnTo>
                <a:lnTo>
                  <a:pt x="3635" y="3337"/>
                </a:lnTo>
                <a:lnTo>
                  <a:pt x="3430" y="3337"/>
                </a:lnTo>
                <a:lnTo>
                  <a:pt x="3244" y="3411"/>
                </a:lnTo>
                <a:lnTo>
                  <a:pt x="3039" y="3486"/>
                </a:lnTo>
                <a:lnTo>
                  <a:pt x="2815" y="3523"/>
                </a:lnTo>
                <a:lnTo>
                  <a:pt x="2368" y="3523"/>
                </a:lnTo>
                <a:lnTo>
                  <a:pt x="2163" y="3486"/>
                </a:lnTo>
                <a:lnTo>
                  <a:pt x="1939" y="3411"/>
                </a:lnTo>
                <a:lnTo>
                  <a:pt x="1753" y="33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4545700" y="971550"/>
            <a:ext cx="158479" cy="181175"/>
          </a:xfrm>
          <a:custGeom>
            <a:rect b="b" l="l" r="r" t="t"/>
            <a:pathLst>
              <a:path extrusionOk="0" h="5947" w="5202">
                <a:moveTo>
                  <a:pt x="2610" y="0"/>
                </a:moveTo>
                <a:lnTo>
                  <a:pt x="2461" y="19"/>
                </a:lnTo>
                <a:lnTo>
                  <a:pt x="2312" y="37"/>
                </a:lnTo>
                <a:lnTo>
                  <a:pt x="2163" y="75"/>
                </a:lnTo>
                <a:lnTo>
                  <a:pt x="2033" y="130"/>
                </a:lnTo>
                <a:lnTo>
                  <a:pt x="1902" y="186"/>
                </a:lnTo>
                <a:lnTo>
                  <a:pt x="1772" y="261"/>
                </a:lnTo>
                <a:lnTo>
                  <a:pt x="1660" y="336"/>
                </a:lnTo>
                <a:lnTo>
                  <a:pt x="1567" y="447"/>
                </a:lnTo>
                <a:lnTo>
                  <a:pt x="1455" y="541"/>
                </a:lnTo>
                <a:lnTo>
                  <a:pt x="1380" y="652"/>
                </a:lnTo>
                <a:lnTo>
                  <a:pt x="1306" y="783"/>
                </a:lnTo>
                <a:lnTo>
                  <a:pt x="1231" y="913"/>
                </a:lnTo>
                <a:lnTo>
                  <a:pt x="1194" y="1044"/>
                </a:lnTo>
                <a:lnTo>
                  <a:pt x="1156" y="1193"/>
                </a:lnTo>
                <a:lnTo>
                  <a:pt x="1138" y="1342"/>
                </a:lnTo>
                <a:lnTo>
                  <a:pt x="1119" y="1491"/>
                </a:lnTo>
                <a:lnTo>
                  <a:pt x="1138" y="1640"/>
                </a:lnTo>
                <a:lnTo>
                  <a:pt x="1156" y="1789"/>
                </a:lnTo>
                <a:lnTo>
                  <a:pt x="1194" y="1939"/>
                </a:lnTo>
                <a:lnTo>
                  <a:pt x="1231" y="2069"/>
                </a:lnTo>
                <a:lnTo>
                  <a:pt x="1306" y="2200"/>
                </a:lnTo>
                <a:lnTo>
                  <a:pt x="1380" y="2311"/>
                </a:lnTo>
                <a:lnTo>
                  <a:pt x="1455" y="2442"/>
                </a:lnTo>
                <a:lnTo>
                  <a:pt x="1567" y="2535"/>
                </a:lnTo>
                <a:lnTo>
                  <a:pt x="1660" y="2628"/>
                </a:lnTo>
                <a:lnTo>
                  <a:pt x="1772" y="2721"/>
                </a:lnTo>
                <a:lnTo>
                  <a:pt x="1902" y="2796"/>
                </a:lnTo>
                <a:lnTo>
                  <a:pt x="2033" y="2852"/>
                </a:lnTo>
                <a:lnTo>
                  <a:pt x="2163" y="2908"/>
                </a:lnTo>
                <a:lnTo>
                  <a:pt x="2312" y="2945"/>
                </a:lnTo>
                <a:lnTo>
                  <a:pt x="2461" y="2964"/>
                </a:lnTo>
                <a:lnTo>
                  <a:pt x="2610" y="2982"/>
                </a:lnTo>
                <a:lnTo>
                  <a:pt x="2760" y="2964"/>
                </a:lnTo>
                <a:lnTo>
                  <a:pt x="2909" y="2945"/>
                </a:lnTo>
                <a:lnTo>
                  <a:pt x="3058" y="2908"/>
                </a:lnTo>
                <a:lnTo>
                  <a:pt x="3188" y="2852"/>
                </a:lnTo>
                <a:lnTo>
                  <a:pt x="3319" y="2796"/>
                </a:lnTo>
                <a:lnTo>
                  <a:pt x="3431" y="2721"/>
                </a:lnTo>
                <a:lnTo>
                  <a:pt x="3561" y="2628"/>
                </a:lnTo>
                <a:lnTo>
                  <a:pt x="3654" y="2535"/>
                </a:lnTo>
                <a:lnTo>
                  <a:pt x="3747" y="2442"/>
                </a:lnTo>
                <a:lnTo>
                  <a:pt x="3841" y="2311"/>
                </a:lnTo>
                <a:lnTo>
                  <a:pt x="3915" y="2200"/>
                </a:lnTo>
                <a:lnTo>
                  <a:pt x="3971" y="2069"/>
                </a:lnTo>
                <a:lnTo>
                  <a:pt x="4027" y="1939"/>
                </a:lnTo>
                <a:lnTo>
                  <a:pt x="4064" y="1789"/>
                </a:lnTo>
                <a:lnTo>
                  <a:pt x="4083" y="1640"/>
                </a:lnTo>
                <a:lnTo>
                  <a:pt x="4102" y="1491"/>
                </a:lnTo>
                <a:lnTo>
                  <a:pt x="4083" y="1342"/>
                </a:lnTo>
                <a:lnTo>
                  <a:pt x="4064" y="1193"/>
                </a:lnTo>
                <a:lnTo>
                  <a:pt x="4027" y="1044"/>
                </a:lnTo>
                <a:lnTo>
                  <a:pt x="3971" y="913"/>
                </a:lnTo>
                <a:lnTo>
                  <a:pt x="3915" y="783"/>
                </a:lnTo>
                <a:lnTo>
                  <a:pt x="3841" y="652"/>
                </a:lnTo>
                <a:lnTo>
                  <a:pt x="3747" y="541"/>
                </a:lnTo>
                <a:lnTo>
                  <a:pt x="3654" y="447"/>
                </a:lnTo>
                <a:lnTo>
                  <a:pt x="3561" y="336"/>
                </a:lnTo>
                <a:lnTo>
                  <a:pt x="3431" y="261"/>
                </a:lnTo>
                <a:lnTo>
                  <a:pt x="3319" y="186"/>
                </a:lnTo>
                <a:lnTo>
                  <a:pt x="3188" y="130"/>
                </a:lnTo>
                <a:lnTo>
                  <a:pt x="3058" y="75"/>
                </a:lnTo>
                <a:lnTo>
                  <a:pt x="2909" y="37"/>
                </a:lnTo>
                <a:lnTo>
                  <a:pt x="2760" y="19"/>
                </a:lnTo>
                <a:lnTo>
                  <a:pt x="2610" y="0"/>
                </a:lnTo>
                <a:close/>
                <a:moveTo>
                  <a:pt x="2051" y="3337"/>
                </a:moveTo>
                <a:lnTo>
                  <a:pt x="2424" y="3989"/>
                </a:lnTo>
                <a:lnTo>
                  <a:pt x="2051" y="5573"/>
                </a:lnTo>
                <a:lnTo>
                  <a:pt x="1492" y="3355"/>
                </a:lnTo>
                <a:lnTo>
                  <a:pt x="1343" y="3355"/>
                </a:lnTo>
                <a:lnTo>
                  <a:pt x="1194" y="3392"/>
                </a:lnTo>
                <a:lnTo>
                  <a:pt x="1045" y="3430"/>
                </a:lnTo>
                <a:lnTo>
                  <a:pt x="914" y="3486"/>
                </a:lnTo>
                <a:lnTo>
                  <a:pt x="784" y="3560"/>
                </a:lnTo>
                <a:lnTo>
                  <a:pt x="672" y="3635"/>
                </a:lnTo>
                <a:lnTo>
                  <a:pt x="541" y="3728"/>
                </a:lnTo>
                <a:lnTo>
                  <a:pt x="448" y="3821"/>
                </a:lnTo>
                <a:lnTo>
                  <a:pt x="355" y="3933"/>
                </a:lnTo>
                <a:lnTo>
                  <a:pt x="262" y="4045"/>
                </a:lnTo>
                <a:lnTo>
                  <a:pt x="187" y="4175"/>
                </a:lnTo>
                <a:lnTo>
                  <a:pt x="131" y="4306"/>
                </a:lnTo>
                <a:lnTo>
                  <a:pt x="75" y="4455"/>
                </a:lnTo>
                <a:lnTo>
                  <a:pt x="38" y="4604"/>
                </a:lnTo>
                <a:lnTo>
                  <a:pt x="19" y="4753"/>
                </a:lnTo>
                <a:lnTo>
                  <a:pt x="1" y="4902"/>
                </a:lnTo>
                <a:lnTo>
                  <a:pt x="1" y="5387"/>
                </a:lnTo>
                <a:lnTo>
                  <a:pt x="19" y="5499"/>
                </a:lnTo>
                <a:lnTo>
                  <a:pt x="57" y="5592"/>
                </a:lnTo>
                <a:lnTo>
                  <a:pt x="113" y="5685"/>
                </a:lnTo>
                <a:lnTo>
                  <a:pt x="169" y="5778"/>
                </a:lnTo>
                <a:lnTo>
                  <a:pt x="262" y="5853"/>
                </a:lnTo>
                <a:lnTo>
                  <a:pt x="355" y="5890"/>
                </a:lnTo>
                <a:lnTo>
                  <a:pt x="448" y="5927"/>
                </a:lnTo>
                <a:lnTo>
                  <a:pt x="560" y="5946"/>
                </a:lnTo>
                <a:lnTo>
                  <a:pt x="4642" y="5946"/>
                </a:lnTo>
                <a:lnTo>
                  <a:pt x="4754" y="5927"/>
                </a:lnTo>
                <a:lnTo>
                  <a:pt x="4866" y="5890"/>
                </a:lnTo>
                <a:lnTo>
                  <a:pt x="4959" y="5853"/>
                </a:lnTo>
                <a:lnTo>
                  <a:pt x="5052" y="5778"/>
                </a:lnTo>
                <a:lnTo>
                  <a:pt x="5108" y="5685"/>
                </a:lnTo>
                <a:lnTo>
                  <a:pt x="5164" y="5592"/>
                </a:lnTo>
                <a:lnTo>
                  <a:pt x="5201" y="5499"/>
                </a:lnTo>
                <a:lnTo>
                  <a:pt x="5201" y="5387"/>
                </a:lnTo>
                <a:lnTo>
                  <a:pt x="5201" y="4902"/>
                </a:lnTo>
                <a:lnTo>
                  <a:pt x="5201" y="4753"/>
                </a:lnTo>
                <a:lnTo>
                  <a:pt x="5183" y="4604"/>
                </a:lnTo>
                <a:lnTo>
                  <a:pt x="5145" y="4455"/>
                </a:lnTo>
                <a:lnTo>
                  <a:pt x="5089" y="4306"/>
                </a:lnTo>
                <a:lnTo>
                  <a:pt x="5034" y="4175"/>
                </a:lnTo>
                <a:lnTo>
                  <a:pt x="4959" y="4045"/>
                </a:lnTo>
                <a:lnTo>
                  <a:pt x="4866" y="3933"/>
                </a:lnTo>
                <a:lnTo>
                  <a:pt x="4773" y="3821"/>
                </a:lnTo>
                <a:lnTo>
                  <a:pt x="4661" y="3728"/>
                </a:lnTo>
                <a:lnTo>
                  <a:pt x="4549" y="3635"/>
                </a:lnTo>
                <a:lnTo>
                  <a:pt x="4437" y="3560"/>
                </a:lnTo>
                <a:lnTo>
                  <a:pt x="4307" y="3486"/>
                </a:lnTo>
                <a:lnTo>
                  <a:pt x="4158" y="3430"/>
                </a:lnTo>
                <a:lnTo>
                  <a:pt x="4027" y="3392"/>
                </a:lnTo>
                <a:lnTo>
                  <a:pt x="3878" y="3355"/>
                </a:lnTo>
                <a:lnTo>
                  <a:pt x="3710" y="3355"/>
                </a:lnTo>
                <a:lnTo>
                  <a:pt x="3170" y="5573"/>
                </a:lnTo>
                <a:lnTo>
                  <a:pt x="2797" y="3989"/>
                </a:lnTo>
                <a:lnTo>
                  <a:pt x="3170" y="33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4094279" y="971550"/>
            <a:ext cx="147085" cy="181175"/>
          </a:xfrm>
          <a:custGeom>
            <a:rect b="b" l="l" r="r" t="t"/>
            <a:pathLst>
              <a:path extrusionOk="0" h="5947" w="4828">
                <a:moveTo>
                  <a:pt x="466" y="0"/>
                </a:moveTo>
                <a:lnTo>
                  <a:pt x="373" y="19"/>
                </a:lnTo>
                <a:lnTo>
                  <a:pt x="280" y="56"/>
                </a:lnTo>
                <a:lnTo>
                  <a:pt x="205" y="112"/>
                </a:lnTo>
                <a:lnTo>
                  <a:pt x="187" y="186"/>
                </a:lnTo>
                <a:lnTo>
                  <a:pt x="75" y="802"/>
                </a:lnTo>
                <a:lnTo>
                  <a:pt x="19" y="1286"/>
                </a:lnTo>
                <a:lnTo>
                  <a:pt x="0" y="1678"/>
                </a:lnTo>
                <a:lnTo>
                  <a:pt x="0" y="1901"/>
                </a:lnTo>
                <a:lnTo>
                  <a:pt x="56" y="2088"/>
                </a:lnTo>
                <a:lnTo>
                  <a:pt x="112" y="2274"/>
                </a:lnTo>
                <a:lnTo>
                  <a:pt x="205" y="2442"/>
                </a:lnTo>
                <a:lnTo>
                  <a:pt x="336" y="2591"/>
                </a:lnTo>
                <a:lnTo>
                  <a:pt x="466" y="2703"/>
                </a:lnTo>
                <a:lnTo>
                  <a:pt x="615" y="2815"/>
                </a:lnTo>
                <a:lnTo>
                  <a:pt x="802" y="2889"/>
                </a:lnTo>
                <a:lnTo>
                  <a:pt x="634" y="5648"/>
                </a:lnTo>
                <a:lnTo>
                  <a:pt x="653" y="5704"/>
                </a:lnTo>
                <a:lnTo>
                  <a:pt x="653" y="5760"/>
                </a:lnTo>
                <a:lnTo>
                  <a:pt x="727" y="5853"/>
                </a:lnTo>
                <a:lnTo>
                  <a:pt x="802" y="5927"/>
                </a:lnTo>
                <a:lnTo>
                  <a:pt x="858" y="5946"/>
                </a:lnTo>
                <a:lnTo>
                  <a:pt x="1715" y="5946"/>
                </a:lnTo>
                <a:lnTo>
                  <a:pt x="1771" y="5927"/>
                </a:lnTo>
                <a:lnTo>
                  <a:pt x="1864" y="5853"/>
                </a:lnTo>
                <a:lnTo>
                  <a:pt x="1920" y="5760"/>
                </a:lnTo>
                <a:lnTo>
                  <a:pt x="1939" y="5704"/>
                </a:lnTo>
                <a:lnTo>
                  <a:pt x="1939" y="5648"/>
                </a:lnTo>
                <a:lnTo>
                  <a:pt x="1790" y="2889"/>
                </a:lnTo>
                <a:lnTo>
                  <a:pt x="1957" y="2815"/>
                </a:lnTo>
                <a:lnTo>
                  <a:pt x="2125" y="2703"/>
                </a:lnTo>
                <a:lnTo>
                  <a:pt x="2256" y="2591"/>
                </a:lnTo>
                <a:lnTo>
                  <a:pt x="2367" y="2442"/>
                </a:lnTo>
                <a:lnTo>
                  <a:pt x="2461" y="2274"/>
                </a:lnTo>
                <a:lnTo>
                  <a:pt x="2535" y="2088"/>
                </a:lnTo>
                <a:lnTo>
                  <a:pt x="2572" y="1901"/>
                </a:lnTo>
                <a:lnTo>
                  <a:pt x="2591" y="1678"/>
                </a:lnTo>
                <a:lnTo>
                  <a:pt x="2572" y="1286"/>
                </a:lnTo>
                <a:lnTo>
                  <a:pt x="2498" y="802"/>
                </a:lnTo>
                <a:lnTo>
                  <a:pt x="2405" y="186"/>
                </a:lnTo>
                <a:lnTo>
                  <a:pt x="2367" y="112"/>
                </a:lnTo>
                <a:lnTo>
                  <a:pt x="2311" y="56"/>
                </a:lnTo>
                <a:lnTo>
                  <a:pt x="2218" y="19"/>
                </a:lnTo>
                <a:lnTo>
                  <a:pt x="2125" y="0"/>
                </a:lnTo>
                <a:lnTo>
                  <a:pt x="2032" y="19"/>
                </a:lnTo>
                <a:lnTo>
                  <a:pt x="1939" y="56"/>
                </a:lnTo>
                <a:lnTo>
                  <a:pt x="1883" y="112"/>
                </a:lnTo>
                <a:lnTo>
                  <a:pt x="1864" y="149"/>
                </a:lnTo>
                <a:lnTo>
                  <a:pt x="1845" y="186"/>
                </a:lnTo>
                <a:lnTo>
                  <a:pt x="1845" y="1827"/>
                </a:lnTo>
                <a:lnTo>
                  <a:pt x="1808" y="1845"/>
                </a:lnTo>
                <a:lnTo>
                  <a:pt x="1752" y="1864"/>
                </a:lnTo>
                <a:lnTo>
                  <a:pt x="1696" y="1845"/>
                </a:lnTo>
                <a:lnTo>
                  <a:pt x="1659" y="1827"/>
                </a:lnTo>
                <a:lnTo>
                  <a:pt x="1566" y="186"/>
                </a:lnTo>
                <a:lnTo>
                  <a:pt x="1529" y="112"/>
                </a:lnTo>
                <a:lnTo>
                  <a:pt x="1473" y="56"/>
                </a:lnTo>
                <a:lnTo>
                  <a:pt x="1379" y="19"/>
                </a:lnTo>
                <a:lnTo>
                  <a:pt x="1286" y="0"/>
                </a:lnTo>
                <a:lnTo>
                  <a:pt x="1193" y="19"/>
                </a:lnTo>
                <a:lnTo>
                  <a:pt x="1119" y="56"/>
                </a:lnTo>
                <a:lnTo>
                  <a:pt x="1044" y="112"/>
                </a:lnTo>
                <a:lnTo>
                  <a:pt x="1007" y="186"/>
                </a:lnTo>
                <a:lnTo>
                  <a:pt x="914" y="1827"/>
                </a:lnTo>
                <a:lnTo>
                  <a:pt x="895" y="1845"/>
                </a:lnTo>
                <a:lnTo>
                  <a:pt x="839" y="1864"/>
                </a:lnTo>
                <a:lnTo>
                  <a:pt x="764" y="1845"/>
                </a:lnTo>
                <a:lnTo>
                  <a:pt x="727" y="1827"/>
                </a:lnTo>
                <a:lnTo>
                  <a:pt x="727" y="186"/>
                </a:lnTo>
                <a:lnTo>
                  <a:pt x="727" y="149"/>
                </a:lnTo>
                <a:lnTo>
                  <a:pt x="708" y="112"/>
                </a:lnTo>
                <a:lnTo>
                  <a:pt x="634" y="56"/>
                </a:lnTo>
                <a:lnTo>
                  <a:pt x="559" y="19"/>
                </a:lnTo>
                <a:lnTo>
                  <a:pt x="466" y="0"/>
                </a:lnTo>
                <a:close/>
                <a:moveTo>
                  <a:pt x="4548" y="0"/>
                </a:moveTo>
                <a:lnTo>
                  <a:pt x="4455" y="19"/>
                </a:lnTo>
                <a:lnTo>
                  <a:pt x="4362" y="37"/>
                </a:lnTo>
                <a:lnTo>
                  <a:pt x="4157" y="93"/>
                </a:lnTo>
                <a:lnTo>
                  <a:pt x="3952" y="205"/>
                </a:lnTo>
                <a:lnTo>
                  <a:pt x="3765" y="354"/>
                </a:lnTo>
                <a:lnTo>
                  <a:pt x="3579" y="522"/>
                </a:lnTo>
                <a:lnTo>
                  <a:pt x="3411" y="727"/>
                </a:lnTo>
                <a:lnTo>
                  <a:pt x="3243" y="969"/>
                </a:lnTo>
                <a:lnTo>
                  <a:pt x="3132" y="1212"/>
                </a:lnTo>
                <a:lnTo>
                  <a:pt x="3038" y="1491"/>
                </a:lnTo>
                <a:lnTo>
                  <a:pt x="2983" y="1771"/>
                </a:lnTo>
                <a:lnTo>
                  <a:pt x="2964" y="1920"/>
                </a:lnTo>
                <a:lnTo>
                  <a:pt x="2964" y="2050"/>
                </a:lnTo>
                <a:lnTo>
                  <a:pt x="2983" y="2200"/>
                </a:lnTo>
                <a:lnTo>
                  <a:pt x="3001" y="2349"/>
                </a:lnTo>
                <a:lnTo>
                  <a:pt x="3038" y="2498"/>
                </a:lnTo>
                <a:lnTo>
                  <a:pt x="3094" y="2647"/>
                </a:lnTo>
                <a:lnTo>
                  <a:pt x="3169" y="2796"/>
                </a:lnTo>
                <a:lnTo>
                  <a:pt x="3262" y="2945"/>
                </a:lnTo>
                <a:lnTo>
                  <a:pt x="3355" y="3076"/>
                </a:lnTo>
                <a:lnTo>
                  <a:pt x="3486" y="3225"/>
                </a:lnTo>
                <a:lnTo>
                  <a:pt x="3635" y="3355"/>
                </a:lnTo>
                <a:lnTo>
                  <a:pt x="3784" y="3504"/>
                </a:lnTo>
                <a:lnTo>
                  <a:pt x="3616" y="5648"/>
                </a:lnTo>
                <a:lnTo>
                  <a:pt x="3616" y="5704"/>
                </a:lnTo>
                <a:lnTo>
                  <a:pt x="3635" y="5760"/>
                </a:lnTo>
                <a:lnTo>
                  <a:pt x="3654" y="5816"/>
                </a:lnTo>
                <a:lnTo>
                  <a:pt x="3691" y="5853"/>
                </a:lnTo>
                <a:lnTo>
                  <a:pt x="3728" y="5890"/>
                </a:lnTo>
                <a:lnTo>
                  <a:pt x="3784" y="5927"/>
                </a:lnTo>
                <a:lnTo>
                  <a:pt x="3840" y="5946"/>
                </a:lnTo>
                <a:lnTo>
                  <a:pt x="4604" y="5946"/>
                </a:lnTo>
                <a:lnTo>
                  <a:pt x="4641" y="5927"/>
                </a:lnTo>
                <a:lnTo>
                  <a:pt x="4735" y="5872"/>
                </a:lnTo>
                <a:lnTo>
                  <a:pt x="4791" y="5778"/>
                </a:lnTo>
                <a:lnTo>
                  <a:pt x="4809" y="5722"/>
                </a:lnTo>
                <a:lnTo>
                  <a:pt x="4828" y="5667"/>
                </a:lnTo>
                <a:lnTo>
                  <a:pt x="4828" y="280"/>
                </a:lnTo>
                <a:lnTo>
                  <a:pt x="4809" y="224"/>
                </a:lnTo>
                <a:lnTo>
                  <a:pt x="4791" y="168"/>
                </a:lnTo>
                <a:lnTo>
                  <a:pt x="4735" y="93"/>
                </a:lnTo>
                <a:lnTo>
                  <a:pt x="4641" y="19"/>
                </a:lnTo>
                <a:lnTo>
                  <a:pt x="4604" y="19"/>
                </a:lnTo>
                <a:lnTo>
                  <a:pt x="45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3646788" y="971550"/>
            <a:ext cx="169842" cy="169812"/>
          </a:xfrm>
          <a:custGeom>
            <a:rect b="b" l="l" r="r" t="t"/>
            <a:pathLst>
              <a:path extrusionOk="0" h="5574" w="5575">
                <a:moveTo>
                  <a:pt x="3580" y="1062"/>
                </a:moveTo>
                <a:lnTo>
                  <a:pt x="4493" y="1976"/>
                </a:lnTo>
                <a:lnTo>
                  <a:pt x="3692" y="2777"/>
                </a:lnTo>
                <a:lnTo>
                  <a:pt x="1865" y="2777"/>
                </a:lnTo>
                <a:lnTo>
                  <a:pt x="3580" y="1062"/>
                </a:lnTo>
                <a:close/>
                <a:moveTo>
                  <a:pt x="3524" y="0"/>
                </a:moveTo>
                <a:lnTo>
                  <a:pt x="3487" y="19"/>
                </a:lnTo>
                <a:lnTo>
                  <a:pt x="3468" y="37"/>
                </a:lnTo>
                <a:lnTo>
                  <a:pt x="3077" y="429"/>
                </a:lnTo>
                <a:lnTo>
                  <a:pt x="3039" y="447"/>
                </a:lnTo>
                <a:lnTo>
                  <a:pt x="3039" y="485"/>
                </a:lnTo>
                <a:lnTo>
                  <a:pt x="3039" y="522"/>
                </a:lnTo>
                <a:lnTo>
                  <a:pt x="3077" y="559"/>
                </a:lnTo>
                <a:lnTo>
                  <a:pt x="3207" y="690"/>
                </a:lnTo>
                <a:lnTo>
                  <a:pt x="392" y="3486"/>
                </a:lnTo>
                <a:lnTo>
                  <a:pt x="243" y="3672"/>
                </a:lnTo>
                <a:lnTo>
                  <a:pt x="113" y="3877"/>
                </a:lnTo>
                <a:lnTo>
                  <a:pt x="38" y="4082"/>
                </a:lnTo>
                <a:lnTo>
                  <a:pt x="1" y="4306"/>
                </a:lnTo>
                <a:lnTo>
                  <a:pt x="20" y="4530"/>
                </a:lnTo>
                <a:lnTo>
                  <a:pt x="57" y="4753"/>
                </a:lnTo>
                <a:lnTo>
                  <a:pt x="94" y="4865"/>
                </a:lnTo>
                <a:lnTo>
                  <a:pt x="150" y="4958"/>
                </a:lnTo>
                <a:lnTo>
                  <a:pt x="206" y="5070"/>
                </a:lnTo>
                <a:lnTo>
                  <a:pt x="281" y="5163"/>
                </a:lnTo>
                <a:lnTo>
                  <a:pt x="374" y="5256"/>
                </a:lnTo>
                <a:lnTo>
                  <a:pt x="467" y="5331"/>
                </a:lnTo>
                <a:lnTo>
                  <a:pt x="579" y="5406"/>
                </a:lnTo>
                <a:lnTo>
                  <a:pt x="691" y="5461"/>
                </a:lnTo>
                <a:lnTo>
                  <a:pt x="821" y="5517"/>
                </a:lnTo>
                <a:lnTo>
                  <a:pt x="933" y="5555"/>
                </a:lnTo>
                <a:lnTo>
                  <a:pt x="1063" y="5573"/>
                </a:lnTo>
                <a:lnTo>
                  <a:pt x="1194" y="5573"/>
                </a:lnTo>
                <a:lnTo>
                  <a:pt x="1418" y="5555"/>
                </a:lnTo>
                <a:lnTo>
                  <a:pt x="1529" y="5517"/>
                </a:lnTo>
                <a:lnTo>
                  <a:pt x="1641" y="5480"/>
                </a:lnTo>
                <a:lnTo>
                  <a:pt x="1734" y="5443"/>
                </a:lnTo>
                <a:lnTo>
                  <a:pt x="1846" y="5368"/>
                </a:lnTo>
                <a:lnTo>
                  <a:pt x="1940" y="5312"/>
                </a:lnTo>
                <a:lnTo>
                  <a:pt x="2033" y="5219"/>
                </a:lnTo>
                <a:lnTo>
                  <a:pt x="4885" y="2367"/>
                </a:lnTo>
                <a:lnTo>
                  <a:pt x="5015" y="2498"/>
                </a:lnTo>
                <a:lnTo>
                  <a:pt x="5052" y="2516"/>
                </a:lnTo>
                <a:lnTo>
                  <a:pt x="5090" y="2535"/>
                </a:lnTo>
                <a:lnTo>
                  <a:pt x="5127" y="2516"/>
                </a:lnTo>
                <a:lnTo>
                  <a:pt x="5146" y="2498"/>
                </a:lnTo>
                <a:lnTo>
                  <a:pt x="5537" y="2106"/>
                </a:lnTo>
                <a:lnTo>
                  <a:pt x="5556" y="2088"/>
                </a:lnTo>
                <a:lnTo>
                  <a:pt x="5574" y="2050"/>
                </a:lnTo>
                <a:lnTo>
                  <a:pt x="5556" y="2013"/>
                </a:lnTo>
                <a:lnTo>
                  <a:pt x="5537" y="1976"/>
                </a:lnTo>
                <a:lnTo>
                  <a:pt x="3598" y="37"/>
                </a:lnTo>
                <a:lnTo>
                  <a:pt x="3561" y="19"/>
                </a:lnTo>
                <a:lnTo>
                  <a:pt x="3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3211270" y="971550"/>
            <a:ext cx="174930" cy="175478"/>
          </a:xfrm>
          <a:custGeom>
            <a:rect b="b" l="l" r="r" t="t"/>
            <a:pathLst>
              <a:path extrusionOk="0" h="5760" w="5742">
                <a:moveTo>
                  <a:pt x="2778" y="0"/>
                </a:moveTo>
                <a:lnTo>
                  <a:pt x="2442" y="37"/>
                </a:lnTo>
                <a:lnTo>
                  <a:pt x="2256" y="75"/>
                </a:lnTo>
                <a:lnTo>
                  <a:pt x="2051" y="130"/>
                </a:lnTo>
                <a:lnTo>
                  <a:pt x="2293" y="391"/>
                </a:lnTo>
                <a:lnTo>
                  <a:pt x="2498" y="671"/>
                </a:lnTo>
                <a:lnTo>
                  <a:pt x="2684" y="988"/>
                </a:lnTo>
                <a:lnTo>
                  <a:pt x="2833" y="1305"/>
                </a:lnTo>
                <a:lnTo>
                  <a:pt x="2964" y="1640"/>
                </a:lnTo>
                <a:lnTo>
                  <a:pt x="3057" y="1994"/>
                </a:lnTo>
                <a:lnTo>
                  <a:pt x="3113" y="2349"/>
                </a:lnTo>
                <a:lnTo>
                  <a:pt x="3132" y="2703"/>
                </a:lnTo>
                <a:lnTo>
                  <a:pt x="3430" y="2852"/>
                </a:lnTo>
                <a:lnTo>
                  <a:pt x="3728" y="2964"/>
                </a:lnTo>
                <a:lnTo>
                  <a:pt x="4026" y="3038"/>
                </a:lnTo>
                <a:lnTo>
                  <a:pt x="4325" y="3094"/>
                </a:lnTo>
                <a:lnTo>
                  <a:pt x="4343" y="2871"/>
                </a:lnTo>
                <a:lnTo>
                  <a:pt x="4343" y="2666"/>
                </a:lnTo>
                <a:lnTo>
                  <a:pt x="4343" y="2442"/>
                </a:lnTo>
                <a:lnTo>
                  <a:pt x="4306" y="2237"/>
                </a:lnTo>
                <a:lnTo>
                  <a:pt x="4287" y="2032"/>
                </a:lnTo>
                <a:lnTo>
                  <a:pt x="4231" y="1827"/>
                </a:lnTo>
                <a:lnTo>
                  <a:pt x="4176" y="1622"/>
                </a:lnTo>
                <a:lnTo>
                  <a:pt x="4120" y="1417"/>
                </a:lnTo>
                <a:lnTo>
                  <a:pt x="4026" y="1230"/>
                </a:lnTo>
                <a:lnTo>
                  <a:pt x="3952" y="1025"/>
                </a:lnTo>
                <a:lnTo>
                  <a:pt x="3840" y="839"/>
                </a:lnTo>
                <a:lnTo>
                  <a:pt x="3728" y="671"/>
                </a:lnTo>
                <a:lnTo>
                  <a:pt x="3616" y="503"/>
                </a:lnTo>
                <a:lnTo>
                  <a:pt x="3486" y="336"/>
                </a:lnTo>
                <a:lnTo>
                  <a:pt x="3355" y="168"/>
                </a:lnTo>
                <a:lnTo>
                  <a:pt x="3206" y="19"/>
                </a:lnTo>
                <a:lnTo>
                  <a:pt x="3020" y="19"/>
                </a:lnTo>
                <a:lnTo>
                  <a:pt x="2778" y="0"/>
                </a:lnTo>
                <a:close/>
                <a:moveTo>
                  <a:pt x="3840" y="168"/>
                </a:moveTo>
                <a:lnTo>
                  <a:pt x="4064" y="485"/>
                </a:lnTo>
                <a:lnTo>
                  <a:pt x="4250" y="839"/>
                </a:lnTo>
                <a:lnTo>
                  <a:pt x="4418" y="1174"/>
                </a:lnTo>
                <a:lnTo>
                  <a:pt x="4548" y="1547"/>
                </a:lnTo>
                <a:lnTo>
                  <a:pt x="4642" y="1939"/>
                </a:lnTo>
                <a:lnTo>
                  <a:pt x="4697" y="2330"/>
                </a:lnTo>
                <a:lnTo>
                  <a:pt x="4716" y="2721"/>
                </a:lnTo>
                <a:lnTo>
                  <a:pt x="4697" y="3113"/>
                </a:lnTo>
                <a:lnTo>
                  <a:pt x="4958" y="3113"/>
                </a:lnTo>
                <a:lnTo>
                  <a:pt x="5238" y="3076"/>
                </a:lnTo>
                <a:lnTo>
                  <a:pt x="5480" y="3020"/>
                </a:lnTo>
                <a:lnTo>
                  <a:pt x="5741" y="2945"/>
                </a:lnTo>
                <a:lnTo>
                  <a:pt x="5741" y="2889"/>
                </a:lnTo>
                <a:lnTo>
                  <a:pt x="5741" y="2647"/>
                </a:lnTo>
                <a:lnTo>
                  <a:pt x="5704" y="2423"/>
                </a:lnTo>
                <a:lnTo>
                  <a:pt x="5667" y="2200"/>
                </a:lnTo>
                <a:lnTo>
                  <a:pt x="5611" y="1994"/>
                </a:lnTo>
                <a:lnTo>
                  <a:pt x="5536" y="1789"/>
                </a:lnTo>
                <a:lnTo>
                  <a:pt x="5443" y="1584"/>
                </a:lnTo>
                <a:lnTo>
                  <a:pt x="5331" y="1398"/>
                </a:lnTo>
                <a:lnTo>
                  <a:pt x="5219" y="1212"/>
                </a:lnTo>
                <a:lnTo>
                  <a:pt x="5070" y="1044"/>
                </a:lnTo>
                <a:lnTo>
                  <a:pt x="4940" y="876"/>
                </a:lnTo>
                <a:lnTo>
                  <a:pt x="4772" y="727"/>
                </a:lnTo>
                <a:lnTo>
                  <a:pt x="4604" y="596"/>
                </a:lnTo>
                <a:lnTo>
                  <a:pt x="4436" y="466"/>
                </a:lnTo>
                <a:lnTo>
                  <a:pt x="4231" y="354"/>
                </a:lnTo>
                <a:lnTo>
                  <a:pt x="4045" y="261"/>
                </a:lnTo>
                <a:lnTo>
                  <a:pt x="3840" y="168"/>
                </a:lnTo>
                <a:close/>
                <a:moveTo>
                  <a:pt x="1491" y="354"/>
                </a:moveTo>
                <a:lnTo>
                  <a:pt x="1305" y="466"/>
                </a:lnTo>
                <a:lnTo>
                  <a:pt x="1119" y="596"/>
                </a:lnTo>
                <a:lnTo>
                  <a:pt x="951" y="746"/>
                </a:lnTo>
                <a:lnTo>
                  <a:pt x="783" y="895"/>
                </a:lnTo>
                <a:lnTo>
                  <a:pt x="634" y="1062"/>
                </a:lnTo>
                <a:lnTo>
                  <a:pt x="503" y="1230"/>
                </a:lnTo>
                <a:lnTo>
                  <a:pt x="392" y="1417"/>
                </a:lnTo>
                <a:lnTo>
                  <a:pt x="280" y="1622"/>
                </a:lnTo>
                <a:lnTo>
                  <a:pt x="187" y="1827"/>
                </a:lnTo>
                <a:lnTo>
                  <a:pt x="112" y="2032"/>
                </a:lnTo>
                <a:lnTo>
                  <a:pt x="56" y="2255"/>
                </a:lnTo>
                <a:lnTo>
                  <a:pt x="19" y="2479"/>
                </a:lnTo>
                <a:lnTo>
                  <a:pt x="0" y="2703"/>
                </a:lnTo>
                <a:lnTo>
                  <a:pt x="0" y="2926"/>
                </a:lnTo>
                <a:lnTo>
                  <a:pt x="0" y="3169"/>
                </a:lnTo>
                <a:lnTo>
                  <a:pt x="37" y="3392"/>
                </a:lnTo>
                <a:lnTo>
                  <a:pt x="205" y="3038"/>
                </a:lnTo>
                <a:lnTo>
                  <a:pt x="392" y="2703"/>
                </a:lnTo>
                <a:lnTo>
                  <a:pt x="615" y="2386"/>
                </a:lnTo>
                <a:lnTo>
                  <a:pt x="876" y="2106"/>
                </a:lnTo>
                <a:lnTo>
                  <a:pt x="1156" y="1827"/>
                </a:lnTo>
                <a:lnTo>
                  <a:pt x="1473" y="1584"/>
                </a:lnTo>
                <a:lnTo>
                  <a:pt x="1808" y="1361"/>
                </a:lnTo>
                <a:lnTo>
                  <a:pt x="2162" y="1174"/>
                </a:lnTo>
                <a:lnTo>
                  <a:pt x="2013" y="951"/>
                </a:lnTo>
                <a:lnTo>
                  <a:pt x="1864" y="746"/>
                </a:lnTo>
                <a:lnTo>
                  <a:pt x="1678" y="541"/>
                </a:lnTo>
                <a:lnTo>
                  <a:pt x="1491" y="354"/>
                </a:lnTo>
                <a:close/>
                <a:moveTo>
                  <a:pt x="2889" y="3206"/>
                </a:moveTo>
                <a:lnTo>
                  <a:pt x="2628" y="3374"/>
                </a:lnTo>
                <a:lnTo>
                  <a:pt x="2386" y="3579"/>
                </a:lnTo>
                <a:lnTo>
                  <a:pt x="2162" y="3803"/>
                </a:lnTo>
                <a:lnTo>
                  <a:pt x="1957" y="4045"/>
                </a:lnTo>
                <a:lnTo>
                  <a:pt x="2144" y="4157"/>
                </a:lnTo>
                <a:lnTo>
                  <a:pt x="2330" y="4269"/>
                </a:lnTo>
                <a:lnTo>
                  <a:pt x="2517" y="4362"/>
                </a:lnTo>
                <a:lnTo>
                  <a:pt x="2703" y="4455"/>
                </a:lnTo>
                <a:lnTo>
                  <a:pt x="2908" y="4530"/>
                </a:lnTo>
                <a:lnTo>
                  <a:pt x="3113" y="4604"/>
                </a:lnTo>
                <a:lnTo>
                  <a:pt x="3318" y="4641"/>
                </a:lnTo>
                <a:lnTo>
                  <a:pt x="3523" y="4697"/>
                </a:lnTo>
                <a:lnTo>
                  <a:pt x="3728" y="4716"/>
                </a:lnTo>
                <a:lnTo>
                  <a:pt x="3933" y="4735"/>
                </a:lnTo>
                <a:lnTo>
                  <a:pt x="4138" y="4753"/>
                </a:lnTo>
                <a:lnTo>
                  <a:pt x="4343" y="4735"/>
                </a:lnTo>
                <a:lnTo>
                  <a:pt x="4567" y="4716"/>
                </a:lnTo>
                <a:lnTo>
                  <a:pt x="4772" y="4697"/>
                </a:lnTo>
                <a:lnTo>
                  <a:pt x="4977" y="4660"/>
                </a:lnTo>
                <a:lnTo>
                  <a:pt x="5182" y="4604"/>
                </a:lnTo>
                <a:lnTo>
                  <a:pt x="5331" y="4362"/>
                </a:lnTo>
                <a:lnTo>
                  <a:pt x="5480" y="4101"/>
                </a:lnTo>
                <a:lnTo>
                  <a:pt x="5574" y="3840"/>
                </a:lnTo>
                <a:lnTo>
                  <a:pt x="5667" y="3560"/>
                </a:lnTo>
                <a:lnTo>
                  <a:pt x="5424" y="3616"/>
                </a:lnTo>
                <a:lnTo>
                  <a:pt x="5201" y="3653"/>
                </a:lnTo>
                <a:lnTo>
                  <a:pt x="4958" y="3672"/>
                </a:lnTo>
                <a:lnTo>
                  <a:pt x="4492" y="3672"/>
                </a:lnTo>
                <a:lnTo>
                  <a:pt x="4250" y="3653"/>
                </a:lnTo>
                <a:lnTo>
                  <a:pt x="4026" y="3616"/>
                </a:lnTo>
                <a:lnTo>
                  <a:pt x="3784" y="3560"/>
                </a:lnTo>
                <a:lnTo>
                  <a:pt x="3560" y="3486"/>
                </a:lnTo>
                <a:lnTo>
                  <a:pt x="3337" y="3411"/>
                </a:lnTo>
                <a:lnTo>
                  <a:pt x="3113" y="3318"/>
                </a:lnTo>
                <a:lnTo>
                  <a:pt x="2889" y="3206"/>
                </a:lnTo>
                <a:close/>
                <a:moveTo>
                  <a:pt x="2330" y="1510"/>
                </a:moveTo>
                <a:lnTo>
                  <a:pt x="2125" y="1603"/>
                </a:lnTo>
                <a:lnTo>
                  <a:pt x="1939" y="1715"/>
                </a:lnTo>
                <a:lnTo>
                  <a:pt x="1752" y="1827"/>
                </a:lnTo>
                <a:lnTo>
                  <a:pt x="1585" y="1957"/>
                </a:lnTo>
                <a:lnTo>
                  <a:pt x="1417" y="2088"/>
                </a:lnTo>
                <a:lnTo>
                  <a:pt x="1268" y="2237"/>
                </a:lnTo>
                <a:lnTo>
                  <a:pt x="1119" y="2386"/>
                </a:lnTo>
                <a:lnTo>
                  <a:pt x="988" y="2535"/>
                </a:lnTo>
                <a:lnTo>
                  <a:pt x="858" y="2703"/>
                </a:lnTo>
                <a:lnTo>
                  <a:pt x="727" y="2871"/>
                </a:lnTo>
                <a:lnTo>
                  <a:pt x="615" y="3057"/>
                </a:lnTo>
                <a:lnTo>
                  <a:pt x="522" y="3243"/>
                </a:lnTo>
                <a:lnTo>
                  <a:pt x="429" y="3430"/>
                </a:lnTo>
                <a:lnTo>
                  <a:pt x="354" y="3616"/>
                </a:lnTo>
                <a:lnTo>
                  <a:pt x="280" y="3821"/>
                </a:lnTo>
                <a:lnTo>
                  <a:pt x="224" y="4026"/>
                </a:lnTo>
                <a:lnTo>
                  <a:pt x="354" y="4287"/>
                </a:lnTo>
                <a:lnTo>
                  <a:pt x="522" y="4530"/>
                </a:lnTo>
                <a:lnTo>
                  <a:pt x="690" y="4753"/>
                </a:lnTo>
                <a:lnTo>
                  <a:pt x="895" y="4958"/>
                </a:lnTo>
                <a:lnTo>
                  <a:pt x="1007" y="4623"/>
                </a:lnTo>
                <a:lnTo>
                  <a:pt x="1156" y="4306"/>
                </a:lnTo>
                <a:lnTo>
                  <a:pt x="1324" y="3989"/>
                </a:lnTo>
                <a:lnTo>
                  <a:pt x="1529" y="3709"/>
                </a:lnTo>
                <a:lnTo>
                  <a:pt x="1752" y="3430"/>
                </a:lnTo>
                <a:lnTo>
                  <a:pt x="2013" y="3169"/>
                </a:lnTo>
                <a:lnTo>
                  <a:pt x="2293" y="2945"/>
                </a:lnTo>
                <a:lnTo>
                  <a:pt x="2591" y="2740"/>
                </a:lnTo>
                <a:lnTo>
                  <a:pt x="2554" y="2423"/>
                </a:lnTo>
                <a:lnTo>
                  <a:pt x="2517" y="2106"/>
                </a:lnTo>
                <a:lnTo>
                  <a:pt x="2423" y="1808"/>
                </a:lnTo>
                <a:lnTo>
                  <a:pt x="2330" y="1510"/>
                </a:lnTo>
                <a:close/>
                <a:moveTo>
                  <a:pt x="1752" y="4362"/>
                </a:moveTo>
                <a:lnTo>
                  <a:pt x="1622" y="4585"/>
                </a:lnTo>
                <a:lnTo>
                  <a:pt x="1529" y="4828"/>
                </a:lnTo>
                <a:lnTo>
                  <a:pt x="1435" y="5089"/>
                </a:lnTo>
                <a:lnTo>
                  <a:pt x="1380" y="5331"/>
                </a:lnTo>
                <a:lnTo>
                  <a:pt x="1547" y="5424"/>
                </a:lnTo>
                <a:lnTo>
                  <a:pt x="1715" y="5517"/>
                </a:lnTo>
                <a:lnTo>
                  <a:pt x="1901" y="5592"/>
                </a:lnTo>
                <a:lnTo>
                  <a:pt x="2088" y="5648"/>
                </a:lnTo>
                <a:lnTo>
                  <a:pt x="2274" y="5704"/>
                </a:lnTo>
                <a:lnTo>
                  <a:pt x="2461" y="5722"/>
                </a:lnTo>
                <a:lnTo>
                  <a:pt x="2666" y="5760"/>
                </a:lnTo>
                <a:lnTo>
                  <a:pt x="2871" y="5760"/>
                </a:lnTo>
                <a:lnTo>
                  <a:pt x="3132" y="5741"/>
                </a:lnTo>
                <a:lnTo>
                  <a:pt x="3393" y="5722"/>
                </a:lnTo>
                <a:lnTo>
                  <a:pt x="3635" y="5648"/>
                </a:lnTo>
                <a:lnTo>
                  <a:pt x="3877" y="5573"/>
                </a:lnTo>
                <a:lnTo>
                  <a:pt x="4101" y="5480"/>
                </a:lnTo>
                <a:lnTo>
                  <a:pt x="4325" y="5368"/>
                </a:lnTo>
                <a:lnTo>
                  <a:pt x="4530" y="5238"/>
                </a:lnTo>
                <a:lnTo>
                  <a:pt x="4735" y="5089"/>
                </a:lnTo>
                <a:lnTo>
                  <a:pt x="4735" y="5089"/>
                </a:lnTo>
                <a:lnTo>
                  <a:pt x="4492" y="5107"/>
                </a:lnTo>
                <a:lnTo>
                  <a:pt x="4250" y="5126"/>
                </a:lnTo>
                <a:lnTo>
                  <a:pt x="4026" y="5126"/>
                </a:lnTo>
                <a:lnTo>
                  <a:pt x="3803" y="5107"/>
                </a:lnTo>
                <a:lnTo>
                  <a:pt x="3579" y="5089"/>
                </a:lnTo>
                <a:lnTo>
                  <a:pt x="3374" y="5051"/>
                </a:lnTo>
                <a:lnTo>
                  <a:pt x="2983" y="4958"/>
                </a:lnTo>
                <a:lnTo>
                  <a:pt x="2610" y="4828"/>
                </a:lnTo>
                <a:lnTo>
                  <a:pt x="2293" y="4679"/>
                </a:lnTo>
                <a:lnTo>
                  <a:pt x="1995" y="4530"/>
                </a:lnTo>
                <a:lnTo>
                  <a:pt x="1752" y="436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2735965" y="972098"/>
            <a:ext cx="203902" cy="169264"/>
          </a:xfrm>
          <a:custGeom>
            <a:rect b="b" l="l" r="r" t="t"/>
            <a:pathLst>
              <a:path extrusionOk="0" h="5556" w="6693">
                <a:moveTo>
                  <a:pt x="3822" y="1846"/>
                </a:moveTo>
                <a:lnTo>
                  <a:pt x="3729" y="1865"/>
                </a:lnTo>
                <a:lnTo>
                  <a:pt x="3617" y="1902"/>
                </a:lnTo>
                <a:lnTo>
                  <a:pt x="3580" y="1939"/>
                </a:lnTo>
                <a:lnTo>
                  <a:pt x="3561" y="1995"/>
                </a:lnTo>
                <a:lnTo>
                  <a:pt x="3524" y="2032"/>
                </a:lnTo>
                <a:lnTo>
                  <a:pt x="3524" y="2088"/>
                </a:lnTo>
                <a:lnTo>
                  <a:pt x="3524" y="2200"/>
                </a:lnTo>
                <a:lnTo>
                  <a:pt x="3580" y="2293"/>
                </a:lnTo>
                <a:lnTo>
                  <a:pt x="3617" y="2331"/>
                </a:lnTo>
                <a:lnTo>
                  <a:pt x="3654" y="2368"/>
                </a:lnTo>
                <a:lnTo>
                  <a:pt x="3766" y="2442"/>
                </a:lnTo>
                <a:lnTo>
                  <a:pt x="3840" y="2536"/>
                </a:lnTo>
                <a:lnTo>
                  <a:pt x="3896" y="2648"/>
                </a:lnTo>
                <a:lnTo>
                  <a:pt x="3896" y="2778"/>
                </a:lnTo>
                <a:lnTo>
                  <a:pt x="3896" y="2890"/>
                </a:lnTo>
                <a:lnTo>
                  <a:pt x="3840" y="3002"/>
                </a:lnTo>
                <a:lnTo>
                  <a:pt x="3766" y="3095"/>
                </a:lnTo>
                <a:lnTo>
                  <a:pt x="3654" y="3169"/>
                </a:lnTo>
                <a:lnTo>
                  <a:pt x="3617" y="3207"/>
                </a:lnTo>
                <a:lnTo>
                  <a:pt x="3580" y="3244"/>
                </a:lnTo>
                <a:lnTo>
                  <a:pt x="3524" y="3337"/>
                </a:lnTo>
                <a:lnTo>
                  <a:pt x="3524" y="3449"/>
                </a:lnTo>
                <a:lnTo>
                  <a:pt x="3524" y="3505"/>
                </a:lnTo>
                <a:lnTo>
                  <a:pt x="3561" y="3561"/>
                </a:lnTo>
                <a:lnTo>
                  <a:pt x="3580" y="3598"/>
                </a:lnTo>
                <a:lnTo>
                  <a:pt x="3617" y="3635"/>
                </a:lnTo>
                <a:lnTo>
                  <a:pt x="3729" y="3691"/>
                </a:lnTo>
                <a:lnTo>
                  <a:pt x="3878" y="3691"/>
                </a:lnTo>
                <a:lnTo>
                  <a:pt x="3934" y="3654"/>
                </a:lnTo>
                <a:lnTo>
                  <a:pt x="4046" y="3580"/>
                </a:lnTo>
                <a:lnTo>
                  <a:pt x="4157" y="3505"/>
                </a:lnTo>
                <a:lnTo>
                  <a:pt x="4251" y="3393"/>
                </a:lnTo>
                <a:lnTo>
                  <a:pt x="4325" y="3281"/>
                </a:lnTo>
                <a:lnTo>
                  <a:pt x="4381" y="3169"/>
                </a:lnTo>
                <a:lnTo>
                  <a:pt x="4418" y="3039"/>
                </a:lnTo>
                <a:lnTo>
                  <a:pt x="4456" y="2908"/>
                </a:lnTo>
                <a:lnTo>
                  <a:pt x="4456" y="2778"/>
                </a:lnTo>
                <a:lnTo>
                  <a:pt x="4456" y="2629"/>
                </a:lnTo>
                <a:lnTo>
                  <a:pt x="4418" y="2498"/>
                </a:lnTo>
                <a:lnTo>
                  <a:pt x="4381" y="2368"/>
                </a:lnTo>
                <a:lnTo>
                  <a:pt x="4325" y="2256"/>
                </a:lnTo>
                <a:lnTo>
                  <a:pt x="4251" y="2144"/>
                </a:lnTo>
                <a:lnTo>
                  <a:pt x="4157" y="2051"/>
                </a:lnTo>
                <a:lnTo>
                  <a:pt x="4046" y="1958"/>
                </a:lnTo>
                <a:lnTo>
                  <a:pt x="3934" y="1883"/>
                </a:lnTo>
                <a:lnTo>
                  <a:pt x="3878" y="1865"/>
                </a:lnTo>
                <a:lnTo>
                  <a:pt x="3822" y="1846"/>
                </a:lnTo>
                <a:close/>
                <a:moveTo>
                  <a:pt x="4362" y="914"/>
                </a:moveTo>
                <a:lnTo>
                  <a:pt x="4269" y="970"/>
                </a:lnTo>
                <a:lnTo>
                  <a:pt x="4232" y="1007"/>
                </a:lnTo>
                <a:lnTo>
                  <a:pt x="4195" y="1044"/>
                </a:lnTo>
                <a:lnTo>
                  <a:pt x="4176" y="1100"/>
                </a:lnTo>
                <a:lnTo>
                  <a:pt x="4157" y="1156"/>
                </a:lnTo>
                <a:lnTo>
                  <a:pt x="4157" y="1250"/>
                </a:lnTo>
                <a:lnTo>
                  <a:pt x="4195" y="1361"/>
                </a:lnTo>
                <a:lnTo>
                  <a:pt x="4232" y="1399"/>
                </a:lnTo>
                <a:lnTo>
                  <a:pt x="4288" y="1436"/>
                </a:lnTo>
                <a:lnTo>
                  <a:pt x="4456" y="1548"/>
                </a:lnTo>
                <a:lnTo>
                  <a:pt x="4586" y="1697"/>
                </a:lnTo>
                <a:lnTo>
                  <a:pt x="4717" y="1846"/>
                </a:lnTo>
                <a:lnTo>
                  <a:pt x="4828" y="2014"/>
                </a:lnTo>
                <a:lnTo>
                  <a:pt x="4903" y="2182"/>
                </a:lnTo>
                <a:lnTo>
                  <a:pt x="4977" y="2368"/>
                </a:lnTo>
                <a:lnTo>
                  <a:pt x="5015" y="2573"/>
                </a:lnTo>
                <a:lnTo>
                  <a:pt x="5015" y="2778"/>
                </a:lnTo>
                <a:lnTo>
                  <a:pt x="5015" y="2964"/>
                </a:lnTo>
                <a:lnTo>
                  <a:pt x="4977" y="3169"/>
                </a:lnTo>
                <a:lnTo>
                  <a:pt x="4903" y="3356"/>
                </a:lnTo>
                <a:lnTo>
                  <a:pt x="4828" y="3542"/>
                </a:lnTo>
                <a:lnTo>
                  <a:pt x="4717" y="3691"/>
                </a:lnTo>
                <a:lnTo>
                  <a:pt x="4586" y="3859"/>
                </a:lnTo>
                <a:lnTo>
                  <a:pt x="4456" y="3990"/>
                </a:lnTo>
                <a:lnTo>
                  <a:pt x="4288" y="4101"/>
                </a:lnTo>
                <a:lnTo>
                  <a:pt x="4232" y="4139"/>
                </a:lnTo>
                <a:lnTo>
                  <a:pt x="4195" y="4195"/>
                </a:lnTo>
                <a:lnTo>
                  <a:pt x="4157" y="4288"/>
                </a:lnTo>
                <a:lnTo>
                  <a:pt x="4157" y="4400"/>
                </a:lnTo>
                <a:lnTo>
                  <a:pt x="4176" y="4456"/>
                </a:lnTo>
                <a:lnTo>
                  <a:pt x="4195" y="4493"/>
                </a:lnTo>
                <a:lnTo>
                  <a:pt x="4269" y="4567"/>
                </a:lnTo>
                <a:lnTo>
                  <a:pt x="4362" y="4623"/>
                </a:lnTo>
                <a:lnTo>
                  <a:pt x="4474" y="4623"/>
                </a:lnTo>
                <a:lnTo>
                  <a:pt x="4530" y="4605"/>
                </a:lnTo>
                <a:lnTo>
                  <a:pt x="4586" y="4586"/>
                </a:lnTo>
                <a:lnTo>
                  <a:pt x="4810" y="4418"/>
                </a:lnTo>
                <a:lnTo>
                  <a:pt x="4996" y="4232"/>
                </a:lnTo>
                <a:lnTo>
                  <a:pt x="5164" y="4027"/>
                </a:lnTo>
                <a:lnTo>
                  <a:pt x="5313" y="3803"/>
                </a:lnTo>
                <a:lnTo>
                  <a:pt x="5425" y="3561"/>
                </a:lnTo>
                <a:lnTo>
                  <a:pt x="5499" y="3319"/>
                </a:lnTo>
                <a:lnTo>
                  <a:pt x="5555" y="3039"/>
                </a:lnTo>
                <a:lnTo>
                  <a:pt x="5574" y="2778"/>
                </a:lnTo>
                <a:lnTo>
                  <a:pt x="5555" y="2498"/>
                </a:lnTo>
                <a:lnTo>
                  <a:pt x="5499" y="2237"/>
                </a:lnTo>
                <a:lnTo>
                  <a:pt x="5425" y="1976"/>
                </a:lnTo>
                <a:lnTo>
                  <a:pt x="5313" y="1734"/>
                </a:lnTo>
                <a:lnTo>
                  <a:pt x="5164" y="1510"/>
                </a:lnTo>
                <a:lnTo>
                  <a:pt x="4996" y="1305"/>
                </a:lnTo>
                <a:lnTo>
                  <a:pt x="4810" y="1119"/>
                </a:lnTo>
                <a:lnTo>
                  <a:pt x="4586" y="951"/>
                </a:lnTo>
                <a:lnTo>
                  <a:pt x="4530" y="933"/>
                </a:lnTo>
                <a:lnTo>
                  <a:pt x="4474" y="914"/>
                </a:lnTo>
                <a:close/>
                <a:moveTo>
                  <a:pt x="2648" y="541"/>
                </a:moveTo>
                <a:lnTo>
                  <a:pt x="2573" y="560"/>
                </a:lnTo>
                <a:lnTo>
                  <a:pt x="2498" y="616"/>
                </a:lnTo>
                <a:lnTo>
                  <a:pt x="1473" y="1660"/>
                </a:lnTo>
                <a:lnTo>
                  <a:pt x="224" y="1660"/>
                </a:lnTo>
                <a:lnTo>
                  <a:pt x="168" y="1678"/>
                </a:lnTo>
                <a:lnTo>
                  <a:pt x="94" y="1734"/>
                </a:lnTo>
                <a:lnTo>
                  <a:pt x="38" y="1827"/>
                </a:lnTo>
                <a:lnTo>
                  <a:pt x="19" y="1883"/>
                </a:lnTo>
                <a:lnTo>
                  <a:pt x="1" y="1939"/>
                </a:lnTo>
                <a:lnTo>
                  <a:pt x="1" y="3598"/>
                </a:lnTo>
                <a:lnTo>
                  <a:pt x="19" y="3654"/>
                </a:lnTo>
                <a:lnTo>
                  <a:pt x="38" y="3710"/>
                </a:lnTo>
                <a:lnTo>
                  <a:pt x="94" y="3803"/>
                </a:lnTo>
                <a:lnTo>
                  <a:pt x="168" y="3859"/>
                </a:lnTo>
                <a:lnTo>
                  <a:pt x="224" y="3878"/>
                </a:lnTo>
                <a:lnTo>
                  <a:pt x="1473" y="3878"/>
                </a:lnTo>
                <a:lnTo>
                  <a:pt x="2498" y="4903"/>
                </a:lnTo>
                <a:lnTo>
                  <a:pt x="2573" y="4959"/>
                </a:lnTo>
                <a:lnTo>
                  <a:pt x="2648" y="4996"/>
                </a:lnTo>
                <a:lnTo>
                  <a:pt x="2722" y="4996"/>
                </a:lnTo>
                <a:lnTo>
                  <a:pt x="2797" y="4977"/>
                </a:lnTo>
                <a:lnTo>
                  <a:pt x="2871" y="4940"/>
                </a:lnTo>
                <a:lnTo>
                  <a:pt x="2927" y="4884"/>
                </a:lnTo>
                <a:lnTo>
                  <a:pt x="2964" y="4810"/>
                </a:lnTo>
                <a:lnTo>
                  <a:pt x="2983" y="4717"/>
                </a:lnTo>
                <a:lnTo>
                  <a:pt x="2983" y="821"/>
                </a:lnTo>
                <a:lnTo>
                  <a:pt x="2964" y="728"/>
                </a:lnTo>
                <a:lnTo>
                  <a:pt x="2927" y="653"/>
                </a:lnTo>
                <a:lnTo>
                  <a:pt x="2871" y="597"/>
                </a:lnTo>
                <a:lnTo>
                  <a:pt x="2797" y="560"/>
                </a:lnTo>
                <a:lnTo>
                  <a:pt x="2722" y="541"/>
                </a:lnTo>
                <a:close/>
                <a:moveTo>
                  <a:pt x="4996" y="1"/>
                </a:moveTo>
                <a:lnTo>
                  <a:pt x="4903" y="38"/>
                </a:lnTo>
                <a:lnTo>
                  <a:pt x="4847" y="75"/>
                </a:lnTo>
                <a:lnTo>
                  <a:pt x="4828" y="112"/>
                </a:lnTo>
                <a:lnTo>
                  <a:pt x="4791" y="168"/>
                </a:lnTo>
                <a:lnTo>
                  <a:pt x="4772" y="224"/>
                </a:lnTo>
                <a:lnTo>
                  <a:pt x="4772" y="318"/>
                </a:lnTo>
                <a:lnTo>
                  <a:pt x="4828" y="429"/>
                </a:lnTo>
                <a:lnTo>
                  <a:pt x="4847" y="467"/>
                </a:lnTo>
                <a:lnTo>
                  <a:pt x="4903" y="504"/>
                </a:lnTo>
                <a:lnTo>
                  <a:pt x="5183" y="709"/>
                </a:lnTo>
                <a:lnTo>
                  <a:pt x="5425" y="933"/>
                </a:lnTo>
                <a:lnTo>
                  <a:pt x="5630" y="1194"/>
                </a:lnTo>
                <a:lnTo>
                  <a:pt x="5798" y="1473"/>
                </a:lnTo>
                <a:lnTo>
                  <a:pt x="5947" y="1790"/>
                </a:lnTo>
                <a:lnTo>
                  <a:pt x="6040" y="2107"/>
                </a:lnTo>
                <a:lnTo>
                  <a:pt x="6115" y="2424"/>
                </a:lnTo>
                <a:lnTo>
                  <a:pt x="6133" y="2778"/>
                </a:lnTo>
                <a:lnTo>
                  <a:pt x="6115" y="3114"/>
                </a:lnTo>
                <a:lnTo>
                  <a:pt x="6040" y="3449"/>
                </a:lnTo>
                <a:lnTo>
                  <a:pt x="5947" y="3766"/>
                </a:lnTo>
                <a:lnTo>
                  <a:pt x="5798" y="4064"/>
                </a:lnTo>
                <a:lnTo>
                  <a:pt x="5630" y="4344"/>
                </a:lnTo>
                <a:lnTo>
                  <a:pt x="5425" y="4605"/>
                </a:lnTo>
                <a:lnTo>
                  <a:pt x="5183" y="4828"/>
                </a:lnTo>
                <a:lnTo>
                  <a:pt x="4903" y="5033"/>
                </a:lnTo>
                <a:lnTo>
                  <a:pt x="4847" y="5071"/>
                </a:lnTo>
                <a:lnTo>
                  <a:pt x="4828" y="5127"/>
                </a:lnTo>
                <a:lnTo>
                  <a:pt x="4772" y="5220"/>
                </a:lnTo>
                <a:lnTo>
                  <a:pt x="4772" y="5332"/>
                </a:lnTo>
                <a:lnTo>
                  <a:pt x="4791" y="5388"/>
                </a:lnTo>
                <a:lnTo>
                  <a:pt x="4828" y="5425"/>
                </a:lnTo>
                <a:lnTo>
                  <a:pt x="4903" y="5499"/>
                </a:lnTo>
                <a:lnTo>
                  <a:pt x="4996" y="5555"/>
                </a:lnTo>
                <a:lnTo>
                  <a:pt x="5108" y="5555"/>
                </a:lnTo>
                <a:lnTo>
                  <a:pt x="5164" y="5537"/>
                </a:lnTo>
                <a:lnTo>
                  <a:pt x="5201" y="5518"/>
                </a:lnTo>
                <a:lnTo>
                  <a:pt x="5369" y="5388"/>
                </a:lnTo>
                <a:lnTo>
                  <a:pt x="5537" y="5257"/>
                </a:lnTo>
                <a:lnTo>
                  <a:pt x="5686" y="5127"/>
                </a:lnTo>
                <a:lnTo>
                  <a:pt x="5835" y="4977"/>
                </a:lnTo>
                <a:lnTo>
                  <a:pt x="5965" y="4828"/>
                </a:lnTo>
                <a:lnTo>
                  <a:pt x="6077" y="4661"/>
                </a:lnTo>
                <a:lnTo>
                  <a:pt x="6189" y="4493"/>
                </a:lnTo>
                <a:lnTo>
                  <a:pt x="6301" y="4325"/>
                </a:lnTo>
                <a:lnTo>
                  <a:pt x="6394" y="4139"/>
                </a:lnTo>
                <a:lnTo>
                  <a:pt x="6469" y="3971"/>
                </a:lnTo>
                <a:lnTo>
                  <a:pt x="6525" y="3766"/>
                </a:lnTo>
                <a:lnTo>
                  <a:pt x="6581" y="3580"/>
                </a:lnTo>
                <a:lnTo>
                  <a:pt x="6636" y="3374"/>
                </a:lnTo>
                <a:lnTo>
                  <a:pt x="6655" y="3188"/>
                </a:lnTo>
                <a:lnTo>
                  <a:pt x="6674" y="2983"/>
                </a:lnTo>
                <a:lnTo>
                  <a:pt x="6692" y="2778"/>
                </a:lnTo>
                <a:lnTo>
                  <a:pt x="6674" y="2573"/>
                </a:lnTo>
                <a:lnTo>
                  <a:pt x="6655" y="2368"/>
                </a:lnTo>
                <a:lnTo>
                  <a:pt x="6636" y="2163"/>
                </a:lnTo>
                <a:lnTo>
                  <a:pt x="6581" y="1958"/>
                </a:lnTo>
                <a:lnTo>
                  <a:pt x="6525" y="1771"/>
                </a:lnTo>
                <a:lnTo>
                  <a:pt x="6469" y="1585"/>
                </a:lnTo>
                <a:lnTo>
                  <a:pt x="6394" y="1399"/>
                </a:lnTo>
                <a:lnTo>
                  <a:pt x="6301" y="1212"/>
                </a:lnTo>
                <a:lnTo>
                  <a:pt x="6189" y="1044"/>
                </a:lnTo>
                <a:lnTo>
                  <a:pt x="6077" y="877"/>
                </a:lnTo>
                <a:lnTo>
                  <a:pt x="5965" y="709"/>
                </a:lnTo>
                <a:lnTo>
                  <a:pt x="5835" y="560"/>
                </a:lnTo>
                <a:lnTo>
                  <a:pt x="5686" y="411"/>
                </a:lnTo>
                <a:lnTo>
                  <a:pt x="5537" y="280"/>
                </a:lnTo>
                <a:lnTo>
                  <a:pt x="5369" y="150"/>
                </a:lnTo>
                <a:lnTo>
                  <a:pt x="5201" y="38"/>
                </a:lnTo>
                <a:lnTo>
                  <a:pt x="51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2312906" y="971550"/>
            <a:ext cx="113604" cy="181175"/>
          </a:xfrm>
          <a:custGeom>
            <a:rect b="b" l="l" r="r" t="t"/>
            <a:pathLst>
              <a:path extrusionOk="0" h="5947" w="3729">
                <a:moveTo>
                  <a:pt x="2424" y="0"/>
                </a:moveTo>
                <a:lnTo>
                  <a:pt x="2312" y="19"/>
                </a:lnTo>
                <a:lnTo>
                  <a:pt x="2200" y="56"/>
                </a:lnTo>
                <a:lnTo>
                  <a:pt x="2107" y="93"/>
                </a:lnTo>
                <a:lnTo>
                  <a:pt x="2033" y="168"/>
                </a:lnTo>
                <a:lnTo>
                  <a:pt x="1958" y="242"/>
                </a:lnTo>
                <a:lnTo>
                  <a:pt x="1902" y="354"/>
                </a:lnTo>
                <a:lnTo>
                  <a:pt x="1884" y="447"/>
                </a:lnTo>
                <a:lnTo>
                  <a:pt x="1865" y="559"/>
                </a:lnTo>
                <a:lnTo>
                  <a:pt x="1884" y="671"/>
                </a:lnTo>
                <a:lnTo>
                  <a:pt x="1902" y="783"/>
                </a:lnTo>
                <a:lnTo>
                  <a:pt x="1958" y="876"/>
                </a:lnTo>
                <a:lnTo>
                  <a:pt x="2033" y="951"/>
                </a:lnTo>
                <a:lnTo>
                  <a:pt x="2107" y="1025"/>
                </a:lnTo>
                <a:lnTo>
                  <a:pt x="2200" y="1081"/>
                </a:lnTo>
                <a:lnTo>
                  <a:pt x="2312" y="1100"/>
                </a:lnTo>
                <a:lnTo>
                  <a:pt x="2424" y="1118"/>
                </a:lnTo>
                <a:lnTo>
                  <a:pt x="2536" y="1100"/>
                </a:lnTo>
                <a:lnTo>
                  <a:pt x="2629" y="1081"/>
                </a:lnTo>
                <a:lnTo>
                  <a:pt x="2741" y="1025"/>
                </a:lnTo>
                <a:lnTo>
                  <a:pt x="2816" y="951"/>
                </a:lnTo>
                <a:lnTo>
                  <a:pt x="2890" y="876"/>
                </a:lnTo>
                <a:lnTo>
                  <a:pt x="2927" y="783"/>
                </a:lnTo>
                <a:lnTo>
                  <a:pt x="2965" y="671"/>
                </a:lnTo>
                <a:lnTo>
                  <a:pt x="2983" y="559"/>
                </a:lnTo>
                <a:lnTo>
                  <a:pt x="2965" y="447"/>
                </a:lnTo>
                <a:lnTo>
                  <a:pt x="2927" y="354"/>
                </a:lnTo>
                <a:lnTo>
                  <a:pt x="2890" y="242"/>
                </a:lnTo>
                <a:lnTo>
                  <a:pt x="2816" y="168"/>
                </a:lnTo>
                <a:lnTo>
                  <a:pt x="2741" y="93"/>
                </a:lnTo>
                <a:lnTo>
                  <a:pt x="2629" y="56"/>
                </a:lnTo>
                <a:lnTo>
                  <a:pt x="2536" y="19"/>
                </a:lnTo>
                <a:lnTo>
                  <a:pt x="2424" y="0"/>
                </a:lnTo>
                <a:close/>
                <a:moveTo>
                  <a:pt x="1101" y="3877"/>
                </a:moveTo>
                <a:lnTo>
                  <a:pt x="858" y="4474"/>
                </a:lnTo>
                <a:lnTo>
                  <a:pt x="784" y="4623"/>
                </a:lnTo>
                <a:lnTo>
                  <a:pt x="691" y="4735"/>
                </a:lnTo>
                <a:lnTo>
                  <a:pt x="113" y="5312"/>
                </a:lnTo>
                <a:lnTo>
                  <a:pt x="76" y="5368"/>
                </a:lnTo>
                <a:lnTo>
                  <a:pt x="38" y="5443"/>
                </a:lnTo>
                <a:lnTo>
                  <a:pt x="20" y="5499"/>
                </a:lnTo>
                <a:lnTo>
                  <a:pt x="1" y="5573"/>
                </a:lnTo>
                <a:lnTo>
                  <a:pt x="20" y="5648"/>
                </a:lnTo>
                <a:lnTo>
                  <a:pt x="38" y="5722"/>
                </a:lnTo>
                <a:lnTo>
                  <a:pt x="76" y="5778"/>
                </a:lnTo>
                <a:lnTo>
                  <a:pt x="113" y="5834"/>
                </a:lnTo>
                <a:lnTo>
                  <a:pt x="169" y="5890"/>
                </a:lnTo>
                <a:lnTo>
                  <a:pt x="243" y="5927"/>
                </a:lnTo>
                <a:lnTo>
                  <a:pt x="299" y="5946"/>
                </a:lnTo>
                <a:lnTo>
                  <a:pt x="448" y="5946"/>
                </a:lnTo>
                <a:lnTo>
                  <a:pt x="523" y="5927"/>
                </a:lnTo>
                <a:lnTo>
                  <a:pt x="579" y="5890"/>
                </a:lnTo>
                <a:lnTo>
                  <a:pt x="635" y="5834"/>
                </a:lnTo>
                <a:lnTo>
                  <a:pt x="1324" y="5145"/>
                </a:lnTo>
                <a:lnTo>
                  <a:pt x="1418" y="5033"/>
                </a:lnTo>
                <a:lnTo>
                  <a:pt x="1492" y="4902"/>
                </a:lnTo>
                <a:lnTo>
                  <a:pt x="1660" y="4511"/>
                </a:lnTo>
                <a:lnTo>
                  <a:pt x="1175" y="3989"/>
                </a:lnTo>
                <a:lnTo>
                  <a:pt x="1101" y="3877"/>
                </a:lnTo>
                <a:close/>
                <a:moveTo>
                  <a:pt x="1809" y="1491"/>
                </a:moveTo>
                <a:lnTo>
                  <a:pt x="1660" y="1510"/>
                </a:lnTo>
                <a:lnTo>
                  <a:pt x="1418" y="1566"/>
                </a:lnTo>
                <a:lnTo>
                  <a:pt x="1157" y="1659"/>
                </a:lnTo>
                <a:lnTo>
                  <a:pt x="858" y="1789"/>
                </a:lnTo>
                <a:lnTo>
                  <a:pt x="691" y="1883"/>
                </a:lnTo>
                <a:lnTo>
                  <a:pt x="523" y="1994"/>
                </a:lnTo>
                <a:lnTo>
                  <a:pt x="392" y="2144"/>
                </a:lnTo>
                <a:lnTo>
                  <a:pt x="281" y="2311"/>
                </a:lnTo>
                <a:lnTo>
                  <a:pt x="206" y="2479"/>
                </a:lnTo>
                <a:lnTo>
                  <a:pt x="187" y="2554"/>
                </a:lnTo>
                <a:lnTo>
                  <a:pt x="169" y="2610"/>
                </a:lnTo>
                <a:lnTo>
                  <a:pt x="169" y="2684"/>
                </a:lnTo>
                <a:lnTo>
                  <a:pt x="187" y="2759"/>
                </a:lnTo>
                <a:lnTo>
                  <a:pt x="225" y="2833"/>
                </a:lnTo>
                <a:lnTo>
                  <a:pt x="262" y="2889"/>
                </a:lnTo>
                <a:lnTo>
                  <a:pt x="318" y="2926"/>
                </a:lnTo>
                <a:lnTo>
                  <a:pt x="374" y="2982"/>
                </a:lnTo>
                <a:lnTo>
                  <a:pt x="448" y="3001"/>
                </a:lnTo>
                <a:lnTo>
                  <a:pt x="523" y="3020"/>
                </a:lnTo>
                <a:lnTo>
                  <a:pt x="579" y="3001"/>
                </a:lnTo>
                <a:lnTo>
                  <a:pt x="653" y="3001"/>
                </a:lnTo>
                <a:lnTo>
                  <a:pt x="728" y="2964"/>
                </a:lnTo>
                <a:lnTo>
                  <a:pt x="784" y="2926"/>
                </a:lnTo>
                <a:lnTo>
                  <a:pt x="821" y="2871"/>
                </a:lnTo>
                <a:lnTo>
                  <a:pt x="877" y="2815"/>
                </a:lnTo>
                <a:lnTo>
                  <a:pt x="952" y="2647"/>
                </a:lnTo>
                <a:lnTo>
                  <a:pt x="989" y="2591"/>
                </a:lnTo>
                <a:lnTo>
                  <a:pt x="1026" y="2535"/>
                </a:lnTo>
                <a:lnTo>
                  <a:pt x="1082" y="2498"/>
                </a:lnTo>
                <a:lnTo>
                  <a:pt x="1138" y="2479"/>
                </a:lnTo>
                <a:lnTo>
                  <a:pt x="1455" y="2349"/>
                </a:lnTo>
                <a:lnTo>
                  <a:pt x="1268" y="3057"/>
                </a:lnTo>
                <a:lnTo>
                  <a:pt x="1250" y="3150"/>
                </a:lnTo>
                <a:lnTo>
                  <a:pt x="1250" y="3225"/>
                </a:lnTo>
                <a:lnTo>
                  <a:pt x="1268" y="3411"/>
                </a:lnTo>
                <a:lnTo>
                  <a:pt x="1343" y="3579"/>
                </a:lnTo>
                <a:lnTo>
                  <a:pt x="1380" y="3653"/>
                </a:lnTo>
                <a:lnTo>
                  <a:pt x="1455" y="3728"/>
                </a:lnTo>
                <a:lnTo>
                  <a:pt x="2145" y="4492"/>
                </a:lnTo>
                <a:lnTo>
                  <a:pt x="2200" y="4567"/>
                </a:lnTo>
                <a:lnTo>
                  <a:pt x="2256" y="4641"/>
                </a:lnTo>
                <a:lnTo>
                  <a:pt x="2294" y="4716"/>
                </a:lnTo>
                <a:lnTo>
                  <a:pt x="2312" y="4809"/>
                </a:lnTo>
                <a:lnTo>
                  <a:pt x="2517" y="5667"/>
                </a:lnTo>
                <a:lnTo>
                  <a:pt x="2555" y="5741"/>
                </a:lnTo>
                <a:lnTo>
                  <a:pt x="2592" y="5797"/>
                </a:lnTo>
                <a:lnTo>
                  <a:pt x="2629" y="5853"/>
                </a:lnTo>
                <a:lnTo>
                  <a:pt x="2704" y="5890"/>
                </a:lnTo>
                <a:lnTo>
                  <a:pt x="2760" y="5927"/>
                </a:lnTo>
                <a:lnTo>
                  <a:pt x="2834" y="5946"/>
                </a:lnTo>
                <a:lnTo>
                  <a:pt x="2909" y="5946"/>
                </a:lnTo>
                <a:lnTo>
                  <a:pt x="2983" y="5927"/>
                </a:lnTo>
                <a:lnTo>
                  <a:pt x="3039" y="5909"/>
                </a:lnTo>
                <a:lnTo>
                  <a:pt x="3114" y="5872"/>
                </a:lnTo>
                <a:lnTo>
                  <a:pt x="3170" y="5816"/>
                </a:lnTo>
                <a:lnTo>
                  <a:pt x="3207" y="5760"/>
                </a:lnTo>
                <a:lnTo>
                  <a:pt x="3244" y="5704"/>
                </a:lnTo>
                <a:lnTo>
                  <a:pt x="3244" y="5629"/>
                </a:lnTo>
                <a:lnTo>
                  <a:pt x="3263" y="5555"/>
                </a:lnTo>
                <a:lnTo>
                  <a:pt x="3244" y="5480"/>
                </a:lnTo>
                <a:lnTo>
                  <a:pt x="2983" y="4455"/>
                </a:lnTo>
                <a:lnTo>
                  <a:pt x="2965" y="4362"/>
                </a:lnTo>
                <a:lnTo>
                  <a:pt x="2927" y="4287"/>
                </a:lnTo>
                <a:lnTo>
                  <a:pt x="2872" y="4194"/>
                </a:lnTo>
                <a:lnTo>
                  <a:pt x="2816" y="4138"/>
                </a:lnTo>
                <a:lnTo>
                  <a:pt x="2294" y="3560"/>
                </a:lnTo>
                <a:lnTo>
                  <a:pt x="2480" y="2759"/>
                </a:lnTo>
                <a:lnTo>
                  <a:pt x="2555" y="2945"/>
                </a:lnTo>
                <a:lnTo>
                  <a:pt x="2611" y="3076"/>
                </a:lnTo>
                <a:lnTo>
                  <a:pt x="2685" y="3206"/>
                </a:lnTo>
                <a:lnTo>
                  <a:pt x="2797" y="3299"/>
                </a:lnTo>
                <a:lnTo>
                  <a:pt x="2927" y="3374"/>
                </a:lnTo>
                <a:lnTo>
                  <a:pt x="3188" y="3504"/>
                </a:lnTo>
                <a:lnTo>
                  <a:pt x="3263" y="3542"/>
                </a:lnTo>
                <a:lnTo>
                  <a:pt x="3338" y="3560"/>
                </a:lnTo>
                <a:lnTo>
                  <a:pt x="3393" y="3542"/>
                </a:lnTo>
                <a:lnTo>
                  <a:pt x="3468" y="3542"/>
                </a:lnTo>
                <a:lnTo>
                  <a:pt x="3543" y="3504"/>
                </a:lnTo>
                <a:lnTo>
                  <a:pt x="3598" y="3467"/>
                </a:lnTo>
                <a:lnTo>
                  <a:pt x="3636" y="3411"/>
                </a:lnTo>
                <a:lnTo>
                  <a:pt x="3692" y="3355"/>
                </a:lnTo>
                <a:lnTo>
                  <a:pt x="3710" y="3281"/>
                </a:lnTo>
                <a:lnTo>
                  <a:pt x="3729" y="3206"/>
                </a:lnTo>
                <a:lnTo>
                  <a:pt x="3710" y="3132"/>
                </a:lnTo>
                <a:lnTo>
                  <a:pt x="3710" y="3057"/>
                </a:lnTo>
                <a:lnTo>
                  <a:pt x="3673" y="3001"/>
                </a:lnTo>
                <a:lnTo>
                  <a:pt x="3636" y="2945"/>
                </a:lnTo>
                <a:lnTo>
                  <a:pt x="3580" y="2889"/>
                </a:lnTo>
                <a:lnTo>
                  <a:pt x="3524" y="2852"/>
                </a:lnTo>
                <a:lnTo>
                  <a:pt x="3244" y="2703"/>
                </a:lnTo>
                <a:lnTo>
                  <a:pt x="3132" y="2367"/>
                </a:lnTo>
                <a:lnTo>
                  <a:pt x="3058" y="2181"/>
                </a:lnTo>
                <a:lnTo>
                  <a:pt x="2946" y="2013"/>
                </a:lnTo>
                <a:lnTo>
                  <a:pt x="2834" y="1864"/>
                </a:lnTo>
                <a:lnTo>
                  <a:pt x="2685" y="1734"/>
                </a:lnTo>
                <a:lnTo>
                  <a:pt x="2517" y="1640"/>
                </a:lnTo>
                <a:lnTo>
                  <a:pt x="2331" y="1547"/>
                </a:lnTo>
                <a:lnTo>
                  <a:pt x="2145" y="1510"/>
                </a:lnTo>
                <a:lnTo>
                  <a:pt x="1940" y="14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1806406" y="971550"/>
            <a:ext cx="203323" cy="135722"/>
          </a:xfrm>
          <a:custGeom>
            <a:rect b="b" l="l" r="r" t="t"/>
            <a:pathLst>
              <a:path extrusionOk="0" h="4455" w="6674">
                <a:moveTo>
                  <a:pt x="1100" y="0"/>
                </a:moveTo>
                <a:lnTo>
                  <a:pt x="1025" y="19"/>
                </a:lnTo>
                <a:lnTo>
                  <a:pt x="951" y="37"/>
                </a:lnTo>
                <a:lnTo>
                  <a:pt x="895" y="75"/>
                </a:lnTo>
                <a:lnTo>
                  <a:pt x="820" y="112"/>
                </a:lnTo>
                <a:lnTo>
                  <a:pt x="671" y="205"/>
                </a:lnTo>
                <a:lnTo>
                  <a:pt x="522" y="280"/>
                </a:lnTo>
                <a:lnTo>
                  <a:pt x="336" y="336"/>
                </a:lnTo>
                <a:lnTo>
                  <a:pt x="149" y="373"/>
                </a:lnTo>
                <a:lnTo>
                  <a:pt x="93" y="391"/>
                </a:lnTo>
                <a:lnTo>
                  <a:pt x="38" y="429"/>
                </a:lnTo>
                <a:lnTo>
                  <a:pt x="0" y="485"/>
                </a:lnTo>
                <a:lnTo>
                  <a:pt x="0" y="559"/>
                </a:lnTo>
                <a:lnTo>
                  <a:pt x="0" y="932"/>
                </a:lnTo>
                <a:lnTo>
                  <a:pt x="19" y="1007"/>
                </a:lnTo>
                <a:lnTo>
                  <a:pt x="56" y="1062"/>
                </a:lnTo>
                <a:lnTo>
                  <a:pt x="112" y="1100"/>
                </a:lnTo>
                <a:lnTo>
                  <a:pt x="187" y="1118"/>
                </a:lnTo>
                <a:lnTo>
                  <a:pt x="429" y="1081"/>
                </a:lnTo>
                <a:lnTo>
                  <a:pt x="671" y="1025"/>
                </a:lnTo>
                <a:lnTo>
                  <a:pt x="895" y="932"/>
                </a:lnTo>
                <a:lnTo>
                  <a:pt x="1119" y="820"/>
                </a:lnTo>
                <a:lnTo>
                  <a:pt x="1230" y="895"/>
                </a:lnTo>
                <a:lnTo>
                  <a:pt x="1361" y="951"/>
                </a:lnTo>
                <a:lnTo>
                  <a:pt x="1641" y="1044"/>
                </a:lnTo>
                <a:lnTo>
                  <a:pt x="1939" y="1100"/>
                </a:lnTo>
                <a:lnTo>
                  <a:pt x="2237" y="1118"/>
                </a:lnTo>
                <a:lnTo>
                  <a:pt x="2535" y="1100"/>
                </a:lnTo>
                <a:lnTo>
                  <a:pt x="2815" y="1044"/>
                </a:lnTo>
                <a:lnTo>
                  <a:pt x="3094" y="951"/>
                </a:lnTo>
                <a:lnTo>
                  <a:pt x="3337" y="820"/>
                </a:lnTo>
                <a:lnTo>
                  <a:pt x="3467" y="895"/>
                </a:lnTo>
                <a:lnTo>
                  <a:pt x="3598" y="951"/>
                </a:lnTo>
                <a:lnTo>
                  <a:pt x="3877" y="1044"/>
                </a:lnTo>
                <a:lnTo>
                  <a:pt x="4157" y="1100"/>
                </a:lnTo>
                <a:lnTo>
                  <a:pt x="4455" y="1118"/>
                </a:lnTo>
                <a:lnTo>
                  <a:pt x="4753" y="1100"/>
                </a:lnTo>
                <a:lnTo>
                  <a:pt x="5052" y="1044"/>
                </a:lnTo>
                <a:lnTo>
                  <a:pt x="5313" y="951"/>
                </a:lnTo>
                <a:lnTo>
                  <a:pt x="5574" y="820"/>
                </a:lnTo>
                <a:lnTo>
                  <a:pt x="5779" y="932"/>
                </a:lnTo>
                <a:lnTo>
                  <a:pt x="6002" y="1025"/>
                </a:lnTo>
                <a:lnTo>
                  <a:pt x="6245" y="1081"/>
                </a:lnTo>
                <a:lnTo>
                  <a:pt x="6487" y="1118"/>
                </a:lnTo>
                <a:lnTo>
                  <a:pt x="6561" y="1100"/>
                </a:lnTo>
                <a:lnTo>
                  <a:pt x="6617" y="1062"/>
                </a:lnTo>
                <a:lnTo>
                  <a:pt x="6655" y="1007"/>
                </a:lnTo>
                <a:lnTo>
                  <a:pt x="6673" y="932"/>
                </a:lnTo>
                <a:lnTo>
                  <a:pt x="6673" y="559"/>
                </a:lnTo>
                <a:lnTo>
                  <a:pt x="6673" y="503"/>
                </a:lnTo>
                <a:lnTo>
                  <a:pt x="6636" y="447"/>
                </a:lnTo>
                <a:lnTo>
                  <a:pt x="6580" y="391"/>
                </a:lnTo>
                <a:lnTo>
                  <a:pt x="6524" y="373"/>
                </a:lnTo>
                <a:lnTo>
                  <a:pt x="6338" y="336"/>
                </a:lnTo>
                <a:lnTo>
                  <a:pt x="6151" y="280"/>
                </a:lnTo>
                <a:lnTo>
                  <a:pt x="6002" y="205"/>
                </a:lnTo>
                <a:lnTo>
                  <a:pt x="5853" y="112"/>
                </a:lnTo>
                <a:lnTo>
                  <a:pt x="5779" y="75"/>
                </a:lnTo>
                <a:lnTo>
                  <a:pt x="5723" y="37"/>
                </a:lnTo>
                <a:lnTo>
                  <a:pt x="5648" y="19"/>
                </a:lnTo>
                <a:lnTo>
                  <a:pt x="5499" y="19"/>
                </a:lnTo>
                <a:lnTo>
                  <a:pt x="5424" y="37"/>
                </a:lnTo>
                <a:lnTo>
                  <a:pt x="5350" y="75"/>
                </a:lnTo>
                <a:lnTo>
                  <a:pt x="5294" y="112"/>
                </a:lnTo>
                <a:lnTo>
                  <a:pt x="5201" y="168"/>
                </a:lnTo>
                <a:lnTo>
                  <a:pt x="5108" y="224"/>
                </a:lnTo>
                <a:lnTo>
                  <a:pt x="4903" y="298"/>
                </a:lnTo>
                <a:lnTo>
                  <a:pt x="4679" y="354"/>
                </a:lnTo>
                <a:lnTo>
                  <a:pt x="4437" y="373"/>
                </a:lnTo>
                <a:lnTo>
                  <a:pt x="4213" y="354"/>
                </a:lnTo>
                <a:lnTo>
                  <a:pt x="3989" y="298"/>
                </a:lnTo>
                <a:lnTo>
                  <a:pt x="3784" y="205"/>
                </a:lnTo>
                <a:lnTo>
                  <a:pt x="3691" y="149"/>
                </a:lnTo>
                <a:lnTo>
                  <a:pt x="3598" y="93"/>
                </a:lnTo>
                <a:lnTo>
                  <a:pt x="3542" y="56"/>
                </a:lnTo>
                <a:lnTo>
                  <a:pt x="3467" y="19"/>
                </a:lnTo>
                <a:lnTo>
                  <a:pt x="3393" y="0"/>
                </a:lnTo>
                <a:lnTo>
                  <a:pt x="3337" y="0"/>
                </a:lnTo>
                <a:lnTo>
                  <a:pt x="3262" y="19"/>
                </a:lnTo>
                <a:lnTo>
                  <a:pt x="3188" y="37"/>
                </a:lnTo>
                <a:lnTo>
                  <a:pt x="3113" y="75"/>
                </a:lnTo>
                <a:lnTo>
                  <a:pt x="3057" y="112"/>
                </a:lnTo>
                <a:lnTo>
                  <a:pt x="2871" y="224"/>
                </a:lnTo>
                <a:lnTo>
                  <a:pt x="2666" y="317"/>
                </a:lnTo>
                <a:lnTo>
                  <a:pt x="2442" y="354"/>
                </a:lnTo>
                <a:lnTo>
                  <a:pt x="2218" y="373"/>
                </a:lnTo>
                <a:lnTo>
                  <a:pt x="1976" y="354"/>
                </a:lnTo>
                <a:lnTo>
                  <a:pt x="1752" y="298"/>
                </a:lnTo>
                <a:lnTo>
                  <a:pt x="1547" y="205"/>
                </a:lnTo>
                <a:lnTo>
                  <a:pt x="1454" y="149"/>
                </a:lnTo>
                <a:lnTo>
                  <a:pt x="1380" y="93"/>
                </a:lnTo>
                <a:lnTo>
                  <a:pt x="1305" y="56"/>
                </a:lnTo>
                <a:lnTo>
                  <a:pt x="1249" y="19"/>
                </a:lnTo>
                <a:lnTo>
                  <a:pt x="1175" y="19"/>
                </a:lnTo>
                <a:lnTo>
                  <a:pt x="1100" y="0"/>
                </a:lnTo>
                <a:close/>
                <a:moveTo>
                  <a:pt x="1100" y="1678"/>
                </a:moveTo>
                <a:lnTo>
                  <a:pt x="1025" y="1696"/>
                </a:lnTo>
                <a:lnTo>
                  <a:pt x="951" y="1715"/>
                </a:lnTo>
                <a:lnTo>
                  <a:pt x="895" y="1752"/>
                </a:lnTo>
                <a:lnTo>
                  <a:pt x="820" y="1789"/>
                </a:lnTo>
                <a:lnTo>
                  <a:pt x="671" y="1883"/>
                </a:lnTo>
                <a:lnTo>
                  <a:pt x="522" y="1957"/>
                </a:lnTo>
                <a:lnTo>
                  <a:pt x="336" y="2013"/>
                </a:lnTo>
                <a:lnTo>
                  <a:pt x="149" y="2050"/>
                </a:lnTo>
                <a:lnTo>
                  <a:pt x="93" y="2069"/>
                </a:lnTo>
                <a:lnTo>
                  <a:pt x="38" y="2106"/>
                </a:lnTo>
                <a:lnTo>
                  <a:pt x="0" y="2162"/>
                </a:lnTo>
                <a:lnTo>
                  <a:pt x="0" y="2237"/>
                </a:lnTo>
                <a:lnTo>
                  <a:pt x="0" y="2610"/>
                </a:lnTo>
                <a:lnTo>
                  <a:pt x="19" y="2684"/>
                </a:lnTo>
                <a:lnTo>
                  <a:pt x="56" y="2740"/>
                </a:lnTo>
                <a:lnTo>
                  <a:pt x="112" y="2777"/>
                </a:lnTo>
                <a:lnTo>
                  <a:pt x="187" y="2796"/>
                </a:lnTo>
                <a:lnTo>
                  <a:pt x="429" y="2759"/>
                </a:lnTo>
                <a:lnTo>
                  <a:pt x="671" y="2684"/>
                </a:lnTo>
                <a:lnTo>
                  <a:pt x="895" y="2610"/>
                </a:lnTo>
                <a:lnTo>
                  <a:pt x="1119" y="2479"/>
                </a:lnTo>
                <a:lnTo>
                  <a:pt x="1230" y="2554"/>
                </a:lnTo>
                <a:lnTo>
                  <a:pt x="1361" y="2610"/>
                </a:lnTo>
                <a:lnTo>
                  <a:pt x="1641" y="2721"/>
                </a:lnTo>
                <a:lnTo>
                  <a:pt x="1939" y="2759"/>
                </a:lnTo>
                <a:lnTo>
                  <a:pt x="2237" y="2777"/>
                </a:lnTo>
                <a:lnTo>
                  <a:pt x="2535" y="2759"/>
                </a:lnTo>
                <a:lnTo>
                  <a:pt x="2815" y="2703"/>
                </a:lnTo>
                <a:lnTo>
                  <a:pt x="3094" y="2610"/>
                </a:lnTo>
                <a:lnTo>
                  <a:pt x="3337" y="2479"/>
                </a:lnTo>
                <a:lnTo>
                  <a:pt x="3467" y="2554"/>
                </a:lnTo>
                <a:lnTo>
                  <a:pt x="3598" y="2610"/>
                </a:lnTo>
                <a:lnTo>
                  <a:pt x="3877" y="2721"/>
                </a:lnTo>
                <a:lnTo>
                  <a:pt x="4157" y="2759"/>
                </a:lnTo>
                <a:lnTo>
                  <a:pt x="4455" y="2777"/>
                </a:lnTo>
                <a:lnTo>
                  <a:pt x="4753" y="2759"/>
                </a:lnTo>
                <a:lnTo>
                  <a:pt x="5052" y="2703"/>
                </a:lnTo>
                <a:lnTo>
                  <a:pt x="5313" y="2610"/>
                </a:lnTo>
                <a:lnTo>
                  <a:pt x="5574" y="2479"/>
                </a:lnTo>
                <a:lnTo>
                  <a:pt x="5779" y="2591"/>
                </a:lnTo>
                <a:lnTo>
                  <a:pt x="6002" y="2684"/>
                </a:lnTo>
                <a:lnTo>
                  <a:pt x="6245" y="2759"/>
                </a:lnTo>
                <a:lnTo>
                  <a:pt x="6487" y="2777"/>
                </a:lnTo>
                <a:lnTo>
                  <a:pt x="6561" y="2777"/>
                </a:lnTo>
                <a:lnTo>
                  <a:pt x="6617" y="2740"/>
                </a:lnTo>
                <a:lnTo>
                  <a:pt x="6655" y="2684"/>
                </a:lnTo>
                <a:lnTo>
                  <a:pt x="6673" y="2610"/>
                </a:lnTo>
                <a:lnTo>
                  <a:pt x="6673" y="2237"/>
                </a:lnTo>
                <a:lnTo>
                  <a:pt x="6673" y="2162"/>
                </a:lnTo>
                <a:lnTo>
                  <a:pt x="6636" y="2106"/>
                </a:lnTo>
                <a:lnTo>
                  <a:pt x="6580" y="2069"/>
                </a:lnTo>
                <a:lnTo>
                  <a:pt x="6524" y="2050"/>
                </a:lnTo>
                <a:lnTo>
                  <a:pt x="6338" y="2013"/>
                </a:lnTo>
                <a:lnTo>
                  <a:pt x="6151" y="1957"/>
                </a:lnTo>
                <a:lnTo>
                  <a:pt x="6002" y="1883"/>
                </a:lnTo>
                <a:lnTo>
                  <a:pt x="5853" y="1771"/>
                </a:lnTo>
                <a:lnTo>
                  <a:pt x="5779" y="1734"/>
                </a:lnTo>
                <a:lnTo>
                  <a:pt x="5723" y="1715"/>
                </a:lnTo>
                <a:lnTo>
                  <a:pt x="5648" y="1696"/>
                </a:lnTo>
                <a:lnTo>
                  <a:pt x="5574" y="1678"/>
                </a:lnTo>
                <a:lnTo>
                  <a:pt x="5499" y="1696"/>
                </a:lnTo>
                <a:lnTo>
                  <a:pt x="5424" y="1715"/>
                </a:lnTo>
                <a:lnTo>
                  <a:pt x="5350" y="1734"/>
                </a:lnTo>
                <a:lnTo>
                  <a:pt x="5294" y="1771"/>
                </a:lnTo>
                <a:lnTo>
                  <a:pt x="5201" y="1845"/>
                </a:lnTo>
                <a:lnTo>
                  <a:pt x="5108" y="1901"/>
                </a:lnTo>
                <a:lnTo>
                  <a:pt x="4903" y="1976"/>
                </a:lnTo>
                <a:lnTo>
                  <a:pt x="4679" y="2032"/>
                </a:lnTo>
                <a:lnTo>
                  <a:pt x="4437" y="2050"/>
                </a:lnTo>
                <a:lnTo>
                  <a:pt x="4213" y="2032"/>
                </a:lnTo>
                <a:lnTo>
                  <a:pt x="3989" y="1976"/>
                </a:lnTo>
                <a:lnTo>
                  <a:pt x="3784" y="1883"/>
                </a:lnTo>
                <a:lnTo>
                  <a:pt x="3691" y="1827"/>
                </a:lnTo>
                <a:lnTo>
                  <a:pt x="3598" y="1771"/>
                </a:lnTo>
                <a:lnTo>
                  <a:pt x="3542" y="1715"/>
                </a:lnTo>
                <a:lnTo>
                  <a:pt x="3467" y="1696"/>
                </a:lnTo>
                <a:lnTo>
                  <a:pt x="3393" y="1678"/>
                </a:lnTo>
                <a:lnTo>
                  <a:pt x="3262" y="1678"/>
                </a:lnTo>
                <a:lnTo>
                  <a:pt x="3188" y="1715"/>
                </a:lnTo>
                <a:lnTo>
                  <a:pt x="3113" y="1734"/>
                </a:lnTo>
                <a:lnTo>
                  <a:pt x="3057" y="1789"/>
                </a:lnTo>
                <a:lnTo>
                  <a:pt x="2871" y="1901"/>
                </a:lnTo>
                <a:lnTo>
                  <a:pt x="2666" y="1976"/>
                </a:lnTo>
                <a:lnTo>
                  <a:pt x="2442" y="2032"/>
                </a:lnTo>
                <a:lnTo>
                  <a:pt x="2218" y="2050"/>
                </a:lnTo>
                <a:lnTo>
                  <a:pt x="1976" y="2032"/>
                </a:lnTo>
                <a:lnTo>
                  <a:pt x="1752" y="1976"/>
                </a:lnTo>
                <a:lnTo>
                  <a:pt x="1547" y="1883"/>
                </a:lnTo>
                <a:lnTo>
                  <a:pt x="1454" y="1827"/>
                </a:lnTo>
                <a:lnTo>
                  <a:pt x="1380" y="1771"/>
                </a:lnTo>
                <a:lnTo>
                  <a:pt x="1305" y="1715"/>
                </a:lnTo>
                <a:lnTo>
                  <a:pt x="1249" y="1696"/>
                </a:lnTo>
                <a:lnTo>
                  <a:pt x="1175" y="1678"/>
                </a:lnTo>
                <a:close/>
                <a:moveTo>
                  <a:pt x="1025" y="3355"/>
                </a:moveTo>
                <a:lnTo>
                  <a:pt x="951" y="3374"/>
                </a:lnTo>
                <a:lnTo>
                  <a:pt x="895" y="3411"/>
                </a:lnTo>
                <a:lnTo>
                  <a:pt x="820" y="3448"/>
                </a:lnTo>
                <a:lnTo>
                  <a:pt x="671" y="3560"/>
                </a:lnTo>
                <a:lnTo>
                  <a:pt x="522" y="3635"/>
                </a:lnTo>
                <a:lnTo>
                  <a:pt x="336" y="3691"/>
                </a:lnTo>
                <a:lnTo>
                  <a:pt x="149" y="3709"/>
                </a:lnTo>
                <a:lnTo>
                  <a:pt x="93" y="3728"/>
                </a:lnTo>
                <a:lnTo>
                  <a:pt x="38" y="3784"/>
                </a:lnTo>
                <a:lnTo>
                  <a:pt x="0" y="3840"/>
                </a:lnTo>
                <a:lnTo>
                  <a:pt x="0" y="3896"/>
                </a:lnTo>
                <a:lnTo>
                  <a:pt x="0" y="4269"/>
                </a:lnTo>
                <a:lnTo>
                  <a:pt x="19" y="4343"/>
                </a:lnTo>
                <a:lnTo>
                  <a:pt x="56" y="4418"/>
                </a:lnTo>
                <a:lnTo>
                  <a:pt x="112" y="4455"/>
                </a:lnTo>
                <a:lnTo>
                  <a:pt x="187" y="4455"/>
                </a:lnTo>
                <a:lnTo>
                  <a:pt x="429" y="4418"/>
                </a:lnTo>
                <a:lnTo>
                  <a:pt x="671" y="4362"/>
                </a:lnTo>
                <a:lnTo>
                  <a:pt x="895" y="4269"/>
                </a:lnTo>
                <a:lnTo>
                  <a:pt x="1119" y="4157"/>
                </a:lnTo>
                <a:lnTo>
                  <a:pt x="1230" y="4231"/>
                </a:lnTo>
                <a:lnTo>
                  <a:pt x="1361" y="4287"/>
                </a:lnTo>
                <a:lnTo>
                  <a:pt x="1641" y="4380"/>
                </a:lnTo>
                <a:lnTo>
                  <a:pt x="1939" y="4436"/>
                </a:lnTo>
                <a:lnTo>
                  <a:pt x="2237" y="4455"/>
                </a:lnTo>
                <a:lnTo>
                  <a:pt x="2535" y="4436"/>
                </a:lnTo>
                <a:lnTo>
                  <a:pt x="2815" y="4380"/>
                </a:lnTo>
                <a:lnTo>
                  <a:pt x="3094" y="4287"/>
                </a:lnTo>
                <a:lnTo>
                  <a:pt x="3337" y="4157"/>
                </a:lnTo>
                <a:lnTo>
                  <a:pt x="3467" y="4231"/>
                </a:lnTo>
                <a:lnTo>
                  <a:pt x="3598" y="4287"/>
                </a:lnTo>
                <a:lnTo>
                  <a:pt x="3877" y="4380"/>
                </a:lnTo>
                <a:lnTo>
                  <a:pt x="4157" y="4436"/>
                </a:lnTo>
                <a:lnTo>
                  <a:pt x="4455" y="4455"/>
                </a:lnTo>
                <a:lnTo>
                  <a:pt x="4753" y="4436"/>
                </a:lnTo>
                <a:lnTo>
                  <a:pt x="5052" y="4380"/>
                </a:lnTo>
                <a:lnTo>
                  <a:pt x="5313" y="4287"/>
                </a:lnTo>
                <a:lnTo>
                  <a:pt x="5574" y="4157"/>
                </a:lnTo>
                <a:lnTo>
                  <a:pt x="5779" y="4269"/>
                </a:lnTo>
                <a:lnTo>
                  <a:pt x="6002" y="4362"/>
                </a:lnTo>
                <a:lnTo>
                  <a:pt x="6245" y="4418"/>
                </a:lnTo>
                <a:lnTo>
                  <a:pt x="6487" y="4455"/>
                </a:lnTo>
                <a:lnTo>
                  <a:pt x="6561" y="4455"/>
                </a:lnTo>
                <a:lnTo>
                  <a:pt x="6617" y="4399"/>
                </a:lnTo>
                <a:lnTo>
                  <a:pt x="6655" y="4343"/>
                </a:lnTo>
                <a:lnTo>
                  <a:pt x="6673" y="4269"/>
                </a:lnTo>
                <a:lnTo>
                  <a:pt x="6673" y="3896"/>
                </a:lnTo>
                <a:lnTo>
                  <a:pt x="6673" y="3840"/>
                </a:lnTo>
                <a:lnTo>
                  <a:pt x="6636" y="3784"/>
                </a:lnTo>
                <a:lnTo>
                  <a:pt x="6580" y="3728"/>
                </a:lnTo>
                <a:lnTo>
                  <a:pt x="6524" y="3709"/>
                </a:lnTo>
                <a:lnTo>
                  <a:pt x="6338" y="3691"/>
                </a:lnTo>
                <a:lnTo>
                  <a:pt x="6151" y="3635"/>
                </a:lnTo>
                <a:lnTo>
                  <a:pt x="6002" y="3542"/>
                </a:lnTo>
                <a:lnTo>
                  <a:pt x="5853" y="3448"/>
                </a:lnTo>
                <a:lnTo>
                  <a:pt x="5779" y="3411"/>
                </a:lnTo>
                <a:lnTo>
                  <a:pt x="5723" y="3374"/>
                </a:lnTo>
                <a:lnTo>
                  <a:pt x="5648" y="3355"/>
                </a:lnTo>
                <a:lnTo>
                  <a:pt x="5499" y="3355"/>
                </a:lnTo>
                <a:lnTo>
                  <a:pt x="5424" y="3374"/>
                </a:lnTo>
                <a:lnTo>
                  <a:pt x="5350" y="3411"/>
                </a:lnTo>
                <a:lnTo>
                  <a:pt x="5294" y="3448"/>
                </a:lnTo>
                <a:lnTo>
                  <a:pt x="5201" y="3504"/>
                </a:lnTo>
                <a:lnTo>
                  <a:pt x="5108" y="3560"/>
                </a:lnTo>
                <a:lnTo>
                  <a:pt x="4903" y="3653"/>
                </a:lnTo>
                <a:lnTo>
                  <a:pt x="4679" y="3691"/>
                </a:lnTo>
                <a:lnTo>
                  <a:pt x="4437" y="3709"/>
                </a:lnTo>
                <a:lnTo>
                  <a:pt x="4213" y="3691"/>
                </a:lnTo>
                <a:lnTo>
                  <a:pt x="3989" y="3635"/>
                </a:lnTo>
                <a:lnTo>
                  <a:pt x="3784" y="3560"/>
                </a:lnTo>
                <a:lnTo>
                  <a:pt x="3691" y="3504"/>
                </a:lnTo>
                <a:lnTo>
                  <a:pt x="3598" y="3430"/>
                </a:lnTo>
                <a:lnTo>
                  <a:pt x="3542" y="3392"/>
                </a:lnTo>
                <a:lnTo>
                  <a:pt x="3467" y="3355"/>
                </a:lnTo>
                <a:lnTo>
                  <a:pt x="3262" y="3355"/>
                </a:lnTo>
                <a:lnTo>
                  <a:pt x="3188" y="3374"/>
                </a:lnTo>
                <a:lnTo>
                  <a:pt x="3113" y="3411"/>
                </a:lnTo>
                <a:lnTo>
                  <a:pt x="3057" y="3448"/>
                </a:lnTo>
                <a:lnTo>
                  <a:pt x="2871" y="3560"/>
                </a:lnTo>
                <a:lnTo>
                  <a:pt x="2666" y="3653"/>
                </a:lnTo>
                <a:lnTo>
                  <a:pt x="2442" y="3691"/>
                </a:lnTo>
                <a:lnTo>
                  <a:pt x="2218" y="3709"/>
                </a:lnTo>
                <a:lnTo>
                  <a:pt x="1976" y="3691"/>
                </a:lnTo>
                <a:lnTo>
                  <a:pt x="1752" y="3635"/>
                </a:lnTo>
                <a:lnTo>
                  <a:pt x="1547" y="3560"/>
                </a:lnTo>
                <a:lnTo>
                  <a:pt x="1454" y="3504"/>
                </a:lnTo>
                <a:lnTo>
                  <a:pt x="1380" y="3430"/>
                </a:lnTo>
                <a:lnTo>
                  <a:pt x="1305" y="3392"/>
                </a:lnTo>
                <a:lnTo>
                  <a:pt x="1249" y="3374"/>
                </a:lnTo>
                <a:lnTo>
                  <a:pt x="1175" y="335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1380514" y="971550"/>
            <a:ext cx="158448" cy="158448"/>
          </a:xfrm>
          <a:custGeom>
            <a:rect b="b" l="l" r="r" t="t"/>
            <a:pathLst>
              <a:path extrusionOk="0" h="5201" w="5201">
                <a:moveTo>
                  <a:pt x="1697" y="1379"/>
                </a:moveTo>
                <a:lnTo>
                  <a:pt x="1603" y="1398"/>
                </a:lnTo>
                <a:lnTo>
                  <a:pt x="1566" y="1435"/>
                </a:lnTo>
                <a:lnTo>
                  <a:pt x="1510" y="1473"/>
                </a:lnTo>
                <a:lnTo>
                  <a:pt x="1454" y="1528"/>
                </a:lnTo>
                <a:lnTo>
                  <a:pt x="1380" y="1640"/>
                </a:lnTo>
                <a:lnTo>
                  <a:pt x="1342" y="1715"/>
                </a:lnTo>
                <a:lnTo>
                  <a:pt x="1324" y="1789"/>
                </a:lnTo>
                <a:lnTo>
                  <a:pt x="1305" y="1901"/>
                </a:lnTo>
                <a:lnTo>
                  <a:pt x="1287" y="2013"/>
                </a:lnTo>
                <a:lnTo>
                  <a:pt x="1305" y="2125"/>
                </a:lnTo>
                <a:lnTo>
                  <a:pt x="1324" y="2237"/>
                </a:lnTo>
                <a:lnTo>
                  <a:pt x="1417" y="2442"/>
                </a:lnTo>
                <a:lnTo>
                  <a:pt x="1492" y="2591"/>
                </a:lnTo>
                <a:lnTo>
                  <a:pt x="1547" y="2666"/>
                </a:lnTo>
                <a:lnTo>
                  <a:pt x="1641" y="2796"/>
                </a:lnTo>
                <a:lnTo>
                  <a:pt x="1864" y="3076"/>
                </a:lnTo>
                <a:lnTo>
                  <a:pt x="2032" y="3225"/>
                </a:lnTo>
                <a:lnTo>
                  <a:pt x="2219" y="3374"/>
                </a:lnTo>
                <a:lnTo>
                  <a:pt x="2424" y="3523"/>
                </a:lnTo>
                <a:lnTo>
                  <a:pt x="2647" y="3635"/>
                </a:lnTo>
                <a:lnTo>
                  <a:pt x="2908" y="3747"/>
                </a:lnTo>
                <a:lnTo>
                  <a:pt x="3113" y="3803"/>
                </a:lnTo>
                <a:lnTo>
                  <a:pt x="3281" y="3821"/>
                </a:lnTo>
                <a:lnTo>
                  <a:pt x="3430" y="3803"/>
                </a:lnTo>
                <a:lnTo>
                  <a:pt x="3542" y="3765"/>
                </a:lnTo>
                <a:lnTo>
                  <a:pt x="3672" y="3691"/>
                </a:lnTo>
                <a:lnTo>
                  <a:pt x="3784" y="3598"/>
                </a:lnTo>
                <a:lnTo>
                  <a:pt x="3822" y="3560"/>
                </a:lnTo>
                <a:lnTo>
                  <a:pt x="3859" y="3504"/>
                </a:lnTo>
                <a:lnTo>
                  <a:pt x="3896" y="3392"/>
                </a:lnTo>
                <a:lnTo>
                  <a:pt x="3896" y="3299"/>
                </a:lnTo>
                <a:lnTo>
                  <a:pt x="3896" y="3225"/>
                </a:lnTo>
                <a:lnTo>
                  <a:pt x="3896" y="3187"/>
                </a:lnTo>
                <a:lnTo>
                  <a:pt x="3859" y="3150"/>
                </a:lnTo>
                <a:lnTo>
                  <a:pt x="3766" y="3113"/>
                </a:lnTo>
                <a:lnTo>
                  <a:pt x="3337" y="2908"/>
                </a:lnTo>
                <a:lnTo>
                  <a:pt x="3300" y="2889"/>
                </a:lnTo>
                <a:lnTo>
                  <a:pt x="3262" y="2889"/>
                </a:lnTo>
                <a:lnTo>
                  <a:pt x="3225" y="2908"/>
                </a:lnTo>
                <a:lnTo>
                  <a:pt x="3188" y="2945"/>
                </a:lnTo>
                <a:lnTo>
                  <a:pt x="2983" y="3187"/>
                </a:lnTo>
                <a:lnTo>
                  <a:pt x="2964" y="3225"/>
                </a:lnTo>
                <a:lnTo>
                  <a:pt x="2890" y="3225"/>
                </a:lnTo>
                <a:lnTo>
                  <a:pt x="2852" y="3206"/>
                </a:lnTo>
                <a:lnTo>
                  <a:pt x="2591" y="3076"/>
                </a:lnTo>
                <a:lnTo>
                  <a:pt x="2368" y="2908"/>
                </a:lnTo>
                <a:lnTo>
                  <a:pt x="2256" y="2815"/>
                </a:lnTo>
                <a:lnTo>
                  <a:pt x="2163" y="2721"/>
                </a:lnTo>
                <a:lnTo>
                  <a:pt x="2069" y="2591"/>
                </a:lnTo>
                <a:lnTo>
                  <a:pt x="1976" y="2442"/>
                </a:lnTo>
                <a:lnTo>
                  <a:pt x="1958" y="2405"/>
                </a:lnTo>
                <a:lnTo>
                  <a:pt x="1958" y="2367"/>
                </a:lnTo>
                <a:lnTo>
                  <a:pt x="1995" y="2311"/>
                </a:lnTo>
                <a:lnTo>
                  <a:pt x="2069" y="2237"/>
                </a:lnTo>
                <a:lnTo>
                  <a:pt x="2163" y="2088"/>
                </a:lnTo>
                <a:lnTo>
                  <a:pt x="2163" y="2032"/>
                </a:lnTo>
                <a:lnTo>
                  <a:pt x="2163" y="1976"/>
                </a:lnTo>
                <a:lnTo>
                  <a:pt x="1958" y="1491"/>
                </a:lnTo>
                <a:lnTo>
                  <a:pt x="1920" y="1435"/>
                </a:lnTo>
                <a:lnTo>
                  <a:pt x="1883" y="1398"/>
                </a:lnTo>
                <a:lnTo>
                  <a:pt x="1808" y="1398"/>
                </a:lnTo>
                <a:lnTo>
                  <a:pt x="1697" y="1379"/>
                </a:lnTo>
                <a:close/>
                <a:moveTo>
                  <a:pt x="2610" y="429"/>
                </a:moveTo>
                <a:lnTo>
                  <a:pt x="2815" y="447"/>
                </a:lnTo>
                <a:lnTo>
                  <a:pt x="3020" y="485"/>
                </a:lnTo>
                <a:lnTo>
                  <a:pt x="3225" y="522"/>
                </a:lnTo>
                <a:lnTo>
                  <a:pt x="3430" y="596"/>
                </a:lnTo>
                <a:lnTo>
                  <a:pt x="3617" y="690"/>
                </a:lnTo>
                <a:lnTo>
                  <a:pt x="3784" y="802"/>
                </a:lnTo>
                <a:lnTo>
                  <a:pt x="3952" y="913"/>
                </a:lnTo>
                <a:lnTo>
                  <a:pt x="4120" y="1062"/>
                </a:lnTo>
                <a:lnTo>
                  <a:pt x="4250" y="1212"/>
                </a:lnTo>
                <a:lnTo>
                  <a:pt x="4381" y="1398"/>
                </a:lnTo>
                <a:lnTo>
                  <a:pt x="4493" y="1566"/>
                </a:lnTo>
                <a:lnTo>
                  <a:pt x="4586" y="1752"/>
                </a:lnTo>
                <a:lnTo>
                  <a:pt x="4660" y="1957"/>
                </a:lnTo>
                <a:lnTo>
                  <a:pt x="4716" y="2162"/>
                </a:lnTo>
                <a:lnTo>
                  <a:pt x="4754" y="2367"/>
                </a:lnTo>
                <a:lnTo>
                  <a:pt x="4772" y="2572"/>
                </a:lnTo>
                <a:lnTo>
                  <a:pt x="4754" y="2796"/>
                </a:lnTo>
                <a:lnTo>
                  <a:pt x="4716" y="3001"/>
                </a:lnTo>
                <a:lnTo>
                  <a:pt x="4660" y="3206"/>
                </a:lnTo>
                <a:lnTo>
                  <a:pt x="4586" y="3411"/>
                </a:lnTo>
                <a:lnTo>
                  <a:pt x="4493" y="3598"/>
                </a:lnTo>
                <a:lnTo>
                  <a:pt x="4399" y="3765"/>
                </a:lnTo>
                <a:lnTo>
                  <a:pt x="4269" y="3933"/>
                </a:lnTo>
                <a:lnTo>
                  <a:pt x="4120" y="4082"/>
                </a:lnTo>
                <a:lnTo>
                  <a:pt x="3971" y="4231"/>
                </a:lnTo>
                <a:lnTo>
                  <a:pt x="3803" y="4343"/>
                </a:lnTo>
                <a:lnTo>
                  <a:pt x="3617" y="4455"/>
                </a:lnTo>
                <a:lnTo>
                  <a:pt x="3430" y="4548"/>
                </a:lnTo>
                <a:lnTo>
                  <a:pt x="3244" y="4623"/>
                </a:lnTo>
                <a:lnTo>
                  <a:pt x="3039" y="4679"/>
                </a:lnTo>
                <a:lnTo>
                  <a:pt x="2815" y="4697"/>
                </a:lnTo>
                <a:lnTo>
                  <a:pt x="2591" y="4716"/>
                </a:lnTo>
                <a:lnTo>
                  <a:pt x="2312" y="4697"/>
                </a:lnTo>
                <a:lnTo>
                  <a:pt x="2032" y="4641"/>
                </a:lnTo>
                <a:lnTo>
                  <a:pt x="1771" y="4548"/>
                </a:lnTo>
                <a:lnTo>
                  <a:pt x="1510" y="4418"/>
                </a:lnTo>
                <a:lnTo>
                  <a:pt x="1436" y="4380"/>
                </a:lnTo>
                <a:lnTo>
                  <a:pt x="615" y="4585"/>
                </a:lnTo>
                <a:lnTo>
                  <a:pt x="839" y="3803"/>
                </a:lnTo>
                <a:lnTo>
                  <a:pt x="783" y="3709"/>
                </a:lnTo>
                <a:lnTo>
                  <a:pt x="653" y="3448"/>
                </a:lnTo>
                <a:lnTo>
                  <a:pt x="541" y="3169"/>
                </a:lnTo>
                <a:lnTo>
                  <a:pt x="485" y="2871"/>
                </a:lnTo>
                <a:lnTo>
                  <a:pt x="466" y="2572"/>
                </a:lnTo>
                <a:lnTo>
                  <a:pt x="466" y="2349"/>
                </a:lnTo>
                <a:lnTo>
                  <a:pt x="504" y="2144"/>
                </a:lnTo>
                <a:lnTo>
                  <a:pt x="560" y="1939"/>
                </a:lnTo>
                <a:lnTo>
                  <a:pt x="634" y="1734"/>
                </a:lnTo>
                <a:lnTo>
                  <a:pt x="727" y="1547"/>
                </a:lnTo>
                <a:lnTo>
                  <a:pt x="821" y="1379"/>
                </a:lnTo>
                <a:lnTo>
                  <a:pt x="951" y="1212"/>
                </a:lnTo>
                <a:lnTo>
                  <a:pt x="1081" y="1062"/>
                </a:lnTo>
                <a:lnTo>
                  <a:pt x="1249" y="932"/>
                </a:lnTo>
                <a:lnTo>
                  <a:pt x="1398" y="802"/>
                </a:lnTo>
                <a:lnTo>
                  <a:pt x="1585" y="690"/>
                </a:lnTo>
                <a:lnTo>
                  <a:pt x="1771" y="596"/>
                </a:lnTo>
                <a:lnTo>
                  <a:pt x="1958" y="522"/>
                </a:lnTo>
                <a:lnTo>
                  <a:pt x="2163" y="485"/>
                </a:lnTo>
                <a:lnTo>
                  <a:pt x="2386" y="447"/>
                </a:lnTo>
                <a:lnTo>
                  <a:pt x="2610" y="429"/>
                </a:lnTo>
                <a:close/>
                <a:moveTo>
                  <a:pt x="2591" y="0"/>
                </a:moveTo>
                <a:lnTo>
                  <a:pt x="2330" y="19"/>
                </a:lnTo>
                <a:lnTo>
                  <a:pt x="2088" y="56"/>
                </a:lnTo>
                <a:lnTo>
                  <a:pt x="1827" y="112"/>
                </a:lnTo>
                <a:lnTo>
                  <a:pt x="1603" y="205"/>
                </a:lnTo>
                <a:lnTo>
                  <a:pt x="1380" y="317"/>
                </a:lnTo>
                <a:lnTo>
                  <a:pt x="1156" y="447"/>
                </a:lnTo>
                <a:lnTo>
                  <a:pt x="970" y="596"/>
                </a:lnTo>
                <a:lnTo>
                  <a:pt x="783" y="764"/>
                </a:lnTo>
                <a:lnTo>
                  <a:pt x="615" y="951"/>
                </a:lnTo>
                <a:lnTo>
                  <a:pt x="466" y="1137"/>
                </a:lnTo>
                <a:lnTo>
                  <a:pt x="336" y="1361"/>
                </a:lnTo>
                <a:lnTo>
                  <a:pt x="224" y="1584"/>
                </a:lnTo>
                <a:lnTo>
                  <a:pt x="149" y="1808"/>
                </a:lnTo>
                <a:lnTo>
                  <a:pt x="75" y="2069"/>
                </a:lnTo>
                <a:lnTo>
                  <a:pt x="38" y="2311"/>
                </a:lnTo>
                <a:lnTo>
                  <a:pt x="19" y="2572"/>
                </a:lnTo>
                <a:lnTo>
                  <a:pt x="56" y="2926"/>
                </a:lnTo>
                <a:lnTo>
                  <a:pt x="112" y="3243"/>
                </a:lnTo>
                <a:lnTo>
                  <a:pt x="224" y="3560"/>
                </a:lnTo>
                <a:lnTo>
                  <a:pt x="373" y="3877"/>
                </a:lnTo>
                <a:lnTo>
                  <a:pt x="0" y="5201"/>
                </a:lnTo>
                <a:lnTo>
                  <a:pt x="0" y="5201"/>
                </a:lnTo>
                <a:lnTo>
                  <a:pt x="1361" y="4846"/>
                </a:lnTo>
                <a:lnTo>
                  <a:pt x="1659" y="4977"/>
                </a:lnTo>
                <a:lnTo>
                  <a:pt x="1958" y="5070"/>
                </a:lnTo>
                <a:lnTo>
                  <a:pt x="2274" y="5145"/>
                </a:lnTo>
                <a:lnTo>
                  <a:pt x="2591" y="5163"/>
                </a:lnTo>
                <a:lnTo>
                  <a:pt x="2871" y="5145"/>
                </a:lnTo>
                <a:lnTo>
                  <a:pt x="3113" y="5107"/>
                </a:lnTo>
                <a:lnTo>
                  <a:pt x="3374" y="5033"/>
                </a:lnTo>
                <a:lnTo>
                  <a:pt x="3598" y="4958"/>
                </a:lnTo>
                <a:lnTo>
                  <a:pt x="3840" y="4846"/>
                </a:lnTo>
                <a:lnTo>
                  <a:pt x="4045" y="4716"/>
                </a:lnTo>
                <a:lnTo>
                  <a:pt x="4250" y="4567"/>
                </a:lnTo>
                <a:lnTo>
                  <a:pt x="4437" y="4399"/>
                </a:lnTo>
                <a:lnTo>
                  <a:pt x="4604" y="4213"/>
                </a:lnTo>
                <a:lnTo>
                  <a:pt x="4754" y="4026"/>
                </a:lnTo>
                <a:lnTo>
                  <a:pt x="4884" y="3803"/>
                </a:lnTo>
                <a:lnTo>
                  <a:pt x="4996" y="3579"/>
                </a:lnTo>
                <a:lnTo>
                  <a:pt x="5089" y="3355"/>
                </a:lnTo>
                <a:lnTo>
                  <a:pt x="5145" y="3094"/>
                </a:lnTo>
                <a:lnTo>
                  <a:pt x="5182" y="2852"/>
                </a:lnTo>
                <a:lnTo>
                  <a:pt x="5201" y="2572"/>
                </a:lnTo>
                <a:lnTo>
                  <a:pt x="5182" y="2330"/>
                </a:lnTo>
                <a:lnTo>
                  <a:pt x="5145" y="2069"/>
                </a:lnTo>
                <a:lnTo>
                  <a:pt x="5089" y="1827"/>
                </a:lnTo>
                <a:lnTo>
                  <a:pt x="4996" y="1603"/>
                </a:lnTo>
                <a:lnTo>
                  <a:pt x="4884" y="1361"/>
                </a:lnTo>
                <a:lnTo>
                  <a:pt x="4754" y="1156"/>
                </a:lnTo>
                <a:lnTo>
                  <a:pt x="4586" y="951"/>
                </a:lnTo>
                <a:lnTo>
                  <a:pt x="4418" y="764"/>
                </a:lnTo>
                <a:lnTo>
                  <a:pt x="4232" y="596"/>
                </a:lnTo>
                <a:lnTo>
                  <a:pt x="4027" y="429"/>
                </a:lnTo>
                <a:lnTo>
                  <a:pt x="3822" y="298"/>
                </a:lnTo>
                <a:lnTo>
                  <a:pt x="3579" y="205"/>
                </a:lnTo>
                <a:lnTo>
                  <a:pt x="3356" y="112"/>
                </a:lnTo>
                <a:lnTo>
                  <a:pt x="3113" y="56"/>
                </a:lnTo>
                <a:lnTo>
                  <a:pt x="2852" y="19"/>
                </a:lnTo>
                <a:lnTo>
                  <a:pt x="2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924523" y="971550"/>
            <a:ext cx="181175" cy="181175"/>
          </a:xfrm>
          <a:custGeom>
            <a:rect b="b" l="l" r="r" t="t"/>
            <a:pathLst>
              <a:path extrusionOk="0" h="5947" w="5947">
                <a:moveTo>
                  <a:pt x="2442" y="2442"/>
                </a:moveTo>
                <a:lnTo>
                  <a:pt x="3486" y="3504"/>
                </a:lnTo>
                <a:lnTo>
                  <a:pt x="2070" y="4921"/>
                </a:lnTo>
                <a:lnTo>
                  <a:pt x="1026" y="3858"/>
                </a:lnTo>
                <a:lnTo>
                  <a:pt x="2442" y="2442"/>
                </a:lnTo>
                <a:close/>
                <a:moveTo>
                  <a:pt x="4959" y="0"/>
                </a:moveTo>
                <a:lnTo>
                  <a:pt x="4903" y="19"/>
                </a:lnTo>
                <a:lnTo>
                  <a:pt x="4828" y="56"/>
                </a:lnTo>
                <a:lnTo>
                  <a:pt x="4567" y="317"/>
                </a:lnTo>
                <a:lnTo>
                  <a:pt x="4530" y="391"/>
                </a:lnTo>
                <a:lnTo>
                  <a:pt x="4511" y="447"/>
                </a:lnTo>
                <a:lnTo>
                  <a:pt x="4530" y="522"/>
                </a:lnTo>
                <a:lnTo>
                  <a:pt x="4567" y="578"/>
                </a:lnTo>
                <a:lnTo>
                  <a:pt x="3673" y="1473"/>
                </a:lnTo>
                <a:lnTo>
                  <a:pt x="3468" y="1398"/>
                </a:lnTo>
                <a:lnTo>
                  <a:pt x="3263" y="1361"/>
                </a:lnTo>
                <a:lnTo>
                  <a:pt x="3039" y="1361"/>
                </a:lnTo>
                <a:lnTo>
                  <a:pt x="2834" y="1379"/>
                </a:lnTo>
                <a:lnTo>
                  <a:pt x="2610" y="1435"/>
                </a:lnTo>
                <a:lnTo>
                  <a:pt x="2424" y="1528"/>
                </a:lnTo>
                <a:lnTo>
                  <a:pt x="2219" y="1640"/>
                </a:lnTo>
                <a:lnTo>
                  <a:pt x="2051" y="1789"/>
                </a:lnTo>
                <a:lnTo>
                  <a:pt x="224" y="3635"/>
                </a:lnTo>
                <a:lnTo>
                  <a:pt x="112" y="3747"/>
                </a:lnTo>
                <a:lnTo>
                  <a:pt x="57" y="3877"/>
                </a:lnTo>
                <a:lnTo>
                  <a:pt x="19" y="4008"/>
                </a:lnTo>
                <a:lnTo>
                  <a:pt x="1" y="4157"/>
                </a:lnTo>
                <a:lnTo>
                  <a:pt x="19" y="4287"/>
                </a:lnTo>
                <a:lnTo>
                  <a:pt x="57" y="4436"/>
                </a:lnTo>
                <a:lnTo>
                  <a:pt x="112" y="4567"/>
                </a:lnTo>
                <a:lnTo>
                  <a:pt x="224" y="4679"/>
                </a:lnTo>
                <a:lnTo>
                  <a:pt x="1268" y="5722"/>
                </a:lnTo>
                <a:lnTo>
                  <a:pt x="1380" y="5816"/>
                </a:lnTo>
                <a:lnTo>
                  <a:pt x="1510" y="5890"/>
                </a:lnTo>
                <a:lnTo>
                  <a:pt x="1641" y="5927"/>
                </a:lnTo>
                <a:lnTo>
                  <a:pt x="1790" y="5946"/>
                </a:lnTo>
                <a:lnTo>
                  <a:pt x="1939" y="5927"/>
                </a:lnTo>
                <a:lnTo>
                  <a:pt x="2070" y="5890"/>
                </a:lnTo>
                <a:lnTo>
                  <a:pt x="2200" y="5816"/>
                </a:lnTo>
                <a:lnTo>
                  <a:pt x="2312" y="5722"/>
                </a:lnTo>
                <a:lnTo>
                  <a:pt x="4157" y="3896"/>
                </a:lnTo>
                <a:lnTo>
                  <a:pt x="4306" y="3709"/>
                </a:lnTo>
                <a:lnTo>
                  <a:pt x="4418" y="3523"/>
                </a:lnTo>
                <a:lnTo>
                  <a:pt x="4511" y="3318"/>
                </a:lnTo>
                <a:lnTo>
                  <a:pt x="4567" y="3113"/>
                </a:lnTo>
                <a:lnTo>
                  <a:pt x="4586" y="2889"/>
                </a:lnTo>
                <a:lnTo>
                  <a:pt x="4586" y="2684"/>
                </a:lnTo>
                <a:lnTo>
                  <a:pt x="4530" y="2460"/>
                </a:lnTo>
                <a:lnTo>
                  <a:pt x="4474" y="2255"/>
                </a:lnTo>
                <a:lnTo>
                  <a:pt x="5350" y="1379"/>
                </a:lnTo>
                <a:lnTo>
                  <a:pt x="5425" y="1417"/>
                </a:lnTo>
                <a:lnTo>
                  <a:pt x="5481" y="1435"/>
                </a:lnTo>
                <a:lnTo>
                  <a:pt x="5555" y="1417"/>
                </a:lnTo>
                <a:lnTo>
                  <a:pt x="5630" y="1379"/>
                </a:lnTo>
                <a:lnTo>
                  <a:pt x="5891" y="1118"/>
                </a:lnTo>
                <a:lnTo>
                  <a:pt x="5928" y="1044"/>
                </a:lnTo>
                <a:lnTo>
                  <a:pt x="5947" y="969"/>
                </a:lnTo>
                <a:lnTo>
                  <a:pt x="5928" y="913"/>
                </a:lnTo>
                <a:lnTo>
                  <a:pt x="5891" y="839"/>
                </a:lnTo>
                <a:lnTo>
                  <a:pt x="5089" y="56"/>
                </a:lnTo>
                <a:lnTo>
                  <a:pt x="5033" y="19"/>
                </a:lnTo>
                <a:lnTo>
                  <a:pt x="49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519652" y="971550"/>
            <a:ext cx="101662" cy="181175"/>
          </a:xfrm>
          <a:custGeom>
            <a:rect b="b" l="l" r="r" t="t"/>
            <a:pathLst>
              <a:path extrusionOk="0" h="5947" w="3337">
                <a:moveTo>
                  <a:pt x="2610" y="559"/>
                </a:moveTo>
                <a:lnTo>
                  <a:pt x="2703" y="1491"/>
                </a:lnTo>
                <a:lnTo>
                  <a:pt x="615" y="1491"/>
                </a:lnTo>
                <a:lnTo>
                  <a:pt x="709" y="559"/>
                </a:lnTo>
                <a:close/>
                <a:moveTo>
                  <a:pt x="373" y="0"/>
                </a:moveTo>
                <a:lnTo>
                  <a:pt x="299" y="19"/>
                </a:lnTo>
                <a:lnTo>
                  <a:pt x="243" y="56"/>
                </a:lnTo>
                <a:lnTo>
                  <a:pt x="205" y="112"/>
                </a:lnTo>
                <a:lnTo>
                  <a:pt x="187" y="168"/>
                </a:lnTo>
                <a:lnTo>
                  <a:pt x="0" y="2237"/>
                </a:lnTo>
                <a:lnTo>
                  <a:pt x="0" y="2405"/>
                </a:lnTo>
                <a:lnTo>
                  <a:pt x="0" y="2554"/>
                </a:lnTo>
                <a:lnTo>
                  <a:pt x="19" y="2703"/>
                </a:lnTo>
                <a:lnTo>
                  <a:pt x="56" y="2852"/>
                </a:lnTo>
                <a:lnTo>
                  <a:pt x="112" y="3001"/>
                </a:lnTo>
                <a:lnTo>
                  <a:pt x="168" y="3132"/>
                </a:lnTo>
                <a:lnTo>
                  <a:pt x="243" y="3262"/>
                </a:lnTo>
                <a:lnTo>
                  <a:pt x="317" y="3392"/>
                </a:lnTo>
                <a:lnTo>
                  <a:pt x="410" y="3504"/>
                </a:lnTo>
                <a:lnTo>
                  <a:pt x="504" y="3616"/>
                </a:lnTo>
                <a:lnTo>
                  <a:pt x="615" y="3709"/>
                </a:lnTo>
                <a:lnTo>
                  <a:pt x="746" y="3784"/>
                </a:lnTo>
                <a:lnTo>
                  <a:pt x="876" y="3877"/>
                </a:lnTo>
                <a:lnTo>
                  <a:pt x="1007" y="3933"/>
                </a:lnTo>
                <a:lnTo>
                  <a:pt x="1137" y="3989"/>
                </a:lnTo>
                <a:lnTo>
                  <a:pt x="1287" y="4026"/>
                </a:lnTo>
                <a:lnTo>
                  <a:pt x="1287" y="5387"/>
                </a:lnTo>
                <a:lnTo>
                  <a:pt x="821" y="5387"/>
                </a:lnTo>
                <a:lnTo>
                  <a:pt x="727" y="5406"/>
                </a:lnTo>
                <a:lnTo>
                  <a:pt x="653" y="5424"/>
                </a:lnTo>
                <a:lnTo>
                  <a:pt x="560" y="5461"/>
                </a:lnTo>
                <a:lnTo>
                  <a:pt x="504" y="5517"/>
                </a:lnTo>
                <a:lnTo>
                  <a:pt x="448" y="5592"/>
                </a:lnTo>
                <a:lnTo>
                  <a:pt x="392" y="5667"/>
                </a:lnTo>
                <a:lnTo>
                  <a:pt x="373" y="5760"/>
                </a:lnTo>
                <a:lnTo>
                  <a:pt x="355" y="5853"/>
                </a:lnTo>
                <a:lnTo>
                  <a:pt x="373" y="5890"/>
                </a:lnTo>
                <a:lnTo>
                  <a:pt x="392" y="5927"/>
                </a:lnTo>
                <a:lnTo>
                  <a:pt x="410" y="5946"/>
                </a:lnTo>
                <a:lnTo>
                  <a:pt x="2908" y="5946"/>
                </a:lnTo>
                <a:lnTo>
                  <a:pt x="2927" y="5927"/>
                </a:lnTo>
                <a:lnTo>
                  <a:pt x="2945" y="5890"/>
                </a:lnTo>
                <a:lnTo>
                  <a:pt x="2964" y="5853"/>
                </a:lnTo>
                <a:lnTo>
                  <a:pt x="2945" y="5760"/>
                </a:lnTo>
                <a:lnTo>
                  <a:pt x="2927" y="5667"/>
                </a:lnTo>
                <a:lnTo>
                  <a:pt x="2890" y="5592"/>
                </a:lnTo>
                <a:lnTo>
                  <a:pt x="2834" y="5517"/>
                </a:lnTo>
                <a:lnTo>
                  <a:pt x="2759" y="5461"/>
                </a:lnTo>
                <a:lnTo>
                  <a:pt x="2685" y="5424"/>
                </a:lnTo>
                <a:lnTo>
                  <a:pt x="2591" y="5406"/>
                </a:lnTo>
                <a:lnTo>
                  <a:pt x="2498" y="5387"/>
                </a:lnTo>
                <a:lnTo>
                  <a:pt x="2032" y="5387"/>
                </a:lnTo>
                <a:lnTo>
                  <a:pt x="2032" y="4026"/>
                </a:lnTo>
                <a:lnTo>
                  <a:pt x="2181" y="3989"/>
                </a:lnTo>
                <a:lnTo>
                  <a:pt x="2312" y="3933"/>
                </a:lnTo>
                <a:lnTo>
                  <a:pt x="2461" y="3877"/>
                </a:lnTo>
                <a:lnTo>
                  <a:pt x="2573" y="3784"/>
                </a:lnTo>
                <a:lnTo>
                  <a:pt x="2703" y="3709"/>
                </a:lnTo>
                <a:lnTo>
                  <a:pt x="2815" y="3616"/>
                </a:lnTo>
                <a:lnTo>
                  <a:pt x="2908" y="3504"/>
                </a:lnTo>
                <a:lnTo>
                  <a:pt x="3001" y="3392"/>
                </a:lnTo>
                <a:lnTo>
                  <a:pt x="3095" y="3262"/>
                </a:lnTo>
                <a:lnTo>
                  <a:pt x="3169" y="3132"/>
                </a:lnTo>
                <a:lnTo>
                  <a:pt x="3225" y="3001"/>
                </a:lnTo>
                <a:lnTo>
                  <a:pt x="3262" y="2852"/>
                </a:lnTo>
                <a:lnTo>
                  <a:pt x="3300" y="2703"/>
                </a:lnTo>
                <a:lnTo>
                  <a:pt x="3318" y="2554"/>
                </a:lnTo>
                <a:lnTo>
                  <a:pt x="3337" y="2405"/>
                </a:lnTo>
                <a:lnTo>
                  <a:pt x="3318" y="2237"/>
                </a:lnTo>
                <a:lnTo>
                  <a:pt x="3132" y="168"/>
                </a:lnTo>
                <a:lnTo>
                  <a:pt x="3113" y="112"/>
                </a:lnTo>
                <a:lnTo>
                  <a:pt x="3076" y="56"/>
                </a:lnTo>
                <a:lnTo>
                  <a:pt x="3020" y="19"/>
                </a:lnTo>
                <a:lnTo>
                  <a:pt x="2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txBox="1"/>
          <p:nvPr>
            <p:ph idx="4294967295" type="body"/>
          </p:nvPr>
        </p:nvSpPr>
        <p:spPr>
          <a:xfrm>
            <a:off x="6513925" y="1595650"/>
            <a:ext cx="2172900" cy="31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WEBSITE</a:t>
            </a:r>
            <a:endParaRPr sz="900">
              <a:solidFill>
                <a:srgbClr val="FFFFFF"/>
              </a:solidFill>
            </a:endParaRPr>
          </a:p>
          <a:p>
            <a:pPr indent="0" lvl="0" marL="0" rtl="0" algn="l">
              <a:spcBef>
                <a:spcPts val="0"/>
              </a:spcBef>
              <a:spcAft>
                <a:spcPts val="0"/>
              </a:spcAft>
              <a:buNone/>
            </a:pPr>
            <a:r>
              <a:rPr lang="en" sz="900" u="sng">
                <a:solidFill>
                  <a:srgbClr val="FFFFFF"/>
                </a:solidFill>
                <a:hlinkClick r:id="rId3"/>
              </a:rPr>
              <a:t>https://fontawesome.com/</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LICENSE</a:t>
            </a:r>
            <a:endParaRPr sz="900">
              <a:solidFill>
                <a:srgbClr val="FFFFFF"/>
              </a:solidFill>
            </a:endParaRPr>
          </a:p>
          <a:p>
            <a:pPr indent="0" lvl="0" marL="0" rtl="0" algn="l">
              <a:spcBef>
                <a:spcPts val="0"/>
              </a:spcBef>
              <a:spcAft>
                <a:spcPts val="0"/>
              </a:spcAft>
              <a:buNone/>
            </a:pPr>
            <a:r>
              <a:rPr lang="en" sz="900" u="sng">
                <a:solidFill>
                  <a:srgbClr val="FFFFFF"/>
                </a:solidFill>
                <a:hlinkClick r:id="rId4"/>
              </a:rPr>
              <a:t>Creative Commons Attribution 4.0 International</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SHALL I GIVE CREDIT?</a:t>
            </a:r>
            <a:endParaRPr sz="900">
              <a:solidFill>
                <a:srgbClr val="FFFFFF"/>
              </a:solidFill>
            </a:endParaRPr>
          </a:p>
          <a:p>
            <a:pPr indent="0" lvl="0" marL="0" rtl="0" algn="l">
              <a:spcBef>
                <a:spcPts val="0"/>
              </a:spcBef>
              <a:spcAft>
                <a:spcPts val="0"/>
              </a:spcAft>
              <a:buNone/>
            </a:pPr>
            <a:r>
              <a:rPr b="1" lang="en" sz="900">
                <a:solidFill>
                  <a:srgbClr val="FFFFFF"/>
                </a:solidFill>
                <a:latin typeface="Barlow"/>
                <a:ea typeface="Barlow"/>
                <a:cs typeface="Barlow"/>
                <a:sym typeface="Barlow"/>
              </a:rPr>
              <a:t>Yes</a:t>
            </a:r>
            <a:endParaRPr b="1" sz="900">
              <a:solidFill>
                <a:srgbClr val="FFFFFF"/>
              </a:solidFill>
              <a:latin typeface="Barlow"/>
              <a:ea typeface="Barlow"/>
              <a:cs typeface="Barlow"/>
              <a:sym typeface="Barlow"/>
            </a:endParaRPr>
          </a:p>
          <a:p>
            <a:pPr indent="0" lvl="0" marL="0" rtl="0" algn="l">
              <a:spcBef>
                <a:spcPts val="0"/>
              </a:spcBef>
              <a:spcAft>
                <a:spcPts val="0"/>
              </a:spcAft>
              <a:buNone/>
            </a:pPr>
            <a:r>
              <a:rPr lang="en" sz="900">
                <a:solidFill>
                  <a:srgbClr val="FFFFFF"/>
                </a:solidFill>
              </a:rPr>
              <a:t>You must give appropriate credit, provide a link to the license, and indicate if changes were made. You may do so in any reasonable manner, but not in any way that suggests the licensor endorses you or your use.</a:t>
            </a:r>
            <a:endParaRPr sz="900">
              <a:solidFill>
                <a:srgbClr val="FFFFFF"/>
              </a:solidFill>
            </a:endParaRPr>
          </a:p>
        </p:txBody>
      </p:sp>
      <p:pic>
        <p:nvPicPr>
          <p:cNvPr id="1270" name="Google Shape;1270;p53"/>
          <p:cNvPicPr preferRelativeResize="0"/>
          <p:nvPr/>
        </p:nvPicPr>
        <p:blipFill>
          <a:blip r:embed="rId5">
            <a:alphaModFix/>
          </a:blip>
          <a:stretch>
            <a:fillRect/>
          </a:stretch>
        </p:blipFill>
        <p:spPr>
          <a:xfrm>
            <a:off x="6505400" y="971549"/>
            <a:ext cx="2172900" cy="447362"/>
          </a:xfrm>
          <a:prstGeom prst="rect">
            <a:avLst/>
          </a:prstGeom>
          <a:noFill/>
          <a:ln>
            <a:noFill/>
          </a:ln>
        </p:spPr>
      </p:pic>
      <p:sp>
        <p:nvSpPr>
          <p:cNvPr id="1271" name="Google Shape;1271;p5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54"/>
          <p:cNvSpPr txBox="1"/>
          <p:nvPr>
            <p:ph idx="4294967295" type="body"/>
          </p:nvPr>
        </p:nvSpPr>
        <p:spPr>
          <a:xfrm>
            <a:off x="6513925" y="1595650"/>
            <a:ext cx="2172900" cy="31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WEBSITE</a:t>
            </a:r>
            <a:endParaRPr sz="900">
              <a:solidFill>
                <a:srgbClr val="FFFFFF"/>
              </a:solidFill>
            </a:endParaRPr>
          </a:p>
          <a:p>
            <a:pPr indent="0" lvl="0" marL="0" rtl="0" algn="l">
              <a:spcBef>
                <a:spcPts val="0"/>
              </a:spcBef>
              <a:spcAft>
                <a:spcPts val="0"/>
              </a:spcAft>
              <a:buNone/>
            </a:pPr>
            <a:r>
              <a:rPr lang="en" sz="900" u="sng">
                <a:solidFill>
                  <a:srgbClr val="FFFFFF"/>
                </a:solidFill>
                <a:hlinkClick r:id="rId3"/>
              </a:rPr>
              <a:t>https://fontawesome.com/</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LICENSE</a:t>
            </a:r>
            <a:endParaRPr sz="900">
              <a:solidFill>
                <a:srgbClr val="FFFFFF"/>
              </a:solidFill>
            </a:endParaRPr>
          </a:p>
          <a:p>
            <a:pPr indent="0" lvl="0" marL="0" rtl="0" algn="l">
              <a:spcBef>
                <a:spcPts val="0"/>
              </a:spcBef>
              <a:spcAft>
                <a:spcPts val="0"/>
              </a:spcAft>
              <a:buNone/>
            </a:pPr>
            <a:r>
              <a:rPr lang="en" sz="900" u="sng">
                <a:solidFill>
                  <a:srgbClr val="FFFFFF"/>
                </a:solidFill>
                <a:hlinkClick r:id="rId4"/>
              </a:rPr>
              <a:t>Creative Commons Attribution 4.0 International</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SHALL I GIVE CREDIT?</a:t>
            </a:r>
            <a:endParaRPr sz="900">
              <a:solidFill>
                <a:srgbClr val="FFFFFF"/>
              </a:solidFill>
            </a:endParaRPr>
          </a:p>
          <a:p>
            <a:pPr indent="0" lvl="0" marL="0" rtl="0" algn="l">
              <a:spcBef>
                <a:spcPts val="0"/>
              </a:spcBef>
              <a:spcAft>
                <a:spcPts val="0"/>
              </a:spcAft>
              <a:buNone/>
            </a:pPr>
            <a:r>
              <a:rPr b="1" lang="en" sz="900">
                <a:solidFill>
                  <a:srgbClr val="FFFFFF"/>
                </a:solidFill>
                <a:latin typeface="Barlow"/>
                <a:ea typeface="Barlow"/>
                <a:cs typeface="Barlow"/>
                <a:sym typeface="Barlow"/>
              </a:rPr>
              <a:t>Yes</a:t>
            </a:r>
            <a:endParaRPr b="1" sz="900">
              <a:solidFill>
                <a:srgbClr val="FFFFFF"/>
              </a:solidFill>
              <a:latin typeface="Barlow"/>
              <a:ea typeface="Barlow"/>
              <a:cs typeface="Barlow"/>
              <a:sym typeface="Barlow"/>
            </a:endParaRPr>
          </a:p>
          <a:p>
            <a:pPr indent="0" lvl="0" marL="0" rtl="0" algn="l">
              <a:spcBef>
                <a:spcPts val="0"/>
              </a:spcBef>
              <a:spcAft>
                <a:spcPts val="0"/>
              </a:spcAft>
              <a:buNone/>
            </a:pPr>
            <a:r>
              <a:rPr lang="en" sz="900">
                <a:solidFill>
                  <a:srgbClr val="FFFFFF"/>
                </a:solidFill>
              </a:rPr>
              <a:t>You must give appropriate credit, provide a link to the license, and indicate if changes were made. You may do so in any reasonable manner, but not in any way that suggests the licensor endorses you or your use.</a:t>
            </a:r>
            <a:endParaRPr sz="900">
              <a:solidFill>
                <a:srgbClr val="FFFFFF"/>
              </a:solidFill>
            </a:endParaRPr>
          </a:p>
        </p:txBody>
      </p:sp>
      <p:pic>
        <p:nvPicPr>
          <p:cNvPr id="1277" name="Google Shape;1277;p54"/>
          <p:cNvPicPr preferRelativeResize="0"/>
          <p:nvPr/>
        </p:nvPicPr>
        <p:blipFill>
          <a:blip r:embed="rId5">
            <a:alphaModFix/>
          </a:blip>
          <a:stretch>
            <a:fillRect/>
          </a:stretch>
        </p:blipFill>
        <p:spPr>
          <a:xfrm>
            <a:off x="6505400" y="971549"/>
            <a:ext cx="2172900" cy="447362"/>
          </a:xfrm>
          <a:prstGeom prst="rect">
            <a:avLst/>
          </a:prstGeom>
          <a:noFill/>
          <a:ln>
            <a:noFill/>
          </a:ln>
        </p:spPr>
      </p:pic>
      <p:sp>
        <p:nvSpPr>
          <p:cNvPr id="1278" name="Google Shape;1278;p54"/>
          <p:cNvSpPr/>
          <p:nvPr/>
        </p:nvSpPr>
        <p:spPr>
          <a:xfrm>
            <a:off x="3671781" y="3164205"/>
            <a:ext cx="140845" cy="180402"/>
          </a:xfrm>
          <a:custGeom>
            <a:rect b="b" l="l" r="r" t="t"/>
            <a:pathLst>
              <a:path extrusionOk="0" h="5947" w="4643">
                <a:moveTo>
                  <a:pt x="3897" y="1"/>
                </a:moveTo>
                <a:lnTo>
                  <a:pt x="3766" y="20"/>
                </a:lnTo>
                <a:lnTo>
                  <a:pt x="3654" y="57"/>
                </a:lnTo>
                <a:lnTo>
                  <a:pt x="3561" y="94"/>
                </a:lnTo>
                <a:lnTo>
                  <a:pt x="3468" y="169"/>
                </a:lnTo>
                <a:lnTo>
                  <a:pt x="3393" y="262"/>
                </a:lnTo>
                <a:lnTo>
                  <a:pt x="3337" y="355"/>
                </a:lnTo>
                <a:lnTo>
                  <a:pt x="3300" y="467"/>
                </a:lnTo>
                <a:lnTo>
                  <a:pt x="3300" y="597"/>
                </a:lnTo>
                <a:lnTo>
                  <a:pt x="3300" y="709"/>
                </a:lnTo>
                <a:lnTo>
                  <a:pt x="3337" y="821"/>
                </a:lnTo>
                <a:lnTo>
                  <a:pt x="3393" y="914"/>
                </a:lnTo>
                <a:lnTo>
                  <a:pt x="3468" y="1007"/>
                </a:lnTo>
                <a:lnTo>
                  <a:pt x="3561" y="1082"/>
                </a:lnTo>
                <a:lnTo>
                  <a:pt x="3654" y="1138"/>
                </a:lnTo>
                <a:lnTo>
                  <a:pt x="3766" y="1175"/>
                </a:lnTo>
                <a:lnTo>
                  <a:pt x="4009" y="1175"/>
                </a:lnTo>
                <a:lnTo>
                  <a:pt x="4120" y="1138"/>
                </a:lnTo>
                <a:lnTo>
                  <a:pt x="4214" y="1082"/>
                </a:lnTo>
                <a:lnTo>
                  <a:pt x="4307" y="1007"/>
                </a:lnTo>
                <a:lnTo>
                  <a:pt x="4381" y="914"/>
                </a:lnTo>
                <a:lnTo>
                  <a:pt x="4437" y="821"/>
                </a:lnTo>
                <a:lnTo>
                  <a:pt x="4475" y="709"/>
                </a:lnTo>
                <a:lnTo>
                  <a:pt x="4475" y="597"/>
                </a:lnTo>
                <a:lnTo>
                  <a:pt x="4475" y="467"/>
                </a:lnTo>
                <a:lnTo>
                  <a:pt x="4437" y="355"/>
                </a:lnTo>
                <a:lnTo>
                  <a:pt x="4381" y="262"/>
                </a:lnTo>
                <a:lnTo>
                  <a:pt x="4307" y="169"/>
                </a:lnTo>
                <a:lnTo>
                  <a:pt x="4214" y="94"/>
                </a:lnTo>
                <a:lnTo>
                  <a:pt x="4120" y="57"/>
                </a:lnTo>
                <a:lnTo>
                  <a:pt x="4009" y="20"/>
                </a:lnTo>
                <a:lnTo>
                  <a:pt x="3897" y="1"/>
                </a:lnTo>
                <a:close/>
                <a:moveTo>
                  <a:pt x="1809" y="299"/>
                </a:moveTo>
                <a:lnTo>
                  <a:pt x="1716" y="318"/>
                </a:lnTo>
                <a:lnTo>
                  <a:pt x="1623" y="374"/>
                </a:lnTo>
                <a:lnTo>
                  <a:pt x="821" y="1082"/>
                </a:lnTo>
                <a:lnTo>
                  <a:pt x="765" y="1138"/>
                </a:lnTo>
                <a:lnTo>
                  <a:pt x="728" y="1212"/>
                </a:lnTo>
                <a:lnTo>
                  <a:pt x="709" y="1268"/>
                </a:lnTo>
                <a:lnTo>
                  <a:pt x="709" y="1343"/>
                </a:lnTo>
                <a:lnTo>
                  <a:pt x="709" y="1399"/>
                </a:lnTo>
                <a:lnTo>
                  <a:pt x="728" y="1473"/>
                </a:lnTo>
                <a:lnTo>
                  <a:pt x="765" y="1529"/>
                </a:lnTo>
                <a:lnTo>
                  <a:pt x="802" y="1585"/>
                </a:lnTo>
                <a:lnTo>
                  <a:pt x="840" y="1623"/>
                </a:lnTo>
                <a:lnTo>
                  <a:pt x="896" y="1660"/>
                </a:lnTo>
                <a:lnTo>
                  <a:pt x="970" y="1678"/>
                </a:lnTo>
                <a:lnTo>
                  <a:pt x="1026" y="1697"/>
                </a:lnTo>
                <a:lnTo>
                  <a:pt x="1157" y="1697"/>
                </a:lnTo>
                <a:lnTo>
                  <a:pt x="1231" y="1660"/>
                </a:lnTo>
                <a:lnTo>
                  <a:pt x="1287" y="1604"/>
                </a:lnTo>
                <a:lnTo>
                  <a:pt x="1902" y="1082"/>
                </a:lnTo>
                <a:lnTo>
                  <a:pt x="2387" y="1362"/>
                </a:lnTo>
                <a:lnTo>
                  <a:pt x="1511" y="2350"/>
                </a:lnTo>
                <a:lnTo>
                  <a:pt x="1250" y="2424"/>
                </a:lnTo>
                <a:lnTo>
                  <a:pt x="1008" y="2517"/>
                </a:lnTo>
                <a:lnTo>
                  <a:pt x="765" y="2666"/>
                </a:lnTo>
                <a:lnTo>
                  <a:pt x="579" y="2816"/>
                </a:lnTo>
                <a:lnTo>
                  <a:pt x="1026" y="3281"/>
                </a:lnTo>
                <a:lnTo>
                  <a:pt x="1194" y="3151"/>
                </a:lnTo>
                <a:lnTo>
                  <a:pt x="1380" y="3058"/>
                </a:lnTo>
                <a:lnTo>
                  <a:pt x="1585" y="3002"/>
                </a:lnTo>
                <a:lnTo>
                  <a:pt x="1809" y="2983"/>
                </a:lnTo>
                <a:lnTo>
                  <a:pt x="1995" y="2983"/>
                </a:lnTo>
                <a:lnTo>
                  <a:pt x="2163" y="3039"/>
                </a:lnTo>
                <a:lnTo>
                  <a:pt x="2312" y="3095"/>
                </a:lnTo>
                <a:lnTo>
                  <a:pt x="2461" y="3170"/>
                </a:lnTo>
                <a:lnTo>
                  <a:pt x="2592" y="3281"/>
                </a:lnTo>
                <a:lnTo>
                  <a:pt x="2704" y="3393"/>
                </a:lnTo>
                <a:lnTo>
                  <a:pt x="2797" y="3524"/>
                </a:lnTo>
                <a:lnTo>
                  <a:pt x="2871" y="3673"/>
                </a:lnTo>
                <a:lnTo>
                  <a:pt x="2927" y="3822"/>
                </a:lnTo>
                <a:lnTo>
                  <a:pt x="2946" y="3971"/>
                </a:lnTo>
                <a:lnTo>
                  <a:pt x="2965" y="4139"/>
                </a:lnTo>
                <a:lnTo>
                  <a:pt x="2946" y="4307"/>
                </a:lnTo>
                <a:lnTo>
                  <a:pt x="2927" y="4456"/>
                </a:lnTo>
                <a:lnTo>
                  <a:pt x="2853" y="4624"/>
                </a:lnTo>
                <a:lnTo>
                  <a:pt x="2778" y="4773"/>
                </a:lnTo>
                <a:lnTo>
                  <a:pt x="2666" y="4922"/>
                </a:lnTo>
                <a:lnTo>
                  <a:pt x="3114" y="5369"/>
                </a:lnTo>
                <a:lnTo>
                  <a:pt x="3226" y="5239"/>
                </a:lnTo>
                <a:lnTo>
                  <a:pt x="3319" y="5108"/>
                </a:lnTo>
                <a:lnTo>
                  <a:pt x="3412" y="4959"/>
                </a:lnTo>
                <a:lnTo>
                  <a:pt x="3487" y="4810"/>
                </a:lnTo>
                <a:lnTo>
                  <a:pt x="3543" y="4661"/>
                </a:lnTo>
                <a:lnTo>
                  <a:pt x="3580" y="4493"/>
                </a:lnTo>
                <a:lnTo>
                  <a:pt x="3598" y="4307"/>
                </a:lnTo>
                <a:lnTo>
                  <a:pt x="3617" y="4139"/>
                </a:lnTo>
                <a:lnTo>
                  <a:pt x="3598" y="3934"/>
                </a:lnTo>
                <a:lnTo>
                  <a:pt x="3561" y="3729"/>
                </a:lnTo>
                <a:lnTo>
                  <a:pt x="3505" y="3524"/>
                </a:lnTo>
                <a:lnTo>
                  <a:pt x="3431" y="3337"/>
                </a:lnTo>
                <a:lnTo>
                  <a:pt x="3897" y="3319"/>
                </a:lnTo>
                <a:lnTo>
                  <a:pt x="3785" y="4735"/>
                </a:lnTo>
                <a:lnTo>
                  <a:pt x="3785" y="4829"/>
                </a:lnTo>
                <a:lnTo>
                  <a:pt x="3803" y="4885"/>
                </a:lnTo>
                <a:lnTo>
                  <a:pt x="3841" y="4959"/>
                </a:lnTo>
                <a:lnTo>
                  <a:pt x="3878" y="5015"/>
                </a:lnTo>
                <a:lnTo>
                  <a:pt x="3934" y="5052"/>
                </a:lnTo>
                <a:lnTo>
                  <a:pt x="3990" y="5090"/>
                </a:lnTo>
                <a:lnTo>
                  <a:pt x="4046" y="5108"/>
                </a:lnTo>
                <a:lnTo>
                  <a:pt x="4251" y="5108"/>
                </a:lnTo>
                <a:lnTo>
                  <a:pt x="4307" y="5090"/>
                </a:lnTo>
                <a:lnTo>
                  <a:pt x="4363" y="5052"/>
                </a:lnTo>
                <a:lnTo>
                  <a:pt x="4400" y="4996"/>
                </a:lnTo>
                <a:lnTo>
                  <a:pt x="4456" y="4940"/>
                </a:lnTo>
                <a:lnTo>
                  <a:pt x="4475" y="4885"/>
                </a:lnTo>
                <a:lnTo>
                  <a:pt x="4493" y="4791"/>
                </a:lnTo>
                <a:lnTo>
                  <a:pt x="4642" y="2965"/>
                </a:lnTo>
                <a:lnTo>
                  <a:pt x="4642" y="2890"/>
                </a:lnTo>
                <a:lnTo>
                  <a:pt x="4624" y="2816"/>
                </a:lnTo>
                <a:lnTo>
                  <a:pt x="4586" y="2760"/>
                </a:lnTo>
                <a:lnTo>
                  <a:pt x="4549" y="2704"/>
                </a:lnTo>
                <a:lnTo>
                  <a:pt x="4493" y="2648"/>
                </a:lnTo>
                <a:lnTo>
                  <a:pt x="4419" y="2610"/>
                </a:lnTo>
                <a:lnTo>
                  <a:pt x="4344" y="2592"/>
                </a:lnTo>
                <a:lnTo>
                  <a:pt x="4269" y="2592"/>
                </a:lnTo>
                <a:lnTo>
                  <a:pt x="3039" y="2666"/>
                </a:lnTo>
                <a:lnTo>
                  <a:pt x="3039" y="2666"/>
                </a:lnTo>
                <a:lnTo>
                  <a:pt x="3710" y="1884"/>
                </a:lnTo>
                <a:lnTo>
                  <a:pt x="3766" y="1809"/>
                </a:lnTo>
                <a:lnTo>
                  <a:pt x="3803" y="1734"/>
                </a:lnTo>
                <a:lnTo>
                  <a:pt x="3822" y="1641"/>
                </a:lnTo>
                <a:lnTo>
                  <a:pt x="3822" y="1548"/>
                </a:lnTo>
                <a:lnTo>
                  <a:pt x="3785" y="1473"/>
                </a:lnTo>
                <a:lnTo>
                  <a:pt x="3766" y="1399"/>
                </a:lnTo>
                <a:lnTo>
                  <a:pt x="3710" y="1324"/>
                </a:lnTo>
                <a:lnTo>
                  <a:pt x="3636" y="1268"/>
                </a:lnTo>
                <a:lnTo>
                  <a:pt x="2033" y="336"/>
                </a:lnTo>
                <a:lnTo>
                  <a:pt x="1921" y="299"/>
                </a:lnTo>
                <a:close/>
                <a:moveTo>
                  <a:pt x="392" y="3021"/>
                </a:moveTo>
                <a:lnTo>
                  <a:pt x="299" y="3151"/>
                </a:lnTo>
                <a:lnTo>
                  <a:pt x="225" y="3263"/>
                </a:lnTo>
                <a:lnTo>
                  <a:pt x="150" y="3393"/>
                </a:lnTo>
                <a:lnTo>
                  <a:pt x="94" y="3542"/>
                </a:lnTo>
                <a:lnTo>
                  <a:pt x="57" y="3673"/>
                </a:lnTo>
                <a:lnTo>
                  <a:pt x="20" y="3822"/>
                </a:lnTo>
                <a:lnTo>
                  <a:pt x="1" y="3990"/>
                </a:lnTo>
                <a:lnTo>
                  <a:pt x="1" y="4139"/>
                </a:lnTo>
                <a:lnTo>
                  <a:pt x="20" y="4419"/>
                </a:lnTo>
                <a:lnTo>
                  <a:pt x="76" y="4679"/>
                </a:lnTo>
                <a:lnTo>
                  <a:pt x="169" y="4903"/>
                </a:lnTo>
                <a:lnTo>
                  <a:pt x="299" y="5127"/>
                </a:lnTo>
                <a:lnTo>
                  <a:pt x="448" y="5332"/>
                </a:lnTo>
                <a:lnTo>
                  <a:pt x="616" y="5500"/>
                </a:lnTo>
                <a:lnTo>
                  <a:pt x="802" y="5649"/>
                </a:lnTo>
                <a:lnTo>
                  <a:pt x="1026" y="5761"/>
                </a:lnTo>
                <a:lnTo>
                  <a:pt x="1250" y="5854"/>
                </a:lnTo>
                <a:lnTo>
                  <a:pt x="1474" y="5910"/>
                </a:lnTo>
                <a:lnTo>
                  <a:pt x="1716" y="5947"/>
                </a:lnTo>
                <a:lnTo>
                  <a:pt x="1977" y="5928"/>
                </a:lnTo>
                <a:lnTo>
                  <a:pt x="2219" y="5891"/>
                </a:lnTo>
                <a:lnTo>
                  <a:pt x="2461" y="5817"/>
                </a:lnTo>
                <a:lnTo>
                  <a:pt x="2685" y="5705"/>
                </a:lnTo>
                <a:lnTo>
                  <a:pt x="2909" y="5556"/>
                </a:lnTo>
                <a:lnTo>
                  <a:pt x="2461" y="5090"/>
                </a:lnTo>
                <a:lnTo>
                  <a:pt x="2312" y="5183"/>
                </a:lnTo>
                <a:lnTo>
                  <a:pt x="2145" y="5239"/>
                </a:lnTo>
                <a:lnTo>
                  <a:pt x="1977" y="5276"/>
                </a:lnTo>
                <a:lnTo>
                  <a:pt x="1809" y="5295"/>
                </a:lnTo>
                <a:lnTo>
                  <a:pt x="1641" y="5295"/>
                </a:lnTo>
                <a:lnTo>
                  <a:pt x="1474" y="5257"/>
                </a:lnTo>
                <a:lnTo>
                  <a:pt x="1324" y="5201"/>
                </a:lnTo>
                <a:lnTo>
                  <a:pt x="1194" y="5127"/>
                </a:lnTo>
                <a:lnTo>
                  <a:pt x="1063" y="5034"/>
                </a:lnTo>
                <a:lnTo>
                  <a:pt x="952" y="4922"/>
                </a:lnTo>
                <a:lnTo>
                  <a:pt x="858" y="4810"/>
                </a:lnTo>
                <a:lnTo>
                  <a:pt x="784" y="4679"/>
                </a:lnTo>
                <a:lnTo>
                  <a:pt x="728" y="4530"/>
                </a:lnTo>
                <a:lnTo>
                  <a:pt x="672" y="4400"/>
                </a:lnTo>
                <a:lnTo>
                  <a:pt x="653" y="4251"/>
                </a:lnTo>
                <a:lnTo>
                  <a:pt x="653" y="4083"/>
                </a:lnTo>
                <a:lnTo>
                  <a:pt x="672" y="3934"/>
                </a:lnTo>
                <a:lnTo>
                  <a:pt x="709" y="3785"/>
                </a:lnTo>
                <a:lnTo>
                  <a:pt x="765" y="3636"/>
                </a:lnTo>
                <a:lnTo>
                  <a:pt x="840" y="3487"/>
                </a:lnTo>
                <a:lnTo>
                  <a:pt x="392" y="302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3209839" y="3164205"/>
            <a:ext cx="202456" cy="157803"/>
          </a:xfrm>
          <a:custGeom>
            <a:rect b="b" l="l" r="r" t="t"/>
            <a:pathLst>
              <a:path extrusionOk="0" h="5202" w="6674">
                <a:moveTo>
                  <a:pt x="5872" y="1492"/>
                </a:moveTo>
                <a:lnTo>
                  <a:pt x="5909" y="1511"/>
                </a:lnTo>
                <a:lnTo>
                  <a:pt x="5928" y="1548"/>
                </a:lnTo>
                <a:lnTo>
                  <a:pt x="5928" y="1585"/>
                </a:lnTo>
                <a:lnTo>
                  <a:pt x="5928" y="1772"/>
                </a:lnTo>
                <a:lnTo>
                  <a:pt x="5928" y="1809"/>
                </a:lnTo>
                <a:lnTo>
                  <a:pt x="5909" y="1828"/>
                </a:lnTo>
                <a:lnTo>
                  <a:pt x="5872" y="1846"/>
                </a:lnTo>
                <a:lnTo>
                  <a:pt x="5834" y="1865"/>
                </a:lnTo>
                <a:lnTo>
                  <a:pt x="4176" y="1865"/>
                </a:lnTo>
                <a:lnTo>
                  <a:pt x="4138" y="1846"/>
                </a:lnTo>
                <a:lnTo>
                  <a:pt x="4101" y="1828"/>
                </a:lnTo>
                <a:lnTo>
                  <a:pt x="4082" y="1809"/>
                </a:lnTo>
                <a:lnTo>
                  <a:pt x="4082" y="1772"/>
                </a:lnTo>
                <a:lnTo>
                  <a:pt x="4082" y="1585"/>
                </a:lnTo>
                <a:lnTo>
                  <a:pt x="4082" y="1548"/>
                </a:lnTo>
                <a:lnTo>
                  <a:pt x="4101" y="1511"/>
                </a:lnTo>
                <a:lnTo>
                  <a:pt x="4138" y="1492"/>
                </a:lnTo>
                <a:close/>
                <a:moveTo>
                  <a:pt x="2032" y="1119"/>
                </a:moveTo>
                <a:lnTo>
                  <a:pt x="2181" y="1138"/>
                </a:lnTo>
                <a:lnTo>
                  <a:pt x="2330" y="1175"/>
                </a:lnTo>
                <a:lnTo>
                  <a:pt x="2461" y="1250"/>
                </a:lnTo>
                <a:lnTo>
                  <a:pt x="2554" y="1324"/>
                </a:lnTo>
                <a:lnTo>
                  <a:pt x="2647" y="1436"/>
                </a:lnTo>
                <a:lnTo>
                  <a:pt x="2722" y="1567"/>
                </a:lnTo>
                <a:lnTo>
                  <a:pt x="2759" y="1716"/>
                </a:lnTo>
                <a:lnTo>
                  <a:pt x="2778" y="1865"/>
                </a:lnTo>
                <a:lnTo>
                  <a:pt x="2759" y="2014"/>
                </a:lnTo>
                <a:lnTo>
                  <a:pt x="2722" y="2144"/>
                </a:lnTo>
                <a:lnTo>
                  <a:pt x="2647" y="2275"/>
                </a:lnTo>
                <a:lnTo>
                  <a:pt x="2554" y="2387"/>
                </a:lnTo>
                <a:lnTo>
                  <a:pt x="2461" y="2480"/>
                </a:lnTo>
                <a:lnTo>
                  <a:pt x="2330" y="2536"/>
                </a:lnTo>
                <a:lnTo>
                  <a:pt x="2181" y="2592"/>
                </a:lnTo>
                <a:lnTo>
                  <a:pt x="1883" y="2592"/>
                </a:lnTo>
                <a:lnTo>
                  <a:pt x="1752" y="2536"/>
                </a:lnTo>
                <a:lnTo>
                  <a:pt x="1622" y="2480"/>
                </a:lnTo>
                <a:lnTo>
                  <a:pt x="1510" y="2387"/>
                </a:lnTo>
                <a:lnTo>
                  <a:pt x="1417" y="2275"/>
                </a:lnTo>
                <a:lnTo>
                  <a:pt x="1361" y="2144"/>
                </a:lnTo>
                <a:lnTo>
                  <a:pt x="1305" y="2014"/>
                </a:lnTo>
                <a:lnTo>
                  <a:pt x="1286" y="1865"/>
                </a:lnTo>
                <a:lnTo>
                  <a:pt x="1305" y="1716"/>
                </a:lnTo>
                <a:lnTo>
                  <a:pt x="1361" y="1567"/>
                </a:lnTo>
                <a:lnTo>
                  <a:pt x="1417" y="1436"/>
                </a:lnTo>
                <a:lnTo>
                  <a:pt x="1510" y="1324"/>
                </a:lnTo>
                <a:lnTo>
                  <a:pt x="1622" y="1250"/>
                </a:lnTo>
                <a:lnTo>
                  <a:pt x="1752" y="1175"/>
                </a:lnTo>
                <a:lnTo>
                  <a:pt x="1883" y="1138"/>
                </a:lnTo>
                <a:lnTo>
                  <a:pt x="2032" y="1119"/>
                </a:lnTo>
                <a:close/>
                <a:moveTo>
                  <a:pt x="5872" y="2238"/>
                </a:moveTo>
                <a:lnTo>
                  <a:pt x="5909" y="2256"/>
                </a:lnTo>
                <a:lnTo>
                  <a:pt x="5928" y="2294"/>
                </a:lnTo>
                <a:lnTo>
                  <a:pt x="5928" y="2331"/>
                </a:lnTo>
                <a:lnTo>
                  <a:pt x="5928" y="2517"/>
                </a:lnTo>
                <a:lnTo>
                  <a:pt x="5928" y="2536"/>
                </a:lnTo>
                <a:lnTo>
                  <a:pt x="5909" y="2573"/>
                </a:lnTo>
                <a:lnTo>
                  <a:pt x="5872" y="2592"/>
                </a:lnTo>
                <a:lnTo>
                  <a:pt x="4138" y="2592"/>
                </a:lnTo>
                <a:lnTo>
                  <a:pt x="4101" y="2573"/>
                </a:lnTo>
                <a:lnTo>
                  <a:pt x="4082" y="2536"/>
                </a:lnTo>
                <a:lnTo>
                  <a:pt x="4082" y="2517"/>
                </a:lnTo>
                <a:lnTo>
                  <a:pt x="4082" y="2331"/>
                </a:lnTo>
                <a:lnTo>
                  <a:pt x="4082" y="2294"/>
                </a:lnTo>
                <a:lnTo>
                  <a:pt x="4101" y="2256"/>
                </a:lnTo>
                <a:lnTo>
                  <a:pt x="4138" y="2238"/>
                </a:lnTo>
                <a:close/>
                <a:moveTo>
                  <a:pt x="5834" y="2965"/>
                </a:moveTo>
                <a:lnTo>
                  <a:pt x="5872" y="2983"/>
                </a:lnTo>
                <a:lnTo>
                  <a:pt x="5909" y="3002"/>
                </a:lnTo>
                <a:lnTo>
                  <a:pt x="5928" y="3021"/>
                </a:lnTo>
                <a:lnTo>
                  <a:pt x="5928" y="3058"/>
                </a:lnTo>
                <a:lnTo>
                  <a:pt x="5928" y="3244"/>
                </a:lnTo>
                <a:lnTo>
                  <a:pt x="5928" y="3281"/>
                </a:lnTo>
                <a:lnTo>
                  <a:pt x="5909" y="3319"/>
                </a:lnTo>
                <a:lnTo>
                  <a:pt x="5872" y="3337"/>
                </a:lnTo>
                <a:lnTo>
                  <a:pt x="4138" y="3337"/>
                </a:lnTo>
                <a:lnTo>
                  <a:pt x="4101" y="3319"/>
                </a:lnTo>
                <a:lnTo>
                  <a:pt x="4082" y="3281"/>
                </a:lnTo>
                <a:lnTo>
                  <a:pt x="4082" y="3244"/>
                </a:lnTo>
                <a:lnTo>
                  <a:pt x="4082" y="3058"/>
                </a:lnTo>
                <a:lnTo>
                  <a:pt x="4082" y="3021"/>
                </a:lnTo>
                <a:lnTo>
                  <a:pt x="4101" y="3002"/>
                </a:lnTo>
                <a:lnTo>
                  <a:pt x="4138" y="2983"/>
                </a:lnTo>
                <a:lnTo>
                  <a:pt x="4176" y="2965"/>
                </a:lnTo>
                <a:close/>
                <a:moveTo>
                  <a:pt x="2554" y="2965"/>
                </a:moveTo>
                <a:lnTo>
                  <a:pt x="2722" y="2983"/>
                </a:lnTo>
                <a:lnTo>
                  <a:pt x="2852" y="3021"/>
                </a:lnTo>
                <a:lnTo>
                  <a:pt x="3001" y="3095"/>
                </a:lnTo>
                <a:lnTo>
                  <a:pt x="3113" y="3170"/>
                </a:lnTo>
                <a:lnTo>
                  <a:pt x="3206" y="3263"/>
                </a:lnTo>
                <a:lnTo>
                  <a:pt x="3281" y="3375"/>
                </a:lnTo>
                <a:lnTo>
                  <a:pt x="3318" y="3505"/>
                </a:lnTo>
                <a:lnTo>
                  <a:pt x="3337" y="3636"/>
                </a:lnTo>
                <a:lnTo>
                  <a:pt x="3337" y="3859"/>
                </a:lnTo>
                <a:lnTo>
                  <a:pt x="3318" y="3953"/>
                </a:lnTo>
                <a:lnTo>
                  <a:pt x="3262" y="4027"/>
                </a:lnTo>
                <a:lnTo>
                  <a:pt x="3169" y="4064"/>
                </a:lnTo>
                <a:lnTo>
                  <a:pt x="3076" y="4083"/>
                </a:lnTo>
                <a:lnTo>
                  <a:pt x="1007" y="4083"/>
                </a:lnTo>
                <a:lnTo>
                  <a:pt x="895" y="4064"/>
                </a:lnTo>
                <a:lnTo>
                  <a:pt x="820" y="4027"/>
                </a:lnTo>
                <a:lnTo>
                  <a:pt x="764" y="3953"/>
                </a:lnTo>
                <a:lnTo>
                  <a:pt x="746" y="3859"/>
                </a:lnTo>
                <a:lnTo>
                  <a:pt x="746" y="3636"/>
                </a:lnTo>
                <a:lnTo>
                  <a:pt x="746" y="3505"/>
                </a:lnTo>
                <a:lnTo>
                  <a:pt x="802" y="3375"/>
                </a:lnTo>
                <a:lnTo>
                  <a:pt x="876" y="3263"/>
                </a:lnTo>
                <a:lnTo>
                  <a:pt x="969" y="3170"/>
                </a:lnTo>
                <a:lnTo>
                  <a:pt x="1081" y="3095"/>
                </a:lnTo>
                <a:lnTo>
                  <a:pt x="1212" y="3021"/>
                </a:lnTo>
                <a:lnTo>
                  <a:pt x="1361" y="2983"/>
                </a:lnTo>
                <a:lnTo>
                  <a:pt x="1510" y="2965"/>
                </a:lnTo>
                <a:lnTo>
                  <a:pt x="1585" y="2965"/>
                </a:lnTo>
                <a:lnTo>
                  <a:pt x="1678" y="3021"/>
                </a:lnTo>
                <a:lnTo>
                  <a:pt x="1790" y="3039"/>
                </a:lnTo>
                <a:lnTo>
                  <a:pt x="1920" y="3058"/>
                </a:lnTo>
                <a:lnTo>
                  <a:pt x="2162" y="3058"/>
                </a:lnTo>
                <a:lnTo>
                  <a:pt x="2274" y="3039"/>
                </a:lnTo>
                <a:lnTo>
                  <a:pt x="2386" y="3021"/>
                </a:lnTo>
                <a:lnTo>
                  <a:pt x="2498" y="2965"/>
                </a:lnTo>
                <a:close/>
                <a:moveTo>
                  <a:pt x="559" y="1"/>
                </a:moveTo>
                <a:lnTo>
                  <a:pt x="448" y="20"/>
                </a:lnTo>
                <a:lnTo>
                  <a:pt x="336" y="38"/>
                </a:lnTo>
                <a:lnTo>
                  <a:pt x="243" y="94"/>
                </a:lnTo>
                <a:lnTo>
                  <a:pt x="168" y="169"/>
                </a:lnTo>
                <a:lnTo>
                  <a:pt x="93" y="243"/>
                </a:lnTo>
                <a:lnTo>
                  <a:pt x="37" y="336"/>
                </a:lnTo>
                <a:lnTo>
                  <a:pt x="0" y="448"/>
                </a:lnTo>
                <a:lnTo>
                  <a:pt x="0" y="560"/>
                </a:lnTo>
                <a:lnTo>
                  <a:pt x="0" y="4642"/>
                </a:lnTo>
                <a:lnTo>
                  <a:pt x="0" y="4754"/>
                </a:lnTo>
                <a:lnTo>
                  <a:pt x="37" y="4866"/>
                </a:lnTo>
                <a:lnTo>
                  <a:pt x="93" y="4959"/>
                </a:lnTo>
                <a:lnTo>
                  <a:pt x="168" y="5034"/>
                </a:lnTo>
                <a:lnTo>
                  <a:pt x="243" y="5108"/>
                </a:lnTo>
                <a:lnTo>
                  <a:pt x="336" y="5164"/>
                </a:lnTo>
                <a:lnTo>
                  <a:pt x="448" y="5183"/>
                </a:lnTo>
                <a:lnTo>
                  <a:pt x="559" y="5201"/>
                </a:lnTo>
                <a:lnTo>
                  <a:pt x="6114" y="5201"/>
                </a:lnTo>
                <a:lnTo>
                  <a:pt x="6226" y="5183"/>
                </a:lnTo>
                <a:lnTo>
                  <a:pt x="6338" y="5164"/>
                </a:lnTo>
                <a:lnTo>
                  <a:pt x="6431" y="5108"/>
                </a:lnTo>
                <a:lnTo>
                  <a:pt x="6506" y="5034"/>
                </a:lnTo>
                <a:lnTo>
                  <a:pt x="6580" y="4959"/>
                </a:lnTo>
                <a:lnTo>
                  <a:pt x="6636" y="4866"/>
                </a:lnTo>
                <a:lnTo>
                  <a:pt x="6673" y="4754"/>
                </a:lnTo>
                <a:lnTo>
                  <a:pt x="6673" y="4642"/>
                </a:lnTo>
                <a:lnTo>
                  <a:pt x="6673" y="560"/>
                </a:lnTo>
                <a:lnTo>
                  <a:pt x="6673" y="448"/>
                </a:lnTo>
                <a:lnTo>
                  <a:pt x="6636" y="336"/>
                </a:lnTo>
                <a:lnTo>
                  <a:pt x="6580" y="243"/>
                </a:lnTo>
                <a:lnTo>
                  <a:pt x="6506" y="169"/>
                </a:lnTo>
                <a:lnTo>
                  <a:pt x="6431" y="94"/>
                </a:lnTo>
                <a:lnTo>
                  <a:pt x="6338" y="38"/>
                </a:lnTo>
                <a:lnTo>
                  <a:pt x="6226" y="20"/>
                </a:lnTo>
                <a:lnTo>
                  <a:pt x="61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2739374" y="3164205"/>
            <a:ext cx="225662" cy="180402"/>
          </a:xfrm>
          <a:custGeom>
            <a:rect b="b" l="l" r="r" t="t"/>
            <a:pathLst>
              <a:path extrusionOk="0" h="5947" w="7439">
                <a:moveTo>
                  <a:pt x="5350" y="1678"/>
                </a:moveTo>
                <a:lnTo>
                  <a:pt x="6506" y="2834"/>
                </a:lnTo>
                <a:lnTo>
                  <a:pt x="6506" y="2965"/>
                </a:lnTo>
                <a:lnTo>
                  <a:pt x="4829" y="2965"/>
                </a:lnTo>
                <a:lnTo>
                  <a:pt x="4829" y="1678"/>
                </a:lnTo>
                <a:close/>
                <a:moveTo>
                  <a:pt x="2741" y="1119"/>
                </a:moveTo>
                <a:lnTo>
                  <a:pt x="2760" y="1138"/>
                </a:lnTo>
                <a:lnTo>
                  <a:pt x="2778" y="1175"/>
                </a:lnTo>
                <a:lnTo>
                  <a:pt x="2797" y="1212"/>
                </a:lnTo>
                <a:lnTo>
                  <a:pt x="2797" y="1865"/>
                </a:lnTo>
                <a:lnTo>
                  <a:pt x="3487" y="1865"/>
                </a:lnTo>
                <a:lnTo>
                  <a:pt x="3505" y="1884"/>
                </a:lnTo>
                <a:lnTo>
                  <a:pt x="3524" y="1921"/>
                </a:lnTo>
                <a:lnTo>
                  <a:pt x="3542" y="1958"/>
                </a:lnTo>
                <a:lnTo>
                  <a:pt x="3542" y="2517"/>
                </a:lnTo>
                <a:lnTo>
                  <a:pt x="3524" y="2536"/>
                </a:lnTo>
                <a:lnTo>
                  <a:pt x="3505" y="2573"/>
                </a:lnTo>
                <a:lnTo>
                  <a:pt x="3487" y="2592"/>
                </a:lnTo>
                <a:lnTo>
                  <a:pt x="2797" y="2592"/>
                </a:lnTo>
                <a:lnTo>
                  <a:pt x="2797" y="3244"/>
                </a:lnTo>
                <a:lnTo>
                  <a:pt x="2778" y="3281"/>
                </a:lnTo>
                <a:lnTo>
                  <a:pt x="2760" y="3319"/>
                </a:lnTo>
                <a:lnTo>
                  <a:pt x="2741" y="3337"/>
                </a:lnTo>
                <a:lnTo>
                  <a:pt x="2107" y="3337"/>
                </a:lnTo>
                <a:lnTo>
                  <a:pt x="2070" y="3319"/>
                </a:lnTo>
                <a:lnTo>
                  <a:pt x="2051" y="3281"/>
                </a:lnTo>
                <a:lnTo>
                  <a:pt x="2051" y="3244"/>
                </a:lnTo>
                <a:lnTo>
                  <a:pt x="2051" y="2592"/>
                </a:lnTo>
                <a:lnTo>
                  <a:pt x="1362" y="2592"/>
                </a:lnTo>
                <a:lnTo>
                  <a:pt x="1343" y="2573"/>
                </a:lnTo>
                <a:lnTo>
                  <a:pt x="1324" y="2536"/>
                </a:lnTo>
                <a:lnTo>
                  <a:pt x="1306" y="2517"/>
                </a:lnTo>
                <a:lnTo>
                  <a:pt x="1306" y="1958"/>
                </a:lnTo>
                <a:lnTo>
                  <a:pt x="1324" y="1921"/>
                </a:lnTo>
                <a:lnTo>
                  <a:pt x="1343" y="1884"/>
                </a:lnTo>
                <a:lnTo>
                  <a:pt x="1362" y="1865"/>
                </a:lnTo>
                <a:lnTo>
                  <a:pt x="2051" y="1865"/>
                </a:lnTo>
                <a:lnTo>
                  <a:pt x="2051" y="1212"/>
                </a:lnTo>
                <a:lnTo>
                  <a:pt x="2051" y="1175"/>
                </a:lnTo>
                <a:lnTo>
                  <a:pt x="2070" y="1138"/>
                </a:lnTo>
                <a:lnTo>
                  <a:pt x="2107" y="1119"/>
                </a:lnTo>
                <a:close/>
                <a:moveTo>
                  <a:pt x="1865" y="4269"/>
                </a:moveTo>
                <a:lnTo>
                  <a:pt x="1977" y="4288"/>
                </a:lnTo>
                <a:lnTo>
                  <a:pt x="2089" y="4307"/>
                </a:lnTo>
                <a:lnTo>
                  <a:pt x="2182" y="4363"/>
                </a:lnTo>
                <a:lnTo>
                  <a:pt x="2256" y="4437"/>
                </a:lnTo>
                <a:lnTo>
                  <a:pt x="2331" y="4512"/>
                </a:lnTo>
                <a:lnTo>
                  <a:pt x="2387" y="4605"/>
                </a:lnTo>
                <a:lnTo>
                  <a:pt x="2405" y="4717"/>
                </a:lnTo>
                <a:lnTo>
                  <a:pt x="2424" y="4829"/>
                </a:lnTo>
                <a:lnTo>
                  <a:pt x="2405" y="4940"/>
                </a:lnTo>
                <a:lnTo>
                  <a:pt x="2387" y="5052"/>
                </a:lnTo>
                <a:lnTo>
                  <a:pt x="2331" y="5145"/>
                </a:lnTo>
                <a:lnTo>
                  <a:pt x="2256" y="5220"/>
                </a:lnTo>
                <a:lnTo>
                  <a:pt x="2182" y="5295"/>
                </a:lnTo>
                <a:lnTo>
                  <a:pt x="2089" y="5351"/>
                </a:lnTo>
                <a:lnTo>
                  <a:pt x="1977" y="5369"/>
                </a:lnTo>
                <a:lnTo>
                  <a:pt x="1865" y="5388"/>
                </a:lnTo>
                <a:lnTo>
                  <a:pt x="1753" y="5369"/>
                </a:lnTo>
                <a:lnTo>
                  <a:pt x="1641" y="5351"/>
                </a:lnTo>
                <a:lnTo>
                  <a:pt x="1548" y="5295"/>
                </a:lnTo>
                <a:lnTo>
                  <a:pt x="1473" y="5220"/>
                </a:lnTo>
                <a:lnTo>
                  <a:pt x="1399" y="5145"/>
                </a:lnTo>
                <a:lnTo>
                  <a:pt x="1343" y="5052"/>
                </a:lnTo>
                <a:lnTo>
                  <a:pt x="1324" y="4940"/>
                </a:lnTo>
                <a:lnTo>
                  <a:pt x="1306" y="4829"/>
                </a:lnTo>
                <a:lnTo>
                  <a:pt x="1324" y="4717"/>
                </a:lnTo>
                <a:lnTo>
                  <a:pt x="1343" y="4605"/>
                </a:lnTo>
                <a:lnTo>
                  <a:pt x="1399" y="4512"/>
                </a:lnTo>
                <a:lnTo>
                  <a:pt x="1473" y="4437"/>
                </a:lnTo>
                <a:lnTo>
                  <a:pt x="1548" y="4363"/>
                </a:lnTo>
                <a:lnTo>
                  <a:pt x="1641" y="4307"/>
                </a:lnTo>
                <a:lnTo>
                  <a:pt x="1753" y="4288"/>
                </a:lnTo>
                <a:lnTo>
                  <a:pt x="1865" y="4269"/>
                </a:lnTo>
                <a:close/>
                <a:moveTo>
                  <a:pt x="5574" y="4269"/>
                </a:moveTo>
                <a:lnTo>
                  <a:pt x="5686" y="4288"/>
                </a:lnTo>
                <a:lnTo>
                  <a:pt x="5798" y="4307"/>
                </a:lnTo>
                <a:lnTo>
                  <a:pt x="5891" y="4363"/>
                </a:lnTo>
                <a:lnTo>
                  <a:pt x="5966" y="4437"/>
                </a:lnTo>
                <a:lnTo>
                  <a:pt x="6040" y="4512"/>
                </a:lnTo>
                <a:lnTo>
                  <a:pt x="6096" y="4605"/>
                </a:lnTo>
                <a:lnTo>
                  <a:pt x="6115" y="4717"/>
                </a:lnTo>
                <a:lnTo>
                  <a:pt x="6133" y="4829"/>
                </a:lnTo>
                <a:lnTo>
                  <a:pt x="6115" y="4940"/>
                </a:lnTo>
                <a:lnTo>
                  <a:pt x="6096" y="5052"/>
                </a:lnTo>
                <a:lnTo>
                  <a:pt x="6040" y="5145"/>
                </a:lnTo>
                <a:lnTo>
                  <a:pt x="5966" y="5220"/>
                </a:lnTo>
                <a:lnTo>
                  <a:pt x="5891" y="5295"/>
                </a:lnTo>
                <a:lnTo>
                  <a:pt x="5798" y="5351"/>
                </a:lnTo>
                <a:lnTo>
                  <a:pt x="5686" y="5369"/>
                </a:lnTo>
                <a:lnTo>
                  <a:pt x="5574" y="5388"/>
                </a:lnTo>
                <a:lnTo>
                  <a:pt x="5462" y="5369"/>
                </a:lnTo>
                <a:lnTo>
                  <a:pt x="5369" y="5351"/>
                </a:lnTo>
                <a:lnTo>
                  <a:pt x="5257" y="5295"/>
                </a:lnTo>
                <a:lnTo>
                  <a:pt x="5183" y="5220"/>
                </a:lnTo>
                <a:lnTo>
                  <a:pt x="5108" y="5145"/>
                </a:lnTo>
                <a:lnTo>
                  <a:pt x="5071" y="5052"/>
                </a:lnTo>
                <a:lnTo>
                  <a:pt x="5034" y="4940"/>
                </a:lnTo>
                <a:lnTo>
                  <a:pt x="5015" y="4829"/>
                </a:lnTo>
                <a:lnTo>
                  <a:pt x="5034" y="4717"/>
                </a:lnTo>
                <a:lnTo>
                  <a:pt x="5071" y="4605"/>
                </a:lnTo>
                <a:lnTo>
                  <a:pt x="5108" y="4512"/>
                </a:lnTo>
                <a:lnTo>
                  <a:pt x="5183" y="4437"/>
                </a:lnTo>
                <a:lnTo>
                  <a:pt x="5257" y="4363"/>
                </a:lnTo>
                <a:lnTo>
                  <a:pt x="5369" y="4307"/>
                </a:lnTo>
                <a:lnTo>
                  <a:pt x="5462" y="4288"/>
                </a:lnTo>
                <a:lnTo>
                  <a:pt x="5574" y="4269"/>
                </a:lnTo>
                <a:close/>
                <a:moveTo>
                  <a:pt x="560" y="1"/>
                </a:moveTo>
                <a:lnTo>
                  <a:pt x="448" y="20"/>
                </a:lnTo>
                <a:lnTo>
                  <a:pt x="355" y="38"/>
                </a:lnTo>
                <a:lnTo>
                  <a:pt x="262" y="94"/>
                </a:lnTo>
                <a:lnTo>
                  <a:pt x="169" y="169"/>
                </a:lnTo>
                <a:lnTo>
                  <a:pt x="113" y="243"/>
                </a:lnTo>
                <a:lnTo>
                  <a:pt x="57" y="336"/>
                </a:lnTo>
                <a:lnTo>
                  <a:pt x="20" y="448"/>
                </a:lnTo>
                <a:lnTo>
                  <a:pt x="1" y="560"/>
                </a:lnTo>
                <a:lnTo>
                  <a:pt x="1" y="4269"/>
                </a:lnTo>
                <a:lnTo>
                  <a:pt x="20" y="4381"/>
                </a:lnTo>
                <a:lnTo>
                  <a:pt x="57" y="4493"/>
                </a:lnTo>
                <a:lnTo>
                  <a:pt x="113" y="4586"/>
                </a:lnTo>
                <a:lnTo>
                  <a:pt x="169" y="4661"/>
                </a:lnTo>
                <a:lnTo>
                  <a:pt x="262" y="4735"/>
                </a:lnTo>
                <a:lnTo>
                  <a:pt x="355" y="4791"/>
                </a:lnTo>
                <a:lnTo>
                  <a:pt x="448" y="4810"/>
                </a:lnTo>
                <a:lnTo>
                  <a:pt x="560" y="4829"/>
                </a:lnTo>
                <a:lnTo>
                  <a:pt x="746" y="4829"/>
                </a:lnTo>
                <a:lnTo>
                  <a:pt x="765" y="4940"/>
                </a:lnTo>
                <a:lnTo>
                  <a:pt x="765" y="5052"/>
                </a:lnTo>
                <a:lnTo>
                  <a:pt x="840" y="5257"/>
                </a:lnTo>
                <a:lnTo>
                  <a:pt x="933" y="5444"/>
                </a:lnTo>
                <a:lnTo>
                  <a:pt x="1082" y="5611"/>
                </a:lnTo>
                <a:lnTo>
                  <a:pt x="1250" y="5761"/>
                </a:lnTo>
                <a:lnTo>
                  <a:pt x="1436" y="5854"/>
                </a:lnTo>
                <a:lnTo>
                  <a:pt x="1641" y="5928"/>
                </a:lnTo>
                <a:lnTo>
                  <a:pt x="1753" y="5928"/>
                </a:lnTo>
                <a:lnTo>
                  <a:pt x="1865" y="5947"/>
                </a:lnTo>
                <a:lnTo>
                  <a:pt x="1977" y="5928"/>
                </a:lnTo>
                <a:lnTo>
                  <a:pt x="2089" y="5928"/>
                </a:lnTo>
                <a:lnTo>
                  <a:pt x="2294" y="5854"/>
                </a:lnTo>
                <a:lnTo>
                  <a:pt x="2480" y="5761"/>
                </a:lnTo>
                <a:lnTo>
                  <a:pt x="2648" y="5611"/>
                </a:lnTo>
                <a:lnTo>
                  <a:pt x="2797" y="5444"/>
                </a:lnTo>
                <a:lnTo>
                  <a:pt x="2890" y="5257"/>
                </a:lnTo>
                <a:lnTo>
                  <a:pt x="2965" y="5052"/>
                </a:lnTo>
                <a:lnTo>
                  <a:pt x="2965" y="4940"/>
                </a:lnTo>
                <a:lnTo>
                  <a:pt x="2983" y="4829"/>
                </a:lnTo>
                <a:lnTo>
                  <a:pt x="4456" y="4829"/>
                </a:lnTo>
                <a:lnTo>
                  <a:pt x="4474" y="4940"/>
                </a:lnTo>
                <a:lnTo>
                  <a:pt x="4493" y="5052"/>
                </a:lnTo>
                <a:lnTo>
                  <a:pt x="4549" y="5257"/>
                </a:lnTo>
                <a:lnTo>
                  <a:pt x="4661" y="5444"/>
                </a:lnTo>
                <a:lnTo>
                  <a:pt x="4791" y="5611"/>
                </a:lnTo>
                <a:lnTo>
                  <a:pt x="4959" y="5761"/>
                </a:lnTo>
                <a:lnTo>
                  <a:pt x="5145" y="5854"/>
                </a:lnTo>
                <a:lnTo>
                  <a:pt x="5350" y="5928"/>
                </a:lnTo>
                <a:lnTo>
                  <a:pt x="5462" y="5928"/>
                </a:lnTo>
                <a:lnTo>
                  <a:pt x="5574" y="5947"/>
                </a:lnTo>
                <a:lnTo>
                  <a:pt x="5686" y="5928"/>
                </a:lnTo>
                <a:lnTo>
                  <a:pt x="5798" y="5928"/>
                </a:lnTo>
                <a:lnTo>
                  <a:pt x="6003" y="5854"/>
                </a:lnTo>
                <a:lnTo>
                  <a:pt x="6208" y="5761"/>
                </a:lnTo>
                <a:lnTo>
                  <a:pt x="6357" y="5611"/>
                </a:lnTo>
                <a:lnTo>
                  <a:pt x="6506" y="5444"/>
                </a:lnTo>
                <a:lnTo>
                  <a:pt x="6599" y="5257"/>
                </a:lnTo>
                <a:lnTo>
                  <a:pt x="6674" y="5052"/>
                </a:lnTo>
                <a:lnTo>
                  <a:pt x="6693" y="4940"/>
                </a:lnTo>
                <a:lnTo>
                  <a:pt x="6693" y="4829"/>
                </a:lnTo>
                <a:lnTo>
                  <a:pt x="7252" y="4829"/>
                </a:lnTo>
                <a:lnTo>
                  <a:pt x="7326" y="4810"/>
                </a:lnTo>
                <a:lnTo>
                  <a:pt x="7382" y="4773"/>
                </a:lnTo>
                <a:lnTo>
                  <a:pt x="7420" y="4717"/>
                </a:lnTo>
                <a:lnTo>
                  <a:pt x="7438" y="4642"/>
                </a:lnTo>
                <a:lnTo>
                  <a:pt x="7438" y="4269"/>
                </a:lnTo>
                <a:lnTo>
                  <a:pt x="7420" y="4195"/>
                </a:lnTo>
                <a:lnTo>
                  <a:pt x="7382" y="4139"/>
                </a:lnTo>
                <a:lnTo>
                  <a:pt x="7326" y="4102"/>
                </a:lnTo>
                <a:lnTo>
                  <a:pt x="7252" y="4083"/>
                </a:lnTo>
                <a:lnTo>
                  <a:pt x="7065" y="4083"/>
                </a:lnTo>
                <a:lnTo>
                  <a:pt x="7065" y="2834"/>
                </a:lnTo>
                <a:lnTo>
                  <a:pt x="7047" y="2722"/>
                </a:lnTo>
                <a:lnTo>
                  <a:pt x="7028" y="2610"/>
                </a:lnTo>
                <a:lnTo>
                  <a:pt x="6972" y="2517"/>
                </a:lnTo>
                <a:lnTo>
                  <a:pt x="6898" y="2443"/>
                </a:lnTo>
                <a:lnTo>
                  <a:pt x="5742" y="1287"/>
                </a:lnTo>
                <a:lnTo>
                  <a:pt x="5649" y="1212"/>
                </a:lnTo>
                <a:lnTo>
                  <a:pt x="5556" y="1157"/>
                </a:lnTo>
                <a:lnTo>
                  <a:pt x="5462" y="1119"/>
                </a:lnTo>
                <a:lnTo>
                  <a:pt x="4829" y="1119"/>
                </a:lnTo>
                <a:lnTo>
                  <a:pt x="4829" y="560"/>
                </a:lnTo>
                <a:lnTo>
                  <a:pt x="4829" y="448"/>
                </a:lnTo>
                <a:lnTo>
                  <a:pt x="4791" y="336"/>
                </a:lnTo>
                <a:lnTo>
                  <a:pt x="4735" y="243"/>
                </a:lnTo>
                <a:lnTo>
                  <a:pt x="4679" y="169"/>
                </a:lnTo>
                <a:lnTo>
                  <a:pt x="4586" y="94"/>
                </a:lnTo>
                <a:lnTo>
                  <a:pt x="4493" y="38"/>
                </a:lnTo>
                <a:lnTo>
                  <a:pt x="4381" y="20"/>
                </a:lnTo>
                <a:lnTo>
                  <a:pt x="42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2273458" y="3164205"/>
            <a:ext cx="225086" cy="175336"/>
          </a:xfrm>
          <a:custGeom>
            <a:rect b="b" l="l" r="r" t="t"/>
            <a:pathLst>
              <a:path extrusionOk="0" h="5780" w="7420">
                <a:moveTo>
                  <a:pt x="2349" y="1"/>
                </a:moveTo>
                <a:lnTo>
                  <a:pt x="2275" y="20"/>
                </a:lnTo>
                <a:lnTo>
                  <a:pt x="2219" y="38"/>
                </a:lnTo>
                <a:lnTo>
                  <a:pt x="2182" y="75"/>
                </a:lnTo>
                <a:lnTo>
                  <a:pt x="1995" y="243"/>
                </a:lnTo>
                <a:lnTo>
                  <a:pt x="1827" y="430"/>
                </a:lnTo>
                <a:lnTo>
                  <a:pt x="1678" y="616"/>
                </a:lnTo>
                <a:lnTo>
                  <a:pt x="1548" y="840"/>
                </a:lnTo>
                <a:lnTo>
                  <a:pt x="1436" y="1063"/>
                </a:lnTo>
                <a:lnTo>
                  <a:pt x="1361" y="1287"/>
                </a:lnTo>
                <a:lnTo>
                  <a:pt x="1287" y="1529"/>
                </a:lnTo>
                <a:lnTo>
                  <a:pt x="1250" y="1772"/>
                </a:lnTo>
                <a:lnTo>
                  <a:pt x="765" y="2629"/>
                </a:lnTo>
                <a:lnTo>
                  <a:pt x="94" y="3021"/>
                </a:lnTo>
                <a:lnTo>
                  <a:pt x="38" y="3076"/>
                </a:lnTo>
                <a:lnTo>
                  <a:pt x="1" y="3132"/>
                </a:lnTo>
                <a:lnTo>
                  <a:pt x="1" y="3226"/>
                </a:lnTo>
                <a:lnTo>
                  <a:pt x="19" y="3300"/>
                </a:lnTo>
                <a:lnTo>
                  <a:pt x="541" y="4325"/>
                </a:lnTo>
                <a:lnTo>
                  <a:pt x="578" y="4381"/>
                </a:lnTo>
                <a:lnTo>
                  <a:pt x="653" y="4419"/>
                </a:lnTo>
                <a:lnTo>
                  <a:pt x="728" y="4437"/>
                </a:lnTo>
                <a:lnTo>
                  <a:pt x="821" y="4419"/>
                </a:lnTo>
                <a:lnTo>
                  <a:pt x="1585" y="4027"/>
                </a:lnTo>
                <a:lnTo>
                  <a:pt x="2685" y="4120"/>
                </a:lnTo>
                <a:lnTo>
                  <a:pt x="2834" y="4120"/>
                </a:lnTo>
                <a:lnTo>
                  <a:pt x="2964" y="4083"/>
                </a:lnTo>
                <a:lnTo>
                  <a:pt x="3095" y="4046"/>
                </a:lnTo>
                <a:lnTo>
                  <a:pt x="3225" y="3971"/>
                </a:lnTo>
                <a:lnTo>
                  <a:pt x="3337" y="3878"/>
                </a:lnTo>
                <a:lnTo>
                  <a:pt x="3449" y="3785"/>
                </a:lnTo>
                <a:lnTo>
                  <a:pt x="3542" y="3673"/>
                </a:lnTo>
                <a:lnTo>
                  <a:pt x="3617" y="3542"/>
                </a:lnTo>
                <a:lnTo>
                  <a:pt x="3635" y="3468"/>
                </a:lnTo>
                <a:lnTo>
                  <a:pt x="3635" y="3375"/>
                </a:lnTo>
                <a:lnTo>
                  <a:pt x="3617" y="3300"/>
                </a:lnTo>
                <a:lnTo>
                  <a:pt x="3598" y="3244"/>
                </a:lnTo>
                <a:lnTo>
                  <a:pt x="3542" y="3188"/>
                </a:lnTo>
                <a:lnTo>
                  <a:pt x="3486" y="3132"/>
                </a:lnTo>
                <a:lnTo>
                  <a:pt x="3412" y="3114"/>
                </a:lnTo>
                <a:lnTo>
                  <a:pt x="3337" y="3095"/>
                </a:lnTo>
                <a:lnTo>
                  <a:pt x="3244" y="3114"/>
                </a:lnTo>
                <a:lnTo>
                  <a:pt x="3169" y="3151"/>
                </a:lnTo>
                <a:lnTo>
                  <a:pt x="3113" y="3207"/>
                </a:lnTo>
                <a:lnTo>
                  <a:pt x="3058" y="3281"/>
                </a:lnTo>
                <a:lnTo>
                  <a:pt x="2983" y="3375"/>
                </a:lnTo>
                <a:lnTo>
                  <a:pt x="2908" y="3449"/>
                </a:lnTo>
                <a:lnTo>
                  <a:pt x="2797" y="3487"/>
                </a:lnTo>
                <a:lnTo>
                  <a:pt x="2685" y="3505"/>
                </a:lnTo>
                <a:lnTo>
                  <a:pt x="2610" y="3505"/>
                </a:lnTo>
                <a:lnTo>
                  <a:pt x="2536" y="3487"/>
                </a:lnTo>
                <a:lnTo>
                  <a:pt x="2461" y="3449"/>
                </a:lnTo>
                <a:lnTo>
                  <a:pt x="2405" y="3393"/>
                </a:lnTo>
                <a:lnTo>
                  <a:pt x="2349" y="3337"/>
                </a:lnTo>
                <a:lnTo>
                  <a:pt x="2312" y="3263"/>
                </a:lnTo>
                <a:lnTo>
                  <a:pt x="2275" y="3188"/>
                </a:lnTo>
                <a:lnTo>
                  <a:pt x="2275" y="3095"/>
                </a:lnTo>
                <a:lnTo>
                  <a:pt x="2275" y="3021"/>
                </a:lnTo>
                <a:lnTo>
                  <a:pt x="2312" y="2927"/>
                </a:lnTo>
                <a:lnTo>
                  <a:pt x="2349" y="2871"/>
                </a:lnTo>
                <a:lnTo>
                  <a:pt x="2387" y="2797"/>
                </a:lnTo>
                <a:lnTo>
                  <a:pt x="2461" y="2760"/>
                </a:lnTo>
                <a:lnTo>
                  <a:pt x="2517" y="2722"/>
                </a:lnTo>
                <a:lnTo>
                  <a:pt x="2592" y="2685"/>
                </a:lnTo>
                <a:lnTo>
                  <a:pt x="2685" y="2685"/>
                </a:lnTo>
                <a:lnTo>
                  <a:pt x="2797" y="2704"/>
                </a:lnTo>
                <a:lnTo>
                  <a:pt x="2908" y="2741"/>
                </a:lnTo>
                <a:lnTo>
                  <a:pt x="2983" y="2816"/>
                </a:lnTo>
                <a:lnTo>
                  <a:pt x="3058" y="2927"/>
                </a:lnTo>
                <a:lnTo>
                  <a:pt x="3113" y="3002"/>
                </a:lnTo>
                <a:lnTo>
                  <a:pt x="3169" y="3058"/>
                </a:lnTo>
                <a:lnTo>
                  <a:pt x="3244" y="3076"/>
                </a:lnTo>
                <a:lnTo>
                  <a:pt x="3337" y="3095"/>
                </a:lnTo>
                <a:lnTo>
                  <a:pt x="3412" y="3095"/>
                </a:lnTo>
                <a:lnTo>
                  <a:pt x="3486" y="3058"/>
                </a:lnTo>
                <a:lnTo>
                  <a:pt x="3542" y="3021"/>
                </a:lnTo>
                <a:lnTo>
                  <a:pt x="3598" y="2946"/>
                </a:lnTo>
                <a:lnTo>
                  <a:pt x="3617" y="2890"/>
                </a:lnTo>
                <a:lnTo>
                  <a:pt x="3635" y="2816"/>
                </a:lnTo>
                <a:lnTo>
                  <a:pt x="3635" y="2741"/>
                </a:lnTo>
                <a:lnTo>
                  <a:pt x="3617" y="2648"/>
                </a:lnTo>
                <a:lnTo>
                  <a:pt x="3542" y="2536"/>
                </a:lnTo>
                <a:lnTo>
                  <a:pt x="3449" y="2424"/>
                </a:lnTo>
                <a:lnTo>
                  <a:pt x="3356" y="2312"/>
                </a:lnTo>
                <a:lnTo>
                  <a:pt x="3244" y="2238"/>
                </a:lnTo>
                <a:lnTo>
                  <a:pt x="3095" y="2163"/>
                </a:lnTo>
                <a:lnTo>
                  <a:pt x="2964" y="2107"/>
                </a:lnTo>
                <a:lnTo>
                  <a:pt x="2797" y="2089"/>
                </a:lnTo>
                <a:lnTo>
                  <a:pt x="2610" y="2070"/>
                </a:lnTo>
                <a:lnTo>
                  <a:pt x="2797" y="2033"/>
                </a:lnTo>
                <a:lnTo>
                  <a:pt x="3002" y="2014"/>
                </a:lnTo>
                <a:lnTo>
                  <a:pt x="3188" y="2051"/>
                </a:lnTo>
                <a:lnTo>
                  <a:pt x="3374" y="2107"/>
                </a:lnTo>
                <a:lnTo>
                  <a:pt x="3430" y="2144"/>
                </a:lnTo>
                <a:lnTo>
                  <a:pt x="3542" y="2144"/>
                </a:lnTo>
                <a:lnTo>
                  <a:pt x="3598" y="2126"/>
                </a:lnTo>
                <a:lnTo>
                  <a:pt x="3654" y="2107"/>
                </a:lnTo>
                <a:lnTo>
                  <a:pt x="3710" y="2070"/>
                </a:lnTo>
                <a:lnTo>
                  <a:pt x="3747" y="2033"/>
                </a:lnTo>
                <a:lnTo>
                  <a:pt x="3785" y="1977"/>
                </a:lnTo>
                <a:lnTo>
                  <a:pt x="3803" y="1921"/>
                </a:lnTo>
                <a:lnTo>
                  <a:pt x="3822" y="1846"/>
                </a:lnTo>
                <a:lnTo>
                  <a:pt x="3803" y="1790"/>
                </a:lnTo>
                <a:lnTo>
                  <a:pt x="3803" y="1734"/>
                </a:lnTo>
                <a:lnTo>
                  <a:pt x="3766" y="1678"/>
                </a:lnTo>
                <a:lnTo>
                  <a:pt x="3729" y="1641"/>
                </a:lnTo>
                <a:lnTo>
                  <a:pt x="3691" y="1585"/>
                </a:lnTo>
                <a:lnTo>
                  <a:pt x="3635" y="1548"/>
                </a:lnTo>
                <a:lnTo>
                  <a:pt x="3505" y="1492"/>
                </a:lnTo>
                <a:lnTo>
                  <a:pt x="3374" y="1455"/>
                </a:lnTo>
                <a:lnTo>
                  <a:pt x="3244" y="1418"/>
                </a:lnTo>
                <a:lnTo>
                  <a:pt x="3113" y="1399"/>
                </a:lnTo>
                <a:lnTo>
                  <a:pt x="2853" y="1399"/>
                </a:lnTo>
                <a:lnTo>
                  <a:pt x="2610" y="1436"/>
                </a:lnTo>
                <a:lnTo>
                  <a:pt x="2741" y="1362"/>
                </a:lnTo>
                <a:lnTo>
                  <a:pt x="2853" y="1306"/>
                </a:lnTo>
                <a:lnTo>
                  <a:pt x="2983" y="1268"/>
                </a:lnTo>
                <a:lnTo>
                  <a:pt x="3132" y="1250"/>
                </a:lnTo>
                <a:lnTo>
                  <a:pt x="3188" y="1231"/>
                </a:lnTo>
                <a:lnTo>
                  <a:pt x="3244" y="1212"/>
                </a:lnTo>
                <a:lnTo>
                  <a:pt x="3300" y="1175"/>
                </a:lnTo>
                <a:lnTo>
                  <a:pt x="3337" y="1138"/>
                </a:lnTo>
                <a:lnTo>
                  <a:pt x="3374" y="1082"/>
                </a:lnTo>
                <a:lnTo>
                  <a:pt x="3393" y="1026"/>
                </a:lnTo>
                <a:lnTo>
                  <a:pt x="3393" y="970"/>
                </a:lnTo>
                <a:lnTo>
                  <a:pt x="3393" y="914"/>
                </a:lnTo>
                <a:lnTo>
                  <a:pt x="3374" y="840"/>
                </a:lnTo>
                <a:lnTo>
                  <a:pt x="3356" y="784"/>
                </a:lnTo>
                <a:lnTo>
                  <a:pt x="3319" y="746"/>
                </a:lnTo>
                <a:lnTo>
                  <a:pt x="3281" y="691"/>
                </a:lnTo>
                <a:lnTo>
                  <a:pt x="3225" y="672"/>
                </a:lnTo>
                <a:lnTo>
                  <a:pt x="3169" y="653"/>
                </a:lnTo>
                <a:lnTo>
                  <a:pt x="3113" y="635"/>
                </a:lnTo>
                <a:lnTo>
                  <a:pt x="3058" y="635"/>
                </a:lnTo>
                <a:lnTo>
                  <a:pt x="2815" y="672"/>
                </a:lnTo>
                <a:lnTo>
                  <a:pt x="2592" y="746"/>
                </a:lnTo>
                <a:lnTo>
                  <a:pt x="2387" y="840"/>
                </a:lnTo>
                <a:lnTo>
                  <a:pt x="2200" y="970"/>
                </a:lnTo>
                <a:lnTo>
                  <a:pt x="2200" y="970"/>
                </a:lnTo>
                <a:lnTo>
                  <a:pt x="2368" y="746"/>
                </a:lnTo>
                <a:lnTo>
                  <a:pt x="2573" y="541"/>
                </a:lnTo>
                <a:lnTo>
                  <a:pt x="2610" y="504"/>
                </a:lnTo>
                <a:lnTo>
                  <a:pt x="2647" y="448"/>
                </a:lnTo>
                <a:lnTo>
                  <a:pt x="2666" y="392"/>
                </a:lnTo>
                <a:lnTo>
                  <a:pt x="2685" y="336"/>
                </a:lnTo>
                <a:lnTo>
                  <a:pt x="2685" y="280"/>
                </a:lnTo>
                <a:lnTo>
                  <a:pt x="2666" y="225"/>
                </a:lnTo>
                <a:lnTo>
                  <a:pt x="2647" y="169"/>
                </a:lnTo>
                <a:lnTo>
                  <a:pt x="2610" y="113"/>
                </a:lnTo>
                <a:lnTo>
                  <a:pt x="2573" y="75"/>
                </a:lnTo>
                <a:lnTo>
                  <a:pt x="2517" y="38"/>
                </a:lnTo>
                <a:lnTo>
                  <a:pt x="2461" y="20"/>
                </a:lnTo>
                <a:lnTo>
                  <a:pt x="2405" y="1"/>
                </a:lnTo>
                <a:close/>
                <a:moveTo>
                  <a:pt x="6692" y="1343"/>
                </a:moveTo>
                <a:lnTo>
                  <a:pt x="6599" y="1362"/>
                </a:lnTo>
                <a:lnTo>
                  <a:pt x="5835" y="1753"/>
                </a:lnTo>
                <a:lnTo>
                  <a:pt x="4754" y="1660"/>
                </a:lnTo>
                <a:lnTo>
                  <a:pt x="4605" y="1660"/>
                </a:lnTo>
                <a:lnTo>
                  <a:pt x="4456" y="1697"/>
                </a:lnTo>
                <a:lnTo>
                  <a:pt x="4306" y="1753"/>
                </a:lnTo>
                <a:lnTo>
                  <a:pt x="4176" y="1828"/>
                </a:lnTo>
                <a:lnTo>
                  <a:pt x="4064" y="1902"/>
                </a:lnTo>
                <a:lnTo>
                  <a:pt x="3971" y="2014"/>
                </a:lnTo>
                <a:lnTo>
                  <a:pt x="3878" y="2126"/>
                </a:lnTo>
                <a:lnTo>
                  <a:pt x="3803" y="2238"/>
                </a:lnTo>
                <a:lnTo>
                  <a:pt x="3785" y="2331"/>
                </a:lnTo>
                <a:lnTo>
                  <a:pt x="3785" y="2405"/>
                </a:lnTo>
                <a:lnTo>
                  <a:pt x="3803" y="2480"/>
                </a:lnTo>
                <a:lnTo>
                  <a:pt x="3822" y="2536"/>
                </a:lnTo>
                <a:lnTo>
                  <a:pt x="3878" y="2592"/>
                </a:lnTo>
                <a:lnTo>
                  <a:pt x="3934" y="2648"/>
                </a:lnTo>
                <a:lnTo>
                  <a:pt x="4008" y="2666"/>
                </a:lnTo>
                <a:lnTo>
                  <a:pt x="4083" y="2685"/>
                </a:lnTo>
                <a:lnTo>
                  <a:pt x="4176" y="2666"/>
                </a:lnTo>
                <a:lnTo>
                  <a:pt x="4251" y="2629"/>
                </a:lnTo>
                <a:lnTo>
                  <a:pt x="4306" y="2573"/>
                </a:lnTo>
                <a:lnTo>
                  <a:pt x="4362" y="2499"/>
                </a:lnTo>
                <a:lnTo>
                  <a:pt x="4418" y="2405"/>
                </a:lnTo>
                <a:lnTo>
                  <a:pt x="4511" y="2331"/>
                </a:lnTo>
                <a:lnTo>
                  <a:pt x="4623" y="2294"/>
                </a:lnTo>
                <a:lnTo>
                  <a:pt x="4735" y="2275"/>
                </a:lnTo>
                <a:lnTo>
                  <a:pt x="4810" y="2275"/>
                </a:lnTo>
                <a:lnTo>
                  <a:pt x="4884" y="2294"/>
                </a:lnTo>
                <a:lnTo>
                  <a:pt x="4959" y="2331"/>
                </a:lnTo>
                <a:lnTo>
                  <a:pt x="5015" y="2387"/>
                </a:lnTo>
                <a:lnTo>
                  <a:pt x="5071" y="2443"/>
                </a:lnTo>
                <a:lnTo>
                  <a:pt x="5108" y="2517"/>
                </a:lnTo>
                <a:lnTo>
                  <a:pt x="5145" y="2592"/>
                </a:lnTo>
                <a:lnTo>
                  <a:pt x="5145" y="2685"/>
                </a:lnTo>
                <a:lnTo>
                  <a:pt x="5145" y="2778"/>
                </a:lnTo>
                <a:lnTo>
                  <a:pt x="5108" y="2853"/>
                </a:lnTo>
                <a:lnTo>
                  <a:pt x="5071" y="2909"/>
                </a:lnTo>
                <a:lnTo>
                  <a:pt x="5033" y="2983"/>
                </a:lnTo>
                <a:lnTo>
                  <a:pt x="4959" y="3021"/>
                </a:lnTo>
                <a:lnTo>
                  <a:pt x="4903" y="3058"/>
                </a:lnTo>
                <a:lnTo>
                  <a:pt x="4810" y="3095"/>
                </a:lnTo>
                <a:lnTo>
                  <a:pt x="4735" y="3095"/>
                </a:lnTo>
                <a:lnTo>
                  <a:pt x="4623" y="3076"/>
                </a:lnTo>
                <a:lnTo>
                  <a:pt x="4511" y="3039"/>
                </a:lnTo>
                <a:lnTo>
                  <a:pt x="4418" y="2965"/>
                </a:lnTo>
                <a:lnTo>
                  <a:pt x="4362" y="2853"/>
                </a:lnTo>
                <a:lnTo>
                  <a:pt x="4306" y="2797"/>
                </a:lnTo>
                <a:lnTo>
                  <a:pt x="4251" y="2741"/>
                </a:lnTo>
                <a:lnTo>
                  <a:pt x="4176" y="2704"/>
                </a:lnTo>
                <a:lnTo>
                  <a:pt x="4083" y="2685"/>
                </a:lnTo>
                <a:lnTo>
                  <a:pt x="4008" y="2704"/>
                </a:lnTo>
                <a:lnTo>
                  <a:pt x="3934" y="2722"/>
                </a:lnTo>
                <a:lnTo>
                  <a:pt x="3878" y="2778"/>
                </a:lnTo>
                <a:lnTo>
                  <a:pt x="3822" y="2834"/>
                </a:lnTo>
                <a:lnTo>
                  <a:pt x="3803" y="2890"/>
                </a:lnTo>
                <a:lnTo>
                  <a:pt x="3785" y="2965"/>
                </a:lnTo>
                <a:lnTo>
                  <a:pt x="3785" y="3039"/>
                </a:lnTo>
                <a:lnTo>
                  <a:pt x="3803" y="3132"/>
                </a:lnTo>
                <a:lnTo>
                  <a:pt x="3878" y="3244"/>
                </a:lnTo>
                <a:lnTo>
                  <a:pt x="3971" y="3356"/>
                </a:lnTo>
                <a:lnTo>
                  <a:pt x="4064" y="3468"/>
                </a:lnTo>
                <a:lnTo>
                  <a:pt x="4176" y="3542"/>
                </a:lnTo>
                <a:lnTo>
                  <a:pt x="4306" y="3617"/>
                </a:lnTo>
                <a:lnTo>
                  <a:pt x="4456" y="3673"/>
                </a:lnTo>
                <a:lnTo>
                  <a:pt x="4623" y="3710"/>
                </a:lnTo>
                <a:lnTo>
                  <a:pt x="4810" y="3710"/>
                </a:lnTo>
                <a:lnTo>
                  <a:pt x="4623" y="3766"/>
                </a:lnTo>
                <a:lnTo>
                  <a:pt x="4418" y="3766"/>
                </a:lnTo>
                <a:lnTo>
                  <a:pt x="4232" y="3729"/>
                </a:lnTo>
                <a:lnTo>
                  <a:pt x="4045" y="3673"/>
                </a:lnTo>
                <a:lnTo>
                  <a:pt x="3990" y="3654"/>
                </a:lnTo>
                <a:lnTo>
                  <a:pt x="3934" y="3636"/>
                </a:lnTo>
                <a:lnTo>
                  <a:pt x="3878" y="3636"/>
                </a:lnTo>
                <a:lnTo>
                  <a:pt x="3822" y="3654"/>
                </a:lnTo>
                <a:lnTo>
                  <a:pt x="3766" y="3673"/>
                </a:lnTo>
                <a:lnTo>
                  <a:pt x="3710" y="3710"/>
                </a:lnTo>
                <a:lnTo>
                  <a:pt x="3673" y="3766"/>
                </a:lnTo>
                <a:lnTo>
                  <a:pt x="3635" y="3803"/>
                </a:lnTo>
                <a:lnTo>
                  <a:pt x="3617" y="3878"/>
                </a:lnTo>
                <a:lnTo>
                  <a:pt x="3598" y="3934"/>
                </a:lnTo>
                <a:lnTo>
                  <a:pt x="3617" y="3990"/>
                </a:lnTo>
                <a:lnTo>
                  <a:pt x="3617" y="4046"/>
                </a:lnTo>
                <a:lnTo>
                  <a:pt x="3654" y="4102"/>
                </a:lnTo>
                <a:lnTo>
                  <a:pt x="3691" y="4158"/>
                </a:lnTo>
                <a:lnTo>
                  <a:pt x="3729" y="4195"/>
                </a:lnTo>
                <a:lnTo>
                  <a:pt x="3785" y="4232"/>
                </a:lnTo>
                <a:lnTo>
                  <a:pt x="3915" y="4288"/>
                </a:lnTo>
                <a:lnTo>
                  <a:pt x="4045" y="4325"/>
                </a:lnTo>
                <a:lnTo>
                  <a:pt x="4176" y="4363"/>
                </a:lnTo>
                <a:lnTo>
                  <a:pt x="4306" y="4381"/>
                </a:lnTo>
                <a:lnTo>
                  <a:pt x="4567" y="4381"/>
                </a:lnTo>
                <a:lnTo>
                  <a:pt x="4810" y="4363"/>
                </a:lnTo>
                <a:lnTo>
                  <a:pt x="4679" y="4419"/>
                </a:lnTo>
                <a:lnTo>
                  <a:pt x="4567" y="4474"/>
                </a:lnTo>
                <a:lnTo>
                  <a:pt x="4418" y="4512"/>
                </a:lnTo>
                <a:lnTo>
                  <a:pt x="4288" y="4530"/>
                </a:lnTo>
                <a:lnTo>
                  <a:pt x="4232" y="4549"/>
                </a:lnTo>
                <a:lnTo>
                  <a:pt x="4176" y="4568"/>
                </a:lnTo>
                <a:lnTo>
                  <a:pt x="4120" y="4605"/>
                </a:lnTo>
                <a:lnTo>
                  <a:pt x="4083" y="4642"/>
                </a:lnTo>
                <a:lnTo>
                  <a:pt x="4045" y="4698"/>
                </a:lnTo>
                <a:lnTo>
                  <a:pt x="4027" y="4754"/>
                </a:lnTo>
                <a:lnTo>
                  <a:pt x="4027" y="4810"/>
                </a:lnTo>
                <a:lnTo>
                  <a:pt x="4027" y="4885"/>
                </a:lnTo>
                <a:lnTo>
                  <a:pt x="4045" y="4940"/>
                </a:lnTo>
                <a:lnTo>
                  <a:pt x="4064" y="5015"/>
                </a:lnTo>
                <a:lnTo>
                  <a:pt x="4120" y="5052"/>
                </a:lnTo>
                <a:lnTo>
                  <a:pt x="4157" y="5090"/>
                </a:lnTo>
                <a:lnTo>
                  <a:pt x="4269" y="5145"/>
                </a:lnTo>
                <a:lnTo>
                  <a:pt x="4362" y="5145"/>
                </a:lnTo>
                <a:lnTo>
                  <a:pt x="4605" y="5108"/>
                </a:lnTo>
                <a:lnTo>
                  <a:pt x="4828" y="5034"/>
                </a:lnTo>
                <a:lnTo>
                  <a:pt x="5033" y="4940"/>
                </a:lnTo>
                <a:lnTo>
                  <a:pt x="5220" y="4810"/>
                </a:lnTo>
                <a:lnTo>
                  <a:pt x="5220" y="4810"/>
                </a:lnTo>
                <a:lnTo>
                  <a:pt x="5052" y="5034"/>
                </a:lnTo>
                <a:lnTo>
                  <a:pt x="4847" y="5239"/>
                </a:lnTo>
                <a:lnTo>
                  <a:pt x="4810" y="5276"/>
                </a:lnTo>
                <a:lnTo>
                  <a:pt x="4772" y="5332"/>
                </a:lnTo>
                <a:lnTo>
                  <a:pt x="4754" y="5388"/>
                </a:lnTo>
                <a:lnTo>
                  <a:pt x="4735" y="5444"/>
                </a:lnTo>
                <a:lnTo>
                  <a:pt x="4735" y="5500"/>
                </a:lnTo>
                <a:lnTo>
                  <a:pt x="4754" y="5556"/>
                </a:lnTo>
                <a:lnTo>
                  <a:pt x="4772" y="5611"/>
                </a:lnTo>
                <a:lnTo>
                  <a:pt x="4810" y="5667"/>
                </a:lnTo>
                <a:lnTo>
                  <a:pt x="4847" y="5705"/>
                </a:lnTo>
                <a:lnTo>
                  <a:pt x="4903" y="5742"/>
                </a:lnTo>
                <a:lnTo>
                  <a:pt x="4959" y="5761"/>
                </a:lnTo>
                <a:lnTo>
                  <a:pt x="5015" y="5779"/>
                </a:lnTo>
                <a:lnTo>
                  <a:pt x="5089" y="5779"/>
                </a:lnTo>
                <a:lnTo>
                  <a:pt x="5145" y="5761"/>
                </a:lnTo>
                <a:lnTo>
                  <a:pt x="5201" y="5742"/>
                </a:lnTo>
                <a:lnTo>
                  <a:pt x="5238" y="5705"/>
                </a:lnTo>
                <a:lnTo>
                  <a:pt x="5425" y="5537"/>
                </a:lnTo>
                <a:lnTo>
                  <a:pt x="5593" y="5351"/>
                </a:lnTo>
                <a:lnTo>
                  <a:pt x="5742" y="5164"/>
                </a:lnTo>
                <a:lnTo>
                  <a:pt x="5872" y="4940"/>
                </a:lnTo>
                <a:lnTo>
                  <a:pt x="5984" y="4717"/>
                </a:lnTo>
                <a:lnTo>
                  <a:pt x="6059" y="4493"/>
                </a:lnTo>
                <a:lnTo>
                  <a:pt x="6133" y="4251"/>
                </a:lnTo>
                <a:lnTo>
                  <a:pt x="6170" y="4008"/>
                </a:lnTo>
                <a:lnTo>
                  <a:pt x="6655" y="3151"/>
                </a:lnTo>
                <a:lnTo>
                  <a:pt x="7326" y="2760"/>
                </a:lnTo>
                <a:lnTo>
                  <a:pt x="7382" y="2704"/>
                </a:lnTo>
                <a:lnTo>
                  <a:pt x="7419" y="2648"/>
                </a:lnTo>
                <a:lnTo>
                  <a:pt x="7419" y="2573"/>
                </a:lnTo>
                <a:lnTo>
                  <a:pt x="7401" y="2480"/>
                </a:lnTo>
                <a:lnTo>
                  <a:pt x="6879" y="1455"/>
                </a:lnTo>
                <a:lnTo>
                  <a:pt x="6841" y="1399"/>
                </a:lnTo>
                <a:lnTo>
                  <a:pt x="6767" y="1362"/>
                </a:lnTo>
                <a:lnTo>
                  <a:pt x="6692" y="134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1839213" y="3164205"/>
            <a:ext cx="174184" cy="174760"/>
          </a:xfrm>
          <a:custGeom>
            <a:rect b="b" l="l" r="r" t="t"/>
            <a:pathLst>
              <a:path extrusionOk="0" h="5761" w="5742">
                <a:moveTo>
                  <a:pt x="1436" y="1958"/>
                </a:moveTo>
                <a:lnTo>
                  <a:pt x="2368" y="2238"/>
                </a:lnTo>
                <a:lnTo>
                  <a:pt x="2442" y="2275"/>
                </a:lnTo>
                <a:lnTo>
                  <a:pt x="2479" y="2331"/>
                </a:lnTo>
                <a:lnTo>
                  <a:pt x="2498" y="2387"/>
                </a:lnTo>
                <a:lnTo>
                  <a:pt x="2498" y="2461"/>
                </a:lnTo>
                <a:lnTo>
                  <a:pt x="2461" y="2517"/>
                </a:lnTo>
                <a:lnTo>
                  <a:pt x="2423" y="2573"/>
                </a:lnTo>
                <a:lnTo>
                  <a:pt x="2368" y="2592"/>
                </a:lnTo>
                <a:lnTo>
                  <a:pt x="2293" y="2592"/>
                </a:lnTo>
                <a:lnTo>
                  <a:pt x="2312" y="2685"/>
                </a:lnTo>
                <a:lnTo>
                  <a:pt x="2312" y="2760"/>
                </a:lnTo>
                <a:lnTo>
                  <a:pt x="2293" y="2834"/>
                </a:lnTo>
                <a:lnTo>
                  <a:pt x="2256" y="2909"/>
                </a:lnTo>
                <a:lnTo>
                  <a:pt x="2200" y="2965"/>
                </a:lnTo>
                <a:lnTo>
                  <a:pt x="2144" y="3002"/>
                </a:lnTo>
                <a:lnTo>
                  <a:pt x="2088" y="3039"/>
                </a:lnTo>
                <a:lnTo>
                  <a:pt x="2013" y="3058"/>
                </a:lnTo>
                <a:lnTo>
                  <a:pt x="1864" y="3058"/>
                </a:lnTo>
                <a:lnTo>
                  <a:pt x="1808" y="3039"/>
                </a:lnTo>
                <a:lnTo>
                  <a:pt x="1734" y="3002"/>
                </a:lnTo>
                <a:lnTo>
                  <a:pt x="1678" y="2965"/>
                </a:lnTo>
                <a:lnTo>
                  <a:pt x="1641" y="2909"/>
                </a:lnTo>
                <a:lnTo>
                  <a:pt x="1603" y="2834"/>
                </a:lnTo>
                <a:lnTo>
                  <a:pt x="1585" y="2760"/>
                </a:lnTo>
                <a:lnTo>
                  <a:pt x="1566" y="2685"/>
                </a:lnTo>
                <a:lnTo>
                  <a:pt x="1585" y="2610"/>
                </a:lnTo>
                <a:lnTo>
                  <a:pt x="1603" y="2536"/>
                </a:lnTo>
                <a:lnTo>
                  <a:pt x="1641" y="2480"/>
                </a:lnTo>
                <a:lnTo>
                  <a:pt x="1696" y="2424"/>
                </a:lnTo>
                <a:lnTo>
                  <a:pt x="1342" y="2312"/>
                </a:lnTo>
                <a:lnTo>
                  <a:pt x="1268" y="2275"/>
                </a:lnTo>
                <a:lnTo>
                  <a:pt x="1230" y="2219"/>
                </a:lnTo>
                <a:lnTo>
                  <a:pt x="1212" y="2163"/>
                </a:lnTo>
                <a:lnTo>
                  <a:pt x="1212" y="2089"/>
                </a:lnTo>
                <a:lnTo>
                  <a:pt x="1249" y="2014"/>
                </a:lnTo>
                <a:lnTo>
                  <a:pt x="1305" y="1977"/>
                </a:lnTo>
                <a:lnTo>
                  <a:pt x="1361" y="1958"/>
                </a:lnTo>
                <a:close/>
                <a:moveTo>
                  <a:pt x="4381" y="1958"/>
                </a:moveTo>
                <a:lnTo>
                  <a:pt x="4455" y="1977"/>
                </a:lnTo>
                <a:lnTo>
                  <a:pt x="4492" y="2014"/>
                </a:lnTo>
                <a:lnTo>
                  <a:pt x="4530" y="2089"/>
                </a:lnTo>
                <a:lnTo>
                  <a:pt x="4548" y="2163"/>
                </a:lnTo>
                <a:lnTo>
                  <a:pt x="4530" y="2219"/>
                </a:lnTo>
                <a:lnTo>
                  <a:pt x="4474" y="2275"/>
                </a:lnTo>
                <a:lnTo>
                  <a:pt x="4418" y="2312"/>
                </a:lnTo>
                <a:lnTo>
                  <a:pt x="4045" y="2424"/>
                </a:lnTo>
                <a:lnTo>
                  <a:pt x="4101" y="2480"/>
                </a:lnTo>
                <a:lnTo>
                  <a:pt x="4138" y="2536"/>
                </a:lnTo>
                <a:lnTo>
                  <a:pt x="4157" y="2610"/>
                </a:lnTo>
                <a:lnTo>
                  <a:pt x="4176" y="2685"/>
                </a:lnTo>
                <a:lnTo>
                  <a:pt x="4157" y="2760"/>
                </a:lnTo>
                <a:lnTo>
                  <a:pt x="4138" y="2834"/>
                </a:lnTo>
                <a:lnTo>
                  <a:pt x="4101" y="2909"/>
                </a:lnTo>
                <a:lnTo>
                  <a:pt x="4064" y="2965"/>
                </a:lnTo>
                <a:lnTo>
                  <a:pt x="4008" y="3002"/>
                </a:lnTo>
                <a:lnTo>
                  <a:pt x="3952" y="3039"/>
                </a:lnTo>
                <a:lnTo>
                  <a:pt x="3877" y="3058"/>
                </a:lnTo>
                <a:lnTo>
                  <a:pt x="3728" y="3058"/>
                </a:lnTo>
                <a:lnTo>
                  <a:pt x="3654" y="3039"/>
                </a:lnTo>
                <a:lnTo>
                  <a:pt x="3598" y="3002"/>
                </a:lnTo>
                <a:lnTo>
                  <a:pt x="3542" y="2965"/>
                </a:lnTo>
                <a:lnTo>
                  <a:pt x="3486" y="2909"/>
                </a:lnTo>
                <a:lnTo>
                  <a:pt x="3467" y="2834"/>
                </a:lnTo>
                <a:lnTo>
                  <a:pt x="3430" y="2760"/>
                </a:lnTo>
                <a:lnTo>
                  <a:pt x="3430" y="2685"/>
                </a:lnTo>
                <a:lnTo>
                  <a:pt x="3449" y="2592"/>
                </a:lnTo>
                <a:lnTo>
                  <a:pt x="3374" y="2592"/>
                </a:lnTo>
                <a:lnTo>
                  <a:pt x="3318" y="2573"/>
                </a:lnTo>
                <a:lnTo>
                  <a:pt x="3281" y="2517"/>
                </a:lnTo>
                <a:lnTo>
                  <a:pt x="3244" y="2461"/>
                </a:lnTo>
                <a:lnTo>
                  <a:pt x="3244" y="2387"/>
                </a:lnTo>
                <a:lnTo>
                  <a:pt x="3262" y="2331"/>
                </a:lnTo>
                <a:lnTo>
                  <a:pt x="3318" y="2275"/>
                </a:lnTo>
                <a:lnTo>
                  <a:pt x="3374" y="2238"/>
                </a:lnTo>
                <a:lnTo>
                  <a:pt x="4306" y="1958"/>
                </a:lnTo>
                <a:close/>
                <a:moveTo>
                  <a:pt x="2871" y="3803"/>
                </a:moveTo>
                <a:lnTo>
                  <a:pt x="3001" y="3822"/>
                </a:lnTo>
                <a:lnTo>
                  <a:pt x="3132" y="3841"/>
                </a:lnTo>
                <a:lnTo>
                  <a:pt x="3262" y="3878"/>
                </a:lnTo>
                <a:lnTo>
                  <a:pt x="3393" y="3915"/>
                </a:lnTo>
                <a:lnTo>
                  <a:pt x="3505" y="3990"/>
                </a:lnTo>
                <a:lnTo>
                  <a:pt x="3616" y="4064"/>
                </a:lnTo>
                <a:lnTo>
                  <a:pt x="3710" y="4139"/>
                </a:lnTo>
                <a:lnTo>
                  <a:pt x="3803" y="4251"/>
                </a:lnTo>
                <a:lnTo>
                  <a:pt x="3840" y="4325"/>
                </a:lnTo>
                <a:lnTo>
                  <a:pt x="3859" y="4381"/>
                </a:lnTo>
                <a:lnTo>
                  <a:pt x="3821" y="4456"/>
                </a:lnTo>
                <a:lnTo>
                  <a:pt x="3784" y="4512"/>
                </a:lnTo>
                <a:lnTo>
                  <a:pt x="3728" y="4549"/>
                </a:lnTo>
                <a:lnTo>
                  <a:pt x="3654" y="4549"/>
                </a:lnTo>
                <a:lnTo>
                  <a:pt x="3579" y="4530"/>
                </a:lnTo>
                <a:lnTo>
                  <a:pt x="3523" y="4474"/>
                </a:lnTo>
                <a:lnTo>
                  <a:pt x="3449" y="4419"/>
                </a:lnTo>
                <a:lnTo>
                  <a:pt x="3393" y="4363"/>
                </a:lnTo>
                <a:lnTo>
                  <a:pt x="3225" y="4269"/>
                </a:lnTo>
                <a:lnTo>
                  <a:pt x="3057" y="4213"/>
                </a:lnTo>
                <a:lnTo>
                  <a:pt x="2871" y="4195"/>
                </a:lnTo>
                <a:lnTo>
                  <a:pt x="2684" y="4213"/>
                </a:lnTo>
                <a:lnTo>
                  <a:pt x="2517" y="4269"/>
                </a:lnTo>
                <a:lnTo>
                  <a:pt x="2349" y="4363"/>
                </a:lnTo>
                <a:lnTo>
                  <a:pt x="2293" y="4419"/>
                </a:lnTo>
                <a:lnTo>
                  <a:pt x="2218" y="4474"/>
                </a:lnTo>
                <a:lnTo>
                  <a:pt x="2162" y="4530"/>
                </a:lnTo>
                <a:lnTo>
                  <a:pt x="2088" y="4549"/>
                </a:lnTo>
                <a:lnTo>
                  <a:pt x="2013" y="4549"/>
                </a:lnTo>
                <a:lnTo>
                  <a:pt x="1957" y="4512"/>
                </a:lnTo>
                <a:lnTo>
                  <a:pt x="1920" y="4456"/>
                </a:lnTo>
                <a:lnTo>
                  <a:pt x="1883" y="4381"/>
                </a:lnTo>
                <a:lnTo>
                  <a:pt x="1902" y="4325"/>
                </a:lnTo>
                <a:lnTo>
                  <a:pt x="1939" y="4251"/>
                </a:lnTo>
                <a:lnTo>
                  <a:pt x="2032" y="4139"/>
                </a:lnTo>
                <a:lnTo>
                  <a:pt x="2125" y="4064"/>
                </a:lnTo>
                <a:lnTo>
                  <a:pt x="2237" y="3990"/>
                </a:lnTo>
                <a:lnTo>
                  <a:pt x="2349" y="3915"/>
                </a:lnTo>
                <a:lnTo>
                  <a:pt x="2479" y="3878"/>
                </a:lnTo>
                <a:lnTo>
                  <a:pt x="2610" y="3841"/>
                </a:lnTo>
                <a:lnTo>
                  <a:pt x="2740" y="3822"/>
                </a:lnTo>
                <a:lnTo>
                  <a:pt x="2871" y="3803"/>
                </a:lnTo>
                <a:close/>
                <a:moveTo>
                  <a:pt x="2871" y="1"/>
                </a:moveTo>
                <a:lnTo>
                  <a:pt x="2573" y="20"/>
                </a:lnTo>
                <a:lnTo>
                  <a:pt x="2293" y="57"/>
                </a:lnTo>
                <a:lnTo>
                  <a:pt x="2013" y="131"/>
                </a:lnTo>
                <a:lnTo>
                  <a:pt x="1752" y="225"/>
                </a:lnTo>
                <a:lnTo>
                  <a:pt x="1491" y="355"/>
                </a:lnTo>
                <a:lnTo>
                  <a:pt x="1268" y="486"/>
                </a:lnTo>
                <a:lnTo>
                  <a:pt x="1044" y="653"/>
                </a:lnTo>
                <a:lnTo>
                  <a:pt x="839" y="840"/>
                </a:lnTo>
                <a:lnTo>
                  <a:pt x="653" y="1045"/>
                </a:lnTo>
                <a:lnTo>
                  <a:pt x="485" y="1268"/>
                </a:lnTo>
                <a:lnTo>
                  <a:pt x="336" y="1511"/>
                </a:lnTo>
                <a:lnTo>
                  <a:pt x="224" y="1753"/>
                </a:lnTo>
                <a:lnTo>
                  <a:pt x="131" y="2033"/>
                </a:lnTo>
                <a:lnTo>
                  <a:pt x="56" y="2294"/>
                </a:lnTo>
                <a:lnTo>
                  <a:pt x="19" y="2592"/>
                </a:lnTo>
                <a:lnTo>
                  <a:pt x="0" y="2871"/>
                </a:lnTo>
                <a:lnTo>
                  <a:pt x="19" y="3170"/>
                </a:lnTo>
                <a:lnTo>
                  <a:pt x="56" y="3468"/>
                </a:lnTo>
                <a:lnTo>
                  <a:pt x="131" y="3729"/>
                </a:lnTo>
                <a:lnTo>
                  <a:pt x="224" y="4008"/>
                </a:lnTo>
                <a:lnTo>
                  <a:pt x="336" y="4251"/>
                </a:lnTo>
                <a:lnTo>
                  <a:pt x="485" y="4493"/>
                </a:lnTo>
                <a:lnTo>
                  <a:pt x="653" y="4717"/>
                </a:lnTo>
                <a:lnTo>
                  <a:pt x="839" y="4922"/>
                </a:lnTo>
                <a:lnTo>
                  <a:pt x="1044" y="5108"/>
                </a:lnTo>
                <a:lnTo>
                  <a:pt x="1268" y="5257"/>
                </a:lnTo>
                <a:lnTo>
                  <a:pt x="1491" y="5406"/>
                </a:lnTo>
                <a:lnTo>
                  <a:pt x="1752" y="5537"/>
                </a:lnTo>
                <a:lnTo>
                  <a:pt x="2013" y="5630"/>
                </a:lnTo>
                <a:lnTo>
                  <a:pt x="2293" y="5705"/>
                </a:lnTo>
                <a:lnTo>
                  <a:pt x="2573" y="5742"/>
                </a:lnTo>
                <a:lnTo>
                  <a:pt x="2871" y="5761"/>
                </a:lnTo>
                <a:lnTo>
                  <a:pt x="3169" y="5742"/>
                </a:lnTo>
                <a:lnTo>
                  <a:pt x="3449" y="5705"/>
                </a:lnTo>
                <a:lnTo>
                  <a:pt x="3728" y="5630"/>
                </a:lnTo>
                <a:lnTo>
                  <a:pt x="3989" y="5537"/>
                </a:lnTo>
                <a:lnTo>
                  <a:pt x="4250" y="5406"/>
                </a:lnTo>
                <a:lnTo>
                  <a:pt x="4474" y="5257"/>
                </a:lnTo>
                <a:lnTo>
                  <a:pt x="4697" y="5108"/>
                </a:lnTo>
                <a:lnTo>
                  <a:pt x="4903" y="4922"/>
                </a:lnTo>
                <a:lnTo>
                  <a:pt x="5089" y="4717"/>
                </a:lnTo>
                <a:lnTo>
                  <a:pt x="5257" y="4493"/>
                </a:lnTo>
                <a:lnTo>
                  <a:pt x="5406" y="4251"/>
                </a:lnTo>
                <a:lnTo>
                  <a:pt x="5518" y="4008"/>
                </a:lnTo>
                <a:lnTo>
                  <a:pt x="5611" y="3729"/>
                </a:lnTo>
                <a:lnTo>
                  <a:pt x="5685" y="3468"/>
                </a:lnTo>
                <a:lnTo>
                  <a:pt x="5741" y="3170"/>
                </a:lnTo>
                <a:lnTo>
                  <a:pt x="5741" y="2871"/>
                </a:lnTo>
                <a:lnTo>
                  <a:pt x="5741" y="2592"/>
                </a:lnTo>
                <a:lnTo>
                  <a:pt x="5685" y="2294"/>
                </a:lnTo>
                <a:lnTo>
                  <a:pt x="5611" y="2033"/>
                </a:lnTo>
                <a:lnTo>
                  <a:pt x="5518" y="1753"/>
                </a:lnTo>
                <a:lnTo>
                  <a:pt x="5406" y="1511"/>
                </a:lnTo>
                <a:lnTo>
                  <a:pt x="5257" y="1268"/>
                </a:lnTo>
                <a:lnTo>
                  <a:pt x="5089" y="1045"/>
                </a:lnTo>
                <a:lnTo>
                  <a:pt x="4903" y="840"/>
                </a:lnTo>
                <a:lnTo>
                  <a:pt x="4697" y="653"/>
                </a:lnTo>
                <a:lnTo>
                  <a:pt x="4474" y="486"/>
                </a:lnTo>
                <a:lnTo>
                  <a:pt x="4250" y="355"/>
                </a:lnTo>
                <a:lnTo>
                  <a:pt x="3989" y="225"/>
                </a:lnTo>
                <a:lnTo>
                  <a:pt x="3728" y="131"/>
                </a:lnTo>
                <a:lnTo>
                  <a:pt x="3449" y="57"/>
                </a:lnTo>
                <a:lnTo>
                  <a:pt x="3169" y="20"/>
                </a:lnTo>
                <a:lnTo>
                  <a:pt x="28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1412308" y="3164205"/>
            <a:ext cx="135173" cy="180402"/>
          </a:xfrm>
          <a:custGeom>
            <a:rect b="b" l="l" r="r" t="t"/>
            <a:pathLst>
              <a:path extrusionOk="0" h="5947" w="4456">
                <a:moveTo>
                  <a:pt x="2349" y="933"/>
                </a:moveTo>
                <a:lnTo>
                  <a:pt x="2442" y="952"/>
                </a:lnTo>
                <a:lnTo>
                  <a:pt x="2647" y="1026"/>
                </a:lnTo>
                <a:lnTo>
                  <a:pt x="2833" y="1119"/>
                </a:lnTo>
                <a:lnTo>
                  <a:pt x="3001" y="1250"/>
                </a:lnTo>
                <a:lnTo>
                  <a:pt x="3132" y="1418"/>
                </a:lnTo>
                <a:lnTo>
                  <a:pt x="3244" y="1604"/>
                </a:lnTo>
                <a:lnTo>
                  <a:pt x="3299" y="1828"/>
                </a:lnTo>
                <a:lnTo>
                  <a:pt x="3318" y="1921"/>
                </a:lnTo>
                <a:lnTo>
                  <a:pt x="3318" y="2051"/>
                </a:lnTo>
                <a:lnTo>
                  <a:pt x="3318" y="2163"/>
                </a:lnTo>
                <a:lnTo>
                  <a:pt x="3299" y="2275"/>
                </a:lnTo>
                <a:lnTo>
                  <a:pt x="3244" y="2480"/>
                </a:lnTo>
                <a:lnTo>
                  <a:pt x="3132" y="2666"/>
                </a:lnTo>
                <a:lnTo>
                  <a:pt x="3001" y="2834"/>
                </a:lnTo>
                <a:lnTo>
                  <a:pt x="2833" y="2965"/>
                </a:lnTo>
                <a:lnTo>
                  <a:pt x="2647" y="3076"/>
                </a:lnTo>
                <a:lnTo>
                  <a:pt x="2442" y="3132"/>
                </a:lnTo>
                <a:lnTo>
                  <a:pt x="2349" y="3151"/>
                </a:lnTo>
                <a:lnTo>
                  <a:pt x="2125" y="3151"/>
                </a:lnTo>
                <a:lnTo>
                  <a:pt x="2013" y="3132"/>
                </a:lnTo>
                <a:lnTo>
                  <a:pt x="1808" y="3076"/>
                </a:lnTo>
                <a:lnTo>
                  <a:pt x="1622" y="2965"/>
                </a:lnTo>
                <a:lnTo>
                  <a:pt x="1454" y="2834"/>
                </a:lnTo>
                <a:lnTo>
                  <a:pt x="1324" y="2666"/>
                </a:lnTo>
                <a:lnTo>
                  <a:pt x="1212" y="2480"/>
                </a:lnTo>
                <a:lnTo>
                  <a:pt x="1156" y="2275"/>
                </a:lnTo>
                <a:lnTo>
                  <a:pt x="1137" y="2163"/>
                </a:lnTo>
                <a:lnTo>
                  <a:pt x="1137" y="2051"/>
                </a:lnTo>
                <a:lnTo>
                  <a:pt x="1137" y="1921"/>
                </a:lnTo>
                <a:lnTo>
                  <a:pt x="1156" y="1828"/>
                </a:lnTo>
                <a:lnTo>
                  <a:pt x="1212" y="1604"/>
                </a:lnTo>
                <a:lnTo>
                  <a:pt x="1324" y="1418"/>
                </a:lnTo>
                <a:lnTo>
                  <a:pt x="1454" y="1250"/>
                </a:lnTo>
                <a:lnTo>
                  <a:pt x="1622" y="1119"/>
                </a:lnTo>
                <a:lnTo>
                  <a:pt x="1808" y="1026"/>
                </a:lnTo>
                <a:lnTo>
                  <a:pt x="2013" y="952"/>
                </a:lnTo>
                <a:lnTo>
                  <a:pt x="2125" y="933"/>
                </a:lnTo>
                <a:close/>
                <a:moveTo>
                  <a:pt x="1808" y="1"/>
                </a:moveTo>
                <a:lnTo>
                  <a:pt x="1678" y="20"/>
                </a:lnTo>
                <a:lnTo>
                  <a:pt x="1566" y="57"/>
                </a:lnTo>
                <a:lnTo>
                  <a:pt x="1473" y="150"/>
                </a:lnTo>
                <a:lnTo>
                  <a:pt x="1342" y="280"/>
                </a:lnTo>
                <a:lnTo>
                  <a:pt x="1249" y="355"/>
                </a:lnTo>
                <a:lnTo>
                  <a:pt x="1137" y="392"/>
                </a:lnTo>
                <a:lnTo>
                  <a:pt x="951" y="448"/>
                </a:lnTo>
                <a:lnTo>
                  <a:pt x="839" y="504"/>
                </a:lnTo>
                <a:lnTo>
                  <a:pt x="746" y="579"/>
                </a:lnTo>
                <a:lnTo>
                  <a:pt x="671" y="672"/>
                </a:lnTo>
                <a:lnTo>
                  <a:pt x="634" y="784"/>
                </a:lnTo>
                <a:lnTo>
                  <a:pt x="578" y="970"/>
                </a:lnTo>
                <a:lnTo>
                  <a:pt x="522" y="1082"/>
                </a:lnTo>
                <a:lnTo>
                  <a:pt x="466" y="1175"/>
                </a:lnTo>
                <a:lnTo>
                  <a:pt x="317" y="1306"/>
                </a:lnTo>
                <a:lnTo>
                  <a:pt x="242" y="1418"/>
                </a:lnTo>
                <a:lnTo>
                  <a:pt x="205" y="1529"/>
                </a:lnTo>
                <a:lnTo>
                  <a:pt x="187" y="1641"/>
                </a:lnTo>
                <a:lnTo>
                  <a:pt x="205" y="1772"/>
                </a:lnTo>
                <a:lnTo>
                  <a:pt x="242" y="1958"/>
                </a:lnTo>
                <a:lnTo>
                  <a:pt x="261" y="2089"/>
                </a:lnTo>
                <a:lnTo>
                  <a:pt x="242" y="2200"/>
                </a:lnTo>
                <a:lnTo>
                  <a:pt x="205" y="2387"/>
                </a:lnTo>
                <a:lnTo>
                  <a:pt x="187" y="2517"/>
                </a:lnTo>
                <a:lnTo>
                  <a:pt x="205" y="2629"/>
                </a:lnTo>
                <a:lnTo>
                  <a:pt x="242" y="2741"/>
                </a:lnTo>
                <a:lnTo>
                  <a:pt x="317" y="2853"/>
                </a:lnTo>
                <a:lnTo>
                  <a:pt x="466" y="2983"/>
                </a:lnTo>
                <a:lnTo>
                  <a:pt x="522" y="3076"/>
                </a:lnTo>
                <a:lnTo>
                  <a:pt x="578" y="3188"/>
                </a:lnTo>
                <a:lnTo>
                  <a:pt x="634" y="3375"/>
                </a:lnTo>
                <a:lnTo>
                  <a:pt x="671" y="3487"/>
                </a:lnTo>
                <a:lnTo>
                  <a:pt x="746" y="3598"/>
                </a:lnTo>
                <a:lnTo>
                  <a:pt x="839" y="3673"/>
                </a:lnTo>
                <a:lnTo>
                  <a:pt x="951" y="3710"/>
                </a:lnTo>
                <a:lnTo>
                  <a:pt x="1119" y="3747"/>
                </a:lnTo>
                <a:lnTo>
                  <a:pt x="1212" y="3785"/>
                </a:lnTo>
                <a:lnTo>
                  <a:pt x="1305" y="3841"/>
                </a:lnTo>
                <a:lnTo>
                  <a:pt x="1398" y="3953"/>
                </a:lnTo>
                <a:lnTo>
                  <a:pt x="1473" y="4008"/>
                </a:lnTo>
                <a:lnTo>
                  <a:pt x="1529" y="4046"/>
                </a:lnTo>
                <a:lnTo>
                  <a:pt x="1603" y="4064"/>
                </a:lnTo>
                <a:lnTo>
                  <a:pt x="1678" y="4083"/>
                </a:lnTo>
                <a:lnTo>
                  <a:pt x="1827" y="4083"/>
                </a:lnTo>
                <a:lnTo>
                  <a:pt x="1901" y="4046"/>
                </a:lnTo>
                <a:lnTo>
                  <a:pt x="1976" y="4008"/>
                </a:lnTo>
                <a:lnTo>
                  <a:pt x="2106" y="3953"/>
                </a:lnTo>
                <a:lnTo>
                  <a:pt x="2237" y="3934"/>
                </a:lnTo>
                <a:lnTo>
                  <a:pt x="2349" y="3953"/>
                </a:lnTo>
                <a:lnTo>
                  <a:pt x="2479" y="4008"/>
                </a:lnTo>
                <a:lnTo>
                  <a:pt x="2554" y="4046"/>
                </a:lnTo>
                <a:lnTo>
                  <a:pt x="2628" y="4083"/>
                </a:lnTo>
                <a:lnTo>
                  <a:pt x="2778" y="4083"/>
                </a:lnTo>
                <a:lnTo>
                  <a:pt x="2852" y="4064"/>
                </a:lnTo>
                <a:lnTo>
                  <a:pt x="2927" y="4046"/>
                </a:lnTo>
                <a:lnTo>
                  <a:pt x="2983" y="4008"/>
                </a:lnTo>
                <a:lnTo>
                  <a:pt x="3057" y="3953"/>
                </a:lnTo>
                <a:lnTo>
                  <a:pt x="3169" y="3841"/>
                </a:lnTo>
                <a:lnTo>
                  <a:pt x="3244" y="3785"/>
                </a:lnTo>
                <a:lnTo>
                  <a:pt x="3355" y="3747"/>
                </a:lnTo>
                <a:lnTo>
                  <a:pt x="3504" y="3710"/>
                </a:lnTo>
                <a:lnTo>
                  <a:pt x="3616" y="3673"/>
                </a:lnTo>
                <a:lnTo>
                  <a:pt x="3709" y="3598"/>
                </a:lnTo>
                <a:lnTo>
                  <a:pt x="3784" y="3487"/>
                </a:lnTo>
                <a:lnTo>
                  <a:pt x="3840" y="3375"/>
                </a:lnTo>
                <a:lnTo>
                  <a:pt x="3877" y="3188"/>
                </a:lnTo>
                <a:lnTo>
                  <a:pt x="3933" y="3076"/>
                </a:lnTo>
                <a:lnTo>
                  <a:pt x="4008" y="2983"/>
                </a:lnTo>
                <a:lnTo>
                  <a:pt x="4138" y="2853"/>
                </a:lnTo>
                <a:lnTo>
                  <a:pt x="4213" y="2741"/>
                </a:lnTo>
                <a:lnTo>
                  <a:pt x="4250" y="2629"/>
                </a:lnTo>
                <a:lnTo>
                  <a:pt x="4269" y="2517"/>
                </a:lnTo>
                <a:lnTo>
                  <a:pt x="4250" y="2387"/>
                </a:lnTo>
                <a:lnTo>
                  <a:pt x="4213" y="2200"/>
                </a:lnTo>
                <a:lnTo>
                  <a:pt x="4194" y="2089"/>
                </a:lnTo>
                <a:lnTo>
                  <a:pt x="4213" y="1958"/>
                </a:lnTo>
                <a:lnTo>
                  <a:pt x="4250" y="1772"/>
                </a:lnTo>
                <a:lnTo>
                  <a:pt x="4269" y="1641"/>
                </a:lnTo>
                <a:lnTo>
                  <a:pt x="4250" y="1529"/>
                </a:lnTo>
                <a:lnTo>
                  <a:pt x="4213" y="1418"/>
                </a:lnTo>
                <a:lnTo>
                  <a:pt x="4138" y="1306"/>
                </a:lnTo>
                <a:lnTo>
                  <a:pt x="4008" y="1175"/>
                </a:lnTo>
                <a:lnTo>
                  <a:pt x="3933" y="1082"/>
                </a:lnTo>
                <a:lnTo>
                  <a:pt x="3877" y="970"/>
                </a:lnTo>
                <a:lnTo>
                  <a:pt x="3840" y="784"/>
                </a:lnTo>
                <a:lnTo>
                  <a:pt x="3784" y="672"/>
                </a:lnTo>
                <a:lnTo>
                  <a:pt x="3709" y="579"/>
                </a:lnTo>
                <a:lnTo>
                  <a:pt x="3616" y="504"/>
                </a:lnTo>
                <a:lnTo>
                  <a:pt x="3504" y="448"/>
                </a:lnTo>
                <a:lnTo>
                  <a:pt x="3318" y="392"/>
                </a:lnTo>
                <a:lnTo>
                  <a:pt x="3206" y="355"/>
                </a:lnTo>
                <a:lnTo>
                  <a:pt x="3113" y="280"/>
                </a:lnTo>
                <a:lnTo>
                  <a:pt x="2983" y="150"/>
                </a:lnTo>
                <a:lnTo>
                  <a:pt x="2889" y="57"/>
                </a:lnTo>
                <a:lnTo>
                  <a:pt x="2778" y="20"/>
                </a:lnTo>
                <a:lnTo>
                  <a:pt x="2647" y="1"/>
                </a:lnTo>
                <a:lnTo>
                  <a:pt x="2535" y="20"/>
                </a:lnTo>
                <a:lnTo>
                  <a:pt x="2349" y="75"/>
                </a:lnTo>
                <a:lnTo>
                  <a:pt x="2106" y="75"/>
                </a:lnTo>
                <a:lnTo>
                  <a:pt x="1920" y="20"/>
                </a:lnTo>
                <a:lnTo>
                  <a:pt x="1808" y="1"/>
                </a:lnTo>
                <a:close/>
                <a:moveTo>
                  <a:pt x="541" y="3915"/>
                </a:moveTo>
                <a:lnTo>
                  <a:pt x="19" y="5201"/>
                </a:lnTo>
                <a:lnTo>
                  <a:pt x="0" y="5257"/>
                </a:lnTo>
                <a:lnTo>
                  <a:pt x="0" y="5295"/>
                </a:lnTo>
                <a:lnTo>
                  <a:pt x="37" y="5388"/>
                </a:lnTo>
                <a:lnTo>
                  <a:pt x="93" y="5444"/>
                </a:lnTo>
                <a:lnTo>
                  <a:pt x="149" y="5462"/>
                </a:lnTo>
                <a:lnTo>
                  <a:pt x="187" y="5462"/>
                </a:lnTo>
                <a:lnTo>
                  <a:pt x="802" y="5444"/>
                </a:lnTo>
                <a:lnTo>
                  <a:pt x="1230" y="5891"/>
                </a:lnTo>
                <a:lnTo>
                  <a:pt x="1268" y="5910"/>
                </a:lnTo>
                <a:lnTo>
                  <a:pt x="1305" y="5928"/>
                </a:lnTo>
                <a:lnTo>
                  <a:pt x="1398" y="5947"/>
                </a:lnTo>
                <a:lnTo>
                  <a:pt x="1473" y="5910"/>
                </a:lnTo>
                <a:lnTo>
                  <a:pt x="1510" y="5872"/>
                </a:lnTo>
                <a:lnTo>
                  <a:pt x="1529" y="5835"/>
                </a:lnTo>
                <a:lnTo>
                  <a:pt x="2144" y="4344"/>
                </a:lnTo>
                <a:lnTo>
                  <a:pt x="2032" y="4400"/>
                </a:lnTo>
                <a:lnTo>
                  <a:pt x="1939" y="4419"/>
                </a:lnTo>
                <a:lnTo>
                  <a:pt x="1827" y="4456"/>
                </a:lnTo>
                <a:lnTo>
                  <a:pt x="1734" y="4456"/>
                </a:lnTo>
                <a:lnTo>
                  <a:pt x="1566" y="4437"/>
                </a:lnTo>
                <a:lnTo>
                  <a:pt x="1398" y="4400"/>
                </a:lnTo>
                <a:lnTo>
                  <a:pt x="1249" y="4307"/>
                </a:lnTo>
                <a:lnTo>
                  <a:pt x="1137" y="4213"/>
                </a:lnTo>
                <a:lnTo>
                  <a:pt x="1081" y="4158"/>
                </a:lnTo>
                <a:lnTo>
                  <a:pt x="1044" y="4120"/>
                </a:lnTo>
                <a:lnTo>
                  <a:pt x="839" y="4064"/>
                </a:lnTo>
                <a:lnTo>
                  <a:pt x="690" y="4008"/>
                </a:lnTo>
                <a:lnTo>
                  <a:pt x="541" y="3915"/>
                </a:lnTo>
                <a:close/>
                <a:moveTo>
                  <a:pt x="3915" y="3915"/>
                </a:moveTo>
                <a:lnTo>
                  <a:pt x="3784" y="4008"/>
                </a:lnTo>
                <a:lnTo>
                  <a:pt x="3616" y="4064"/>
                </a:lnTo>
                <a:lnTo>
                  <a:pt x="3430" y="4120"/>
                </a:lnTo>
                <a:lnTo>
                  <a:pt x="3374" y="4158"/>
                </a:lnTo>
                <a:lnTo>
                  <a:pt x="3337" y="4213"/>
                </a:lnTo>
                <a:lnTo>
                  <a:pt x="3206" y="4307"/>
                </a:lnTo>
                <a:lnTo>
                  <a:pt x="3057" y="4400"/>
                </a:lnTo>
                <a:lnTo>
                  <a:pt x="2889" y="4437"/>
                </a:lnTo>
                <a:lnTo>
                  <a:pt x="2722" y="4456"/>
                </a:lnTo>
                <a:lnTo>
                  <a:pt x="2628" y="4456"/>
                </a:lnTo>
                <a:lnTo>
                  <a:pt x="2517" y="4419"/>
                </a:lnTo>
                <a:lnTo>
                  <a:pt x="2423" y="4400"/>
                </a:lnTo>
                <a:lnTo>
                  <a:pt x="2330" y="4344"/>
                </a:lnTo>
                <a:lnTo>
                  <a:pt x="2927" y="5835"/>
                </a:lnTo>
                <a:lnTo>
                  <a:pt x="2945" y="5872"/>
                </a:lnTo>
                <a:lnTo>
                  <a:pt x="2983" y="5910"/>
                </a:lnTo>
                <a:lnTo>
                  <a:pt x="3057" y="5947"/>
                </a:lnTo>
                <a:lnTo>
                  <a:pt x="3150" y="5928"/>
                </a:lnTo>
                <a:lnTo>
                  <a:pt x="3188" y="5910"/>
                </a:lnTo>
                <a:lnTo>
                  <a:pt x="3225" y="5891"/>
                </a:lnTo>
                <a:lnTo>
                  <a:pt x="3654" y="5444"/>
                </a:lnTo>
                <a:lnTo>
                  <a:pt x="4269" y="5462"/>
                </a:lnTo>
                <a:lnTo>
                  <a:pt x="4306" y="5462"/>
                </a:lnTo>
                <a:lnTo>
                  <a:pt x="4362" y="5444"/>
                </a:lnTo>
                <a:lnTo>
                  <a:pt x="4418" y="5388"/>
                </a:lnTo>
                <a:lnTo>
                  <a:pt x="4455" y="5295"/>
                </a:lnTo>
                <a:lnTo>
                  <a:pt x="4455" y="5257"/>
                </a:lnTo>
                <a:lnTo>
                  <a:pt x="4436" y="5201"/>
                </a:lnTo>
                <a:lnTo>
                  <a:pt x="3915" y="391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969569" y="3164205"/>
            <a:ext cx="135173" cy="180402"/>
          </a:xfrm>
          <a:custGeom>
            <a:rect b="b" l="l" r="r" t="t"/>
            <a:pathLst>
              <a:path extrusionOk="0" h="5947" w="4456">
                <a:moveTo>
                  <a:pt x="2218" y="1"/>
                </a:moveTo>
                <a:lnTo>
                  <a:pt x="2032" y="20"/>
                </a:lnTo>
                <a:lnTo>
                  <a:pt x="1864" y="75"/>
                </a:lnTo>
                <a:lnTo>
                  <a:pt x="1696" y="169"/>
                </a:lnTo>
                <a:lnTo>
                  <a:pt x="1566" y="280"/>
                </a:lnTo>
                <a:lnTo>
                  <a:pt x="1454" y="411"/>
                </a:lnTo>
                <a:lnTo>
                  <a:pt x="1361" y="560"/>
                </a:lnTo>
                <a:lnTo>
                  <a:pt x="1305" y="746"/>
                </a:lnTo>
                <a:lnTo>
                  <a:pt x="1286" y="933"/>
                </a:lnTo>
                <a:lnTo>
                  <a:pt x="1305" y="1119"/>
                </a:lnTo>
                <a:lnTo>
                  <a:pt x="1361" y="1287"/>
                </a:lnTo>
                <a:lnTo>
                  <a:pt x="1454" y="1455"/>
                </a:lnTo>
                <a:lnTo>
                  <a:pt x="1566" y="1585"/>
                </a:lnTo>
                <a:lnTo>
                  <a:pt x="1696" y="1697"/>
                </a:lnTo>
                <a:lnTo>
                  <a:pt x="1864" y="1790"/>
                </a:lnTo>
                <a:lnTo>
                  <a:pt x="2032" y="1846"/>
                </a:lnTo>
                <a:lnTo>
                  <a:pt x="2218" y="1865"/>
                </a:lnTo>
                <a:lnTo>
                  <a:pt x="2405" y="1846"/>
                </a:lnTo>
                <a:lnTo>
                  <a:pt x="2591" y="1790"/>
                </a:lnTo>
                <a:lnTo>
                  <a:pt x="2740" y="1697"/>
                </a:lnTo>
                <a:lnTo>
                  <a:pt x="2871" y="1585"/>
                </a:lnTo>
                <a:lnTo>
                  <a:pt x="2983" y="1455"/>
                </a:lnTo>
                <a:lnTo>
                  <a:pt x="3076" y="1287"/>
                </a:lnTo>
                <a:lnTo>
                  <a:pt x="3132" y="1119"/>
                </a:lnTo>
                <a:lnTo>
                  <a:pt x="3150" y="933"/>
                </a:lnTo>
                <a:lnTo>
                  <a:pt x="3132" y="746"/>
                </a:lnTo>
                <a:lnTo>
                  <a:pt x="3076" y="560"/>
                </a:lnTo>
                <a:lnTo>
                  <a:pt x="2983" y="411"/>
                </a:lnTo>
                <a:lnTo>
                  <a:pt x="2871" y="280"/>
                </a:lnTo>
                <a:lnTo>
                  <a:pt x="2740" y="169"/>
                </a:lnTo>
                <a:lnTo>
                  <a:pt x="2591" y="75"/>
                </a:lnTo>
                <a:lnTo>
                  <a:pt x="2405" y="20"/>
                </a:lnTo>
                <a:lnTo>
                  <a:pt x="2218" y="1"/>
                </a:lnTo>
                <a:close/>
                <a:moveTo>
                  <a:pt x="373" y="1492"/>
                </a:moveTo>
                <a:lnTo>
                  <a:pt x="298" y="1511"/>
                </a:lnTo>
                <a:lnTo>
                  <a:pt x="205" y="1567"/>
                </a:lnTo>
                <a:lnTo>
                  <a:pt x="149" y="1623"/>
                </a:lnTo>
                <a:lnTo>
                  <a:pt x="75" y="1678"/>
                </a:lnTo>
                <a:lnTo>
                  <a:pt x="37" y="1772"/>
                </a:lnTo>
                <a:lnTo>
                  <a:pt x="0" y="1846"/>
                </a:lnTo>
                <a:lnTo>
                  <a:pt x="0" y="1939"/>
                </a:lnTo>
                <a:lnTo>
                  <a:pt x="0" y="2033"/>
                </a:lnTo>
                <a:lnTo>
                  <a:pt x="19" y="2126"/>
                </a:lnTo>
                <a:lnTo>
                  <a:pt x="56" y="2200"/>
                </a:lnTo>
                <a:lnTo>
                  <a:pt x="112" y="2275"/>
                </a:lnTo>
                <a:lnTo>
                  <a:pt x="187" y="2331"/>
                </a:lnTo>
                <a:lnTo>
                  <a:pt x="671" y="2666"/>
                </a:lnTo>
                <a:lnTo>
                  <a:pt x="820" y="2760"/>
                </a:lnTo>
                <a:lnTo>
                  <a:pt x="969" y="2853"/>
                </a:lnTo>
                <a:lnTo>
                  <a:pt x="1286" y="2983"/>
                </a:lnTo>
                <a:lnTo>
                  <a:pt x="1286" y="3337"/>
                </a:lnTo>
                <a:lnTo>
                  <a:pt x="3150" y="3337"/>
                </a:lnTo>
                <a:lnTo>
                  <a:pt x="3150" y="2983"/>
                </a:lnTo>
                <a:lnTo>
                  <a:pt x="3467" y="2853"/>
                </a:lnTo>
                <a:lnTo>
                  <a:pt x="3635" y="2760"/>
                </a:lnTo>
                <a:lnTo>
                  <a:pt x="3784" y="2666"/>
                </a:lnTo>
                <a:lnTo>
                  <a:pt x="4250" y="2331"/>
                </a:lnTo>
                <a:lnTo>
                  <a:pt x="4325" y="2275"/>
                </a:lnTo>
                <a:lnTo>
                  <a:pt x="4381" y="2200"/>
                </a:lnTo>
                <a:lnTo>
                  <a:pt x="4418" y="2126"/>
                </a:lnTo>
                <a:lnTo>
                  <a:pt x="4436" y="2033"/>
                </a:lnTo>
                <a:lnTo>
                  <a:pt x="4455" y="1939"/>
                </a:lnTo>
                <a:lnTo>
                  <a:pt x="4436" y="1846"/>
                </a:lnTo>
                <a:lnTo>
                  <a:pt x="4418" y="1772"/>
                </a:lnTo>
                <a:lnTo>
                  <a:pt x="4362" y="1678"/>
                </a:lnTo>
                <a:lnTo>
                  <a:pt x="4306" y="1604"/>
                </a:lnTo>
                <a:lnTo>
                  <a:pt x="4231" y="1567"/>
                </a:lnTo>
                <a:lnTo>
                  <a:pt x="4157" y="1511"/>
                </a:lnTo>
                <a:lnTo>
                  <a:pt x="4064" y="1492"/>
                </a:lnTo>
                <a:lnTo>
                  <a:pt x="3896" y="1492"/>
                </a:lnTo>
                <a:lnTo>
                  <a:pt x="3803" y="1529"/>
                </a:lnTo>
                <a:lnTo>
                  <a:pt x="3710" y="1567"/>
                </a:lnTo>
                <a:lnTo>
                  <a:pt x="3244" y="1902"/>
                </a:lnTo>
                <a:lnTo>
                  <a:pt x="3001" y="2051"/>
                </a:lnTo>
                <a:lnTo>
                  <a:pt x="2759" y="2144"/>
                </a:lnTo>
                <a:lnTo>
                  <a:pt x="2498" y="2200"/>
                </a:lnTo>
                <a:lnTo>
                  <a:pt x="2218" y="2219"/>
                </a:lnTo>
                <a:lnTo>
                  <a:pt x="1957" y="2200"/>
                </a:lnTo>
                <a:lnTo>
                  <a:pt x="1696" y="2144"/>
                </a:lnTo>
                <a:lnTo>
                  <a:pt x="1435" y="2051"/>
                </a:lnTo>
                <a:lnTo>
                  <a:pt x="1193" y="1902"/>
                </a:lnTo>
                <a:lnTo>
                  <a:pt x="727" y="1567"/>
                </a:lnTo>
                <a:lnTo>
                  <a:pt x="634" y="1529"/>
                </a:lnTo>
                <a:lnTo>
                  <a:pt x="559" y="1492"/>
                </a:lnTo>
                <a:close/>
                <a:moveTo>
                  <a:pt x="1193" y="3785"/>
                </a:moveTo>
                <a:lnTo>
                  <a:pt x="653" y="4437"/>
                </a:lnTo>
                <a:lnTo>
                  <a:pt x="615" y="4512"/>
                </a:lnTo>
                <a:lnTo>
                  <a:pt x="578" y="4586"/>
                </a:lnTo>
                <a:lnTo>
                  <a:pt x="559" y="4661"/>
                </a:lnTo>
                <a:lnTo>
                  <a:pt x="559" y="4735"/>
                </a:lnTo>
                <a:lnTo>
                  <a:pt x="559" y="4810"/>
                </a:lnTo>
                <a:lnTo>
                  <a:pt x="578" y="4885"/>
                </a:lnTo>
                <a:lnTo>
                  <a:pt x="597" y="4940"/>
                </a:lnTo>
                <a:lnTo>
                  <a:pt x="653" y="5015"/>
                </a:lnTo>
                <a:lnTo>
                  <a:pt x="1193" y="5761"/>
                </a:lnTo>
                <a:lnTo>
                  <a:pt x="1286" y="5835"/>
                </a:lnTo>
                <a:lnTo>
                  <a:pt x="1361" y="5891"/>
                </a:lnTo>
                <a:lnTo>
                  <a:pt x="1473" y="5928"/>
                </a:lnTo>
                <a:lnTo>
                  <a:pt x="1566" y="5947"/>
                </a:lnTo>
                <a:lnTo>
                  <a:pt x="1640" y="5928"/>
                </a:lnTo>
                <a:lnTo>
                  <a:pt x="1715" y="5928"/>
                </a:lnTo>
                <a:lnTo>
                  <a:pt x="1790" y="5891"/>
                </a:lnTo>
                <a:lnTo>
                  <a:pt x="1846" y="5854"/>
                </a:lnTo>
                <a:lnTo>
                  <a:pt x="1920" y="5779"/>
                </a:lnTo>
                <a:lnTo>
                  <a:pt x="1976" y="5705"/>
                </a:lnTo>
                <a:lnTo>
                  <a:pt x="2013" y="5630"/>
                </a:lnTo>
                <a:lnTo>
                  <a:pt x="2032" y="5537"/>
                </a:lnTo>
                <a:lnTo>
                  <a:pt x="2032" y="5462"/>
                </a:lnTo>
                <a:lnTo>
                  <a:pt x="2013" y="5369"/>
                </a:lnTo>
                <a:lnTo>
                  <a:pt x="1995" y="5276"/>
                </a:lnTo>
                <a:lnTo>
                  <a:pt x="1939" y="5201"/>
                </a:lnTo>
                <a:lnTo>
                  <a:pt x="1603" y="4754"/>
                </a:lnTo>
                <a:lnTo>
                  <a:pt x="1901" y="4381"/>
                </a:lnTo>
                <a:lnTo>
                  <a:pt x="1193" y="3785"/>
                </a:lnTo>
                <a:close/>
                <a:moveTo>
                  <a:pt x="3262" y="3785"/>
                </a:moveTo>
                <a:lnTo>
                  <a:pt x="2535" y="4381"/>
                </a:lnTo>
                <a:lnTo>
                  <a:pt x="2833" y="4754"/>
                </a:lnTo>
                <a:lnTo>
                  <a:pt x="2498" y="5201"/>
                </a:lnTo>
                <a:lnTo>
                  <a:pt x="2442" y="5276"/>
                </a:lnTo>
                <a:lnTo>
                  <a:pt x="2423" y="5369"/>
                </a:lnTo>
                <a:lnTo>
                  <a:pt x="2405" y="5462"/>
                </a:lnTo>
                <a:lnTo>
                  <a:pt x="2405" y="5537"/>
                </a:lnTo>
                <a:lnTo>
                  <a:pt x="2423" y="5630"/>
                </a:lnTo>
                <a:lnTo>
                  <a:pt x="2461" y="5705"/>
                </a:lnTo>
                <a:lnTo>
                  <a:pt x="2517" y="5779"/>
                </a:lnTo>
                <a:lnTo>
                  <a:pt x="2591" y="5854"/>
                </a:lnTo>
                <a:lnTo>
                  <a:pt x="2666" y="5891"/>
                </a:lnTo>
                <a:lnTo>
                  <a:pt x="2722" y="5928"/>
                </a:lnTo>
                <a:lnTo>
                  <a:pt x="2796" y="5928"/>
                </a:lnTo>
                <a:lnTo>
                  <a:pt x="2871" y="5947"/>
                </a:lnTo>
                <a:lnTo>
                  <a:pt x="2983" y="5928"/>
                </a:lnTo>
                <a:lnTo>
                  <a:pt x="3076" y="5891"/>
                </a:lnTo>
                <a:lnTo>
                  <a:pt x="3169" y="5835"/>
                </a:lnTo>
                <a:lnTo>
                  <a:pt x="3244" y="5761"/>
                </a:lnTo>
                <a:lnTo>
                  <a:pt x="3803" y="5015"/>
                </a:lnTo>
                <a:lnTo>
                  <a:pt x="3840" y="4940"/>
                </a:lnTo>
                <a:lnTo>
                  <a:pt x="3877" y="4885"/>
                </a:lnTo>
                <a:lnTo>
                  <a:pt x="3877" y="4810"/>
                </a:lnTo>
                <a:lnTo>
                  <a:pt x="3896" y="4735"/>
                </a:lnTo>
                <a:lnTo>
                  <a:pt x="3877" y="4661"/>
                </a:lnTo>
                <a:lnTo>
                  <a:pt x="3859" y="4586"/>
                </a:lnTo>
                <a:lnTo>
                  <a:pt x="3840" y="4512"/>
                </a:lnTo>
                <a:lnTo>
                  <a:pt x="3784" y="4437"/>
                </a:lnTo>
                <a:lnTo>
                  <a:pt x="3262" y="378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81600" y="3164205"/>
            <a:ext cx="225055" cy="180402"/>
          </a:xfrm>
          <a:custGeom>
            <a:rect b="b" l="l" r="r" t="t"/>
            <a:pathLst>
              <a:path extrusionOk="0" h="5947" w="7419">
                <a:moveTo>
                  <a:pt x="1491" y="2051"/>
                </a:moveTo>
                <a:lnTo>
                  <a:pt x="2311" y="3710"/>
                </a:lnTo>
                <a:lnTo>
                  <a:pt x="652" y="3710"/>
                </a:lnTo>
                <a:lnTo>
                  <a:pt x="1491" y="2051"/>
                </a:lnTo>
                <a:close/>
                <a:moveTo>
                  <a:pt x="5946" y="2051"/>
                </a:moveTo>
                <a:lnTo>
                  <a:pt x="6766" y="3710"/>
                </a:lnTo>
                <a:lnTo>
                  <a:pt x="5107" y="3710"/>
                </a:lnTo>
                <a:lnTo>
                  <a:pt x="5946" y="2051"/>
                </a:lnTo>
                <a:close/>
                <a:moveTo>
                  <a:pt x="1491" y="1492"/>
                </a:moveTo>
                <a:lnTo>
                  <a:pt x="1342" y="1511"/>
                </a:lnTo>
                <a:lnTo>
                  <a:pt x="1193" y="1567"/>
                </a:lnTo>
                <a:lnTo>
                  <a:pt x="1137" y="1604"/>
                </a:lnTo>
                <a:lnTo>
                  <a:pt x="1081" y="1660"/>
                </a:lnTo>
                <a:lnTo>
                  <a:pt x="1025" y="1716"/>
                </a:lnTo>
                <a:lnTo>
                  <a:pt x="988" y="1790"/>
                </a:lnTo>
                <a:lnTo>
                  <a:pt x="112" y="3542"/>
                </a:lnTo>
                <a:lnTo>
                  <a:pt x="19" y="3785"/>
                </a:lnTo>
                <a:lnTo>
                  <a:pt x="0" y="3841"/>
                </a:lnTo>
                <a:lnTo>
                  <a:pt x="0" y="3897"/>
                </a:lnTo>
                <a:lnTo>
                  <a:pt x="0" y="3990"/>
                </a:lnTo>
                <a:lnTo>
                  <a:pt x="37" y="4083"/>
                </a:lnTo>
                <a:lnTo>
                  <a:pt x="75" y="4176"/>
                </a:lnTo>
                <a:lnTo>
                  <a:pt x="112" y="4269"/>
                </a:lnTo>
                <a:lnTo>
                  <a:pt x="186" y="4344"/>
                </a:lnTo>
                <a:lnTo>
                  <a:pt x="261" y="4419"/>
                </a:lnTo>
                <a:lnTo>
                  <a:pt x="429" y="4549"/>
                </a:lnTo>
                <a:lnTo>
                  <a:pt x="652" y="4661"/>
                </a:lnTo>
                <a:lnTo>
                  <a:pt x="913" y="4754"/>
                </a:lnTo>
                <a:lnTo>
                  <a:pt x="1193" y="4810"/>
                </a:lnTo>
                <a:lnTo>
                  <a:pt x="1491" y="4829"/>
                </a:lnTo>
                <a:lnTo>
                  <a:pt x="1789" y="4810"/>
                </a:lnTo>
                <a:lnTo>
                  <a:pt x="2069" y="4754"/>
                </a:lnTo>
                <a:lnTo>
                  <a:pt x="2311" y="4661"/>
                </a:lnTo>
                <a:lnTo>
                  <a:pt x="2535" y="4549"/>
                </a:lnTo>
                <a:lnTo>
                  <a:pt x="2721" y="4419"/>
                </a:lnTo>
                <a:lnTo>
                  <a:pt x="2796" y="4344"/>
                </a:lnTo>
                <a:lnTo>
                  <a:pt x="2852" y="4269"/>
                </a:lnTo>
                <a:lnTo>
                  <a:pt x="2908" y="4176"/>
                </a:lnTo>
                <a:lnTo>
                  <a:pt x="2945" y="4083"/>
                </a:lnTo>
                <a:lnTo>
                  <a:pt x="2964" y="3990"/>
                </a:lnTo>
                <a:lnTo>
                  <a:pt x="2964" y="3897"/>
                </a:lnTo>
                <a:lnTo>
                  <a:pt x="2964" y="3841"/>
                </a:lnTo>
                <a:lnTo>
                  <a:pt x="2964" y="3766"/>
                </a:lnTo>
                <a:lnTo>
                  <a:pt x="2852" y="3524"/>
                </a:lnTo>
                <a:lnTo>
                  <a:pt x="1976" y="1790"/>
                </a:lnTo>
                <a:lnTo>
                  <a:pt x="1939" y="1716"/>
                </a:lnTo>
                <a:lnTo>
                  <a:pt x="1883" y="1660"/>
                </a:lnTo>
                <a:lnTo>
                  <a:pt x="1827" y="1604"/>
                </a:lnTo>
                <a:lnTo>
                  <a:pt x="1771" y="1567"/>
                </a:lnTo>
                <a:lnTo>
                  <a:pt x="1640" y="1511"/>
                </a:lnTo>
                <a:lnTo>
                  <a:pt x="1491" y="1492"/>
                </a:lnTo>
                <a:close/>
                <a:moveTo>
                  <a:pt x="5946" y="1492"/>
                </a:moveTo>
                <a:lnTo>
                  <a:pt x="5797" y="1511"/>
                </a:lnTo>
                <a:lnTo>
                  <a:pt x="5648" y="1567"/>
                </a:lnTo>
                <a:lnTo>
                  <a:pt x="5592" y="1604"/>
                </a:lnTo>
                <a:lnTo>
                  <a:pt x="5536" y="1660"/>
                </a:lnTo>
                <a:lnTo>
                  <a:pt x="5480" y="1716"/>
                </a:lnTo>
                <a:lnTo>
                  <a:pt x="5443" y="1790"/>
                </a:lnTo>
                <a:lnTo>
                  <a:pt x="4567" y="3542"/>
                </a:lnTo>
                <a:lnTo>
                  <a:pt x="4474" y="3785"/>
                </a:lnTo>
                <a:lnTo>
                  <a:pt x="4455" y="3841"/>
                </a:lnTo>
                <a:lnTo>
                  <a:pt x="4455" y="3897"/>
                </a:lnTo>
                <a:lnTo>
                  <a:pt x="4455" y="3990"/>
                </a:lnTo>
                <a:lnTo>
                  <a:pt x="4492" y="4083"/>
                </a:lnTo>
                <a:lnTo>
                  <a:pt x="4529" y="4176"/>
                </a:lnTo>
                <a:lnTo>
                  <a:pt x="4567" y="4269"/>
                </a:lnTo>
                <a:lnTo>
                  <a:pt x="4641" y="4344"/>
                </a:lnTo>
                <a:lnTo>
                  <a:pt x="4716" y="4419"/>
                </a:lnTo>
                <a:lnTo>
                  <a:pt x="4884" y="4549"/>
                </a:lnTo>
                <a:lnTo>
                  <a:pt x="5107" y="4661"/>
                </a:lnTo>
                <a:lnTo>
                  <a:pt x="5368" y="4754"/>
                </a:lnTo>
                <a:lnTo>
                  <a:pt x="5648" y="4810"/>
                </a:lnTo>
                <a:lnTo>
                  <a:pt x="5946" y="4829"/>
                </a:lnTo>
                <a:lnTo>
                  <a:pt x="6244" y="4810"/>
                </a:lnTo>
                <a:lnTo>
                  <a:pt x="6524" y="4754"/>
                </a:lnTo>
                <a:lnTo>
                  <a:pt x="6766" y="4661"/>
                </a:lnTo>
                <a:lnTo>
                  <a:pt x="6990" y="4549"/>
                </a:lnTo>
                <a:lnTo>
                  <a:pt x="7176" y="4419"/>
                </a:lnTo>
                <a:lnTo>
                  <a:pt x="7251" y="4344"/>
                </a:lnTo>
                <a:lnTo>
                  <a:pt x="7307" y="4269"/>
                </a:lnTo>
                <a:lnTo>
                  <a:pt x="7363" y="4176"/>
                </a:lnTo>
                <a:lnTo>
                  <a:pt x="7400" y="4083"/>
                </a:lnTo>
                <a:lnTo>
                  <a:pt x="7419" y="3990"/>
                </a:lnTo>
                <a:lnTo>
                  <a:pt x="7419" y="3897"/>
                </a:lnTo>
                <a:lnTo>
                  <a:pt x="7419" y="3841"/>
                </a:lnTo>
                <a:lnTo>
                  <a:pt x="7419" y="3766"/>
                </a:lnTo>
                <a:lnTo>
                  <a:pt x="7307" y="3524"/>
                </a:lnTo>
                <a:lnTo>
                  <a:pt x="6431" y="1790"/>
                </a:lnTo>
                <a:lnTo>
                  <a:pt x="6393" y="1716"/>
                </a:lnTo>
                <a:lnTo>
                  <a:pt x="6338" y="1660"/>
                </a:lnTo>
                <a:lnTo>
                  <a:pt x="6282" y="1604"/>
                </a:lnTo>
                <a:lnTo>
                  <a:pt x="6226" y="1567"/>
                </a:lnTo>
                <a:lnTo>
                  <a:pt x="6095" y="1511"/>
                </a:lnTo>
                <a:lnTo>
                  <a:pt x="5946" y="1492"/>
                </a:lnTo>
                <a:close/>
                <a:moveTo>
                  <a:pt x="3597" y="1"/>
                </a:moveTo>
                <a:lnTo>
                  <a:pt x="3486" y="20"/>
                </a:lnTo>
                <a:lnTo>
                  <a:pt x="3392" y="57"/>
                </a:lnTo>
                <a:lnTo>
                  <a:pt x="3299" y="113"/>
                </a:lnTo>
                <a:lnTo>
                  <a:pt x="3206" y="150"/>
                </a:lnTo>
                <a:lnTo>
                  <a:pt x="3113" y="225"/>
                </a:lnTo>
                <a:lnTo>
                  <a:pt x="3038" y="299"/>
                </a:lnTo>
                <a:lnTo>
                  <a:pt x="2982" y="374"/>
                </a:lnTo>
                <a:lnTo>
                  <a:pt x="1305" y="374"/>
                </a:lnTo>
                <a:lnTo>
                  <a:pt x="1230" y="392"/>
                </a:lnTo>
                <a:lnTo>
                  <a:pt x="1174" y="430"/>
                </a:lnTo>
                <a:lnTo>
                  <a:pt x="1137" y="486"/>
                </a:lnTo>
                <a:lnTo>
                  <a:pt x="1118" y="560"/>
                </a:lnTo>
                <a:lnTo>
                  <a:pt x="1118" y="933"/>
                </a:lnTo>
                <a:lnTo>
                  <a:pt x="1137" y="1007"/>
                </a:lnTo>
                <a:lnTo>
                  <a:pt x="1174" y="1063"/>
                </a:lnTo>
                <a:lnTo>
                  <a:pt x="1230" y="1101"/>
                </a:lnTo>
                <a:lnTo>
                  <a:pt x="1305" y="1119"/>
                </a:lnTo>
                <a:lnTo>
                  <a:pt x="2796" y="1119"/>
                </a:lnTo>
                <a:lnTo>
                  <a:pt x="2833" y="1231"/>
                </a:lnTo>
                <a:lnTo>
                  <a:pt x="2871" y="1324"/>
                </a:lnTo>
                <a:lnTo>
                  <a:pt x="2926" y="1418"/>
                </a:lnTo>
                <a:lnTo>
                  <a:pt x="3001" y="1511"/>
                </a:lnTo>
                <a:lnTo>
                  <a:pt x="3076" y="1604"/>
                </a:lnTo>
                <a:lnTo>
                  <a:pt x="3150" y="1660"/>
                </a:lnTo>
                <a:lnTo>
                  <a:pt x="3243" y="1734"/>
                </a:lnTo>
                <a:lnTo>
                  <a:pt x="3337" y="1772"/>
                </a:lnTo>
                <a:lnTo>
                  <a:pt x="3337" y="5201"/>
                </a:lnTo>
                <a:lnTo>
                  <a:pt x="1305" y="5201"/>
                </a:lnTo>
                <a:lnTo>
                  <a:pt x="1230" y="5220"/>
                </a:lnTo>
                <a:lnTo>
                  <a:pt x="1174" y="5257"/>
                </a:lnTo>
                <a:lnTo>
                  <a:pt x="1137" y="5313"/>
                </a:lnTo>
                <a:lnTo>
                  <a:pt x="1118" y="5388"/>
                </a:lnTo>
                <a:lnTo>
                  <a:pt x="1118" y="5761"/>
                </a:lnTo>
                <a:lnTo>
                  <a:pt x="1137" y="5835"/>
                </a:lnTo>
                <a:lnTo>
                  <a:pt x="1174" y="5891"/>
                </a:lnTo>
                <a:lnTo>
                  <a:pt x="1230" y="5928"/>
                </a:lnTo>
                <a:lnTo>
                  <a:pt x="1305" y="5947"/>
                </a:lnTo>
                <a:lnTo>
                  <a:pt x="6133" y="5947"/>
                </a:lnTo>
                <a:lnTo>
                  <a:pt x="6188" y="5928"/>
                </a:lnTo>
                <a:lnTo>
                  <a:pt x="6263" y="5891"/>
                </a:lnTo>
                <a:lnTo>
                  <a:pt x="6300" y="5835"/>
                </a:lnTo>
                <a:lnTo>
                  <a:pt x="6319" y="5761"/>
                </a:lnTo>
                <a:lnTo>
                  <a:pt x="6319" y="5388"/>
                </a:lnTo>
                <a:lnTo>
                  <a:pt x="6300" y="5313"/>
                </a:lnTo>
                <a:lnTo>
                  <a:pt x="6263" y="5257"/>
                </a:lnTo>
                <a:lnTo>
                  <a:pt x="6188" y="5220"/>
                </a:lnTo>
                <a:lnTo>
                  <a:pt x="6133" y="5201"/>
                </a:lnTo>
                <a:lnTo>
                  <a:pt x="4082" y="5201"/>
                </a:lnTo>
                <a:lnTo>
                  <a:pt x="4082" y="1772"/>
                </a:lnTo>
                <a:lnTo>
                  <a:pt x="4175" y="1734"/>
                </a:lnTo>
                <a:lnTo>
                  <a:pt x="4269" y="1660"/>
                </a:lnTo>
                <a:lnTo>
                  <a:pt x="4362" y="1604"/>
                </a:lnTo>
                <a:lnTo>
                  <a:pt x="4436" y="1511"/>
                </a:lnTo>
                <a:lnTo>
                  <a:pt x="4492" y="1418"/>
                </a:lnTo>
                <a:lnTo>
                  <a:pt x="4548" y="1324"/>
                </a:lnTo>
                <a:lnTo>
                  <a:pt x="4585" y="1231"/>
                </a:lnTo>
                <a:lnTo>
                  <a:pt x="4623" y="1119"/>
                </a:lnTo>
                <a:lnTo>
                  <a:pt x="6133" y="1119"/>
                </a:lnTo>
                <a:lnTo>
                  <a:pt x="6188" y="1101"/>
                </a:lnTo>
                <a:lnTo>
                  <a:pt x="6263" y="1063"/>
                </a:lnTo>
                <a:lnTo>
                  <a:pt x="6300" y="1007"/>
                </a:lnTo>
                <a:lnTo>
                  <a:pt x="6319" y="933"/>
                </a:lnTo>
                <a:lnTo>
                  <a:pt x="6319" y="560"/>
                </a:lnTo>
                <a:lnTo>
                  <a:pt x="6300" y="486"/>
                </a:lnTo>
                <a:lnTo>
                  <a:pt x="6263" y="430"/>
                </a:lnTo>
                <a:lnTo>
                  <a:pt x="6188" y="392"/>
                </a:lnTo>
                <a:lnTo>
                  <a:pt x="6133" y="374"/>
                </a:lnTo>
                <a:lnTo>
                  <a:pt x="4455" y="374"/>
                </a:lnTo>
                <a:lnTo>
                  <a:pt x="4380" y="299"/>
                </a:lnTo>
                <a:lnTo>
                  <a:pt x="4306" y="225"/>
                </a:lnTo>
                <a:lnTo>
                  <a:pt x="4231" y="150"/>
                </a:lnTo>
                <a:lnTo>
                  <a:pt x="4138" y="113"/>
                </a:lnTo>
                <a:lnTo>
                  <a:pt x="4026" y="57"/>
                </a:lnTo>
                <a:lnTo>
                  <a:pt x="3933" y="20"/>
                </a:lnTo>
                <a:lnTo>
                  <a:pt x="38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6000265" y="2723164"/>
            <a:ext cx="174184" cy="174760"/>
          </a:xfrm>
          <a:custGeom>
            <a:rect b="b" l="l" r="r" t="t"/>
            <a:pathLst>
              <a:path extrusionOk="0" h="5761" w="5742">
                <a:moveTo>
                  <a:pt x="1604" y="1977"/>
                </a:moveTo>
                <a:lnTo>
                  <a:pt x="1678" y="2182"/>
                </a:lnTo>
                <a:lnTo>
                  <a:pt x="1716" y="2387"/>
                </a:lnTo>
                <a:lnTo>
                  <a:pt x="1753" y="2610"/>
                </a:lnTo>
                <a:lnTo>
                  <a:pt x="1753" y="2834"/>
                </a:lnTo>
                <a:lnTo>
                  <a:pt x="1753" y="3058"/>
                </a:lnTo>
                <a:lnTo>
                  <a:pt x="1734" y="3281"/>
                </a:lnTo>
                <a:lnTo>
                  <a:pt x="1678" y="3524"/>
                </a:lnTo>
                <a:lnTo>
                  <a:pt x="1622" y="3766"/>
                </a:lnTo>
                <a:lnTo>
                  <a:pt x="1268" y="3654"/>
                </a:lnTo>
                <a:lnTo>
                  <a:pt x="1324" y="3449"/>
                </a:lnTo>
                <a:lnTo>
                  <a:pt x="1362" y="3244"/>
                </a:lnTo>
                <a:lnTo>
                  <a:pt x="1380" y="3039"/>
                </a:lnTo>
                <a:lnTo>
                  <a:pt x="1380" y="2834"/>
                </a:lnTo>
                <a:lnTo>
                  <a:pt x="1380" y="2648"/>
                </a:lnTo>
                <a:lnTo>
                  <a:pt x="1343" y="2461"/>
                </a:lnTo>
                <a:lnTo>
                  <a:pt x="1306" y="2275"/>
                </a:lnTo>
                <a:lnTo>
                  <a:pt x="1268" y="2088"/>
                </a:lnTo>
                <a:lnTo>
                  <a:pt x="1604" y="1977"/>
                </a:lnTo>
                <a:close/>
                <a:moveTo>
                  <a:pt x="4139" y="1977"/>
                </a:moveTo>
                <a:lnTo>
                  <a:pt x="4474" y="2088"/>
                </a:lnTo>
                <a:lnTo>
                  <a:pt x="4437" y="2275"/>
                </a:lnTo>
                <a:lnTo>
                  <a:pt x="4400" y="2461"/>
                </a:lnTo>
                <a:lnTo>
                  <a:pt x="4363" y="2648"/>
                </a:lnTo>
                <a:lnTo>
                  <a:pt x="4363" y="2853"/>
                </a:lnTo>
                <a:lnTo>
                  <a:pt x="4363" y="3039"/>
                </a:lnTo>
                <a:lnTo>
                  <a:pt x="4381" y="3244"/>
                </a:lnTo>
                <a:lnTo>
                  <a:pt x="4418" y="3449"/>
                </a:lnTo>
                <a:lnTo>
                  <a:pt x="4474" y="3654"/>
                </a:lnTo>
                <a:lnTo>
                  <a:pt x="4120" y="3766"/>
                </a:lnTo>
                <a:lnTo>
                  <a:pt x="4064" y="3524"/>
                </a:lnTo>
                <a:lnTo>
                  <a:pt x="4008" y="3300"/>
                </a:lnTo>
                <a:lnTo>
                  <a:pt x="3990" y="3058"/>
                </a:lnTo>
                <a:lnTo>
                  <a:pt x="3990" y="2834"/>
                </a:lnTo>
                <a:lnTo>
                  <a:pt x="3990" y="2610"/>
                </a:lnTo>
                <a:lnTo>
                  <a:pt x="4027" y="2387"/>
                </a:lnTo>
                <a:lnTo>
                  <a:pt x="4064" y="2182"/>
                </a:lnTo>
                <a:lnTo>
                  <a:pt x="4139" y="1977"/>
                </a:lnTo>
                <a:close/>
                <a:moveTo>
                  <a:pt x="2871" y="1"/>
                </a:moveTo>
                <a:lnTo>
                  <a:pt x="2592" y="19"/>
                </a:lnTo>
                <a:lnTo>
                  <a:pt x="2312" y="57"/>
                </a:lnTo>
                <a:lnTo>
                  <a:pt x="2033" y="131"/>
                </a:lnTo>
                <a:lnTo>
                  <a:pt x="1772" y="224"/>
                </a:lnTo>
                <a:lnTo>
                  <a:pt x="1529" y="336"/>
                </a:lnTo>
                <a:lnTo>
                  <a:pt x="1287" y="467"/>
                </a:lnTo>
                <a:lnTo>
                  <a:pt x="1082" y="634"/>
                </a:lnTo>
                <a:lnTo>
                  <a:pt x="877" y="802"/>
                </a:lnTo>
                <a:lnTo>
                  <a:pt x="1045" y="989"/>
                </a:lnTo>
                <a:lnTo>
                  <a:pt x="1212" y="1175"/>
                </a:lnTo>
                <a:lnTo>
                  <a:pt x="1343" y="1380"/>
                </a:lnTo>
                <a:lnTo>
                  <a:pt x="1455" y="1604"/>
                </a:lnTo>
                <a:lnTo>
                  <a:pt x="1138" y="1772"/>
                </a:lnTo>
                <a:lnTo>
                  <a:pt x="1026" y="1585"/>
                </a:lnTo>
                <a:lnTo>
                  <a:pt x="914" y="1399"/>
                </a:lnTo>
                <a:lnTo>
                  <a:pt x="765" y="1231"/>
                </a:lnTo>
                <a:lnTo>
                  <a:pt x="635" y="1082"/>
                </a:lnTo>
                <a:lnTo>
                  <a:pt x="485" y="1268"/>
                </a:lnTo>
                <a:lnTo>
                  <a:pt x="355" y="1473"/>
                </a:lnTo>
                <a:lnTo>
                  <a:pt x="262" y="1697"/>
                </a:lnTo>
                <a:lnTo>
                  <a:pt x="169" y="1902"/>
                </a:lnTo>
                <a:lnTo>
                  <a:pt x="94" y="2144"/>
                </a:lnTo>
                <a:lnTo>
                  <a:pt x="38" y="2387"/>
                </a:lnTo>
                <a:lnTo>
                  <a:pt x="1" y="2629"/>
                </a:lnTo>
                <a:lnTo>
                  <a:pt x="1" y="2871"/>
                </a:lnTo>
                <a:lnTo>
                  <a:pt x="1" y="3132"/>
                </a:lnTo>
                <a:lnTo>
                  <a:pt x="38" y="3375"/>
                </a:lnTo>
                <a:lnTo>
                  <a:pt x="94" y="3617"/>
                </a:lnTo>
                <a:lnTo>
                  <a:pt x="169" y="3841"/>
                </a:lnTo>
                <a:lnTo>
                  <a:pt x="262" y="4064"/>
                </a:lnTo>
                <a:lnTo>
                  <a:pt x="355" y="4288"/>
                </a:lnTo>
                <a:lnTo>
                  <a:pt x="485" y="4474"/>
                </a:lnTo>
                <a:lnTo>
                  <a:pt x="635" y="4679"/>
                </a:lnTo>
                <a:lnTo>
                  <a:pt x="784" y="4512"/>
                </a:lnTo>
                <a:lnTo>
                  <a:pt x="914" y="4344"/>
                </a:lnTo>
                <a:lnTo>
                  <a:pt x="1026" y="4157"/>
                </a:lnTo>
                <a:lnTo>
                  <a:pt x="1138" y="3971"/>
                </a:lnTo>
                <a:lnTo>
                  <a:pt x="1473" y="4120"/>
                </a:lnTo>
                <a:lnTo>
                  <a:pt x="1343" y="4344"/>
                </a:lnTo>
                <a:lnTo>
                  <a:pt x="1212" y="4568"/>
                </a:lnTo>
                <a:lnTo>
                  <a:pt x="1045" y="4754"/>
                </a:lnTo>
                <a:lnTo>
                  <a:pt x="877" y="4940"/>
                </a:lnTo>
                <a:lnTo>
                  <a:pt x="1082" y="5127"/>
                </a:lnTo>
                <a:lnTo>
                  <a:pt x="1306" y="5276"/>
                </a:lnTo>
                <a:lnTo>
                  <a:pt x="1529" y="5425"/>
                </a:lnTo>
                <a:lnTo>
                  <a:pt x="1772" y="5537"/>
                </a:lnTo>
                <a:lnTo>
                  <a:pt x="2033" y="5630"/>
                </a:lnTo>
                <a:lnTo>
                  <a:pt x="2312" y="5705"/>
                </a:lnTo>
                <a:lnTo>
                  <a:pt x="2592" y="5742"/>
                </a:lnTo>
                <a:lnTo>
                  <a:pt x="2871" y="5760"/>
                </a:lnTo>
                <a:lnTo>
                  <a:pt x="3151" y="5742"/>
                </a:lnTo>
                <a:lnTo>
                  <a:pt x="3431" y="5705"/>
                </a:lnTo>
                <a:lnTo>
                  <a:pt x="3710" y="5630"/>
                </a:lnTo>
                <a:lnTo>
                  <a:pt x="3971" y="5537"/>
                </a:lnTo>
                <a:lnTo>
                  <a:pt x="4213" y="5425"/>
                </a:lnTo>
                <a:lnTo>
                  <a:pt x="4437" y="5294"/>
                </a:lnTo>
                <a:lnTo>
                  <a:pt x="4661" y="5127"/>
                </a:lnTo>
                <a:lnTo>
                  <a:pt x="4866" y="4940"/>
                </a:lnTo>
                <a:lnTo>
                  <a:pt x="4698" y="4773"/>
                </a:lnTo>
                <a:lnTo>
                  <a:pt x="4530" y="4568"/>
                </a:lnTo>
                <a:lnTo>
                  <a:pt x="4400" y="4362"/>
                </a:lnTo>
                <a:lnTo>
                  <a:pt x="4269" y="4139"/>
                </a:lnTo>
                <a:lnTo>
                  <a:pt x="4605" y="3971"/>
                </a:lnTo>
                <a:lnTo>
                  <a:pt x="4717" y="4157"/>
                </a:lnTo>
                <a:lnTo>
                  <a:pt x="4829" y="4344"/>
                </a:lnTo>
                <a:lnTo>
                  <a:pt x="4959" y="4512"/>
                </a:lnTo>
                <a:lnTo>
                  <a:pt x="5108" y="4679"/>
                </a:lnTo>
                <a:lnTo>
                  <a:pt x="5257" y="4493"/>
                </a:lnTo>
                <a:lnTo>
                  <a:pt x="5388" y="4288"/>
                </a:lnTo>
                <a:lnTo>
                  <a:pt x="5481" y="4064"/>
                </a:lnTo>
                <a:lnTo>
                  <a:pt x="5574" y="3841"/>
                </a:lnTo>
                <a:lnTo>
                  <a:pt x="5649" y="3617"/>
                </a:lnTo>
                <a:lnTo>
                  <a:pt x="5705" y="3375"/>
                </a:lnTo>
                <a:lnTo>
                  <a:pt x="5742" y="3132"/>
                </a:lnTo>
                <a:lnTo>
                  <a:pt x="5742" y="2871"/>
                </a:lnTo>
                <a:lnTo>
                  <a:pt x="5742" y="2629"/>
                </a:lnTo>
                <a:lnTo>
                  <a:pt x="5705" y="2387"/>
                </a:lnTo>
                <a:lnTo>
                  <a:pt x="5649" y="2144"/>
                </a:lnTo>
                <a:lnTo>
                  <a:pt x="5574" y="1902"/>
                </a:lnTo>
                <a:lnTo>
                  <a:pt x="5481" y="1697"/>
                </a:lnTo>
                <a:lnTo>
                  <a:pt x="5388" y="1473"/>
                </a:lnTo>
                <a:lnTo>
                  <a:pt x="5257" y="1268"/>
                </a:lnTo>
                <a:lnTo>
                  <a:pt x="5127" y="1082"/>
                </a:lnTo>
                <a:lnTo>
                  <a:pt x="4978" y="1250"/>
                </a:lnTo>
                <a:lnTo>
                  <a:pt x="4829" y="1399"/>
                </a:lnTo>
                <a:lnTo>
                  <a:pt x="4717" y="1585"/>
                </a:lnTo>
                <a:lnTo>
                  <a:pt x="4605" y="1772"/>
                </a:lnTo>
                <a:lnTo>
                  <a:pt x="4288" y="1604"/>
                </a:lnTo>
                <a:lnTo>
                  <a:pt x="4400" y="1399"/>
                </a:lnTo>
                <a:lnTo>
                  <a:pt x="4549" y="1194"/>
                </a:lnTo>
                <a:lnTo>
                  <a:pt x="4698" y="989"/>
                </a:lnTo>
                <a:lnTo>
                  <a:pt x="4866" y="802"/>
                </a:lnTo>
                <a:lnTo>
                  <a:pt x="4661" y="634"/>
                </a:lnTo>
                <a:lnTo>
                  <a:pt x="4456" y="467"/>
                </a:lnTo>
                <a:lnTo>
                  <a:pt x="4213" y="336"/>
                </a:lnTo>
                <a:lnTo>
                  <a:pt x="3971" y="224"/>
                </a:lnTo>
                <a:lnTo>
                  <a:pt x="3710" y="131"/>
                </a:lnTo>
                <a:lnTo>
                  <a:pt x="3431" y="57"/>
                </a:lnTo>
                <a:lnTo>
                  <a:pt x="3151" y="19"/>
                </a:lnTo>
                <a:lnTo>
                  <a:pt x="28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5538324" y="2723164"/>
            <a:ext cx="174730" cy="174760"/>
          </a:xfrm>
          <a:custGeom>
            <a:rect b="b" l="l" r="r" t="t"/>
            <a:pathLst>
              <a:path extrusionOk="0" h="5761" w="5760">
                <a:moveTo>
                  <a:pt x="2461" y="19"/>
                </a:moveTo>
                <a:lnTo>
                  <a:pt x="2274" y="57"/>
                </a:lnTo>
                <a:lnTo>
                  <a:pt x="2088" y="113"/>
                </a:lnTo>
                <a:lnTo>
                  <a:pt x="1901" y="168"/>
                </a:lnTo>
                <a:lnTo>
                  <a:pt x="1715" y="243"/>
                </a:lnTo>
                <a:lnTo>
                  <a:pt x="1547" y="318"/>
                </a:lnTo>
                <a:lnTo>
                  <a:pt x="1379" y="411"/>
                </a:lnTo>
                <a:lnTo>
                  <a:pt x="1212" y="523"/>
                </a:lnTo>
                <a:lnTo>
                  <a:pt x="1044" y="653"/>
                </a:lnTo>
                <a:lnTo>
                  <a:pt x="1939" y="1548"/>
                </a:lnTo>
                <a:lnTo>
                  <a:pt x="2050" y="1380"/>
                </a:lnTo>
                <a:lnTo>
                  <a:pt x="2162" y="1212"/>
                </a:lnTo>
                <a:lnTo>
                  <a:pt x="2237" y="1045"/>
                </a:lnTo>
                <a:lnTo>
                  <a:pt x="2311" y="858"/>
                </a:lnTo>
                <a:lnTo>
                  <a:pt x="2367" y="653"/>
                </a:lnTo>
                <a:lnTo>
                  <a:pt x="2423" y="448"/>
                </a:lnTo>
                <a:lnTo>
                  <a:pt x="2442" y="243"/>
                </a:lnTo>
                <a:lnTo>
                  <a:pt x="2461" y="19"/>
                </a:lnTo>
                <a:close/>
                <a:moveTo>
                  <a:pt x="652" y="1045"/>
                </a:moveTo>
                <a:lnTo>
                  <a:pt x="522" y="1212"/>
                </a:lnTo>
                <a:lnTo>
                  <a:pt x="410" y="1380"/>
                </a:lnTo>
                <a:lnTo>
                  <a:pt x="317" y="1548"/>
                </a:lnTo>
                <a:lnTo>
                  <a:pt x="242" y="1716"/>
                </a:lnTo>
                <a:lnTo>
                  <a:pt x="168" y="1902"/>
                </a:lnTo>
                <a:lnTo>
                  <a:pt x="112" y="2088"/>
                </a:lnTo>
                <a:lnTo>
                  <a:pt x="56" y="2275"/>
                </a:lnTo>
                <a:lnTo>
                  <a:pt x="19" y="2461"/>
                </a:lnTo>
                <a:lnTo>
                  <a:pt x="19" y="2461"/>
                </a:lnTo>
                <a:lnTo>
                  <a:pt x="242" y="2443"/>
                </a:lnTo>
                <a:lnTo>
                  <a:pt x="447" y="2424"/>
                </a:lnTo>
                <a:lnTo>
                  <a:pt x="652" y="2368"/>
                </a:lnTo>
                <a:lnTo>
                  <a:pt x="857" y="2312"/>
                </a:lnTo>
                <a:lnTo>
                  <a:pt x="1044" y="2238"/>
                </a:lnTo>
                <a:lnTo>
                  <a:pt x="1212" y="2163"/>
                </a:lnTo>
                <a:lnTo>
                  <a:pt x="1379" y="2051"/>
                </a:lnTo>
                <a:lnTo>
                  <a:pt x="1547" y="1939"/>
                </a:lnTo>
                <a:lnTo>
                  <a:pt x="652" y="1045"/>
                </a:lnTo>
                <a:close/>
                <a:moveTo>
                  <a:pt x="3020" y="1"/>
                </a:moveTo>
                <a:lnTo>
                  <a:pt x="3001" y="280"/>
                </a:lnTo>
                <a:lnTo>
                  <a:pt x="2964" y="541"/>
                </a:lnTo>
                <a:lnTo>
                  <a:pt x="2908" y="802"/>
                </a:lnTo>
                <a:lnTo>
                  <a:pt x="2833" y="1063"/>
                </a:lnTo>
                <a:lnTo>
                  <a:pt x="2740" y="1287"/>
                </a:lnTo>
                <a:lnTo>
                  <a:pt x="2628" y="1529"/>
                </a:lnTo>
                <a:lnTo>
                  <a:pt x="2498" y="1734"/>
                </a:lnTo>
                <a:lnTo>
                  <a:pt x="2349" y="1939"/>
                </a:lnTo>
                <a:lnTo>
                  <a:pt x="2871" y="2480"/>
                </a:lnTo>
                <a:lnTo>
                  <a:pt x="4716" y="653"/>
                </a:lnTo>
                <a:lnTo>
                  <a:pt x="4511" y="504"/>
                </a:lnTo>
                <a:lnTo>
                  <a:pt x="4324" y="392"/>
                </a:lnTo>
                <a:lnTo>
                  <a:pt x="4119" y="280"/>
                </a:lnTo>
                <a:lnTo>
                  <a:pt x="3914" y="187"/>
                </a:lnTo>
                <a:lnTo>
                  <a:pt x="3691" y="113"/>
                </a:lnTo>
                <a:lnTo>
                  <a:pt x="3467" y="57"/>
                </a:lnTo>
                <a:lnTo>
                  <a:pt x="3243" y="19"/>
                </a:lnTo>
                <a:lnTo>
                  <a:pt x="3020" y="1"/>
                </a:lnTo>
                <a:close/>
                <a:moveTo>
                  <a:pt x="5107" y="1045"/>
                </a:moveTo>
                <a:lnTo>
                  <a:pt x="3281" y="2871"/>
                </a:lnTo>
                <a:lnTo>
                  <a:pt x="3803" y="3412"/>
                </a:lnTo>
                <a:lnTo>
                  <a:pt x="4008" y="3263"/>
                </a:lnTo>
                <a:lnTo>
                  <a:pt x="4231" y="3132"/>
                </a:lnTo>
                <a:lnTo>
                  <a:pt x="4455" y="3020"/>
                </a:lnTo>
                <a:lnTo>
                  <a:pt x="4697" y="2927"/>
                </a:lnTo>
                <a:lnTo>
                  <a:pt x="4958" y="2834"/>
                </a:lnTo>
                <a:lnTo>
                  <a:pt x="5219" y="2778"/>
                </a:lnTo>
                <a:lnTo>
                  <a:pt x="5480" y="2759"/>
                </a:lnTo>
                <a:lnTo>
                  <a:pt x="5760" y="2741"/>
                </a:lnTo>
                <a:lnTo>
                  <a:pt x="5741" y="2517"/>
                </a:lnTo>
                <a:lnTo>
                  <a:pt x="5704" y="2293"/>
                </a:lnTo>
                <a:lnTo>
                  <a:pt x="5648" y="2070"/>
                </a:lnTo>
                <a:lnTo>
                  <a:pt x="5573" y="1846"/>
                </a:lnTo>
                <a:lnTo>
                  <a:pt x="5480" y="1641"/>
                </a:lnTo>
                <a:lnTo>
                  <a:pt x="5368" y="1436"/>
                </a:lnTo>
                <a:lnTo>
                  <a:pt x="5238" y="1231"/>
                </a:lnTo>
                <a:lnTo>
                  <a:pt x="5107" y="1045"/>
                </a:lnTo>
                <a:close/>
                <a:moveTo>
                  <a:pt x="1939" y="2349"/>
                </a:moveTo>
                <a:lnTo>
                  <a:pt x="1734" y="2498"/>
                </a:lnTo>
                <a:lnTo>
                  <a:pt x="1529" y="2629"/>
                </a:lnTo>
                <a:lnTo>
                  <a:pt x="1286" y="2741"/>
                </a:lnTo>
                <a:lnTo>
                  <a:pt x="1063" y="2834"/>
                </a:lnTo>
                <a:lnTo>
                  <a:pt x="802" y="2909"/>
                </a:lnTo>
                <a:lnTo>
                  <a:pt x="541" y="2964"/>
                </a:lnTo>
                <a:lnTo>
                  <a:pt x="280" y="3002"/>
                </a:lnTo>
                <a:lnTo>
                  <a:pt x="0" y="3020"/>
                </a:lnTo>
                <a:lnTo>
                  <a:pt x="19" y="3244"/>
                </a:lnTo>
                <a:lnTo>
                  <a:pt x="56" y="3468"/>
                </a:lnTo>
                <a:lnTo>
                  <a:pt x="112" y="3691"/>
                </a:lnTo>
                <a:lnTo>
                  <a:pt x="186" y="3915"/>
                </a:lnTo>
                <a:lnTo>
                  <a:pt x="280" y="4120"/>
                </a:lnTo>
                <a:lnTo>
                  <a:pt x="373" y="4325"/>
                </a:lnTo>
                <a:lnTo>
                  <a:pt x="503" y="4512"/>
                </a:lnTo>
                <a:lnTo>
                  <a:pt x="652" y="4717"/>
                </a:lnTo>
                <a:lnTo>
                  <a:pt x="2479" y="2871"/>
                </a:lnTo>
                <a:lnTo>
                  <a:pt x="1939" y="2349"/>
                </a:lnTo>
                <a:close/>
                <a:moveTo>
                  <a:pt x="5517" y="3300"/>
                </a:moveTo>
                <a:lnTo>
                  <a:pt x="5294" y="3337"/>
                </a:lnTo>
                <a:lnTo>
                  <a:pt x="5107" y="3375"/>
                </a:lnTo>
                <a:lnTo>
                  <a:pt x="4902" y="3430"/>
                </a:lnTo>
                <a:lnTo>
                  <a:pt x="4716" y="3505"/>
                </a:lnTo>
                <a:lnTo>
                  <a:pt x="4530" y="3598"/>
                </a:lnTo>
                <a:lnTo>
                  <a:pt x="4362" y="3691"/>
                </a:lnTo>
                <a:lnTo>
                  <a:pt x="4213" y="3803"/>
                </a:lnTo>
                <a:lnTo>
                  <a:pt x="5107" y="4717"/>
                </a:lnTo>
                <a:lnTo>
                  <a:pt x="5219" y="4549"/>
                </a:lnTo>
                <a:lnTo>
                  <a:pt x="5331" y="4381"/>
                </a:lnTo>
                <a:lnTo>
                  <a:pt x="5424" y="4213"/>
                </a:lnTo>
                <a:lnTo>
                  <a:pt x="5517" y="4027"/>
                </a:lnTo>
                <a:lnTo>
                  <a:pt x="5592" y="3859"/>
                </a:lnTo>
                <a:lnTo>
                  <a:pt x="5648" y="3673"/>
                </a:lnTo>
                <a:lnTo>
                  <a:pt x="5685" y="3486"/>
                </a:lnTo>
                <a:lnTo>
                  <a:pt x="5722" y="3300"/>
                </a:lnTo>
                <a:close/>
                <a:moveTo>
                  <a:pt x="3803" y="4213"/>
                </a:moveTo>
                <a:lnTo>
                  <a:pt x="3691" y="4362"/>
                </a:lnTo>
                <a:lnTo>
                  <a:pt x="3598" y="4530"/>
                </a:lnTo>
                <a:lnTo>
                  <a:pt x="3504" y="4717"/>
                </a:lnTo>
                <a:lnTo>
                  <a:pt x="3430" y="4903"/>
                </a:lnTo>
                <a:lnTo>
                  <a:pt x="3374" y="5108"/>
                </a:lnTo>
                <a:lnTo>
                  <a:pt x="3337" y="5313"/>
                </a:lnTo>
                <a:lnTo>
                  <a:pt x="3299" y="5518"/>
                </a:lnTo>
                <a:lnTo>
                  <a:pt x="3299" y="5723"/>
                </a:lnTo>
                <a:lnTo>
                  <a:pt x="3486" y="5686"/>
                </a:lnTo>
                <a:lnTo>
                  <a:pt x="3672" y="5649"/>
                </a:lnTo>
                <a:lnTo>
                  <a:pt x="3858" y="5593"/>
                </a:lnTo>
                <a:lnTo>
                  <a:pt x="4026" y="5518"/>
                </a:lnTo>
                <a:lnTo>
                  <a:pt x="4213" y="5425"/>
                </a:lnTo>
                <a:lnTo>
                  <a:pt x="4380" y="5332"/>
                </a:lnTo>
                <a:lnTo>
                  <a:pt x="4548" y="5220"/>
                </a:lnTo>
                <a:lnTo>
                  <a:pt x="4716" y="5108"/>
                </a:lnTo>
                <a:lnTo>
                  <a:pt x="3803" y="4213"/>
                </a:lnTo>
                <a:close/>
                <a:moveTo>
                  <a:pt x="2871" y="3281"/>
                </a:moveTo>
                <a:lnTo>
                  <a:pt x="1044" y="5108"/>
                </a:lnTo>
                <a:lnTo>
                  <a:pt x="1230" y="5239"/>
                </a:lnTo>
                <a:lnTo>
                  <a:pt x="1435" y="5369"/>
                </a:lnTo>
                <a:lnTo>
                  <a:pt x="1640" y="5481"/>
                </a:lnTo>
                <a:lnTo>
                  <a:pt x="1845" y="5574"/>
                </a:lnTo>
                <a:lnTo>
                  <a:pt x="2069" y="5649"/>
                </a:lnTo>
                <a:lnTo>
                  <a:pt x="2293" y="5705"/>
                </a:lnTo>
                <a:lnTo>
                  <a:pt x="2516" y="5742"/>
                </a:lnTo>
                <a:lnTo>
                  <a:pt x="2740" y="5760"/>
                </a:lnTo>
                <a:lnTo>
                  <a:pt x="2740" y="5481"/>
                </a:lnTo>
                <a:lnTo>
                  <a:pt x="2777" y="5220"/>
                </a:lnTo>
                <a:lnTo>
                  <a:pt x="2833" y="4959"/>
                </a:lnTo>
                <a:lnTo>
                  <a:pt x="2927" y="4698"/>
                </a:lnTo>
                <a:lnTo>
                  <a:pt x="3020" y="4456"/>
                </a:lnTo>
                <a:lnTo>
                  <a:pt x="3132" y="4232"/>
                </a:lnTo>
                <a:lnTo>
                  <a:pt x="3262" y="4008"/>
                </a:lnTo>
                <a:lnTo>
                  <a:pt x="3411" y="3803"/>
                </a:lnTo>
                <a:lnTo>
                  <a:pt x="2871" y="32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5052023" y="2723164"/>
            <a:ext cx="179856" cy="157803"/>
          </a:xfrm>
          <a:custGeom>
            <a:rect b="b" l="l" r="r" t="t"/>
            <a:pathLst>
              <a:path extrusionOk="0" h="5202" w="5929">
                <a:moveTo>
                  <a:pt x="1287" y="1"/>
                </a:moveTo>
                <a:lnTo>
                  <a:pt x="1101" y="19"/>
                </a:lnTo>
                <a:lnTo>
                  <a:pt x="933" y="75"/>
                </a:lnTo>
                <a:lnTo>
                  <a:pt x="784" y="168"/>
                </a:lnTo>
                <a:lnTo>
                  <a:pt x="635" y="280"/>
                </a:lnTo>
                <a:lnTo>
                  <a:pt x="523" y="411"/>
                </a:lnTo>
                <a:lnTo>
                  <a:pt x="448" y="560"/>
                </a:lnTo>
                <a:lnTo>
                  <a:pt x="392" y="746"/>
                </a:lnTo>
                <a:lnTo>
                  <a:pt x="374" y="933"/>
                </a:lnTo>
                <a:lnTo>
                  <a:pt x="374" y="2592"/>
                </a:lnTo>
                <a:lnTo>
                  <a:pt x="280" y="2592"/>
                </a:lnTo>
                <a:lnTo>
                  <a:pt x="224" y="2610"/>
                </a:lnTo>
                <a:lnTo>
                  <a:pt x="169" y="2629"/>
                </a:lnTo>
                <a:lnTo>
                  <a:pt x="75" y="2685"/>
                </a:lnTo>
                <a:lnTo>
                  <a:pt x="19" y="2778"/>
                </a:lnTo>
                <a:lnTo>
                  <a:pt x="1" y="2815"/>
                </a:lnTo>
                <a:lnTo>
                  <a:pt x="1" y="2871"/>
                </a:lnTo>
                <a:lnTo>
                  <a:pt x="1" y="3058"/>
                </a:lnTo>
                <a:lnTo>
                  <a:pt x="1" y="3114"/>
                </a:lnTo>
                <a:lnTo>
                  <a:pt x="19" y="3170"/>
                </a:lnTo>
                <a:lnTo>
                  <a:pt x="75" y="3263"/>
                </a:lnTo>
                <a:lnTo>
                  <a:pt x="169" y="3319"/>
                </a:lnTo>
                <a:lnTo>
                  <a:pt x="224" y="3337"/>
                </a:lnTo>
                <a:lnTo>
                  <a:pt x="374" y="3337"/>
                </a:lnTo>
                <a:lnTo>
                  <a:pt x="374" y="3710"/>
                </a:lnTo>
                <a:lnTo>
                  <a:pt x="374" y="3841"/>
                </a:lnTo>
                <a:lnTo>
                  <a:pt x="392" y="3952"/>
                </a:lnTo>
                <a:lnTo>
                  <a:pt x="430" y="4064"/>
                </a:lnTo>
                <a:lnTo>
                  <a:pt x="467" y="4176"/>
                </a:lnTo>
                <a:lnTo>
                  <a:pt x="523" y="4269"/>
                </a:lnTo>
                <a:lnTo>
                  <a:pt x="579" y="4381"/>
                </a:lnTo>
                <a:lnTo>
                  <a:pt x="653" y="4456"/>
                </a:lnTo>
                <a:lnTo>
                  <a:pt x="746" y="4549"/>
                </a:lnTo>
                <a:lnTo>
                  <a:pt x="746" y="4922"/>
                </a:lnTo>
                <a:lnTo>
                  <a:pt x="746" y="4978"/>
                </a:lnTo>
                <a:lnTo>
                  <a:pt x="765" y="5034"/>
                </a:lnTo>
                <a:lnTo>
                  <a:pt x="821" y="5108"/>
                </a:lnTo>
                <a:lnTo>
                  <a:pt x="914" y="5183"/>
                </a:lnTo>
                <a:lnTo>
                  <a:pt x="951" y="5201"/>
                </a:lnTo>
                <a:lnTo>
                  <a:pt x="1250" y="5201"/>
                </a:lnTo>
                <a:lnTo>
                  <a:pt x="1306" y="5183"/>
                </a:lnTo>
                <a:lnTo>
                  <a:pt x="1399" y="5108"/>
                </a:lnTo>
                <a:lnTo>
                  <a:pt x="1455" y="5034"/>
                </a:lnTo>
                <a:lnTo>
                  <a:pt x="1473" y="4978"/>
                </a:lnTo>
                <a:lnTo>
                  <a:pt x="1473" y="4922"/>
                </a:lnTo>
                <a:lnTo>
                  <a:pt x="1473" y="4828"/>
                </a:lnTo>
                <a:lnTo>
                  <a:pt x="4456" y="4828"/>
                </a:lnTo>
                <a:lnTo>
                  <a:pt x="4456" y="4922"/>
                </a:lnTo>
                <a:lnTo>
                  <a:pt x="4456" y="4978"/>
                </a:lnTo>
                <a:lnTo>
                  <a:pt x="4474" y="5034"/>
                </a:lnTo>
                <a:lnTo>
                  <a:pt x="4530" y="5108"/>
                </a:lnTo>
                <a:lnTo>
                  <a:pt x="4623" y="5183"/>
                </a:lnTo>
                <a:lnTo>
                  <a:pt x="4679" y="5201"/>
                </a:lnTo>
                <a:lnTo>
                  <a:pt x="4978" y="5201"/>
                </a:lnTo>
                <a:lnTo>
                  <a:pt x="5015" y="5183"/>
                </a:lnTo>
                <a:lnTo>
                  <a:pt x="5108" y="5108"/>
                </a:lnTo>
                <a:lnTo>
                  <a:pt x="5164" y="5034"/>
                </a:lnTo>
                <a:lnTo>
                  <a:pt x="5183" y="4978"/>
                </a:lnTo>
                <a:lnTo>
                  <a:pt x="5201" y="4922"/>
                </a:lnTo>
                <a:lnTo>
                  <a:pt x="5201" y="4549"/>
                </a:lnTo>
                <a:lnTo>
                  <a:pt x="5276" y="4456"/>
                </a:lnTo>
                <a:lnTo>
                  <a:pt x="5350" y="4381"/>
                </a:lnTo>
                <a:lnTo>
                  <a:pt x="5406" y="4269"/>
                </a:lnTo>
                <a:lnTo>
                  <a:pt x="5462" y="4176"/>
                </a:lnTo>
                <a:lnTo>
                  <a:pt x="5500" y="4064"/>
                </a:lnTo>
                <a:lnTo>
                  <a:pt x="5537" y="3952"/>
                </a:lnTo>
                <a:lnTo>
                  <a:pt x="5555" y="3841"/>
                </a:lnTo>
                <a:lnTo>
                  <a:pt x="5555" y="3710"/>
                </a:lnTo>
                <a:lnTo>
                  <a:pt x="5555" y="3337"/>
                </a:lnTo>
                <a:lnTo>
                  <a:pt x="5705" y="3337"/>
                </a:lnTo>
                <a:lnTo>
                  <a:pt x="5761" y="3319"/>
                </a:lnTo>
                <a:lnTo>
                  <a:pt x="5854" y="3263"/>
                </a:lnTo>
                <a:lnTo>
                  <a:pt x="5910" y="3170"/>
                </a:lnTo>
                <a:lnTo>
                  <a:pt x="5928" y="3114"/>
                </a:lnTo>
                <a:lnTo>
                  <a:pt x="5928" y="3058"/>
                </a:lnTo>
                <a:lnTo>
                  <a:pt x="5928" y="2871"/>
                </a:lnTo>
                <a:lnTo>
                  <a:pt x="5928" y="2815"/>
                </a:lnTo>
                <a:lnTo>
                  <a:pt x="5910" y="2778"/>
                </a:lnTo>
                <a:lnTo>
                  <a:pt x="5854" y="2685"/>
                </a:lnTo>
                <a:lnTo>
                  <a:pt x="5761" y="2629"/>
                </a:lnTo>
                <a:lnTo>
                  <a:pt x="5705" y="2610"/>
                </a:lnTo>
                <a:lnTo>
                  <a:pt x="5649" y="2592"/>
                </a:lnTo>
                <a:lnTo>
                  <a:pt x="933" y="2592"/>
                </a:lnTo>
                <a:lnTo>
                  <a:pt x="933" y="933"/>
                </a:lnTo>
                <a:lnTo>
                  <a:pt x="933" y="858"/>
                </a:lnTo>
                <a:lnTo>
                  <a:pt x="951" y="784"/>
                </a:lnTo>
                <a:lnTo>
                  <a:pt x="989" y="728"/>
                </a:lnTo>
                <a:lnTo>
                  <a:pt x="1026" y="672"/>
                </a:lnTo>
                <a:lnTo>
                  <a:pt x="1082" y="616"/>
                </a:lnTo>
                <a:lnTo>
                  <a:pt x="1156" y="579"/>
                </a:lnTo>
                <a:lnTo>
                  <a:pt x="1212" y="560"/>
                </a:lnTo>
                <a:lnTo>
                  <a:pt x="1287" y="560"/>
                </a:lnTo>
                <a:lnTo>
                  <a:pt x="1399" y="579"/>
                </a:lnTo>
                <a:lnTo>
                  <a:pt x="1473" y="597"/>
                </a:lnTo>
                <a:lnTo>
                  <a:pt x="1548" y="653"/>
                </a:lnTo>
                <a:lnTo>
                  <a:pt x="1604" y="728"/>
                </a:lnTo>
                <a:lnTo>
                  <a:pt x="1548" y="840"/>
                </a:lnTo>
                <a:lnTo>
                  <a:pt x="1511" y="970"/>
                </a:lnTo>
                <a:lnTo>
                  <a:pt x="1492" y="1100"/>
                </a:lnTo>
                <a:lnTo>
                  <a:pt x="1492" y="1212"/>
                </a:lnTo>
                <a:lnTo>
                  <a:pt x="1511" y="1343"/>
                </a:lnTo>
                <a:lnTo>
                  <a:pt x="1548" y="1473"/>
                </a:lnTo>
                <a:lnTo>
                  <a:pt x="1604" y="1585"/>
                </a:lnTo>
                <a:lnTo>
                  <a:pt x="1697" y="1697"/>
                </a:lnTo>
                <a:lnTo>
                  <a:pt x="1660" y="1734"/>
                </a:lnTo>
                <a:lnTo>
                  <a:pt x="1660" y="1790"/>
                </a:lnTo>
                <a:lnTo>
                  <a:pt x="1660" y="1846"/>
                </a:lnTo>
                <a:lnTo>
                  <a:pt x="1697" y="1883"/>
                </a:lnTo>
                <a:lnTo>
                  <a:pt x="1827" y="2014"/>
                </a:lnTo>
                <a:lnTo>
                  <a:pt x="1865" y="2051"/>
                </a:lnTo>
                <a:lnTo>
                  <a:pt x="1977" y="2051"/>
                </a:lnTo>
                <a:lnTo>
                  <a:pt x="2014" y="2014"/>
                </a:lnTo>
                <a:lnTo>
                  <a:pt x="3132" y="914"/>
                </a:lnTo>
                <a:lnTo>
                  <a:pt x="3151" y="858"/>
                </a:lnTo>
                <a:lnTo>
                  <a:pt x="3170" y="821"/>
                </a:lnTo>
                <a:lnTo>
                  <a:pt x="3151" y="765"/>
                </a:lnTo>
                <a:lnTo>
                  <a:pt x="3132" y="709"/>
                </a:lnTo>
                <a:lnTo>
                  <a:pt x="3002" y="579"/>
                </a:lnTo>
                <a:lnTo>
                  <a:pt x="2946" y="560"/>
                </a:lnTo>
                <a:lnTo>
                  <a:pt x="2890" y="541"/>
                </a:lnTo>
                <a:lnTo>
                  <a:pt x="2853" y="560"/>
                </a:lnTo>
                <a:lnTo>
                  <a:pt x="2797" y="579"/>
                </a:lnTo>
                <a:lnTo>
                  <a:pt x="2722" y="523"/>
                </a:lnTo>
                <a:lnTo>
                  <a:pt x="2629" y="467"/>
                </a:lnTo>
                <a:lnTo>
                  <a:pt x="2536" y="429"/>
                </a:lnTo>
                <a:lnTo>
                  <a:pt x="2443" y="392"/>
                </a:lnTo>
                <a:lnTo>
                  <a:pt x="2349" y="374"/>
                </a:lnTo>
                <a:lnTo>
                  <a:pt x="2163" y="374"/>
                </a:lnTo>
                <a:lnTo>
                  <a:pt x="2051" y="392"/>
                </a:lnTo>
                <a:lnTo>
                  <a:pt x="1995" y="318"/>
                </a:lnTo>
                <a:lnTo>
                  <a:pt x="1921" y="243"/>
                </a:lnTo>
                <a:lnTo>
                  <a:pt x="1827" y="168"/>
                </a:lnTo>
                <a:lnTo>
                  <a:pt x="1734" y="113"/>
                </a:lnTo>
                <a:lnTo>
                  <a:pt x="1622" y="57"/>
                </a:lnTo>
                <a:lnTo>
                  <a:pt x="1529" y="38"/>
                </a:lnTo>
                <a:lnTo>
                  <a:pt x="1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4519401" y="2723164"/>
            <a:ext cx="225055" cy="112573"/>
          </a:xfrm>
          <a:custGeom>
            <a:rect b="b" l="l" r="r" t="t"/>
            <a:pathLst>
              <a:path extrusionOk="0" h="3711" w="7419">
                <a:moveTo>
                  <a:pt x="1100" y="1119"/>
                </a:moveTo>
                <a:lnTo>
                  <a:pt x="1100" y="2592"/>
                </a:lnTo>
                <a:lnTo>
                  <a:pt x="3709" y="2592"/>
                </a:lnTo>
                <a:lnTo>
                  <a:pt x="3709" y="1119"/>
                </a:lnTo>
                <a:close/>
                <a:moveTo>
                  <a:pt x="6300" y="746"/>
                </a:moveTo>
                <a:lnTo>
                  <a:pt x="6300" y="1492"/>
                </a:lnTo>
                <a:lnTo>
                  <a:pt x="6673" y="1492"/>
                </a:lnTo>
                <a:lnTo>
                  <a:pt x="6673" y="2238"/>
                </a:lnTo>
                <a:lnTo>
                  <a:pt x="6300" y="2238"/>
                </a:lnTo>
                <a:lnTo>
                  <a:pt x="6300" y="2964"/>
                </a:lnTo>
                <a:lnTo>
                  <a:pt x="746" y="2964"/>
                </a:lnTo>
                <a:lnTo>
                  <a:pt x="746" y="746"/>
                </a:lnTo>
                <a:close/>
                <a:moveTo>
                  <a:pt x="559" y="1"/>
                </a:moveTo>
                <a:lnTo>
                  <a:pt x="447" y="19"/>
                </a:lnTo>
                <a:lnTo>
                  <a:pt x="336" y="38"/>
                </a:lnTo>
                <a:lnTo>
                  <a:pt x="242" y="94"/>
                </a:lnTo>
                <a:lnTo>
                  <a:pt x="149" y="168"/>
                </a:lnTo>
                <a:lnTo>
                  <a:pt x="93" y="243"/>
                </a:lnTo>
                <a:lnTo>
                  <a:pt x="37" y="336"/>
                </a:lnTo>
                <a:lnTo>
                  <a:pt x="0" y="448"/>
                </a:lnTo>
                <a:lnTo>
                  <a:pt x="0" y="560"/>
                </a:lnTo>
                <a:lnTo>
                  <a:pt x="0" y="3151"/>
                </a:lnTo>
                <a:lnTo>
                  <a:pt x="0" y="3263"/>
                </a:lnTo>
                <a:lnTo>
                  <a:pt x="37" y="3375"/>
                </a:lnTo>
                <a:lnTo>
                  <a:pt x="93" y="3468"/>
                </a:lnTo>
                <a:lnTo>
                  <a:pt x="149" y="3542"/>
                </a:lnTo>
                <a:lnTo>
                  <a:pt x="242" y="3617"/>
                </a:lnTo>
                <a:lnTo>
                  <a:pt x="336" y="3673"/>
                </a:lnTo>
                <a:lnTo>
                  <a:pt x="447" y="3710"/>
                </a:lnTo>
                <a:lnTo>
                  <a:pt x="6599" y="3710"/>
                </a:lnTo>
                <a:lnTo>
                  <a:pt x="6710" y="3673"/>
                </a:lnTo>
                <a:lnTo>
                  <a:pt x="6804" y="3617"/>
                </a:lnTo>
                <a:lnTo>
                  <a:pt x="6878" y="3542"/>
                </a:lnTo>
                <a:lnTo>
                  <a:pt x="6953" y="3468"/>
                </a:lnTo>
                <a:lnTo>
                  <a:pt x="7009" y="3375"/>
                </a:lnTo>
                <a:lnTo>
                  <a:pt x="7046" y="3263"/>
                </a:lnTo>
                <a:lnTo>
                  <a:pt x="7046" y="3151"/>
                </a:lnTo>
                <a:lnTo>
                  <a:pt x="7046" y="2964"/>
                </a:lnTo>
                <a:lnTo>
                  <a:pt x="7195" y="2964"/>
                </a:lnTo>
                <a:lnTo>
                  <a:pt x="7251" y="2946"/>
                </a:lnTo>
                <a:lnTo>
                  <a:pt x="7344" y="2890"/>
                </a:lnTo>
                <a:lnTo>
                  <a:pt x="7400" y="2797"/>
                </a:lnTo>
                <a:lnTo>
                  <a:pt x="7419" y="2741"/>
                </a:lnTo>
                <a:lnTo>
                  <a:pt x="7419" y="2685"/>
                </a:lnTo>
                <a:lnTo>
                  <a:pt x="7419" y="1026"/>
                </a:lnTo>
                <a:lnTo>
                  <a:pt x="7419" y="970"/>
                </a:lnTo>
                <a:lnTo>
                  <a:pt x="7400" y="914"/>
                </a:lnTo>
                <a:lnTo>
                  <a:pt x="7344" y="821"/>
                </a:lnTo>
                <a:lnTo>
                  <a:pt x="7251" y="765"/>
                </a:lnTo>
                <a:lnTo>
                  <a:pt x="7195" y="746"/>
                </a:lnTo>
                <a:lnTo>
                  <a:pt x="7046" y="746"/>
                </a:lnTo>
                <a:lnTo>
                  <a:pt x="7046" y="560"/>
                </a:lnTo>
                <a:lnTo>
                  <a:pt x="7046" y="448"/>
                </a:lnTo>
                <a:lnTo>
                  <a:pt x="7009" y="336"/>
                </a:lnTo>
                <a:lnTo>
                  <a:pt x="6953" y="243"/>
                </a:lnTo>
                <a:lnTo>
                  <a:pt x="6878" y="168"/>
                </a:lnTo>
                <a:lnTo>
                  <a:pt x="6804" y="94"/>
                </a:lnTo>
                <a:lnTo>
                  <a:pt x="6710" y="38"/>
                </a:lnTo>
                <a:lnTo>
                  <a:pt x="6599" y="19"/>
                </a:lnTo>
                <a:lnTo>
                  <a:pt x="64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4542001" y="2745794"/>
            <a:ext cx="179856" cy="67313"/>
          </a:xfrm>
          <a:custGeom>
            <a:rect b="b" l="l" r="r" t="t"/>
            <a:pathLst>
              <a:path extrusionOk="0" fill="none" h="2219" w="5929">
                <a:moveTo>
                  <a:pt x="5555" y="0"/>
                </a:moveTo>
                <a:lnTo>
                  <a:pt x="5555" y="746"/>
                </a:lnTo>
                <a:lnTo>
                  <a:pt x="5928" y="746"/>
                </a:lnTo>
                <a:lnTo>
                  <a:pt x="5928" y="1492"/>
                </a:lnTo>
                <a:lnTo>
                  <a:pt x="5555" y="1492"/>
                </a:lnTo>
                <a:lnTo>
                  <a:pt x="5555" y="2218"/>
                </a:lnTo>
                <a:lnTo>
                  <a:pt x="1" y="2218"/>
                </a:lnTo>
                <a:lnTo>
                  <a:pt x="1" y="0"/>
                </a:lnTo>
                <a:lnTo>
                  <a:pt x="555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4519401" y="2723164"/>
            <a:ext cx="225055" cy="112573"/>
          </a:xfrm>
          <a:custGeom>
            <a:rect b="b" l="l" r="r" t="t"/>
            <a:pathLst>
              <a:path extrusionOk="0" fill="none" h="3711" w="7419">
                <a:moveTo>
                  <a:pt x="6487" y="1"/>
                </a:moveTo>
                <a:lnTo>
                  <a:pt x="559" y="1"/>
                </a:lnTo>
                <a:lnTo>
                  <a:pt x="559" y="1"/>
                </a:lnTo>
                <a:lnTo>
                  <a:pt x="447" y="19"/>
                </a:lnTo>
                <a:lnTo>
                  <a:pt x="336" y="38"/>
                </a:lnTo>
                <a:lnTo>
                  <a:pt x="242" y="94"/>
                </a:lnTo>
                <a:lnTo>
                  <a:pt x="149" y="168"/>
                </a:lnTo>
                <a:lnTo>
                  <a:pt x="93" y="243"/>
                </a:lnTo>
                <a:lnTo>
                  <a:pt x="37" y="336"/>
                </a:lnTo>
                <a:lnTo>
                  <a:pt x="0" y="448"/>
                </a:lnTo>
                <a:lnTo>
                  <a:pt x="0" y="560"/>
                </a:lnTo>
                <a:lnTo>
                  <a:pt x="0" y="3151"/>
                </a:lnTo>
                <a:lnTo>
                  <a:pt x="0" y="3151"/>
                </a:lnTo>
                <a:lnTo>
                  <a:pt x="0" y="3263"/>
                </a:lnTo>
                <a:lnTo>
                  <a:pt x="37" y="3375"/>
                </a:lnTo>
                <a:lnTo>
                  <a:pt x="93" y="3468"/>
                </a:lnTo>
                <a:lnTo>
                  <a:pt x="149" y="3542"/>
                </a:lnTo>
                <a:lnTo>
                  <a:pt x="242" y="3617"/>
                </a:lnTo>
                <a:lnTo>
                  <a:pt x="336" y="3673"/>
                </a:lnTo>
                <a:lnTo>
                  <a:pt x="447" y="3710"/>
                </a:lnTo>
                <a:lnTo>
                  <a:pt x="559" y="3710"/>
                </a:lnTo>
                <a:lnTo>
                  <a:pt x="6487" y="3710"/>
                </a:lnTo>
                <a:lnTo>
                  <a:pt x="6487" y="3710"/>
                </a:lnTo>
                <a:lnTo>
                  <a:pt x="6599" y="3710"/>
                </a:lnTo>
                <a:lnTo>
                  <a:pt x="6710" y="3673"/>
                </a:lnTo>
                <a:lnTo>
                  <a:pt x="6804" y="3617"/>
                </a:lnTo>
                <a:lnTo>
                  <a:pt x="6878" y="3542"/>
                </a:lnTo>
                <a:lnTo>
                  <a:pt x="6953" y="3468"/>
                </a:lnTo>
                <a:lnTo>
                  <a:pt x="7009" y="3375"/>
                </a:lnTo>
                <a:lnTo>
                  <a:pt x="7046" y="3263"/>
                </a:lnTo>
                <a:lnTo>
                  <a:pt x="7046" y="3151"/>
                </a:lnTo>
                <a:lnTo>
                  <a:pt x="7046" y="2964"/>
                </a:lnTo>
                <a:lnTo>
                  <a:pt x="7139" y="2964"/>
                </a:lnTo>
                <a:lnTo>
                  <a:pt x="7139" y="2964"/>
                </a:lnTo>
                <a:lnTo>
                  <a:pt x="7195" y="2964"/>
                </a:lnTo>
                <a:lnTo>
                  <a:pt x="7251" y="2946"/>
                </a:lnTo>
                <a:lnTo>
                  <a:pt x="7344" y="2890"/>
                </a:lnTo>
                <a:lnTo>
                  <a:pt x="7400" y="2797"/>
                </a:lnTo>
                <a:lnTo>
                  <a:pt x="7419" y="2741"/>
                </a:lnTo>
                <a:lnTo>
                  <a:pt x="7419" y="2685"/>
                </a:lnTo>
                <a:lnTo>
                  <a:pt x="7419" y="1026"/>
                </a:lnTo>
                <a:lnTo>
                  <a:pt x="7419" y="1026"/>
                </a:lnTo>
                <a:lnTo>
                  <a:pt x="7419" y="970"/>
                </a:lnTo>
                <a:lnTo>
                  <a:pt x="7400" y="914"/>
                </a:lnTo>
                <a:lnTo>
                  <a:pt x="7344" y="821"/>
                </a:lnTo>
                <a:lnTo>
                  <a:pt x="7251" y="765"/>
                </a:lnTo>
                <a:lnTo>
                  <a:pt x="7195" y="746"/>
                </a:lnTo>
                <a:lnTo>
                  <a:pt x="7139" y="746"/>
                </a:lnTo>
                <a:lnTo>
                  <a:pt x="7046" y="746"/>
                </a:lnTo>
                <a:lnTo>
                  <a:pt x="7046" y="560"/>
                </a:lnTo>
                <a:lnTo>
                  <a:pt x="7046" y="560"/>
                </a:lnTo>
                <a:lnTo>
                  <a:pt x="7046" y="448"/>
                </a:lnTo>
                <a:lnTo>
                  <a:pt x="7009" y="336"/>
                </a:lnTo>
                <a:lnTo>
                  <a:pt x="6953" y="243"/>
                </a:lnTo>
                <a:lnTo>
                  <a:pt x="6878" y="168"/>
                </a:lnTo>
                <a:lnTo>
                  <a:pt x="6804" y="94"/>
                </a:lnTo>
                <a:lnTo>
                  <a:pt x="6710" y="38"/>
                </a:lnTo>
                <a:lnTo>
                  <a:pt x="6599" y="19"/>
                </a:lnTo>
                <a:lnTo>
                  <a:pt x="6487" y="1"/>
                </a:lnTo>
                <a:lnTo>
                  <a:pt x="6487"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4552740" y="2757109"/>
            <a:ext cx="79205" cy="44683"/>
          </a:xfrm>
          <a:custGeom>
            <a:rect b="b" l="l" r="r" t="t"/>
            <a:pathLst>
              <a:path extrusionOk="0" fill="none" h="1473" w="2611">
                <a:moveTo>
                  <a:pt x="2610" y="0"/>
                </a:moveTo>
                <a:lnTo>
                  <a:pt x="1" y="0"/>
                </a:lnTo>
                <a:lnTo>
                  <a:pt x="1" y="1473"/>
                </a:lnTo>
                <a:lnTo>
                  <a:pt x="2610" y="1473"/>
                </a:lnTo>
                <a:lnTo>
                  <a:pt x="261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4097563" y="2723164"/>
            <a:ext cx="157226" cy="157803"/>
          </a:xfrm>
          <a:custGeom>
            <a:rect b="b" l="l" r="r" t="t"/>
            <a:pathLst>
              <a:path extrusionOk="0" h="5202" w="5183">
                <a:moveTo>
                  <a:pt x="4344" y="1492"/>
                </a:moveTo>
                <a:lnTo>
                  <a:pt x="4400" y="1548"/>
                </a:lnTo>
                <a:lnTo>
                  <a:pt x="4437" y="1604"/>
                </a:lnTo>
                <a:lnTo>
                  <a:pt x="4456" y="1678"/>
                </a:lnTo>
                <a:lnTo>
                  <a:pt x="4456" y="3170"/>
                </a:lnTo>
                <a:lnTo>
                  <a:pt x="4437" y="3225"/>
                </a:lnTo>
                <a:lnTo>
                  <a:pt x="4418" y="3263"/>
                </a:lnTo>
                <a:lnTo>
                  <a:pt x="4381" y="3300"/>
                </a:lnTo>
                <a:lnTo>
                  <a:pt x="4344" y="3337"/>
                </a:lnTo>
                <a:lnTo>
                  <a:pt x="3710" y="3617"/>
                </a:lnTo>
                <a:lnTo>
                  <a:pt x="3710" y="1492"/>
                </a:lnTo>
                <a:close/>
                <a:moveTo>
                  <a:pt x="1287" y="1119"/>
                </a:moveTo>
                <a:lnTo>
                  <a:pt x="1361" y="1138"/>
                </a:lnTo>
                <a:lnTo>
                  <a:pt x="1417" y="1175"/>
                </a:lnTo>
                <a:lnTo>
                  <a:pt x="1473" y="1231"/>
                </a:lnTo>
                <a:lnTo>
                  <a:pt x="1473" y="1306"/>
                </a:lnTo>
                <a:lnTo>
                  <a:pt x="1473" y="3896"/>
                </a:lnTo>
                <a:lnTo>
                  <a:pt x="1473" y="3971"/>
                </a:lnTo>
                <a:lnTo>
                  <a:pt x="1417" y="4027"/>
                </a:lnTo>
                <a:lnTo>
                  <a:pt x="1361" y="4064"/>
                </a:lnTo>
                <a:lnTo>
                  <a:pt x="1287" y="4083"/>
                </a:lnTo>
                <a:lnTo>
                  <a:pt x="1212" y="4064"/>
                </a:lnTo>
                <a:lnTo>
                  <a:pt x="1156" y="4027"/>
                </a:lnTo>
                <a:lnTo>
                  <a:pt x="1119" y="3971"/>
                </a:lnTo>
                <a:lnTo>
                  <a:pt x="1101" y="3896"/>
                </a:lnTo>
                <a:lnTo>
                  <a:pt x="1101" y="1306"/>
                </a:lnTo>
                <a:lnTo>
                  <a:pt x="1119" y="1231"/>
                </a:lnTo>
                <a:lnTo>
                  <a:pt x="1156" y="1175"/>
                </a:lnTo>
                <a:lnTo>
                  <a:pt x="1212" y="1138"/>
                </a:lnTo>
                <a:lnTo>
                  <a:pt x="1287" y="1119"/>
                </a:lnTo>
                <a:close/>
                <a:moveTo>
                  <a:pt x="2405" y="1119"/>
                </a:moveTo>
                <a:lnTo>
                  <a:pt x="2480" y="1138"/>
                </a:lnTo>
                <a:lnTo>
                  <a:pt x="2536" y="1175"/>
                </a:lnTo>
                <a:lnTo>
                  <a:pt x="2573" y="1231"/>
                </a:lnTo>
                <a:lnTo>
                  <a:pt x="2592" y="1306"/>
                </a:lnTo>
                <a:lnTo>
                  <a:pt x="2592" y="3896"/>
                </a:lnTo>
                <a:lnTo>
                  <a:pt x="2573" y="3971"/>
                </a:lnTo>
                <a:lnTo>
                  <a:pt x="2536" y="4027"/>
                </a:lnTo>
                <a:lnTo>
                  <a:pt x="2480" y="4064"/>
                </a:lnTo>
                <a:lnTo>
                  <a:pt x="2405" y="4083"/>
                </a:lnTo>
                <a:lnTo>
                  <a:pt x="2331" y="4064"/>
                </a:lnTo>
                <a:lnTo>
                  <a:pt x="2275" y="4027"/>
                </a:lnTo>
                <a:lnTo>
                  <a:pt x="2238" y="3971"/>
                </a:lnTo>
                <a:lnTo>
                  <a:pt x="2219" y="3896"/>
                </a:lnTo>
                <a:lnTo>
                  <a:pt x="2219" y="1306"/>
                </a:lnTo>
                <a:lnTo>
                  <a:pt x="2238" y="1231"/>
                </a:lnTo>
                <a:lnTo>
                  <a:pt x="2275" y="1175"/>
                </a:lnTo>
                <a:lnTo>
                  <a:pt x="2331" y="1138"/>
                </a:lnTo>
                <a:lnTo>
                  <a:pt x="2405" y="1119"/>
                </a:lnTo>
                <a:close/>
                <a:moveTo>
                  <a:pt x="224" y="1"/>
                </a:moveTo>
                <a:lnTo>
                  <a:pt x="169" y="19"/>
                </a:lnTo>
                <a:lnTo>
                  <a:pt x="75" y="75"/>
                </a:lnTo>
                <a:lnTo>
                  <a:pt x="19" y="168"/>
                </a:lnTo>
                <a:lnTo>
                  <a:pt x="1" y="224"/>
                </a:lnTo>
                <a:lnTo>
                  <a:pt x="1" y="280"/>
                </a:lnTo>
                <a:lnTo>
                  <a:pt x="1" y="4922"/>
                </a:lnTo>
                <a:lnTo>
                  <a:pt x="1" y="4978"/>
                </a:lnTo>
                <a:lnTo>
                  <a:pt x="19" y="5034"/>
                </a:lnTo>
                <a:lnTo>
                  <a:pt x="75" y="5108"/>
                </a:lnTo>
                <a:lnTo>
                  <a:pt x="169" y="5183"/>
                </a:lnTo>
                <a:lnTo>
                  <a:pt x="224" y="5201"/>
                </a:lnTo>
                <a:lnTo>
                  <a:pt x="3486" y="5201"/>
                </a:lnTo>
                <a:lnTo>
                  <a:pt x="3542" y="5183"/>
                </a:lnTo>
                <a:lnTo>
                  <a:pt x="3617" y="5108"/>
                </a:lnTo>
                <a:lnTo>
                  <a:pt x="3691" y="5034"/>
                </a:lnTo>
                <a:lnTo>
                  <a:pt x="3710" y="4978"/>
                </a:lnTo>
                <a:lnTo>
                  <a:pt x="3710" y="4922"/>
                </a:lnTo>
                <a:lnTo>
                  <a:pt x="3710" y="4437"/>
                </a:lnTo>
                <a:lnTo>
                  <a:pt x="4642" y="4008"/>
                </a:lnTo>
                <a:lnTo>
                  <a:pt x="4754" y="3952"/>
                </a:lnTo>
                <a:lnTo>
                  <a:pt x="4866" y="3878"/>
                </a:lnTo>
                <a:lnTo>
                  <a:pt x="4959" y="3785"/>
                </a:lnTo>
                <a:lnTo>
                  <a:pt x="5034" y="3673"/>
                </a:lnTo>
                <a:lnTo>
                  <a:pt x="5108" y="3561"/>
                </a:lnTo>
                <a:lnTo>
                  <a:pt x="5145" y="3430"/>
                </a:lnTo>
                <a:lnTo>
                  <a:pt x="5183" y="3300"/>
                </a:lnTo>
                <a:lnTo>
                  <a:pt x="5183" y="3170"/>
                </a:lnTo>
                <a:lnTo>
                  <a:pt x="5183" y="1678"/>
                </a:lnTo>
                <a:lnTo>
                  <a:pt x="5164" y="1492"/>
                </a:lnTo>
                <a:lnTo>
                  <a:pt x="5127" y="1306"/>
                </a:lnTo>
                <a:lnTo>
                  <a:pt x="5034" y="1156"/>
                </a:lnTo>
                <a:lnTo>
                  <a:pt x="4922" y="1007"/>
                </a:lnTo>
                <a:lnTo>
                  <a:pt x="4791" y="895"/>
                </a:lnTo>
                <a:lnTo>
                  <a:pt x="4623" y="821"/>
                </a:lnTo>
                <a:lnTo>
                  <a:pt x="4456" y="765"/>
                </a:lnTo>
                <a:lnTo>
                  <a:pt x="4269" y="746"/>
                </a:lnTo>
                <a:lnTo>
                  <a:pt x="3710" y="746"/>
                </a:lnTo>
                <a:lnTo>
                  <a:pt x="3710" y="280"/>
                </a:lnTo>
                <a:lnTo>
                  <a:pt x="3710" y="224"/>
                </a:lnTo>
                <a:lnTo>
                  <a:pt x="3691" y="168"/>
                </a:lnTo>
                <a:lnTo>
                  <a:pt x="3617" y="75"/>
                </a:lnTo>
                <a:lnTo>
                  <a:pt x="3542" y="19"/>
                </a:lnTo>
                <a:lnTo>
                  <a:pt x="34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663317" y="2723164"/>
            <a:ext cx="157772" cy="180402"/>
          </a:xfrm>
          <a:custGeom>
            <a:rect b="b" l="l" r="r" t="t"/>
            <a:pathLst>
              <a:path extrusionOk="0" h="5947" w="5201">
                <a:moveTo>
                  <a:pt x="2517" y="1"/>
                </a:moveTo>
                <a:lnTo>
                  <a:pt x="2461" y="38"/>
                </a:lnTo>
                <a:lnTo>
                  <a:pt x="2386" y="57"/>
                </a:lnTo>
                <a:lnTo>
                  <a:pt x="2330" y="113"/>
                </a:lnTo>
                <a:lnTo>
                  <a:pt x="2293" y="168"/>
                </a:lnTo>
                <a:lnTo>
                  <a:pt x="2256" y="224"/>
                </a:lnTo>
                <a:lnTo>
                  <a:pt x="2237" y="299"/>
                </a:lnTo>
                <a:lnTo>
                  <a:pt x="2237" y="374"/>
                </a:lnTo>
                <a:lnTo>
                  <a:pt x="2237" y="616"/>
                </a:lnTo>
                <a:lnTo>
                  <a:pt x="2069" y="653"/>
                </a:lnTo>
                <a:lnTo>
                  <a:pt x="1920" y="709"/>
                </a:lnTo>
                <a:lnTo>
                  <a:pt x="1771" y="765"/>
                </a:lnTo>
                <a:lnTo>
                  <a:pt x="1641" y="840"/>
                </a:lnTo>
                <a:lnTo>
                  <a:pt x="1510" y="933"/>
                </a:lnTo>
                <a:lnTo>
                  <a:pt x="1380" y="1026"/>
                </a:lnTo>
                <a:lnTo>
                  <a:pt x="1268" y="1138"/>
                </a:lnTo>
                <a:lnTo>
                  <a:pt x="1175" y="1250"/>
                </a:lnTo>
                <a:lnTo>
                  <a:pt x="1081" y="1361"/>
                </a:lnTo>
                <a:lnTo>
                  <a:pt x="988" y="1492"/>
                </a:lnTo>
                <a:lnTo>
                  <a:pt x="914" y="1641"/>
                </a:lnTo>
                <a:lnTo>
                  <a:pt x="858" y="1772"/>
                </a:lnTo>
                <a:lnTo>
                  <a:pt x="802" y="1921"/>
                </a:lnTo>
                <a:lnTo>
                  <a:pt x="765" y="2088"/>
                </a:lnTo>
                <a:lnTo>
                  <a:pt x="746" y="2256"/>
                </a:lnTo>
                <a:lnTo>
                  <a:pt x="746" y="2405"/>
                </a:lnTo>
                <a:lnTo>
                  <a:pt x="727" y="2815"/>
                </a:lnTo>
                <a:lnTo>
                  <a:pt x="671" y="3170"/>
                </a:lnTo>
                <a:lnTo>
                  <a:pt x="597" y="3430"/>
                </a:lnTo>
                <a:lnTo>
                  <a:pt x="504" y="3673"/>
                </a:lnTo>
                <a:lnTo>
                  <a:pt x="410" y="3841"/>
                </a:lnTo>
                <a:lnTo>
                  <a:pt x="299" y="3990"/>
                </a:lnTo>
                <a:lnTo>
                  <a:pt x="94" y="4195"/>
                </a:lnTo>
                <a:lnTo>
                  <a:pt x="56" y="4269"/>
                </a:lnTo>
                <a:lnTo>
                  <a:pt x="19" y="4325"/>
                </a:lnTo>
                <a:lnTo>
                  <a:pt x="0" y="4381"/>
                </a:lnTo>
                <a:lnTo>
                  <a:pt x="0" y="4456"/>
                </a:lnTo>
                <a:lnTo>
                  <a:pt x="0" y="4530"/>
                </a:lnTo>
                <a:lnTo>
                  <a:pt x="19" y="4586"/>
                </a:lnTo>
                <a:lnTo>
                  <a:pt x="56" y="4661"/>
                </a:lnTo>
                <a:lnTo>
                  <a:pt x="112" y="4717"/>
                </a:lnTo>
                <a:lnTo>
                  <a:pt x="149" y="4754"/>
                </a:lnTo>
                <a:lnTo>
                  <a:pt x="224" y="4791"/>
                </a:lnTo>
                <a:lnTo>
                  <a:pt x="299" y="4810"/>
                </a:lnTo>
                <a:lnTo>
                  <a:pt x="373" y="4828"/>
                </a:lnTo>
                <a:lnTo>
                  <a:pt x="4828" y="4828"/>
                </a:lnTo>
                <a:lnTo>
                  <a:pt x="4903" y="4810"/>
                </a:lnTo>
                <a:lnTo>
                  <a:pt x="4977" y="4791"/>
                </a:lnTo>
                <a:lnTo>
                  <a:pt x="5052" y="4754"/>
                </a:lnTo>
                <a:lnTo>
                  <a:pt x="5089" y="4717"/>
                </a:lnTo>
                <a:lnTo>
                  <a:pt x="5145" y="4661"/>
                </a:lnTo>
                <a:lnTo>
                  <a:pt x="5182" y="4586"/>
                </a:lnTo>
                <a:lnTo>
                  <a:pt x="5201" y="4530"/>
                </a:lnTo>
                <a:lnTo>
                  <a:pt x="5201" y="4456"/>
                </a:lnTo>
                <a:lnTo>
                  <a:pt x="5201" y="4381"/>
                </a:lnTo>
                <a:lnTo>
                  <a:pt x="5182" y="4325"/>
                </a:lnTo>
                <a:lnTo>
                  <a:pt x="5145" y="4269"/>
                </a:lnTo>
                <a:lnTo>
                  <a:pt x="5108" y="4195"/>
                </a:lnTo>
                <a:lnTo>
                  <a:pt x="4903" y="3990"/>
                </a:lnTo>
                <a:lnTo>
                  <a:pt x="4791" y="3841"/>
                </a:lnTo>
                <a:lnTo>
                  <a:pt x="4698" y="3673"/>
                </a:lnTo>
                <a:lnTo>
                  <a:pt x="4604" y="3430"/>
                </a:lnTo>
                <a:lnTo>
                  <a:pt x="4530" y="3170"/>
                </a:lnTo>
                <a:lnTo>
                  <a:pt x="4474" y="2815"/>
                </a:lnTo>
                <a:lnTo>
                  <a:pt x="4455" y="2405"/>
                </a:lnTo>
                <a:lnTo>
                  <a:pt x="4455" y="2256"/>
                </a:lnTo>
                <a:lnTo>
                  <a:pt x="4437" y="2088"/>
                </a:lnTo>
                <a:lnTo>
                  <a:pt x="4399" y="1921"/>
                </a:lnTo>
                <a:lnTo>
                  <a:pt x="4343" y="1772"/>
                </a:lnTo>
                <a:lnTo>
                  <a:pt x="4288" y="1641"/>
                </a:lnTo>
                <a:lnTo>
                  <a:pt x="4213" y="1492"/>
                </a:lnTo>
                <a:lnTo>
                  <a:pt x="4120" y="1361"/>
                </a:lnTo>
                <a:lnTo>
                  <a:pt x="4027" y="1250"/>
                </a:lnTo>
                <a:lnTo>
                  <a:pt x="3933" y="1138"/>
                </a:lnTo>
                <a:lnTo>
                  <a:pt x="3822" y="1026"/>
                </a:lnTo>
                <a:lnTo>
                  <a:pt x="3691" y="933"/>
                </a:lnTo>
                <a:lnTo>
                  <a:pt x="3561" y="840"/>
                </a:lnTo>
                <a:lnTo>
                  <a:pt x="3430" y="765"/>
                </a:lnTo>
                <a:lnTo>
                  <a:pt x="3281" y="709"/>
                </a:lnTo>
                <a:lnTo>
                  <a:pt x="3132" y="653"/>
                </a:lnTo>
                <a:lnTo>
                  <a:pt x="2964" y="616"/>
                </a:lnTo>
                <a:lnTo>
                  <a:pt x="2964" y="374"/>
                </a:lnTo>
                <a:lnTo>
                  <a:pt x="2964" y="299"/>
                </a:lnTo>
                <a:lnTo>
                  <a:pt x="2945" y="224"/>
                </a:lnTo>
                <a:lnTo>
                  <a:pt x="2908" y="168"/>
                </a:lnTo>
                <a:lnTo>
                  <a:pt x="2871" y="113"/>
                </a:lnTo>
                <a:lnTo>
                  <a:pt x="2815" y="57"/>
                </a:lnTo>
                <a:lnTo>
                  <a:pt x="2740" y="38"/>
                </a:lnTo>
                <a:lnTo>
                  <a:pt x="2684" y="1"/>
                </a:lnTo>
                <a:close/>
                <a:moveTo>
                  <a:pt x="1864" y="5201"/>
                </a:moveTo>
                <a:lnTo>
                  <a:pt x="1864" y="5350"/>
                </a:lnTo>
                <a:lnTo>
                  <a:pt x="1920" y="5481"/>
                </a:lnTo>
                <a:lnTo>
                  <a:pt x="1976" y="5611"/>
                </a:lnTo>
                <a:lnTo>
                  <a:pt x="2069" y="5723"/>
                </a:lnTo>
                <a:lnTo>
                  <a:pt x="2181" y="5816"/>
                </a:lnTo>
                <a:lnTo>
                  <a:pt x="2312" y="5891"/>
                </a:lnTo>
                <a:lnTo>
                  <a:pt x="2442" y="5928"/>
                </a:lnTo>
                <a:lnTo>
                  <a:pt x="2591" y="5947"/>
                </a:lnTo>
                <a:lnTo>
                  <a:pt x="2759" y="5928"/>
                </a:lnTo>
                <a:lnTo>
                  <a:pt x="2890" y="5891"/>
                </a:lnTo>
                <a:lnTo>
                  <a:pt x="3020" y="5816"/>
                </a:lnTo>
                <a:lnTo>
                  <a:pt x="3132" y="5723"/>
                </a:lnTo>
                <a:lnTo>
                  <a:pt x="3225" y="5611"/>
                </a:lnTo>
                <a:lnTo>
                  <a:pt x="3281" y="5481"/>
                </a:lnTo>
                <a:lnTo>
                  <a:pt x="3337" y="5350"/>
                </a:lnTo>
                <a:lnTo>
                  <a:pt x="3337" y="52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3198524" y="2723164"/>
            <a:ext cx="225086" cy="135173"/>
          </a:xfrm>
          <a:custGeom>
            <a:rect b="b" l="l" r="r" t="t"/>
            <a:pathLst>
              <a:path extrusionOk="0" h="4456" w="7420">
                <a:moveTo>
                  <a:pt x="2163" y="2349"/>
                </a:moveTo>
                <a:lnTo>
                  <a:pt x="2237" y="2443"/>
                </a:lnTo>
                <a:lnTo>
                  <a:pt x="2312" y="2554"/>
                </a:lnTo>
                <a:lnTo>
                  <a:pt x="2349" y="2666"/>
                </a:lnTo>
                <a:lnTo>
                  <a:pt x="2386" y="2778"/>
                </a:lnTo>
                <a:lnTo>
                  <a:pt x="1883" y="2778"/>
                </a:lnTo>
                <a:lnTo>
                  <a:pt x="2163" y="2349"/>
                </a:lnTo>
                <a:close/>
                <a:moveTo>
                  <a:pt x="4232" y="1399"/>
                </a:moveTo>
                <a:lnTo>
                  <a:pt x="3374" y="2778"/>
                </a:lnTo>
                <a:lnTo>
                  <a:pt x="2964" y="2778"/>
                </a:lnTo>
                <a:lnTo>
                  <a:pt x="2927" y="2648"/>
                </a:lnTo>
                <a:lnTo>
                  <a:pt x="2890" y="2517"/>
                </a:lnTo>
                <a:lnTo>
                  <a:pt x="2852" y="2387"/>
                </a:lnTo>
                <a:lnTo>
                  <a:pt x="2796" y="2275"/>
                </a:lnTo>
                <a:lnTo>
                  <a:pt x="2722" y="2163"/>
                </a:lnTo>
                <a:lnTo>
                  <a:pt x="2647" y="2051"/>
                </a:lnTo>
                <a:lnTo>
                  <a:pt x="2554" y="1958"/>
                </a:lnTo>
                <a:lnTo>
                  <a:pt x="2461" y="1865"/>
                </a:lnTo>
                <a:lnTo>
                  <a:pt x="2759" y="1399"/>
                </a:lnTo>
                <a:close/>
                <a:moveTo>
                  <a:pt x="1473" y="2051"/>
                </a:moveTo>
                <a:lnTo>
                  <a:pt x="1678" y="2070"/>
                </a:lnTo>
                <a:lnTo>
                  <a:pt x="1156" y="2909"/>
                </a:lnTo>
                <a:lnTo>
                  <a:pt x="1119" y="2983"/>
                </a:lnTo>
                <a:lnTo>
                  <a:pt x="1119" y="3058"/>
                </a:lnTo>
                <a:lnTo>
                  <a:pt x="1119" y="3132"/>
                </a:lnTo>
                <a:lnTo>
                  <a:pt x="1137" y="3207"/>
                </a:lnTo>
                <a:lnTo>
                  <a:pt x="1193" y="3263"/>
                </a:lnTo>
                <a:lnTo>
                  <a:pt x="1249" y="3300"/>
                </a:lnTo>
                <a:lnTo>
                  <a:pt x="1305" y="3337"/>
                </a:lnTo>
                <a:lnTo>
                  <a:pt x="2330" y="3337"/>
                </a:lnTo>
                <a:lnTo>
                  <a:pt x="2274" y="3468"/>
                </a:lnTo>
                <a:lnTo>
                  <a:pt x="2200" y="3561"/>
                </a:lnTo>
                <a:lnTo>
                  <a:pt x="2107" y="3654"/>
                </a:lnTo>
                <a:lnTo>
                  <a:pt x="1995" y="3747"/>
                </a:lnTo>
                <a:lnTo>
                  <a:pt x="1883" y="3803"/>
                </a:lnTo>
                <a:lnTo>
                  <a:pt x="1753" y="3859"/>
                </a:lnTo>
                <a:lnTo>
                  <a:pt x="1622" y="3896"/>
                </a:lnTo>
                <a:lnTo>
                  <a:pt x="1473" y="3896"/>
                </a:lnTo>
                <a:lnTo>
                  <a:pt x="1287" y="3878"/>
                </a:lnTo>
                <a:lnTo>
                  <a:pt x="1119" y="3822"/>
                </a:lnTo>
                <a:lnTo>
                  <a:pt x="970" y="3747"/>
                </a:lnTo>
                <a:lnTo>
                  <a:pt x="821" y="3636"/>
                </a:lnTo>
                <a:lnTo>
                  <a:pt x="709" y="3486"/>
                </a:lnTo>
                <a:lnTo>
                  <a:pt x="634" y="3337"/>
                </a:lnTo>
                <a:lnTo>
                  <a:pt x="578" y="3151"/>
                </a:lnTo>
                <a:lnTo>
                  <a:pt x="560" y="2964"/>
                </a:lnTo>
                <a:lnTo>
                  <a:pt x="578" y="2778"/>
                </a:lnTo>
                <a:lnTo>
                  <a:pt x="634" y="2610"/>
                </a:lnTo>
                <a:lnTo>
                  <a:pt x="709" y="2461"/>
                </a:lnTo>
                <a:lnTo>
                  <a:pt x="821" y="2312"/>
                </a:lnTo>
                <a:lnTo>
                  <a:pt x="970" y="2200"/>
                </a:lnTo>
                <a:lnTo>
                  <a:pt x="1119" y="2107"/>
                </a:lnTo>
                <a:lnTo>
                  <a:pt x="1287" y="2070"/>
                </a:lnTo>
                <a:lnTo>
                  <a:pt x="1473" y="2051"/>
                </a:lnTo>
                <a:close/>
                <a:moveTo>
                  <a:pt x="5928" y="2051"/>
                </a:moveTo>
                <a:lnTo>
                  <a:pt x="6114" y="2070"/>
                </a:lnTo>
                <a:lnTo>
                  <a:pt x="6301" y="2107"/>
                </a:lnTo>
                <a:lnTo>
                  <a:pt x="6450" y="2200"/>
                </a:lnTo>
                <a:lnTo>
                  <a:pt x="6599" y="2312"/>
                </a:lnTo>
                <a:lnTo>
                  <a:pt x="6711" y="2461"/>
                </a:lnTo>
                <a:lnTo>
                  <a:pt x="6785" y="2610"/>
                </a:lnTo>
                <a:lnTo>
                  <a:pt x="6841" y="2778"/>
                </a:lnTo>
                <a:lnTo>
                  <a:pt x="6860" y="2964"/>
                </a:lnTo>
                <a:lnTo>
                  <a:pt x="6841" y="3170"/>
                </a:lnTo>
                <a:lnTo>
                  <a:pt x="6785" y="3337"/>
                </a:lnTo>
                <a:lnTo>
                  <a:pt x="6692" y="3505"/>
                </a:lnTo>
                <a:lnTo>
                  <a:pt x="6580" y="3636"/>
                </a:lnTo>
                <a:lnTo>
                  <a:pt x="6431" y="3747"/>
                </a:lnTo>
                <a:lnTo>
                  <a:pt x="6263" y="3841"/>
                </a:lnTo>
                <a:lnTo>
                  <a:pt x="6077" y="3896"/>
                </a:lnTo>
                <a:lnTo>
                  <a:pt x="5891" y="3896"/>
                </a:lnTo>
                <a:lnTo>
                  <a:pt x="5704" y="3878"/>
                </a:lnTo>
                <a:lnTo>
                  <a:pt x="5555" y="3822"/>
                </a:lnTo>
                <a:lnTo>
                  <a:pt x="5406" y="3729"/>
                </a:lnTo>
                <a:lnTo>
                  <a:pt x="5275" y="3617"/>
                </a:lnTo>
                <a:lnTo>
                  <a:pt x="5164" y="3486"/>
                </a:lnTo>
                <a:lnTo>
                  <a:pt x="5089" y="3337"/>
                </a:lnTo>
                <a:lnTo>
                  <a:pt x="5033" y="3188"/>
                </a:lnTo>
                <a:lnTo>
                  <a:pt x="5015" y="3002"/>
                </a:lnTo>
                <a:lnTo>
                  <a:pt x="5015" y="2834"/>
                </a:lnTo>
                <a:lnTo>
                  <a:pt x="5070" y="2666"/>
                </a:lnTo>
                <a:lnTo>
                  <a:pt x="5126" y="2498"/>
                </a:lnTo>
                <a:lnTo>
                  <a:pt x="5238" y="2368"/>
                </a:lnTo>
                <a:lnTo>
                  <a:pt x="5741" y="3188"/>
                </a:lnTo>
                <a:lnTo>
                  <a:pt x="5797" y="3244"/>
                </a:lnTo>
                <a:lnTo>
                  <a:pt x="5872" y="3281"/>
                </a:lnTo>
                <a:lnTo>
                  <a:pt x="5928" y="3281"/>
                </a:lnTo>
                <a:lnTo>
                  <a:pt x="6002" y="3263"/>
                </a:lnTo>
                <a:lnTo>
                  <a:pt x="6170" y="3151"/>
                </a:lnTo>
                <a:lnTo>
                  <a:pt x="6207" y="3114"/>
                </a:lnTo>
                <a:lnTo>
                  <a:pt x="6245" y="3039"/>
                </a:lnTo>
                <a:lnTo>
                  <a:pt x="6245" y="2964"/>
                </a:lnTo>
                <a:lnTo>
                  <a:pt x="6226" y="2909"/>
                </a:lnTo>
                <a:lnTo>
                  <a:pt x="5704" y="2070"/>
                </a:lnTo>
                <a:lnTo>
                  <a:pt x="5816" y="2051"/>
                </a:lnTo>
                <a:close/>
                <a:moveTo>
                  <a:pt x="3523" y="1"/>
                </a:moveTo>
                <a:lnTo>
                  <a:pt x="3449" y="19"/>
                </a:lnTo>
                <a:lnTo>
                  <a:pt x="3393" y="57"/>
                </a:lnTo>
                <a:lnTo>
                  <a:pt x="3356" y="113"/>
                </a:lnTo>
                <a:lnTo>
                  <a:pt x="3337" y="187"/>
                </a:lnTo>
                <a:lnTo>
                  <a:pt x="3337" y="374"/>
                </a:lnTo>
                <a:lnTo>
                  <a:pt x="3356" y="448"/>
                </a:lnTo>
                <a:lnTo>
                  <a:pt x="3393" y="504"/>
                </a:lnTo>
                <a:lnTo>
                  <a:pt x="3449" y="541"/>
                </a:lnTo>
                <a:lnTo>
                  <a:pt x="3523" y="560"/>
                </a:lnTo>
                <a:lnTo>
                  <a:pt x="4120" y="560"/>
                </a:lnTo>
                <a:lnTo>
                  <a:pt x="4288" y="840"/>
                </a:lnTo>
                <a:lnTo>
                  <a:pt x="2964" y="840"/>
                </a:lnTo>
                <a:lnTo>
                  <a:pt x="2964" y="653"/>
                </a:lnTo>
                <a:lnTo>
                  <a:pt x="2946" y="579"/>
                </a:lnTo>
                <a:lnTo>
                  <a:pt x="2908" y="523"/>
                </a:lnTo>
                <a:lnTo>
                  <a:pt x="2852" y="485"/>
                </a:lnTo>
                <a:lnTo>
                  <a:pt x="2778" y="467"/>
                </a:lnTo>
                <a:lnTo>
                  <a:pt x="1715" y="467"/>
                </a:lnTo>
                <a:lnTo>
                  <a:pt x="1659" y="485"/>
                </a:lnTo>
                <a:lnTo>
                  <a:pt x="1566" y="541"/>
                </a:lnTo>
                <a:lnTo>
                  <a:pt x="1510" y="634"/>
                </a:lnTo>
                <a:lnTo>
                  <a:pt x="1492" y="690"/>
                </a:lnTo>
                <a:lnTo>
                  <a:pt x="1492" y="746"/>
                </a:lnTo>
                <a:lnTo>
                  <a:pt x="1510" y="858"/>
                </a:lnTo>
                <a:lnTo>
                  <a:pt x="1566" y="933"/>
                </a:lnTo>
                <a:lnTo>
                  <a:pt x="1659" y="1007"/>
                </a:lnTo>
                <a:lnTo>
                  <a:pt x="1753" y="1026"/>
                </a:lnTo>
                <a:lnTo>
                  <a:pt x="2330" y="1026"/>
                </a:lnTo>
                <a:lnTo>
                  <a:pt x="1976" y="1566"/>
                </a:lnTo>
                <a:lnTo>
                  <a:pt x="1734" y="1511"/>
                </a:lnTo>
                <a:lnTo>
                  <a:pt x="1622" y="1492"/>
                </a:lnTo>
                <a:lnTo>
                  <a:pt x="1342" y="1492"/>
                </a:lnTo>
                <a:lnTo>
                  <a:pt x="1193" y="1511"/>
                </a:lnTo>
                <a:lnTo>
                  <a:pt x="1044" y="1548"/>
                </a:lnTo>
                <a:lnTo>
                  <a:pt x="914" y="1604"/>
                </a:lnTo>
                <a:lnTo>
                  <a:pt x="783" y="1660"/>
                </a:lnTo>
                <a:lnTo>
                  <a:pt x="653" y="1734"/>
                </a:lnTo>
                <a:lnTo>
                  <a:pt x="541" y="1827"/>
                </a:lnTo>
                <a:lnTo>
                  <a:pt x="429" y="1921"/>
                </a:lnTo>
                <a:lnTo>
                  <a:pt x="336" y="2014"/>
                </a:lnTo>
                <a:lnTo>
                  <a:pt x="261" y="2144"/>
                </a:lnTo>
                <a:lnTo>
                  <a:pt x="187" y="2256"/>
                </a:lnTo>
                <a:lnTo>
                  <a:pt x="112" y="2387"/>
                </a:lnTo>
                <a:lnTo>
                  <a:pt x="75" y="2517"/>
                </a:lnTo>
                <a:lnTo>
                  <a:pt x="38" y="2666"/>
                </a:lnTo>
                <a:lnTo>
                  <a:pt x="0" y="2815"/>
                </a:lnTo>
                <a:lnTo>
                  <a:pt x="0" y="2964"/>
                </a:lnTo>
                <a:lnTo>
                  <a:pt x="0" y="3114"/>
                </a:lnTo>
                <a:lnTo>
                  <a:pt x="19" y="3263"/>
                </a:lnTo>
                <a:lnTo>
                  <a:pt x="56" y="3412"/>
                </a:lnTo>
                <a:lnTo>
                  <a:pt x="112" y="3542"/>
                </a:lnTo>
                <a:lnTo>
                  <a:pt x="168" y="3673"/>
                </a:lnTo>
                <a:lnTo>
                  <a:pt x="243" y="3803"/>
                </a:lnTo>
                <a:lnTo>
                  <a:pt x="336" y="3915"/>
                </a:lnTo>
                <a:lnTo>
                  <a:pt x="429" y="4027"/>
                </a:lnTo>
                <a:lnTo>
                  <a:pt x="541" y="4120"/>
                </a:lnTo>
                <a:lnTo>
                  <a:pt x="653" y="4195"/>
                </a:lnTo>
                <a:lnTo>
                  <a:pt x="765" y="4269"/>
                </a:lnTo>
                <a:lnTo>
                  <a:pt x="895" y="4344"/>
                </a:lnTo>
                <a:lnTo>
                  <a:pt x="1044" y="4381"/>
                </a:lnTo>
                <a:lnTo>
                  <a:pt x="1175" y="4418"/>
                </a:lnTo>
                <a:lnTo>
                  <a:pt x="1324" y="4456"/>
                </a:lnTo>
                <a:lnTo>
                  <a:pt x="1473" y="4456"/>
                </a:lnTo>
                <a:lnTo>
                  <a:pt x="1734" y="4437"/>
                </a:lnTo>
                <a:lnTo>
                  <a:pt x="1976" y="4381"/>
                </a:lnTo>
                <a:lnTo>
                  <a:pt x="2200" y="4269"/>
                </a:lnTo>
                <a:lnTo>
                  <a:pt x="2405" y="4139"/>
                </a:lnTo>
                <a:lnTo>
                  <a:pt x="2573" y="3971"/>
                </a:lnTo>
                <a:lnTo>
                  <a:pt x="2722" y="3785"/>
                </a:lnTo>
                <a:lnTo>
                  <a:pt x="2834" y="3580"/>
                </a:lnTo>
                <a:lnTo>
                  <a:pt x="2927" y="3337"/>
                </a:lnTo>
                <a:lnTo>
                  <a:pt x="3598" y="3337"/>
                </a:lnTo>
                <a:lnTo>
                  <a:pt x="3654" y="3300"/>
                </a:lnTo>
                <a:lnTo>
                  <a:pt x="3710" y="3263"/>
                </a:lnTo>
                <a:lnTo>
                  <a:pt x="3766" y="3207"/>
                </a:lnTo>
                <a:lnTo>
                  <a:pt x="4754" y="1604"/>
                </a:lnTo>
                <a:lnTo>
                  <a:pt x="4940" y="1883"/>
                </a:lnTo>
                <a:lnTo>
                  <a:pt x="4828" y="1995"/>
                </a:lnTo>
                <a:lnTo>
                  <a:pt x="4735" y="2107"/>
                </a:lnTo>
                <a:lnTo>
                  <a:pt x="4642" y="2238"/>
                </a:lnTo>
                <a:lnTo>
                  <a:pt x="4586" y="2368"/>
                </a:lnTo>
                <a:lnTo>
                  <a:pt x="4530" y="2517"/>
                </a:lnTo>
                <a:lnTo>
                  <a:pt x="4493" y="2666"/>
                </a:lnTo>
                <a:lnTo>
                  <a:pt x="4455" y="2815"/>
                </a:lnTo>
                <a:lnTo>
                  <a:pt x="4455" y="2983"/>
                </a:lnTo>
                <a:lnTo>
                  <a:pt x="4455" y="3114"/>
                </a:lnTo>
                <a:lnTo>
                  <a:pt x="4493" y="3263"/>
                </a:lnTo>
                <a:lnTo>
                  <a:pt x="4530" y="3412"/>
                </a:lnTo>
                <a:lnTo>
                  <a:pt x="4567" y="3542"/>
                </a:lnTo>
                <a:lnTo>
                  <a:pt x="4642" y="3673"/>
                </a:lnTo>
                <a:lnTo>
                  <a:pt x="4716" y="3785"/>
                </a:lnTo>
                <a:lnTo>
                  <a:pt x="4791" y="3915"/>
                </a:lnTo>
                <a:lnTo>
                  <a:pt x="4884" y="4008"/>
                </a:lnTo>
                <a:lnTo>
                  <a:pt x="4996" y="4102"/>
                </a:lnTo>
                <a:lnTo>
                  <a:pt x="5108" y="4195"/>
                </a:lnTo>
                <a:lnTo>
                  <a:pt x="5220" y="4269"/>
                </a:lnTo>
                <a:lnTo>
                  <a:pt x="5350" y="4325"/>
                </a:lnTo>
                <a:lnTo>
                  <a:pt x="5499" y="4381"/>
                </a:lnTo>
                <a:lnTo>
                  <a:pt x="5630" y="4418"/>
                </a:lnTo>
                <a:lnTo>
                  <a:pt x="5779" y="4456"/>
                </a:lnTo>
                <a:lnTo>
                  <a:pt x="6077" y="4456"/>
                </a:lnTo>
                <a:lnTo>
                  <a:pt x="6226" y="4437"/>
                </a:lnTo>
                <a:lnTo>
                  <a:pt x="6357" y="4400"/>
                </a:lnTo>
                <a:lnTo>
                  <a:pt x="6506" y="4344"/>
                </a:lnTo>
                <a:lnTo>
                  <a:pt x="6636" y="4288"/>
                </a:lnTo>
                <a:lnTo>
                  <a:pt x="6748" y="4213"/>
                </a:lnTo>
                <a:lnTo>
                  <a:pt x="6879" y="4120"/>
                </a:lnTo>
                <a:lnTo>
                  <a:pt x="6972" y="4027"/>
                </a:lnTo>
                <a:lnTo>
                  <a:pt x="7065" y="3934"/>
                </a:lnTo>
                <a:lnTo>
                  <a:pt x="7158" y="3822"/>
                </a:lnTo>
                <a:lnTo>
                  <a:pt x="7233" y="3691"/>
                </a:lnTo>
                <a:lnTo>
                  <a:pt x="7307" y="3561"/>
                </a:lnTo>
                <a:lnTo>
                  <a:pt x="7345" y="3430"/>
                </a:lnTo>
                <a:lnTo>
                  <a:pt x="7382" y="3300"/>
                </a:lnTo>
                <a:lnTo>
                  <a:pt x="7419" y="3151"/>
                </a:lnTo>
                <a:lnTo>
                  <a:pt x="7419" y="3002"/>
                </a:lnTo>
                <a:lnTo>
                  <a:pt x="7419" y="2834"/>
                </a:lnTo>
                <a:lnTo>
                  <a:pt x="7400" y="2685"/>
                </a:lnTo>
                <a:lnTo>
                  <a:pt x="7363" y="2554"/>
                </a:lnTo>
                <a:lnTo>
                  <a:pt x="7307" y="2405"/>
                </a:lnTo>
                <a:lnTo>
                  <a:pt x="7251" y="2275"/>
                </a:lnTo>
                <a:lnTo>
                  <a:pt x="7177" y="2163"/>
                </a:lnTo>
                <a:lnTo>
                  <a:pt x="7084" y="2032"/>
                </a:lnTo>
                <a:lnTo>
                  <a:pt x="6990" y="1939"/>
                </a:lnTo>
                <a:lnTo>
                  <a:pt x="6897" y="1827"/>
                </a:lnTo>
                <a:lnTo>
                  <a:pt x="6785" y="1753"/>
                </a:lnTo>
                <a:lnTo>
                  <a:pt x="6655" y="1678"/>
                </a:lnTo>
                <a:lnTo>
                  <a:pt x="6524" y="1604"/>
                </a:lnTo>
                <a:lnTo>
                  <a:pt x="6394" y="1548"/>
                </a:lnTo>
                <a:lnTo>
                  <a:pt x="6245" y="1511"/>
                </a:lnTo>
                <a:lnTo>
                  <a:pt x="6096" y="1492"/>
                </a:lnTo>
                <a:lnTo>
                  <a:pt x="5797" y="1492"/>
                </a:lnTo>
                <a:lnTo>
                  <a:pt x="5667" y="1511"/>
                </a:lnTo>
                <a:lnTo>
                  <a:pt x="5536" y="1548"/>
                </a:lnTo>
                <a:lnTo>
                  <a:pt x="5406" y="1585"/>
                </a:lnTo>
                <a:lnTo>
                  <a:pt x="4511" y="131"/>
                </a:lnTo>
                <a:lnTo>
                  <a:pt x="4455" y="75"/>
                </a:lnTo>
                <a:lnTo>
                  <a:pt x="4399" y="38"/>
                </a:lnTo>
                <a:lnTo>
                  <a:pt x="4343" y="19"/>
                </a:lnTo>
                <a:lnTo>
                  <a:pt x="42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2773319" y="2723164"/>
            <a:ext cx="157772" cy="180402"/>
          </a:xfrm>
          <a:custGeom>
            <a:rect b="b" l="l" r="r" t="t"/>
            <a:pathLst>
              <a:path extrusionOk="0" h="5947" w="5201">
                <a:moveTo>
                  <a:pt x="1119" y="1"/>
                </a:moveTo>
                <a:lnTo>
                  <a:pt x="1100" y="150"/>
                </a:lnTo>
                <a:lnTo>
                  <a:pt x="1063" y="262"/>
                </a:lnTo>
                <a:lnTo>
                  <a:pt x="1007" y="355"/>
                </a:lnTo>
                <a:lnTo>
                  <a:pt x="932" y="411"/>
                </a:lnTo>
                <a:lnTo>
                  <a:pt x="858" y="467"/>
                </a:lnTo>
                <a:lnTo>
                  <a:pt x="802" y="541"/>
                </a:lnTo>
                <a:lnTo>
                  <a:pt x="764" y="634"/>
                </a:lnTo>
                <a:lnTo>
                  <a:pt x="746" y="746"/>
                </a:lnTo>
                <a:lnTo>
                  <a:pt x="746" y="821"/>
                </a:lnTo>
                <a:lnTo>
                  <a:pt x="764" y="895"/>
                </a:lnTo>
                <a:lnTo>
                  <a:pt x="802" y="951"/>
                </a:lnTo>
                <a:lnTo>
                  <a:pt x="858" y="1007"/>
                </a:lnTo>
                <a:lnTo>
                  <a:pt x="914" y="1045"/>
                </a:lnTo>
                <a:lnTo>
                  <a:pt x="970" y="1082"/>
                </a:lnTo>
                <a:lnTo>
                  <a:pt x="1044" y="1100"/>
                </a:lnTo>
                <a:lnTo>
                  <a:pt x="1119" y="1119"/>
                </a:lnTo>
                <a:lnTo>
                  <a:pt x="1193" y="1100"/>
                </a:lnTo>
                <a:lnTo>
                  <a:pt x="1268" y="1082"/>
                </a:lnTo>
                <a:lnTo>
                  <a:pt x="1324" y="1045"/>
                </a:lnTo>
                <a:lnTo>
                  <a:pt x="1380" y="1007"/>
                </a:lnTo>
                <a:lnTo>
                  <a:pt x="1417" y="933"/>
                </a:lnTo>
                <a:lnTo>
                  <a:pt x="1454" y="858"/>
                </a:lnTo>
                <a:lnTo>
                  <a:pt x="1473" y="765"/>
                </a:lnTo>
                <a:lnTo>
                  <a:pt x="1491" y="653"/>
                </a:lnTo>
                <a:lnTo>
                  <a:pt x="1473" y="541"/>
                </a:lnTo>
                <a:lnTo>
                  <a:pt x="1454" y="411"/>
                </a:lnTo>
                <a:lnTo>
                  <a:pt x="1398" y="318"/>
                </a:lnTo>
                <a:lnTo>
                  <a:pt x="1361" y="206"/>
                </a:lnTo>
                <a:lnTo>
                  <a:pt x="1286" y="131"/>
                </a:lnTo>
                <a:lnTo>
                  <a:pt x="1230" y="57"/>
                </a:lnTo>
                <a:lnTo>
                  <a:pt x="1175" y="19"/>
                </a:lnTo>
                <a:lnTo>
                  <a:pt x="1119" y="1"/>
                </a:lnTo>
                <a:close/>
                <a:moveTo>
                  <a:pt x="2610" y="1"/>
                </a:moveTo>
                <a:lnTo>
                  <a:pt x="2591" y="150"/>
                </a:lnTo>
                <a:lnTo>
                  <a:pt x="2535" y="262"/>
                </a:lnTo>
                <a:lnTo>
                  <a:pt x="2479" y="355"/>
                </a:lnTo>
                <a:lnTo>
                  <a:pt x="2423" y="411"/>
                </a:lnTo>
                <a:lnTo>
                  <a:pt x="2349" y="467"/>
                </a:lnTo>
                <a:lnTo>
                  <a:pt x="2293" y="541"/>
                </a:lnTo>
                <a:lnTo>
                  <a:pt x="2237" y="634"/>
                </a:lnTo>
                <a:lnTo>
                  <a:pt x="2237" y="746"/>
                </a:lnTo>
                <a:lnTo>
                  <a:pt x="2237" y="821"/>
                </a:lnTo>
                <a:lnTo>
                  <a:pt x="2256" y="895"/>
                </a:lnTo>
                <a:lnTo>
                  <a:pt x="2293" y="951"/>
                </a:lnTo>
                <a:lnTo>
                  <a:pt x="2330" y="1007"/>
                </a:lnTo>
                <a:lnTo>
                  <a:pt x="2386" y="1045"/>
                </a:lnTo>
                <a:lnTo>
                  <a:pt x="2461" y="1082"/>
                </a:lnTo>
                <a:lnTo>
                  <a:pt x="2517" y="1100"/>
                </a:lnTo>
                <a:lnTo>
                  <a:pt x="2610" y="1119"/>
                </a:lnTo>
                <a:lnTo>
                  <a:pt x="2684" y="1100"/>
                </a:lnTo>
                <a:lnTo>
                  <a:pt x="2740" y="1082"/>
                </a:lnTo>
                <a:lnTo>
                  <a:pt x="2815" y="1045"/>
                </a:lnTo>
                <a:lnTo>
                  <a:pt x="2871" y="1007"/>
                </a:lnTo>
                <a:lnTo>
                  <a:pt x="2908" y="933"/>
                </a:lnTo>
                <a:lnTo>
                  <a:pt x="2945" y="858"/>
                </a:lnTo>
                <a:lnTo>
                  <a:pt x="2964" y="765"/>
                </a:lnTo>
                <a:lnTo>
                  <a:pt x="2964" y="653"/>
                </a:lnTo>
                <a:lnTo>
                  <a:pt x="2964" y="541"/>
                </a:lnTo>
                <a:lnTo>
                  <a:pt x="2927" y="411"/>
                </a:lnTo>
                <a:lnTo>
                  <a:pt x="2889" y="318"/>
                </a:lnTo>
                <a:lnTo>
                  <a:pt x="2834" y="206"/>
                </a:lnTo>
                <a:lnTo>
                  <a:pt x="2778" y="131"/>
                </a:lnTo>
                <a:lnTo>
                  <a:pt x="2722" y="57"/>
                </a:lnTo>
                <a:lnTo>
                  <a:pt x="2666" y="19"/>
                </a:lnTo>
                <a:lnTo>
                  <a:pt x="2610" y="1"/>
                </a:lnTo>
                <a:close/>
                <a:moveTo>
                  <a:pt x="4082" y="1"/>
                </a:moveTo>
                <a:lnTo>
                  <a:pt x="4064" y="150"/>
                </a:lnTo>
                <a:lnTo>
                  <a:pt x="4026" y="262"/>
                </a:lnTo>
                <a:lnTo>
                  <a:pt x="3971" y="355"/>
                </a:lnTo>
                <a:lnTo>
                  <a:pt x="3896" y="411"/>
                </a:lnTo>
                <a:lnTo>
                  <a:pt x="3840" y="467"/>
                </a:lnTo>
                <a:lnTo>
                  <a:pt x="3766" y="541"/>
                </a:lnTo>
                <a:lnTo>
                  <a:pt x="3728" y="634"/>
                </a:lnTo>
                <a:lnTo>
                  <a:pt x="3710" y="746"/>
                </a:lnTo>
                <a:lnTo>
                  <a:pt x="3728" y="821"/>
                </a:lnTo>
                <a:lnTo>
                  <a:pt x="3747" y="895"/>
                </a:lnTo>
                <a:lnTo>
                  <a:pt x="3784" y="951"/>
                </a:lnTo>
                <a:lnTo>
                  <a:pt x="3821" y="1007"/>
                </a:lnTo>
                <a:lnTo>
                  <a:pt x="3877" y="1045"/>
                </a:lnTo>
                <a:lnTo>
                  <a:pt x="3933" y="1082"/>
                </a:lnTo>
                <a:lnTo>
                  <a:pt x="4008" y="1100"/>
                </a:lnTo>
                <a:lnTo>
                  <a:pt x="4082" y="1119"/>
                </a:lnTo>
                <a:lnTo>
                  <a:pt x="4157" y="1100"/>
                </a:lnTo>
                <a:lnTo>
                  <a:pt x="4231" y="1082"/>
                </a:lnTo>
                <a:lnTo>
                  <a:pt x="4287" y="1045"/>
                </a:lnTo>
                <a:lnTo>
                  <a:pt x="4343" y="1007"/>
                </a:lnTo>
                <a:lnTo>
                  <a:pt x="4399" y="933"/>
                </a:lnTo>
                <a:lnTo>
                  <a:pt x="4437" y="858"/>
                </a:lnTo>
                <a:lnTo>
                  <a:pt x="4455" y="765"/>
                </a:lnTo>
                <a:lnTo>
                  <a:pt x="4455" y="653"/>
                </a:lnTo>
                <a:lnTo>
                  <a:pt x="4455" y="541"/>
                </a:lnTo>
                <a:lnTo>
                  <a:pt x="4418" y="411"/>
                </a:lnTo>
                <a:lnTo>
                  <a:pt x="4381" y="318"/>
                </a:lnTo>
                <a:lnTo>
                  <a:pt x="4325" y="206"/>
                </a:lnTo>
                <a:lnTo>
                  <a:pt x="4269" y="131"/>
                </a:lnTo>
                <a:lnTo>
                  <a:pt x="4194" y="57"/>
                </a:lnTo>
                <a:lnTo>
                  <a:pt x="4138" y="19"/>
                </a:lnTo>
                <a:lnTo>
                  <a:pt x="4082" y="1"/>
                </a:lnTo>
                <a:close/>
                <a:moveTo>
                  <a:pt x="746" y="1306"/>
                </a:moveTo>
                <a:lnTo>
                  <a:pt x="746" y="2964"/>
                </a:lnTo>
                <a:lnTo>
                  <a:pt x="559" y="2964"/>
                </a:lnTo>
                <a:lnTo>
                  <a:pt x="448" y="2983"/>
                </a:lnTo>
                <a:lnTo>
                  <a:pt x="336" y="3020"/>
                </a:lnTo>
                <a:lnTo>
                  <a:pt x="243" y="3058"/>
                </a:lnTo>
                <a:lnTo>
                  <a:pt x="168" y="3132"/>
                </a:lnTo>
                <a:lnTo>
                  <a:pt x="93" y="3225"/>
                </a:lnTo>
                <a:lnTo>
                  <a:pt x="56" y="3319"/>
                </a:lnTo>
                <a:lnTo>
                  <a:pt x="19" y="3412"/>
                </a:lnTo>
                <a:lnTo>
                  <a:pt x="0" y="3524"/>
                </a:lnTo>
                <a:lnTo>
                  <a:pt x="0" y="4456"/>
                </a:lnTo>
                <a:lnTo>
                  <a:pt x="112" y="4437"/>
                </a:lnTo>
                <a:lnTo>
                  <a:pt x="205" y="4400"/>
                </a:lnTo>
                <a:lnTo>
                  <a:pt x="280" y="4344"/>
                </a:lnTo>
                <a:lnTo>
                  <a:pt x="373" y="4269"/>
                </a:lnTo>
                <a:lnTo>
                  <a:pt x="466" y="4195"/>
                </a:lnTo>
                <a:lnTo>
                  <a:pt x="559" y="4139"/>
                </a:lnTo>
                <a:lnTo>
                  <a:pt x="709" y="4102"/>
                </a:lnTo>
                <a:lnTo>
                  <a:pt x="876" y="4083"/>
                </a:lnTo>
                <a:lnTo>
                  <a:pt x="1044" y="4102"/>
                </a:lnTo>
                <a:lnTo>
                  <a:pt x="1175" y="4139"/>
                </a:lnTo>
                <a:lnTo>
                  <a:pt x="1286" y="4195"/>
                </a:lnTo>
                <a:lnTo>
                  <a:pt x="1380" y="4269"/>
                </a:lnTo>
                <a:lnTo>
                  <a:pt x="1454" y="4344"/>
                </a:lnTo>
                <a:lnTo>
                  <a:pt x="1529" y="4400"/>
                </a:lnTo>
                <a:lnTo>
                  <a:pt x="1622" y="4437"/>
                </a:lnTo>
                <a:lnTo>
                  <a:pt x="1734" y="4456"/>
                </a:lnTo>
                <a:lnTo>
                  <a:pt x="1846" y="4437"/>
                </a:lnTo>
                <a:lnTo>
                  <a:pt x="1939" y="4400"/>
                </a:lnTo>
                <a:lnTo>
                  <a:pt x="2107" y="4269"/>
                </a:lnTo>
                <a:lnTo>
                  <a:pt x="2200" y="4195"/>
                </a:lnTo>
                <a:lnTo>
                  <a:pt x="2293" y="4139"/>
                </a:lnTo>
                <a:lnTo>
                  <a:pt x="2442" y="4102"/>
                </a:lnTo>
                <a:lnTo>
                  <a:pt x="2610" y="4083"/>
                </a:lnTo>
                <a:lnTo>
                  <a:pt x="2778" y="4102"/>
                </a:lnTo>
                <a:lnTo>
                  <a:pt x="2908" y="4139"/>
                </a:lnTo>
                <a:lnTo>
                  <a:pt x="3020" y="4195"/>
                </a:lnTo>
                <a:lnTo>
                  <a:pt x="3094" y="4269"/>
                </a:lnTo>
                <a:lnTo>
                  <a:pt x="3262" y="4400"/>
                </a:lnTo>
                <a:lnTo>
                  <a:pt x="3355" y="4437"/>
                </a:lnTo>
                <a:lnTo>
                  <a:pt x="3467" y="4456"/>
                </a:lnTo>
                <a:lnTo>
                  <a:pt x="3579" y="4437"/>
                </a:lnTo>
                <a:lnTo>
                  <a:pt x="3672" y="4400"/>
                </a:lnTo>
                <a:lnTo>
                  <a:pt x="3840" y="4269"/>
                </a:lnTo>
                <a:lnTo>
                  <a:pt x="3933" y="4195"/>
                </a:lnTo>
                <a:lnTo>
                  <a:pt x="4026" y="4139"/>
                </a:lnTo>
                <a:lnTo>
                  <a:pt x="4176" y="4102"/>
                </a:lnTo>
                <a:lnTo>
                  <a:pt x="4343" y="4083"/>
                </a:lnTo>
                <a:lnTo>
                  <a:pt x="4511" y="4102"/>
                </a:lnTo>
                <a:lnTo>
                  <a:pt x="4642" y="4139"/>
                </a:lnTo>
                <a:lnTo>
                  <a:pt x="4753" y="4195"/>
                </a:lnTo>
                <a:lnTo>
                  <a:pt x="4828" y="4269"/>
                </a:lnTo>
                <a:lnTo>
                  <a:pt x="4921" y="4344"/>
                </a:lnTo>
                <a:lnTo>
                  <a:pt x="4996" y="4400"/>
                </a:lnTo>
                <a:lnTo>
                  <a:pt x="5089" y="4437"/>
                </a:lnTo>
                <a:lnTo>
                  <a:pt x="5201" y="4456"/>
                </a:lnTo>
                <a:lnTo>
                  <a:pt x="5201" y="3524"/>
                </a:lnTo>
                <a:lnTo>
                  <a:pt x="5182" y="3412"/>
                </a:lnTo>
                <a:lnTo>
                  <a:pt x="5163" y="3319"/>
                </a:lnTo>
                <a:lnTo>
                  <a:pt x="5108" y="3225"/>
                </a:lnTo>
                <a:lnTo>
                  <a:pt x="5033" y="3132"/>
                </a:lnTo>
                <a:lnTo>
                  <a:pt x="4958" y="3058"/>
                </a:lnTo>
                <a:lnTo>
                  <a:pt x="4865" y="3020"/>
                </a:lnTo>
                <a:lnTo>
                  <a:pt x="4753" y="2983"/>
                </a:lnTo>
                <a:lnTo>
                  <a:pt x="4642" y="2964"/>
                </a:lnTo>
                <a:lnTo>
                  <a:pt x="4455" y="2964"/>
                </a:lnTo>
                <a:lnTo>
                  <a:pt x="4455" y="1306"/>
                </a:lnTo>
                <a:lnTo>
                  <a:pt x="3710" y="1306"/>
                </a:lnTo>
                <a:lnTo>
                  <a:pt x="3710" y="2964"/>
                </a:lnTo>
                <a:lnTo>
                  <a:pt x="2983" y="2964"/>
                </a:lnTo>
                <a:lnTo>
                  <a:pt x="2983" y="1306"/>
                </a:lnTo>
                <a:lnTo>
                  <a:pt x="2237" y="1306"/>
                </a:lnTo>
                <a:lnTo>
                  <a:pt x="2237" y="2964"/>
                </a:lnTo>
                <a:lnTo>
                  <a:pt x="1491" y="2964"/>
                </a:lnTo>
                <a:lnTo>
                  <a:pt x="1491" y="1306"/>
                </a:lnTo>
                <a:close/>
                <a:moveTo>
                  <a:pt x="876" y="4456"/>
                </a:moveTo>
                <a:lnTo>
                  <a:pt x="764" y="4474"/>
                </a:lnTo>
                <a:lnTo>
                  <a:pt x="671" y="4512"/>
                </a:lnTo>
                <a:lnTo>
                  <a:pt x="578" y="4568"/>
                </a:lnTo>
                <a:lnTo>
                  <a:pt x="504" y="4642"/>
                </a:lnTo>
                <a:lnTo>
                  <a:pt x="410" y="4717"/>
                </a:lnTo>
                <a:lnTo>
                  <a:pt x="298" y="4773"/>
                </a:lnTo>
                <a:lnTo>
                  <a:pt x="168" y="4810"/>
                </a:lnTo>
                <a:lnTo>
                  <a:pt x="0" y="4828"/>
                </a:lnTo>
                <a:lnTo>
                  <a:pt x="0" y="5947"/>
                </a:lnTo>
                <a:lnTo>
                  <a:pt x="5201" y="5947"/>
                </a:lnTo>
                <a:lnTo>
                  <a:pt x="5201" y="4828"/>
                </a:lnTo>
                <a:lnTo>
                  <a:pt x="5033" y="4810"/>
                </a:lnTo>
                <a:lnTo>
                  <a:pt x="4903" y="4773"/>
                </a:lnTo>
                <a:lnTo>
                  <a:pt x="4791" y="4717"/>
                </a:lnTo>
                <a:lnTo>
                  <a:pt x="4697" y="4642"/>
                </a:lnTo>
                <a:lnTo>
                  <a:pt x="4530" y="4512"/>
                </a:lnTo>
                <a:lnTo>
                  <a:pt x="4437" y="4474"/>
                </a:lnTo>
                <a:lnTo>
                  <a:pt x="4343" y="4456"/>
                </a:lnTo>
                <a:lnTo>
                  <a:pt x="4231" y="4474"/>
                </a:lnTo>
                <a:lnTo>
                  <a:pt x="4138" y="4512"/>
                </a:lnTo>
                <a:lnTo>
                  <a:pt x="4045" y="4568"/>
                </a:lnTo>
                <a:lnTo>
                  <a:pt x="3971" y="4642"/>
                </a:lnTo>
                <a:lnTo>
                  <a:pt x="3877" y="4717"/>
                </a:lnTo>
                <a:lnTo>
                  <a:pt x="3766" y="4773"/>
                </a:lnTo>
                <a:lnTo>
                  <a:pt x="3635" y="4810"/>
                </a:lnTo>
                <a:lnTo>
                  <a:pt x="3467" y="4828"/>
                </a:lnTo>
                <a:lnTo>
                  <a:pt x="3300" y="4810"/>
                </a:lnTo>
                <a:lnTo>
                  <a:pt x="3169" y="4773"/>
                </a:lnTo>
                <a:lnTo>
                  <a:pt x="3057" y="4717"/>
                </a:lnTo>
                <a:lnTo>
                  <a:pt x="2964" y="4642"/>
                </a:lnTo>
                <a:lnTo>
                  <a:pt x="2889" y="4568"/>
                </a:lnTo>
                <a:lnTo>
                  <a:pt x="2796" y="4512"/>
                </a:lnTo>
                <a:lnTo>
                  <a:pt x="2722" y="4474"/>
                </a:lnTo>
                <a:lnTo>
                  <a:pt x="2610" y="4456"/>
                </a:lnTo>
                <a:lnTo>
                  <a:pt x="2498" y="4474"/>
                </a:lnTo>
                <a:lnTo>
                  <a:pt x="2405" y="4512"/>
                </a:lnTo>
                <a:lnTo>
                  <a:pt x="2237" y="4642"/>
                </a:lnTo>
                <a:lnTo>
                  <a:pt x="2144" y="4717"/>
                </a:lnTo>
                <a:lnTo>
                  <a:pt x="2032" y="4773"/>
                </a:lnTo>
                <a:lnTo>
                  <a:pt x="1902" y="4810"/>
                </a:lnTo>
                <a:lnTo>
                  <a:pt x="1734" y="4828"/>
                </a:lnTo>
                <a:lnTo>
                  <a:pt x="1566" y="4810"/>
                </a:lnTo>
                <a:lnTo>
                  <a:pt x="1436" y="4773"/>
                </a:lnTo>
                <a:lnTo>
                  <a:pt x="1324" y="4717"/>
                </a:lnTo>
                <a:lnTo>
                  <a:pt x="1230" y="4642"/>
                </a:lnTo>
                <a:lnTo>
                  <a:pt x="1156" y="4568"/>
                </a:lnTo>
                <a:lnTo>
                  <a:pt x="1081" y="4512"/>
                </a:lnTo>
                <a:lnTo>
                  <a:pt x="988" y="4474"/>
                </a:lnTo>
                <a:lnTo>
                  <a:pt x="876" y="445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2318688" y="2723164"/>
            <a:ext cx="134627" cy="180402"/>
          </a:xfrm>
          <a:custGeom>
            <a:rect b="b" l="l" r="r" t="t"/>
            <a:pathLst>
              <a:path extrusionOk="0" h="5947" w="4438">
                <a:moveTo>
                  <a:pt x="1101" y="1"/>
                </a:moveTo>
                <a:lnTo>
                  <a:pt x="1007" y="19"/>
                </a:lnTo>
                <a:lnTo>
                  <a:pt x="914" y="38"/>
                </a:lnTo>
                <a:lnTo>
                  <a:pt x="821" y="94"/>
                </a:lnTo>
                <a:lnTo>
                  <a:pt x="746" y="150"/>
                </a:lnTo>
                <a:lnTo>
                  <a:pt x="672" y="224"/>
                </a:lnTo>
                <a:lnTo>
                  <a:pt x="635" y="318"/>
                </a:lnTo>
                <a:lnTo>
                  <a:pt x="597" y="411"/>
                </a:lnTo>
                <a:lnTo>
                  <a:pt x="597" y="504"/>
                </a:lnTo>
                <a:lnTo>
                  <a:pt x="597" y="616"/>
                </a:lnTo>
                <a:lnTo>
                  <a:pt x="635" y="709"/>
                </a:lnTo>
                <a:lnTo>
                  <a:pt x="672" y="802"/>
                </a:lnTo>
                <a:lnTo>
                  <a:pt x="746" y="877"/>
                </a:lnTo>
                <a:lnTo>
                  <a:pt x="821" y="933"/>
                </a:lnTo>
                <a:lnTo>
                  <a:pt x="914" y="989"/>
                </a:lnTo>
                <a:lnTo>
                  <a:pt x="1007" y="1007"/>
                </a:lnTo>
                <a:lnTo>
                  <a:pt x="1101" y="1026"/>
                </a:lnTo>
                <a:lnTo>
                  <a:pt x="1212" y="1007"/>
                </a:lnTo>
                <a:lnTo>
                  <a:pt x="1306" y="989"/>
                </a:lnTo>
                <a:lnTo>
                  <a:pt x="1380" y="933"/>
                </a:lnTo>
                <a:lnTo>
                  <a:pt x="1473" y="877"/>
                </a:lnTo>
                <a:lnTo>
                  <a:pt x="1529" y="802"/>
                </a:lnTo>
                <a:lnTo>
                  <a:pt x="1567" y="709"/>
                </a:lnTo>
                <a:lnTo>
                  <a:pt x="1604" y="616"/>
                </a:lnTo>
                <a:lnTo>
                  <a:pt x="1622" y="504"/>
                </a:lnTo>
                <a:lnTo>
                  <a:pt x="1604" y="411"/>
                </a:lnTo>
                <a:lnTo>
                  <a:pt x="1567" y="318"/>
                </a:lnTo>
                <a:lnTo>
                  <a:pt x="1529" y="224"/>
                </a:lnTo>
                <a:lnTo>
                  <a:pt x="1473" y="150"/>
                </a:lnTo>
                <a:lnTo>
                  <a:pt x="1380" y="94"/>
                </a:lnTo>
                <a:lnTo>
                  <a:pt x="1306" y="38"/>
                </a:lnTo>
                <a:lnTo>
                  <a:pt x="1212" y="19"/>
                </a:lnTo>
                <a:lnTo>
                  <a:pt x="1101" y="1"/>
                </a:lnTo>
                <a:close/>
                <a:moveTo>
                  <a:pt x="858" y="1119"/>
                </a:moveTo>
                <a:lnTo>
                  <a:pt x="802" y="1138"/>
                </a:lnTo>
                <a:lnTo>
                  <a:pt x="746" y="1175"/>
                </a:lnTo>
                <a:lnTo>
                  <a:pt x="709" y="1231"/>
                </a:lnTo>
                <a:lnTo>
                  <a:pt x="1" y="2126"/>
                </a:lnTo>
                <a:lnTo>
                  <a:pt x="1" y="3244"/>
                </a:lnTo>
                <a:lnTo>
                  <a:pt x="1" y="3300"/>
                </a:lnTo>
                <a:lnTo>
                  <a:pt x="19" y="3356"/>
                </a:lnTo>
                <a:lnTo>
                  <a:pt x="75" y="3449"/>
                </a:lnTo>
                <a:lnTo>
                  <a:pt x="169" y="3505"/>
                </a:lnTo>
                <a:lnTo>
                  <a:pt x="225" y="3524"/>
                </a:lnTo>
                <a:lnTo>
                  <a:pt x="280" y="3524"/>
                </a:lnTo>
                <a:lnTo>
                  <a:pt x="374" y="3505"/>
                </a:lnTo>
                <a:lnTo>
                  <a:pt x="467" y="3449"/>
                </a:lnTo>
                <a:lnTo>
                  <a:pt x="523" y="3356"/>
                </a:lnTo>
                <a:lnTo>
                  <a:pt x="541" y="3244"/>
                </a:lnTo>
                <a:lnTo>
                  <a:pt x="541" y="2331"/>
                </a:lnTo>
                <a:lnTo>
                  <a:pt x="728" y="2088"/>
                </a:lnTo>
                <a:lnTo>
                  <a:pt x="728" y="3710"/>
                </a:lnTo>
                <a:lnTo>
                  <a:pt x="113" y="5444"/>
                </a:lnTo>
                <a:lnTo>
                  <a:pt x="94" y="5518"/>
                </a:lnTo>
                <a:lnTo>
                  <a:pt x="94" y="5593"/>
                </a:lnTo>
                <a:lnTo>
                  <a:pt x="94" y="5667"/>
                </a:lnTo>
                <a:lnTo>
                  <a:pt x="113" y="5723"/>
                </a:lnTo>
                <a:lnTo>
                  <a:pt x="150" y="5779"/>
                </a:lnTo>
                <a:lnTo>
                  <a:pt x="206" y="5835"/>
                </a:lnTo>
                <a:lnTo>
                  <a:pt x="262" y="5891"/>
                </a:lnTo>
                <a:lnTo>
                  <a:pt x="336" y="5910"/>
                </a:lnTo>
                <a:lnTo>
                  <a:pt x="411" y="5928"/>
                </a:lnTo>
                <a:lnTo>
                  <a:pt x="467" y="5947"/>
                </a:lnTo>
                <a:lnTo>
                  <a:pt x="541" y="5928"/>
                </a:lnTo>
                <a:lnTo>
                  <a:pt x="616" y="5910"/>
                </a:lnTo>
                <a:lnTo>
                  <a:pt x="672" y="5872"/>
                </a:lnTo>
                <a:lnTo>
                  <a:pt x="728" y="5816"/>
                </a:lnTo>
                <a:lnTo>
                  <a:pt x="765" y="5760"/>
                </a:lnTo>
                <a:lnTo>
                  <a:pt x="802" y="5705"/>
                </a:lnTo>
                <a:lnTo>
                  <a:pt x="1567" y="3598"/>
                </a:lnTo>
                <a:lnTo>
                  <a:pt x="1567" y="2349"/>
                </a:lnTo>
                <a:lnTo>
                  <a:pt x="1212" y="1883"/>
                </a:lnTo>
                <a:lnTo>
                  <a:pt x="1194" y="1846"/>
                </a:lnTo>
                <a:lnTo>
                  <a:pt x="1212" y="1827"/>
                </a:lnTo>
                <a:lnTo>
                  <a:pt x="1250" y="1809"/>
                </a:lnTo>
                <a:lnTo>
                  <a:pt x="1287" y="1827"/>
                </a:lnTo>
                <a:lnTo>
                  <a:pt x="2461" y="3337"/>
                </a:lnTo>
                <a:lnTo>
                  <a:pt x="2499" y="3375"/>
                </a:lnTo>
                <a:lnTo>
                  <a:pt x="2554" y="3412"/>
                </a:lnTo>
                <a:lnTo>
                  <a:pt x="2610" y="3430"/>
                </a:lnTo>
                <a:lnTo>
                  <a:pt x="2760" y="3430"/>
                </a:lnTo>
                <a:lnTo>
                  <a:pt x="2853" y="3375"/>
                </a:lnTo>
                <a:lnTo>
                  <a:pt x="2890" y="3337"/>
                </a:lnTo>
                <a:lnTo>
                  <a:pt x="2927" y="3281"/>
                </a:lnTo>
                <a:lnTo>
                  <a:pt x="2965" y="3188"/>
                </a:lnTo>
                <a:lnTo>
                  <a:pt x="2946" y="3076"/>
                </a:lnTo>
                <a:lnTo>
                  <a:pt x="2927" y="3039"/>
                </a:lnTo>
                <a:lnTo>
                  <a:pt x="2909" y="2983"/>
                </a:lnTo>
                <a:lnTo>
                  <a:pt x="1511" y="1212"/>
                </a:lnTo>
                <a:lnTo>
                  <a:pt x="1455" y="1175"/>
                </a:lnTo>
                <a:lnTo>
                  <a:pt x="1417" y="1138"/>
                </a:lnTo>
                <a:lnTo>
                  <a:pt x="1362" y="1119"/>
                </a:lnTo>
                <a:close/>
                <a:moveTo>
                  <a:pt x="1641" y="3654"/>
                </a:moveTo>
                <a:lnTo>
                  <a:pt x="1268" y="4679"/>
                </a:lnTo>
                <a:lnTo>
                  <a:pt x="1697" y="5705"/>
                </a:lnTo>
                <a:lnTo>
                  <a:pt x="1716" y="5779"/>
                </a:lnTo>
                <a:lnTo>
                  <a:pt x="1772" y="5835"/>
                </a:lnTo>
                <a:lnTo>
                  <a:pt x="1828" y="5872"/>
                </a:lnTo>
                <a:lnTo>
                  <a:pt x="1883" y="5910"/>
                </a:lnTo>
                <a:lnTo>
                  <a:pt x="1958" y="5928"/>
                </a:lnTo>
                <a:lnTo>
                  <a:pt x="2033" y="5947"/>
                </a:lnTo>
                <a:lnTo>
                  <a:pt x="2107" y="5928"/>
                </a:lnTo>
                <a:lnTo>
                  <a:pt x="2182" y="5910"/>
                </a:lnTo>
                <a:lnTo>
                  <a:pt x="2238" y="5872"/>
                </a:lnTo>
                <a:lnTo>
                  <a:pt x="2294" y="5835"/>
                </a:lnTo>
                <a:lnTo>
                  <a:pt x="2349" y="5779"/>
                </a:lnTo>
                <a:lnTo>
                  <a:pt x="2368" y="5705"/>
                </a:lnTo>
                <a:lnTo>
                  <a:pt x="2387" y="5649"/>
                </a:lnTo>
                <a:lnTo>
                  <a:pt x="2405" y="5574"/>
                </a:lnTo>
                <a:lnTo>
                  <a:pt x="2405" y="5500"/>
                </a:lnTo>
                <a:lnTo>
                  <a:pt x="2368" y="5425"/>
                </a:lnTo>
                <a:lnTo>
                  <a:pt x="1641" y="3654"/>
                </a:lnTo>
                <a:close/>
                <a:moveTo>
                  <a:pt x="2965" y="3393"/>
                </a:moveTo>
                <a:lnTo>
                  <a:pt x="2909" y="3449"/>
                </a:lnTo>
                <a:lnTo>
                  <a:pt x="2815" y="3505"/>
                </a:lnTo>
                <a:lnTo>
                  <a:pt x="4269" y="5891"/>
                </a:lnTo>
                <a:lnTo>
                  <a:pt x="4307" y="5928"/>
                </a:lnTo>
                <a:lnTo>
                  <a:pt x="4325" y="5947"/>
                </a:lnTo>
                <a:lnTo>
                  <a:pt x="4363" y="5947"/>
                </a:lnTo>
                <a:lnTo>
                  <a:pt x="4400" y="5928"/>
                </a:lnTo>
                <a:lnTo>
                  <a:pt x="4418" y="5910"/>
                </a:lnTo>
                <a:lnTo>
                  <a:pt x="4437" y="5872"/>
                </a:lnTo>
                <a:lnTo>
                  <a:pt x="4437" y="5835"/>
                </a:lnTo>
                <a:lnTo>
                  <a:pt x="4437" y="5798"/>
                </a:lnTo>
                <a:lnTo>
                  <a:pt x="2965" y="33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1836392" y="2723164"/>
            <a:ext cx="179826" cy="180402"/>
          </a:xfrm>
          <a:custGeom>
            <a:rect b="b" l="l" r="r" t="t"/>
            <a:pathLst>
              <a:path extrusionOk="0" h="5947" w="5928">
                <a:moveTo>
                  <a:pt x="5070" y="1"/>
                </a:moveTo>
                <a:lnTo>
                  <a:pt x="5033" y="19"/>
                </a:lnTo>
                <a:lnTo>
                  <a:pt x="4996" y="57"/>
                </a:lnTo>
                <a:lnTo>
                  <a:pt x="4977" y="94"/>
                </a:lnTo>
                <a:lnTo>
                  <a:pt x="4958" y="150"/>
                </a:lnTo>
                <a:lnTo>
                  <a:pt x="4958" y="411"/>
                </a:lnTo>
                <a:lnTo>
                  <a:pt x="4977" y="467"/>
                </a:lnTo>
                <a:lnTo>
                  <a:pt x="4996" y="504"/>
                </a:lnTo>
                <a:lnTo>
                  <a:pt x="5033" y="541"/>
                </a:lnTo>
                <a:lnTo>
                  <a:pt x="5070" y="560"/>
                </a:lnTo>
                <a:lnTo>
                  <a:pt x="5145" y="560"/>
                </a:lnTo>
                <a:lnTo>
                  <a:pt x="5201" y="523"/>
                </a:lnTo>
                <a:lnTo>
                  <a:pt x="5219" y="485"/>
                </a:lnTo>
                <a:lnTo>
                  <a:pt x="5238" y="411"/>
                </a:lnTo>
                <a:lnTo>
                  <a:pt x="5238" y="131"/>
                </a:lnTo>
                <a:lnTo>
                  <a:pt x="5219" y="75"/>
                </a:lnTo>
                <a:lnTo>
                  <a:pt x="5201" y="38"/>
                </a:lnTo>
                <a:lnTo>
                  <a:pt x="5145" y="1"/>
                </a:lnTo>
                <a:close/>
                <a:moveTo>
                  <a:pt x="4548" y="206"/>
                </a:moveTo>
                <a:lnTo>
                  <a:pt x="4511" y="243"/>
                </a:lnTo>
                <a:lnTo>
                  <a:pt x="4474" y="299"/>
                </a:lnTo>
                <a:lnTo>
                  <a:pt x="4474" y="336"/>
                </a:lnTo>
                <a:lnTo>
                  <a:pt x="4474" y="392"/>
                </a:lnTo>
                <a:lnTo>
                  <a:pt x="4511" y="448"/>
                </a:lnTo>
                <a:lnTo>
                  <a:pt x="4697" y="634"/>
                </a:lnTo>
                <a:lnTo>
                  <a:pt x="4753" y="672"/>
                </a:lnTo>
                <a:lnTo>
                  <a:pt x="4865" y="672"/>
                </a:lnTo>
                <a:lnTo>
                  <a:pt x="4902" y="634"/>
                </a:lnTo>
                <a:lnTo>
                  <a:pt x="4940" y="597"/>
                </a:lnTo>
                <a:lnTo>
                  <a:pt x="4940" y="541"/>
                </a:lnTo>
                <a:lnTo>
                  <a:pt x="4940" y="485"/>
                </a:lnTo>
                <a:lnTo>
                  <a:pt x="4902" y="448"/>
                </a:lnTo>
                <a:lnTo>
                  <a:pt x="4697" y="243"/>
                </a:lnTo>
                <a:lnTo>
                  <a:pt x="4660" y="206"/>
                </a:lnTo>
                <a:close/>
                <a:moveTo>
                  <a:pt x="5536" y="206"/>
                </a:moveTo>
                <a:lnTo>
                  <a:pt x="5499" y="243"/>
                </a:lnTo>
                <a:lnTo>
                  <a:pt x="5294" y="448"/>
                </a:lnTo>
                <a:lnTo>
                  <a:pt x="5256" y="485"/>
                </a:lnTo>
                <a:lnTo>
                  <a:pt x="5256" y="541"/>
                </a:lnTo>
                <a:lnTo>
                  <a:pt x="5256" y="597"/>
                </a:lnTo>
                <a:lnTo>
                  <a:pt x="5294" y="634"/>
                </a:lnTo>
                <a:lnTo>
                  <a:pt x="5350" y="672"/>
                </a:lnTo>
                <a:lnTo>
                  <a:pt x="5443" y="672"/>
                </a:lnTo>
                <a:lnTo>
                  <a:pt x="5499" y="634"/>
                </a:lnTo>
                <a:lnTo>
                  <a:pt x="5685" y="448"/>
                </a:lnTo>
                <a:lnTo>
                  <a:pt x="5722" y="392"/>
                </a:lnTo>
                <a:lnTo>
                  <a:pt x="5722" y="336"/>
                </a:lnTo>
                <a:lnTo>
                  <a:pt x="5722" y="299"/>
                </a:lnTo>
                <a:lnTo>
                  <a:pt x="5685" y="243"/>
                </a:lnTo>
                <a:lnTo>
                  <a:pt x="5648" y="206"/>
                </a:lnTo>
                <a:close/>
                <a:moveTo>
                  <a:pt x="5517" y="690"/>
                </a:moveTo>
                <a:lnTo>
                  <a:pt x="5462" y="709"/>
                </a:lnTo>
                <a:lnTo>
                  <a:pt x="5424" y="746"/>
                </a:lnTo>
                <a:lnTo>
                  <a:pt x="5387" y="784"/>
                </a:lnTo>
                <a:lnTo>
                  <a:pt x="5387" y="840"/>
                </a:lnTo>
                <a:lnTo>
                  <a:pt x="5387" y="895"/>
                </a:lnTo>
                <a:lnTo>
                  <a:pt x="5424" y="933"/>
                </a:lnTo>
                <a:lnTo>
                  <a:pt x="5462" y="970"/>
                </a:lnTo>
                <a:lnTo>
                  <a:pt x="5853" y="970"/>
                </a:lnTo>
                <a:lnTo>
                  <a:pt x="5890" y="933"/>
                </a:lnTo>
                <a:lnTo>
                  <a:pt x="5928" y="895"/>
                </a:lnTo>
                <a:lnTo>
                  <a:pt x="5928" y="840"/>
                </a:lnTo>
                <a:lnTo>
                  <a:pt x="5928" y="784"/>
                </a:lnTo>
                <a:lnTo>
                  <a:pt x="5890" y="746"/>
                </a:lnTo>
                <a:lnTo>
                  <a:pt x="5853" y="709"/>
                </a:lnTo>
                <a:lnTo>
                  <a:pt x="5797" y="690"/>
                </a:lnTo>
                <a:close/>
                <a:moveTo>
                  <a:pt x="5387" y="989"/>
                </a:moveTo>
                <a:lnTo>
                  <a:pt x="5350" y="1007"/>
                </a:lnTo>
                <a:lnTo>
                  <a:pt x="5294" y="1026"/>
                </a:lnTo>
                <a:lnTo>
                  <a:pt x="5256" y="1082"/>
                </a:lnTo>
                <a:lnTo>
                  <a:pt x="5256" y="1138"/>
                </a:lnTo>
                <a:lnTo>
                  <a:pt x="5256" y="1194"/>
                </a:lnTo>
                <a:lnTo>
                  <a:pt x="5294" y="1231"/>
                </a:lnTo>
                <a:lnTo>
                  <a:pt x="5499" y="1436"/>
                </a:lnTo>
                <a:lnTo>
                  <a:pt x="5536" y="1455"/>
                </a:lnTo>
                <a:lnTo>
                  <a:pt x="5592" y="1473"/>
                </a:lnTo>
                <a:lnTo>
                  <a:pt x="5648" y="1455"/>
                </a:lnTo>
                <a:lnTo>
                  <a:pt x="5685" y="1436"/>
                </a:lnTo>
                <a:lnTo>
                  <a:pt x="5722" y="1380"/>
                </a:lnTo>
                <a:lnTo>
                  <a:pt x="5722" y="1324"/>
                </a:lnTo>
                <a:lnTo>
                  <a:pt x="5722" y="1268"/>
                </a:lnTo>
                <a:lnTo>
                  <a:pt x="5685" y="1231"/>
                </a:lnTo>
                <a:lnTo>
                  <a:pt x="5499" y="1026"/>
                </a:lnTo>
                <a:lnTo>
                  <a:pt x="5443" y="1007"/>
                </a:lnTo>
                <a:lnTo>
                  <a:pt x="5387" y="989"/>
                </a:lnTo>
                <a:close/>
                <a:moveTo>
                  <a:pt x="2106" y="2051"/>
                </a:moveTo>
                <a:lnTo>
                  <a:pt x="2162" y="2088"/>
                </a:lnTo>
                <a:lnTo>
                  <a:pt x="2200" y="2163"/>
                </a:lnTo>
                <a:lnTo>
                  <a:pt x="2218" y="2238"/>
                </a:lnTo>
                <a:lnTo>
                  <a:pt x="2200" y="2293"/>
                </a:lnTo>
                <a:lnTo>
                  <a:pt x="2162" y="2368"/>
                </a:lnTo>
                <a:lnTo>
                  <a:pt x="2106" y="2405"/>
                </a:lnTo>
                <a:lnTo>
                  <a:pt x="2032" y="2405"/>
                </a:lnTo>
                <a:lnTo>
                  <a:pt x="1883" y="2424"/>
                </a:lnTo>
                <a:lnTo>
                  <a:pt x="1752" y="2480"/>
                </a:lnTo>
                <a:lnTo>
                  <a:pt x="1622" y="2536"/>
                </a:lnTo>
                <a:lnTo>
                  <a:pt x="1510" y="2629"/>
                </a:lnTo>
                <a:lnTo>
                  <a:pt x="1417" y="2741"/>
                </a:lnTo>
                <a:lnTo>
                  <a:pt x="1361" y="2871"/>
                </a:lnTo>
                <a:lnTo>
                  <a:pt x="1305" y="3002"/>
                </a:lnTo>
                <a:lnTo>
                  <a:pt x="1286" y="3151"/>
                </a:lnTo>
                <a:lnTo>
                  <a:pt x="1286" y="3225"/>
                </a:lnTo>
                <a:lnTo>
                  <a:pt x="1249" y="3281"/>
                </a:lnTo>
                <a:lnTo>
                  <a:pt x="1174" y="3319"/>
                </a:lnTo>
                <a:lnTo>
                  <a:pt x="1100" y="3337"/>
                </a:lnTo>
                <a:lnTo>
                  <a:pt x="1044" y="3319"/>
                </a:lnTo>
                <a:lnTo>
                  <a:pt x="969" y="3281"/>
                </a:lnTo>
                <a:lnTo>
                  <a:pt x="932" y="3225"/>
                </a:lnTo>
                <a:lnTo>
                  <a:pt x="932" y="3151"/>
                </a:lnTo>
                <a:lnTo>
                  <a:pt x="932" y="3039"/>
                </a:lnTo>
                <a:lnTo>
                  <a:pt x="951" y="2927"/>
                </a:lnTo>
                <a:lnTo>
                  <a:pt x="1007" y="2722"/>
                </a:lnTo>
                <a:lnTo>
                  <a:pt x="1118" y="2536"/>
                </a:lnTo>
                <a:lnTo>
                  <a:pt x="1249" y="2368"/>
                </a:lnTo>
                <a:lnTo>
                  <a:pt x="1417" y="2238"/>
                </a:lnTo>
                <a:lnTo>
                  <a:pt x="1603" y="2126"/>
                </a:lnTo>
                <a:lnTo>
                  <a:pt x="1808" y="2070"/>
                </a:lnTo>
                <a:lnTo>
                  <a:pt x="1920" y="2051"/>
                </a:lnTo>
                <a:close/>
                <a:moveTo>
                  <a:pt x="4902" y="840"/>
                </a:moveTo>
                <a:lnTo>
                  <a:pt x="4306" y="1436"/>
                </a:lnTo>
                <a:lnTo>
                  <a:pt x="3989" y="1119"/>
                </a:lnTo>
                <a:lnTo>
                  <a:pt x="3952" y="1082"/>
                </a:lnTo>
                <a:lnTo>
                  <a:pt x="3896" y="1063"/>
                </a:lnTo>
                <a:lnTo>
                  <a:pt x="3803" y="1045"/>
                </a:lnTo>
                <a:lnTo>
                  <a:pt x="3691" y="1063"/>
                </a:lnTo>
                <a:lnTo>
                  <a:pt x="3653" y="1082"/>
                </a:lnTo>
                <a:lnTo>
                  <a:pt x="3598" y="1119"/>
                </a:lnTo>
                <a:lnTo>
                  <a:pt x="3392" y="1324"/>
                </a:lnTo>
                <a:lnTo>
                  <a:pt x="3169" y="1231"/>
                </a:lnTo>
                <a:lnTo>
                  <a:pt x="2927" y="1175"/>
                </a:lnTo>
                <a:lnTo>
                  <a:pt x="2666" y="1138"/>
                </a:lnTo>
                <a:lnTo>
                  <a:pt x="2405" y="1119"/>
                </a:lnTo>
                <a:lnTo>
                  <a:pt x="2162" y="1119"/>
                </a:lnTo>
                <a:lnTo>
                  <a:pt x="1920" y="1156"/>
                </a:lnTo>
                <a:lnTo>
                  <a:pt x="1696" y="1231"/>
                </a:lnTo>
                <a:lnTo>
                  <a:pt x="1473" y="1306"/>
                </a:lnTo>
                <a:lnTo>
                  <a:pt x="1249" y="1399"/>
                </a:lnTo>
                <a:lnTo>
                  <a:pt x="1063" y="1529"/>
                </a:lnTo>
                <a:lnTo>
                  <a:pt x="876" y="1660"/>
                </a:lnTo>
                <a:lnTo>
                  <a:pt x="708" y="1827"/>
                </a:lnTo>
                <a:lnTo>
                  <a:pt x="541" y="1995"/>
                </a:lnTo>
                <a:lnTo>
                  <a:pt x="410" y="2182"/>
                </a:lnTo>
                <a:lnTo>
                  <a:pt x="280" y="2387"/>
                </a:lnTo>
                <a:lnTo>
                  <a:pt x="186" y="2592"/>
                </a:lnTo>
                <a:lnTo>
                  <a:pt x="112" y="2815"/>
                </a:lnTo>
                <a:lnTo>
                  <a:pt x="37" y="3039"/>
                </a:lnTo>
                <a:lnTo>
                  <a:pt x="0" y="3281"/>
                </a:lnTo>
                <a:lnTo>
                  <a:pt x="0" y="3524"/>
                </a:lnTo>
                <a:lnTo>
                  <a:pt x="0" y="3766"/>
                </a:lnTo>
                <a:lnTo>
                  <a:pt x="37" y="4008"/>
                </a:lnTo>
                <a:lnTo>
                  <a:pt x="112" y="4251"/>
                </a:lnTo>
                <a:lnTo>
                  <a:pt x="186" y="4474"/>
                </a:lnTo>
                <a:lnTo>
                  <a:pt x="280" y="4679"/>
                </a:lnTo>
                <a:lnTo>
                  <a:pt x="410" y="4884"/>
                </a:lnTo>
                <a:lnTo>
                  <a:pt x="541" y="5071"/>
                </a:lnTo>
                <a:lnTo>
                  <a:pt x="708" y="5239"/>
                </a:lnTo>
                <a:lnTo>
                  <a:pt x="876" y="5388"/>
                </a:lnTo>
                <a:lnTo>
                  <a:pt x="1063" y="5537"/>
                </a:lnTo>
                <a:lnTo>
                  <a:pt x="1249" y="5649"/>
                </a:lnTo>
                <a:lnTo>
                  <a:pt x="1473" y="5742"/>
                </a:lnTo>
                <a:lnTo>
                  <a:pt x="1696" y="5835"/>
                </a:lnTo>
                <a:lnTo>
                  <a:pt x="1920" y="5891"/>
                </a:lnTo>
                <a:lnTo>
                  <a:pt x="2162" y="5928"/>
                </a:lnTo>
                <a:lnTo>
                  <a:pt x="2405" y="5947"/>
                </a:lnTo>
                <a:lnTo>
                  <a:pt x="2647" y="5928"/>
                </a:lnTo>
                <a:lnTo>
                  <a:pt x="2889" y="5891"/>
                </a:lnTo>
                <a:lnTo>
                  <a:pt x="3132" y="5835"/>
                </a:lnTo>
                <a:lnTo>
                  <a:pt x="3355" y="5742"/>
                </a:lnTo>
                <a:lnTo>
                  <a:pt x="3560" y="5649"/>
                </a:lnTo>
                <a:lnTo>
                  <a:pt x="3765" y="5537"/>
                </a:lnTo>
                <a:lnTo>
                  <a:pt x="3952" y="5388"/>
                </a:lnTo>
                <a:lnTo>
                  <a:pt x="4119" y="5239"/>
                </a:lnTo>
                <a:lnTo>
                  <a:pt x="4269" y="5071"/>
                </a:lnTo>
                <a:lnTo>
                  <a:pt x="4418" y="4884"/>
                </a:lnTo>
                <a:lnTo>
                  <a:pt x="4530" y="4679"/>
                </a:lnTo>
                <a:lnTo>
                  <a:pt x="4623" y="4474"/>
                </a:lnTo>
                <a:lnTo>
                  <a:pt x="4716" y="4251"/>
                </a:lnTo>
                <a:lnTo>
                  <a:pt x="4772" y="4008"/>
                </a:lnTo>
                <a:lnTo>
                  <a:pt x="4809" y="3766"/>
                </a:lnTo>
                <a:lnTo>
                  <a:pt x="4828" y="3524"/>
                </a:lnTo>
                <a:lnTo>
                  <a:pt x="4809" y="3263"/>
                </a:lnTo>
                <a:lnTo>
                  <a:pt x="4772" y="3002"/>
                </a:lnTo>
                <a:lnTo>
                  <a:pt x="4697" y="2759"/>
                </a:lnTo>
                <a:lnTo>
                  <a:pt x="4604" y="2536"/>
                </a:lnTo>
                <a:lnTo>
                  <a:pt x="4809" y="2331"/>
                </a:lnTo>
                <a:lnTo>
                  <a:pt x="4846" y="2293"/>
                </a:lnTo>
                <a:lnTo>
                  <a:pt x="4865" y="2238"/>
                </a:lnTo>
                <a:lnTo>
                  <a:pt x="4884" y="2144"/>
                </a:lnTo>
                <a:lnTo>
                  <a:pt x="4865" y="2032"/>
                </a:lnTo>
                <a:lnTo>
                  <a:pt x="4846" y="1977"/>
                </a:lnTo>
                <a:lnTo>
                  <a:pt x="4809" y="1939"/>
                </a:lnTo>
                <a:lnTo>
                  <a:pt x="4511" y="1622"/>
                </a:lnTo>
                <a:lnTo>
                  <a:pt x="5107" y="1026"/>
                </a:lnTo>
                <a:lnTo>
                  <a:pt x="4902" y="8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1378363" y="2723164"/>
            <a:ext cx="203032" cy="157803"/>
          </a:xfrm>
          <a:custGeom>
            <a:rect b="b" l="l" r="r" t="t"/>
            <a:pathLst>
              <a:path extrusionOk="0" h="5202" w="6693">
                <a:moveTo>
                  <a:pt x="318" y="1"/>
                </a:moveTo>
                <a:lnTo>
                  <a:pt x="243" y="19"/>
                </a:lnTo>
                <a:lnTo>
                  <a:pt x="187" y="57"/>
                </a:lnTo>
                <a:lnTo>
                  <a:pt x="131" y="94"/>
                </a:lnTo>
                <a:lnTo>
                  <a:pt x="75" y="150"/>
                </a:lnTo>
                <a:lnTo>
                  <a:pt x="38" y="206"/>
                </a:lnTo>
                <a:lnTo>
                  <a:pt x="19" y="280"/>
                </a:lnTo>
                <a:lnTo>
                  <a:pt x="1" y="355"/>
                </a:lnTo>
                <a:lnTo>
                  <a:pt x="1" y="4269"/>
                </a:lnTo>
                <a:lnTo>
                  <a:pt x="19" y="4344"/>
                </a:lnTo>
                <a:lnTo>
                  <a:pt x="38" y="4418"/>
                </a:lnTo>
                <a:lnTo>
                  <a:pt x="57" y="4474"/>
                </a:lnTo>
                <a:lnTo>
                  <a:pt x="113" y="4530"/>
                </a:lnTo>
                <a:lnTo>
                  <a:pt x="150" y="4568"/>
                </a:lnTo>
                <a:lnTo>
                  <a:pt x="224" y="4605"/>
                </a:lnTo>
                <a:lnTo>
                  <a:pt x="280" y="4623"/>
                </a:lnTo>
                <a:lnTo>
                  <a:pt x="355" y="4642"/>
                </a:lnTo>
                <a:lnTo>
                  <a:pt x="877" y="4679"/>
                </a:lnTo>
                <a:lnTo>
                  <a:pt x="1194" y="4717"/>
                </a:lnTo>
                <a:lnTo>
                  <a:pt x="1529" y="4773"/>
                </a:lnTo>
                <a:lnTo>
                  <a:pt x="1883" y="4828"/>
                </a:lnTo>
                <a:lnTo>
                  <a:pt x="2238" y="4922"/>
                </a:lnTo>
                <a:lnTo>
                  <a:pt x="2573" y="5034"/>
                </a:lnTo>
                <a:lnTo>
                  <a:pt x="2890" y="5183"/>
                </a:lnTo>
                <a:lnTo>
                  <a:pt x="2946" y="5201"/>
                </a:lnTo>
                <a:lnTo>
                  <a:pt x="2983" y="5201"/>
                </a:lnTo>
                <a:lnTo>
                  <a:pt x="3076" y="5164"/>
                </a:lnTo>
                <a:lnTo>
                  <a:pt x="3114" y="5145"/>
                </a:lnTo>
                <a:lnTo>
                  <a:pt x="3132" y="5108"/>
                </a:lnTo>
                <a:lnTo>
                  <a:pt x="3151" y="5071"/>
                </a:lnTo>
                <a:lnTo>
                  <a:pt x="3170" y="5015"/>
                </a:lnTo>
                <a:lnTo>
                  <a:pt x="3170" y="802"/>
                </a:lnTo>
                <a:lnTo>
                  <a:pt x="3151" y="746"/>
                </a:lnTo>
                <a:lnTo>
                  <a:pt x="3132" y="709"/>
                </a:lnTo>
                <a:lnTo>
                  <a:pt x="3114" y="672"/>
                </a:lnTo>
                <a:lnTo>
                  <a:pt x="3076" y="653"/>
                </a:lnTo>
                <a:lnTo>
                  <a:pt x="2927" y="560"/>
                </a:lnTo>
                <a:lnTo>
                  <a:pt x="2759" y="485"/>
                </a:lnTo>
                <a:lnTo>
                  <a:pt x="2424" y="355"/>
                </a:lnTo>
                <a:lnTo>
                  <a:pt x="2051" y="243"/>
                </a:lnTo>
                <a:lnTo>
                  <a:pt x="1678" y="150"/>
                </a:lnTo>
                <a:lnTo>
                  <a:pt x="1324" y="94"/>
                </a:lnTo>
                <a:lnTo>
                  <a:pt x="970" y="57"/>
                </a:lnTo>
                <a:lnTo>
                  <a:pt x="392" y="1"/>
                </a:lnTo>
                <a:close/>
                <a:moveTo>
                  <a:pt x="6301" y="1"/>
                </a:moveTo>
                <a:lnTo>
                  <a:pt x="5723" y="57"/>
                </a:lnTo>
                <a:lnTo>
                  <a:pt x="5369" y="94"/>
                </a:lnTo>
                <a:lnTo>
                  <a:pt x="5015" y="150"/>
                </a:lnTo>
                <a:lnTo>
                  <a:pt x="4642" y="243"/>
                </a:lnTo>
                <a:lnTo>
                  <a:pt x="4269" y="355"/>
                </a:lnTo>
                <a:lnTo>
                  <a:pt x="3934" y="485"/>
                </a:lnTo>
                <a:lnTo>
                  <a:pt x="3766" y="560"/>
                </a:lnTo>
                <a:lnTo>
                  <a:pt x="3617" y="653"/>
                </a:lnTo>
                <a:lnTo>
                  <a:pt x="3580" y="672"/>
                </a:lnTo>
                <a:lnTo>
                  <a:pt x="3561" y="709"/>
                </a:lnTo>
                <a:lnTo>
                  <a:pt x="3542" y="746"/>
                </a:lnTo>
                <a:lnTo>
                  <a:pt x="3542" y="802"/>
                </a:lnTo>
                <a:lnTo>
                  <a:pt x="3542" y="5015"/>
                </a:lnTo>
                <a:lnTo>
                  <a:pt x="3542" y="5071"/>
                </a:lnTo>
                <a:lnTo>
                  <a:pt x="3561" y="5108"/>
                </a:lnTo>
                <a:lnTo>
                  <a:pt x="3580" y="5145"/>
                </a:lnTo>
                <a:lnTo>
                  <a:pt x="3617" y="5164"/>
                </a:lnTo>
                <a:lnTo>
                  <a:pt x="3710" y="5201"/>
                </a:lnTo>
                <a:lnTo>
                  <a:pt x="3747" y="5201"/>
                </a:lnTo>
                <a:lnTo>
                  <a:pt x="3803" y="5183"/>
                </a:lnTo>
                <a:lnTo>
                  <a:pt x="4120" y="5034"/>
                </a:lnTo>
                <a:lnTo>
                  <a:pt x="4456" y="4922"/>
                </a:lnTo>
                <a:lnTo>
                  <a:pt x="4810" y="4828"/>
                </a:lnTo>
                <a:lnTo>
                  <a:pt x="5164" y="4773"/>
                </a:lnTo>
                <a:lnTo>
                  <a:pt x="5500" y="4717"/>
                </a:lnTo>
                <a:lnTo>
                  <a:pt x="5816" y="4679"/>
                </a:lnTo>
                <a:lnTo>
                  <a:pt x="6338" y="4642"/>
                </a:lnTo>
                <a:lnTo>
                  <a:pt x="6413" y="4623"/>
                </a:lnTo>
                <a:lnTo>
                  <a:pt x="6469" y="4605"/>
                </a:lnTo>
                <a:lnTo>
                  <a:pt x="6543" y="4568"/>
                </a:lnTo>
                <a:lnTo>
                  <a:pt x="6581" y="4530"/>
                </a:lnTo>
                <a:lnTo>
                  <a:pt x="6637" y="4474"/>
                </a:lnTo>
                <a:lnTo>
                  <a:pt x="6655" y="4418"/>
                </a:lnTo>
                <a:lnTo>
                  <a:pt x="6674" y="4344"/>
                </a:lnTo>
                <a:lnTo>
                  <a:pt x="6692" y="4269"/>
                </a:lnTo>
                <a:lnTo>
                  <a:pt x="6692" y="355"/>
                </a:lnTo>
                <a:lnTo>
                  <a:pt x="6674" y="280"/>
                </a:lnTo>
                <a:lnTo>
                  <a:pt x="6655" y="206"/>
                </a:lnTo>
                <a:lnTo>
                  <a:pt x="6618" y="150"/>
                </a:lnTo>
                <a:lnTo>
                  <a:pt x="6581" y="94"/>
                </a:lnTo>
                <a:lnTo>
                  <a:pt x="6506" y="57"/>
                </a:lnTo>
                <a:lnTo>
                  <a:pt x="6450" y="19"/>
                </a:lnTo>
                <a:lnTo>
                  <a:pt x="63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958254" y="2723164"/>
            <a:ext cx="157772" cy="180402"/>
          </a:xfrm>
          <a:custGeom>
            <a:rect b="b" l="l" r="r" t="t"/>
            <a:pathLst>
              <a:path extrusionOk="0" h="5947" w="5201">
                <a:moveTo>
                  <a:pt x="4008" y="1492"/>
                </a:moveTo>
                <a:lnTo>
                  <a:pt x="4064" y="1511"/>
                </a:lnTo>
                <a:lnTo>
                  <a:pt x="4083" y="1548"/>
                </a:lnTo>
                <a:lnTo>
                  <a:pt x="4083" y="1790"/>
                </a:lnTo>
                <a:lnTo>
                  <a:pt x="4064" y="1827"/>
                </a:lnTo>
                <a:lnTo>
                  <a:pt x="4008" y="1865"/>
                </a:lnTo>
                <a:lnTo>
                  <a:pt x="1547" y="1865"/>
                </a:lnTo>
                <a:lnTo>
                  <a:pt x="1510" y="1827"/>
                </a:lnTo>
                <a:lnTo>
                  <a:pt x="1473" y="1790"/>
                </a:lnTo>
                <a:lnTo>
                  <a:pt x="1473" y="1548"/>
                </a:lnTo>
                <a:lnTo>
                  <a:pt x="1510" y="1511"/>
                </a:lnTo>
                <a:lnTo>
                  <a:pt x="1547" y="1492"/>
                </a:lnTo>
                <a:close/>
                <a:moveTo>
                  <a:pt x="4008" y="2238"/>
                </a:moveTo>
                <a:lnTo>
                  <a:pt x="4064" y="2256"/>
                </a:lnTo>
                <a:lnTo>
                  <a:pt x="4083" y="2293"/>
                </a:lnTo>
                <a:lnTo>
                  <a:pt x="4083" y="2536"/>
                </a:lnTo>
                <a:lnTo>
                  <a:pt x="4064" y="2573"/>
                </a:lnTo>
                <a:lnTo>
                  <a:pt x="4008" y="2592"/>
                </a:lnTo>
                <a:lnTo>
                  <a:pt x="1547" y="2592"/>
                </a:lnTo>
                <a:lnTo>
                  <a:pt x="1510" y="2573"/>
                </a:lnTo>
                <a:lnTo>
                  <a:pt x="1473" y="2536"/>
                </a:lnTo>
                <a:lnTo>
                  <a:pt x="1473" y="2293"/>
                </a:lnTo>
                <a:lnTo>
                  <a:pt x="1510" y="2256"/>
                </a:lnTo>
                <a:lnTo>
                  <a:pt x="1547" y="2238"/>
                </a:lnTo>
                <a:close/>
                <a:moveTo>
                  <a:pt x="4418" y="4456"/>
                </a:moveTo>
                <a:lnTo>
                  <a:pt x="4399" y="4828"/>
                </a:lnTo>
                <a:lnTo>
                  <a:pt x="4418" y="5201"/>
                </a:lnTo>
                <a:lnTo>
                  <a:pt x="1100" y="5201"/>
                </a:lnTo>
                <a:lnTo>
                  <a:pt x="1026" y="5183"/>
                </a:lnTo>
                <a:lnTo>
                  <a:pt x="970" y="5164"/>
                </a:lnTo>
                <a:lnTo>
                  <a:pt x="895" y="5127"/>
                </a:lnTo>
                <a:lnTo>
                  <a:pt x="839" y="5089"/>
                </a:lnTo>
                <a:lnTo>
                  <a:pt x="802" y="5034"/>
                </a:lnTo>
                <a:lnTo>
                  <a:pt x="765" y="4978"/>
                </a:lnTo>
                <a:lnTo>
                  <a:pt x="746" y="4903"/>
                </a:lnTo>
                <a:lnTo>
                  <a:pt x="746" y="4828"/>
                </a:lnTo>
                <a:lnTo>
                  <a:pt x="746" y="4754"/>
                </a:lnTo>
                <a:lnTo>
                  <a:pt x="765" y="4679"/>
                </a:lnTo>
                <a:lnTo>
                  <a:pt x="802" y="4623"/>
                </a:lnTo>
                <a:lnTo>
                  <a:pt x="839" y="4568"/>
                </a:lnTo>
                <a:lnTo>
                  <a:pt x="895" y="4512"/>
                </a:lnTo>
                <a:lnTo>
                  <a:pt x="970" y="4493"/>
                </a:lnTo>
                <a:lnTo>
                  <a:pt x="1026" y="4456"/>
                </a:lnTo>
                <a:close/>
                <a:moveTo>
                  <a:pt x="466" y="1"/>
                </a:moveTo>
                <a:lnTo>
                  <a:pt x="373" y="19"/>
                </a:lnTo>
                <a:lnTo>
                  <a:pt x="280" y="38"/>
                </a:lnTo>
                <a:lnTo>
                  <a:pt x="205" y="75"/>
                </a:lnTo>
                <a:lnTo>
                  <a:pt x="131" y="131"/>
                </a:lnTo>
                <a:lnTo>
                  <a:pt x="75" y="206"/>
                </a:lnTo>
                <a:lnTo>
                  <a:pt x="38" y="280"/>
                </a:lnTo>
                <a:lnTo>
                  <a:pt x="0" y="374"/>
                </a:lnTo>
                <a:lnTo>
                  <a:pt x="0" y="467"/>
                </a:lnTo>
                <a:lnTo>
                  <a:pt x="0" y="5481"/>
                </a:lnTo>
                <a:lnTo>
                  <a:pt x="0" y="5574"/>
                </a:lnTo>
                <a:lnTo>
                  <a:pt x="38" y="5649"/>
                </a:lnTo>
                <a:lnTo>
                  <a:pt x="75" y="5742"/>
                </a:lnTo>
                <a:lnTo>
                  <a:pt x="131" y="5798"/>
                </a:lnTo>
                <a:lnTo>
                  <a:pt x="205" y="5854"/>
                </a:lnTo>
                <a:lnTo>
                  <a:pt x="280" y="5910"/>
                </a:lnTo>
                <a:lnTo>
                  <a:pt x="373" y="5928"/>
                </a:lnTo>
                <a:lnTo>
                  <a:pt x="466" y="5947"/>
                </a:lnTo>
                <a:lnTo>
                  <a:pt x="5070" y="5947"/>
                </a:lnTo>
                <a:lnTo>
                  <a:pt x="5126" y="5928"/>
                </a:lnTo>
                <a:lnTo>
                  <a:pt x="5164" y="5910"/>
                </a:lnTo>
                <a:lnTo>
                  <a:pt x="5182" y="5872"/>
                </a:lnTo>
                <a:lnTo>
                  <a:pt x="5201" y="5816"/>
                </a:lnTo>
                <a:lnTo>
                  <a:pt x="5201" y="5481"/>
                </a:lnTo>
                <a:lnTo>
                  <a:pt x="5182" y="5406"/>
                </a:lnTo>
                <a:lnTo>
                  <a:pt x="5164" y="5350"/>
                </a:lnTo>
                <a:lnTo>
                  <a:pt x="5126" y="5294"/>
                </a:lnTo>
                <a:lnTo>
                  <a:pt x="5089" y="5257"/>
                </a:lnTo>
                <a:lnTo>
                  <a:pt x="5070" y="5071"/>
                </a:lnTo>
                <a:lnTo>
                  <a:pt x="5052" y="4828"/>
                </a:lnTo>
                <a:lnTo>
                  <a:pt x="5070" y="4586"/>
                </a:lnTo>
                <a:lnTo>
                  <a:pt x="5089" y="4400"/>
                </a:lnTo>
                <a:lnTo>
                  <a:pt x="5126" y="4344"/>
                </a:lnTo>
                <a:lnTo>
                  <a:pt x="5164" y="4307"/>
                </a:lnTo>
                <a:lnTo>
                  <a:pt x="5182" y="4232"/>
                </a:lnTo>
                <a:lnTo>
                  <a:pt x="5201" y="4176"/>
                </a:lnTo>
                <a:lnTo>
                  <a:pt x="5201" y="113"/>
                </a:lnTo>
                <a:lnTo>
                  <a:pt x="5182" y="75"/>
                </a:lnTo>
                <a:lnTo>
                  <a:pt x="5164" y="38"/>
                </a:lnTo>
                <a:lnTo>
                  <a:pt x="5126" y="19"/>
                </a:lnTo>
                <a:lnTo>
                  <a:pt x="50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481600" y="2723164"/>
            <a:ext cx="225055" cy="157803"/>
          </a:xfrm>
          <a:custGeom>
            <a:rect b="b" l="l" r="r" t="t"/>
            <a:pathLst>
              <a:path extrusionOk="0" h="5202" w="7419">
                <a:moveTo>
                  <a:pt x="746" y="1"/>
                </a:moveTo>
                <a:lnTo>
                  <a:pt x="690" y="19"/>
                </a:lnTo>
                <a:lnTo>
                  <a:pt x="652" y="57"/>
                </a:lnTo>
                <a:lnTo>
                  <a:pt x="615" y="113"/>
                </a:lnTo>
                <a:lnTo>
                  <a:pt x="19" y="1306"/>
                </a:lnTo>
                <a:lnTo>
                  <a:pt x="0" y="1380"/>
                </a:lnTo>
                <a:lnTo>
                  <a:pt x="19" y="1455"/>
                </a:lnTo>
                <a:lnTo>
                  <a:pt x="56" y="1529"/>
                </a:lnTo>
                <a:lnTo>
                  <a:pt x="130" y="1566"/>
                </a:lnTo>
                <a:lnTo>
                  <a:pt x="2442" y="2219"/>
                </a:lnTo>
                <a:lnTo>
                  <a:pt x="2554" y="2219"/>
                </a:lnTo>
                <a:lnTo>
                  <a:pt x="2610" y="2182"/>
                </a:lnTo>
                <a:lnTo>
                  <a:pt x="2647" y="2144"/>
                </a:lnTo>
                <a:lnTo>
                  <a:pt x="3709" y="374"/>
                </a:lnTo>
                <a:lnTo>
                  <a:pt x="802" y="1"/>
                </a:lnTo>
                <a:close/>
                <a:moveTo>
                  <a:pt x="6617" y="1"/>
                </a:moveTo>
                <a:lnTo>
                  <a:pt x="3709" y="374"/>
                </a:lnTo>
                <a:lnTo>
                  <a:pt x="4772" y="2144"/>
                </a:lnTo>
                <a:lnTo>
                  <a:pt x="4809" y="2182"/>
                </a:lnTo>
                <a:lnTo>
                  <a:pt x="4865" y="2219"/>
                </a:lnTo>
                <a:lnTo>
                  <a:pt x="4921" y="2238"/>
                </a:lnTo>
                <a:lnTo>
                  <a:pt x="4995" y="2219"/>
                </a:lnTo>
                <a:lnTo>
                  <a:pt x="7288" y="1566"/>
                </a:lnTo>
                <a:lnTo>
                  <a:pt x="7363" y="1529"/>
                </a:lnTo>
                <a:lnTo>
                  <a:pt x="7400" y="1455"/>
                </a:lnTo>
                <a:lnTo>
                  <a:pt x="7419" y="1380"/>
                </a:lnTo>
                <a:lnTo>
                  <a:pt x="7400" y="1306"/>
                </a:lnTo>
                <a:lnTo>
                  <a:pt x="6804" y="113"/>
                </a:lnTo>
                <a:lnTo>
                  <a:pt x="6766" y="57"/>
                </a:lnTo>
                <a:lnTo>
                  <a:pt x="6729" y="19"/>
                </a:lnTo>
                <a:lnTo>
                  <a:pt x="6673" y="1"/>
                </a:lnTo>
                <a:close/>
                <a:moveTo>
                  <a:pt x="3709" y="1100"/>
                </a:moveTo>
                <a:lnTo>
                  <a:pt x="2964" y="2331"/>
                </a:lnTo>
                <a:lnTo>
                  <a:pt x="2871" y="2443"/>
                </a:lnTo>
                <a:lnTo>
                  <a:pt x="2759" y="2536"/>
                </a:lnTo>
                <a:lnTo>
                  <a:pt x="2628" y="2573"/>
                </a:lnTo>
                <a:lnTo>
                  <a:pt x="2479" y="2610"/>
                </a:lnTo>
                <a:lnTo>
                  <a:pt x="2405" y="2592"/>
                </a:lnTo>
                <a:lnTo>
                  <a:pt x="2330" y="2573"/>
                </a:lnTo>
                <a:lnTo>
                  <a:pt x="746" y="2126"/>
                </a:lnTo>
                <a:lnTo>
                  <a:pt x="746" y="4195"/>
                </a:lnTo>
                <a:lnTo>
                  <a:pt x="764" y="4307"/>
                </a:lnTo>
                <a:lnTo>
                  <a:pt x="820" y="4418"/>
                </a:lnTo>
                <a:lnTo>
                  <a:pt x="913" y="4493"/>
                </a:lnTo>
                <a:lnTo>
                  <a:pt x="1025" y="4549"/>
                </a:lnTo>
                <a:lnTo>
                  <a:pt x="3542" y="5183"/>
                </a:lnTo>
                <a:lnTo>
                  <a:pt x="3709" y="5201"/>
                </a:lnTo>
                <a:lnTo>
                  <a:pt x="3896" y="5183"/>
                </a:lnTo>
                <a:lnTo>
                  <a:pt x="6393" y="4549"/>
                </a:lnTo>
                <a:lnTo>
                  <a:pt x="6524" y="4493"/>
                </a:lnTo>
                <a:lnTo>
                  <a:pt x="6599" y="4418"/>
                </a:lnTo>
                <a:lnTo>
                  <a:pt x="6654" y="4307"/>
                </a:lnTo>
                <a:lnTo>
                  <a:pt x="6692" y="4195"/>
                </a:lnTo>
                <a:lnTo>
                  <a:pt x="6692" y="2126"/>
                </a:lnTo>
                <a:lnTo>
                  <a:pt x="5089" y="2573"/>
                </a:lnTo>
                <a:lnTo>
                  <a:pt x="5014" y="2592"/>
                </a:lnTo>
                <a:lnTo>
                  <a:pt x="4940" y="2592"/>
                </a:lnTo>
                <a:lnTo>
                  <a:pt x="4790" y="2573"/>
                </a:lnTo>
                <a:lnTo>
                  <a:pt x="4660" y="2536"/>
                </a:lnTo>
                <a:lnTo>
                  <a:pt x="4548" y="2443"/>
                </a:lnTo>
                <a:lnTo>
                  <a:pt x="4455" y="2331"/>
                </a:lnTo>
                <a:lnTo>
                  <a:pt x="3709" y="110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5997444" y="2282123"/>
            <a:ext cx="179856" cy="169087"/>
          </a:xfrm>
          <a:custGeom>
            <a:rect b="b" l="l" r="r" t="t"/>
            <a:pathLst>
              <a:path extrusionOk="0" h="5574" w="5929">
                <a:moveTo>
                  <a:pt x="3710" y="746"/>
                </a:moveTo>
                <a:lnTo>
                  <a:pt x="3710" y="1119"/>
                </a:lnTo>
                <a:lnTo>
                  <a:pt x="2219" y="1119"/>
                </a:lnTo>
                <a:lnTo>
                  <a:pt x="2219" y="746"/>
                </a:lnTo>
                <a:close/>
                <a:moveTo>
                  <a:pt x="3244" y="2219"/>
                </a:moveTo>
                <a:lnTo>
                  <a:pt x="3281" y="2237"/>
                </a:lnTo>
                <a:lnTo>
                  <a:pt x="3300" y="2256"/>
                </a:lnTo>
                <a:lnTo>
                  <a:pt x="3337" y="2293"/>
                </a:lnTo>
                <a:lnTo>
                  <a:pt x="3337" y="2312"/>
                </a:lnTo>
                <a:lnTo>
                  <a:pt x="3337" y="2964"/>
                </a:lnTo>
                <a:lnTo>
                  <a:pt x="3990" y="2964"/>
                </a:lnTo>
                <a:lnTo>
                  <a:pt x="4027" y="2983"/>
                </a:lnTo>
                <a:lnTo>
                  <a:pt x="4045" y="3002"/>
                </a:lnTo>
                <a:lnTo>
                  <a:pt x="4064" y="3020"/>
                </a:lnTo>
                <a:lnTo>
                  <a:pt x="4083" y="3058"/>
                </a:lnTo>
                <a:lnTo>
                  <a:pt x="4083" y="3617"/>
                </a:lnTo>
                <a:lnTo>
                  <a:pt x="4064" y="3654"/>
                </a:lnTo>
                <a:lnTo>
                  <a:pt x="4045" y="3691"/>
                </a:lnTo>
                <a:lnTo>
                  <a:pt x="4027" y="3710"/>
                </a:lnTo>
                <a:lnTo>
                  <a:pt x="3337" y="3710"/>
                </a:lnTo>
                <a:lnTo>
                  <a:pt x="3337" y="4362"/>
                </a:lnTo>
                <a:lnTo>
                  <a:pt x="3337" y="4400"/>
                </a:lnTo>
                <a:lnTo>
                  <a:pt x="3300" y="4418"/>
                </a:lnTo>
                <a:lnTo>
                  <a:pt x="3281" y="4456"/>
                </a:lnTo>
                <a:lnTo>
                  <a:pt x="2647" y="4456"/>
                </a:lnTo>
                <a:lnTo>
                  <a:pt x="2629" y="4418"/>
                </a:lnTo>
                <a:lnTo>
                  <a:pt x="2592" y="4400"/>
                </a:lnTo>
                <a:lnTo>
                  <a:pt x="2592" y="4362"/>
                </a:lnTo>
                <a:lnTo>
                  <a:pt x="2592" y="3710"/>
                </a:lnTo>
                <a:lnTo>
                  <a:pt x="1902" y="3710"/>
                </a:lnTo>
                <a:lnTo>
                  <a:pt x="1883" y="3691"/>
                </a:lnTo>
                <a:lnTo>
                  <a:pt x="1865" y="3654"/>
                </a:lnTo>
                <a:lnTo>
                  <a:pt x="1846" y="3617"/>
                </a:lnTo>
                <a:lnTo>
                  <a:pt x="1846" y="3058"/>
                </a:lnTo>
                <a:lnTo>
                  <a:pt x="1865" y="3020"/>
                </a:lnTo>
                <a:lnTo>
                  <a:pt x="1883" y="3002"/>
                </a:lnTo>
                <a:lnTo>
                  <a:pt x="1902" y="2983"/>
                </a:lnTo>
                <a:lnTo>
                  <a:pt x="1939" y="2964"/>
                </a:lnTo>
                <a:lnTo>
                  <a:pt x="2592" y="2964"/>
                </a:lnTo>
                <a:lnTo>
                  <a:pt x="2592" y="2312"/>
                </a:lnTo>
                <a:lnTo>
                  <a:pt x="2592" y="2293"/>
                </a:lnTo>
                <a:lnTo>
                  <a:pt x="2629" y="2256"/>
                </a:lnTo>
                <a:lnTo>
                  <a:pt x="2647" y="2237"/>
                </a:lnTo>
                <a:lnTo>
                  <a:pt x="2685" y="2219"/>
                </a:lnTo>
                <a:close/>
                <a:moveTo>
                  <a:pt x="2032" y="1"/>
                </a:moveTo>
                <a:lnTo>
                  <a:pt x="1921" y="19"/>
                </a:lnTo>
                <a:lnTo>
                  <a:pt x="1827" y="38"/>
                </a:lnTo>
                <a:lnTo>
                  <a:pt x="1715" y="94"/>
                </a:lnTo>
                <a:lnTo>
                  <a:pt x="1641" y="168"/>
                </a:lnTo>
                <a:lnTo>
                  <a:pt x="1566" y="243"/>
                </a:lnTo>
                <a:lnTo>
                  <a:pt x="1529" y="336"/>
                </a:lnTo>
                <a:lnTo>
                  <a:pt x="1492" y="448"/>
                </a:lnTo>
                <a:lnTo>
                  <a:pt x="1473" y="560"/>
                </a:lnTo>
                <a:lnTo>
                  <a:pt x="1473" y="1119"/>
                </a:lnTo>
                <a:lnTo>
                  <a:pt x="448" y="1119"/>
                </a:lnTo>
                <a:lnTo>
                  <a:pt x="336" y="1156"/>
                </a:lnTo>
                <a:lnTo>
                  <a:pt x="243" y="1212"/>
                </a:lnTo>
                <a:lnTo>
                  <a:pt x="150" y="1268"/>
                </a:lnTo>
                <a:lnTo>
                  <a:pt x="94" y="1361"/>
                </a:lnTo>
                <a:lnTo>
                  <a:pt x="38" y="1455"/>
                </a:lnTo>
                <a:lnTo>
                  <a:pt x="1" y="1566"/>
                </a:lnTo>
                <a:lnTo>
                  <a:pt x="1" y="1678"/>
                </a:lnTo>
                <a:lnTo>
                  <a:pt x="1" y="5015"/>
                </a:lnTo>
                <a:lnTo>
                  <a:pt x="1" y="5127"/>
                </a:lnTo>
                <a:lnTo>
                  <a:pt x="38" y="5220"/>
                </a:lnTo>
                <a:lnTo>
                  <a:pt x="94" y="5332"/>
                </a:lnTo>
                <a:lnTo>
                  <a:pt x="150" y="5406"/>
                </a:lnTo>
                <a:lnTo>
                  <a:pt x="243" y="5481"/>
                </a:lnTo>
                <a:lnTo>
                  <a:pt x="336" y="5518"/>
                </a:lnTo>
                <a:lnTo>
                  <a:pt x="448" y="5555"/>
                </a:lnTo>
                <a:lnTo>
                  <a:pt x="560" y="5574"/>
                </a:lnTo>
                <a:lnTo>
                  <a:pt x="5369" y="5574"/>
                </a:lnTo>
                <a:lnTo>
                  <a:pt x="5481" y="5555"/>
                </a:lnTo>
                <a:lnTo>
                  <a:pt x="5593" y="5518"/>
                </a:lnTo>
                <a:lnTo>
                  <a:pt x="5686" y="5481"/>
                </a:lnTo>
                <a:lnTo>
                  <a:pt x="5779" y="5406"/>
                </a:lnTo>
                <a:lnTo>
                  <a:pt x="5835" y="5332"/>
                </a:lnTo>
                <a:lnTo>
                  <a:pt x="5891" y="5220"/>
                </a:lnTo>
                <a:lnTo>
                  <a:pt x="5928" y="5127"/>
                </a:lnTo>
                <a:lnTo>
                  <a:pt x="5928" y="5015"/>
                </a:lnTo>
                <a:lnTo>
                  <a:pt x="5928" y="1678"/>
                </a:lnTo>
                <a:lnTo>
                  <a:pt x="5928" y="1566"/>
                </a:lnTo>
                <a:lnTo>
                  <a:pt x="5891" y="1455"/>
                </a:lnTo>
                <a:lnTo>
                  <a:pt x="5835" y="1361"/>
                </a:lnTo>
                <a:lnTo>
                  <a:pt x="5779" y="1268"/>
                </a:lnTo>
                <a:lnTo>
                  <a:pt x="5686" y="1212"/>
                </a:lnTo>
                <a:lnTo>
                  <a:pt x="5593" y="1156"/>
                </a:lnTo>
                <a:lnTo>
                  <a:pt x="5481" y="1119"/>
                </a:lnTo>
                <a:lnTo>
                  <a:pt x="4456" y="1119"/>
                </a:lnTo>
                <a:lnTo>
                  <a:pt x="4456" y="560"/>
                </a:lnTo>
                <a:lnTo>
                  <a:pt x="4437" y="448"/>
                </a:lnTo>
                <a:lnTo>
                  <a:pt x="4400" y="336"/>
                </a:lnTo>
                <a:lnTo>
                  <a:pt x="4362" y="243"/>
                </a:lnTo>
                <a:lnTo>
                  <a:pt x="4288" y="168"/>
                </a:lnTo>
                <a:lnTo>
                  <a:pt x="4195" y="94"/>
                </a:lnTo>
                <a:lnTo>
                  <a:pt x="4101" y="38"/>
                </a:lnTo>
                <a:lnTo>
                  <a:pt x="4008" y="19"/>
                </a:lnTo>
                <a:lnTo>
                  <a:pt x="38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5535472" y="2282123"/>
            <a:ext cx="180402" cy="157803"/>
          </a:xfrm>
          <a:custGeom>
            <a:rect b="b" l="l" r="r" t="t"/>
            <a:pathLst>
              <a:path extrusionOk="0" h="5202" w="5947">
                <a:moveTo>
                  <a:pt x="3710" y="746"/>
                </a:moveTo>
                <a:lnTo>
                  <a:pt x="3710" y="1119"/>
                </a:lnTo>
                <a:lnTo>
                  <a:pt x="2238" y="1119"/>
                </a:lnTo>
                <a:lnTo>
                  <a:pt x="2238" y="746"/>
                </a:lnTo>
                <a:close/>
                <a:moveTo>
                  <a:pt x="2051" y="1"/>
                </a:moveTo>
                <a:lnTo>
                  <a:pt x="1939" y="19"/>
                </a:lnTo>
                <a:lnTo>
                  <a:pt x="1828" y="38"/>
                </a:lnTo>
                <a:lnTo>
                  <a:pt x="1734" y="94"/>
                </a:lnTo>
                <a:lnTo>
                  <a:pt x="1641" y="168"/>
                </a:lnTo>
                <a:lnTo>
                  <a:pt x="1585" y="243"/>
                </a:lnTo>
                <a:lnTo>
                  <a:pt x="1529" y="336"/>
                </a:lnTo>
                <a:lnTo>
                  <a:pt x="1492" y="448"/>
                </a:lnTo>
                <a:lnTo>
                  <a:pt x="1492" y="560"/>
                </a:lnTo>
                <a:lnTo>
                  <a:pt x="1492" y="1119"/>
                </a:lnTo>
                <a:lnTo>
                  <a:pt x="448" y="1119"/>
                </a:lnTo>
                <a:lnTo>
                  <a:pt x="336" y="1156"/>
                </a:lnTo>
                <a:lnTo>
                  <a:pt x="243" y="1212"/>
                </a:lnTo>
                <a:lnTo>
                  <a:pt x="169" y="1268"/>
                </a:lnTo>
                <a:lnTo>
                  <a:pt x="94" y="1361"/>
                </a:lnTo>
                <a:lnTo>
                  <a:pt x="38" y="1455"/>
                </a:lnTo>
                <a:lnTo>
                  <a:pt x="19" y="1566"/>
                </a:lnTo>
                <a:lnTo>
                  <a:pt x="1" y="1678"/>
                </a:lnTo>
                <a:lnTo>
                  <a:pt x="1" y="2592"/>
                </a:lnTo>
                <a:lnTo>
                  <a:pt x="5947" y="2592"/>
                </a:lnTo>
                <a:lnTo>
                  <a:pt x="5947" y="1678"/>
                </a:lnTo>
                <a:lnTo>
                  <a:pt x="5928" y="1566"/>
                </a:lnTo>
                <a:lnTo>
                  <a:pt x="5891" y="1455"/>
                </a:lnTo>
                <a:lnTo>
                  <a:pt x="5854" y="1361"/>
                </a:lnTo>
                <a:lnTo>
                  <a:pt x="5779" y="1268"/>
                </a:lnTo>
                <a:lnTo>
                  <a:pt x="5686" y="1212"/>
                </a:lnTo>
                <a:lnTo>
                  <a:pt x="5593" y="1156"/>
                </a:lnTo>
                <a:lnTo>
                  <a:pt x="5500" y="1119"/>
                </a:lnTo>
                <a:lnTo>
                  <a:pt x="4456" y="1119"/>
                </a:lnTo>
                <a:lnTo>
                  <a:pt x="4456" y="560"/>
                </a:lnTo>
                <a:lnTo>
                  <a:pt x="4437" y="448"/>
                </a:lnTo>
                <a:lnTo>
                  <a:pt x="4418" y="336"/>
                </a:lnTo>
                <a:lnTo>
                  <a:pt x="4363" y="243"/>
                </a:lnTo>
                <a:lnTo>
                  <a:pt x="4288" y="168"/>
                </a:lnTo>
                <a:lnTo>
                  <a:pt x="4213" y="94"/>
                </a:lnTo>
                <a:lnTo>
                  <a:pt x="4120" y="38"/>
                </a:lnTo>
                <a:lnTo>
                  <a:pt x="4008" y="19"/>
                </a:lnTo>
                <a:lnTo>
                  <a:pt x="3897" y="1"/>
                </a:lnTo>
                <a:close/>
                <a:moveTo>
                  <a:pt x="1" y="2964"/>
                </a:moveTo>
                <a:lnTo>
                  <a:pt x="1" y="4642"/>
                </a:lnTo>
                <a:lnTo>
                  <a:pt x="19" y="4754"/>
                </a:lnTo>
                <a:lnTo>
                  <a:pt x="38" y="4866"/>
                </a:lnTo>
                <a:lnTo>
                  <a:pt x="94" y="4959"/>
                </a:lnTo>
                <a:lnTo>
                  <a:pt x="169" y="5033"/>
                </a:lnTo>
                <a:lnTo>
                  <a:pt x="243" y="5108"/>
                </a:lnTo>
                <a:lnTo>
                  <a:pt x="336" y="5145"/>
                </a:lnTo>
                <a:lnTo>
                  <a:pt x="448" y="5182"/>
                </a:lnTo>
                <a:lnTo>
                  <a:pt x="560" y="5201"/>
                </a:lnTo>
                <a:lnTo>
                  <a:pt x="5388" y="5201"/>
                </a:lnTo>
                <a:lnTo>
                  <a:pt x="5500" y="5182"/>
                </a:lnTo>
                <a:lnTo>
                  <a:pt x="5593" y="5145"/>
                </a:lnTo>
                <a:lnTo>
                  <a:pt x="5686" y="5108"/>
                </a:lnTo>
                <a:lnTo>
                  <a:pt x="5779" y="5033"/>
                </a:lnTo>
                <a:lnTo>
                  <a:pt x="5854" y="4959"/>
                </a:lnTo>
                <a:lnTo>
                  <a:pt x="5891" y="4866"/>
                </a:lnTo>
                <a:lnTo>
                  <a:pt x="5928" y="4754"/>
                </a:lnTo>
                <a:lnTo>
                  <a:pt x="5947" y="4642"/>
                </a:lnTo>
                <a:lnTo>
                  <a:pt x="5947" y="2964"/>
                </a:lnTo>
                <a:lnTo>
                  <a:pt x="3710" y="2964"/>
                </a:lnTo>
                <a:lnTo>
                  <a:pt x="3710" y="3524"/>
                </a:lnTo>
                <a:lnTo>
                  <a:pt x="3692" y="3598"/>
                </a:lnTo>
                <a:lnTo>
                  <a:pt x="3654" y="3654"/>
                </a:lnTo>
                <a:lnTo>
                  <a:pt x="3598" y="3691"/>
                </a:lnTo>
                <a:lnTo>
                  <a:pt x="3524" y="3710"/>
                </a:lnTo>
                <a:lnTo>
                  <a:pt x="2405" y="3710"/>
                </a:lnTo>
                <a:lnTo>
                  <a:pt x="2349" y="3691"/>
                </a:lnTo>
                <a:lnTo>
                  <a:pt x="2275" y="3654"/>
                </a:lnTo>
                <a:lnTo>
                  <a:pt x="2238" y="3598"/>
                </a:lnTo>
                <a:lnTo>
                  <a:pt x="2238" y="3524"/>
                </a:lnTo>
                <a:lnTo>
                  <a:pt x="2238" y="29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5052023" y="2282123"/>
            <a:ext cx="179856" cy="180402"/>
          </a:xfrm>
          <a:custGeom>
            <a:rect b="b" l="l" r="r" t="t"/>
            <a:pathLst>
              <a:path extrusionOk="0" h="5947" w="5929">
                <a:moveTo>
                  <a:pt x="2834" y="1"/>
                </a:moveTo>
                <a:lnTo>
                  <a:pt x="2722" y="19"/>
                </a:lnTo>
                <a:lnTo>
                  <a:pt x="2592" y="57"/>
                </a:lnTo>
                <a:lnTo>
                  <a:pt x="2461" y="94"/>
                </a:lnTo>
                <a:lnTo>
                  <a:pt x="2349" y="150"/>
                </a:lnTo>
                <a:lnTo>
                  <a:pt x="2256" y="224"/>
                </a:lnTo>
                <a:lnTo>
                  <a:pt x="2144" y="299"/>
                </a:lnTo>
                <a:lnTo>
                  <a:pt x="2051" y="373"/>
                </a:lnTo>
                <a:lnTo>
                  <a:pt x="1977" y="467"/>
                </a:lnTo>
                <a:lnTo>
                  <a:pt x="1902" y="578"/>
                </a:lnTo>
                <a:lnTo>
                  <a:pt x="1827" y="672"/>
                </a:lnTo>
                <a:lnTo>
                  <a:pt x="1772" y="802"/>
                </a:lnTo>
                <a:lnTo>
                  <a:pt x="1734" y="914"/>
                </a:lnTo>
                <a:lnTo>
                  <a:pt x="1697" y="1044"/>
                </a:lnTo>
                <a:lnTo>
                  <a:pt x="1678" y="1175"/>
                </a:lnTo>
                <a:lnTo>
                  <a:pt x="1678" y="1305"/>
                </a:lnTo>
                <a:lnTo>
                  <a:pt x="4269" y="1305"/>
                </a:lnTo>
                <a:lnTo>
                  <a:pt x="4269" y="1175"/>
                </a:lnTo>
                <a:lnTo>
                  <a:pt x="4251" y="1044"/>
                </a:lnTo>
                <a:lnTo>
                  <a:pt x="4213" y="914"/>
                </a:lnTo>
                <a:lnTo>
                  <a:pt x="4176" y="802"/>
                </a:lnTo>
                <a:lnTo>
                  <a:pt x="4120" y="672"/>
                </a:lnTo>
                <a:lnTo>
                  <a:pt x="4046" y="578"/>
                </a:lnTo>
                <a:lnTo>
                  <a:pt x="3971" y="467"/>
                </a:lnTo>
                <a:lnTo>
                  <a:pt x="3897" y="373"/>
                </a:lnTo>
                <a:lnTo>
                  <a:pt x="3803" y="299"/>
                </a:lnTo>
                <a:lnTo>
                  <a:pt x="3710" y="224"/>
                </a:lnTo>
                <a:lnTo>
                  <a:pt x="3598" y="150"/>
                </a:lnTo>
                <a:lnTo>
                  <a:pt x="3486" y="94"/>
                </a:lnTo>
                <a:lnTo>
                  <a:pt x="3356" y="57"/>
                </a:lnTo>
                <a:lnTo>
                  <a:pt x="3244" y="19"/>
                </a:lnTo>
                <a:lnTo>
                  <a:pt x="3114" y="1"/>
                </a:lnTo>
                <a:close/>
                <a:moveTo>
                  <a:pt x="672" y="1119"/>
                </a:moveTo>
                <a:lnTo>
                  <a:pt x="597" y="1138"/>
                </a:lnTo>
                <a:lnTo>
                  <a:pt x="541" y="1175"/>
                </a:lnTo>
                <a:lnTo>
                  <a:pt x="467" y="1231"/>
                </a:lnTo>
                <a:lnTo>
                  <a:pt x="430" y="1287"/>
                </a:lnTo>
                <a:lnTo>
                  <a:pt x="392" y="1343"/>
                </a:lnTo>
                <a:lnTo>
                  <a:pt x="374" y="1417"/>
                </a:lnTo>
                <a:lnTo>
                  <a:pt x="374" y="1492"/>
                </a:lnTo>
                <a:lnTo>
                  <a:pt x="374" y="1548"/>
                </a:lnTo>
                <a:lnTo>
                  <a:pt x="392" y="1622"/>
                </a:lnTo>
                <a:lnTo>
                  <a:pt x="430" y="1697"/>
                </a:lnTo>
                <a:lnTo>
                  <a:pt x="467" y="1753"/>
                </a:lnTo>
                <a:lnTo>
                  <a:pt x="1026" y="2293"/>
                </a:lnTo>
                <a:lnTo>
                  <a:pt x="1026" y="2964"/>
                </a:lnTo>
                <a:lnTo>
                  <a:pt x="374" y="2964"/>
                </a:lnTo>
                <a:lnTo>
                  <a:pt x="299" y="2983"/>
                </a:lnTo>
                <a:lnTo>
                  <a:pt x="224" y="3002"/>
                </a:lnTo>
                <a:lnTo>
                  <a:pt x="150" y="3039"/>
                </a:lnTo>
                <a:lnTo>
                  <a:pt x="94" y="3076"/>
                </a:lnTo>
                <a:lnTo>
                  <a:pt x="57" y="3132"/>
                </a:lnTo>
                <a:lnTo>
                  <a:pt x="19" y="3207"/>
                </a:lnTo>
                <a:lnTo>
                  <a:pt x="1" y="3281"/>
                </a:lnTo>
                <a:lnTo>
                  <a:pt x="1" y="3356"/>
                </a:lnTo>
                <a:lnTo>
                  <a:pt x="1" y="3430"/>
                </a:lnTo>
                <a:lnTo>
                  <a:pt x="38" y="3486"/>
                </a:lnTo>
                <a:lnTo>
                  <a:pt x="57" y="3561"/>
                </a:lnTo>
                <a:lnTo>
                  <a:pt x="113" y="3617"/>
                </a:lnTo>
                <a:lnTo>
                  <a:pt x="169" y="3654"/>
                </a:lnTo>
                <a:lnTo>
                  <a:pt x="224" y="3691"/>
                </a:lnTo>
                <a:lnTo>
                  <a:pt x="299" y="3710"/>
                </a:lnTo>
                <a:lnTo>
                  <a:pt x="1026" y="3710"/>
                </a:lnTo>
                <a:lnTo>
                  <a:pt x="1026" y="3896"/>
                </a:lnTo>
                <a:lnTo>
                  <a:pt x="1026" y="4083"/>
                </a:lnTo>
                <a:lnTo>
                  <a:pt x="1063" y="4269"/>
                </a:lnTo>
                <a:lnTo>
                  <a:pt x="1101" y="4437"/>
                </a:lnTo>
                <a:lnTo>
                  <a:pt x="1175" y="4605"/>
                </a:lnTo>
                <a:lnTo>
                  <a:pt x="467" y="5313"/>
                </a:lnTo>
                <a:lnTo>
                  <a:pt x="430" y="5369"/>
                </a:lnTo>
                <a:lnTo>
                  <a:pt x="392" y="5425"/>
                </a:lnTo>
                <a:lnTo>
                  <a:pt x="374" y="5499"/>
                </a:lnTo>
                <a:lnTo>
                  <a:pt x="374" y="5574"/>
                </a:lnTo>
                <a:lnTo>
                  <a:pt x="374" y="5648"/>
                </a:lnTo>
                <a:lnTo>
                  <a:pt x="392" y="5704"/>
                </a:lnTo>
                <a:lnTo>
                  <a:pt x="430" y="5779"/>
                </a:lnTo>
                <a:lnTo>
                  <a:pt x="467" y="5835"/>
                </a:lnTo>
                <a:lnTo>
                  <a:pt x="541" y="5872"/>
                </a:lnTo>
                <a:lnTo>
                  <a:pt x="597" y="5909"/>
                </a:lnTo>
                <a:lnTo>
                  <a:pt x="672" y="5928"/>
                </a:lnTo>
                <a:lnTo>
                  <a:pt x="746" y="5947"/>
                </a:lnTo>
                <a:lnTo>
                  <a:pt x="802" y="5928"/>
                </a:lnTo>
                <a:lnTo>
                  <a:pt x="877" y="5909"/>
                </a:lnTo>
                <a:lnTo>
                  <a:pt x="951" y="5872"/>
                </a:lnTo>
                <a:lnTo>
                  <a:pt x="1007" y="5835"/>
                </a:lnTo>
                <a:lnTo>
                  <a:pt x="1641" y="5201"/>
                </a:lnTo>
                <a:lnTo>
                  <a:pt x="1753" y="5276"/>
                </a:lnTo>
                <a:lnTo>
                  <a:pt x="1865" y="5350"/>
                </a:lnTo>
                <a:lnTo>
                  <a:pt x="1995" y="5425"/>
                </a:lnTo>
                <a:lnTo>
                  <a:pt x="2126" y="5462"/>
                </a:lnTo>
                <a:lnTo>
                  <a:pt x="2256" y="5518"/>
                </a:lnTo>
                <a:lnTo>
                  <a:pt x="2387" y="5537"/>
                </a:lnTo>
                <a:lnTo>
                  <a:pt x="2536" y="5555"/>
                </a:lnTo>
                <a:lnTo>
                  <a:pt x="2685" y="5574"/>
                </a:lnTo>
                <a:lnTo>
                  <a:pt x="2685" y="2741"/>
                </a:lnTo>
                <a:lnTo>
                  <a:pt x="2704" y="2685"/>
                </a:lnTo>
                <a:lnTo>
                  <a:pt x="2722" y="2647"/>
                </a:lnTo>
                <a:lnTo>
                  <a:pt x="2778" y="2610"/>
                </a:lnTo>
                <a:lnTo>
                  <a:pt x="2834" y="2592"/>
                </a:lnTo>
                <a:lnTo>
                  <a:pt x="3114" y="2592"/>
                </a:lnTo>
                <a:lnTo>
                  <a:pt x="3151" y="2610"/>
                </a:lnTo>
                <a:lnTo>
                  <a:pt x="3207" y="2647"/>
                </a:lnTo>
                <a:lnTo>
                  <a:pt x="3225" y="2685"/>
                </a:lnTo>
                <a:lnTo>
                  <a:pt x="3244" y="2741"/>
                </a:lnTo>
                <a:lnTo>
                  <a:pt x="3244" y="5574"/>
                </a:lnTo>
                <a:lnTo>
                  <a:pt x="3393" y="5555"/>
                </a:lnTo>
                <a:lnTo>
                  <a:pt x="3542" y="5537"/>
                </a:lnTo>
                <a:lnTo>
                  <a:pt x="3673" y="5518"/>
                </a:lnTo>
                <a:lnTo>
                  <a:pt x="3803" y="5462"/>
                </a:lnTo>
                <a:lnTo>
                  <a:pt x="3934" y="5425"/>
                </a:lnTo>
                <a:lnTo>
                  <a:pt x="4064" y="5350"/>
                </a:lnTo>
                <a:lnTo>
                  <a:pt x="4176" y="5276"/>
                </a:lnTo>
                <a:lnTo>
                  <a:pt x="4288" y="5201"/>
                </a:lnTo>
                <a:lnTo>
                  <a:pt x="4922" y="5835"/>
                </a:lnTo>
                <a:lnTo>
                  <a:pt x="4996" y="5872"/>
                </a:lnTo>
                <a:lnTo>
                  <a:pt x="5052" y="5909"/>
                </a:lnTo>
                <a:lnTo>
                  <a:pt x="5127" y="5928"/>
                </a:lnTo>
                <a:lnTo>
                  <a:pt x="5201" y="5947"/>
                </a:lnTo>
                <a:lnTo>
                  <a:pt x="5257" y="5928"/>
                </a:lnTo>
                <a:lnTo>
                  <a:pt x="5332" y="5909"/>
                </a:lnTo>
                <a:lnTo>
                  <a:pt x="5406" y="5872"/>
                </a:lnTo>
                <a:lnTo>
                  <a:pt x="5462" y="5835"/>
                </a:lnTo>
                <a:lnTo>
                  <a:pt x="5500" y="5779"/>
                </a:lnTo>
                <a:lnTo>
                  <a:pt x="5537" y="5704"/>
                </a:lnTo>
                <a:lnTo>
                  <a:pt x="5555" y="5648"/>
                </a:lnTo>
                <a:lnTo>
                  <a:pt x="5555" y="5574"/>
                </a:lnTo>
                <a:lnTo>
                  <a:pt x="5555" y="5499"/>
                </a:lnTo>
                <a:lnTo>
                  <a:pt x="5537" y="5425"/>
                </a:lnTo>
                <a:lnTo>
                  <a:pt x="5500" y="5369"/>
                </a:lnTo>
                <a:lnTo>
                  <a:pt x="5462" y="5313"/>
                </a:lnTo>
                <a:lnTo>
                  <a:pt x="4754" y="4605"/>
                </a:lnTo>
                <a:lnTo>
                  <a:pt x="4829" y="4437"/>
                </a:lnTo>
                <a:lnTo>
                  <a:pt x="4866" y="4269"/>
                </a:lnTo>
                <a:lnTo>
                  <a:pt x="4903" y="4083"/>
                </a:lnTo>
                <a:lnTo>
                  <a:pt x="4922" y="3896"/>
                </a:lnTo>
                <a:lnTo>
                  <a:pt x="4922" y="3710"/>
                </a:lnTo>
                <a:lnTo>
                  <a:pt x="5630" y="3710"/>
                </a:lnTo>
                <a:lnTo>
                  <a:pt x="5705" y="3691"/>
                </a:lnTo>
                <a:lnTo>
                  <a:pt x="5761" y="3654"/>
                </a:lnTo>
                <a:lnTo>
                  <a:pt x="5816" y="3617"/>
                </a:lnTo>
                <a:lnTo>
                  <a:pt x="5854" y="3561"/>
                </a:lnTo>
                <a:lnTo>
                  <a:pt x="5891" y="3505"/>
                </a:lnTo>
                <a:lnTo>
                  <a:pt x="5928" y="3430"/>
                </a:lnTo>
                <a:lnTo>
                  <a:pt x="5928" y="3374"/>
                </a:lnTo>
                <a:lnTo>
                  <a:pt x="5928" y="3281"/>
                </a:lnTo>
                <a:lnTo>
                  <a:pt x="5910" y="3207"/>
                </a:lnTo>
                <a:lnTo>
                  <a:pt x="5872" y="3151"/>
                </a:lnTo>
                <a:lnTo>
                  <a:pt x="5835" y="3095"/>
                </a:lnTo>
                <a:lnTo>
                  <a:pt x="5779" y="3039"/>
                </a:lnTo>
                <a:lnTo>
                  <a:pt x="5723" y="3002"/>
                </a:lnTo>
                <a:lnTo>
                  <a:pt x="5649" y="2983"/>
                </a:lnTo>
                <a:lnTo>
                  <a:pt x="5555" y="2964"/>
                </a:lnTo>
                <a:lnTo>
                  <a:pt x="4922" y="2964"/>
                </a:lnTo>
                <a:lnTo>
                  <a:pt x="4922" y="2293"/>
                </a:lnTo>
                <a:lnTo>
                  <a:pt x="5462" y="1753"/>
                </a:lnTo>
                <a:lnTo>
                  <a:pt x="5500" y="1697"/>
                </a:lnTo>
                <a:lnTo>
                  <a:pt x="5537" y="1622"/>
                </a:lnTo>
                <a:lnTo>
                  <a:pt x="5555" y="1548"/>
                </a:lnTo>
                <a:lnTo>
                  <a:pt x="5555" y="1492"/>
                </a:lnTo>
                <a:lnTo>
                  <a:pt x="5555" y="1417"/>
                </a:lnTo>
                <a:lnTo>
                  <a:pt x="5537" y="1343"/>
                </a:lnTo>
                <a:lnTo>
                  <a:pt x="5500" y="1287"/>
                </a:lnTo>
                <a:lnTo>
                  <a:pt x="5462" y="1231"/>
                </a:lnTo>
                <a:lnTo>
                  <a:pt x="5406" y="1175"/>
                </a:lnTo>
                <a:lnTo>
                  <a:pt x="5332" y="1138"/>
                </a:lnTo>
                <a:lnTo>
                  <a:pt x="5257" y="1119"/>
                </a:lnTo>
                <a:lnTo>
                  <a:pt x="5127" y="1119"/>
                </a:lnTo>
                <a:lnTo>
                  <a:pt x="5052" y="1138"/>
                </a:lnTo>
                <a:lnTo>
                  <a:pt x="4996" y="1175"/>
                </a:lnTo>
                <a:lnTo>
                  <a:pt x="4922" y="1231"/>
                </a:lnTo>
                <a:lnTo>
                  <a:pt x="4288" y="1865"/>
                </a:lnTo>
                <a:lnTo>
                  <a:pt x="1641" y="1865"/>
                </a:lnTo>
                <a:lnTo>
                  <a:pt x="1007" y="1231"/>
                </a:lnTo>
                <a:lnTo>
                  <a:pt x="951" y="1175"/>
                </a:lnTo>
                <a:lnTo>
                  <a:pt x="877" y="1138"/>
                </a:lnTo>
                <a:lnTo>
                  <a:pt x="802" y="111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552740" y="2282123"/>
            <a:ext cx="157803" cy="180402"/>
          </a:xfrm>
          <a:custGeom>
            <a:rect b="b" l="l" r="r" t="t"/>
            <a:pathLst>
              <a:path extrusionOk="0" h="5947" w="5202">
                <a:moveTo>
                  <a:pt x="2144" y="746"/>
                </a:moveTo>
                <a:lnTo>
                  <a:pt x="2200" y="783"/>
                </a:lnTo>
                <a:lnTo>
                  <a:pt x="2219" y="821"/>
                </a:lnTo>
                <a:lnTo>
                  <a:pt x="2238" y="877"/>
                </a:lnTo>
                <a:lnTo>
                  <a:pt x="2238" y="1343"/>
                </a:lnTo>
                <a:lnTo>
                  <a:pt x="2219" y="1399"/>
                </a:lnTo>
                <a:lnTo>
                  <a:pt x="2200" y="1436"/>
                </a:lnTo>
                <a:lnTo>
                  <a:pt x="2144" y="1473"/>
                </a:lnTo>
                <a:lnTo>
                  <a:pt x="2088" y="1492"/>
                </a:lnTo>
                <a:lnTo>
                  <a:pt x="1641" y="1492"/>
                </a:lnTo>
                <a:lnTo>
                  <a:pt x="1585" y="1473"/>
                </a:lnTo>
                <a:lnTo>
                  <a:pt x="1529" y="1436"/>
                </a:lnTo>
                <a:lnTo>
                  <a:pt x="1511" y="1399"/>
                </a:lnTo>
                <a:lnTo>
                  <a:pt x="1492" y="1343"/>
                </a:lnTo>
                <a:lnTo>
                  <a:pt x="1492" y="877"/>
                </a:lnTo>
                <a:lnTo>
                  <a:pt x="1511" y="821"/>
                </a:lnTo>
                <a:lnTo>
                  <a:pt x="1529" y="783"/>
                </a:lnTo>
                <a:lnTo>
                  <a:pt x="1585" y="746"/>
                </a:lnTo>
                <a:close/>
                <a:moveTo>
                  <a:pt x="3636" y="746"/>
                </a:moveTo>
                <a:lnTo>
                  <a:pt x="3673" y="783"/>
                </a:lnTo>
                <a:lnTo>
                  <a:pt x="3710" y="821"/>
                </a:lnTo>
                <a:lnTo>
                  <a:pt x="3729" y="877"/>
                </a:lnTo>
                <a:lnTo>
                  <a:pt x="3729" y="1343"/>
                </a:lnTo>
                <a:lnTo>
                  <a:pt x="3710" y="1399"/>
                </a:lnTo>
                <a:lnTo>
                  <a:pt x="3673" y="1436"/>
                </a:lnTo>
                <a:lnTo>
                  <a:pt x="3636" y="1473"/>
                </a:lnTo>
                <a:lnTo>
                  <a:pt x="3580" y="1492"/>
                </a:lnTo>
                <a:lnTo>
                  <a:pt x="3114" y="1492"/>
                </a:lnTo>
                <a:lnTo>
                  <a:pt x="3058" y="1473"/>
                </a:lnTo>
                <a:lnTo>
                  <a:pt x="3020" y="1436"/>
                </a:lnTo>
                <a:lnTo>
                  <a:pt x="2983" y="1399"/>
                </a:lnTo>
                <a:lnTo>
                  <a:pt x="2983" y="1343"/>
                </a:lnTo>
                <a:lnTo>
                  <a:pt x="2983" y="877"/>
                </a:lnTo>
                <a:lnTo>
                  <a:pt x="2983" y="821"/>
                </a:lnTo>
                <a:lnTo>
                  <a:pt x="3020" y="783"/>
                </a:lnTo>
                <a:lnTo>
                  <a:pt x="3058" y="746"/>
                </a:lnTo>
                <a:close/>
                <a:moveTo>
                  <a:pt x="2144" y="1865"/>
                </a:moveTo>
                <a:lnTo>
                  <a:pt x="2200" y="1902"/>
                </a:lnTo>
                <a:lnTo>
                  <a:pt x="2219" y="1939"/>
                </a:lnTo>
                <a:lnTo>
                  <a:pt x="2238" y="1995"/>
                </a:lnTo>
                <a:lnTo>
                  <a:pt x="2238" y="2461"/>
                </a:lnTo>
                <a:lnTo>
                  <a:pt x="2219" y="2517"/>
                </a:lnTo>
                <a:lnTo>
                  <a:pt x="2200" y="2554"/>
                </a:lnTo>
                <a:lnTo>
                  <a:pt x="2144" y="2592"/>
                </a:lnTo>
                <a:lnTo>
                  <a:pt x="1585" y="2592"/>
                </a:lnTo>
                <a:lnTo>
                  <a:pt x="1529" y="2554"/>
                </a:lnTo>
                <a:lnTo>
                  <a:pt x="1511" y="2517"/>
                </a:lnTo>
                <a:lnTo>
                  <a:pt x="1492" y="2461"/>
                </a:lnTo>
                <a:lnTo>
                  <a:pt x="1492" y="1995"/>
                </a:lnTo>
                <a:lnTo>
                  <a:pt x="1511" y="1939"/>
                </a:lnTo>
                <a:lnTo>
                  <a:pt x="1529" y="1902"/>
                </a:lnTo>
                <a:lnTo>
                  <a:pt x="1585" y="1865"/>
                </a:lnTo>
                <a:close/>
                <a:moveTo>
                  <a:pt x="3636" y="1865"/>
                </a:moveTo>
                <a:lnTo>
                  <a:pt x="3673" y="1902"/>
                </a:lnTo>
                <a:lnTo>
                  <a:pt x="3710" y="1939"/>
                </a:lnTo>
                <a:lnTo>
                  <a:pt x="3729" y="1995"/>
                </a:lnTo>
                <a:lnTo>
                  <a:pt x="3729" y="2461"/>
                </a:lnTo>
                <a:lnTo>
                  <a:pt x="3710" y="2517"/>
                </a:lnTo>
                <a:lnTo>
                  <a:pt x="3673" y="2554"/>
                </a:lnTo>
                <a:lnTo>
                  <a:pt x="3636" y="2592"/>
                </a:lnTo>
                <a:lnTo>
                  <a:pt x="3058" y="2592"/>
                </a:lnTo>
                <a:lnTo>
                  <a:pt x="3020" y="2554"/>
                </a:lnTo>
                <a:lnTo>
                  <a:pt x="2983" y="2517"/>
                </a:lnTo>
                <a:lnTo>
                  <a:pt x="2983" y="2461"/>
                </a:lnTo>
                <a:lnTo>
                  <a:pt x="2983" y="1995"/>
                </a:lnTo>
                <a:lnTo>
                  <a:pt x="2983" y="1939"/>
                </a:lnTo>
                <a:lnTo>
                  <a:pt x="3020" y="1902"/>
                </a:lnTo>
                <a:lnTo>
                  <a:pt x="3058" y="1865"/>
                </a:lnTo>
                <a:close/>
                <a:moveTo>
                  <a:pt x="2088" y="2964"/>
                </a:moveTo>
                <a:lnTo>
                  <a:pt x="2144" y="2983"/>
                </a:lnTo>
                <a:lnTo>
                  <a:pt x="2200" y="3002"/>
                </a:lnTo>
                <a:lnTo>
                  <a:pt x="2219" y="3058"/>
                </a:lnTo>
                <a:lnTo>
                  <a:pt x="2238" y="3113"/>
                </a:lnTo>
                <a:lnTo>
                  <a:pt x="2238" y="3579"/>
                </a:lnTo>
                <a:lnTo>
                  <a:pt x="2219" y="3635"/>
                </a:lnTo>
                <a:lnTo>
                  <a:pt x="2200" y="3673"/>
                </a:lnTo>
                <a:lnTo>
                  <a:pt x="2144" y="3710"/>
                </a:lnTo>
                <a:lnTo>
                  <a:pt x="1585" y="3710"/>
                </a:lnTo>
                <a:lnTo>
                  <a:pt x="1529" y="3673"/>
                </a:lnTo>
                <a:lnTo>
                  <a:pt x="1511" y="3635"/>
                </a:lnTo>
                <a:lnTo>
                  <a:pt x="1492" y="3579"/>
                </a:lnTo>
                <a:lnTo>
                  <a:pt x="1492" y="3113"/>
                </a:lnTo>
                <a:lnTo>
                  <a:pt x="1511" y="3058"/>
                </a:lnTo>
                <a:lnTo>
                  <a:pt x="1529" y="3002"/>
                </a:lnTo>
                <a:lnTo>
                  <a:pt x="1585" y="2983"/>
                </a:lnTo>
                <a:lnTo>
                  <a:pt x="1641" y="2964"/>
                </a:lnTo>
                <a:close/>
                <a:moveTo>
                  <a:pt x="3580" y="2964"/>
                </a:moveTo>
                <a:lnTo>
                  <a:pt x="3636" y="2983"/>
                </a:lnTo>
                <a:lnTo>
                  <a:pt x="3673" y="3002"/>
                </a:lnTo>
                <a:lnTo>
                  <a:pt x="3710" y="3058"/>
                </a:lnTo>
                <a:lnTo>
                  <a:pt x="3729" y="3113"/>
                </a:lnTo>
                <a:lnTo>
                  <a:pt x="3729" y="3579"/>
                </a:lnTo>
                <a:lnTo>
                  <a:pt x="3710" y="3635"/>
                </a:lnTo>
                <a:lnTo>
                  <a:pt x="3673" y="3673"/>
                </a:lnTo>
                <a:lnTo>
                  <a:pt x="3636" y="3710"/>
                </a:lnTo>
                <a:lnTo>
                  <a:pt x="3058" y="3710"/>
                </a:lnTo>
                <a:lnTo>
                  <a:pt x="3020" y="3673"/>
                </a:lnTo>
                <a:lnTo>
                  <a:pt x="2983" y="3635"/>
                </a:lnTo>
                <a:lnTo>
                  <a:pt x="2983" y="3579"/>
                </a:lnTo>
                <a:lnTo>
                  <a:pt x="2983" y="3113"/>
                </a:lnTo>
                <a:lnTo>
                  <a:pt x="2983" y="3058"/>
                </a:lnTo>
                <a:lnTo>
                  <a:pt x="3020" y="3002"/>
                </a:lnTo>
                <a:lnTo>
                  <a:pt x="3058" y="2983"/>
                </a:lnTo>
                <a:lnTo>
                  <a:pt x="3114" y="2964"/>
                </a:lnTo>
                <a:close/>
                <a:moveTo>
                  <a:pt x="2834" y="4456"/>
                </a:moveTo>
                <a:lnTo>
                  <a:pt x="2890" y="4474"/>
                </a:lnTo>
                <a:lnTo>
                  <a:pt x="2946" y="4493"/>
                </a:lnTo>
                <a:lnTo>
                  <a:pt x="2965" y="4549"/>
                </a:lnTo>
                <a:lnTo>
                  <a:pt x="2983" y="4586"/>
                </a:lnTo>
                <a:lnTo>
                  <a:pt x="2983" y="5574"/>
                </a:lnTo>
                <a:lnTo>
                  <a:pt x="2238" y="5574"/>
                </a:lnTo>
                <a:lnTo>
                  <a:pt x="2238" y="4586"/>
                </a:lnTo>
                <a:lnTo>
                  <a:pt x="2256" y="4549"/>
                </a:lnTo>
                <a:lnTo>
                  <a:pt x="2275" y="4493"/>
                </a:lnTo>
                <a:lnTo>
                  <a:pt x="2331" y="4474"/>
                </a:lnTo>
                <a:lnTo>
                  <a:pt x="2368" y="4456"/>
                </a:lnTo>
                <a:close/>
                <a:moveTo>
                  <a:pt x="597" y="1"/>
                </a:moveTo>
                <a:lnTo>
                  <a:pt x="541" y="19"/>
                </a:lnTo>
                <a:lnTo>
                  <a:pt x="467" y="75"/>
                </a:lnTo>
                <a:lnTo>
                  <a:pt x="411" y="168"/>
                </a:lnTo>
                <a:lnTo>
                  <a:pt x="392" y="224"/>
                </a:lnTo>
                <a:lnTo>
                  <a:pt x="374" y="280"/>
                </a:lnTo>
                <a:lnTo>
                  <a:pt x="374" y="5574"/>
                </a:lnTo>
                <a:lnTo>
                  <a:pt x="94" y="5574"/>
                </a:lnTo>
                <a:lnTo>
                  <a:pt x="57" y="5611"/>
                </a:lnTo>
                <a:lnTo>
                  <a:pt x="19" y="5648"/>
                </a:lnTo>
                <a:lnTo>
                  <a:pt x="1" y="5704"/>
                </a:lnTo>
                <a:lnTo>
                  <a:pt x="1" y="5947"/>
                </a:lnTo>
                <a:lnTo>
                  <a:pt x="5201" y="5947"/>
                </a:lnTo>
                <a:lnTo>
                  <a:pt x="5201" y="5704"/>
                </a:lnTo>
                <a:lnTo>
                  <a:pt x="5201" y="5648"/>
                </a:lnTo>
                <a:lnTo>
                  <a:pt x="5164" y="5611"/>
                </a:lnTo>
                <a:lnTo>
                  <a:pt x="5127" y="5574"/>
                </a:lnTo>
                <a:lnTo>
                  <a:pt x="4829" y="5574"/>
                </a:lnTo>
                <a:lnTo>
                  <a:pt x="4829" y="280"/>
                </a:lnTo>
                <a:lnTo>
                  <a:pt x="4829" y="224"/>
                </a:lnTo>
                <a:lnTo>
                  <a:pt x="4810" y="168"/>
                </a:lnTo>
                <a:lnTo>
                  <a:pt x="4754" y="75"/>
                </a:lnTo>
                <a:lnTo>
                  <a:pt x="4661" y="19"/>
                </a:lnTo>
                <a:lnTo>
                  <a:pt x="46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074963" y="2282123"/>
            <a:ext cx="202456" cy="180402"/>
          </a:xfrm>
          <a:custGeom>
            <a:rect b="b" l="l" r="r" t="t"/>
            <a:pathLst>
              <a:path extrusionOk="0" h="5947" w="6674">
                <a:moveTo>
                  <a:pt x="5573" y="1138"/>
                </a:moveTo>
                <a:lnTo>
                  <a:pt x="5573" y="4418"/>
                </a:lnTo>
                <a:lnTo>
                  <a:pt x="5182" y="4120"/>
                </a:lnTo>
                <a:lnTo>
                  <a:pt x="4940" y="3934"/>
                </a:lnTo>
                <a:lnTo>
                  <a:pt x="4679" y="3784"/>
                </a:lnTo>
                <a:lnTo>
                  <a:pt x="4418" y="3654"/>
                </a:lnTo>
                <a:lnTo>
                  <a:pt x="4138" y="3542"/>
                </a:lnTo>
                <a:lnTo>
                  <a:pt x="3859" y="3449"/>
                </a:lnTo>
                <a:lnTo>
                  <a:pt x="3560" y="3393"/>
                </a:lnTo>
                <a:lnTo>
                  <a:pt x="3262" y="3356"/>
                </a:lnTo>
                <a:lnTo>
                  <a:pt x="2964" y="3337"/>
                </a:lnTo>
                <a:lnTo>
                  <a:pt x="2964" y="2219"/>
                </a:lnTo>
                <a:lnTo>
                  <a:pt x="3262" y="2219"/>
                </a:lnTo>
                <a:lnTo>
                  <a:pt x="3560" y="2181"/>
                </a:lnTo>
                <a:lnTo>
                  <a:pt x="3859" y="2107"/>
                </a:lnTo>
                <a:lnTo>
                  <a:pt x="4138" y="2032"/>
                </a:lnTo>
                <a:lnTo>
                  <a:pt x="4418" y="1921"/>
                </a:lnTo>
                <a:lnTo>
                  <a:pt x="4679" y="1790"/>
                </a:lnTo>
                <a:lnTo>
                  <a:pt x="4940" y="1622"/>
                </a:lnTo>
                <a:lnTo>
                  <a:pt x="5182" y="1455"/>
                </a:lnTo>
                <a:lnTo>
                  <a:pt x="5573" y="1138"/>
                </a:lnTo>
                <a:close/>
                <a:moveTo>
                  <a:pt x="5946" y="1"/>
                </a:moveTo>
                <a:lnTo>
                  <a:pt x="5816" y="19"/>
                </a:lnTo>
                <a:lnTo>
                  <a:pt x="5704" y="75"/>
                </a:lnTo>
                <a:lnTo>
                  <a:pt x="4716" y="877"/>
                </a:lnTo>
                <a:lnTo>
                  <a:pt x="4530" y="1007"/>
                </a:lnTo>
                <a:lnTo>
                  <a:pt x="4325" y="1138"/>
                </a:lnTo>
                <a:lnTo>
                  <a:pt x="4120" y="1231"/>
                </a:lnTo>
                <a:lnTo>
                  <a:pt x="3896" y="1324"/>
                </a:lnTo>
                <a:lnTo>
                  <a:pt x="3672" y="1399"/>
                </a:lnTo>
                <a:lnTo>
                  <a:pt x="3430" y="1436"/>
                </a:lnTo>
                <a:lnTo>
                  <a:pt x="3206" y="1473"/>
                </a:lnTo>
                <a:lnTo>
                  <a:pt x="2964" y="1492"/>
                </a:lnTo>
                <a:lnTo>
                  <a:pt x="597" y="1492"/>
                </a:lnTo>
                <a:lnTo>
                  <a:pt x="448" y="1548"/>
                </a:lnTo>
                <a:lnTo>
                  <a:pt x="317" y="1604"/>
                </a:lnTo>
                <a:lnTo>
                  <a:pt x="224" y="1697"/>
                </a:lnTo>
                <a:lnTo>
                  <a:pt x="131" y="1809"/>
                </a:lnTo>
                <a:lnTo>
                  <a:pt x="56" y="1939"/>
                </a:lnTo>
                <a:lnTo>
                  <a:pt x="19" y="2070"/>
                </a:lnTo>
                <a:lnTo>
                  <a:pt x="0" y="2219"/>
                </a:lnTo>
                <a:lnTo>
                  <a:pt x="0" y="3337"/>
                </a:lnTo>
                <a:lnTo>
                  <a:pt x="19" y="3486"/>
                </a:lnTo>
                <a:lnTo>
                  <a:pt x="56" y="3635"/>
                </a:lnTo>
                <a:lnTo>
                  <a:pt x="131" y="3747"/>
                </a:lnTo>
                <a:lnTo>
                  <a:pt x="224" y="3859"/>
                </a:lnTo>
                <a:lnTo>
                  <a:pt x="317" y="3952"/>
                </a:lnTo>
                <a:lnTo>
                  <a:pt x="448" y="4027"/>
                </a:lnTo>
                <a:lnTo>
                  <a:pt x="597" y="4064"/>
                </a:lnTo>
                <a:lnTo>
                  <a:pt x="746" y="4083"/>
                </a:lnTo>
                <a:lnTo>
                  <a:pt x="1137" y="4083"/>
                </a:lnTo>
                <a:lnTo>
                  <a:pt x="1119" y="4269"/>
                </a:lnTo>
                <a:lnTo>
                  <a:pt x="1100" y="4456"/>
                </a:lnTo>
                <a:lnTo>
                  <a:pt x="1119" y="4791"/>
                </a:lnTo>
                <a:lnTo>
                  <a:pt x="1174" y="5127"/>
                </a:lnTo>
                <a:lnTo>
                  <a:pt x="1268" y="5443"/>
                </a:lnTo>
                <a:lnTo>
                  <a:pt x="1398" y="5742"/>
                </a:lnTo>
                <a:lnTo>
                  <a:pt x="1454" y="5816"/>
                </a:lnTo>
                <a:lnTo>
                  <a:pt x="1529" y="5891"/>
                </a:lnTo>
                <a:lnTo>
                  <a:pt x="1622" y="5928"/>
                </a:lnTo>
                <a:lnTo>
                  <a:pt x="1734" y="5947"/>
                </a:lnTo>
                <a:lnTo>
                  <a:pt x="2591" y="5947"/>
                </a:lnTo>
                <a:lnTo>
                  <a:pt x="2703" y="5928"/>
                </a:lnTo>
                <a:lnTo>
                  <a:pt x="2796" y="5891"/>
                </a:lnTo>
                <a:lnTo>
                  <a:pt x="2871" y="5816"/>
                </a:lnTo>
                <a:lnTo>
                  <a:pt x="2927" y="5742"/>
                </a:lnTo>
                <a:lnTo>
                  <a:pt x="2964" y="5648"/>
                </a:lnTo>
                <a:lnTo>
                  <a:pt x="2964" y="5555"/>
                </a:lnTo>
                <a:lnTo>
                  <a:pt x="2945" y="5443"/>
                </a:lnTo>
                <a:lnTo>
                  <a:pt x="2889" y="5350"/>
                </a:lnTo>
                <a:lnTo>
                  <a:pt x="2759" y="5164"/>
                </a:lnTo>
                <a:lnTo>
                  <a:pt x="2666" y="4940"/>
                </a:lnTo>
                <a:lnTo>
                  <a:pt x="2610" y="4698"/>
                </a:lnTo>
                <a:lnTo>
                  <a:pt x="2591" y="4456"/>
                </a:lnTo>
                <a:lnTo>
                  <a:pt x="2610" y="4269"/>
                </a:lnTo>
                <a:lnTo>
                  <a:pt x="2647" y="4083"/>
                </a:lnTo>
                <a:lnTo>
                  <a:pt x="2964" y="4083"/>
                </a:lnTo>
                <a:lnTo>
                  <a:pt x="3206" y="4101"/>
                </a:lnTo>
                <a:lnTo>
                  <a:pt x="3430" y="4120"/>
                </a:lnTo>
                <a:lnTo>
                  <a:pt x="3672" y="4176"/>
                </a:lnTo>
                <a:lnTo>
                  <a:pt x="3896" y="4250"/>
                </a:lnTo>
                <a:lnTo>
                  <a:pt x="4120" y="4325"/>
                </a:lnTo>
                <a:lnTo>
                  <a:pt x="4325" y="4437"/>
                </a:lnTo>
                <a:lnTo>
                  <a:pt x="4530" y="4549"/>
                </a:lnTo>
                <a:lnTo>
                  <a:pt x="4716" y="4698"/>
                </a:lnTo>
                <a:lnTo>
                  <a:pt x="5704" y="5481"/>
                </a:lnTo>
                <a:lnTo>
                  <a:pt x="5816" y="5555"/>
                </a:lnTo>
                <a:lnTo>
                  <a:pt x="5928" y="5574"/>
                </a:lnTo>
                <a:lnTo>
                  <a:pt x="6039" y="5555"/>
                </a:lnTo>
                <a:lnTo>
                  <a:pt x="6114" y="5518"/>
                </a:lnTo>
                <a:lnTo>
                  <a:pt x="6189" y="5481"/>
                </a:lnTo>
                <a:lnTo>
                  <a:pt x="6226" y="5425"/>
                </a:lnTo>
                <a:lnTo>
                  <a:pt x="6263" y="5369"/>
                </a:lnTo>
                <a:lnTo>
                  <a:pt x="6282" y="5294"/>
                </a:lnTo>
                <a:lnTo>
                  <a:pt x="6300" y="5201"/>
                </a:lnTo>
                <a:lnTo>
                  <a:pt x="6300" y="3430"/>
                </a:lnTo>
                <a:lnTo>
                  <a:pt x="6375" y="3374"/>
                </a:lnTo>
                <a:lnTo>
                  <a:pt x="6450" y="3300"/>
                </a:lnTo>
                <a:lnTo>
                  <a:pt x="6524" y="3244"/>
                </a:lnTo>
                <a:lnTo>
                  <a:pt x="6580" y="3151"/>
                </a:lnTo>
                <a:lnTo>
                  <a:pt x="6617" y="3076"/>
                </a:lnTo>
                <a:lnTo>
                  <a:pt x="6655" y="2983"/>
                </a:lnTo>
                <a:lnTo>
                  <a:pt x="6673" y="2890"/>
                </a:lnTo>
                <a:lnTo>
                  <a:pt x="6673" y="2778"/>
                </a:lnTo>
                <a:lnTo>
                  <a:pt x="6655" y="2685"/>
                </a:lnTo>
                <a:lnTo>
                  <a:pt x="6617" y="2573"/>
                </a:lnTo>
                <a:lnTo>
                  <a:pt x="6561" y="2461"/>
                </a:lnTo>
                <a:lnTo>
                  <a:pt x="6487" y="2368"/>
                </a:lnTo>
                <a:lnTo>
                  <a:pt x="6375" y="2200"/>
                </a:lnTo>
                <a:lnTo>
                  <a:pt x="6300" y="2144"/>
                </a:lnTo>
                <a:lnTo>
                  <a:pt x="6300" y="373"/>
                </a:lnTo>
                <a:lnTo>
                  <a:pt x="6300" y="262"/>
                </a:lnTo>
                <a:lnTo>
                  <a:pt x="6263" y="206"/>
                </a:lnTo>
                <a:lnTo>
                  <a:pt x="6226" y="150"/>
                </a:lnTo>
                <a:lnTo>
                  <a:pt x="6189" y="94"/>
                </a:lnTo>
                <a:lnTo>
                  <a:pt x="6114" y="38"/>
                </a:lnTo>
                <a:lnTo>
                  <a:pt x="6039" y="19"/>
                </a:lnTo>
                <a:lnTo>
                  <a:pt x="59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3674632" y="2282123"/>
            <a:ext cx="135173" cy="180402"/>
          </a:xfrm>
          <a:custGeom>
            <a:rect b="b" l="l" r="r" t="t"/>
            <a:pathLst>
              <a:path extrusionOk="0" h="5947" w="4456">
                <a:moveTo>
                  <a:pt x="2218" y="2219"/>
                </a:moveTo>
                <a:lnTo>
                  <a:pt x="2572" y="2629"/>
                </a:lnTo>
                <a:lnTo>
                  <a:pt x="2852" y="2983"/>
                </a:lnTo>
                <a:lnTo>
                  <a:pt x="3038" y="3281"/>
                </a:lnTo>
                <a:lnTo>
                  <a:pt x="3188" y="3542"/>
                </a:lnTo>
                <a:lnTo>
                  <a:pt x="3262" y="3747"/>
                </a:lnTo>
                <a:lnTo>
                  <a:pt x="3318" y="3896"/>
                </a:lnTo>
                <a:lnTo>
                  <a:pt x="3337" y="4027"/>
                </a:lnTo>
                <a:lnTo>
                  <a:pt x="3337" y="4101"/>
                </a:lnTo>
                <a:lnTo>
                  <a:pt x="3318" y="4325"/>
                </a:lnTo>
                <a:lnTo>
                  <a:pt x="3262" y="4549"/>
                </a:lnTo>
                <a:lnTo>
                  <a:pt x="3169" y="4735"/>
                </a:lnTo>
                <a:lnTo>
                  <a:pt x="3038" y="4884"/>
                </a:lnTo>
                <a:lnTo>
                  <a:pt x="2871" y="5015"/>
                </a:lnTo>
                <a:lnTo>
                  <a:pt x="2684" y="5108"/>
                </a:lnTo>
                <a:lnTo>
                  <a:pt x="2461" y="5182"/>
                </a:lnTo>
                <a:lnTo>
                  <a:pt x="2218" y="5201"/>
                </a:lnTo>
                <a:lnTo>
                  <a:pt x="1995" y="5182"/>
                </a:lnTo>
                <a:lnTo>
                  <a:pt x="1771" y="5108"/>
                </a:lnTo>
                <a:lnTo>
                  <a:pt x="1585" y="5015"/>
                </a:lnTo>
                <a:lnTo>
                  <a:pt x="1417" y="4884"/>
                </a:lnTo>
                <a:lnTo>
                  <a:pt x="1286" y="4735"/>
                </a:lnTo>
                <a:lnTo>
                  <a:pt x="1193" y="4549"/>
                </a:lnTo>
                <a:lnTo>
                  <a:pt x="1137" y="4325"/>
                </a:lnTo>
                <a:lnTo>
                  <a:pt x="1119" y="4101"/>
                </a:lnTo>
                <a:lnTo>
                  <a:pt x="1119" y="4027"/>
                </a:lnTo>
                <a:lnTo>
                  <a:pt x="1137" y="3896"/>
                </a:lnTo>
                <a:lnTo>
                  <a:pt x="1193" y="3747"/>
                </a:lnTo>
                <a:lnTo>
                  <a:pt x="1268" y="3542"/>
                </a:lnTo>
                <a:lnTo>
                  <a:pt x="1417" y="3281"/>
                </a:lnTo>
                <a:lnTo>
                  <a:pt x="1603" y="2983"/>
                </a:lnTo>
                <a:lnTo>
                  <a:pt x="1883" y="2629"/>
                </a:lnTo>
                <a:lnTo>
                  <a:pt x="2218" y="2219"/>
                </a:lnTo>
                <a:close/>
                <a:moveTo>
                  <a:pt x="2218" y="1"/>
                </a:moveTo>
                <a:lnTo>
                  <a:pt x="1752" y="448"/>
                </a:lnTo>
                <a:lnTo>
                  <a:pt x="1324" y="914"/>
                </a:lnTo>
                <a:lnTo>
                  <a:pt x="951" y="1380"/>
                </a:lnTo>
                <a:lnTo>
                  <a:pt x="634" y="1846"/>
                </a:lnTo>
                <a:lnTo>
                  <a:pt x="485" y="2070"/>
                </a:lnTo>
                <a:lnTo>
                  <a:pt x="354" y="2293"/>
                </a:lnTo>
                <a:lnTo>
                  <a:pt x="261" y="2498"/>
                </a:lnTo>
                <a:lnTo>
                  <a:pt x="168" y="2722"/>
                </a:lnTo>
                <a:lnTo>
                  <a:pt x="93" y="2927"/>
                </a:lnTo>
                <a:lnTo>
                  <a:pt x="37" y="3113"/>
                </a:lnTo>
                <a:lnTo>
                  <a:pt x="19" y="3300"/>
                </a:lnTo>
                <a:lnTo>
                  <a:pt x="0" y="3486"/>
                </a:lnTo>
                <a:lnTo>
                  <a:pt x="19" y="3747"/>
                </a:lnTo>
                <a:lnTo>
                  <a:pt x="37" y="4008"/>
                </a:lnTo>
                <a:lnTo>
                  <a:pt x="93" y="4250"/>
                </a:lnTo>
                <a:lnTo>
                  <a:pt x="168" y="4474"/>
                </a:lnTo>
                <a:lnTo>
                  <a:pt x="261" y="4698"/>
                </a:lnTo>
                <a:lnTo>
                  <a:pt x="354" y="4903"/>
                </a:lnTo>
                <a:lnTo>
                  <a:pt x="485" y="5089"/>
                </a:lnTo>
                <a:lnTo>
                  <a:pt x="615" y="5257"/>
                </a:lnTo>
                <a:lnTo>
                  <a:pt x="783" y="5406"/>
                </a:lnTo>
                <a:lnTo>
                  <a:pt x="951" y="5537"/>
                </a:lnTo>
                <a:lnTo>
                  <a:pt x="1137" y="5667"/>
                </a:lnTo>
                <a:lnTo>
                  <a:pt x="1324" y="5760"/>
                </a:lnTo>
                <a:lnTo>
                  <a:pt x="1529" y="5835"/>
                </a:lnTo>
                <a:lnTo>
                  <a:pt x="1752" y="5891"/>
                </a:lnTo>
                <a:lnTo>
                  <a:pt x="1995" y="5928"/>
                </a:lnTo>
                <a:lnTo>
                  <a:pt x="2218" y="5947"/>
                </a:lnTo>
                <a:lnTo>
                  <a:pt x="2461" y="5928"/>
                </a:lnTo>
                <a:lnTo>
                  <a:pt x="2703" y="5891"/>
                </a:lnTo>
                <a:lnTo>
                  <a:pt x="2927" y="5835"/>
                </a:lnTo>
                <a:lnTo>
                  <a:pt x="3132" y="5760"/>
                </a:lnTo>
                <a:lnTo>
                  <a:pt x="3318" y="5667"/>
                </a:lnTo>
                <a:lnTo>
                  <a:pt x="3504" y="5537"/>
                </a:lnTo>
                <a:lnTo>
                  <a:pt x="3672" y="5406"/>
                </a:lnTo>
                <a:lnTo>
                  <a:pt x="3840" y="5257"/>
                </a:lnTo>
                <a:lnTo>
                  <a:pt x="3970" y="5089"/>
                </a:lnTo>
                <a:lnTo>
                  <a:pt x="4101" y="4903"/>
                </a:lnTo>
                <a:lnTo>
                  <a:pt x="4194" y="4698"/>
                </a:lnTo>
                <a:lnTo>
                  <a:pt x="4287" y="4474"/>
                </a:lnTo>
                <a:lnTo>
                  <a:pt x="4362" y="4250"/>
                </a:lnTo>
                <a:lnTo>
                  <a:pt x="4418" y="4008"/>
                </a:lnTo>
                <a:lnTo>
                  <a:pt x="4436" y="3747"/>
                </a:lnTo>
                <a:lnTo>
                  <a:pt x="4455" y="3486"/>
                </a:lnTo>
                <a:lnTo>
                  <a:pt x="4436" y="3300"/>
                </a:lnTo>
                <a:lnTo>
                  <a:pt x="4418" y="3113"/>
                </a:lnTo>
                <a:lnTo>
                  <a:pt x="4362" y="2927"/>
                </a:lnTo>
                <a:lnTo>
                  <a:pt x="4287" y="2722"/>
                </a:lnTo>
                <a:lnTo>
                  <a:pt x="4194" y="2498"/>
                </a:lnTo>
                <a:lnTo>
                  <a:pt x="4101" y="2293"/>
                </a:lnTo>
                <a:lnTo>
                  <a:pt x="3970" y="2070"/>
                </a:lnTo>
                <a:lnTo>
                  <a:pt x="3821" y="1827"/>
                </a:lnTo>
                <a:lnTo>
                  <a:pt x="3504" y="1380"/>
                </a:lnTo>
                <a:lnTo>
                  <a:pt x="3132" y="914"/>
                </a:lnTo>
                <a:lnTo>
                  <a:pt x="2703" y="448"/>
                </a:lnTo>
                <a:lnTo>
                  <a:pt x="2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3221154" y="2282123"/>
            <a:ext cx="179826" cy="180402"/>
          </a:xfrm>
          <a:custGeom>
            <a:rect b="b" l="l" r="r" t="t"/>
            <a:pathLst>
              <a:path extrusionOk="0" h="5947" w="5928">
                <a:moveTo>
                  <a:pt x="4529" y="1119"/>
                </a:moveTo>
                <a:lnTo>
                  <a:pt x="4585" y="1138"/>
                </a:lnTo>
                <a:lnTo>
                  <a:pt x="4660" y="1175"/>
                </a:lnTo>
                <a:lnTo>
                  <a:pt x="4716" y="1231"/>
                </a:lnTo>
                <a:lnTo>
                  <a:pt x="4753" y="1268"/>
                </a:lnTo>
                <a:lnTo>
                  <a:pt x="4790" y="1343"/>
                </a:lnTo>
                <a:lnTo>
                  <a:pt x="4809" y="1417"/>
                </a:lnTo>
                <a:lnTo>
                  <a:pt x="4828" y="1492"/>
                </a:lnTo>
                <a:lnTo>
                  <a:pt x="4828" y="2964"/>
                </a:lnTo>
                <a:lnTo>
                  <a:pt x="4809" y="3039"/>
                </a:lnTo>
                <a:lnTo>
                  <a:pt x="4790" y="3113"/>
                </a:lnTo>
                <a:lnTo>
                  <a:pt x="4753" y="3169"/>
                </a:lnTo>
                <a:lnTo>
                  <a:pt x="4716" y="3225"/>
                </a:lnTo>
                <a:lnTo>
                  <a:pt x="4660" y="3281"/>
                </a:lnTo>
                <a:lnTo>
                  <a:pt x="4585" y="3319"/>
                </a:lnTo>
                <a:lnTo>
                  <a:pt x="4529" y="3337"/>
                </a:lnTo>
                <a:lnTo>
                  <a:pt x="1398" y="3337"/>
                </a:lnTo>
                <a:lnTo>
                  <a:pt x="1342" y="3319"/>
                </a:lnTo>
                <a:lnTo>
                  <a:pt x="1268" y="3281"/>
                </a:lnTo>
                <a:lnTo>
                  <a:pt x="1212" y="3225"/>
                </a:lnTo>
                <a:lnTo>
                  <a:pt x="1174" y="3169"/>
                </a:lnTo>
                <a:lnTo>
                  <a:pt x="1137" y="3113"/>
                </a:lnTo>
                <a:lnTo>
                  <a:pt x="1118" y="3039"/>
                </a:lnTo>
                <a:lnTo>
                  <a:pt x="1100" y="2964"/>
                </a:lnTo>
                <a:lnTo>
                  <a:pt x="1100" y="1492"/>
                </a:lnTo>
                <a:lnTo>
                  <a:pt x="1118" y="1417"/>
                </a:lnTo>
                <a:lnTo>
                  <a:pt x="1137" y="1343"/>
                </a:lnTo>
                <a:lnTo>
                  <a:pt x="1174" y="1268"/>
                </a:lnTo>
                <a:lnTo>
                  <a:pt x="1212" y="1231"/>
                </a:lnTo>
                <a:lnTo>
                  <a:pt x="1268" y="1175"/>
                </a:lnTo>
                <a:lnTo>
                  <a:pt x="1342" y="1138"/>
                </a:lnTo>
                <a:lnTo>
                  <a:pt x="1398" y="1119"/>
                </a:lnTo>
                <a:close/>
                <a:moveTo>
                  <a:pt x="1361" y="3896"/>
                </a:moveTo>
                <a:lnTo>
                  <a:pt x="1435" y="3934"/>
                </a:lnTo>
                <a:lnTo>
                  <a:pt x="1491" y="3952"/>
                </a:lnTo>
                <a:lnTo>
                  <a:pt x="1547" y="4008"/>
                </a:lnTo>
                <a:lnTo>
                  <a:pt x="1603" y="4064"/>
                </a:lnTo>
                <a:lnTo>
                  <a:pt x="1640" y="4120"/>
                </a:lnTo>
                <a:lnTo>
                  <a:pt x="1659" y="4195"/>
                </a:lnTo>
                <a:lnTo>
                  <a:pt x="1659" y="4269"/>
                </a:lnTo>
                <a:lnTo>
                  <a:pt x="1659" y="4344"/>
                </a:lnTo>
                <a:lnTo>
                  <a:pt x="1640" y="4418"/>
                </a:lnTo>
                <a:lnTo>
                  <a:pt x="1603" y="4474"/>
                </a:lnTo>
                <a:lnTo>
                  <a:pt x="1547" y="4530"/>
                </a:lnTo>
                <a:lnTo>
                  <a:pt x="1491" y="4586"/>
                </a:lnTo>
                <a:lnTo>
                  <a:pt x="1435" y="4605"/>
                </a:lnTo>
                <a:lnTo>
                  <a:pt x="1361" y="4642"/>
                </a:lnTo>
                <a:lnTo>
                  <a:pt x="1212" y="4642"/>
                </a:lnTo>
                <a:lnTo>
                  <a:pt x="1156" y="4605"/>
                </a:lnTo>
                <a:lnTo>
                  <a:pt x="1081" y="4586"/>
                </a:lnTo>
                <a:lnTo>
                  <a:pt x="1025" y="4530"/>
                </a:lnTo>
                <a:lnTo>
                  <a:pt x="988" y="4474"/>
                </a:lnTo>
                <a:lnTo>
                  <a:pt x="951" y="4418"/>
                </a:lnTo>
                <a:lnTo>
                  <a:pt x="932" y="4344"/>
                </a:lnTo>
                <a:lnTo>
                  <a:pt x="913" y="4269"/>
                </a:lnTo>
                <a:lnTo>
                  <a:pt x="932" y="4195"/>
                </a:lnTo>
                <a:lnTo>
                  <a:pt x="951" y="4120"/>
                </a:lnTo>
                <a:lnTo>
                  <a:pt x="988" y="4064"/>
                </a:lnTo>
                <a:lnTo>
                  <a:pt x="1025" y="4008"/>
                </a:lnTo>
                <a:lnTo>
                  <a:pt x="1081" y="3952"/>
                </a:lnTo>
                <a:lnTo>
                  <a:pt x="1156" y="3934"/>
                </a:lnTo>
                <a:lnTo>
                  <a:pt x="1212" y="3896"/>
                </a:lnTo>
                <a:close/>
                <a:moveTo>
                  <a:pt x="4716" y="3896"/>
                </a:moveTo>
                <a:lnTo>
                  <a:pt x="4772" y="3934"/>
                </a:lnTo>
                <a:lnTo>
                  <a:pt x="4846" y="3952"/>
                </a:lnTo>
                <a:lnTo>
                  <a:pt x="4902" y="4008"/>
                </a:lnTo>
                <a:lnTo>
                  <a:pt x="4940" y="4064"/>
                </a:lnTo>
                <a:lnTo>
                  <a:pt x="4977" y="4120"/>
                </a:lnTo>
                <a:lnTo>
                  <a:pt x="4995" y="4195"/>
                </a:lnTo>
                <a:lnTo>
                  <a:pt x="4995" y="4269"/>
                </a:lnTo>
                <a:lnTo>
                  <a:pt x="4995" y="4344"/>
                </a:lnTo>
                <a:lnTo>
                  <a:pt x="4977" y="4418"/>
                </a:lnTo>
                <a:lnTo>
                  <a:pt x="4940" y="4474"/>
                </a:lnTo>
                <a:lnTo>
                  <a:pt x="4902" y="4530"/>
                </a:lnTo>
                <a:lnTo>
                  <a:pt x="4846" y="4586"/>
                </a:lnTo>
                <a:lnTo>
                  <a:pt x="4772" y="4605"/>
                </a:lnTo>
                <a:lnTo>
                  <a:pt x="4716" y="4642"/>
                </a:lnTo>
                <a:lnTo>
                  <a:pt x="4567" y="4642"/>
                </a:lnTo>
                <a:lnTo>
                  <a:pt x="4492" y="4605"/>
                </a:lnTo>
                <a:lnTo>
                  <a:pt x="4418" y="4586"/>
                </a:lnTo>
                <a:lnTo>
                  <a:pt x="4362" y="4530"/>
                </a:lnTo>
                <a:lnTo>
                  <a:pt x="4324" y="4474"/>
                </a:lnTo>
                <a:lnTo>
                  <a:pt x="4287" y="4418"/>
                </a:lnTo>
                <a:lnTo>
                  <a:pt x="4269" y="4344"/>
                </a:lnTo>
                <a:lnTo>
                  <a:pt x="4269" y="4269"/>
                </a:lnTo>
                <a:lnTo>
                  <a:pt x="4269" y="4195"/>
                </a:lnTo>
                <a:lnTo>
                  <a:pt x="4287" y="4120"/>
                </a:lnTo>
                <a:lnTo>
                  <a:pt x="4324" y="4064"/>
                </a:lnTo>
                <a:lnTo>
                  <a:pt x="4362" y="4008"/>
                </a:lnTo>
                <a:lnTo>
                  <a:pt x="4418" y="3952"/>
                </a:lnTo>
                <a:lnTo>
                  <a:pt x="4492" y="3934"/>
                </a:lnTo>
                <a:lnTo>
                  <a:pt x="4567" y="3896"/>
                </a:lnTo>
                <a:close/>
                <a:moveTo>
                  <a:pt x="2964" y="1"/>
                </a:moveTo>
                <a:lnTo>
                  <a:pt x="2442" y="19"/>
                </a:lnTo>
                <a:lnTo>
                  <a:pt x="1939" y="75"/>
                </a:lnTo>
                <a:lnTo>
                  <a:pt x="1510" y="150"/>
                </a:lnTo>
                <a:lnTo>
                  <a:pt x="1118" y="262"/>
                </a:lnTo>
                <a:lnTo>
                  <a:pt x="951" y="336"/>
                </a:lnTo>
                <a:lnTo>
                  <a:pt x="802" y="411"/>
                </a:lnTo>
                <a:lnTo>
                  <a:pt x="671" y="485"/>
                </a:lnTo>
                <a:lnTo>
                  <a:pt x="559" y="560"/>
                </a:lnTo>
                <a:lnTo>
                  <a:pt x="485" y="653"/>
                </a:lnTo>
                <a:lnTo>
                  <a:pt x="410" y="746"/>
                </a:lnTo>
                <a:lnTo>
                  <a:pt x="373" y="839"/>
                </a:lnTo>
                <a:lnTo>
                  <a:pt x="373" y="933"/>
                </a:lnTo>
                <a:lnTo>
                  <a:pt x="373" y="1492"/>
                </a:lnTo>
                <a:lnTo>
                  <a:pt x="224" y="1492"/>
                </a:lnTo>
                <a:lnTo>
                  <a:pt x="168" y="1510"/>
                </a:lnTo>
                <a:lnTo>
                  <a:pt x="75" y="1566"/>
                </a:lnTo>
                <a:lnTo>
                  <a:pt x="19" y="1660"/>
                </a:lnTo>
                <a:lnTo>
                  <a:pt x="0" y="1715"/>
                </a:lnTo>
                <a:lnTo>
                  <a:pt x="0" y="1771"/>
                </a:lnTo>
                <a:lnTo>
                  <a:pt x="0" y="2685"/>
                </a:lnTo>
                <a:lnTo>
                  <a:pt x="0" y="2741"/>
                </a:lnTo>
                <a:lnTo>
                  <a:pt x="19" y="2797"/>
                </a:lnTo>
                <a:lnTo>
                  <a:pt x="75" y="2890"/>
                </a:lnTo>
                <a:lnTo>
                  <a:pt x="168" y="2946"/>
                </a:lnTo>
                <a:lnTo>
                  <a:pt x="224" y="2964"/>
                </a:lnTo>
                <a:lnTo>
                  <a:pt x="373" y="2964"/>
                </a:lnTo>
                <a:lnTo>
                  <a:pt x="373" y="4828"/>
                </a:lnTo>
                <a:lnTo>
                  <a:pt x="373" y="4903"/>
                </a:lnTo>
                <a:lnTo>
                  <a:pt x="391" y="4977"/>
                </a:lnTo>
                <a:lnTo>
                  <a:pt x="429" y="5033"/>
                </a:lnTo>
                <a:lnTo>
                  <a:pt x="466" y="5089"/>
                </a:lnTo>
                <a:lnTo>
                  <a:pt x="522" y="5127"/>
                </a:lnTo>
                <a:lnTo>
                  <a:pt x="596" y="5164"/>
                </a:lnTo>
                <a:lnTo>
                  <a:pt x="652" y="5182"/>
                </a:lnTo>
                <a:lnTo>
                  <a:pt x="746" y="5201"/>
                </a:lnTo>
                <a:lnTo>
                  <a:pt x="746" y="5574"/>
                </a:lnTo>
                <a:lnTo>
                  <a:pt x="746" y="5648"/>
                </a:lnTo>
                <a:lnTo>
                  <a:pt x="764" y="5704"/>
                </a:lnTo>
                <a:lnTo>
                  <a:pt x="802" y="5779"/>
                </a:lnTo>
                <a:lnTo>
                  <a:pt x="839" y="5835"/>
                </a:lnTo>
                <a:lnTo>
                  <a:pt x="895" y="5872"/>
                </a:lnTo>
                <a:lnTo>
                  <a:pt x="969" y="5909"/>
                </a:lnTo>
                <a:lnTo>
                  <a:pt x="1025" y="5928"/>
                </a:lnTo>
                <a:lnTo>
                  <a:pt x="1100" y="5947"/>
                </a:lnTo>
                <a:lnTo>
                  <a:pt x="1473" y="5947"/>
                </a:lnTo>
                <a:lnTo>
                  <a:pt x="1547" y="5928"/>
                </a:lnTo>
                <a:lnTo>
                  <a:pt x="1622" y="5909"/>
                </a:lnTo>
                <a:lnTo>
                  <a:pt x="1678" y="5872"/>
                </a:lnTo>
                <a:lnTo>
                  <a:pt x="1734" y="5835"/>
                </a:lnTo>
                <a:lnTo>
                  <a:pt x="1789" y="5779"/>
                </a:lnTo>
                <a:lnTo>
                  <a:pt x="1827" y="5704"/>
                </a:lnTo>
                <a:lnTo>
                  <a:pt x="1845" y="5648"/>
                </a:lnTo>
                <a:lnTo>
                  <a:pt x="1845" y="5574"/>
                </a:lnTo>
                <a:lnTo>
                  <a:pt x="1845" y="5201"/>
                </a:lnTo>
                <a:lnTo>
                  <a:pt x="4082" y="5201"/>
                </a:lnTo>
                <a:lnTo>
                  <a:pt x="4082" y="5574"/>
                </a:lnTo>
                <a:lnTo>
                  <a:pt x="4082" y="5648"/>
                </a:lnTo>
                <a:lnTo>
                  <a:pt x="4101" y="5704"/>
                </a:lnTo>
                <a:lnTo>
                  <a:pt x="4138" y="5779"/>
                </a:lnTo>
                <a:lnTo>
                  <a:pt x="4194" y="5835"/>
                </a:lnTo>
                <a:lnTo>
                  <a:pt x="4250" y="5872"/>
                </a:lnTo>
                <a:lnTo>
                  <a:pt x="4306" y="5909"/>
                </a:lnTo>
                <a:lnTo>
                  <a:pt x="4380" y="5928"/>
                </a:lnTo>
                <a:lnTo>
                  <a:pt x="4455" y="5947"/>
                </a:lnTo>
                <a:lnTo>
                  <a:pt x="4828" y="5947"/>
                </a:lnTo>
                <a:lnTo>
                  <a:pt x="4902" y="5928"/>
                </a:lnTo>
                <a:lnTo>
                  <a:pt x="4958" y="5909"/>
                </a:lnTo>
                <a:lnTo>
                  <a:pt x="5033" y="5872"/>
                </a:lnTo>
                <a:lnTo>
                  <a:pt x="5089" y="5835"/>
                </a:lnTo>
                <a:lnTo>
                  <a:pt x="5126" y="5779"/>
                </a:lnTo>
                <a:lnTo>
                  <a:pt x="5163" y="5704"/>
                </a:lnTo>
                <a:lnTo>
                  <a:pt x="5182" y="5648"/>
                </a:lnTo>
                <a:lnTo>
                  <a:pt x="5182" y="5574"/>
                </a:lnTo>
                <a:lnTo>
                  <a:pt x="5182" y="5201"/>
                </a:lnTo>
                <a:lnTo>
                  <a:pt x="5256" y="5201"/>
                </a:lnTo>
                <a:lnTo>
                  <a:pt x="5331" y="5182"/>
                </a:lnTo>
                <a:lnTo>
                  <a:pt x="5387" y="5164"/>
                </a:lnTo>
                <a:lnTo>
                  <a:pt x="5443" y="5145"/>
                </a:lnTo>
                <a:lnTo>
                  <a:pt x="5480" y="5108"/>
                </a:lnTo>
                <a:lnTo>
                  <a:pt x="5536" y="5015"/>
                </a:lnTo>
                <a:lnTo>
                  <a:pt x="5555" y="4903"/>
                </a:lnTo>
                <a:lnTo>
                  <a:pt x="5555" y="2964"/>
                </a:lnTo>
                <a:lnTo>
                  <a:pt x="5704" y="2964"/>
                </a:lnTo>
                <a:lnTo>
                  <a:pt x="5760" y="2946"/>
                </a:lnTo>
                <a:lnTo>
                  <a:pt x="5853" y="2890"/>
                </a:lnTo>
                <a:lnTo>
                  <a:pt x="5909" y="2797"/>
                </a:lnTo>
                <a:lnTo>
                  <a:pt x="5927" y="2741"/>
                </a:lnTo>
                <a:lnTo>
                  <a:pt x="5927" y="2685"/>
                </a:lnTo>
                <a:lnTo>
                  <a:pt x="5927" y="1771"/>
                </a:lnTo>
                <a:lnTo>
                  <a:pt x="5927" y="1715"/>
                </a:lnTo>
                <a:lnTo>
                  <a:pt x="5909" y="1660"/>
                </a:lnTo>
                <a:lnTo>
                  <a:pt x="5853" y="1566"/>
                </a:lnTo>
                <a:lnTo>
                  <a:pt x="5760" y="1510"/>
                </a:lnTo>
                <a:lnTo>
                  <a:pt x="5704" y="1492"/>
                </a:lnTo>
                <a:lnTo>
                  <a:pt x="5555" y="1492"/>
                </a:lnTo>
                <a:lnTo>
                  <a:pt x="5555" y="933"/>
                </a:lnTo>
                <a:lnTo>
                  <a:pt x="5555" y="839"/>
                </a:lnTo>
                <a:lnTo>
                  <a:pt x="5517" y="746"/>
                </a:lnTo>
                <a:lnTo>
                  <a:pt x="5443" y="653"/>
                </a:lnTo>
                <a:lnTo>
                  <a:pt x="5368" y="560"/>
                </a:lnTo>
                <a:lnTo>
                  <a:pt x="5256" y="485"/>
                </a:lnTo>
                <a:lnTo>
                  <a:pt x="5126" y="411"/>
                </a:lnTo>
                <a:lnTo>
                  <a:pt x="4977" y="336"/>
                </a:lnTo>
                <a:lnTo>
                  <a:pt x="4809" y="262"/>
                </a:lnTo>
                <a:lnTo>
                  <a:pt x="4418" y="150"/>
                </a:lnTo>
                <a:lnTo>
                  <a:pt x="3989" y="75"/>
                </a:lnTo>
                <a:lnTo>
                  <a:pt x="3486" y="19"/>
                </a:lnTo>
                <a:lnTo>
                  <a:pt x="29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2773319" y="2282123"/>
            <a:ext cx="157772" cy="180402"/>
          </a:xfrm>
          <a:custGeom>
            <a:rect b="b" l="l" r="r" t="t"/>
            <a:pathLst>
              <a:path extrusionOk="0" h="5947" w="5201">
                <a:moveTo>
                  <a:pt x="4362" y="746"/>
                </a:moveTo>
                <a:lnTo>
                  <a:pt x="4418" y="783"/>
                </a:lnTo>
                <a:lnTo>
                  <a:pt x="4455" y="839"/>
                </a:lnTo>
                <a:lnTo>
                  <a:pt x="4455" y="895"/>
                </a:lnTo>
                <a:lnTo>
                  <a:pt x="4455" y="2070"/>
                </a:lnTo>
                <a:lnTo>
                  <a:pt x="4455" y="2144"/>
                </a:lnTo>
                <a:lnTo>
                  <a:pt x="4418" y="2181"/>
                </a:lnTo>
                <a:lnTo>
                  <a:pt x="4362" y="2219"/>
                </a:lnTo>
                <a:lnTo>
                  <a:pt x="839" y="2219"/>
                </a:lnTo>
                <a:lnTo>
                  <a:pt x="783" y="2181"/>
                </a:lnTo>
                <a:lnTo>
                  <a:pt x="764" y="2144"/>
                </a:lnTo>
                <a:lnTo>
                  <a:pt x="746" y="2070"/>
                </a:lnTo>
                <a:lnTo>
                  <a:pt x="746" y="895"/>
                </a:lnTo>
                <a:lnTo>
                  <a:pt x="764" y="839"/>
                </a:lnTo>
                <a:lnTo>
                  <a:pt x="783" y="783"/>
                </a:lnTo>
                <a:lnTo>
                  <a:pt x="839" y="746"/>
                </a:lnTo>
                <a:close/>
                <a:moveTo>
                  <a:pt x="1342" y="2964"/>
                </a:moveTo>
                <a:lnTo>
                  <a:pt x="1398" y="2983"/>
                </a:lnTo>
                <a:lnTo>
                  <a:pt x="1454" y="3020"/>
                </a:lnTo>
                <a:lnTo>
                  <a:pt x="1473" y="3058"/>
                </a:lnTo>
                <a:lnTo>
                  <a:pt x="1491" y="3113"/>
                </a:lnTo>
                <a:lnTo>
                  <a:pt x="1491" y="3561"/>
                </a:lnTo>
                <a:lnTo>
                  <a:pt x="1473" y="3617"/>
                </a:lnTo>
                <a:lnTo>
                  <a:pt x="1454" y="3673"/>
                </a:lnTo>
                <a:lnTo>
                  <a:pt x="1398" y="3691"/>
                </a:lnTo>
                <a:lnTo>
                  <a:pt x="1342" y="3710"/>
                </a:lnTo>
                <a:lnTo>
                  <a:pt x="895" y="3710"/>
                </a:lnTo>
                <a:lnTo>
                  <a:pt x="839" y="3691"/>
                </a:lnTo>
                <a:lnTo>
                  <a:pt x="783" y="3673"/>
                </a:lnTo>
                <a:lnTo>
                  <a:pt x="764" y="3617"/>
                </a:lnTo>
                <a:lnTo>
                  <a:pt x="746" y="3561"/>
                </a:lnTo>
                <a:lnTo>
                  <a:pt x="746" y="3113"/>
                </a:lnTo>
                <a:lnTo>
                  <a:pt x="764" y="3058"/>
                </a:lnTo>
                <a:lnTo>
                  <a:pt x="783" y="3020"/>
                </a:lnTo>
                <a:lnTo>
                  <a:pt x="839" y="2983"/>
                </a:lnTo>
                <a:lnTo>
                  <a:pt x="895" y="2964"/>
                </a:lnTo>
                <a:close/>
                <a:moveTo>
                  <a:pt x="2834" y="2964"/>
                </a:moveTo>
                <a:lnTo>
                  <a:pt x="2889" y="2983"/>
                </a:lnTo>
                <a:lnTo>
                  <a:pt x="2927" y="3020"/>
                </a:lnTo>
                <a:lnTo>
                  <a:pt x="2964" y="3058"/>
                </a:lnTo>
                <a:lnTo>
                  <a:pt x="2983" y="3113"/>
                </a:lnTo>
                <a:lnTo>
                  <a:pt x="2983" y="3561"/>
                </a:lnTo>
                <a:lnTo>
                  <a:pt x="2964" y="3617"/>
                </a:lnTo>
                <a:lnTo>
                  <a:pt x="2927" y="3673"/>
                </a:lnTo>
                <a:lnTo>
                  <a:pt x="2871" y="3691"/>
                </a:lnTo>
                <a:lnTo>
                  <a:pt x="2834" y="3710"/>
                </a:lnTo>
                <a:lnTo>
                  <a:pt x="2386" y="3710"/>
                </a:lnTo>
                <a:lnTo>
                  <a:pt x="2330" y="3691"/>
                </a:lnTo>
                <a:lnTo>
                  <a:pt x="2274" y="3673"/>
                </a:lnTo>
                <a:lnTo>
                  <a:pt x="2237" y="3617"/>
                </a:lnTo>
                <a:lnTo>
                  <a:pt x="2237" y="3561"/>
                </a:lnTo>
                <a:lnTo>
                  <a:pt x="2237" y="3113"/>
                </a:lnTo>
                <a:lnTo>
                  <a:pt x="2237" y="3058"/>
                </a:lnTo>
                <a:lnTo>
                  <a:pt x="2274" y="3020"/>
                </a:lnTo>
                <a:lnTo>
                  <a:pt x="2330" y="2983"/>
                </a:lnTo>
                <a:lnTo>
                  <a:pt x="2386" y="2964"/>
                </a:lnTo>
                <a:close/>
                <a:moveTo>
                  <a:pt x="1342" y="4456"/>
                </a:moveTo>
                <a:lnTo>
                  <a:pt x="1398" y="4474"/>
                </a:lnTo>
                <a:lnTo>
                  <a:pt x="1454" y="4493"/>
                </a:lnTo>
                <a:lnTo>
                  <a:pt x="1473" y="4549"/>
                </a:lnTo>
                <a:lnTo>
                  <a:pt x="1491" y="4605"/>
                </a:lnTo>
                <a:lnTo>
                  <a:pt x="1491" y="5052"/>
                </a:lnTo>
                <a:lnTo>
                  <a:pt x="1473" y="5108"/>
                </a:lnTo>
                <a:lnTo>
                  <a:pt x="1454" y="5145"/>
                </a:lnTo>
                <a:lnTo>
                  <a:pt x="1398" y="5182"/>
                </a:lnTo>
                <a:lnTo>
                  <a:pt x="1342" y="5201"/>
                </a:lnTo>
                <a:lnTo>
                  <a:pt x="895" y="5201"/>
                </a:lnTo>
                <a:lnTo>
                  <a:pt x="839" y="5182"/>
                </a:lnTo>
                <a:lnTo>
                  <a:pt x="783" y="5145"/>
                </a:lnTo>
                <a:lnTo>
                  <a:pt x="764" y="5108"/>
                </a:lnTo>
                <a:lnTo>
                  <a:pt x="746" y="5052"/>
                </a:lnTo>
                <a:lnTo>
                  <a:pt x="746" y="4605"/>
                </a:lnTo>
                <a:lnTo>
                  <a:pt x="764" y="4549"/>
                </a:lnTo>
                <a:lnTo>
                  <a:pt x="783" y="4493"/>
                </a:lnTo>
                <a:lnTo>
                  <a:pt x="839" y="4474"/>
                </a:lnTo>
                <a:lnTo>
                  <a:pt x="895" y="4456"/>
                </a:lnTo>
                <a:close/>
                <a:moveTo>
                  <a:pt x="2834" y="4456"/>
                </a:moveTo>
                <a:lnTo>
                  <a:pt x="2889" y="4474"/>
                </a:lnTo>
                <a:lnTo>
                  <a:pt x="2927" y="4493"/>
                </a:lnTo>
                <a:lnTo>
                  <a:pt x="2964" y="4549"/>
                </a:lnTo>
                <a:lnTo>
                  <a:pt x="2983" y="4605"/>
                </a:lnTo>
                <a:lnTo>
                  <a:pt x="2983" y="5052"/>
                </a:lnTo>
                <a:lnTo>
                  <a:pt x="2964" y="5108"/>
                </a:lnTo>
                <a:lnTo>
                  <a:pt x="2927" y="5145"/>
                </a:lnTo>
                <a:lnTo>
                  <a:pt x="2871" y="5182"/>
                </a:lnTo>
                <a:lnTo>
                  <a:pt x="2834" y="5201"/>
                </a:lnTo>
                <a:lnTo>
                  <a:pt x="2386" y="5201"/>
                </a:lnTo>
                <a:lnTo>
                  <a:pt x="2330" y="5182"/>
                </a:lnTo>
                <a:lnTo>
                  <a:pt x="2274" y="5145"/>
                </a:lnTo>
                <a:lnTo>
                  <a:pt x="2237" y="5108"/>
                </a:lnTo>
                <a:lnTo>
                  <a:pt x="2237" y="5052"/>
                </a:lnTo>
                <a:lnTo>
                  <a:pt x="2237" y="4605"/>
                </a:lnTo>
                <a:lnTo>
                  <a:pt x="2237" y="4549"/>
                </a:lnTo>
                <a:lnTo>
                  <a:pt x="2274" y="4493"/>
                </a:lnTo>
                <a:lnTo>
                  <a:pt x="2330" y="4474"/>
                </a:lnTo>
                <a:lnTo>
                  <a:pt x="2386" y="4456"/>
                </a:lnTo>
                <a:close/>
                <a:moveTo>
                  <a:pt x="4306" y="2964"/>
                </a:moveTo>
                <a:lnTo>
                  <a:pt x="4362" y="2983"/>
                </a:lnTo>
                <a:lnTo>
                  <a:pt x="4418" y="3020"/>
                </a:lnTo>
                <a:lnTo>
                  <a:pt x="4455" y="3058"/>
                </a:lnTo>
                <a:lnTo>
                  <a:pt x="4455" y="3113"/>
                </a:lnTo>
                <a:lnTo>
                  <a:pt x="4455" y="5052"/>
                </a:lnTo>
                <a:lnTo>
                  <a:pt x="4455" y="5108"/>
                </a:lnTo>
                <a:lnTo>
                  <a:pt x="4418" y="5145"/>
                </a:lnTo>
                <a:lnTo>
                  <a:pt x="4362" y="5182"/>
                </a:lnTo>
                <a:lnTo>
                  <a:pt x="4306" y="5201"/>
                </a:lnTo>
                <a:lnTo>
                  <a:pt x="3859" y="5201"/>
                </a:lnTo>
                <a:lnTo>
                  <a:pt x="3803" y="5182"/>
                </a:lnTo>
                <a:lnTo>
                  <a:pt x="3766" y="5145"/>
                </a:lnTo>
                <a:lnTo>
                  <a:pt x="3728" y="5108"/>
                </a:lnTo>
                <a:lnTo>
                  <a:pt x="3710" y="5052"/>
                </a:lnTo>
                <a:lnTo>
                  <a:pt x="3710" y="3113"/>
                </a:lnTo>
                <a:lnTo>
                  <a:pt x="3728" y="3058"/>
                </a:lnTo>
                <a:lnTo>
                  <a:pt x="3766" y="3020"/>
                </a:lnTo>
                <a:lnTo>
                  <a:pt x="3803" y="2983"/>
                </a:lnTo>
                <a:lnTo>
                  <a:pt x="3859" y="2964"/>
                </a:lnTo>
                <a:close/>
                <a:moveTo>
                  <a:pt x="559" y="1"/>
                </a:moveTo>
                <a:lnTo>
                  <a:pt x="448" y="19"/>
                </a:lnTo>
                <a:lnTo>
                  <a:pt x="336" y="38"/>
                </a:lnTo>
                <a:lnTo>
                  <a:pt x="243" y="94"/>
                </a:lnTo>
                <a:lnTo>
                  <a:pt x="168" y="168"/>
                </a:lnTo>
                <a:lnTo>
                  <a:pt x="93" y="243"/>
                </a:lnTo>
                <a:lnTo>
                  <a:pt x="56" y="336"/>
                </a:lnTo>
                <a:lnTo>
                  <a:pt x="19" y="448"/>
                </a:lnTo>
                <a:lnTo>
                  <a:pt x="0" y="560"/>
                </a:lnTo>
                <a:lnTo>
                  <a:pt x="0" y="5388"/>
                </a:lnTo>
                <a:lnTo>
                  <a:pt x="19" y="5499"/>
                </a:lnTo>
                <a:lnTo>
                  <a:pt x="56" y="5593"/>
                </a:lnTo>
                <a:lnTo>
                  <a:pt x="93" y="5686"/>
                </a:lnTo>
                <a:lnTo>
                  <a:pt x="168" y="5779"/>
                </a:lnTo>
                <a:lnTo>
                  <a:pt x="243" y="5835"/>
                </a:lnTo>
                <a:lnTo>
                  <a:pt x="336" y="5891"/>
                </a:lnTo>
                <a:lnTo>
                  <a:pt x="448" y="5928"/>
                </a:lnTo>
                <a:lnTo>
                  <a:pt x="559" y="5947"/>
                </a:lnTo>
                <a:lnTo>
                  <a:pt x="4642" y="5947"/>
                </a:lnTo>
                <a:lnTo>
                  <a:pt x="4753" y="5928"/>
                </a:lnTo>
                <a:lnTo>
                  <a:pt x="4865" y="5891"/>
                </a:lnTo>
                <a:lnTo>
                  <a:pt x="4958" y="5835"/>
                </a:lnTo>
                <a:lnTo>
                  <a:pt x="5033" y="5779"/>
                </a:lnTo>
                <a:lnTo>
                  <a:pt x="5108" y="5686"/>
                </a:lnTo>
                <a:lnTo>
                  <a:pt x="5163" y="5593"/>
                </a:lnTo>
                <a:lnTo>
                  <a:pt x="5182" y="5499"/>
                </a:lnTo>
                <a:lnTo>
                  <a:pt x="5201" y="5388"/>
                </a:lnTo>
                <a:lnTo>
                  <a:pt x="5201" y="560"/>
                </a:lnTo>
                <a:lnTo>
                  <a:pt x="5182" y="448"/>
                </a:lnTo>
                <a:lnTo>
                  <a:pt x="5163" y="336"/>
                </a:lnTo>
                <a:lnTo>
                  <a:pt x="5108" y="243"/>
                </a:lnTo>
                <a:lnTo>
                  <a:pt x="5033" y="168"/>
                </a:lnTo>
                <a:lnTo>
                  <a:pt x="4958" y="94"/>
                </a:lnTo>
                <a:lnTo>
                  <a:pt x="4865" y="38"/>
                </a:lnTo>
                <a:lnTo>
                  <a:pt x="4753" y="19"/>
                </a:lnTo>
                <a:lnTo>
                  <a:pt x="46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2307403" y="2282123"/>
            <a:ext cx="157196" cy="180402"/>
          </a:xfrm>
          <a:custGeom>
            <a:rect b="b" l="l" r="r" t="t"/>
            <a:pathLst>
              <a:path extrusionOk="0" h="5947" w="5182">
                <a:moveTo>
                  <a:pt x="1286" y="1"/>
                </a:moveTo>
                <a:lnTo>
                  <a:pt x="1212" y="19"/>
                </a:lnTo>
                <a:lnTo>
                  <a:pt x="1156" y="57"/>
                </a:lnTo>
                <a:lnTo>
                  <a:pt x="1118" y="112"/>
                </a:lnTo>
                <a:lnTo>
                  <a:pt x="1100" y="187"/>
                </a:lnTo>
                <a:lnTo>
                  <a:pt x="1100" y="746"/>
                </a:lnTo>
                <a:lnTo>
                  <a:pt x="429" y="746"/>
                </a:lnTo>
                <a:lnTo>
                  <a:pt x="336" y="783"/>
                </a:lnTo>
                <a:lnTo>
                  <a:pt x="242" y="839"/>
                </a:lnTo>
                <a:lnTo>
                  <a:pt x="149" y="914"/>
                </a:lnTo>
                <a:lnTo>
                  <a:pt x="93" y="989"/>
                </a:lnTo>
                <a:lnTo>
                  <a:pt x="37" y="1082"/>
                </a:lnTo>
                <a:lnTo>
                  <a:pt x="0" y="1194"/>
                </a:lnTo>
                <a:lnTo>
                  <a:pt x="0" y="1305"/>
                </a:lnTo>
                <a:lnTo>
                  <a:pt x="0" y="1865"/>
                </a:lnTo>
                <a:lnTo>
                  <a:pt x="5182" y="1865"/>
                </a:lnTo>
                <a:lnTo>
                  <a:pt x="5182" y="1305"/>
                </a:lnTo>
                <a:lnTo>
                  <a:pt x="5182" y="1194"/>
                </a:lnTo>
                <a:lnTo>
                  <a:pt x="5145" y="1082"/>
                </a:lnTo>
                <a:lnTo>
                  <a:pt x="5089" y="989"/>
                </a:lnTo>
                <a:lnTo>
                  <a:pt x="5033" y="914"/>
                </a:lnTo>
                <a:lnTo>
                  <a:pt x="4940" y="839"/>
                </a:lnTo>
                <a:lnTo>
                  <a:pt x="4846" y="783"/>
                </a:lnTo>
                <a:lnTo>
                  <a:pt x="4753" y="746"/>
                </a:lnTo>
                <a:lnTo>
                  <a:pt x="4082" y="746"/>
                </a:lnTo>
                <a:lnTo>
                  <a:pt x="4082" y="187"/>
                </a:lnTo>
                <a:lnTo>
                  <a:pt x="4064" y="112"/>
                </a:lnTo>
                <a:lnTo>
                  <a:pt x="4026" y="57"/>
                </a:lnTo>
                <a:lnTo>
                  <a:pt x="3970" y="19"/>
                </a:lnTo>
                <a:lnTo>
                  <a:pt x="3896" y="1"/>
                </a:lnTo>
                <a:lnTo>
                  <a:pt x="3523" y="1"/>
                </a:lnTo>
                <a:lnTo>
                  <a:pt x="3448" y="19"/>
                </a:lnTo>
                <a:lnTo>
                  <a:pt x="3392" y="57"/>
                </a:lnTo>
                <a:lnTo>
                  <a:pt x="3355" y="112"/>
                </a:lnTo>
                <a:lnTo>
                  <a:pt x="3337" y="187"/>
                </a:lnTo>
                <a:lnTo>
                  <a:pt x="3337" y="746"/>
                </a:lnTo>
                <a:lnTo>
                  <a:pt x="1845" y="746"/>
                </a:lnTo>
                <a:lnTo>
                  <a:pt x="1845" y="187"/>
                </a:lnTo>
                <a:lnTo>
                  <a:pt x="1827" y="112"/>
                </a:lnTo>
                <a:lnTo>
                  <a:pt x="1789" y="57"/>
                </a:lnTo>
                <a:lnTo>
                  <a:pt x="1734" y="19"/>
                </a:lnTo>
                <a:lnTo>
                  <a:pt x="1659" y="1"/>
                </a:lnTo>
                <a:close/>
                <a:moveTo>
                  <a:pt x="1342" y="2964"/>
                </a:moveTo>
                <a:lnTo>
                  <a:pt x="1398" y="2983"/>
                </a:lnTo>
                <a:lnTo>
                  <a:pt x="1435" y="3002"/>
                </a:lnTo>
                <a:lnTo>
                  <a:pt x="1473" y="3058"/>
                </a:lnTo>
                <a:lnTo>
                  <a:pt x="1473" y="3113"/>
                </a:lnTo>
                <a:lnTo>
                  <a:pt x="1473" y="3579"/>
                </a:lnTo>
                <a:lnTo>
                  <a:pt x="1473" y="3635"/>
                </a:lnTo>
                <a:lnTo>
                  <a:pt x="1435" y="3673"/>
                </a:lnTo>
                <a:lnTo>
                  <a:pt x="1398" y="3710"/>
                </a:lnTo>
                <a:lnTo>
                  <a:pt x="820" y="3710"/>
                </a:lnTo>
                <a:lnTo>
                  <a:pt x="783" y="3673"/>
                </a:lnTo>
                <a:lnTo>
                  <a:pt x="746" y="3635"/>
                </a:lnTo>
                <a:lnTo>
                  <a:pt x="727" y="3579"/>
                </a:lnTo>
                <a:lnTo>
                  <a:pt x="727" y="3113"/>
                </a:lnTo>
                <a:lnTo>
                  <a:pt x="746" y="3058"/>
                </a:lnTo>
                <a:lnTo>
                  <a:pt x="783" y="3002"/>
                </a:lnTo>
                <a:lnTo>
                  <a:pt x="820" y="2983"/>
                </a:lnTo>
                <a:lnTo>
                  <a:pt x="876" y="2964"/>
                </a:lnTo>
                <a:close/>
                <a:moveTo>
                  <a:pt x="2815" y="2964"/>
                </a:moveTo>
                <a:lnTo>
                  <a:pt x="2871" y="2983"/>
                </a:lnTo>
                <a:lnTo>
                  <a:pt x="2926" y="3002"/>
                </a:lnTo>
                <a:lnTo>
                  <a:pt x="2945" y="3058"/>
                </a:lnTo>
                <a:lnTo>
                  <a:pt x="2964" y="3113"/>
                </a:lnTo>
                <a:lnTo>
                  <a:pt x="2964" y="3579"/>
                </a:lnTo>
                <a:lnTo>
                  <a:pt x="2945" y="3635"/>
                </a:lnTo>
                <a:lnTo>
                  <a:pt x="2926" y="3673"/>
                </a:lnTo>
                <a:lnTo>
                  <a:pt x="2871" y="3710"/>
                </a:lnTo>
                <a:lnTo>
                  <a:pt x="2311" y="3710"/>
                </a:lnTo>
                <a:lnTo>
                  <a:pt x="2255" y="3673"/>
                </a:lnTo>
                <a:lnTo>
                  <a:pt x="2237" y="3635"/>
                </a:lnTo>
                <a:lnTo>
                  <a:pt x="2218" y="3579"/>
                </a:lnTo>
                <a:lnTo>
                  <a:pt x="2218" y="3113"/>
                </a:lnTo>
                <a:lnTo>
                  <a:pt x="2237" y="3058"/>
                </a:lnTo>
                <a:lnTo>
                  <a:pt x="2255" y="3002"/>
                </a:lnTo>
                <a:lnTo>
                  <a:pt x="2311" y="2983"/>
                </a:lnTo>
                <a:lnTo>
                  <a:pt x="2367" y="2964"/>
                </a:lnTo>
                <a:close/>
                <a:moveTo>
                  <a:pt x="4306" y="2964"/>
                </a:moveTo>
                <a:lnTo>
                  <a:pt x="4362" y="2983"/>
                </a:lnTo>
                <a:lnTo>
                  <a:pt x="4399" y="3002"/>
                </a:lnTo>
                <a:lnTo>
                  <a:pt x="4436" y="3058"/>
                </a:lnTo>
                <a:lnTo>
                  <a:pt x="4455" y="3113"/>
                </a:lnTo>
                <a:lnTo>
                  <a:pt x="4455" y="3579"/>
                </a:lnTo>
                <a:lnTo>
                  <a:pt x="4436" y="3635"/>
                </a:lnTo>
                <a:lnTo>
                  <a:pt x="4399" y="3673"/>
                </a:lnTo>
                <a:lnTo>
                  <a:pt x="4362" y="3710"/>
                </a:lnTo>
                <a:lnTo>
                  <a:pt x="3784" y="3710"/>
                </a:lnTo>
                <a:lnTo>
                  <a:pt x="3747" y="3673"/>
                </a:lnTo>
                <a:lnTo>
                  <a:pt x="3709" y="3635"/>
                </a:lnTo>
                <a:lnTo>
                  <a:pt x="3709" y="3579"/>
                </a:lnTo>
                <a:lnTo>
                  <a:pt x="3709" y="3113"/>
                </a:lnTo>
                <a:lnTo>
                  <a:pt x="3709" y="3058"/>
                </a:lnTo>
                <a:lnTo>
                  <a:pt x="3747" y="3002"/>
                </a:lnTo>
                <a:lnTo>
                  <a:pt x="3784" y="2983"/>
                </a:lnTo>
                <a:lnTo>
                  <a:pt x="3840" y="2964"/>
                </a:lnTo>
                <a:close/>
                <a:moveTo>
                  <a:pt x="1342" y="4456"/>
                </a:moveTo>
                <a:lnTo>
                  <a:pt x="1398" y="4474"/>
                </a:lnTo>
                <a:lnTo>
                  <a:pt x="1435" y="4493"/>
                </a:lnTo>
                <a:lnTo>
                  <a:pt x="1473" y="4549"/>
                </a:lnTo>
                <a:lnTo>
                  <a:pt x="1473" y="4586"/>
                </a:lnTo>
                <a:lnTo>
                  <a:pt x="1473" y="5052"/>
                </a:lnTo>
                <a:lnTo>
                  <a:pt x="1473" y="5108"/>
                </a:lnTo>
                <a:lnTo>
                  <a:pt x="1435" y="5164"/>
                </a:lnTo>
                <a:lnTo>
                  <a:pt x="1398" y="5182"/>
                </a:lnTo>
                <a:lnTo>
                  <a:pt x="1342" y="5201"/>
                </a:lnTo>
                <a:lnTo>
                  <a:pt x="876" y="5201"/>
                </a:lnTo>
                <a:lnTo>
                  <a:pt x="820" y="5182"/>
                </a:lnTo>
                <a:lnTo>
                  <a:pt x="783" y="5164"/>
                </a:lnTo>
                <a:lnTo>
                  <a:pt x="746" y="5108"/>
                </a:lnTo>
                <a:lnTo>
                  <a:pt x="727" y="5052"/>
                </a:lnTo>
                <a:lnTo>
                  <a:pt x="727" y="4586"/>
                </a:lnTo>
                <a:lnTo>
                  <a:pt x="746" y="4549"/>
                </a:lnTo>
                <a:lnTo>
                  <a:pt x="783" y="4493"/>
                </a:lnTo>
                <a:lnTo>
                  <a:pt x="820" y="4474"/>
                </a:lnTo>
                <a:lnTo>
                  <a:pt x="876" y="4456"/>
                </a:lnTo>
                <a:close/>
                <a:moveTo>
                  <a:pt x="2815" y="4456"/>
                </a:moveTo>
                <a:lnTo>
                  <a:pt x="2871" y="4474"/>
                </a:lnTo>
                <a:lnTo>
                  <a:pt x="2926" y="4493"/>
                </a:lnTo>
                <a:lnTo>
                  <a:pt x="2945" y="4549"/>
                </a:lnTo>
                <a:lnTo>
                  <a:pt x="2964" y="4586"/>
                </a:lnTo>
                <a:lnTo>
                  <a:pt x="2964" y="5052"/>
                </a:lnTo>
                <a:lnTo>
                  <a:pt x="2945" y="5108"/>
                </a:lnTo>
                <a:lnTo>
                  <a:pt x="2926" y="5164"/>
                </a:lnTo>
                <a:lnTo>
                  <a:pt x="2871" y="5182"/>
                </a:lnTo>
                <a:lnTo>
                  <a:pt x="2815" y="5201"/>
                </a:lnTo>
                <a:lnTo>
                  <a:pt x="2367" y="5201"/>
                </a:lnTo>
                <a:lnTo>
                  <a:pt x="2311" y="5182"/>
                </a:lnTo>
                <a:lnTo>
                  <a:pt x="2255" y="5164"/>
                </a:lnTo>
                <a:lnTo>
                  <a:pt x="2237" y="5108"/>
                </a:lnTo>
                <a:lnTo>
                  <a:pt x="2218" y="5052"/>
                </a:lnTo>
                <a:lnTo>
                  <a:pt x="2218" y="4586"/>
                </a:lnTo>
                <a:lnTo>
                  <a:pt x="2237" y="4549"/>
                </a:lnTo>
                <a:lnTo>
                  <a:pt x="2255" y="4493"/>
                </a:lnTo>
                <a:lnTo>
                  <a:pt x="2311" y="4474"/>
                </a:lnTo>
                <a:lnTo>
                  <a:pt x="2367" y="4456"/>
                </a:lnTo>
                <a:close/>
                <a:moveTo>
                  <a:pt x="4306" y="4456"/>
                </a:moveTo>
                <a:lnTo>
                  <a:pt x="4362" y="4474"/>
                </a:lnTo>
                <a:lnTo>
                  <a:pt x="4399" y="4493"/>
                </a:lnTo>
                <a:lnTo>
                  <a:pt x="4436" y="4549"/>
                </a:lnTo>
                <a:lnTo>
                  <a:pt x="4455" y="4586"/>
                </a:lnTo>
                <a:lnTo>
                  <a:pt x="4455" y="5052"/>
                </a:lnTo>
                <a:lnTo>
                  <a:pt x="4436" y="5108"/>
                </a:lnTo>
                <a:lnTo>
                  <a:pt x="4399" y="5164"/>
                </a:lnTo>
                <a:lnTo>
                  <a:pt x="4362" y="5182"/>
                </a:lnTo>
                <a:lnTo>
                  <a:pt x="4306" y="5201"/>
                </a:lnTo>
                <a:lnTo>
                  <a:pt x="3840" y="5201"/>
                </a:lnTo>
                <a:lnTo>
                  <a:pt x="3784" y="5182"/>
                </a:lnTo>
                <a:lnTo>
                  <a:pt x="3747" y="5164"/>
                </a:lnTo>
                <a:lnTo>
                  <a:pt x="3709" y="5108"/>
                </a:lnTo>
                <a:lnTo>
                  <a:pt x="3709" y="5052"/>
                </a:lnTo>
                <a:lnTo>
                  <a:pt x="3709" y="4586"/>
                </a:lnTo>
                <a:lnTo>
                  <a:pt x="3709" y="4549"/>
                </a:lnTo>
                <a:lnTo>
                  <a:pt x="3747" y="4493"/>
                </a:lnTo>
                <a:lnTo>
                  <a:pt x="3784" y="4474"/>
                </a:lnTo>
                <a:lnTo>
                  <a:pt x="3840" y="4456"/>
                </a:lnTo>
                <a:close/>
                <a:moveTo>
                  <a:pt x="0" y="2219"/>
                </a:moveTo>
                <a:lnTo>
                  <a:pt x="0" y="5388"/>
                </a:lnTo>
                <a:lnTo>
                  <a:pt x="0" y="5499"/>
                </a:lnTo>
                <a:lnTo>
                  <a:pt x="37" y="5593"/>
                </a:lnTo>
                <a:lnTo>
                  <a:pt x="93" y="5686"/>
                </a:lnTo>
                <a:lnTo>
                  <a:pt x="149" y="5779"/>
                </a:lnTo>
                <a:lnTo>
                  <a:pt x="242" y="5854"/>
                </a:lnTo>
                <a:lnTo>
                  <a:pt x="336" y="5891"/>
                </a:lnTo>
                <a:lnTo>
                  <a:pt x="429" y="5928"/>
                </a:lnTo>
                <a:lnTo>
                  <a:pt x="541" y="5947"/>
                </a:lnTo>
                <a:lnTo>
                  <a:pt x="4641" y="5947"/>
                </a:lnTo>
                <a:lnTo>
                  <a:pt x="4753" y="5928"/>
                </a:lnTo>
                <a:lnTo>
                  <a:pt x="4846" y="5891"/>
                </a:lnTo>
                <a:lnTo>
                  <a:pt x="4940" y="5854"/>
                </a:lnTo>
                <a:lnTo>
                  <a:pt x="5033" y="5779"/>
                </a:lnTo>
                <a:lnTo>
                  <a:pt x="5089" y="5686"/>
                </a:lnTo>
                <a:lnTo>
                  <a:pt x="5145" y="5593"/>
                </a:lnTo>
                <a:lnTo>
                  <a:pt x="5182" y="5499"/>
                </a:lnTo>
                <a:lnTo>
                  <a:pt x="5182" y="5388"/>
                </a:lnTo>
                <a:lnTo>
                  <a:pt x="5182" y="221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1836392" y="2282123"/>
            <a:ext cx="179826" cy="157803"/>
          </a:xfrm>
          <a:custGeom>
            <a:rect b="b" l="l" r="r" t="t"/>
            <a:pathLst>
              <a:path extrusionOk="0" h="5202" w="5928">
                <a:moveTo>
                  <a:pt x="1789" y="373"/>
                </a:moveTo>
                <a:lnTo>
                  <a:pt x="1827" y="392"/>
                </a:lnTo>
                <a:lnTo>
                  <a:pt x="1845" y="448"/>
                </a:lnTo>
                <a:lnTo>
                  <a:pt x="1845" y="672"/>
                </a:lnTo>
                <a:lnTo>
                  <a:pt x="1827" y="728"/>
                </a:lnTo>
                <a:lnTo>
                  <a:pt x="1789" y="746"/>
                </a:lnTo>
                <a:lnTo>
                  <a:pt x="429" y="746"/>
                </a:lnTo>
                <a:lnTo>
                  <a:pt x="391" y="728"/>
                </a:lnTo>
                <a:lnTo>
                  <a:pt x="373" y="672"/>
                </a:lnTo>
                <a:lnTo>
                  <a:pt x="373" y="560"/>
                </a:lnTo>
                <a:lnTo>
                  <a:pt x="373" y="485"/>
                </a:lnTo>
                <a:lnTo>
                  <a:pt x="429" y="429"/>
                </a:lnTo>
                <a:lnTo>
                  <a:pt x="485" y="392"/>
                </a:lnTo>
                <a:lnTo>
                  <a:pt x="559" y="373"/>
                </a:lnTo>
                <a:close/>
                <a:moveTo>
                  <a:pt x="5387" y="373"/>
                </a:moveTo>
                <a:lnTo>
                  <a:pt x="5443" y="392"/>
                </a:lnTo>
                <a:lnTo>
                  <a:pt x="5517" y="429"/>
                </a:lnTo>
                <a:lnTo>
                  <a:pt x="5555" y="485"/>
                </a:lnTo>
                <a:lnTo>
                  <a:pt x="5555" y="560"/>
                </a:lnTo>
                <a:lnTo>
                  <a:pt x="5555" y="1417"/>
                </a:lnTo>
                <a:lnTo>
                  <a:pt x="5536" y="1473"/>
                </a:lnTo>
                <a:lnTo>
                  <a:pt x="5499" y="1492"/>
                </a:lnTo>
                <a:lnTo>
                  <a:pt x="429" y="1492"/>
                </a:lnTo>
                <a:lnTo>
                  <a:pt x="391" y="1473"/>
                </a:lnTo>
                <a:lnTo>
                  <a:pt x="373" y="1417"/>
                </a:lnTo>
                <a:lnTo>
                  <a:pt x="373" y="989"/>
                </a:lnTo>
                <a:lnTo>
                  <a:pt x="391" y="951"/>
                </a:lnTo>
                <a:lnTo>
                  <a:pt x="429" y="933"/>
                </a:lnTo>
                <a:lnTo>
                  <a:pt x="2032" y="933"/>
                </a:lnTo>
                <a:lnTo>
                  <a:pt x="2386" y="411"/>
                </a:lnTo>
                <a:lnTo>
                  <a:pt x="2405" y="373"/>
                </a:lnTo>
                <a:close/>
                <a:moveTo>
                  <a:pt x="2964" y="2405"/>
                </a:moveTo>
                <a:lnTo>
                  <a:pt x="3038" y="2424"/>
                </a:lnTo>
                <a:lnTo>
                  <a:pt x="3094" y="2461"/>
                </a:lnTo>
                <a:lnTo>
                  <a:pt x="3132" y="2536"/>
                </a:lnTo>
                <a:lnTo>
                  <a:pt x="3150" y="2592"/>
                </a:lnTo>
                <a:lnTo>
                  <a:pt x="3132" y="2666"/>
                </a:lnTo>
                <a:lnTo>
                  <a:pt x="3094" y="2722"/>
                </a:lnTo>
                <a:lnTo>
                  <a:pt x="3038" y="2778"/>
                </a:lnTo>
                <a:lnTo>
                  <a:pt x="2964" y="2778"/>
                </a:lnTo>
                <a:lnTo>
                  <a:pt x="2889" y="2797"/>
                </a:lnTo>
                <a:lnTo>
                  <a:pt x="2815" y="2815"/>
                </a:lnTo>
                <a:lnTo>
                  <a:pt x="2759" y="2853"/>
                </a:lnTo>
                <a:lnTo>
                  <a:pt x="2703" y="2890"/>
                </a:lnTo>
                <a:lnTo>
                  <a:pt x="2647" y="2946"/>
                </a:lnTo>
                <a:lnTo>
                  <a:pt x="2628" y="3020"/>
                </a:lnTo>
                <a:lnTo>
                  <a:pt x="2591" y="3076"/>
                </a:lnTo>
                <a:lnTo>
                  <a:pt x="2591" y="3151"/>
                </a:lnTo>
                <a:lnTo>
                  <a:pt x="2572" y="3225"/>
                </a:lnTo>
                <a:lnTo>
                  <a:pt x="2535" y="3281"/>
                </a:lnTo>
                <a:lnTo>
                  <a:pt x="2479" y="3319"/>
                </a:lnTo>
                <a:lnTo>
                  <a:pt x="2405" y="3337"/>
                </a:lnTo>
                <a:lnTo>
                  <a:pt x="2330" y="3319"/>
                </a:lnTo>
                <a:lnTo>
                  <a:pt x="2274" y="3281"/>
                </a:lnTo>
                <a:lnTo>
                  <a:pt x="2237" y="3225"/>
                </a:lnTo>
                <a:lnTo>
                  <a:pt x="2218" y="3151"/>
                </a:lnTo>
                <a:lnTo>
                  <a:pt x="2237" y="3002"/>
                </a:lnTo>
                <a:lnTo>
                  <a:pt x="2274" y="2871"/>
                </a:lnTo>
                <a:lnTo>
                  <a:pt x="2349" y="2741"/>
                </a:lnTo>
                <a:lnTo>
                  <a:pt x="2442" y="2629"/>
                </a:lnTo>
                <a:lnTo>
                  <a:pt x="2554" y="2536"/>
                </a:lnTo>
                <a:lnTo>
                  <a:pt x="2666" y="2480"/>
                </a:lnTo>
                <a:lnTo>
                  <a:pt x="2815" y="2424"/>
                </a:lnTo>
                <a:lnTo>
                  <a:pt x="2964" y="2405"/>
                </a:lnTo>
                <a:close/>
                <a:moveTo>
                  <a:pt x="2964" y="2126"/>
                </a:moveTo>
                <a:lnTo>
                  <a:pt x="2759" y="2163"/>
                </a:lnTo>
                <a:lnTo>
                  <a:pt x="2572" y="2219"/>
                </a:lnTo>
                <a:lnTo>
                  <a:pt x="2386" y="2312"/>
                </a:lnTo>
                <a:lnTo>
                  <a:pt x="2237" y="2442"/>
                </a:lnTo>
                <a:lnTo>
                  <a:pt x="2125" y="2592"/>
                </a:lnTo>
                <a:lnTo>
                  <a:pt x="2032" y="2759"/>
                </a:lnTo>
                <a:lnTo>
                  <a:pt x="1957" y="2946"/>
                </a:lnTo>
                <a:lnTo>
                  <a:pt x="1939" y="3151"/>
                </a:lnTo>
                <a:lnTo>
                  <a:pt x="1957" y="3356"/>
                </a:lnTo>
                <a:lnTo>
                  <a:pt x="2032" y="3561"/>
                </a:lnTo>
                <a:lnTo>
                  <a:pt x="2125" y="3729"/>
                </a:lnTo>
                <a:lnTo>
                  <a:pt x="2237" y="3878"/>
                </a:lnTo>
                <a:lnTo>
                  <a:pt x="2386" y="4008"/>
                </a:lnTo>
                <a:lnTo>
                  <a:pt x="2572" y="4101"/>
                </a:lnTo>
                <a:lnTo>
                  <a:pt x="2759" y="4157"/>
                </a:lnTo>
                <a:lnTo>
                  <a:pt x="2964" y="4176"/>
                </a:lnTo>
                <a:lnTo>
                  <a:pt x="3169" y="4157"/>
                </a:lnTo>
                <a:lnTo>
                  <a:pt x="3355" y="4101"/>
                </a:lnTo>
                <a:lnTo>
                  <a:pt x="3542" y="4008"/>
                </a:lnTo>
                <a:lnTo>
                  <a:pt x="3691" y="3878"/>
                </a:lnTo>
                <a:lnTo>
                  <a:pt x="3803" y="3729"/>
                </a:lnTo>
                <a:lnTo>
                  <a:pt x="3896" y="3561"/>
                </a:lnTo>
                <a:lnTo>
                  <a:pt x="3970" y="3356"/>
                </a:lnTo>
                <a:lnTo>
                  <a:pt x="3989" y="3151"/>
                </a:lnTo>
                <a:lnTo>
                  <a:pt x="3970" y="2946"/>
                </a:lnTo>
                <a:lnTo>
                  <a:pt x="3896" y="2759"/>
                </a:lnTo>
                <a:lnTo>
                  <a:pt x="3803" y="2592"/>
                </a:lnTo>
                <a:lnTo>
                  <a:pt x="3691" y="2442"/>
                </a:lnTo>
                <a:lnTo>
                  <a:pt x="3542" y="2312"/>
                </a:lnTo>
                <a:lnTo>
                  <a:pt x="3355" y="2219"/>
                </a:lnTo>
                <a:lnTo>
                  <a:pt x="3169" y="2163"/>
                </a:lnTo>
                <a:lnTo>
                  <a:pt x="2964" y="2126"/>
                </a:lnTo>
                <a:close/>
                <a:moveTo>
                  <a:pt x="3113" y="1771"/>
                </a:moveTo>
                <a:lnTo>
                  <a:pt x="3243" y="1790"/>
                </a:lnTo>
                <a:lnTo>
                  <a:pt x="3374" y="1827"/>
                </a:lnTo>
                <a:lnTo>
                  <a:pt x="3504" y="1865"/>
                </a:lnTo>
                <a:lnTo>
                  <a:pt x="3635" y="1939"/>
                </a:lnTo>
                <a:lnTo>
                  <a:pt x="3747" y="1995"/>
                </a:lnTo>
                <a:lnTo>
                  <a:pt x="3840" y="2088"/>
                </a:lnTo>
                <a:lnTo>
                  <a:pt x="3952" y="2163"/>
                </a:lnTo>
                <a:lnTo>
                  <a:pt x="4045" y="2275"/>
                </a:lnTo>
                <a:lnTo>
                  <a:pt x="4119" y="2387"/>
                </a:lnTo>
                <a:lnTo>
                  <a:pt x="4194" y="2498"/>
                </a:lnTo>
                <a:lnTo>
                  <a:pt x="4250" y="2610"/>
                </a:lnTo>
                <a:lnTo>
                  <a:pt x="4287" y="2741"/>
                </a:lnTo>
                <a:lnTo>
                  <a:pt x="4324" y="2871"/>
                </a:lnTo>
                <a:lnTo>
                  <a:pt x="4343" y="3020"/>
                </a:lnTo>
                <a:lnTo>
                  <a:pt x="4362" y="3151"/>
                </a:lnTo>
                <a:lnTo>
                  <a:pt x="4343" y="3300"/>
                </a:lnTo>
                <a:lnTo>
                  <a:pt x="4324" y="3430"/>
                </a:lnTo>
                <a:lnTo>
                  <a:pt x="4287" y="3561"/>
                </a:lnTo>
                <a:lnTo>
                  <a:pt x="4250" y="3691"/>
                </a:lnTo>
                <a:lnTo>
                  <a:pt x="4194" y="3822"/>
                </a:lnTo>
                <a:lnTo>
                  <a:pt x="4119" y="3934"/>
                </a:lnTo>
                <a:lnTo>
                  <a:pt x="4045" y="4045"/>
                </a:lnTo>
                <a:lnTo>
                  <a:pt x="3952" y="4139"/>
                </a:lnTo>
                <a:lnTo>
                  <a:pt x="3840" y="4232"/>
                </a:lnTo>
                <a:lnTo>
                  <a:pt x="3747" y="4306"/>
                </a:lnTo>
                <a:lnTo>
                  <a:pt x="3635" y="4381"/>
                </a:lnTo>
                <a:lnTo>
                  <a:pt x="3504" y="4437"/>
                </a:lnTo>
                <a:lnTo>
                  <a:pt x="3374" y="4493"/>
                </a:lnTo>
                <a:lnTo>
                  <a:pt x="3243" y="4511"/>
                </a:lnTo>
                <a:lnTo>
                  <a:pt x="3113" y="4549"/>
                </a:lnTo>
                <a:lnTo>
                  <a:pt x="2815" y="4549"/>
                </a:lnTo>
                <a:lnTo>
                  <a:pt x="2684" y="4511"/>
                </a:lnTo>
                <a:lnTo>
                  <a:pt x="2554" y="4493"/>
                </a:lnTo>
                <a:lnTo>
                  <a:pt x="2423" y="4437"/>
                </a:lnTo>
                <a:lnTo>
                  <a:pt x="2293" y="4381"/>
                </a:lnTo>
                <a:lnTo>
                  <a:pt x="2181" y="4306"/>
                </a:lnTo>
                <a:lnTo>
                  <a:pt x="2088" y="4232"/>
                </a:lnTo>
                <a:lnTo>
                  <a:pt x="1976" y="4139"/>
                </a:lnTo>
                <a:lnTo>
                  <a:pt x="1883" y="4045"/>
                </a:lnTo>
                <a:lnTo>
                  <a:pt x="1808" y="3934"/>
                </a:lnTo>
                <a:lnTo>
                  <a:pt x="1734" y="3822"/>
                </a:lnTo>
                <a:lnTo>
                  <a:pt x="1678" y="3691"/>
                </a:lnTo>
                <a:lnTo>
                  <a:pt x="1640" y="3561"/>
                </a:lnTo>
                <a:lnTo>
                  <a:pt x="1603" y="3430"/>
                </a:lnTo>
                <a:lnTo>
                  <a:pt x="1584" y="3300"/>
                </a:lnTo>
                <a:lnTo>
                  <a:pt x="1566" y="3151"/>
                </a:lnTo>
                <a:lnTo>
                  <a:pt x="1584" y="3020"/>
                </a:lnTo>
                <a:lnTo>
                  <a:pt x="1603" y="2871"/>
                </a:lnTo>
                <a:lnTo>
                  <a:pt x="1640" y="2741"/>
                </a:lnTo>
                <a:lnTo>
                  <a:pt x="1678" y="2610"/>
                </a:lnTo>
                <a:lnTo>
                  <a:pt x="1734" y="2498"/>
                </a:lnTo>
                <a:lnTo>
                  <a:pt x="1808" y="2387"/>
                </a:lnTo>
                <a:lnTo>
                  <a:pt x="1883" y="2275"/>
                </a:lnTo>
                <a:lnTo>
                  <a:pt x="1976" y="2163"/>
                </a:lnTo>
                <a:lnTo>
                  <a:pt x="2088" y="2088"/>
                </a:lnTo>
                <a:lnTo>
                  <a:pt x="2181" y="1995"/>
                </a:lnTo>
                <a:lnTo>
                  <a:pt x="2293" y="1939"/>
                </a:lnTo>
                <a:lnTo>
                  <a:pt x="2423" y="1865"/>
                </a:lnTo>
                <a:lnTo>
                  <a:pt x="2554" y="1827"/>
                </a:lnTo>
                <a:lnTo>
                  <a:pt x="2684" y="1790"/>
                </a:lnTo>
                <a:lnTo>
                  <a:pt x="2815" y="1771"/>
                </a:lnTo>
                <a:close/>
                <a:moveTo>
                  <a:pt x="559" y="1"/>
                </a:moveTo>
                <a:lnTo>
                  <a:pt x="447" y="19"/>
                </a:lnTo>
                <a:lnTo>
                  <a:pt x="336" y="38"/>
                </a:lnTo>
                <a:lnTo>
                  <a:pt x="242" y="94"/>
                </a:lnTo>
                <a:lnTo>
                  <a:pt x="149" y="168"/>
                </a:lnTo>
                <a:lnTo>
                  <a:pt x="93" y="243"/>
                </a:lnTo>
                <a:lnTo>
                  <a:pt x="37" y="336"/>
                </a:lnTo>
                <a:lnTo>
                  <a:pt x="0" y="448"/>
                </a:lnTo>
                <a:lnTo>
                  <a:pt x="0" y="560"/>
                </a:lnTo>
                <a:lnTo>
                  <a:pt x="0" y="4642"/>
                </a:lnTo>
                <a:lnTo>
                  <a:pt x="0" y="4754"/>
                </a:lnTo>
                <a:lnTo>
                  <a:pt x="37" y="4866"/>
                </a:lnTo>
                <a:lnTo>
                  <a:pt x="93" y="4959"/>
                </a:lnTo>
                <a:lnTo>
                  <a:pt x="149" y="5033"/>
                </a:lnTo>
                <a:lnTo>
                  <a:pt x="242" y="5108"/>
                </a:lnTo>
                <a:lnTo>
                  <a:pt x="336" y="5145"/>
                </a:lnTo>
                <a:lnTo>
                  <a:pt x="447" y="5182"/>
                </a:lnTo>
                <a:lnTo>
                  <a:pt x="559" y="5201"/>
                </a:lnTo>
                <a:lnTo>
                  <a:pt x="5387" y="5201"/>
                </a:lnTo>
                <a:lnTo>
                  <a:pt x="5499" y="5182"/>
                </a:lnTo>
                <a:lnTo>
                  <a:pt x="5592" y="5145"/>
                </a:lnTo>
                <a:lnTo>
                  <a:pt x="5685" y="5108"/>
                </a:lnTo>
                <a:lnTo>
                  <a:pt x="5778" y="5033"/>
                </a:lnTo>
                <a:lnTo>
                  <a:pt x="5834" y="4959"/>
                </a:lnTo>
                <a:lnTo>
                  <a:pt x="5890" y="4866"/>
                </a:lnTo>
                <a:lnTo>
                  <a:pt x="5928" y="4754"/>
                </a:lnTo>
                <a:lnTo>
                  <a:pt x="5928" y="4642"/>
                </a:lnTo>
                <a:lnTo>
                  <a:pt x="5928" y="560"/>
                </a:lnTo>
                <a:lnTo>
                  <a:pt x="5928" y="448"/>
                </a:lnTo>
                <a:lnTo>
                  <a:pt x="5890" y="336"/>
                </a:lnTo>
                <a:lnTo>
                  <a:pt x="5834" y="243"/>
                </a:lnTo>
                <a:lnTo>
                  <a:pt x="5778" y="168"/>
                </a:lnTo>
                <a:lnTo>
                  <a:pt x="5685" y="94"/>
                </a:lnTo>
                <a:lnTo>
                  <a:pt x="5592" y="38"/>
                </a:lnTo>
                <a:lnTo>
                  <a:pt x="5499" y="19"/>
                </a:lnTo>
                <a:lnTo>
                  <a:pt x="53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1389678" y="2282123"/>
            <a:ext cx="180402" cy="180402"/>
          </a:xfrm>
          <a:custGeom>
            <a:rect b="b" l="l" r="r" t="t"/>
            <a:pathLst>
              <a:path extrusionOk="0" h="5947" w="5947">
                <a:moveTo>
                  <a:pt x="3803" y="411"/>
                </a:moveTo>
                <a:lnTo>
                  <a:pt x="4045" y="1119"/>
                </a:lnTo>
                <a:lnTo>
                  <a:pt x="3878" y="1156"/>
                </a:lnTo>
                <a:lnTo>
                  <a:pt x="3784" y="1175"/>
                </a:lnTo>
                <a:lnTo>
                  <a:pt x="3710" y="1212"/>
                </a:lnTo>
                <a:lnTo>
                  <a:pt x="3691" y="1231"/>
                </a:lnTo>
                <a:lnTo>
                  <a:pt x="3449" y="523"/>
                </a:lnTo>
                <a:lnTo>
                  <a:pt x="3617" y="448"/>
                </a:lnTo>
                <a:lnTo>
                  <a:pt x="3803" y="411"/>
                </a:lnTo>
                <a:close/>
                <a:moveTo>
                  <a:pt x="4996" y="672"/>
                </a:moveTo>
                <a:lnTo>
                  <a:pt x="5145" y="802"/>
                </a:lnTo>
                <a:lnTo>
                  <a:pt x="5257" y="951"/>
                </a:lnTo>
                <a:lnTo>
                  <a:pt x="4735" y="1473"/>
                </a:lnTo>
                <a:lnTo>
                  <a:pt x="4679" y="1399"/>
                </a:lnTo>
                <a:lnTo>
                  <a:pt x="4623" y="1324"/>
                </a:lnTo>
                <a:lnTo>
                  <a:pt x="4474" y="1212"/>
                </a:lnTo>
                <a:lnTo>
                  <a:pt x="4996" y="672"/>
                </a:lnTo>
                <a:close/>
                <a:moveTo>
                  <a:pt x="4828" y="1883"/>
                </a:moveTo>
                <a:lnTo>
                  <a:pt x="5537" y="2107"/>
                </a:lnTo>
                <a:lnTo>
                  <a:pt x="5481" y="2293"/>
                </a:lnTo>
                <a:lnTo>
                  <a:pt x="5425" y="2461"/>
                </a:lnTo>
                <a:lnTo>
                  <a:pt x="4735" y="2237"/>
                </a:lnTo>
                <a:lnTo>
                  <a:pt x="4772" y="2144"/>
                </a:lnTo>
                <a:lnTo>
                  <a:pt x="4810" y="2032"/>
                </a:lnTo>
                <a:lnTo>
                  <a:pt x="4828" y="1883"/>
                </a:lnTo>
                <a:close/>
                <a:moveTo>
                  <a:pt x="3878" y="2853"/>
                </a:moveTo>
                <a:lnTo>
                  <a:pt x="4586" y="3300"/>
                </a:lnTo>
                <a:lnTo>
                  <a:pt x="4232" y="3505"/>
                </a:lnTo>
                <a:lnTo>
                  <a:pt x="3524" y="3058"/>
                </a:lnTo>
                <a:lnTo>
                  <a:pt x="3878" y="2853"/>
                </a:lnTo>
                <a:close/>
                <a:moveTo>
                  <a:pt x="2592" y="3617"/>
                </a:moveTo>
                <a:lnTo>
                  <a:pt x="3300" y="4064"/>
                </a:lnTo>
                <a:lnTo>
                  <a:pt x="2946" y="4269"/>
                </a:lnTo>
                <a:lnTo>
                  <a:pt x="2237" y="3822"/>
                </a:lnTo>
                <a:lnTo>
                  <a:pt x="2592" y="3617"/>
                </a:lnTo>
                <a:close/>
                <a:moveTo>
                  <a:pt x="1361" y="4344"/>
                </a:moveTo>
                <a:lnTo>
                  <a:pt x="2051" y="4791"/>
                </a:lnTo>
                <a:lnTo>
                  <a:pt x="1697" y="5015"/>
                </a:lnTo>
                <a:lnTo>
                  <a:pt x="988" y="4567"/>
                </a:lnTo>
                <a:lnTo>
                  <a:pt x="1361" y="4344"/>
                </a:lnTo>
                <a:close/>
                <a:moveTo>
                  <a:pt x="4101" y="1"/>
                </a:moveTo>
                <a:lnTo>
                  <a:pt x="3859" y="19"/>
                </a:lnTo>
                <a:lnTo>
                  <a:pt x="3617" y="57"/>
                </a:lnTo>
                <a:lnTo>
                  <a:pt x="3374" y="150"/>
                </a:lnTo>
                <a:lnTo>
                  <a:pt x="3151" y="262"/>
                </a:lnTo>
                <a:lnTo>
                  <a:pt x="2834" y="448"/>
                </a:lnTo>
                <a:lnTo>
                  <a:pt x="2759" y="504"/>
                </a:lnTo>
                <a:lnTo>
                  <a:pt x="2722" y="560"/>
                </a:lnTo>
                <a:lnTo>
                  <a:pt x="2685" y="616"/>
                </a:lnTo>
                <a:lnTo>
                  <a:pt x="2647" y="672"/>
                </a:lnTo>
                <a:lnTo>
                  <a:pt x="2647" y="746"/>
                </a:lnTo>
                <a:lnTo>
                  <a:pt x="2647" y="821"/>
                </a:lnTo>
                <a:lnTo>
                  <a:pt x="2666" y="895"/>
                </a:lnTo>
                <a:lnTo>
                  <a:pt x="2703" y="970"/>
                </a:lnTo>
                <a:lnTo>
                  <a:pt x="3076" y="1604"/>
                </a:lnTo>
                <a:lnTo>
                  <a:pt x="3132" y="1678"/>
                </a:lnTo>
                <a:lnTo>
                  <a:pt x="3225" y="1734"/>
                </a:lnTo>
                <a:lnTo>
                  <a:pt x="3300" y="1771"/>
                </a:lnTo>
                <a:lnTo>
                  <a:pt x="3486" y="1771"/>
                </a:lnTo>
                <a:lnTo>
                  <a:pt x="3579" y="1734"/>
                </a:lnTo>
                <a:lnTo>
                  <a:pt x="3915" y="1529"/>
                </a:lnTo>
                <a:lnTo>
                  <a:pt x="4008" y="1492"/>
                </a:lnTo>
                <a:lnTo>
                  <a:pt x="4195" y="1492"/>
                </a:lnTo>
                <a:lnTo>
                  <a:pt x="4269" y="1529"/>
                </a:lnTo>
                <a:lnTo>
                  <a:pt x="4362" y="1585"/>
                </a:lnTo>
                <a:lnTo>
                  <a:pt x="4418" y="1660"/>
                </a:lnTo>
                <a:lnTo>
                  <a:pt x="4455" y="1734"/>
                </a:lnTo>
                <a:lnTo>
                  <a:pt x="4455" y="1809"/>
                </a:lnTo>
                <a:lnTo>
                  <a:pt x="4474" y="1883"/>
                </a:lnTo>
                <a:lnTo>
                  <a:pt x="4455" y="1939"/>
                </a:lnTo>
                <a:lnTo>
                  <a:pt x="4437" y="2014"/>
                </a:lnTo>
                <a:lnTo>
                  <a:pt x="4400" y="2070"/>
                </a:lnTo>
                <a:lnTo>
                  <a:pt x="4344" y="2126"/>
                </a:lnTo>
                <a:lnTo>
                  <a:pt x="4288" y="2181"/>
                </a:lnTo>
                <a:lnTo>
                  <a:pt x="187" y="4605"/>
                </a:lnTo>
                <a:lnTo>
                  <a:pt x="131" y="4661"/>
                </a:lnTo>
                <a:lnTo>
                  <a:pt x="75" y="4716"/>
                </a:lnTo>
                <a:lnTo>
                  <a:pt x="38" y="4772"/>
                </a:lnTo>
                <a:lnTo>
                  <a:pt x="19" y="4847"/>
                </a:lnTo>
                <a:lnTo>
                  <a:pt x="1" y="4903"/>
                </a:lnTo>
                <a:lnTo>
                  <a:pt x="1" y="4977"/>
                </a:lnTo>
                <a:lnTo>
                  <a:pt x="19" y="5052"/>
                </a:lnTo>
                <a:lnTo>
                  <a:pt x="56" y="5127"/>
                </a:lnTo>
                <a:lnTo>
                  <a:pt x="429" y="5760"/>
                </a:lnTo>
                <a:lnTo>
                  <a:pt x="504" y="5835"/>
                </a:lnTo>
                <a:lnTo>
                  <a:pt x="578" y="5891"/>
                </a:lnTo>
                <a:lnTo>
                  <a:pt x="672" y="5928"/>
                </a:lnTo>
                <a:lnTo>
                  <a:pt x="765" y="5947"/>
                </a:lnTo>
                <a:lnTo>
                  <a:pt x="858" y="5928"/>
                </a:lnTo>
                <a:lnTo>
                  <a:pt x="951" y="5891"/>
                </a:lnTo>
                <a:lnTo>
                  <a:pt x="4977" y="3486"/>
                </a:lnTo>
                <a:lnTo>
                  <a:pt x="5127" y="3393"/>
                </a:lnTo>
                <a:lnTo>
                  <a:pt x="5276" y="3281"/>
                </a:lnTo>
                <a:lnTo>
                  <a:pt x="5387" y="3151"/>
                </a:lnTo>
                <a:lnTo>
                  <a:pt x="5518" y="3020"/>
                </a:lnTo>
                <a:lnTo>
                  <a:pt x="5611" y="2890"/>
                </a:lnTo>
                <a:lnTo>
                  <a:pt x="5704" y="2741"/>
                </a:lnTo>
                <a:lnTo>
                  <a:pt x="5779" y="2573"/>
                </a:lnTo>
                <a:lnTo>
                  <a:pt x="5835" y="2424"/>
                </a:lnTo>
                <a:lnTo>
                  <a:pt x="5891" y="2256"/>
                </a:lnTo>
                <a:lnTo>
                  <a:pt x="5928" y="2088"/>
                </a:lnTo>
                <a:lnTo>
                  <a:pt x="5947" y="1921"/>
                </a:lnTo>
                <a:lnTo>
                  <a:pt x="5947" y="1753"/>
                </a:lnTo>
                <a:lnTo>
                  <a:pt x="5928" y="1566"/>
                </a:lnTo>
                <a:lnTo>
                  <a:pt x="5891" y="1399"/>
                </a:lnTo>
                <a:lnTo>
                  <a:pt x="5853" y="1231"/>
                </a:lnTo>
                <a:lnTo>
                  <a:pt x="5779" y="1063"/>
                </a:lnTo>
                <a:lnTo>
                  <a:pt x="5648" y="821"/>
                </a:lnTo>
                <a:lnTo>
                  <a:pt x="5481" y="616"/>
                </a:lnTo>
                <a:lnTo>
                  <a:pt x="5276" y="429"/>
                </a:lnTo>
                <a:lnTo>
                  <a:pt x="5071" y="280"/>
                </a:lnTo>
                <a:lnTo>
                  <a:pt x="4847" y="150"/>
                </a:lnTo>
                <a:lnTo>
                  <a:pt x="4605" y="75"/>
                </a:lnTo>
                <a:lnTo>
                  <a:pt x="4344" y="19"/>
                </a:lnTo>
                <a:lnTo>
                  <a:pt x="41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935624" y="2282123"/>
            <a:ext cx="202456" cy="157803"/>
          </a:xfrm>
          <a:custGeom>
            <a:rect b="b" l="l" r="r" t="t"/>
            <a:pathLst>
              <a:path extrusionOk="0" h="5202" w="6674">
                <a:moveTo>
                  <a:pt x="1380" y="746"/>
                </a:moveTo>
                <a:lnTo>
                  <a:pt x="1492" y="783"/>
                </a:lnTo>
                <a:lnTo>
                  <a:pt x="1604" y="821"/>
                </a:lnTo>
                <a:lnTo>
                  <a:pt x="1678" y="895"/>
                </a:lnTo>
                <a:lnTo>
                  <a:pt x="1753" y="989"/>
                </a:lnTo>
                <a:lnTo>
                  <a:pt x="1809" y="1082"/>
                </a:lnTo>
                <a:lnTo>
                  <a:pt x="1846" y="1175"/>
                </a:lnTo>
                <a:lnTo>
                  <a:pt x="1865" y="1305"/>
                </a:lnTo>
                <a:lnTo>
                  <a:pt x="1865" y="2592"/>
                </a:lnTo>
                <a:lnTo>
                  <a:pt x="746" y="2592"/>
                </a:lnTo>
                <a:lnTo>
                  <a:pt x="746" y="1305"/>
                </a:lnTo>
                <a:lnTo>
                  <a:pt x="746" y="1194"/>
                </a:lnTo>
                <a:lnTo>
                  <a:pt x="784" y="1100"/>
                </a:lnTo>
                <a:lnTo>
                  <a:pt x="840" y="1007"/>
                </a:lnTo>
                <a:lnTo>
                  <a:pt x="896" y="914"/>
                </a:lnTo>
                <a:lnTo>
                  <a:pt x="970" y="858"/>
                </a:lnTo>
                <a:lnTo>
                  <a:pt x="1063" y="802"/>
                </a:lnTo>
                <a:lnTo>
                  <a:pt x="1156" y="765"/>
                </a:lnTo>
                <a:lnTo>
                  <a:pt x="1268" y="746"/>
                </a:lnTo>
                <a:close/>
                <a:moveTo>
                  <a:pt x="3822" y="1119"/>
                </a:moveTo>
                <a:lnTo>
                  <a:pt x="3971" y="1138"/>
                </a:lnTo>
                <a:lnTo>
                  <a:pt x="4102" y="1175"/>
                </a:lnTo>
                <a:lnTo>
                  <a:pt x="4213" y="1249"/>
                </a:lnTo>
                <a:lnTo>
                  <a:pt x="4307" y="1361"/>
                </a:lnTo>
                <a:lnTo>
                  <a:pt x="5071" y="2442"/>
                </a:lnTo>
                <a:lnTo>
                  <a:pt x="4120" y="3113"/>
                </a:lnTo>
                <a:lnTo>
                  <a:pt x="3356" y="2032"/>
                </a:lnTo>
                <a:lnTo>
                  <a:pt x="3300" y="1939"/>
                </a:lnTo>
                <a:lnTo>
                  <a:pt x="3263" y="1827"/>
                </a:lnTo>
                <a:lnTo>
                  <a:pt x="3244" y="1715"/>
                </a:lnTo>
                <a:lnTo>
                  <a:pt x="3263" y="1604"/>
                </a:lnTo>
                <a:lnTo>
                  <a:pt x="3281" y="1492"/>
                </a:lnTo>
                <a:lnTo>
                  <a:pt x="3337" y="1380"/>
                </a:lnTo>
                <a:lnTo>
                  <a:pt x="3412" y="1287"/>
                </a:lnTo>
                <a:lnTo>
                  <a:pt x="3505" y="1212"/>
                </a:lnTo>
                <a:lnTo>
                  <a:pt x="3580" y="1175"/>
                </a:lnTo>
                <a:lnTo>
                  <a:pt x="3654" y="1138"/>
                </a:lnTo>
                <a:lnTo>
                  <a:pt x="3747" y="1119"/>
                </a:lnTo>
                <a:close/>
                <a:moveTo>
                  <a:pt x="1138" y="1"/>
                </a:moveTo>
                <a:lnTo>
                  <a:pt x="1026" y="38"/>
                </a:lnTo>
                <a:lnTo>
                  <a:pt x="896" y="57"/>
                </a:lnTo>
                <a:lnTo>
                  <a:pt x="784" y="112"/>
                </a:lnTo>
                <a:lnTo>
                  <a:pt x="672" y="168"/>
                </a:lnTo>
                <a:lnTo>
                  <a:pt x="560" y="243"/>
                </a:lnTo>
                <a:lnTo>
                  <a:pt x="467" y="317"/>
                </a:lnTo>
                <a:lnTo>
                  <a:pt x="374" y="392"/>
                </a:lnTo>
                <a:lnTo>
                  <a:pt x="299" y="485"/>
                </a:lnTo>
                <a:lnTo>
                  <a:pt x="224" y="597"/>
                </a:lnTo>
                <a:lnTo>
                  <a:pt x="150" y="690"/>
                </a:lnTo>
                <a:lnTo>
                  <a:pt x="94" y="821"/>
                </a:lnTo>
                <a:lnTo>
                  <a:pt x="57" y="933"/>
                </a:lnTo>
                <a:lnTo>
                  <a:pt x="19" y="1063"/>
                </a:lnTo>
                <a:lnTo>
                  <a:pt x="1" y="1175"/>
                </a:lnTo>
                <a:lnTo>
                  <a:pt x="1" y="1305"/>
                </a:lnTo>
                <a:lnTo>
                  <a:pt x="1" y="3878"/>
                </a:lnTo>
                <a:lnTo>
                  <a:pt x="1" y="4008"/>
                </a:lnTo>
                <a:lnTo>
                  <a:pt x="19" y="4139"/>
                </a:lnTo>
                <a:lnTo>
                  <a:pt x="57" y="4269"/>
                </a:lnTo>
                <a:lnTo>
                  <a:pt x="94" y="4381"/>
                </a:lnTo>
                <a:lnTo>
                  <a:pt x="150" y="4493"/>
                </a:lnTo>
                <a:lnTo>
                  <a:pt x="206" y="4605"/>
                </a:lnTo>
                <a:lnTo>
                  <a:pt x="280" y="4698"/>
                </a:lnTo>
                <a:lnTo>
                  <a:pt x="374" y="4791"/>
                </a:lnTo>
                <a:lnTo>
                  <a:pt x="448" y="4884"/>
                </a:lnTo>
                <a:lnTo>
                  <a:pt x="560" y="4959"/>
                </a:lnTo>
                <a:lnTo>
                  <a:pt x="653" y="5033"/>
                </a:lnTo>
                <a:lnTo>
                  <a:pt x="765" y="5089"/>
                </a:lnTo>
                <a:lnTo>
                  <a:pt x="896" y="5127"/>
                </a:lnTo>
                <a:lnTo>
                  <a:pt x="1007" y="5164"/>
                </a:lnTo>
                <a:lnTo>
                  <a:pt x="1138" y="5182"/>
                </a:lnTo>
                <a:lnTo>
                  <a:pt x="1268" y="5201"/>
                </a:lnTo>
                <a:lnTo>
                  <a:pt x="1399" y="5201"/>
                </a:lnTo>
                <a:lnTo>
                  <a:pt x="1529" y="5182"/>
                </a:lnTo>
                <a:lnTo>
                  <a:pt x="1660" y="5145"/>
                </a:lnTo>
                <a:lnTo>
                  <a:pt x="1790" y="5108"/>
                </a:lnTo>
                <a:lnTo>
                  <a:pt x="1902" y="5052"/>
                </a:lnTo>
                <a:lnTo>
                  <a:pt x="2014" y="4977"/>
                </a:lnTo>
                <a:lnTo>
                  <a:pt x="2107" y="4903"/>
                </a:lnTo>
                <a:lnTo>
                  <a:pt x="2200" y="4828"/>
                </a:lnTo>
                <a:lnTo>
                  <a:pt x="2293" y="4735"/>
                </a:lnTo>
                <a:lnTo>
                  <a:pt x="2368" y="4642"/>
                </a:lnTo>
                <a:lnTo>
                  <a:pt x="2443" y="4530"/>
                </a:lnTo>
                <a:lnTo>
                  <a:pt x="2499" y="4418"/>
                </a:lnTo>
                <a:lnTo>
                  <a:pt x="2536" y="4288"/>
                </a:lnTo>
                <a:lnTo>
                  <a:pt x="2573" y="4157"/>
                </a:lnTo>
                <a:lnTo>
                  <a:pt x="2592" y="4027"/>
                </a:lnTo>
                <a:lnTo>
                  <a:pt x="2592" y="3896"/>
                </a:lnTo>
                <a:lnTo>
                  <a:pt x="2592" y="2163"/>
                </a:lnTo>
                <a:lnTo>
                  <a:pt x="2666" y="2312"/>
                </a:lnTo>
                <a:lnTo>
                  <a:pt x="2741" y="2461"/>
                </a:lnTo>
                <a:lnTo>
                  <a:pt x="4269" y="4623"/>
                </a:lnTo>
                <a:lnTo>
                  <a:pt x="4381" y="4754"/>
                </a:lnTo>
                <a:lnTo>
                  <a:pt x="4493" y="4884"/>
                </a:lnTo>
                <a:lnTo>
                  <a:pt x="4623" y="4977"/>
                </a:lnTo>
                <a:lnTo>
                  <a:pt x="4754" y="5052"/>
                </a:lnTo>
                <a:lnTo>
                  <a:pt x="4903" y="5108"/>
                </a:lnTo>
                <a:lnTo>
                  <a:pt x="5052" y="5164"/>
                </a:lnTo>
                <a:lnTo>
                  <a:pt x="5201" y="5182"/>
                </a:lnTo>
                <a:lnTo>
                  <a:pt x="5350" y="5201"/>
                </a:lnTo>
                <a:lnTo>
                  <a:pt x="5555" y="5182"/>
                </a:lnTo>
                <a:lnTo>
                  <a:pt x="5742" y="5145"/>
                </a:lnTo>
                <a:lnTo>
                  <a:pt x="5928" y="5071"/>
                </a:lnTo>
                <a:lnTo>
                  <a:pt x="6115" y="4959"/>
                </a:lnTo>
                <a:lnTo>
                  <a:pt x="6226" y="4866"/>
                </a:lnTo>
                <a:lnTo>
                  <a:pt x="6320" y="4772"/>
                </a:lnTo>
                <a:lnTo>
                  <a:pt x="6413" y="4679"/>
                </a:lnTo>
                <a:lnTo>
                  <a:pt x="6487" y="4567"/>
                </a:lnTo>
                <a:lnTo>
                  <a:pt x="6543" y="4456"/>
                </a:lnTo>
                <a:lnTo>
                  <a:pt x="6599" y="4344"/>
                </a:lnTo>
                <a:lnTo>
                  <a:pt x="6637" y="4232"/>
                </a:lnTo>
                <a:lnTo>
                  <a:pt x="6655" y="4101"/>
                </a:lnTo>
                <a:lnTo>
                  <a:pt x="6674" y="3971"/>
                </a:lnTo>
                <a:lnTo>
                  <a:pt x="6674" y="3840"/>
                </a:lnTo>
                <a:lnTo>
                  <a:pt x="6674" y="3729"/>
                </a:lnTo>
                <a:lnTo>
                  <a:pt x="6655" y="3598"/>
                </a:lnTo>
                <a:lnTo>
                  <a:pt x="6618" y="3468"/>
                </a:lnTo>
                <a:lnTo>
                  <a:pt x="6581" y="3337"/>
                </a:lnTo>
                <a:lnTo>
                  <a:pt x="6506" y="3225"/>
                </a:lnTo>
                <a:lnTo>
                  <a:pt x="6450" y="3113"/>
                </a:lnTo>
                <a:lnTo>
                  <a:pt x="4922" y="933"/>
                </a:lnTo>
                <a:lnTo>
                  <a:pt x="4810" y="802"/>
                </a:lnTo>
                <a:lnTo>
                  <a:pt x="4698" y="690"/>
                </a:lnTo>
                <a:lnTo>
                  <a:pt x="4568" y="597"/>
                </a:lnTo>
                <a:lnTo>
                  <a:pt x="4437" y="523"/>
                </a:lnTo>
                <a:lnTo>
                  <a:pt x="4288" y="448"/>
                </a:lnTo>
                <a:lnTo>
                  <a:pt x="4139" y="411"/>
                </a:lnTo>
                <a:lnTo>
                  <a:pt x="3990" y="373"/>
                </a:lnTo>
                <a:lnTo>
                  <a:pt x="3841" y="373"/>
                </a:lnTo>
                <a:lnTo>
                  <a:pt x="3636" y="392"/>
                </a:lnTo>
                <a:lnTo>
                  <a:pt x="3449" y="429"/>
                </a:lnTo>
                <a:lnTo>
                  <a:pt x="3244" y="504"/>
                </a:lnTo>
                <a:lnTo>
                  <a:pt x="3076" y="616"/>
                </a:lnTo>
                <a:lnTo>
                  <a:pt x="2909" y="746"/>
                </a:lnTo>
                <a:lnTo>
                  <a:pt x="2778" y="895"/>
                </a:lnTo>
                <a:lnTo>
                  <a:pt x="2666" y="1063"/>
                </a:lnTo>
                <a:lnTo>
                  <a:pt x="2592" y="1231"/>
                </a:lnTo>
                <a:lnTo>
                  <a:pt x="2573" y="1100"/>
                </a:lnTo>
                <a:lnTo>
                  <a:pt x="2554" y="989"/>
                </a:lnTo>
                <a:lnTo>
                  <a:pt x="2517" y="858"/>
                </a:lnTo>
                <a:lnTo>
                  <a:pt x="2480" y="746"/>
                </a:lnTo>
                <a:lnTo>
                  <a:pt x="2405" y="634"/>
                </a:lnTo>
                <a:lnTo>
                  <a:pt x="2349" y="541"/>
                </a:lnTo>
                <a:lnTo>
                  <a:pt x="2275" y="448"/>
                </a:lnTo>
                <a:lnTo>
                  <a:pt x="2182" y="355"/>
                </a:lnTo>
                <a:lnTo>
                  <a:pt x="2088" y="280"/>
                </a:lnTo>
                <a:lnTo>
                  <a:pt x="1995" y="206"/>
                </a:lnTo>
                <a:lnTo>
                  <a:pt x="1883" y="150"/>
                </a:lnTo>
                <a:lnTo>
                  <a:pt x="1772" y="94"/>
                </a:lnTo>
                <a:lnTo>
                  <a:pt x="1660" y="57"/>
                </a:lnTo>
                <a:lnTo>
                  <a:pt x="1529" y="19"/>
                </a:lnTo>
                <a:lnTo>
                  <a:pt x="13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504200" y="2282123"/>
            <a:ext cx="179856" cy="135173"/>
          </a:xfrm>
          <a:custGeom>
            <a:rect b="b" l="l" r="r" t="t"/>
            <a:pathLst>
              <a:path extrusionOk="0" h="4456" w="5929">
                <a:moveTo>
                  <a:pt x="3784" y="746"/>
                </a:moveTo>
                <a:lnTo>
                  <a:pt x="3859" y="765"/>
                </a:lnTo>
                <a:lnTo>
                  <a:pt x="3952" y="802"/>
                </a:lnTo>
                <a:lnTo>
                  <a:pt x="4008" y="839"/>
                </a:lnTo>
                <a:lnTo>
                  <a:pt x="4083" y="895"/>
                </a:lnTo>
                <a:lnTo>
                  <a:pt x="4139" y="951"/>
                </a:lnTo>
                <a:lnTo>
                  <a:pt x="4176" y="1026"/>
                </a:lnTo>
                <a:lnTo>
                  <a:pt x="4213" y="1100"/>
                </a:lnTo>
                <a:lnTo>
                  <a:pt x="4456" y="1678"/>
                </a:lnTo>
                <a:lnTo>
                  <a:pt x="1473" y="1678"/>
                </a:lnTo>
                <a:lnTo>
                  <a:pt x="1715" y="1100"/>
                </a:lnTo>
                <a:lnTo>
                  <a:pt x="1753" y="1026"/>
                </a:lnTo>
                <a:lnTo>
                  <a:pt x="1790" y="951"/>
                </a:lnTo>
                <a:lnTo>
                  <a:pt x="1846" y="895"/>
                </a:lnTo>
                <a:lnTo>
                  <a:pt x="1920" y="839"/>
                </a:lnTo>
                <a:lnTo>
                  <a:pt x="1995" y="802"/>
                </a:lnTo>
                <a:lnTo>
                  <a:pt x="2070" y="765"/>
                </a:lnTo>
                <a:lnTo>
                  <a:pt x="2144" y="746"/>
                </a:lnTo>
                <a:close/>
                <a:moveTo>
                  <a:pt x="1100" y="2219"/>
                </a:moveTo>
                <a:lnTo>
                  <a:pt x="1194" y="2237"/>
                </a:lnTo>
                <a:lnTo>
                  <a:pt x="1287" y="2275"/>
                </a:lnTo>
                <a:lnTo>
                  <a:pt x="1380" y="2349"/>
                </a:lnTo>
                <a:lnTo>
                  <a:pt x="1473" y="2424"/>
                </a:lnTo>
                <a:lnTo>
                  <a:pt x="1548" y="2517"/>
                </a:lnTo>
                <a:lnTo>
                  <a:pt x="1604" y="2610"/>
                </a:lnTo>
                <a:lnTo>
                  <a:pt x="1660" y="2703"/>
                </a:lnTo>
                <a:lnTo>
                  <a:pt x="1660" y="2778"/>
                </a:lnTo>
                <a:lnTo>
                  <a:pt x="1660" y="2853"/>
                </a:lnTo>
                <a:lnTo>
                  <a:pt x="1604" y="2908"/>
                </a:lnTo>
                <a:lnTo>
                  <a:pt x="1548" y="2946"/>
                </a:lnTo>
                <a:lnTo>
                  <a:pt x="1473" y="2964"/>
                </a:lnTo>
                <a:lnTo>
                  <a:pt x="1026" y="2964"/>
                </a:lnTo>
                <a:lnTo>
                  <a:pt x="951" y="2946"/>
                </a:lnTo>
                <a:lnTo>
                  <a:pt x="895" y="2908"/>
                </a:lnTo>
                <a:lnTo>
                  <a:pt x="839" y="2871"/>
                </a:lnTo>
                <a:lnTo>
                  <a:pt x="802" y="2815"/>
                </a:lnTo>
                <a:lnTo>
                  <a:pt x="765" y="2741"/>
                </a:lnTo>
                <a:lnTo>
                  <a:pt x="746" y="2685"/>
                </a:lnTo>
                <a:lnTo>
                  <a:pt x="746" y="2592"/>
                </a:lnTo>
                <a:lnTo>
                  <a:pt x="746" y="2517"/>
                </a:lnTo>
                <a:lnTo>
                  <a:pt x="765" y="2442"/>
                </a:lnTo>
                <a:lnTo>
                  <a:pt x="802" y="2387"/>
                </a:lnTo>
                <a:lnTo>
                  <a:pt x="839" y="2331"/>
                </a:lnTo>
                <a:lnTo>
                  <a:pt x="895" y="2293"/>
                </a:lnTo>
                <a:lnTo>
                  <a:pt x="951" y="2256"/>
                </a:lnTo>
                <a:lnTo>
                  <a:pt x="1026" y="2237"/>
                </a:lnTo>
                <a:lnTo>
                  <a:pt x="1100" y="2219"/>
                </a:lnTo>
                <a:close/>
                <a:moveTo>
                  <a:pt x="4828" y="2219"/>
                </a:moveTo>
                <a:lnTo>
                  <a:pt x="4903" y="2237"/>
                </a:lnTo>
                <a:lnTo>
                  <a:pt x="4977" y="2256"/>
                </a:lnTo>
                <a:lnTo>
                  <a:pt x="5033" y="2293"/>
                </a:lnTo>
                <a:lnTo>
                  <a:pt x="5089" y="2331"/>
                </a:lnTo>
                <a:lnTo>
                  <a:pt x="5127" y="2387"/>
                </a:lnTo>
                <a:lnTo>
                  <a:pt x="5164" y="2442"/>
                </a:lnTo>
                <a:lnTo>
                  <a:pt x="5182" y="2517"/>
                </a:lnTo>
                <a:lnTo>
                  <a:pt x="5201" y="2592"/>
                </a:lnTo>
                <a:lnTo>
                  <a:pt x="5182" y="2685"/>
                </a:lnTo>
                <a:lnTo>
                  <a:pt x="5164" y="2741"/>
                </a:lnTo>
                <a:lnTo>
                  <a:pt x="5127" y="2815"/>
                </a:lnTo>
                <a:lnTo>
                  <a:pt x="5089" y="2871"/>
                </a:lnTo>
                <a:lnTo>
                  <a:pt x="5033" y="2908"/>
                </a:lnTo>
                <a:lnTo>
                  <a:pt x="4977" y="2946"/>
                </a:lnTo>
                <a:lnTo>
                  <a:pt x="4903" y="2964"/>
                </a:lnTo>
                <a:lnTo>
                  <a:pt x="4456" y="2964"/>
                </a:lnTo>
                <a:lnTo>
                  <a:pt x="4381" y="2946"/>
                </a:lnTo>
                <a:lnTo>
                  <a:pt x="4325" y="2908"/>
                </a:lnTo>
                <a:lnTo>
                  <a:pt x="4288" y="2853"/>
                </a:lnTo>
                <a:lnTo>
                  <a:pt x="4269" y="2778"/>
                </a:lnTo>
                <a:lnTo>
                  <a:pt x="4288" y="2703"/>
                </a:lnTo>
                <a:lnTo>
                  <a:pt x="4325" y="2610"/>
                </a:lnTo>
                <a:lnTo>
                  <a:pt x="4381" y="2517"/>
                </a:lnTo>
                <a:lnTo>
                  <a:pt x="4456" y="2424"/>
                </a:lnTo>
                <a:lnTo>
                  <a:pt x="4549" y="2349"/>
                </a:lnTo>
                <a:lnTo>
                  <a:pt x="4642" y="2275"/>
                </a:lnTo>
                <a:lnTo>
                  <a:pt x="4735" y="2237"/>
                </a:lnTo>
                <a:lnTo>
                  <a:pt x="4828" y="2219"/>
                </a:lnTo>
                <a:close/>
                <a:moveTo>
                  <a:pt x="2237" y="1"/>
                </a:moveTo>
                <a:lnTo>
                  <a:pt x="2032" y="19"/>
                </a:lnTo>
                <a:lnTo>
                  <a:pt x="1846" y="57"/>
                </a:lnTo>
                <a:lnTo>
                  <a:pt x="1660" y="131"/>
                </a:lnTo>
                <a:lnTo>
                  <a:pt x="1492" y="224"/>
                </a:lnTo>
                <a:lnTo>
                  <a:pt x="1343" y="336"/>
                </a:lnTo>
                <a:lnTo>
                  <a:pt x="1212" y="485"/>
                </a:lnTo>
                <a:lnTo>
                  <a:pt x="1100" y="634"/>
                </a:lnTo>
                <a:lnTo>
                  <a:pt x="1026" y="821"/>
                </a:lnTo>
                <a:lnTo>
                  <a:pt x="821" y="1305"/>
                </a:lnTo>
                <a:lnTo>
                  <a:pt x="75" y="1305"/>
                </a:lnTo>
                <a:lnTo>
                  <a:pt x="19" y="1361"/>
                </a:lnTo>
                <a:lnTo>
                  <a:pt x="1" y="1417"/>
                </a:lnTo>
                <a:lnTo>
                  <a:pt x="1" y="1473"/>
                </a:lnTo>
                <a:lnTo>
                  <a:pt x="75" y="1753"/>
                </a:lnTo>
                <a:lnTo>
                  <a:pt x="94" y="1790"/>
                </a:lnTo>
                <a:lnTo>
                  <a:pt x="112" y="1827"/>
                </a:lnTo>
                <a:lnTo>
                  <a:pt x="168" y="1846"/>
                </a:lnTo>
                <a:lnTo>
                  <a:pt x="206" y="1865"/>
                </a:lnTo>
                <a:lnTo>
                  <a:pt x="448" y="1865"/>
                </a:lnTo>
                <a:lnTo>
                  <a:pt x="336" y="1976"/>
                </a:lnTo>
                <a:lnTo>
                  <a:pt x="262" y="2107"/>
                </a:lnTo>
                <a:lnTo>
                  <a:pt x="206" y="2256"/>
                </a:lnTo>
                <a:lnTo>
                  <a:pt x="187" y="2405"/>
                </a:lnTo>
                <a:lnTo>
                  <a:pt x="187" y="2964"/>
                </a:lnTo>
                <a:lnTo>
                  <a:pt x="187" y="3113"/>
                </a:lnTo>
                <a:lnTo>
                  <a:pt x="224" y="3225"/>
                </a:lnTo>
                <a:lnTo>
                  <a:pt x="299" y="3356"/>
                </a:lnTo>
                <a:lnTo>
                  <a:pt x="373" y="3449"/>
                </a:lnTo>
                <a:lnTo>
                  <a:pt x="373" y="4083"/>
                </a:lnTo>
                <a:lnTo>
                  <a:pt x="373" y="4157"/>
                </a:lnTo>
                <a:lnTo>
                  <a:pt x="392" y="4232"/>
                </a:lnTo>
                <a:lnTo>
                  <a:pt x="429" y="4288"/>
                </a:lnTo>
                <a:lnTo>
                  <a:pt x="485" y="4344"/>
                </a:lnTo>
                <a:lnTo>
                  <a:pt x="541" y="4400"/>
                </a:lnTo>
                <a:lnTo>
                  <a:pt x="597" y="4418"/>
                </a:lnTo>
                <a:lnTo>
                  <a:pt x="672" y="4456"/>
                </a:lnTo>
                <a:lnTo>
                  <a:pt x="1194" y="4456"/>
                </a:lnTo>
                <a:lnTo>
                  <a:pt x="1249" y="4418"/>
                </a:lnTo>
                <a:lnTo>
                  <a:pt x="1324" y="4400"/>
                </a:lnTo>
                <a:lnTo>
                  <a:pt x="1380" y="4344"/>
                </a:lnTo>
                <a:lnTo>
                  <a:pt x="1417" y="4288"/>
                </a:lnTo>
                <a:lnTo>
                  <a:pt x="1455" y="4232"/>
                </a:lnTo>
                <a:lnTo>
                  <a:pt x="1473" y="4157"/>
                </a:lnTo>
                <a:lnTo>
                  <a:pt x="1473" y="4083"/>
                </a:lnTo>
                <a:lnTo>
                  <a:pt x="1473" y="3710"/>
                </a:lnTo>
                <a:lnTo>
                  <a:pt x="4456" y="3710"/>
                </a:lnTo>
                <a:lnTo>
                  <a:pt x="4456" y="4083"/>
                </a:lnTo>
                <a:lnTo>
                  <a:pt x="4456" y="4157"/>
                </a:lnTo>
                <a:lnTo>
                  <a:pt x="4474" y="4232"/>
                </a:lnTo>
                <a:lnTo>
                  <a:pt x="4511" y="4288"/>
                </a:lnTo>
                <a:lnTo>
                  <a:pt x="4567" y="4344"/>
                </a:lnTo>
                <a:lnTo>
                  <a:pt x="4623" y="4400"/>
                </a:lnTo>
                <a:lnTo>
                  <a:pt x="4679" y="4418"/>
                </a:lnTo>
                <a:lnTo>
                  <a:pt x="4754" y="4456"/>
                </a:lnTo>
                <a:lnTo>
                  <a:pt x="5276" y="4456"/>
                </a:lnTo>
                <a:lnTo>
                  <a:pt x="5332" y="4418"/>
                </a:lnTo>
                <a:lnTo>
                  <a:pt x="5406" y="4400"/>
                </a:lnTo>
                <a:lnTo>
                  <a:pt x="5462" y="4344"/>
                </a:lnTo>
                <a:lnTo>
                  <a:pt x="5499" y="4288"/>
                </a:lnTo>
                <a:lnTo>
                  <a:pt x="5537" y="4232"/>
                </a:lnTo>
                <a:lnTo>
                  <a:pt x="5555" y="4157"/>
                </a:lnTo>
                <a:lnTo>
                  <a:pt x="5574" y="4083"/>
                </a:lnTo>
                <a:lnTo>
                  <a:pt x="5574" y="3449"/>
                </a:lnTo>
                <a:lnTo>
                  <a:pt x="5648" y="3356"/>
                </a:lnTo>
                <a:lnTo>
                  <a:pt x="5704" y="3225"/>
                </a:lnTo>
                <a:lnTo>
                  <a:pt x="5742" y="3113"/>
                </a:lnTo>
                <a:lnTo>
                  <a:pt x="5760" y="2964"/>
                </a:lnTo>
                <a:lnTo>
                  <a:pt x="5760" y="2405"/>
                </a:lnTo>
                <a:lnTo>
                  <a:pt x="5742" y="2256"/>
                </a:lnTo>
                <a:lnTo>
                  <a:pt x="5686" y="2107"/>
                </a:lnTo>
                <a:lnTo>
                  <a:pt x="5593" y="1976"/>
                </a:lnTo>
                <a:lnTo>
                  <a:pt x="5499" y="1865"/>
                </a:lnTo>
                <a:lnTo>
                  <a:pt x="5723" y="1865"/>
                </a:lnTo>
                <a:lnTo>
                  <a:pt x="5779" y="1846"/>
                </a:lnTo>
                <a:lnTo>
                  <a:pt x="5816" y="1827"/>
                </a:lnTo>
                <a:lnTo>
                  <a:pt x="5854" y="1790"/>
                </a:lnTo>
                <a:lnTo>
                  <a:pt x="5872" y="1753"/>
                </a:lnTo>
                <a:lnTo>
                  <a:pt x="5928" y="1473"/>
                </a:lnTo>
                <a:lnTo>
                  <a:pt x="5928" y="1417"/>
                </a:lnTo>
                <a:lnTo>
                  <a:pt x="5909" y="1361"/>
                </a:lnTo>
                <a:lnTo>
                  <a:pt x="5854" y="1305"/>
                </a:lnTo>
                <a:lnTo>
                  <a:pt x="5108" y="1305"/>
                </a:lnTo>
                <a:lnTo>
                  <a:pt x="4903" y="821"/>
                </a:lnTo>
                <a:lnTo>
                  <a:pt x="4828" y="634"/>
                </a:lnTo>
                <a:lnTo>
                  <a:pt x="4716" y="485"/>
                </a:lnTo>
                <a:lnTo>
                  <a:pt x="4586" y="336"/>
                </a:lnTo>
                <a:lnTo>
                  <a:pt x="4437" y="224"/>
                </a:lnTo>
                <a:lnTo>
                  <a:pt x="4269" y="131"/>
                </a:lnTo>
                <a:lnTo>
                  <a:pt x="4083" y="57"/>
                </a:lnTo>
                <a:lnTo>
                  <a:pt x="3896" y="19"/>
                </a:lnTo>
                <a:lnTo>
                  <a:pt x="3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5986129" y="1841083"/>
            <a:ext cx="202456" cy="179826"/>
          </a:xfrm>
          <a:custGeom>
            <a:rect b="b" l="l" r="r" t="t"/>
            <a:pathLst>
              <a:path extrusionOk="0" h="5928" w="6674">
                <a:moveTo>
                  <a:pt x="3990" y="1287"/>
                </a:moveTo>
                <a:lnTo>
                  <a:pt x="4064" y="1305"/>
                </a:lnTo>
                <a:lnTo>
                  <a:pt x="4120" y="1343"/>
                </a:lnTo>
                <a:lnTo>
                  <a:pt x="4157" y="1398"/>
                </a:lnTo>
                <a:lnTo>
                  <a:pt x="4176" y="1473"/>
                </a:lnTo>
                <a:lnTo>
                  <a:pt x="4176" y="1939"/>
                </a:lnTo>
                <a:lnTo>
                  <a:pt x="4735" y="1939"/>
                </a:lnTo>
                <a:lnTo>
                  <a:pt x="4810" y="1958"/>
                </a:lnTo>
                <a:lnTo>
                  <a:pt x="4866" y="1995"/>
                </a:lnTo>
                <a:lnTo>
                  <a:pt x="4903" y="2051"/>
                </a:lnTo>
                <a:lnTo>
                  <a:pt x="4922" y="2125"/>
                </a:lnTo>
                <a:lnTo>
                  <a:pt x="4922" y="2312"/>
                </a:lnTo>
                <a:lnTo>
                  <a:pt x="4903" y="2386"/>
                </a:lnTo>
                <a:lnTo>
                  <a:pt x="4866" y="2442"/>
                </a:lnTo>
                <a:lnTo>
                  <a:pt x="4810" y="2480"/>
                </a:lnTo>
                <a:lnTo>
                  <a:pt x="4735" y="2498"/>
                </a:lnTo>
                <a:lnTo>
                  <a:pt x="4176" y="2498"/>
                </a:lnTo>
                <a:lnTo>
                  <a:pt x="4176" y="2964"/>
                </a:lnTo>
                <a:lnTo>
                  <a:pt x="4157" y="3039"/>
                </a:lnTo>
                <a:lnTo>
                  <a:pt x="4120" y="3095"/>
                </a:lnTo>
                <a:lnTo>
                  <a:pt x="4064" y="3132"/>
                </a:lnTo>
                <a:lnTo>
                  <a:pt x="3990" y="3151"/>
                </a:lnTo>
                <a:lnTo>
                  <a:pt x="3803" y="3151"/>
                </a:lnTo>
                <a:lnTo>
                  <a:pt x="3729" y="3132"/>
                </a:lnTo>
                <a:lnTo>
                  <a:pt x="3673" y="3095"/>
                </a:lnTo>
                <a:lnTo>
                  <a:pt x="3636" y="3039"/>
                </a:lnTo>
                <a:lnTo>
                  <a:pt x="3617" y="2964"/>
                </a:lnTo>
                <a:lnTo>
                  <a:pt x="3617" y="2498"/>
                </a:lnTo>
                <a:lnTo>
                  <a:pt x="3058" y="2498"/>
                </a:lnTo>
                <a:lnTo>
                  <a:pt x="2983" y="2480"/>
                </a:lnTo>
                <a:lnTo>
                  <a:pt x="2927" y="2442"/>
                </a:lnTo>
                <a:lnTo>
                  <a:pt x="2890" y="2386"/>
                </a:lnTo>
                <a:lnTo>
                  <a:pt x="2871" y="2312"/>
                </a:lnTo>
                <a:lnTo>
                  <a:pt x="2871" y="2125"/>
                </a:lnTo>
                <a:lnTo>
                  <a:pt x="2890" y="2051"/>
                </a:lnTo>
                <a:lnTo>
                  <a:pt x="2927" y="1995"/>
                </a:lnTo>
                <a:lnTo>
                  <a:pt x="2983" y="1958"/>
                </a:lnTo>
                <a:lnTo>
                  <a:pt x="3058" y="1939"/>
                </a:lnTo>
                <a:lnTo>
                  <a:pt x="3617" y="1939"/>
                </a:lnTo>
                <a:lnTo>
                  <a:pt x="3617" y="1473"/>
                </a:lnTo>
                <a:lnTo>
                  <a:pt x="3636" y="1398"/>
                </a:lnTo>
                <a:lnTo>
                  <a:pt x="3673" y="1343"/>
                </a:lnTo>
                <a:lnTo>
                  <a:pt x="3729" y="1305"/>
                </a:lnTo>
                <a:lnTo>
                  <a:pt x="3803" y="1287"/>
                </a:lnTo>
                <a:close/>
                <a:moveTo>
                  <a:pt x="224" y="0"/>
                </a:moveTo>
                <a:lnTo>
                  <a:pt x="169" y="19"/>
                </a:lnTo>
                <a:lnTo>
                  <a:pt x="75" y="75"/>
                </a:lnTo>
                <a:lnTo>
                  <a:pt x="19" y="168"/>
                </a:lnTo>
                <a:lnTo>
                  <a:pt x="1" y="224"/>
                </a:lnTo>
                <a:lnTo>
                  <a:pt x="1" y="280"/>
                </a:lnTo>
                <a:lnTo>
                  <a:pt x="1" y="466"/>
                </a:lnTo>
                <a:lnTo>
                  <a:pt x="1" y="522"/>
                </a:lnTo>
                <a:lnTo>
                  <a:pt x="19" y="560"/>
                </a:lnTo>
                <a:lnTo>
                  <a:pt x="75" y="653"/>
                </a:lnTo>
                <a:lnTo>
                  <a:pt x="169" y="709"/>
                </a:lnTo>
                <a:lnTo>
                  <a:pt x="224" y="727"/>
                </a:lnTo>
                <a:lnTo>
                  <a:pt x="1082" y="727"/>
                </a:lnTo>
                <a:lnTo>
                  <a:pt x="1902" y="4716"/>
                </a:lnTo>
                <a:lnTo>
                  <a:pt x="1828" y="4772"/>
                </a:lnTo>
                <a:lnTo>
                  <a:pt x="1753" y="4828"/>
                </a:lnTo>
                <a:lnTo>
                  <a:pt x="1697" y="4903"/>
                </a:lnTo>
                <a:lnTo>
                  <a:pt x="1660" y="4959"/>
                </a:lnTo>
                <a:lnTo>
                  <a:pt x="1622" y="5052"/>
                </a:lnTo>
                <a:lnTo>
                  <a:pt x="1585" y="5126"/>
                </a:lnTo>
                <a:lnTo>
                  <a:pt x="1567" y="5220"/>
                </a:lnTo>
                <a:lnTo>
                  <a:pt x="1567" y="5313"/>
                </a:lnTo>
                <a:lnTo>
                  <a:pt x="1585" y="5443"/>
                </a:lnTo>
                <a:lnTo>
                  <a:pt x="1622" y="5555"/>
                </a:lnTo>
                <a:lnTo>
                  <a:pt x="1697" y="5648"/>
                </a:lnTo>
                <a:lnTo>
                  <a:pt x="1772" y="5742"/>
                </a:lnTo>
                <a:lnTo>
                  <a:pt x="1846" y="5816"/>
                </a:lnTo>
                <a:lnTo>
                  <a:pt x="1958" y="5872"/>
                </a:lnTo>
                <a:lnTo>
                  <a:pt x="2070" y="5909"/>
                </a:lnTo>
                <a:lnTo>
                  <a:pt x="2200" y="5928"/>
                </a:lnTo>
                <a:lnTo>
                  <a:pt x="2331" y="5928"/>
                </a:lnTo>
                <a:lnTo>
                  <a:pt x="2461" y="5891"/>
                </a:lnTo>
                <a:lnTo>
                  <a:pt x="2573" y="5835"/>
                </a:lnTo>
                <a:lnTo>
                  <a:pt x="2666" y="5760"/>
                </a:lnTo>
                <a:lnTo>
                  <a:pt x="2759" y="5648"/>
                </a:lnTo>
                <a:lnTo>
                  <a:pt x="2815" y="5537"/>
                </a:lnTo>
                <a:lnTo>
                  <a:pt x="2853" y="5425"/>
                </a:lnTo>
                <a:lnTo>
                  <a:pt x="2871" y="5276"/>
                </a:lnTo>
                <a:lnTo>
                  <a:pt x="2853" y="5145"/>
                </a:lnTo>
                <a:lnTo>
                  <a:pt x="2815" y="5033"/>
                </a:lnTo>
                <a:lnTo>
                  <a:pt x="2759" y="4921"/>
                </a:lnTo>
                <a:lnTo>
                  <a:pt x="2685" y="4828"/>
                </a:lnTo>
                <a:lnTo>
                  <a:pt x="5108" y="4828"/>
                </a:lnTo>
                <a:lnTo>
                  <a:pt x="5034" y="4921"/>
                </a:lnTo>
                <a:lnTo>
                  <a:pt x="4959" y="5033"/>
                </a:lnTo>
                <a:lnTo>
                  <a:pt x="4922" y="5164"/>
                </a:lnTo>
                <a:lnTo>
                  <a:pt x="4922" y="5294"/>
                </a:lnTo>
                <a:lnTo>
                  <a:pt x="4922" y="5425"/>
                </a:lnTo>
                <a:lnTo>
                  <a:pt x="4978" y="5537"/>
                </a:lnTo>
                <a:lnTo>
                  <a:pt x="5034" y="5648"/>
                </a:lnTo>
                <a:lnTo>
                  <a:pt x="5108" y="5742"/>
                </a:lnTo>
                <a:lnTo>
                  <a:pt x="5201" y="5816"/>
                </a:lnTo>
                <a:lnTo>
                  <a:pt x="5313" y="5872"/>
                </a:lnTo>
                <a:lnTo>
                  <a:pt x="5425" y="5928"/>
                </a:lnTo>
                <a:lnTo>
                  <a:pt x="5686" y="5928"/>
                </a:lnTo>
                <a:lnTo>
                  <a:pt x="5816" y="5891"/>
                </a:lnTo>
                <a:lnTo>
                  <a:pt x="5928" y="5835"/>
                </a:lnTo>
                <a:lnTo>
                  <a:pt x="6021" y="5742"/>
                </a:lnTo>
                <a:lnTo>
                  <a:pt x="6096" y="5648"/>
                </a:lnTo>
                <a:lnTo>
                  <a:pt x="6171" y="5537"/>
                </a:lnTo>
                <a:lnTo>
                  <a:pt x="6208" y="5425"/>
                </a:lnTo>
                <a:lnTo>
                  <a:pt x="6208" y="5276"/>
                </a:lnTo>
                <a:lnTo>
                  <a:pt x="6208" y="5182"/>
                </a:lnTo>
                <a:lnTo>
                  <a:pt x="6189" y="5108"/>
                </a:lnTo>
                <a:lnTo>
                  <a:pt x="6152" y="5015"/>
                </a:lnTo>
                <a:lnTo>
                  <a:pt x="6115" y="4940"/>
                </a:lnTo>
                <a:lnTo>
                  <a:pt x="6059" y="4865"/>
                </a:lnTo>
                <a:lnTo>
                  <a:pt x="6003" y="4791"/>
                </a:lnTo>
                <a:lnTo>
                  <a:pt x="5928" y="4735"/>
                </a:lnTo>
                <a:lnTo>
                  <a:pt x="5854" y="4698"/>
                </a:lnTo>
                <a:lnTo>
                  <a:pt x="5910" y="4418"/>
                </a:lnTo>
                <a:lnTo>
                  <a:pt x="5910" y="4344"/>
                </a:lnTo>
                <a:lnTo>
                  <a:pt x="5910" y="4288"/>
                </a:lnTo>
                <a:lnTo>
                  <a:pt x="5891" y="4232"/>
                </a:lnTo>
                <a:lnTo>
                  <a:pt x="5854" y="4176"/>
                </a:lnTo>
                <a:lnTo>
                  <a:pt x="5816" y="4139"/>
                </a:lnTo>
                <a:lnTo>
                  <a:pt x="5761" y="4101"/>
                </a:lnTo>
                <a:lnTo>
                  <a:pt x="5705" y="4083"/>
                </a:lnTo>
                <a:lnTo>
                  <a:pt x="2517" y="4083"/>
                </a:lnTo>
                <a:lnTo>
                  <a:pt x="2443" y="3710"/>
                </a:lnTo>
                <a:lnTo>
                  <a:pt x="5854" y="3710"/>
                </a:lnTo>
                <a:lnTo>
                  <a:pt x="5947" y="3691"/>
                </a:lnTo>
                <a:lnTo>
                  <a:pt x="6021" y="3654"/>
                </a:lnTo>
                <a:lnTo>
                  <a:pt x="6077" y="3579"/>
                </a:lnTo>
                <a:lnTo>
                  <a:pt x="6115" y="3486"/>
                </a:lnTo>
                <a:lnTo>
                  <a:pt x="6674" y="1082"/>
                </a:lnTo>
                <a:lnTo>
                  <a:pt x="6674" y="1007"/>
                </a:lnTo>
                <a:lnTo>
                  <a:pt x="6674" y="951"/>
                </a:lnTo>
                <a:lnTo>
                  <a:pt x="6655" y="895"/>
                </a:lnTo>
                <a:lnTo>
                  <a:pt x="6618" y="839"/>
                </a:lnTo>
                <a:lnTo>
                  <a:pt x="6581" y="802"/>
                </a:lnTo>
                <a:lnTo>
                  <a:pt x="6525" y="765"/>
                </a:lnTo>
                <a:lnTo>
                  <a:pt x="6469" y="746"/>
                </a:lnTo>
                <a:lnTo>
                  <a:pt x="6394" y="727"/>
                </a:lnTo>
                <a:lnTo>
                  <a:pt x="1846" y="727"/>
                </a:lnTo>
                <a:lnTo>
                  <a:pt x="1734" y="224"/>
                </a:lnTo>
                <a:lnTo>
                  <a:pt x="1697" y="131"/>
                </a:lnTo>
                <a:lnTo>
                  <a:pt x="1641" y="56"/>
                </a:lnTo>
                <a:lnTo>
                  <a:pt x="1567" y="19"/>
                </a:lnTo>
                <a:lnTo>
                  <a:pt x="14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5535472" y="1841083"/>
            <a:ext cx="180402" cy="179826"/>
          </a:xfrm>
          <a:custGeom>
            <a:rect b="b" l="l" r="r" t="t"/>
            <a:pathLst>
              <a:path extrusionOk="0" h="5928" w="5947">
                <a:moveTo>
                  <a:pt x="3151" y="560"/>
                </a:moveTo>
                <a:lnTo>
                  <a:pt x="3151" y="914"/>
                </a:lnTo>
                <a:lnTo>
                  <a:pt x="933" y="914"/>
                </a:lnTo>
                <a:lnTo>
                  <a:pt x="933" y="560"/>
                </a:lnTo>
                <a:close/>
                <a:moveTo>
                  <a:pt x="1399" y="2685"/>
                </a:moveTo>
                <a:lnTo>
                  <a:pt x="1473" y="2703"/>
                </a:lnTo>
                <a:lnTo>
                  <a:pt x="1529" y="2741"/>
                </a:lnTo>
                <a:lnTo>
                  <a:pt x="1567" y="2796"/>
                </a:lnTo>
                <a:lnTo>
                  <a:pt x="1585" y="2871"/>
                </a:lnTo>
                <a:lnTo>
                  <a:pt x="1585" y="3057"/>
                </a:lnTo>
                <a:lnTo>
                  <a:pt x="1567" y="3132"/>
                </a:lnTo>
                <a:lnTo>
                  <a:pt x="1529" y="3188"/>
                </a:lnTo>
                <a:lnTo>
                  <a:pt x="1473" y="3225"/>
                </a:lnTo>
                <a:lnTo>
                  <a:pt x="1399" y="3244"/>
                </a:lnTo>
                <a:lnTo>
                  <a:pt x="1212" y="3244"/>
                </a:lnTo>
                <a:lnTo>
                  <a:pt x="1138" y="3225"/>
                </a:lnTo>
                <a:lnTo>
                  <a:pt x="1082" y="3188"/>
                </a:lnTo>
                <a:lnTo>
                  <a:pt x="1045" y="3132"/>
                </a:lnTo>
                <a:lnTo>
                  <a:pt x="1026" y="3057"/>
                </a:lnTo>
                <a:lnTo>
                  <a:pt x="1026" y="2871"/>
                </a:lnTo>
                <a:lnTo>
                  <a:pt x="1045" y="2796"/>
                </a:lnTo>
                <a:lnTo>
                  <a:pt x="1082" y="2741"/>
                </a:lnTo>
                <a:lnTo>
                  <a:pt x="1138" y="2703"/>
                </a:lnTo>
                <a:lnTo>
                  <a:pt x="1212" y="2685"/>
                </a:lnTo>
                <a:close/>
                <a:moveTo>
                  <a:pt x="2499" y="2685"/>
                </a:moveTo>
                <a:lnTo>
                  <a:pt x="2573" y="2703"/>
                </a:lnTo>
                <a:lnTo>
                  <a:pt x="2629" y="2741"/>
                </a:lnTo>
                <a:lnTo>
                  <a:pt x="2685" y="2796"/>
                </a:lnTo>
                <a:lnTo>
                  <a:pt x="2685" y="2871"/>
                </a:lnTo>
                <a:lnTo>
                  <a:pt x="2685" y="3057"/>
                </a:lnTo>
                <a:lnTo>
                  <a:pt x="2685" y="3132"/>
                </a:lnTo>
                <a:lnTo>
                  <a:pt x="2629" y="3188"/>
                </a:lnTo>
                <a:lnTo>
                  <a:pt x="2573" y="3225"/>
                </a:lnTo>
                <a:lnTo>
                  <a:pt x="2499" y="3244"/>
                </a:lnTo>
                <a:lnTo>
                  <a:pt x="2312" y="3244"/>
                </a:lnTo>
                <a:lnTo>
                  <a:pt x="2256" y="3225"/>
                </a:lnTo>
                <a:lnTo>
                  <a:pt x="2182" y="3188"/>
                </a:lnTo>
                <a:lnTo>
                  <a:pt x="2144" y="3132"/>
                </a:lnTo>
                <a:lnTo>
                  <a:pt x="2144" y="3057"/>
                </a:lnTo>
                <a:lnTo>
                  <a:pt x="2144" y="2871"/>
                </a:lnTo>
                <a:lnTo>
                  <a:pt x="2144" y="2796"/>
                </a:lnTo>
                <a:lnTo>
                  <a:pt x="2182" y="2741"/>
                </a:lnTo>
                <a:lnTo>
                  <a:pt x="2256" y="2703"/>
                </a:lnTo>
                <a:lnTo>
                  <a:pt x="2312" y="2685"/>
                </a:lnTo>
                <a:close/>
                <a:moveTo>
                  <a:pt x="3617" y="2685"/>
                </a:moveTo>
                <a:lnTo>
                  <a:pt x="3692" y="2703"/>
                </a:lnTo>
                <a:lnTo>
                  <a:pt x="3747" y="2741"/>
                </a:lnTo>
                <a:lnTo>
                  <a:pt x="3785" y="2796"/>
                </a:lnTo>
                <a:lnTo>
                  <a:pt x="3803" y="2871"/>
                </a:lnTo>
                <a:lnTo>
                  <a:pt x="3803" y="3057"/>
                </a:lnTo>
                <a:lnTo>
                  <a:pt x="3785" y="3132"/>
                </a:lnTo>
                <a:lnTo>
                  <a:pt x="3747" y="3188"/>
                </a:lnTo>
                <a:lnTo>
                  <a:pt x="3692" y="3225"/>
                </a:lnTo>
                <a:lnTo>
                  <a:pt x="3617" y="3244"/>
                </a:lnTo>
                <a:lnTo>
                  <a:pt x="3431" y="3244"/>
                </a:lnTo>
                <a:lnTo>
                  <a:pt x="3356" y="3225"/>
                </a:lnTo>
                <a:lnTo>
                  <a:pt x="3300" y="3188"/>
                </a:lnTo>
                <a:lnTo>
                  <a:pt x="3263" y="3132"/>
                </a:lnTo>
                <a:lnTo>
                  <a:pt x="3244" y="3057"/>
                </a:lnTo>
                <a:lnTo>
                  <a:pt x="3244" y="2871"/>
                </a:lnTo>
                <a:lnTo>
                  <a:pt x="3263" y="2796"/>
                </a:lnTo>
                <a:lnTo>
                  <a:pt x="3300" y="2741"/>
                </a:lnTo>
                <a:lnTo>
                  <a:pt x="3356" y="2703"/>
                </a:lnTo>
                <a:lnTo>
                  <a:pt x="3431" y="2685"/>
                </a:lnTo>
                <a:close/>
                <a:moveTo>
                  <a:pt x="4735" y="2685"/>
                </a:moveTo>
                <a:lnTo>
                  <a:pt x="4810" y="2703"/>
                </a:lnTo>
                <a:lnTo>
                  <a:pt x="4866" y="2741"/>
                </a:lnTo>
                <a:lnTo>
                  <a:pt x="4903" y="2796"/>
                </a:lnTo>
                <a:lnTo>
                  <a:pt x="4922" y="2871"/>
                </a:lnTo>
                <a:lnTo>
                  <a:pt x="4922" y="3057"/>
                </a:lnTo>
                <a:lnTo>
                  <a:pt x="4903" y="3132"/>
                </a:lnTo>
                <a:lnTo>
                  <a:pt x="4866" y="3188"/>
                </a:lnTo>
                <a:lnTo>
                  <a:pt x="4810" y="3225"/>
                </a:lnTo>
                <a:lnTo>
                  <a:pt x="4735" y="3244"/>
                </a:lnTo>
                <a:lnTo>
                  <a:pt x="4549" y="3244"/>
                </a:lnTo>
                <a:lnTo>
                  <a:pt x="4474" y="3225"/>
                </a:lnTo>
                <a:lnTo>
                  <a:pt x="4418" y="3188"/>
                </a:lnTo>
                <a:lnTo>
                  <a:pt x="4381" y="3132"/>
                </a:lnTo>
                <a:lnTo>
                  <a:pt x="4363" y="3057"/>
                </a:lnTo>
                <a:lnTo>
                  <a:pt x="4363" y="2871"/>
                </a:lnTo>
                <a:lnTo>
                  <a:pt x="4381" y="2796"/>
                </a:lnTo>
                <a:lnTo>
                  <a:pt x="4418" y="2741"/>
                </a:lnTo>
                <a:lnTo>
                  <a:pt x="4474" y="2703"/>
                </a:lnTo>
                <a:lnTo>
                  <a:pt x="4549" y="2685"/>
                </a:lnTo>
                <a:close/>
                <a:moveTo>
                  <a:pt x="1958" y="3617"/>
                </a:moveTo>
                <a:lnTo>
                  <a:pt x="2014" y="3635"/>
                </a:lnTo>
                <a:lnTo>
                  <a:pt x="2089" y="3673"/>
                </a:lnTo>
                <a:lnTo>
                  <a:pt x="2126" y="3728"/>
                </a:lnTo>
                <a:lnTo>
                  <a:pt x="2144" y="3803"/>
                </a:lnTo>
                <a:lnTo>
                  <a:pt x="2144" y="3989"/>
                </a:lnTo>
                <a:lnTo>
                  <a:pt x="2126" y="4064"/>
                </a:lnTo>
                <a:lnTo>
                  <a:pt x="2089" y="4120"/>
                </a:lnTo>
                <a:lnTo>
                  <a:pt x="2014" y="4157"/>
                </a:lnTo>
                <a:lnTo>
                  <a:pt x="1958" y="4176"/>
                </a:lnTo>
                <a:lnTo>
                  <a:pt x="1772" y="4176"/>
                </a:lnTo>
                <a:lnTo>
                  <a:pt x="1697" y="4157"/>
                </a:lnTo>
                <a:lnTo>
                  <a:pt x="1641" y="4120"/>
                </a:lnTo>
                <a:lnTo>
                  <a:pt x="1585" y="4064"/>
                </a:lnTo>
                <a:lnTo>
                  <a:pt x="1585" y="3989"/>
                </a:lnTo>
                <a:lnTo>
                  <a:pt x="1585" y="3803"/>
                </a:lnTo>
                <a:lnTo>
                  <a:pt x="1585" y="3728"/>
                </a:lnTo>
                <a:lnTo>
                  <a:pt x="1641" y="3673"/>
                </a:lnTo>
                <a:lnTo>
                  <a:pt x="1697" y="3635"/>
                </a:lnTo>
                <a:lnTo>
                  <a:pt x="1772" y="3617"/>
                </a:lnTo>
                <a:close/>
                <a:moveTo>
                  <a:pt x="3058" y="3617"/>
                </a:moveTo>
                <a:lnTo>
                  <a:pt x="3132" y="3635"/>
                </a:lnTo>
                <a:lnTo>
                  <a:pt x="3188" y="3673"/>
                </a:lnTo>
                <a:lnTo>
                  <a:pt x="3226" y="3728"/>
                </a:lnTo>
                <a:lnTo>
                  <a:pt x="3244" y="3803"/>
                </a:lnTo>
                <a:lnTo>
                  <a:pt x="3244" y="3989"/>
                </a:lnTo>
                <a:lnTo>
                  <a:pt x="3226" y="4064"/>
                </a:lnTo>
                <a:lnTo>
                  <a:pt x="3188" y="4120"/>
                </a:lnTo>
                <a:lnTo>
                  <a:pt x="3132" y="4157"/>
                </a:lnTo>
                <a:lnTo>
                  <a:pt x="3058" y="4176"/>
                </a:lnTo>
                <a:lnTo>
                  <a:pt x="2871" y="4176"/>
                </a:lnTo>
                <a:lnTo>
                  <a:pt x="2797" y="4157"/>
                </a:lnTo>
                <a:lnTo>
                  <a:pt x="2741" y="4120"/>
                </a:lnTo>
                <a:lnTo>
                  <a:pt x="2704" y="4064"/>
                </a:lnTo>
                <a:lnTo>
                  <a:pt x="2685" y="3989"/>
                </a:lnTo>
                <a:lnTo>
                  <a:pt x="2685" y="3803"/>
                </a:lnTo>
                <a:lnTo>
                  <a:pt x="2704" y="3728"/>
                </a:lnTo>
                <a:lnTo>
                  <a:pt x="2741" y="3673"/>
                </a:lnTo>
                <a:lnTo>
                  <a:pt x="2797" y="3635"/>
                </a:lnTo>
                <a:lnTo>
                  <a:pt x="2871" y="3617"/>
                </a:lnTo>
                <a:close/>
                <a:moveTo>
                  <a:pt x="4176" y="3617"/>
                </a:moveTo>
                <a:lnTo>
                  <a:pt x="4251" y="3635"/>
                </a:lnTo>
                <a:lnTo>
                  <a:pt x="4307" y="3673"/>
                </a:lnTo>
                <a:lnTo>
                  <a:pt x="4344" y="3728"/>
                </a:lnTo>
                <a:lnTo>
                  <a:pt x="4363" y="3803"/>
                </a:lnTo>
                <a:lnTo>
                  <a:pt x="4363" y="3989"/>
                </a:lnTo>
                <a:lnTo>
                  <a:pt x="4344" y="4064"/>
                </a:lnTo>
                <a:lnTo>
                  <a:pt x="4307" y="4120"/>
                </a:lnTo>
                <a:lnTo>
                  <a:pt x="4251" y="4157"/>
                </a:lnTo>
                <a:lnTo>
                  <a:pt x="4176" y="4176"/>
                </a:lnTo>
                <a:lnTo>
                  <a:pt x="3990" y="4176"/>
                </a:lnTo>
                <a:lnTo>
                  <a:pt x="3915" y="4157"/>
                </a:lnTo>
                <a:lnTo>
                  <a:pt x="3859" y="4120"/>
                </a:lnTo>
                <a:lnTo>
                  <a:pt x="3822" y="4064"/>
                </a:lnTo>
                <a:lnTo>
                  <a:pt x="3803" y="3989"/>
                </a:lnTo>
                <a:lnTo>
                  <a:pt x="3803" y="3803"/>
                </a:lnTo>
                <a:lnTo>
                  <a:pt x="3822" y="3728"/>
                </a:lnTo>
                <a:lnTo>
                  <a:pt x="3859" y="3673"/>
                </a:lnTo>
                <a:lnTo>
                  <a:pt x="3915" y="3635"/>
                </a:lnTo>
                <a:lnTo>
                  <a:pt x="3990" y="3617"/>
                </a:lnTo>
                <a:close/>
                <a:moveTo>
                  <a:pt x="3990" y="4996"/>
                </a:moveTo>
                <a:lnTo>
                  <a:pt x="4027" y="5015"/>
                </a:lnTo>
                <a:lnTo>
                  <a:pt x="4064" y="5033"/>
                </a:lnTo>
                <a:lnTo>
                  <a:pt x="4083" y="5071"/>
                </a:lnTo>
                <a:lnTo>
                  <a:pt x="4083" y="5089"/>
                </a:lnTo>
                <a:lnTo>
                  <a:pt x="4083" y="5276"/>
                </a:lnTo>
                <a:lnTo>
                  <a:pt x="4083" y="5313"/>
                </a:lnTo>
                <a:lnTo>
                  <a:pt x="4064" y="5350"/>
                </a:lnTo>
                <a:lnTo>
                  <a:pt x="4027" y="5369"/>
                </a:lnTo>
                <a:lnTo>
                  <a:pt x="1921" y="5369"/>
                </a:lnTo>
                <a:lnTo>
                  <a:pt x="1883" y="5350"/>
                </a:lnTo>
                <a:lnTo>
                  <a:pt x="1865" y="5313"/>
                </a:lnTo>
                <a:lnTo>
                  <a:pt x="1865" y="5276"/>
                </a:lnTo>
                <a:lnTo>
                  <a:pt x="1865" y="5089"/>
                </a:lnTo>
                <a:lnTo>
                  <a:pt x="1865" y="5071"/>
                </a:lnTo>
                <a:lnTo>
                  <a:pt x="1883" y="5033"/>
                </a:lnTo>
                <a:lnTo>
                  <a:pt x="1921" y="5015"/>
                </a:lnTo>
                <a:lnTo>
                  <a:pt x="1958" y="4996"/>
                </a:lnTo>
                <a:close/>
                <a:moveTo>
                  <a:pt x="485" y="0"/>
                </a:moveTo>
                <a:lnTo>
                  <a:pt x="430" y="56"/>
                </a:lnTo>
                <a:lnTo>
                  <a:pt x="392" y="112"/>
                </a:lnTo>
                <a:lnTo>
                  <a:pt x="374" y="187"/>
                </a:lnTo>
                <a:lnTo>
                  <a:pt x="374" y="1287"/>
                </a:lnTo>
                <a:lnTo>
                  <a:pt x="392" y="1361"/>
                </a:lnTo>
                <a:lnTo>
                  <a:pt x="430" y="1417"/>
                </a:lnTo>
                <a:lnTo>
                  <a:pt x="485" y="1473"/>
                </a:lnTo>
                <a:lnTo>
                  <a:pt x="1678" y="1473"/>
                </a:lnTo>
                <a:lnTo>
                  <a:pt x="1678" y="2219"/>
                </a:lnTo>
                <a:lnTo>
                  <a:pt x="616" y="2219"/>
                </a:lnTo>
                <a:lnTo>
                  <a:pt x="560" y="2237"/>
                </a:lnTo>
                <a:lnTo>
                  <a:pt x="448" y="2312"/>
                </a:lnTo>
                <a:lnTo>
                  <a:pt x="374" y="2405"/>
                </a:lnTo>
                <a:lnTo>
                  <a:pt x="336" y="2461"/>
                </a:lnTo>
                <a:lnTo>
                  <a:pt x="318" y="2535"/>
                </a:lnTo>
                <a:lnTo>
                  <a:pt x="19" y="4381"/>
                </a:lnTo>
                <a:lnTo>
                  <a:pt x="1" y="4511"/>
                </a:lnTo>
                <a:lnTo>
                  <a:pt x="1" y="5555"/>
                </a:lnTo>
                <a:lnTo>
                  <a:pt x="1" y="5630"/>
                </a:lnTo>
                <a:lnTo>
                  <a:pt x="38" y="5704"/>
                </a:lnTo>
                <a:lnTo>
                  <a:pt x="57" y="5779"/>
                </a:lnTo>
                <a:lnTo>
                  <a:pt x="113" y="5816"/>
                </a:lnTo>
                <a:lnTo>
                  <a:pt x="169" y="5872"/>
                </a:lnTo>
                <a:lnTo>
                  <a:pt x="225" y="5909"/>
                </a:lnTo>
                <a:lnTo>
                  <a:pt x="299" y="5928"/>
                </a:lnTo>
                <a:lnTo>
                  <a:pt x="5649" y="5928"/>
                </a:lnTo>
                <a:lnTo>
                  <a:pt x="5723" y="5909"/>
                </a:lnTo>
                <a:lnTo>
                  <a:pt x="5779" y="5872"/>
                </a:lnTo>
                <a:lnTo>
                  <a:pt x="5835" y="5816"/>
                </a:lnTo>
                <a:lnTo>
                  <a:pt x="5872" y="5779"/>
                </a:lnTo>
                <a:lnTo>
                  <a:pt x="5910" y="5704"/>
                </a:lnTo>
                <a:lnTo>
                  <a:pt x="5928" y="5630"/>
                </a:lnTo>
                <a:lnTo>
                  <a:pt x="5947" y="5555"/>
                </a:lnTo>
                <a:lnTo>
                  <a:pt x="5947" y="4511"/>
                </a:lnTo>
                <a:lnTo>
                  <a:pt x="5928" y="4381"/>
                </a:lnTo>
                <a:lnTo>
                  <a:pt x="5630" y="2535"/>
                </a:lnTo>
                <a:lnTo>
                  <a:pt x="5611" y="2461"/>
                </a:lnTo>
                <a:lnTo>
                  <a:pt x="5574" y="2405"/>
                </a:lnTo>
                <a:lnTo>
                  <a:pt x="5500" y="2312"/>
                </a:lnTo>
                <a:lnTo>
                  <a:pt x="5444" y="2275"/>
                </a:lnTo>
                <a:lnTo>
                  <a:pt x="5388" y="2237"/>
                </a:lnTo>
                <a:lnTo>
                  <a:pt x="5313" y="2219"/>
                </a:lnTo>
                <a:lnTo>
                  <a:pt x="2405" y="2219"/>
                </a:lnTo>
                <a:lnTo>
                  <a:pt x="2405" y="1473"/>
                </a:lnTo>
                <a:lnTo>
                  <a:pt x="3598" y="1473"/>
                </a:lnTo>
                <a:lnTo>
                  <a:pt x="3654" y="1417"/>
                </a:lnTo>
                <a:lnTo>
                  <a:pt x="3692" y="1361"/>
                </a:lnTo>
                <a:lnTo>
                  <a:pt x="3710" y="1287"/>
                </a:lnTo>
                <a:lnTo>
                  <a:pt x="3710" y="187"/>
                </a:lnTo>
                <a:lnTo>
                  <a:pt x="3692" y="112"/>
                </a:lnTo>
                <a:lnTo>
                  <a:pt x="3654" y="56"/>
                </a:lnTo>
                <a:lnTo>
                  <a:pt x="3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5052023" y="1841083"/>
            <a:ext cx="179856" cy="168541"/>
          </a:xfrm>
          <a:custGeom>
            <a:rect b="b" l="l" r="r" t="t"/>
            <a:pathLst>
              <a:path extrusionOk="0" h="5556" w="5929">
                <a:moveTo>
                  <a:pt x="4363" y="1287"/>
                </a:moveTo>
                <a:lnTo>
                  <a:pt x="4437" y="1305"/>
                </a:lnTo>
                <a:lnTo>
                  <a:pt x="4493" y="1343"/>
                </a:lnTo>
                <a:lnTo>
                  <a:pt x="4530" y="1398"/>
                </a:lnTo>
                <a:lnTo>
                  <a:pt x="4549" y="1473"/>
                </a:lnTo>
                <a:lnTo>
                  <a:pt x="4530" y="1548"/>
                </a:lnTo>
                <a:lnTo>
                  <a:pt x="4493" y="1603"/>
                </a:lnTo>
                <a:lnTo>
                  <a:pt x="4437" y="1641"/>
                </a:lnTo>
                <a:lnTo>
                  <a:pt x="4363" y="1659"/>
                </a:lnTo>
                <a:lnTo>
                  <a:pt x="4288" y="1641"/>
                </a:lnTo>
                <a:lnTo>
                  <a:pt x="4232" y="1603"/>
                </a:lnTo>
                <a:lnTo>
                  <a:pt x="4176" y="1548"/>
                </a:lnTo>
                <a:lnTo>
                  <a:pt x="4176" y="1473"/>
                </a:lnTo>
                <a:lnTo>
                  <a:pt x="4176" y="1398"/>
                </a:lnTo>
                <a:lnTo>
                  <a:pt x="4232" y="1343"/>
                </a:lnTo>
                <a:lnTo>
                  <a:pt x="4288" y="1305"/>
                </a:lnTo>
                <a:lnTo>
                  <a:pt x="4363" y="1287"/>
                </a:lnTo>
                <a:close/>
                <a:moveTo>
                  <a:pt x="5276" y="1287"/>
                </a:moveTo>
                <a:lnTo>
                  <a:pt x="5350" y="1305"/>
                </a:lnTo>
                <a:lnTo>
                  <a:pt x="5406" y="1343"/>
                </a:lnTo>
                <a:lnTo>
                  <a:pt x="5462" y="1398"/>
                </a:lnTo>
                <a:lnTo>
                  <a:pt x="5462" y="1473"/>
                </a:lnTo>
                <a:lnTo>
                  <a:pt x="5462" y="1548"/>
                </a:lnTo>
                <a:lnTo>
                  <a:pt x="5406" y="1603"/>
                </a:lnTo>
                <a:lnTo>
                  <a:pt x="5350" y="1641"/>
                </a:lnTo>
                <a:lnTo>
                  <a:pt x="5276" y="1659"/>
                </a:lnTo>
                <a:lnTo>
                  <a:pt x="5220" y="1641"/>
                </a:lnTo>
                <a:lnTo>
                  <a:pt x="5145" y="1603"/>
                </a:lnTo>
                <a:lnTo>
                  <a:pt x="5108" y="1548"/>
                </a:lnTo>
                <a:lnTo>
                  <a:pt x="5089" y="1473"/>
                </a:lnTo>
                <a:lnTo>
                  <a:pt x="5108" y="1398"/>
                </a:lnTo>
                <a:lnTo>
                  <a:pt x="5145" y="1343"/>
                </a:lnTo>
                <a:lnTo>
                  <a:pt x="5220" y="1305"/>
                </a:lnTo>
                <a:lnTo>
                  <a:pt x="5276" y="1287"/>
                </a:lnTo>
                <a:close/>
                <a:moveTo>
                  <a:pt x="3710" y="0"/>
                </a:moveTo>
                <a:lnTo>
                  <a:pt x="3710" y="1548"/>
                </a:lnTo>
                <a:lnTo>
                  <a:pt x="3729" y="1753"/>
                </a:lnTo>
                <a:lnTo>
                  <a:pt x="3785" y="1958"/>
                </a:lnTo>
                <a:lnTo>
                  <a:pt x="3897" y="2163"/>
                </a:lnTo>
                <a:lnTo>
                  <a:pt x="4027" y="2312"/>
                </a:lnTo>
                <a:lnTo>
                  <a:pt x="4176" y="2461"/>
                </a:lnTo>
                <a:lnTo>
                  <a:pt x="4363" y="2573"/>
                </a:lnTo>
                <a:lnTo>
                  <a:pt x="4568" y="2629"/>
                </a:lnTo>
                <a:lnTo>
                  <a:pt x="4679" y="2647"/>
                </a:lnTo>
                <a:lnTo>
                  <a:pt x="4791" y="2666"/>
                </a:lnTo>
                <a:lnTo>
                  <a:pt x="4903" y="2666"/>
                </a:lnTo>
                <a:lnTo>
                  <a:pt x="5015" y="2647"/>
                </a:lnTo>
                <a:lnTo>
                  <a:pt x="5127" y="2629"/>
                </a:lnTo>
                <a:lnTo>
                  <a:pt x="5239" y="2591"/>
                </a:lnTo>
                <a:lnTo>
                  <a:pt x="5425" y="2480"/>
                </a:lnTo>
                <a:lnTo>
                  <a:pt x="5593" y="2349"/>
                </a:lnTo>
                <a:lnTo>
                  <a:pt x="5742" y="2181"/>
                </a:lnTo>
                <a:lnTo>
                  <a:pt x="5854" y="1995"/>
                </a:lnTo>
                <a:lnTo>
                  <a:pt x="5891" y="1883"/>
                </a:lnTo>
                <a:lnTo>
                  <a:pt x="5910" y="1790"/>
                </a:lnTo>
                <a:lnTo>
                  <a:pt x="5928" y="1678"/>
                </a:lnTo>
                <a:lnTo>
                  <a:pt x="5928" y="1548"/>
                </a:lnTo>
                <a:lnTo>
                  <a:pt x="5928" y="0"/>
                </a:lnTo>
                <a:lnTo>
                  <a:pt x="5201" y="727"/>
                </a:lnTo>
                <a:lnTo>
                  <a:pt x="4456" y="727"/>
                </a:lnTo>
                <a:lnTo>
                  <a:pt x="3710" y="0"/>
                </a:lnTo>
                <a:close/>
                <a:moveTo>
                  <a:pt x="374" y="727"/>
                </a:moveTo>
                <a:lnTo>
                  <a:pt x="318" y="746"/>
                </a:lnTo>
                <a:lnTo>
                  <a:pt x="243" y="765"/>
                </a:lnTo>
                <a:lnTo>
                  <a:pt x="187" y="802"/>
                </a:lnTo>
                <a:lnTo>
                  <a:pt x="131" y="839"/>
                </a:lnTo>
                <a:lnTo>
                  <a:pt x="75" y="877"/>
                </a:lnTo>
                <a:lnTo>
                  <a:pt x="38" y="951"/>
                </a:lnTo>
                <a:lnTo>
                  <a:pt x="1" y="1007"/>
                </a:lnTo>
                <a:lnTo>
                  <a:pt x="1" y="1082"/>
                </a:lnTo>
                <a:lnTo>
                  <a:pt x="1" y="1156"/>
                </a:lnTo>
                <a:lnTo>
                  <a:pt x="19" y="1231"/>
                </a:lnTo>
                <a:lnTo>
                  <a:pt x="57" y="1305"/>
                </a:lnTo>
                <a:lnTo>
                  <a:pt x="94" y="1361"/>
                </a:lnTo>
                <a:lnTo>
                  <a:pt x="150" y="1417"/>
                </a:lnTo>
                <a:lnTo>
                  <a:pt x="206" y="1454"/>
                </a:lnTo>
                <a:lnTo>
                  <a:pt x="280" y="1473"/>
                </a:lnTo>
                <a:lnTo>
                  <a:pt x="355" y="1473"/>
                </a:lnTo>
                <a:lnTo>
                  <a:pt x="430" y="1492"/>
                </a:lnTo>
                <a:lnTo>
                  <a:pt x="504" y="1510"/>
                </a:lnTo>
                <a:lnTo>
                  <a:pt x="579" y="1548"/>
                </a:lnTo>
                <a:lnTo>
                  <a:pt x="635" y="1585"/>
                </a:lnTo>
                <a:lnTo>
                  <a:pt x="672" y="1641"/>
                </a:lnTo>
                <a:lnTo>
                  <a:pt x="709" y="1697"/>
                </a:lnTo>
                <a:lnTo>
                  <a:pt x="728" y="1771"/>
                </a:lnTo>
                <a:lnTo>
                  <a:pt x="746" y="1846"/>
                </a:lnTo>
                <a:lnTo>
                  <a:pt x="746" y="4828"/>
                </a:lnTo>
                <a:lnTo>
                  <a:pt x="746" y="4977"/>
                </a:lnTo>
                <a:lnTo>
                  <a:pt x="802" y="5108"/>
                </a:lnTo>
                <a:lnTo>
                  <a:pt x="858" y="5238"/>
                </a:lnTo>
                <a:lnTo>
                  <a:pt x="951" y="5350"/>
                </a:lnTo>
                <a:lnTo>
                  <a:pt x="1063" y="5443"/>
                </a:lnTo>
                <a:lnTo>
                  <a:pt x="1194" y="5499"/>
                </a:lnTo>
                <a:lnTo>
                  <a:pt x="1324" y="5555"/>
                </a:lnTo>
                <a:lnTo>
                  <a:pt x="3598" y="5555"/>
                </a:lnTo>
                <a:lnTo>
                  <a:pt x="3654" y="5499"/>
                </a:lnTo>
                <a:lnTo>
                  <a:pt x="3691" y="5443"/>
                </a:lnTo>
                <a:lnTo>
                  <a:pt x="3710" y="5369"/>
                </a:lnTo>
                <a:lnTo>
                  <a:pt x="3710" y="5182"/>
                </a:lnTo>
                <a:lnTo>
                  <a:pt x="3691" y="5108"/>
                </a:lnTo>
                <a:lnTo>
                  <a:pt x="3673" y="5052"/>
                </a:lnTo>
                <a:lnTo>
                  <a:pt x="3636" y="4977"/>
                </a:lnTo>
                <a:lnTo>
                  <a:pt x="3598" y="4921"/>
                </a:lnTo>
                <a:lnTo>
                  <a:pt x="3542" y="4884"/>
                </a:lnTo>
                <a:lnTo>
                  <a:pt x="3486" y="4847"/>
                </a:lnTo>
                <a:lnTo>
                  <a:pt x="3412" y="4828"/>
                </a:lnTo>
                <a:lnTo>
                  <a:pt x="2965" y="4828"/>
                </a:lnTo>
                <a:lnTo>
                  <a:pt x="4456" y="3710"/>
                </a:lnTo>
                <a:lnTo>
                  <a:pt x="4456" y="5369"/>
                </a:lnTo>
                <a:lnTo>
                  <a:pt x="4474" y="5443"/>
                </a:lnTo>
                <a:lnTo>
                  <a:pt x="4512" y="5499"/>
                </a:lnTo>
                <a:lnTo>
                  <a:pt x="4568" y="5555"/>
                </a:lnTo>
                <a:lnTo>
                  <a:pt x="5071" y="5555"/>
                </a:lnTo>
                <a:lnTo>
                  <a:pt x="5145" y="5499"/>
                </a:lnTo>
                <a:lnTo>
                  <a:pt x="5183" y="5443"/>
                </a:lnTo>
                <a:lnTo>
                  <a:pt x="5201" y="5369"/>
                </a:lnTo>
                <a:lnTo>
                  <a:pt x="5201" y="2983"/>
                </a:lnTo>
                <a:lnTo>
                  <a:pt x="5015" y="3020"/>
                </a:lnTo>
                <a:lnTo>
                  <a:pt x="4829" y="3039"/>
                </a:lnTo>
                <a:lnTo>
                  <a:pt x="4698" y="3039"/>
                </a:lnTo>
                <a:lnTo>
                  <a:pt x="4568" y="3020"/>
                </a:lnTo>
                <a:lnTo>
                  <a:pt x="4437" y="2983"/>
                </a:lnTo>
                <a:lnTo>
                  <a:pt x="4307" y="2946"/>
                </a:lnTo>
                <a:lnTo>
                  <a:pt x="4083" y="2834"/>
                </a:lnTo>
                <a:lnTo>
                  <a:pt x="3878" y="2703"/>
                </a:lnTo>
                <a:lnTo>
                  <a:pt x="3691" y="2517"/>
                </a:lnTo>
                <a:lnTo>
                  <a:pt x="3561" y="2312"/>
                </a:lnTo>
                <a:lnTo>
                  <a:pt x="3431" y="2088"/>
                </a:lnTo>
                <a:lnTo>
                  <a:pt x="3393" y="1976"/>
                </a:lnTo>
                <a:lnTo>
                  <a:pt x="3375" y="1846"/>
                </a:lnTo>
                <a:lnTo>
                  <a:pt x="3244" y="1846"/>
                </a:lnTo>
                <a:lnTo>
                  <a:pt x="3058" y="1864"/>
                </a:lnTo>
                <a:lnTo>
                  <a:pt x="2834" y="1902"/>
                </a:lnTo>
                <a:lnTo>
                  <a:pt x="2573" y="1976"/>
                </a:lnTo>
                <a:lnTo>
                  <a:pt x="2293" y="2107"/>
                </a:lnTo>
                <a:lnTo>
                  <a:pt x="2163" y="2181"/>
                </a:lnTo>
                <a:lnTo>
                  <a:pt x="2014" y="2275"/>
                </a:lnTo>
                <a:lnTo>
                  <a:pt x="1883" y="2386"/>
                </a:lnTo>
                <a:lnTo>
                  <a:pt x="1734" y="2517"/>
                </a:lnTo>
                <a:lnTo>
                  <a:pt x="1604" y="2666"/>
                </a:lnTo>
                <a:lnTo>
                  <a:pt x="1473" y="2852"/>
                </a:lnTo>
                <a:lnTo>
                  <a:pt x="1473" y="1846"/>
                </a:lnTo>
                <a:lnTo>
                  <a:pt x="1473" y="1734"/>
                </a:lnTo>
                <a:lnTo>
                  <a:pt x="1455" y="1622"/>
                </a:lnTo>
                <a:lnTo>
                  <a:pt x="1399" y="1417"/>
                </a:lnTo>
                <a:lnTo>
                  <a:pt x="1287" y="1231"/>
                </a:lnTo>
                <a:lnTo>
                  <a:pt x="1156" y="1063"/>
                </a:lnTo>
                <a:lnTo>
                  <a:pt x="989" y="932"/>
                </a:lnTo>
                <a:lnTo>
                  <a:pt x="802" y="821"/>
                </a:lnTo>
                <a:lnTo>
                  <a:pt x="597" y="765"/>
                </a:lnTo>
                <a:lnTo>
                  <a:pt x="485" y="746"/>
                </a:lnTo>
                <a:lnTo>
                  <a:pt x="374" y="72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519401" y="1841083"/>
            <a:ext cx="225055" cy="179826"/>
          </a:xfrm>
          <a:custGeom>
            <a:rect b="b" l="l" r="r" t="t"/>
            <a:pathLst>
              <a:path extrusionOk="0" h="5928" w="7419">
                <a:moveTo>
                  <a:pt x="1845" y="1473"/>
                </a:moveTo>
                <a:lnTo>
                  <a:pt x="1734" y="1492"/>
                </a:lnTo>
                <a:lnTo>
                  <a:pt x="1622" y="1510"/>
                </a:lnTo>
                <a:lnTo>
                  <a:pt x="1417" y="1566"/>
                </a:lnTo>
                <a:lnTo>
                  <a:pt x="1230" y="1678"/>
                </a:lnTo>
                <a:lnTo>
                  <a:pt x="1063" y="1809"/>
                </a:lnTo>
                <a:lnTo>
                  <a:pt x="932" y="1976"/>
                </a:lnTo>
                <a:lnTo>
                  <a:pt x="820" y="2163"/>
                </a:lnTo>
                <a:lnTo>
                  <a:pt x="764" y="2368"/>
                </a:lnTo>
                <a:lnTo>
                  <a:pt x="746" y="2480"/>
                </a:lnTo>
                <a:lnTo>
                  <a:pt x="746" y="2591"/>
                </a:lnTo>
                <a:lnTo>
                  <a:pt x="746" y="2703"/>
                </a:lnTo>
                <a:lnTo>
                  <a:pt x="764" y="2815"/>
                </a:lnTo>
                <a:lnTo>
                  <a:pt x="820" y="3020"/>
                </a:lnTo>
                <a:lnTo>
                  <a:pt x="932" y="3207"/>
                </a:lnTo>
                <a:lnTo>
                  <a:pt x="1063" y="3374"/>
                </a:lnTo>
                <a:lnTo>
                  <a:pt x="1230" y="3523"/>
                </a:lnTo>
                <a:lnTo>
                  <a:pt x="1417" y="3617"/>
                </a:lnTo>
                <a:lnTo>
                  <a:pt x="1622" y="3691"/>
                </a:lnTo>
                <a:lnTo>
                  <a:pt x="1734" y="3691"/>
                </a:lnTo>
                <a:lnTo>
                  <a:pt x="1845" y="3710"/>
                </a:lnTo>
                <a:lnTo>
                  <a:pt x="1957" y="3691"/>
                </a:lnTo>
                <a:lnTo>
                  <a:pt x="2069" y="3691"/>
                </a:lnTo>
                <a:lnTo>
                  <a:pt x="2293" y="3617"/>
                </a:lnTo>
                <a:lnTo>
                  <a:pt x="2479" y="3523"/>
                </a:lnTo>
                <a:lnTo>
                  <a:pt x="2628" y="3374"/>
                </a:lnTo>
                <a:lnTo>
                  <a:pt x="2777" y="3207"/>
                </a:lnTo>
                <a:lnTo>
                  <a:pt x="2871" y="3020"/>
                </a:lnTo>
                <a:lnTo>
                  <a:pt x="2945" y="2815"/>
                </a:lnTo>
                <a:lnTo>
                  <a:pt x="2964" y="2703"/>
                </a:lnTo>
                <a:lnTo>
                  <a:pt x="2964" y="2591"/>
                </a:lnTo>
                <a:lnTo>
                  <a:pt x="2964" y="2480"/>
                </a:lnTo>
                <a:lnTo>
                  <a:pt x="2945" y="2368"/>
                </a:lnTo>
                <a:lnTo>
                  <a:pt x="2871" y="2163"/>
                </a:lnTo>
                <a:lnTo>
                  <a:pt x="2777" y="1976"/>
                </a:lnTo>
                <a:lnTo>
                  <a:pt x="2628" y="1809"/>
                </a:lnTo>
                <a:lnTo>
                  <a:pt x="2479" y="1678"/>
                </a:lnTo>
                <a:lnTo>
                  <a:pt x="2293" y="1566"/>
                </a:lnTo>
                <a:lnTo>
                  <a:pt x="2069" y="1510"/>
                </a:lnTo>
                <a:lnTo>
                  <a:pt x="1957" y="1492"/>
                </a:lnTo>
                <a:lnTo>
                  <a:pt x="1845" y="1473"/>
                </a:lnTo>
                <a:close/>
                <a:moveTo>
                  <a:pt x="2293" y="0"/>
                </a:moveTo>
                <a:lnTo>
                  <a:pt x="2200" y="38"/>
                </a:lnTo>
                <a:lnTo>
                  <a:pt x="2106" y="94"/>
                </a:lnTo>
                <a:lnTo>
                  <a:pt x="2013" y="168"/>
                </a:lnTo>
                <a:lnTo>
                  <a:pt x="1939" y="243"/>
                </a:lnTo>
                <a:lnTo>
                  <a:pt x="1901" y="336"/>
                </a:lnTo>
                <a:lnTo>
                  <a:pt x="1864" y="448"/>
                </a:lnTo>
                <a:lnTo>
                  <a:pt x="1845" y="560"/>
                </a:lnTo>
                <a:lnTo>
                  <a:pt x="1845" y="1100"/>
                </a:lnTo>
                <a:lnTo>
                  <a:pt x="2050" y="1119"/>
                </a:lnTo>
                <a:lnTo>
                  <a:pt x="2237" y="1156"/>
                </a:lnTo>
                <a:lnTo>
                  <a:pt x="2423" y="1231"/>
                </a:lnTo>
                <a:lnTo>
                  <a:pt x="2591" y="1305"/>
                </a:lnTo>
                <a:lnTo>
                  <a:pt x="2591" y="727"/>
                </a:lnTo>
                <a:lnTo>
                  <a:pt x="6673" y="727"/>
                </a:lnTo>
                <a:lnTo>
                  <a:pt x="6673" y="4083"/>
                </a:lnTo>
                <a:lnTo>
                  <a:pt x="5928" y="4083"/>
                </a:lnTo>
                <a:lnTo>
                  <a:pt x="5928" y="3337"/>
                </a:lnTo>
                <a:lnTo>
                  <a:pt x="4455" y="3337"/>
                </a:lnTo>
                <a:lnTo>
                  <a:pt x="4455" y="4083"/>
                </a:lnTo>
                <a:lnTo>
                  <a:pt x="3560" y="4083"/>
                </a:lnTo>
                <a:lnTo>
                  <a:pt x="3728" y="4232"/>
                </a:lnTo>
                <a:lnTo>
                  <a:pt x="3859" y="4418"/>
                </a:lnTo>
                <a:lnTo>
                  <a:pt x="3952" y="4605"/>
                </a:lnTo>
                <a:lnTo>
                  <a:pt x="4026" y="4828"/>
                </a:lnTo>
                <a:lnTo>
                  <a:pt x="6860" y="4828"/>
                </a:lnTo>
                <a:lnTo>
                  <a:pt x="6971" y="4810"/>
                </a:lnTo>
                <a:lnTo>
                  <a:pt x="7083" y="4772"/>
                </a:lnTo>
                <a:lnTo>
                  <a:pt x="7176" y="4716"/>
                </a:lnTo>
                <a:lnTo>
                  <a:pt x="7251" y="4642"/>
                </a:lnTo>
                <a:lnTo>
                  <a:pt x="7326" y="4567"/>
                </a:lnTo>
                <a:lnTo>
                  <a:pt x="7381" y="4474"/>
                </a:lnTo>
                <a:lnTo>
                  <a:pt x="7400" y="4362"/>
                </a:lnTo>
                <a:lnTo>
                  <a:pt x="7419" y="4250"/>
                </a:lnTo>
                <a:lnTo>
                  <a:pt x="7419" y="560"/>
                </a:lnTo>
                <a:lnTo>
                  <a:pt x="7400" y="448"/>
                </a:lnTo>
                <a:lnTo>
                  <a:pt x="7381" y="336"/>
                </a:lnTo>
                <a:lnTo>
                  <a:pt x="7326" y="243"/>
                </a:lnTo>
                <a:lnTo>
                  <a:pt x="7251" y="168"/>
                </a:lnTo>
                <a:lnTo>
                  <a:pt x="7176" y="94"/>
                </a:lnTo>
                <a:lnTo>
                  <a:pt x="7083" y="38"/>
                </a:lnTo>
                <a:lnTo>
                  <a:pt x="6971" y="0"/>
                </a:lnTo>
                <a:close/>
                <a:moveTo>
                  <a:pt x="1156" y="4083"/>
                </a:moveTo>
                <a:lnTo>
                  <a:pt x="1025" y="4101"/>
                </a:lnTo>
                <a:lnTo>
                  <a:pt x="913" y="4139"/>
                </a:lnTo>
                <a:lnTo>
                  <a:pt x="783" y="4176"/>
                </a:lnTo>
                <a:lnTo>
                  <a:pt x="671" y="4232"/>
                </a:lnTo>
                <a:lnTo>
                  <a:pt x="559" y="4306"/>
                </a:lnTo>
                <a:lnTo>
                  <a:pt x="466" y="4381"/>
                </a:lnTo>
                <a:lnTo>
                  <a:pt x="373" y="4455"/>
                </a:lnTo>
                <a:lnTo>
                  <a:pt x="280" y="4549"/>
                </a:lnTo>
                <a:lnTo>
                  <a:pt x="205" y="4660"/>
                </a:lnTo>
                <a:lnTo>
                  <a:pt x="149" y="4754"/>
                </a:lnTo>
                <a:lnTo>
                  <a:pt x="93" y="4884"/>
                </a:lnTo>
                <a:lnTo>
                  <a:pt x="56" y="4996"/>
                </a:lnTo>
                <a:lnTo>
                  <a:pt x="19" y="5126"/>
                </a:lnTo>
                <a:lnTo>
                  <a:pt x="0" y="5257"/>
                </a:lnTo>
                <a:lnTo>
                  <a:pt x="0" y="5387"/>
                </a:lnTo>
                <a:lnTo>
                  <a:pt x="0" y="5499"/>
                </a:lnTo>
                <a:lnTo>
                  <a:pt x="37" y="5592"/>
                </a:lnTo>
                <a:lnTo>
                  <a:pt x="93" y="5686"/>
                </a:lnTo>
                <a:lnTo>
                  <a:pt x="168" y="5779"/>
                </a:lnTo>
                <a:lnTo>
                  <a:pt x="242" y="5835"/>
                </a:lnTo>
                <a:lnTo>
                  <a:pt x="336" y="5891"/>
                </a:lnTo>
                <a:lnTo>
                  <a:pt x="447" y="5928"/>
                </a:lnTo>
                <a:lnTo>
                  <a:pt x="3262" y="5928"/>
                </a:lnTo>
                <a:lnTo>
                  <a:pt x="3374" y="5891"/>
                </a:lnTo>
                <a:lnTo>
                  <a:pt x="3467" y="5835"/>
                </a:lnTo>
                <a:lnTo>
                  <a:pt x="3542" y="5779"/>
                </a:lnTo>
                <a:lnTo>
                  <a:pt x="3616" y="5686"/>
                </a:lnTo>
                <a:lnTo>
                  <a:pt x="3653" y="5592"/>
                </a:lnTo>
                <a:lnTo>
                  <a:pt x="3691" y="5499"/>
                </a:lnTo>
                <a:lnTo>
                  <a:pt x="3709" y="5387"/>
                </a:lnTo>
                <a:lnTo>
                  <a:pt x="3709" y="5257"/>
                </a:lnTo>
                <a:lnTo>
                  <a:pt x="3672" y="5126"/>
                </a:lnTo>
                <a:lnTo>
                  <a:pt x="3653" y="4996"/>
                </a:lnTo>
                <a:lnTo>
                  <a:pt x="3598" y="4884"/>
                </a:lnTo>
                <a:lnTo>
                  <a:pt x="3560" y="4754"/>
                </a:lnTo>
                <a:lnTo>
                  <a:pt x="3486" y="4660"/>
                </a:lnTo>
                <a:lnTo>
                  <a:pt x="3411" y="4549"/>
                </a:lnTo>
                <a:lnTo>
                  <a:pt x="3337" y="4455"/>
                </a:lnTo>
                <a:lnTo>
                  <a:pt x="3243" y="4381"/>
                </a:lnTo>
                <a:lnTo>
                  <a:pt x="3132" y="4306"/>
                </a:lnTo>
                <a:lnTo>
                  <a:pt x="3020" y="4232"/>
                </a:lnTo>
                <a:lnTo>
                  <a:pt x="2908" y="4176"/>
                </a:lnTo>
                <a:lnTo>
                  <a:pt x="2796" y="4139"/>
                </a:lnTo>
                <a:lnTo>
                  <a:pt x="2666" y="4101"/>
                </a:lnTo>
                <a:lnTo>
                  <a:pt x="2535" y="4083"/>
                </a:lnTo>
                <a:lnTo>
                  <a:pt x="2330" y="4083"/>
                </a:lnTo>
                <a:lnTo>
                  <a:pt x="2088" y="4157"/>
                </a:lnTo>
                <a:lnTo>
                  <a:pt x="1845" y="4176"/>
                </a:lnTo>
                <a:lnTo>
                  <a:pt x="1603" y="4157"/>
                </a:lnTo>
                <a:lnTo>
                  <a:pt x="1379" y="40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074963" y="1841083"/>
            <a:ext cx="202456" cy="179826"/>
          </a:xfrm>
          <a:custGeom>
            <a:rect b="b" l="l" r="r" t="t"/>
            <a:pathLst>
              <a:path extrusionOk="0" h="5928" w="6674">
                <a:moveTo>
                  <a:pt x="2218" y="1100"/>
                </a:moveTo>
                <a:lnTo>
                  <a:pt x="2293" y="1119"/>
                </a:lnTo>
                <a:lnTo>
                  <a:pt x="2330" y="1156"/>
                </a:lnTo>
                <a:lnTo>
                  <a:pt x="2367" y="1212"/>
                </a:lnTo>
                <a:lnTo>
                  <a:pt x="2349" y="1268"/>
                </a:lnTo>
                <a:lnTo>
                  <a:pt x="2218" y="1846"/>
                </a:lnTo>
                <a:lnTo>
                  <a:pt x="2889" y="1846"/>
                </a:lnTo>
                <a:lnTo>
                  <a:pt x="2964" y="1864"/>
                </a:lnTo>
                <a:lnTo>
                  <a:pt x="3020" y="1902"/>
                </a:lnTo>
                <a:lnTo>
                  <a:pt x="3038" y="1976"/>
                </a:lnTo>
                <a:lnTo>
                  <a:pt x="3020" y="2032"/>
                </a:lnTo>
                <a:lnTo>
                  <a:pt x="1920" y="3654"/>
                </a:lnTo>
                <a:lnTo>
                  <a:pt x="1883" y="3691"/>
                </a:lnTo>
                <a:lnTo>
                  <a:pt x="1808" y="3710"/>
                </a:lnTo>
                <a:lnTo>
                  <a:pt x="1752" y="3691"/>
                </a:lnTo>
                <a:lnTo>
                  <a:pt x="1696" y="3654"/>
                </a:lnTo>
                <a:lnTo>
                  <a:pt x="1678" y="3617"/>
                </a:lnTo>
                <a:lnTo>
                  <a:pt x="1678" y="3561"/>
                </a:lnTo>
                <a:lnTo>
                  <a:pt x="1939" y="2591"/>
                </a:lnTo>
                <a:lnTo>
                  <a:pt x="1249" y="2591"/>
                </a:lnTo>
                <a:lnTo>
                  <a:pt x="1193" y="2573"/>
                </a:lnTo>
                <a:lnTo>
                  <a:pt x="1137" y="2554"/>
                </a:lnTo>
                <a:lnTo>
                  <a:pt x="1119" y="2498"/>
                </a:lnTo>
                <a:lnTo>
                  <a:pt x="1119" y="2461"/>
                </a:lnTo>
                <a:lnTo>
                  <a:pt x="1305" y="1212"/>
                </a:lnTo>
                <a:lnTo>
                  <a:pt x="1305" y="1175"/>
                </a:lnTo>
                <a:lnTo>
                  <a:pt x="1342" y="1137"/>
                </a:lnTo>
                <a:lnTo>
                  <a:pt x="1380" y="1119"/>
                </a:lnTo>
                <a:lnTo>
                  <a:pt x="1435" y="1100"/>
                </a:lnTo>
                <a:close/>
                <a:moveTo>
                  <a:pt x="969" y="0"/>
                </a:moveTo>
                <a:lnTo>
                  <a:pt x="820" y="56"/>
                </a:lnTo>
                <a:lnTo>
                  <a:pt x="690" y="112"/>
                </a:lnTo>
                <a:lnTo>
                  <a:pt x="578" y="205"/>
                </a:lnTo>
                <a:lnTo>
                  <a:pt x="503" y="317"/>
                </a:lnTo>
                <a:lnTo>
                  <a:pt x="429" y="448"/>
                </a:lnTo>
                <a:lnTo>
                  <a:pt x="392" y="578"/>
                </a:lnTo>
                <a:lnTo>
                  <a:pt x="373" y="727"/>
                </a:lnTo>
                <a:lnTo>
                  <a:pt x="373" y="4828"/>
                </a:lnTo>
                <a:lnTo>
                  <a:pt x="3709" y="4828"/>
                </a:lnTo>
                <a:lnTo>
                  <a:pt x="3709" y="3523"/>
                </a:lnTo>
                <a:lnTo>
                  <a:pt x="3896" y="3523"/>
                </a:lnTo>
                <a:lnTo>
                  <a:pt x="3989" y="3561"/>
                </a:lnTo>
                <a:lnTo>
                  <a:pt x="4064" y="3598"/>
                </a:lnTo>
                <a:lnTo>
                  <a:pt x="4138" y="3654"/>
                </a:lnTo>
                <a:lnTo>
                  <a:pt x="4194" y="3728"/>
                </a:lnTo>
                <a:lnTo>
                  <a:pt x="4231" y="3803"/>
                </a:lnTo>
                <a:lnTo>
                  <a:pt x="4250" y="3896"/>
                </a:lnTo>
                <a:lnTo>
                  <a:pt x="4269" y="3989"/>
                </a:lnTo>
                <a:lnTo>
                  <a:pt x="4269" y="4269"/>
                </a:lnTo>
                <a:lnTo>
                  <a:pt x="4287" y="4437"/>
                </a:lnTo>
                <a:lnTo>
                  <a:pt x="4325" y="4605"/>
                </a:lnTo>
                <a:lnTo>
                  <a:pt x="4399" y="4754"/>
                </a:lnTo>
                <a:lnTo>
                  <a:pt x="4492" y="4884"/>
                </a:lnTo>
                <a:lnTo>
                  <a:pt x="4604" y="4996"/>
                </a:lnTo>
                <a:lnTo>
                  <a:pt x="4735" y="5089"/>
                </a:lnTo>
                <a:lnTo>
                  <a:pt x="4902" y="5145"/>
                </a:lnTo>
                <a:lnTo>
                  <a:pt x="5052" y="5182"/>
                </a:lnTo>
                <a:lnTo>
                  <a:pt x="5257" y="5182"/>
                </a:lnTo>
                <a:lnTo>
                  <a:pt x="5424" y="5145"/>
                </a:lnTo>
                <a:lnTo>
                  <a:pt x="5592" y="5071"/>
                </a:lnTo>
                <a:lnTo>
                  <a:pt x="5741" y="4959"/>
                </a:lnTo>
                <a:lnTo>
                  <a:pt x="5853" y="4828"/>
                </a:lnTo>
                <a:lnTo>
                  <a:pt x="5946" y="4679"/>
                </a:lnTo>
                <a:lnTo>
                  <a:pt x="6002" y="4493"/>
                </a:lnTo>
                <a:lnTo>
                  <a:pt x="6021" y="4306"/>
                </a:lnTo>
                <a:lnTo>
                  <a:pt x="6021" y="2908"/>
                </a:lnTo>
                <a:lnTo>
                  <a:pt x="6170" y="2852"/>
                </a:lnTo>
                <a:lnTo>
                  <a:pt x="6282" y="2778"/>
                </a:lnTo>
                <a:lnTo>
                  <a:pt x="6394" y="2703"/>
                </a:lnTo>
                <a:lnTo>
                  <a:pt x="6487" y="2591"/>
                </a:lnTo>
                <a:lnTo>
                  <a:pt x="6580" y="2461"/>
                </a:lnTo>
                <a:lnTo>
                  <a:pt x="6636" y="2330"/>
                </a:lnTo>
                <a:lnTo>
                  <a:pt x="6673" y="2181"/>
                </a:lnTo>
                <a:lnTo>
                  <a:pt x="6673" y="2032"/>
                </a:lnTo>
                <a:lnTo>
                  <a:pt x="6673" y="1659"/>
                </a:lnTo>
                <a:lnTo>
                  <a:pt x="6673" y="1585"/>
                </a:lnTo>
                <a:lnTo>
                  <a:pt x="6617" y="1529"/>
                </a:lnTo>
                <a:lnTo>
                  <a:pt x="6561" y="1492"/>
                </a:lnTo>
                <a:lnTo>
                  <a:pt x="6487" y="1473"/>
                </a:lnTo>
                <a:lnTo>
                  <a:pt x="6300" y="1473"/>
                </a:lnTo>
                <a:lnTo>
                  <a:pt x="6300" y="932"/>
                </a:lnTo>
                <a:lnTo>
                  <a:pt x="6300" y="858"/>
                </a:lnTo>
                <a:lnTo>
                  <a:pt x="6263" y="802"/>
                </a:lnTo>
                <a:lnTo>
                  <a:pt x="6207" y="765"/>
                </a:lnTo>
                <a:lnTo>
                  <a:pt x="6151" y="746"/>
                </a:lnTo>
                <a:lnTo>
                  <a:pt x="6058" y="746"/>
                </a:lnTo>
                <a:lnTo>
                  <a:pt x="6002" y="783"/>
                </a:lnTo>
                <a:lnTo>
                  <a:pt x="5946" y="839"/>
                </a:lnTo>
                <a:lnTo>
                  <a:pt x="5928" y="914"/>
                </a:lnTo>
                <a:lnTo>
                  <a:pt x="5928" y="1473"/>
                </a:lnTo>
                <a:lnTo>
                  <a:pt x="5573" y="1473"/>
                </a:lnTo>
                <a:lnTo>
                  <a:pt x="5573" y="932"/>
                </a:lnTo>
                <a:lnTo>
                  <a:pt x="5555" y="858"/>
                </a:lnTo>
                <a:lnTo>
                  <a:pt x="5518" y="802"/>
                </a:lnTo>
                <a:lnTo>
                  <a:pt x="5462" y="765"/>
                </a:lnTo>
                <a:lnTo>
                  <a:pt x="5406" y="746"/>
                </a:lnTo>
                <a:lnTo>
                  <a:pt x="5313" y="746"/>
                </a:lnTo>
                <a:lnTo>
                  <a:pt x="5257" y="783"/>
                </a:lnTo>
                <a:lnTo>
                  <a:pt x="5219" y="839"/>
                </a:lnTo>
                <a:lnTo>
                  <a:pt x="5201" y="914"/>
                </a:lnTo>
                <a:lnTo>
                  <a:pt x="5201" y="1473"/>
                </a:lnTo>
                <a:lnTo>
                  <a:pt x="4884" y="1473"/>
                </a:lnTo>
                <a:lnTo>
                  <a:pt x="4847" y="1492"/>
                </a:lnTo>
                <a:lnTo>
                  <a:pt x="4828" y="1548"/>
                </a:lnTo>
                <a:lnTo>
                  <a:pt x="4828" y="2032"/>
                </a:lnTo>
                <a:lnTo>
                  <a:pt x="4828" y="2181"/>
                </a:lnTo>
                <a:lnTo>
                  <a:pt x="4865" y="2330"/>
                </a:lnTo>
                <a:lnTo>
                  <a:pt x="4921" y="2461"/>
                </a:lnTo>
                <a:lnTo>
                  <a:pt x="5014" y="2591"/>
                </a:lnTo>
                <a:lnTo>
                  <a:pt x="5107" y="2703"/>
                </a:lnTo>
                <a:lnTo>
                  <a:pt x="5219" y="2778"/>
                </a:lnTo>
                <a:lnTo>
                  <a:pt x="5331" y="2852"/>
                </a:lnTo>
                <a:lnTo>
                  <a:pt x="5480" y="2908"/>
                </a:lnTo>
                <a:lnTo>
                  <a:pt x="5480" y="4418"/>
                </a:lnTo>
                <a:lnTo>
                  <a:pt x="5462" y="4455"/>
                </a:lnTo>
                <a:lnTo>
                  <a:pt x="5443" y="4493"/>
                </a:lnTo>
                <a:lnTo>
                  <a:pt x="5331" y="4586"/>
                </a:lnTo>
                <a:lnTo>
                  <a:pt x="5219" y="4623"/>
                </a:lnTo>
                <a:lnTo>
                  <a:pt x="5126" y="4642"/>
                </a:lnTo>
                <a:lnTo>
                  <a:pt x="5033" y="4605"/>
                </a:lnTo>
                <a:lnTo>
                  <a:pt x="4940" y="4567"/>
                </a:lnTo>
                <a:lnTo>
                  <a:pt x="4884" y="4493"/>
                </a:lnTo>
                <a:lnTo>
                  <a:pt x="4847" y="4399"/>
                </a:lnTo>
                <a:lnTo>
                  <a:pt x="4828" y="4306"/>
                </a:lnTo>
                <a:lnTo>
                  <a:pt x="4828" y="3300"/>
                </a:lnTo>
                <a:lnTo>
                  <a:pt x="4809" y="3225"/>
                </a:lnTo>
                <a:lnTo>
                  <a:pt x="4791" y="3169"/>
                </a:lnTo>
                <a:lnTo>
                  <a:pt x="4772" y="3113"/>
                </a:lnTo>
                <a:lnTo>
                  <a:pt x="4735" y="3057"/>
                </a:lnTo>
                <a:lnTo>
                  <a:pt x="4679" y="3020"/>
                </a:lnTo>
                <a:lnTo>
                  <a:pt x="4623" y="2983"/>
                </a:lnTo>
                <a:lnTo>
                  <a:pt x="4548" y="2964"/>
                </a:lnTo>
                <a:lnTo>
                  <a:pt x="3709" y="2964"/>
                </a:lnTo>
                <a:lnTo>
                  <a:pt x="3709" y="727"/>
                </a:lnTo>
                <a:lnTo>
                  <a:pt x="3691" y="578"/>
                </a:lnTo>
                <a:lnTo>
                  <a:pt x="3654" y="448"/>
                </a:lnTo>
                <a:lnTo>
                  <a:pt x="3579" y="317"/>
                </a:lnTo>
                <a:lnTo>
                  <a:pt x="3486" y="205"/>
                </a:lnTo>
                <a:lnTo>
                  <a:pt x="3374" y="112"/>
                </a:lnTo>
                <a:lnTo>
                  <a:pt x="3262" y="56"/>
                </a:lnTo>
                <a:lnTo>
                  <a:pt x="3113" y="0"/>
                </a:lnTo>
                <a:close/>
                <a:moveTo>
                  <a:pt x="187" y="5182"/>
                </a:moveTo>
                <a:lnTo>
                  <a:pt x="112" y="5201"/>
                </a:lnTo>
                <a:lnTo>
                  <a:pt x="56" y="5238"/>
                </a:lnTo>
                <a:lnTo>
                  <a:pt x="19" y="5313"/>
                </a:lnTo>
                <a:lnTo>
                  <a:pt x="0" y="5369"/>
                </a:lnTo>
                <a:lnTo>
                  <a:pt x="0" y="5742"/>
                </a:lnTo>
                <a:lnTo>
                  <a:pt x="19" y="5816"/>
                </a:lnTo>
                <a:lnTo>
                  <a:pt x="56" y="5872"/>
                </a:lnTo>
                <a:lnTo>
                  <a:pt x="112" y="5928"/>
                </a:lnTo>
                <a:lnTo>
                  <a:pt x="3970" y="5928"/>
                </a:lnTo>
                <a:lnTo>
                  <a:pt x="4026" y="5872"/>
                </a:lnTo>
                <a:lnTo>
                  <a:pt x="4064" y="5816"/>
                </a:lnTo>
                <a:lnTo>
                  <a:pt x="4082" y="5742"/>
                </a:lnTo>
                <a:lnTo>
                  <a:pt x="4082" y="5369"/>
                </a:lnTo>
                <a:lnTo>
                  <a:pt x="4064" y="5313"/>
                </a:lnTo>
                <a:lnTo>
                  <a:pt x="4026" y="5238"/>
                </a:lnTo>
                <a:lnTo>
                  <a:pt x="3970" y="5201"/>
                </a:lnTo>
                <a:lnTo>
                  <a:pt x="3896" y="518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3674632" y="1841083"/>
            <a:ext cx="135173" cy="168541"/>
          </a:xfrm>
          <a:custGeom>
            <a:rect b="b" l="l" r="r" t="t"/>
            <a:pathLst>
              <a:path extrusionOk="0" h="5556" w="4456">
                <a:moveTo>
                  <a:pt x="597" y="1100"/>
                </a:moveTo>
                <a:lnTo>
                  <a:pt x="690" y="1119"/>
                </a:lnTo>
                <a:lnTo>
                  <a:pt x="764" y="1175"/>
                </a:lnTo>
                <a:lnTo>
                  <a:pt x="820" y="1249"/>
                </a:lnTo>
                <a:lnTo>
                  <a:pt x="839" y="1343"/>
                </a:lnTo>
                <a:lnTo>
                  <a:pt x="820" y="1436"/>
                </a:lnTo>
                <a:lnTo>
                  <a:pt x="764" y="1510"/>
                </a:lnTo>
                <a:lnTo>
                  <a:pt x="690" y="1548"/>
                </a:lnTo>
                <a:lnTo>
                  <a:pt x="597" y="1566"/>
                </a:lnTo>
                <a:lnTo>
                  <a:pt x="503" y="1548"/>
                </a:lnTo>
                <a:lnTo>
                  <a:pt x="429" y="1510"/>
                </a:lnTo>
                <a:lnTo>
                  <a:pt x="392" y="1436"/>
                </a:lnTo>
                <a:lnTo>
                  <a:pt x="373" y="1343"/>
                </a:lnTo>
                <a:lnTo>
                  <a:pt x="392" y="1249"/>
                </a:lnTo>
                <a:lnTo>
                  <a:pt x="429" y="1175"/>
                </a:lnTo>
                <a:lnTo>
                  <a:pt x="503" y="1119"/>
                </a:lnTo>
                <a:lnTo>
                  <a:pt x="597" y="1100"/>
                </a:lnTo>
                <a:close/>
                <a:moveTo>
                  <a:pt x="93" y="0"/>
                </a:moveTo>
                <a:lnTo>
                  <a:pt x="37" y="38"/>
                </a:lnTo>
                <a:lnTo>
                  <a:pt x="19" y="75"/>
                </a:lnTo>
                <a:lnTo>
                  <a:pt x="0" y="131"/>
                </a:lnTo>
                <a:lnTo>
                  <a:pt x="0" y="168"/>
                </a:lnTo>
                <a:lnTo>
                  <a:pt x="19" y="224"/>
                </a:lnTo>
                <a:lnTo>
                  <a:pt x="187" y="560"/>
                </a:lnTo>
                <a:lnTo>
                  <a:pt x="75" y="653"/>
                </a:lnTo>
                <a:lnTo>
                  <a:pt x="19" y="746"/>
                </a:lnTo>
                <a:lnTo>
                  <a:pt x="0" y="858"/>
                </a:lnTo>
                <a:lnTo>
                  <a:pt x="0" y="2685"/>
                </a:lnTo>
                <a:lnTo>
                  <a:pt x="0" y="2722"/>
                </a:lnTo>
                <a:lnTo>
                  <a:pt x="19" y="2759"/>
                </a:lnTo>
                <a:lnTo>
                  <a:pt x="56" y="2796"/>
                </a:lnTo>
                <a:lnTo>
                  <a:pt x="75" y="2815"/>
                </a:lnTo>
                <a:lnTo>
                  <a:pt x="783" y="3132"/>
                </a:lnTo>
                <a:lnTo>
                  <a:pt x="895" y="3132"/>
                </a:lnTo>
                <a:lnTo>
                  <a:pt x="1230" y="2983"/>
                </a:lnTo>
                <a:lnTo>
                  <a:pt x="1286" y="2946"/>
                </a:lnTo>
                <a:lnTo>
                  <a:pt x="1324" y="2890"/>
                </a:lnTo>
                <a:lnTo>
                  <a:pt x="1454" y="2349"/>
                </a:lnTo>
                <a:lnTo>
                  <a:pt x="1473" y="2293"/>
                </a:lnTo>
                <a:lnTo>
                  <a:pt x="1510" y="2237"/>
                </a:lnTo>
                <a:lnTo>
                  <a:pt x="1547" y="2200"/>
                </a:lnTo>
                <a:lnTo>
                  <a:pt x="1603" y="2163"/>
                </a:lnTo>
                <a:lnTo>
                  <a:pt x="1864" y="2032"/>
                </a:lnTo>
                <a:lnTo>
                  <a:pt x="1864" y="2610"/>
                </a:lnTo>
                <a:lnTo>
                  <a:pt x="1827" y="2778"/>
                </a:lnTo>
                <a:lnTo>
                  <a:pt x="1771" y="2908"/>
                </a:lnTo>
                <a:lnTo>
                  <a:pt x="1678" y="3039"/>
                </a:lnTo>
                <a:lnTo>
                  <a:pt x="1547" y="3113"/>
                </a:lnTo>
                <a:lnTo>
                  <a:pt x="876" y="3449"/>
                </a:lnTo>
                <a:lnTo>
                  <a:pt x="764" y="3523"/>
                </a:lnTo>
                <a:lnTo>
                  <a:pt x="671" y="3598"/>
                </a:lnTo>
                <a:lnTo>
                  <a:pt x="578" y="3691"/>
                </a:lnTo>
                <a:lnTo>
                  <a:pt x="503" y="3784"/>
                </a:lnTo>
                <a:lnTo>
                  <a:pt x="448" y="3896"/>
                </a:lnTo>
                <a:lnTo>
                  <a:pt x="410" y="4027"/>
                </a:lnTo>
                <a:lnTo>
                  <a:pt x="373" y="4157"/>
                </a:lnTo>
                <a:lnTo>
                  <a:pt x="373" y="4288"/>
                </a:lnTo>
                <a:lnTo>
                  <a:pt x="373" y="4828"/>
                </a:lnTo>
                <a:lnTo>
                  <a:pt x="4082" y="4828"/>
                </a:lnTo>
                <a:lnTo>
                  <a:pt x="4082" y="2219"/>
                </a:lnTo>
                <a:lnTo>
                  <a:pt x="4064" y="1995"/>
                </a:lnTo>
                <a:lnTo>
                  <a:pt x="4045" y="1771"/>
                </a:lnTo>
                <a:lnTo>
                  <a:pt x="3989" y="1566"/>
                </a:lnTo>
                <a:lnTo>
                  <a:pt x="3915" y="1361"/>
                </a:lnTo>
                <a:lnTo>
                  <a:pt x="3821" y="1156"/>
                </a:lnTo>
                <a:lnTo>
                  <a:pt x="3709" y="970"/>
                </a:lnTo>
                <a:lnTo>
                  <a:pt x="3579" y="802"/>
                </a:lnTo>
                <a:lnTo>
                  <a:pt x="3430" y="653"/>
                </a:lnTo>
                <a:lnTo>
                  <a:pt x="3281" y="504"/>
                </a:lnTo>
                <a:lnTo>
                  <a:pt x="3094" y="373"/>
                </a:lnTo>
                <a:lnTo>
                  <a:pt x="2927" y="261"/>
                </a:lnTo>
                <a:lnTo>
                  <a:pt x="2722" y="168"/>
                </a:lnTo>
                <a:lnTo>
                  <a:pt x="2517" y="94"/>
                </a:lnTo>
                <a:lnTo>
                  <a:pt x="2311" y="38"/>
                </a:lnTo>
                <a:lnTo>
                  <a:pt x="2088" y="0"/>
                </a:lnTo>
                <a:close/>
                <a:moveTo>
                  <a:pt x="131" y="4996"/>
                </a:moveTo>
                <a:lnTo>
                  <a:pt x="93" y="5015"/>
                </a:lnTo>
                <a:lnTo>
                  <a:pt x="37" y="5052"/>
                </a:lnTo>
                <a:lnTo>
                  <a:pt x="19" y="5089"/>
                </a:lnTo>
                <a:lnTo>
                  <a:pt x="0" y="5145"/>
                </a:lnTo>
                <a:lnTo>
                  <a:pt x="0" y="5425"/>
                </a:lnTo>
                <a:lnTo>
                  <a:pt x="19" y="5481"/>
                </a:lnTo>
                <a:lnTo>
                  <a:pt x="37" y="5518"/>
                </a:lnTo>
                <a:lnTo>
                  <a:pt x="93" y="5555"/>
                </a:lnTo>
                <a:lnTo>
                  <a:pt x="4362" y="5555"/>
                </a:lnTo>
                <a:lnTo>
                  <a:pt x="4418" y="5518"/>
                </a:lnTo>
                <a:lnTo>
                  <a:pt x="4436" y="5481"/>
                </a:lnTo>
                <a:lnTo>
                  <a:pt x="4455" y="5425"/>
                </a:lnTo>
                <a:lnTo>
                  <a:pt x="4455" y="5145"/>
                </a:lnTo>
                <a:lnTo>
                  <a:pt x="4436" y="5089"/>
                </a:lnTo>
                <a:lnTo>
                  <a:pt x="4418" y="5052"/>
                </a:lnTo>
                <a:lnTo>
                  <a:pt x="4362" y="5015"/>
                </a:lnTo>
                <a:lnTo>
                  <a:pt x="4325" y="499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3260165" y="1841083"/>
            <a:ext cx="101804" cy="157226"/>
          </a:xfrm>
          <a:custGeom>
            <a:rect b="b" l="l" r="r" t="t"/>
            <a:pathLst>
              <a:path extrusionOk="0" h="5183" w="3356">
                <a:moveTo>
                  <a:pt x="1510" y="0"/>
                </a:moveTo>
                <a:lnTo>
                  <a:pt x="1398" y="38"/>
                </a:lnTo>
                <a:lnTo>
                  <a:pt x="1286" y="75"/>
                </a:lnTo>
                <a:lnTo>
                  <a:pt x="1174" y="131"/>
                </a:lnTo>
                <a:lnTo>
                  <a:pt x="1081" y="205"/>
                </a:lnTo>
                <a:lnTo>
                  <a:pt x="988" y="299"/>
                </a:lnTo>
                <a:lnTo>
                  <a:pt x="895" y="392"/>
                </a:lnTo>
                <a:lnTo>
                  <a:pt x="839" y="485"/>
                </a:lnTo>
                <a:lnTo>
                  <a:pt x="783" y="597"/>
                </a:lnTo>
                <a:lnTo>
                  <a:pt x="746" y="709"/>
                </a:lnTo>
                <a:lnTo>
                  <a:pt x="708" y="895"/>
                </a:lnTo>
                <a:lnTo>
                  <a:pt x="708" y="1063"/>
                </a:lnTo>
                <a:lnTo>
                  <a:pt x="746" y="1231"/>
                </a:lnTo>
                <a:lnTo>
                  <a:pt x="802" y="1398"/>
                </a:lnTo>
                <a:lnTo>
                  <a:pt x="895" y="1529"/>
                </a:lnTo>
                <a:lnTo>
                  <a:pt x="988" y="1659"/>
                </a:lnTo>
                <a:lnTo>
                  <a:pt x="1119" y="1771"/>
                </a:lnTo>
                <a:lnTo>
                  <a:pt x="1268" y="1846"/>
                </a:lnTo>
                <a:lnTo>
                  <a:pt x="802" y="1846"/>
                </a:lnTo>
                <a:lnTo>
                  <a:pt x="746" y="1864"/>
                </a:lnTo>
                <a:lnTo>
                  <a:pt x="690" y="1883"/>
                </a:lnTo>
                <a:lnTo>
                  <a:pt x="671" y="1939"/>
                </a:lnTo>
                <a:lnTo>
                  <a:pt x="653" y="1995"/>
                </a:lnTo>
                <a:lnTo>
                  <a:pt x="653" y="2275"/>
                </a:lnTo>
                <a:lnTo>
                  <a:pt x="671" y="2330"/>
                </a:lnTo>
                <a:lnTo>
                  <a:pt x="690" y="2368"/>
                </a:lnTo>
                <a:lnTo>
                  <a:pt x="746" y="2405"/>
                </a:lnTo>
                <a:lnTo>
                  <a:pt x="1174" y="2405"/>
                </a:lnTo>
                <a:lnTo>
                  <a:pt x="1156" y="2685"/>
                </a:lnTo>
                <a:lnTo>
                  <a:pt x="1137" y="2946"/>
                </a:lnTo>
                <a:lnTo>
                  <a:pt x="1100" y="3169"/>
                </a:lnTo>
                <a:lnTo>
                  <a:pt x="1063" y="3374"/>
                </a:lnTo>
                <a:lnTo>
                  <a:pt x="1007" y="3561"/>
                </a:lnTo>
                <a:lnTo>
                  <a:pt x="951" y="3728"/>
                </a:lnTo>
                <a:lnTo>
                  <a:pt x="820" y="4008"/>
                </a:lnTo>
                <a:lnTo>
                  <a:pt x="690" y="4213"/>
                </a:lnTo>
                <a:lnTo>
                  <a:pt x="578" y="4344"/>
                </a:lnTo>
                <a:lnTo>
                  <a:pt x="466" y="4455"/>
                </a:lnTo>
                <a:lnTo>
                  <a:pt x="2889" y="4455"/>
                </a:lnTo>
                <a:lnTo>
                  <a:pt x="2777" y="4344"/>
                </a:lnTo>
                <a:lnTo>
                  <a:pt x="2666" y="4213"/>
                </a:lnTo>
                <a:lnTo>
                  <a:pt x="2535" y="4008"/>
                </a:lnTo>
                <a:lnTo>
                  <a:pt x="2405" y="3728"/>
                </a:lnTo>
                <a:lnTo>
                  <a:pt x="2349" y="3561"/>
                </a:lnTo>
                <a:lnTo>
                  <a:pt x="2293" y="3374"/>
                </a:lnTo>
                <a:lnTo>
                  <a:pt x="2256" y="3169"/>
                </a:lnTo>
                <a:lnTo>
                  <a:pt x="2218" y="2946"/>
                </a:lnTo>
                <a:lnTo>
                  <a:pt x="2200" y="2685"/>
                </a:lnTo>
                <a:lnTo>
                  <a:pt x="2181" y="2405"/>
                </a:lnTo>
                <a:lnTo>
                  <a:pt x="2610" y="2405"/>
                </a:lnTo>
                <a:lnTo>
                  <a:pt x="2666" y="2368"/>
                </a:lnTo>
                <a:lnTo>
                  <a:pt x="2684" y="2330"/>
                </a:lnTo>
                <a:lnTo>
                  <a:pt x="2703" y="2275"/>
                </a:lnTo>
                <a:lnTo>
                  <a:pt x="2703" y="1995"/>
                </a:lnTo>
                <a:lnTo>
                  <a:pt x="2684" y="1939"/>
                </a:lnTo>
                <a:lnTo>
                  <a:pt x="2666" y="1883"/>
                </a:lnTo>
                <a:lnTo>
                  <a:pt x="2610" y="1864"/>
                </a:lnTo>
                <a:lnTo>
                  <a:pt x="2554" y="1846"/>
                </a:lnTo>
                <a:lnTo>
                  <a:pt x="2088" y="1846"/>
                </a:lnTo>
                <a:lnTo>
                  <a:pt x="2218" y="1790"/>
                </a:lnTo>
                <a:lnTo>
                  <a:pt x="2311" y="1697"/>
                </a:lnTo>
                <a:lnTo>
                  <a:pt x="2423" y="1603"/>
                </a:lnTo>
                <a:lnTo>
                  <a:pt x="2498" y="1492"/>
                </a:lnTo>
                <a:lnTo>
                  <a:pt x="2554" y="1380"/>
                </a:lnTo>
                <a:lnTo>
                  <a:pt x="2610" y="1249"/>
                </a:lnTo>
                <a:lnTo>
                  <a:pt x="2647" y="1119"/>
                </a:lnTo>
                <a:lnTo>
                  <a:pt x="2647" y="970"/>
                </a:lnTo>
                <a:lnTo>
                  <a:pt x="2647" y="858"/>
                </a:lnTo>
                <a:lnTo>
                  <a:pt x="2628" y="746"/>
                </a:lnTo>
                <a:lnTo>
                  <a:pt x="2591" y="634"/>
                </a:lnTo>
                <a:lnTo>
                  <a:pt x="2554" y="522"/>
                </a:lnTo>
                <a:lnTo>
                  <a:pt x="2498" y="429"/>
                </a:lnTo>
                <a:lnTo>
                  <a:pt x="2423" y="355"/>
                </a:lnTo>
                <a:lnTo>
                  <a:pt x="2349" y="261"/>
                </a:lnTo>
                <a:lnTo>
                  <a:pt x="2274" y="187"/>
                </a:lnTo>
                <a:lnTo>
                  <a:pt x="2181" y="131"/>
                </a:lnTo>
                <a:lnTo>
                  <a:pt x="2088" y="75"/>
                </a:lnTo>
                <a:lnTo>
                  <a:pt x="1976" y="38"/>
                </a:lnTo>
                <a:lnTo>
                  <a:pt x="1864" y="19"/>
                </a:lnTo>
                <a:lnTo>
                  <a:pt x="1752" y="0"/>
                </a:lnTo>
                <a:close/>
                <a:moveTo>
                  <a:pt x="93" y="4642"/>
                </a:moveTo>
                <a:lnTo>
                  <a:pt x="56" y="4679"/>
                </a:lnTo>
                <a:lnTo>
                  <a:pt x="19" y="4716"/>
                </a:lnTo>
                <a:lnTo>
                  <a:pt x="0" y="4772"/>
                </a:lnTo>
                <a:lnTo>
                  <a:pt x="0" y="5052"/>
                </a:lnTo>
                <a:lnTo>
                  <a:pt x="19" y="5108"/>
                </a:lnTo>
                <a:lnTo>
                  <a:pt x="56" y="5145"/>
                </a:lnTo>
                <a:lnTo>
                  <a:pt x="93" y="5182"/>
                </a:lnTo>
                <a:lnTo>
                  <a:pt x="3262" y="5182"/>
                </a:lnTo>
                <a:lnTo>
                  <a:pt x="3299" y="5145"/>
                </a:lnTo>
                <a:lnTo>
                  <a:pt x="3337" y="5108"/>
                </a:lnTo>
                <a:lnTo>
                  <a:pt x="3355" y="5052"/>
                </a:lnTo>
                <a:lnTo>
                  <a:pt x="3355" y="4772"/>
                </a:lnTo>
                <a:lnTo>
                  <a:pt x="3337" y="4716"/>
                </a:lnTo>
                <a:lnTo>
                  <a:pt x="3299" y="4679"/>
                </a:lnTo>
                <a:lnTo>
                  <a:pt x="3262" y="464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2764825" y="1841083"/>
            <a:ext cx="175306" cy="179826"/>
          </a:xfrm>
          <a:custGeom>
            <a:rect b="b" l="l" r="r" t="t"/>
            <a:pathLst>
              <a:path extrusionOk="0" h="5928" w="5779">
                <a:moveTo>
                  <a:pt x="1250" y="0"/>
                </a:moveTo>
                <a:lnTo>
                  <a:pt x="1212" y="19"/>
                </a:lnTo>
                <a:lnTo>
                  <a:pt x="1194" y="56"/>
                </a:lnTo>
                <a:lnTo>
                  <a:pt x="1194" y="392"/>
                </a:lnTo>
                <a:lnTo>
                  <a:pt x="858" y="392"/>
                </a:lnTo>
                <a:lnTo>
                  <a:pt x="802" y="411"/>
                </a:lnTo>
                <a:lnTo>
                  <a:pt x="784" y="466"/>
                </a:lnTo>
                <a:lnTo>
                  <a:pt x="784" y="709"/>
                </a:lnTo>
                <a:lnTo>
                  <a:pt x="802" y="765"/>
                </a:lnTo>
                <a:lnTo>
                  <a:pt x="858" y="783"/>
                </a:lnTo>
                <a:lnTo>
                  <a:pt x="1100" y="783"/>
                </a:lnTo>
                <a:lnTo>
                  <a:pt x="1100" y="1137"/>
                </a:lnTo>
                <a:lnTo>
                  <a:pt x="504" y="1137"/>
                </a:lnTo>
                <a:lnTo>
                  <a:pt x="448" y="1156"/>
                </a:lnTo>
                <a:lnTo>
                  <a:pt x="392" y="1193"/>
                </a:lnTo>
                <a:lnTo>
                  <a:pt x="373" y="1249"/>
                </a:lnTo>
                <a:lnTo>
                  <a:pt x="373" y="1324"/>
                </a:lnTo>
                <a:lnTo>
                  <a:pt x="784" y="2424"/>
                </a:lnTo>
                <a:lnTo>
                  <a:pt x="1976" y="2424"/>
                </a:lnTo>
                <a:lnTo>
                  <a:pt x="2387" y="1324"/>
                </a:lnTo>
                <a:lnTo>
                  <a:pt x="2387" y="1249"/>
                </a:lnTo>
                <a:lnTo>
                  <a:pt x="2368" y="1193"/>
                </a:lnTo>
                <a:lnTo>
                  <a:pt x="2312" y="1156"/>
                </a:lnTo>
                <a:lnTo>
                  <a:pt x="2256" y="1137"/>
                </a:lnTo>
                <a:lnTo>
                  <a:pt x="1660" y="1137"/>
                </a:lnTo>
                <a:lnTo>
                  <a:pt x="1660" y="783"/>
                </a:lnTo>
                <a:lnTo>
                  <a:pt x="1902" y="783"/>
                </a:lnTo>
                <a:lnTo>
                  <a:pt x="1958" y="765"/>
                </a:lnTo>
                <a:lnTo>
                  <a:pt x="1976" y="709"/>
                </a:lnTo>
                <a:lnTo>
                  <a:pt x="1976" y="466"/>
                </a:lnTo>
                <a:lnTo>
                  <a:pt x="1958" y="411"/>
                </a:lnTo>
                <a:lnTo>
                  <a:pt x="1902" y="392"/>
                </a:lnTo>
                <a:lnTo>
                  <a:pt x="1585" y="392"/>
                </a:lnTo>
                <a:lnTo>
                  <a:pt x="1585" y="56"/>
                </a:lnTo>
                <a:lnTo>
                  <a:pt x="1566" y="19"/>
                </a:lnTo>
                <a:lnTo>
                  <a:pt x="1510" y="0"/>
                </a:lnTo>
                <a:close/>
                <a:moveTo>
                  <a:pt x="4549" y="3915"/>
                </a:moveTo>
                <a:lnTo>
                  <a:pt x="4623" y="3933"/>
                </a:lnTo>
                <a:lnTo>
                  <a:pt x="4661" y="3971"/>
                </a:lnTo>
                <a:lnTo>
                  <a:pt x="4698" y="4027"/>
                </a:lnTo>
                <a:lnTo>
                  <a:pt x="4717" y="4083"/>
                </a:lnTo>
                <a:lnTo>
                  <a:pt x="4717" y="4437"/>
                </a:lnTo>
                <a:lnTo>
                  <a:pt x="4362" y="4437"/>
                </a:lnTo>
                <a:lnTo>
                  <a:pt x="4362" y="4083"/>
                </a:lnTo>
                <a:lnTo>
                  <a:pt x="4381" y="4008"/>
                </a:lnTo>
                <a:lnTo>
                  <a:pt x="4418" y="3952"/>
                </a:lnTo>
                <a:lnTo>
                  <a:pt x="4474" y="3915"/>
                </a:lnTo>
                <a:close/>
                <a:moveTo>
                  <a:pt x="560" y="2517"/>
                </a:moveTo>
                <a:lnTo>
                  <a:pt x="504" y="2535"/>
                </a:lnTo>
                <a:lnTo>
                  <a:pt x="485" y="2573"/>
                </a:lnTo>
                <a:lnTo>
                  <a:pt x="485" y="2815"/>
                </a:lnTo>
                <a:lnTo>
                  <a:pt x="504" y="2871"/>
                </a:lnTo>
                <a:lnTo>
                  <a:pt x="560" y="2890"/>
                </a:lnTo>
                <a:lnTo>
                  <a:pt x="858" y="2890"/>
                </a:lnTo>
                <a:lnTo>
                  <a:pt x="858" y="3225"/>
                </a:lnTo>
                <a:lnTo>
                  <a:pt x="839" y="3654"/>
                </a:lnTo>
                <a:lnTo>
                  <a:pt x="821" y="3896"/>
                </a:lnTo>
                <a:lnTo>
                  <a:pt x="784" y="4157"/>
                </a:lnTo>
                <a:lnTo>
                  <a:pt x="728" y="4418"/>
                </a:lnTo>
                <a:lnTo>
                  <a:pt x="653" y="4660"/>
                </a:lnTo>
                <a:lnTo>
                  <a:pt x="2126" y="4660"/>
                </a:lnTo>
                <a:lnTo>
                  <a:pt x="2051" y="4418"/>
                </a:lnTo>
                <a:lnTo>
                  <a:pt x="1995" y="4157"/>
                </a:lnTo>
                <a:lnTo>
                  <a:pt x="1958" y="3915"/>
                </a:lnTo>
                <a:lnTo>
                  <a:pt x="1939" y="3673"/>
                </a:lnTo>
                <a:lnTo>
                  <a:pt x="1921" y="3225"/>
                </a:lnTo>
                <a:lnTo>
                  <a:pt x="1921" y="2890"/>
                </a:lnTo>
                <a:lnTo>
                  <a:pt x="2219" y="2890"/>
                </a:lnTo>
                <a:lnTo>
                  <a:pt x="2275" y="2871"/>
                </a:lnTo>
                <a:lnTo>
                  <a:pt x="2293" y="2815"/>
                </a:lnTo>
                <a:lnTo>
                  <a:pt x="2293" y="2591"/>
                </a:lnTo>
                <a:lnTo>
                  <a:pt x="2293" y="2573"/>
                </a:lnTo>
                <a:lnTo>
                  <a:pt x="2275" y="2535"/>
                </a:lnTo>
                <a:lnTo>
                  <a:pt x="2219" y="2517"/>
                </a:lnTo>
                <a:close/>
                <a:moveTo>
                  <a:pt x="3561" y="2591"/>
                </a:moveTo>
                <a:lnTo>
                  <a:pt x="3524" y="2610"/>
                </a:lnTo>
                <a:lnTo>
                  <a:pt x="3505" y="2629"/>
                </a:lnTo>
                <a:lnTo>
                  <a:pt x="3505" y="3449"/>
                </a:lnTo>
                <a:lnTo>
                  <a:pt x="3524" y="3486"/>
                </a:lnTo>
                <a:lnTo>
                  <a:pt x="3822" y="3673"/>
                </a:lnTo>
                <a:lnTo>
                  <a:pt x="3822" y="3896"/>
                </a:lnTo>
                <a:lnTo>
                  <a:pt x="3803" y="4194"/>
                </a:lnTo>
                <a:lnTo>
                  <a:pt x="3766" y="4586"/>
                </a:lnTo>
                <a:lnTo>
                  <a:pt x="3673" y="4996"/>
                </a:lnTo>
                <a:lnTo>
                  <a:pt x="5388" y="4996"/>
                </a:lnTo>
                <a:lnTo>
                  <a:pt x="5313" y="4586"/>
                </a:lnTo>
                <a:lnTo>
                  <a:pt x="5276" y="4194"/>
                </a:lnTo>
                <a:lnTo>
                  <a:pt x="5257" y="3896"/>
                </a:lnTo>
                <a:lnTo>
                  <a:pt x="5257" y="3673"/>
                </a:lnTo>
                <a:lnTo>
                  <a:pt x="5537" y="3486"/>
                </a:lnTo>
                <a:lnTo>
                  <a:pt x="5555" y="3449"/>
                </a:lnTo>
                <a:lnTo>
                  <a:pt x="5555" y="2629"/>
                </a:lnTo>
                <a:lnTo>
                  <a:pt x="5555" y="2610"/>
                </a:lnTo>
                <a:lnTo>
                  <a:pt x="5518" y="2591"/>
                </a:lnTo>
                <a:lnTo>
                  <a:pt x="5201" y="2591"/>
                </a:lnTo>
                <a:lnTo>
                  <a:pt x="5164" y="2610"/>
                </a:lnTo>
                <a:lnTo>
                  <a:pt x="5164" y="2629"/>
                </a:lnTo>
                <a:lnTo>
                  <a:pt x="5164" y="3001"/>
                </a:lnTo>
                <a:lnTo>
                  <a:pt x="4884" y="3001"/>
                </a:lnTo>
                <a:lnTo>
                  <a:pt x="4884" y="2629"/>
                </a:lnTo>
                <a:lnTo>
                  <a:pt x="4884" y="2610"/>
                </a:lnTo>
                <a:lnTo>
                  <a:pt x="4847" y="2591"/>
                </a:lnTo>
                <a:lnTo>
                  <a:pt x="4232" y="2591"/>
                </a:lnTo>
                <a:lnTo>
                  <a:pt x="4195" y="2610"/>
                </a:lnTo>
                <a:lnTo>
                  <a:pt x="4176" y="2629"/>
                </a:lnTo>
                <a:lnTo>
                  <a:pt x="4176" y="3001"/>
                </a:lnTo>
                <a:lnTo>
                  <a:pt x="3915" y="3001"/>
                </a:lnTo>
                <a:lnTo>
                  <a:pt x="3915" y="2629"/>
                </a:lnTo>
                <a:lnTo>
                  <a:pt x="3896" y="2610"/>
                </a:lnTo>
                <a:lnTo>
                  <a:pt x="3878" y="2591"/>
                </a:lnTo>
                <a:close/>
                <a:moveTo>
                  <a:pt x="355" y="4754"/>
                </a:moveTo>
                <a:lnTo>
                  <a:pt x="299" y="4772"/>
                </a:lnTo>
                <a:lnTo>
                  <a:pt x="280" y="4828"/>
                </a:lnTo>
                <a:lnTo>
                  <a:pt x="280" y="5145"/>
                </a:lnTo>
                <a:lnTo>
                  <a:pt x="19" y="5313"/>
                </a:lnTo>
                <a:lnTo>
                  <a:pt x="1" y="5331"/>
                </a:lnTo>
                <a:lnTo>
                  <a:pt x="1" y="5369"/>
                </a:lnTo>
                <a:lnTo>
                  <a:pt x="1" y="5853"/>
                </a:lnTo>
                <a:lnTo>
                  <a:pt x="19" y="5909"/>
                </a:lnTo>
                <a:lnTo>
                  <a:pt x="57" y="5928"/>
                </a:lnTo>
                <a:lnTo>
                  <a:pt x="2703" y="5928"/>
                </a:lnTo>
                <a:lnTo>
                  <a:pt x="2741" y="5909"/>
                </a:lnTo>
                <a:lnTo>
                  <a:pt x="2759" y="5853"/>
                </a:lnTo>
                <a:lnTo>
                  <a:pt x="2759" y="5369"/>
                </a:lnTo>
                <a:lnTo>
                  <a:pt x="2759" y="5331"/>
                </a:lnTo>
                <a:lnTo>
                  <a:pt x="2741" y="5313"/>
                </a:lnTo>
                <a:lnTo>
                  <a:pt x="2480" y="5145"/>
                </a:lnTo>
                <a:lnTo>
                  <a:pt x="2480" y="4828"/>
                </a:lnTo>
                <a:lnTo>
                  <a:pt x="2461" y="4772"/>
                </a:lnTo>
                <a:lnTo>
                  <a:pt x="2405" y="4754"/>
                </a:lnTo>
                <a:close/>
                <a:moveTo>
                  <a:pt x="3524" y="5089"/>
                </a:moveTo>
                <a:lnTo>
                  <a:pt x="3505" y="5108"/>
                </a:lnTo>
                <a:lnTo>
                  <a:pt x="3486" y="5126"/>
                </a:lnTo>
                <a:lnTo>
                  <a:pt x="3486" y="5313"/>
                </a:lnTo>
                <a:lnTo>
                  <a:pt x="3337" y="5443"/>
                </a:lnTo>
                <a:lnTo>
                  <a:pt x="3319" y="5462"/>
                </a:lnTo>
                <a:lnTo>
                  <a:pt x="3319" y="5872"/>
                </a:lnTo>
                <a:lnTo>
                  <a:pt x="3319" y="5909"/>
                </a:lnTo>
                <a:lnTo>
                  <a:pt x="3356" y="5928"/>
                </a:lnTo>
                <a:lnTo>
                  <a:pt x="5723" y="5928"/>
                </a:lnTo>
                <a:lnTo>
                  <a:pt x="5760" y="5909"/>
                </a:lnTo>
                <a:lnTo>
                  <a:pt x="5779" y="5872"/>
                </a:lnTo>
                <a:lnTo>
                  <a:pt x="5779" y="5462"/>
                </a:lnTo>
                <a:lnTo>
                  <a:pt x="5760" y="5443"/>
                </a:lnTo>
                <a:lnTo>
                  <a:pt x="5593" y="5313"/>
                </a:lnTo>
                <a:lnTo>
                  <a:pt x="5593" y="5126"/>
                </a:lnTo>
                <a:lnTo>
                  <a:pt x="5593" y="5108"/>
                </a:lnTo>
                <a:lnTo>
                  <a:pt x="5555" y="508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2318142" y="1841083"/>
            <a:ext cx="135173" cy="179826"/>
          </a:xfrm>
          <a:custGeom>
            <a:rect b="b" l="l" r="r" t="t"/>
            <a:pathLst>
              <a:path extrusionOk="0" h="5928" w="4456">
                <a:moveTo>
                  <a:pt x="2237" y="0"/>
                </a:moveTo>
                <a:lnTo>
                  <a:pt x="2069" y="19"/>
                </a:lnTo>
                <a:lnTo>
                  <a:pt x="1920" y="56"/>
                </a:lnTo>
                <a:lnTo>
                  <a:pt x="1771" y="131"/>
                </a:lnTo>
                <a:lnTo>
                  <a:pt x="1640" y="243"/>
                </a:lnTo>
                <a:lnTo>
                  <a:pt x="1547" y="355"/>
                </a:lnTo>
                <a:lnTo>
                  <a:pt x="1473" y="504"/>
                </a:lnTo>
                <a:lnTo>
                  <a:pt x="1417" y="653"/>
                </a:lnTo>
                <a:lnTo>
                  <a:pt x="1398" y="821"/>
                </a:lnTo>
                <a:lnTo>
                  <a:pt x="1417" y="988"/>
                </a:lnTo>
                <a:lnTo>
                  <a:pt x="1473" y="1156"/>
                </a:lnTo>
                <a:lnTo>
                  <a:pt x="1547" y="1287"/>
                </a:lnTo>
                <a:lnTo>
                  <a:pt x="1640" y="1417"/>
                </a:lnTo>
                <a:lnTo>
                  <a:pt x="1771" y="1529"/>
                </a:lnTo>
                <a:lnTo>
                  <a:pt x="1920" y="1603"/>
                </a:lnTo>
                <a:lnTo>
                  <a:pt x="2069" y="1641"/>
                </a:lnTo>
                <a:lnTo>
                  <a:pt x="2237" y="1659"/>
                </a:lnTo>
                <a:lnTo>
                  <a:pt x="2405" y="1641"/>
                </a:lnTo>
                <a:lnTo>
                  <a:pt x="2554" y="1603"/>
                </a:lnTo>
                <a:lnTo>
                  <a:pt x="2703" y="1529"/>
                </a:lnTo>
                <a:lnTo>
                  <a:pt x="2833" y="1417"/>
                </a:lnTo>
                <a:lnTo>
                  <a:pt x="2927" y="1287"/>
                </a:lnTo>
                <a:lnTo>
                  <a:pt x="3001" y="1156"/>
                </a:lnTo>
                <a:lnTo>
                  <a:pt x="3057" y="988"/>
                </a:lnTo>
                <a:lnTo>
                  <a:pt x="3076" y="821"/>
                </a:lnTo>
                <a:lnTo>
                  <a:pt x="3057" y="653"/>
                </a:lnTo>
                <a:lnTo>
                  <a:pt x="3001" y="504"/>
                </a:lnTo>
                <a:lnTo>
                  <a:pt x="2927" y="355"/>
                </a:lnTo>
                <a:lnTo>
                  <a:pt x="2833" y="243"/>
                </a:lnTo>
                <a:lnTo>
                  <a:pt x="2703" y="131"/>
                </a:lnTo>
                <a:lnTo>
                  <a:pt x="2554" y="56"/>
                </a:lnTo>
                <a:lnTo>
                  <a:pt x="2405" y="19"/>
                </a:lnTo>
                <a:lnTo>
                  <a:pt x="2237" y="0"/>
                </a:lnTo>
                <a:close/>
                <a:moveTo>
                  <a:pt x="373" y="727"/>
                </a:moveTo>
                <a:lnTo>
                  <a:pt x="317" y="746"/>
                </a:lnTo>
                <a:lnTo>
                  <a:pt x="243" y="765"/>
                </a:lnTo>
                <a:lnTo>
                  <a:pt x="168" y="783"/>
                </a:lnTo>
                <a:lnTo>
                  <a:pt x="112" y="839"/>
                </a:lnTo>
                <a:lnTo>
                  <a:pt x="75" y="895"/>
                </a:lnTo>
                <a:lnTo>
                  <a:pt x="37" y="970"/>
                </a:lnTo>
                <a:lnTo>
                  <a:pt x="19" y="1026"/>
                </a:lnTo>
                <a:lnTo>
                  <a:pt x="0" y="1100"/>
                </a:lnTo>
                <a:lnTo>
                  <a:pt x="19" y="1175"/>
                </a:lnTo>
                <a:lnTo>
                  <a:pt x="37" y="1249"/>
                </a:lnTo>
                <a:lnTo>
                  <a:pt x="75" y="1305"/>
                </a:lnTo>
                <a:lnTo>
                  <a:pt x="112" y="1361"/>
                </a:lnTo>
                <a:lnTo>
                  <a:pt x="1212" y="2461"/>
                </a:lnTo>
                <a:lnTo>
                  <a:pt x="1212" y="5555"/>
                </a:lnTo>
                <a:lnTo>
                  <a:pt x="1230" y="5630"/>
                </a:lnTo>
                <a:lnTo>
                  <a:pt x="1249" y="5704"/>
                </a:lnTo>
                <a:lnTo>
                  <a:pt x="1286" y="5760"/>
                </a:lnTo>
                <a:lnTo>
                  <a:pt x="1324" y="5816"/>
                </a:lnTo>
                <a:lnTo>
                  <a:pt x="1380" y="5872"/>
                </a:lnTo>
                <a:lnTo>
                  <a:pt x="1435" y="5891"/>
                </a:lnTo>
                <a:lnTo>
                  <a:pt x="1510" y="5928"/>
                </a:lnTo>
                <a:lnTo>
                  <a:pt x="1957" y="5928"/>
                </a:lnTo>
                <a:lnTo>
                  <a:pt x="2032" y="5909"/>
                </a:lnTo>
                <a:lnTo>
                  <a:pt x="2088" y="5872"/>
                </a:lnTo>
                <a:lnTo>
                  <a:pt x="2125" y="5816"/>
                </a:lnTo>
                <a:lnTo>
                  <a:pt x="2144" y="5742"/>
                </a:lnTo>
                <a:lnTo>
                  <a:pt x="2144" y="4250"/>
                </a:lnTo>
                <a:lnTo>
                  <a:pt x="2330" y="4250"/>
                </a:lnTo>
                <a:lnTo>
                  <a:pt x="2330" y="5742"/>
                </a:lnTo>
                <a:lnTo>
                  <a:pt x="2349" y="5816"/>
                </a:lnTo>
                <a:lnTo>
                  <a:pt x="2386" y="5872"/>
                </a:lnTo>
                <a:lnTo>
                  <a:pt x="2442" y="5909"/>
                </a:lnTo>
                <a:lnTo>
                  <a:pt x="2517" y="5928"/>
                </a:lnTo>
                <a:lnTo>
                  <a:pt x="2964" y="5928"/>
                </a:lnTo>
                <a:lnTo>
                  <a:pt x="3038" y="5891"/>
                </a:lnTo>
                <a:lnTo>
                  <a:pt x="3094" y="5872"/>
                </a:lnTo>
                <a:lnTo>
                  <a:pt x="3150" y="5816"/>
                </a:lnTo>
                <a:lnTo>
                  <a:pt x="3188" y="5760"/>
                </a:lnTo>
                <a:lnTo>
                  <a:pt x="3225" y="5704"/>
                </a:lnTo>
                <a:lnTo>
                  <a:pt x="3244" y="5630"/>
                </a:lnTo>
                <a:lnTo>
                  <a:pt x="3262" y="5555"/>
                </a:lnTo>
                <a:lnTo>
                  <a:pt x="3262" y="2461"/>
                </a:lnTo>
                <a:lnTo>
                  <a:pt x="4362" y="1361"/>
                </a:lnTo>
                <a:lnTo>
                  <a:pt x="4399" y="1305"/>
                </a:lnTo>
                <a:lnTo>
                  <a:pt x="4436" y="1249"/>
                </a:lnTo>
                <a:lnTo>
                  <a:pt x="4455" y="1175"/>
                </a:lnTo>
                <a:lnTo>
                  <a:pt x="4455" y="1100"/>
                </a:lnTo>
                <a:lnTo>
                  <a:pt x="4455" y="1026"/>
                </a:lnTo>
                <a:lnTo>
                  <a:pt x="4436" y="970"/>
                </a:lnTo>
                <a:lnTo>
                  <a:pt x="4399" y="895"/>
                </a:lnTo>
                <a:lnTo>
                  <a:pt x="4362" y="839"/>
                </a:lnTo>
                <a:lnTo>
                  <a:pt x="4306" y="783"/>
                </a:lnTo>
                <a:lnTo>
                  <a:pt x="4231" y="765"/>
                </a:lnTo>
                <a:lnTo>
                  <a:pt x="4157" y="746"/>
                </a:lnTo>
                <a:lnTo>
                  <a:pt x="4101" y="727"/>
                </a:lnTo>
                <a:lnTo>
                  <a:pt x="4026" y="746"/>
                </a:lnTo>
                <a:lnTo>
                  <a:pt x="3952" y="765"/>
                </a:lnTo>
                <a:lnTo>
                  <a:pt x="3896" y="783"/>
                </a:lnTo>
                <a:lnTo>
                  <a:pt x="3821" y="839"/>
                </a:lnTo>
                <a:lnTo>
                  <a:pt x="2833" y="1846"/>
                </a:lnTo>
                <a:lnTo>
                  <a:pt x="1640" y="1846"/>
                </a:lnTo>
                <a:lnTo>
                  <a:pt x="634" y="839"/>
                </a:lnTo>
                <a:lnTo>
                  <a:pt x="578" y="783"/>
                </a:lnTo>
                <a:lnTo>
                  <a:pt x="522" y="765"/>
                </a:lnTo>
                <a:lnTo>
                  <a:pt x="448" y="746"/>
                </a:lnTo>
                <a:lnTo>
                  <a:pt x="373" y="72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1813762" y="1841083"/>
            <a:ext cx="225086" cy="179826"/>
          </a:xfrm>
          <a:custGeom>
            <a:rect b="b" l="l" r="r" t="t"/>
            <a:pathLst>
              <a:path extrusionOk="0" h="5928" w="7420">
                <a:moveTo>
                  <a:pt x="1492" y="3710"/>
                </a:moveTo>
                <a:lnTo>
                  <a:pt x="224" y="4250"/>
                </a:lnTo>
                <a:lnTo>
                  <a:pt x="131" y="4306"/>
                </a:lnTo>
                <a:lnTo>
                  <a:pt x="56" y="4381"/>
                </a:lnTo>
                <a:lnTo>
                  <a:pt x="19" y="4474"/>
                </a:lnTo>
                <a:lnTo>
                  <a:pt x="0" y="4586"/>
                </a:lnTo>
                <a:lnTo>
                  <a:pt x="0" y="5742"/>
                </a:lnTo>
                <a:lnTo>
                  <a:pt x="19" y="5816"/>
                </a:lnTo>
                <a:lnTo>
                  <a:pt x="56" y="5872"/>
                </a:lnTo>
                <a:lnTo>
                  <a:pt x="112" y="5928"/>
                </a:lnTo>
                <a:lnTo>
                  <a:pt x="1492" y="5928"/>
                </a:lnTo>
                <a:lnTo>
                  <a:pt x="1492" y="3710"/>
                </a:lnTo>
                <a:close/>
                <a:moveTo>
                  <a:pt x="3449" y="0"/>
                </a:moveTo>
                <a:lnTo>
                  <a:pt x="3393" y="56"/>
                </a:lnTo>
                <a:lnTo>
                  <a:pt x="3356" y="112"/>
                </a:lnTo>
                <a:lnTo>
                  <a:pt x="3337" y="187"/>
                </a:lnTo>
                <a:lnTo>
                  <a:pt x="3337" y="727"/>
                </a:lnTo>
                <a:lnTo>
                  <a:pt x="2778" y="727"/>
                </a:lnTo>
                <a:lnTo>
                  <a:pt x="2703" y="746"/>
                </a:lnTo>
                <a:lnTo>
                  <a:pt x="2647" y="783"/>
                </a:lnTo>
                <a:lnTo>
                  <a:pt x="2610" y="858"/>
                </a:lnTo>
                <a:lnTo>
                  <a:pt x="2591" y="914"/>
                </a:lnTo>
                <a:lnTo>
                  <a:pt x="2591" y="1287"/>
                </a:lnTo>
                <a:lnTo>
                  <a:pt x="2610" y="1361"/>
                </a:lnTo>
                <a:lnTo>
                  <a:pt x="2647" y="1417"/>
                </a:lnTo>
                <a:lnTo>
                  <a:pt x="2703" y="1473"/>
                </a:lnTo>
                <a:lnTo>
                  <a:pt x="3337" y="1473"/>
                </a:lnTo>
                <a:lnTo>
                  <a:pt x="3337" y="2069"/>
                </a:lnTo>
                <a:lnTo>
                  <a:pt x="2032" y="2852"/>
                </a:lnTo>
                <a:lnTo>
                  <a:pt x="1958" y="2908"/>
                </a:lnTo>
                <a:lnTo>
                  <a:pt x="1902" y="2983"/>
                </a:lnTo>
                <a:lnTo>
                  <a:pt x="1864" y="3076"/>
                </a:lnTo>
                <a:lnTo>
                  <a:pt x="1846" y="3169"/>
                </a:lnTo>
                <a:lnTo>
                  <a:pt x="1846" y="5928"/>
                </a:lnTo>
                <a:lnTo>
                  <a:pt x="2964" y="5928"/>
                </a:lnTo>
                <a:lnTo>
                  <a:pt x="2964" y="4828"/>
                </a:lnTo>
                <a:lnTo>
                  <a:pt x="2983" y="4679"/>
                </a:lnTo>
                <a:lnTo>
                  <a:pt x="3020" y="4549"/>
                </a:lnTo>
                <a:lnTo>
                  <a:pt x="3095" y="4418"/>
                </a:lnTo>
                <a:lnTo>
                  <a:pt x="3169" y="4306"/>
                </a:lnTo>
                <a:lnTo>
                  <a:pt x="3281" y="4213"/>
                </a:lnTo>
                <a:lnTo>
                  <a:pt x="3393" y="4139"/>
                </a:lnTo>
                <a:lnTo>
                  <a:pt x="3523" y="4101"/>
                </a:lnTo>
                <a:lnTo>
                  <a:pt x="3673" y="4083"/>
                </a:lnTo>
                <a:lnTo>
                  <a:pt x="3840" y="4083"/>
                </a:lnTo>
                <a:lnTo>
                  <a:pt x="3971" y="4120"/>
                </a:lnTo>
                <a:lnTo>
                  <a:pt x="4101" y="4194"/>
                </a:lnTo>
                <a:lnTo>
                  <a:pt x="4232" y="4288"/>
                </a:lnTo>
                <a:lnTo>
                  <a:pt x="4325" y="4399"/>
                </a:lnTo>
                <a:lnTo>
                  <a:pt x="4399" y="4530"/>
                </a:lnTo>
                <a:lnTo>
                  <a:pt x="4437" y="4660"/>
                </a:lnTo>
                <a:lnTo>
                  <a:pt x="4455" y="4828"/>
                </a:lnTo>
                <a:lnTo>
                  <a:pt x="4455" y="5928"/>
                </a:lnTo>
                <a:lnTo>
                  <a:pt x="5574" y="5928"/>
                </a:lnTo>
                <a:lnTo>
                  <a:pt x="5574" y="3169"/>
                </a:lnTo>
                <a:lnTo>
                  <a:pt x="5555" y="3076"/>
                </a:lnTo>
                <a:lnTo>
                  <a:pt x="5518" y="2983"/>
                </a:lnTo>
                <a:lnTo>
                  <a:pt x="5462" y="2908"/>
                </a:lnTo>
                <a:lnTo>
                  <a:pt x="5387" y="2852"/>
                </a:lnTo>
                <a:lnTo>
                  <a:pt x="4083" y="2069"/>
                </a:lnTo>
                <a:lnTo>
                  <a:pt x="4083" y="1473"/>
                </a:lnTo>
                <a:lnTo>
                  <a:pt x="4716" y="1473"/>
                </a:lnTo>
                <a:lnTo>
                  <a:pt x="4772" y="1417"/>
                </a:lnTo>
                <a:lnTo>
                  <a:pt x="4810" y="1361"/>
                </a:lnTo>
                <a:lnTo>
                  <a:pt x="4828" y="1287"/>
                </a:lnTo>
                <a:lnTo>
                  <a:pt x="4828" y="914"/>
                </a:lnTo>
                <a:lnTo>
                  <a:pt x="4810" y="858"/>
                </a:lnTo>
                <a:lnTo>
                  <a:pt x="4772" y="783"/>
                </a:lnTo>
                <a:lnTo>
                  <a:pt x="4716" y="746"/>
                </a:lnTo>
                <a:lnTo>
                  <a:pt x="4642" y="727"/>
                </a:lnTo>
                <a:lnTo>
                  <a:pt x="4083" y="727"/>
                </a:lnTo>
                <a:lnTo>
                  <a:pt x="4083" y="187"/>
                </a:lnTo>
                <a:lnTo>
                  <a:pt x="4064" y="112"/>
                </a:lnTo>
                <a:lnTo>
                  <a:pt x="4027" y="56"/>
                </a:lnTo>
                <a:lnTo>
                  <a:pt x="3971" y="0"/>
                </a:lnTo>
                <a:close/>
                <a:moveTo>
                  <a:pt x="5947" y="3710"/>
                </a:moveTo>
                <a:lnTo>
                  <a:pt x="5947" y="5928"/>
                </a:lnTo>
                <a:lnTo>
                  <a:pt x="7307" y="5928"/>
                </a:lnTo>
                <a:lnTo>
                  <a:pt x="7363" y="5872"/>
                </a:lnTo>
                <a:lnTo>
                  <a:pt x="7400" y="5816"/>
                </a:lnTo>
                <a:lnTo>
                  <a:pt x="7419" y="5742"/>
                </a:lnTo>
                <a:lnTo>
                  <a:pt x="7419" y="4586"/>
                </a:lnTo>
                <a:lnTo>
                  <a:pt x="7400" y="4474"/>
                </a:lnTo>
                <a:lnTo>
                  <a:pt x="7363" y="4381"/>
                </a:lnTo>
                <a:lnTo>
                  <a:pt x="7289" y="4306"/>
                </a:lnTo>
                <a:lnTo>
                  <a:pt x="7195" y="4250"/>
                </a:lnTo>
                <a:lnTo>
                  <a:pt x="5947" y="37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1378363" y="1841083"/>
            <a:ext cx="203032" cy="179826"/>
          </a:xfrm>
          <a:custGeom>
            <a:rect b="b" l="l" r="r" t="t"/>
            <a:pathLst>
              <a:path extrusionOk="0" h="5928" w="6693">
                <a:moveTo>
                  <a:pt x="4717" y="0"/>
                </a:moveTo>
                <a:lnTo>
                  <a:pt x="4493" y="38"/>
                </a:lnTo>
                <a:lnTo>
                  <a:pt x="4269" y="94"/>
                </a:lnTo>
                <a:lnTo>
                  <a:pt x="4064" y="168"/>
                </a:lnTo>
                <a:lnTo>
                  <a:pt x="3878" y="261"/>
                </a:lnTo>
                <a:lnTo>
                  <a:pt x="3691" y="373"/>
                </a:lnTo>
                <a:lnTo>
                  <a:pt x="3524" y="504"/>
                </a:lnTo>
                <a:lnTo>
                  <a:pt x="3356" y="653"/>
                </a:lnTo>
                <a:lnTo>
                  <a:pt x="3225" y="802"/>
                </a:lnTo>
                <a:lnTo>
                  <a:pt x="3095" y="970"/>
                </a:lnTo>
                <a:lnTo>
                  <a:pt x="2983" y="1156"/>
                </a:lnTo>
                <a:lnTo>
                  <a:pt x="2890" y="1361"/>
                </a:lnTo>
                <a:lnTo>
                  <a:pt x="2815" y="1566"/>
                </a:lnTo>
                <a:lnTo>
                  <a:pt x="2759" y="1771"/>
                </a:lnTo>
                <a:lnTo>
                  <a:pt x="2722" y="1995"/>
                </a:lnTo>
                <a:lnTo>
                  <a:pt x="2704" y="2219"/>
                </a:lnTo>
                <a:lnTo>
                  <a:pt x="2741" y="2517"/>
                </a:lnTo>
                <a:lnTo>
                  <a:pt x="2834" y="2591"/>
                </a:lnTo>
                <a:lnTo>
                  <a:pt x="2927" y="2685"/>
                </a:lnTo>
                <a:lnTo>
                  <a:pt x="3132" y="2610"/>
                </a:lnTo>
                <a:lnTo>
                  <a:pt x="3356" y="2591"/>
                </a:lnTo>
                <a:lnTo>
                  <a:pt x="3468" y="2591"/>
                </a:lnTo>
                <a:lnTo>
                  <a:pt x="3580" y="2610"/>
                </a:lnTo>
                <a:lnTo>
                  <a:pt x="3785" y="2685"/>
                </a:lnTo>
                <a:lnTo>
                  <a:pt x="3971" y="2778"/>
                </a:lnTo>
                <a:lnTo>
                  <a:pt x="4139" y="2927"/>
                </a:lnTo>
                <a:lnTo>
                  <a:pt x="4269" y="3076"/>
                </a:lnTo>
                <a:lnTo>
                  <a:pt x="4381" y="3281"/>
                </a:lnTo>
                <a:lnTo>
                  <a:pt x="4437" y="3486"/>
                </a:lnTo>
                <a:lnTo>
                  <a:pt x="4456" y="3598"/>
                </a:lnTo>
                <a:lnTo>
                  <a:pt x="4456" y="3710"/>
                </a:lnTo>
                <a:lnTo>
                  <a:pt x="4456" y="3822"/>
                </a:lnTo>
                <a:lnTo>
                  <a:pt x="4642" y="3933"/>
                </a:lnTo>
                <a:lnTo>
                  <a:pt x="4810" y="4083"/>
                </a:lnTo>
                <a:lnTo>
                  <a:pt x="4959" y="4250"/>
                </a:lnTo>
                <a:lnTo>
                  <a:pt x="5071" y="4437"/>
                </a:lnTo>
                <a:lnTo>
                  <a:pt x="5313" y="4418"/>
                </a:lnTo>
                <a:lnTo>
                  <a:pt x="5537" y="4362"/>
                </a:lnTo>
                <a:lnTo>
                  <a:pt x="5760" y="4288"/>
                </a:lnTo>
                <a:lnTo>
                  <a:pt x="5966" y="4194"/>
                </a:lnTo>
                <a:lnTo>
                  <a:pt x="6152" y="4083"/>
                </a:lnTo>
                <a:lnTo>
                  <a:pt x="6338" y="3952"/>
                </a:lnTo>
                <a:lnTo>
                  <a:pt x="6506" y="3803"/>
                </a:lnTo>
                <a:lnTo>
                  <a:pt x="6674" y="3617"/>
                </a:lnTo>
                <a:lnTo>
                  <a:pt x="6674" y="3598"/>
                </a:lnTo>
                <a:lnTo>
                  <a:pt x="6692" y="3561"/>
                </a:lnTo>
                <a:lnTo>
                  <a:pt x="6674" y="3505"/>
                </a:lnTo>
                <a:lnTo>
                  <a:pt x="6637" y="3467"/>
                </a:lnTo>
                <a:lnTo>
                  <a:pt x="6599" y="3449"/>
                </a:lnTo>
                <a:lnTo>
                  <a:pt x="6562" y="3449"/>
                </a:lnTo>
                <a:lnTo>
                  <a:pt x="6357" y="3486"/>
                </a:lnTo>
                <a:lnTo>
                  <a:pt x="6171" y="3486"/>
                </a:lnTo>
                <a:lnTo>
                  <a:pt x="5966" y="3467"/>
                </a:lnTo>
                <a:lnTo>
                  <a:pt x="5779" y="3430"/>
                </a:lnTo>
                <a:lnTo>
                  <a:pt x="5611" y="3374"/>
                </a:lnTo>
                <a:lnTo>
                  <a:pt x="5444" y="3300"/>
                </a:lnTo>
                <a:lnTo>
                  <a:pt x="5276" y="3188"/>
                </a:lnTo>
                <a:lnTo>
                  <a:pt x="5127" y="3076"/>
                </a:lnTo>
                <a:lnTo>
                  <a:pt x="4996" y="2964"/>
                </a:lnTo>
                <a:lnTo>
                  <a:pt x="4866" y="2815"/>
                </a:lnTo>
                <a:lnTo>
                  <a:pt x="4754" y="2666"/>
                </a:lnTo>
                <a:lnTo>
                  <a:pt x="4661" y="2498"/>
                </a:lnTo>
                <a:lnTo>
                  <a:pt x="4586" y="2330"/>
                </a:lnTo>
                <a:lnTo>
                  <a:pt x="4530" y="2144"/>
                </a:lnTo>
                <a:lnTo>
                  <a:pt x="4512" y="1939"/>
                </a:lnTo>
                <a:lnTo>
                  <a:pt x="4493" y="1734"/>
                </a:lnTo>
                <a:lnTo>
                  <a:pt x="4512" y="1510"/>
                </a:lnTo>
                <a:lnTo>
                  <a:pt x="4549" y="1287"/>
                </a:lnTo>
                <a:lnTo>
                  <a:pt x="4623" y="1063"/>
                </a:lnTo>
                <a:lnTo>
                  <a:pt x="4735" y="858"/>
                </a:lnTo>
                <a:lnTo>
                  <a:pt x="4866" y="671"/>
                </a:lnTo>
                <a:lnTo>
                  <a:pt x="5015" y="504"/>
                </a:lnTo>
                <a:lnTo>
                  <a:pt x="5183" y="355"/>
                </a:lnTo>
                <a:lnTo>
                  <a:pt x="5369" y="224"/>
                </a:lnTo>
                <a:lnTo>
                  <a:pt x="5406" y="205"/>
                </a:lnTo>
                <a:lnTo>
                  <a:pt x="5425" y="168"/>
                </a:lnTo>
                <a:lnTo>
                  <a:pt x="5425" y="112"/>
                </a:lnTo>
                <a:lnTo>
                  <a:pt x="5406" y="56"/>
                </a:lnTo>
                <a:lnTo>
                  <a:pt x="5350" y="38"/>
                </a:lnTo>
                <a:lnTo>
                  <a:pt x="5145" y="0"/>
                </a:lnTo>
                <a:close/>
                <a:moveTo>
                  <a:pt x="1753" y="2591"/>
                </a:moveTo>
                <a:lnTo>
                  <a:pt x="1641" y="2610"/>
                </a:lnTo>
                <a:lnTo>
                  <a:pt x="1436" y="2666"/>
                </a:lnTo>
                <a:lnTo>
                  <a:pt x="1231" y="2778"/>
                </a:lnTo>
                <a:lnTo>
                  <a:pt x="1082" y="2908"/>
                </a:lnTo>
                <a:lnTo>
                  <a:pt x="933" y="3076"/>
                </a:lnTo>
                <a:lnTo>
                  <a:pt x="840" y="3262"/>
                </a:lnTo>
                <a:lnTo>
                  <a:pt x="765" y="3467"/>
                </a:lnTo>
                <a:lnTo>
                  <a:pt x="746" y="3579"/>
                </a:lnTo>
                <a:lnTo>
                  <a:pt x="746" y="3710"/>
                </a:lnTo>
                <a:lnTo>
                  <a:pt x="765" y="3766"/>
                </a:lnTo>
                <a:lnTo>
                  <a:pt x="635" y="3822"/>
                </a:lnTo>
                <a:lnTo>
                  <a:pt x="541" y="3878"/>
                </a:lnTo>
                <a:lnTo>
                  <a:pt x="429" y="3933"/>
                </a:lnTo>
                <a:lnTo>
                  <a:pt x="336" y="4027"/>
                </a:lnTo>
                <a:lnTo>
                  <a:pt x="262" y="4101"/>
                </a:lnTo>
                <a:lnTo>
                  <a:pt x="187" y="4213"/>
                </a:lnTo>
                <a:lnTo>
                  <a:pt x="131" y="4306"/>
                </a:lnTo>
                <a:lnTo>
                  <a:pt x="75" y="4418"/>
                </a:lnTo>
                <a:lnTo>
                  <a:pt x="38" y="4530"/>
                </a:lnTo>
                <a:lnTo>
                  <a:pt x="19" y="4660"/>
                </a:lnTo>
                <a:lnTo>
                  <a:pt x="1" y="4791"/>
                </a:lnTo>
                <a:lnTo>
                  <a:pt x="19" y="4921"/>
                </a:lnTo>
                <a:lnTo>
                  <a:pt x="38" y="5052"/>
                </a:lnTo>
                <a:lnTo>
                  <a:pt x="75" y="5182"/>
                </a:lnTo>
                <a:lnTo>
                  <a:pt x="131" y="5331"/>
                </a:lnTo>
                <a:lnTo>
                  <a:pt x="187" y="5462"/>
                </a:lnTo>
                <a:lnTo>
                  <a:pt x="262" y="5574"/>
                </a:lnTo>
                <a:lnTo>
                  <a:pt x="336" y="5667"/>
                </a:lnTo>
                <a:lnTo>
                  <a:pt x="429" y="5742"/>
                </a:lnTo>
                <a:lnTo>
                  <a:pt x="541" y="5797"/>
                </a:lnTo>
                <a:lnTo>
                  <a:pt x="653" y="5853"/>
                </a:lnTo>
                <a:lnTo>
                  <a:pt x="765" y="5891"/>
                </a:lnTo>
                <a:lnTo>
                  <a:pt x="877" y="5928"/>
                </a:lnTo>
                <a:lnTo>
                  <a:pt x="4102" y="5928"/>
                </a:lnTo>
                <a:lnTo>
                  <a:pt x="4213" y="5909"/>
                </a:lnTo>
                <a:lnTo>
                  <a:pt x="4307" y="5872"/>
                </a:lnTo>
                <a:lnTo>
                  <a:pt x="4400" y="5835"/>
                </a:lnTo>
                <a:lnTo>
                  <a:pt x="4474" y="5779"/>
                </a:lnTo>
                <a:lnTo>
                  <a:pt x="4549" y="5704"/>
                </a:lnTo>
                <a:lnTo>
                  <a:pt x="4623" y="5630"/>
                </a:lnTo>
                <a:lnTo>
                  <a:pt x="4679" y="5537"/>
                </a:lnTo>
                <a:lnTo>
                  <a:pt x="4735" y="5406"/>
                </a:lnTo>
                <a:lnTo>
                  <a:pt x="4791" y="5276"/>
                </a:lnTo>
                <a:lnTo>
                  <a:pt x="4828" y="5145"/>
                </a:lnTo>
                <a:lnTo>
                  <a:pt x="4828" y="5033"/>
                </a:lnTo>
                <a:lnTo>
                  <a:pt x="4828" y="4903"/>
                </a:lnTo>
                <a:lnTo>
                  <a:pt x="4810" y="4791"/>
                </a:lnTo>
                <a:lnTo>
                  <a:pt x="4773" y="4679"/>
                </a:lnTo>
                <a:lnTo>
                  <a:pt x="4717" y="4567"/>
                </a:lnTo>
                <a:lnTo>
                  <a:pt x="4661" y="4474"/>
                </a:lnTo>
                <a:lnTo>
                  <a:pt x="4586" y="4381"/>
                </a:lnTo>
                <a:lnTo>
                  <a:pt x="4512" y="4306"/>
                </a:lnTo>
                <a:lnTo>
                  <a:pt x="4418" y="4232"/>
                </a:lnTo>
                <a:lnTo>
                  <a:pt x="4325" y="4176"/>
                </a:lnTo>
                <a:lnTo>
                  <a:pt x="4213" y="4139"/>
                </a:lnTo>
                <a:lnTo>
                  <a:pt x="4102" y="4101"/>
                </a:lnTo>
                <a:lnTo>
                  <a:pt x="3990" y="4083"/>
                </a:lnTo>
                <a:lnTo>
                  <a:pt x="4027" y="3989"/>
                </a:lnTo>
                <a:lnTo>
                  <a:pt x="4064" y="3896"/>
                </a:lnTo>
                <a:lnTo>
                  <a:pt x="4083" y="3803"/>
                </a:lnTo>
                <a:lnTo>
                  <a:pt x="4083" y="3710"/>
                </a:lnTo>
                <a:lnTo>
                  <a:pt x="4083" y="3561"/>
                </a:lnTo>
                <a:lnTo>
                  <a:pt x="4027" y="3412"/>
                </a:lnTo>
                <a:lnTo>
                  <a:pt x="3971" y="3281"/>
                </a:lnTo>
                <a:lnTo>
                  <a:pt x="3878" y="3169"/>
                </a:lnTo>
                <a:lnTo>
                  <a:pt x="3766" y="3095"/>
                </a:lnTo>
                <a:lnTo>
                  <a:pt x="3636" y="3020"/>
                </a:lnTo>
                <a:lnTo>
                  <a:pt x="3505" y="2983"/>
                </a:lnTo>
                <a:lnTo>
                  <a:pt x="3356" y="2964"/>
                </a:lnTo>
                <a:lnTo>
                  <a:pt x="3207" y="2964"/>
                </a:lnTo>
                <a:lnTo>
                  <a:pt x="3058" y="3020"/>
                </a:lnTo>
                <a:lnTo>
                  <a:pt x="2946" y="3076"/>
                </a:lnTo>
                <a:lnTo>
                  <a:pt x="2834" y="3169"/>
                </a:lnTo>
                <a:lnTo>
                  <a:pt x="2759" y="3039"/>
                </a:lnTo>
                <a:lnTo>
                  <a:pt x="2666" y="2927"/>
                </a:lnTo>
                <a:lnTo>
                  <a:pt x="2554" y="2834"/>
                </a:lnTo>
                <a:lnTo>
                  <a:pt x="2443" y="2741"/>
                </a:lnTo>
                <a:lnTo>
                  <a:pt x="2312" y="2685"/>
                </a:lnTo>
                <a:lnTo>
                  <a:pt x="2163" y="2629"/>
                </a:lnTo>
                <a:lnTo>
                  <a:pt x="2014" y="25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946939" y="1841083"/>
            <a:ext cx="179856" cy="180402"/>
          </a:xfrm>
          <a:custGeom>
            <a:rect b="b" l="l" r="r" t="t"/>
            <a:pathLst>
              <a:path extrusionOk="0" h="5947" w="5929">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3"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71" y="299"/>
                </a:lnTo>
                <a:lnTo>
                  <a:pt x="2722" y="187"/>
                </a:lnTo>
                <a:lnTo>
                  <a:pt x="2573" y="112"/>
                </a:lnTo>
                <a:lnTo>
                  <a:pt x="2405" y="38"/>
                </a:lnTo>
                <a:lnTo>
                  <a:pt x="2219" y="0"/>
                </a:lnTo>
                <a:close/>
                <a:moveTo>
                  <a:pt x="1119" y="4269"/>
                </a:moveTo>
                <a:lnTo>
                  <a:pt x="1063" y="4288"/>
                </a:lnTo>
                <a:lnTo>
                  <a:pt x="1026" y="4306"/>
                </a:lnTo>
                <a:lnTo>
                  <a:pt x="1026" y="4344"/>
                </a:lnTo>
                <a:lnTo>
                  <a:pt x="951" y="4511"/>
                </a:lnTo>
                <a:lnTo>
                  <a:pt x="877" y="4660"/>
                </a:lnTo>
                <a:lnTo>
                  <a:pt x="728" y="4903"/>
                </a:lnTo>
                <a:lnTo>
                  <a:pt x="672" y="5015"/>
                </a:lnTo>
                <a:lnTo>
                  <a:pt x="616" y="5126"/>
                </a:lnTo>
                <a:lnTo>
                  <a:pt x="560" y="5238"/>
                </a:lnTo>
                <a:lnTo>
                  <a:pt x="560" y="5350"/>
                </a:lnTo>
                <a:lnTo>
                  <a:pt x="560" y="5481"/>
                </a:lnTo>
                <a:lnTo>
                  <a:pt x="597" y="5592"/>
                </a:lnTo>
                <a:lnTo>
                  <a:pt x="653" y="5686"/>
                </a:lnTo>
                <a:lnTo>
                  <a:pt x="709" y="5760"/>
                </a:lnTo>
                <a:lnTo>
                  <a:pt x="802" y="5835"/>
                </a:lnTo>
                <a:lnTo>
                  <a:pt x="895" y="5891"/>
                </a:lnTo>
                <a:lnTo>
                  <a:pt x="1007" y="5928"/>
                </a:lnTo>
                <a:lnTo>
                  <a:pt x="1119" y="5947"/>
                </a:lnTo>
                <a:lnTo>
                  <a:pt x="1231" y="5928"/>
                </a:lnTo>
                <a:lnTo>
                  <a:pt x="1324" y="5891"/>
                </a:lnTo>
                <a:lnTo>
                  <a:pt x="1417" y="5835"/>
                </a:lnTo>
                <a:lnTo>
                  <a:pt x="1510" y="5760"/>
                </a:lnTo>
                <a:lnTo>
                  <a:pt x="1566" y="5686"/>
                </a:lnTo>
                <a:lnTo>
                  <a:pt x="1622" y="5592"/>
                </a:lnTo>
                <a:lnTo>
                  <a:pt x="1660" y="5481"/>
                </a:lnTo>
                <a:lnTo>
                  <a:pt x="1660" y="5350"/>
                </a:lnTo>
                <a:lnTo>
                  <a:pt x="1660" y="5238"/>
                </a:lnTo>
                <a:lnTo>
                  <a:pt x="1622" y="5126"/>
                </a:lnTo>
                <a:lnTo>
                  <a:pt x="1566" y="5015"/>
                </a:lnTo>
                <a:lnTo>
                  <a:pt x="1492" y="4903"/>
                </a:lnTo>
                <a:lnTo>
                  <a:pt x="1343" y="4660"/>
                </a:lnTo>
                <a:lnTo>
                  <a:pt x="1268" y="4511"/>
                </a:lnTo>
                <a:lnTo>
                  <a:pt x="1212" y="4344"/>
                </a:lnTo>
                <a:lnTo>
                  <a:pt x="1194" y="4306"/>
                </a:lnTo>
                <a:lnTo>
                  <a:pt x="1175" y="4288"/>
                </a:lnTo>
                <a:lnTo>
                  <a:pt x="1119" y="4269"/>
                </a:lnTo>
                <a:close/>
                <a:moveTo>
                  <a:pt x="2964" y="4269"/>
                </a:moveTo>
                <a:lnTo>
                  <a:pt x="2908" y="4288"/>
                </a:lnTo>
                <a:lnTo>
                  <a:pt x="2890" y="4306"/>
                </a:lnTo>
                <a:lnTo>
                  <a:pt x="2871" y="4344"/>
                </a:lnTo>
                <a:lnTo>
                  <a:pt x="2815" y="4511"/>
                </a:lnTo>
                <a:lnTo>
                  <a:pt x="2741" y="4660"/>
                </a:lnTo>
                <a:lnTo>
                  <a:pt x="2592" y="4903"/>
                </a:lnTo>
                <a:lnTo>
                  <a:pt x="2517" y="5015"/>
                </a:lnTo>
                <a:lnTo>
                  <a:pt x="2461" y="5126"/>
                </a:lnTo>
                <a:lnTo>
                  <a:pt x="2424" y="5238"/>
                </a:lnTo>
                <a:lnTo>
                  <a:pt x="2405" y="5350"/>
                </a:lnTo>
                <a:lnTo>
                  <a:pt x="2424" y="5481"/>
                </a:lnTo>
                <a:lnTo>
                  <a:pt x="2461" y="5592"/>
                </a:lnTo>
                <a:lnTo>
                  <a:pt x="2498" y="5686"/>
                </a:lnTo>
                <a:lnTo>
                  <a:pt x="2573" y="5760"/>
                </a:lnTo>
                <a:lnTo>
                  <a:pt x="2647" y="5835"/>
                </a:lnTo>
                <a:lnTo>
                  <a:pt x="2759" y="5891"/>
                </a:lnTo>
                <a:lnTo>
                  <a:pt x="2852" y="5928"/>
                </a:lnTo>
                <a:lnTo>
                  <a:pt x="2964" y="5947"/>
                </a:lnTo>
                <a:lnTo>
                  <a:pt x="3076" y="5928"/>
                </a:lnTo>
                <a:lnTo>
                  <a:pt x="3188" y="5891"/>
                </a:lnTo>
                <a:lnTo>
                  <a:pt x="3281" y="5835"/>
                </a:lnTo>
                <a:lnTo>
                  <a:pt x="3356" y="5760"/>
                </a:lnTo>
                <a:lnTo>
                  <a:pt x="3430" y="5686"/>
                </a:lnTo>
                <a:lnTo>
                  <a:pt x="3486" y="5592"/>
                </a:lnTo>
                <a:lnTo>
                  <a:pt x="3505" y="5481"/>
                </a:lnTo>
                <a:lnTo>
                  <a:pt x="3524" y="5350"/>
                </a:lnTo>
                <a:lnTo>
                  <a:pt x="3505" y="5238"/>
                </a:lnTo>
                <a:lnTo>
                  <a:pt x="3468" y="5126"/>
                </a:lnTo>
                <a:lnTo>
                  <a:pt x="3412" y="5015"/>
                </a:lnTo>
                <a:lnTo>
                  <a:pt x="3356" y="4903"/>
                </a:lnTo>
                <a:lnTo>
                  <a:pt x="3188" y="4660"/>
                </a:lnTo>
                <a:lnTo>
                  <a:pt x="3132" y="4511"/>
                </a:lnTo>
                <a:lnTo>
                  <a:pt x="3058" y="4344"/>
                </a:lnTo>
                <a:lnTo>
                  <a:pt x="3039" y="4306"/>
                </a:lnTo>
                <a:lnTo>
                  <a:pt x="3020" y="4288"/>
                </a:lnTo>
                <a:lnTo>
                  <a:pt x="2964" y="4269"/>
                </a:lnTo>
                <a:close/>
                <a:moveTo>
                  <a:pt x="4828" y="4269"/>
                </a:moveTo>
                <a:lnTo>
                  <a:pt x="4772" y="4288"/>
                </a:lnTo>
                <a:lnTo>
                  <a:pt x="4754" y="4306"/>
                </a:lnTo>
                <a:lnTo>
                  <a:pt x="4735" y="4344"/>
                </a:lnTo>
                <a:lnTo>
                  <a:pt x="4661" y="4511"/>
                </a:lnTo>
                <a:lnTo>
                  <a:pt x="4605" y="4660"/>
                </a:lnTo>
                <a:lnTo>
                  <a:pt x="4437" y="4903"/>
                </a:lnTo>
                <a:lnTo>
                  <a:pt x="4381" y="5015"/>
                </a:lnTo>
                <a:lnTo>
                  <a:pt x="4325" y="5126"/>
                </a:lnTo>
                <a:lnTo>
                  <a:pt x="4288" y="5238"/>
                </a:lnTo>
                <a:lnTo>
                  <a:pt x="4269" y="5350"/>
                </a:lnTo>
                <a:lnTo>
                  <a:pt x="4269" y="5481"/>
                </a:lnTo>
                <a:lnTo>
                  <a:pt x="4306" y="5592"/>
                </a:lnTo>
                <a:lnTo>
                  <a:pt x="4362" y="5686"/>
                </a:lnTo>
                <a:lnTo>
                  <a:pt x="4437" y="5760"/>
                </a:lnTo>
                <a:lnTo>
                  <a:pt x="4511" y="5835"/>
                </a:lnTo>
                <a:lnTo>
                  <a:pt x="4605" y="5891"/>
                </a:lnTo>
                <a:lnTo>
                  <a:pt x="4716" y="5928"/>
                </a:lnTo>
                <a:lnTo>
                  <a:pt x="4828" y="5947"/>
                </a:lnTo>
                <a:lnTo>
                  <a:pt x="4940" y="5928"/>
                </a:lnTo>
                <a:lnTo>
                  <a:pt x="5033" y="5891"/>
                </a:lnTo>
                <a:lnTo>
                  <a:pt x="5127" y="5835"/>
                </a:lnTo>
                <a:lnTo>
                  <a:pt x="5220" y="5760"/>
                </a:lnTo>
                <a:lnTo>
                  <a:pt x="5294" y="5686"/>
                </a:lnTo>
                <a:lnTo>
                  <a:pt x="5332" y="5592"/>
                </a:lnTo>
                <a:lnTo>
                  <a:pt x="5369" y="5481"/>
                </a:lnTo>
                <a:lnTo>
                  <a:pt x="5388" y="5350"/>
                </a:lnTo>
                <a:lnTo>
                  <a:pt x="5369" y="5238"/>
                </a:lnTo>
                <a:lnTo>
                  <a:pt x="5332" y="5126"/>
                </a:lnTo>
                <a:lnTo>
                  <a:pt x="5276" y="5015"/>
                </a:lnTo>
                <a:lnTo>
                  <a:pt x="5201" y="4903"/>
                </a:lnTo>
                <a:lnTo>
                  <a:pt x="5052" y="4660"/>
                </a:lnTo>
                <a:lnTo>
                  <a:pt x="4977" y="4511"/>
                </a:lnTo>
                <a:lnTo>
                  <a:pt x="4922" y="4344"/>
                </a:lnTo>
                <a:lnTo>
                  <a:pt x="4903" y="4306"/>
                </a:lnTo>
                <a:lnTo>
                  <a:pt x="4884" y="4288"/>
                </a:lnTo>
                <a:lnTo>
                  <a:pt x="4828" y="42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504200" y="1841083"/>
            <a:ext cx="179856" cy="180402"/>
          </a:xfrm>
          <a:custGeom>
            <a:rect b="b" l="l" r="r" t="t"/>
            <a:pathLst>
              <a:path extrusionOk="0" h="5947" w="5929">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4"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52" y="299"/>
                </a:lnTo>
                <a:lnTo>
                  <a:pt x="2722" y="187"/>
                </a:lnTo>
                <a:lnTo>
                  <a:pt x="2573" y="112"/>
                </a:lnTo>
                <a:lnTo>
                  <a:pt x="2405" y="38"/>
                </a:lnTo>
                <a:lnTo>
                  <a:pt x="2219" y="0"/>
                </a:lnTo>
                <a:close/>
                <a:moveTo>
                  <a:pt x="877" y="4269"/>
                </a:moveTo>
                <a:lnTo>
                  <a:pt x="821" y="4306"/>
                </a:lnTo>
                <a:lnTo>
                  <a:pt x="765" y="4362"/>
                </a:lnTo>
                <a:lnTo>
                  <a:pt x="19" y="5667"/>
                </a:lnTo>
                <a:lnTo>
                  <a:pt x="1" y="5723"/>
                </a:lnTo>
                <a:lnTo>
                  <a:pt x="1" y="5797"/>
                </a:lnTo>
                <a:lnTo>
                  <a:pt x="38" y="5872"/>
                </a:lnTo>
                <a:lnTo>
                  <a:pt x="94" y="5909"/>
                </a:lnTo>
                <a:lnTo>
                  <a:pt x="131" y="5928"/>
                </a:lnTo>
                <a:lnTo>
                  <a:pt x="187" y="5947"/>
                </a:lnTo>
                <a:lnTo>
                  <a:pt x="224" y="5928"/>
                </a:lnTo>
                <a:lnTo>
                  <a:pt x="280" y="5909"/>
                </a:lnTo>
                <a:lnTo>
                  <a:pt x="317" y="5891"/>
                </a:lnTo>
                <a:lnTo>
                  <a:pt x="336" y="5853"/>
                </a:lnTo>
                <a:lnTo>
                  <a:pt x="1082" y="4549"/>
                </a:lnTo>
                <a:lnTo>
                  <a:pt x="1119" y="4474"/>
                </a:lnTo>
                <a:lnTo>
                  <a:pt x="1100" y="4399"/>
                </a:lnTo>
                <a:lnTo>
                  <a:pt x="1082" y="4344"/>
                </a:lnTo>
                <a:lnTo>
                  <a:pt x="1026" y="4288"/>
                </a:lnTo>
                <a:lnTo>
                  <a:pt x="951" y="4269"/>
                </a:lnTo>
                <a:close/>
                <a:moveTo>
                  <a:pt x="1995" y="4269"/>
                </a:moveTo>
                <a:lnTo>
                  <a:pt x="1920" y="4306"/>
                </a:lnTo>
                <a:lnTo>
                  <a:pt x="1883" y="4362"/>
                </a:lnTo>
                <a:lnTo>
                  <a:pt x="1138" y="5667"/>
                </a:lnTo>
                <a:lnTo>
                  <a:pt x="1119" y="5723"/>
                </a:lnTo>
                <a:lnTo>
                  <a:pt x="1119" y="5797"/>
                </a:lnTo>
                <a:lnTo>
                  <a:pt x="1156" y="5872"/>
                </a:lnTo>
                <a:lnTo>
                  <a:pt x="1212" y="5909"/>
                </a:lnTo>
                <a:lnTo>
                  <a:pt x="1249" y="5928"/>
                </a:lnTo>
                <a:lnTo>
                  <a:pt x="1305" y="5947"/>
                </a:lnTo>
                <a:lnTo>
                  <a:pt x="1343" y="5928"/>
                </a:lnTo>
                <a:lnTo>
                  <a:pt x="1380" y="5909"/>
                </a:lnTo>
                <a:lnTo>
                  <a:pt x="1436" y="5891"/>
                </a:lnTo>
                <a:lnTo>
                  <a:pt x="1455" y="5853"/>
                </a:lnTo>
                <a:lnTo>
                  <a:pt x="2200" y="4549"/>
                </a:lnTo>
                <a:lnTo>
                  <a:pt x="2219" y="4474"/>
                </a:lnTo>
                <a:lnTo>
                  <a:pt x="2219" y="4399"/>
                </a:lnTo>
                <a:lnTo>
                  <a:pt x="2181" y="4344"/>
                </a:lnTo>
                <a:lnTo>
                  <a:pt x="2126" y="4288"/>
                </a:lnTo>
                <a:lnTo>
                  <a:pt x="2070" y="4269"/>
                </a:lnTo>
                <a:close/>
                <a:moveTo>
                  <a:pt x="3095" y="4269"/>
                </a:moveTo>
                <a:lnTo>
                  <a:pt x="3039" y="4306"/>
                </a:lnTo>
                <a:lnTo>
                  <a:pt x="2983" y="4362"/>
                </a:lnTo>
                <a:lnTo>
                  <a:pt x="2256" y="5667"/>
                </a:lnTo>
                <a:lnTo>
                  <a:pt x="2219" y="5723"/>
                </a:lnTo>
                <a:lnTo>
                  <a:pt x="2237" y="5797"/>
                </a:lnTo>
                <a:lnTo>
                  <a:pt x="2256" y="5872"/>
                </a:lnTo>
                <a:lnTo>
                  <a:pt x="2312" y="5909"/>
                </a:lnTo>
                <a:lnTo>
                  <a:pt x="2368" y="5928"/>
                </a:lnTo>
                <a:lnTo>
                  <a:pt x="2405" y="5947"/>
                </a:lnTo>
                <a:lnTo>
                  <a:pt x="2461" y="5928"/>
                </a:lnTo>
                <a:lnTo>
                  <a:pt x="2498" y="5909"/>
                </a:lnTo>
                <a:lnTo>
                  <a:pt x="2536" y="5891"/>
                </a:lnTo>
                <a:lnTo>
                  <a:pt x="2573" y="5853"/>
                </a:lnTo>
                <a:lnTo>
                  <a:pt x="3318" y="4549"/>
                </a:lnTo>
                <a:lnTo>
                  <a:pt x="3337" y="4474"/>
                </a:lnTo>
                <a:lnTo>
                  <a:pt x="3337" y="4399"/>
                </a:lnTo>
                <a:lnTo>
                  <a:pt x="3300" y="4344"/>
                </a:lnTo>
                <a:lnTo>
                  <a:pt x="3244" y="4288"/>
                </a:lnTo>
                <a:lnTo>
                  <a:pt x="3169" y="4269"/>
                </a:lnTo>
                <a:close/>
                <a:moveTo>
                  <a:pt x="4213" y="4269"/>
                </a:moveTo>
                <a:lnTo>
                  <a:pt x="4157" y="4306"/>
                </a:lnTo>
                <a:lnTo>
                  <a:pt x="4101" y="4362"/>
                </a:lnTo>
                <a:lnTo>
                  <a:pt x="3356" y="5667"/>
                </a:lnTo>
                <a:lnTo>
                  <a:pt x="3337" y="5723"/>
                </a:lnTo>
                <a:lnTo>
                  <a:pt x="3337" y="5797"/>
                </a:lnTo>
                <a:lnTo>
                  <a:pt x="3374" y="5872"/>
                </a:lnTo>
                <a:lnTo>
                  <a:pt x="3430" y="5909"/>
                </a:lnTo>
                <a:lnTo>
                  <a:pt x="3486" y="5928"/>
                </a:lnTo>
                <a:lnTo>
                  <a:pt x="3524" y="5947"/>
                </a:lnTo>
                <a:lnTo>
                  <a:pt x="3579" y="5928"/>
                </a:lnTo>
                <a:lnTo>
                  <a:pt x="3617" y="5909"/>
                </a:lnTo>
                <a:lnTo>
                  <a:pt x="3654" y="5891"/>
                </a:lnTo>
                <a:lnTo>
                  <a:pt x="3691" y="5853"/>
                </a:lnTo>
                <a:lnTo>
                  <a:pt x="4437" y="4549"/>
                </a:lnTo>
                <a:lnTo>
                  <a:pt x="4456" y="4474"/>
                </a:lnTo>
                <a:lnTo>
                  <a:pt x="4437" y="4399"/>
                </a:lnTo>
                <a:lnTo>
                  <a:pt x="4418" y="4344"/>
                </a:lnTo>
                <a:lnTo>
                  <a:pt x="4362" y="4288"/>
                </a:lnTo>
                <a:lnTo>
                  <a:pt x="4288" y="4269"/>
                </a:lnTo>
                <a:close/>
                <a:moveTo>
                  <a:pt x="5332" y="4269"/>
                </a:moveTo>
                <a:lnTo>
                  <a:pt x="5276" y="4306"/>
                </a:lnTo>
                <a:lnTo>
                  <a:pt x="5220" y="4362"/>
                </a:lnTo>
                <a:lnTo>
                  <a:pt x="4474" y="5667"/>
                </a:lnTo>
                <a:lnTo>
                  <a:pt x="4456" y="5723"/>
                </a:lnTo>
                <a:lnTo>
                  <a:pt x="4456" y="5797"/>
                </a:lnTo>
                <a:lnTo>
                  <a:pt x="4493" y="5872"/>
                </a:lnTo>
                <a:lnTo>
                  <a:pt x="4549" y="5909"/>
                </a:lnTo>
                <a:lnTo>
                  <a:pt x="4586" y="5928"/>
                </a:lnTo>
                <a:lnTo>
                  <a:pt x="4642" y="5947"/>
                </a:lnTo>
                <a:lnTo>
                  <a:pt x="4679" y="5928"/>
                </a:lnTo>
                <a:lnTo>
                  <a:pt x="4735" y="5909"/>
                </a:lnTo>
                <a:lnTo>
                  <a:pt x="4772" y="5891"/>
                </a:lnTo>
                <a:lnTo>
                  <a:pt x="4791" y="5853"/>
                </a:lnTo>
                <a:lnTo>
                  <a:pt x="5537" y="4549"/>
                </a:lnTo>
                <a:lnTo>
                  <a:pt x="5555" y="4474"/>
                </a:lnTo>
                <a:lnTo>
                  <a:pt x="5555" y="4399"/>
                </a:lnTo>
                <a:lnTo>
                  <a:pt x="5537" y="4344"/>
                </a:lnTo>
                <a:lnTo>
                  <a:pt x="5481" y="4288"/>
                </a:lnTo>
                <a:lnTo>
                  <a:pt x="5406" y="42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5974845" y="1399466"/>
            <a:ext cx="225055" cy="180402"/>
          </a:xfrm>
          <a:custGeom>
            <a:rect b="b" l="l" r="r" t="t"/>
            <a:pathLst>
              <a:path extrusionOk="0" h="5947" w="7419">
                <a:moveTo>
                  <a:pt x="2591" y="1622"/>
                </a:moveTo>
                <a:lnTo>
                  <a:pt x="2405" y="1641"/>
                </a:lnTo>
                <a:lnTo>
                  <a:pt x="2218" y="1697"/>
                </a:lnTo>
                <a:lnTo>
                  <a:pt x="2050" y="1790"/>
                </a:lnTo>
                <a:lnTo>
                  <a:pt x="1901" y="1921"/>
                </a:lnTo>
                <a:lnTo>
                  <a:pt x="1789" y="2051"/>
                </a:lnTo>
                <a:lnTo>
                  <a:pt x="1696" y="2219"/>
                </a:lnTo>
                <a:lnTo>
                  <a:pt x="1640" y="2405"/>
                </a:lnTo>
                <a:lnTo>
                  <a:pt x="1622" y="2610"/>
                </a:lnTo>
                <a:lnTo>
                  <a:pt x="1640" y="2778"/>
                </a:lnTo>
                <a:lnTo>
                  <a:pt x="1678" y="2946"/>
                </a:lnTo>
                <a:lnTo>
                  <a:pt x="1752" y="3095"/>
                </a:lnTo>
                <a:lnTo>
                  <a:pt x="1845" y="3225"/>
                </a:lnTo>
                <a:lnTo>
                  <a:pt x="1957" y="3337"/>
                </a:lnTo>
                <a:lnTo>
                  <a:pt x="2088" y="3430"/>
                </a:lnTo>
                <a:lnTo>
                  <a:pt x="2255" y="3505"/>
                </a:lnTo>
                <a:lnTo>
                  <a:pt x="2405" y="3561"/>
                </a:lnTo>
                <a:lnTo>
                  <a:pt x="2554" y="3486"/>
                </a:lnTo>
                <a:lnTo>
                  <a:pt x="2703" y="3430"/>
                </a:lnTo>
                <a:lnTo>
                  <a:pt x="2740" y="3225"/>
                </a:lnTo>
                <a:lnTo>
                  <a:pt x="2796" y="3058"/>
                </a:lnTo>
                <a:lnTo>
                  <a:pt x="2871" y="2871"/>
                </a:lnTo>
                <a:lnTo>
                  <a:pt x="2964" y="2722"/>
                </a:lnTo>
                <a:lnTo>
                  <a:pt x="3076" y="2573"/>
                </a:lnTo>
                <a:lnTo>
                  <a:pt x="3187" y="2424"/>
                </a:lnTo>
                <a:lnTo>
                  <a:pt x="3337" y="2312"/>
                </a:lnTo>
                <a:lnTo>
                  <a:pt x="3486" y="2200"/>
                </a:lnTo>
                <a:lnTo>
                  <a:pt x="3411" y="2088"/>
                </a:lnTo>
                <a:lnTo>
                  <a:pt x="3337" y="1977"/>
                </a:lnTo>
                <a:lnTo>
                  <a:pt x="3243" y="1865"/>
                </a:lnTo>
                <a:lnTo>
                  <a:pt x="3131" y="1790"/>
                </a:lnTo>
                <a:lnTo>
                  <a:pt x="3001" y="1716"/>
                </a:lnTo>
                <a:lnTo>
                  <a:pt x="2871" y="1678"/>
                </a:lnTo>
                <a:lnTo>
                  <a:pt x="2740" y="1641"/>
                </a:lnTo>
                <a:lnTo>
                  <a:pt x="2591" y="1622"/>
                </a:lnTo>
                <a:close/>
                <a:moveTo>
                  <a:pt x="2591" y="1"/>
                </a:moveTo>
                <a:lnTo>
                  <a:pt x="2554" y="19"/>
                </a:lnTo>
                <a:lnTo>
                  <a:pt x="2498" y="38"/>
                </a:lnTo>
                <a:lnTo>
                  <a:pt x="2460" y="57"/>
                </a:lnTo>
                <a:lnTo>
                  <a:pt x="2442" y="94"/>
                </a:lnTo>
                <a:lnTo>
                  <a:pt x="1957" y="1063"/>
                </a:lnTo>
                <a:lnTo>
                  <a:pt x="932" y="728"/>
                </a:lnTo>
                <a:lnTo>
                  <a:pt x="895" y="709"/>
                </a:lnTo>
                <a:lnTo>
                  <a:pt x="839" y="728"/>
                </a:lnTo>
                <a:lnTo>
                  <a:pt x="802" y="746"/>
                </a:lnTo>
                <a:lnTo>
                  <a:pt x="764" y="765"/>
                </a:lnTo>
                <a:lnTo>
                  <a:pt x="727" y="802"/>
                </a:lnTo>
                <a:lnTo>
                  <a:pt x="708" y="839"/>
                </a:lnTo>
                <a:lnTo>
                  <a:pt x="708" y="895"/>
                </a:lnTo>
                <a:lnTo>
                  <a:pt x="708" y="951"/>
                </a:lnTo>
                <a:lnTo>
                  <a:pt x="1062" y="1958"/>
                </a:lnTo>
                <a:lnTo>
                  <a:pt x="93" y="2443"/>
                </a:lnTo>
                <a:lnTo>
                  <a:pt x="56" y="2480"/>
                </a:lnTo>
                <a:lnTo>
                  <a:pt x="19" y="2517"/>
                </a:lnTo>
                <a:lnTo>
                  <a:pt x="0" y="2554"/>
                </a:lnTo>
                <a:lnTo>
                  <a:pt x="0" y="2610"/>
                </a:lnTo>
                <a:lnTo>
                  <a:pt x="0" y="2648"/>
                </a:lnTo>
                <a:lnTo>
                  <a:pt x="19" y="2685"/>
                </a:lnTo>
                <a:lnTo>
                  <a:pt x="56" y="2722"/>
                </a:lnTo>
                <a:lnTo>
                  <a:pt x="93" y="2759"/>
                </a:lnTo>
                <a:lnTo>
                  <a:pt x="1062" y="3244"/>
                </a:lnTo>
                <a:lnTo>
                  <a:pt x="708" y="4251"/>
                </a:lnTo>
                <a:lnTo>
                  <a:pt x="708" y="4306"/>
                </a:lnTo>
                <a:lnTo>
                  <a:pt x="708" y="4362"/>
                </a:lnTo>
                <a:lnTo>
                  <a:pt x="727" y="4400"/>
                </a:lnTo>
                <a:lnTo>
                  <a:pt x="764" y="4437"/>
                </a:lnTo>
                <a:lnTo>
                  <a:pt x="802" y="4474"/>
                </a:lnTo>
                <a:lnTo>
                  <a:pt x="839" y="4493"/>
                </a:lnTo>
                <a:lnTo>
                  <a:pt x="895" y="4493"/>
                </a:lnTo>
                <a:lnTo>
                  <a:pt x="932" y="4474"/>
                </a:lnTo>
                <a:lnTo>
                  <a:pt x="1827" y="4195"/>
                </a:lnTo>
                <a:lnTo>
                  <a:pt x="1939" y="3990"/>
                </a:lnTo>
                <a:lnTo>
                  <a:pt x="2088" y="3803"/>
                </a:lnTo>
                <a:lnTo>
                  <a:pt x="1976" y="3747"/>
                </a:lnTo>
                <a:lnTo>
                  <a:pt x="1883" y="3691"/>
                </a:lnTo>
                <a:lnTo>
                  <a:pt x="1771" y="3617"/>
                </a:lnTo>
                <a:lnTo>
                  <a:pt x="1678" y="3524"/>
                </a:lnTo>
                <a:lnTo>
                  <a:pt x="1584" y="3430"/>
                </a:lnTo>
                <a:lnTo>
                  <a:pt x="1510" y="3319"/>
                </a:lnTo>
                <a:lnTo>
                  <a:pt x="1454" y="3207"/>
                </a:lnTo>
                <a:lnTo>
                  <a:pt x="1398" y="3095"/>
                </a:lnTo>
                <a:lnTo>
                  <a:pt x="1342" y="2964"/>
                </a:lnTo>
                <a:lnTo>
                  <a:pt x="1323" y="2853"/>
                </a:lnTo>
                <a:lnTo>
                  <a:pt x="1305" y="2722"/>
                </a:lnTo>
                <a:lnTo>
                  <a:pt x="1305" y="2610"/>
                </a:lnTo>
                <a:lnTo>
                  <a:pt x="1305" y="2480"/>
                </a:lnTo>
                <a:lnTo>
                  <a:pt x="1323" y="2349"/>
                </a:lnTo>
                <a:lnTo>
                  <a:pt x="1342" y="2237"/>
                </a:lnTo>
                <a:lnTo>
                  <a:pt x="1398" y="2107"/>
                </a:lnTo>
                <a:lnTo>
                  <a:pt x="1454" y="1995"/>
                </a:lnTo>
                <a:lnTo>
                  <a:pt x="1510" y="1883"/>
                </a:lnTo>
                <a:lnTo>
                  <a:pt x="1584" y="1790"/>
                </a:lnTo>
                <a:lnTo>
                  <a:pt x="1678" y="1678"/>
                </a:lnTo>
                <a:lnTo>
                  <a:pt x="1771" y="1604"/>
                </a:lnTo>
                <a:lnTo>
                  <a:pt x="1883" y="1511"/>
                </a:lnTo>
                <a:lnTo>
                  <a:pt x="1994" y="1455"/>
                </a:lnTo>
                <a:lnTo>
                  <a:pt x="2106" y="1399"/>
                </a:lnTo>
                <a:lnTo>
                  <a:pt x="2218" y="1361"/>
                </a:lnTo>
                <a:lnTo>
                  <a:pt x="2349" y="1324"/>
                </a:lnTo>
                <a:lnTo>
                  <a:pt x="2479" y="1305"/>
                </a:lnTo>
                <a:lnTo>
                  <a:pt x="2721" y="1305"/>
                </a:lnTo>
                <a:lnTo>
                  <a:pt x="2852" y="1324"/>
                </a:lnTo>
                <a:lnTo>
                  <a:pt x="2964" y="1361"/>
                </a:lnTo>
                <a:lnTo>
                  <a:pt x="3076" y="1399"/>
                </a:lnTo>
                <a:lnTo>
                  <a:pt x="3206" y="1455"/>
                </a:lnTo>
                <a:lnTo>
                  <a:pt x="3318" y="1511"/>
                </a:lnTo>
                <a:lnTo>
                  <a:pt x="3411" y="1604"/>
                </a:lnTo>
                <a:lnTo>
                  <a:pt x="3523" y="1678"/>
                </a:lnTo>
                <a:lnTo>
                  <a:pt x="3597" y="1771"/>
                </a:lnTo>
                <a:lnTo>
                  <a:pt x="3653" y="1865"/>
                </a:lnTo>
                <a:lnTo>
                  <a:pt x="3765" y="2070"/>
                </a:lnTo>
                <a:lnTo>
                  <a:pt x="3952" y="2014"/>
                </a:lnTo>
                <a:lnTo>
                  <a:pt x="4138" y="1977"/>
                </a:lnTo>
                <a:lnTo>
                  <a:pt x="4474" y="951"/>
                </a:lnTo>
                <a:lnTo>
                  <a:pt x="4492" y="895"/>
                </a:lnTo>
                <a:lnTo>
                  <a:pt x="4474" y="839"/>
                </a:lnTo>
                <a:lnTo>
                  <a:pt x="4455" y="802"/>
                </a:lnTo>
                <a:lnTo>
                  <a:pt x="4436" y="765"/>
                </a:lnTo>
                <a:lnTo>
                  <a:pt x="4399" y="746"/>
                </a:lnTo>
                <a:lnTo>
                  <a:pt x="4343" y="728"/>
                </a:lnTo>
                <a:lnTo>
                  <a:pt x="4306" y="709"/>
                </a:lnTo>
                <a:lnTo>
                  <a:pt x="4250" y="728"/>
                </a:lnTo>
                <a:lnTo>
                  <a:pt x="3225" y="1063"/>
                </a:lnTo>
                <a:lnTo>
                  <a:pt x="2759" y="94"/>
                </a:lnTo>
                <a:lnTo>
                  <a:pt x="2721" y="57"/>
                </a:lnTo>
                <a:lnTo>
                  <a:pt x="2684" y="38"/>
                </a:lnTo>
                <a:lnTo>
                  <a:pt x="2647" y="19"/>
                </a:lnTo>
                <a:lnTo>
                  <a:pt x="2591" y="1"/>
                </a:lnTo>
                <a:close/>
                <a:moveTo>
                  <a:pt x="4231" y="2331"/>
                </a:moveTo>
                <a:lnTo>
                  <a:pt x="4101" y="2349"/>
                </a:lnTo>
                <a:lnTo>
                  <a:pt x="3970" y="2387"/>
                </a:lnTo>
                <a:lnTo>
                  <a:pt x="3858" y="2443"/>
                </a:lnTo>
                <a:lnTo>
                  <a:pt x="3747" y="2480"/>
                </a:lnTo>
                <a:lnTo>
                  <a:pt x="3635" y="2554"/>
                </a:lnTo>
                <a:lnTo>
                  <a:pt x="3542" y="2629"/>
                </a:lnTo>
                <a:lnTo>
                  <a:pt x="3448" y="2703"/>
                </a:lnTo>
                <a:lnTo>
                  <a:pt x="3355" y="2797"/>
                </a:lnTo>
                <a:lnTo>
                  <a:pt x="3281" y="2909"/>
                </a:lnTo>
                <a:lnTo>
                  <a:pt x="3225" y="3020"/>
                </a:lnTo>
                <a:lnTo>
                  <a:pt x="3169" y="3132"/>
                </a:lnTo>
                <a:lnTo>
                  <a:pt x="3113" y="3244"/>
                </a:lnTo>
                <a:lnTo>
                  <a:pt x="3094" y="3375"/>
                </a:lnTo>
                <a:lnTo>
                  <a:pt x="3057" y="3505"/>
                </a:lnTo>
                <a:lnTo>
                  <a:pt x="3057" y="3635"/>
                </a:lnTo>
                <a:lnTo>
                  <a:pt x="3076" y="3729"/>
                </a:lnTo>
                <a:lnTo>
                  <a:pt x="2852" y="3766"/>
                </a:lnTo>
                <a:lnTo>
                  <a:pt x="2666" y="3841"/>
                </a:lnTo>
                <a:lnTo>
                  <a:pt x="2479" y="3952"/>
                </a:lnTo>
                <a:lnTo>
                  <a:pt x="2330" y="4083"/>
                </a:lnTo>
                <a:lnTo>
                  <a:pt x="2200" y="4251"/>
                </a:lnTo>
                <a:lnTo>
                  <a:pt x="2106" y="4437"/>
                </a:lnTo>
                <a:lnTo>
                  <a:pt x="2050" y="4642"/>
                </a:lnTo>
                <a:lnTo>
                  <a:pt x="2032" y="4866"/>
                </a:lnTo>
                <a:lnTo>
                  <a:pt x="2050" y="4978"/>
                </a:lnTo>
                <a:lnTo>
                  <a:pt x="2069" y="5089"/>
                </a:lnTo>
                <a:lnTo>
                  <a:pt x="2144" y="5294"/>
                </a:lnTo>
                <a:lnTo>
                  <a:pt x="2237" y="5481"/>
                </a:lnTo>
                <a:lnTo>
                  <a:pt x="2386" y="5630"/>
                </a:lnTo>
                <a:lnTo>
                  <a:pt x="2554" y="5760"/>
                </a:lnTo>
                <a:lnTo>
                  <a:pt x="2740" y="5872"/>
                </a:lnTo>
                <a:lnTo>
                  <a:pt x="2945" y="5928"/>
                </a:lnTo>
                <a:lnTo>
                  <a:pt x="3169" y="5947"/>
                </a:lnTo>
                <a:lnTo>
                  <a:pt x="6300" y="5947"/>
                </a:lnTo>
                <a:lnTo>
                  <a:pt x="6524" y="5928"/>
                </a:lnTo>
                <a:lnTo>
                  <a:pt x="6729" y="5872"/>
                </a:lnTo>
                <a:lnTo>
                  <a:pt x="6915" y="5760"/>
                </a:lnTo>
                <a:lnTo>
                  <a:pt x="7083" y="5630"/>
                </a:lnTo>
                <a:lnTo>
                  <a:pt x="7214" y="5481"/>
                </a:lnTo>
                <a:lnTo>
                  <a:pt x="7325" y="5294"/>
                </a:lnTo>
                <a:lnTo>
                  <a:pt x="7400" y="5089"/>
                </a:lnTo>
                <a:lnTo>
                  <a:pt x="7419" y="4978"/>
                </a:lnTo>
                <a:lnTo>
                  <a:pt x="7419" y="4866"/>
                </a:lnTo>
                <a:lnTo>
                  <a:pt x="7419" y="4679"/>
                </a:lnTo>
                <a:lnTo>
                  <a:pt x="7381" y="4512"/>
                </a:lnTo>
                <a:lnTo>
                  <a:pt x="7307" y="4344"/>
                </a:lnTo>
                <a:lnTo>
                  <a:pt x="7214" y="4195"/>
                </a:lnTo>
                <a:lnTo>
                  <a:pt x="7102" y="4064"/>
                </a:lnTo>
                <a:lnTo>
                  <a:pt x="6971" y="3952"/>
                </a:lnTo>
                <a:lnTo>
                  <a:pt x="6822" y="3859"/>
                </a:lnTo>
                <a:lnTo>
                  <a:pt x="6673" y="3785"/>
                </a:lnTo>
                <a:lnTo>
                  <a:pt x="6673" y="3729"/>
                </a:lnTo>
                <a:lnTo>
                  <a:pt x="6673" y="3580"/>
                </a:lnTo>
                <a:lnTo>
                  <a:pt x="6617" y="3430"/>
                </a:lnTo>
                <a:lnTo>
                  <a:pt x="6561" y="3300"/>
                </a:lnTo>
                <a:lnTo>
                  <a:pt x="6468" y="3207"/>
                </a:lnTo>
                <a:lnTo>
                  <a:pt x="6356" y="3114"/>
                </a:lnTo>
                <a:lnTo>
                  <a:pt x="6226" y="3039"/>
                </a:lnTo>
                <a:lnTo>
                  <a:pt x="6077" y="3002"/>
                </a:lnTo>
                <a:lnTo>
                  <a:pt x="5927" y="2983"/>
                </a:lnTo>
                <a:lnTo>
                  <a:pt x="5834" y="2983"/>
                </a:lnTo>
                <a:lnTo>
                  <a:pt x="5722" y="3020"/>
                </a:lnTo>
                <a:lnTo>
                  <a:pt x="5629" y="3058"/>
                </a:lnTo>
                <a:lnTo>
                  <a:pt x="5536" y="3095"/>
                </a:lnTo>
                <a:lnTo>
                  <a:pt x="5461" y="2927"/>
                </a:lnTo>
                <a:lnTo>
                  <a:pt x="5350" y="2797"/>
                </a:lnTo>
                <a:lnTo>
                  <a:pt x="5219" y="2666"/>
                </a:lnTo>
                <a:lnTo>
                  <a:pt x="5070" y="2554"/>
                </a:lnTo>
                <a:lnTo>
                  <a:pt x="4902" y="2461"/>
                </a:lnTo>
                <a:lnTo>
                  <a:pt x="4735" y="2387"/>
                </a:lnTo>
                <a:lnTo>
                  <a:pt x="4548" y="2349"/>
                </a:lnTo>
                <a:lnTo>
                  <a:pt x="4362" y="233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5512873" y="1399466"/>
            <a:ext cx="225055" cy="157803"/>
          </a:xfrm>
          <a:custGeom>
            <a:rect b="b" l="l" r="r" t="t"/>
            <a:pathLst>
              <a:path extrusionOk="0" h="5202" w="7419">
                <a:moveTo>
                  <a:pt x="5946" y="746"/>
                </a:moveTo>
                <a:lnTo>
                  <a:pt x="6095" y="765"/>
                </a:lnTo>
                <a:lnTo>
                  <a:pt x="6245" y="802"/>
                </a:lnTo>
                <a:lnTo>
                  <a:pt x="6375" y="877"/>
                </a:lnTo>
                <a:lnTo>
                  <a:pt x="6487" y="970"/>
                </a:lnTo>
                <a:lnTo>
                  <a:pt x="6561" y="1100"/>
                </a:lnTo>
                <a:lnTo>
                  <a:pt x="6636" y="1231"/>
                </a:lnTo>
                <a:lnTo>
                  <a:pt x="6673" y="1361"/>
                </a:lnTo>
                <a:lnTo>
                  <a:pt x="6692" y="1529"/>
                </a:lnTo>
                <a:lnTo>
                  <a:pt x="6655" y="1678"/>
                </a:lnTo>
                <a:lnTo>
                  <a:pt x="6617" y="1809"/>
                </a:lnTo>
                <a:lnTo>
                  <a:pt x="6543" y="1921"/>
                </a:lnTo>
                <a:lnTo>
                  <a:pt x="6450" y="2032"/>
                </a:lnTo>
                <a:lnTo>
                  <a:pt x="6338" y="2107"/>
                </a:lnTo>
                <a:lnTo>
                  <a:pt x="6207" y="2182"/>
                </a:lnTo>
                <a:lnTo>
                  <a:pt x="6077" y="2219"/>
                </a:lnTo>
                <a:lnTo>
                  <a:pt x="5928" y="2237"/>
                </a:lnTo>
                <a:lnTo>
                  <a:pt x="5574" y="2237"/>
                </a:lnTo>
                <a:lnTo>
                  <a:pt x="5574" y="746"/>
                </a:lnTo>
                <a:close/>
                <a:moveTo>
                  <a:pt x="1398" y="1"/>
                </a:moveTo>
                <a:lnTo>
                  <a:pt x="1342" y="19"/>
                </a:lnTo>
                <a:lnTo>
                  <a:pt x="1286" y="19"/>
                </a:lnTo>
                <a:lnTo>
                  <a:pt x="1193" y="94"/>
                </a:lnTo>
                <a:lnTo>
                  <a:pt x="1137" y="168"/>
                </a:lnTo>
                <a:lnTo>
                  <a:pt x="1119" y="224"/>
                </a:lnTo>
                <a:lnTo>
                  <a:pt x="1119" y="280"/>
                </a:lnTo>
                <a:lnTo>
                  <a:pt x="1119" y="2983"/>
                </a:lnTo>
                <a:lnTo>
                  <a:pt x="1119" y="3095"/>
                </a:lnTo>
                <a:lnTo>
                  <a:pt x="1137" y="3207"/>
                </a:lnTo>
                <a:lnTo>
                  <a:pt x="1212" y="3412"/>
                </a:lnTo>
                <a:lnTo>
                  <a:pt x="1305" y="3598"/>
                </a:lnTo>
                <a:lnTo>
                  <a:pt x="1436" y="3766"/>
                </a:lnTo>
                <a:lnTo>
                  <a:pt x="1603" y="3896"/>
                </a:lnTo>
                <a:lnTo>
                  <a:pt x="1790" y="4008"/>
                </a:lnTo>
                <a:lnTo>
                  <a:pt x="2013" y="4064"/>
                </a:lnTo>
                <a:lnTo>
                  <a:pt x="2125" y="4083"/>
                </a:lnTo>
                <a:lnTo>
                  <a:pt x="4567" y="4083"/>
                </a:lnTo>
                <a:lnTo>
                  <a:pt x="4679" y="4064"/>
                </a:lnTo>
                <a:lnTo>
                  <a:pt x="4884" y="4008"/>
                </a:lnTo>
                <a:lnTo>
                  <a:pt x="5089" y="3896"/>
                </a:lnTo>
                <a:lnTo>
                  <a:pt x="5238" y="3766"/>
                </a:lnTo>
                <a:lnTo>
                  <a:pt x="5387" y="3598"/>
                </a:lnTo>
                <a:lnTo>
                  <a:pt x="5480" y="3412"/>
                </a:lnTo>
                <a:lnTo>
                  <a:pt x="5555" y="3207"/>
                </a:lnTo>
                <a:lnTo>
                  <a:pt x="5574" y="3095"/>
                </a:lnTo>
                <a:lnTo>
                  <a:pt x="5574" y="2983"/>
                </a:lnTo>
                <a:lnTo>
                  <a:pt x="5928" y="2983"/>
                </a:lnTo>
                <a:lnTo>
                  <a:pt x="6077" y="2964"/>
                </a:lnTo>
                <a:lnTo>
                  <a:pt x="6226" y="2946"/>
                </a:lnTo>
                <a:lnTo>
                  <a:pt x="6356" y="2909"/>
                </a:lnTo>
                <a:lnTo>
                  <a:pt x="6506" y="2871"/>
                </a:lnTo>
                <a:lnTo>
                  <a:pt x="6636" y="2797"/>
                </a:lnTo>
                <a:lnTo>
                  <a:pt x="6748" y="2722"/>
                </a:lnTo>
                <a:lnTo>
                  <a:pt x="6860" y="2648"/>
                </a:lnTo>
                <a:lnTo>
                  <a:pt x="6972" y="2554"/>
                </a:lnTo>
                <a:lnTo>
                  <a:pt x="7065" y="2461"/>
                </a:lnTo>
                <a:lnTo>
                  <a:pt x="7158" y="2349"/>
                </a:lnTo>
                <a:lnTo>
                  <a:pt x="7233" y="2219"/>
                </a:lnTo>
                <a:lnTo>
                  <a:pt x="7288" y="2088"/>
                </a:lnTo>
                <a:lnTo>
                  <a:pt x="7344" y="1958"/>
                </a:lnTo>
                <a:lnTo>
                  <a:pt x="7382" y="1827"/>
                </a:lnTo>
                <a:lnTo>
                  <a:pt x="7419" y="1678"/>
                </a:lnTo>
                <a:lnTo>
                  <a:pt x="7419" y="1529"/>
                </a:lnTo>
                <a:lnTo>
                  <a:pt x="7419" y="1380"/>
                </a:lnTo>
                <a:lnTo>
                  <a:pt x="7400" y="1231"/>
                </a:lnTo>
                <a:lnTo>
                  <a:pt x="7363" y="1082"/>
                </a:lnTo>
                <a:lnTo>
                  <a:pt x="7326" y="933"/>
                </a:lnTo>
                <a:lnTo>
                  <a:pt x="7270" y="802"/>
                </a:lnTo>
                <a:lnTo>
                  <a:pt x="7195" y="672"/>
                </a:lnTo>
                <a:lnTo>
                  <a:pt x="7102" y="560"/>
                </a:lnTo>
                <a:lnTo>
                  <a:pt x="7009" y="448"/>
                </a:lnTo>
                <a:lnTo>
                  <a:pt x="6897" y="355"/>
                </a:lnTo>
                <a:lnTo>
                  <a:pt x="6785" y="262"/>
                </a:lnTo>
                <a:lnTo>
                  <a:pt x="6655" y="187"/>
                </a:lnTo>
                <a:lnTo>
                  <a:pt x="6524" y="131"/>
                </a:lnTo>
                <a:lnTo>
                  <a:pt x="6394" y="75"/>
                </a:lnTo>
                <a:lnTo>
                  <a:pt x="6245" y="38"/>
                </a:lnTo>
                <a:lnTo>
                  <a:pt x="6095" y="19"/>
                </a:lnTo>
                <a:lnTo>
                  <a:pt x="5946" y="1"/>
                </a:lnTo>
                <a:close/>
                <a:moveTo>
                  <a:pt x="149" y="4456"/>
                </a:moveTo>
                <a:lnTo>
                  <a:pt x="93" y="4474"/>
                </a:lnTo>
                <a:lnTo>
                  <a:pt x="56" y="4493"/>
                </a:lnTo>
                <a:lnTo>
                  <a:pt x="38" y="4530"/>
                </a:lnTo>
                <a:lnTo>
                  <a:pt x="19" y="4567"/>
                </a:lnTo>
                <a:lnTo>
                  <a:pt x="0" y="4698"/>
                </a:lnTo>
                <a:lnTo>
                  <a:pt x="38" y="4828"/>
                </a:lnTo>
                <a:lnTo>
                  <a:pt x="112" y="4959"/>
                </a:lnTo>
                <a:lnTo>
                  <a:pt x="168" y="5033"/>
                </a:lnTo>
                <a:lnTo>
                  <a:pt x="224" y="5089"/>
                </a:lnTo>
                <a:lnTo>
                  <a:pt x="298" y="5127"/>
                </a:lnTo>
                <a:lnTo>
                  <a:pt x="373" y="5164"/>
                </a:lnTo>
                <a:lnTo>
                  <a:pt x="466" y="5201"/>
                </a:lnTo>
                <a:lnTo>
                  <a:pt x="6599" y="5201"/>
                </a:lnTo>
                <a:lnTo>
                  <a:pt x="6692" y="5164"/>
                </a:lnTo>
                <a:lnTo>
                  <a:pt x="6767" y="5127"/>
                </a:lnTo>
                <a:lnTo>
                  <a:pt x="6841" y="5089"/>
                </a:lnTo>
                <a:lnTo>
                  <a:pt x="6897" y="5033"/>
                </a:lnTo>
                <a:lnTo>
                  <a:pt x="6953" y="4959"/>
                </a:lnTo>
                <a:lnTo>
                  <a:pt x="7027" y="4828"/>
                </a:lnTo>
                <a:lnTo>
                  <a:pt x="7065" y="4698"/>
                </a:lnTo>
                <a:lnTo>
                  <a:pt x="7046" y="4567"/>
                </a:lnTo>
                <a:lnTo>
                  <a:pt x="7027" y="4530"/>
                </a:lnTo>
                <a:lnTo>
                  <a:pt x="7009" y="4493"/>
                </a:lnTo>
                <a:lnTo>
                  <a:pt x="6972" y="4474"/>
                </a:lnTo>
                <a:lnTo>
                  <a:pt x="6916" y="445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5029424" y="1399466"/>
            <a:ext cx="225632" cy="179856"/>
          </a:xfrm>
          <a:custGeom>
            <a:rect b="b" l="l" r="r" t="t"/>
            <a:pathLst>
              <a:path extrusionOk="0" h="5929" w="7438">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4542001" y="1399466"/>
            <a:ext cx="179856" cy="180402"/>
          </a:xfrm>
          <a:custGeom>
            <a:rect b="b" l="l" r="r" t="t"/>
            <a:pathLst>
              <a:path extrusionOk="0" h="5947" w="5929">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4086248" y="1399466"/>
            <a:ext cx="179856" cy="157803"/>
          </a:xfrm>
          <a:custGeom>
            <a:rect b="b" l="l" r="r" t="t"/>
            <a:pathLst>
              <a:path extrusionOk="0" h="5202" w="5929">
                <a:moveTo>
                  <a:pt x="2965" y="1"/>
                </a:moveTo>
                <a:lnTo>
                  <a:pt x="2666" y="19"/>
                </a:lnTo>
                <a:lnTo>
                  <a:pt x="2368" y="57"/>
                </a:lnTo>
                <a:lnTo>
                  <a:pt x="2089" y="113"/>
                </a:lnTo>
                <a:lnTo>
                  <a:pt x="1809" y="187"/>
                </a:lnTo>
                <a:lnTo>
                  <a:pt x="1548" y="299"/>
                </a:lnTo>
                <a:lnTo>
                  <a:pt x="1306" y="411"/>
                </a:lnTo>
                <a:lnTo>
                  <a:pt x="1082" y="560"/>
                </a:lnTo>
                <a:lnTo>
                  <a:pt x="858" y="709"/>
                </a:lnTo>
                <a:lnTo>
                  <a:pt x="672" y="877"/>
                </a:lnTo>
                <a:lnTo>
                  <a:pt x="504" y="1063"/>
                </a:lnTo>
                <a:lnTo>
                  <a:pt x="355" y="1268"/>
                </a:lnTo>
                <a:lnTo>
                  <a:pt x="225" y="1473"/>
                </a:lnTo>
                <a:lnTo>
                  <a:pt x="131" y="1697"/>
                </a:lnTo>
                <a:lnTo>
                  <a:pt x="57" y="1939"/>
                </a:lnTo>
                <a:lnTo>
                  <a:pt x="20" y="2163"/>
                </a:lnTo>
                <a:lnTo>
                  <a:pt x="1" y="2424"/>
                </a:lnTo>
                <a:lnTo>
                  <a:pt x="1" y="2629"/>
                </a:lnTo>
                <a:lnTo>
                  <a:pt x="38" y="2834"/>
                </a:lnTo>
                <a:lnTo>
                  <a:pt x="94" y="3039"/>
                </a:lnTo>
                <a:lnTo>
                  <a:pt x="169" y="3244"/>
                </a:lnTo>
                <a:lnTo>
                  <a:pt x="262" y="3430"/>
                </a:lnTo>
                <a:lnTo>
                  <a:pt x="374" y="3598"/>
                </a:lnTo>
                <a:lnTo>
                  <a:pt x="504" y="3766"/>
                </a:lnTo>
                <a:lnTo>
                  <a:pt x="653" y="3934"/>
                </a:lnTo>
                <a:lnTo>
                  <a:pt x="597" y="4157"/>
                </a:lnTo>
                <a:lnTo>
                  <a:pt x="504" y="4362"/>
                </a:lnTo>
                <a:lnTo>
                  <a:pt x="392" y="4549"/>
                </a:lnTo>
                <a:lnTo>
                  <a:pt x="281" y="4698"/>
                </a:lnTo>
                <a:lnTo>
                  <a:pt x="94" y="4959"/>
                </a:lnTo>
                <a:lnTo>
                  <a:pt x="20" y="5052"/>
                </a:lnTo>
                <a:lnTo>
                  <a:pt x="1" y="5089"/>
                </a:lnTo>
                <a:lnTo>
                  <a:pt x="1" y="5145"/>
                </a:lnTo>
                <a:lnTo>
                  <a:pt x="38" y="5183"/>
                </a:lnTo>
                <a:lnTo>
                  <a:pt x="94" y="5201"/>
                </a:lnTo>
                <a:lnTo>
                  <a:pt x="374" y="5183"/>
                </a:lnTo>
                <a:lnTo>
                  <a:pt x="635" y="5145"/>
                </a:lnTo>
                <a:lnTo>
                  <a:pt x="858" y="5071"/>
                </a:lnTo>
                <a:lnTo>
                  <a:pt x="1082" y="4996"/>
                </a:lnTo>
                <a:lnTo>
                  <a:pt x="1287" y="4903"/>
                </a:lnTo>
                <a:lnTo>
                  <a:pt x="1455" y="4791"/>
                </a:lnTo>
                <a:lnTo>
                  <a:pt x="1716" y="4605"/>
                </a:lnTo>
                <a:lnTo>
                  <a:pt x="2014" y="4698"/>
                </a:lnTo>
                <a:lnTo>
                  <a:pt x="2312" y="4772"/>
                </a:lnTo>
                <a:lnTo>
                  <a:pt x="2629" y="4810"/>
                </a:lnTo>
                <a:lnTo>
                  <a:pt x="2965" y="4828"/>
                </a:lnTo>
                <a:lnTo>
                  <a:pt x="3263" y="4810"/>
                </a:lnTo>
                <a:lnTo>
                  <a:pt x="3561" y="4791"/>
                </a:lnTo>
                <a:lnTo>
                  <a:pt x="3841" y="4717"/>
                </a:lnTo>
                <a:lnTo>
                  <a:pt x="4120" y="4642"/>
                </a:lnTo>
                <a:lnTo>
                  <a:pt x="4381" y="4549"/>
                </a:lnTo>
                <a:lnTo>
                  <a:pt x="4624" y="4418"/>
                </a:lnTo>
                <a:lnTo>
                  <a:pt x="4847" y="4288"/>
                </a:lnTo>
                <a:lnTo>
                  <a:pt x="5071" y="4120"/>
                </a:lnTo>
                <a:lnTo>
                  <a:pt x="5257" y="3952"/>
                </a:lnTo>
                <a:lnTo>
                  <a:pt x="5425" y="3766"/>
                </a:lnTo>
                <a:lnTo>
                  <a:pt x="5574" y="3561"/>
                </a:lnTo>
                <a:lnTo>
                  <a:pt x="5705" y="3356"/>
                </a:lnTo>
                <a:lnTo>
                  <a:pt x="5798" y="3132"/>
                </a:lnTo>
                <a:lnTo>
                  <a:pt x="5873" y="2909"/>
                </a:lnTo>
                <a:lnTo>
                  <a:pt x="5928" y="2666"/>
                </a:lnTo>
                <a:lnTo>
                  <a:pt x="5928" y="2424"/>
                </a:lnTo>
                <a:lnTo>
                  <a:pt x="5928" y="2163"/>
                </a:lnTo>
                <a:lnTo>
                  <a:pt x="5873" y="1939"/>
                </a:lnTo>
                <a:lnTo>
                  <a:pt x="5798" y="1697"/>
                </a:lnTo>
                <a:lnTo>
                  <a:pt x="5705" y="1473"/>
                </a:lnTo>
                <a:lnTo>
                  <a:pt x="5574" y="1268"/>
                </a:lnTo>
                <a:lnTo>
                  <a:pt x="5425" y="1063"/>
                </a:lnTo>
                <a:lnTo>
                  <a:pt x="5257" y="877"/>
                </a:lnTo>
                <a:lnTo>
                  <a:pt x="5071" y="709"/>
                </a:lnTo>
                <a:lnTo>
                  <a:pt x="4847" y="560"/>
                </a:lnTo>
                <a:lnTo>
                  <a:pt x="4624" y="411"/>
                </a:lnTo>
                <a:lnTo>
                  <a:pt x="4381" y="299"/>
                </a:lnTo>
                <a:lnTo>
                  <a:pt x="4120" y="187"/>
                </a:lnTo>
                <a:lnTo>
                  <a:pt x="3841" y="113"/>
                </a:lnTo>
                <a:lnTo>
                  <a:pt x="3561" y="57"/>
                </a:lnTo>
                <a:lnTo>
                  <a:pt x="3263" y="19"/>
                </a:lnTo>
                <a:lnTo>
                  <a:pt x="2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3640687" y="1399466"/>
            <a:ext cx="203032" cy="157803"/>
          </a:xfrm>
          <a:custGeom>
            <a:rect b="b" l="l" r="r" t="t"/>
            <a:pathLst>
              <a:path extrusionOk="0" h="5202" w="6693">
                <a:moveTo>
                  <a:pt x="2424" y="1"/>
                </a:moveTo>
                <a:lnTo>
                  <a:pt x="2163" y="19"/>
                </a:lnTo>
                <a:lnTo>
                  <a:pt x="1939" y="38"/>
                </a:lnTo>
                <a:lnTo>
                  <a:pt x="1697" y="94"/>
                </a:lnTo>
                <a:lnTo>
                  <a:pt x="1473" y="150"/>
                </a:lnTo>
                <a:lnTo>
                  <a:pt x="1268" y="224"/>
                </a:lnTo>
                <a:lnTo>
                  <a:pt x="1063" y="318"/>
                </a:lnTo>
                <a:lnTo>
                  <a:pt x="877" y="429"/>
                </a:lnTo>
                <a:lnTo>
                  <a:pt x="709" y="541"/>
                </a:lnTo>
                <a:lnTo>
                  <a:pt x="560" y="672"/>
                </a:lnTo>
                <a:lnTo>
                  <a:pt x="411" y="821"/>
                </a:lnTo>
                <a:lnTo>
                  <a:pt x="299" y="970"/>
                </a:lnTo>
                <a:lnTo>
                  <a:pt x="187" y="1138"/>
                </a:lnTo>
                <a:lnTo>
                  <a:pt x="113" y="1305"/>
                </a:lnTo>
                <a:lnTo>
                  <a:pt x="57" y="1492"/>
                </a:lnTo>
                <a:lnTo>
                  <a:pt x="19" y="1678"/>
                </a:lnTo>
                <a:lnTo>
                  <a:pt x="1" y="1865"/>
                </a:lnTo>
                <a:lnTo>
                  <a:pt x="19" y="2014"/>
                </a:lnTo>
                <a:lnTo>
                  <a:pt x="38" y="2144"/>
                </a:lnTo>
                <a:lnTo>
                  <a:pt x="75" y="2293"/>
                </a:lnTo>
                <a:lnTo>
                  <a:pt x="131" y="2424"/>
                </a:lnTo>
                <a:lnTo>
                  <a:pt x="187" y="2554"/>
                </a:lnTo>
                <a:lnTo>
                  <a:pt x="262" y="2685"/>
                </a:lnTo>
                <a:lnTo>
                  <a:pt x="355" y="2815"/>
                </a:lnTo>
                <a:lnTo>
                  <a:pt x="448" y="2927"/>
                </a:lnTo>
                <a:lnTo>
                  <a:pt x="318" y="3169"/>
                </a:lnTo>
                <a:lnTo>
                  <a:pt x="187" y="3375"/>
                </a:lnTo>
                <a:lnTo>
                  <a:pt x="38" y="3561"/>
                </a:lnTo>
                <a:lnTo>
                  <a:pt x="1" y="3617"/>
                </a:lnTo>
                <a:lnTo>
                  <a:pt x="19" y="3654"/>
                </a:lnTo>
                <a:lnTo>
                  <a:pt x="57" y="3710"/>
                </a:lnTo>
                <a:lnTo>
                  <a:pt x="262" y="3710"/>
                </a:lnTo>
                <a:lnTo>
                  <a:pt x="411" y="3691"/>
                </a:lnTo>
                <a:lnTo>
                  <a:pt x="672" y="3635"/>
                </a:lnTo>
                <a:lnTo>
                  <a:pt x="914" y="3542"/>
                </a:lnTo>
                <a:lnTo>
                  <a:pt x="1119" y="3430"/>
                </a:lnTo>
                <a:lnTo>
                  <a:pt x="1417" y="3542"/>
                </a:lnTo>
                <a:lnTo>
                  <a:pt x="1734" y="3635"/>
                </a:lnTo>
                <a:lnTo>
                  <a:pt x="2070" y="3691"/>
                </a:lnTo>
                <a:lnTo>
                  <a:pt x="2424" y="3710"/>
                </a:lnTo>
                <a:lnTo>
                  <a:pt x="2666" y="3710"/>
                </a:lnTo>
                <a:lnTo>
                  <a:pt x="2909" y="3673"/>
                </a:lnTo>
                <a:lnTo>
                  <a:pt x="3132" y="3635"/>
                </a:lnTo>
                <a:lnTo>
                  <a:pt x="3356" y="3580"/>
                </a:lnTo>
                <a:lnTo>
                  <a:pt x="3561" y="3486"/>
                </a:lnTo>
                <a:lnTo>
                  <a:pt x="3766" y="3393"/>
                </a:lnTo>
                <a:lnTo>
                  <a:pt x="3952" y="3300"/>
                </a:lnTo>
                <a:lnTo>
                  <a:pt x="4120" y="3169"/>
                </a:lnTo>
                <a:lnTo>
                  <a:pt x="4288" y="3039"/>
                </a:lnTo>
                <a:lnTo>
                  <a:pt x="4418" y="2890"/>
                </a:lnTo>
                <a:lnTo>
                  <a:pt x="4549" y="2741"/>
                </a:lnTo>
                <a:lnTo>
                  <a:pt x="4642" y="2592"/>
                </a:lnTo>
                <a:lnTo>
                  <a:pt x="4717" y="2405"/>
                </a:lnTo>
                <a:lnTo>
                  <a:pt x="4791" y="2237"/>
                </a:lnTo>
                <a:lnTo>
                  <a:pt x="4810" y="2051"/>
                </a:lnTo>
                <a:lnTo>
                  <a:pt x="4828" y="1865"/>
                </a:lnTo>
                <a:lnTo>
                  <a:pt x="4810" y="1678"/>
                </a:lnTo>
                <a:lnTo>
                  <a:pt x="4791" y="1492"/>
                </a:lnTo>
                <a:lnTo>
                  <a:pt x="4717" y="1305"/>
                </a:lnTo>
                <a:lnTo>
                  <a:pt x="4642" y="1138"/>
                </a:lnTo>
                <a:lnTo>
                  <a:pt x="4549" y="970"/>
                </a:lnTo>
                <a:lnTo>
                  <a:pt x="4418" y="821"/>
                </a:lnTo>
                <a:lnTo>
                  <a:pt x="4288" y="672"/>
                </a:lnTo>
                <a:lnTo>
                  <a:pt x="4120" y="541"/>
                </a:lnTo>
                <a:lnTo>
                  <a:pt x="3952" y="429"/>
                </a:lnTo>
                <a:lnTo>
                  <a:pt x="3766" y="318"/>
                </a:lnTo>
                <a:lnTo>
                  <a:pt x="3561" y="224"/>
                </a:lnTo>
                <a:lnTo>
                  <a:pt x="3356" y="150"/>
                </a:lnTo>
                <a:lnTo>
                  <a:pt x="3132" y="94"/>
                </a:lnTo>
                <a:lnTo>
                  <a:pt x="2909" y="38"/>
                </a:lnTo>
                <a:lnTo>
                  <a:pt x="2666" y="19"/>
                </a:lnTo>
                <a:lnTo>
                  <a:pt x="2424" y="1"/>
                </a:lnTo>
                <a:close/>
                <a:moveTo>
                  <a:pt x="5183" y="1622"/>
                </a:moveTo>
                <a:lnTo>
                  <a:pt x="5201" y="1865"/>
                </a:lnTo>
                <a:lnTo>
                  <a:pt x="5183" y="2088"/>
                </a:lnTo>
                <a:lnTo>
                  <a:pt x="5145" y="2312"/>
                </a:lnTo>
                <a:lnTo>
                  <a:pt x="5071" y="2517"/>
                </a:lnTo>
                <a:lnTo>
                  <a:pt x="4978" y="2722"/>
                </a:lnTo>
                <a:lnTo>
                  <a:pt x="4866" y="2927"/>
                </a:lnTo>
                <a:lnTo>
                  <a:pt x="4735" y="3114"/>
                </a:lnTo>
                <a:lnTo>
                  <a:pt x="4568" y="3281"/>
                </a:lnTo>
                <a:lnTo>
                  <a:pt x="4381" y="3430"/>
                </a:lnTo>
                <a:lnTo>
                  <a:pt x="4195" y="3580"/>
                </a:lnTo>
                <a:lnTo>
                  <a:pt x="3971" y="3710"/>
                </a:lnTo>
                <a:lnTo>
                  <a:pt x="3747" y="3822"/>
                </a:lnTo>
                <a:lnTo>
                  <a:pt x="3505" y="3915"/>
                </a:lnTo>
                <a:lnTo>
                  <a:pt x="3244" y="3990"/>
                </a:lnTo>
                <a:lnTo>
                  <a:pt x="2983" y="4046"/>
                </a:lnTo>
                <a:lnTo>
                  <a:pt x="2704" y="4083"/>
                </a:lnTo>
                <a:lnTo>
                  <a:pt x="2238" y="4083"/>
                </a:lnTo>
                <a:lnTo>
                  <a:pt x="2051" y="4064"/>
                </a:lnTo>
                <a:lnTo>
                  <a:pt x="2126" y="4195"/>
                </a:lnTo>
                <a:lnTo>
                  <a:pt x="2219" y="4306"/>
                </a:lnTo>
                <a:lnTo>
                  <a:pt x="2312" y="4418"/>
                </a:lnTo>
                <a:lnTo>
                  <a:pt x="2405" y="4530"/>
                </a:lnTo>
                <a:lnTo>
                  <a:pt x="2648" y="4717"/>
                </a:lnTo>
                <a:lnTo>
                  <a:pt x="2927" y="4884"/>
                </a:lnTo>
                <a:lnTo>
                  <a:pt x="3225" y="5015"/>
                </a:lnTo>
                <a:lnTo>
                  <a:pt x="3561" y="5127"/>
                </a:lnTo>
                <a:lnTo>
                  <a:pt x="3915" y="5183"/>
                </a:lnTo>
                <a:lnTo>
                  <a:pt x="4269" y="5201"/>
                </a:lnTo>
                <a:lnTo>
                  <a:pt x="4623" y="5183"/>
                </a:lnTo>
                <a:lnTo>
                  <a:pt x="4959" y="5127"/>
                </a:lnTo>
                <a:lnTo>
                  <a:pt x="5276" y="5033"/>
                </a:lnTo>
                <a:lnTo>
                  <a:pt x="5574" y="4903"/>
                </a:lnTo>
                <a:lnTo>
                  <a:pt x="5779" y="5015"/>
                </a:lnTo>
                <a:lnTo>
                  <a:pt x="6021" y="5108"/>
                </a:lnTo>
                <a:lnTo>
                  <a:pt x="6282" y="5183"/>
                </a:lnTo>
                <a:lnTo>
                  <a:pt x="6432" y="5201"/>
                </a:lnTo>
                <a:lnTo>
                  <a:pt x="6599" y="5201"/>
                </a:lnTo>
                <a:lnTo>
                  <a:pt x="6655" y="5183"/>
                </a:lnTo>
                <a:lnTo>
                  <a:pt x="6674" y="5145"/>
                </a:lnTo>
                <a:lnTo>
                  <a:pt x="6692" y="5089"/>
                </a:lnTo>
                <a:lnTo>
                  <a:pt x="6655" y="5052"/>
                </a:lnTo>
                <a:lnTo>
                  <a:pt x="6506" y="4866"/>
                </a:lnTo>
                <a:lnTo>
                  <a:pt x="6376" y="4661"/>
                </a:lnTo>
                <a:lnTo>
                  <a:pt x="6245" y="4418"/>
                </a:lnTo>
                <a:lnTo>
                  <a:pt x="6338" y="4288"/>
                </a:lnTo>
                <a:lnTo>
                  <a:pt x="6432" y="4176"/>
                </a:lnTo>
                <a:lnTo>
                  <a:pt x="6506" y="4046"/>
                </a:lnTo>
                <a:lnTo>
                  <a:pt x="6562" y="3915"/>
                </a:lnTo>
                <a:lnTo>
                  <a:pt x="6618" y="3785"/>
                </a:lnTo>
                <a:lnTo>
                  <a:pt x="6655" y="3635"/>
                </a:lnTo>
                <a:lnTo>
                  <a:pt x="6674" y="3486"/>
                </a:lnTo>
                <a:lnTo>
                  <a:pt x="6692" y="3337"/>
                </a:lnTo>
                <a:lnTo>
                  <a:pt x="6674" y="3207"/>
                </a:lnTo>
                <a:lnTo>
                  <a:pt x="6655" y="3058"/>
                </a:lnTo>
                <a:lnTo>
                  <a:pt x="6618" y="2927"/>
                </a:lnTo>
                <a:lnTo>
                  <a:pt x="6581" y="2797"/>
                </a:lnTo>
                <a:lnTo>
                  <a:pt x="6525" y="2666"/>
                </a:lnTo>
                <a:lnTo>
                  <a:pt x="6450" y="2536"/>
                </a:lnTo>
                <a:lnTo>
                  <a:pt x="6357" y="2405"/>
                </a:lnTo>
                <a:lnTo>
                  <a:pt x="6264" y="2293"/>
                </a:lnTo>
                <a:lnTo>
                  <a:pt x="6171" y="2200"/>
                </a:lnTo>
                <a:lnTo>
                  <a:pt x="6040" y="2088"/>
                </a:lnTo>
                <a:lnTo>
                  <a:pt x="5798" y="1902"/>
                </a:lnTo>
                <a:lnTo>
                  <a:pt x="5500" y="1753"/>
                </a:lnTo>
                <a:lnTo>
                  <a:pt x="5183" y="162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3223975" y="1399466"/>
            <a:ext cx="174184" cy="174760"/>
          </a:xfrm>
          <a:custGeom>
            <a:rect b="b" l="l" r="r" t="t"/>
            <a:pathLst>
              <a:path extrusionOk="0" h="5761" w="5742">
                <a:moveTo>
                  <a:pt x="2945" y="2517"/>
                </a:moveTo>
                <a:lnTo>
                  <a:pt x="3001" y="2536"/>
                </a:lnTo>
                <a:lnTo>
                  <a:pt x="3076" y="2573"/>
                </a:lnTo>
                <a:lnTo>
                  <a:pt x="3132" y="2629"/>
                </a:lnTo>
                <a:lnTo>
                  <a:pt x="3188" y="2685"/>
                </a:lnTo>
                <a:lnTo>
                  <a:pt x="3206" y="2741"/>
                </a:lnTo>
                <a:lnTo>
                  <a:pt x="3244" y="2815"/>
                </a:lnTo>
                <a:lnTo>
                  <a:pt x="3244" y="2890"/>
                </a:lnTo>
                <a:lnTo>
                  <a:pt x="3244" y="2946"/>
                </a:lnTo>
                <a:lnTo>
                  <a:pt x="3206" y="3020"/>
                </a:lnTo>
                <a:lnTo>
                  <a:pt x="3188" y="3095"/>
                </a:lnTo>
                <a:lnTo>
                  <a:pt x="3132" y="3151"/>
                </a:lnTo>
                <a:lnTo>
                  <a:pt x="3076" y="3188"/>
                </a:lnTo>
                <a:lnTo>
                  <a:pt x="3001" y="3225"/>
                </a:lnTo>
                <a:lnTo>
                  <a:pt x="2945" y="3244"/>
                </a:lnTo>
                <a:lnTo>
                  <a:pt x="2796" y="3244"/>
                </a:lnTo>
                <a:lnTo>
                  <a:pt x="2740" y="3225"/>
                </a:lnTo>
                <a:lnTo>
                  <a:pt x="2666" y="3188"/>
                </a:lnTo>
                <a:lnTo>
                  <a:pt x="2610" y="3151"/>
                </a:lnTo>
                <a:lnTo>
                  <a:pt x="2554" y="3095"/>
                </a:lnTo>
                <a:lnTo>
                  <a:pt x="2535" y="3020"/>
                </a:lnTo>
                <a:lnTo>
                  <a:pt x="2498" y="2946"/>
                </a:lnTo>
                <a:lnTo>
                  <a:pt x="2498" y="2890"/>
                </a:lnTo>
                <a:lnTo>
                  <a:pt x="2498" y="2815"/>
                </a:lnTo>
                <a:lnTo>
                  <a:pt x="2535" y="2741"/>
                </a:lnTo>
                <a:lnTo>
                  <a:pt x="2554" y="2685"/>
                </a:lnTo>
                <a:lnTo>
                  <a:pt x="2610" y="2629"/>
                </a:lnTo>
                <a:lnTo>
                  <a:pt x="2666" y="2573"/>
                </a:lnTo>
                <a:lnTo>
                  <a:pt x="2740" y="2536"/>
                </a:lnTo>
                <a:lnTo>
                  <a:pt x="2796" y="2517"/>
                </a:lnTo>
                <a:close/>
                <a:moveTo>
                  <a:pt x="4101" y="1399"/>
                </a:moveTo>
                <a:lnTo>
                  <a:pt x="4026" y="1417"/>
                </a:lnTo>
                <a:lnTo>
                  <a:pt x="2349" y="2182"/>
                </a:lnTo>
                <a:lnTo>
                  <a:pt x="2293" y="2219"/>
                </a:lnTo>
                <a:lnTo>
                  <a:pt x="2256" y="2256"/>
                </a:lnTo>
                <a:lnTo>
                  <a:pt x="2200" y="2312"/>
                </a:lnTo>
                <a:lnTo>
                  <a:pt x="2181" y="2368"/>
                </a:lnTo>
                <a:lnTo>
                  <a:pt x="1398" y="4046"/>
                </a:lnTo>
                <a:lnTo>
                  <a:pt x="1380" y="4120"/>
                </a:lnTo>
                <a:lnTo>
                  <a:pt x="1398" y="4176"/>
                </a:lnTo>
                <a:lnTo>
                  <a:pt x="1417" y="4251"/>
                </a:lnTo>
                <a:lnTo>
                  <a:pt x="1454" y="4306"/>
                </a:lnTo>
                <a:lnTo>
                  <a:pt x="1510" y="4344"/>
                </a:lnTo>
                <a:lnTo>
                  <a:pt x="1566" y="4362"/>
                </a:lnTo>
                <a:lnTo>
                  <a:pt x="1641" y="4362"/>
                </a:lnTo>
                <a:lnTo>
                  <a:pt x="1715" y="4344"/>
                </a:lnTo>
                <a:lnTo>
                  <a:pt x="3393" y="3580"/>
                </a:lnTo>
                <a:lnTo>
                  <a:pt x="3449" y="3542"/>
                </a:lnTo>
                <a:lnTo>
                  <a:pt x="3486" y="3505"/>
                </a:lnTo>
                <a:lnTo>
                  <a:pt x="3542" y="3449"/>
                </a:lnTo>
                <a:lnTo>
                  <a:pt x="3560" y="3393"/>
                </a:lnTo>
                <a:lnTo>
                  <a:pt x="4343" y="1716"/>
                </a:lnTo>
                <a:lnTo>
                  <a:pt x="4362" y="1641"/>
                </a:lnTo>
                <a:lnTo>
                  <a:pt x="4343" y="1585"/>
                </a:lnTo>
                <a:lnTo>
                  <a:pt x="4325" y="1511"/>
                </a:lnTo>
                <a:lnTo>
                  <a:pt x="4287" y="1473"/>
                </a:lnTo>
                <a:lnTo>
                  <a:pt x="4231" y="1417"/>
                </a:lnTo>
                <a:lnTo>
                  <a:pt x="4176" y="1399"/>
                </a:lnTo>
                <a:close/>
                <a:moveTo>
                  <a:pt x="2871" y="560"/>
                </a:moveTo>
                <a:lnTo>
                  <a:pt x="3113" y="579"/>
                </a:lnTo>
                <a:lnTo>
                  <a:pt x="3337" y="616"/>
                </a:lnTo>
                <a:lnTo>
                  <a:pt x="3560" y="672"/>
                </a:lnTo>
                <a:lnTo>
                  <a:pt x="3765" y="746"/>
                </a:lnTo>
                <a:lnTo>
                  <a:pt x="3970" y="839"/>
                </a:lnTo>
                <a:lnTo>
                  <a:pt x="4176" y="951"/>
                </a:lnTo>
                <a:lnTo>
                  <a:pt x="4343" y="1100"/>
                </a:lnTo>
                <a:lnTo>
                  <a:pt x="4511" y="1250"/>
                </a:lnTo>
                <a:lnTo>
                  <a:pt x="4660" y="1399"/>
                </a:lnTo>
                <a:lnTo>
                  <a:pt x="4791" y="1585"/>
                </a:lnTo>
                <a:lnTo>
                  <a:pt x="4902" y="1771"/>
                </a:lnTo>
                <a:lnTo>
                  <a:pt x="5014" y="1977"/>
                </a:lnTo>
                <a:lnTo>
                  <a:pt x="5089" y="2200"/>
                </a:lnTo>
                <a:lnTo>
                  <a:pt x="5145" y="2424"/>
                </a:lnTo>
                <a:lnTo>
                  <a:pt x="5182" y="2648"/>
                </a:lnTo>
                <a:lnTo>
                  <a:pt x="5182" y="2890"/>
                </a:lnTo>
                <a:lnTo>
                  <a:pt x="5182" y="3114"/>
                </a:lnTo>
                <a:lnTo>
                  <a:pt x="5145" y="3356"/>
                </a:lnTo>
                <a:lnTo>
                  <a:pt x="5089" y="3580"/>
                </a:lnTo>
                <a:lnTo>
                  <a:pt x="5014" y="3785"/>
                </a:lnTo>
                <a:lnTo>
                  <a:pt x="4902" y="3990"/>
                </a:lnTo>
                <a:lnTo>
                  <a:pt x="4791" y="4176"/>
                </a:lnTo>
                <a:lnTo>
                  <a:pt x="4660" y="4362"/>
                </a:lnTo>
                <a:lnTo>
                  <a:pt x="4511" y="4530"/>
                </a:lnTo>
                <a:lnTo>
                  <a:pt x="4343" y="4679"/>
                </a:lnTo>
                <a:lnTo>
                  <a:pt x="4176" y="4810"/>
                </a:lnTo>
                <a:lnTo>
                  <a:pt x="3970" y="4922"/>
                </a:lnTo>
                <a:lnTo>
                  <a:pt x="3765" y="5015"/>
                </a:lnTo>
                <a:lnTo>
                  <a:pt x="3560" y="5089"/>
                </a:lnTo>
                <a:lnTo>
                  <a:pt x="3337" y="5164"/>
                </a:lnTo>
                <a:lnTo>
                  <a:pt x="3113" y="5183"/>
                </a:lnTo>
                <a:lnTo>
                  <a:pt x="2871" y="5201"/>
                </a:lnTo>
                <a:lnTo>
                  <a:pt x="2628" y="5183"/>
                </a:lnTo>
                <a:lnTo>
                  <a:pt x="2405" y="5164"/>
                </a:lnTo>
                <a:lnTo>
                  <a:pt x="2181" y="5089"/>
                </a:lnTo>
                <a:lnTo>
                  <a:pt x="1976" y="5015"/>
                </a:lnTo>
                <a:lnTo>
                  <a:pt x="1771" y="4922"/>
                </a:lnTo>
                <a:lnTo>
                  <a:pt x="1566" y="4810"/>
                </a:lnTo>
                <a:lnTo>
                  <a:pt x="1398" y="4679"/>
                </a:lnTo>
                <a:lnTo>
                  <a:pt x="1230" y="4530"/>
                </a:lnTo>
                <a:lnTo>
                  <a:pt x="1081" y="4362"/>
                </a:lnTo>
                <a:lnTo>
                  <a:pt x="951" y="4176"/>
                </a:lnTo>
                <a:lnTo>
                  <a:pt x="839" y="3990"/>
                </a:lnTo>
                <a:lnTo>
                  <a:pt x="727" y="3785"/>
                </a:lnTo>
                <a:lnTo>
                  <a:pt x="653" y="3580"/>
                </a:lnTo>
                <a:lnTo>
                  <a:pt x="597" y="3356"/>
                </a:lnTo>
                <a:lnTo>
                  <a:pt x="559" y="3114"/>
                </a:lnTo>
                <a:lnTo>
                  <a:pt x="559" y="2890"/>
                </a:lnTo>
                <a:lnTo>
                  <a:pt x="559" y="2648"/>
                </a:lnTo>
                <a:lnTo>
                  <a:pt x="597" y="2424"/>
                </a:lnTo>
                <a:lnTo>
                  <a:pt x="653" y="2200"/>
                </a:lnTo>
                <a:lnTo>
                  <a:pt x="727" y="1977"/>
                </a:lnTo>
                <a:lnTo>
                  <a:pt x="839" y="1771"/>
                </a:lnTo>
                <a:lnTo>
                  <a:pt x="951" y="1585"/>
                </a:lnTo>
                <a:lnTo>
                  <a:pt x="1081" y="1399"/>
                </a:lnTo>
                <a:lnTo>
                  <a:pt x="1230" y="1250"/>
                </a:lnTo>
                <a:lnTo>
                  <a:pt x="1398" y="1100"/>
                </a:lnTo>
                <a:lnTo>
                  <a:pt x="1566" y="951"/>
                </a:lnTo>
                <a:lnTo>
                  <a:pt x="1771" y="839"/>
                </a:lnTo>
                <a:lnTo>
                  <a:pt x="1976" y="746"/>
                </a:lnTo>
                <a:lnTo>
                  <a:pt x="2181" y="672"/>
                </a:lnTo>
                <a:lnTo>
                  <a:pt x="2405" y="616"/>
                </a:lnTo>
                <a:lnTo>
                  <a:pt x="2628" y="579"/>
                </a:lnTo>
                <a:lnTo>
                  <a:pt x="2871" y="560"/>
                </a:lnTo>
                <a:close/>
                <a:moveTo>
                  <a:pt x="2871" y="1"/>
                </a:moveTo>
                <a:lnTo>
                  <a:pt x="2573" y="19"/>
                </a:lnTo>
                <a:lnTo>
                  <a:pt x="2293" y="57"/>
                </a:lnTo>
                <a:lnTo>
                  <a:pt x="2013" y="131"/>
                </a:lnTo>
                <a:lnTo>
                  <a:pt x="1752" y="224"/>
                </a:lnTo>
                <a:lnTo>
                  <a:pt x="1491" y="355"/>
                </a:lnTo>
                <a:lnTo>
                  <a:pt x="1268" y="504"/>
                </a:lnTo>
                <a:lnTo>
                  <a:pt x="1044" y="653"/>
                </a:lnTo>
                <a:lnTo>
                  <a:pt x="839" y="839"/>
                </a:lnTo>
                <a:lnTo>
                  <a:pt x="653" y="1045"/>
                </a:lnTo>
                <a:lnTo>
                  <a:pt x="485" y="1268"/>
                </a:lnTo>
                <a:lnTo>
                  <a:pt x="336" y="1511"/>
                </a:lnTo>
                <a:lnTo>
                  <a:pt x="224" y="1753"/>
                </a:lnTo>
                <a:lnTo>
                  <a:pt x="131" y="2032"/>
                </a:lnTo>
                <a:lnTo>
                  <a:pt x="56" y="2293"/>
                </a:lnTo>
                <a:lnTo>
                  <a:pt x="0" y="2592"/>
                </a:lnTo>
                <a:lnTo>
                  <a:pt x="0" y="2890"/>
                </a:lnTo>
                <a:lnTo>
                  <a:pt x="0" y="3169"/>
                </a:lnTo>
                <a:lnTo>
                  <a:pt x="56" y="3468"/>
                </a:lnTo>
                <a:lnTo>
                  <a:pt x="131" y="3729"/>
                </a:lnTo>
                <a:lnTo>
                  <a:pt x="224" y="4008"/>
                </a:lnTo>
                <a:lnTo>
                  <a:pt x="336" y="4251"/>
                </a:lnTo>
                <a:lnTo>
                  <a:pt x="485" y="4493"/>
                </a:lnTo>
                <a:lnTo>
                  <a:pt x="653" y="4717"/>
                </a:lnTo>
                <a:lnTo>
                  <a:pt x="839" y="4922"/>
                </a:lnTo>
                <a:lnTo>
                  <a:pt x="1044" y="5108"/>
                </a:lnTo>
                <a:lnTo>
                  <a:pt x="1268" y="5276"/>
                </a:lnTo>
                <a:lnTo>
                  <a:pt x="1491" y="5406"/>
                </a:lnTo>
                <a:lnTo>
                  <a:pt x="1752" y="5537"/>
                </a:lnTo>
                <a:lnTo>
                  <a:pt x="2013" y="5630"/>
                </a:lnTo>
                <a:lnTo>
                  <a:pt x="2293" y="5704"/>
                </a:lnTo>
                <a:lnTo>
                  <a:pt x="2573" y="5742"/>
                </a:lnTo>
                <a:lnTo>
                  <a:pt x="2871" y="5760"/>
                </a:lnTo>
                <a:lnTo>
                  <a:pt x="3169" y="5742"/>
                </a:lnTo>
                <a:lnTo>
                  <a:pt x="3449" y="5704"/>
                </a:lnTo>
                <a:lnTo>
                  <a:pt x="3728" y="5630"/>
                </a:lnTo>
                <a:lnTo>
                  <a:pt x="3989" y="5537"/>
                </a:lnTo>
                <a:lnTo>
                  <a:pt x="4250" y="5406"/>
                </a:lnTo>
                <a:lnTo>
                  <a:pt x="4474" y="5276"/>
                </a:lnTo>
                <a:lnTo>
                  <a:pt x="4697" y="5108"/>
                </a:lnTo>
                <a:lnTo>
                  <a:pt x="4902" y="4922"/>
                </a:lnTo>
                <a:lnTo>
                  <a:pt x="5089" y="4717"/>
                </a:lnTo>
                <a:lnTo>
                  <a:pt x="5257" y="4493"/>
                </a:lnTo>
                <a:lnTo>
                  <a:pt x="5406" y="4251"/>
                </a:lnTo>
                <a:lnTo>
                  <a:pt x="5518" y="4008"/>
                </a:lnTo>
                <a:lnTo>
                  <a:pt x="5611" y="3729"/>
                </a:lnTo>
                <a:lnTo>
                  <a:pt x="5685" y="3468"/>
                </a:lnTo>
                <a:lnTo>
                  <a:pt x="5741" y="3169"/>
                </a:lnTo>
                <a:lnTo>
                  <a:pt x="5741" y="2890"/>
                </a:lnTo>
                <a:lnTo>
                  <a:pt x="5741" y="2592"/>
                </a:lnTo>
                <a:lnTo>
                  <a:pt x="5685" y="2293"/>
                </a:lnTo>
                <a:lnTo>
                  <a:pt x="5611" y="2032"/>
                </a:lnTo>
                <a:lnTo>
                  <a:pt x="5518" y="1753"/>
                </a:lnTo>
                <a:lnTo>
                  <a:pt x="5406" y="1511"/>
                </a:lnTo>
                <a:lnTo>
                  <a:pt x="5257" y="1268"/>
                </a:lnTo>
                <a:lnTo>
                  <a:pt x="5089" y="1045"/>
                </a:lnTo>
                <a:lnTo>
                  <a:pt x="4902" y="839"/>
                </a:lnTo>
                <a:lnTo>
                  <a:pt x="4697" y="653"/>
                </a:lnTo>
                <a:lnTo>
                  <a:pt x="4474" y="504"/>
                </a:lnTo>
                <a:lnTo>
                  <a:pt x="4250" y="355"/>
                </a:lnTo>
                <a:lnTo>
                  <a:pt x="3989" y="224"/>
                </a:lnTo>
                <a:lnTo>
                  <a:pt x="3728" y="131"/>
                </a:lnTo>
                <a:lnTo>
                  <a:pt x="3449" y="57"/>
                </a:lnTo>
                <a:lnTo>
                  <a:pt x="3169" y="19"/>
                </a:lnTo>
                <a:lnTo>
                  <a:pt x="28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2762004" y="1399466"/>
            <a:ext cx="180402" cy="135173"/>
          </a:xfrm>
          <a:custGeom>
            <a:rect b="b" l="l" r="r" t="t"/>
            <a:pathLst>
              <a:path extrusionOk="0" h="4456" w="5947">
                <a:moveTo>
                  <a:pt x="2424" y="1"/>
                </a:moveTo>
                <a:lnTo>
                  <a:pt x="2349" y="19"/>
                </a:lnTo>
                <a:lnTo>
                  <a:pt x="2293" y="57"/>
                </a:lnTo>
                <a:lnTo>
                  <a:pt x="2256" y="113"/>
                </a:lnTo>
                <a:lnTo>
                  <a:pt x="2237" y="187"/>
                </a:lnTo>
                <a:lnTo>
                  <a:pt x="2237" y="373"/>
                </a:lnTo>
                <a:lnTo>
                  <a:pt x="2256" y="448"/>
                </a:lnTo>
                <a:lnTo>
                  <a:pt x="2293" y="504"/>
                </a:lnTo>
                <a:lnTo>
                  <a:pt x="2349" y="541"/>
                </a:lnTo>
                <a:lnTo>
                  <a:pt x="2424" y="560"/>
                </a:lnTo>
                <a:lnTo>
                  <a:pt x="2610" y="560"/>
                </a:lnTo>
                <a:lnTo>
                  <a:pt x="2610" y="784"/>
                </a:lnTo>
                <a:lnTo>
                  <a:pt x="2368" y="821"/>
                </a:lnTo>
                <a:lnTo>
                  <a:pt x="2144" y="877"/>
                </a:lnTo>
                <a:lnTo>
                  <a:pt x="1939" y="970"/>
                </a:lnTo>
                <a:lnTo>
                  <a:pt x="1734" y="1063"/>
                </a:lnTo>
                <a:lnTo>
                  <a:pt x="1529" y="1194"/>
                </a:lnTo>
                <a:lnTo>
                  <a:pt x="1343" y="1324"/>
                </a:lnTo>
                <a:lnTo>
                  <a:pt x="1175" y="1473"/>
                </a:lnTo>
                <a:lnTo>
                  <a:pt x="1026" y="1641"/>
                </a:lnTo>
                <a:lnTo>
                  <a:pt x="877" y="1809"/>
                </a:lnTo>
                <a:lnTo>
                  <a:pt x="746" y="2014"/>
                </a:lnTo>
                <a:lnTo>
                  <a:pt x="634" y="2200"/>
                </a:lnTo>
                <a:lnTo>
                  <a:pt x="541" y="2424"/>
                </a:lnTo>
                <a:lnTo>
                  <a:pt x="466" y="2648"/>
                </a:lnTo>
                <a:lnTo>
                  <a:pt x="429" y="2871"/>
                </a:lnTo>
                <a:lnTo>
                  <a:pt x="392" y="3095"/>
                </a:lnTo>
                <a:lnTo>
                  <a:pt x="373" y="3337"/>
                </a:lnTo>
                <a:lnTo>
                  <a:pt x="5574" y="3337"/>
                </a:lnTo>
                <a:lnTo>
                  <a:pt x="5555" y="3095"/>
                </a:lnTo>
                <a:lnTo>
                  <a:pt x="5536" y="2871"/>
                </a:lnTo>
                <a:lnTo>
                  <a:pt x="5481" y="2648"/>
                </a:lnTo>
                <a:lnTo>
                  <a:pt x="5406" y="2424"/>
                </a:lnTo>
                <a:lnTo>
                  <a:pt x="5313" y="2200"/>
                </a:lnTo>
                <a:lnTo>
                  <a:pt x="5201" y="2014"/>
                </a:lnTo>
                <a:lnTo>
                  <a:pt x="5070" y="1809"/>
                </a:lnTo>
                <a:lnTo>
                  <a:pt x="4940" y="1641"/>
                </a:lnTo>
                <a:lnTo>
                  <a:pt x="4772" y="1473"/>
                </a:lnTo>
                <a:lnTo>
                  <a:pt x="4604" y="1324"/>
                </a:lnTo>
                <a:lnTo>
                  <a:pt x="4418" y="1194"/>
                </a:lnTo>
                <a:lnTo>
                  <a:pt x="4232" y="1063"/>
                </a:lnTo>
                <a:lnTo>
                  <a:pt x="4027" y="970"/>
                </a:lnTo>
                <a:lnTo>
                  <a:pt x="3803" y="877"/>
                </a:lnTo>
                <a:lnTo>
                  <a:pt x="3579" y="821"/>
                </a:lnTo>
                <a:lnTo>
                  <a:pt x="3356" y="784"/>
                </a:lnTo>
                <a:lnTo>
                  <a:pt x="3356" y="560"/>
                </a:lnTo>
                <a:lnTo>
                  <a:pt x="3523" y="560"/>
                </a:lnTo>
                <a:lnTo>
                  <a:pt x="3598" y="541"/>
                </a:lnTo>
                <a:lnTo>
                  <a:pt x="3673" y="504"/>
                </a:lnTo>
                <a:lnTo>
                  <a:pt x="3710" y="448"/>
                </a:lnTo>
                <a:lnTo>
                  <a:pt x="3710" y="373"/>
                </a:lnTo>
                <a:lnTo>
                  <a:pt x="3710" y="187"/>
                </a:lnTo>
                <a:lnTo>
                  <a:pt x="3710" y="113"/>
                </a:lnTo>
                <a:lnTo>
                  <a:pt x="3673" y="57"/>
                </a:lnTo>
                <a:lnTo>
                  <a:pt x="3598" y="19"/>
                </a:lnTo>
                <a:lnTo>
                  <a:pt x="3523" y="1"/>
                </a:lnTo>
                <a:close/>
                <a:moveTo>
                  <a:pt x="187" y="3710"/>
                </a:moveTo>
                <a:lnTo>
                  <a:pt x="112" y="3729"/>
                </a:lnTo>
                <a:lnTo>
                  <a:pt x="56" y="3766"/>
                </a:lnTo>
                <a:lnTo>
                  <a:pt x="19" y="3822"/>
                </a:lnTo>
                <a:lnTo>
                  <a:pt x="0" y="3896"/>
                </a:lnTo>
                <a:lnTo>
                  <a:pt x="0" y="4269"/>
                </a:lnTo>
                <a:lnTo>
                  <a:pt x="19" y="4344"/>
                </a:lnTo>
                <a:lnTo>
                  <a:pt x="56" y="4400"/>
                </a:lnTo>
                <a:lnTo>
                  <a:pt x="112" y="4437"/>
                </a:lnTo>
                <a:lnTo>
                  <a:pt x="187" y="4456"/>
                </a:lnTo>
                <a:lnTo>
                  <a:pt x="5760" y="4456"/>
                </a:lnTo>
                <a:lnTo>
                  <a:pt x="5835" y="4437"/>
                </a:lnTo>
                <a:lnTo>
                  <a:pt x="5891" y="4400"/>
                </a:lnTo>
                <a:lnTo>
                  <a:pt x="5928" y="4344"/>
                </a:lnTo>
                <a:lnTo>
                  <a:pt x="5947" y="4269"/>
                </a:lnTo>
                <a:lnTo>
                  <a:pt x="5947" y="3896"/>
                </a:lnTo>
                <a:lnTo>
                  <a:pt x="5928" y="3822"/>
                </a:lnTo>
                <a:lnTo>
                  <a:pt x="5891" y="3766"/>
                </a:lnTo>
                <a:lnTo>
                  <a:pt x="5835" y="3729"/>
                </a:lnTo>
                <a:lnTo>
                  <a:pt x="5760" y="37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2296088" y="1399466"/>
            <a:ext cx="179826" cy="180402"/>
          </a:xfrm>
          <a:custGeom>
            <a:rect b="b" l="l" r="r" t="t"/>
            <a:pathLst>
              <a:path extrusionOk="0" h="5947" w="5928">
                <a:moveTo>
                  <a:pt x="2479" y="1678"/>
                </a:moveTo>
                <a:lnTo>
                  <a:pt x="2554" y="1697"/>
                </a:lnTo>
                <a:lnTo>
                  <a:pt x="2610" y="1734"/>
                </a:lnTo>
                <a:lnTo>
                  <a:pt x="2666" y="1790"/>
                </a:lnTo>
                <a:lnTo>
                  <a:pt x="2722" y="1846"/>
                </a:lnTo>
                <a:lnTo>
                  <a:pt x="2740" y="1902"/>
                </a:lnTo>
                <a:lnTo>
                  <a:pt x="2778" y="1977"/>
                </a:lnTo>
                <a:lnTo>
                  <a:pt x="2778" y="2051"/>
                </a:lnTo>
                <a:lnTo>
                  <a:pt x="2778" y="2126"/>
                </a:lnTo>
                <a:lnTo>
                  <a:pt x="2740" y="2200"/>
                </a:lnTo>
                <a:lnTo>
                  <a:pt x="2722" y="2256"/>
                </a:lnTo>
                <a:lnTo>
                  <a:pt x="2666" y="2312"/>
                </a:lnTo>
                <a:lnTo>
                  <a:pt x="2610" y="2349"/>
                </a:lnTo>
                <a:lnTo>
                  <a:pt x="2554" y="2387"/>
                </a:lnTo>
                <a:lnTo>
                  <a:pt x="2479" y="2405"/>
                </a:lnTo>
                <a:lnTo>
                  <a:pt x="2405" y="2424"/>
                </a:lnTo>
                <a:lnTo>
                  <a:pt x="2330" y="2405"/>
                </a:lnTo>
                <a:lnTo>
                  <a:pt x="2256" y="2387"/>
                </a:lnTo>
                <a:lnTo>
                  <a:pt x="2200" y="2349"/>
                </a:lnTo>
                <a:lnTo>
                  <a:pt x="2144" y="2312"/>
                </a:lnTo>
                <a:lnTo>
                  <a:pt x="2107" y="2256"/>
                </a:lnTo>
                <a:lnTo>
                  <a:pt x="2069" y="2200"/>
                </a:lnTo>
                <a:lnTo>
                  <a:pt x="2051" y="2126"/>
                </a:lnTo>
                <a:lnTo>
                  <a:pt x="2032" y="2051"/>
                </a:lnTo>
                <a:lnTo>
                  <a:pt x="2051" y="1977"/>
                </a:lnTo>
                <a:lnTo>
                  <a:pt x="2069" y="1902"/>
                </a:lnTo>
                <a:lnTo>
                  <a:pt x="2107" y="1846"/>
                </a:lnTo>
                <a:lnTo>
                  <a:pt x="2144" y="1790"/>
                </a:lnTo>
                <a:lnTo>
                  <a:pt x="2200" y="1734"/>
                </a:lnTo>
                <a:lnTo>
                  <a:pt x="2256" y="1697"/>
                </a:lnTo>
                <a:lnTo>
                  <a:pt x="2330" y="1678"/>
                </a:lnTo>
                <a:close/>
                <a:moveTo>
                  <a:pt x="4343" y="3169"/>
                </a:moveTo>
                <a:lnTo>
                  <a:pt x="4399" y="3188"/>
                </a:lnTo>
                <a:lnTo>
                  <a:pt x="4474" y="3225"/>
                </a:lnTo>
                <a:lnTo>
                  <a:pt x="4530" y="3263"/>
                </a:lnTo>
                <a:lnTo>
                  <a:pt x="4567" y="3319"/>
                </a:lnTo>
                <a:lnTo>
                  <a:pt x="4604" y="3393"/>
                </a:lnTo>
                <a:lnTo>
                  <a:pt x="4623" y="3449"/>
                </a:lnTo>
                <a:lnTo>
                  <a:pt x="4642" y="3524"/>
                </a:lnTo>
                <a:lnTo>
                  <a:pt x="4623" y="3598"/>
                </a:lnTo>
                <a:lnTo>
                  <a:pt x="4604" y="3673"/>
                </a:lnTo>
                <a:lnTo>
                  <a:pt x="4567" y="3747"/>
                </a:lnTo>
                <a:lnTo>
                  <a:pt x="4530" y="3803"/>
                </a:lnTo>
                <a:lnTo>
                  <a:pt x="4474" y="3841"/>
                </a:lnTo>
                <a:lnTo>
                  <a:pt x="4399" y="3878"/>
                </a:lnTo>
                <a:lnTo>
                  <a:pt x="4343" y="3896"/>
                </a:lnTo>
                <a:lnTo>
                  <a:pt x="4194" y="3896"/>
                </a:lnTo>
                <a:lnTo>
                  <a:pt x="4120" y="3878"/>
                </a:lnTo>
                <a:lnTo>
                  <a:pt x="4064" y="3841"/>
                </a:lnTo>
                <a:lnTo>
                  <a:pt x="4008" y="3803"/>
                </a:lnTo>
                <a:lnTo>
                  <a:pt x="3952" y="3747"/>
                </a:lnTo>
                <a:lnTo>
                  <a:pt x="3915" y="3673"/>
                </a:lnTo>
                <a:lnTo>
                  <a:pt x="3896" y="3598"/>
                </a:lnTo>
                <a:lnTo>
                  <a:pt x="3896" y="3524"/>
                </a:lnTo>
                <a:lnTo>
                  <a:pt x="3896" y="3449"/>
                </a:lnTo>
                <a:lnTo>
                  <a:pt x="3915" y="3393"/>
                </a:lnTo>
                <a:lnTo>
                  <a:pt x="3952" y="3319"/>
                </a:lnTo>
                <a:lnTo>
                  <a:pt x="4008" y="3263"/>
                </a:lnTo>
                <a:lnTo>
                  <a:pt x="4064" y="3225"/>
                </a:lnTo>
                <a:lnTo>
                  <a:pt x="4120" y="3188"/>
                </a:lnTo>
                <a:lnTo>
                  <a:pt x="4194" y="3169"/>
                </a:lnTo>
                <a:close/>
                <a:moveTo>
                  <a:pt x="2032" y="3524"/>
                </a:moveTo>
                <a:lnTo>
                  <a:pt x="2107" y="3542"/>
                </a:lnTo>
                <a:lnTo>
                  <a:pt x="2181" y="3561"/>
                </a:lnTo>
                <a:lnTo>
                  <a:pt x="2237" y="3598"/>
                </a:lnTo>
                <a:lnTo>
                  <a:pt x="2293" y="3635"/>
                </a:lnTo>
                <a:lnTo>
                  <a:pt x="2349" y="3691"/>
                </a:lnTo>
                <a:lnTo>
                  <a:pt x="2386" y="3766"/>
                </a:lnTo>
                <a:lnTo>
                  <a:pt x="2405" y="3822"/>
                </a:lnTo>
                <a:lnTo>
                  <a:pt x="2405" y="3896"/>
                </a:lnTo>
                <a:lnTo>
                  <a:pt x="2405" y="3971"/>
                </a:lnTo>
                <a:lnTo>
                  <a:pt x="2386" y="4046"/>
                </a:lnTo>
                <a:lnTo>
                  <a:pt x="2349" y="4101"/>
                </a:lnTo>
                <a:lnTo>
                  <a:pt x="2293" y="4157"/>
                </a:lnTo>
                <a:lnTo>
                  <a:pt x="2237" y="4213"/>
                </a:lnTo>
                <a:lnTo>
                  <a:pt x="2181" y="4251"/>
                </a:lnTo>
                <a:lnTo>
                  <a:pt x="2107" y="4269"/>
                </a:lnTo>
                <a:lnTo>
                  <a:pt x="1957" y="4269"/>
                </a:lnTo>
                <a:lnTo>
                  <a:pt x="1883" y="4251"/>
                </a:lnTo>
                <a:lnTo>
                  <a:pt x="1827" y="4213"/>
                </a:lnTo>
                <a:lnTo>
                  <a:pt x="1771" y="4157"/>
                </a:lnTo>
                <a:lnTo>
                  <a:pt x="1734" y="4101"/>
                </a:lnTo>
                <a:lnTo>
                  <a:pt x="1696" y="4046"/>
                </a:lnTo>
                <a:lnTo>
                  <a:pt x="1678" y="3971"/>
                </a:lnTo>
                <a:lnTo>
                  <a:pt x="1659" y="3896"/>
                </a:lnTo>
                <a:lnTo>
                  <a:pt x="1678" y="3822"/>
                </a:lnTo>
                <a:lnTo>
                  <a:pt x="1696" y="3766"/>
                </a:lnTo>
                <a:lnTo>
                  <a:pt x="1734" y="3691"/>
                </a:lnTo>
                <a:lnTo>
                  <a:pt x="1771" y="3635"/>
                </a:lnTo>
                <a:lnTo>
                  <a:pt x="1827" y="3598"/>
                </a:lnTo>
                <a:lnTo>
                  <a:pt x="1883" y="3561"/>
                </a:lnTo>
                <a:lnTo>
                  <a:pt x="1957" y="3542"/>
                </a:lnTo>
                <a:lnTo>
                  <a:pt x="2032" y="3524"/>
                </a:lnTo>
                <a:close/>
                <a:moveTo>
                  <a:pt x="2722" y="1"/>
                </a:moveTo>
                <a:lnTo>
                  <a:pt x="2498" y="19"/>
                </a:lnTo>
                <a:lnTo>
                  <a:pt x="2256" y="75"/>
                </a:lnTo>
                <a:lnTo>
                  <a:pt x="2032" y="168"/>
                </a:lnTo>
                <a:lnTo>
                  <a:pt x="1230" y="579"/>
                </a:lnTo>
                <a:lnTo>
                  <a:pt x="1025" y="709"/>
                </a:lnTo>
                <a:lnTo>
                  <a:pt x="858" y="858"/>
                </a:lnTo>
                <a:lnTo>
                  <a:pt x="690" y="1045"/>
                </a:lnTo>
                <a:lnTo>
                  <a:pt x="559" y="1250"/>
                </a:lnTo>
                <a:lnTo>
                  <a:pt x="168" y="2051"/>
                </a:lnTo>
                <a:lnTo>
                  <a:pt x="75" y="2275"/>
                </a:lnTo>
                <a:lnTo>
                  <a:pt x="19" y="2498"/>
                </a:lnTo>
                <a:lnTo>
                  <a:pt x="0" y="2741"/>
                </a:lnTo>
                <a:lnTo>
                  <a:pt x="19" y="2983"/>
                </a:lnTo>
                <a:lnTo>
                  <a:pt x="149" y="3878"/>
                </a:lnTo>
                <a:lnTo>
                  <a:pt x="205" y="4101"/>
                </a:lnTo>
                <a:lnTo>
                  <a:pt x="298" y="4325"/>
                </a:lnTo>
                <a:lnTo>
                  <a:pt x="429" y="4530"/>
                </a:lnTo>
                <a:lnTo>
                  <a:pt x="578" y="4717"/>
                </a:lnTo>
                <a:lnTo>
                  <a:pt x="1212" y="5350"/>
                </a:lnTo>
                <a:lnTo>
                  <a:pt x="1398" y="5518"/>
                </a:lnTo>
                <a:lnTo>
                  <a:pt x="1603" y="5630"/>
                </a:lnTo>
                <a:lnTo>
                  <a:pt x="1827" y="5723"/>
                </a:lnTo>
                <a:lnTo>
                  <a:pt x="2069" y="5779"/>
                </a:lnTo>
                <a:lnTo>
                  <a:pt x="2945" y="5928"/>
                </a:lnTo>
                <a:lnTo>
                  <a:pt x="3188" y="5947"/>
                </a:lnTo>
                <a:lnTo>
                  <a:pt x="3430" y="5928"/>
                </a:lnTo>
                <a:lnTo>
                  <a:pt x="3672" y="5872"/>
                </a:lnTo>
                <a:lnTo>
                  <a:pt x="3896" y="5779"/>
                </a:lnTo>
                <a:lnTo>
                  <a:pt x="4697" y="5369"/>
                </a:lnTo>
                <a:lnTo>
                  <a:pt x="4903" y="5238"/>
                </a:lnTo>
                <a:lnTo>
                  <a:pt x="5070" y="5089"/>
                </a:lnTo>
                <a:lnTo>
                  <a:pt x="5238" y="4903"/>
                </a:lnTo>
                <a:lnTo>
                  <a:pt x="5350" y="4698"/>
                </a:lnTo>
                <a:lnTo>
                  <a:pt x="5760" y="3896"/>
                </a:lnTo>
                <a:lnTo>
                  <a:pt x="5853" y="3673"/>
                </a:lnTo>
                <a:lnTo>
                  <a:pt x="5909" y="3449"/>
                </a:lnTo>
                <a:lnTo>
                  <a:pt x="5928" y="3207"/>
                </a:lnTo>
                <a:lnTo>
                  <a:pt x="5909" y="2964"/>
                </a:lnTo>
                <a:lnTo>
                  <a:pt x="5760" y="2964"/>
                </a:lnTo>
                <a:lnTo>
                  <a:pt x="5611" y="2946"/>
                </a:lnTo>
                <a:lnTo>
                  <a:pt x="5480" y="2909"/>
                </a:lnTo>
                <a:lnTo>
                  <a:pt x="5350" y="2853"/>
                </a:lnTo>
                <a:lnTo>
                  <a:pt x="5219" y="2797"/>
                </a:lnTo>
                <a:lnTo>
                  <a:pt x="5089" y="2722"/>
                </a:lnTo>
                <a:lnTo>
                  <a:pt x="4977" y="2629"/>
                </a:lnTo>
                <a:lnTo>
                  <a:pt x="4884" y="2536"/>
                </a:lnTo>
                <a:lnTo>
                  <a:pt x="4791" y="2424"/>
                </a:lnTo>
                <a:lnTo>
                  <a:pt x="4697" y="2312"/>
                </a:lnTo>
                <a:lnTo>
                  <a:pt x="4623" y="2200"/>
                </a:lnTo>
                <a:lnTo>
                  <a:pt x="4567" y="2070"/>
                </a:lnTo>
                <a:lnTo>
                  <a:pt x="4511" y="1921"/>
                </a:lnTo>
                <a:lnTo>
                  <a:pt x="4474" y="1790"/>
                </a:lnTo>
                <a:lnTo>
                  <a:pt x="4455" y="1641"/>
                </a:lnTo>
                <a:lnTo>
                  <a:pt x="4455" y="1492"/>
                </a:lnTo>
                <a:lnTo>
                  <a:pt x="4306" y="1473"/>
                </a:lnTo>
                <a:lnTo>
                  <a:pt x="4157" y="1455"/>
                </a:lnTo>
                <a:lnTo>
                  <a:pt x="4008" y="1417"/>
                </a:lnTo>
                <a:lnTo>
                  <a:pt x="3877" y="1380"/>
                </a:lnTo>
                <a:lnTo>
                  <a:pt x="3747" y="1305"/>
                </a:lnTo>
                <a:lnTo>
                  <a:pt x="3616" y="1231"/>
                </a:lnTo>
                <a:lnTo>
                  <a:pt x="3505" y="1156"/>
                </a:lnTo>
                <a:lnTo>
                  <a:pt x="3411" y="1063"/>
                </a:lnTo>
                <a:lnTo>
                  <a:pt x="3318" y="951"/>
                </a:lnTo>
                <a:lnTo>
                  <a:pt x="3225" y="839"/>
                </a:lnTo>
                <a:lnTo>
                  <a:pt x="3150" y="728"/>
                </a:lnTo>
                <a:lnTo>
                  <a:pt x="3094" y="597"/>
                </a:lnTo>
                <a:lnTo>
                  <a:pt x="3039" y="467"/>
                </a:lnTo>
                <a:lnTo>
                  <a:pt x="3001" y="318"/>
                </a:lnTo>
                <a:lnTo>
                  <a:pt x="2983" y="168"/>
                </a:lnTo>
                <a:lnTo>
                  <a:pt x="2964" y="19"/>
                </a:lnTo>
                <a:lnTo>
                  <a:pt x="27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1813762" y="1399466"/>
            <a:ext cx="225086" cy="135173"/>
          </a:xfrm>
          <a:custGeom>
            <a:rect b="b" l="l" r="r" t="t"/>
            <a:pathLst>
              <a:path extrusionOk="0" h="4456" w="7420">
                <a:moveTo>
                  <a:pt x="1846" y="1"/>
                </a:moveTo>
                <a:lnTo>
                  <a:pt x="1734" y="19"/>
                </a:lnTo>
                <a:lnTo>
                  <a:pt x="1622" y="19"/>
                </a:lnTo>
                <a:lnTo>
                  <a:pt x="1417" y="94"/>
                </a:lnTo>
                <a:lnTo>
                  <a:pt x="1231" y="187"/>
                </a:lnTo>
                <a:lnTo>
                  <a:pt x="1063" y="336"/>
                </a:lnTo>
                <a:lnTo>
                  <a:pt x="932" y="504"/>
                </a:lnTo>
                <a:lnTo>
                  <a:pt x="821" y="690"/>
                </a:lnTo>
                <a:lnTo>
                  <a:pt x="765" y="895"/>
                </a:lnTo>
                <a:lnTo>
                  <a:pt x="746" y="1007"/>
                </a:lnTo>
                <a:lnTo>
                  <a:pt x="746" y="1119"/>
                </a:lnTo>
                <a:lnTo>
                  <a:pt x="1492" y="1119"/>
                </a:lnTo>
                <a:lnTo>
                  <a:pt x="1566" y="1156"/>
                </a:lnTo>
                <a:lnTo>
                  <a:pt x="1659" y="1194"/>
                </a:lnTo>
                <a:lnTo>
                  <a:pt x="1715" y="1250"/>
                </a:lnTo>
                <a:lnTo>
                  <a:pt x="1771" y="1324"/>
                </a:lnTo>
                <a:lnTo>
                  <a:pt x="1827" y="1399"/>
                </a:lnTo>
                <a:lnTo>
                  <a:pt x="1846" y="1492"/>
                </a:lnTo>
                <a:lnTo>
                  <a:pt x="1846" y="1585"/>
                </a:lnTo>
                <a:lnTo>
                  <a:pt x="1846" y="2610"/>
                </a:lnTo>
                <a:lnTo>
                  <a:pt x="5574" y="2610"/>
                </a:lnTo>
                <a:lnTo>
                  <a:pt x="5574" y="1585"/>
                </a:lnTo>
                <a:lnTo>
                  <a:pt x="5574" y="1492"/>
                </a:lnTo>
                <a:lnTo>
                  <a:pt x="5611" y="1399"/>
                </a:lnTo>
                <a:lnTo>
                  <a:pt x="5648" y="1324"/>
                </a:lnTo>
                <a:lnTo>
                  <a:pt x="5704" y="1250"/>
                </a:lnTo>
                <a:lnTo>
                  <a:pt x="5779" y="1194"/>
                </a:lnTo>
                <a:lnTo>
                  <a:pt x="5853" y="1156"/>
                </a:lnTo>
                <a:lnTo>
                  <a:pt x="5928" y="1119"/>
                </a:lnTo>
                <a:lnTo>
                  <a:pt x="6674" y="1119"/>
                </a:lnTo>
                <a:lnTo>
                  <a:pt x="6674" y="1007"/>
                </a:lnTo>
                <a:lnTo>
                  <a:pt x="6655" y="895"/>
                </a:lnTo>
                <a:lnTo>
                  <a:pt x="6599" y="690"/>
                </a:lnTo>
                <a:lnTo>
                  <a:pt x="6487" y="504"/>
                </a:lnTo>
                <a:lnTo>
                  <a:pt x="6357" y="336"/>
                </a:lnTo>
                <a:lnTo>
                  <a:pt x="6189" y="187"/>
                </a:lnTo>
                <a:lnTo>
                  <a:pt x="6002" y="94"/>
                </a:lnTo>
                <a:lnTo>
                  <a:pt x="5797" y="19"/>
                </a:lnTo>
                <a:lnTo>
                  <a:pt x="5686" y="19"/>
                </a:lnTo>
                <a:lnTo>
                  <a:pt x="5574" y="1"/>
                </a:lnTo>
                <a:close/>
                <a:moveTo>
                  <a:pt x="746" y="1492"/>
                </a:moveTo>
                <a:lnTo>
                  <a:pt x="616" y="1511"/>
                </a:lnTo>
                <a:lnTo>
                  <a:pt x="466" y="1548"/>
                </a:lnTo>
                <a:lnTo>
                  <a:pt x="355" y="1604"/>
                </a:lnTo>
                <a:lnTo>
                  <a:pt x="243" y="1678"/>
                </a:lnTo>
                <a:lnTo>
                  <a:pt x="150" y="1790"/>
                </a:lnTo>
                <a:lnTo>
                  <a:pt x="75" y="1902"/>
                </a:lnTo>
                <a:lnTo>
                  <a:pt x="19" y="2032"/>
                </a:lnTo>
                <a:lnTo>
                  <a:pt x="0" y="2163"/>
                </a:lnTo>
                <a:lnTo>
                  <a:pt x="0" y="2275"/>
                </a:lnTo>
                <a:lnTo>
                  <a:pt x="19" y="2387"/>
                </a:lnTo>
                <a:lnTo>
                  <a:pt x="38" y="2480"/>
                </a:lnTo>
                <a:lnTo>
                  <a:pt x="94" y="2573"/>
                </a:lnTo>
                <a:lnTo>
                  <a:pt x="150" y="2666"/>
                </a:lnTo>
                <a:lnTo>
                  <a:pt x="205" y="2741"/>
                </a:lnTo>
                <a:lnTo>
                  <a:pt x="280" y="2815"/>
                </a:lnTo>
                <a:lnTo>
                  <a:pt x="373" y="2871"/>
                </a:lnTo>
                <a:lnTo>
                  <a:pt x="373" y="4269"/>
                </a:lnTo>
                <a:lnTo>
                  <a:pt x="392" y="4344"/>
                </a:lnTo>
                <a:lnTo>
                  <a:pt x="429" y="4400"/>
                </a:lnTo>
                <a:lnTo>
                  <a:pt x="485" y="4437"/>
                </a:lnTo>
                <a:lnTo>
                  <a:pt x="560" y="4456"/>
                </a:lnTo>
                <a:lnTo>
                  <a:pt x="1305" y="4456"/>
                </a:lnTo>
                <a:lnTo>
                  <a:pt x="1361" y="4437"/>
                </a:lnTo>
                <a:lnTo>
                  <a:pt x="1436" y="4400"/>
                </a:lnTo>
                <a:lnTo>
                  <a:pt x="1473" y="4344"/>
                </a:lnTo>
                <a:lnTo>
                  <a:pt x="1492" y="4269"/>
                </a:lnTo>
                <a:lnTo>
                  <a:pt x="1492" y="4083"/>
                </a:lnTo>
                <a:lnTo>
                  <a:pt x="5947" y="4083"/>
                </a:lnTo>
                <a:lnTo>
                  <a:pt x="5947" y="4269"/>
                </a:lnTo>
                <a:lnTo>
                  <a:pt x="5947" y="4344"/>
                </a:lnTo>
                <a:lnTo>
                  <a:pt x="5984" y="4400"/>
                </a:lnTo>
                <a:lnTo>
                  <a:pt x="6058" y="4437"/>
                </a:lnTo>
                <a:lnTo>
                  <a:pt x="6133" y="4456"/>
                </a:lnTo>
                <a:lnTo>
                  <a:pt x="6860" y="4456"/>
                </a:lnTo>
                <a:lnTo>
                  <a:pt x="6934" y="4437"/>
                </a:lnTo>
                <a:lnTo>
                  <a:pt x="6990" y="4400"/>
                </a:lnTo>
                <a:lnTo>
                  <a:pt x="7046" y="4344"/>
                </a:lnTo>
                <a:lnTo>
                  <a:pt x="7046" y="4269"/>
                </a:lnTo>
                <a:lnTo>
                  <a:pt x="7046" y="2871"/>
                </a:lnTo>
                <a:lnTo>
                  <a:pt x="7140" y="2815"/>
                </a:lnTo>
                <a:lnTo>
                  <a:pt x="7214" y="2741"/>
                </a:lnTo>
                <a:lnTo>
                  <a:pt x="7289" y="2666"/>
                </a:lnTo>
                <a:lnTo>
                  <a:pt x="7326" y="2573"/>
                </a:lnTo>
                <a:lnTo>
                  <a:pt x="7382" y="2480"/>
                </a:lnTo>
                <a:lnTo>
                  <a:pt x="7400" y="2387"/>
                </a:lnTo>
                <a:lnTo>
                  <a:pt x="7419" y="2275"/>
                </a:lnTo>
                <a:lnTo>
                  <a:pt x="7419" y="2163"/>
                </a:lnTo>
                <a:lnTo>
                  <a:pt x="7400" y="2032"/>
                </a:lnTo>
                <a:lnTo>
                  <a:pt x="7345" y="1902"/>
                </a:lnTo>
                <a:lnTo>
                  <a:pt x="7270" y="1790"/>
                </a:lnTo>
                <a:lnTo>
                  <a:pt x="7177" y="1678"/>
                </a:lnTo>
                <a:lnTo>
                  <a:pt x="7065" y="1604"/>
                </a:lnTo>
                <a:lnTo>
                  <a:pt x="6953" y="1548"/>
                </a:lnTo>
                <a:lnTo>
                  <a:pt x="6804" y="1511"/>
                </a:lnTo>
                <a:lnTo>
                  <a:pt x="6674" y="1492"/>
                </a:lnTo>
                <a:lnTo>
                  <a:pt x="6226" y="1492"/>
                </a:lnTo>
                <a:lnTo>
                  <a:pt x="6170" y="1511"/>
                </a:lnTo>
                <a:lnTo>
                  <a:pt x="6096" y="1548"/>
                </a:lnTo>
                <a:lnTo>
                  <a:pt x="6040" y="1604"/>
                </a:lnTo>
                <a:lnTo>
                  <a:pt x="6002" y="1660"/>
                </a:lnTo>
                <a:lnTo>
                  <a:pt x="5965" y="1716"/>
                </a:lnTo>
                <a:lnTo>
                  <a:pt x="5947" y="1790"/>
                </a:lnTo>
                <a:lnTo>
                  <a:pt x="5947" y="1865"/>
                </a:lnTo>
                <a:lnTo>
                  <a:pt x="5947" y="2983"/>
                </a:lnTo>
                <a:lnTo>
                  <a:pt x="1492" y="2983"/>
                </a:lnTo>
                <a:lnTo>
                  <a:pt x="1492" y="1865"/>
                </a:lnTo>
                <a:lnTo>
                  <a:pt x="1473" y="1790"/>
                </a:lnTo>
                <a:lnTo>
                  <a:pt x="1454" y="1716"/>
                </a:lnTo>
                <a:lnTo>
                  <a:pt x="1417" y="1660"/>
                </a:lnTo>
                <a:lnTo>
                  <a:pt x="1380" y="1604"/>
                </a:lnTo>
                <a:lnTo>
                  <a:pt x="1324" y="1548"/>
                </a:lnTo>
                <a:lnTo>
                  <a:pt x="1249" y="1511"/>
                </a:lnTo>
                <a:lnTo>
                  <a:pt x="1193" y="14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1378363" y="1399466"/>
            <a:ext cx="203032" cy="157803"/>
          </a:xfrm>
          <a:custGeom>
            <a:rect b="b" l="l" r="r" t="t"/>
            <a:pathLst>
              <a:path extrusionOk="0" h="5202" w="6693">
                <a:moveTo>
                  <a:pt x="6059" y="560"/>
                </a:moveTo>
                <a:lnTo>
                  <a:pt x="6115" y="579"/>
                </a:lnTo>
                <a:lnTo>
                  <a:pt x="6133" y="634"/>
                </a:lnTo>
                <a:lnTo>
                  <a:pt x="6133" y="1119"/>
                </a:lnTo>
                <a:lnTo>
                  <a:pt x="560" y="1119"/>
                </a:lnTo>
                <a:lnTo>
                  <a:pt x="560" y="634"/>
                </a:lnTo>
                <a:lnTo>
                  <a:pt x="579" y="579"/>
                </a:lnTo>
                <a:lnTo>
                  <a:pt x="635" y="560"/>
                </a:lnTo>
                <a:close/>
                <a:moveTo>
                  <a:pt x="1268" y="3337"/>
                </a:moveTo>
                <a:lnTo>
                  <a:pt x="1212" y="3356"/>
                </a:lnTo>
                <a:lnTo>
                  <a:pt x="1156" y="3393"/>
                </a:lnTo>
                <a:lnTo>
                  <a:pt x="1138" y="3430"/>
                </a:lnTo>
                <a:lnTo>
                  <a:pt x="1119" y="3486"/>
                </a:lnTo>
                <a:lnTo>
                  <a:pt x="1119" y="3952"/>
                </a:lnTo>
                <a:lnTo>
                  <a:pt x="1138" y="4008"/>
                </a:lnTo>
                <a:lnTo>
                  <a:pt x="1156" y="4046"/>
                </a:lnTo>
                <a:lnTo>
                  <a:pt x="1212" y="4083"/>
                </a:lnTo>
                <a:lnTo>
                  <a:pt x="2144" y="4083"/>
                </a:lnTo>
                <a:lnTo>
                  <a:pt x="2200" y="4046"/>
                </a:lnTo>
                <a:lnTo>
                  <a:pt x="2219" y="4008"/>
                </a:lnTo>
                <a:lnTo>
                  <a:pt x="2238" y="3952"/>
                </a:lnTo>
                <a:lnTo>
                  <a:pt x="2238" y="3486"/>
                </a:lnTo>
                <a:lnTo>
                  <a:pt x="2219" y="3430"/>
                </a:lnTo>
                <a:lnTo>
                  <a:pt x="2200" y="3393"/>
                </a:lnTo>
                <a:lnTo>
                  <a:pt x="2144" y="3356"/>
                </a:lnTo>
                <a:lnTo>
                  <a:pt x="2088" y="3337"/>
                </a:lnTo>
                <a:close/>
                <a:moveTo>
                  <a:pt x="2741" y="3337"/>
                </a:moveTo>
                <a:lnTo>
                  <a:pt x="2685" y="3356"/>
                </a:lnTo>
                <a:lnTo>
                  <a:pt x="2648" y="3393"/>
                </a:lnTo>
                <a:lnTo>
                  <a:pt x="2610" y="3430"/>
                </a:lnTo>
                <a:lnTo>
                  <a:pt x="2610" y="3486"/>
                </a:lnTo>
                <a:lnTo>
                  <a:pt x="2610" y="3952"/>
                </a:lnTo>
                <a:lnTo>
                  <a:pt x="2610" y="4008"/>
                </a:lnTo>
                <a:lnTo>
                  <a:pt x="2648" y="4046"/>
                </a:lnTo>
                <a:lnTo>
                  <a:pt x="2685" y="4083"/>
                </a:lnTo>
                <a:lnTo>
                  <a:pt x="4381" y="4083"/>
                </a:lnTo>
                <a:lnTo>
                  <a:pt x="4418" y="4046"/>
                </a:lnTo>
                <a:lnTo>
                  <a:pt x="4456" y="4008"/>
                </a:lnTo>
                <a:lnTo>
                  <a:pt x="4456" y="3952"/>
                </a:lnTo>
                <a:lnTo>
                  <a:pt x="4456" y="3486"/>
                </a:lnTo>
                <a:lnTo>
                  <a:pt x="4456" y="3430"/>
                </a:lnTo>
                <a:lnTo>
                  <a:pt x="4418" y="3393"/>
                </a:lnTo>
                <a:lnTo>
                  <a:pt x="4381" y="3356"/>
                </a:lnTo>
                <a:lnTo>
                  <a:pt x="4325" y="3337"/>
                </a:lnTo>
                <a:close/>
                <a:moveTo>
                  <a:pt x="6133" y="2610"/>
                </a:moveTo>
                <a:lnTo>
                  <a:pt x="6133" y="4567"/>
                </a:lnTo>
                <a:lnTo>
                  <a:pt x="6115" y="4623"/>
                </a:lnTo>
                <a:lnTo>
                  <a:pt x="6059" y="4642"/>
                </a:lnTo>
                <a:lnTo>
                  <a:pt x="635" y="4642"/>
                </a:lnTo>
                <a:lnTo>
                  <a:pt x="579" y="4623"/>
                </a:lnTo>
                <a:lnTo>
                  <a:pt x="560" y="4567"/>
                </a:lnTo>
                <a:lnTo>
                  <a:pt x="560" y="2610"/>
                </a:lnTo>
                <a:close/>
                <a:moveTo>
                  <a:pt x="560" y="1"/>
                </a:moveTo>
                <a:lnTo>
                  <a:pt x="448" y="19"/>
                </a:lnTo>
                <a:lnTo>
                  <a:pt x="355" y="57"/>
                </a:lnTo>
                <a:lnTo>
                  <a:pt x="262" y="94"/>
                </a:lnTo>
                <a:lnTo>
                  <a:pt x="169" y="168"/>
                </a:lnTo>
                <a:lnTo>
                  <a:pt x="94" y="243"/>
                </a:lnTo>
                <a:lnTo>
                  <a:pt x="57" y="336"/>
                </a:lnTo>
                <a:lnTo>
                  <a:pt x="19" y="448"/>
                </a:lnTo>
                <a:lnTo>
                  <a:pt x="1" y="560"/>
                </a:lnTo>
                <a:lnTo>
                  <a:pt x="1" y="4642"/>
                </a:lnTo>
                <a:lnTo>
                  <a:pt x="19" y="4754"/>
                </a:lnTo>
                <a:lnTo>
                  <a:pt x="57" y="4866"/>
                </a:lnTo>
                <a:lnTo>
                  <a:pt x="94" y="4959"/>
                </a:lnTo>
                <a:lnTo>
                  <a:pt x="169" y="5033"/>
                </a:lnTo>
                <a:lnTo>
                  <a:pt x="262" y="5108"/>
                </a:lnTo>
                <a:lnTo>
                  <a:pt x="355" y="5164"/>
                </a:lnTo>
                <a:lnTo>
                  <a:pt x="448" y="5183"/>
                </a:lnTo>
                <a:lnTo>
                  <a:pt x="560" y="5201"/>
                </a:lnTo>
                <a:lnTo>
                  <a:pt x="6133" y="5201"/>
                </a:lnTo>
                <a:lnTo>
                  <a:pt x="6245" y="5183"/>
                </a:lnTo>
                <a:lnTo>
                  <a:pt x="6357" y="5164"/>
                </a:lnTo>
                <a:lnTo>
                  <a:pt x="6450" y="5108"/>
                </a:lnTo>
                <a:lnTo>
                  <a:pt x="6525" y="5033"/>
                </a:lnTo>
                <a:lnTo>
                  <a:pt x="6599" y="4959"/>
                </a:lnTo>
                <a:lnTo>
                  <a:pt x="6637" y="4866"/>
                </a:lnTo>
                <a:lnTo>
                  <a:pt x="6674" y="4754"/>
                </a:lnTo>
                <a:lnTo>
                  <a:pt x="6692" y="4642"/>
                </a:lnTo>
                <a:lnTo>
                  <a:pt x="6692" y="560"/>
                </a:lnTo>
                <a:lnTo>
                  <a:pt x="6674" y="448"/>
                </a:lnTo>
                <a:lnTo>
                  <a:pt x="6637" y="336"/>
                </a:lnTo>
                <a:lnTo>
                  <a:pt x="6599" y="243"/>
                </a:lnTo>
                <a:lnTo>
                  <a:pt x="6525" y="168"/>
                </a:lnTo>
                <a:lnTo>
                  <a:pt x="6450" y="94"/>
                </a:lnTo>
                <a:lnTo>
                  <a:pt x="6357" y="57"/>
                </a:lnTo>
                <a:lnTo>
                  <a:pt x="6245" y="19"/>
                </a:lnTo>
                <a:lnTo>
                  <a:pt x="61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924309" y="1399466"/>
            <a:ext cx="225086" cy="180402"/>
          </a:xfrm>
          <a:custGeom>
            <a:rect b="b" l="l" r="r" t="t"/>
            <a:pathLst>
              <a:path extrusionOk="0" h="5947" w="7420">
                <a:moveTo>
                  <a:pt x="5388" y="653"/>
                </a:moveTo>
                <a:lnTo>
                  <a:pt x="5444" y="672"/>
                </a:lnTo>
                <a:lnTo>
                  <a:pt x="5500" y="690"/>
                </a:lnTo>
                <a:lnTo>
                  <a:pt x="5574" y="746"/>
                </a:lnTo>
                <a:lnTo>
                  <a:pt x="5649" y="821"/>
                </a:lnTo>
                <a:lnTo>
                  <a:pt x="5649" y="877"/>
                </a:lnTo>
                <a:lnTo>
                  <a:pt x="5668" y="933"/>
                </a:lnTo>
                <a:lnTo>
                  <a:pt x="5649" y="989"/>
                </a:lnTo>
                <a:lnTo>
                  <a:pt x="5649" y="1045"/>
                </a:lnTo>
                <a:lnTo>
                  <a:pt x="5574" y="1138"/>
                </a:lnTo>
                <a:lnTo>
                  <a:pt x="5500" y="1194"/>
                </a:lnTo>
                <a:lnTo>
                  <a:pt x="5444" y="1212"/>
                </a:lnTo>
                <a:lnTo>
                  <a:pt x="5332" y="1212"/>
                </a:lnTo>
                <a:lnTo>
                  <a:pt x="5276" y="1194"/>
                </a:lnTo>
                <a:lnTo>
                  <a:pt x="5183" y="1138"/>
                </a:lnTo>
                <a:lnTo>
                  <a:pt x="5127" y="1045"/>
                </a:lnTo>
                <a:lnTo>
                  <a:pt x="5108" y="989"/>
                </a:lnTo>
                <a:lnTo>
                  <a:pt x="5108" y="933"/>
                </a:lnTo>
                <a:lnTo>
                  <a:pt x="5108" y="877"/>
                </a:lnTo>
                <a:lnTo>
                  <a:pt x="5127" y="821"/>
                </a:lnTo>
                <a:lnTo>
                  <a:pt x="5183" y="746"/>
                </a:lnTo>
                <a:lnTo>
                  <a:pt x="5276" y="690"/>
                </a:lnTo>
                <a:lnTo>
                  <a:pt x="5332" y="672"/>
                </a:lnTo>
                <a:lnTo>
                  <a:pt x="5388" y="653"/>
                </a:lnTo>
                <a:close/>
                <a:moveTo>
                  <a:pt x="5332" y="1"/>
                </a:moveTo>
                <a:lnTo>
                  <a:pt x="5146" y="38"/>
                </a:lnTo>
                <a:lnTo>
                  <a:pt x="4978" y="94"/>
                </a:lnTo>
                <a:lnTo>
                  <a:pt x="4829" y="187"/>
                </a:lnTo>
                <a:lnTo>
                  <a:pt x="4698" y="299"/>
                </a:lnTo>
                <a:lnTo>
                  <a:pt x="4605" y="448"/>
                </a:lnTo>
                <a:lnTo>
                  <a:pt x="4530" y="597"/>
                </a:lnTo>
                <a:lnTo>
                  <a:pt x="4475" y="765"/>
                </a:lnTo>
                <a:lnTo>
                  <a:pt x="4456" y="951"/>
                </a:lnTo>
                <a:lnTo>
                  <a:pt x="4456" y="1175"/>
                </a:lnTo>
                <a:lnTo>
                  <a:pt x="150" y="4567"/>
                </a:lnTo>
                <a:lnTo>
                  <a:pt x="76" y="4623"/>
                </a:lnTo>
                <a:lnTo>
                  <a:pt x="38" y="4698"/>
                </a:lnTo>
                <a:lnTo>
                  <a:pt x="20" y="4772"/>
                </a:lnTo>
                <a:lnTo>
                  <a:pt x="1" y="4847"/>
                </a:lnTo>
                <a:lnTo>
                  <a:pt x="20" y="4940"/>
                </a:lnTo>
                <a:lnTo>
                  <a:pt x="57" y="5033"/>
                </a:lnTo>
                <a:lnTo>
                  <a:pt x="94" y="5089"/>
                </a:lnTo>
                <a:lnTo>
                  <a:pt x="169" y="5145"/>
                </a:lnTo>
                <a:lnTo>
                  <a:pt x="243" y="5183"/>
                </a:lnTo>
                <a:lnTo>
                  <a:pt x="337" y="5201"/>
                </a:lnTo>
                <a:lnTo>
                  <a:pt x="411" y="5201"/>
                </a:lnTo>
                <a:lnTo>
                  <a:pt x="504" y="5164"/>
                </a:lnTo>
                <a:lnTo>
                  <a:pt x="1921" y="4456"/>
                </a:lnTo>
                <a:lnTo>
                  <a:pt x="3039" y="4456"/>
                </a:lnTo>
                <a:lnTo>
                  <a:pt x="3561" y="5854"/>
                </a:lnTo>
                <a:lnTo>
                  <a:pt x="3580" y="5891"/>
                </a:lnTo>
                <a:lnTo>
                  <a:pt x="3617" y="5928"/>
                </a:lnTo>
                <a:lnTo>
                  <a:pt x="3673" y="5947"/>
                </a:lnTo>
                <a:lnTo>
                  <a:pt x="3729" y="5928"/>
                </a:lnTo>
                <a:lnTo>
                  <a:pt x="3990" y="5835"/>
                </a:lnTo>
                <a:lnTo>
                  <a:pt x="4046" y="5816"/>
                </a:lnTo>
                <a:lnTo>
                  <a:pt x="4064" y="5760"/>
                </a:lnTo>
                <a:lnTo>
                  <a:pt x="4083" y="5723"/>
                </a:lnTo>
                <a:lnTo>
                  <a:pt x="4083" y="5667"/>
                </a:lnTo>
                <a:lnTo>
                  <a:pt x="3636" y="4456"/>
                </a:lnTo>
                <a:lnTo>
                  <a:pt x="4158" y="4456"/>
                </a:lnTo>
                <a:lnTo>
                  <a:pt x="4661" y="5854"/>
                </a:lnTo>
                <a:lnTo>
                  <a:pt x="4698" y="5891"/>
                </a:lnTo>
                <a:lnTo>
                  <a:pt x="4736" y="5928"/>
                </a:lnTo>
                <a:lnTo>
                  <a:pt x="4791" y="5947"/>
                </a:lnTo>
                <a:lnTo>
                  <a:pt x="4847" y="5928"/>
                </a:lnTo>
                <a:lnTo>
                  <a:pt x="5108" y="5835"/>
                </a:lnTo>
                <a:lnTo>
                  <a:pt x="5146" y="5816"/>
                </a:lnTo>
                <a:lnTo>
                  <a:pt x="5183" y="5760"/>
                </a:lnTo>
                <a:lnTo>
                  <a:pt x="5202" y="5723"/>
                </a:lnTo>
                <a:lnTo>
                  <a:pt x="5183" y="5667"/>
                </a:lnTo>
                <a:lnTo>
                  <a:pt x="4717" y="4362"/>
                </a:lnTo>
                <a:lnTo>
                  <a:pt x="4885" y="4306"/>
                </a:lnTo>
                <a:lnTo>
                  <a:pt x="5052" y="4232"/>
                </a:lnTo>
                <a:lnTo>
                  <a:pt x="5202" y="4157"/>
                </a:lnTo>
                <a:lnTo>
                  <a:pt x="5351" y="4064"/>
                </a:lnTo>
                <a:lnTo>
                  <a:pt x="5500" y="3952"/>
                </a:lnTo>
                <a:lnTo>
                  <a:pt x="5630" y="3841"/>
                </a:lnTo>
                <a:lnTo>
                  <a:pt x="5742" y="3710"/>
                </a:lnTo>
                <a:lnTo>
                  <a:pt x="5854" y="3580"/>
                </a:lnTo>
                <a:lnTo>
                  <a:pt x="5966" y="3430"/>
                </a:lnTo>
                <a:lnTo>
                  <a:pt x="6059" y="3281"/>
                </a:lnTo>
                <a:lnTo>
                  <a:pt x="6134" y="3114"/>
                </a:lnTo>
                <a:lnTo>
                  <a:pt x="6189" y="2946"/>
                </a:lnTo>
                <a:lnTo>
                  <a:pt x="6245" y="2778"/>
                </a:lnTo>
                <a:lnTo>
                  <a:pt x="6283" y="2610"/>
                </a:lnTo>
                <a:lnTo>
                  <a:pt x="6301" y="2424"/>
                </a:lnTo>
                <a:lnTo>
                  <a:pt x="6320" y="2237"/>
                </a:lnTo>
                <a:lnTo>
                  <a:pt x="6320" y="1305"/>
                </a:lnTo>
                <a:lnTo>
                  <a:pt x="7420" y="1119"/>
                </a:lnTo>
                <a:lnTo>
                  <a:pt x="7420" y="1045"/>
                </a:lnTo>
                <a:lnTo>
                  <a:pt x="7401" y="970"/>
                </a:lnTo>
                <a:lnTo>
                  <a:pt x="7345" y="821"/>
                </a:lnTo>
                <a:lnTo>
                  <a:pt x="7233" y="709"/>
                </a:lnTo>
                <a:lnTo>
                  <a:pt x="7103" y="597"/>
                </a:lnTo>
                <a:lnTo>
                  <a:pt x="6935" y="504"/>
                </a:lnTo>
                <a:lnTo>
                  <a:pt x="6749" y="429"/>
                </a:lnTo>
                <a:lnTo>
                  <a:pt x="6544" y="392"/>
                </a:lnTo>
                <a:lnTo>
                  <a:pt x="6320" y="373"/>
                </a:lnTo>
                <a:lnTo>
                  <a:pt x="6115" y="373"/>
                </a:lnTo>
                <a:lnTo>
                  <a:pt x="6059" y="299"/>
                </a:lnTo>
                <a:lnTo>
                  <a:pt x="5966" y="206"/>
                </a:lnTo>
                <a:lnTo>
                  <a:pt x="5873" y="150"/>
                </a:lnTo>
                <a:lnTo>
                  <a:pt x="5779" y="94"/>
                </a:lnTo>
                <a:lnTo>
                  <a:pt x="5668" y="57"/>
                </a:lnTo>
                <a:lnTo>
                  <a:pt x="5556" y="19"/>
                </a:lnTo>
                <a:lnTo>
                  <a:pt x="5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481600" y="1399466"/>
            <a:ext cx="225055" cy="180402"/>
          </a:xfrm>
          <a:custGeom>
            <a:rect b="b" l="l" r="r" t="t"/>
            <a:pathLst>
              <a:path extrusionOk="0" h="5947" w="7419">
                <a:moveTo>
                  <a:pt x="3635" y="1"/>
                </a:moveTo>
                <a:lnTo>
                  <a:pt x="3523" y="38"/>
                </a:lnTo>
                <a:lnTo>
                  <a:pt x="3430" y="94"/>
                </a:lnTo>
                <a:lnTo>
                  <a:pt x="3337" y="150"/>
                </a:lnTo>
                <a:lnTo>
                  <a:pt x="3262" y="243"/>
                </a:lnTo>
                <a:lnTo>
                  <a:pt x="3206" y="336"/>
                </a:lnTo>
                <a:lnTo>
                  <a:pt x="3169" y="448"/>
                </a:lnTo>
                <a:lnTo>
                  <a:pt x="3150" y="560"/>
                </a:lnTo>
                <a:lnTo>
                  <a:pt x="3169" y="690"/>
                </a:lnTo>
                <a:lnTo>
                  <a:pt x="3206" y="802"/>
                </a:lnTo>
                <a:lnTo>
                  <a:pt x="3281" y="914"/>
                </a:lnTo>
                <a:lnTo>
                  <a:pt x="3355" y="989"/>
                </a:lnTo>
                <a:lnTo>
                  <a:pt x="2423" y="2648"/>
                </a:lnTo>
                <a:lnTo>
                  <a:pt x="2367" y="2703"/>
                </a:lnTo>
                <a:lnTo>
                  <a:pt x="2311" y="2759"/>
                </a:lnTo>
                <a:lnTo>
                  <a:pt x="2255" y="2797"/>
                </a:lnTo>
                <a:lnTo>
                  <a:pt x="2181" y="2815"/>
                </a:lnTo>
                <a:lnTo>
                  <a:pt x="2106" y="2834"/>
                </a:lnTo>
                <a:lnTo>
                  <a:pt x="2050" y="2834"/>
                </a:lnTo>
                <a:lnTo>
                  <a:pt x="1976" y="2815"/>
                </a:lnTo>
                <a:lnTo>
                  <a:pt x="1901" y="2778"/>
                </a:lnTo>
                <a:lnTo>
                  <a:pt x="1062" y="2275"/>
                </a:lnTo>
                <a:lnTo>
                  <a:pt x="1100" y="2163"/>
                </a:lnTo>
                <a:lnTo>
                  <a:pt x="1118" y="2051"/>
                </a:lnTo>
                <a:lnTo>
                  <a:pt x="1100" y="1939"/>
                </a:lnTo>
                <a:lnTo>
                  <a:pt x="1062" y="1827"/>
                </a:lnTo>
                <a:lnTo>
                  <a:pt x="1007" y="1734"/>
                </a:lnTo>
                <a:lnTo>
                  <a:pt x="951" y="1641"/>
                </a:lnTo>
                <a:lnTo>
                  <a:pt x="857" y="1585"/>
                </a:lnTo>
                <a:lnTo>
                  <a:pt x="764" y="1529"/>
                </a:lnTo>
                <a:lnTo>
                  <a:pt x="652" y="1492"/>
                </a:lnTo>
                <a:lnTo>
                  <a:pt x="541" y="1492"/>
                </a:lnTo>
                <a:lnTo>
                  <a:pt x="429" y="1511"/>
                </a:lnTo>
                <a:lnTo>
                  <a:pt x="336" y="1548"/>
                </a:lnTo>
                <a:lnTo>
                  <a:pt x="242" y="1585"/>
                </a:lnTo>
                <a:lnTo>
                  <a:pt x="168" y="1660"/>
                </a:lnTo>
                <a:lnTo>
                  <a:pt x="93" y="1734"/>
                </a:lnTo>
                <a:lnTo>
                  <a:pt x="56" y="1827"/>
                </a:lnTo>
                <a:lnTo>
                  <a:pt x="19" y="1921"/>
                </a:lnTo>
                <a:lnTo>
                  <a:pt x="0" y="2032"/>
                </a:lnTo>
                <a:lnTo>
                  <a:pt x="0" y="2144"/>
                </a:lnTo>
                <a:lnTo>
                  <a:pt x="37" y="2256"/>
                </a:lnTo>
                <a:lnTo>
                  <a:pt x="93" y="2349"/>
                </a:lnTo>
                <a:lnTo>
                  <a:pt x="149" y="2443"/>
                </a:lnTo>
                <a:lnTo>
                  <a:pt x="242" y="2498"/>
                </a:lnTo>
                <a:lnTo>
                  <a:pt x="336" y="2554"/>
                </a:lnTo>
                <a:lnTo>
                  <a:pt x="447" y="2592"/>
                </a:lnTo>
                <a:lnTo>
                  <a:pt x="559" y="2610"/>
                </a:lnTo>
                <a:lnTo>
                  <a:pt x="652" y="2592"/>
                </a:lnTo>
                <a:lnTo>
                  <a:pt x="1491" y="4828"/>
                </a:lnTo>
                <a:lnTo>
                  <a:pt x="5946" y="4828"/>
                </a:lnTo>
                <a:lnTo>
                  <a:pt x="6785" y="2592"/>
                </a:lnTo>
                <a:lnTo>
                  <a:pt x="6859" y="2610"/>
                </a:lnTo>
                <a:lnTo>
                  <a:pt x="6971" y="2592"/>
                </a:lnTo>
                <a:lnTo>
                  <a:pt x="7083" y="2554"/>
                </a:lnTo>
                <a:lnTo>
                  <a:pt x="7176" y="2517"/>
                </a:lnTo>
                <a:lnTo>
                  <a:pt x="7270" y="2443"/>
                </a:lnTo>
                <a:lnTo>
                  <a:pt x="7325" y="2349"/>
                </a:lnTo>
                <a:lnTo>
                  <a:pt x="7381" y="2256"/>
                </a:lnTo>
                <a:lnTo>
                  <a:pt x="7419" y="2163"/>
                </a:lnTo>
                <a:lnTo>
                  <a:pt x="7419" y="2051"/>
                </a:lnTo>
                <a:lnTo>
                  <a:pt x="7419" y="1939"/>
                </a:lnTo>
                <a:lnTo>
                  <a:pt x="7381" y="1827"/>
                </a:lnTo>
                <a:lnTo>
                  <a:pt x="7325" y="1734"/>
                </a:lnTo>
                <a:lnTo>
                  <a:pt x="7251" y="1641"/>
                </a:lnTo>
                <a:lnTo>
                  <a:pt x="7158" y="1566"/>
                </a:lnTo>
                <a:lnTo>
                  <a:pt x="7064" y="1529"/>
                </a:lnTo>
                <a:lnTo>
                  <a:pt x="6953" y="1492"/>
                </a:lnTo>
                <a:lnTo>
                  <a:pt x="6841" y="1492"/>
                </a:lnTo>
                <a:lnTo>
                  <a:pt x="6729" y="1511"/>
                </a:lnTo>
                <a:lnTo>
                  <a:pt x="6636" y="1548"/>
                </a:lnTo>
                <a:lnTo>
                  <a:pt x="6543" y="1604"/>
                </a:lnTo>
                <a:lnTo>
                  <a:pt x="6468" y="1660"/>
                </a:lnTo>
                <a:lnTo>
                  <a:pt x="6393" y="1753"/>
                </a:lnTo>
                <a:lnTo>
                  <a:pt x="6356" y="1846"/>
                </a:lnTo>
                <a:lnTo>
                  <a:pt x="6319" y="1939"/>
                </a:lnTo>
                <a:lnTo>
                  <a:pt x="6319" y="2051"/>
                </a:lnTo>
                <a:lnTo>
                  <a:pt x="6319" y="2163"/>
                </a:lnTo>
                <a:lnTo>
                  <a:pt x="6356" y="2275"/>
                </a:lnTo>
                <a:lnTo>
                  <a:pt x="5517" y="2778"/>
                </a:lnTo>
                <a:lnTo>
                  <a:pt x="5461" y="2815"/>
                </a:lnTo>
                <a:lnTo>
                  <a:pt x="5387" y="2834"/>
                </a:lnTo>
                <a:lnTo>
                  <a:pt x="5312" y="2834"/>
                </a:lnTo>
                <a:lnTo>
                  <a:pt x="5238" y="2815"/>
                </a:lnTo>
                <a:lnTo>
                  <a:pt x="5163" y="2797"/>
                </a:lnTo>
                <a:lnTo>
                  <a:pt x="5107" y="2759"/>
                </a:lnTo>
                <a:lnTo>
                  <a:pt x="5051" y="2703"/>
                </a:lnTo>
                <a:lnTo>
                  <a:pt x="5014" y="2648"/>
                </a:lnTo>
                <a:lnTo>
                  <a:pt x="4063" y="989"/>
                </a:lnTo>
                <a:lnTo>
                  <a:pt x="4157" y="895"/>
                </a:lnTo>
                <a:lnTo>
                  <a:pt x="4213" y="784"/>
                </a:lnTo>
                <a:lnTo>
                  <a:pt x="4269" y="653"/>
                </a:lnTo>
                <a:lnTo>
                  <a:pt x="4269" y="523"/>
                </a:lnTo>
                <a:lnTo>
                  <a:pt x="4250" y="411"/>
                </a:lnTo>
                <a:lnTo>
                  <a:pt x="4213" y="318"/>
                </a:lnTo>
                <a:lnTo>
                  <a:pt x="4175" y="243"/>
                </a:lnTo>
                <a:lnTo>
                  <a:pt x="4101" y="168"/>
                </a:lnTo>
                <a:lnTo>
                  <a:pt x="4026" y="113"/>
                </a:lnTo>
                <a:lnTo>
                  <a:pt x="3952" y="57"/>
                </a:lnTo>
                <a:lnTo>
                  <a:pt x="3858" y="19"/>
                </a:lnTo>
                <a:lnTo>
                  <a:pt x="3747" y="1"/>
                </a:lnTo>
                <a:close/>
                <a:moveTo>
                  <a:pt x="1305" y="5201"/>
                </a:moveTo>
                <a:lnTo>
                  <a:pt x="1230" y="5220"/>
                </a:lnTo>
                <a:lnTo>
                  <a:pt x="1174" y="5257"/>
                </a:lnTo>
                <a:lnTo>
                  <a:pt x="1137" y="5313"/>
                </a:lnTo>
                <a:lnTo>
                  <a:pt x="1118" y="5388"/>
                </a:lnTo>
                <a:lnTo>
                  <a:pt x="1118" y="5760"/>
                </a:lnTo>
                <a:lnTo>
                  <a:pt x="1137" y="5835"/>
                </a:lnTo>
                <a:lnTo>
                  <a:pt x="1174" y="5891"/>
                </a:lnTo>
                <a:lnTo>
                  <a:pt x="1230" y="5928"/>
                </a:lnTo>
                <a:lnTo>
                  <a:pt x="1305" y="5947"/>
                </a:lnTo>
                <a:lnTo>
                  <a:pt x="6133" y="5947"/>
                </a:lnTo>
                <a:lnTo>
                  <a:pt x="6188" y="5928"/>
                </a:lnTo>
                <a:lnTo>
                  <a:pt x="6263" y="5891"/>
                </a:lnTo>
                <a:lnTo>
                  <a:pt x="6300" y="5835"/>
                </a:lnTo>
                <a:lnTo>
                  <a:pt x="6319" y="5760"/>
                </a:lnTo>
                <a:lnTo>
                  <a:pt x="6319" y="5388"/>
                </a:lnTo>
                <a:lnTo>
                  <a:pt x="6300" y="5313"/>
                </a:lnTo>
                <a:lnTo>
                  <a:pt x="6263" y="5257"/>
                </a:lnTo>
                <a:lnTo>
                  <a:pt x="6188" y="5220"/>
                </a:lnTo>
                <a:lnTo>
                  <a:pt x="6133" y="520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5974845" y="958425"/>
            <a:ext cx="225055" cy="179856"/>
          </a:xfrm>
          <a:custGeom>
            <a:rect b="b" l="l" r="r" t="t"/>
            <a:pathLst>
              <a:path extrusionOk="0" h="5929" w="7419">
                <a:moveTo>
                  <a:pt x="2647" y="839"/>
                </a:moveTo>
                <a:lnTo>
                  <a:pt x="2703" y="858"/>
                </a:lnTo>
                <a:lnTo>
                  <a:pt x="2796" y="914"/>
                </a:lnTo>
                <a:lnTo>
                  <a:pt x="2852" y="1007"/>
                </a:lnTo>
                <a:lnTo>
                  <a:pt x="2871" y="1063"/>
                </a:lnTo>
                <a:lnTo>
                  <a:pt x="2871" y="1119"/>
                </a:lnTo>
                <a:lnTo>
                  <a:pt x="2871" y="1175"/>
                </a:lnTo>
                <a:lnTo>
                  <a:pt x="2852" y="1231"/>
                </a:lnTo>
                <a:lnTo>
                  <a:pt x="2796" y="1305"/>
                </a:lnTo>
                <a:lnTo>
                  <a:pt x="2703" y="1380"/>
                </a:lnTo>
                <a:lnTo>
                  <a:pt x="2647" y="1380"/>
                </a:lnTo>
                <a:lnTo>
                  <a:pt x="2591" y="1399"/>
                </a:lnTo>
                <a:lnTo>
                  <a:pt x="2535" y="1380"/>
                </a:lnTo>
                <a:lnTo>
                  <a:pt x="2479" y="1380"/>
                </a:lnTo>
                <a:lnTo>
                  <a:pt x="2405" y="1305"/>
                </a:lnTo>
                <a:lnTo>
                  <a:pt x="2330" y="1231"/>
                </a:lnTo>
                <a:lnTo>
                  <a:pt x="2330" y="1175"/>
                </a:lnTo>
                <a:lnTo>
                  <a:pt x="2311" y="1119"/>
                </a:lnTo>
                <a:lnTo>
                  <a:pt x="2330" y="1063"/>
                </a:lnTo>
                <a:lnTo>
                  <a:pt x="2330" y="1007"/>
                </a:lnTo>
                <a:lnTo>
                  <a:pt x="2405" y="914"/>
                </a:lnTo>
                <a:lnTo>
                  <a:pt x="2479" y="858"/>
                </a:lnTo>
                <a:lnTo>
                  <a:pt x="2535" y="839"/>
                </a:lnTo>
                <a:close/>
                <a:moveTo>
                  <a:pt x="1174" y="2331"/>
                </a:moveTo>
                <a:lnTo>
                  <a:pt x="1212" y="2349"/>
                </a:lnTo>
                <a:lnTo>
                  <a:pt x="1305" y="2405"/>
                </a:lnTo>
                <a:lnTo>
                  <a:pt x="1361" y="2498"/>
                </a:lnTo>
                <a:lnTo>
                  <a:pt x="1379" y="2536"/>
                </a:lnTo>
                <a:lnTo>
                  <a:pt x="1398" y="2591"/>
                </a:lnTo>
                <a:lnTo>
                  <a:pt x="1379" y="2647"/>
                </a:lnTo>
                <a:lnTo>
                  <a:pt x="1361" y="2703"/>
                </a:lnTo>
                <a:lnTo>
                  <a:pt x="1305" y="2797"/>
                </a:lnTo>
                <a:lnTo>
                  <a:pt x="1212" y="2852"/>
                </a:lnTo>
                <a:lnTo>
                  <a:pt x="1174" y="2871"/>
                </a:lnTo>
                <a:lnTo>
                  <a:pt x="1062" y="2871"/>
                </a:lnTo>
                <a:lnTo>
                  <a:pt x="1007" y="2852"/>
                </a:lnTo>
                <a:lnTo>
                  <a:pt x="913" y="2797"/>
                </a:lnTo>
                <a:lnTo>
                  <a:pt x="857" y="2703"/>
                </a:lnTo>
                <a:lnTo>
                  <a:pt x="839" y="2647"/>
                </a:lnTo>
                <a:lnTo>
                  <a:pt x="839" y="2591"/>
                </a:lnTo>
                <a:lnTo>
                  <a:pt x="839" y="2536"/>
                </a:lnTo>
                <a:lnTo>
                  <a:pt x="857" y="2498"/>
                </a:lnTo>
                <a:lnTo>
                  <a:pt x="913" y="2405"/>
                </a:lnTo>
                <a:lnTo>
                  <a:pt x="1007" y="2349"/>
                </a:lnTo>
                <a:lnTo>
                  <a:pt x="1062" y="2331"/>
                </a:lnTo>
                <a:close/>
                <a:moveTo>
                  <a:pt x="2647" y="2331"/>
                </a:moveTo>
                <a:lnTo>
                  <a:pt x="2703" y="2349"/>
                </a:lnTo>
                <a:lnTo>
                  <a:pt x="2796" y="2405"/>
                </a:lnTo>
                <a:lnTo>
                  <a:pt x="2852" y="2498"/>
                </a:lnTo>
                <a:lnTo>
                  <a:pt x="2871" y="2536"/>
                </a:lnTo>
                <a:lnTo>
                  <a:pt x="2871" y="2591"/>
                </a:lnTo>
                <a:lnTo>
                  <a:pt x="2871" y="2647"/>
                </a:lnTo>
                <a:lnTo>
                  <a:pt x="2852" y="2703"/>
                </a:lnTo>
                <a:lnTo>
                  <a:pt x="2796" y="2797"/>
                </a:lnTo>
                <a:lnTo>
                  <a:pt x="2703" y="2852"/>
                </a:lnTo>
                <a:lnTo>
                  <a:pt x="2647" y="2871"/>
                </a:lnTo>
                <a:lnTo>
                  <a:pt x="2535" y="2871"/>
                </a:lnTo>
                <a:lnTo>
                  <a:pt x="2479" y="2852"/>
                </a:lnTo>
                <a:lnTo>
                  <a:pt x="2405" y="2797"/>
                </a:lnTo>
                <a:lnTo>
                  <a:pt x="2330" y="2703"/>
                </a:lnTo>
                <a:lnTo>
                  <a:pt x="2330" y="2647"/>
                </a:lnTo>
                <a:lnTo>
                  <a:pt x="2311" y="2591"/>
                </a:lnTo>
                <a:lnTo>
                  <a:pt x="2330" y="2536"/>
                </a:lnTo>
                <a:lnTo>
                  <a:pt x="2330" y="2498"/>
                </a:lnTo>
                <a:lnTo>
                  <a:pt x="2405" y="2405"/>
                </a:lnTo>
                <a:lnTo>
                  <a:pt x="2479" y="2349"/>
                </a:lnTo>
                <a:lnTo>
                  <a:pt x="2535" y="2331"/>
                </a:lnTo>
                <a:close/>
                <a:moveTo>
                  <a:pt x="4138" y="2331"/>
                </a:moveTo>
                <a:lnTo>
                  <a:pt x="4194" y="2349"/>
                </a:lnTo>
                <a:lnTo>
                  <a:pt x="4269" y="2405"/>
                </a:lnTo>
                <a:lnTo>
                  <a:pt x="4343" y="2498"/>
                </a:lnTo>
                <a:lnTo>
                  <a:pt x="4362" y="2536"/>
                </a:lnTo>
                <a:lnTo>
                  <a:pt x="4362" y="2591"/>
                </a:lnTo>
                <a:lnTo>
                  <a:pt x="4362" y="2647"/>
                </a:lnTo>
                <a:lnTo>
                  <a:pt x="4343" y="2703"/>
                </a:lnTo>
                <a:lnTo>
                  <a:pt x="4269" y="2797"/>
                </a:lnTo>
                <a:lnTo>
                  <a:pt x="4194" y="2852"/>
                </a:lnTo>
                <a:lnTo>
                  <a:pt x="4138" y="2871"/>
                </a:lnTo>
                <a:lnTo>
                  <a:pt x="4026" y="2871"/>
                </a:lnTo>
                <a:lnTo>
                  <a:pt x="3970" y="2852"/>
                </a:lnTo>
                <a:lnTo>
                  <a:pt x="3877" y="2797"/>
                </a:lnTo>
                <a:lnTo>
                  <a:pt x="3821" y="2703"/>
                </a:lnTo>
                <a:lnTo>
                  <a:pt x="3803" y="2647"/>
                </a:lnTo>
                <a:lnTo>
                  <a:pt x="3803" y="2591"/>
                </a:lnTo>
                <a:lnTo>
                  <a:pt x="3803" y="2536"/>
                </a:lnTo>
                <a:lnTo>
                  <a:pt x="3821" y="2498"/>
                </a:lnTo>
                <a:lnTo>
                  <a:pt x="3877" y="2405"/>
                </a:lnTo>
                <a:lnTo>
                  <a:pt x="3970" y="2349"/>
                </a:lnTo>
                <a:lnTo>
                  <a:pt x="4026" y="2331"/>
                </a:lnTo>
                <a:close/>
                <a:moveTo>
                  <a:pt x="2647" y="3803"/>
                </a:moveTo>
                <a:lnTo>
                  <a:pt x="2703" y="3822"/>
                </a:lnTo>
                <a:lnTo>
                  <a:pt x="2796" y="3896"/>
                </a:lnTo>
                <a:lnTo>
                  <a:pt x="2852" y="3971"/>
                </a:lnTo>
                <a:lnTo>
                  <a:pt x="2871" y="4027"/>
                </a:lnTo>
                <a:lnTo>
                  <a:pt x="2871" y="4083"/>
                </a:lnTo>
                <a:lnTo>
                  <a:pt x="2871" y="4139"/>
                </a:lnTo>
                <a:lnTo>
                  <a:pt x="2852" y="4195"/>
                </a:lnTo>
                <a:lnTo>
                  <a:pt x="2796" y="4288"/>
                </a:lnTo>
                <a:lnTo>
                  <a:pt x="2703" y="4344"/>
                </a:lnTo>
                <a:lnTo>
                  <a:pt x="2647" y="4362"/>
                </a:lnTo>
                <a:lnTo>
                  <a:pt x="2535" y="4362"/>
                </a:lnTo>
                <a:lnTo>
                  <a:pt x="2479" y="4344"/>
                </a:lnTo>
                <a:lnTo>
                  <a:pt x="2405" y="4288"/>
                </a:lnTo>
                <a:lnTo>
                  <a:pt x="2330" y="4195"/>
                </a:lnTo>
                <a:lnTo>
                  <a:pt x="2330" y="4139"/>
                </a:lnTo>
                <a:lnTo>
                  <a:pt x="2311" y="4083"/>
                </a:lnTo>
                <a:lnTo>
                  <a:pt x="2330" y="4027"/>
                </a:lnTo>
                <a:lnTo>
                  <a:pt x="2330" y="3971"/>
                </a:lnTo>
                <a:lnTo>
                  <a:pt x="2405" y="3896"/>
                </a:lnTo>
                <a:lnTo>
                  <a:pt x="2479" y="3822"/>
                </a:lnTo>
                <a:lnTo>
                  <a:pt x="2535" y="3803"/>
                </a:lnTo>
                <a:close/>
                <a:moveTo>
                  <a:pt x="5629" y="3803"/>
                </a:moveTo>
                <a:lnTo>
                  <a:pt x="5667" y="3822"/>
                </a:lnTo>
                <a:lnTo>
                  <a:pt x="5760" y="3896"/>
                </a:lnTo>
                <a:lnTo>
                  <a:pt x="5816" y="3971"/>
                </a:lnTo>
                <a:lnTo>
                  <a:pt x="5834" y="4027"/>
                </a:lnTo>
                <a:lnTo>
                  <a:pt x="5853" y="4083"/>
                </a:lnTo>
                <a:lnTo>
                  <a:pt x="5834" y="4139"/>
                </a:lnTo>
                <a:lnTo>
                  <a:pt x="5816" y="4195"/>
                </a:lnTo>
                <a:lnTo>
                  <a:pt x="5760" y="4288"/>
                </a:lnTo>
                <a:lnTo>
                  <a:pt x="5667" y="4344"/>
                </a:lnTo>
                <a:lnTo>
                  <a:pt x="5629" y="4362"/>
                </a:lnTo>
                <a:lnTo>
                  <a:pt x="5517" y="4362"/>
                </a:lnTo>
                <a:lnTo>
                  <a:pt x="5461" y="4344"/>
                </a:lnTo>
                <a:lnTo>
                  <a:pt x="5368" y="4288"/>
                </a:lnTo>
                <a:lnTo>
                  <a:pt x="5312" y="4195"/>
                </a:lnTo>
                <a:lnTo>
                  <a:pt x="5294" y="4139"/>
                </a:lnTo>
                <a:lnTo>
                  <a:pt x="5294" y="4083"/>
                </a:lnTo>
                <a:lnTo>
                  <a:pt x="5294" y="4027"/>
                </a:lnTo>
                <a:lnTo>
                  <a:pt x="5312" y="3971"/>
                </a:lnTo>
                <a:lnTo>
                  <a:pt x="5368" y="3896"/>
                </a:lnTo>
                <a:lnTo>
                  <a:pt x="5461" y="3822"/>
                </a:lnTo>
                <a:lnTo>
                  <a:pt x="5517" y="3803"/>
                </a:lnTo>
                <a:close/>
                <a:moveTo>
                  <a:pt x="2591" y="1"/>
                </a:moveTo>
                <a:lnTo>
                  <a:pt x="2479" y="19"/>
                </a:lnTo>
                <a:lnTo>
                  <a:pt x="2386" y="38"/>
                </a:lnTo>
                <a:lnTo>
                  <a:pt x="2274" y="94"/>
                </a:lnTo>
                <a:lnTo>
                  <a:pt x="2200" y="168"/>
                </a:lnTo>
                <a:lnTo>
                  <a:pt x="168" y="2200"/>
                </a:lnTo>
                <a:lnTo>
                  <a:pt x="93" y="2293"/>
                </a:lnTo>
                <a:lnTo>
                  <a:pt x="37" y="2386"/>
                </a:lnTo>
                <a:lnTo>
                  <a:pt x="0" y="2498"/>
                </a:lnTo>
                <a:lnTo>
                  <a:pt x="0" y="2591"/>
                </a:lnTo>
                <a:lnTo>
                  <a:pt x="0" y="2703"/>
                </a:lnTo>
                <a:lnTo>
                  <a:pt x="37" y="2815"/>
                </a:lnTo>
                <a:lnTo>
                  <a:pt x="93" y="2908"/>
                </a:lnTo>
                <a:lnTo>
                  <a:pt x="168" y="3002"/>
                </a:lnTo>
                <a:lnTo>
                  <a:pt x="2200" y="5033"/>
                </a:lnTo>
                <a:lnTo>
                  <a:pt x="2274" y="5108"/>
                </a:lnTo>
                <a:lnTo>
                  <a:pt x="2386" y="5164"/>
                </a:lnTo>
                <a:lnTo>
                  <a:pt x="2479" y="5182"/>
                </a:lnTo>
                <a:lnTo>
                  <a:pt x="2591" y="5201"/>
                </a:lnTo>
                <a:lnTo>
                  <a:pt x="2703" y="5182"/>
                </a:lnTo>
                <a:lnTo>
                  <a:pt x="2815" y="5164"/>
                </a:lnTo>
                <a:lnTo>
                  <a:pt x="2908" y="5108"/>
                </a:lnTo>
                <a:lnTo>
                  <a:pt x="3001" y="5033"/>
                </a:lnTo>
                <a:lnTo>
                  <a:pt x="5033" y="3002"/>
                </a:lnTo>
                <a:lnTo>
                  <a:pt x="5107" y="2908"/>
                </a:lnTo>
                <a:lnTo>
                  <a:pt x="5145" y="2815"/>
                </a:lnTo>
                <a:lnTo>
                  <a:pt x="5182" y="2703"/>
                </a:lnTo>
                <a:lnTo>
                  <a:pt x="5201" y="2591"/>
                </a:lnTo>
                <a:lnTo>
                  <a:pt x="5182" y="2498"/>
                </a:lnTo>
                <a:lnTo>
                  <a:pt x="5145" y="2386"/>
                </a:lnTo>
                <a:lnTo>
                  <a:pt x="5107" y="2293"/>
                </a:lnTo>
                <a:lnTo>
                  <a:pt x="5033" y="2200"/>
                </a:lnTo>
                <a:lnTo>
                  <a:pt x="3001" y="168"/>
                </a:lnTo>
                <a:lnTo>
                  <a:pt x="2908" y="94"/>
                </a:lnTo>
                <a:lnTo>
                  <a:pt x="2815" y="38"/>
                </a:lnTo>
                <a:lnTo>
                  <a:pt x="2703" y="19"/>
                </a:lnTo>
                <a:lnTo>
                  <a:pt x="2591" y="1"/>
                </a:lnTo>
                <a:close/>
                <a:moveTo>
                  <a:pt x="5480" y="2219"/>
                </a:moveTo>
                <a:lnTo>
                  <a:pt x="5536" y="2349"/>
                </a:lnTo>
                <a:lnTo>
                  <a:pt x="5555" y="2498"/>
                </a:lnTo>
                <a:lnTo>
                  <a:pt x="5555" y="2629"/>
                </a:lnTo>
                <a:lnTo>
                  <a:pt x="5555" y="2759"/>
                </a:lnTo>
                <a:lnTo>
                  <a:pt x="5517" y="2908"/>
                </a:lnTo>
                <a:lnTo>
                  <a:pt x="5461" y="3020"/>
                </a:lnTo>
                <a:lnTo>
                  <a:pt x="5387" y="3151"/>
                </a:lnTo>
                <a:lnTo>
                  <a:pt x="5294" y="3263"/>
                </a:lnTo>
                <a:lnTo>
                  <a:pt x="3709" y="4847"/>
                </a:lnTo>
                <a:lnTo>
                  <a:pt x="3709" y="5387"/>
                </a:lnTo>
                <a:lnTo>
                  <a:pt x="3728" y="5499"/>
                </a:lnTo>
                <a:lnTo>
                  <a:pt x="3747" y="5593"/>
                </a:lnTo>
                <a:lnTo>
                  <a:pt x="3803" y="5686"/>
                </a:lnTo>
                <a:lnTo>
                  <a:pt x="3877" y="5779"/>
                </a:lnTo>
                <a:lnTo>
                  <a:pt x="3952" y="5835"/>
                </a:lnTo>
                <a:lnTo>
                  <a:pt x="4045" y="5891"/>
                </a:lnTo>
                <a:lnTo>
                  <a:pt x="4157" y="5928"/>
                </a:lnTo>
                <a:lnTo>
                  <a:pt x="6971" y="5928"/>
                </a:lnTo>
                <a:lnTo>
                  <a:pt x="7083" y="5891"/>
                </a:lnTo>
                <a:lnTo>
                  <a:pt x="7176" y="5835"/>
                </a:lnTo>
                <a:lnTo>
                  <a:pt x="7251" y="5779"/>
                </a:lnTo>
                <a:lnTo>
                  <a:pt x="7325" y="5686"/>
                </a:lnTo>
                <a:lnTo>
                  <a:pt x="7381" y="5593"/>
                </a:lnTo>
                <a:lnTo>
                  <a:pt x="7419" y="5499"/>
                </a:lnTo>
                <a:lnTo>
                  <a:pt x="7419" y="5387"/>
                </a:lnTo>
                <a:lnTo>
                  <a:pt x="7419" y="2778"/>
                </a:lnTo>
                <a:lnTo>
                  <a:pt x="7419" y="2666"/>
                </a:lnTo>
                <a:lnTo>
                  <a:pt x="7381" y="2573"/>
                </a:lnTo>
                <a:lnTo>
                  <a:pt x="7325" y="2461"/>
                </a:lnTo>
                <a:lnTo>
                  <a:pt x="7251" y="2386"/>
                </a:lnTo>
                <a:lnTo>
                  <a:pt x="7176" y="2312"/>
                </a:lnTo>
                <a:lnTo>
                  <a:pt x="7083" y="2275"/>
                </a:lnTo>
                <a:lnTo>
                  <a:pt x="6971" y="2237"/>
                </a:lnTo>
                <a:lnTo>
                  <a:pt x="6859" y="221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5538324" y="958425"/>
            <a:ext cx="174730" cy="174760"/>
          </a:xfrm>
          <a:custGeom>
            <a:rect b="b" l="l" r="r" t="t"/>
            <a:pathLst>
              <a:path extrusionOk="0" h="5761" w="5760">
                <a:moveTo>
                  <a:pt x="2237" y="1492"/>
                </a:moveTo>
                <a:lnTo>
                  <a:pt x="2293" y="1510"/>
                </a:lnTo>
                <a:lnTo>
                  <a:pt x="2349" y="1548"/>
                </a:lnTo>
                <a:lnTo>
                  <a:pt x="2405" y="1604"/>
                </a:lnTo>
                <a:lnTo>
                  <a:pt x="2423" y="1659"/>
                </a:lnTo>
                <a:lnTo>
                  <a:pt x="2405" y="1734"/>
                </a:lnTo>
                <a:lnTo>
                  <a:pt x="2367" y="1809"/>
                </a:lnTo>
                <a:lnTo>
                  <a:pt x="2032" y="2144"/>
                </a:lnTo>
                <a:lnTo>
                  <a:pt x="2367" y="2461"/>
                </a:lnTo>
                <a:lnTo>
                  <a:pt x="2405" y="2536"/>
                </a:lnTo>
                <a:lnTo>
                  <a:pt x="2423" y="2610"/>
                </a:lnTo>
                <a:lnTo>
                  <a:pt x="2405" y="2666"/>
                </a:lnTo>
                <a:lnTo>
                  <a:pt x="2349" y="2722"/>
                </a:lnTo>
                <a:lnTo>
                  <a:pt x="2293" y="2778"/>
                </a:lnTo>
                <a:lnTo>
                  <a:pt x="2237" y="2797"/>
                </a:lnTo>
                <a:lnTo>
                  <a:pt x="2162" y="2778"/>
                </a:lnTo>
                <a:lnTo>
                  <a:pt x="2088" y="2722"/>
                </a:lnTo>
                <a:lnTo>
                  <a:pt x="1771" y="2405"/>
                </a:lnTo>
                <a:lnTo>
                  <a:pt x="1435" y="2722"/>
                </a:lnTo>
                <a:lnTo>
                  <a:pt x="1361" y="2778"/>
                </a:lnTo>
                <a:lnTo>
                  <a:pt x="1230" y="2778"/>
                </a:lnTo>
                <a:lnTo>
                  <a:pt x="1174" y="2722"/>
                </a:lnTo>
                <a:lnTo>
                  <a:pt x="1137" y="2666"/>
                </a:lnTo>
                <a:lnTo>
                  <a:pt x="1118" y="2610"/>
                </a:lnTo>
                <a:lnTo>
                  <a:pt x="1118" y="2536"/>
                </a:lnTo>
                <a:lnTo>
                  <a:pt x="1174" y="2461"/>
                </a:lnTo>
                <a:lnTo>
                  <a:pt x="1510" y="2144"/>
                </a:lnTo>
                <a:lnTo>
                  <a:pt x="1174" y="1809"/>
                </a:lnTo>
                <a:lnTo>
                  <a:pt x="1118" y="1734"/>
                </a:lnTo>
                <a:lnTo>
                  <a:pt x="1118" y="1659"/>
                </a:lnTo>
                <a:lnTo>
                  <a:pt x="1137" y="1604"/>
                </a:lnTo>
                <a:lnTo>
                  <a:pt x="1174" y="1548"/>
                </a:lnTo>
                <a:lnTo>
                  <a:pt x="1230" y="1510"/>
                </a:lnTo>
                <a:lnTo>
                  <a:pt x="1286" y="1492"/>
                </a:lnTo>
                <a:lnTo>
                  <a:pt x="1361" y="1492"/>
                </a:lnTo>
                <a:lnTo>
                  <a:pt x="1435" y="1548"/>
                </a:lnTo>
                <a:lnTo>
                  <a:pt x="1771" y="1865"/>
                </a:lnTo>
                <a:lnTo>
                  <a:pt x="2088" y="1548"/>
                </a:lnTo>
                <a:lnTo>
                  <a:pt x="2162" y="1492"/>
                </a:lnTo>
                <a:close/>
                <a:moveTo>
                  <a:pt x="4455" y="1492"/>
                </a:moveTo>
                <a:lnTo>
                  <a:pt x="4530" y="1510"/>
                </a:lnTo>
                <a:lnTo>
                  <a:pt x="4585" y="1548"/>
                </a:lnTo>
                <a:lnTo>
                  <a:pt x="4623" y="1604"/>
                </a:lnTo>
                <a:lnTo>
                  <a:pt x="4641" y="1659"/>
                </a:lnTo>
                <a:lnTo>
                  <a:pt x="4623" y="1734"/>
                </a:lnTo>
                <a:lnTo>
                  <a:pt x="4585" y="1809"/>
                </a:lnTo>
                <a:lnTo>
                  <a:pt x="4250" y="2144"/>
                </a:lnTo>
                <a:lnTo>
                  <a:pt x="4585" y="2461"/>
                </a:lnTo>
                <a:lnTo>
                  <a:pt x="4641" y="2536"/>
                </a:lnTo>
                <a:lnTo>
                  <a:pt x="4641" y="2610"/>
                </a:lnTo>
                <a:lnTo>
                  <a:pt x="4623" y="2666"/>
                </a:lnTo>
                <a:lnTo>
                  <a:pt x="4585" y="2722"/>
                </a:lnTo>
                <a:lnTo>
                  <a:pt x="4530" y="2778"/>
                </a:lnTo>
                <a:lnTo>
                  <a:pt x="4455" y="2797"/>
                </a:lnTo>
                <a:lnTo>
                  <a:pt x="4399" y="2778"/>
                </a:lnTo>
                <a:lnTo>
                  <a:pt x="4324" y="2722"/>
                </a:lnTo>
                <a:lnTo>
                  <a:pt x="3989" y="2405"/>
                </a:lnTo>
                <a:lnTo>
                  <a:pt x="3653" y="2722"/>
                </a:lnTo>
                <a:lnTo>
                  <a:pt x="3598" y="2778"/>
                </a:lnTo>
                <a:lnTo>
                  <a:pt x="3448" y="2778"/>
                </a:lnTo>
                <a:lnTo>
                  <a:pt x="3393" y="2722"/>
                </a:lnTo>
                <a:lnTo>
                  <a:pt x="3355" y="2666"/>
                </a:lnTo>
                <a:lnTo>
                  <a:pt x="3337" y="2610"/>
                </a:lnTo>
                <a:lnTo>
                  <a:pt x="3355" y="2536"/>
                </a:lnTo>
                <a:lnTo>
                  <a:pt x="3393" y="2461"/>
                </a:lnTo>
                <a:lnTo>
                  <a:pt x="3728" y="2144"/>
                </a:lnTo>
                <a:lnTo>
                  <a:pt x="3393" y="1809"/>
                </a:lnTo>
                <a:lnTo>
                  <a:pt x="3355" y="1734"/>
                </a:lnTo>
                <a:lnTo>
                  <a:pt x="3337" y="1659"/>
                </a:lnTo>
                <a:lnTo>
                  <a:pt x="3355" y="1604"/>
                </a:lnTo>
                <a:lnTo>
                  <a:pt x="3393" y="1548"/>
                </a:lnTo>
                <a:lnTo>
                  <a:pt x="3448" y="1510"/>
                </a:lnTo>
                <a:lnTo>
                  <a:pt x="3523" y="1492"/>
                </a:lnTo>
                <a:lnTo>
                  <a:pt x="3598" y="1492"/>
                </a:lnTo>
                <a:lnTo>
                  <a:pt x="3653" y="1548"/>
                </a:lnTo>
                <a:lnTo>
                  <a:pt x="3989" y="1865"/>
                </a:lnTo>
                <a:lnTo>
                  <a:pt x="4324" y="1548"/>
                </a:lnTo>
                <a:lnTo>
                  <a:pt x="4399" y="1492"/>
                </a:lnTo>
                <a:close/>
                <a:moveTo>
                  <a:pt x="2871" y="3244"/>
                </a:moveTo>
                <a:lnTo>
                  <a:pt x="3020" y="3263"/>
                </a:lnTo>
                <a:lnTo>
                  <a:pt x="3169" y="3300"/>
                </a:lnTo>
                <a:lnTo>
                  <a:pt x="3299" y="3374"/>
                </a:lnTo>
                <a:lnTo>
                  <a:pt x="3411" y="3468"/>
                </a:lnTo>
                <a:lnTo>
                  <a:pt x="3486" y="3579"/>
                </a:lnTo>
                <a:lnTo>
                  <a:pt x="3560" y="3710"/>
                </a:lnTo>
                <a:lnTo>
                  <a:pt x="3598" y="3840"/>
                </a:lnTo>
                <a:lnTo>
                  <a:pt x="3616" y="3989"/>
                </a:lnTo>
                <a:lnTo>
                  <a:pt x="3598" y="4139"/>
                </a:lnTo>
                <a:lnTo>
                  <a:pt x="3560" y="4288"/>
                </a:lnTo>
                <a:lnTo>
                  <a:pt x="3486" y="4400"/>
                </a:lnTo>
                <a:lnTo>
                  <a:pt x="3411" y="4511"/>
                </a:lnTo>
                <a:lnTo>
                  <a:pt x="3299" y="4605"/>
                </a:lnTo>
                <a:lnTo>
                  <a:pt x="3169" y="4679"/>
                </a:lnTo>
                <a:lnTo>
                  <a:pt x="3020" y="4716"/>
                </a:lnTo>
                <a:lnTo>
                  <a:pt x="2871" y="4735"/>
                </a:lnTo>
                <a:lnTo>
                  <a:pt x="2721" y="4716"/>
                </a:lnTo>
                <a:lnTo>
                  <a:pt x="2591" y="4679"/>
                </a:lnTo>
                <a:lnTo>
                  <a:pt x="2461" y="4605"/>
                </a:lnTo>
                <a:lnTo>
                  <a:pt x="2349" y="4511"/>
                </a:lnTo>
                <a:lnTo>
                  <a:pt x="2255" y="4400"/>
                </a:lnTo>
                <a:lnTo>
                  <a:pt x="2200" y="4288"/>
                </a:lnTo>
                <a:lnTo>
                  <a:pt x="2144" y="4139"/>
                </a:lnTo>
                <a:lnTo>
                  <a:pt x="2144" y="3989"/>
                </a:lnTo>
                <a:lnTo>
                  <a:pt x="2144" y="3840"/>
                </a:lnTo>
                <a:lnTo>
                  <a:pt x="2200" y="3710"/>
                </a:lnTo>
                <a:lnTo>
                  <a:pt x="2255" y="3579"/>
                </a:lnTo>
                <a:lnTo>
                  <a:pt x="2349" y="3468"/>
                </a:lnTo>
                <a:lnTo>
                  <a:pt x="2461" y="3374"/>
                </a:lnTo>
                <a:lnTo>
                  <a:pt x="2591" y="3300"/>
                </a:lnTo>
                <a:lnTo>
                  <a:pt x="2721" y="3263"/>
                </a:lnTo>
                <a:lnTo>
                  <a:pt x="2871" y="3244"/>
                </a:lnTo>
                <a:close/>
                <a:moveTo>
                  <a:pt x="2871" y="1"/>
                </a:moveTo>
                <a:lnTo>
                  <a:pt x="2591" y="19"/>
                </a:lnTo>
                <a:lnTo>
                  <a:pt x="2293" y="56"/>
                </a:lnTo>
                <a:lnTo>
                  <a:pt x="2013" y="131"/>
                </a:lnTo>
                <a:lnTo>
                  <a:pt x="1752" y="224"/>
                </a:lnTo>
                <a:lnTo>
                  <a:pt x="1510" y="355"/>
                </a:lnTo>
                <a:lnTo>
                  <a:pt x="1268" y="485"/>
                </a:lnTo>
                <a:lnTo>
                  <a:pt x="1044" y="653"/>
                </a:lnTo>
                <a:lnTo>
                  <a:pt x="839" y="839"/>
                </a:lnTo>
                <a:lnTo>
                  <a:pt x="652" y="1044"/>
                </a:lnTo>
                <a:lnTo>
                  <a:pt x="485" y="1268"/>
                </a:lnTo>
                <a:lnTo>
                  <a:pt x="354" y="1510"/>
                </a:lnTo>
                <a:lnTo>
                  <a:pt x="224" y="1753"/>
                </a:lnTo>
                <a:lnTo>
                  <a:pt x="131" y="2014"/>
                </a:lnTo>
                <a:lnTo>
                  <a:pt x="56" y="2293"/>
                </a:lnTo>
                <a:lnTo>
                  <a:pt x="19" y="2591"/>
                </a:lnTo>
                <a:lnTo>
                  <a:pt x="0" y="2871"/>
                </a:lnTo>
                <a:lnTo>
                  <a:pt x="19" y="3169"/>
                </a:lnTo>
                <a:lnTo>
                  <a:pt x="56" y="3468"/>
                </a:lnTo>
                <a:lnTo>
                  <a:pt x="131" y="3729"/>
                </a:lnTo>
                <a:lnTo>
                  <a:pt x="224" y="3989"/>
                </a:lnTo>
                <a:lnTo>
                  <a:pt x="354" y="4250"/>
                </a:lnTo>
                <a:lnTo>
                  <a:pt x="485" y="4493"/>
                </a:lnTo>
                <a:lnTo>
                  <a:pt x="652" y="4716"/>
                </a:lnTo>
                <a:lnTo>
                  <a:pt x="839" y="4921"/>
                </a:lnTo>
                <a:lnTo>
                  <a:pt x="1044" y="5089"/>
                </a:lnTo>
                <a:lnTo>
                  <a:pt x="1268" y="5257"/>
                </a:lnTo>
                <a:lnTo>
                  <a:pt x="1510" y="5406"/>
                </a:lnTo>
                <a:lnTo>
                  <a:pt x="1752" y="5537"/>
                </a:lnTo>
                <a:lnTo>
                  <a:pt x="2013" y="5630"/>
                </a:lnTo>
                <a:lnTo>
                  <a:pt x="2293" y="5704"/>
                </a:lnTo>
                <a:lnTo>
                  <a:pt x="2591" y="5742"/>
                </a:lnTo>
                <a:lnTo>
                  <a:pt x="2871" y="5760"/>
                </a:lnTo>
                <a:lnTo>
                  <a:pt x="3169" y="5742"/>
                </a:lnTo>
                <a:lnTo>
                  <a:pt x="3448" y="5704"/>
                </a:lnTo>
                <a:lnTo>
                  <a:pt x="3728" y="5630"/>
                </a:lnTo>
                <a:lnTo>
                  <a:pt x="3989" y="5537"/>
                </a:lnTo>
                <a:lnTo>
                  <a:pt x="4250" y="5406"/>
                </a:lnTo>
                <a:lnTo>
                  <a:pt x="4492" y="5257"/>
                </a:lnTo>
                <a:lnTo>
                  <a:pt x="4716" y="5089"/>
                </a:lnTo>
                <a:lnTo>
                  <a:pt x="4902" y="4921"/>
                </a:lnTo>
                <a:lnTo>
                  <a:pt x="5089" y="4716"/>
                </a:lnTo>
                <a:lnTo>
                  <a:pt x="5256" y="4493"/>
                </a:lnTo>
                <a:lnTo>
                  <a:pt x="5406" y="4250"/>
                </a:lnTo>
                <a:lnTo>
                  <a:pt x="5536" y="3989"/>
                </a:lnTo>
                <a:lnTo>
                  <a:pt x="5629" y="3729"/>
                </a:lnTo>
                <a:lnTo>
                  <a:pt x="5704" y="3468"/>
                </a:lnTo>
                <a:lnTo>
                  <a:pt x="5741" y="3169"/>
                </a:lnTo>
                <a:lnTo>
                  <a:pt x="5760" y="2871"/>
                </a:lnTo>
                <a:lnTo>
                  <a:pt x="5741" y="2591"/>
                </a:lnTo>
                <a:lnTo>
                  <a:pt x="5704" y="2293"/>
                </a:lnTo>
                <a:lnTo>
                  <a:pt x="5629" y="2014"/>
                </a:lnTo>
                <a:lnTo>
                  <a:pt x="5536" y="1753"/>
                </a:lnTo>
                <a:lnTo>
                  <a:pt x="5406" y="1510"/>
                </a:lnTo>
                <a:lnTo>
                  <a:pt x="5256" y="1268"/>
                </a:lnTo>
                <a:lnTo>
                  <a:pt x="5089" y="1044"/>
                </a:lnTo>
                <a:lnTo>
                  <a:pt x="4902" y="839"/>
                </a:lnTo>
                <a:lnTo>
                  <a:pt x="4716" y="653"/>
                </a:lnTo>
                <a:lnTo>
                  <a:pt x="4492" y="485"/>
                </a:lnTo>
                <a:lnTo>
                  <a:pt x="4250" y="355"/>
                </a:lnTo>
                <a:lnTo>
                  <a:pt x="3989" y="224"/>
                </a:lnTo>
                <a:lnTo>
                  <a:pt x="3728" y="131"/>
                </a:lnTo>
                <a:lnTo>
                  <a:pt x="3448" y="56"/>
                </a:lnTo>
                <a:lnTo>
                  <a:pt x="3169" y="19"/>
                </a:lnTo>
                <a:lnTo>
                  <a:pt x="28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5063338" y="958425"/>
            <a:ext cx="157226" cy="180402"/>
          </a:xfrm>
          <a:custGeom>
            <a:rect b="b" l="l" r="r" t="t"/>
            <a:pathLst>
              <a:path extrusionOk="0" h="5947" w="5183">
                <a:moveTo>
                  <a:pt x="4120" y="1119"/>
                </a:moveTo>
                <a:lnTo>
                  <a:pt x="4008" y="1305"/>
                </a:lnTo>
                <a:lnTo>
                  <a:pt x="3878" y="1492"/>
                </a:lnTo>
                <a:lnTo>
                  <a:pt x="1324" y="1492"/>
                </a:lnTo>
                <a:lnTo>
                  <a:pt x="1175" y="1305"/>
                </a:lnTo>
                <a:lnTo>
                  <a:pt x="1082" y="1119"/>
                </a:lnTo>
                <a:close/>
                <a:moveTo>
                  <a:pt x="3337" y="2051"/>
                </a:moveTo>
                <a:lnTo>
                  <a:pt x="3169" y="2181"/>
                </a:lnTo>
                <a:lnTo>
                  <a:pt x="3002" y="2312"/>
                </a:lnTo>
                <a:lnTo>
                  <a:pt x="2797" y="2424"/>
                </a:lnTo>
                <a:lnTo>
                  <a:pt x="2592" y="2554"/>
                </a:lnTo>
                <a:lnTo>
                  <a:pt x="2386" y="2424"/>
                </a:lnTo>
                <a:lnTo>
                  <a:pt x="2181" y="2312"/>
                </a:lnTo>
                <a:lnTo>
                  <a:pt x="2014" y="2181"/>
                </a:lnTo>
                <a:lnTo>
                  <a:pt x="1846" y="2051"/>
                </a:lnTo>
                <a:close/>
                <a:moveTo>
                  <a:pt x="3859" y="4455"/>
                </a:moveTo>
                <a:lnTo>
                  <a:pt x="3990" y="4642"/>
                </a:lnTo>
                <a:lnTo>
                  <a:pt x="4101" y="4828"/>
                </a:lnTo>
                <a:lnTo>
                  <a:pt x="1063" y="4828"/>
                </a:lnTo>
                <a:lnTo>
                  <a:pt x="1175" y="4642"/>
                </a:lnTo>
                <a:lnTo>
                  <a:pt x="1324" y="4455"/>
                </a:lnTo>
                <a:close/>
                <a:moveTo>
                  <a:pt x="187" y="1"/>
                </a:moveTo>
                <a:lnTo>
                  <a:pt x="94" y="19"/>
                </a:lnTo>
                <a:lnTo>
                  <a:pt x="38" y="56"/>
                </a:lnTo>
                <a:lnTo>
                  <a:pt x="1" y="131"/>
                </a:lnTo>
                <a:lnTo>
                  <a:pt x="1" y="206"/>
                </a:lnTo>
                <a:lnTo>
                  <a:pt x="38" y="429"/>
                </a:lnTo>
                <a:lnTo>
                  <a:pt x="94" y="709"/>
                </a:lnTo>
                <a:lnTo>
                  <a:pt x="224" y="1044"/>
                </a:lnTo>
                <a:lnTo>
                  <a:pt x="299" y="1231"/>
                </a:lnTo>
                <a:lnTo>
                  <a:pt x="392" y="1417"/>
                </a:lnTo>
                <a:lnTo>
                  <a:pt x="504" y="1604"/>
                </a:lnTo>
                <a:lnTo>
                  <a:pt x="616" y="1809"/>
                </a:lnTo>
                <a:lnTo>
                  <a:pt x="765" y="1995"/>
                </a:lnTo>
                <a:lnTo>
                  <a:pt x="933" y="2200"/>
                </a:lnTo>
                <a:lnTo>
                  <a:pt x="1138" y="2405"/>
                </a:lnTo>
                <a:lnTo>
                  <a:pt x="1343" y="2591"/>
                </a:lnTo>
                <a:lnTo>
                  <a:pt x="1585" y="2778"/>
                </a:lnTo>
                <a:lnTo>
                  <a:pt x="1846" y="2964"/>
                </a:lnTo>
                <a:lnTo>
                  <a:pt x="1585" y="3151"/>
                </a:lnTo>
                <a:lnTo>
                  <a:pt x="1343" y="3356"/>
                </a:lnTo>
                <a:lnTo>
                  <a:pt x="1138" y="3542"/>
                </a:lnTo>
                <a:lnTo>
                  <a:pt x="933" y="3747"/>
                </a:lnTo>
                <a:lnTo>
                  <a:pt x="765" y="3952"/>
                </a:lnTo>
                <a:lnTo>
                  <a:pt x="616" y="4139"/>
                </a:lnTo>
                <a:lnTo>
                  <a:pt x="504" y="4344"/>
                </a:lnTo>
                <a:lnTo>
                  <a:pt x="392" y="4530"/>
                </a:lnTo>
                <a:lnTo>
                  <a:pt x="299" y="4716"/>
                </a:lnTo>
                <a:lnTo>
                  <a:pt x="224" y="4903"/>
                </a:lnTo>
                <a:lnTo>
                  <a:pt x="94" y="5238"/>
                </a:lnTo>
                <a:lnTo>
                  <a:pt x="38" y="5518"/>
                </a:lnTo>
                <a:lnTo>
                  <a:pt x="1" y="5742"/>
                </a:lnTo>
                <a:lnTo>
                  <a:pt x="1" y="5816"/>
                </a:lnTo>
                <a:lnTo>
                  <a:pt x="38" y="5872"/>
                </a:lnTo>
                <a:lnTo>
                  <a:pt x="94" y="5928"/>
                </a:lnTo>
                <a:lnTo>
                  <a:pt x="187" y="5947"/>
                </a:lnTo>
                <a:lnTo>
                  <a:pt x="560" y="5947"/>
                </a:lnTo>
                <a:lnTo>
                  <a:pt x="616" y="5928"/>
                </a:lnTo>
                <a:lnTo>
                  <a:pt x="672" y="5891"/>
                </a:lnTo>
                <a:lnTo>
                  <a:pt x="728" y="5853"/>
                </a:lnTo>
                <a:lnTo>
                  <a:pt x="746" y="5779"/>
                </a:lnTo>
                <a:lnTo>
                  <a:pt x="783" y="5574"/>
                </a:lnTo>
                <a:lnTo>
                  <a:pt x="4400" y="5574"/>
                </a:lnTo>
                <a:lnTo>
                  <a:pt x="4437" y="5779"/>
                </a:lnTo>
                <a:lnTo>
                  <a:pt x="4456" y="5853"/>
                </a:lnTo>
                <a:lnTo>
                  <a:pt x="4511" y="5891"/>
                </a:lnTo>
                <a:lnTo>
                  <a:pt x="4567" y="5928"/>
                </a:lnTo>
                <a:lnTo>
                  <a:pt x="4623" y="5947"/>
                </a:lnTo>
                <a:lnTo>
                  <a:pt x="4996" y="5947"/>
                </a:lnTo>
                <a:lnTo>
                  <a:pt x="5089" y="5928"/>
                </a:lnTo>
                <a:lnTo>
                  <a:pt x="5145" y="5872"/>
                </a:lnTo>
                <a:lnTo>
                  <a:pt x="5182" y="5816"/>
                </a:lnTo>
                <a:lnTo>
                  <a:pt x="5182" y="5742"/>
                </a:lnTo>
                <a:lnTo>
                  <a:pt x="5164" y="5537"/>
                </a:lnTo>
                <a:lnTo>
                  <a:pt x="5108" y="5294"/>
                </a:lnTo>
                <a:lnTo>
                  <a:pt x="5015" y="5015"/>
                </a:lnTo>
                <a:lnTo>
                  <a:pt x="4884" y="4716"/>
                </a:lnTo>
                <a:lnTo>
                  <a:pt x="4698" y="4381"/>
                </a:lnTo>
                <a:lnTo>
                  <a:pt x="4605" y="4195"/>
                </a:lnTo>
                <a:lnTo>
                  <a:pt x="4474" y="4027"/>
                </a:lnTo>
                <a:lnTo>
                  <a:pt x="4325" y="3840"/>
                </a:lnTo>
                <a:lnTo>
                  <a:pt x="4176" y="3673"/>
                </a:lnTo>
                <a:lnTo>
                  <a:pt x="4008" y="3505"/>
                </a:lnTo>
                <a:lnTo>
                  <a:pt x="3803" y="3318"/>
                </a:lnTo>
                <a:lnTo>
                  <a:pt x="3486" y="3542"/>
                </a:lnTo>
                <a:lnTo>
                  <a:pt x="3132" y="3729"/>
                </a:lnTo>
                <a:lnTo>
                  <a:pt x="3318" y="3896"/>
                </a:lnTo>
                <a:lnTo>
                  <a:pt x="1846" y="3896"/>
                </a:lnTo>
                <a:lnTo>
                  <a:pt x="2032" y="3747"/>
                </a:lnTo>
                <a:lnTo>
                  <a:pt x="2256" y="3598"/>
                </a:lnTo>
                <a:lnTo>
                  <a:pt x="2498" y="3449"/>
                </a:lnTo>
                <a:lnTo>
                  <a:pt x="2759" y="3300"/>
                </a:lnTo>
                <a:lnTo>
                  <a:pt x="3113" y="3113"/>
                </a:lnTo>
                <a:lnTo>
                  <a:pt x="3430" y="2908"/>
                </a:lnTo>
                <a:lnTo>
                  <a:pt x="3729" y="2703"/>
                </a:lnTo>
                <a:lnTo>
                  <a:pt x="3971" y="2480"/>
                </a:lnTo>
                <a:lnTo>
                  <a:pt x="4195" y="2256"/>
                </a:lnTo>
                <a:lnTo>
                  <a:pt x="4381" y="2032"/>
                </a:lnTo>
                <a:lnTo>
                  <a:pt x="4549" y="1809"/>
                </a:lnTo>
                <a:lnTo>
                  <a:pt x="4698" y="1585"/>
                </a:lnTo>
                <a:lnTo>
                  <a:pt x="4810" y="1380"/>
                </a:lnTo>
                <a:lnTo>
                  <a:pt x="4922" y="1175"/>
                </a:lnTo>
                <a:lnTo>
                  <a:pt x="4996" y="970"/>
                </a:lnTo>
                <a:lnTo>
                  <a:pt x="5071" y="783"/>
                </a:lnTo>
                <a:lnTo>
                  <a:pt x="5145" y="467"/>
                </a:lnTo>
                <a:lnTo>
                  <a:pt x="5182" y="206"/>
                </a:lnTo>
                <a:lnTo>
                  <a:pt x="5182" y="131"/>
                </a:lnTo>
                <a:lnTo>
                  <a:pt x="5145" y="56"/>
                </a:lnTo>
                <a:lnTo>
                  <a:pt x="5089" y="19"/>
                </a:lnTo>
                <a:lnTo>
                  <a:pt x="5015" y="1"/>
                </a:lnTo>
                <a:lnTo>
                  <a:pt x="4623" y="1"/>
                </a:lnTo>
                <a:lnTo>
                  <a:pt x="4567" y="19"/>
                </a:lnTo>
                <a:lnTo>
                  <a:pt x="4511" y="56"/>
                </a:lnTo>
                <a:lnTo>
                  <a:pt x="4474" y="94"/>
                </a:lnTo>
                <a:lnTo>
                  <a:pt x="4437" y="168"/>
                </a:lnTo>
                <a:lnTo>
                  <a:pt x="4400" y="373"/>
                </a:lnTo>
                <a:lnTo>
                  <a:pt x="783" y="373"/>
                </a:lnTo>
                <a:lnTo>
                  <a:pt x="746" y="168"/>
                </a:lnTo>
                <a:lnTo>
                  <a:pt x="728" y="94"/>
                </a:lnTo>
                <a:lnTo>
                  <a:pt x="672" y="56"/>
                </a:lnTo>
                <a:lnTo>
                  <a:pt x="616" y="19"/>
                </a:lnTo>
                <a:lnTo>
                  <a:pt x="5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4542001" y="958425"/>
            <a:ext cx="179856" cy="169087"/>
          </a:xfrm>
          <a:custGeom>
            <a:rect b="b" l="l" r="r" t="t"/>
            <a:pathLst>
              <a:path extrusionOk="0" h="5574" w="5929">
                <a:moveTo>
                  <a:pt x="4456" y="933"/>
                </a:moveTo>
                <a:lnTo>
                  <a:pt x="4512" y="951"/>
                </a:lnTo>
                <a:lnTo>
                  <a:pt x="4586" y="988"/>
                </a:lnTo>
                <a:lnTo>
                  <a:pt x="4623" y="1044"/>
                </a:lnTo>
                <a:lnTo>
                  <a:pt x="4623" y="1119"/>
                </a:lnTo>
                <a:lnTo>
                  <a:pt x="4623" y="1193"/>
                </a:lnTo>
                <a:lnTo>
                  <a:pt x="4586" y="1249"/>
                </a:lnTo>
                <a:lnTo>
                  <a:pt x="4512" y="1287"/>
                </a:lnTo>
                <a:lnTo>
                  <a:pt x="4456" y="1305"/>
                </a:lnTo>
                <a:lnTo>
                  <a:pt x="4381" y="1287"/>
                </a:lnTo>
                <a:lnTo>
                  <a:pt x="4306" y="1249"/>
                </a:lnTo>
                <a:lnTo>
                  <a:pt x="4269" y="1193"/>
                </a:lnTo>
                <a:lnTo>
                  <a:pt x="4269" y="1119"/>
                </a:lnTo>
                <a:lnTo>
                  <a:pt x="4269" y="1044"/>
                </a:lnTo>
                <a:lnTo>
                  <a:pt x="4306" y="988"/>
                </a:lnTo>
                <a:lnTo>
                  <a:pt x="4381" y="951"/>
                </a:lnTo>
                <a:lnTo>
                  <a:pt x="4456" y="933"/>
                </a:lnTo>
                <a:close/>
                <a:moveTo>
                  <a:pt x="3505" y="1"/>
                </a:moveTo>
                <a:lnTo>
                  <a:pt x="3449" y="19"/>
                </a:lnTo>
                <a:lnTo>
                  <a:pt x="3412" y="38"/>
                </a:lnTo>
                <a:lnTo>
                  <a:pt x="3374" y="75"/>
                </a:lnTo>
                <a:lnTo>
                  <a:pt x="3337" y="131"/>
                </a:lnTo>
                <a:lnTo>
                  <a:pt x="3337" y="187"/>
                </a:lnTo>
                <a:lnTo>
                  <a:pt x="3337" y="1920"/>
                </a:lnTo>
                <a:lnTo>
                  <a:pt x="4810" y="2461"/>
                </a:lnTo>
                <a:lnTo>
                  <a:pt x="4810" y="2051"/>
                </a:lnTo>
                <a:lnTo>
                  <a:pt x="5183" y="2051"/>
                </a:lnTo>
                <a:lnTo>
                  <a:pt x="5332" y="2032"/>
                </a:lnTo>
                <a:lnTo>
                  <a:pt x="5481" y="1976"/>
                </a:lnTo>
                <a:lnTo>
                  <a:pt x="5611" y="1920"/>
                </a:lnTo>
                <a:lnTo>
                  <a:pt x="5723" y="1827"/>
                </a:lnTo>
                <a:lnTo>
                  <a:pt x="5798" y="1715"/>
                </a:lnTo>
                <a:lnTo>
                  <a:pt x="5872" y="1585"/>
                </a:lnTo>
                <a:lnTo>
                  <a:pt x="5909" y="1454"/>
                </a:lnTo>
                <a:lnTo>
                  <a:pt x="5928" y="1305"/>
                </a:lnTo>
                <a:lnTo>
                  <a:pt x="5928" y="933"/>
                </a:lnTo>
                <a:lnTo>
                  <a:pt x="5909" y="858"/>
                </a:lnTo>
                <a:lnTo>
                  <a:pt x="5872" y="802"/>
                </a:lnTo>
                <a:lnTo>
                  <a:pt x="5816" y="765"/>
                </a:lnTo>
                <a:lnTo>
                  <a:pt x="5742" y="746"/>
                </a:lnTo>
                <a:lnTo>
                  <a:pt x="4996" y="746"/>
                </a:lnTo>
                <a:lnTo>
                  <a:pt x="4922" y="578"/>
                </a:lnTo>
                <a:lnTo>
                  <a:pt x="4866" y="485"/>
                </a:lnTo>
                <a:lnTo>
                  <a:pt x="4791" y="429"/>
                </a:lnTo>
                <a:lnTo>
                  <a:pt x="4698" y="392"/>
                </a:lnTo>
                <a:lnTo>
                  <a:pt x="4586" y="373"/>
                </a:lnTo>
                <a:lnTo>
                  <a:pt x="3971" y="373"/>
                </a:lnTo>
                <a:lnTo>
                  <a:pt x="3654" y="56"/>
                </a:lnTo>
                <a:lnTo>
                  <a:pt x="3598" y="19"/>
                </a:lnTo>
                <a:lnTo>
                  <a:pt x="3542" y="1"/>
                </a:lnTo>
                <a:close/>
                <a:moveTo>
                  <a:pt x="262" y="1492"/>
                </a:moveTo>
                <a:lnTo>
                  <a:pt x="206" y="1529"/>
                </a:lnTo>
                <a:lnTo>
                  <a:pt x="150" y="1566"/>
                </a:lnTo>
                <a:lnTo>
                  <a:pt x="94" y="1622"/>
                </a:lnTo>
                <a:lnTo>
                  <a:pt x="57" y="1678"/>
                </a:lnTo>
                <a:lnTo>
                  <a:pt x="19" y="1734"/>
                </a:lnTo>
                <a:lnTo>
                  <a:pt x="1" y="1809"/>
                </a:lnTo>
                <a:lnTo>
                  <a:pt x="1" y="1865"/>
                </a:lnTo>
                <a:lnTo>
                  <a:pt x="1" y="2051"/>
                </a:lnTo>
                <a:lnTo>
                  <a:pt x="57" y="2219"/>
                </a:lnTo>
                <a:lnTo>
                  <a:pt x="113" y="2368"/>
                </a:lnTo>
                <a:lnTo>
                  <a:pt x="206" y="2517"/>
                </a:lnTo>
                <a:lnTo>
                  <a:pt x="318" y="2629"/>
                </a:lnTo>
                <a:lnTo>
                  <a:pt x="448" y="2741"/>
                </a:lnTo>
                <a:lnTo>
                  <a:pt x="578" y="2834"/>
                </a:lnTo>
                <a:lnTo>
                  <a:pt x="728" y="2908"/>
                </a:lnTo>
                <a:lnTo>
                  <a:pt x="728" y="5387"/>
                </a:lnTo>
                <a:lnTo>
                  <a:pt x="746" y="5462"/>
                </a:lnTo>
                <a:lnTo>
                  <a:pt x="784" y="5518"/>
                </a:lnTo>
                <a:lnTo>
                  <a:pt x="839" y="5555"/>
                </a:lnTo>
                <a:lnTo>
                  <a:pt x="914" y="5574"/>
                </a:lnTo>
                <a:lnTo>
                  <a:pt x="1660" y="5574"/>
                </a:lnTo>
                <a:lnTo>
                  <a:pt x="1734" y="5555"/>
                </a:lnTo>
                <a:lnTo>
                  <a:pt x="1790" y="5518"/>
                </a:lnTo>
                <a:lnTo>
                  <a:pt x="1827" y="5462"/>
                </a:lnTo>
                <a:lnTo>
                  <a:pt x="1846" y="5387"/>
                </a:lnTo>
                <a:lnTo>
                  <a:pt x="1846" y="4083"/>
                </a:lnTo>
                <a:lnTo>
                  <a:pt x="3710" y="4083"/>
                </a:lnTo>
                <a:lnTo>
                  <a:pt x="3710" y="5387"/>
                </a:lnTo>
                <a:lnTo>
                  <a:pt x="3710" y="5462"/>
                </a:lnTo>
                <a:lnTo>
                  <a:pt x="3766" y="5518"/>
                </a:lnTo>
                <a:lnTo>
                  <a:pt x="3822" y="5555"/>
                </a:lnTo>
                <a:lnTo>
                  <a:pt x="3896" y="5574"/>
                </a:lnTo>
                <a:lnTo>
                  <a:pt x="4623" y="5574"/>
                </a:lnTo>
                <a:lnTo>
                  <a:pt x="4698" y="5555"/>
                </a:lnTo>
                <a:lnTo>
                  <a:pt x="4772" y="5518"/>
                </a:lnTo>
                <a:lnTo>
                  <a:pt x="4810" y="5462"/>
                </a:lnTo>
                <a:lnTo>
                  <a:pt x="4810" y="5387"/>
                </a:lnTo>
                <a:lnTo>
                  <a:pt x="4810" y="2852"/>
                </a:lnTo>
                <a:lnTo>
                  <a:pt x="3076" y="2237"/>
                </a:lnTo>
                <a:lnTo>
                  <a:pt x="1100" y="2237"/>
                </a:lnTo>
                <a:lnTo>
                  <a:pt x="1026" y="2219"/>
                </a:lnTo>
                <a:lnTo>
                  <a:pt x="970" y="2200"/>
                </a:lnTo>
                <a:lnTo>
                  <a:pt x="895" y="2163"/>
                </a:lnTo>
                <a:lnTo>
                  <a:pt x="839" y="2125"/>
                </a:lnTo>
                <a:lnTo>
                  <a:pt x="802" y="2070"/>
                </a:lnTo>
                <a:lnTo>
                  <a:pt x="765" y="1995"/>
                </a:lnTo>
                <a:lnTo>
                  <a:pt x="746" y="1920"/>
                </a:lnTo>
                <a:lnTo>
                  <a:pt x="728" y="1846"/>
                </a:lnTo>
                <a:lnTo>
                  <a:pt x="728" y="1771"/>
                </a:lnTo>
                <a:lnTo>
                  <a:pt x="709" y="1697"/>
                </a:lnTo>
                <a:lnTo>
                  <a:pt x="672" y="1641"/>
                </a:lnTo>
                <a:lnTo>
                  <a:pt x="616" y="1585"/>
                </a:lnTo>
                <a:lnTo>
                  <a:pt x="560" y="1548"/>
                </a:lnTo>
                <a:lnTo>
                  <a:pt x="485" y="1510"/>
                </a:lnTo>
                <a:lnTo>
                  <a:pt x="411" y="149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4086248" y="958425"/>
            <a:ext cx="179856" cy="179856"/>
          </a:xfrm>
          <a:custGeom>
            <a:rect b="b" l="l" r="r" t="t"/>
            <a:pathLst>
              <a:path extrusionOk="0" h="5929" w="5929">
                <a:moveTo>
                  <a:pt x="3095" y="746"/>
                </a:moveTo>
                <a:lnTo>
                  <a:pt x="3170" y="802"/>
                </a:lnTo>
                <a:lnTo>
                  <a:pt x="3207" y="858"/>
                </a:lnTo>
                <a:lnTo>
                  <a:pt x="3226" y="933"/>
                </a:lnTo>
                <a:lnTo>
                  <a:pt x="3226" y="1138"/>
                </a:lnTo>
                <a:lnTo>
                  <a:pt x="3412" y="1175"/>
                </a:lnTo>
                <a:lnTo>
                  <a:pt x="3580" y="1231"/>
                </a:lnTo>
                <a:lnTo>
                  <a:pt x="3729" y="1305"/>
                </a:lnTo>
                <a:lnTo>
                  <a:pt x="3766" y="1361"/>
                </a:lnTo>
                <a:lnTo>
                  <a:pt x="3766" y="1417"/>
                </a:lnTo>
                <a:lnTo>
                  <a:pt x="3766" y="1454"/>
                </a:lnTo>
                <a:lnTo>
                  <a:pt x="3729" y="1510"/>
                </a:lnTo>
                <a:lnTo>
                  <a:pt x="3543" y="1697"/>
                </a:lnTo>
                <a:lnTo>
                  <a:pt x="3505" y="1715"/>
                </a:lnTo>
                <a:lnTo>
                  <a:pt x="3431" y="1715"/>
                </a:lnTo>
                <a:lnTo>
                  <a:pt x="3375" y="1697"/>
                </a:lnTo>
                <a:lnTo>
                  <a:pt x="3282" y="1659"/>
                </a:lnTo>
                <a:lnTo>
                  <a:pt x="3170" y="1641"/>
                </a:lnTo>
                <a:lnTo>
                  <a:pt x="2722" y="1641"/>
                </a:lnTo>
                <a:lnTo>
                  <a:pt x="2648" y="1659"/>
                </a:lnTo>
                <a:lnTo>
                  <a:pt x="2592" y="1697"/>
                </a:lnTo>
                <a:lnTo>
                  <a:pt x="2555" y="1771"/>
                </a:lnTo>
                <a:lnTo>
                  <a:pt x="2536" y="1846"/>
                </a:lnTo>
                <a:lnTo>
                  <a:pt x="2555" y="1920"/>
                </a:lnTo>
                <a:lnTo>
                  <a:pt x="2573" y="1976"/>
                </a:lnTo>
                <a:lnTo>
                  <a:pt x="2629" y="2032"/>
                </a:lnTo>
                <a:lnTo>
                  <a:pt x="2685" y="2051"/>
                </a:lnTo>
                <a:lnTo>
                  <a:pt x="3393" y="2275"/>
                </a:lnTo>
                <a:lnTo>
                  <a:pt x="3505" y="2312"/>
                </a:lnTo>
                <a:lnTo>
                  <a:pt x="3598" y="2386"/>
                </a:lnTo>
                <a:lnTo>
                  <a:pt x="3692" y="2442"/>
                </a:lnTo>
                <a:lnTo>
                  <a:pt x="3766" y="2536"/>
                </a:lnTo>
                <a:lnTo>
                  <a:pt x="3822" y="2629"/>
                </a:lnTo>
                <a:lnTo>
                  <a:pt x="3878" y="2741"/>
                </a:lnTo>
                <a:lnTo>
                  <a:pt x="3897" y="2852"/>
                </a:lnTo>
                <a:lnTo>
                  <a:pt x="3915" y="2964"/>
                </a:lnTo>
                <a:lnTo>
                  <a:pt x="3897" y="3113"/>
                </a:lnTo>
                <a:lnTo>
                  <a:pt x="3859" y="3244"/>
                </a:lnTo>
                <a:lnTo>
                  <a:pt x="3785" y="3374"/>
                </a:lnTo>
                <a:lnTo>
                  <a:pt x="3710" y="3486"/>
                </a:lnTo>
                <a:lnTo>
                  <a:pt x="3598" y="3561"/>
                </a:lnTo>
                <a:lnTo>
                  <a:pt x="3487" y="3635"/>
                </a:lnTo>
                <a:lnTo>
                  <a:pt x="3375" y="3673"/>
                </a:lnTo>
                <a:lnTo>
                  <a:pt x="3226" y="3691"/>
                </a:lnTo>
                <a:lnTo>
                  <a:pt x="3226" y="3896"/>
                </a:lnTo>
                <a:lnTo>
                  <a:pt x="3226" y="3934"/>
                </a:lnTo>
                <a:lnTo>
                  <a:pt x="3188" y="3971"/>
                </a:lnTo>
                <a:lnTo>
                  <a:pt x="3132" y="4027"/>
                </a:lnTo>
                <a:lnTo>
                  <a:pt x="3021" y="4083"/>
                </a:lnTo>
                <a:lnTo>
                  <a:pt x="2909" y="4083"/>
                </a:lnTo>
                <a:lnTo>
                  <a:pt x="2797" y="4027"/>
                </a:lnTo>
                <a:lnTo>
                  <a:pt x="2741" y="3971"/>
                </a:lnTo>
                <a:lnTo>
                  <a:pt x="2704" y="3934"/>
                </a:lnTo>
                <a:lnTo>
                  <a:pt x="2704" y="3896"/>
                </a:lnTo>
                <a:lnTo>
                  <a:pt x="2704" y="3691"/>
                </a:lnTo>
                <a:lnTo>
                  <a:pt x="2573" y="3673"/>
                </a:lnTo>
                <a:lnTo>
                  <a:pt x="2443" y="3635"/>
                </a:lnTo>
                <a:lnTo>
                  <a:pt x="2331" y="3579"/>
                </a:lnTo>
                <a:lnTo>
                  <a:pt x="2200" y="3523"/>
                </a:lnTo>
                <a:lnTo>
                  <a:pt x="2163" y="3468"/>
                </a:lnTo>
                <a:lnTo>
                  <a:pt x="2163" y="3412"/>
                </a:lnTo>
                <a:lnTo>
                  <a:pt x="2163" y="3374"/>
                </a:lnTo>
                <a:lnTo>
                  <a:pt x="2200" y="3318"/>
                </a:lnTo>
                <a:lnTo>
                  <a:pt x="2387" y="3132"/>
                </a:lnTo>
                <a:lnTo>
                  <a:pt x="2424" y="3113"/>
                </a:lnTo>
                <a:lnTo>
                  <a:pt x="2499" y="3113"/>
                </a:lnTo>
                <a:lnTo>
                  <a:pt x="2555" y="3132"/>
                </a:lnTo>
                <a:lnTo>
                  <a:pt x="2648" y="3169"/>
                </a:lnTo>
                <a:lnTo>
                  <a:pt x="2760" y="3188"/>
                </a:lnTo>
                <a:lnTo>
                  <a:pt x="3207" y="3188"/>
                </a:lnTo>
                <a:lnTo>
                  <a:pt x="3282" y="3169"/>
                </a:lnTo>
                <a:lnTo>
                  <a:pt x="3337" y="3132"/>
                </a:lnTo>
                <a:lnTo>
                  <a:pt x="3375" y="3057"/>
                </a:lnTo>
                <a:lnTo>
                  <a:pt x="3393" y="2964"/>
                </a:lnTo>
                <a:lnTo>
                  <a:pt x="3375" y="2908"/>
                </a:lnTo>
                <a:lnTo>
                  <a:pt x="3356" y="2852"/>
                </a:lnTo>
                <a:lnTo>
                  <a:pt x="3300" y="2797"/>
                </a:lnTo>
                <a:lnTo>
                  <a:pt x="3244" y="2778"/>
                </a:lnTo>
                <a:lnTo>
                  <a:pt x="2536" y="2554"/>
                </a:lnTo>
                <a:lnTo>
                  <a:pt x="2424" y="2517"/>
                </a:lnTo>
                <a:lnTo>
                  <a:pt x="2331" y="2442"/>
                </a:lnTo>
                <a:lnTo>
                  <a:pt x="2238" y="2386"/>
                </a:lnTo>
                <a:lnTo>
                  <a:pt x="2163" y="2293"/>
                </a:lnTo>
                <a:lnTo>
                  <a:pt x="2107" y="2200"/>
                </a:lnTo>
                <a:lnTo>
                  <a:pt x="2051" y="2088"/>
                </a:lnTo>
                <a:lnTo>
                  <a:pt x="2033" y="1976"/>
                </a:lnTo>
                <a:lnTo>
                  <a:pt x="2014" y="1846"/>
                </a:lnTo>
                <a:lnTo>
                  <a:pt x="2033" y="1715"/>
                </a:lnTo>
                <a:lnTo>
                  <a:pt x="2070" y="1585"/>
                </a:lnTo>
                <a:lnTo>
                  <a:pt x="2145" y="1454"/>
                </a:lnTo>
                <a:lnTo>
                  <a:pt x="2219" y="1343"/>
                </a:lnTo>
                <a:lnTo>
                  <a:pt x="2331" y="1268"/>
                </a:lnTo>
                <a:lnTo>
                  <a:pt x="2443" y="1193"/>
                </a:lnTo>
                <a:lnTo>
                  <a:pt x="2573" y="1156"/>
                </a:lnTo>
                <a:lnTo>
                  <a:pt x="2704" y="1138"/>
                </a:lnTo>
                <a:lnTo>
                  <a:pt x="2704" y="933"/>
                </a:lnTo>
                <a:lnTo>
                  <a:pt x="2722" y="858"/>
                </a:lnTo>
                <a:lnTo>
                  <a:pt x="2760" y="802"/>
                </a:lnTo>
                <a:lnTo>
                  <a:pt x="2834" y="746"/>
                </a:lnTo>
                <a:close/>
                <a:moveTo>
                  <a:pt x="2965" y="1"/>
                </a:moveTo>
                <a:lnTo>
                  <a:pt x="2722" y="19"/>
                </a:lnTo>
                <a:lnTo>
                  <a:pt x="2480" y="56"/>
                </a:lnTo>
                <a:lnTo>
                  <a:pt x="2256" y="112"/>
                </a:lnTo>
                <a:lnTo>
                  <a:pt x="2033" y="187"/>
                </a:lnTo>
                <a:lnTo>
                  <a:pt x="1809" y="299"/>
                </a:lnTo>
                <a:lnTo>
                  <a:pt x="1623" y="411"/>
                </a:lnTo>
                <a:lnTo>
                  <a:pt x="1436" y="560"/>
                </a:lnTo>
                <a:lnTo>
                  <a:pt x="1268" y="709"/>
                </a:lnTo>
                <a:lnTo>
                  <a:pt x="1101" y="877"/>
                </a:lnTo>
                <a:lnTo>
                  <a:pt x="970" y="1063"/>
                </a:lnTo>
                <a:lnTo>
                  <a:pt x="840" y="1268"/>
                </a:lnTo>
                <a:lnTo>
                  <a:pt x="747" y="1473"/>
                </a:lnTo>
                <a:lnTo>
                  <a:pt x="653" y="1697"/>
                </a:lnTo>
                <a:lnTo>
                  <a:pt x="597" y="1920"/>
                </a:lnTo>
                <a:lnTo>
                  <a:pt x="560" y="2163"/>
                </a:lnTo>
                <a:lnTo>
                  <a:pt x="560" y="2405"/>
                </a:lnTo>
                <a:lnTo>
                  <a:pt x="560" y="2666"/>
                </a:lnTo>
                <a:lnTo>
                  <a:pt x="597" y="2908"/>
                </a:lnTo>
                <a:lnTo>
                  <a:pt x="653" y="3132"/>
                </a:lnTo>
                <a:lnTo>
                  <a:pt x="747" y="3356"/>
                </a:lnTo>
                <a:lnTo>
                  <a:pt x="840" y="3561"/>
                </a:lnTo>
                <a:lnTo>
                  <a:pt x="970" y="3766"/>
                </a:lnTo>
                <a:lnTo>
                  <a:pt x="1101" y="3952"/>
                </a:lnTo>
                <a:lnTo>
                  <a:pt x="1268" y="4120"/>
                </a:lnTo>
                <a:lnTo>
                  <a:pt x="1436" y="4269"/>
                </a:lnTo>
                <a:lnTo>
                  <a:pt x="1623" y="4418"/>
                </a:lnTo>
                <a:lnTo>
                  <a:pt x="1809" y="4530"/>
                </a:lnTo>
                <a:lnTo>
                  <a:pt x="2033" y="4642"/>
                </a:lnTo>
                <a:lnTo>
                  <a:pt x="2256" y="4716"/>
                </a:lnTo>
                <a:lnTo>
                  <a:pt x="2480" y="4772"/>
                </a:lnTo>
                <a:lnTo>
                  <a:pt x="2722" y="4810"/>
                </a:lnTo>
                <a:lnTo>
                  <a:pt x="2965" y="4828"/>
                </a:lnTo>
                <a:lnTo>
                  <a:pt x="3207" y="4810"/>
                </a:lnTo>
                <a:lnTo>
                  <a:pt x="3449" y="4772"/>
                </a:lnTo>
                <a:lnTo>
                  <a:pt x="3692" y="4716"/>
                </a:lnTo>
                <a:lnTo>
                  <a:pt x="3897" y="4642"/>
                </a:lnTo>
                <a:lnTo>
                  <a:pt x="4120" y="4530"/>
                </a:lnTo>
                <a:lnTo>
                  <a:pt x="4307" y="4418"/>
                </a:lnTo>
                <a:lnTo>
                  <a:pt x="4493" y="4269"/>
                </a:lnTo>
                <a:lnTo>
                  <a:pt x="4680" y="4120"/>
                </a:lnTo>
                <a:lnTo>
                  <a:pt x="4829" y="3952"/>
                </a:lnTo>
                <a:lnTo>
                  <a:pt x="4959" y="3766"/>
                </a:lnTo>
                <a:lnTo>
                  <a:pt x="5090" y="3561"/>
                </a:lnTo>
                <a:lnTo>
                  <a:pt x="5183" y="3356"/>
                </a:lnTo>
                <a:lnTo>
                  <a:pt x="5276" y="3132"/>
                </a:lnTo>
                <a:lnTo>
                  <a:pt x="5332" y="2908"/>
                </a:lnTo>
                <a:lnTo>
                  <a:pt x="5369" y="2666"/>
                </a:lnTo>
                <a:lnTo>
                  <a:pt x="5388" y="2405"/>
                </a:lnTo>
                <a:lnTo>
                  <a:pt x="5369" y="2163"/>
                </a:lnTo>
                <a:lnTo>
                  <a:pt x="5332" y="1920"/>
                </a:lnTo>
                <a:lnTo>
                  <a:pt x="5276" y="1697"/>
                </a:lnTo>
                <a:lnTo>
                  <a:pt x="5183" y="1473"/>
                </a:lnTo>
                <a:lnTo>
                  <a:pt x="5090" y="1268"/>
                </a:lnTo>
                <a:lnTo>
                  <a:pt x="4959" y="1063"/>
                </a:lnTo>
                <a:lnTo>
                  <a:pt x="4829" y="877"/>
                </a:lnTo>
                <a:lnTo>
                  <a:pt x="4680" y="709"/>
                </a:lnTo>
                <a:lnTo>
                  <a:pt x="4493" y="560"/>
                </a:lnTo>
                <a:lnTo>
                  <a:pt x="4307" y="411"/>
                </a:lnTo>
                <a:lnTo>
                  <a:pt x="4120" y="299"/>
                </a:lnTo>
                <a:lnTo>
                  <a:pt x="3897" y="187"/>
                </a:lnTo>
                <a:lnTo>
                  <a:pt x="3692" y="112"/>
                </a:lnTo>
                <a:lnTo>
                  <a:pt x="3449" y="56"/>
                </a:lnTo>
                <a:lnTo>
                  <a:pt x="3207" y="19"/>
                </a:lnTo>
                <a:lnTo>
                  <a:pt x="2965" y="1"/>
                </a:lnTo>
                <a:close/>
                <a:moveTo>
                  <a:pt x="299" y="4083"/>
                </a:moveTo>
                <a:lnTo>
                  <a:pt x="225" y="4101"/>
                </a:lnTo>
                <a:lnTo>
                  <a:pt x="169" y="4139"/>
                </a:lnTo>
                <a:lnTo>
                  <a:pt x="113" y="4195"/>
                </a:lnTo>
                <a:lnTo>
                  <a:pt x="57" y="4250"/>
                </a:lnTo>
                <a:lnTo>
                  <a:pt x="20" y="4306"/>
                </a:lnTo>
                <a:lnTo>
                  <a:pt x="1" y="4381"/>
                </a:lnTo>
                <a:lnTo>
                  <a:pt x="1" y="4455"/>
                </a:lnTo>
                <a:lnTo>
                  <a:pt x="1" y="5574"/>
                </a:lnTo>
                <a:lnTo>
                  <a:pt x="1" y="5648"/>
                </a:lnTo>
                <a:lnTo>
                  <a:pt x="20" y="5704"/>
                </a:lnTo>
                <a:lnTo>
                  <a:pt x="57" y="5779"/>
                </a:lnTo>
                <a:lnTo>
                  <a:pt x="113" y="5835"/>
                </a:lnTo>
                <a:lnTo>
                  <a:pt x="169" y="5872"/>
                </a:lnTo>
                <a:lnTo>
                  <a:pt x="225" y="5909"/>
                </a:lnTo>
                <a:lnTo>
                  <a:pt x="299" y="5928"/>
                </a:lnTo>
                <a:lnTo>
                  <a:pt x="5630" y="5928"/>
                </a:lnTo>
                <a:lnTo>
                  <a:pt x="5705" y="5909"/>
                </a:lnTo>
                <a:lnTo>
                  <a:pt x="5779" y="5872"/>
                </a:lnTo>
                <a:lnTo>
                  <a:pt x="5835" y="5835"/>
                </a:lnTo>
                <a:lnTo>
                  <a:pt x="5873" y="5779"/>
                </a:lnTo>
                <a:lnTo>
                  <a:pt x="5910" y="5704"/>
                </a:lnTo>
                <a:lnTo>
                  <a:pt x="5928" y="5648"/>
                </a:lnTo>
                <a:lnTo>
                  <a:pt x="5928" y="5574"/>
                </a:lnTo>
                <a:lnTo>
                  <a:pt x="5928" y="4455"/>
                </a:lnTo>
                <a:lnTo>
                  <a:pt x="5928" y="4381"/>
                </a:lnTo>
                <a:lnTo>
                  <a:pt x="5910" y="4306"/>
                </a:lnTo>
                <a:lnTo>
                  <a:pt x="5873" y="4250"/>
                </a:lnTo>
                <a:lnTo>
                  <a:pt x="5835" y="4195"/>
                </a:lnTo>
                <a:lnTo>
                  <a:pt x="5779" y="4139"/>
                </a:lnTo>
                <a:lnTo>
                  <a:pt x="5705" y="4101"/>
                </a:lnTo>
                <a:lnTo>
                  <a:pt x="5630" y="4083"/>
                </a:lnTo>
                <a:lnTo>
                  <a:pt x="5183" y="4083"/>
                </a:lnTo>
                <a:lnTo>
                  <a:pt x="4996" y="4288"/>
                </a:lnTo>
                <a:lnTo>
                  <a:pt x="4810" y="4493"/>
                </a:lnTo>
                <a:lnTo>
                  <a:pt x="4586" y="4661"/>
                </a:lnTo>
                <a:lnTo>
                  <a:pt x="4344" y="4828"/>
                </a:lnTo>
                <a:lnTo>
                  <a:pt x="5127" y="4828"/>
                </a:lnTo>
                <a:lnTo>
                  <a:pt x="5164" y="4847"/>
                </a:lnTo>
                <a:lnTo>
                  <a:pt x="5183" y="4884"/>
                </a:lnTo>
                <a:lnTo>
                  <a:pt x="5201" y="4921"/>
                </a:lnTo>
                <a:lnTo>
                  <a:pt x="5201" y="5108"/>
                </a:lnTo>
                <a:lnTo>
                  <a:pt x="5183" y="5145"/>
                </a:lnTo>
                <a:lnTo>
                  <a:pt x="5164" y="5164"/>
                </a:lnTo>
                <a:lnTo>
                  <a:pt x="5127" y="5182"/>
                </a:lnTo>
                <a:lnTo>
                  <a:pt x="5090" y="5201"/>
                </a:lnTo>
                <a:lnTo>
                  <a:pt x="858" y="5201"/>
                </a:lnTo>
                <a:lnTo>
                  <a:pt x="802" y="5182"/>
                </a:lnTo>
                <a:lnTo>
                  <a:pt x="765" y="5164"/>
                </a:lnTo>
                <a:lnTo>
                  <a:pt x="747" y="5145"/>
                </a:lnTo>
                <a:lnTo>
                  <a:pt x="747" y="5108"/>
                </a:lnTo>
                <a:lnTo>
                  <a:pt x="747" y="4921"/>
                </a:lnTo>
                <a:lnTo>
                  <a:pt x="747" y="4884"/>
                </a:lnTo>
                <a:lnTo>
                  <a:pt x="765" y="4847"/>
                </a:lnTo>
                <a:lnTo>
                  <a:pt x="802" y="4828"/>
                </a:lnTo>
                <a:lnTo>
                  <a:pt x="1585" y="4828"/>
                </a:lnTo>
                <a:lnTo>
                  <a:pt x="1343" y="4661"/>
                </a:lnTo>
                <a:lnTo>
                  <a:pt x="1138" y="4493"/>
                </a:lnTo>
                <a:lnTo>
                  <a:pt x="933" y="4288"/>
                </a:lnTo>
                <a:lnTo>
                  <a:pt x="747" y="40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3629372" y="958425"/>
            <a:ext cx="225662" cy="180402"/>
          </a:xfrm>
          <a:custGeom>
            <a:rect b="b" l="l" r="r" t="t"/>
            <a:pathLst>
              <a:path extrusionOk="0" h="5947" w="7439">
                <a:moveTo>
                  <a:pt x="4903" y="2610"/>
                </a:moveTo>
                <a:lnTo>
                  <a:pt x="4978" y="2629"/>
                </a:lnTo>
                <a:lnTo>
                  <a:pt x="5034" y="2666"/>
                </a:lnTo>
                <a:lnTo>
                  <a:pt x="5090" y="2722"/>
                </a:lnTo>
                <a:lnTo>
                  <a:pt x="5146" y="2778"/>
                </a:lnTo>
                <a:lnTo>
                  <a:pt x="5183" y="2834"/>
                </a:lnTo>
                <a:lnTo>
                  <a:pt x="5201" y="2908"/>
                </a:lnTo>
                <a:lnTo>
                  <a:pt x="5201" y="2983"/>
                </a:lnTo>
                <a:lnTo>
                  <a:pt x="5201" y="3057"/>
                </a:lnTo>
                <a:lnTo>
                  <a:pt x="5183" y="3113"/>
                </a:lnTo>
                <a:lnTo>
                  <a:pt x="5146" y="3188"/>
                </a:lnTo>
                <a:lnTo>
                  <a:pt x="5090" y="3244"/>
                </a:lnTo>
                <a:lnTo>
                  <a:pt x="5034" y="3281"/>
                </a:lnTo>
                <a:lnTo>
                  <a:pt x="4978" y="3318"/>
                </a:lnTo>
                <a:lnTo>
                  <a:pt x="4903" y="3337"/>
                </a:lnTo>
                <a:lnTo>
                  <a:pt x="4829" y="3356"/>
                </a:lnTo>
                <a:lnTo>
                  <a:pt x="4754" y="3337"/>
                </a:lnTo>
                <a:lnTo>
                  <a:pt x="4680" y="3318"/>
                </a:lnTo>
                <a:lnTo>
                  <a:pt x="4624" y="3281"/>
                </a:lnTo>
                <a:lnTo>
                  <a:pt x="4568" y="3244"/>
                </a:lnTo>
                <a:lnTo>
                  <a:pt x="4530" y="3188"/>
                </a:lnTo>
                <a:lnTo>
                  <a:pt x="4493" y="3113"/>
                </a:lnTo>
                <a:lnTo>
                  <a:pt x="4475" y="3057"/>
                </a:lnTo>
                <a:lnTo>
                  <a:pt x="4456" y="2983"/>
                </a:lnTo>
                <a:lnTo>
                  <a:pt x="4475" y="2908"/>
                </a:lnTo>
                <a:lnTo>
                  <a:pt x="4493" y="2834"/>
                </a:lnTo>
                <a:lnTo>
                  <a:pt x="4530" y="2778"/>
                </a:lnTo>
                <a:lnTo>
                  <a:pt x="4568" y="2722"/>
                </a:lnTo>
                <a:lnTo>
                  <a:pt x="4624" y="2666"/>
                </a:lnTo>
                <a:lnTo>
                  <a:pt x="4680" y="2629"/>
                </a:lnTo>
                <a:lnTo>
                  <a:pt x="4754" y="2610"/>
                </a:lnTo>
                <a:close/>
                <a:moveTo>
                  <a:pt x="2051" y="1"/>
                </a:moveTo>
                <a:lnTo>
                  <a:pt x="1940" y="19"/>
                </a:lnTo>
                <a:lnTo>
                  <a:pt x="1828" y="56"/>
                </a:lnTo>
                <a:lnTo>
                  <a:pt x="1734" y="94"/>
                </a:lnTo>
                <a:lnTo>
                  <a:pt x="1660" y="168"/>
                </a:lnTo>
                <a:lnTo>
                  <a:pt x="1585" y="261"/>
                </a:lnTo>
                <a:lnTo>
                  <a:pt x="1529" y="355"/>
                </a:lnTo>
                <a:lnTo>
                  <a:pt x="1511" y="467"/>
                </a:lnTo>
                <a:lnTo>
                  <a:pt x="1492" y="597"/>
                </a:lnTo>
                <a:lnTo>
                  <a:pt x="1492" y="5201"/>
                </a:lnTo>
                <a:lnTo>
                  <a:pt x="187" y="5201"/>
                </a:lnTo>
                <a:lnTo>
                  <a:pt x="113" y="5220"/>
                </a:lnTo>
                <a:lnTo>
                  <a:pt x="57" y="5257"/>
                </a:lnTo>
                <a:lnTo>
                  <a:pt x="20" y="5313"/>
                </a:lnTo>
                <a:lnTo>
                  <a:pt x="1" y="5387"/>
                </a:lnTo>
                <a:lnTo>
                  <a:pt x="1" y="5760"/>
                </a:lnTo>
                <a:lnTo>
                  <a:pt x="20" y="5835"/>
                </a:lnTo>
                <a:lnTo>
                  <a:pt x="57" y="5891"/>
                </a:lnTo>
                <a:lnTo>
                  <a:pt x="113" y="5928"/>
                </a:lnTo>
                <a:lnTo>
                  <a:pt x="187" y="5947"/>
                </a:lnTo>
                <a:lnTo>
                  <a:pt x="7252" y="5947"/>
                </a:lnTo>
                <a:lnTo>
                  <a:pt x="7326" y="5928"/>
                </a:lnTo>
                <a:lnTo>
                  <a:pt x="7382" y="5891"/>
                </a:lnTo>
                <a:lnTo>
                  <a:pt x="7420" y="5835"/>
                </a:lnTo>
                <a:lnTo>
                  <a:pt x="7438" y="5760"/>
                </a:lnTo>
                <a:lnTo>
                  <a:pt x="7438" y="5387"/>
                </a:lnTo>
                <a:lnTo>
                  <a:pt x="7420" y="5313"/>
                </a:lnTo>
                <a:lnTo>
                  <a:pt x="7382" y="5257"/>
                </a:lnTo>
                <a:lnTo>
                  <a:pt x="7326" y="5220"/>
                </a:lnTo>
                <a:lnTo>
                  <a:pt x="7252" y="5201"/>
                </a:lnTo>
                <a:lnTo>
                  <a:pt x="5947" y="5201"/>
                </a:lnTo>
                <a:lnTo>
                  <a:pt x="5947" y="597"/>
                </a:lnTo>
                <a:lnTo>
                  <a:pt x="5928" y="467"/>
                </a:lnTo>
                <a:lnTo>
                  <a:pt x="5910" y="355"/>
                </a:lnTo>
                <a:lnTo>
                  <a:pt x="5854" y="261"/>
                </a:lnTo>
                <a:lnTo>
                  <a:pt x="5779" y="168"/>
                </a:lnTo>
                <a:lnTo>
                  <a:pt x="5705" y="94"/>
                </a:lnTo>
                <a:lnTo>
                  <a:pt x="5612" y="56"/>
                </a:lnTo>
                <a:lnTo>
                  <a:pt x="5500" y="19"/>
                </a:lnTo>
                <a:lnTo>
                  <a:pt x="53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3221154" y="958425"/>
            <a:ext cx="179826" cy="179856"/>
          </a:xfrm>
          <a:custGeom>
            <a:rect b="b" l="l" r="r" t="t"/>
            <a:pathLst>
              <a:path extrusionOk="0" h="5929" w="5928">
                <a:moveTo>
                  <a:pt x="4641" y="1492"/>
                </a:moveTo>
                <a:lnTo>
                  <a:pt x="4716" y="1510"/>
                </a:lnTo>
                <a:lnTo>
                  <a:pt x="4772" y="1548"/>
                </a:lnTo>
                <a:lnTo>
                  <a:pt x="4809" y="1604"/>
                </a:lnTo>
                <a:lnTo>
                  <a:pt x="4828" y="1678"/>
                </a:lnTo>
                <a:lnTo>
                  <a:pt x="4809" y="1753"/>
                </a:lnTo>
                <a:lnTo>
                  <a:pt x="4772" y="1809"/>
                </a:lnTo>
                <a:lnTo>
                  <a:pt x="4716" y="1846"/>
                </a:lnTo>
                <a:lnTo>
                  <a:pt x="4641" y="1865"/>
                </a:lnTo>
                <a:lnTo>
                  <a:pt x="4567" y="1846"/>
                </a:lnTo>
                <a:lnTo>
                  <a:pt x="4511" y="1809"/>
                </a:lnTo>
                <a:lnTo>
                  <a:pt x="4455" y="1753"/>
                </a:lnTo>
                <a:lnTo>
                  <a:pt x="4455" y="1678"/>
                </a:lnTo>
                <a:lnTo>
                  <a:pt x="4455" y="1604"/>
                </a:lnTo>
                <a:lnTo>
                  <a:pt x="4511" y="1548"/>
                </a:lnTo>
                <a:lnTo>
                  <a:pt x="4567" y="1510"/>
                </a:lnTo>
                <a:lnTo>
                  <a:pt x="4641" y="1492"/>
                </a:lnTo>
                <a:close/>
                <a:moveTo>
                  <a:pt x="2479" y="1"/>
                </a:moveTo>
                <a:lnTo>
                  <a:pt x="2423" y="19"/>
                </a:lnTo>
                <a:lnTo>
                  <a:pt x="2386" y="56"/>
                </a:lnTo>
                <a:lnTo>
                  <a:pt x="2218" y="299"/>
                </a:lnTo>
                <a:lnTo>
                  <a:pt x="2050" y="541"/>
                </a:lnTo>
                <a:lnTo>
                  <a:pt x="1920" y="802"/>
                </a:lnTo>
                <a:lnTo>
                  <a:pt x="1827" y="1063"/>
                </a:lnTo>
                <a:lnTo>
                  <a:pt x="1976" y="1231"/>
                </a:lnTo>
                <a:lnTo>
                  <a:pt x="2144" y="1380"/>
                </a:lnTo>
                <a:lnTo>
                  <a:pt x="2311" y="1510"/>
                </a:lnTo>
                <a:lnTo>
                  <a:pt x="2498" y="1622"/>
                </a:lnTo>
                <a:lnTo>
                  <a:pt x="2703" y="1734"/>
                </a:lnTo>
                <a:lnTo>
                  <a:pt x="2908" y="1809"/>
                </a:lnTo>
                <a:lnTo>
                  <a:pt x="3113" y="1883"/>
                </a:lnTo>
                <a:lnTo>
                  <a:pt x="3337" y="1939"/>
                </a:lnTo>
                <a:lnTo>
                  <a:pt x="3337" y="1622"/>
                </a:lnTo>
                <a:lnTo>
                  <a:pt x="3225" y="1454"/>
                </a:lnTo>
                <a:lnTo>
                  <a:pt x="3113" y="1287"/>
                </a:lnTo>
                <a:lnTo>
                  <a:pt x="3020" y="1119"/>
                </a:lnTo>
                <a:lnTo>
                  <a:pt x="2926" y="933"/>
                </a:lnTo>
                <a:lnTo>
                  <a:pt x="2852" y="746"/>
                </a:lnTo>
                <a:lnTo>
                  <a:pt x="2796" y="560"/>
                </a:lnTo>
                <a:lnTo>
                  <a:pt x="2740" y="355"/>
                </a:lnTo>
                <a:lnTo>
                  <a:pt x="2703" y="168"/>
                </a:lnTo>
                <a:lnTo>
                  <a:pt x="2684" y="112"/>
                </a:lnTo>
                <a:lnTo>
                  <a:pt x="2666" y="56"/>
                </a:lnTo>
                <a:lnTo>
                  <a:pt x="2628" y="38"/>
                </a:lnTo>
                <a:lnTo>
                  <a:pt x="2572" y="1"/>
                </a:lnTo>
                <a:close/>
                <a:moveTo>
                  <a:pt x="783" y="373"/>
                </a:moveTo>
                <a:lnTo>
                  <a:pt x="746" y="392"/>
                </a:lnTo>
                <a:lnTo>
                  <a:pt x="690" y="429"/>
                </a:lnTo>
                <a:lnTo>
                  <a:pt x="671" y="467"/>
                </a:lnTo>
                <a:lnTo>
                  <a:pt x="541" y="783"/>
                </a:lnTo>
                <a:lnTo>
                  <a:pt x="447" y="1119"/>
                </a:lnTo>
                <a:lnTo>
                  <a:pt x="391" y="1454"/>
                </a:lnTo>
                <a:lnTo>
                  <a:pt x="373" y="1809"/>
                </a:lnTo>
                <a:lnTo>
                  <a:pt x="391" y="2125"/>
                </a:lnTo>
                <a:lnTo>
                  <a:pt x="429" y="2424"/>
                </a:lnTo>
                <a:lnTo>
                  <a:pt x="522" y="2703"/>
                </a:lnTo>
                <a:lnTo>
                  <a:pt x="634" y="2983"/>
                </a:lnTo>
                <a:lnTo>
                  <a:pt x="783" y="3263"/>
                </a:lnTo>
                <a:lnTo>
                  <a:pt x="951" y="3505"/>
                </a:lnTo>
                <a:lnTo>
                  <a:pt x="1137" y="3747"/>
                </a:lnTo>
                <a:lnTo>
                  <a:pt x="1361" y="3971"/>
                </a:lnTo>
                <a:lnTo>
                  <a:pt x="1584" y="4176"/>
                </a:lnTo>
                <a:lnTo>
                  <a:pt x="1808" y="4344"/>
                </a:lnTo>
                <a:lnTo>
                  <a:pt x="130" y="4772"/>
                </a:lnTo>
                <a:lnTo>
                  <a:pt x="93" y="4791"/>
                </a:lnTo>
                <a:lnTo>
                  <a:pt x="56" y="4810"/>
                </a:lnTo>
                <a:lnTo>
                  <a:pt x="0" y="4884"/>
                </a:lnTo>
                <a:lnTo>
                  <a:pt x="0" y="4959"/>
                </a:lnTo>
                <a:lnTo>
                  <a:pt x="0" y="5015"/>
                </a:lnTo>
                <a:lnTo>
                  <a:pt x="19" y="5052"/>
                </a:lnTo>
                <a:lnTo>
                  <a:pt x="112" y="5182"/>
                </a:lnTo>
                <a:lnTo>
                  <a:pt x="242" y="5313"/>
                </a:lnTo>
                <a:lnTo>
                  <a:pt x="391" y="5462"/>
                </a:lnTo>
                <a:lnTo>
                  <a:pt x="578" y="5593"/>
                </a:lnTo>
                <a:lnTo>
                  <a:pt x="820" y="5723"/>
                </a:lnTo>
                <a:lnTo>
                  <a:pt x="1100" y="5816"/>
                </a:lnTo>
                <a:lnTo>
                  <a:pt x="1249" y="5872"/>
                </a:lnTo>
                <a:lnTo>
                  <a:pt x="1417" y="5891"/>
                </a:lnTo>
                <a:lnTo>
                  <a:pt x="1603" y="5928"/>
                </a:lnTo>
                <a:lnTo>
                  <a:pt x="1864" y="5928"/>
                </a:lnTo>
                <a:lnTo>
                  <a:pt x="1939" y="5909"/>
                </a:lnTo>
                <a:lnTo>
                  <a:pt x="1994" y="5891"/>
                </a:lnTo>
                <a:lnTo>
                  <a:pt x="2050" y="5853"/>
                </a:lnTo>
                <a:lnTo>
                  <a:pt x="2815" y="5201"/>
                </a:lnTo>
                <a:lnTo>
                  <a:pt x="3709" y="5201"/>
                </a:lnTo>
                <a:lnTo>
                  <a:pt x="3896" y="5182"/>
                </a:lnTo>
                <a:lnTo>
                  <a:pt x="4082" y="5164"/>
                </a:lnTo>
                <a:lnTo>
                  <a:pt x="4250" y="5108"/>
                </a:lnTo>
                <a:lnTo>
                  <a:pt x="4436" y="5052"/>
                </a:lnTo>
                <a:lnTo>
                  <a:pt x="4585" y="4977"/>
                </a:lnTo>
                <a:lnTo>
                  <a:pt x="4753" y="4884"/>
                </a:lnTo>
                <a:lnTo>
                  <a:pt x="4884" y="4772"/>
                </a:lnTo>
                <a:lnTo>
                  <a:pt x="5014" y="4642"/>
                </a:lnTo>
                <a:lnTo>
                  <a:pt x="5145" y="4511"/>
                </a:lnTo>
                <a:lnTo>
                  <a:pt x="5238" y="4381"/>
                </a:lnTo>
                <a:lnTo>
                  <a:pt x="5331" y="4213"/>
                </a:lnTo>
                <a:lnTo>
                  <a:pt x="5424" y="4064"/>
                </a:lnTo>
                <a:lnTo>
                  <a:pt x="5480" y="3896"/>
                </a:lnTo>
                <a:lnTo>
                  <a:pt x="5517" y="3710"/>
                </a:lnTo>
                <a:lnTo>
                  <a:pt x="5555" y="3523"/>
                </a:lnTo>
                <a:lnTo>
                  <a:pt x="5555" y="3337"/>
                </a:lnTo>
                <a:lnTo>
                  <a:pt x="5555" y="1473"/>
                </a:lnTo>
                <a:lnTo>
                  <a:pt x="5927" y="746"/>
                </a:lnTo>
                <a:lnTo>
                  <a:pt x="4641" y="746"/>
                </a:lnTo>
                <a:lnTo>
                  <a:pt x="4455" y="765"/>
                </a:lnTo>
                <a:lnTo>
                  <a:pt x="4269" y="821"/>
                </a:lnTo>
                <a:lnTo>
                  <a:pt x="4119" y="895"/>
                </a:lnTo>
                <a:lnTo>
                  <a:pt x="3970" y="1007"/>
                </a:lnTo>
                <a:lnTo>
                  <a:pt x="3858" y="1156"/>
                </a:lnTo>
                <a:lnTo>
                  <a:pt x="3784" y="1305"/>
                </a:lnTo>
                <a:lnTo>
                  <a:pt x="3728" y="1473"/>
                </a:lnTo>
                <a:lnTo>
                  <a:pt x="3709" y="1659"/>
                </a:lnTo>
                <a:lnTo>
                  <a:pt x="3709" y="2349"/>
                </a:lnTo>
                <a:lnTo>
                  <a:pt x="3486" y="2331"/>
                </a:lnTo>
                <a:lnTo>
                  <a:pt x="3262" y="2293"/>
                </a:lnTo>
                <a:lnTo>
                  <a:pt x="3038" y="2256"/>
                </a:lnTo>
                <a:lnTo>
                  <a:pt x="2833" y="2181"/>
                </a:lnTo>
                <a:lnTo>
                  <a:pt x="2628" y="2107"/>
                </a:lnTo>
                <a:lnTo>
                  <a:pt x="2442" y="2014"/>
                </a:lnTo>
                <a:lnTo>
                  <a:pt x="2255" y="1902"/>
                </a:lnTo>
                <a:lnTo>
                  <a:pt x="2069" y="1790"/>
                </a:lnTo>
                <a:lnTo>
                  <a:pt x="1901" y="1659"/>
                </a:lnTo>
                <a:lnTo>
                  <a:pt x="1752" y="1529"/>
                </a:lnTo>
                <a:lnTo>
                  <a:pt x="1584" y="1380"/>
                </a:lnTo>
                <a:lnTo>
                  <a:pt x="1454" y="1212"/>
                </a:lnTo>
                <a:lnTo>
                  <a:pt x="1323" y="1044"/>
                </a:lnTo>
                <a:lnTo>
                  <a:pt x="1212" y="858"/>
                </a:lnTo>
                <a:lnTo>
                  <a:pt x="1100" y="672"/>
                </a:lnTo>
                <a:lnTo>
                  <a:pt x="1007" y="485"/>
                </a:lnTo>
                <a:lnTo>
                  <a:pt x="969" y="429"/>
                </a:lnTo>
                <a:lnTo>
                  <a:pt x="932" y="392"/>
                </a:lnTo>
                <a:lnTo>
                  <a:pt x="895" y="37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2739374" y="958425"/>
            <a:ext cx="225662" cy="180402"/>
          </a:xfrm>
          <a:custGeom>
            <a:rect b="b" l="l" r="r" t="t"/>
            <a:pathLst>
              <a:path extrusionOk="0" h="5947" w="7439">
                <a:moveTo>
                  <a:pt x="5686" y="783"/>
                </a:moveTo>
                <a:lnTo>
                  <a:pt x="6208" y="914"/>
                </a:lnTo>
                <a:lnTo>
                  <a:pt x="6171" y="988"/>
                </a:lnTo>
                <a:lnTo>
                  <a:pt x="6115" y="1063"/>
                </a:lnTo>
                <a:lnTo>
                  <a:pt x="6022" y="1100"/>
                </a:lnTo>
                <a:lnTo>
                  <a:pt x="5928" y="1119"/>
                </a:lnTo>
                <a:lnTo>
                  <a:pt x="5872" y="1119"/>
                </a:lnTo>
                <a:lnTo>
                  <a:pt x="5816" y="1082"/>
                </a:lnTo>
                <a:lnTo>
                  <a:pt x="5779" y="1063"/>
                </a:lnTo>
                <a:lnTo>
                  <a:pt x="5742" y="1026"/>
                </a:lnTo>
                <a:lnTo>
                  <a:pt x="5705" y="970"/>
                </a:lnTo>
                <a:lnTo>
                  <a:pt x="5686" y="914"/>
                </a:lnTo>
                <a:lnTo>
                  <a:pt x="5667" y="839"/>
                </a:lnTo>
                <a:lnTo>
                  <a:pt x="5686" y="783"/>
                </a:lnTo>
                <a:close/>
                <a:moveTo>
                  <a:pt x="1883" y="1119"/>
                </a:moveTo>
                <a:lnTo>
                  <a:pt x="1753" y="1138"/>
                </a:lnTo>
                <a:lnTo>
                  <a:pt x="1641" y="1175"/>
                </a:lnTo>
                <a:lnTo>
                  <a:pt x="1529" y="1212"/>
                </a:lnTo>
                <a:lnTo>
                  <a:pt x="1436" y="1287"/>
                </a:lnTo>
                <a:lnTo>
                  <a:pt x="75" y="2647"/>
                </a:lnTo>
                <a:lnTo>
                  <a:pt x="38" y="2685"/>
                </a:lnTo>
                <a:lnTo>
                  <a:pt x="20" y="2741"/>
                </a:lnTo>
                <a:lnTo>
                  <a:pt x="20" y="2797"/>
                </a:lnTo>
                <a:lnTo>
                  <a:pt x="20" y="2852"/>
                </a:lnTo>
                <a:lnTo>
                  <a:pt x="57" y="2908"/>
                </a:lnTo>
                <a:lnTo>
                  <a:pt x="94" y="2946"/>
                </a:lnTo>
                <a:lnTo>
                  <a:pt x="150" y="2964"/>
                </a:lnTo>
                <a:lnTo>
                  <a:pt x="225" y="2964"/>
                </a:lnTo>
                <a:lnTo>
                  <a:pt x="2238" y="2591"/>
                </a:lnTo>
                <a:lnTo>
                  <a:pt x="2238" y="2591"/>
                </a:lnTo>
                <a:lnTo>
                  <a:pt x="1175" y="3393"/>
                </a:lnTo>
                <a:lnTo>
                  <a:pt x="1138" y="3449"/>
                </a:lnTo>
                <a:lnTo>
                  <a:pt x="1119" y="3505"/>
                </a:lnTo>
                <a:lnTo>
                  <a:pt x="1119" y="3542"/>
                </a:lnTo>
                <a:lnTo>
                  <a:pt x="1138" y="3598"/>
                </a:lnTo>
                <a:lnTo>
                  <a:pt x="1157" y="3635"/>
                </a:lnTo>
                <a:lnTo>
                  <a:pt x="1194" y="3673"/>
                </a:lnTo>
                <a:lnTo>
                  <a:pt x="1250" y="3710"/>
                </a:lnTo>
                <a:lnTo>
                  <a:pt x="3897" y="3710"/>
                </a:lnTo>
                <a:lnTo>
                  <a:pt x="3822" y="3486"/>
                </a:lnTo>
                <a:lnTo>
                  <a:pt x="3766" y="3244"/>
                </a:lnTo>
                <a:lnTo>
                  <a:pt x="3729" y="3002"/>
                </a:lnTo>
                <a:lnTo>
                  <a:pt x="3729" y="2741"/>
                </a:lnTo>
                <a:lnTo>
                  <a:pt x="3729" y="2256"/>
                </a:lnTo>
                <a:lnTo>
                  <a:pt x="2331" y="1231"/>
                </a:lnTo>
                <a:lnTo>
                  <a:pt x="2219" y="1175"/>
                </a:lnTo>
                <a:lnTo>
                  <a:pt x="2107" y="1138"/>
                </a:lnTo>
                <a:lnTo>
                  <a:pt x="1995" y="1119"/>
                </a:lnTo>
                <a:close/>
                <a:moveTo>
                  <a:pt x="3449" y="1"/>
                </a:moveTo>
                <a:lnTo>
                  <a:pt x="3393" y="19"/>
                </a:lnTo>
                <a:lnTo>
                  <a:pt x="3356" y="56"/>
                </a:lnTo>
                <a:lnTo>
                  <a:pt x="3356" y="112"/>
                </a:lnTo>
                <a:lnTo>
                  <a:pt x="3375" y="168"/>
                </a:lnTo>
                <a:lnTo>
                  <a:pt x="4102" y="746"/>
                </a:lnTo>
                <a:lnTo>
                  <a:pt x="3393" y="1026"/>
                </a:lnTo>
                <a:lnTo>
                  <a:pt x="3356" y="1063"/>
                </a:lnTo>
                <a:lnTo>
                  <a:pt x="3356" y="1119"/>
                </a:lnTo>
                <a:lnTo>
                  <a:pt x="3356" y="1156"/>
                </a:lnTo>
                <a:lnTo>
                  <a:pt x="3393" y="1193"/>
                </a:lnTo>
                <a:lnTo>
                  <a:pt x="4102" y="1492"/>
                </a:lnTo>
                <a:lnTo>
                  <a:pt x="4102" y="2741"/>
                </a:lnTo>
                <a:lnTo>
                  <a:pt x="4120" y="3057"/>
                </a:lnTo>
                <a:lnTo>
                  <a:pt x="4176" y="3356"/>
                </a:lnTo>
                <a:lnTo>
                  <a:pt x="4269" y="3654"/>
                </a:lnTo>
                <a:lnTo>
                  <a:pt x="4381" y="3934"/>
                </a:lnTo>
                <a:lnTo>
                  <a:pt x="4549" y="4176"/>
                </a:lnTo>
                <a:lnTo>
                  <a:pt x="4735" y="4418"/>
                </a:lnTo>
                <a:lnTo>
                  <a:pt x="4959" y="4642"/>
                </a:lnTo>
                <a:lnTo>
                  <a:pt x="5201" y="4828"/>
                </a:lnTo>
                <a:lnTo>
                  <a:pt x="4381" y="4866"/>
                </a:lnTo>
                <a:lnTo>
                  <a:pt x="3617" y="4940"/>
                </a:lnTo>
                <a:lnTo>
                  <a:pt x="2890" y="5033"/>
                </a:lnTo>
                <a:lnTo>
                  <a:pt x="2219" y="5127"/>
                </a:lnTo>
                <a:lnTo>
                  <a:pt x="1623" y="5238"/>
                </a:lnTo>
                <a:lnTo>
                  <a:pt x="1082" y="5332"/>
                </a:lnTo>
                <a:lnTo>
                  <a:pt x="169" y="5537"/>
                </a:lnTo>
                <a:lnTo>
                  <a:pt x="113" y="5555"/>
                </a:lnTo>
                <a:lnTo>
                  <a:pt x="57" y="5611"/>
                </a:lnTo>
                <a:lnTo>
                  <a:pt x="20" y="5667"/>
                </a:lnTo>
                <a:lnTo>
                  <a:pt x="1" y="5742"/>
                </a:lnTo>
                <a:lnTo>
                  <a:pt x="20" y="5816"/>
                </a:lnTo>
                <a:lnTo>
                  <a:pt x="75" y="5872"/>
                </a:lnTo>
                <a:lnTo>
                  <a:pt x="131" y="5928"/>
                </a:lnTo>
                <a:lnTo>
                  <a:pt x="206" y="5947"/>
                </a:lnTo>
                <a:lnTo>
                  <a:pt x="6003" y="5947"/>
                </a:lnTo>
                <a:lnTo>
                  <a:pt x="6133" y="5928"/>
                </a:lnTo>
                <a:lnTo>
                  <a:pt x="6282" y="5909"/>
                </a:lnTo>
                <a:lnTo>
                  <a:pt x="6413" y="5891"/>
                </a:lnTo>
                <a:lnTo>
                  <a:pt x="6525" y="5835"/>
                </a:lnTo>
                <a:lnTo>
                  <a:pt x="6655" y="5798"/>
                </a:lnTo>
                <a:lnTo>
                  <a:pt x="6767" y="5723"/>
                </a:lnTo>
                <a:lnTo>
                  <a:pt x="6879" y="5648"/>
                </a:lnTo>
                <a:lnTo>
                  <a:pt x="6972" y="5574"/>
                </a:lnTo>
                <a:lnTo>
                  <a:pt x="7065" y="5481"/>
                </a:lnTo>
                <a:lnTo>
                  <a:pt x="7159" y="5387"/>
                </a:lnTo>
                <a:lnTo>
                  <a:pt x="7233" y="5276"/>
                </a:lnTo>
                <a:lnTo>
                  <a:pt x="7289" y="5164"/>
                </a:lnTo>
                <a:lnTo>
                  <a:pt x="7345" y="5052"/>
                </a:lnTo>
                <a:lnTo>
                  <a:pt x="7382" y="4921"/>
                </a:lnTo>
                <a:lnTo>
                  <a:pt x="7420" y="4791"/>
                </a:lnTo>
                <a:lnTo>
                  <a:pt x="7438" y="4661"/>
                </a:lnTo>
                <a:lnTo>
                  <a:pt x="7420" y="4455"/>
                </a:lnTo>
                <a:lnTo>
                  <a:pt x="7401" y="4250"/>
                </a:lnTo>
                <a:lnTo>
                  <a:pt x="7326" y="4064"/>
                </a:lnTo>
                <a:lnTo>
                  <a:pt x="7252" y="3896"/>
                </a:lnTo>
                <a:lnTo>
                  <a:pt x="7140" y="3729"/>
                </a:lnTo>
                <a:lnTo>
                  <a:pt x="7009" y="3598"/>
                </a:lnTo>
                <a:lnTo>
                  <a:pt x="6860" y="3468"/>
                </a:lnTo>
                <a:lnTo>
                  <a:pt x="6674" y="3356"/>
                </a:lnTo>
                <a:lnTo>
                  <a:pt x="5518" y="2778"/>
                </a:lnTo>
                <a:lnTo>
                  <a:pt x="5388" y="2685"/>
                </a:lnTo>
                <a:lnTo>
                  <a:pt x="5295" y="2573"/>
                </a:lnTo>
                <a:lnTo>
                  <a:pt x="5220" y="2442"/>
                </a:lnTo>
                <a:lnTo>
                  <a:pt x="5201" y="2275"/>
                </a:lnTo>
                <a:lnTo>
                  <a:pt x="5201" y="1865"/>
                </a:lnTo>
                <a:lnTo>
                  <a:pt x="5947" y="1865"/>
                </a:lnTo>
                <a:lnTo>
                  <a:pt x="6282" y="2125"/>
                </a:lnTo>
                <a:lnTo>
                  <a:pt x="6338" y="2163"/>
                </a:lnTo>
                <a:lnTo>
                  <a:pt x="6394" y="2200"/>
                </a:lnTo>
                <a:lnTo>
                  <a:pt x="6469" y="2219"/>
                </a:lnTo>
                <a:lnTo>
                  <a:pt x="6543" y="2237"/>
                </a:lnTo>
                <a:lnTo>
                  <a:pt x="6898" y="2237"/>
                </a:lnTo>
                <a:lnTo>
                  <a:pt x="6991" y="2219"/>
                </a:lnTo>
                <a:lnTo>
                  <a:pt x="7084" y="2181"/>
                </a:lnTo>
                <a:lnTo>
                  <a:pt x="7177" y="2107"/>
                </a:lnTo>
                <a:lnTo>
                  <a:pt x="7233" y="2032"/>
                </a:lnTo>
                <a:lnTo>
                  <a:pt x="7401" y="1697"/>
                </a:lnTo>
                <a:lnTo>
                  <a:pt x="7420" y="1585"/>
                </a:lnTo>
                <a:lnTo>
                  <a:pt x="7438" y="1492"/>
                </a:lnTo>
                <a:lnTo>
                  <a:pt x="7401" y="1399"/>
                </a:lnTo>
                <a:lnTo>
                  <a:pt x="7364" y="1305"/>
                </a:lnTo>
                <a:lnTo>
                  <a:pt x="6488" y="150"/>
                </a:lnTo>
                <a:lnTo>
                  <a:pt x="6432" y="94"/>
                </a:lnTo>
                <a:lnTo>
                  <a:pt x="6357" y="38"/>
                </a:lnTo>
                <a:lnTo>
                  <a:pt x="6282" y="19"/>
                </a:lnTo>
                <a:lnTo>
                  <a:pt x="6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2284773" y="958425"/>
            <a:ext cx="202456" cy="180402"/>
          </a:xfrm>
          <a:custGeom>
            <a:rect b="b" l="l" r="r" t="t"/>
            <a:pathLst>
              <a:path extrusionOk="0" h="5947" w="6674">
                <a:moveTo>
                  <a:pt x="3412" y="1678"/>
                </a:moveTo>
                <a:lnTo>
                  <a:pt x="2405" y="2275"/>
                </a:lnTo>
                <a:lnTo>
                  <a:pt x="2349" y="2331"/>
                </a:lnTo>
                <a:lnTo>
                  <a:pt x="2293" y="2386"/>
                </a:lnTo>
                <a:lnTo>
                  <a:pt x="2256" y="2442"/>
                </a:lnTo>
                <a:lnTo>
                  <a:pt x="2237" y="2517"/>
                </a:lnTo>
                <a:lnTo>
                  <a:pt x="2219" y="2573"/>
                </a:lnTo>
                <a:lnTo>
                  <a:pt x="2219" y="2647"/>
                </a:lnTo>
                <a:lnTo>
                  <a:pt x="2237" y="2722"/>
                </a:lnTo>
                <a:lnTo>
                  <a:pt x="2274" y="2797"/>
                </a:lnTo>
                <a:lnTo>
                  <a:pt x="2330" y="2852"/>
                </a:lnTo>
                <a:lnTo>
                  <a:pt x="2386" y="2908"/>
                </a:lnTo>
                <a:lnTo>
                  <a:pt x="2442" y="2946"/>
                </a:lnTo>
                <a:lnTo>
                  <a:pt x="2517" y="2964"/>
                </a:lnTo>
                <a:lnTo>
                  <a:pt x="2647" y="2964"/>
                </a:lnTo>
                <a:lnTo>
                  <a:pt x="2722" y="2946"/>
                </a:lnTo>
                <a:lnTo>
                  <a:pt x="2778" y="2927"/>
                </a:lnTo>
                <a:lnTo>
                  <a:pt x="4679" y="1790"/>
                </a:lnTo>
                <a:lnTo>
                  <a:pt x="4977" y="1846"/>
                </a:lnTo>
                <a:lnTo>
                  <a:pt x="5257" y="1939"/>
                </a:lnTo>
                <a:lnTo>
                  <a:pt x="5518" y="2014"/>
                </a:lnTo>
                <a:lnTo>
                  <a:pt x="5723" y="2125"/>
                </a:lnTo>
                <a:lnTo>
                  <a:pt x="5891" y="2237"/>
                </a:lnTo>
                <a:lnTo>
                  <a:pt x="6021" y="2349"/>
                </a:lnTo>
                <a:lnTo>
                  <a:pt x="6058" y="2405"/>
                </a:lnTo>
                <a:lnTo>
                  <a:pt x="6096" y="2480"/>
                </a:lnTo>
                <a:lnTo>
                  <a:pt x="6114" y="2536"/>
                </a:lnTo>
                <a:lnTo>
                  <a:pt x="6114" y="2591"/>
                </a:lnTo>
                <a:lnTo>
                  <a:pt x="6114" y="2703"/>
                </a:lnTo>
                <a:lnTo>
                  <a:pt x="6058" y="2778"/>
                </a:lnTo>
                <a:lnTo>
                  <a:pt x="6002" y="2871"/>
                </a:lnTo>
                <a:lnTo>
                  <a:pt x="5909" y="2964"/>
                </a:lnTo>
                <a:lnTo>
                  <a:pt x="5779" y="3039"/>
                </a:lnTo>
                <a:lnTo>
                  <a:pt x="5648" y="3113"/>
                </a:lnTo>
                <a:lnTo>
                  <a:pt x="5481" y="3188"/>
                </a:lnTo>
                <a:lnTo>
                  <a:pt x="5313" y="3263"/>
                </a:lnTo>
                <a:lnTo>
                  <a:pt x="4884" y="3374"/>
                </a:lnTo>
                <a:lnTo>
                  <a:pt x="4418" y="3449"/>
                </a:lnTo>
                <a:lnTo>
                  <a:pt x="3896" y="3505"/>
                </a:lnTo>
                <a:lnTo>
                  <a:pt x="3337" y="3523"/>
                </a:lnTo>
                <a:lnTo>
                  <a:pt x="2778" y="3505"/>
                </a:lnTo>
                <a:lnTo>
                  <a:pt x="2256" y="3449"/>
                </a:lnTo>
                <a:lnTo>
                  <a:pt x="1771" y="3374"/>
                </a:lnTo>
                <a:lnTo>
                  <a:pt x="1361" y="3263"/>
                </a:lnTo>
                <a:lnTo>
                  <a:pt x="1193" y="3188"/>
                </a:lnTo>
                <a:lnTo>
                  <a:pt x="1026" y="3113"/>
                </a:lnTo>
                <a:lnTo>
                  <a:pt x="895" y="3039"/>
                </a:lnTo>
                <a:lnTo>
                  <a:pt x="765" y="2964"/>
                </a:lnTo>
                <a:lnTo>
                  <a:pt x="671" y="2871"/>
                </a:lnTo>
                <a:lnTo>
                  <a:pt x="616" y="2778"/>
                </a:lnTo>
                <a:lnTo>
                  <a:pt x="560" y="2703"/>
                </a:lnTo>
                <a:lnTo>
                  <a:pt x="560" y="2591"/>
                </a:lnTo>
                <a:lnTo>
                  <a:pt x="560" y="2498"/>
                </a:lnTo>
                <a:lnTo>
                  <a:pt x="616" y="2405"/>
                </a:lnTo>
                <a:lnTo>
                  <a:pt x="671" y="2331"/>
                </a:lnTo>
                <a:lnTo>
                  <a:pt x="765" y="2237"/>
                </a:lnTo>
                <a:lnTo>
                  <a:pt x="895" y="2163"/>
                </a:lnTo>
                <a:lnTo>
                  <a:pt x="1026" y="2088"/>
                </a:lnTo>
                <a:lnTo>
                  <a:pt x="1193" y="2014"/>
                </a:lnTo>
                <a:lnTo>
                  <a:pt x="1361" y="1939"/>
                </a:lnTo>
                <a:lnTo>
                  <a:pt x="1771" y="1827"/>
                </a:lnTo>
                <a:lnTo>
                  <a:pt x="2256" y="1753"/>
                </a:lnTo>
                <a:lnTo>
                  <a:pt x="2778" y="1697"/>
                </a:lnTo>
                <a:lnTo>
                  <a:pt x="3337" y="1678"/>
                </a:lnTo>
                <a:close/>
                <a:moveTo>
                  <a:pt x="6263" y="1"/>
                </a:moveTo>
                <a:lnTo>
                  <a:pt x="6189" y="19"/>
                </a:lnTo>
                <a:lnTo>
                  <a:pt x="6114" y="56"/>
                </a:lnTo>
                <a:lnTo>
                  <a:pt x="4250" y="1175"/>
                </a:lnTo>
                <a:lnTo>
                  <a:pt x="3803" y="1138"/>
                </a:lnTo>
                <a:lnTo>
                  <a:pt x="3337" y="1119"/>
                </a:lnTo>
                <a:lnTo>
                  <a:pt x="3001" y="1119"/>
                </a:lnTo>
                <a:lnTo>
                  <a:pt x="2666" y="1138"/>
                </a:lnTo>
                <a:lnTo>
                  <a:pt x="2349" y="1175"/>
                </a:lnTo>
                <a:lnTo>
                  <a:pt x="2032" y="1231"/>
                </a:lnTo>
                <a:lnTo>
                  <a:pt x="1753" y="1287"/>
                </a:lnTo>
                <a:lnTo>
                  <a:pt x="1473" y="1361"/>
                </a:lnTo>
                <a:lnTo>
                  <a:pt x="1212" y="1454"/>
                </a:lnTo>
                <a:lnTo>
                  <a:pt x="970" y="1548"/>
                </a:lnTo>
                <a:lnTo>
                  <a:pt x="765" y="1659"/>
                </a:lnTo>
                <a:lnTo>
                  <a:pt x="560" y="1771"/>
                </a:lnTo>
                <a:lnTo>
                  <a:pt x="392" y="1883"/>
                </a:lnTo>
                <a:lnTo>
                  <a:pt x="261" y="2014"/>
                </a:lnTo>
                <a:lnTo>
                  <a:pt x="150" y="2163"/>
                </a:lnTo>
                <a:lnTo>
                  <a:pt x="56" y="2293"/>
                </a:lnTo>
                <a:lnTo>
                  <a:pt x="19" y="2442"/>
                </a:lnTo>
                <a:lnTo>
                  <a:pt x="0" y="2591"/>
                </a:lnTo>
                <a:lnTo>
                  <a:pt x="0" y="4474"/>
                </a:lnTo>
                <a:lnTo>
                  <a:pt x="0" y="4605"/>
                </a:lnTo>
                <a:lnTo>
                  <a:pt x="38" y="4716"/>
                </a:lnTo>
                <a:lnTo>
                  <a:pt x="112" y="4847"/>
                </a:lnTo>
                <a:lnTo>
                  <a:pt x="187" y="4977"/>
                </a:lnTo>
                <a:lnTo>
                  <a:pt x="299" y="5089"/>
                </a:lnTo>
                <a:lnTo>
                  <a:pt x="429" y="5201"/>
                </a:lnTo>
                <a:lnTo>
                  <a:pt x="578" y="5294"/>
                </a:lnTo>
                <a:lnTo>
                  <a:pt x="746" y="5406"/>
                </a:lnTo>
                <a:lnTo>
                  <a:pt x="746" y="4288"/>
                </a:lnTo>
                <a:lnTo>
                  <a:pt x="746" y="4213"/>
                </a:lnTo>
                <a:lnTo>
                  <a:pt x="765" y="4157"/>
                </a:lnTo>
                <a:lnTo>
                  <a:pt x="802" y="4101"/>
                </a:lnTo>
                <a:lnTo>
                  <a:pt x="839" y="4045"/>
                </a:lnTo>
                <a:lnTo>
                  <a:pt x="877" y="3989"/>
                </a:lnTo>
                <a:lnTo>
                  <a:pt x="932" y="3952"/>
                </a:lnTo>
                <a:lnTo>
                  <a:pt x="1007" y="3934"/>
                </a:lnTo>
                <a:lnTo>
                  <a:pt x="1063" y="3915"/>
                </a:lnTo>
                <a:lnTo>
                  <a:pt x="1156" y="3915"/>
                </a:lnTo>
                <a:lnTo>
                  <a:pt x="1231" y="3934"/>
                </a:lnTo>
                <a:lnTo>
                  <a:pt x="1305" y="3952"/>
                </a:lnTo>
                <a:lnTo>
                  <a:pt x="1361" y="4008"/>
                </a:lnTo>
                <a:lnTo>
                  <a:pt x="1417" y="4064"/>
                </a:lnTo>
                <a:lnTo>
                  <a:pt x="1454" y="4120"/>
                </a:lnTo>
                <a:lnTo>
                  <a:pt x="1473" y="4195"/>
                </a:lnTo>
                <a:lnTo>
                  <a:pt x="1473" y="4288"/>
                </a:lnTo>
                <a:lnTo>
                  <a:pt x="1473" y="5704"/>
                </a:lnTo>
                <a:lnTo>
                  <a:pt x="1827" y="5798"/>
                </a:lnTo>
                <a:lnTo>
                  <a:pt x="2181" y="5853"/>
                </a:lnTo>
                <a:lnTo>
                  <a:pt x="2573" y="5909"/>
                </a:lnTo>
                <a:lnTo>
                  <a:pt x="2964" y="5947"/>
                </a:lnTo>
                <a:lnTo>
                  <a:pt x="2964" y="4661"/>
                </a:lnTo>
                <a:lnTo>
                  <a:pt x="2964" y="4586"/>
                </a:lnTo>
                <a:lnTo>
                  <a:pt x="2983" y="4530"/>
                </a:lnTo>
                <a:lnTo>
                  <a:pt x="3020" y="4455"/>
                </a:lnTo>
                <a:lnTo>
                  <a:pt x="3057" y="4418"/>
                </a:lnTo>
                <a:lnTo>
                  <a:pt x="3113" y="4362"/>
                </a:lnTo>
                <a:lnTo>
                  <a:pt x="3169" y="4325"/>
                </a:lnTo>
                <a:lnTo>
                  <a:pt x="3225" y="4288"/>
                </a:lnTo>
                <a:lnTo>
                  <a:pt x="3374" y="4288"/>
                </a:lnTo>
                <a:lnTo>
                  <a:pt x="3449" y="4306"/>
                </a:lnTo>
                <a:lnTo>
                  <a:pt x="3523" y="4325"/>
                </a:lnTo>
                <a:lnTo>
                  <a:pt x="3579" y="4381"/>
                </a:lnTo>
                <a:lnTo>
                  <a:pt x="3635" y="4437"/>
                </a:lnTo>
                <a:lnTo>
                  <a:pt x="3672" y="4493"/>
                </a:lnTo>
                <a:lnTo>
                  <a:pt x="3691" y="4567"/>
                </a:lnTo>
                <a:lnTo>
                  <a:pt x="3710" y="4661"/>
                </a:lnTo>
                <a:lnTo>
                  <a:pt x="3710" y="5947"/>
                </a:lnTo>
                <a:lnTo>
                  <a:pt x="4101" y="5909"/>
                </a:lnTo>
                <a:lnTo>
                  <a:pt x="4493" y="5853"/>
                </a:lnTo>
                <a:lnTo>
                  <a:pt x="4847" y="5798"/>
                </a:lnTo>
                <a:lnTo>
                  <a:pt x="5201" y="5704"/>
                </a:lnTo>
                <a:lnTo>
                  <a:pt x="5201" y="4288"/>
                </a:lnTo>
                <a:lnTo>
                  <a:pt x="5201" y="4213"/>
                </a:lnTo>
                <a:lnTo>
                  <a:pt x="5220" y="4157"/>
                </a:lnTo>
                <a:lnTo>
                  <a:pt x="5257" y="4101"/>
                </a:lnTo>
                <a:lnTo>
                  <a:pt x="5294" y="4045"/>
                </a:lnTo>
                <a:lnTo>
                  <a:pt x="5331" y="3989"/>
                </a:lnTo>
                <a:lnTo>
                  <a:pt x="5387" y="3952"/>
                </a:lnTo>
                <a:lnTo>
                  <a:pt x="5462" y="3934"/>
                </a:lnTo>
                <a:lnTo>
                  <a:pt x="5518" y="3915"/>
                </a:lnTo>
                <a:lnTo>
                  <a:pt x="5611" y="3915"/>
                </a:lnTo>
                <a:lnTo>
                  <a:pt x="5686" y="3934"/>
                </a:lnTo>
                <a:lnTo>
                  <a:pt x="5760" y="3952"/>
                </a:lnTo>
                <a:lnTo>
                  <a:pt x="5816" y="4008"/>
                </a:lnTo>
                <a:lnTo>
                  <a:pt x="5872" y="4064"/>
                </a:lnTo>
                <a:lnTo>
                  <a:pt x="5909" y="4120"/>
                </a:lnTo>
                <a:lnTo>
                  <a:pt x="5928" y="4195"/>
                </a:lnTo>
                <a:lnTo>
                  <a:pt x="5928" y="4288"/>
                </a:lnTo>
                <a:lnTo>
                  <a:pt x="5928" y="5406"/>
                </a:lnTo>
                <a:lnTo>
                  <a:pt x="6096" y="5294"/>
                </a:lnTo>
                <a:lnTo>
                  <a:pt x="6245" y="5201"/>
                </a:lnTo>
                <a:lnTo>
                  <a:pt x="6375" y="5089"/>
                </a:lnTo>
                <a:lnTo>
                  <a:pt x="6487" y="4977"/>
                </a:lnTo>
                <a:lnTo>
                  <a:pt x="6562" y="4847"/>
                </a:lnTo>
                <a:lnTo>
                  <a:pt x="6618" y="4716"/>
                </a:lnTo>
                <a:lnTo>
                  <a:pt x="6673" y="4605"/>
                </a:lnTo>
                <a:lnTo>
                  <a:pt x="6673" y="4474"/>
                </a:lnTo>
                <a:lnTo>
                  <a:pt x="6673" y="2591"/>
                </a:lnTo>
                <a:lnTo>
                  <a:pt x="6673" y="2517"/>
                </a:lnTo>
                <a:lnTo>
                  <a:pt x="6655" y="2424"/>
                </a:lnTo>
                <a:lnTo>
                  <a:pt x="6618" y="2331"/>
                </a:lnTo>
                <a:lnTo>
                  <a:pt x="6580" y="2237"/>
                </a:lnTo>
                <a:lnTo>
                  <a:pt x="6468" y="2070"/>
                </a:lnTo>
                <a:lnTo>
                  <a:pt x="6301" y="1920"/>
                </a:lnTo>
                <a:lnTo>
                  <a:pt x="6114" y="1771"/>
                </a:lnTo>
                <a:lnTo>
                  <a:pt x="5872" y="1641"/>
                </a:lnTo>
                <a:lnTo>
                  <a:pt x="5611" y="1510"/>
                </a:lnTo>
                <a:lnTo>
                  <a:pt x="5313" y="1399"/>
                </a:lnTo>
                <a:lnTo>
                  <a:pt x="6506" y="690"/>
                </a:lnTo>
                <a:lnTo>
                  <a:pt x="6562" y="653"/>
                </a:lnTo>
                <a:lnTo>
                  <a:pt x="6599" y="597"/>
                </a:lnTo>
                <a:lnTo>
                  <a:pt x="6636" y="522"/>
                </a:lnTo>
                <a:lnTo>
                  <a:pt x="6673" y="467"/>
                </a:lnTo>
                <a:lnTo>
                  <a:pt x="6673" y="392"/>
                </a:lnTo>
                <a:lnTo>
                  <a:pt x="6673" y="317"/>
                </a:lnTo>
                <a:lnTo>
                  <a:pt x="6655" y="243"/>
                </a:lnTo>
                <a:lnTo>
                  <a:pt x="6618" y="187"/>
                </a:lnTo>
                <a:lnTo>
                  <a:pt x="6580" y="112"/>
                </a:lnTo>
                <a:lnTo>
                  <a:pt x="6524" y="75"/>
                </a:lnTo>
                <a:lnTo>
                  <a:pt x="6468" y="38"/>
                </a:lnTo>
                <a:lnTo>
                  <a:pt x="6394" y="19"/>
                </a:lnTo>
                <a:lnTo>
                  <a:pt x="63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1836392" y="958425"/>
            <a:ext cx="179826" cy="180402"/>
          </a:xfrm>
          <a:custGeom>
            <a:rect b="b" l="l" r="r" t="t"/>
            <a:pathLst>
              <a:path extrusionOk="0" h="5947" w="5928">
                <a:moveTo>
                  <a:pt x="3970" y="1"/>
                </a:moveTo>
                <a:lnTo>
                  <a:pt x="3784" y="19"/>
                </a:lnTo>
                <a:lnTo>
                  <a:pt x="3598" y="38"/>
                </a:lnTo>
                <a:lnTo>
                  <a:pt x="3411" y="75"/>
                </a:lnTo>
                <a:lnTo>
                  <a:pt x="3243" y="150"/>
                </a:lnTo>
                <a:lnTo>
                  <a:pt x="3057" y="224"/>
                </a:lnTo>
                <a:lnTo>
                  <a:pt x="2889" y="317"/>
                </a:lnTo>
                <a:lnTo>
                  <a:pt x="2740" y="448"/>
                </a:lnTo>
                <a:lnTo>
                  <a:pt x="2591" y="578"/>
                </a:lnTo>
                <a:lnTo>
                  <a:pt x="2442" y="727"/>
                </a:lnTo>
                <a:lnTo>
                  <a:pt x="2293" y="895"/>
                </a:lnTo>
                <a:lnTo>
                  <a:pt x="2181" y="1082"/>
                </a:lnTo>
                <a:lnTo>
                  <a:pt x="2069" y="1287"/>
                </a:lnTo>
                <a:lnTo>
                  <a:pt x="1976" y="1492"/>
                </a:lnTo>
                <a:lnTo>
                  <a:pt x="1901" y="1715"/>
                </a:lnTo>
                <a:lnTo>
                  <a:pt x="1864" y="1958"/>
                </a:lnTo>
                <a:lnTo>
                  <a:pt x="1845" y="2237"/>
                </a:lnTo>
                <a:lnTo>
                  <a:pt x="1845" y="3225"/>
                </a:lnTo>
                <a:lnTo>
                  <a:pt x="1379" y="3691"/>
                </a:lnTo>
                <a:lnTo>
                  <a:pt x="1286" y="3766"/>
                </a:lnTo>
                <a:lnTo>
                  <a:pt x="1174" y="3803"/>
                </a:lnTo>
                <a:lnTo>
                  <a:pt x="1063" y="3803"/>
                </a:lnTo>
                <a:lnTo>
                  <a:pt x="951" y="3766"/>
                </a:lnTo>
                <a:lnTo>
                  <a:pt x="857" y="3729"/>
                </a:lnTo>
                <a:lnTo>
                  <a:pt x="764" y="3710"/>
                </a:lnTo>
                <a:lnTo>
                  <a:pt x="652" y="3710"/>
                </a:lnTo>
                <a:lnTo>
                  <a:pt x="559" y="3729"/>
                </a:lnTo>
                <a:lnTo>
                  <a:pt x="466" y="3747"/>
                </a:lnTo>
                <a:lnTo>
                  <a:pt x="373" y="3803"/>
                </a:lnTo>
                <a:lnTo>
                  <a:pt x="280" y="3840"/>
                </a:lnTo>
                <a:lnTo>
                  <a:pt x="205" y="3915"/>
                </a:lnTo>
                <a:lnTo>
                  <a:pt x="112" y="4027"/>
                </a:lnTo>
                <a:lnTo>
                  <a:pt x="56" y="4157"/>
                </a:lnTo>
                <a:lnTo>
                  <a:pt x="0" y="4288"/>
                </a:lnTo>
                <a:lnTo>
                  <a:pt x="0" y="4418"/>
                </a:lnTo>
                <a:lnTo>
                  <a:pt x="0" y="4549"/>
                </a:lnTo>
                <a:lnTo>
                  <a:pt x="56" y="4679"/>
                </a:lnTo>
                <a:lnTo>
                  <a:pt x="112" y="4791"/>
                </a:lnTo>
                <a:lnTo>
                  <a:pt x="205" y="4903"/>
                </a:lnTo>
                <a:lnTo>
                  <a:pt x="280" y="4977"/>
                </a:lnTo>
                <a:lnTo>
                  <a:pt x="354" y="5015"/>
                </a:lnTo>
                <a:lnTo>
                  <a:pt x="429" y="5052"/>
                </a:lnTo>
                <a:lnTo>
                  <a:pt x="503" y="5089"/>
                </a:lnTo>
                <a:lnTo>
                  <a:pt x="671" y="5108"/>
                </a:lnTo>
                <a:lnTo>
                  <a:pt x="857" y="5089"/>
                </a:lnTo>
                <a:lnTo>
                  <a:pt x="839" y="5257"/>
                </a:lnTo>
                <a:lnTo>
                  <a:pt x="857" y="5425"/>
                </a:lnTo>
                <a:lnTo>
                  <a:pt x="876" y="5518"/>
                </a:lnTo>
                <a:lnTo>
                  <a:pt x="913" y="5593"/>
                </a:lnTo>
                <a:lnTo>
                  <a:pt x="969" y="5667"/>
                </a:lnTo>
                <a:lnTo>
                  <a:pt x="1025" y="5742"/>
                </a:lnTo>
                <a:lnTo>
                  <a:pt x="1137" y="5835"/>
                </a:lnTo>
                <a:lnTo>
                  <a:pt x="1268" y="5891"/>
                </a:lnTo>
                <a:lnTo>
                  <a:pt x="1398" y="5928"/>
                </a:lnTo>
                <a:lnTo>
                  <a:pt x="1529" y="5947"/>
                </a:lnTo>
                <a:lnTo>
                  <a:pt x="1659" y="5928"/>
                </a:lnTo>
                <a:lnTo>
                  <a:pt x="1789" y="5891"/>
                </a:lnTo>
                <a:lnTo>
                  <a:pt x="1901" y="5835"/>
                </a:lnTo>
                <a:lnTo>
                  <a:pt x="2013" y="5742"/>
                </a:lnTo>
                <a:lnTo>
                  <a:pt x="2088" y="5648"/>
                </a:lnTo>
                <a:lnTo>
                  <a:pt x="2144" y="5574"/>
                </a:lnTo>
                <a:lnTo>
                  <a:pt x="2181" y="5481"/>
                </a:lnTo>
                <a:lnTo>
                  <a:pt x="2218" y="5369"/>
                </a:lnTo>
                <a:lnTo>
                  <a:pt x="2218" y="5276"/>
                </a:lnTo>
                <a:lnTo>
                  <a:pt x="2218" y="5182"/>
                </a:lnTo>
                <a:lnTo>
                  <a:pt x="2200" y="5071"/>
                </a:lnTo>
                <a:lnTo>
                  <a:pt x="2181" y="4977"/>
                </a:lnTo>
                <a:lnTo>
                  <a:pt x="2144" y="4866"/>
                </a:lnTo>
                <a:lnTo>
                  <a:pt x="2144" y="4754"/>
                </a:lnTo>
                <a:lnTo>
                  <a:pt x="2181" y="4642"/>
                </a:lnTo>
                <a:lnTo>
                  <a:pt x="2237" y="4549"/>
                </a:lnTo>
                <a:lnTo>
                  <a:pt x="2721" y="4083"/>
                </a:lnTo>
                <a:lnTo>
                  <a:pt x="3914" y="4083"/>
                </a:lnTo>
                <a:lnTo>
                  <a:pt x="4082" y="4045"/>
                </a:lnTo>
                <a:lnTo>
                  <a:pt x="4269" y="4027"/>
                </a:lnTo>
                <a:lnTo>
                  <a:pt x="4436" y="3971"/>
                </a:lnTo>
                <a:lnTo>
                  <a:pt x="4343" y="3878"/>
                </a:lnTo>
                <a:lnTo>
                  <a:pt x="4269" y="3766"/>
                </a:lnTo>
                <a:lnTo>
                  <a:pt x="4213" y="3654"/>
                </a:lnTo>
                <a:lnTo>
                  <a:pt x="4175" y="3542"/>
                </a:lnTo>
                <a:lnTo>
                  <a:pt x="4101" y="3318"/>
                </a:lnTo>
                <a:lnTo>
                  <a:pt x="4082" y="3076"/>
                </a:lnTo>
                <a:lnTo>
                  <a:pt x="4101" y="2852"/>
                </a:lnTo>
                <a:lnTo>
                  <a:pt x="4138" y="2722"/>
                </a:lnTo>
                <a:lnTo>
                  <a:pt x="4175" y="2610"/>
                </a:lnTo>
                <a:lnTo>
                  <a:pt x="4231" y="2517"/>
                </a:lnTo>
                <a:lnTo>
                  <a:pt x="4287" y="2405"/>
                </a:lnTo>
                <a:lnTo>
                  <a:pt x="4362" y="2312"/>
                </a:lnTo>
                <a:lnTo>
                  <a:pt x="4436" y="2219"/>
                </a:lnTo>
                <a:lnTo>
                  <a:pt x="4604" y="2088"/>
                </a:lnTo>
                <a:lnTo>
                  <a:pt x="4772" y="1976"/>
                </a:lnTo>
                <a:lnTo>
                  <a:pt x="4958" y="1902"/>
                </a:lnTo>
                <a:lnTo>
                  <a:pt x="5163" y="1865"/>
                </a:lnTo>
                <a:lnTo>
                  <a:pt x="5350" y="1865"/>
                </a:lnTo>
                <a:lnTo>
                  <a:pt x="5555" y="1883"/>
                </a:lnTo>
                <a:lnTo>
                  <a:pt x="5741" y="1939"/>
                </a:lnTo>
                <a:lnTo>
                  <a:pt x="5928" y="2014"/>
                </a:lnTo>
                <a:lnTo>
                  <a:pt x="5928" y="1827"/>
                </a:lnTo>
                <a:lnTo>
                  <a:pt x="5909" y="1622"/>
                </a:lnTo>
                <a:lnTo>
                  <a:pt x="5872" y="1436"/>
                </a:lnTo>
                <a:lnTo>
                  <a:pt x="5797" y="1249"/>
                </a:lnTo>
                <a:lnTo>
                  <a:pt x="5722" y="1063"/>
                </a:lnTo>
                <a:lnTo>
                  <a:pt x="5629" y="895"/>
                </a:lnTo>
                <a:lnTo>
                  <a:pt x="5499" y="727"/>
                </a:lnTo>
                <a:lnTo>
                  <a:pt x="5368" y="578"/>
                </a:lnTo>
                <a:lnTo>
                  <a:pt x="5219" y="448"/>
                </a:lnTo>
                <a:lnTo>
                  <a:pt x="5051" y="317"/>
                </a:lnTo>
                <a:lnTo>
                  <a:pt x="4884" y="224"/>
                </a:lnTo>
                <a:lnTo>
                  <a:pt x="4716" y="150"/>
                </a:lnTo>
                <a:lnTo>
                  <a:pt x="4530" y="75"/>
                </a:lnTo>
                <a:lnTo>
                  <a:pt x="4343" y="38"/>
                </a:lnTo>
                <a:lnTo>
                  <a:pt x="4157" y="19"/>
                </a:lnTo>
                <a:lnTo>
                  <a:pt x="39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1389678" y="958425"/>
            <a:ext cx="180402" cy="135173"/>
          </a:xfrm>
          <a:custGeom>
            <a:rect b="b" l="l" r="r" t="t"/>
            <a:pathLst>
              <a:path extrusionOk="0" h="4456" w="5947">
                <a:moveTo>
                  <a:pt x="560" y="1"/>
                </a:moveTo>
                <a:lnTo>
                  <a:pt x="448" y="19"/>
                </a:lnTo>
                <a:lnTo>
                  <a:pt x="336" y="38"/>
                </a:lnTo>
                <a:lnTo>
                  <a:pt x="243" y="94"/>
                </a:lnTo>
                <a:lnTo>
                  <a:pt x="168" y="168"/>
                </a:lnTo>
                <a:lnTo>
                  <a:pt x="94" y="243"/>
                </a:lnTo>
                <a:lnTo>
                  <a:pt x="56" y="336"/>
                </a:lnTo>
                <a:lnTo>
                  <a:pt x="19" y="448"/>
                </a:lnTo>
                <a:lnTo>
                  <a:pt x="1" y="560"/>
                </a:lnTo>
                <a:lnTo>
                  <a:pt x="1" y="783"/>
                </a:lnTo>
                <a:lnTo>
                  <a:pt x="19" y="839"/>
                </a:lnTo>
                <a:lnTo>
                  <a:pt x="38" y="895"/>
                </a:lnTo>
                <a:lnTo>
                  <a:pt x="75" y="951"/>
                </a:lnTo>
                <a:lnTo>
                  <a:pt x="112" y="1007"/>
                </a:lnTo>
                <a:lnTo>
                  <a:pt x="672" y="1436"/>
                </a:lnTo>
                <a:lnTo>
                  <a:pt x="2126" y="2498"/>
                </a:lnTo>
                <a:lnTo>
                  <a:pt x="2293" y="2629"/>
                </a:lnTo>
                <a:lnTo>
                  <a:pt x="2517" y="2778"/>
                </a:lnTo>
                <a:lnTo>
                  <a:pt x="2647" y="2852"/>
                </a:lnTo>
                <a:lnTo>
                  <a:pt x="2759" y="2927"/>
                </a:lnTo>
                <a:lnTo>
                  <a:pt x="2871" y="2964"/>
                </a:lnTo>
                <a:lnTo>
                  <a:pt x="3076" y="2964"/>
                </a:lnTo>
                <a:lnTo>
                  <a:pt x="3188" y="2927"/>
                </a:lnTo>
                <a:lnTo>
                  <a:pt x="3318" y="2852"/>
                </a:lnTo>
                <a:lnTo>
                  <a:pt x="3430" y="2778"/>
                </a:lnTo>
                <a:lnTo>
                  <a:pt x="3654" y="2629"/>
                </a:lnTo>
                <a:lnTo>
                  <a:pt x="3822" y="2498"/>
                </a:lnTo>
                <a:lnTo>
                  <a:pt x="5276" y="1436"/>
                </a:lnTo>
                <a:lnTo>
                  <a:pt x="5835" y="1007"/>
                </a:lnTo>
                <a:lnTo>
                  <a:pt x="5891" y="951"/>
                </a:lnTo>
                <a:lnTo>
                  <a:pt x="5909" y="895"/>
                </a:lnTo>
                <a:lnTo>
                  <a:pt x="5947" y="839"/>
                </a:lnTo>
                <a:lnTo>
                  <a:pt x="5947" y="783"/>
                </a:lnTo>
                <a:lnTo>
                  <a:pt x="5947" y="560"/>
                </a:lnTo>
                <a:lnTo>
                  <a:pt x="5928" y="448"/>
                </a:lnTo>
                <a:lnTo>
                  <a:pt x="5909" y="336"/>
                </a:lnTo>
                <a:lnTo>
                  <a:pt x="5853" y="243"/>
                </a:lnTo>
                <a:lnTo>
                  <a:pt x="5779" y="168"/>
                </a:lnTo>
                <a:lnTo>
                  <a:pt x="5704" y="94"/>
                </a:lnTo>
                <a:lnTo>
                  <a:pt x="5611" y="38"/>
                </a:lnTo>
                <a:lnTo>
                  <a:pt x="5499" y="19"/>
                </a:lnTo>
                <a:lnTo>
                  <a:pt x="5387" y="1"/>
                </a:lnTo>
                <a:close/>
                <a:moveTo>
                  <a:pt x="75" y="1454"/>
                </a:moveTo>
                <a:lnTo>
                  <a:pt x="38" y="1473"/>
                </a:lnTo>
                <a:lnTo>
                  <a:pt x="19" y="1492"/>
                </a:lnTo>
                <a:lnTo>
                  <a:pt x="1" y="1529"/>
                </a:lnTo>
                <a:lnTo>
                  <a:pt x="1" y="3896"/>
                </a:lnTo>
                <a:lnTo>
                  <a:pt x="19" y="4008"/>
                </a:lnTo>
                <a:lnTo>
                  <a:pt x="56" y="4120"/>
                </a:lnTo>
                <a:lnTo>
                  <a:pt x="94" y="4213"/>
                </a:lnTo>
                <a:lnTo>
                  <a:pt x="168" y="4288"/>
                </a:lnTo>
                <a:lnTo>
                  <a:pt x="243" y="4362"/>
                </a:lnTo>
                <a:lnTo>
                  <a:pt x="336" y="4418"/>
                </a:lnTo>
                <a:lnTo>
                  <a:pt x="448" y="4437"/>
                </a:lnTo>
                <a:lnTo>
                  <a:pt x="560" y="4455"/>
                </a:lnTo>
                <a:lnTo>
                  <a:pt x="5387" y="4455"/>
                </a:lnTo>
                <a:lnTo>
                  <a:pt x="5499" y="4437"/>
                </a:lnTo>
                <a:lnTo>
                  <a:pt x="5611" y="4418"/>
                </a:lnTo>
                <a:lnTo>
                  <a:pt x="5704" y="4362"/>
                </a:lnTo>
                <a:lnTo>
                  <a:pt x="5779" y="4288"/>
                </a:lnTo>
                <a:lnTo>
                  <a:pt x="5853" y="4213"/>
                </a:lnTo>
                <a:lnTo>
                  <a:pt x="5909" y="4120"/>
                </a:lnTo>
                <a:lnTo>
                  <a:pt x="5928" y="4008"/>
                </a:lnTo>
                <a:lnTo>
                  <a:pt x="5947" y="3896"/>
                </a:lnTo>
                <a:lnTo>
                  <a:pt x="5947" y="1529"/>
                </a:lnTo>
                <a:lnTo>
                  <a:pt x="5928" y="1492"/>
                </a:lnTo>
                <a:lnTo>
                  <a:pt x="5909" y="1473"/>
                </a:lnTo>
                <a:lnTo>
                  <a:pt x="5872" y="1454"/>
                </a:lnTo>
                <a:lnTo>
                  <a:pt x="5835" y="1473"/>
                </a:lnTo>
                <a:lnTo>
                  <a:pt x="5294" y="1883"/>
                </a:lnTo>
                <a:lnTo>
                  <a:pt x="4045" y="2797"/>
                </a:lnTo>
                <a:lnTo>
                  <a:pt x="3840" y="2946"/>
                </a:lnTo>
                <a:lnTo>
                  <a:pt x="3579" y="3132"/>
                </a:lnTo>
                <a:lnTo>
                  <a:pt x="3430" y="3207"/>
                </a:lnTo>
                <a:lnTo>
                  <a:pt x="3281" y="3281"/>
                </a:lnTo>
                <a:lnTo>
                  <a:pt x="3132" y="3337"/>
                </a:lnTo>
                <a:lnTo>
                  <a:pt x="2815" y="3337"/>
                </a:lnTo>
                <a:lnTo>
                  <a:pt x="2666" y="3281"/>
                </a:lnTo>
                <a:lnTo>
                  <a:pt x="2517" y="3225"/>
                </a:lnTo>
                <a:lnTo>
                  <a:pt x="2386" y="3132"/>
                </a:lnTo>
                <a:lnTo>
                  <a:pt x="2126" y="2946"/>
                </a:lnTo>
                <a:lnTo>
                  <a:pt x="1902" y="2797"/>
                </a:lnTo>
                <a:lnTo>
                  <a:pt x="672" y="1883"/>
                </a:lnTo>
                <a:lnTo>
                  <a:pt x="112" y="1473"/>
                </a:lnTo>
                <a:lnTo>
                  <a:pt x="75" y="14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935624" y="958425"/>
            <a:ext cx="202456" cy="129530"/>
          </a:xfrm>
          <a:custGeom>
            <a:rect b="b" l="l" r="r" t="t"/>
            <a:pathLst>
              <a:path extrusionOk="0" h="4270" w="6674">
                <a:moveTo>
                  <a:pt x="3058" y="578"/>
                </a:moveTo>
                <a:lnTo>
                  <a:pt x="3132" y="672"/>
                </a:lnTo>
                <a:lnTo>
                  <a:pt x="3207" y="765"/>
                </a:lnTo>
                <a:lnTo>
                  <a:pt x="3244" y="895"/>
                </a:lnTo>
                <a:lnTo>
                  <a:pt x="3244" y="1026"/>
                </a:lnTo>
                <a:lnTo>
                  <a:pt x="3225" y="1156"/>
                </a:lnTo>
                <a:lnTo>
                  <a:pt x="3188" y="1268"/>
                </a:lnTo>
                <a:lnTo>
                  <a:pt x="3132" y="1380"/>
                </a:lnTo>
                <a:lnTo>
                  <a:pt x="3058" y="1473"/>
                </a:lnTo>
                <a:lnTo>
                  <a:pt x="2965" y="1566"/>
                </a:lnTo>
                <a:lnTo>
                  <a:pt x="2853" y="1622"/>
                </a:lnTo>
                <a:lnTo>
                  <a:pt x="2722" y="1659"/>
                </a:lnTo>
                <a:lnTo>
                  <a:pt x="2592" y="1678"/>
                </a:lnTo>
                <a:lnTo>
                  <a:pt x="2461" y="1659"/>
                </a:lnTo>
                <a:lnTo>
                  <a:pt x="2349" y="1622"/>
                </a:lnTo>
                <a:lnTo>
                  <a:pt x="2238" y="1566"/>
                </a:lnTo>
                <a:lnTo>
                  <a:pt x="2144" y="1473"/>
                </a:lnTo>
                <a:lnTo>
                  <a:pt x="2051" y="1380"/>
                </a:lnTo>
                <a:lnTo>
                  <a:pt x="1995" y="1268"/>
                </a:lnTo>
                <a:lnTo>
                  <a:pt x="1958" y="1156"/>
                </a:lnTo>
                <a:lnTo>
                  <a:pt x="1958" y="1026"/>
                </a:lnTo>
                <a:lnTo>
                  <a:pt x="1865" y="1193"/>
                </a:lnTo>
                <a:lnTo>
                  <a:pt x="1809" y="1380"/>
                </a:lnTo>
                <a:lnTo>
                  <a:pt x="1772" y="1566"/>
                </a:lnTo>
                <a:lnTo>
                  <a:pt x="1772" y="1771"/>
                </a:lnTo>
                <a:lnTo>
                  <a:pt x="1772" y="1920"/>
                </a:lnTo>
                <a:lnTo>
                  <a:pt x="1790" y="2088"/>
                </a:lnTo>
                <a:lnTo>
                  <a:pt x="1827" y="2237"/>
                </a:lnTo>
                <a:lnTo>
                  <a:pt x="1883" y="2386"/>
                </a:lnTo>
                <a:lnTo>
                  <a:pt x="1958" y="2517"/>
                </a:lnTo>
                <a:lnTo>
                  <a:pt x="2033" y="2647"/>
                </a:lnTo>
                <a:lnTo>
                  <a:pt x="2126" y="2759"/>
                </a:lnTo>
                <a:lnTo>
                  <a:pt x="2219" y="2871"/>
                </a:lnTo>
                <a:lnTo>
                  <a:pt x="2331" y="2983"/>
                </a:lnTo>
                <a:lnTo>
                  <a:pt x="2461" y="3076"/>
                </a:lnTo>
                <a:lnTo>
                  <a:pt x="2592" y="3151"/>
                </a:lnTo>
                <a:lnTo>
                  <a:pt x="2722" y="3225"/>
                </a:lnTo>
                <a:lnTo>
                  <a:pt x="2871" y="3263"/>
                </a:lnTo>
                <a:lnTo>
                  <a:pt x="3020" y="3318"/>
                </a:lnTo>
                <a:lnTo>
                  <a:pt x="3188" y="3337"/>
                </a:lnTo>
                <a:lnTo>
                  <a:pt x="3505" y="3337"/>
                </a:lnTo>
                <a:lnTo>
                  <a:pt x="3654" y="3318"/>
                </a:lnTo>
                <a:lnTo>
                  <a:pt x="3803" y="3263"/>
                </a:lnTo>
                <a:lnTo>
                  <a:pt x="3952" y="3225"/>
                </a:lnTo>
                <a:lnTo>
                  <a:pt x="4102" y="3151"/>
                </a:lnTo>
                <a:lnTo>
                  <a:pt x="4232" y="3076"/>
                </a:lnTo>
                <a:lnTo>
                  <a:pt x="4344" y="2983"/>
                </a:lnTo>
                <a:lnTo>
                  <a:pt x="4456" y="2871"/>
                </a:lnTo>
                <a:lnTo>
                  <a:pt x="4568" y="2759"/>
                </a:lnTo>
                <a:lnTo>
                  <a:pt x="4642" y="2647"/>
                </a:lnTo>
                <a:lnTo>
                  <a:pt x="4735" y="2517"/>
                </a:lnTo>
                <a:lnTo>
                  <a:pt x="4791" y="2386"/>
                </a:lnTo>
                <a:lnTo>
                  <a:pt x="4847" y="2237"/>
                </a:lnTo>
                <a:lnTo>
                  <a:pt x="4884" y="2088"/>
                </a:lnTo>
                <a:lnTo>
                  <a:pt x="4903" y="1920"/>
                </a:lnTo>
                <a:lnTo>
                  <a:pt x="4922" y="1771"/>
                </a:lnTo>
                <a:lnTo>
                  <a:pt x="4922" y="1622"/>
                </a:lnTo>
                <a:lnTo>
                  <a:pt x="4903" y="1492"/>
                </a:lnTo>
                <a:lnTo>
                  <a:pt x="4829" y="1249"/>
                </a:lnTo>
                <a:lnTo>
                  <a:pt x="4735" y="1026"/>
                </a:lnTo>
                <a:lnTo>
                  <a:pt x="4586" y="802"/>
                </a:lnTo>
                <a:lnTo>
                  <a:pt x="4829" y="914"/>
                </a:lnTo>
                <a:lnTo>
                  <a:pt x="5052" y="1044"/>
                </a:lnTo>
                <a:lnTo>
                  <a:pt x="5276" y="1193"/>
                </a:lnTo>
                <a:lnTo>
                  <a:pt x="5462" y="1343"/>
                </a:lnTo>
                <a:lnTo>
                  <a:pt x="5667" y="1529"/>
                </a:lnTo>
                <a:lnTo>
                  <a:pt x="5835" y="1715"/>
                </a:lnTo>
                <a:lnTo>
                  <a:pt x="5984" y="1920"/>
                </a:lnTo>
                <a:lnTo>
                  <a:pt x="6133" y="2144"/>
                </a:lnTo>
                <a:lnTo>
                  <a:pt x="6021" y="2312"/>
                </a:lnTo>
                <a:lnTo>
                  <a:pt x="5891" y="2480"/>
                </a:lnTo>
                <a:lnTo>
                  <a:pt x="5761" y="2629"/>
                </a:lnTo>
                <a:lnTo>
                  <a:pt x="5630" y="2778"/>
                </a:lnTo>
                <a:lnTo>
                  <a:pt x="5481" y="2927"/>
                </a:lnTo>
                <a:lnTo>
                  <a:pt x="5313" y="3057"/>
                </a:lnTo>
                <a:lnTo>
                  <a:pt x="5145" y="3169"/>
                </a:lnTo>
                <a:lnTo>
                  <a:pt x="4978" y="3281"/>
                </a:lnTo>
                <a:lnTo>
                  <a:pt x="4791" y="3374"/>
                </a:lnTo>
                <a:lnTo>
                  <a:pt x="4605" y="3468"/>
                </a:lnTo>
                <a:lnTo>
                  <a:pt x="4400" y="3542"/>
                </a:lnTo>
                <a:lnTo>
                  <a:pt x="4195" y="3598"/>
                </a:lnTo>
                <a:lnTo>
                  <a:pt x="3990" y="3654"/>
                </a:lnTo>
                <a:lnTo>
                  <a:pt x="3785" y="3691"/>
                </a:lnTo>
                <a:lnTo>
                  <a:pt x="3561" y="3710"/>
                </a:lnTo>
                <a:lnTo>
                  <a:pt x="3114" y="3710"/>
                </a:lnTo>
                <a:lnTo>
                  <a:pt x="2909" y="3691"/>
                </a:lnTo>
                <a:lnTo>
                  <a:pt x="2685" y="3654"/>
                </a:lnTo>
                <a:lnTo>
                  <a:pt x="2480" y="3598"/>
                </a:lnTo>
                <a:lnTo>
                  <a:pt x="2275" y="3542"/>
                </a:lnTo>
                <a:lnTo>
                  <a:pt x="2088" y="3468"/>
                </a:lnTo>
                <a:lnTo>
                  <a:pt x="1902" y="3374"/>
                </a:lnTo>
                <a:lnTo>
                  <a:pt x="1716" y="3281"/>
                </a:lnTo>
                <a:lnTo>
                  <a:pt x="1529" y="3169"/>
                </a:lnTo>
                <a:lnTo>
                  <a:pt x="1361" y="3057"/>
                </a:lnTo>
                <a:lnTo>
                  <a:pt x="1212" y="2927"/>
                </a:lnTo>
                <a:lnTo>
                  <a:pt x="1063" y="2778"/>
                </a:lnTo>
                <a:lnTo>
                  <a:pt x="914" y="2629"/>
                </a:lnTo>
                <a:lnTo>
                  <a:pt x="784" y="2480"/>
                </a:lnTo>
                <a:lnTo>
                  <a:pt x="672" y="2312"/>
                </a:lnTo>
                <a:lnTo>
                  <a:pt x="560" y="2144"/>
                </a:lnTo>
                <a:lnTo>
                  <a:pt x="653" y="1976"/>
                </a:lnTo>
                <a:lnTo>
                  <a:pt x="765" y="1827"/>
                </a:lnTo>
                <a:lnTo>
                  <a:pt x="1007" y="1529"/>
                </a:lnTo>
                <a:lnTo>
                  <a:pt x="1287" y="1287"/>
                </a:lnTo>
                <a:lnTo>
                  <a:pt x="1436" y="1175"/>
                </a:lnTo>
                <a:lnTo>
                  <a:pt x="1604" y="1063"/>
                </a:lnTo>
                <a:lnTo>
                  <a:pt x="1772" y="970"/>
                </a:lnTo>
                <a:lnTo>
                  <a:pt x="1939" y="877"/>
                </a:lnTo>
                <a:lnTo>
                  <a:pt x="2107" y="802"/>
                </a:lnTo>
                <a:lnTo>
                  <a:pt x="2293" y="727"/>
                </a:lnTo>
                <a:lnTo>
                  <a:pt x="2480" y="672"/>
                </a:lnTo>
                <a:lnTo>
                  <a:pt x="2666" y="634"/>
                </a:lnTo>
                <a:lnTo>
                  <a:pt x="2871" y="597"/>
                </a:lnTo>
                <a:lnTo>
                  <a:pt x="3058" y="578"/>
                </a:lnTo>
                <a:close/>
                <a:moveTo>
                  <a:pt x="3337" y="1"/>
                </a:moveTo>
                <a:lnTo>
                  <a:pt x="3076" y="19"/>
                </a:lnTo>
                <a:lnTo>
                  <a:pt x="2834" y="38"/>
                </a:lnTo>
                <a:lnTo>
                  <a:pt x="2573" y="75"/>
                </a:lnTo>
                <a:lnTo>
                  <a:pt x="2331" y="131"/>
                </a:lnTo>
                <a:lnTo>
                  <a:pt x="2107" y="206"/>
                </a:lnTo>
                <a:lnTo>
                  <a:pt x="1865" y="299"/>
                </a:lnTo>
                <a:lnTo>
                  <a:pt x="1641" y="392"/>
                </a:lnTo>
                <a:lnTo>
                  <a:pt x="1436" y="504"/>
                </a:lnTo>
                <a:lnTo>
                  <a:pt x="1231" y="634"/>
                </a:lnTo>
                <a:lnTo>
                  <a:pt x="1026" y="783"/>
                </a:lnTo>
                <a:lnTo>
                  <a:pt x="840" y="933"/>
                </a:lnTo>
                <a:lnTo>
                  <a:pt x="672" y="1100"/>
                </a:lnTo>
                <a:lnTo>
                  <a:pt x="504" y="1268"/>
                </a:lnTo>
                <a:lnTo>
                  <a:pt x="355" y="1454"/>
                </a:lnTo>
                <a:lnTo>
                  <a:pt x="206" y="1641"/>
                </a:lnTo>
                <a:lnTo>
                  <a:pt x="75" y="1846"/>
                </a:lnTo>
                <a:lnTo>
                  <a:pt x="19" y="1995"/>
                </a:lnTo>
                <a:lnTo>
                  <a:pt x="1" y="2144"/>
                </a:lnTo>
                <a:lnTo>
                  <a:pt x="19" y="2275"/>
                </a:lnTo>
                <a:lnTo>
                  <a:pt x="75" y="2424"/>
                </a:lnTo>
                <a:lnTo>
                  <a:pt x="206" y="2629"/>
                </a:lnTo>
                <a:lnTo>
                  <a:pt x="355" y="2815"/>
                </a:lnTo>
                <a:lnTo>
                  <a:pt x="504" y="3002"/>
                </a:lnTo>
                <a:lnTo>
                  <a:pt x="672" y="3169"/>
                </a:lnTo>
                <a:lnTo>
                  <a:pt x="840" y="3337"/>
                </a:lnTo>
                <a:lnTo>
                  <a:pt x="1026" y="3486"/>
                </a:lnTo>
                <a:lnTo>
                  <a:pt x="1231" y="3635"/>
                </a:lnTo>
                <a:lnTo>
                  <a:pt x="1436" y="3766"/>
                </a:lnTo>
                <a:lnTo>
                  <a:pt x="1641" y="3878"/>
                </a:lnTo>
                <a:lnTo>
                  <a:pt x="1865" y="3971"/>
                </a:lnTo>
                <a:lnTo>
                  <a:pt x="2107" y="4064"/>
                </a:lnTo>
                <a:lnTo>
                  <a:pt x="2331" y="4139"/>
                </a:lnTo>
                <a:lnTo>
                  <a:pt x="2573" y="4195"/>
                </a:lnTo>
                <a:lnTo>
                  <a:pt x="2834" y="4232"/>
                </a:lnTo>
                <a:lnTo>
                  <a:pt x="3076" y="4269"/>
                </a:lnTo>
                <a:lnTo>
                  <a:pt x="3598" y="4269"/>
                </a:lnTo>
                <a:lnTo>
                  <a:pt x="3859" y="4232"/>
                </a:lnTo>
                <a:lnTo>
                  <a:pt x="4102" y="4195"/>
                </a:lnTo>
                <a:lnTo>
                  <a:pt x="4344" y="4139"/>
                </a:lnTo>
                <a:lnTo>
                  <a:pt x="4586" y="4064"/>
                </a:lnTo>
                <a:lnTo>
                  <a:pt x="4810" y="3971"/>
                </a:lnTo>
                <a:lnTo>
                  <a:pt x="5034" y="3878"/>
                </a:lnTo>
                <a:lnTo>
                  <a:pt x="5257" y="3766"/>
                </a:lnTo>
                <a:lnTo>
                  <a:pt x="5462" y="3635"/>
                </a:lnTo>
                <a:lnTo>
                  <a:pt x="5649" y="3486"/>
                </a:lnTo>
                <a:lnTo>
                  <a:pt x="5835" y="3337"/>
                </a:lnTo>
                <a:lnTo>
                  <a:pt x="6021" y="3169"/>
                </a:lnTo>
                <a:lnTo>
                  <a:pt x="6189" y="3002"/>
                </a:lnTo>
                <a:lnTo>
                  <a:pt x="6338" y="2815"/>
                </a:lnTo>
                <a:lnTo>
                  <a:pt x="6469" y="2629"/>
                </a:lnTo>
                <a:lnTo>
                  <a:pt x="6599" y="2424"/>
                </a:lnTo>
                <a:lnTo>
                  <a:pt x="6655" y="2275"/>
                </a:lnTo>
                <a:lnTo>
                  <a:pt x="6674" y="2144"/>
                </a:lnTo>
                <a:lnTo>
                  <a:pt x="6655" y="1995"/>
                </a:lnTo>
                <a:lnTo>
                  <a:pt x="6599" y="1846"/>
                </a:lnTo>
                <a:lnTo>
                  <a:pt x="6469" y="1641"/>
                </a:lnTo>
                <a:lnTo>
                  <a:pt x="6338" y="1454"/>
                </a:lnTo>
                <a:lnTo>
                  <a:pt x="6171" y="1268"/>
                </a:lnTo>
                <a:lnTo>
                  <a:pt x="6021" y="1100"/>
                </a:lnTo>
                <a:lnTo>
                  <a:pt x="5835" y="933"/>
                </a:lnTo>
                <a:lnTo>
                  <a:pt x="5649" y="783"/>
                </a:lnTo>
                <a:lnTo>
                  <a:pt x="5462" y="634"/>
                </a:lnTo>
                <a:lnTo>
                  <a:pt x="5257" y="504"/>
                </a:lnTo>
                <a:lnTo>
                  <a:pt x="5034" y="392"/>
                </a:lnTo>
                <a:lnTo>
                  <a:pt x="4810" y="299"/>
                </a:lnTo>
                <a:lnTo>
                  <a:pt x="4586" y="206"/>
                </a:lnTo>
                <a:lnTo>
                  <a:pt x="4344" y="131"/>
                </a:lnTo>
                <a:lnTo>
                  <a:pt x="4102" y="75"/>
                </a:lnTo>
                <a:lnTo>
                  <a:pt x="3859" y="38"/>
                </a:lnTo>
                <a:lnTo>
                  <a:pt x="3598" y="19"/>
                </a:lnTo>
                <a:lnTo>
                  <a:pt x="33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515515" y="958425"/>
            <a:ext cx="157772" cy="157803"/>
          </a:xfrm>
          <a:custGeom>
            <a:rect b="b" l="l" r="r" t="t"/>
            <a:pathLst>
              <a:path extrusionOk="0" h="5202" w="5201">
                <a:moveTo>
                  <a:pt x="224" y="1"/>
                </a:moveTo>
                <a:lnTo>
                  <a:pt x="168" y="19"/>
                </a:lnTo>
                <a:lnTo>
                  <a:pt x="75" y="94"/>
                </a:lnTo>
                <a:lnTo>
                  <a:pt x="19" y="168"/>
                </a:lnTo>
                <a:lnTo>
                  <a:pt x="0" y="224"/>
                </a:lnTo>
                <a:lnTo>
                  <a:pt x="0" y="280"/>
                </a:lnTo>
                <a:lnTo>
                  <a:pt x="0" y="4903"/>
                </a:lnTo>
                <a:lnTo>
                  <a:pt x="0" y="4977"/>
                </a:lnTo>
                <a:lnTo>
                  <a:pt x="19" y="5015"/>
                </a:lnTo>
                <a:lnTo>
                  <a:pt x="75" y="5108"/>
                </a:lnTo>
                <a:lnTo>
                  <a:pt x="168" y="5182"/>
                </a:lnTo>
                <a:lnTo>
                  <a:pt x="224" y="5201"/>
                </a:lnTo>
                <a:lnTo>
                  <a:pt x="2759" y="5201"/>
                </a:lnTo>
                <a:lnTo>
                  <a:pt x="2759" y="3188"/>
                </a:lnTo>
                <a:lnTo>
                  <a:pt x="2088" y="3188"/>
                </a:lnTo>
                <a:lnTo>
                  <a:pt x="2088" y="2405"/>
                </a:lnTo>
                <a:lnTo>
                  <a:pt x="2759" y="2405"/>
                </a:lnTo>
                <a:lnTo>
                  <a:pt x="2759" y="1827"/>
                </a:lnTo>
                <a:lnTo>
                  <a:pt x="2778" y="1585"/>
                </a:lnTo>
                <a:lnTo>
                  <a:pt x="2834" y="1380"/>
                </a:lnTo>
                <a:lnTo>
                  <a:pt x="2927" y="1193"/>
                </a:lnTo>
                <a:lnTo>
                  <a:pt x="3039" y="1063"/>
                </a:lnTo>
                <a:lnTo>
                  <a:pt x="3188" y="933"/>
                </a:lnTo>
                <a:lnTo>
                  <a:pt x="3374" y="858"/>
                </a:lnTo>
                <a:lnTo>
                  <a:pt x="3561" y="802"/>
                </a:lnTo>
                <a:lnTo>
                  <a:pt x="3784" y="783"/>
                </a:lnTo>
                <a:lnTo>
                  <a:pt x="4157" y="802"/>
                </a:lnTo>
                <a:lnTo>
                  <a:pt x="4381" y="821"/>
                </a:lnTo>
                <a:lnTo>
                  <a:pt x="4381" y="1529"/>
                </a:lnTo>
                <a:lnTo>
                  <a:pt x="3859" y="1529"/>
                </a:lnTo>
                <a:lnTo>
                  <a:pt x="3766" y="1548"/>
                </a:lnTo>
                <a:lnTo>
                  <a:pt x="3710" y="1585"/>
                </a:lnTo>
                <a:lnTo>
                  <a:pt x="3654" y="1622"/>
                </a:lnTo>
                <a:lnTo>
                  <a:pt x="3617" y="1678"/>
                </a:lnTo>
                <a:lnTo>
                  <a:pt x="3598" y="1753"/>
                </a:lnTo>
                <a:lnTo>
                  <a:pt x="3579" y="1902"/>
                </a:lnTo>
                <a:lnTo>
                  <a:pt x="3579" y="2405"/>
                </a:lnTo>
                <a:lnTo>
                  <a:pt x="4362" y="2405"/>
                </a:lnTo>
                <a:lnTo>
                  <a:pt x="4250" y="3188"/>
                </a:lnTo>
                <a:lnTo>
                  <a:pt x="3579" y="3188"/>
                </a:lnTo>
                <a:lnTo>
                  <a:pt x="3579" y="5201"/>
                </a:lnTo>
                <a:lnTo>
                  <a:pt x="4959" y="5201"/>
                </a:lnTo>
                <a:lnTo>
                  <a:pt x="5015" y="5182"/>
                </a:lnTo>
                <a:lnTo>
                  <a:pt x="5108" y="5108"/>
                </a:lnTo>
                <a:lnTo>
                  <a:pt x="5164" y="5015"/>
                </a:lnTo>
                <a:lnTo>
                  <a:pt x="5182" y="4977"/>
                </a:lnTo>
                <a:lnTo>
                  <a:pt x="5201" y="4903"/>
                </a:lnTo>
                <a:lnTo>
                  <a:pt x="5201" y="280"/>
                </a:lnTo>
                <a:lnTo>
                  <a:pt x="5182" y="224"/>
                </a:lnTo>
                <a:lnTo>
                  <a:pt x="5164" y="168"/>
                </a:lnTo>
                <a:lnTo>
                  <a:pt x="5108" y="94"/>
                </a:lnTo>
                <a:lnTo>
                  <a:pt x="5015" y="19"/>
                </a:lnTo>
                <a:lnTo>
                  <a:pt x="49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4072101" y="3141625"/>
            <a:ext cx="158383" cy="181101"/>
          </a:xfrm>
          <a:custGeom>
            <a:rect b="b" l="l" r="r" t="t"/>
            <a:pathLst>
              <a:path extrusionOk="0" h="5947" w="5201">
                <a:moveTo>
                  <a:pt x="2050" y="1305"/>
                </a:moveTo>
                <a:lnTo>
                  <a:pt x="1901" y="1734"/>
                </a:lnTo>
                <a:lnTo>
                  <a:pt x="1491" y="1864"/>
                </a:lnTo>
                <a:lnTo>
                  <a:pt x="1901" y="2013"/>
                </a:lnTo>
                <a:lnTo>
                  <a:pt x="2050" y="2423"/>
                </a:lnTo>
                <a:lnTo>
                  <a:pt x="2181" y="2013"/>
                </a:lnTo>
                <a:lnTo>
                  <a:pt x="2610" y="1864"/>
                </a:lnTo>
                <a:lnTo>
                  <a:pt x="2181" y="1734"/>
                </a:lnTo>
                <a:lnTo>
                  <a:pt x="2050" y="1305"/>
                </a:lnTo>
                <a:close/>
                <a:moveTo>
                  <a:pt x="3430" y="1118"/>
                </a:moveTo>
                <a:lnTo>
                  <a:pt x="3542" y="1137"/>
                </a:lnTo>
                <a:lnTo>
                  <a:pt x="3654" y="1156"/>
                </a:lnTo>
                <a:lnTo>
                  <a:pt x="3747" y="1193"/>
                </a:lnTo>
                <a:lnTo>
                  <a:pt x="3821" y="1249"/>
                </a:lnTo>
                <a:lnTo>
                  <a:pt x="3896" y="1323"/>
                </a:lnTo>
                <a:lnTo>
                  <a:pt x="3952" y="1398"/>
                </a:lnTo>
                <a:lnTo>
                  <a:pt x="3989" y="1491"/>
                </a:lnTo>
                <a:lnTo>
                  <a:pt x="3989" y="1584"/>
                </a:lnTo>
                <a:lnTo>
                  <a:pt x="3989" y="1864"/>
                </a:lnTo>
                <a:lnTo>
                  <a:pt x="3989" y="1976"/>
                </a:lnTo>
                <a:lnTo>
                  <a:pt x="3970" y="2088"/>
                </a:lnTo>
                <a:lnTo>
                  <a:pt x="3896" y="2293"/>
                </a:lnTo>
                <a:lnTo>
                  <a:pt x="3803" y="2479"/>
                </a:lnTo>
                <a:lnTo>
                  <a:pt x="3672" y="2647"/>
                </a:lnTo>
                <a:lnTo>
                  <a:pt x="3504" y="2777"/>
                </a:lnTo>
                <a:lnTo>
                  <a:pt x="3318" y="2889"/>
                </a:lnTo>
                <a:lnTo>
                  <a:pt x="3094" y="2945"/>
                </a:lnTo>
                <a:lnTo>
                  <a:pt x="3001" y="2964"/>
                </a:lnTo>
                <a:lnTo>
                  <a:pt x="2871" y="2982"/>
                </a:lnTo>
                <a:lnTo>
                  <a:pt x="2330" y="2982"/>
                </a:lnTo>
                <a:lnTo>
                  <a:pt x="2200" y="2964"/>
                </a:lnTo>
                <a:lnTo>
                  <a:pt x="2106" y="2945"/>
                </a:lnTo>
                <a:lnTo>
                  <a:pt x="1883" y="2889"/>
                </a:lnTo>
                <a:lnTo>
                  <a:pt x="1696" y="2777"/>
                </a:lnTo>
                <a:lnTo>
                  <a:pt x="1529" y="2647"/>
                </a:lnTo>
                <a:lnTo>
                  <a:pt x="1398" y="2479"/>
                </a:lnTo>
                <a:lnTo>
                  <a:pt x="1305" y="2293"/>
                </a:lnTo>
                <a:lnTo>
                  <a:pt x="1230" y="2088"/>
                </a:lnTo>
                <a:lnTo>
                  <a:pt x="1212" y="1976"/>
                </a:lnTo>
                <a:lnTo>
                  <a:pt x="1212" y="1864"/>
                </a:lnTo>
                <a:lnTo>
                  <a:pt x="1212" y="1584"/>
                </a:lnTo>
                <a:lnTo>
                  <a:pt x="1212" y="1491"/>
                </a:lnTo>
                <a:lnTo>
                  <a:pt x="1249" y="1398"/>
                </a:lnTo>
                <a:lnTo>
                  <a:pt x="1305" y="1323"/>
                </a:lnTo>
                <a:lnTo>
                  <a:pt x="1379" y="1249"/>
                </a:lnTo>
                <a:lnTo>
                  <a:pt x="1454" y="1193"/>
                </a:lnTo>
                <a:lnTo>
                  <a:pt x="1547" y="1156"/>
                </a:lnTo>
                <a:lnTo>
                  <a:pt x="1659" y="1137"/>
                </a:lnTo>
                <a:lnTo>
                  <a:pt x="1771" y="1118"/>
                </a:lnTo>
                <a:close/>
                <a:moveTo>
                  <a:pt x="2610" y="0"/>
                </a:moveTo>
                <a:lnTo>
                  <a:pt x="2311" y="19"/>
                </a:lnTo>
                <a:lnTo>
                  <a:pt x="2050" y="93"/>
                </a:lnTo>
                <a:lnTo>
                  <a:pt x="1808" y="186"/>
                </a:lnTo>
                <a:lnTo>
                  <a:pt x="1566" y="317"/>
                </a:lnTo>
                <a:lnTo>
                  <a:pt x="1361" y="485"/>
                </a:lnTo>
                <a:lnTo>
                  <a:pt x="1174" y="671"/>
                </a:lnTo>
                <a:lnTo>
                  <a:pt x="1025" y="876"/>
                </a:lnTo>
                <a:lnTo>
                  <a:pt x="895" y="1118"/>
                </a:lnTo>
                <a:lnTo>
                  <a:pt x="746" y="1118"/>
                </a:lnTo>
                <a:lnTo>
                  <a:pt x="671" y="1137"/>
                </a:lnTo>
                <a:lnTo>
                  <a:pt x="615" y="1174"/>
                </a:lnTo>
                <a:lnTo>
                  <a:pt x="578" y="1230"/>
                </a:lnTo>
                <a:lnTo>
                  <a:pt x="559" y="1305"/>
                </a:lnTo>
                <a:lnTo>
                  <a:pt x="559" y="2423"/>
                </a:lnTo>
                <a:lnTo>
                  <a:pt x="578" y="2498"/>
                </a:lnTo>
                <a:lnTo>
                  <a:pt x="615" y="2554"/>
                </a:lnTo>
                <a:lnTo>
                  <a:pt x="671" y="2591"/>
                </a:lnTo>
                <a:lnTo>
                  <a:pt x="746" y="2610"/>
                </a:lnTo>
                <a:lnTo>
                  <a:pt x="895" y="2610"/>
                </a:lnTo>
                <a:lnTo>
                  <a:pt x="1025" y="2833"/>
                </a:lnTo>
                <a:lnTo>
                  <a:pt x="1174" y="3057"/>
                </a:lnTo>
                <a:lnTo>
                  <a:pt x="1361" y="3243"/>
                </a:lnTo>
                <a:lnTo>
                  <a:pt x="1566" y="3411"/>
                </a:lnTo>
                <a:lnTo>
                  <a:pt x="1808" y="3542"/>
                </a:lnTo>
                <a:lnTo>
                  <a:pt x="2050" y="3635"/>
                </a:lnTo>
                <a:lnTo>
                  <a:pt x="2311" y="3691"/>
                </a:lnTo>
                <a:lnTo>
                  <a:pt x="2610" y="3709"/>
                </a:lnTo>
                <a:lnTo>
                  <a:pt x="2889" y="3691"/>
                </a:lnTo>
                <a:lnTo>
                  <a:pt x="3150" y="3635"/>
                </a:lnTo>
                <a:lnTo>
                  <a:pt x="3393" y="3542"/>
                </a:lnTo>
                <a:lnTo>
                  <a:pt x="3635" y="3411"/>
                </a:lnTo>
                <a:lnTo>
                  <a:pt x="3840" y="3243"/>
                </a:lnTo>
                <a:lnTo>
                  <a:pt x="4026" y="3057"/>
                </a:lnTo>
                <a:lnTo>
                  <a:pt x="4175" y="2833"/>
                </a:lnTo>
                <a:lnTo>
                  <a:pt x="4306" y="2610"/>
                </a:lnTo>
                <a:lnTo>
                  <a:pt x="4455" y="2610"/>
                </a:lnTo>
                <a:lnTo>
                  <a:pt x="4530" y="2591"/>
                </a:lnTo>
                <a:lnTo>
                  <a:pt x="4586" y="2554"/>
                </a:lnTo>
                <a:lnTo>
                  <a:pt x="4623" y="2498"/>
                </a:lnTo>
                <a:lnTo>
                  <a:pt x="4641" y="2423"/>
                </a:lnTo>
                <a:lnTo>
                  <a:pt x="4641" y="1305"/>
                </a:lnTo>
                <a:lnTo>
                  <a:pt x="4623" y="1230"/>
                </a:lnTo>
                <a:lnTo>
                  <a:pt x="4586" y="1174"/>
                </a:lnTo>
                <a:lnTo>
                  <a:pt x="4530" y="1137"/>
                </a:lnTo>
                <a:lnTo>
                  <a:pt x="4455" y="1118"/>
                </a:lnTo>
                <a:lnTo>
                  <a:pt x="4306" y="1118"/>
                </a:lnTo>
                <a:lnTo>
                  <a:pt x="4175" y="876"/>
                </a:lnTo>
                <a:lnTo>
                  <a:pt x="4026" y="671"/>
                </a:lnTo>
                <a:lnTo>
                  <a:pt x="3840" y="485"/>
                </a:lnTo>
                <a:lnTo>
                  <a:pt x="3635" y="317"/>
                </a:lnTo>
                <a:lnTo>
                  <a:pt x="3393" y="186"/>
                </a:lnTo>
                <a:lnTo>
                  <a:pt x="3150" y="93"/>
                </a:lnTo>
                <a:lnTo>
                  <a:pt x="2889" y="19"/>
                </a:lnTo>
                <a:lnTo>
                  <a:pt x="2610" y="0"/>
                </a:lnTo>
                <a:close/>
                <a:moveTo>
                  <a:pt x="3150" y="5201"/>
                </a:moveTo>
                <a:lnTo>
                  <a:pt x="3094" y="5219"/>
                </a:lnTo>
                <a:lnTo>
                  <a:pt x="3020" y="5256"/>
                </a:lnTo>
                <a:lnTo>
                  <a:pt x="2982" y="5312"/>
                </a:lnTo>
                <a:lnTo>
                  <a:pt x="2964" y="5387"/>
                </a:lnTo>
                <a:lnTo>
                  <a:pt x="2982" y="5461"/>
                </a:lnTo>
                <a:lnTo>
                  <a:pt x="3020" y="5517"/>
                </a:lnTo>
                <a:lnTo>
                  <a:pt x="3094" y="5555"/>
                </a:lnTo>
                <a:lnTo>
                  <a:pt x="3150" y="5573"/>
                </a:lnTo>
                <a:lnTo>
                  <a:pt x="3225" y="5555"/>
                </a:lnTo>
                <a:lnTo>
                  <a:pt x="3281" y="5517"/>
                </a:lnTo>
                <a:lnTo>
                  <a:pt x="3337" y="5461"/>
                </a:lnTo>
                <a:lnTo>
                  <a:pt x="3337" y="5387"/>
                </a:lnTo>
                <a:lnTo>
                  <a:pt x="3337" y="5312"/>
                </a:lnTo>
                <a:lnTo>
                  <a:pt x="3281" y="5256"/>
                </a:lnTo>
                <a:lnTo>
                  <a:pt x="3225" y="5219"/>
                </a:lnTo>
                <a:lnTo>
                  <a:pt x="3150" y="5201"/>
                </a:lnTo>
                <a:close/>
                <a:moveTo>
                  <a:pt x="2013" y="5201"/>
                </a:moveTo>
                <a:lnTo>
                  <a:pt x="1939" y="5238"/>
                </a:lnTo>
                <a:lnTo>
                  <a:pt x="1901" y="5275"/>
                </a:lnTo>
                <a:lnTo>
                  <a:pt x="1864" y="5331"/>
                </a:lnTo>
                <a:lnTo>
                  <a:pt x="1864" y="5387"/>
                </a:lnTo>
                <a:lnTo>
                  <a:pt x="1864" y="5946"/>
                </a:lnTo>
                <a:lnTo>
                  <a:pt x="2237" y="5946"/>
                </a:lnTo>
                <a:lnTo>
                  <a:pt x="2237" y="5387"/>
                </a:lnTo>
                <a:lnTo>
                  <a:pt x="2218" y="5312"/>
                </a:lnTo>
                <a:lnTo>
                  <a:pt x="2162" y="5238"/>
                </a:lnTo>
                <a:lnTo>
                  <a:pt x="2088" y="5201"/>
                </a:lnTo>
                <a:close/>
                <a:moveTo>
                  <a:pt x="1398" y="3728"/>
                </a:moveTo>
                <a:lnTo>
                  <a:pt x="1249" y="3747"/>
                </a:lnTo>
                <a:lnTo>
                  <a:pt x="1118" y="3784"/>
                </a:lnTo>
                <a:lnTo>
                  <a:pt x="988" y="3840"/>
                </a:lnTo>
                <a:lnTo>
                  <a:pt x="858" y="3896"/>
                </a:lnTo>
                <a:lnTo>
                  <a:pt x="727" y="3970"/>
                </a:lnTo>
                <a:lnTo>
                  <a:pt x="615" y="4045"/>
                </a:lnTo>
                <a:lnTo>
                  <a:pt x="503" y="4138"/>
                </a:lnTo>
                <a:lnTo>
                  <a:pt x="410" y="4231"/>
                </a:lnTo>
                <a:lnTo>
                  <a:pt x="317" y="4343"/>
                </a:lnTo>
                <a:lnTo>
                  <a:pt x="242" y="4455"/>
                </a:lnTo>
                <a:lnTo>
                  <a:pt x="168" y="4585"/>
                </a:lnTo>
                <a:lnTo>
                  <a:pt x="112" y="4716"/>
                </a:lnTo>
                <a:lnTo>
                  <a:pt x="56" y="4846"/>
                </a:lnTo>
                <a:lnTo>
                  <a:pt x="37" y="4977"/>
                </a:lnTo>
                <a:lnTo>
                  <a:pt x="0" y="5126"/>
                </a:lnTo>
                <a:lnTo>
                  <a:pt x="0" y="5275"/>
                </a:lnTo>
                <a:lnTo>
                  <a:pt x="0" y="5387"/>
                </a:lnTo>
                <a:lnTo>
                  <a:pt x="19" y="5499"/>
                </a:lnTo>
                <a:lnTo>
                  <a:pt x="37" y="5611"/>
                </a:lnTo>
                <a:lnTo>
                  <a:pt x="93" y="5704"/>
                </a:lnTo>
                <a:lnTo>
                  <a:pt x="168" y="5778"/>
                </a:lnTo>
                <a:lnTo>
                  <a:pt x="242" y="5853"/>
                </a:lnTo>
                <a:lnTo>
                  <a:pt x="336" y="5909"/>
                </a:lnTo>
                <a:lnTo>
                  <a:pt x="447" y="5927"/>
                </a:lnTo>
                <a:lnTo>
                  <a:pt x="559" y="5946"/>
                </a:lnTo>
                <a:lnTo>
                  <a:pt x="1491" y="5946"/>
                </a:lnTo>
                <a:lnTo>
                  <a:pt x="1491" y="5201"/>
                </a:lnTo>
                <a:lnTo>
                  <a:pt x="1491" y="5126"/>
                </a:lnTo>
                <a:lnTo>
                  <a:pt x="1510" y="5051"/>
                </a:lnTo>
                <a:lnTo>
                  <a:pt x="1547" y="4995"/>
                </a:lnTo>
                <a:lnTo>
                  <a:pt x="1603" y="4940"/>
                </a:lnTo>
                <a:lnTo>
                  <a:pt x="1659" y="4902"/>
                </a:lnTo>
                <a:lnTo>
                  <a:pt x="1715" y="4865"/>
                </a:lnTo>
                <a:lnTo>
                  <a:pt x="1790" y="4846"/>
                </a:lnTo>
                <a:lnTo>
                  <a:pt x="1864" y="4828"/>
                </a:lnTo>
                <a:lnTo>
                  <a:pt x="3337" y="4828"/>
                </a:lnTo>
                <a:lnTo>
                  <a:pt x="3411" y="4846"/>
                </a:lnTo>
                <a:lnTo>
                  <a:pt x="3486" y="4865"/>
                </a:lnTo>
                <a:lnTo>
                  <a:pt x="3542" y="4902"/>
                </a:lnTo>
                <a:lnTo>
                  <a:pt x="3598" y="4940"/>
                </a:lnTo>
                <a:lnTo>
                  <a:pt x="3654" y="4995"/>
                </a:lnTo>
                <a:lnTo>
                  <a:pt x="3691" y="5051"/>
                </a:lnTo>
                <a:lnTo>
                  <a:pt x="3709" y="5126"/>
                </a:lnTo>
                <a:lnTo>
                  <a:pt x="3709" y="5201"/>
                </a:lnTo>
                <a:lnTo>
                  <a:pt x="3709" y="5946"/>
                </a:lnTo>
                <a:lnTo>
                  <a:pt x="4641" y="5946"/>
                </a:lnTo>
                <a:lnTo>
                  <a:pt x="4753" y="5927"/>
                </a:lnTo>
                <a:lnTo>
                  <a:pt x="4865" y="5909"/>
                </a:lnTo>
                <a:lnTo>
                  <a:pt x="4958" y="5853"/>
                </a:lnTo>
                <a:lnTo>
                  <a:pt x="5033" y="5778"/>
                </a:lnTo>
                <a:lnTo>
                  <a:pt x="5107" y="5704"/>
                </a:lnTo>
                <a:lnTo>
                  <a:pt x="5163" y="5611"/>
                </a:lnTo>
                <a:lnTo>
                  <a:pt x="5182" y="5499"/>
                </a:lnTo>
                <a:lnTo>
                  <a:pt x="5201" y="5387"/>
                </a:lnTo>
                <a:lnTo>
                  <a:pt x="5201" y="5275"/>
                </a:lnTo>
                <a:lnTo>
                  <a:pt x="5201" y="5126"/>
                </a:lnTo>
                <a:lnTo>
                  <a:pt x="5163" y="4977"/>
                </a:lnTo>
                <a:lnTo>
                  <a:pt x="5145" y="4846"/>
                </a:lnTo>
                <a:lnTo>
                  <a:pt x="5089" y="4716"/>
                </a:lnTo>
                <a:lnTo>
                  <a:pt x="5033" y="4585"/>
                </a:lnTo>
                <a:lnTo>
                  <a:pt x="4958" y="4455"/>
                </a:lnTo>
                <a:lnTo>
                  <a:pt x="4884" y="4343"/>
                </a:lnTo>
                <a:lnTo>
                  <a:pt x="4791" y="4231"/>
                </a:lnTo>
                <a:lnTo>
                  <a:pt x="4697" y="4138"/>
                </a:lnTo>
                <a:lnTo>
                  <a:pt x="4586" y="4045"/>
                </a:lnTo>
                <a:lnTo>
                  <a:pt x="4474" y="3970"/>
                </a:lnTo>
                <a:lnTo>
                  <a:pt x="4343" y="3896"/>
                </a:lnTo>
                <a:lnTo>
                  <a:pt x="4231" y="3840"/>
                </a:lnTo>
                <a:lnTo>
                  <a:pt x="4082" y="3784"/>
                </a:lnTo>
                <a:lnTo>
                  <a:pt x="3952" y="3747"/>
                </a:lnTo>
                <a:lnTo>
                  <a:pt x="3803" y="3728"/>
                </a:lnTo>
                <a:lnTo>
                  <a:pt x="3523" y="3877"/>
                </a:lnTo>
                <a:lnTo>
                  <a:pt x="3393" y="3952"/>
                </a:lnTo>
                <a:lnTo>
                  <a:pt x="3243" y="3989"/>
                </a:lnTo>
                <a:lnTo>
                  <a:pt x="3076" y="4026"/>
                </a:lnTo>
                <a:lnTo>
                  <a:pt x="2927" y="4064"/>
                </a:lnTo>
                <a:lnTo>
                  <a:pt x="2759" y="4082"/>
                </a:lnTo>
                <a:lnTo>
                  <a:pt x="2442" y="4082"/>
                </a:lnTo>
                <a:lnTo>
                  <a:pt x="2274" y="4064"/>
                </a:lnTo>
                <a:lnTo>
                  <a:pt x="2125" y="4026"/>
                </a:lnTo>
                <a:lnTo>
                  <a:pt x="1957" y="3989"/>
                </a:lnTo>
                <a:lnTo>
                  <a:pt x="1808" y="3952"/>
                </a:lnTo>
                <a:lnTo>
                  <a:pt x="1678" y="3877"/>
                </a:lnTo>
                <a:lnTo>
                  <a:pt x="1398" y="37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4553345" y="3164775"/>
            <a:ext cx="157148" cy="157178"/>
          </a:xfrm>
          <a:custGeom>
            <a:rect b="b" l="l" r="r" t="t"/>
            <a:pathLst>
              <a:path extrusionOk="0" h="5202" w="5201">
                <a:moveTo>
                  <a:pt x="1193" y="746"/>
                </a:moveTo>
                <a:lnTo>
                  <a:pt x="1268" y="765"/>
                </a:lnTo>
                <a:lnTo>
                  <a:pt x="1324" y="802"/>
                </a:lnTo>
                <a:lnTo>
                  <a:pt x="1379" y="858"/>
                </a:lnTo>
                <a:lnTo>
                  <a:pt x="1417" y="914"/>
                </a:lnTo>
                <a:lnTo>
                  <a:pt x="1454" y="970"/>
                </a:lnTo>
                <a:lnTo>
                  <a:pt x="1473" y="1044"/>
                </a:lnTo>
                <a:lnTo>
                  <a:pt x="1491" y="1119"/>
                </a:lnTo>
                <a:lnTo>
                  <a:pt x="1473" y="1193"/>
                </a:lnTo>
                <a:lnTo>
                  <a:pt x="1454" y="1268"/>
                </a:lnTo>
                <a:lnTo>
                  <a:pt x="1417" y="1324"/>
                </a:lnTo>
                <a:lnTo>
                  <a:pt x="1379" y="1380"/>
                </a:lnTo>
                <a:lnTo>
                  <a:pt x="1324" y="1417"/>
                </a:lnTo>
                <a:lnTo>
                  <a:pt x="1268" y="1454"/>
                </a:lnTo>
                <a:lnTo>
                  <a:pt x="1193" y="1473"/>
                </a:lnTo>
                <a:lnTo>
                  <a:pt x="1118" y="1492"/>
                </a:lnTo>
                <a:lnTo>
                  <a:pt x="1044" y="1473"/>
                </a:lnTo>
                <a:lnTo>
                  <a:pt x="969" y="1454"/>
                </a:lnTo>
                <a:lnTo>
                  <a:pt x="913" y="1417"/>
                </a:lnTo>
                <a:lnTo>
                  <a:pt x="858" y="1380"/>
                </a:lnTo>
                <a:lnTo>
                  <a:pt x="802" y="1324"/>
                </a:lnTo>
                <a:lnTo>
                  <a:pt x="764" y="1268"/>
                </a:lnTo>
                <a:lnTo>
                  <a:pt x="746" y="1193"/>
                </a:lnTo>
                <a:lnTo>
                  <a:pt x="746" y="1119"/>
                </a:lnTo>
                <a:lnTo>
                  <a:pt x="746" y="1044"/>
                </a:lnTo>
                <a:lnTo>
                  <a:pt x="764" y="970"/>
                </a:lnTo>
                <a:lnTo>
                  <a:pt x="802" y="914"/>
                </a:lnTo>
                <a:lnTo>
                  <a:pt x="858" y="858"/>
                </a:lnTo>
                <a:lnTo>
                  <a:pt x="913" y="802"/>
                </a:lnTo>
                <a:lnTo>
                  <a:pt x="969" y="765"/>
                </a:lnTo>
                <a:lnTo>
                  <a:pt x="1044" y="746"/>
                </a:lnTo>
                <a:close/>
                <a:moveTo>
                  <a:pt x="1118" y="3710"/>
                </a:moveTo>
                <a:lnTo>
                  <a:pt x="1193" y="3729"/>
                </a:lnTo>
                <a:lnTo>
                  <a:pt x="1268" y="3747"/>
                </a:lnTo>
                <a:lnTo>
                  <a:pt x="1324" y="3784"/>
                </a:lnTo>
                <a:lnTo>
                  <a:pt x="1379" y="3822"/>
                </a:lnTo>
                <a:lnTo>
                  <a:pt x="1417" y="3878"/>
                </a:lnTo>
                <a:lnTo>
                  <a:pt x="1454" y="3934"/>
                </a:lnTo>
                <a:lnTo>
                  <a:pt x="1473" y="4008"/>
                </a:lnTo>
                <a:lnTo>
                  <a:pt x="1491" y="4083"/>
                </a:lnTo>
                <a:lnTo>
                  <a:pt x="1473" y="4157"/>
                </a:lnTo>
                <a:lnTo>
                  <a:pt x="1454" y="4232"/>
                </a:lnTo>
                <a:lnTo>
                  <a:pt x="1417" y="4288"/>
                </a:lnTo>
                <a:lnTo>
                  <a:pt x="1379" y="4344"/>
                </a:lnTo>
                <a:lnTo>
                  <a:pt x="1324" y="4400"/>
                </a:lnTo>
                <a:lnTo>
                  <a:pt x="1268" y="4418"/>
                </a:lnTo>
                <a:lnTo>
                  <a:pt x="1193" y="4455"/>
                </a:lnTo>
                <a:lnTo>
                  <a:pt x="1044" y="4455"/>
                </a:lnTo>
                <a:lnTo>
                  <a:pt x="969" y="4418"/>
                </a:lnTo>
                <a:lnTo>
                  <a:pt x="913" y="4400"/>
                </a:lnTo>
                <a:lnTo>
                  <a:pt x="858" y="4344"/>
                </a:lnTo>
                <a:lnTo>
                  <a:pt x="802" y="4288"/>
                </a:lnTo>
                <a:lnTo>
                  <a:pt x="764" y="4232"/>
                </a:lnTo>
                <a:lnTo>
                  <a:pt x="746" y="4157"/>
                </a:lnTo>
                <a:lnTo>
                  <a:pt x="746" y="4083"/>
                </a:lnTo>
                <a:lnTo>
                  <a:pt x="746" y="4008"/>
                </a:lnTo>
                <a:lnTo>
                  <a:pt x="764" y="3934"/>
                </a:lnTo>
                <a:lnTo>
                  <a:pt x="802" y="3878"/>
                </a:lnTo>
                <a:lnTo>
                  <a:pt x="858" y="3822"/>
                </a:lnTo>
                <a:lnTo>
                  <a:pt x="913" y="3784"/>
                </a:lnTo>
                <a:lnTo>
                  <a:pt x="969" y="3747"/>
                </a:lnTo>
                <a:lnTo>
                  <a:pt x="1044" y="3729"/>
                </a:lnTo>
                <a:lnTo>
                  <a:pt x="1118" y="3710"/>
                </a:lnTo>
                <a:close/>
                <a:moveTo>
                  <a:pt x="1007" y="1"/>
                </a:moveTo>
                <a:lnTo>
                  <a:pt x="895" y="19"/>
                </a:lnTo>
                <a:lnTo>
                  <a:pt x="690" y="94"/>
                </a:lnTo>
                <a:lnTo>
                  <a:pt x="485" y="187"/>
                </a:lnTo>
                <a:lnTo>
                  <a:pt x="336" y="336"/>
                </a:lnTo>
                <a:lnTo>
                  <a:pt x="187" y="485"/>
                </a:lnTo>
                <a:lnTo>
                  <a:pt x="93" y="690"/>
                </a:lnTo>
                <a:lnTo>
                  <a:pt x="19" y="895"/>
                </a:lnTo>
                <a:lnTo>
                  <a:pt x="0" y="1007"/>
                </a:lnTo>
                <a:lnTo>
                  <a:pt x="0" y="1119"/>
                </a:lnTo>
                <a:lnTo>
                  <a:pt x="0" y="1231"/>
                </a:lnTo>
                <a:lnTo>
                  <a:pt x="19" y="1343"/>
                </a:lnTo>
                <a:lnTo>
                  <a:pt x="93" y="1548"/>
                </a:lnTo>
                <a:lnTo>
                  <a:pt x="187" y="1734"/>
                </a:lnTo>
                <a:lnTo>
                  <a:pt x="336" y="1902"/>
                </a:lnTo>
                <a:lnTo>
                  <a:pt x="485" y="2032"/>
                </a:lnTo>
                <a:lnTo>
                  <a:pt x="690" y="2144"/>
                </a:lnTo>
                <a:lnTo>
                  <a:pt x="895" y="2200"/>
                </a:lnTo>
                <a:lnTo>
                  <a:pt x="1007" y="2219"/>
                </a:lnTo>
                <a:lnTo>
                  <a:pt x="1118" y="2237"/>
                </a:lnTo>
                <a:lnTo>
                  <a:pt x="1268" y="2219"/>
                </a:lnTo>
                <a:lnTo>
                  <a:pt x="1659" y="2591"/>
                </a:lnTo>
                <a:lnTo>
                  <a:pt x="1268" y="2983"/>
                </a:lnTo>
                <a:lnTo>
                  <a:pt x="1118" y="2964"/>
                </a:lnTo>
                <a:lnTo>
                  <a:pt x="1007" y="2983"/>
                </a:lnTo>
                <a:lnTo>
                  <a:pt x="895" y="3002"/>
                </a:lnTo>
                <a:lnTo>
                  <a:pt x="690" y="3057"/>
                </a:lnTo>
                <a:lnTo>
                  <a:pt x="485" y="3169"/>
                </a:lnTo>
                <a:lnTo>
                  <a:pt x="336" y="3300"/>
                </a:lnTo>
                <a:lnTo>
                  <a:pt x="187" y="3468"/>
                </a:lnTo>
                <a:lnTo>
                  <a:pt x="93" y="3654"/>
                </a:lnTo>
                <a:lnTo>
                  <a:pt x="19" y="3859"/>
                </a:lnTo>
                <a:lnTo>
                  <a:pt x="0" y="3971"/>
                </a:lnTo>
                <a:lnTo>
                  <a:pt x="0" y="4083"/>
                </a:lnTo>
                <a:lnTo>
                  <a:pt x="0" y="4195"/>
                </a:lnTo>
                <a:lnTo>
                  <a:pt x="19" y="4306"/>
                </a:lnTo>
                <a:lnTo>
                  <a:pt x="93" y="4511"/>
                </a:lnTo>
                <a:lnTo>
                  <a:pt x="187" y="4716"/>
                </a:lnTo>
                <a:lnTo>
                  <a:pt x="336" y="4866"/>
                </a:lnTo>
                <a:lnTo>
                  <a:pt x="485" y="5015"/>
                </a:lnTo>
                <a:lnTo>
                  <a:pt x="690" y="5108"/>
                </a:lnTo>
                <a:lnTo>
                  <a:pt x="895" y="5182"/>
                </a:lnTo>
                <a:lnTo>
                  <a:pt x="1007" y="5201"/>
                </a:lnTo>
                <a:lnTo>
                  <a:pt x="1230" y="5201"/>
                </a:lnTo>
                <a:lnTo>
                  <a:pt x="1342" y="5182"/>
                </a:lnTo>
                <a:lnTo>
                  <a:pt x="1547" y="5108"/>
                </a:lnTo>
                <a:lnTo>
                  <a:pt x="1734" y="5015"/>
                </a:lnTo>
                <a:lnTo>
                  <a:pt x="1901" y="4866"/>
                </a:lnTo>
                <a:lnTo>
                  <a:pt x="2032" y="4716"/>
                </a:lnTo>
                <a:lnTo>
                  <a:pt x="2144" y="4511"/>
                </a:lnTo>
                <a:lnTo>
                  <a:pt x="2200" y="4306"/>
                </a:lnTo>
                <a:lnTo>
                  <a:pt x="2218" y="4195"/>
                </a:lnTo>
                <a:lnTo>
                  <a:pt x="2237" y="4083"/>
                </a:lnTo>
                <a:lnTo>
                  <a:pt x="2218" y="3878"/>
                </a:lnTo>
                <a:lnTo>
                  <a:pt x="2144" y="3673"/>
                </a:lnTo>
                <a:lnTo>
                  <a:pt x="2442" y="3393"/>
                </a:lnTo>
                <a:lnTo>
                  <a:pt x="3784" y="4735"/>
                </a:lnTo>
                <a:lnTo>
                  <a:pt x="3933" y="4847"/>
                </a:lnTo>
                <a:lnTo>
                  <a:pt x="4101" y="4940"/>
                </a:lnTo>
                <a:lnTo>
                  <a:pt x="4287" y="4996"/>
                </a:lnTo>
                <a:lnTo>
                  <a:pt x="4474" y="5015"/>
                </a:lnTo>
                <a:lnTo>
                  <a:pt x="4660" y="4996"/>
                </a:lnTo>
                <a:lnTo>
                  <a:pt x="4828" y="4940"/>
                </a:lnTo>
                <a:lnTo>
                  <a:pt x="5014" y="4847"/>
                </a:lnTo>
                <a:lnTo>
                  <a:pt x="5163" y="4735"/>
                </a:lnTo>
                <a:lnTo>
                  <a:pt x="5182" y="4679"/>
                </a:lnTo>
                <a:lnTo>
                  <a:pt x="5201" y="4623"/>
                </a:lnTo>
                <a:lnTo>
                  <a:pt x="5182" y="4586"/>
                </a:lnTo>
                <a:lnTo>
                  <a:pt x="5163" y="4530"/>
                </a:lnTo>
                <a:lnTo>
                  <a:pt x="3225" y="2591"/>
                </a:lnTo>
                <a:lnTo>
                  <a:pt x="5163" y="672"/>
                </a:lnTo>
                <a:lnTo>
                  <a:pt x="5182" y="616"/>
                </a:lnTo>
                <a:lnTo>
                  <a:pt x="5201" y="578"/>
                </a:lnTo>
                <a:lnTo>
                  <a:pt x="5182" y="522"/>
                </a:lnTo>
                <a:lnTo>
                  <a:pt x="5163" y="467"/>
                </a:lnTo>
                <a:lnTo>
                  <a:pt x="5014" y="355"/>
                </a:lnTo>
                <a:lnTo>
                  <a:pt x="4828" y="261"/>
                </a:lnTo>
                <a:lnTo>
                  <a:pt x="4660" y="206"/>
                </a:lnTo>
                <a:lnTo>
                  <a:pt x="4474" y="187"/>
                </a:lnTo>
                <a:lnTo>
                  <a:pt x="4287" y="206"/>
                </a:lnTo>
                <a:lnTo>
                  <a:pt x="4101" y="261"/>
                </a:lnTo>
                <a:lnTo>
                  <a:pt x="3933" y="355"/>
                </a:lnTo>
                <a:lnTo>
                  <a:pt x="3784" y="467"/>
                </a:lnTo>
                <a:lnTo>
                  <a:pt x="2442" y="1809"/>
                </a:lnTo>
                <a:lnTo>
                  <a:pt x="2144" y="1529"/>
                </a:lnTo>
                <a:lnTo>
                  <a:pt x="2218" y="1324"/>
                </a:lnTo>
                <a:lnTo>
                  <a:pt x="2237" y="1119"/>
                </a:lnTo>
                <a:lnTo>
                  <a:pt x="2218" y="1007"/>
                </a:lnTo>
                <a:lnTo>
                  <a:pt x="2200" y="895"/>
                </a:lnTo>
                <a:lnTo>
                  <a:pt x="2144" y="690"/>
                </a:lnTo>
                <a:lnTo>
                  <a:pt x="2032" y="485"/>
                </a:lnTo>
                <a:lnTo>
                  <a:pt x="1901" y="336"/>
                </a:lnTo>
                <a:lnTo>
                  <a:pt x="1734" y="187"/>
                </a:lnTo>
                <a:lnTo>
                  <a:pt x="1547" y="94"/>
                </a:lnTo>
                <a:lnTo>
                  <a:pt x="1342" y="19"/>
                </a:lnTo>
                <a:lnTo>
                  <a:pt x="12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5033380" y="3141629"/>
            <a:ext cx="202229" cy="179689"/>
          </a:xfrm>
          <a:custGeom>
            <a:rect b="b" l="l" r="r" t="t"/>
            <a:pathLst>
              <a:path extrusionOk="0" h="5947" w="6693">
                <a:moveTo>
                  <a:pt x="2237" y="1492"/>
                </a:moveTo>
                <a:lnTo>
                  <a:pt x="2088" y="1511"/>
                </a:lnTo>
                <a:lnTo>
                  <a:pt x="1939" y="1548"/>
                </a:lnTo>
                <a:lnTo>
                  <a:pt x="1827" y="1622"/>
                </a:lnTo>
                <a:lnTo>
                  <a:pt x="1715" y="1716"/>
                </a:lnTo>
                <a:lnTo>
                  <a:pt x="1622" y="1809"/>
                </a:lnTo>
                <a:lnTo>
                  <a:pt x="1548" y="1939"/>
                </a:lnTo>
                <a:lnTo>
                  <a:pt x="1510" y="2088"/>
                </a:lnTo>
                <a:lnTo>
                  <a:pt x="1492" y="2237"/>
                </a:lnTo>
                <a:lnTo>
                  <a:pt x="1510" y="2387"/>
                </a:lnTo>
                <a:lnTo>
                  <a:pt x="1548" y="2536"/>
                </a:lnTo>
                <a:lnTo>
                  <a:pt x="1641" y="2666"/>
                </a:lnTo>
                <a:lnTo>
                  <a:pt x="1734" y="2778"/>
                </a:lnTo>
                <a:lnTo>
                  <a:pt x="1846" y="2648"/>
                </a:lnTo>
                <a:lnTo>
                  <a:pt x="1958" y="2536"/>
                </a:lnTo>
                <a:lnTo>
                  <a:pt x="2107" y="2424"/>
                </a:lnTo>
                <a:lnTo>
                  <a:pt x="2256" y="2349"/>
                </a:lnTo>
                <a:lnTo>
                  <a:pt x="2312" y="2144"/>
                </a:lnTo>
                <a:lnTo>
                  <a:pt x="2386" y="1939"/>
                </a:lnTo>
                <a:lnTo>
                  <a:pt x="2498" y="1771"/>
                </a:lnTo>
                <a:lnTo>
                  <a:pt x="2629" y="1604"/>
                </a:lnTo>
                <a:lnTo>
                  <a:pt x="2536" y="1548"/>
                </a:lnTo>
                <a:lnTo>
                  <a:pt x="2442" y="1529"/>
                </a:lnTo>
                <a:lnTo>
                  <a:pt x="2330" y="1492"/>
                </a:lnTo>
                <a:close/>
                <a:moveTo>
                  <a:pt x="2237" y="1"/>
                </a:moveTo>
                <a:lnTo>
                  <a:pt x="2163" y="19"/>
                </a:lnTo>
                <a:lnTo>
                  <a:pt x="2125" y="57"/>
                </a:lnTo>
                <a:lnTo>
                  <a:pt x="2088" y="94"/>
                </a:lnTo>
                <a:lnTo>
                  <a:pt x="1678" y="914"/>
                </a:lnTo>
                <a:lnTo>
                  <a:pt x="821" y="616"/>
                </a:lnTo>
                <a:lnTo>
                  <a:pt x="727" y="616"/>
                </a:lnTo>
                <a:lnTo>
                  <a:pt x="653" y="653"/>
                </a:lnTo>
                <a:lnTo>
                  <a:pt x="616" y="728"/>
                </a:lnTo>
                <a:lnTo>
                  <a:pt x="616" y="765"/>
                </a:lnTo>
                <a:lnTo>
                  <a:pt x="616" y="821"/>
                </a:lnTo>
                <a:lnTo>
                  <a:pt x="914" y="1678"/>
                </a:lnTo>
                <a:lnTo>
                  <a:pt x="94" y="2088"/>
                </a:lnTo>
                <a:lnTo>
                  <a:pt x="56" y="2126"/>
                </a:lnTo>
                <a:lnTo>
                  <a:pt x="19" y="2163"/>
                </a:lnTo>
                <a:lnTo>
                  <a:pt x="1" y="2237"/>
                </a:lnTo>
                <a:lnTo>
                  <a:pt x="19" y="2312"/>
                </a:lnTo>
                <a:lnTo>
                  <a:pt x="56" y="2349"/>
                </a:lnTo>
                <a:lnTo>
                  <a:pt x="94" y="2368"/>
                </a:lnTo>
                <a:lnTo>
                  <a:pt x="914" y="2778"/>
                </a:lnTo>
                <a:lnTo>
                  <a:pt x="616" y="3654"/>
                </a:lnTo>
                <a:lnTo>
                  <a:pt x="616" y="3691"/>
                </a:lnTo>
                <a:lnTo>
                  <a:pt x="616" y="3747"/>
                </a:lnTo>
                <a:lnTo>
                  <a:pt x="653" y="3803"/>
                </a:lnTo>
                <a:lnTo>
                  <a:pt x="727" y="3841"/>
                </a:lnTo>
                <a:lnTo>
                  <a:pt x="765" y="3859"/>
                </a:lnTo>
                <a:lnTo>
                  <a:pt x="821" y="3841"/>
                </a:lnTo>
                <a:lnTo>
                  <a:pt x="1492" y="3617"/>
                </a:lnTo>
                <a:lnTo>
                  <a:pt x="1492" y="3524"/>
                </a:lnTo>
                <a:lnTo>
                  <a:pt x="1510" y="3319"/>
                </a:lnTo>
                <a:lnTo>
                  <a:pt x="1566" y="3114"/>
                </a:lnTo>
                <a:lnTo>
                  <a:pt x="1436" y="3020"/>
                </a:lnTo>
                <a:lnTo>
                  <a:pt x="1361" y="2927"/>
                </a:lnTo>
                <a:lnTo>
                  <a:pt x="1305" y="2853"/>
                </a:lnTo>
                <a:lnTo>
                  <a:pt x="1193" y="2648"/>
                </a:lnTo>
                <a:lnTo>
                  <a:pt x="1138" y="2443"/>
                </a:lnTo>
                <a:lnTo>
                  <a:pt x="1119" y="2237"/>
                </a:lnTo>
                <a:lnTo>
                  <a:pt x="1138" y="2014"/>
                </a:lnTo>
                <a:lnTo>
                  <a:pt x="1193" y="1809"/>
                </a:lnTo>
                <a:lnTo>
                  <a:pt x="1305" y="1622"/>
                </a:lnTo>
                <a:lnTo>
                  <a:pt x="1361" y="1529"/>
                </a:lnTo>
                <a:lnTo>
                  <a:pt x="1436" y="1436"/>
                </a:lnTo>
                <a:lnTo>
                  <a:pt x="1604" y="1305"/>
                </a:lnTo>
                <a:lnTo>
                  <a:pt x="1790" y="1212"/>
                </a:lnTo>
                <a:lnTo>
                  <a:pt x="1976" y="1156"/>
                </a:lnTo>
                <a:lnTo>
                  <a:pt x="2163" y="1119"/>
                </a:lnTo>
                <a:lnTo>
                  <a:pt x="2368" y="1138"/>
                </a:lnTo>
                <a:lnTo>
                  <a:pt x="2554" y="1175"/>
                </a:lnTo>
                <a:lnTo>
                  <a:pt x="2741" y="1250"/>
                </a:lnTo>
                <a:lnTo>
                  <a:pt x="2908" y="1361"/>
                </a:lnTo>
                <a:lnTo>
                  <a:pt x="3095" y="1250"/>
                </a:lnTo>
                <a:lnTo>
                  <a:pt x="3300" y="1175"/>
                </a:lnTo>
                <a:lnTo>
                  <a:pt x="3505" y="1138"/>
                </a:lnTo>
                <a:lnTo>
                  <a:pt x="3710" y="1119"/>
                </a:lnTo>
                <a:lnTo>
                  <a:pt x="3747" y="1119"/>
                </a:lnTo>
                <a:lnTo>
                  <a:pt x="3840" y="802"/>
                </a:lnTo>
                <a:lnTo>
                  <a:pt x="3859" y="765"/>
                </a:lnTo>
                <a:lnTo>
                  <a:pt x="3840" y="728"/>
                </a:lnTo>
                <a:lnTo>
                  <a:pt x="3803" y="653"/>
                </a:lnTo>
                <a:lnTo>
                  <a:pt x="3747" y="616"/>
                </a:lnTo>
                <a:lnTo>
                  <a:pt x="3654" y="616"/>
                </a:lnTo>
                <a:lnTo>
                  <a:pt x="2778" y="914"/>
                </a:lnTo>
                <a:lnTo>
                  <a:pt x="2368" y="94"/>
                </a:lnTo>
                <a:lnTo>
                  <a:pt x="2349" y="57"/>
                </a:lnTo>
                <a:lnTo>
                  <a:pt x="2312" y="19"/>
                </a:lnTo>
                <a:lnTo>
                  <a:pt x="2237" y="1"/>
                </a:lnTo>
                <a:close/>
                <a:moveTo>
                  <a:pt x="3598" y="1492"/>
                </a:moveTo>
                <a:lnTo>
                  <a:pt x="3486" y="1511"/>
                </a:lnTo>
                <a:lnTo>
                  <a:pt x="3281" y="1566"/>
                </a:lnTo>
                <a:lnTo>
                  <a:pt x="3095" y="1678"/>
                </a:lnTo>
                <a:lnTo>
                  <a:pt x="2927" y="1809"/>
                </a:lnTo>
                <a:lnTo>
                  <a:pt x="2796" y="1977"/>
                </a:lnTo>
                <a:lnTo>
                  <a:pt x="2685" y="2163"/>
                </a:lnTo>
                <a:lnTo>
                  <a:pt x="2629" y="2368"/>
                </a:lnTo>
                <a:lnTo>
                  <a:pt x="2610" y="2480"/>
                </a:lnTo>
                <a:lnTo>
                  <a:pt x="2610" y="2592"/>
                </a:lnTo>
                <a:lnTo>
                  <a:pt x="2610" y="2610"/>
                </a:lnTo>
                <a:lnTo>
                  <a:pt x="2442" y="2666"/>
                </a:lnTo>
                <a:lnTo>
                  <a:pt x="2312" y="2741"/>
                </a:lnTo>
                <a:lnTo>
                  <a:pt x="2181" y="2834"/>
                </a:lnTo>
                <a:lnTo>
                  <a:pt x="2070" y="2946"/>
                </a:lnTo>
                <a:lnTo>
                  <a:pt x="1976" y="3076"/>
                </a:lnTo>
                <a:lnTo>
                  <a:pt x="1920" y="3225"/>
                </a:lnTo>
                <a:lnTo>
                  <a:pt x="1864" y="3375"/>
                </a:lnTo>
                <a:lnTo>
                  <a:pt x="1864" y="3542"/>
                </a:lnTo>
                <a:lnTo>
                  <a:pt x="1883" y="3729"/>
                </a:lnTo>
                <a:lnTo>
                  <a:pt x="1939" y="3896"/>
                </a:lnTo>
                <a:lnTo>
                  <a:pt x="2032" y="4046"/>
                </a:lnTo>
                <a:lnTo>
                  <a:pt x="2144" y="4195"/>
                </a:lnTo>
                <a:lnTo>
                  <a:pt x="2293" y="4306"/>
                </a:lnTo>
                <a:lnTo>
                  <a:pt x="2442" y="4381"/>
                </a:lnTo>
                <a:lnTo>
                  <a:pt x="2610" y="4437"/>
                </a:lnTo>
                <a:lnTo>
                  <a:pt x="2796" y="4456"/>
                </a:lnTo>
                <a:lnTo>
                  <a:pt x="5742" y="4456"/>
                </a:lnTo>
                <a:lnTo>
                  <a:pt x="5928" y="4437"/>
                </a:lnTo>
                <a:lnTo>
                  <a:pt x="6096" y="4381"/>
                </a:lnTo>
                <a:lnTo>
                  <a:pt x="6263" y="4306"/>
                </a:lnTo>
                <a:lnTo>
                  <a:pt x="6394" y="4195"/>
                </a:lnTo>
                <a:lnTo>
                  <a:pt x="6524" y="4046"/>
                </a:lnTo>
                <a:lnTo>
                  <a:pt x="6599" y="3896"/>
                </a:lnTo>
                <a:lnTo>
                  <a:pt x="6674" y="3729"/>
                </a:lnTo>
                <a:lnTo>
                  <a:pt x="6692" y="3542"/>
                </a:lnTo>
                <a:lnTo>
                  <a:pt x="6674" y="3375"/>
                </a:lnTo>
                <a:lnTo>
                  <a:pt x="6636" y="3207"/>
                </a:lnTo>
                <a:lnTo>
                  <a:pt x="6562" y="3076"/>
                </a:lnTo>
                <a:lnTo>
                  <a:pt x="6469" y="2927"/>
                </a:lnTo>
                <a:lnTo>
                  <a:pt x="6357" y="2815"/>
                </a:lnTo>
                <a:lnTo>
                  <a:pt x="6226" y="2722"/>
                </a:lnTo>
                <a:lnTo>
                  <a:pt x="6096" y="2666"/>
                </a:lnTo>
                <a:lnTo>
                  <a:pt x="5928" y="2610"/>
                </a:lnTo>
                <a:lnTo>
                  <a:pt x="5891" y="2461"/>
                </a:lnTo>
                <a:lnTo>
                  <a:pt x="5816" y="2312"/>
                </a:lnTo>
                <a:lnTo>
                  <a:pt x="5723" y="2182"/>
                </a:lnTo>
                <a:lnTo>
                  <a:pt x="5611" y="2070"/>
                </a:lnTo>
                <a:lnTo>
                  <a:pt x="5481" y="1977"/>
                </a:lnTo>
                <a:lnTo>
                  <a:pt x="5332" y="1921"/>
                </a:lnTo>
                <a:lnTo>
                  <a:pt x="5182" y="1865"/>
                </a:lnTo>
                <a:lnTo>
                  <a:pt x="4903" y="1865"/>
                </a:lnTo>
                <a:lnTo>
                  <a:pt x="4810" y="1883"/>
                </a:lnTo>
                <a:lnTo>
                  <a:pt x="4623" y="1958"/>
                </a:lnTo>
                <a:lnTo>
                  <a:pt x="4530" y="1846"/>
                </a:lnTo>
                <a:lnTo>
                  <a:pt x="4437" y="1753"/>
                </a:lnTo>
                <a:lnTo>
                  <a:pt x="4344" y="1678"/>
                </a:lnTo>
                <a:lnTo>
                  <a:pt x="4232" y="1604"/>
                </a:lnTo>
                <a:lnTo>
                  <a:pt x="4120" y="1566"/>
                </a:lnTo>
                <a:lnTo>
                  <a:pt x="3989" y="1511"/>
                </a:lnTo>
                <a:lnTo>
                  <a:pt x="3859" y="1492"/>
                </a:lnTo>
                <a:close/>
                <a:moveTo>
                  <a:pt x="2610" y="4828"/>
                </a:moveTo>
                <a:lnTo>
                  <a:pt x="2536" y="4866"/>
                </a:lnTo>
                <a:lnTo>
                  <a:pt x="2498" y="4922"/>
                </a:lnTo>
                <a:lnTo>
                  <a:pt x="2070" y="5667"/>
                </a:lnTo>
                <a:lnTo>
                  <a:pt x="2051" y="5742"/>
                </a:lnTo>
                <a:lnTo>
                  <a:pt x="2051" y="5816"/>
                </a:lnTo>
                <a:lnTo>
                  <a:pt x="2088" y="5872"/>
                </a:lnTo>
                <a:lnTo>
                  <a:pt x="2144" y="5928"/>
                </a:lnTo>
                <a:lnTo>
                  <a:pt x="2181" y="5947"/>
                </a:lnTo>
                <a:lnTo>
                  <a:pt x="2275" y="5947"/>
                </a:lnTo>
                <a:lnTo>
                  <a:pt x="2330" y="5928"/>
                </a:lnTo>
                <a:lnTo>
                  <a:pt x="2368" y="5891"/>
                </a:lnTo>
                <a:lnTo>
                  <a:pt x="2386" y="5854"/>
                </a:lnTo>
                <a:lnTo>
                  <a:pt x="2815" y="5108"/>
                </a:lnTo>
                <a:lnTo>
                  <a:pt x="2834" y="5033"/>
                </a:lnTo>
                <a:lnTo>
                  <a:pt x="2834" y="4959"/>
                </a:lnTo>
                <a:lnTo>
                  <a:pt x="2796" y="4903"/>
                </a:lnTo>
                <a:lnTo>
                  <a:pt x="2741" y="4847"/>
                </a:lnTo>
                <a:lnTo>
                  <a:pt x="2685" y="4828"/>
                </a:lnTo>
                <a:close/>
                <a:moveTo>
                  <a:pt x="3728" y="4828"/>
                </a:moveTo>
                <a:lnTo>
                  <a:pt x="3654" y="4866"/>
                </a:lnTo>
                <a:lnTo>
                  <a:pt x="3617" y="4922"/>
                </a:lnTo>
                <a:lnTo>
                  <a:pt x="3188" y="5667"/>
                </a:lnTo>
                <a:lnTo>
                  <a:pt x="3169" y="5742"/>
                </a:lnTo>
                <a:lnTo>
                  <a:pt x="3169" y="5816"/>
                </a:lnTo>
                <a:lnTo>
                  <a:pt x="3207" y="5872"/>
                </a:lnTo>
                <a:lnTo>
                  <a:pt x="3262" y="5928"/>
                </a:lnTo>
                <a:lnTo>
                  <a:pt x="3300" y="5947"/>
                </a:lnTo>
                <a:lnTo>
                  <a:pt x="3393" y="5947"/>
                </a:lnTo>
                <a:lnTo>
                  <a:pt x="3430" y="5928"/>
                </a:lnTo>
                <a:lnTo>
                  <a:pt x="3486" y="5891"/>
                </a:lnTo>
                <a:lnTo>
                  <a:pt x="3505" y="5854"/>
                </a:lnTo>
                <a:lnTo>
                  <a:pt x="3934" y="5108"/>
                </a:lnTo>
                <a:lnTo>
                  <a:pt x="3952" y="5033"/>
                </a:lnTo>
                <a:lnTo>
                  <a:pt x="3952" y="4959"/>
                </a:lnTo>
                <a:lnTo>
                  <a:pt x="3915" y="4903"/>
                </a:lnTo>
                <a:lnTo>
                  <a:pt x="3859" y="4847"/>
                </a:lnTo>
                <a:lnTo>
                  <a:pt x="3784" y="4828"/>
                </a:lnTo>
                <a:close/>
                <a:moveTo>
                  <a:pt x="4828" y="4828"/>
                </a:moveTo>
                <a:lnTo>
                  <a:pt x="4772" y="4866"/>
                </a:lnTo>
                <a:lnTo>
                  <a:pt x="4716" y="4922"/>
                </a:lnTo>
                <a:lnTo>
                  <a:pt x="4306" y="5667"/>
                </a:lnTo>
                <a:lnTo>
                  <a:pt x="4269" y="5742"/>
                </a:lnTo>
                <a:lnTo>
                  <a:pt x="4288" y="5816"/>
                </a:lnTo>
                <a:lnTo>
                  <a:pt x="4306" y="5872"/>
                </a:lnTo>
                <a:lnTo>
                  <a:pt x="4362" y="5928"/>
                </a:lnTo>
                <a:lnTo>
                  <a:pt x="4418" y="5947"/>
                </a:lnTo>
                <a:lnTo>
                  <a:pt x="4511" y="5947"/>
                </a:lnTo>
                <a:lnTo>
                  <a:pt x="4549" y="5928"/>
                </a:lnTo>
                <a:lnTo>
                  <a:pt x="4586" y="5891"/>
                </a:lnTo>
                <a:lnTo>
                  <a:pt x="4623" y="5854"/>
                </a:lnTo>
                <a:lnTo>
                  <a:pt x="5052" y="5108"/>
                </a:lnTo>
                <a:lnTo>
                  <a:pt x="5071" y="5033"/>
                </a:lnTo>
                <a:lnTo>
                  <a:pt x="5071" y="4959"/>
                </a:lnTo>
                <a:lnTo>
                  <a:pt x="5033" y="4903"/>
                </a:lnTo>
                <a:lnTo>
                  <a:pt x="4977" y="4847"/>
                </a:lnTo>
                <a:lnTo>
                  <a:pt x="4903" y="4828"/>
                </a:lnTo>
                <a:close/>
                <a:moveTo>
                  <a:pt x="5947" y="4828"/>
                </a:moveTo>
                <a:lnTo>
                  <a:pt x="5891" y="4866"/>
                </a:lnTo>
                <a:lnTo>
                  <a:pt x="5835" y="4922"/>
                </a:lnTo>
                <a:lnTo>
                  <a:pt x="5406" y="5667"/>
                </a:lnTo>
                <a:lnTo>
                  <a:pt x="5387" y="5742"/>
                </a:lnTo>
                <a:lnTo>
                  <a:pt x="5387" y="5816"/>
                </a:lnTo>
                <a:lnTo>
                  <a:pt x="5425" y="5872"/>
                </a:lnTo>
                <a:lnTo>
                  <a:pt x="5481" y="5928"/>
                </a:lnTo>
                <a:lnTo>
                  <a:pt x="5518" y="5947"/>
                </a:lnTo>
                <a:lnTo>
                  <a:pt x="5630" y="5947"/>
                </a:lnTo>
                <a:lnTo>
                  <a:pt x="5667" y="5928"/>
                </a:lnTo>
                <a:lnTo>
                  <a:pt x="5704" y="5891"/>
                </a:lnTo>
                <a:lnTo>
                  <a:pt x="5742" y="5854"/>
                </a:lnTo>
                <a:lnTo>
                  <a:pt x="6152" y="5108"/>
                </a:lnTo>
                <a:lnTo>
                  <a:pt x="6189" y="5033"/>
                </a:lnTo>
                <a:lnTo>
                  <a:pt x="6170" y="4959"/>
                </a:lnTo>
                <a:lnTo>
                  <a:pt x="6152" y="4903"/>
                </a:lnTo>
                <a:lnTo>
                  <a:pt x="6096" y="4847"/>
                </a:lnTo>
                <a:lnTo>
                  <a:pt x="6021" y="48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5522362" y="3141920"/>
            <a:ext cx="179689" cy="179115"/>
          </a:xfrm>
          <a:custGeom>
            <a:rect b="b" l="l" r="r" t="t"/>
            <a:pathLst>
              <a:path extrusionOk="0" h="5928" w="5947">
                <a:moveTo>
                  <a:pt x="4176" y="0"/>
                </a:moveTo>
                <a:lnTo>
                  <a:pt x="4082" y="94"/>
                </a:lnTo>
                <a:lnTo>
                  <a:pt x="3989" y="187"/>
                </a:lnTo>
                <a:lnTo>
                  <a:pt x="3915" y="299"/>
                </a:lnTo>
                <a:lnTo>
                  <a:pt x="3840" y="392"/>
                </a:lnTo>
                <a:lnTo>
                  <a:pt x="3803" y="504"/>
                </a:lnTo>
                <a:lnTo>
                  <a:pt x="3766" y="634"/>
                </a:lnTo>
                <a:lnTo>
                  <a:pt x="3728" y="746"/>
                </a:lnTo>
                <a:lnTo>
                  <a:pt x="3728" y="858"/>
                </a:lnTo>
                <a:lnTo>
                  <a:pt x="3728" y="988"/>
                </a:lnTo>
                <a:lnTo>
                  <a:pt x="3728" y="1100"/>
                </a:lnTo>
                <a:lnTo>
                  <a:pt x="3766" y="1212"/>
                </a:lnTo>
                <a:lnTo>
                  <a:pt x="3803" y="1324"/>
                </a:lnTo>
                <a:lnTo>
                  <a:pt x="3859" y="1436"/>
                </a:lnTo>
                <a:lnTo>
                  <a:pt x="3915" y="1548"/>
                </a:lnTo>
                <a:lnTo>
                  <a:pt x="3989" y="1659"/>
                </a:lnTo>
                <a:lnTo>
                  <a:pt x="4082" y="1753"/>
                </a:lnTo>
                <a:lnTo>
                  <a:pt x="4176" y="1846"/>
                </a:lnTo>
                <a:lnTo>
                  <a:pt x="4287" y="1939"/>
                </a:lnTo>
                <a:lnTo>
                  <a:pt x="4381" y="2014"/>
                </a:lnTo>
                <a:lnTo>
                  <a:pt x="4493" y="2088"/>
                </a:lnTo>
                <a:lnTo>
                  <a:pt x="4604" y="2125"/>
                </a:lnTo>
                <a:lnTo>
                  <a:pt x="4716" y="2181"/>
                </a:lnTo>
                <a:lnTo>
                  <a:pt x="4847" y="2200"/>
                </a:lnTo>
                <a:lnTo>
                  <a:pt x="4959" y="2219"/>
                </a:lnTo>
                <a:lnTo>
                  <a:pt x="5070" y="2219"/>
                </a:lnTo>
                <a:lnTo>
                  <a:pt x="5201" y="2200"/>
                </a:lnTo>
                <a:lnTo>
                  <a:pt x="5313" y="2181"/>
                </a:lnTo>
                <a:lnTo>
                  <a:pt x="5424" y="2144"/>
                </a:lnTo>
                <a:lnTo>
                  <a:pt x="5536" y="2088"/>
                </a:lnTo>
                <a:lnTo>
                  <a:pt x="5648" y="2032"/>
                </a:lnTo>
                <a:lnTo>
                  <a:pt x="5741" y="1958"/>
                </a:lnTo>
                <a:lnTo>
                  <a:pt x="5853" y="1864"/>
                </a:lnTo>
                <a:lnTo>
                  <a:pt x="5946" y="1753"/>
                </a:lnTo>
                <a:lnTo>
                  <a:pt x="5797" y="1603"/>
                </a:lnTo>
                <a:lnTo>
                  <a:pt x="5630" y="1473"/>
                </a:lnTo>
                <a:lnTo>
                  <a:pt x="5462" y="1380"/>
                </a:lnTo>
                <a:lnTo>
                  <a:pt x="5275" y="1324"/>
                </a:lnTo>
                <a:lnTo>
                  <a:pt x="5089" y="1287"/>
                </a:lnTo>
                <a:lnTo>
                  <a:pt x="4903" y="1305"/>
                </a:lnTo>
                <a:lnTo>
                  <a:pt x="4716" y="1343"/>
                </a:lnTo>
                <a:lnTo>
                  <a:pt x="4530" y="1398"/>
                </a:lnTo>
                <a:lnTo>
                  <a:pt x="4604" y="1231"/>
                </a:lnTo>
                <a:lnTo>
                  <a:pt x="4642" y="1044"/>
                </a:lnTo>
                <a:lnTo>
                  <a:pt x="4642" y="858"/>
                </a:lnTo>
                <a:lnTo>
                  <a:pt x="4604" y="671"/>
                </a:lnTo>
                <a:lnTo>
                  <a:pt x="4548" y="485"/>
                </a:lnTo>
                <a:lnTo>
                  <a:pt x="4455" y="317"/>
                </a:lnTo>
                <a:lnTo>
                  <a:pt x="4343" y="150"/>
                </a:lnTo>
                <a:lnTo>
                  <a:pt x="4176" y="0"/>
                </a:lnTo>
                <a:close/>
                <a:moveTo>
                  <a:pt x="2759" y="1659"/>
                </a:moveTo>
                <a:lnTo>
                  <a:pt x="2517" y="1697"/>
                </a:lnTo>
                <a:lnTo>
                  <a:pt x="2293" y="1771"/>
                </a:lnTo>
                <a:lnTo>
                  <a:pt x="2088" y="1883"/>
                </a:lnTo>
                <a:lnTo>
                  <a:pt x="1883" y="2014"/>
                </a:lnTo>
                <a:lnTo>
                  <a:pt x="1715" y="2200"/>
                </a:lnTo>
                <a:lnTo>
                  <a:pt x="2368" y="2834"/>
                </a:lnTo>
                <a:lnTo>
                  <a:pt x="2405" y="2890"/>
                </a:lnTo>
                <a:lnTo>
                  <a:pt x="2423" y="2964"/>
                </a:lnTo>
                <a:lnTo>
                  <a:pt x="2405" y="3039"/>
                </a:lnTo>
                <a:lnTo>
                  <a:pt x="2368" y="3095"/>
                </a:lnTo>
                <a:lnTo>
                  <a:pt x="2293" y="3132"/>
                </a:lnTo>
                <a:lnTo>
                  <a:pt x="2237" y="3151"/>
                </a:lnTo>
                <a:lnTo>
                  <a:pt x="2163" y="3132"/>
                </a:lnTo>
                <a:lnTo>
                  <a:pt x="2107" y="3095"/>
                </a:lnTo>
                <a:lnTo>
                  <a:pt x="1510" y="2517"/>
                </a:lnTo>
                <a:lnTo>
                  <a:pt x="38" y="5555"/>
                </a:lnTo>
                <a:lnTo>
                  <a:pt x="19" y="5611"/>
                </a:lnTo>
                <a:lnTo>
                  <a:pt x="0" y="5667"/>
                </a:lnTo>
                <a:lnTo>
                  <a:pt x="19" y="5723"/>
                </a:lnTo>
                <a:lnTo>
                  <a:pt x="38" y="5779"/>
                </a:lnTo>
                <a:lnTo>
                  <a:pt x="94" y="5872"/>
                </a:lnTo>
                <a:lnTo>
                  <a:pt x="187" y="5928"/>
                </a:lnTo>
                <a:lnTo>
                  <a:pt x="280" y="5928"/>
                </a:lnTo>
                <a:lnTo>
                  <a:pt x="373" y="5909"/>
                </a:lnTo>
                <a:lnTo>
                  <a:pt x="1920" y="5145"/>
                </a:lnTo>
                <a:lnTo>
                  <a:pt x="1361" y="4586"/>
                </a:lnTo>
                <a:lnTo>
                  <a:pt x="1324" y="4511"/>
                </a:lnTo>
                <a:lnTo>
                  <a:pt x="1305" y="4455"/>
                </a:lnTo>
                <a:lnTo>
                  <a:pt x="1324" y="4381"/>
                </a:lnTo>
                <a:lnTo>
                  <a:pt x="1361" y="4325"/>
                </a:lnTo>
                <a:lnTo>
                  <a:pt x="1417" y="4269"/>
                </a:lnTo>
                <a:lnTo>
                  <a:pt x="1566" y="4269"/>
                </a:lnTo>
                <a:lnTo>
                  <a:pt x="1622" y="4325"/>
                </a:lnTo>
                <a:lnTo>
                  <a:pt x="2274" y="4977"/>
                </a:lnTo>
                <a:lnTo>
                  <a:pt x="3467" y="4399"/>
                </a:lnTo>
                <a:lnTo>
                  <a:pt x="3672" y="4288"/>
                </a:lnTo>
                <a:lnTo>
                  <a:pt x="3840" y="4139"/>
                </a:lnTo>
                <a:lnTo>
                  <a:pt x="4008" y="3952"/>
                </a:lnTo>
                <a:lnTo>
                  <a:pt x="4120" y="3747"/>
                </a:lnTo>
                <a:lnTo>
                  <a:pt x="4176" y="3598"/>
                </a:lnTo>
                <a:lnTo>
                  <a:pt x="4232" y="3467"/>
                </a:lnTo>
                <a:lnTo>
                  <a:pt x="4250" y="3318"/>
                </a:lnTo>
                <a:lnTo>
                  <a:pt x="4269" y="3188"/>
                </a:lnTo>
                <a:lnTo>
                  <a:pt x="4269" y="3039"/>
                </a:lnTo>
                <a:lnTo>
                  <a:pt x="4250" y="2908"/>
                </a:lnTo>
                <a:lnTo>
                  <a:pt x="4232" y="2778"/>
                </a:lnTo>
                <a:lnTo>
                  <a:pt x="4194" y="2629"/>
                </a:lnTo>
                <a:lnTo>
                  <a:pt x="4138" y="2517"/>
                </a:lnTo>
                <a:lnTo>
                  <a:pt x="4082" y="2386"/>
                </a:lnTo>
                <a:lnTo>
                  <a:pt x="4008" y="2275"/>
                </a:lnTo>
                <a:lnTo>
                  <a:pt x="3915" y="2163"/>
                </a:lnTo>
                <a:lnTo>
                  <a:pt x="3821" y="2051"/>
                </a:lnTo>
                <a:lnTo>
                  <a:pt x="3710" y="1958"/>
                </a:lnTo>
                <a:lnTo>
                  <a:pt x="3598" y="1883"/>
                </a:lnTo>
                <a:lnTo>
                  <a:pt x="3467" y="1809"/>
                </a:lnTo>
                <a:lnTo>
                  <a:pt x="3225" y="1715"/>
                </a:lnTo>
                <a:lnTo>
                  <a:pt x="2983" y="1678"/>
                </a:lnTo>
                <a:lnTo>
                  <a:pt x="2759" y="165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5988792" y="3169894"/>
            <a:ext cx="181101" cy="181101"/>
          </a:xfrm>
          <a:custGeom>
            <a:rect b="b" l="l" r="r" t="t"/>
            <a:pathLst>
              <a:path extrusionOk="0" h="5947" w="5947">
                <a:moveTo>
                  <a:pt x="1305" y="746"/>
                </a:moveTo>
                <a:lnTo>
                  <a:pt x="1417" y="764"/>
                </a:lnTo>
                <a:lnTo>
                  <a:pt x="1529" y="802"/>
                </a:lnTo>
                <a:lnTo>
                  <a:pt x="1622" y="858"/>
                </a:lnTo>
                <a:lnTo>
                  <a:pt x="1697" y="913"/>
                </a:lnTo>
                <a:lnTo>
                  <a:pt x="1771" y="1007"/>
                </a:lnTo>
                <a:lnTo>
                  <a:pt x="1808" y="1100"/>
                </a:lnTo>
                <a:lnTo>
                  <a:pt x="1846" y="1193"/>
                </a:lnTo>
                <a:lnTo>
                  <a:pt x="1864" y="1305"/>
                </a:lnTo>
                <a:lnTo>
                  <a:pt x="1846" y="1417"/>
                </a:lnTo>
                <a:lnTo>
                  <a:pt x="1808" y="1529"/>
                </a:lnTo>
                <a:lnTo>
                  <a:pt x="1771" y="1622"/>
                </a:lnTo>
                <a:lnTo>
                  <a:pt x="1697" y="1696"/>
                </a:lnTo>
                <a:lnTo>
                  <a:pt x="1622" y="1771"/>
                </a:lnTo>
                <a:lnTo>
                  <a:pt x="1529" y="1827"/>
                </a:lnTo>
                <a:lnTo>
                  <a:pt x="1417" y="1864"/>
                </a:lnTo>
                <a:lnTo>
                  <a:pt x="1193" y="1864"/>
                </a:lnTo>
                <a:lnTo>
                  <a:pt x="1081" y="1827"/>
                </a:lnTo>
                <a:lnTo>
                  <a:pt x="988" y="1771"/>
                </a:lnTo>
                <a:lnTo>
                  <a:pt x="914" y="1696"/>
                </a:lnTo>
                <a:lnTo>
                  <a:pt x="839" y="1622"/>
                </a:lnTo>
                <a:lnTo>
                  <a:pt x="783" y="1529"/>
                </a:lnTo>
                <a:lnTo>
                  <a:pt x="765" y="1417"/>
                </a:lnTo>
                <a:lnTo>
                  <a:pt x="746" y="1305"/>
                </a:lnTo>
                <a:lnTo>
                  <a:pt x="765" y="1193"/>
                </a:lnTo>
                <a:lnTo>
                  <a:pt x="783" y="1100"/>
                </a:lnTo>
                <a:lnTo>
                  <a:pt x="839" y="1007"/>
                </a:lnTo>
                <a:lnTo>
                  <a:pt x="914" y="913"/>
                </a:lnTo>
                <a:lnTo>
                  <a:pt x="988" y="858"/>
                </a:lnTo>
                <a:lnTo>
                  <a:pt x="1081" y="802"/>
                </a:lnTo>
                <a:lnTo>
                  <a:pt x="1193" y="764"/>
                </a:lnTo>
                <a:lnTo>
                  <a:pt x="1305" y="746"/>
                </a:lnTo>
                <a:close/>
                <a:moveTo>
                  <a:pt x="560" y="0"/>
                </a:moveTo>
                <a:lnTo>
                  <a:pt x="448" y="19"/>
                </a:lnTo>
                <a:lnTo>
                  <a:pt x="336" y="56"/>
                </a:lnTo>
                <a:lnTo>
                  <a:pt x="243" y="93"/>
                </a:lnTo>
                <a:lnTo>
                  <a:pt x="168" y="168"/>
                </a:lnTo>
                <a:lnTo>
                  <a:pt x="94" y="261"/>
                </a:lnTo>
                <a:lnTo>
                  <a:pt x="56" y="354"/>
                </a:lnTo>
                <a:lnTo>
                  <a:pt x="19" y="447"/>
                </a:lnTo>
                <a:lnTo>
                  <a:pt x="0" y="559"/>
                </a:lnTo>
                <a:lnTo>
                  <a:pt x="0" y="2927"/>
                </a:lnTo>
                <a:lnTo>
                  <a:pt x="19" y="3038"/>
                </a:lnTo>
                <a:lnTo>
                  <a:pt x="38" y="3150"/>
                </a:lnTo>
                <a:lnTo>
                  <a:pt x="94" y="3243"/>
                </a:lnTo>
                <a:lnTo>
                  <a:pt x="168" y="3318"/>
                </a:lnTo>
                <a:lnTo>
                  <a:pt x="2629" y="5779"/>
                </a:lnTo>
                <a:lnTo>
                  <a:pt x="2703" y="5853"/>
                </a:lnTo>
                <a:lnTo>
                  <a:pt x="2815" y="5909"/>
                </a:lnTo>
                <a:lnTo>
                  <a:pt x="2908" y="5928"/>
                </a:lnTo>
                <a:lnTo>
                  <a:pt x="3020" y="5946"/>
                </a:lnTo>
                <a:lnTo>
                  <a:pt x="3132" y="5928"/>
                </a:lnTo>
                <a:lnTo>
                  <a:pt x="3225" y="5909"/>
                </a:lnTo>
                <a:lnTo>
                  <a:pt x="3318" y="5853"/>
                </a:lnTo>
                <a:lnTo>
                  <a:pt x="3411" y="5779"/>
                </a:lnTo>
                <a:lnTo>
                  <a:pt x="5779" y="3411"/>
                </a:lnTo>
                <a:lnTo>
                  <a:pt x="5853" y="3337"/>
                </a:lnTo>
                <a:lnTo>
                  <a:pt x="5909" y="3225"/>
                </a:lnTo>
                <a:lnTo>
                  <a:pt x="5928" y="3132"/>
                </a:lnTo>
                <a:lnTo>
                  <a:pt x="5946" y="3020"/>
                </a:lnTo>
                <a:lnTo>
                  <a:pt x="5928" y="2908"/>
                </a:lnTo>
                <a:lnTo>
                  <a:pt x="5909" y="2815"/>
                </a:lnTo>
                <a:lnTo>
                  <a:pt x="5853" y="2722"/>
                </a:lnTo>
                <a:lnTo>
                  <a:pt x="5779" y="2628"/>
                </a:lnTo>
                <a:lnTo>
                  <a:pt x="3318" y="168"/>
                </a:lnTo>
                <a:lnTo>
                  <a:pt x="3244" y="93"/>
                </a:lnTo>
                <a:lnTo>
                  <a:pt x="3150" y="56"/>
                </a:lnTo>
                <a:lnTo>
                  <a:pt x="3039" y="19"/>
                </a:lnTo>
                <a:lnTo>
                  <a:pt x="29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492221" y="3583644"/>
            <a:ext cx="203819" cy="180553"/>
          </a:xfrm>
          <a:custGeom>
            <a:rect b="b" l="l" r="r" t="t"/>
            <a:pathLst>
              <a:path extrusionOk="0" h="5929" w="6693">
                <a:moveTo>
                  <a:pt x="224" y="1"/>
                </a:moveTo>
                <a:lnTo>
                  <a:pt x="168" y="20"/>
                </a:lnTo>
                <a:lnTo>
                  <a:pt x="94" y="75"/>
                </a:lnTo>
                <a:lnTo>
                  <a:pt x="19" y="169"/>
                </a:lnTo>
                <a:lnTo>
                  <a:pt x="19" y="225"/>
                </a:lnTo>
                <a:lnTo>
                  <a:pt x="1" y="281"/>
                </a:lnTo>
                <a:lnTo>
                  <a:pt x="1" y="467"/>
                </a:lnTo>
                <a:lnTo>
                  <a:pt x="19" y="523"/>
                </a:lnTo>
                <a:lnTo>
                  <a:pt x="19" y="560"/>
                </a:lnTo>
                <a:lnTo>
                  <a:pt x="94" y="653"/>
                </a:lnTo>
                <a:lnTo>
                  <a:pt x="168" y="709"/>
                </a:lnTo>
                <a:lnTo>
                  <a:pt x="224" y="728"/>
                </a:lnTo>
                <a:lnTo>
                  <a:pt x="280" y="747"/>
                </a:lnTo>
                <a:lnTo>
                  <a:pt x="1100" y="747"/>
                </a:lnTo>
                <a:lnTo>
                  <a:pt x="1902" y="4717"/>
                </a:lnTo>
                <a:lnTo>
                  <a:pt x="1827" y="4773"/>
                </a:lnTo>
                <a:lnTo>
                  <a:pt x="1771" y="4829"/>
                </a:lnTo>
                <a:lnTo>
                  <a:pt x="1715" y="4903"/>
                </a:lnTo>
                <a:lnTo>
                  <a:pt x="1659" y="4978"/>
                </a:lnTo>
                <a:lnTo>
                  <a:pt x="1622" y="5052"/>
                </a:lnTo>
                <a:lnTo>
                  <a:pt x="1604" y="5127"/>
                </a:lnTo>
                <a:lnTo>
                  <a:pt x="1585" y="5220"/>
                </a:lnTo>
                <a:lnTo>
                  <a:pt x="1585" y="5313"/>
                </a:lnTo>
                <a:lnTo>
                  <a:pt x="1604" y="5444"/>
                </a:lnTo>
                <a:lnTo>
                  <a:pt x="1641" y="5556"/>
                </a:lnTo>
                <a:lnTo>
                  <a:pt x="1697" y="5649"/>
                </a:lnTo>
                <a:lnTo>
                  <a:pt x="1771" y="5742"/>
                </a:lnTo>
                <a:lnTo>
                  <a:pt x="1864" y="5817"/>
                </a:lnTo>
                <a:lnTo>
                  <a:pt x="1976" y="5872"/>
                </a:lnTo>
                <a:lnTo>
                  <a:pt x="2088" y="5910"/>
                </a:lnTo>
                <a:lnTo>
                  <a:pt x="2200" y="5928"/>
                </a:lnTo>
                <a:lnTo>
                  <a:pt x="2330" y="5928"/>
                </a:lnTo>
                <a:lnTo>
                  <a:pt x="2461" y="5891"/>
                </a:lnTo>
                <a:lnTo>
                  <a:pt x="2573" y="5835"/>
                </a:lnTo>
                <a:lnTo>
                  <a:pt x="2685" y="5761"/>
                </a:lnTo>
                <a:lnTo>
                  <a:pt x="2759" y="5649"/>
                </a:lnTo>
                <a:lnTo>
                  <a:pt x="2834" y="5537"/>
                </a:lnTo>
                <a:lnTo>
                  <a:pt x="2871" y="5425"/>
                </a:lnTo>
                <a:lnTo>
                  <a:pt x="2890" y="5295"/>
                </a:lnTo>
                <a:lnTo>
                  <a:pt x="2871" y="5146"/>
                </a:lnTo>
                <a:lnTo>
                  <a:pt x="2834" y="5034"/>
                </a:lnTo>
                <a:lnTo>
                  <a:pt x="2759" y="4922"/>
                </a:lnTo>
                <a:lnTo>
                  <a:pt x="2685" y="4829"/>
                </a:lnTo>
                <a:lnTo>
                  <a:pt x="5126" y="4829"/>
                </a:lnTo>
                <a:lnTo>
                  <a:pt x="5033" y="4922"/>
                </a:lnTo>
                <a:lnTo>
                  <a:pt x="4977" y="5034"/>
                </a:lnTo>
                <a:lnTo>
                  <a:pt x="4940" y="5164"/>
                </a:lnTo>
                <a:lnTo>
                  <a:pt x="4921" y="5295"/>
                </a:lnTo>
                <a:lnTo>
                  <a:pt x="4940" y="5425"/>
                </a:lnTo>
                <a:lnTo>
                  <a:pt x="4977" y="5556"/>
                </a:lnTo>
                <a:lnTo>
                  <a:pt x="5033" y="5649"/>
                </a:lnTo>
                <a:lnTo>
                  <a:pt x="5126" y="5742"/>
                </a:lnTo>
                <a:lnTo>
                  <a:pt x="5220" y="5817"/>
                </a:lnTo>
                <a:lnTo>
                  <a:pt x="5313" y="5891"/>
                </a:lnTo>
                <a:lnTo>
                  <a:pt x="5443" y="5928"/>
                </a:lnTo>
                <a:lnTo>
                  <a:pt x="5704" y="5928"/>
                </a:lnTo>
                <a:lnTo>
                  <a:pt x="5816" y="5891"/>
                </a:lnTo>
                <a:lnTo>
                  <a:pt x="5928" y="5835"/>
                </a:lnTo>
                <a:lnTo>
                  <a:pt x="6021" y="5742"/>
                </a:lnTo>
                <a:lnTo>
                  <a:pt x="6114" y="5649"/>
                </a:lnTo>
                <a:lnTo>
                  <a:pt x="6170" y="5537"/>
                </a:lnTo>
                <a:lnTo>
                  <a:pt x="6208" y="5425"/>
                </a:lnTo>
                <a:lnTo>
                  <a:pt x="6226" y="5295"/>
                </a:lnTo>
                <a:lnTo>
                  <a:pt x="6208" y="5183"/>
                </a:lnTo>
                <a:lnTo>
                  <a:pt x="6189" y="5108"/>
                </a:lnTo>
                <a:lnTo>
                  <a:pt x="6170" y="5015"/>
                </a:lnTo>
                <a:lnTo>
                  <a:pt x="6114" y="4940"/>
                </a:lnTo>
                <a:lnTo>
                  <a:pt x="6077" y="4866"/>
                </a:lnTo>
                <a:lnTo>
                  <a:pt x="6003" y="4810"/>
                </a:lnTo>
                <a:lnTo>
                  <a:pt x="5928" y="4754"/>
                </a:lnTo>
                <a:lnTo>
                  <a:pt x="5853" y="4698"/>
                </a:lnTo>
                <a:lnTo>
                  <a:pt x="5928" y="4419"/>
                </a:lnTo>
                <a:lnTo>
                  <a:pt x="5928" y="4363"/>
                </a:lnTo>
                <a:lnTo>
                  <a:pt x="5928" y="4288"/>
                </a:lnTo>
                <a:lnTo>
                  <a:pt x="5891" y="4232"/>
                </a:lnTo>
                <a:lnTo>
                  <a:pt x="5872" y="4176"/>
                </a:lnTo>
                <a:lnTo>
                  <a:pt x="5816" y="4139"/>
                </a:lnTo>
                <a:lnTo>
                  <a:pt x="5779" y="4102"/>
                </a:lnTo>
                <a:lnTo>
                  <a:pt x="5723" y="4083"/>
                </a:lnTo>
                <a:lnTo>
                  <a:pt x="2536" y="4083"/>
                </a:lnTo>
                <a:lnTo>
                  <a:pt x="2461" y="3710"/>
                </a:lnTo>
                <a:lnTo>
                  <a:pt x="5853" y="3710"/>
                </a:lnTo>
                <a:lnTo>
                  <a:pt x="5947" y="3692"/>
                </a:lnTo>
                <a:lnTo>
                  <a:pt x="6040" y="3654"/>
                </a:lnTo>
                <a:lnTo>
                  <a:pt x="6096" y="3580"/>
                </a:lnTo>
                <a:lnTo>
                  <a:pt x="6133" y="3487"/>
                </a:lnTo>
                <a:lnTo>
                  <a:pt x="6674" y="1082"/>
                </a:lnTo>
                <a:lnTo>
                  <a:pt x="6692" y="1007"/>
                </a:lnTo>
                <a:lnTo>
                  <a:pt x="6674" y="952"/>
                </a:lnTo>
                <a:lnTo>
                  <a:pt x="6655" y="896"/>
                </a:lnTo>
                <a:lnTo>
                  <a:pt x="6618" y="840"/>
                </a:lnTo>
                <a:lnTo>
                  <a:pt x="6580" y="802"/>
                </a:lnTo>
                <a:lnTo>
                  <a:pt x="6524" y="765"/>
                </a:lnTo>
                <a:lnTo>
                  <a:pt x="6469" y="747"/>
                </a:lnTo>
                <a:lnTo>
                  <a:pt x="1846" y="747"/>
                </a:lnTo>
                <a:lnTo>
                  <a:pt x="1753" y="225"/>
                </a:lnTo>
                <a:lnTo>
                  <a:pt x="1715" y="131"/>
                </a:lnTo>
                <a:lnTo>
                  <a:pt x="1641" y="57"/>
                </a:lnTo>
                <a:lnTo>
                  <a:pt x="1566" y="20"/>
                </a:lnTo>
                <a:lnTo>
                  <a:pt x="14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4050167" y="3584076"/>
            <a:ext cx="202229" cy="179689"/>
          </a:xfrm>
          <a:custGeom>
            <a:rect b="b" l="l" r="r" t="t"/>
            <a:pathLst>
              <a:path extrusionOk="0" h="5947" w="6693">
                <a:moveTo>
                  <a:pt x="2424" y="1"/>
                </a:moveTo>
                <a:lnTo>
                  <a:pt x="2293" y="19"/>
                </a:lnTo>
                <a:lnTo>
                  <a:pt x="2163" y="38"/>
                </a:lnTo>
                <a:lnTo>
                  <a:pt x="2070" y="94"/>
                </a:lnTo>
                <a:lnTo>
                  <a:pt x="1958" y="168"/>
                </a:lnTo>
                <a:lnTo>
                  <a:pt x="1864" y="243"/>
                </a:lnTo>
                <a:lnTo>
                  <a:pt x="1809" y="336"/>
                </a:lnTo>
                <a:lnTo>
                  <a:pt x="1734" y="448"/>
                </a:lnTo>
                <a:lnTo>
                  <a:pt x="1697" y="560"/>
                </a:lnTo>
                <a:lnTo>
                  <a:pt x="1678" y="560"/>
                </a:lnTo>
                <a:lnTo>
                  <a:pt x="1529" y="578"/>
                </a:lnTo>
                <a:lnTo>
                  <a:pt x="1380" y="616"/>
                </a:lnTo>
                <a:lnTo>
                  <a:pt x="1268" y="690"/>
                </a:lnTo>
                <a:lnTo>
                  <a:pt x="1156" y="765"/>
                </a:lnTo>
                <a:lnTo>
                  <a:pt x="1063" y="877"/>
                </a:lnTo>
                <a:lnTo>
                  <a:pt x="988" y="1007"/>
                </a:lnTo>
                <a:lnTo>
                  <a:pt x="951" y="1156"/>
                </a:lnTo>
                <a:lnTo>
                  <a:pt x="933" y="1305"/>
                </a:lnTo>
                <a:lnTo>
                  <a:pt x="951" y="1455"/>
                </a:lnTo>
                <a:lnTo>
                  <a:pt x="839" y="1529"/>
                </a:lnTo>
                <a:lnTo>
                  <a:pt x="727" y="1604"/>
                </a:lnTo>
                <a:lnTo>
                  <a:pt x="616" y="1697"/>
                </a:lnTo>
                <a:lnTo>
                  <a:pt x="541" y="1790"/>
                </a:lnTo>
                <a:lnTo>
                  <a:pt x="467" y="1921"/>
                </a:lnTo>
                <a:lnTo>
                  <a:pt x="411" y="2051"/>
                </a:lnTo>
                <a:lnTo>
                  <a:pt x="392" y="2181"/>
                </a:lnTo>
                <a:lnTo>
                  <a:pt x="373" y="2312"/>
                </a:lnTo>
                <a:lnTo>
                  <a:pt x="392" y="2424"/>
                </a:lnTo>
                <a:lnTo>
                  <a:pt x="411" y="2536"/>
                </a:lnTo>
                <a:lnTo>
                  <a:pt x="429" y="2629"/>
                </a:lnTo>
                <a:lnTo>
                  <a:pt x="467" y="2722"/>
                </a:lnTo>
                <a:lnTo>
                  <a:pt x="373" y="2797"/>
                </a:lnTo>
                <a:lnTo>
                  <a:pt x="280" y="2871"/>
                </a:lnTo>
                <a:lnTo>
                  <a:pt x="206" y="2964"/>
                </a:lnTo>
                <a:lnTo>
                  <a:pt x="131" y="3058"/>
                </a:lnTo>
                <a:lnTo>
                  <a:pt x="75" y="3169"/>
                </a:lnTo>
                <a:lnTo>
                  <a:pt x="38" y="3281"/>
                </a:lnTo>
                <a:lnTo>
                  <a:pt x="19" y="3393"/>
                </a:lnTo>
                <a:lnTo>
                  <a:pt x="1" y="3524"/>
                </a:lnTo>
                <a:lnTo>
                  <a:pt x="19" y="3673"/>
                </a:lnTo>
                <a:lnTo>
                  <a:pt x="56" y="3803"/>
                </a:lnTo>
                <a:lnTo>
                  <a:pt x="94" y="3934"/>
                </a:lnTo>
                <a:lnTo>
                  <a:pt x="168" y="4045"/>
                </a:lnTo>
                <a:lnTo>
                  <a:pt x="243" y="4157"/>
                </a:lnTo>
                <a:lnTo>
                  <a:pt x="355" y="4250"/>
                </a:lnTo>
                <a:lnTo>
                  <a:pt x="467" y="4325"/>
                </a:lnTo>
                <a:lnTo>
                  <a:pt x="578" y="4381"/>
                </a:lnTo>
                <a:lnTo>
                  <a:pt x="560" y="4549"/>
                </a:lnTo>
                <a:lnTo>
                  <a:pt x="578" y="4716"/>
                </a:lnTo>
                <a:lnTo>
                  <a:pt x="634" y="4866"/>
                </a:lnTo>
                <a:lnTo>
                  <a:pt x="709" y="5015"/>
                </a:lnTo>
                <a:lnTo>
                  <a:pt x="802" y="5145"/>
                </a:lnTo>
                <a:lnTo>
                  <a:pt x="933" y="5238"/>
                </a:lnTo>
                <a:lnTo>
                  <a:pt x="1082" y="5313"/>
                </a:lnTo>
                <a:lnTo>
                  <a:pt x="1231" y="5369"/>
                </a:lnTo>
                <a:lnTo>
                  <a:pt x="1398" y="5388"/>
                </a:lnTo>
                <a:lnTo>
                  <a:pt x="1529" y="5369"/>
                </a:lnTo>
                <a:lnTo>
                  <a:pt x="1585" y="5499"/>
                </a:lnTo>
                <a:lnTo>
                  <a:pt x="1659" y="5611"/>
                </a:lnTo>
                <a:lnTo>
                  <a:pt x="1753" y="5704"/>
                </a:lnTo>
                <a:lnTo>
                  <a:pt x="1846" y="5779"/>
                </a:lnTo>
                <a:lnTo>
                  <a:pt x="1958" y="5854"/>
                </a:lnTo>
                <a:lnTo>
                  <a:pt x="2088" y="5909"/>
                </a:lnTo>
                <a:lnTo>
                  <a:pt x="2219" y="5928"/>
                </a:lnTo>
                <a:lnTo>
                  <a:pt x="2349" y="5947"/>
                </a:lnTo>
                <a:lnTo>
                  <a:pt x="2517" y="5909"/>
                </a:lnTo>
                <a:lnTo>
                  <a:pt x="2666" y="5872"/>
                </a:lnTo>
                <a:lnTo>
                  <a:pt x="2815" y="5779"/>
                </a:lnTo>
                <a:lnTo>
                  <a:pt x="2927" y="5686"/>
                </a:lnTo>
                <a:lnTo>
                  <a:pt x="3020" y="5555"/>
                </a:lnTo>
                <a:lnTo>
                  <a:pt x="3095" y="5406"/>
                </a:lnTo>
                <a:lnTo>
                  <a:pt x="3151" y="5257"/>
                </a:lnTo>
                <a:lnTo>
                  <a:pt x="3169" y="5089"/>
                </a:lnTo>
                <a:lnTo>
                  <a:pt x="3169" y="2387"/>
                </a:lnTo>
                <a:lnTo>
                  <a:pt x="3057" y="2461"/>
                </a:lnTo>
                <a:lnTo>
                  <a:pt x="2946" y="2517"/>
                </a:lnTo>
                <a:lnTo>
                  <a:pt x="2834" y="2554"/>
                </a:lnTo>
                <a:lnTo>
                  <a:pt x="2722" y="2592"/>
                </a:lnTo>
                <a:lnTo>
                  <a:pt x="2666" y="2592"/>
                </a:lnTo>
                <a:lnTo>
                  <a:pt x="2647" y="2573"/>
                </a:lnTo>
                <a:lnTo>
                  <a:pt x="2610" y="2554"/>
                </a:lnTo>
                <a:lnTo>
                  <a:pt x="2610" y="2498"/>
                </a:lnTo>
                <a:lnTo>
                  <a:pt x="2610" y="2312"/>
                </a:lnTo>
                <a:lnTo>
                  <a:pt x="2629" y="2256"/>
                </a:lnTo>
                <a:lnTo>
                  <a:pt x="2666" y="2237"/>
                </a:lnTo>
                <a:lnTo>
                  <a:pt x="2778" y="2200"/>
                </a:lnTo>
                <a:lnTo>
                  <a:pt x="2871" y="2144"/>
                </a:lnTo>
                <a:lnTo>
                  <a:pt x="2946" y="2070"/>
                </a:lnTo>
                <a:lnTo>
                  <a:pt x="3020" y="1995"/>
                </a:lnTo>
                <a:lnTo>
                  <a:pt x="3076" y="1921"/>
                </a:lnTo>
                <a:lnTo>
                  <a:pt x="3132" y="1809"/>
                </a:lnTo>
                <a:lnTo>
                  <a:pt x="3151" y="1715"/>
                </a:lnTo>
                <a:lnTo>
                  <a:pt x="3169" y="1604"/>
                </a:lnTo>
                <a:lnTo>
                  <a:pt x="3169" y="746"/>
                </a:lnTo>
                <a:lnTo>
                  <a:pt x="3151" y="597"/>
                </a:lnTo>
                <a:lnTo>
                  <a:pt x="3095" y="448"/>
                </a:lnTo>
                <a:lnTo>
                  <a:pt x="3039" y="336"/>
                </a:lnTo>
                <a:lnTo>
                  <a:pt x="2946" y="224"/>
                </a:lnTo>
                <a:lnTo>
                  <a:pt x="2834" y="131"/>
                </a:lnTo>
                <a:lnTo>
                  <a:pt x="2703" y="57"/>
                </a:lnTo>
                <a:lnTo>
                  <a:pt x="2573" y="19"/>
                </a:lnTo>
                <a:lnTo>
                  <a:pt x="2424" y="1"/>
                </a:lnTo>
                <a:close/>
                <a:moveTo>
                  <a:pt x="4269" y="1"/>
                </a:moveTo>
                <a:lnTo>
                  <a:pt x="4120" y="19"/>
                </a:lnTo>
                <a:lnTo>
                  <a:pt x="3989" y="57"/>
                </a:lnTo>
                <a:lnTo>
                  <a:pt x="3859" y="131"/>
                </a:lnTo>
                <a:lnTo>
                  <a:pt x="3747" y="224"/>
                </a:lnTo>
                <a:lnTo>
                  <a:pt x="3654" y="336"/>
                </a:lnTo>
                <a:lnTo>
                  <a:pt x="3598" y="448"/>
                </a:lnTo>
                <a:lnTo>
                  <a:pt x="3542" y="597"/>
                </a:lnTo>
                <a:lnTo>
                  <a:pt x="3523" y="746"/>
                </a:lnTo>
                <a:lnTo>
                  <a:pt x="3523" y="1604"/>
                </a:lnTo>
                <a:lnTo>
                  <a:pt x="3542" y="1715"/>
                </a:lnTo>
                <a:lnTo>
                  <a:pt x="3561" y="1809"/>
                </a:lnTo>
                <a:lnTo>
                  <a:pt x="3617" y="1921"/>
                </a:lnTo>
                <a:lnTo>
                  <a:pt x="3673" y="1995"/>
                </a:lnTo>
                <a:lnTo>
                  <a:pt x="3747" y="2070"/>
                </a:lnTo>
                <a:lnTo>
                  <a:pt x="3822" y="2144"/>
                </a:lnTo>
                <a:lnTo>
                  <a:pt x="3915" y="2200"/>
                </a:lnTo>
                <a:lnTo>
                  <a:pt x="4027" y="2219"/>
                </a:lnTo>
                <a:lnTo>
                  <a:pt x="4064" y="2256"/>
                </a:lnTo>
                <a:lnTo>
                  <a:pt x="4083" y="2312"/>
                </a:lnTo>
                <a:lnTo>
                  <a:pt x="4083" y="2498"/>
                </a:lnTo>
                <a:lnTo>
                  <a:pt x="4083" y="2554"/>
                </a:lnTo>
                <a:lnTo>
                  <a:pt x="4045" y="2573"/>
                </a:lnTo>
                <a:lnTo>
                  <a:pt x="4027" y="2592"/>
                </a:lnTo>
                <a:lnTo>
                  <a:pt x="3971" y="2592"/>
                </a:lnTo>
                <a:lnTo>
                  <a:pt x="3859" y="2554"/>
                </a:lnTo>
                <a:lnTo>
                  <a:pt x="3747" y="2517"/>
                </a:lnTo>
                <a:lnTo>
                  <a:pt x="3635" y="2461"/>
                </a:lnTo>
                <a:lnTo>
                  <a:pt x="3523" y="2387"/>
                </a:lnTo>
                <a:lnTo>
                  <a:pt x="3523" y="5089"/>
                </a:lnTo>
                <a:lnTo>
                  <a:pt x="3542" y="5257"/>
                </a:lnTo>
                <a:lnTo>
                  <a:pt x="3598" y="5406"/>
                </a:lnTo>
                <a:lnTo>
                  <a:pt x="3673" y="5555"/>
                </a:lnTo>
                <a:lnTo>
                  <a:pt x="3766" y="5686"/>
                </a:lnTo>
                <a:lnTo>
                  <a:pt x="3878" y="5779"/>
                </a:lnTo>
                <a:lnTo>
                  <a:pt x="4027" y="5872"/>
                </a:lnTo>
                <a:lnTo>
                  <a:pt x="4176" y="5909"/>
                </a:lnTo>
                <a:lnTo>
                  <a:pt x="4344" y="5947"/>
                </a:lnTo>
                <a:lnTo>
                  <a:pt x="4474" y="5928"/>
                </a:lnTo>
                <a:lnTo>
                  <a:pt x="4605" y="5909"/>
                </a:lnTo>
                <a:lnTo>
                  <a:pt x="4735" y="5854"/>
                </a:lnTo>
                <a:lnTo>
                  <a:pt x="4847" y="5779"/>
                </a:lnTo>
                <a:lnTo>
                  <a:pt x="4940" y="5704"/>
                </a:lnTo>
                <a:lnTo>
                  <a:pt x="5033" y="5611"/>
                </a:lnTo>
                <a:lnTo>
                  <a:pt x="5108" y="5499"/>
                </a:lnTo>
                <a:lnTo>
                  <a:pt x="5164" y="5369"/>
                </a:lnTo>
                <a:lnTo>
                  <a:pt x="5294" y="5388"/>
                </a:lnTo>
                <a:lnTo>
                  <a:pt x="5462" y="5369"/>
                </a:lnTo>
                <a:lnTo>
                  <a:pt x="5630" y="5313"/>
                </a:lnTo>
                <a:lnTo>
                  <a:pt x="5760" y="5238"/>
                </a:lnTo>
                <a:lnTo>
                  <a:pt x="5891" y="5145"/>
                </a:lnTo>
                <a:lnTo>
                  <a:pt x="5984" y="5015"/>
                </a:lnTo>
                <a:lnTo>
                  <a:pt x="6058" y="4866"/>
                </a:lnTo>
                <a:lnTo>
                  <a:pt x="6114" y="4716"/>
                </a:lnTo>
                <a:lnTo>
                  <a:pt x="6133" y="4549"/>
                </a:lnTo>
                <a:lnTo>
                  <a:pt x="6114" y="4381"/>
                </a:lnTo>
                <a:lnTo>
                  <a:pt x="6226" y="4325"/>
                </a:lnTo>
                <a:lnTo>
                  <a:pt x="6338" y="4250"/>
                </a:lnTo>
                <a:lnTo>
                  <a:pt x="6450" y="4157"/>
                </a:lnTo>
                <a:lnTo>
                  <a:pt x="6524" y="4045"/>
                </a:lnTo>
                <a:lnTo>
                  <a:pt x="6599" y="3934"/>
                </a:lnTo>
                <a:lnTo>
                  <a:pt x="6636" y="3803"/>
                </a:lnTo>
                <a:lnTo>
                  <a:pt x="6674" y="3673"/>
                </a:lnTo>
                <a:lnTo>
                  <a:pt x="6692" y="3524"/>
                </a:lnTo>
                <a:lnTo>
                  <a:pt x="6674" y="3393"/>
                </a:lnTo>
                <a:lnTo>
                  <a:pt x="6655" y="3281"/>
                </a:lnTo>
                <a:lnTo>
                  <a:pt x="6618" y="3169"/>
                </a:lnTo>
                <a:lnTo>
                  <a:pt x="6562" y="3058"/>
                </a:lnTo>
                <a:lnTo>
                  <a:pt x="6487" y="2964"/>
                </a:lnTo>
                <a:lnTo>
                  <a:pt x="6413" y="2871"/>
                </a:lnTo>
                <a:lnTo>
                  <a:pt x="6319" y="2797"/>
                </a:lnTo>
                <a:lnTo>
                  <a:pt x="6226" y="2722"/>
                </a:lnTo>
                <a:lnTo>
                  <a:pt x="6263" y="2629"/>
                </a:lnTo>
                <a:lnTo>
                  <a:pt x="6282" y="2536"/>
                </a:lnTo>
                <a:lnTo>
                  <a:pt x="6301" y="2424"/>
                </a:lnTo>
                <a:lnTo>
                  <a:pt x="6319" y="2312"/>
                </a:lnTo>
                <a:lnTo>
                  <a:pt x="6301" y="2181"/>
                </a:lnTo>
                <a:lnTo>
                  <a:pt x="6282" y="2051"/>
                </a:lnTo>
                <a:lnTo>
                  <a:pt x="6226" y="1921"/>
                </a:lnTo>
                <a:lnTo>
                  <a:pt x="6152" y="1790"/>
                </a:lnTo>
                <a:lnTo>
                  <a:pt x="6077" y="1697"/>
                </a:lnTo>
                <a:lnTo>
                  <a:pt x="5965" y="1604"/>
                </a:lnTo>
                <a:lnTo>
                  <a:pt x="5853" y="1529"/>
                </a:lnTo>
                <a:lnTo>
                  <a:pt x="5742" y="1455"/>
                </a:lnTo>
                <a:lnTo>
                  <a:pt x="5760" y="1305"/>
                </a:lnTo>
                <a:lnTo>
                  <a:pt x="5742" y="1156"/>
                </a:lnTo>
                <a:lnTo>
                  <a:pt x="5704" y="1007"/>
                </a:lnTo>
                <a:lnTo>
                  <a:pt x="5630" y="877"/>
                </a:lnTo>
                <a:lnTo>
                  <a:pt x="5537" y="765"/>
                </a:lnTo>
                <a:lnTo>
                  <a:pt x="5425" y="690"/>
                </a:lnTo>
                <a:lnTo>
                  <a:pt x="5313" y="616"/>
                </a:lnTo>
                <a:lnTo>
                  <a:pt x="5164" y="578"/>
                </a:lnTo>
                <a:lnTo>
                  <a:pt x="5015" y="560"/>
                </a:lnTo>
                <a:lnTo>
                  <a:pt x="4996" y="560"/>
                </a:lnTo>
                <a:lnTo>
                  <a:pt x="4959" y="448"/>
                </a:lnTo>
                <a:lnTo>
                  <a:pt x="4903" y="336"/>
                </a:lnTo>
                <a:lnTo>
                  <a:pt x="4828" y="243"/>
                </a:lnTo>
                <a:lnTo>
                  <a:pt x="4735" y="168"/>
                </a:lnTo>
                <a:lnTo>
                  <a:pt x="4623" y="94"/>
                </a:lnTo>
                <a:lnTo>
                  <a:pt x="4530" y="38"/>
                </a:lnTo>
                <a:lnTo>
                  <a:pt x="4400" y="19"/>
                </a:lnTo>
                <a:lnTo>
                  <a:pt x="42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3185781" y="3583660"/>
            <a:ext cx="181101" cy="180522"/>
          </a:xfrm>
          <a:custGeom>
            <a:rect b="b" l="l" r="r" t="t"/>
            <a:pathLst>
              <a:path extrusionOk="0" h="5928" w="5947">
                <a:moveTo>
                  <a:pt x="5946" y="0"/>
                </a:moveTo>
                <a:lnTo>
                  <a:pt x="5555" y="38"/>
                </a:lnTo>
                <a:lnTo>
                  <a:pt x="5275" y="75"/>
                </a:lnTo>
                <a:lnTo>
                  <a:pt x="4940" y="131"/>
                </a:lnTo>
                <a:lnTo>
                  <a:pt x="4548" y="205"/>
                </a:lnTo>
                <a:lnTo>
                  <a:pt x="4138" y="299"/>
                </a:lnTo>
                <a:lnTo>
                  <a:pt x="3710" y="429"/>
                </a:lnTo>
                <a:lnTo>
                  <a:pt x="3262" y="597"/>
                </a:lnTo>
                <a:lnTo>
                  <a:pt x="2834" y="783"/>
                </a:lnTo>
                <a:lnTo>
                  <a:pt x="2423" y="1007"/>
                </a:lnTo>
                <a:lnTo>
                  <a:pt x="2218" y="1137"/>
                </a:lnTo>
                <a:lnTo>
                  <a:pt x="2032" y="1287"/>
                </a:lnTo>
                <a:lnTo>
                  <a:pt x="1846" y="1436"/>
                </a:lnTo>
                <a:lnTo>
                  <a:pt x="1659" y="1603"/>
                </a:lnTo>
                <a:lnTo>
                  <a:pt x="1510" y="1771"/>
                </a:lnTo>
                <a:lnTo>
                  <a:pt x="1361" y="1958"/>
                </a:lnTo>
                <a:lnTo>
                  <a:pt x="1231" y="2144"/>
                </a:lnTo>
                <a:lnTo>
                  <a:pt x="1100" y="2368"/>
                </a:lnTo>
                <a:lnTo>
                  <a:pt x="1007" y="2573"/>
                </a:lnTo>
                <a:lnTo>
                  <a:pt x="932" y="2815"/>
                </a:lnTo>
                <a:lnTo>
                  <a:pt x="858" y="3076"/>
                </a:lnTo>
                <a:lnTo>
                  <a:pt x="820" y="3337"/>
                </a:lnTo>
                <a:lnTo>
                  <a:pt x="783" y="3803"/>
                </a:lnTo>
                <a:lnTo>
                  <a:pt x="765" y="4269"/>
                </a:lnTo>
                <a:lnTo>
                  <a:pt x="2834" y="2181"/>
                </a:lnTo>
                <a:lnTo>
                  <a:pt x="2889" y="2144"/>
                </a:lnTo>
                <a:lnTo>
                  <a:pt x="3039" y="2144"/>
                </a:lnTo>
                <a:lnTo>
                  <a:pt x="3095" y="2181"/>
                </a:lnTo>
                <a:lnTo>
                  <a:pt x="3132" y="2256"/>
                </a:lnTo>
                <a:lnTo>
                  <a:pt x="3150" y="2312"/>
                </a:lnTo>
                <a:lnTo>
                  <a:pt x="3132" y="2386"/>
                </a:lnTo>
                <a:lnTo>
                  <a:pt x="3095" y="2461"/>
                </a:lnTo>
                <a:lnTo>
                  <a:pt x="94" y="5462"/>
                </a:lnTo>
                <a:lnTo>
                  <a:pt x="56" y="5499"/>
                </a:lnTo>
                <a:lnTo>
                  <a:pt x="19" y="5555"/>
                </a:lnTo>
                <a:lnTo>
                  <a:pt x="0" y="5648"/>
                </a:lnTo>
                <a:lnTo>
                  <a:pt x="19" y="5760"/>
                </a:lnTo>
                <a:lnTo>
                  <a:pt x="56" y="5816"/>
                </a:lnTo>
                <a:lnTo>
                  <a:pt x="94" y="5853"/>
                </a:lnTo>
                <a:lnTo>
                  <a:pt x="131" y="5891"/>
                </a:lnTo>
                <a:lnTo>
                  <a:pt x="187" y="5909"/>
                </a:lnTo>
                <a:lnTo>
                  <a:pt x="280" y="5928"/>
                </a:lnTo>
                <a:lnTo>
                  <a:pt x="392" y="5909"/>
                </a:lnTo>
                <a:lnTo>
                  <a:pt x="429" y="5891"/>
                </a:lnTo>
                <a:lnTo>
                  <a:pt x="485" y="5853"/>
                </a:lnTo>
                <a:lnTo>
                  <a:pt x="1137" y="5182"/>
                </a:lnTo>
                <a:lnTo>
                  <a:pt x="1883" y="5164"/>
                </a:lnTo>
                <a:lnTo>
                  <a:pt x="2610" y="5108"/>
                </a:lnTo>
                <a:lnTo>
                  <a:pt x="2834" y="5070"/>
                </a:lnTo>
                <a:lnTo>
                  <a:pt x="3039" y="5033"/>
                </a:lnTo>
                <a:lnTo>
                  <a:pt x="3262" y="4959"/>
                </a:lnTo>
                <a:lnTo>
                  <a:pt x="3449" y="4884"/>
                </a:lnTo>
                <a:lnTo>
                  <a:pt x="3635" y="4791"/>
                </a:lnTo>
                <a:lnTo>
                  <a:pt x="3821" y="4698"/>
                </a:lnTo>
                <a:lnTo>
                  <a:pt x="3989" y="4567"/>
                </a:lnTo>
                <a:lnTo>
                  <a:pt x="4138" y="4455"/>
                </a:lnTo>
                <a:lnTo>
                  <a:pt x="2964" y="4455"/>
                </a:lnTo>
                <a:lnTo>
                  <a:pt x="4679" y="3877"/>
                </a:lnTo>
                <a:lnTo>
                  <a:pt x="4865" y="3617"/>
                </a:lnTo>
                <a:lnTo>
                  <a:pt x="5033" y="3337"/>
                </a:lnTo>
                <a:lnTo>
                  <a:pt x="4082" y="3337"/>
                </a:lnTo>
                <a:lnTo>
                  <a:pt x="5313" y="2722"/>
                </a:lnTo>
                <a:lnTo>
                  <a:pt x="5480" y="2274"/>
                </a:lnTo>
                <a:lnTo>
                  <a:pt x="5630" y="1846"/>
                </a:lnTo>
                <a:lnTo>
                  <a:pt x="5723" y="1417"/>
                </a:lnTo>
                <a:lnTo>
                  <a:pt x="5816" y="1026"/>
                </a:lnTo>
                <a:lnTo>
                  <a:pt x="5872" y="671"/>
                </a:lnTo>
                <a:lnTo>
                  <a:pt x="5909" y="392"/>
                </a:lnTo>
                <a:lnTo>
                  <a:pt x="59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1863652" y="3583660"/>
            <a:ext cx="181101" cy="180522"/>
          </a:xfrm>
          <a:custGeom>
            <a:rect b="b" l="l" r="r" t="t"/>
            <a:pathLst>
              <a:path extrusionOk="0" h="5928" w="5947">
                <a:moveTo>
                  <a:pt x="2983" y="727"/>
                </a:moveTo>
                <a:lnTo>
                  <a:pt x="2983" y="2218"/>
                </a:lnTo>
                <a:lnTo>
                  <a:pt x="1119" y="2218"/>
                </a:lnTo>
                <a:lnTo>
                  <a:pt x="1119" y="727"/>
                </a:lnTo>
                <a:close/>
                <a:moveTo>
                  <a:pt x="970" y="0"/>
                </a:moveTo>
                <a:lnTo>
                  <a:pt x="820" y="56"/>
                </a:lnTo>
                <a:lnTo>
                  <a:pt x="709" y="112"/>
                </a:lnTo>
                <a:lnTo>
                  <a:pt x="597" y="205"/>
                </a:lnTo>
                <a:lnTo>
                  <a:pt x="504" y="317"/>
                </a:lnTo>
                <a:lnTo>
                  <a:pt x="429" y="448"/>
                </a:lnTo>
                <a:lnTo>
                  <a:pt x="392" y="578"/>
                </a:lnTo>
                <a:lnTo>
                  <a:pt x="373" y="727"/>
                </a:lnTo>
                <a:lnTo>
                  <a:pt x="373" y="4828"/>
                </a:lnTo>
                <a:lnTo>
                  <a:pt x="3710" y="4828"/>
                </a:lnTo>
                <a:lnTo>
                  <a:pt x="3710" y="3523"/>
                </a:lnTo>
                <a:lnTo>
                  <a:pt x="3896" y="3523"/>
                </a:lnTo>
                <a:lnTo>
                  <a:pt x="3989" y="3560"/>
                </a:lnTo>
                <a:lnTo>
                  <a:pt x="4064" y="3598"/>
                </a:lnTo>
                <a:lnTo>
                  <a:pt x="4138" y="3654"/>
                </a:lnTo>
                <a:lnTo>
                  <a:pt x="4194" y="3728"/>
                </a:lnTo>
                <a:lnTo>
                  <a:pt x="4232" y="3803"/>
                </a:lnTo>
                <a:lnTo>
                  <a:pt x="4269" y="3896"/>
                </a:lnTo>
                <a:lnTo>
                  <a:pt x="4269" y="3989"/>
                </a:lnTo>
                <a:lnTo>
                  <a:pt x="4269" y="4306"/>
                </a:lnTo>
                <a:lnTo>
                  <a:pt x="4287" y="4474"/>
                </a:lnTo>
                <a:lnTo>
                  <a:pt x="4325" y="4623"/>
                </a:lnTo>
                <a:lnTo>
                  <a:pt x="4399" y="4772"/>
                </a:lnTo>
                <a:lnTo>
                  <a:pt x="4493" y="4903"/>
                </a:lnTo>
                <a:lnTo>
                  <a:pt x="4586" y="4996"/>
                </a:lnTo>
                <a:lnTo>
                  <a:pt x="4716" y="5089"/>
                </a:lnTo>
                <a:lnTo>
                  <a:pt x="4865" y="5145"/>
                </a:lnTo>
                <a:lnTo>
                  <a:pt x="5014" y="5182"/>
                </a:lnTo>
                <a:lnTo>
                  <a:pt x="5201" y="5182"/>
                </a:lnTo>
                <a:lnTo>
                  <a:pt x="5369" y="5145"/>
                </a:lnTo>
                <a:lnTo>
                  <a:pt x="5536" y="5070"/>
                </a:lnTo>
                <a:lnTo>
                  <a:pt x="5667" y="4977"/>
                </a:lnTo>
                <a:lnTo>
                  <a:pt x="5779" y="4847"/>
                </a:lnTo>
                <a:lnTo>
                  <a:pt x="5872" y="4698"/>
                </a:lnTo>
                <a:lnTo>
                  <a:pt x="5928" y="4530"/>
                </a:lnTo>
                <a:lnTo>
                  <a:pt x="5946" y="4362"/>
                </a:lnTo>
                <a:lnTo>
                  <a:pt x="5946" y="1771"/>
                </a:lnTo>
                <a:lnTo>
                  <a:pt x="5928" y="1622"/>
                </a:lnTo>
                <a:lnTo>
                  <a:pt x="5890" y="1491"/>
                </a:lnTo>
                <a:lnTo>
                  <a:pt x="5816" y="1361"/>
                </a:lnTo>
                <a:lnTo>
                  <a:pt x="5723" y="1249"/>
                </a:lnTo>
                <a:lnTo>
                  <a:pt x="4791" y="298"/>
                </a:lnTo>
                <a:lnTo>
                  <a:pt x="4716" y="261"/>
                </a:lnTo>
                <a:lnTo>
                  <a:pt x="4660" y="243"/>
                </a:lnTo>
                <a:lnTo>
                  <a:pt x="4586" y="261"/>
                </a:lnTo>
                <a:lnTo>
                  <a:pt x="4530" y="298"/>
                </a:lnTo>
                <a:lnTo>
                  <a:pt x="4399" y="429"/>
                </a:lnTo>
                <a:lnTo>
                  <a:pt x="4343" y="504"/>
                </a:lnTo>
                <a:lnTo>
                  <a:pt x="4343" y="559"/>
                </a:lnTo>
                <a:lnTo>
                  <a:pt x="4343" y="634"/>
                </a:lnTo>
                <a:lnTo>
                  <a:pt x="4399" y="690"/>
                </a:lnTo>
                <a:lnTo>
                  <a:pt x="4828" y="1137"/>
                </a:lnTo>
                <a:lnTo>
                  <a:pt x="4828" y="1846"/>
                </a:lnTo>
                <a:lnTo>
                  <a:pt x="4847" y="1976"/>
                </a:lnTo>
                <a:lnTo>
                  <a:pt x="4865" y="2088"/>
                </a:lnTo>
                <a:lnTo>
                  <a:pt x="4921" y="2181"/>
                </a:lnTo>
                <a:lnTo>
                  <a:pt x="4996" y="2274"/>
                </a:lnTo>
                <a:lnTo>
                  <a:pt x="5070" y="2349"/>
                </a:lnTo>
                <a:lnTo>
                  <a:pt x="5164" y="2423"/>
                </a:lnTo>
                <a:lnTo>
                  <a:pt x="5275" y="2461"/>
                </a:lnTo>
                <a:lnTo>
                  <a:pt x="5387" y="2498"/>
                </a:lnTo>
                <a:lnTo>
                  <a:pt x="5387" y="4343"/>
                </a:lnTo>
                <a:lnTo>
                  <a:pt x="5369" y="4455"/>
                </a:lnTo>
                <a:lnTo>
                  <a:pt x="5313" y="4530"/>
                </a:lnTo>
                <a:lnTo>
                  <a:pt x="5238" y="4604"/>
                </a:lnTo>
                <a:lnTo>
                  <a:pt x="5145" y="4623"/>
                </a:lnTo>
                <a:lnTo>
                  <a:pt x="5089" y="4642"/>
                </a:lnTo>
                <a:lnTo>
                  <a:pt x="5014" y="4623"/>
                </a:lnTo>
                <a:lnTo>
                  <a:pt x="4977" y="4604"/>
                </a:lnTo>
                <a:lnTo>
                  <a:pt x="4921" y="4567"/>
                </a:lnTo>
                <a:lnTo>
                  <a:pt x="4884" y="4530"/>
                </a:lnTo>
                <a:lnTo>
                  <a:pt x="4847" y="4474"/>
                </a:lnTo>
                <a:lnTo>
                  <a:pt x="4828" y="4418"/>
                </a:lnTo>
                <a:lnTo>
                  <a:pt x="4828" y="4362"/>
                </a:lnTo>
                <a:lnTo>
                  <a:pt x="4828" y="3989"/>
                </a:lnTo>
                <a:lnTo>
                  <a:pt x="4809" y="3784"/>
                </a:lnTo>
                <a:lnTo>
                  <a:pt x="4753" y="3579"/>
                </a:lnTo>
                <a:lnTo>
                  <a:pt x="4660" y="3411"/>
                </a:lnTo>
                <a:lnTo>
                  <a:pt x="4530" y="3262"/>
                </a:lnTo>
                <a:lnTo>
                  <a:pt x="4381" y="3132"/>
                </a:lnTo>
                <a:lnTo>
                  <a:pt x="4213" y="3039"/>
                </a:lnTo>
                <a:lnTo>
                  <a:pt x="4008" y="2983"/>
                </a:lnTo>
                <a:lnTo>
                  <a:pt x="3803" y="2964"/>
                </a:lnTo>
                <a:lnTo>
                  <a:pt x="3710" y="2964"/>
                </a:lnTo>
                <a:lnTo>
                  <a:pt x="3710" y="727"/>
                </a:lnTo>
                <a:lnTo>
                  <a:pt x="3710" y="578"/>
                </a:lnTo>
                <a:lnTo>
                  <a:pt x="3654" y="448"/>
                </a:lnTo>
                <a:lnTo>
                  <a:pt x="3598" y="317"/>
                </a:lnTo>
                <a:lnTo>
                  <a:pt x="3505" y="205"/>
                </a:lnTo>
                <a:lnTo>
                  <a:pt x="3393" y="112"/>
                </a:lnTo>
                <a:lnTo>
                  <a:pt x="3262" y="56"/>
                </a:lnTo>
                <a:lnTo>
                  <a:pt x="3132" y="0"/>
                </a:lnTo>
                <a:close/>
                <a:moveTo>
                  <a:pt x="187" y="5182"/>
                </a:moveTo>
                <a:lnTo>
                  <a:pt x="112" y="5201"/>
                </a:lnTo>
                <a:lnTo>
                  <a:pt x="56" y="5238"/>
                </a:lnTo>
                <a:lnTo>
                  <a:pt x="19" y="5313"/>
                </a:lnTo>
                <a:lnTo>
                  <a:pt x="0" y="5369"/>
                </a:lnTo>
                <a:lnTo>
                  <a:pt x="0" y="5741"/>
                </a:lnTo>
                <a:lnTo>
                  <a:pt x="19" y="5816"/>
                </a:lnTo>
                <a:lnTo>
                  <a:pt x="56" y="5872"/>
                </a:lnTo>
                <a:lnTo>
                  <a:pt x="112" y="5909"/>
                </a:lnTo>
                <a:lnTo>
                  <a:pt x="187" y="5928"/>
                </a:lnTo>
                <a:lnTo>
                  <a:pt x="3896" y="5928"/>
                </a:lnTo>
                <a:lnTo>
                  <a:pt x="3971" y="5909"/>
                </a:lnTo>
                <a:lnTo>
                  <a:pt x="4027" y="5872"/>
                </a:lnTo>
                <a:lnTo>
                  <a:pt x="4064" y="5816"/>
                </a:lnTo>
                <a:lnTo>
                  <a:pt x="4082" y="5741"/>
                </a:lnTo>
                <a:lnTo>
                  <a:pt x="4082" y="5369"/>
                </a:lnTo>
                <a:lnTo>
                  <a:pt x="4064" y="5313"/>
                </a:lnTo>
                <a:lnTo>
                  <a:pt x="4027" y="5238"/>
                </a:lnTo>
                <a:lnTo>
                  <a:pt x="3971" y="5201"/>
                </a:lnTo>
                <a:lnTo>
                  <a:pt x="3896" y="518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2756420" y="3585076"/>
            <a:ext cx="175437" cy="177690"/>
          </a:xfrm>
          <a:custGeom>
            <a:rect b="b" l="l" r="r" t="t"/>
            <a:pathLst>
              <a:path extrusionOk="0" h="5835" w="5761">
                <a:moveTo>
                  <a:pt x="1958" y="1939"/>
                </a:moveTo>
                <a:lnTo>
                  <a:pt x="2032" y="1957"/>
                </a:lnTo>
                <a:lnTo>
                  <a:pt x="2088" y="1976"/>
                </a:lnTo>
                <a:lnTo>
                  <a:pt x="2163" y="2013"/>
                </a:lnTo>
                <a:lnTo>
                  <a:pt x="2219" y="2051"/>
                </a:lnTo>
                <a:lnTo>
                  <a:pt x="2256" y="2106"/>
                </a:lnTo>
                <a:lnTo>
                  <a:pt x="2293" y="2162"/>
                </a:lnTo>
                <a:lnTo>
                  <a:pt x="2312" y="2237"/>
                </a:lnTo>
                <a:lnTo>
                  <a:pt x="2330" y="2311"/>
                </a:lnTo>
                <a:lnTo>
                  <a:pt x="2312" y="2386"/>
                </a:lnTo>
                <a:lnTo>
                  <a:pt x="2293" y="2461"/>
                </a:lnTo>
                <a:lnTo>
                  <a:pt x="2256" y="2517"/>
                </a:lnTo>
                <a:lnTo>
                  <a:pt x="2219" y="2572"/>
                </a:lnTo>
                <a:lnTo>
                  <a:pt x="2163" y="2628"/>
                </a:lnTo>
                <a:lnTo>
                  <a:pt x="2088" y="2647"/>
                </a:lnTo>
                <a:lnTo>
                  <a:pt x="2032" y="2684"/>
                </a:lnTo>
                <a:lnTo>
                  <a:pt x="1883" y="2684"/>
                </a:lnTo>
                <a:lnTo>
                  <a:pt x="1809" y="2647"/>
                </a:lnTo>
                <a:lnTo>
                  <a:pt x="1753" y="2628"/>
                </a:lnTo>
                <a:lnTo>
                  <a:pt x="1697" y="2572"/>
                </a:lnTo>
                <a:lnTo>
                  <a:pt x="1641" y="2517"/>
                </a:lnTo>
                <a:lnTo>
                  <a:pt x="1604" y="2461"/>
                </a:lnTo>
                <a:lnTo>
                  <a:pt x="1585" y="2386"/>
                </a:lnTo>
                <a:lnTo>
                  <a:pt x="1585" y="2311"/>
                </a:lnTo>
                <a:lnTo>
                  <a:pt x="1585" y="2237"/>
                </a:lnTo>
                <a:lnTo>
                  <a:pt x="1604" y="2162"/>
                </a:lnTo>
                <a:lnTo>
                  <a:pt x="1641" y="2106"/>
                </a:lnTo>
                <a:lnTo>
                  <a:pt x="1697" y="2051"/>
                </a:lnTo>
                <a:lnTo>
                  <a:pt x="1753" y="2013"/>
                </a:lnTo>
                <a:lnTo>
                  <a:pt x="1809" y="1976"/>
                </a:lnTo>
                <a:lnTo>
                  <a:pt x="1883" y="1957"/>
                </a:lnTo>
                <a:lnTo>
                  <a:pt x="1958" y="1939"/>
                </a:lnTo>
                <a:close/>
                <a:moveTo>
                  <a:pt x="3803" y="1939"/>
                </a:moveTo>
                <a:lnTo>
                  <a:pt x="3878" y="1957"/>
                </a:lnTo>
                <a:lnTo>
                  <a:pt x="3952" y="1976"/>
                </a:lnTo>
                <a:lnTo>
                  <a:pt x="4008" y="2013"/>
                </a:lnTo>
                <a:lnTo>
                  <a:pt x="4064" y="2051"/>
                </a:lnTo>
                <a:lnTo>
                  <a:pt x="4120" y="2106"/>
                </a:lnTo>
                <a:lnTo>
                  <a:pt x="4157" y="2162"/>
                </a:lnTo>
                <a:lnTo>
                  <a:pt x="4176" y="2237"/>
                </a:lnTo>
                <a:lnTo>
                  <a:pt x="4176" y="2311"/>
                </a:lnTo>
                <a:lnTo>
                  <a:pt x="4176" y="2386"/>
                </a:lnTo>
                <a:lnTo>
                  <a:pt x="4157" y="2461"/>
                </a:lnTo>
                <a:lnTo>
                  <a:pt x="4120" y="2517"/>
                </a:lnTo>
                <a:lnTo>
                  <a:pt x="4064" y="2572"/>
                </a:lnTo>
                <a:lnTo>
                  <a:pt x="4008" y="2628"/>
                </a:lnTo>
                <a:lnTo>
                  <a:pt x="3952" y="2647"/>
                </a:lnTo>
                <a:lnTo>
                  <a:pt x="3878" y="2684"/>
                </a:lnTo>
                <a:lnTo>
                  <a:pt x="3728" y="2684"/>
                </a:lnTo>
                <a:lnTo>
                  <a:pt x="3673" y="2647"/>
                </a:lnTo>
                <a:lnTo>
                  <a:pt x="3598" y="2628"/>
                </a:lnTo>
                <a:lnTo>
                  <a:pt x="3542" y="2572"/>
                </a:lnTo>
                <a:lnTo>
                  <a:pt x="3505" y="2517"/>
                </a:lnTo>
                <a:lnTo>
                  <a:pt x="3468" y="2461"/>
                </a:lnTo>
                <a:lnTo>
                  <a:pt x="3449" y="2386"/>
                </a:lnTo>
                <a:lnTo>
                  <a:pt x="3430" y="2311"/>
                </a:lnTo>
                <a:lnTo>
                  <a:pt x="3449" y="2237"/>
                </a:lnTo>
                <a:lnTo>
                  <a:pt x="3468" y="2162"/>
                </a:lnTo>
                <a:lnTo>
                  <a:pt x="3505" y="2106"/>
                </a:lnTo>
                <a:lnTo>
                  <a:pt x="3542" y="2051"/>
                </a:lnTo>
                <a:lnTo>
                  <a:pt x="3598" y="2013"/>
                </a:lnTo>
                <a:lnTo>
                  <a:pt x="3673" y="1976"/>
                </a:lnTo>
                <a:lnTo>
                  <a:pt x="3728" y="1957"/>
                </a:lnTo>
                <a:lnTo>
                  <a:pt x="3803" y="1939"/>
                </a:lnTo>
                <a:close/>
                <a:moveTo>
                  <a:pt x="2629" y="0"/>
                </a:moveTo>
                <a:lnTo>
                  <a:pt x="2349" y="37"/>
                </a:lnTo>
                <a:lnTo>
                  <a:pt x="2051" y="112"/>
                </a:lnTo>
                <a:lnTo>
                  <a:pt x="1790" y="205"/>
                </a:lnTo>
                <a:lnTo>
                  <a:pt x="1529" y="336"/>
                </a:lnTo>
                <a:lnTo>
                  <a:pt x="1287" y="466"/>
                </a:lnTo>
                <a:lnTo>
                  <a:pt x="1063" y="653"/>
                </a:lnTo>
                <a:lnTo>
                  <a:pt x="858" y="839"/>
                </a:lnTo>
                <a:lnTo>
                  <a:pt x="672" y="1044"/>
                </a:lnTo>
                <a:lnTo>
                  <a:pt x="504" y="1268"/>
                </a:lnTo>
                <a:lnTo>
                  <a:pt x="355" y="1510"/>
                </a:lnTo>
                <a:lnTo>
                  <a:pt x="224" y="1771"/>
                </a:lnTo>
                <a:lnTo>
                  <a:pt x="131" y="2032"/>
                </a:lnTo>
                <a:lnTo>
                  <a:pt x="56" y="2311"/>
                </a:lnTo>
                <a:lnTo>
                  <a:pt x="19" y="2610"/>
                </a:lnTo>
                <a:lnTo>
                  <a:pt x="1" y="2908"/>
                </a:lnTo>
                <a:lnTo>
                  <a:pt x="19" y="3132"/>
                </a:lnTo>
                <a:lnTo>
                  <a:pt x="38" y="3355"/>
                </a:lnTo>
                <a:lnTo>
                  <a:pt x="94" y="3560"/>
                </a:lnTo>
                <a:lnTo>
                  <a:pt x="150" y="3784"/>
                </a:lnTo>
                <a:lnTo>
                  <a:pt x="224" y="3970"/>
                </a:lnTo>
                <a:lnTo>
                  <a:pt x="317" y="4175"/>
                </a:lnTo>
                <a:lnTo>
                  <a:pt x="429" y="4362"/>
                </a:lnTo>
                <a:lnTo>
                  <a:pt x="541" y="4530"/>
                </a:lnTo>
                <a:lnTo>
                  <a:pt x="672" y="4697"/>
                </a:lnTo>
                <a:lnTo>
                  <a:pt x="802" y="4865"/>
                </a:lnTo>
                <a:lnTo>
                  <a:pt x="970" y="5014"/>
                </a:lnTo>
                <a:lnTo>
                  <a:pt x="1119" y="5145"/>
                </a:lnTo>
                <a:lnTo>
                  <a:pt x="1305" y="5275"/>
                </a:lnTo>
                <a:lnTo>
                  <a:pt x="1473" y="5387"/>
                </a:lnTo>
                <a:lnTo>
                  <a:pt x="1678" y="5480"/>
                </a:lnTo>
                <a:lnTo>
                  <a:pt x="1864" y="5555"/>
                </a:lnTo>
                <a:lnTo>
                  <a:pt x="1864" y="5555"/>
                </a:lnTo>
                <a:lnTo>
                  <a:pt x="1827" y="5443"/>
                </a:lnTo>
                <a:lnTo>
                  <a:pt x="1790" y="5331"/>
                </a:lnTo>
                <a:lnTo>
                  <a:pt x="1771" y="5219"/>
                </a:lnTo>
                <a:lnTo>
                  <a:pt x="1771" y="5089"/>
                </a:lnTo>
                <a:lnTo>
                  <a:pt x="1771" y="4567"/>
                </a:lnTo>
                <a:lnTo>
                  <a:pt x="1566" y="4418"/>
                </a:lnTo>
                <a:lnTo>
                  <a:pt x="1398" y="4231"/>
                </a:lnTo>
                <a:lnTo>
                  <a:pt x="1343" y="4138"/>
                </a:lnTo>
                <a:lnTo>
                  <a:pt x="1287" y="4045"/>
                </a:lnTo>
                <a:lnTo>
                  <a:pt x="1231" y="3933"/>
                </a:lnTo>
                <a:lnTo>
                  <a:pt x="1212" y="3821"/>
                </a:lnTo>
                <a:lnTo>
                  <a:pt x="1212" y="3784"/>
                </a:lnTo>
                <a:lnTo>
                  <a:pt x="1212" y="3728"/>
                </a:lnTo>
                <a:lnTo>
                  <a:pt x="1249" y="3691"/>
                </a:lnTo>
                <a:lnTo>
                  <a:pt x="1268" y="3654"/>
                </a:lnTo>
                <a:lnTo>
                  <a:pt x="1305" y="3635"/>
                </a:lnTo>
                <a:lnTo>
                  <a:pt x="1361" y="3616"/>
                </a:lnTo>
                <a:lnTo>
                  <a:pt x="1454" y="3616"/>
                </a:lnTo>
                <a:lnTo>
                  <a:pt x="1753" y="3691"/>
                </a:lnTo>
                <a:lnTo>
                  <a:pt x="2088" y="3747"/>
                </a:lnTo>
                <a:lnTo>
                  <a:pt x="2480" y="3784"/>
                </a:lnTo>
                <a:lnTo>
                  <a:pt x="2890" y="3803"/>
                </a:lnTo>
                <a:lnTo>
                  <a:pt x="3281" y="3784"/>
                </a:lnTo>
                <a:lnTo>
                  <a:pt x="3673" y="3747"/>
                </a:lnTo>
                <a:lnTo>
                  <a:pt x="4008" y="3691"/>
                </a:lnTo>
                <a:lnTo>
                  <a:pt x="4306" y="3616"/>
                </a:lnTo>
                <a:lnTo>
                  <a:pt x="4400" y="3616"/>
                </a:lnTo>
                <a:lnTo>
                  <a:pt x="4455" y="3635"/>
                </a:lnTo>
                <a:lnTo>
                  <a:pt x="4493" y="3654"/>
                </a:lnTo>
                <a:lnTo>
                  <a:pt x="4511" y="3691"/>
                </a:lnTo>
                <a:lnTo>
                  <a:pt x="4530" y="3728"/>
                </a:lnTo>
                <a:lnTo>
                  <a:pt x="4549" y="3784"/>
                </a:lnTo>
                <a:lnTo>
                  <a:pt x="4549" y="3821"/>
                </a:lnTo>
                <a:lnTo>
                  <a:pt x="4530" y="3933"/>
                </a:lnTo>
                <a:lnTo>
                  <a:pt x="4474" y="4045"/>
                </a:lnTo>
                <a:lnTo>
                  <a:pt x="4418" y="4138"/>
                </a:lnTo>
                <a:lnTo>
                  <a:pt x="4362" y="4231"/>
                </a:lnTo>
                <a:lnTo>
                  <a:pt x="4194" y="4418"/>
                </a:lnTo>
                <a:lnTo>
                  <a:pt x="3989" y="4567"/>
                </a:lnTo>
                <a:lnTo>
                  <a:pt x="3989" y="5089"/>
                </a:lnTo>
                <a:lnTo>
                  <a:pt x="3989" y="5219"/>
                </a:lnTo>
                <a:lnTo>
                  <a:pt x="3971" y="5331"/>
                </a:lnTo>
                <a:lnTo>
                  <a:pt x="3934" y="5443"/>
                </a:lnTo>
                <a:lnTo>
                  <a:pt x="3896" y="5555"/>
                </a:lnTo>
                <a:lnTo>
                  <a:pt x="4083" y="5480"/>
                </a:lnTo>
                <a:lnTo>
                  <a:pt x="4288" y="5387"/>
                </a:lnTo>
                <a:lnTo>
                  <a:pt x="4474" y="5257"/>
                </a:lnTo>
                <a:lnTo>
                  <a:pt x="4642" y="5145"/>
                </a:lnTo>
                <a:lnTo>
                  <a:pt x="4810" y="4996"/>
                </a:lnTo>
                <a:lnTo>
                  <a:pt x="4959" y="4846"/>
                </a:lnTo>
                <a:lnTo>
                  <a:pt x="5108" y="4697"/>
                </a:lnTo>
                <a:lnTo>
                  <a:pt x="5238" y="4530"/>
                </a:lnTo>
                <a:lnTo>
                  <a:pt x="5350" y="4343"/>
                </a:lnTo>
                <a:lnTo>
                  <a:pt x="5462" y="4157"/>
                </a:lnTo>
                <a:lnTo>
                  <a:pt x="5537" y="3952"/>
                </a:lnTo>
                <a:lnTo>
                  <a:pt x="5611" y="3747"/>
                </a:lnTo>
                <a:lnTo>
                  <a:pt x="5686" y="3542"/>
                </a:lnTo>
                <a:lnTo>
                  <a:pt x="5723" y="3318"/>
                </a:lnTo>
                <a:lnTo>
                  <a:pt x="5742" y="3094"/>
                </a:lnTo>
                <a:lnTo>
                  <a:pt x="5760" y="2871"/>
                </a:lnTo>
                <a:lnTo>
                  <a:pt x="5742" y="2572"/>
                </a:lnTo>
                <a:lnTo>
                  <a:pt x="5704" y="2293"/>
                </a:lnTo>
                <a:lnTo>
                  <a:pt x="5630" y="2013"/>
                </a:lnTo>
                <a:lnTo>
                  <a:pt x="5537" y="1752"/>
                </a:lnTo>
                <a:lnTo>
                  <a:pt x="5425" y="1510"/>
                </a:lnTo>
                <a:lnTo>
                  <a:pt x="5276" y="1268"/>
                </a:lnTo>
                <a:lnTo>
                  <a:pt x="5108" y="1063"/>
                </a:lnTo>
                <a:lnTo>
                  <a:pt x="4940" y="858"/>
                </a:lnTo>
                <a:lnTo>
                  <a:pt x="4735" y="671"/>
                </a:lnTo>
                <a:lnTo>
                  <a:pt x="4511" y="503"/>
                </a:lnTo>
                <a:lnTo>
                  <a:pt x="4288" y="354"/>
                </a:lnTo>
                <a:lnTo>
                  <a:pt x="4027" y="224"/>
                </a:lnTo>
                <a:lnTo>
                  <a:pt x="3766" y="131"/>
                </a:lnTo>
                <a:lnTo>
                  <a:pt x="3505" y="56"/>
                </a:lnTo>
                <a:lnTo>
                  <a:pt x="3225" y="19"/>
                </a:lnTo>
                <a:lnTo>
                  <a:pt x="2927" y="0"/>
                </a:lnTo>
                <a:close/>
                <a:moveTo>
                  <a:pt x="2480" y="4213"/>
                </a:moveTo>
                <a:lnTo>
                  <a:pt x="2424" y="4231"/>
                </a:lnTo>
                <a:lnTo>
                  <a:pt x="2349" y="4250"/>
                </a:lnTo>
                <a:lnTo>
                  <a:pt x="2144" y="4362"/>
                </a:lnTo>
                <a:lnTo>
                  <a:pt x="2144" y="5089"/>
                </a:lnTo>
                <a:lnTo>
                  <a:pt x="2144" y="5238"/>
                </a:lnTo>
                <a:lnTo>
                  <a:pt x="2200" y="5368"/>
                </a:lnTo>
                <a:lnTo>
                  <a:pt x="2256" y="5499"/>
                </a:lnTo>
                <a:lnTo>
                  <a:pt x="2349" y="5611"/>
                </a:lnTo>
                <a:lnTo>
                  <a:pt x="2461" y="5704"/>
                </a:lnTo>
                <a:lnTo>
                  <a:pt x="2591" y="5778"/>
                </a:lnTo>
                <a:lnTo>
                  <a:pt x="2722" y="5816"/>
                </a:lnTo>
                <a:lnTo>
                  <a:pt x="2871" y="5834"/>
                </a:lnTo>
                <a:lnTo>
                  <a:pt x="3020" y="5816"/>
                </a:lnTo>
                <a:lnTo>
                  <a:pt x="3169" y="5778"/>
                </a:lnTo>
                <a:lnTo>
                  <a:pt x="3281" y="5723"/>
                </a:lnTo>
                <a:lnTo>
                  <a:pt x="3393" y="5629"/>
                </a:lnTo>
                <a:lnTo>
                  <a:pt x="3486" y="5518"/>
                </a:lnTo>
                <a:lnTo>
                  <a:pt x="3561" y="5387"/>
                </a:lnTo>
                <a:lnTo>
                  <a:pt x="3617" y="5238"/>
                </a:lnTo>
                <a:lnTo>
                  <a:pt x="3617" y="5089"/>
                </a:lnTo>
                <a:lnTo>
                  <a:pt x="3617" y="4362"/>
                </a:lnTo>
                <a:lnTo>
                  <a:pt x="3412" y="4250"/>
                </a:lnTo>
                <a:lnTo>
                  <a:pt x="3337" y="4231"/>
                </a:lnTo>
                <a:lnTo>
                  <a:pt x="3281" y="4213"/>
                </a:lnTo>
                <a:lnTo>
                  <a:pt x="3207" y="4231"/>
                </a:lnTo>
                <a:lnTo>
                  <a:pt x="3151" y="4250"/>
                </a:lnTo>
                <a:lnTo>
                  <a:pt x="3095" y="4287"/>
                </a:lnTo>
                <a:lnTo>
                  <a:pt x="3057" y="4325"/>
                </a:lnTo>
                <a:lnTo>
                  <a:pt x="3020" y="4380"/>
                </a:lnTo>
                <a:lnTo>
                  <a:pt x="3002" y="4455"/>
                </a:lnTo>
                <a:lnTo>
                  <a:pt x="2983" y="4548"/>
                </a:lnTo>
                <a:lnTo>
                  <a:pt x="2964" y="4567"/>
                </a:lnTo>
                <a:lnTo>
                  <a:pt x="2946" y="4604"/>
                </a:lnTo>
                <a:lnTo>
                  <a:pt x="2871" y="4623"/>
                </a:lnTo>
                <a:lnTo>
                  <a:pt x="2815" y="4604"/>
                </a:lnTo>
                <a:lnTo>
                  <a:pt x="2796" y="4567"/>
                </a:lnTo>
                <a:lnTo>
                  <a:pt x="2778" y="4548"/>
                </a:lnTo>
                <a:lnTo>
                  <a:pt x="2759" y="4455"/>
                </a:lnTo>
                <a:lnTo>
                  <a:pt x="2741" y="4380"/>
                </a:lnTo>
                <a:lnTo>
                  <a:pt x="2703" y="4325"/>
                </a:lnTo>
                <a:lnTo>
                  <a:pt x="2666" y="4287"/>
                </a:lnTo>
                <a:lnTo>
                  <a:pt x="2610" y="4250"/>
                </a:lnTo>
                <a:lnTo>
                  <a:pt x="2554" y="4231"/>
                </a:lnTo>
                <a:lnTo>
                  <a:pt x="2480" y="421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2298677" y="3595003"/>
            <a:ext cx="203819" cy="157835"/>
          </a:xfrm>
          <a:custGeom>
            <a:rect b="b" l="l" r="r" t="t"/>
            <a:pathLst>
              <a:path extrusionOk="0" h="5183" w="6693">
                <a:moveTo>
                  <a:pt x="3244" y="1"/>
                </a:moveTo>
                <a:lnTo>
                  <a:pt x="3169" y="20"/>
                </a:lnTo>
                <a:lnTo>
                  <a:pt x="3076" y="57"/>
                </a:lnTo>
                <a:lnTo>
                  <a:pt x="3002" y="113"/>
                </a:lnTo>
                <a:lnTo>
                  <a:pt x="56" y="2536"/>
                </a:lnTo>
                <a:lnTo>
                  <a:pt x="19" y="2573"/>
                </a:lnTo>
                <a:lnTo>
                  <a:pt x="1" y="2629"/>
                </a:lnTo>
                <a:lnTo>
                  <a:pt x="19" y="2685"/>
                </a:lnTo>
                <a:lnTo>
                  <a:pt x="38" y="2741"/>
                </a:lnTo>
                <a:lnTo>
                  <a:pt x="336" y="3095"/>
                </a:lnTo>
                <a:lnTo>
                  <a:pt x="373" y="3132"/>
                </a:lnTo>
                <a:lnTo>
                  <a:pt x="429" y="3151"/>
                </a:lnTo>
                <a:lnTo>
                  <a:pt x="485" y="3132"/>
                </a:lnTo>
                <a:lnTo>
                  <a:pt x="522" y="3114"/>
                </a:lnTo>
                <a:lnTo>
                  <a:pt x="3262" y="858"/>
                </a:lnTo>
                <a:lnTo>
                  <a:pt x="3300" y="840"/>
                </a:lnTo>
                <a:lnTo>
                  <a:pt x="3393" y="840"/>
                </a:lnTo>
                <a:lnTo>
                  <a:pt x="3430" y="858"/>
                </a:lnTo>
                <a:lnTo>
                  <a:pt x="6170" y="3114"/>
                </a:lnTo>
                <a:lnTo>
                  <a:pt x="6208" y="3132"/>
                </a:lnTo>
                <a:lnTo>
                  <a:pt x="6263" y="3151"/>
                </a:lnTo>
                <a:lnTo>
                  <a:pt x="6319" y="3132"/>
                </a:lnTo>
                <a:lnTo>
                  <a:pt x="6357" y="3095"/>
                </a:lnTo>
                <a:lnTo>
                  <a:pt x="6655" y="2741"/>
                </a:lnTo>
                <a:lnTo>
                  <a:pt x="6674" y="2685"/>
                </a:lnTo>
                <a:lnTo>
                  <a:pt x="6692" y="2629"/>
                </a:lnTo>
                <a:lnTo>
                  <a:pt x="6674" y="2573"/>
                </a:lnTo>
                <a:lnTo>
                  <a:pt x="6636" y="2536"/>
                </a:lnTo>
                <a:lnTo>
                  <a:pt x="5667" y="1734"/>
                </a:lnTo>
                <a:lnTo>
                  <a:pt x="5667" y="131"/>
                </a:lnTo>
                <a:lnTo>
                  <a:pt x="5648" y="76"/>
                </a:lnTo>
                <a:lnTo>
                  <a:pt x="5630" y="38"/>
                </a:lnTo>
                <a:lnTo>
                  <a:pt x="5574" y="1"/>
                </a:lnTo>
                <a:lnTo>
                  <a:pt x="4828" y="1"/>
                </a:lnTo>
                <a:lnTo>
                  <a:pt x="4772" y="38"/>
                </a:lnTo>
                <a:lnTo>
                  <a:pt x="4754" y="76"/>
                </a:lnTo>
                <a:lnTo>
                  <a:pt x="4735" y="131"/>
                </a:lnTo>
                <a:lnTo>
                  <a:pt x="4735" y="970"/>
                </a:lnTo>
                <a:lnTo>
                  <a:pt x="3691" y="113"/>
                </a:lnTo>
                <a:lnTo>
                  <a:pt x="3617" y="57"/>
                </a:lnTo>
                <a:lnTo>
                  <a:pt x="3523" y="20"/>
                </a:lnTo>
                <a:lnTo>
                  <a:pt x="3449" y="1"/>
                </a:lnTo>
                <a:close/>
                <a:moveTo>
                  <a:pt x="3337" y="1306"/>
                </a:moveTo>
                <a:lnTo>
                  <a:pt x="3300" y="1324"/>
                </a:lnTo>
                <a:lnTo>
                  <a:pt x="3262" y="1343"/>
                </a:lnTo>
                <a:lnTo>
                  <a:pt x="1082" y="3132"/>
                </a:lnTo>
                <a:lnTo>
                  <a:pt x="1044" y="3188"/>
                </a:lnTo>
                <a:lnTo>
                  <a:pt x="1026" y="3244"/>
                </a:lnTo>
                <a:lnTo>
                  <a:pt x="1026" y="4903"/>
                </a:lnTo>
                <a:lnTo>
                  <a:pt x="1026" y="4959"/>
                </a:lnTo>
                <a:lnTo>
                  <a:pt x="1044" y="5015"/>
                </a:lnTo>
                <a:lnTo>
                  <a:pt x="1100" y="5108"/>
                </a:lnTo>
                <a:lnTo>
                  <a:pt x="1193" y="5164"/>
                </a:lnTo>
                <a:lnTo>
                  <a:pt x="1249" y="5183"/>
                </a:lnTo>
                <a:lnTo>
                  <a:pt x="2703" y="5183"/>
                </a:lnTo>
                <a:lnTo>
                  <a:pt x="2741" y="5146"/>
                </a:lnTo>
                <a:lnTo>
                  <a:pt x="2778" y="5108"/>
                </a:lnTo>
                <a:lnTo>
                  <a:pt x="2796" y="5052"/>
                </a:lnTo>
                <a:lnTo>
                  <a:pt x="2796" y="3748"/>
                </a:lnTo>
                <a:lnTo>
                  <a:pt x="2796" y="3692"/>
                </a:lnTo>
                <a:lnTo>
                  <a:pt x="2834" y="3654"/>
                </a:lnTo>
                <a:lnTo>
                  <a:pt x="2871" y="3617"/>
                </a:lnTo>
                <a:lnTo>
                  <a:pt x="3822" y="3617"/>
                </a:lnTo>
                <a:lnTo>
                  <a:pt x="3859" y="3654"/>
                </a:lnTo>
                <a:lnTo>
                  <a:pt x="3896" y="3692"/>
                </a:lnTo>
                <a:lnTo>
                  <a:pt x="3896" y="3748"/>
                </a:lnTo>
                <a:lnTo>
                  <a:pt x="3896" y="5052"/>
                </a:lnTo>
                <a:lnTo>
                  <a:pt x="3915" y="5108"/>
                </a:lnTo>
                <a:lnTo>
                  <a:pt x="3952" y="5146"/>
                </a:lnTo>
                <a:lnTo>
                  <a:pt x="3989" y="5183"/>
                </a:lnTo>
                <a:lnTo>
                  <a:pt x="5443" y="5183"/>
                </a:lnTo>
                <a:lnTo>
                  <a:pt x="5499" y="5164"/>
                </a:lnTo>
                <a:lnTo>
                  <a:pt x="5592" y="5108"/>
                </a:lnTo>
                <a:lnTo>
                  <a:pt x="5648" y="5015"/>
                </a:lnTo>
                <a:lnTo>
                  <a:pt x="5667" y="4959"/>
                </a:lnTo>
                <a:lnTo>
                  <a:pt x="5667" y="4903"/>
                </a:lnTo>
                <a:lnTo>
                  <a:pt x="5667" y="3244"/>
                </a:lnTo>
                <a:lnTo>
                  <a:pt x="5648" y="3188"/>
                </a:lnTo>
                <a:lnTo>
                  <a:pt x="5611" y="3132"/>
                </a:lnTo>
                <a:lnTo>
                  <a:pt x="3430" y="1343"/>
                </a:lnTo>
                <a:lnTo>
                  <a:pt x="3393" y="1324"/>
                </a:lnTo>
                <a:lnTo>
                  <a:pt x="3337" y="130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3620806" y="3586218"/>
            <a:ext cx="175437" cy="175406"/>
          </a:xfrm>
          <a:custGeom>
            <a:rect b="b" l="l" r="r" t="t"/>
            <a:pathLst>
              <a:path extrusionOk="0" h="5760" w="5761">
                <a:moveTo>
                  <a:pt x="2125" y="1864"/>
                </a:moveTo>
                <a:lnTo>
                  <a:pt x="2200" y="1920"/>
                </a:lnTo>
                <a:lnTo>
                  <a:pt x="2275" y="1976"/>
                </a:lnTo>
                <a:lnTo>
                  <a:pt x="2349" y="2051"/>
                </a:lnTo>
                <a:lnTo>
                  <a:pt x="2405" y="2125"/>
                </a:lnTo>
                <a:lnTo>
                  <a:pt x="2442" y="2218"/>
                </a:lnTo>
                <a:lnTo>
                  <a:pt x="2480" y="2312"/>
                </a:lnTo>
                <a:lnTo>
                  <a:pt x="2498" y="2405"/>
                </a:lnTo>
                <a:lnTo>
                  <a:pt x="2517" y="2517"/>
                </a:lnTo>
                <a:lnTo>
                  <a:pt x="2498" y="2666"/>
                </a:lnTo>
                <a:lnTo>
                  <a:pt x="2442" y="2796"/>
                </a:lnTo>
                <a:lnTo>
                  <a:pt x="2386" y="2927"/>
                </a:lnTo>
                <a:lnTo>
                  <a:pt x="2293" y="3039"/>
                </a:lnTo>
                <a:lnTo>
                  <a:pt x="2181" y="3132"/>
                </a:lnTo>
                <a:lnTo>
                  <a:pt x="2051" y="3206"/>
                </a:lnTo>
                <a:lnTo>
                  <a:pt x="1920" y="3244"/>
                </a:lnTo>
                <a:lnTo>
                  <a:pt x="1771" y="3262"/>
                </a:lnTo>
                <a:lnTo>
                  <a:pt x="1622" y="3244"/>
                </a:lnTo>
                <a:lnTo>
                  <a:pt x="1473" y="3206"/>
                </a:lnTo>
                <a:lnTo>
                  <a:pt x="1361" y="3132"/>
                </a:lnTo>
                <a:lnTo>
                  <a:pt x="1249" y="3039"/>
                </a:lnTo>
                <a:lnTo>
                  <a:pt x="1156" y="2927"/>
                </a:lnTo>
                <a:lnTo>
                  <a:pt x="1082" y="2796"/>
                </a:lnTo>
                <a:lnTo>
                  <a:pt x="1044" y="2666"/>
                </a:lnTo>
                <a:lnTo>
                  <a:pt x="1026" y="2517"/>
                </a:lnTo>
                <a:lnTo>
                  <a:pt x="1026" y="2405"/>
                </a:lnTo>
                <a:lnTo>
                  <a:pt x="1044" y="2312"/>
                </a:lnTo>
                <a:lnTo>
                  <a:pt x="1082" y="2218"/>
                </a:lnTo>
                <a:lnTo>
                  <a:pt x="1138" y="2125"/>
                </a:lnTo>
                <a:lnTo>
                  <a:pt x="1193" y="2051"/>
                </a:lnTo>
                <a:lnTo>
                  <a:pt x="1249" y="1976"/>
                </a:lnTo>
                <a:lnTo>
                  <a:pt x="1324" y="1920"/>
                </a:lnTo>
                <a:lnTo>
                  <a:pt x="1417" y="1864"/>
                </a:lnTo>
                <a:lnTo>
                  <a:pt x="1398" y="1957"/>
                </a:lnTo>
                <a:lnTo>
                  <a:pt x="1398" y="2032"/>
                </a:lnTo>
                <a:lnTo>
                  <a:pt x="1417" y="2107"/>
                </a:lnTo>
                <a:lnTo>
                  <a:pt x="1454" y="2162"/>
                </a:lnTo>
                <a:lnTo>
                  <a:pt x="1510" y="2218"/>
                </a:lnTo>
                <a:lnTo>
                  <a:pt x="1566" y="2256"/>
                </a:lnTo>
                <a:lnTo>
                  <a:pt x="1622" y="2293"/>
                </a:lnTo>
                <a:lnTo>
                  <a:pt x="1697" y="2312"/>
                </a:lnTo>
                <a:lnTo>
                  <a:pt x="1771" y="2330"/>
                </a:lnTo>
                <a:lnTo>
                  <a:pt x="1846" y="2312"/>
                </a:lnTo>
                <a:lnTo>
                  <a:pt x="1920" y="2293"/>
                </a:lnTo>
                <a:lnTo>
                  <a:pt x="1976" y="2256"/>
                </a:lnTo>
                <a:lnTo>
                  <a:pt x="2032" y="2218"/>
                </a:lnTo>
                <a:lnTo>
                  <a:pt x="2070" y="2162"/>
                </a:lnTo>
                <a:lnTo>
                  <a:pt x="2107" y="2107"/>
                </a:lnTo>
                <a:lnTo>
                  <a:pt x="2125" y="2032"/>
                </a:lnTo>
                <a:lnTo>
                  <a:pt x="2144" y="1957"/>
                </a:lnTo>
                <a:lnTo>
                  <a:pt x="2125" y="1864"/>
                </a:lnTo>
                <a:close/>
                <a:moveTo>
                  <a:pt x="4344" y="1864"/>
                </a:moveTo>
                <a:lnTo>
                  <a:pt x="4437" y="1920"/>
                </a:lnTo>
                <a:lnTo>
                  <a:pt x="4511" y="1976"/>
                </a:lnTo>
                <a:lnTo>
                  <a:pt x="4567" y="2051"/>
                </a:lnTo>
                <a:lnTo>
                  <a:pt x="4623" y="2125"/>
                </a:lnTo>
                <a:lnTo>
                  <a:pt x="4679" y="2218"/>
                </a:lnTo>
                <a:lnTo>
                  <a:pt x="4716" y="2312"/>
                </a:lnTo>
                <a:lnTo>
                  <a:pt x="4735" y="2405"/>
                </a:lnTo>
                <a:lnTo>
                  <a:pt x="4735" y="2517"/>
                </a:lnTo>
                <a:lnTo>
                  <a:pt x="4716" y="2666"/>
                </a:lnTo>
                <a:lnTo>
                  <a:pt x="4679" y="2796"/>
                </a:lnTo>
                <a:lnTo>
                  <a:pt x="4605" y="2927"/>
                </a:lnTo>
                <a:lnTo>
                  <a:pt x="4511" y="3039"/>
                </a:lnTo>
                <a:lnTo>
                  <a:pt x="4418" y="3132"/>
                </a:lnTo>
                <a:lnTo>
                  <a:pt x="4288" y="3206"/>
                </a:lnTo>
                <a:lnTo>
                  <a:pt x="4139" y="3244"/>
                </a:lnTo>
                <a:lnTo>
                  <a:pt x="3989" y="3262"/>
                </a:lnTo>
                <a:lnTo>
                  <a:pt x="3840" y="3244"/>
                </a:lnTo>
                <a:lnTo>
                  <a:pt x="3710" y="3206"/>
                </a:lnTo>
                <a:lnTo>
                  <a:pt x="3579" y="3132"/>
                </a:lnTo>
                <a:lnTo>
                  <a:pt x="3468" y="3039"/>
                </a:lnTo>
                <a:lnTo>
                  <a:pt x="3374" y="2927"/>
                </a:lnTo>
                <a:lnTo>
                  <a:pt x="3318" y="2796"/>
                </a:lnTo>
                <a:lnTo>
                  <a:pt x="3262" y="2666"/>
                </a:lnTo>
                <a:lnTo>
                  <a:pt x="3244" y="2517"/>
                </a:lnTo>
                <a:lnTo>
                  <a:pt x="3262" y="2405"/>
                </a:lnTo>
                <a:lnTo>
                  <a:pt x="3281" y="2312"/>
                </a:lnTo>
                <a:lnTo>
                  <a:pt x="3318" y="2218"/>
                </a:lnTo>
                <a:lnTo>
                  <a:pt x="3356" y="2125"/>
                </a:lnTo>
                <a:lnTo>
                  <a:pt x="3412" y="2051"/>
                </a:lnTo>
                <a:lnTo>
                  <a:pt x="3486" y="1976"/>
                </a:lnTo>
                <a:lnTo>
                  <a:pt x="3561" y="1920"/>
                </a:lnTo>
                <a:lnTo>
                  <a:pt x="3635" y="1864"/>
                </a:lnTo>
                <a:lnTo>
                  <a:pt x="3635" y="1864"/>
                </a:lnTo>
                <a:lnTo>
                  <a:pt x="3617" y="1957"/>
                </a:lnTo>
                <a:lnTo>
                  <a:pt x="3635" y="2032"/>
                </a:lnTo>
                <a:lnTo>
                  <a:pt x="3654" y="2107"/>
                </a:lnTo>
                <a:lnTo>
                  <a:pt x="3691" y="2162"/>
                </a:lnTo>
                <a:lnTo>
                  <a:pt x="3728" y="2218"/>
                </a:lnTo>
                <a:lnTo>
                  <a:pt x="3784" y="2256"/>
                </a:lnTo>
                <a:lnTo>
                  <a:pt x="3840" y="2293"/>
                </a:lnTo>
                <a:lnTo>
                  <a:pt x="3915" y="2312"/>
                </a:lnTo>
                <a:lnTo>
                  <a:pt x="3989" y="2330"/>
                </a:lnTo>
                <a:lnTo>
                  <a:pt x="4064" y="2312"/>
                </a:lnTo>
                <a:lnTo>
                  <a:pt x="4139" y="2293"/>
                </a:lnTo>
                <a:lnTo>
                  <a:pt x="4194" y="2256"/>
                </a:lnTo>
                <a:lnTo>
                  <a:pt x="4250" y="2218"/>
                </a:lnTo>
                <a:lnTo>
                  <a:pt x="4306" y="2162"/>
                </a:lnTo>
                <a:lnTo>
                  <a:pt x="4344" y="2107"/>
                </a:lnTo>
                <a:lnTo>
                  <a:pt x="4362" y="2032"/>
                </a:lnTo>
                <a:lnTo>
                  <a:pt x="4362" y="1957"/>
                </a:lnTo>
                <a:lnTo>
                  <a:pt x="4344" y="1864"/>
                </a:lnTo>
                <a:close/>
                <a:moveTo>
                  <a:pt x="3617" y="4176"/>
                </a:moveTo>
                <a:lnTo>
                  <a:pt x="3710" y="4194"/>
                </a:lnTo>
                <a:lnTo>
                  <a:pt x="3766" y="4231"/>
                </a:lnTo>
                <a:lnTo>
                  <a:pt x="3803" y="4287"/>
                </a:lnTo>
                <a:lnTo>
                  <a:pt x="3803" y="4362"/>
                </a:lnTo>
                <a:lnTo>
                  <a:pt x="3803" y="4437"/>
                </a:lnTo>
                <a:lnTo>
                  <a:pt x="3766" y="4492"/>
                </a:lnTo>
                <a:lnTo>
                  <a:pt x="3710" y="4530"/>
                </a:lnTo>
                <a:lnTo>
                  <a:pt x="3617" y="4548"/>
                </a:lnTo>
                <a:lnTo>
                  <a:pt x="2144" y="4548"/>
                </a:lnTo>
                <a:lnTo>
                  <a:pt x="2051" y="4530"/>
                </a:lnTo>
                <a:lnTo>
                  <a:pt x="1995" y="4492"/>
                </a:lnTo>
                <a:lnTo>
                  <a:pt x="1958" y="4437"/>
                </a:lnTo>
                <a:lnTo>
                  <a:pt x="1958" y="4362"/>
                </a:lnTo>
                <a:lnTo>
                  <a:pt x="1958" y="4287"/>
                </a:lnTo>
                <a:lnTo>
                  <a:pt x="1995" y="4231"/>
                </a:lnTo>
                <a:lnTo>
                  <a:pt x="2051" y="4194"/>
                </a:lnTo>
                <a:lnTo>
                  <a:pt x="2144" y="4176"/>
                </a:lnTo>
                <a:close/>
                <a:moveTo>
                  <a:pt x="2890" y="0"/>
                </a:moveTo>
                <a:lnTo>
                  <a:pt x="2591" y="19"/>
                </a:lnTo>
                <a:lnTo>
                  <a:pt x="2293" y="75"/>
                </a:lnTo>
                <a:lnTo>
                  <a:pt x="2032" y="131"/>
                </a:lnTo>
                <a:lnTo>
                  <a:pt x="1753" y="243"/>
                </a:lnTo>
                <a:lnTo>
                  <a:pt x="1510" y="354"/>
                </a:lnTo>
                <a:lnTo>
                  <a:pt x="1268" y="503"/>
                </a:lnTo>
                <a:lnTo>
                  <a:pt x="1044" y="671"/>
                </a:lnTo>
                <a:lnTo>
                  <a:pt x="839" y="858"/>
                </a:lnTo>
                <a:lnTo>
                  <a:pt x="653" y="1063"/>
                </a:lnTo>
                <a:lnTo>
                  <a:pt x="504" y="1268"/>
                </a:lnTo>
                <a:lnTo>
                  <a:pt x="355" y="1510"/>
                </a:lnTo>
                <a:lnTo>
                  <a:pt x="224" y="1771"/>
                </a:lnTo>
                <a:lnTo>
                  <a:pt x="131" y="2032"/>
                </a:lnTo>
                <a:lnTo>
                  <a:pt x="56" y="2312"/>
                </a:lnTo>
                <a:lnTo>
                  <a:pt x="19" y="2591"/>
                </a:lnTo>
                <a:lnTo>
                  <a:pt x="1" y="2889"/>
                </a:lnTo>
                <a:lnTo>
                  <a:pt x="19" y="3188"/>
                </a:lnTo>
                <a:lnTo>
                  <a:pt x="56" y="3467"/>
                </a:lnTo>
                <a:lnTo>
                  <a:pt x="131" y="3747"/>
                </a:lnTo>
                <a:lnTo>
                  <a:pt x="224" y="4008"/>
                </a:lnTo>
                <a:lnTo>
                  <a:pt x="355" y="4250"/>
                </a:lnTo>
                <a:lnTo>
                  <a:pt x="504" y="4492"/>
                </a:lnTo>
                <a:lnTo>
                  <a:pt x="653" y="4716"/>
                </a:lnTo>
                <a:lnTo>
                  <a:pt x="839" y="4921"/>
                </a:lnTo>
                <a:lnTo>
                  <a:pt x="1044" y="5108"/>
                </a:lnTo>
                <a:lnTo>
                  <a:pt x="1268" y="5275"/>
                </a:lnTo>
                <a:lnTo>
                  <a:pt x="1510" y="5406"/>
                </a:lnTo>
                <a:lnTo>
                  <a:pt x="1753" y="5536"/>
                </a:lnTo>
                <a:lnTo>
                  <a:pt x="2032" y="5629"/>
                </a:lnTo>
                <a:lnTo>
                  <a:pt x="2293" y="5704"/>
                </a:lnTo>
                <a:lnTo>
                  <a:pt x="2591" y="5741"/>
                </a:lnTo>
                <a:lnTo>
                  <a:pt x="2890" y="5760"/>
                </a:lnTo>
                <a:lnTo>
                  <a:pt x="3169" y="5741"/>
                </a:lnTo>
                <a:lnTo>
                  <a:pt x="3468" y="5704"/>
                </a:lnTo>
                <a:lnTo>
                  <a:pt x="3728" y="5629"/>
                </a:lnTo>
                <a:lnTo>
                  <a:pt x="4008" y="5536"/>
                </a:lnTo>
                <a:lnTo>
                  <a:pt x="4250" y="5406"/>
                </a:lnTo>
                <a:lnTo>
                  <a:pt x="4493" y="5275"/>
                </a:lnTo>
                <a:lnTo>
                  <a:pt x="4716" y="5108"/>
                </a:lnTo>
                <a:lnTo>
                  <a:pt x="4921" y="4921"/>
                </a:lnTo>
                <a:lnTo>
                  <a:pt x="5108" y="4716"/>
                </a:lnTo>
                <a:lnTo>
                  <a:pt x="5276" y="4492"/>
                </a:lnTo>
                <a:lnTo>
                  <a:pt x="5406" y="4250"/>
                </a:lnTo>
                <a:lnTo>
                  <a:pt x="5537" y="4008"/>
                </a:lnTo>
                <a:lnTo>
                  <a:pt x="5630" y="3747"/>
                </a:lnTo>
                <a:lnTo>
                  <a:pt x="5704" y="3467"/>
                </a:lnTo>
                <a:lnTo>
                  <a:pt x="5742" y="3188"/>
                </a:lnTo>
                <a:lnTo>
                  <a:pt x="5760" y="2889"/>
                </a:lnTo>
                <a:lnTo>
                  <a:pt x="5742" y="2591"/>
                </a:lnTo>
                <a:lnTo>
                  <a:pt x="5704" y="2312"/>
                </a:lnTo>
                <a:lnTo>
                  <a:pt x="5630" y="2032"/>
                </a:lnTo>
                <a:lnTo>
                  <a:pt x="5537" y="1771"/>
                </a:lnTo>
                <a:lnTo>
                  <a:pt x="5406" y="1510"/>
                </a:lnTo>
                <a:lnTo>
                  <a:pt x="5276" y="1268"/>
                </a:lnTo>
                <a:lnTo>
                  <a:pt x="5108" y="1063"/>
                </a:lnTo>
                <a:lnTo>
                  <a:pt x="4921" y="858"/>
                </a:lnTo>
                <a:lnTo>
                  <a:pt x="4716" y="671"/>
                </a:lnTo>
                <a:lnTo>
                  <a:pt x="4493" y="503"/>
                </a:lnTo>
                <a:lnTo>
                  <a:pt x="4250" y="354"/>
                </a:lnTo>
                <a:lnTo>
                  <a:pt x="4008" y="243"/>
                </a:lnTo>
                <a:lnTo>
                  <a:pt x="3728" y="131"/>
                </a:lnTo>
                <a:lnTo>
                  <a:pt x="3468" y="75"/>
                </a:lnTo>
                <a:lnTo>
                  <a:pt x="3169" y="19"/>
                </a:lnTo>
                <a:lnTo>
                  <a:pt x="2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1428627" y="3583370"/>
            <a:ext cx="181101" cy="181101"/>
          </a:xfrm>
          <a:custGeom>
            <a:rect b="b" l="l" r="r" t="t"/>
            <a:pathLst>
              <a:path extrusionOk="0" h="5947" w="5947">
                <a:moveTo>
                  <a:pt x="4996" y="0"/>
                </a:moveTo>
                <a:lnTo>
                  <a:pt x="4809" y="19"/>
                </a:lnTo>
                <a:lnTo>
                  <a:pt x="4716" y="37"/>
                </a:lnTo>
                <a:lnTo>
                  <a:pt x="4642" y="75"/>
                </a:lnTo>
                <a:lnTo>
                  <a:pt x="4548" y="112"/>
                </a:lnTo>
                <a:lnTo>
                  <a:pt x="4455" y="168"/>
                </a:lnTo>
                <a:lnTo>
                  <a:pt x="4362" y="242"/>
                </a:lnTo>
                <a:lnTo>
                  <a:pt x="4287" y="336"/>
                </a:lnTo>
                <a:lnTo>
                  <a:pt x="2163" y="2647"/>
                </a:lnTo>
                <a:lnTo>
                  <a:pt x="3300" y="3784"/>
                </a:lnTo>
                <a:lnTo>
                  <a:pt x="5611" y="1659"/>
                </a:lnTo>
                <a:lnTo>
                  <a:pt x="5704" y="1566"/>
                </a:lnTo>
                <a:lnTo>
                  <a:pt x="5779" y="1491"/>
                </a:lnTo>
                <a:lnTo>
                  <a:pt x="5835" y="1398"/>
                </a:lnTo>
                <a:lnTo>
                  <a:pt x="5872" y="1305"/>
                </a:lnTo>
                <a:lnTo>
                  <a:pt x="5909" y="1212"/>
                </a:lnTo>
                <a:lnTo>
                  <a:pt x="5928" y="1118"/>
                </a:lnTo>
                <a:lnTo>
                  <a:pt x="5946" y="951"/>
                </a:lnTo>
                <a:lnTo>
                  <a:pt x="5909" y="764"/>
                </a:lnTo>
                <a:lnTo>
                  <a:pt x="5853" y="597"/>
                </a:lnTo>
                <a:lnTo>
                  <a:pt x="5760" y="447"/>
                </a:lnTo>
                <a:lnTo>
                  <a:pt x="5648" y="298"/>
                </a:lnTo>
                <a:lnTo>
                  <a:pt x="5499" y="186"/>
                </a:lnTo>
                <a:lnTo>
                  <a:pt x="5350" y="93"/>
                </a:lnTo>
                <a:lnTo>
                  <a:pt x="5182" y="37"/>
                </a:lnTo>
                <a:lnTo>
                  <a:pt x="4996" y="0"/>
                </a:lnTo>
                <a:close/>
                <a:moveTo>
                  <a:pt x="1902" y="2908"/>
                </a:moveTo>
                <a:lnTo>
                  <a:pt x="914" y="3281"/>
                </a:lnTo>
                <a:lnTo>
                  <a:pt x="839" y="3318"/>
                </a:lnTo>
                <a:lnTo>
                  <a:pt x="783" y="3374"/>
                </a:lnTo>
                <a:lnTo>
                  <a:pt x="727" y="3448"/>
                </a:lnTo>
                <a:lnTo>
                  <a:pt x="690" y="3523"/>
                </a:lnTo>
                <a:lnTo>
                  <a:pt x="0" y="5573"/>
                </a:lnTo>
                <a:lnTo>
                  <a:pt x="56" y="5629"/>
                </a:lnTo>
                <a:lnTo>
                  <a:pt x="1137" y="4548"/>
                </a:lnTo>
                <a:lnTo>
                  <a:pt x="1119" y="4455"/>
                </a:lnTo>
                <a:lnTo>
                  <a:pt x="1119" y="4380"/>
                </a:lnTo>
                <a:lnTo>
                  <a:pt x="1137" y="4306"/>
                </a:lnTo>
                <a:lnTo>
                  <a:pt x="1175" y="4250"/>
                </a:lnTo>
                <a:lnTo>
                  <a:pt x="1231" y="4194"/>
                </a:lnTo>
                <a:lnTo>
                  <a:pt x="1286" y="4157"/>
                </a:lnTo>
                <a:lnTo>
                  <a:pt x="1342" y="4119"/>
                </a:lnTo>
                <a:lnTo>
                  <a:pt x="1417" y="4101"/>
                </a:lnTo>
                <a:lnTo>
                  <a:pt x="1491" y="4082"/>
                </a:lnTo>
                <a:lnTo>
                  <a:pt x="1566" y="4101"/>
                </a:lnTo>
                <a:lnTo>
                  <a:pt x="1641" y="4119"/>
                </a:lnTo>
                <a:lnTo>
                  <a:pt x="1697" y="4157"/>
                </a:lnTo>
                <a:lnTo>
                  <a:pt x="1752" y="4194"/>
                </a:lnTo>
                <a:lnTo>
                  <a:pt x="1790" y="4250"/>
                </a:lnTo>
                <a:lnTo>
                  <a:pt x="1827" y="4306"/>
                </a:lnTo>
                <a:lnTo>
                  <a:pt x="1846" y="4380"/>
                </a:lnTo>
                <a:lnTo>
                  <a:pt x="1864" y="4455"/>
                </a:lnTo>
                <a:lnTo>
                  <a:pt x="1846" y="4530"/>
                </a:lnTo>
                <a:lnTo>
                  <a:pt x="1827" y="4604"/>
                </a:lnTo>
                <a:lnTo>
                  <a:pt x="1790" y="4660"/>
                </a:lnTo>
                <a:lnTo>
                  <a:pt x="1752" y="4716"/>
                </a:lnTo>
                <a:lnTo>
                  <a:pt x="1697" y="4772"/>
                </a:lnTo>
                <a:lnTo>
                  <a:pt x="1641" y="4791"/>
                </a:lnTo>
                <a:lnTo>
                  <a:pt x="1566" y="4828"/>
                </a:lnTo>
                <a:lnTo>
                  <a:pt x="1491" y="4828"/>
                </a:lnTo>
                <a:lnTo>
                  <a:pt x="1398" y="4809"/>
                </a:lnTo>
                <a:lnTo>
                  <a:pt x="317" y="5890"/>
                </a:lnTo>
                <a:lnTo>
                  <a:pt x="373" y="5946"/>
                </a:lnTo>
                <a:lnTo>
                  <a:pt x="2423" y="5257"/>
                </a:lnTo>
                <a:lnTo>
                  <a:pt x="2498" y="5219"/>
                </a:lnTo>
                <a:lnTo>
                  <a:pt x="2573" y="5163"/>
                </a:lnTo>
                <a:lnTo>
                  <a:pt x="2629" y="5107"/>
                </a:lnTo>
                <a:lnTo>
                  <a:pt x="2666" y="5014"/>
                </a:lnTo>
                <a:lnTo>
                  <a:pt x="3039" y="4045"/>
                </a:lnTo>
                <a:lnTo>
                  <a:pt x="1902" y="29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949964" y="3617857"/>
            <a:ext cx="224739" cy="112128"/>
          </a:xfrm>
          <a:custGeom>
            <a:rect b="b" l="l" r="r" t="t"/>
            <a:pathLst>
              <a:path extrusionOk="0" h="3711" w="7438">
                <a:moveTo>
                  <a:pt x="3225" y="1026"/>
                </a:moveTo>
                <a:lnTo>
                  <a:pt x="3263" y="1045"/>
                </a:lnTo>
                <a:lnTo>
                  <a:pt x="3356" y="1100"/>
                </a:lnTo>
                <a:lnTo>
                  <a:pt x="3412" y="1194"/>
                </a:lnTo>
                <a:lnTo>
                  <a:pt x="3430" y="1250"/>
                </a:lnTo>
                <a:lnTo>
                  <a:pt x="3449" y="1306"/>
                </a:lnTo>
                <a:lnTo>
                  <a:pt x="3430" y="1361"/>
                </a:lnTo>
                <a:lnTo>
                  <a:pt x="3412" y="1417"/>
                </a:lnTo>
                <a:lnTo>
                  <a:pt x="3356" y="1492"/>
                </a:lnTo>
                <a:lnTo>
                  <a:pt x="3263" y="1548"/>
                </a:lnTo>
                <a:lnTo>
                  <a:pt x="3225" y="1566"/>
                </a:lnTo>
                <a:lnTo>
                  <a:pt x="3169" y="1585"/>
                </a:lnTo>
                <a:lnTo>
                  <a:pt x="3114" y="1566"/>
                </a:lnTo>
                <a:lnTo>
                  <a:pt x="3058" y="1548"/>
                </a:lnTo>
                <a:lnTo>
                  <a:pt x="2964" y="1492"/>
                </a:lnTo>
                <a:lnTo>
                  <a:pt x="2909" y="1417"/>
                </a:lnTo>
                <a:lnTo>
                  <a:pt x="2890" y="1361"/>
                </a:lnTo>
                <a:lnTo>
                  <a:pt x="2890" y="1306"/>
                </a:lnTo>
                <a:lnTo>
                  <a:pt x="2890" y="1250"/>
                </a:lnTo>
                <a:lnTo>
                  <a:pt x="2909" y="1194"/>
                </a:lnTo>
                <a:lnTo>
                  <a:pt x="2964" y="1100"/>
                </a:lnTo>
                <a:lnTo>
                  <a:pt x="3058" y="1045"/>
                </a:lnTo>
                <a:lnTo>
                  <a:pt x="3114" y="1026"/>
                </a:lnTo>
                <a:close/>
                <a:moveTo>
                  <a:pt x="4325" y="1026"/>
                </a:moveTo>
                <a:lnTo>
                  <a:pt x="4381" y="1045"/>
                </a:lnTo>
                <a:lnTo>
                  <a:pt x="4474" y="1100"/>
                </a:lnTo>
                <a:lnTo>
                  <a:pt x="4530" y="1194"/>
                </a:lnTo>
                <a:lnTo>
                  <a:pt x="4549" y="1250"/>
                </a:lnTo>
                <a:lnTo>
                  <a:pt x="4549" y="1306"/>
                </a:lnTo>
                <a:lnTo>
                  <a:pt x="4549" y="1361"/>
                </a:lnTo>
                <a:lnTo>
                  <a:pt x="4530" y="1417"/>
                </a:lnTo>
                <a:lnTo>
                  <a:pt x="4474" y="1492"/>
                </a:lnTo>
                <a:lnTo>
                  <a:pt x="4381" y="1548"/>
                </a:lnTo>
                <a:lnTo>
                  <a:pt x="4325" y="1566"/>
                </a:lnTo>
                <a:lnTo>
                  <a:pt x="4269" y="1585"/>
                </a:lnTo>
                <a:lnTo>
                  <a:pt x="4213" y="1566"/>
                </a:lnTo>
                <a:lnTo>
                  <a:pt x="4176" y="1548"/>
                </a:lnTo>
                <a:lnTo>
                  <a:pt x="4083" y="1492"/>
                </a:lnTo>
                <a:lnTo>
                  <a:pt x="4027" y="1417"/>
                </a:lnTo>
                <a:lnTo>
                  <a:pt x="4008" y="1361"/>
                </a:lnTo>
                <a:lnTo>
                  <a:pt x="3990" y="1306"/>
                </a:lnTo>
                <a:lnTo>
                  <a:pt x="4008" y="1250"/>
                </a:lnTo>
                <a:lnTo>
                  <a:pt x="4027" y="1194"/>
                </a:lnTo>
                <a:lnTo>
                  <a:pt x="4083" y="1100"/>
                </a:lnTo>
                <a:lnTo>
                  <a:pt x="4176" y="1045"/>
                </a:lnTo>
                <a:lnTo>
                  <a:pt x="4213" y="1026"/>
                </a:lnTo>
                <a:close/>
                <a:moveTo>
                  <a:pt x="3225" y="2144"/>
                </a:moveTo>
                <a:lnTo>
                  <a:pt x="3263" y="2163"/>
                </a:lnTo>
                <a:lnTo>
                  <a:pt x="3356" y="2219"/>
                </a:lnTo>
                <a:lnTo>
                  <a:pt x="3412" y="2312"/>
                </a:lnTo>
                <a:lnTo>
                  <a:pt x="3430" y="2349"/>
                </a:lnTo>
                <a:lnTo>
                  <a:pt x="3449" y="2405"/>
                </a:lnTo>
                <a:lnTo>
                  <a:pt x="3430" y="2461"/>
                </a:lnTo>
                <a:lnTo>
                  <a:pt x="3412" y="2517"/>
                </a:lnTo>
                <a:lnTo>
                  <a:pt x="3356" y="2610"/>
                </a:lnTo>
                <a:lnTo>
                  <a:pt x="3263" y="2666"/>
                </a:lnTo>
                <a:lnTo>
                  <a:pt x="3225" y="2685"/>
                </a:lnTo>
                <a:lnTo>
                  <a:pt x="3114" y="2685"/>
                </a:lnTo>
                <a:lnTo>
                  <a:pt x="3058" y="2666"/>
                </a:lnTo>
                <a:lnTo>
                  <a:pt x="2964" y="2610"/>
                </a:lnTo>
                <a:lnTo>
                  <a:pt x="2909" y="2517"/>
                </a:lnTo>
                <a:lnTo>
                  <a:pt x="2890" y="2461"/>
                </a:lnTo>
                <a:lnTo>
                  <a:pt x="2890" y="2405"/>
                </a:lnTo>
                <a:lnTo>
                  <a:pt x="2890" y="2349"/>
                </a:lnTo>
                <a:lnTo>
                  <a:pt x="2909" y="2312"/>
                </a:lnTo>
                <a:lnTo>
                  <a:pt x="2964" y="2219"/>
                </a:lnTo>
                <a:lnTo>
                  <a:pt x="3058" y="2163"/>
                </a:lnTo>
                <a:lnTo>
                  <a:pt x="3114" y="2144"/>
                </a:lnTo>
                <a:close/>
                <a:moveTo>
                  <a:pt x="4325" y="2144"/>
                </a:moveTo>
                <a:lnTo>
                  <a:pt x="4381" y="2163"/>
                </a:lnTo>
                <a:lnTo>
                  <a:pt x="4474" y="2219"/>
                </a:lnTo>
                <a:lnTo>
                  <a:pt x="4530" y="2312"/>
                </a:lnTo>
                <a:lnTo>
                  <a:pt x="4549" y="2349"/>
                </a:lnTo>
                <a:lnTo>
                  <a:pt x="4549" y="2405"/>
                </a:lnTo>
                <a:lnTo>
                  <a:pt x="4549" y="2461"/>
                </a:lnTo>
                <a:lnTo>
                  <a:pt x="4530" y="2517"/>
                </a:lnTo>
                <a:lnTo>
                  <a:pt x="4474" y="2610"/>
                </a:lnTo>
                <a:lnTo>
                  <a:pt x="4381" y="2666"/>
                </a:lnTo>
                <a:lnTo>
                  <a:pt x="4325" y="2685"/>
                </a:lnTo>
                <a:lnTo>
                  <a:pt x="4213" y="2685"/>
                </a:lnTo>
                <a:lnTo>
                  <a:pt x="4176" y="2666"/>
                </a:lnTo>
                <a:lnTo>
                  <a:pt x="4083" y="2610"/>
                </a:lnTo>
                <a:lnTo>
                  <a:pt x="4027" y="2517"/>
                </a:lnTo>
                <a:lnTo>
                  <a:pt x="4008" y="2461"/>
                </a:lnTo>
                <a:lnTo>
                  <a:pt x="3990" y="2405"/>
                </a:lnTo>
                <a:lnTo>
                  <a:pt x="4008" y="2349"/>
                </a:lnTo>
                <a:lnTo>
                  <a:pt x="4027" y="2312"/>
                </a:lnTo>
                <a:lnTo>
                  <a:pt x="4083" y="2219"/>
                </a:lnTo>
                <a:lnTo>
                  <a:pt x="4176" y="2163"/>
                </a:lnTo>
                <a:lnTo>
                  <a:pt x="4213" y="2144"/>
                </a:lnTo>
                <a:close/>
                <a:moveTo>
                  <a:pt x="746" y="1"/>
                </a:moveTo>
                <a:lnTo>
                  <a:pt x="597" y="19"/>
                </a:lnTo>
                <a:lnTo>
                  <a:pt x="467" y="57"/>
                </a:lnTo>
                <a:lnTo>
                  <a:pt x="336" y="131"/>
                </a:lnTo>
                <a:lnTo>
                  <a:pt x="224" y="224"/>
                </a:lnTo>
                <a:lnTo>
                  <a:pt x="131" y="336"/>
                </a:lnTo>
                <a:lnTo>
                  <a:pt x="57" y="448"/>
                </a:lnTo>
                <a:lnTo>
                  <a:pt x="19" y="597"/>
                </a:lnTo>
                <a:lnTo>
                  <a:pt x="1" y="746"/>
                </a:lnTo>
                <a:lnTo>
                  <a:pt x="1" y="2964"/>
                </a:lnTo>
                <a:lnTo>
                  <a:pt x="19" y="3114"/>
                </a:lnTo>
                <a:lnTo>
                  <a:pt x="57" y="3263"/>
                </a:lnTo>
                <a:lnTo>
                  <a:pt x="131" y="3393"/>
                </a:lnTo>
                <a:lnTo>
                  <a:pt x="224" y="3486"/>
                </a:lnTo>
                <a:lnTo>
                  <a:pt x="336" y="3580"/>
                </a:lnTo>
                <a:lnTo>
                  <a:pt x="467" y="3654"/>
                </a:lnTo>
                <a:lnTo>
                  <a:pt x="597" y="3691"/>
                </a:lnTo>
                <a:lnTo>
                  <a:pt x="746" y="3710"/>
                </a:lnTo>
                <a:lnTo>
                  <a:pt x="1865" y="3710"/>
                </a:lnTo>
                <a:lnTo>
                  <a:pt x="1865" y="1"/>
                </a:lnTo>
                <a:close/>
                <a:moveTo>
                  <a:pt x="2237" y="1"/>
                </a:moveTo>
                <a:lnTo>
                  <a:pt x="2237" y="3710"/>
                </a:lnTo>
                <a:lnTo>
                  <a:pt x="5201" y="3710"/>
                </a:lnTo>
                <a:lnTo>
                  <a:pt x="5201" y="1"/>
                </a:lnTo>
                <a:close/>
                <a:moveTo>
                  <a:pt x="5574" y="1"/>
                </a:moveTo>
                <a:lnTo>
                  <a:pt x="5574" y="3710"/>
                </a:lnTo>
                <a:lnTo>
                  <a:pt x="6692" y="3710"/>
                </a:lnTo>
                <a:lnTo>
                  <a:pt x="6842" y="3691"/>
                </a:lnTo>
                <a:lnTo>
                  <a:pt x="6972" y="3654"/>
                </a:lnTo>
                <a:lnTo>
                  <a:pt x="7102" y="3580"/>
                </a:lnTo>
                <a:lnTo>
                  <a:pt x="7214" y="3486"/>
                </a:lnTo>
                <a:lnTo>
                  <a:pt x="7308" y="3393"/>
                </a:lnTo>
                <a:lnTo>
                  <a:pt x="7382" y="3263"/>
                </a:lnTo>
                <a:lnTo>
                  <a:pt x="7419" y="3114"/>
                </a:lnTo>
                <a:lnTo>
                  <a:pt x="7438" y="2964"/>
                </a:lnTo>
                <a:lnTo>
                  <a:pt x="7438" y="746"/>
                </a:lnTo>
                <a:lnTo>
                  <a:pt x="7419" y="597"/>
                </a:lnTo>
                <a:lnTo>
                  <a:pt x="7382" y="448"/>
                </a:lnTo>
                <a:lnTo>
                  <a:pt x="7308" y="336"/>
                </a:lnTo>
                <a:lnTo>
                  <a:pt x="7214" y="224"/>
                </a:lnTo>
                <a:lnTo>
                  <a:pt x="7102" y="131"/>
                </a:lnTo>
                <a:lnTo>
                  <a:pt x="6972" y="57"/>
                </a:lnTo>
                <a:lnTo>
                  <a:pt x="6842" y="19"/>
                </a:lnTo>
                <a:lnTo>
                  <a:pt x="66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55"/>
          <p:cNvSpPr txBox="1"/>
          <p:nvPr>
            <p:ph idx="4294967295" type="body"/>
          </p:nvPr>
        </p:nvSpPr>
        <p:spPr>
          <a:xfrm>
            <a:off x="6513925" y="1595650"/>
            <a:ext cx="2172900" cy="31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WEBSITE</a:t>
            </a:r>
            <a:endParaRPr sz="900">
              <a:solidFill>
                <a:srgbClr val="FFFFFF"/>
              </a:solidFill>
            </a:endParaRPr>
          </a:p>
          <a:p>
            <a:pPr indent="0" lvl="0" marL="0" rtl="0" algn="l">
              <a:spcBef>
                <a:spcPts val="0"/>
              </a:spcBef>
              <a:spcAft>
                <a:spcPts val="0"/>
              </a:spcAft>
              <a:buNone/>
            </a:pPr>
            <a:r>
              <a:rPr lang="en" sz="900" u="sng">
                <a:solidFill>
                  <a:srgbClr val="FFFFFF"/>
                </a:solidFill>
                <a:hlinkClick r:id="rId3"/>
              </a:rPr>
              <a:t>https://feathericons.com/</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LICENSE</a:t>
            </a:r>
            <a:endParaRPr sz="900">
              <a:solidFill>
                <a:srgbClr val="FFFFFF"/>
              </a:solidFill>
            </a:endParaRPr>
          </a:p>
          <a:p>
            <a:pPr indent="0" lvl="0" marL="0" rtl="0" algn="l">
              <a:spcBef>
                <a:spcPts val="0"/>
              </a:spcBef>
              <a:spcAft>
                <a:spcPts val="0"/>
              </a:spcAft>
              <a:buNone/>
            </a:pPr>
            <a:r>
              <a:rPr lang="en" sz="900" u="sng">
                <a:solidFill>
                  <a:srgbClr val="FFFFFF"/>
                </a:solidFill>
                <a:hlinkClick r:id="rId4"/>
              </a:rPr>
              <a:t>MIT License</a:t>
            </a:r>
            <a:br>
              <a:rPr lang="en" sz="900">
                <a:solidFill>
                  <a:srgbClr val="FFFFFF"/>
                </a:solidFill>
              </a:rPr>
            </a:br>
            <a:r>
              <a:rPr lang="en" sz="900">
                <a:solidFill>
                  <a:srgbClr val="FFFFFF"/>
                </a:solidFill>
              </a:rPr>
              <a:t>Copyright (c) 2013-2017 Cole Bemis</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SHALL I GIVE CREDIT?</a:t>
            </a:r>
            <a:endParaRPr sz="900">
              <a:solidFill>
                <a:srgbClr val="FFFFFF"/>
              </a:solidFill>
            </a:endParaRPr>
          </a:p>
          <a:p>
            <a:pPr indent="0" lvl="0" marL="0" rtl="0" algn="l">
              <a:spcBef>
                <a:spcPts val="0"/>
              </a:spcBef>
              <a:spcAft>
                <a:spcPts val="0"/>
              </a:spcAft>
              <a:buNone/>
            </a:pPr>
            <a:r>
              <a:rPr b="1" lang="en" sz="900">
                <a:solidFill>
                  <a:srgbClr val="FFFFFF"/>
                </a:solidFill>
                <a:latin typeface="Barlow"/>
                <a:ea typeface="Barlow"/>
                <a:cs typeface="Barlow"/>
                <a:sym typeface="Barlow"/>
              </a:rPr>
              <a:t>Yes</a:t>
            </a:r>
            <a:endParaRPr b="1" sz="900">
              <a:solidFill>
                <a:srgbClr val="FFFFFF"/>
              </a:solidFill>
              <a:latin typeface="Barlow"/>
              <a:ea typeface="Barlow"/>
              <a:cs typeface="Barlow"/>
              <a:sym typeface="Barlow"/>
            </a:endParaRPr>
          </a:p>
          <a:p>
            <a:pPr indent="0" lvl="0" marL="0" rtl="0" algn="l">
              <a:spcBef>
                <a:spcPts val="0"/>
              </a:spcBef>
              <a:spcAft>
                <a:spcPts val="0"/>
              </a:spcAft>
              <a:buNone/>
            </a:pPr>
            <a:r>
              <a:rPr lang="en" sz="900">
                <a:solidFill>
                  <a:srgbClr val="FFFFFF"/>
                </a:solidFill>
              </a:rPr>
              <a:t>A link to the license, copyright notice and permission notice shall be included.</a:t>
            </a:r>
            <a:endParaRPr sz="900">
              <a:solidFill>
                <a:srgbClr val="FFFFFF"/>
              </a:solidFill>
            </a:endParaRPr>
          </a:p>
        </p:txBody>
      </p:sp>
      <p:pic>
        <p:nvPicPr>
          <p:cNvPr id="1374" name="Google Shape;1374;p55"/>
          <p:cNvPicPr preferRelativeResize="0"/>
          <p:nvPr/>
        </p:nvPicPr>
        <p:blipFill>
          <a:blip r:embed="rId5">
            <a:alphaModFix/>
          </a:blip>
          <a:stretch>
            <a:fillRect/>
          </a:stretch>
        </p:blipFill>
        <p:spPr>
          <a:xfrm>
            <a:off x="6505400" y="972388"/>
            <a:ext cx="1638300" cy="428625"/>
          </a:xfrm>
          <a:prstGeom prst="rect">
            <a:avLst/>
          </a:prstGeom>
          <a:noFill/>
          <a:ln>
            <a:noFill/>
          </a:ln>
        </p:spPr>
      </p:pic>
      <p:grpSp>
        <p:nvGrpSpPr>
          <p:cNvPr id="1375" name="Google Shape;1375;p55"/>
          <p:cNvGrpSpPr/>
          <p:nvPr/>
        </p:nvGrpSpPr>
        <p:grpSpPr>
          <a:xfrm>
            <a:off x="4674127" y="1010084"/>
            <a:ext cx="184955" cy="184955"/>
            <a:chOff x="5945100" y="876700"/>
            <a:chExt cx="162000" cy="162000"/>
          </a:xfrm>
        </p:grpSpPr>
        <p:sp>
          <p:nvSpPr>
            <p:cNvPr id="1376" name="Google Shape;1376;p55"/>
            <p:cNvSpPr/>
            <p:nvPr/>
          </p:nvSpPr>
          <p:spPr>
            <a:xfrm>
              <a:off x="5998475" y="883375"/>
              <a:ext cx="77175" cy="81000"/>
            </a:xfrm>
            <a:custGeom>
              <a:rect b="b" l="l" r="r" t="t"/>
              <a:pathLst>
                <a:path extrusionOk="0" fill="none" h="3240" w="3087">
                  <a:moveTo>
                    <a:pt x="0" y="267"/>
                  </a:moveTo>
                  <a:lnTo>
                    <a:pt x="0" y="267"/>
                  </a:lnTo>
                  <a:lnTo>
                    <a:pt x="229" y="191"/>
                  </a:lnTo>
                  <a:lnTo>
                    <a:pt x="419" y="77"/>
                  </a:lnTo>
                  <a:lnTo>
                    <a:pt x="648" y="39"/>
                  </a:lnTo>
                  <a:lnTo>
                    <a:pt x="877" y="1"/>
                  </a:lnTo>
                  <a:lnTo>
                    <a:pt x="1105" y="1"/>
                  </a:lnTo>
                  <a:lnTo>
                    <a:pt x="1334" y="39"/>
                  </a:lnTo>
                  <a:lnTo>
                    <a:pt x="1563" y="77"/>
                  </a:lnTo>
                  <a:lnTo>
                    <a:pt x="1753" y="153"/>
                  </a:lnTo>
                  <a:lnTo>
                    <a:pt x="1982" y="267"/>
                  </a:lnTo>
                  <a:lnTo>
                    <a:pt x="2172" y="382"/>
                  </a:lnTo>
                  <a:lnTo>
                    <a:pt x="2363" y="496"/>
                  </a:lnTo>
                  <a:lnTo>
                    <a:pt x="2515" y="649"/>
                  </a:lnTo>
                  <a:lnTo>
                    <a:pt x="2668" y="839"/>
                  </a:lnTo>
                  <a:lnTo>
                    <a:pt x="2782" y="1030"/>
                  </a:lnTo>
                  <a:lnTo>
                    <a:pt x="2896" y="1258"/>
                  </a:lnTo>
                  <a:lnTo>
                    <a:pt x="3011" y="1487"/>
                  </a:lnTo>
                  <a:lnTo>
                    <a:pt x="3011" y="1487"/>
                  </a:lnTo>
                  <a:lnTo>
                    <a:pt x="3049" y="1792"/>
                  </a:lnTo>
                  <a:lnTo>
                    <a:pt x="3087" y="2097"/>
                  </a:lnTo>
                  <a:lnTo>
                    <a:pt x="3087" y="324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5"/>
            <p:cNvSpPr/>
            <p:nvPr/>
          </p:nvSpPr>
          <p:spPr>
            <a:xfrm>
              <a:off x="5949875" y="911950"/>
              <a:ext cx="110550" cy="81975"/>
            </a:xfrm>
            <a:custGeom>
              <a:rect b="b" l="l" r="r" t="t"/>
              <a:pathLst>
                <a:path extrusionOk="0" fill="none" h="3279" w="4422">
                  <a:moveTo>
                    <a:pt x="4421" y="3278"/>
                  </a:moveTo>
                  <a:lnTo>
                    <a:pt x="0" y="3278"/>
                  </a:lnTo>
                  <a:lnTo>
                    <a:pt x="0" y="3278"/>
                  </a:lnTo>
                  <a:lnTo>
                    <a:pt x="191" y="3278"/>
                  </a:lnTo>
                  <a:lnTo>
                    <a:pt x="343" y="3202"/>
                  </a:lnTo>
                  <a:lnTo>
                    <a:pt x="496" y="3126"/>
                  </a:lnTo>
                  <a:lnTo>
                    <a:pt x="648" y="3012"/>
                  </a:lnTo>
                  <a:lnTo>
                    <a:pt x="725" y="2897"/>
                  </a:lnTo>
                  <a:lnTo>
                    <a:pt x="839" y="2745"/>
                  </a:lnTo>
                  <a:lnTo>
                    <a:pt x="877" y="2592"/>
                  </a:lnTo>
                  <a:lnTo>
                    <a:pt x="877" y="2402"/>
                  </a:lnTo>
                  <a:lnTo>
                    <a:pt x="877" y="916"/>
                  </a:lnTo>
                  <a:lnTo>
                    <a:pt x="877" y="916"/>
                  </a:lnTo>
                  <a:lnTo>
                    <a:pt x="915" y="687"/>
                  </a:lnTo>
                  <a:lnTo>
                    <a:pt x="953" y="458"/>
                  </a:lnTo>
                  <a:lnTo>
                    <a:pt x="1029" y="230"/>
                  </a:lnTo>
                  <a:lnTo>
                    <a:pt x="1106"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5"/>
            <p:cNvSpPr/>
            <p:nvPr/>
          </p:nvSpPr>
          <p:spPr>
            <a:xfrm>
              <a:off x="6012750" y="1023425"/>
              <a:ext cx="25750" cy="7650"/>
            </a:xfrm>
            <a:custGeom>
              <a:rect b="b" l="l" r="r" t="t"/>
              <a:pathLst>
                <a:path extrusionOk="0" fill="none" h="306" w="1030">
                  <a:moveTo>
                    <a:pt x="1030" y="1"/>
                  </a:moveTo>
                  <a:lnTo>
                    <a:pt x="1030" y="1"/>
                  </a:lnTo>
                  <a:lnTo>
                    <a:pt x="953" y="115"/>
                  </a:lnTo>
                  <a:lnTo>
                    <a:pt x="877" y="191"/>
                  </a:lnTo>
                  <a:lnTo>
                    <a:pt x="687" y="268"/>
                  </a:lnTo>
                  <a:lnTo>
                    <a:pt x="458" y="306"/>
                  </a:lnTo>
                  <a:lnTo>
                    <a:pt x="344" y="268"/>
                  </a:lnTo>
                  <a:lnTo>
                    <a:pt x="229" y="229"/>
                  </a:lnTo>
                  <a:lnTo>
                    <a:pt x="229" y="229"/>
                  </a:lnTo>
                  <a:lnTo>
                    <a:pt x="115" y="115"/>
                  </a:ln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5"/>
            <p:cNvSpPr/>
            <p:nvPr/>
          </p:nvSpPr>
          <p:spPr>
            <a:xfrm>
              <a:off x="5945100" y="876700"/>
              <a:ext cx="162000" cy="162000"/>
            </a:xfrm>
            <a:custGeom>
              <a:rect b="b" l="l" r="r" t="t"/>
              <a:pathLst>
                <a:path extrusionOk="0" fill="none" h="6480" w="6480">
                  <a:moveTo>
                    <a:pt x="1" y="1"/>
                  </a:moveTo>
                  <a:lnTo>
                    <a:pt x="6480" y="648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55"/>
          <p:cNvGrpSpPr/>
          <p:nvPr/>
        </p:nvGrpSpPr>
        <p:grpSpPr>
          <a:xfrm>
            <a:off x="4681748" y="1414759"/>
            <a:ext cx="168629" cy="168629"/>
            <a:chOff x="5951775" y="1307350"/>
            <a:chExt cx="147700" cy="147700"/>
          </a:xfrm>
        </p:grpSpPr>
        <p:sp>
          <p:nvSpPr>
            <p:cNvPr id="1381" name="Google Shape;1381;p55"/>
            <p:cNvSpPr/>
            <p:nvPr/>
          </p:nvSpPr>
          <p:spPr>
            <a:xfrm>
              <a:off x="5951775" y="1307350"/>
              <a:ext cx="147700" cy="147700"/>
            </a:xfrm>
            <a:custGeom>
              <a:rect b="b" l="l" r="r" t="t"/>
              <a:pathLst>
                <a:path extrusionOk="0" fill="none" h="5908" w="5908">
                  <a:moveTo>
                    <a:pt x="2973" y="1"/>
                  </a:moveTo>
                  <a:lnTo>
                    <a:pt x="2973" y="1"/>
                  </a:lnTo>
                  <a:lnTo>
                    <a:pt x="3278" y="39"/>
                  </a:lnTo>
                  <a:lnTo>
                    <a:pt x="3545" y="77"/>
                  </a:lnTo>
                  <a:lnTo>
                    <a:pt x="3850" y="153"/>
                  </a:lnTo>
                  <a:lnTo>
                    <a:pt x="4117" y="229"/>
                  </a:lnTo>
                  <a:lnTo>
                    <a:pt x="4383" y="382"/>
                  </a:lnTo>
                  <a:lnTo>
                    <a:pt x="4612" y="496"/>
                  </a:lnTo>
                  <a:lnTo>
                    <a:pt x="4841" y="687"/>
                  </a:lnTo>
                  <a:lnTo>
                    <a:pt x="5031" y="877"/>
                  </a:lnTo>
                  <a:lnTo>
                    <a:pt x="5222" y="1068"/>
                  </a:lnTo>
                  <a:lnTo>
                    <a:pt x="5412" y="1296"/>
                  </a:lnTo>
                  <a:lnTo>
                    <a:pt x="5565" y="1563"/>
                  </a:lnTo>
                  <a:lnTo>
                    <a:pt x="5679" y="1792"/>
                  </a:lnTo>
                  <a:lnTo>
                    <a:pt x="5793" y="2097"/>
                  </a:lnTo>
                  <a:lnTo>
                    <a:pt x="5832" y="2363"/>
                  </a:lnTo>
                  <a:lnTo>
                    <a:pt x="5908" y="2668"/>
                  </a:lnTo>
                  <a:lnTo>
                    <a:pt x="5908" y="2973"/>
                  </a:lnTo>
                  <a:lnTo>
                    <a:pt x="5908" y="2973"/>
                  </a:lnTo>
                  <a:lnTo>
                    <a:pt x="5908" y="3240"/>
                  </a:lnTo>
                  <a:lnTo>
                    <a:pt x="5832" y="3545"/>
                  </a:lnTo>
                  <a:lnTo>
                    <a:pt x="5793" y="3850"/>
                  </a:lnTo>
                  <a:lnTo>
                    <a:pt x="5679" y="4116"/>
                  </a:lnTo>
                  <a:lnTo>
                    <a:pt x="5565" y="4345"/>
                  </a:lnTo>
                  <a:lnTo>
                    <a:pt x="5412" y="4612"/>
                  </a:lnTo>
                  <a:lnTo>
                    <a:pt x="5222" y="4841"/>
                  </a:lnTo>
                  <a:lnTo>
                    <a:pt x="5031" y="5031"/>
                  </a:lnTo>
                  <a:lnTo>
                    <a:pt x="4841" y="5222"/>
                  </a:lnTo>
                  <a:lnTo>
                    <a:pt x="4612" y="5412"/>
                  </a:lnTo>
                  <a:lnTo>
                    <a:pt x="4383" y="5527"/>
                  </a:lnTo>
                  <a:lnTo>
                    <a:pt x="4117" y="5679"/>
                  </a:lnTo>
                  <a:lnTo>
                    <a:pt x="3850" y="5755"/>
                  </a:lnTo>
                  <a:lnTo>
                    <a:pt x="3545" y="5831"/>
                  </a:lnTo>
                  <a:lnTo>
                    <a:pt x="3278" y="5870"/>
                  </a:lnTo>
                  <a:lnTo>
                    <a:pt x="2973" y="5908"/>
                  </a:lnTo>
                  <a:lnTo>
                    <a:pt x="2973" y="5908"/>
                  </a:lnTo>
                  <a:lnTo>
                    <a:pt x="2668" y="5870"/>
                  </a:lnTo>
                  <a:lnTo>
                    <a:pt x="2363" y="5831"/>
                  </a:lnTo>
                  <a:lnTo>
                    <a:pt x="2097" y="5755"/>
                  </a:lnTo>
                  <a:lnTo>
                    <a:pt x="1830" y="5679"/>
                  </a:lnTo>
                  <a:lnTo>
                    <a:pt x="1563" y="5527"/>
                  </a:lnTo>
                  <a:lnTo>
                    <a:pt x="1335" y="5412"/>
                  </a:lnTo>
                  <a:lnTo>
                    <a:pt x="1106" y="5222"/>
                  </a:lnTo>
                  <a:lnTo>
                    <a:pt x="877" y="5031"/>
                  </a:lnTo>
                  <a:lnTo>
                    <a:pt x="687" y="4841"/>
                  </a:lnTo>
                  <a:lnTo>
                    <a:pt x="534" y="4612"/>
                  </a:lnTo>
                  <a:lnTo>
                    <a:pt x="382" y="4345"/>
                  </a:lnTo>
                  <a:lnTo>
                    <a:pt x="267" y="4116"/>
                  </a:lnTo>
                  <a:lnTo>
                    <a:pt x="153" y="3850"/>
                  </a:lnTo>
                  <a:lnTo>
                    <a:pt x="77" y="3545"/>
                  </a:lnTo>
                  <a:lnTo>
                    <a:pt x="39" y="3240"/>
                  </a:lnTo>
                  <a:lnTo>
                    <a:pt x="1" y="2973"/>
                  </a:lnTo>
                  <a:lnTo>
                    <a:pt x="1" y="2973"/>
                  </a:lnTo>
                  <a:lnTo>
                    <a:pt x="39" y="2668"/>
                  </a:lnTo>
                  <a:lnTo>
                    <a:pt x="77" y="2363"/>
                  </a:lnTo>
                  <a:lnTo>
                    <a:pt x="153" y="2097"/>
                  </a:lnTo>
                  <a:lnTo>
                    <a:pt x="267" y="1792"/>
                  </a:lnTo>
                  <a:lnTo>
                    <a:pt x="382" y="1563"/>
                  </a:lnTo>
                  <a:lnTo>
                    <a:pt x="534" y="1296"/>
                  </a:lnTo>
                  <a:lnTo>
                    <a:pt x="687" y="1068"/>
                  </a:lnTo>
                  <a:lnTo>
                    <a:pt x="877" y="877"/>
                  </a:lnTo>
                  <a:lnTo>
                    <a:pt x="1106" y="687"/>
                  </a:lnTo>
                  <a:lnTo>
                    <a:pt x="1335" y="496"/>
                  </a:lnTo>
                  <a:lnTo>
                    <a:pt x="1563" y="382"/>
                  </a:lnTo>
                  <a:lnTo>
                    <a:pt x="1830" y="229"/>
                  </a:lnTo>
                  <a:lnTo>
                    <a:pt x="2097" y="153"/>
                  </a:lnTo>
                  <a:lnTo>
                    <a:pt x="2363" y="77"/>
                  </a:lnTo>
                  <a:lnTo>
                    <a:pt x="2668" y="39"/>
                  </a:lnTo>
                  <a:lnTo>
                    <a:pt x="2973" y="1"/>
                  </a:lnTo>
                  <a:lnTo>
                    <a:pt x="2973"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
            <p:cNvSpPr/>
            <p:nvPr/>
          </p:nvSpPr>
          <p:spPr>
            <a:xfrm>
              <a:off x="6024200" y="1336875"/>
              <a:ext cx="28600" cy="59100"/>
            </a:xfrm>
            <a:custGeom>
              <a:rect b="b" l="l" r="r" t="t"/>
              <a:pathLst>
                <a:path extrusionOk="0" fill="none" h="2364" w="1144">
                  <a:moveTo>
                    <a:pt x="0" y="1"/>
                  </a:moveTo>
                  <a:lnTo>
                    <a:pt x="0" y="1792"/>
                  </a:lnTo>
                  <a:lnTo>
                    <a:pt x="1143" y="236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55"/>
          <p:cNvGrpSpPr/>
          <p:nvPr/>
        </p:nvGrpSpPr>
        <p:grpSpPr>
          <a:xfrm>
            <a:off x="4689369" y="1811813"/>
            <a:ext cx="153387" cy="168629"/>
            <a:chOff x="5958450" y="1731325"/>
            <a:chExt cx="134350" cy="147700"/>
          </a:xfrm>
        </p:grpSpPr>
        <p:sp>
          <p:nvSpPr>
            <p:cNvPr id="1384" name="Google Shape;1384;p55"/>
            <p:cNvSpPr/>
            <p:nvPr/>
          </p:nvSpPr>
          <p:spPr>
            <a:xfrm>
              <a:off x="5960350" y="1731325"/>
              <a:ext cx="132450" cy="44800"/>
            </a:xfrm>
            <a:custGeom>
              <a:rect b="b" l="l" r="r" t="t"/>
              <a:pathLst>
                <a:path extrusionOk="0" fill="none" h="1792" w="5298">
                  <a:moveTo>
                    <a:pt x="2668" y="1"/>
                  </a:moveTo>
                  <a:lnTo>
                    <a:pt x="2668" y="1"/>
                  </a:lnTo>
                  <a:lnTo>
                    <a:pt x="3202" y="39"/>
                  </a:lnTo>
                  <a:lnTo>
                    <a:pt x="3697" y="77"/>
                  </a:lnTo>
                  <a:lnTo>
                    <a:pt x="4155" y="153"/>
                  </a:lnTo>
                  <a:lnTo>
                    <a:pt x="4536" y="267"/>
                  </a:lnTo>
                  <a:lnTo>
                    <a:pt x="4879" y="382"/>
                  </a:lnTo>
                  <a:lnTo>
                    <a:pt x="5107" y="534"/>
                  </a:lnTo>
                  <a:lnTo>
                    <a:pt x="5260" y="725"/>
                  </a:lnTo>
                  <a:lnTo>
                    <a:pt x="5298" y="801"/>
                  </a:lnTo>
                  <a:lnTo>
                    <a:pt x="5298" y="877"/>
                  </a:lnTo>
                  <a:lnTo>
                    <a:pt x="5298" y="877"/>
                  </a:lnTo>
                  <a:lnTo>
                    <a:pt x="5298" y="991"/>
                  </a:lnTo>
                  <a:lnTo>
                    <a:pt x="5260" y="1068"/>
                  </a:lnTo>
                  <a:lnTo>
                    <a:pt x="5107" y="1220"/>
                  </a:lnTo>
                  <a:lnTo>
                    <a:pt x="4879" y="1372"/>
                  </a:lnTo>
                  <a:lnTo>
                    <a:pt x="4536" y="1525"/>
                  </a:lnTo>
                  <a:lnTo>
                    <a:pt x="4155" y="1639"/>
                  </a:lnTo>
                  <a:lnTo>
                    <a:pt x="3697" y="1715"/>
                  </a:lnTo>
                  <a:lnTo>
                    <a:pt x="3202" y="1754"/>
                  </a:lnTo>
                  <a:lnTo>
                    <a:pt x="2668" y="1792"/>
                  </a:lnTo>
                  <a:lnTo>
                    <a:pt x="2668" y="1792"/>
                  </a:lnTo>
                  <a:lnTo>
                    <a:pt x="2135" y="1754"/>
                  </a:lnTo>
                  <a:lnTo>
                    <a:pt x="1639" y="1715"/>
                  </a:lnTo>
                  <a:lnTo>
                    <a:pt x="1182" y="1639"/>
                  </a:lnTo>
                  <a:lnTo>
                    <a:pt x="801" y="1525"/>
                  </a:lnTo>
                  <a:lnTo>
                    <a:pt x="458" y="1372"/>
                  </a:lnTo>
                  <a:lnTo>
                    <a:pt x="229" y="1220"/>
                  </a:lnTo>
                  <a:lnTo>
                    <a:pt x="77" y="1068"/>
                  </a:lnTo>
                  <a:lnTo>
                    <a:pt x="39" y="991"/>
                  </a:lnTo>
                  <a:lnTo>
                    <a:pt x="1" y="877"/>
                  </a:lnTo>
                  <a:lnTo>
                    <a:pt x="1" y="877"/>
                  </a:lnTo>
                  <a:lnTo>
                    <a:pt x="39" y="801"/>
                  </a:lnTo>
                  <a:lnTo>
                    <a:pt x="77" y="725"/>
                  </a:lnTo>
                  <a:lnTo>
                    <a:pt x="229" y="534"/>
                  </a:lnTo>
                  <a:lnTo>
                    <a:pt x="458" y="382"/>
                  </a:lnTo>
                  <a:lnTo>
                    <a:pt x="801" y="267"/>
                  </a:lnTo>
                  <a:lnTo>
                    <a:pt x="1182" y="153"/>
                  </a:lnTo>
                  <a:lnTo>
                    <a:pt x="1639" y="77"/>
                  </a:lnTo>
                  <a:lnTo>
                    <a:pt x="2135" y="39"/>
                  </a:lnTo>
                  <a:lnTo>
                    <a:pt x="2668" y="1"/>
                  </a:lnTo>
                  <a:lnTo>
                    <a:pt x="266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5"/>
            <p:cNvSpPr/>
            <p:nvPr/>
          </p:nvSpPr>
          <p:spPr>
            <a:xfrm>
              <a:off x="5960350" y="1804675"/>
              <a:ext cx="132450" cy="22900"/>
            </a:xfrm>
            <a:custGeom>
              <a:rect b="b" l="l" r="r" t="t"/>
              <a:pathLst>
                <a:path extrusionOk="0" fill="none" h="916" w="5298">
                  <a:moveTo>
                    <a:pt x="5298" y="1"/>
                  </a:moveTo>
                  <a:lnTo>
                    <a:pt x="5298" y="1"/>
                  </a:lnTo>
                  <a:lnTo>
                    <a:pt x="5298" y="115"/>
                  </a:lnTo>
                  <a:lnTo>
                    <a:pt x="5260" y="192"/>
                  </a:lnTo>
                  <a:lnTo>
                    <a:pt x="5107" y="344"/>
                  </a:lnTo>
                  <a:lnTo>
                    <a:pt x="4879" y="496"/>
                  </a:lnTo>
                  <a:lnTo>
                    <a:pt x="4536" y="649"/>
                  </a:lnTo>
                  <a:lnTo>
                    <a:pt x="4155" y="763"/>
                  </a:lnTo>
                  <a:lnTo>
                    <a:pt x="3697" y="839"/>
                  </a:lnTo>
                  <a:lnTo>
                    <a:pt x="3202" y="878"/>
                  </a:lnTo>
                  <a:lnTo>
                    <a:pt x="2668" y="916"/>
                  </a:lnTo>
                  <a:lnTo>
                    <a:pt x="2668" y="916"/>
                  </a:lnTo>
                  <a:lnTo>
                    <a:pt x="2135" y="878"/>
                  </a:lnTo>
                  <a:lnTo>
                    <a:pt x="1639" y="839"/>
                  </a:lnTo>
                  <a:lnTo>
                    <a:pt x="1182" y="763"/>
                  </a:lnTo>
                  <a:lnTo>
                    <a:pt x="801" y="649"/>
                  </a:lnTo>
                  <a:lnTo>
                    <a:pt x="458" y="496"/>
                  </a:lnTo>
                  <a:lnTo>
                    <a:pt x="229" y="344"/>
                  </a:lnTo>
                  <a:lnTo>
                    <a:pt x="77" y="192"/>
                  </a:lnTo>
                  <a:lnTo>
                    <a:pt x="39" y="115"/>
                  </a:ln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5"/>
            <p:cNvSpPr/>
            <p:nvPr/>
          </p:nvSpPr>
          <p:spPr>
            <a:xfrm>
              <a:off x="5958450" y="1753250"/>
              <a:ext cx="132450" cy="125775"/>
            </a:xfrm>
            <a:custGeom>
              <a:rect b="b" l="l" r="r" t="t"/>
              <a:pathLst>
                <a:path extrusionOk="0" fill="none" h="5031" w="5298">
                  <a:moveTo>
                    <a:pt x="0" y="0"/>
                  </a:moveTo>
                  <a:lnTo>
                    <a:pt x="0" y="4154"/>
                  </a:lnTo>
                  <a:lnTo>
                    <a:pt x="0" y="4154"/>
                  </a:lnTo>
                  <a:lnTo>
                    <a:pt x="0" y="4230"/>
                  </a:lnTo>
                  <a:lnTo>
                    <a:pt x="39" y="4306"/>
                  </a:lnTo>
                  <a:lnTo>
                    <a:pt x="229" y="4497"/>
                  </a:lnTo>
                  <a:lnTo>
                    <a:pt x="458" y="4649"/>
                  </a:lnTo>
                  <a:lnTo>
                    <a:pt x="763" y="4764"/>
                  </a:lnTo>
                  <a:lnTo>
                    <a:pt x="1182" y="4878"/>
                  </a:lnTo>
                  <a:lnTo>
                    <a:pt x="1601" y="4954"/>
                  </a:lnTo>
                  <a:lnTo>
                    <a:pt x="2135" y="4992"/>
                  </a:lnTo>
                  <a:lnTo>
                    <a:pt x="2668" y="5031"/>
                  </a:lnTo>
                  <a:lnTo>
                    <a:pt x="2668" y="5031"/>
                  </a:lnTo>
                  <a:lnTo>
                    <a:pt x="3202" y="4992"/>
                  </a:lnTo>
                  <a:lnTo>
                    <a:pt x="3697" y="4954"/>
                  </a:lnTo>
                  <a:lnTo>
                    <a:pt x="4154" y="4878"/>
                  </a:lnTo>
                  <a:lnTo>
                    <a:pt x="4536" y="4764"/>
                  </a:lnTo>
                  <a:lnTo>
                    <a:pt x="4840" y="4649"/>
                  </a:lnTo>
                  <a:lnTo>
                    <a:pt x="5107" y="4497"/>
                  </a:lnTo>
                  <a:lnTo>
                    <a:pt x="5260" y="4306"/>
                  </a:lnTo>
                  <a:lnTo>
                    <a:pt x="5298" y="4230"/>
                  </a:lnTo>
                  <a:lnTo>
                    <a:pt x="5298" y="4154"/>
                  </a:lnTo>
                  <a:lnTo>
                    <a:pt x="5298"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5"/>
          <p:cNvGrpSpPr/>
          <p:nvPr/>
        </p:nvGrpSpPr>
        <p:grpSpPr>
          <a:xfrm>
            <a:off x="4699159" y="2208868"/>
            <a:ext cx="134920" cy="168629"/>
            <a:chOff x="5967025" y="2155300"/>
            <a:chExt cx="118175" cy="147700"/>
          </a:xfrm>
        </p:grpSpPr>
        <p:sp>
          <p:nvSpPr>
            <p:cNvPr id="1388" name="Google Shape;1388;p55"/>
            <p:cNvSpPr/>
            <p:nvPr/>
          </p:nvSpPr>
          <p:spPr>
            <a:xfrm>
              <a:off x="5967025" y="2155300"/>
              <a:ext cx="118175" cy="102925"/>
            </a:xfrm>
            <a:custGeom>
              <a:rect b="b" l="l" r="r" t="t"/>
              <a:pathLst>
                <a:path extrusionOk="0" fill="none" h="4117" w="4727">
                  <a:moveTo>
                    <a:pt x="0" y="3850"/>
                  </a:moveTo>
                  <a:lnTo>
                    <a:pt x="0" y="3850"/>
                  </a:lnTo>
                  <a:lnTo>
                    <a:pt x="39" y="3773"/>
                  </a:lnTo>
                  <a:lnTo>
                    <a:pt x="267" y="3697"/>
                  </a:lnTo>
                  <a:lnTo>
                    <a:pt x="610" y="3583"/>
                  </a:lnTo>
                  <a:lnTo>
                    <a:pt x="877" y="3545"/>
                  </a:lnTo>
                  <a:lnTo>
                    <a:pt x="1182" y="3545"/>
                  </a:lnTo>
                  <a:lnTo>
                    <a:pt x="1182" y="3545"/>
                  </a:lnTo>
                  <a:lnTo>
                    <a:pt x="1487" y="3545"/>
                  </a:lnTo>
                  <a:lnTo>
                    <a:pt x="1792" y="3621"/>
                  </a:lnTo>
                  <a:lnTo>
                    <a:pt x="2363" y="3850"/>
                  </a:lnTo>
                  <a:lnTo>
                    <a:pt x="2897" y="4040"/>
                  </a:lnTo>
                  <a:lnTo>
                    <a:pt x="3202" y="4116"/>
                  </a:lnTo>
                  <a:lnTo>
                    <a:pt x="3545" y="4116"/>
                  </a:lnTo>
                  <a:lnTo>
                    <a:pt x="3545" y="4116"/>
                  </a:lnTo>
                  <a:lnTo>
                    <a:pt x="3850" y="4116"/>
                  </a:lnTo>
                  <a:lnTo>
                    <a:pt x="4078" y="4078"/>
                  </a:lnTo>
                  <a:lnTo>
                    <a:pt x="4459" y="3964"/>
                  </a:lnTo>
                  <a:lnTo>
                    <a:pt x="4650" y="3888"/>
                  </a:lnTo>
                  <a:lnTo>
                    <a:pt x="4726" y="3850"/>
                  </a:lnTo>
                  <a:lnTo>
                    <a:pt x="4726" y="305"/>
                  </a:lnTo>
                  <a:lnTo>
                    <a:pt x="4726" y="305"/>
                  </a:lnTo>
                  <a:lnTo>
                    <a:pt x="4650" y="343"/>
                  </a:lnTo>
                  <a:lnTo>
                    <a:pt x="4459" y="458"/>
                  </a:lnTo>
                  <a:lnTo>
                    <a:pt x="4078" y="534"/>
                  </a:lnTo>
                  <a:lnTo>
                    <a:pt x="3850" y="572"/>
                  </a:lnTo>
                  <a:lnTo>
                    <a:pt x="3545" y="610"/>
                  </a:lnTo>
                  <a:lnTo>
                    <a:pt x="3545" y="610"/>
                  </a:lnTo>
                  <a:lnTo>
                    <a:pt x="3202" y="572"/>
                  </a:lnTo>
                  <a:lnTo>
                    <a:pt x="2897" y="496"/>
                  </a:lnTo>
                  <a:lnTo>
                    <a:pt x="2363" y="305"/>
                  </a:lnTo>
                  <a:lnTo>
                    <a:pt x="1792" y="77"/>
                  </a:lnTo>
                  <a:lnTo>
                    <a:pt x="1487" y="39"/>
                  </a:lnTo>
                  <a:lnTo>
                    <a:pt x="1182" y="0"/>
                  </a:lnTo>
                  <a:lnTo>
                    <a:pt x="1182" y="0"/>
                  </a:lnTo>
                  <a:lnTo>
                    <a:pt x="877" y="0"/>
                  </a:lnTo>
                  <a:lnTo>
                    <a:pt x="610" y="39"/>
                  </a:lnTo>
                  <a:lnTo>
                    <a:pt x="267" y="153"/>
                  </a:lnTo>
                  <a:lnTo>
                    <a:pt x="39" y="267"/>
                  </a:lnTo>
                  <a:lnTo>
                    <a:pt x="0" y="305"/>
                  </a:lnTo>
                  <a:lnTo>
                    <a:pt x="0" y="385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5"/>
            <p:cNvSpPr/>
            <p:nvPr/>
          </p:nvSpPr>
          <p:spPr>
            <a:xfrm>
              <a:off x="5967025" y="2251525"/>
              <a:ext cx="25" cy="51475"/>
            </a:xfrm>
            <a:custGeom>
              <a:rect b="b" l="l" r="r" t="t"/>
              <a:pathLst>
                <a:path extrusionOk="0" fill="none" h="2059" w="1">
                  <a:moveTo>
                    <a:pt x="0" y="2059"/>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5"/>
          <p:cNvGrpSpPr/>
          <p:nvPr/>
        </p:nvGrpSpPr>
        <p:grpSpPr>
          <a:xfrm>
            <a:off x="4681748" y="2597217"/>
            <a:ext cx="168629" cy="168629"/>
            <a:chOff x="5951775" y="2571650"/>
            <a:chExt cx="147700" cy="147700"/>
          </a:xfrm>
        </p:grpSpPr>
        <p:sp>
          <p:nvSpPr>
            <p:cNvPr id="1391" name="Google Shape;1391;p55"/>
            <p:cNvSpPr/>
            <p:nvPr/>
          </p:nvSpPr>
          <p:spPr>
            <a:xfrm>
              <a:off x="5951775" y="2571650"/>
              <a:ext cx="147700" cy="147700"/>
            </a:xfrm>
            <a:custGeom>
              <a:rect b="b" l="l" r="r" t="t"/>
              <a:pathLst>
                <a:path extrusionOk="0" fill="none" h="5908" w="5908">
                  <a:moveTo>
                    <a:pt x="2973" y="1"/>
                  </a:moveTo>
                  <a:lnTo>
                    <a:pt x="2973" y="1"/>
                  </a:lnTo>
                  <a:lnTo>
                    <a:pt x="3278" y="39"/>
                  </a:lnTo>
                  <a:lnTo>
                    <a:pt x="3545" y="77"/>
                  </a:lnTo>
                  <a:lnTo>
                    <a:pt x="3850" y="153"/>
                  </a:lnTo>
                  <a:lnTo>
                    <a:pt x="4117" y="229"/>
                  </a:lnTo>
                  <a:lnTo>
                    <a:pt x="4383" y="382"/>
                  </a:lnTo>
                  <a:lnTo>
                    <a:pt x="4612" y="496"/>
                  </a:lnTo>
                  <a:lnTo>
                    <a:pt x="4841" y="686"/>
                  </a:lnTo>
                  <a:lnTo>
                    <a:pt x="5031" y="877"/>
                  </a:lnTo>
                  <a:lnTo>
                    <a:pt x="5222" y="1068"/>
                  </a:lnTo>
                  <a:lnTo>
                    <a:pt x="5412" y="1296"/>
                  </a:lnTo>
                  <a:lnTo>
                    <a:pt x="5565" y="1563"/>
                  </a:lnTo>
                  <a:lnTo>
                    <a:pt x="5679" y="1792"/>
                  </a:lnTo>
                  <a:lnTo>
                    <a:pt x="5793" y="2058"/>
                  </a:lnTo>
                  <a:lnTo>
                    <a:pt x="5832" y="2363"/>
                  </a:lnTo>
                  <a:lnTo>
                    <a:pt x="5908" y="2668"/>
                  </a:lnTo>
                  <a:lnTo>
                    <a:pt x="5908" y="2935"/>
                  </a:lnTo>
                  <a:lnTo>
                    <a:pt x="5908" y="2935"/>
                  </a:lnTo>
                  <a:lnTo>
                    <a:pt x="5908" y="3240"/>
                  </a:lnTo>
                  <a:lnTo>
                    <a:pt x="5832" y="3545"/>
                  </a:lnTo>
                  <a:lnTo>
                    <a:pt x="5793" y="3812"/>
                  </a:lnTo>
                  <a:lnTo>
                    <a:pt x="5679" y="4116"/>
                  </a:lnTo>
                  <a:lnTo>
                    <a:pt x="5565" y="4345"/>
                  </a:lnTo>
                  <a:lnTo>
                    <a:pt x="5412" y="4612"/>
                  </a:lnTo>
                  <a:lnTo>
                    <a:pt x="5222" y="4840"/>
                  </a:lnTo>
                  <a:lnTo>
                    <a:pt x="5031" y="5031"/>
                  </a:lnTo>
                  <a:lnTo>
                    <a:pt x="4841" y="5222"/>
                  </a:lnTo>
                  <a:lnTo>
                    <a:pt x="4612" y="5412"/>
                  </a:lnTo>
                  <a:lnTo>
                    <a:pt x="4383" y="5526"/>
                  </a:lnTo>
                  <a:lnTo>
                    <a:pt x="4117" y="5679"/>
                  </a:lnTo>
                  <a:lnTo>
                    <a:pt x="3850" y="5755"/>
                  </a:lnTo>
                  <a:lnTo>
                    <a:pt x="3545" y="5831"/>
                  </a:lnTo>
                  <a:lnTo>
                    <a:pt x="3278" y="5869"/>
                  </a:lnTo>
                  <a:lnTo>
                    <a:pt x="2973" y="5908"/>
                  </a:lnTo>
                  <a:lnTo>
                    <a:pt x="2973" y="5908"/>
                  </a:lnTo>
                  <a:lnTo>
                    <a:pt x="2668" y="5869"/>
                  </a:lnTo>
                  <a:lnTo>
                    <a:pt x="2363" y="5831"/>
                  </a:lnTo>
                  <a:lnTo>
                    <a:pt x="2097" y="5755"/>
                  </a:lnTo>
                  <a:lnTo>
                    <a:pt x="1830" y="5679"/>
                  </a:lnTo>
                  <a:lnTo>
                    <a:pt x="1563" y="5526"/>
                  </a:lnTo>
                  <a:lnTo>
                    <a:pt x="1335" y="5412"/>
                  </a:lnTo>
                  <a:lnTo>
                    <a:pt x="1106" y="5222"/>
                  </a:lnTo>
                  <a:lnTo>
                    <a:pt x="877" y="5031"/>
                  </a:lnTo>
                  <a:lnTo>
                    <a:pt x="687" y="4840"/>
                  </a:lnTo>
                  <a:lnTo>
                    <a:pt x="534" y="4612"/>
                  </a:lnTo>
                  <a:lnTo>
                    <a:pt x="382" y="4345"/>
                  </a:lnTo>
                  <a:lnTo>
                    <a:pt x="267" y="4116"/>
                  </a:lnTo>
                  <a:lnTo>
                    <a:pt x="153" y="3812"/>
                  </a:lnTo>
                  <a:lnTo>
                    <a:pt x="77" y="3545"/>
                  </a:lnTo>
                  <a:lnTo>
                    <a:pt x="39" y="3240"/>
                  </a:lnTo>
                  <a:lnTo>
                    <a:pt x="1" y="2935"/>
                  </a:lnTo>
                  <a:lnTo>
                    <a:pt x="1" y="2935"/>
                  </a:lnTo>
                  <a:lnTo>
                    <a:pt x="39" y="2668"/>
                  </a:lnTo>
                  <a:lnTo>
                    <a:pt x="77" y="2363"/>
                  </a:lnTo>
                  <a:lnTo>
                    <a:pt x="153" y="2058"/>
                  </a:lnTo>
                  <a:lnTo>
                    <a:pt x="267" y="1792"/>
                  </a:lnTo>
                  <a:lnTo>
                    <a:pt x="382" y="1563"/>
                  </a:lnTo>
                  <a:lnTo>
                    <a:pt x="534" y="1296"/>
                  </a:lnTo>
                  <a:lnTo>
                    <a:pt x="687" y="1068"/>
                  </a:lnTo>
                  <a:lnTo>
                    <a:pt x="877" y="877"/>
                  </a:lnTo>
                  <a:lnTo>
                    <a:pt x="1106" y="686"/>
                  </a:lnTo>
                  <a:lnTo>
                    <a:pt x="1335" y="496"/>
                  </a:lnTo>
                  <a:lnTo>
                    <a:pt x="1563" y="382"/>
                  </a:lnTo>
                  <a:lnTo>
                    <a:pt x="1830" y="229"/>
                  </a:lnTo>
                  <a:lnTo>
                    <a:pt x="2097" y="153"/>
                  </a:lnTo>
                  <a:lnTo>
                    <a:pt x="2363" y="77"/>
                  </a:lnTo>
                  <a:lnTo>
                    <a:pt x="2668" y="39"/>
                  </a:lnTo>
                  <a:lnTo>
                    <a:pt x="2973" y="1"/>
                  </a:lnTo>
                  <a:lnTo>
                    <a:pt x="2973"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5"/>
            <p:cNvSpPr/>
            <p:nvPr/>
          </p:nvSpPr>
          <p:spPr>
            <a:xfrm>
              <a:off x="6024200" y="2642150"/>
              <a:ext cx="25" cy="29575"/>
            </a:xfrm>
            <a:custGeom>
              <a:rect b="b" l="l" r="r" t="t"/>
              <a:pathLst>
                <a:path extrusionOk="0" fill="none" h="1183" w="1">
                  <a:moveTo>
                    <a:pt x="0" y="1182"/>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5"/>
            <p:cNvSpPr/>
            <p:nvPr/>
          </p:nvSpPr>
          <p:spPr>
            <a:xfrm>
              <a:off x="6026100" y="2616425"/>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55"/>
          <p:cNvGrpSpPr/>
          <p:nvPr/>
        </p:nvGrpSpPr>
        <p:grpSpPr>
          <a:xfrm>
            <a:off x="4674127" y="2977945"/>
            <a:ext cx="184955" cy="184955"/>
            <a:chOff x="5945100" y="2981325"/>
            <a:chExt cx="162000" cy="162000"/>
          </a:xfrm>
        </p:grpSpPr>
        <p:sp>
          <p:nvSpPr>
            <p:cNvPr id="1395" name="Google Shape;1395;p55"/>
            <p:cNvSpPr/>
            <p:nvPr/>
          </p:nvSpPr>
          <p:spPr>
            <a:xfrm>
              <a:off x="5945100" y="2981325"/>
              <a:ext cx="162000" cy="162000"/>
            </a:xfrm>
            <a:custGeom>
              <a:rect b="b" l="l" r="r" t="t"/>
              <a:pathLst>
                <a:path extrusionOk="0" fill="none" h="6480" w="6480">
                  <a:moveTo>
                    <a:pt x="1" y="1"/>
                  </a:moveTo>
                  <a:lnTo>
                    <a:pt x="6480" y="647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5"/>
            <p:cNvSpPr/>
            <p:nvPr/>
          </p:nvSpPr>
          <p:spPr>
            <a:xfrm>
              <a:off x="6001325" y="3039450"/>
              <a:ext cx="38125" cy="44800"/>
            </a:xfrm>
            <a:custGeom>
              <a:rect b="b" l="l" r="r" t="t"/>
              <a:pathLst>
                <a:path extrusionOk="0" fill="none" h="1792" w="1525">
                  <a:moveTo>
                    <a:pt x="0" y="1"/>
                  </a:moveTo>
                  <a:lnTo>
                    <a:pt x="0" y="877"/>
                  </a:lnTo>
                  <a:lnTo>
                    <a:pt x="0" y="877"/>
                  </a:lnTo>
                  <a:lnTo>
                    <a:pt x="38" y="1106"/>
                  </a:lnTo>
                  <a:lnTo>
                    <a:pt x="115" y="1296"/>
                  </a:lnTo>
                  <a:lnTo>
                    <a:pt x="229" y="1487"/>
                  </a:lnTo>
                  <a:lnTo>
                    <a:pt x="420" y="1639"/>
                  </a:lnTo>
                  <a:lnTo>
                    <a:pt x="420" y="1639"/>
                  </a:lnTo>
                  <a:lnTo>
                    <a:pt x="572" y="1715"/>
                  </a:lnTo>
                  <a:lnTo>
                    <a:pt x="686" y="1754"/>
                  </a:lnTo>
                  <a:lnTo>
                    <a:pt x="839" y="1792"/>
                  </a:lnTo>
                  <a:lnTo>
                    <a:pt x="991" y="1792"/>
                  </a:lnTo>
                  <a:lnTo>
                    <a:pt x="1144" y="1754"/>
                  </a:lnTo>
                  <a:lnTo>
                    <a:pt x="1296" y="1677"/>
                  </a:lnTo>
                  <a:lnTo>
                    <a:pt x="1410" y="1601"/>
                  </a:lnTo>
                  <a:lnTo>
                    <a:pt x="1525" y="152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5"/>
            <p:cNvSpPr/>
            <p:nvPr/>
          </p:nvSpPr>
          <p:spPr>
            <a:xfrm>
              <a:off x="6002275" y="2981325"/>
              <a:ext cx="43850" cy="58150"/>
            </a:xfrm>
            <a:custGeom>
              <a:rect b="b" l="l" r="r" t="t"/>
              <a:pathLst>
                <a:path extrusionOk="0" fill="none" h="2326" w="1754">
                  <a:moveTo>
                    <a:pt x="1754" y="2326"/>
                  </a:moveTo>
                  <a:lnTo>
                    <a:pt x="1754" y="915"/>
                  </a:lnTo>
                  <a:lnTo>
                    <a:pt x="1754" y="915"/>
                  </a:lnTo>
                  <a:lnTo>
                    <a:pt x="1715" y="611"/>
                  </a:lnTo>
                  <a:lnTo>
                    <a:pt x="1601" y="382"/>
                  </a:lnTo>
                  <a:lnTo>
                    <a:pt x="1411" y="153"/>
                  </a:lnTo>
                  <a:lnTo>
                    <a:pt x="1296" y="77"/>
                  </a:lnTo>
                  <a:lnTo>
                    <a:pt x="1144" y="39"/>
                  </a:lnTo>
                  <a:lnTo>
                    <a:pt x="1144" y="39"/>
                  </a:lnTo>
                  <a:lnTo>
                    <a:pt x="953" y="1"/>
                  </a:lnTo>
                  <a:lnTo>
                    <a:pt x="763" y="1"/>
                  </a:lnTo>
                  <a:lnTo>
                    <a:pt x="572" y="39"/>
                  </a:lnTo>
                  <a:lnTo>
                    <a:pt x="420" y="115"/>
                  </a:lnTo>
                  <a:lnTo>
                    <a:pt x="267" y="229"/>
                  </a:lnTo>
                  <a:lnTo>
                    <a:pt x="153" y="344"/>
                  </a:lnTo>
                  <a:lnTo>
                    <a:pt x="39" y="496"/>
                  </a:lnTo>
                  <a:lnTo>
                    <a:pt x="0" y="68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5"/>
            <p:cNvSpPr/>
            <p:nvPr/>
          </p:nvSpPr>
          <p:spPr>
            <a:xfrm>
              <a:off x="5971775" y="3047075"/>
              <a:ext cx="88650" cy="66725"/>
            </a:xfrm>
            <a:custGeom>
              <a:rect b="b" l="l" r="r" t="t"/>
              <a:pathLst>
                <a:path extrusionOk="0" fill="none" h="2669" w="3546">
                  <a:moveTo>
                    <a:pt x="3545" y="2058"/>
                  </a:moveTo>
                  <a:lnTo>
                    <a:pt x="3545" y="2058"/>
                  </a:lnTo>
                  <a:lnTo>
                    <a:pt x="3240" y="2325"/>
                  </a:lnTo>
                  <a:lnTo>
                    <a:pt x="2859" y="2516"/>
                  </a:lnTo>
                  <a:lnTo>
                    <a:pt x="2478" y="2630"/>
                  </a:lnTo>
                  <a:lnTo>
                    <a:pt x="2097" y="2668"/>
                  </a:lnTo>
                  <a:lnTo>
                    <a:pt x="1716" y="2630"/>
                  </a:lnTo>
                  <a:lnTo>
                    <a:pt x="1335" y="2516"/>
                  </a:lnTo>
                  <a:lnTo>
                    <a:pt x="954" y="2325"/>
                  </a:lnTo>
                  <a:lnTo>
                    <a:pt x="649" y="2096"/>
                  </a:lnTo>
                  <a:lnTo>
                    <a:pt x="649" y="2096"/>
                  </a:lnTo>
                  <a:lnTo>
                    <a:pt x="382" y="1753"/>
                  </a:lnTo>
                  <a:lnTo>
                    <a:pt x="192" y="1410"/>
                  </a:lnTo>
                  <a:lnTo>
                    <a:pt x="39" y="991"/>
                  </a:lnTo>
                  <a:lnTo>
                    <a:pt x="1" y="610"/>
                  </a:ln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5"/>
            <p:cNvSpPr/>
            <p:nvPr/>
          </p:nvSpPr>
          <p:spPr>
            <a:xfrm>
              <a:off x="6074675" y="3047075"/>
              <a:ext cx="975" cy="23850"/>
            </a:xfrm>
            <a:custGeom>
              <a:rect b="b" l="l" r="r" t="t"/>
              <a:pathLst>
                <a:path extrusionOk="0" fill="none" h="954" w="39">
                  <a:moveTo>
                    <a:pt x="39" y="0"/>
                  </a:moveTo>
                  <a:lnTo>
                    <a:pt x="39" y="610"/>
                  </a:lnTo>
                  <a:lnTo>
                    <a:pt x="39" y="610"/>
                  </a:lnTo>
                  <a:lnTo>
                    <a:pt x="1" y="95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5"/>
            <p:cNvSpPr/>
            <p:nvPr/>
          </p:nvSpPr>
          <p:spPr>
            <a:xfrm>
              <a:off x="6024200" y="3113775"/>
              <a:ext cx="25" cy="29550"/>
            </a:xfrm>
            <a:custGeom>
              <a:rect b="b" l="l" r="r" t="t"/>
              <a:pathLst>
                <a:path extrusionOk="0" fill="none" h="1182" w="1">
                  <a:moveTo>
                    <a:pt x="0" y="0"/>
                  </a:moveTo>
                  <a:lnTo>
                    <a:pt x="0" y="118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5"/>
            <p:cNvSpPr/>
            <p:nvPr/>
          </p:nvSpPr>
          <p:spPr>
            <a:xfrm>
              <a:off x="5994650" y="3143300"/>
              <a:ext cx="58150" cy="25"/>
            </a:xfrm>
            <a:custGeom>
              <a:rect b="b" l="l" r="r" t="t"/>
              <a:pathLst>
                <a:path extrusionOk="0" fill="none" h="1" w="2326">
                  <a:moveTo>
                    <a:pt x="1" y="0"/>
                  </a:moveTo>
                  <a:lnTo>
                    <a:pt x="2325"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55"/>
          <p:cNvGrpSpPr/>
          <p:nvPr/>
        </p:nvGrpSpPr>
        <p:grpSpPr>
          <a:xfrm>
            <a:off x="4681748" y="3407652"/>
            <a:ext cx="168629" cy="118594"/>
            <a:chOff x="5951775" y="3433900"/>
            <a:chExt cx="147700" cy="103875"/>
          </a:xfrm>
        </p:grpSpPr>
        <p:sp>
          <p:nvSpPr>
            <p:cNvPr id="1403" name="Google Shape;1403;p55"/>
            <p:cNvSpPr/>
            <p:nvPr/>
          </p:nvSpPr>
          <p:spPr>
            <a:xfrm>
              <a:off x="6010850" y="3471050"/>
              <a:ext cx="29550" cy="29550"/>
            </a:xfrm>
            <a:custGeom>
              <a:rect b="b" l="l" r="r" t="t"/>
              <a:pathLst>
                <a:path extrusionOk="0" fill="none" h="1182" w="1182">
                  <a:moveTo>
                    <a:pt x="610" y="0"/>
                  </a:moveTo>
                  <a:lnTo>
                    <a:pt x="610" y="0"/>
                  </a:lnTo>
                  <a:lnTo>
                    <a:pt x="725" y="0"/>
                  </a:lnTo>
                  <a:lnTo>
                    <a:pt x="839" y="38"/>
                  </a:lnTo>
                  <a:lnTo>
                    <a:pt x="1029" y="191"/>
                  </a:lnTo>
                  <a:lnTo>
                    <a:pt x="1144" y="381"/>
                  </a:lnTo>
                  <a:lnTo>
                    <a:pt x="1182" y="458"/>
                  </a:lnTo>
                  <a:lnTo>
                    <a:pt x="1182" y="610"/>
                  </a:lnTo>
                  <a:lnTo>
                    <a:pt x="1182" y="610"/>
                  </a:lnTo>
                  <a:lnTo>
                    <a:pt x="1182" y="724"/>
                  </a:lnTo>
                  <a:lnTo>
                    <a:pt x="1144" y="839"/>
                  </a:lnTo>
                  <a:lnTo>
                    <a:pt x="1029" y="991"/>
                  </a:lnTo>
                  <a:lnTo>
                    <a:pt x="839" y="1144"/>
                  </a:lnTo>
                  <a:lnTo>
                    <a:pt x="725" y="1182"/>
                  </a:lnTo>
                  <a:lnTo>
                    <a:pt x="610" y="1182"/>
                  </a:lnTo>
                  <a:lnTo>
                    <a:pt x="610" y="1182"/>
                  </a:lnTo>
                  <a:lnTo>
                    <a:pt x="496" y="1182"/>
                  </a:lnTo>
                  <a:lnTo>
                    <a:pt x="382" y="1144"/>
                  </a:lnTo>
                  <a:lnTo>
                    <a:pt x="191" y="991"/>
                  </a:lnTo>
                  <a:lnTo>
                    <a:pt x="77" y="839"/>
                  </a:lnTo>
                  <a:lnTo>
                    <a:pt x="39" y="724"/>
                  </a:lnTo>
                  <a:lnTo>
                    <a:pt x="0" y="610"/>
                  </a:lnTo>
                  <a:lnTo>
                    <a:pt x="0" y="610"/>
                  </a:lnTo>
                  <a:lnTo>
                    <a:pt x="39" y="458"/>
                  </a:lnTo>
                  <a:lnTo>
                    <a:pt x="77" y="381"/>
                  </a:lnTo>
                  <a:lnTo>
                    <a:pt x="191" y="191"/>
                  </a:lnTo>
                  <a:lnTo>
                    <a:pt x="382" y="38"/>
                  </a:lnTo>
                  <a:lnTo>
                    <a:pt x="496" y="0"/>
                  </a:lnTo>
                  <a:lnTo>
                    <a:pt x="610" y="0"/>
                  </a:lnTo>
                  <a:lnTo>
                    <a:pt x="61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5"/>
            <p:cNvSpPr/>
            <p:nvPr/>
          </p:nvSpPr>
          <p:spPr>
            <a:xfrm>
              <a:off x="6057525" y="3454850"/>
              <a:ext cx="12425" cy="61950"/>
            </a:xfrm>
            <a:custGeom>
              <a:rect b="b" l="l" r="r" t="t"/>
              <a:pathLst>
                <a:path extrusionOk="0" fill="none" h="2478" w="497">
                  <a:moveTo>
                    <a:pt x="1" y="0"/>
                  </a:moveTo>
                  <a:lnTo>
                    <a:pt x="1" y="0"/>
                  </a:lnTo>
                  <a:lnTo>
                    <a:pt x="191" y="267"/>
                  </a:lnTo>
                  <a:lnTo>
                    <a:pt x="382" y="572"/>
                  </a:lnTo>
                  <a:lnTo>
                    <a:pt x="458" y="915"/>
                  </a:lnTo>
                  <a:lnTo>
                    <a:pt x="496" y="1258"/>
                  </a:lnTo>
                  <a:lnTo>
                    <a:pt x="458" y="1563"/>
                  </a:lnTo>
                  <a:lnTo>
                    <a:pt x="382" y="1906"/>
                  </a:lnTo>
                  <a:lnTo>
                    <a:pt x="191" y="2211"/>
                  </a:lnTo>
                  <a:lnTo>
                    <a:pt x="1" y="2478"/>
                  </a:lnTo>
                  <a:lnTo>
                    <a:pt x="1" y="2478"/>
                  </a:lnTo>
                  <a:lnTo>
                    <a:pt x="1" y="247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5"/>
            <p:cNvSpPr/>
            <p:nvPr/>
          </p:nvSpPr>
          <p:spPr>
            <a:xfrm>
              <a:off x="5981325" y="3454850"/>
              <a:ext cx="13350" cy="61950"/>
            </a:xfrm>
            <a:custGeom>
              <a:rect b="b" l="l" r="r" t="t"/>
              <a:pathLst>
                <a:path extrusionOk="0" fill="none" h="2478" w="534">
                  <a:moveTo>
                    <a:pt x="534" y="2478"/>
                  </a:moveTo>
                  <a:lnTo>
                    <a:pt x="534" y="2478"/>
                  </a:lnTo>
                  <a:lnTo>
                    <a:pt x="305" y="2211"/>
                  </a:lnTo>
                  <a:lnTo>
                    <a:pt x="153" y="1906"/>
                  </a:lnTo>
                  <a:lnTo>
                    <a:pt x="38" y="1563"/>
                  </a:lnTo>
                  <a:lnTo>
                    <a:pt x="0" y="1258"/>
                  </a:lnTo>
                  <a:lnTo>
                    <a:pt x="38" y="915"/>
                  </a:lnTo>
                  <a:lnTo>
                    <a:pt x="153" y="572"/>
                  </a:lnTo>
                  <a:lnTo>
                    <a:pt x="305" y="267"/>
                  </a:lnTo>
                  <a:lnTo>
                    <a:pt x="534" y="0"/>
                  </a:lnTo>
                  <a:lnTo>
                    <a:pt x="534" y="0"/>
                  </a:lnTo>
                  <a:lnTo>
                    <a:pt x="534"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5"/>
            <p:cNvSpPr/>
            <p:nvPr/>
          </p:nvSpPr>
          <p:spPr>
            <a:xfrm>
              <a:off x="6077550" y="3433900"/>
              <a:ext cx="21925" cy="103875"/>
            </a:xfrm>
            <a:custGeom>
              <a:rect b="b" l="l" r="r" t="t"/>
              <a:pathLst>
                <a:path extrusionOk="0" fill="none" h="4155" w="877">
                  <a:moveTo>
                    <a:pt x="0" y="0"/>
                  </a:moveTo>
                  <a:lnTo>
                    <a:pt x="0" y="0"/>
                  </a:lnTo>
                  <a:lnTo>
                    <a:pt x="229" y="229"/>
                  </a:lnTo>
                  <a:lnTo>
                    <a:pt x="381" y="457"/>
                  </a:lnTo>
                  <a:lnTo>
                    <a:pt x="534" y="724"/>
                  </a:lnTo>
                  <a:lnTo>
                    <a:pt x="648" y="953"/>
                  </a:lnTo>
                  <a:lnTo>
                    <a:pt x="762" y="1258"/>
                  </a:lnTo>
                  <a:lnTo>
                    <a:pt x="839" y="1524"/>
                  </a:lnTo>
                  <a:lnTo>
                    <a:pt x="877" y="1791"/>
                  </a:lnTo>
                  <a:lnTo>
                    <a:pt x="877" y="2096"/>
                  </a:lnTo>
                  <a:lnTo>
                    <a:pt x="877" y="2363"/>
                  </a:lnTo>
                  <a:lnTo>
                    <a:pt x="839" y="2630"/>
                  </a:lnTo>
                  <a:lnTo>
                    <a:pt x="762" y="2935"/>
                  </a:lnTo>
                  <a:lnTo>
                    <a:pt x="648" y="3201"/>
                  </a:lnTo>
                  <a:lnTo>
                    <a:pt x="534" y="3430"/>
                  </a:lnTo>
                  <a:lnTo>
                    <a:pt x="381" y="3697"/>
                  </a:lnTo>
                  <a:lnTo>
                    <a:pt x="229" y="3925"/>
                  </a:lnTo>
                  <a:lnTo>
                    <a:pt x="0" y="415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5"/>
            <p:cNvSpPr/>
            <p:nvPr/>
          </p:nvSpPr>
          <p:spPr>
            <a:xfrm>
              <a:off x="5951775" y="3433900"/>
              <a:ext cx="21950" cy="103875"/>
            </a:xfrm>
            <a:custGeom>
              <a:rect b="b" l="l" r="r" t="t"/>
              <a:pathLst>
                <a:path extrusionOk="0" fill="none" h="4155" w="878">
                  <a:moveTo>
                    <a:pt x="877" y="4154"/>
                  </a:moveTo>
                  <a:lnTo>
                    <a:pt x="877" y="4154"/>
                  </a:lnTo>
                  <a:lnTo>
                    <a:pt x="687" y="3925"/>
                  </a:lnTo>
                  <a:lnTo>
                    <a:pt x="496" y="3697"/>
                  </a:lnTo>
                  <a:lnTo>
                    <a:pt x="344" y="3430"/>
                  </a:lnTo>
                  <a:lnTo>
                    <a:pt x="229" y="3201"/>
                  </a:lnTo>
                  <a:lnTo>
                    <a:pt x="153" y="2935"/>
                  </a:lnTo>
                  <a:lnTo>
                    <a:pt x="77" y="2630"/>
                  </a:lnTo>
                  <a:lnTo>
                    <a:pt x="39" y="2363"/>
                  </a:lnTo>
                  <a:lnTo>
                    <a:pt x="1" y="2096"/>
                  </a:lnTo>
                  <a:lnTo>
                    <a:pt x="39" y="1791"/>
                  </a:lnTo>
                  <a:lnTo>
                    <a:pt x="77" y="1524"/>
                  </a:lnTo>
                  <a:lnTo>
                    <a:pt x="153" y="1258"/>
                  </a:lnTo>
                  <a:lnTo>
                    <a:pt x="229" y="953"/>
                  </a:lnTo>
                  <a:lnTo>
                    <a:pt x="344" y="724"/>
                  </a:lnTo>
                  <a:lnTo>
                    <a:pt x="496" y="457"/>
                  </a:lnTo>
                  <a:lnTo>
                    <a:pt x="687" y="229"/>
                  </a:lnTo>
                  <a:lnTo>
                    <a:pt x="877"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5"/>
          <p:cNvGrpSpPr/>
          <p:nvPr/>
        </p:nvGrpSpPr>
        <p:grpSpPr>
          <a:xfrm>
            <a:off x="4699159" y="3779674"/>
            <a:ext cx="134920" cy="168629"/>
            <a:chOff x="5967025" y="3835950"/>
            <a:chExt cx="118175" cy="147700"/>
          </a:xfrm>
        </p:grpSpPr>
        <p:sp>
          <p:nvSpPr>
            <p:cNvPr id="1409" name="Google Shape;1409;p55"/>
            <p:cNvSpPr/>
            <p:nvPr/>
          </p:nvSpPr>
          <p:spPr>
            <a:xfrm>
              <a:off x="5967025" y="3835950"/>
              <a:ext cx="118175" cy="147700"/>
            </a:xfrm>
            <a:custGeom>
              <a:rect b="b" l="l" r="r" t="t"/>
              <a:pathLst>
                <a:path extrusionOk="0" fill="none" h="5908" w="4727">
                  <a:moveTo>
                    <a:pt x="572" y="0"/>
                  </a:moveTo>
                  <a:lnTo>
                    <a:pt x="4116" y="0"/>
                  </a:lnTo>
                  <a:lnTo>
                    <a:pt x="4116" y="0"/>
                  </a:lnTo>
                  <a:lnTo>
                    <a:pt x="4231" y="0"/>
                  </a:lnTo>
                  <a:lnTo>
                    <a:pt x="4345" y="39"/>
                  </a:lnTo>
                  <a:lnTo>
                    <a:pt x="4536" y="191"/>
                  </a:lnTo>
                  <a:lnTo>
                    <a:pt x="4650" y="382"/>
                  </a:lnTo>
                  <a:lnTo>
                    <a:pt x="4688" y="458"/>
                  </a:lnTo>
                  <a:lnTo>
                    <a:pt x="4726" y="610"/>
                  </a:lnTo>
                  <a:lnTo>
                    <a:pt x="4726" y="5298"/>
                  </a:lnTo>
                  <a:lnTo>
                    <a:pt x="4726" y="5298"/>
                  </a:lnTo>
                  <a:lnTo>
                    <a:pt x="4688" y="5412"/>
                  </a:lnTo>
                  <a:lnTo>
                    <a:pt x="4650" y="5526"/>
                  </a:lnTo>
                  <a:lnTo>
                    <a:pt x="4536" y="5717"/>
                  </a:lnTo>
                  <a:lnTo>
                    <a:pt x="4345" y="5831"/>
                  </a:lnTo>
                  <a:lnTo>
                    <a:pt x="4231" y="5869"/>
                  </a:lnTo>
                  <a:lnTo>
                    <a:pt x="4116" y="5907"/>
                  </a:lnTo>
                  <a:lnTo>
                    <a:pt x="572" y="5907"/>
                  </a:lnTo>
                  <a:lnTo>
                    <a:pt x="572" y="5907"/>
                  </a:lnTo>
                  <a:lnTo>
                    <a:pt x="458" y="5869"/>
                  </a:lnTo>
                  <a:lnTo>
                    <a:pt x="343" y="5831"/>
                  </a:lnTo>
                  <a:lnTo>
                    <a:pt x="153" y="5717"/>
                  </a:lnTo>
                  <a:lnTo>
                    <a:pt x="39" y="5526"/>
                  </a:lnTo>
                  <a:lnTo>
                    <a:pt x="0" y="5412"/>
                  </a:lnTo>
                  <a:lnTo>
                    <a:pt x="0" y="5298"/>
                  </a:lnTo>
                  <a:lnTo>
                    <a:pt x="0" y="610"/>
                  </a:lnTo>
                  <a:lnTo>
                    <a:pt x="0" y="610"/>
                  </a:lnTo>
                  <a:lnTo>
                    <a:pt x="0" y="458"/>
                  </a:lnTo>
                  <a:lnTo>
                    <a:pt x="39" y="382"/>
                  </a:lnTo>
                  <a:lnTo>
                    <a:pt x="153" y="191"/>
                  </a:lnTo>
                  <a:lnTo>
                    <a:pt x="343" y="39"/>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5992750" y="3893125"/>
              <a:ext cx="59100" cy="58125"/>
            </a:xfrm>
            <a:custGeom>
              <a:rect b="b" l="l" r="r" t="t"/>
              <a:pathLst>
                <a:path extrusionOk="0" fill="none" h="2325" w="2364">
                  <a:moveTo>
                    <a:pt x="1182" y="0"/>
                  </a:moveTo>
                  <a:lnTo>
                    <a:pt x="1182" y="0"/>
                  </a:lnTo>
                  <a:lnTo>
                    <a:pt x="1449" y="0"/>
                  </a:lnTo>
                  <a:lnTo>
                    <a:pt x="1639" y="76"/>
                  </a:lnTo>
                  <a:lnTo>
                    <a:pt x="1868" y="191"/>
                  </a:lnTo>
                  <a:lnTo>
                    <a:pt x="2020" y="343"/>
                  </a:lnTo>
                  <a:lnTo>
                    <a:pt x="2173" y="495"/>
                  </a:lnTo>
                  <a:lnTo>
                    <a:pt x="2287" y="686"/>
                  </a:lnTo>
                  <a:lnTo>
                    <a:pt x="2363" y="915"/>
                  </a:lnTo>
                  <a:lnTo>
                    <a:pt x="2363" y="1143"/>
                  </a:lnTo>
                  <a:lnTo>
                    <a:pt x="2363" y="1143"/>
                  </a:lnTo>
                  <a:lnTo>
                    <a:pt x="2363" y="1410"/>
                  </a:lnTo>
                  <a:lnTo>
                    <a:pt x="2287" y="1601"/>
                  </a:lnTo>
                  <a:lnTo>
                    <a:pt x="2173" y="1829"/>
                  </a:lnTo>
                  <a:lnTo>
                    <a:pt x="2020" y="1982"/>
                  </a:lnTo>
                  <a:lnTo>
                    <a:pt x="1868" y="2134"/>
                  </a:lnTo>
                  <a:lnTo>
                    <a:pt x="1639" y="2249"/>
                  </a:lnTo>
                  <a:lnTo>
                    <a:pt x="1449" y="2325"/>
                  </a:lnTo>
                  <a:lnTo>
                    <a:pt x="1182" y="2325"/>
                  </a:lnTo>
                  <a:lnTo>
                    <a:pt x="1182" y="2325"/>
                  </a:lnTo>
                  <a:lnTo>
                    <a:pt x="953" y="2325"/>
                  </a:lnTo>
                  <a:lnTo>
                    <a:pt x="724" y="2249"/>
                  </a:lnTo>
                  <a:lnTo>
                    <a:pt x="534" y="2134"/>
                  </a:lnTo>
                  <a:lnTo>
                    <a:pt x="343" y="1982"/>
                  </a:lnTo>
                  <a:lnTo>
                    <a:pt x="229" y="1829"/>
                  </a:lnTo>
                  <a:lnTo>
                    <a:pt x="115" y="1601"/>
                  </a:lnTo>
                  <a:lnTo>
                    <a:pt x="39" y="1410"/>
                  </a:lnTo>
                  <a:lnTo>
                    <a:pt x="0" y="1143"/>
                  </a:lnTo>
                  <a:lnTo>
                    <a:pt x="0" y="1143"/>
                  </a:lnTo>
                  <a:lnTo>
                    <a:pt x="39" y="915"/>
                  </a:lnTo>
                  <a:lnTo>
                    <a:pt x="115" y="686"/>
                  </a:lnTo>
                  <a:lnTo>
                    <a:pt x="229" y="495"/>
                  </a:lnTo>
                  <a:lnTo>
                    <a:pt x="343" y="343"/>
                  </a:lnTo>
                  <a:lnTo>
                    <a:pt x="534" y="191"/>
                  </a:lnTo>
                  <a:lnTo>
                    <a:pt x="724" y="76"/>
                  </a:lnTo>
                  <a:lnTo>
                    <a:pt x="953" y="0"/>
                  </a:lnTo>
                  <a:lnTo>
                    <a:pt x="1182" y="0"/>
                  </a:lnTo>
                  <a:lnTo>
                    <a:pt x="118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6022275" y="3863575"/>
              <a:ext cx="25" cy="25"/>
            </a:xfrm>
            <a:custGeom>
              <a:rect b="b" l="l" r="r" t="t"/>
              <a:pathLst>
                <a:path extrusionOk="0" fill="none" h="1" w="1">
                  <a:moveTo>
                    <a:pt x="1" y="1"/>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55"/>
          <p:cNvSpPr/>
          <p:nvPr/>
        </p:nvSpPr>
        <p:spPr>
          <a:xfrm>
            <a:off x="4674200" y="4185451"/>
            <a:ext cx="184955" cy="151218"/>
          </a:xfrm>
          <a:custGeom>
            <a:rect b="b" l="l" r="r" t="t"/>
            <a:pathLst>
              <a:path extrusionOk="0" fill="none" h="5298" w="6480">
                <a:moveTo>
                  <a:pt x="6480" y="0"/>
                </a:moveTo>
                <a:lnTo>
                  <a:pt x="6480" y="0"/>
                </a:lnTo>
                <a:lnTo>
                  <a:pt x="6022" y="267"/>
                </a:lnTo>
                <a:lnTo>
                  <a:pt x="5527" y="458"/>
                </a:lnTo>
                <a:lnTo>
                  <a:pt x="5527" y="458"/>
                </a:lnTo>
                <a:lnTo>
                  <a:pt x="5336" y="267"/>
                </a:lnTo>
                <a:lnTo>
                  <a:pt x="5146" y="153"/>
                </a:lnTo>
                <a:lnTo>
                  <a:pt x="4879" y="38"/>
                </a:lnTo>
                <a:lnTo>
                  <a:pt x="4650" y="0"/>
                </a:lnTo>
                <a:lnTo>
                  <a:pt x="4384" y="0"/>
                </a:lnTo>
                <a:lnTo>
                  <a:pt x="4155" y="76"/>
                </a:lnTo>
                <a:lnTo>
                  <a:pt x="3888" y="153"/>
                </a:lnTo>
                <a:lnTo>
                  <a:pt x="3698" y="343"/>
                </a:lnTo>
                <a:lnTo>
                  <a:pt x="3698" y="343"/>
                </a:lnTo>
                <a:lnTo>
                  <a:pt x="3507" y="534"/>
                </a:lnTo>
                <a:lnTo>
                  <a:pt x="3355" y="762"/>
                </a:lnTo>
                <a:lnTo>
                  <a:pt x="3240" y="1067"/>
                </a:lnTo>
                <a:lnTo>
                  <a:pt x="3240" y="1334"/>
                </a:lnTo>
                <a:lnTo>
                  <a:pt x="3240" y="1639"/>
                </a:lnTo>
                <a:lnTo>
                  <a:pt x="3240" y="1639"/>
                </a:lnTo>
                <a:lnTo>
                  <a:pt x="2821" y="1601"/>
                </a:lnTo>
                <a:lnTo>
                  <a:pt x="2440" y="1563"/>
                </a:lnTo>
                <a:lnTo>
                  <a:pt x="2097" y="1448"/>
                </a:lnTo>
                <a:lnTo>
                  <a:pt x="1754" y="1296"/>
                </a:lnTo>
                <a:lnTo>
                  <a:pt x="1411" y="1105"/>
                </a:lnTo>
                <a:lnTo>
                  <a:pt x="1106" y="877"/>
                </a:lnTo>
                <a:lnTo>
                  <a:pt x="839" y="610"/>
                </a:lnTo>
                <a:lnTo>
                  <a:pt x="573" y="305"/>
                </a:lnTo>
                <a:lnTo>
                  <a:pt x="573" y="305"/>
                </a:lnTo>
                <a:lnTo>
                  <a:pt x="534" y="419"/>
                </a:lnTo>
                <a:lnTo>
                  <a:pt x="420" y="724"/>
                </a:lnTo>
                <a:lnTo>
                  <a:pt x="344" y="1182"/>
                </a:lnTo>
                <a:lnTo>
                  <a:pt x="306" y="1487"/>
                </a:lnTo>
                <a:lnTo>
                  <a:pt x="306" y="1753"/>
                </a:lnTo>
                <a:lnTo>
                  <a:pt x="344" y="2096"/>
                </a:lnTo>
                <a:lnTo>
                  <a:pt x="420" y="2401"/>
                </a:lnTo>
                <a:lnTo>
                  <a:pt x="534" y="2706"/>
                </a:lnTo>
                <a:lnTo>
                  <a:pt x="687" y="3049"/>
                </a:lnTo>
                <a:lnTo>
                  <a:pt x="916" y="3354"/>
                </a:lnTo>
                <a:lnTo>
                  <a:pt x="1220" y="3621"/>
                </a:lnTo>
                <a:lnTo>
                  <a:pt x="1602" y="3887"/>
                </a:lnTo>
                <a:lnTo>
                  <a:pt x="2059" y="4116"/>
                </a:lnTo>
                <a:lnTo>
                  <a:pt x="2059" y="4116"/>
                </a:lnTo>
                <a:lnTo>
                  <a:pt x="1563" y="4383"/>
                </a:lnTo>
                <a:lnTo>
                  <a:pt x="1068" y="4573"/>
                </a:lnTo>
                <a:lnTo>
                  <a:pt x="534" y="4688"/>
                </a:lnTo>
                <a:lnTo>
                  <a:pt x="1" y="4726"/>
                </a:lnTo>
                <a:lnTo>
                  <a:pt x="1" y="4726"/>
                </a:lnTo>
                <a:lnTo>
                  <a:pt x="496" y="4955"/>
                </a:lnTo>
                <a:lnTo>
                  <a:pt x="992" y="5145"/>
                </a:lnTo>
                <a:lnTo>
                  <a:pt x="1525" y="5221"/>
                </a:lnTo>
                <a:lnTo>
                  <a:pt x="2021" y="5298"/>
                </a:lnTo>
                <a:lnTo>
                  <a:pt x="2516" y="5259"/>
                </a:lnTo>
                <a:lnTo>
                  <a:pt x="3012" y="5183"/>
                </a:lnTo>
                <a:lnTo>
                  <a:pt x="3469" y="5031"/>
                </a:lnTo>
                <a:lnTo>
                  <a:pt x="3926" y="4840"/>
                </a:lnTo>
                <a:lnTo>
                  <a:pt x="4345" y="4573"/>
                </a:lnTo>
                <a:lnTo>
                  <a:pt x="4727" y="4269"/>
                </a:lnTo>
                <a:lnTo>
                  <a:pt x="5031" y="3926"/>
                </a:lnTo>
                <a:lnTo>
                  <a:pt x="5336" y="3506"/>
                </a:lnTo>
                <a:lnTo>
                  <a:pt x="5565" y="3011"/>
                </a:lnTo>
                <a:lnTo>
                  <a:pt x="5756" y="2516"/>
                </a:lnTo>
                <a:lnTo>
                  <a:pt x="5832" y="1944"/>
                </a:lnTo>
                <a:lnTo>
                  <a:pt x="5870" y="1334"/>
                </a:lnTo>
                <a:lnTo>
                  <a:pt x="5870" y="1334"/>
                </a:lnTo>
                <a:lnTo>
                  <a:pt x="5870" y="1067"/>
                </a:lnTo>
                <a:lnTo>
                  <a:pt x="5870" y="1067"/>
                </a:lnTo>
                <a:lnTo>
                  <a:pt x="6060" y="839"/>
                </a:lnTo>
                <a:lnTo>
                  <a:pt x="6251" y="572"/>
                </a:lnTo>
                <a:lnTo>
                  <a:pt x="6365" y="305"/>
                </a:lnTo>
                <a:lnTo>
                  <a:pt x="6480" y="0"/>
                </a:lnTo>
                <a:lnTo>
                  <a:pt x="648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55"/>
          <p:cNvGrpSpPr/>
          <p:nvPr/>
        </p:nvGrpSpPr>
        <p:grpSpPr>
          <a:xfrm>
            <a:off x="5151763" y="1017704"/>
            <a:ext cx="167516" cy="168629"/>
            <a:chOff x="6586325" y="883375"/>
            <a:chExt cx="146725" cy="147700"/>
          </a:xfrm>
        </p:grpSpPr>
        <p:sp>
          <p:nvSpPr>
            <p:cNvPr id="1414" name="Google Shape;1414;p55"/>
            <p:cNvSpPr/>
            <p:nvPr/>
          </p:nvSpPr>
          <p:spPr>
            <a:xfrm>
              <a:off x="6586325" y="883375"/>
              <a:ext cx="146725" cy="110550"/>
            </a:xfrm>
            <a:custGeom>
              <a:rect b="b" l="l" r="r" t="t"/>
              <a:pathLst>
                <a:path extrusionOk="0" fill="none" h="4422" w="5869">
                  <a:moveTo>
                    <a:pt x="5869" y="4421"/>
                  </a:moveTo>
                  <a:lnTo>
                    <a:pt x="0" y="4421"/>
                  </a:lnTo>
                  <a:lnTo>
                    <a:pt x="0" y="4421"/>
                  </a:lnTo>
                  <a:lnTo>
                    <a:pt x="152" y="4421"/>
                  </a:lnTo>
                  <a:lnTo>
                    <a:pt x="343" y="4345"/>
                  </a:lnTo>
                  <a:lnTo>
                    <a:pt x="495" y="4269"/>
                  </a:lnTo>
                  <a:lnTo>
                    <a:pt x="610" y="4193"/>
                  </a:lnTo>
                  <a:lnTo>
                    <a:pt x="724" y="4040"/>
                  </a:lnTo>
                  <a:lnTo>
                    <a:pt x="800" y="3888"/>
                  </a:lnTo>
                  <a:lnTo>
                    <a:pt x="838" y="3735"/>
                  </a:lnTo>
                  <a:lnTo>
                    <a:pt x="877" y="3545"/>
                  </a:lnTo>
                  <a:lnTo>
                    <a:pt x="877" y="2173"/>
                  </a:lnTo>
                  <a:lnTo>
                    <a:pt x="877" y="2173"/>
                  </a:lnTo>
                  <a:lnTo>
                    <a:pt x="915" y="1754"/>
                  </a:lnTo>
                  <a:lnTo>
                    <a:pt x="991" y="1411"/>
                  </a:lnTo>
                  <a:lnTo>
                    <a:pt x="1143" y="1068"/>
                  </a:lnTo>
                  <a:lnTo>
                    <a:pt x="1372" y="763"/>
                  </a:lnTo>
                  <a:lnTo>
                    <a:pt x="1639" y="496"/>
                  </a:lnTo>
                  <a:lnTo>
                    <a:pt x="1944" y="267"/>
                  </a:lnTo>
                  <a:lnTo>
                    <a:pt x="2287" y="115"/>
                  </a:lnTo>
                  <a:lnTo>
                    <a:pt x="2668" y="39"/>
                  </a:lnTo>
                  <a:lnTo>
                    <a:pt x="2668" y="39"/>
                  </a:lnTo>
                  <a:lnTo>
                    <a:pt x="2896" y="1"/>
                  </a:lnTo>
                  <a:lnTo>
                    <a:pt x="3125" y="39"/>
                  </a:lnTo>
                  <a:lnTo>
                    <a:pt x="3354" y="77"/>
                  </a:lnTo>
                  <a:lnTo>
                    <a:pt x="3544" y="115"/>
                  </a:lnTo>
                  <a:lnTo>
                    <a:pt x="3773" y="191"/>
                  </a:lnTo>
                  <a:lnTo>
                    <a:pt x="3963" y="306"/>
                  </a:lnTo>
                  <a:lnTo>
                    <a:pt x="4306" y="534"/>
                  </a:lnTo>
                  <a:lnTo>
                    <a:pt x="4573" y="839"/>
                  </a:lnTo>
                  <a:lnTo>
                    <a:pt x="4802" y="1220"/>
                  </a:lnTo>
                  <a:lnTo>
                    <a:pt x="4878" y="1411"/>
                  </a:lnTo>
                  <a:lnTo>
                    <a:pt x="4954" y="1639"/>
                  </a:lnTo>
                  <a:lnTo>
                    <a:pt x="4992" y="1868"/>
                  </a:lnTo>
                  <a:lnTo>
                    <a:pt x="4992" y="2059"/>
                  </a:lnTo>
                  <a:lnTo>
                    <a:pt x="4992" y="3545"/>
                  </a:lnTo>
                  <a:lnTo>
                    <a:pt x="4992" y="3545"/>
                  </a:lnTo>
                  <a:lnTo>
                    <a:pt x="4992" y="3735"/>
                  </a:lnTo>
                  <a:lnTo>
                    <a:pt x="5069" y="3888"/>
                  </a:lnTo>
                  <a:lnTo>
                    <a:pt x="5145" y="4040"/>
                  </a:lnTo>
                  <a:lnTo>
                    <a:pt x="5259" y="4193"/>
                  </a:lnTo>
                  <a:lnTo>
                    <a:pt x="5374" y="4269"/>
                  </a:lnTo>
                  <a:lnTo>
                    <a:pt x="5526" y="4345"/>
                  </a:lnTo>
                  <a:lnTo>
                    <a:pt x="5678" y="4421"/>
                  </a:lnTo>
                  <a:lnTo>
                    <a:pt x="5869" y="4421"/>
                  </a:lnTo>
                  <a:lnTo>
                    <a:pt x="5869" y="442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5"/>
            <p:cNvSpPr/>
            <p:nvPr/>
          </p:nvSpPr>
          <p:spPr>
            <a:xfrm>
              <a:off x="6645375" y="1023425"/>
              <a:ext cx="25750" cy="7650"/>
            </a:xfrm>
            <a:custGeom>
              <a:rect b="b" l="l" r="r" t="t"/>
              <a:pathLst>
                <a:path extrusionOk="0" fill="none" h="306" w="1030">
                  <a:moveTo>
                    <a:pt x="1030" y="1"/>
                  </a:moveTo>
                  <a:lnTo>
                    <a:pt x="1030" y="1"/>
                  </a:lnTo>
                  <a:lnTo>
                    <a:pt x="954" y="115"/>
                  </a:lnTo>
                  <a:lnTo>
                    <a:pt x="839" y="191"/>
                  </a:lnTo>
                  <a:lnTo>
                    <a:pt x="649" y="268"/>
                  </a:lnTo>
                  <a:lnTo>
                    <a:pt x="420" y="306"/>
                  </a:lnTo>
                  <a:lnTo>
                    <a:pt x="306" y="268"/>
                  </a:lnTo>
                  <a:lnTo>
                    <a:pt x="191" y="229"/>
                  </a:lnTo>
                  <a:lnTo>
                    <a:pt x="191" y="229"/>
                  </a:lnTo>
                  <a:lnTo>
                    <a:pt x="77" y="115"/>
                  </a:ln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55"/>
          <p:cNvGrpSpPr/>
          <p:nvPr/>
        </p:nvGrpSpPr>
        <p:grpSpPr>
          <a:xfrm>
            <a:off x="5143057" y="1407138"/>
            <a:ext cx="184927" cy="184955"/>
            <a:chOff x="6578700" y="1300675"/>
            <a:chExt cx="161975" cy="162000"/>
          </a:xfrm>
        </p:grpSpPr>
        <p:sp>
          <p:nvSpPr>
            <p:cNvPr id="1417" name="Google Shape;1417;p55"/>
            <p:cNvSpPr/>
            <p:nvPr/>
          </p:nvSpPr>
          <p:spPr>
            <a:xfrm>
              <a:off x="6630150" y="1433125"/>
              <a:ext cx="25" cy="14300"/>
            </a:xfrm>
            <a:custGeom>
              <a:rect b="b" l="l" r="r" t="t"/>
              <a:pathLst>
                <a:path extrusionOk="0" fill="none" h="572" w="1">
                  <a:moveTo>
                    <a:pt x="0" y="0"/>
                  </a:moveTo>
                  <a:lnTo>
                    <a:pt x="0" y="57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5"/>
            <p:cNvSpPr/>
            <p:nvPr/>
          </p:nvSpPr>
          <p:spPr>
            <a:xfrm>
              <a:off x="6630150" y="1388325"/>
              <a:ext cx="25" cy="15275"/>
            </a:xfrm>
            <a:custGeom>
              <a:rect b="b" l="l" r="r" t="t"/>
              <a:pathLst>
                <a:path extrusionOk="0" fill="none" h="611" w="1">
                  <a:moveTo>
                    <a:pt x="0" y="1"/>
                  </a:moveTo>
                  <a:lnTo>
                    <a:pt x="0" y="61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5"/>
            <p:cNvSpPr/>
            <p:nvPr/>
          </p:nvSpPr>
          <p:spPr>
            <a:xfrm>
              <a:off x="6689200" y="1433125"/>
              <a:ext cx="25" cy="14300"/>
            </a:xfrm>
            <a:custGeom>
              <a:rect b="b" l="l" r="r" t="t"/>
              <a:pathLst>
                <a:path extrusionOk="0" fill="none" h="572" w="1">
                  <a:moveTo>
                    <a:pt x="1" y="0"/>
                  </a:moveTo>
                  <a:lnTo>
                    <a:pt x="1" y="57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5"/>
            <p:cNvSpPr/>
            <p:nvPr/>
          </p:nvSpPr>
          <p:spPr>
            <a:xfrm>
              <a:off x="6689200" y="1388325"/>
              <a:ext cx="25" cy="15275"/>
            </a:xfrm>
            <a:custGeom>
              <a:rect b="b" l="l" r="r" t="t"/>
              <a:pathLst>
                <a:path extrusionOk="0" fill="none" h="611" w="1">
                  <a:moveTo>
                    <a:pt x="1" y="1"/>
                  </a:moveTo>
                  <a:lnTo>
                    <a:pt x="1" y="61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5"/>
            <p:cNvSpPr/>
            <p:nvPr/>
          </p:nvSpPr>
          <p:spPr>
            <a:xfrm>
              <a:off x="6659675" y="1447400"/>
              <a:ext cx="25" cy="15275"/>
            </a:xfrm>
            <a:custGeom>
              <a:rect b="b" l="l" r="r" t="t"/>
              <a:pathLst>
                <a:path extrusionOk="0" fill="none" h="611" w="1">
                  <a:moveTo>
                    <a:pt x="1" y="1"/>
                  </a:moveTo>
                  <a:lnTo>
                    <a:pt x="1" y="61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5"/>
            <p:cNvSpPr/>
            <p:nvPr/>
          </p:nvSpPr>
          <p:spPr>
            <a:xfrm>
              <a:off x="6659675" y="1403575"/>
              <a:ext cx="25" cy="14325"/>
            </a:xfrm>
            <a:custGeom>
              <a:rect b="b" l="l" r="r" t="t"/>
              <a:pathLst>
                <a:path extrusionOk="0" fill="none" h="573" w="1">
                  <a:moveTo>
                    <a:pt x="1" y="1"/>
                  </a:moveTo>
                  <a:lnTo>
                    <a:pt x="1" y="57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5"/>
            <p:cNvSpPr/>
            <p:nvPr/>
          </p:nvSpPr>
          <p:spPr>
            <a:xfrm>
              <a:off x="6578700" y="1300675"/>
              <a:ext cx="161975" cy="114375"/>
            </a:xfrm>
            <a:custGeom>
              <a:rect b="b" l="l" r="r" t="t"/>
              <a:pathLst>
                <a:path extrusionOk="0" fill="none" h="4575" w="6479">
                  <a:moveTo>
                    <a:pt x="5602" y="4574"/>
                  </a:moveTo>
                  <a:lnTo>
                    <a:pt x="5602" y="4574"/>
                  </a:lnTo>
                  <a:lnTo>
                    <a:pt x="5793" y="4460"/>
                  </a:lnTo>
                  <a:lnTo>
                    <a:pt x="5945" y="4345"/>
                  </a:lnTo>
                  <a:lnTo>
                    <a:pt x="6098" y="4231"/>
                  </a:lnTo>
                  <a:lnTo>
                    <a:pt x="6212" y="4040"/>
                  </a:lnTo>
                  <a:lnTo>
                    <a:pt x="6326" y="3888"/>
                  </a:lnTo>
                  <a:lnTo>
                    <a:pt x="6403" y="3697"/>
                  </a:lnTo>
                  <a:lnTo>
                    <a:pt x="6441" y="3507"/>
                  </a:lnTo>
                  <a:lnTo>
                    <a:pt x="6479" y="3316"/>
                  </a:lnTo>
                  <a:lnTo>
                    <a:pt x="6479" y="3126"/>
                  </a:lnTo>
                  <a:lnTo>
                    <a:pt x="6441" y="2897"/>
                  </a:lnTo>
                  <a:lnTo>
                    <a:pt x="6365" y="2707"/>
                  </a:lnTo>
                  <a:lnTo>
                    <a:pt x="6288" y="2516"/>
                  </a:lnTo>
                  <a:lnTo>
                    <a:pt x="6174" y="2326"/>
                  </a:lnTo>
                  <a:lnTo>
                    <a:pt x="6022" y="2135"/>
                  </a:lnTo>
                  <a:lnTo>
                    <a:pt x="5831" y="1983"/>
                  </a:lnTo>
                  <a:lnTo>
                    <a:pt x="5602" y="1830"/>
                  </a:lnTo>
                  <a:lnTo>
                    <a:pt x="5602" y="1830"/>
                  </a:lnTo>
                  <a:lnTo>
                    <a:pt x="5450" y="1754"/>
                  </a:lnTo>
                  <a:lnTo>
                    <a:pt x="5297" y="1754"/>
                  </a:lnTo>
                  <a:lnTo>
                    <a:pt x="4611" y="1754"/>
                  </a:lnTo>
                  <a:lnTo>
                    <a:pt x="4611" y="1754"/>
                  </a:lnTo>
                  <a:lnTo>
                    <a:pt x="4535" y="1449"/>
                  </a:lnTo>
                  <a:lnTo>
                    <a:pt x="4383" y="1182"/>
                  </a:lnTo>
                  <a:lnTo>
                    <a:pt x="4230" y="915"/>
                  </a:lnTo>
                  <a:lnTo>
                    <a:pt x="4040" y="687"/>
                  </a:lnTo>
                  <a:lnTo>
                    <a:pt x="3811" y="496"/>
                  </a:lnTo>
                  <a:lnTo>
                    <a:pt x="3544" y="306"/>
                  </a:lnTo>
                  <a:lnTo>
                    <a:pt x="3316" y="191"/>
                  </a:lnTo>
                  <a:lnTo>
                    <a:pt x="3011" y="77"/>
                  </a:lnTo>
                  <a:lnTo>
                    <a:pt x="2706" y="1"/>
                  </a:lnTo>
                  <a:lnTo>
                    <a:pt x="2439" y="1"/>
                  </a:lnTo>
                  <a:lnTo>
                    <a:pt x="2096" y="1"/>
                  </a:lnTo>
                  <a:lnTo>
                    <a:pt x="1791" y="39"/>
                  </a:lnTo>
                  <a:lnTo>
                    <a:pt x="1486" y="153"/>
                  </a:lnTo>
                  <a:lnTo>
                    <a:pt x="1182" y="306"/>
                  </a:lnTo>
                  <a:lnTo>
                    <a:pt x="877" y="496"/>
                  </a:lnTo>
                  <a:lnTo>
                    <a:pt x="610" y="725"/>
                  </a:lnTo>
                  <a:lnTo>
                    <a:pt x="610" y="725"/>
                  </a:lnTo>
                  <a:lnTo>
                    <a:pt x="419" y="915"/>
                  </a:lnTo>
                  <a:lnTo>
                    <a:pt x="419" y="915"/>
                  </a:lnTo>
                  <a:lnTo>
                    <a:pt x="305" y="1144"/>
                  </a:lnTo>
                  <a:lnTo>
                    <a:pt x="191" y="1373"/>
                  </a:lnTo>
                  <a:lnTo>
                    <a:pt x="38" y="1830"/>
                  </a:lnTo>
                  <a:lnTo>
                    <a:pt x="0" y="2287"/>
                  </a:lnTo>
                  <a:lnTo>
                    <a:pt x="38" y="2745"/>
                  </a:lnTo>
                  <a:lnTo>
                    <a:pt x="153" y="3164"/>
                  </a:lnTo>
                  <a:lnTo>
                    <a:pt x="305" y="3545"/>
                  </a:lnTo>
                  <a:lnTo>
                    <a:pt x="572" y="3888"/>
                  </a:lnTo>
                  <a:lnTo>
                    <a:pt x="877" y="419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4" name="Google Shape;1424;p55"/>
          <p:cNvSpPr/>
          <p:nvPr/>
        </p:nvSpPr>
        <p:spPr>
          <a:xfrm>
            <a:off x="5159435" y="1820526"/>
            <a:ext cx="151247" cy="151218"/>
          </a:xfrm>
          <a:custGeom>
            <a:rect b="b" l="l" r="r" t="t"/>
            <a:pathLst>
              <a:path extrusionOk="0" fill="none" h="5298" w="5299">
                <a:moveTo>
                  <a:pt x="3850" y="0"/>
                </a:moveTo>
                <a:lnTo>
                  <a:pt x="5298" y="1487"/>
                </a:lnTo>
                <a:lnTo>
                  <a:pt x="1487" y="5298"/>
                </a:lnTo>
                <a:lnTo>
                  <a:pt x="1" y="5298"/>
                </a:lnTo>
                <a:lnTo>
                  <a:pt x="1" y="3811"/>
                </a:lnTo>
                <a:lnTo>
                  <a:pt x="385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5"/>
          <p:cNvSpPr/>
          <p:nvPr/>
        </p:nvSpPr>
        <p:spPr>
          <a:xfrm>
            <a:off x="5151843" y="2217582"/>
            <a:ext cx="167516" cy="151218"/>
          </a:xfrm>
          <a:custGeom>
            <a:rect b="b" l="l" r="r" t="t"/>
            <a:pathLst>
              <a:path extrusionOk="0" fill="none" h="5298" w="5869">
                <a:moveTo>
                  <a:pt x="5869" y="4688"/>
                </a:moveTo>
                <a:lnTo>
                  <a:pt x="5869" y="4688"/>
                </a:lnTo>
                <a:lnTo>
                  <a:pt x="5869" y="4840"/>
                </a:lnTo>
                <a:lnTo>
                  <a:pt x="5831" y="4917"/>
                </a:lnTo>
                <a:lnTo>
                  <a:pt x="5717" y="5107"/>
                </a:lnTo>
                <a:lnTo>
                  <a:pt x="5526" y="5260"/>
                </a:lnTo>
                <a:lnTo>
                  <a:pt x="5412" y="5298"/>
                </a:lnTo>
                <a:lnTo>
                  <a:pt x="5297" y="5298"/>
                </a:lnTo>
                <a:lnTo>
                  <a:pt x="572" y="5298"/>
                </a:lnTo>
                <a:lnTo>
                  <a:pt x="572" y="5298"/>
                </a:lnTo>
                <a:lnTo>
                  <a:pt x="457" y="5298"/>
                </a:lnTo>
                <a:lnTo>
                  <a:pt x="343" y="5260"/>
                </a:lnTo>
                <a:lnTo>
                  <a:pt x="152" y="5107"/>
                </a:lnTo>
                <a:lnTo>
                  <a:pt x="38" y="4917"/>
                </a:lnTo>
                <a:lnTo>
                  <a:pt x="0" y="4840"/>
                </a:lnTo>
                <a:lnTo>
                  <a:pt x="0" y="4688"/>
                </a:lnTo>
                <a:lnTo>
                  <a:pt x="0" y="572"/>
                </a:lnTo>
                <a:lnTo>
                  <a:pt x="0" y="572"/>
                </a:lnTo>
                <a:lnTo>
                  <a:pt x="0" y="458"/>
                </a:lnTo>
                <a:lnTo>
                  <a:pt x="38" y="343"/>
                </a:lnTo>
                <a:lnTo>
                  <a:pt x="152" y="153"/>
                </a:lnTo>
                <a:lnTo>
                  <a:pt x="343" y="38"/>
                </a:lnTo>
                <a:lnTo>
                  <a:pt x="457" y="0"/>
                </a:lnTo>
                <a:lnTo>
                  <a:pt x="572" y="0"/>
                </a:lnTo>
                <a:lnTo>
                  <a:pt x="2058" y="0"/>
                </a:lnTo>
                <a:lnTo>
                  <a:pt x="2630" y="877"/>
                </a:lnTo>
                <a:lnTo>
                  <a:pt x="5297" y="877"/>
                </a:lnTo>
                <a:lnTo>
                  <a:pt x="5297" y="877"/>
                </a:lnTo>
                <a:lnTo>
                  <a:pt x="5412" y="877"/>
                </a:lnTo>
                <a:lnTo>
                  <a:pt x="5526" y="915"/>
                </a:lnTo>
                <a:lnTo>
                  <a:pt x="5717" y="1029"/>
                </a:lnTo>
                <a:lnTo>
                  <a:pt x="5831" y="1220"/>
                </a:lnTo>
                <a:lnTo>
                  <a:pt x="5869" y="1334"/>
                </a:lnTo>
                <a:lnTo>
                  <a:pt x="5869" y="1449"/>
                </a:lnTo>
                <a:lnTo>
                  <a:pt x="5869" y="4688"/>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6" name="Google Shape;1426;p55"/>
          <p:cNvGrpSpPr/>
          <p:nvPr/>
        </p:nvGrpSpPr>
        <p:grpSpPr>
          <a:xfrm>
            <a:off x="5151763" y="2597217"/>
            <a:ext cx="167516" cy="168629"/>
            <a:chOff x="6586325" y="2571650"/>
            <a:chExt cx="146725" cy="147700"/>
          </a:xfrm>
        </p:grpSpPr>
        <p:sp>
          <p:nvSpPr>
            <p:cNvPr id="1427" name="Google Shape;1427;p55"/>
            <p:cNvSpPr/>
            <p:nvPr/>
          </p:nvSpPr>
          <p:spPr>
            <a:xfrm>
              <a:off x="6586325" y="2571650"/>
              <a:ext cx="146725" cy="147700"/>
            </a:xfrm>
            <a:custGeom>
              <a:rect b="b" l="l" r="r" t="t"/>
              <a:pathLst>
                <a:path extrusionOk="0" fill="none" h="5908" w="5869">
                  <a:moveTo>
                    <a:pt x="1448" y="1"/>
                  </a:moveTo>
                  <a:lnTo>
                    <a:pt x="4383" y="1"/>
                  </a:lnTo>
                  <a:lnTo>
                    <a:pt x="4383" y="1"/>
                  </a:lnTo>
                  <a:lnTo>
                    <a:pt x="4688" y="39"/>
                  </a:lnTo>
                  <a:lnTo>
                    <a:pt x="4954" y="115"/>
                  </a:lnTo>
                  <a:lnTo>
                    <a:pt x="5221" y="267"/>
                  </a:lnTo>
                  <a:lnTo>
                    <a:pt x="5450" y="458"/>
                  </a:lnTo>
                  <a:lnTo>
                    <a:pt x="5602" y="648"/>
                  </a:lnTo>
                  <a:lnTo>
                    <a:pt x="5755" y="915"/>
                  </a:lnTo>
                  <a:lnTo>
                    <a:pt x="5831" y="1182"/>
                  </a:lnTo>
                  <a:lnTo>
                    <a:pt x="5869" y="1487"/>
                  </a:lnTo>
                  <a:lnTo>
                    <a:pt x="5869" y="4421"/>
                  </a:lnTo>
                  <a:lnTo>
                    <a:pt x="5869" y="4421"/>
                  </a:lnTo>
                  <a:lnTo>
                    <a:pt x="5831" y="4726"/>
                  </a:lnTo>
                  <a:lnTo>
                    <a:pt x="5755" y="4993"/>
                  </a:lnTo>
                  <a:lnTo>
                    <a:pt x="5602" y="5260"/>
                  </a:lnTo>
                  <a:lnTo>
                    <a:pt x="5450" y="5450"/>
                  </a:lnTo>
                  <a:lnTo>
                    <a:pt x="5221" y="5641"/>
                  </a:lnTo>
                  <a:lnTo>
                    <a:pt x="4954" y="5793"/>
                  </a:lnTo>
                  <a:lnTo>
                    <a:pt x="4688" y="5869"/>
                  </a:lnTo>
                  <a:lnTo>
                    <a:pt x="4383" y="5908"/>
                  </a:lnTo>
                  <a:lnTo>
                    <a:pt x="1448" y="5908"/>
                  </a:lnTo>
                  <a:lnTo>
                    <a:pt x="1448" y="5908"/>
                  </a:lnTo>
                  <a:lnTo>
                    <a:pt x="1143" y="5869"/>
                  </a:lnTo>
                  <a:lnTo>
                    <a:pt x="877" y="5793"/>
                  </a:lnTo>
                  <a:lnTo>
                    <a:pt x="648" y="5641"/>
                  </a:lnTo>
                  <a:lnTo>
                    <a:pt x="419" y="5450"/>
                  </a:lnTo>
                  <a:lnTo>
                    <a:pt x="229" y="5260"/>
                  </a:lnTo>
                  <a:lnTo>
                    <a:pt x="114" y="4993"/>
                  </a:lnTo>
                  <a:lnTo>
                    <a:pt x="0" y="4726"/>
                  </a:lnTo>
                  <a:lnTo>
                    <a:pt x="0" y="4421"/>
                  </a:lnTo>
                  <a:lnTo>
                    <a:pt x="0" y="1487"/>
                  </a:lnTo>
                  <a:lnTo>
                    <a:pt x="0" y="1487"/>
                  </a:lnTo>
                  <a:lnTo>
                    <a:pt x="0" y="1182"/>
                  </a:lnTo>
                  <a:lnTo>
                    <a:pt x="114" y="915"/>
                  </a:lnTo>
                  <a:lnTo>
                    <a:pt x="229" y="648"/>
                  </a:lnTo>
                  <a:lnTo>
                    <a:pt x="419" y="458"/>
                  </a:lnTo>
                  <a:lnTo>
                    <a:pt x="648" y="267"/>
                  </a:lnTo>
                  <a:lnTo>
                    <a:pt x="877" y="115"/>
                  </a:lnTo>
                  <a:lnTo>
                    <a:pt x="1143" y="39"/>
                  </a:lnTo>
                  <a:lnTo>
                    <a:pt x="1448" y="1"/>
                  </a:lnTo>
                  <a:lnTo>
                    <a:pt x="144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5"/>
            <p:cNvSpPr/>
            <p:nvPr/>
          </p:nvSpPr>
          <p:spPr>
            <a:xfrm>
              <a:off x="6631100" y="2619300"/>
              <a:ext cx="58125" cy="58125"/>
            </a:xfrm>
            <a:custGeom>
              <a:rect b="b" l="l" r="r" t="t"/>
              <a:pathLst>
                <a:path extrusionOk="0" fill="none" h="2325" w="2325">
                  <a:moveTo>
                    <a:pt x="2325" y="991"/>
                  </a:moveTo>
                  <a:lnTo>
                    <a:pt x="2325" y="991"/>
                  </a:lnTo>
                  <a:lnTo>
                    <a:pt x="2325" y="1220"/>
                  </a:lnTo>
                  <a:lnTo>
                    <a:pt x="2325" y="1448"/>
                  </a:lnTo>
                  <a:lnTo>
                    <a:pt x="2211" y="1677"/>
                  </a:lnTo>
                  <a:lnTo>
                    <a:pt x="2096" y="1867"/>
                  </a:lnTo>
                  <a:lnTo>
                    <a:pt x="1944" y="2020"/>
                  </a:lnTo>
                  <a:lnTo>
                    <a:pt x="1791" y="2172"/>
                  </a:lnTo>
                  <a:lnTo>
                    <a:pt x="1563" y="2287"/>
                  </a:lnTo>
                  <a:lnTo>
                    <a:pt x="1334" y="2325"/>
                  </a:lnTo>
                  <a:lnTo>
                    <a:pt x="1334" y="2325"/>
                  </a:lnTo>
                  <a:lnTo>
                    <a:pt x="1105" y="2325"/>
                  </a:lnTo>
                  <a:lnTo>
                    <a:pt x="877" y="2287"/>
                  </a:lnTo>
                  <a:lnTo>
                    <a:pt x="648" y="2210"/>
                  </a:lnTo>
                  <a:lnTo>
                    <a:pt x="458" y="2096"/>
                  </a:lnTo>
                  <a:lnTo>
                    <a:pt x="305" y="1944"/>
                  </a:lnTo>
                  <a:lnTo>
                    <a:pt x="153" y="1791"/>
                  </a:lnTo>
                  <a:lnTo>
                    <a:pt x="76" y="1563"/>
                  </a:lnTo>
                  <a:lnTo>
                    <a:pt x="0" y="1334"/>
                  </a:lnTo>
                  <a:lnTo>
                    <a:pt x="0" y="1334"/>
                  </a:lnTo>
                  <a:lnTo>
                    <a:pt x="0" y="1105"/>
                  </a:lnTo>
                  <a:lnTo>
                    <a:pt x="38" y="877"/>
                  </a:lnTo>
                  <a:lnTo>
                    <a:pt x="115" y="648"/>
                  </a:lnTo>
                  <a:lnTo>
                    <a:pt x="229" y="457"/>
                  </a:lnTo>
                  <a:lnTo>
                    <a:pt x="381" y="305"/>
                  </a:lnTo>
                  <a:lnTo>
                    <a:pt x="534" y="152"/>
                  </a:lnTo>
                  <a:lnTo>
                    <a:pt x="762" y="38"/>
                  </a:lnTo>
                  <a:lnTo>
                    <a:pt x="991" y="0"/>
                  </a:lnTo>
                  <a:lnTo>
                    <a:pt x="991" y="0"/>
                  </a:lnTo>
                  <a:lnTo>
                    <a:pt x="1182" y="0"/>
                  </a:lnTo>
                  <a:lnTo>
                    <a:pt x="1334" y="0"/>
                  </a:lnTo>
                  <a:lnTo>
                    <a:pt x="1334" y="0"/>
                  </a:lnTo>
                  <a:lnTo>
                    <a:pt x="1525" y="38"/>
                  </a:lnTo>
                  <a:lnTo>
                    <a:pt x="1715" y="114"/>
                  </a:lnTo>
                  <a:lnTo>
                    <a:pt x="1868" y="191"/>
                  </a:lnTo>
                  <a:lnTo>
                    <a:pt x="1982" y="343"/>
                  </a:lnTo>
                  <a:lnTo>
                    <a:pt x="2134" y="457"/>
                  </a:lnTo>
                  <a:lnTo>
                    <a:pt x="2211" y="610"/>
                  </a:lnTo>
                  <a:lnTo>
                    <a:pt x="2287" y="800"/>
                  </a:lnTo>
                  <a:lnTo>
                    <a:pt x="2325" y="991"/>
                  </a:lnTo>
                  <a:lnTo>
                    <a:pt x="2325" y="99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6700650" y="2607850"/>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55"/>
          <p:cNvGrpSpPr/>
          <p:nvPr/>
        </p:nvGrpSpPr>
        <p:grpSpPr>
          <a:xfrm>
            <a:off x="5176766" y="2977945"/>
            <a:ext cx="117509" cy="184955"/>
            <a:chOff x="6608225" y="2981325"/>
            <a:chExt cx="102925" cy="162000"/>
          </a:xfrm>
        </p:grpSpPr>
        <p:sp>
          <p:nvSpPr>
            <p:cNvPr id="1431" name="Google Shape;1431;p55"/>
            <p:cNvSpPr/>
            <p:nvPr/>
          </p:nvSpPr>
          <p:spPr>
            <a:xfrm>
              <a:off x="6637750" y="2981325"/>
              <a:ext cx="43875" cy="102925"/>
            </a:xfrm>
            <a:custGeom>
              <a:rect b="b" l="l" r="r" t="t"/>
              <a:pathLst>
                <a:path extrusionOk="0" fill="none" h="4117" w="1755">
                  <a:moveTo>
                    <a:pt x="878" y="1"/>
                  </a:moveTo>
                  <a:lnTo>
                    <a:pt x="878" y="1"/>
                  </a:lnTo>
                  <a:lnTo>
                    <a:pt x="687" y="1"/>
                  </a:lnTo>
                  <a:lnTo>
                    <a:pt x="535" y="39"/>
                  </a:lnTo>
                  <a:lnTo>
                    <a:pt x="382" y="153"/>
                  </a:lnTo>
                  <a:lnTo>
                    <a:pt x="230" y="229"/>
                  </a:lnTo>
                  <a:lnTo>
                    <a:pt x="153" y="382"/>
                  </a:lnTo>
                  <a:lnTo>
                    <a:pt x="39" y="534"/>
                  </a:lnTo>
                  <a:lnTo>
                    <a:pt x="1" y="687"/>
                  </a:lnTo>
                  <a:lnTo>
                    <a:pt x="1" y="877"/>
                  </a:lnTo>
                  <a:lnTo>
                    <a:pt x="1" y="3240"/>
                  </a:lnTo>
                  <a:lnTo>
                    <a:pt x="1" y="3240"/>
                  </a:lnTo>
                  <a:lnTo>
                    <a:pt x="1" y="3393"/>
                  </a:lnTo>
                  <a:lnTo>
                    <a:pt x="39" y="3583"/>
                  </a:lnTo>
                  <a:lnTo>
                    <a:pt x="153" y="3736"/>
                  </a:lnTo>
                  <a:lnTo>
                    <a:pt x="230" y="3850"/>
                  </a:lnTo>
                  <a:lnTo>
                    <a:pt x="382" y="3964"/>
                  </a:lnTo>
                  <a:lnTo>
                    <a:pt x="535" y="4040"/>
                  </a:lnTo>
                  <a:lnTo>
                    <a:pt x="687" y="4079"/>
                  </a:lnTo>
                  <a:lnTo>
                    <a:pt x="878" y="4117"/>
                  </a:lnTo>
                  <a:lnTo>
                    <a:pt x="878" y="4117"/>
                  </a:lnTo>
                  <a:lnTo>
                    <a:pt x="1030" y="4079"/>
                  </a:lnTo>
                  <a:lnTo>
                    <a:pt x="1221" y="4040"/>
                  </a:lnTo>
                  <a:lnTo>
                    <a:pt x="1373" y="3964"/>
                  </a:lnTo>
                  <a:lnTo>
                    <a:pt x="1487" y="3850"/>
                  </a:lnTo>
                  <a:lnTo>
                    <a:pt x="1602" y="3736"/>
                  </a:lnTo>
                  <a:lnTo>
                    <a:pt x="1678" y="3583"/>
                  </a:lnTo>
                  <a:lnTo>
                    <a:pt x="1754" y="3393"/>
                  </a:lnTo>
                  <a:lnTo>
                    <a:pt x="1754" y="3240"/>
                  </a:lnTo>
                  <a:lnTo>
                    <a:pt x="1754" y="877"/>
                  </a:lnTo>
                  <a:lnTo>
                    <a:pt x="1754" y="877"/>
                  </a:lnTo>
                  <a:lnTo>
                    <a:pt x="1754" y="687"/>
                  </a:lnTo>
                  <a:lnTo>
                    <a:pt x="1678" y="534"/>
                  </a:lnTo>
                  <a:lnTo>
                    <a:pt x="1602" y="382"/>
                  </a:lnTo>
                  <a:lnTo>
                    <a:pt x="1487" y="229"/>
                  </a:lnTo>
                  <a:lnTo>
                    <a:pt x="1373" y="153"/>
                  </a:lnTo>
                  <a:lnTo>
                    <a:pt x="1221" y="39"/>
                  </a:lnTo>
                  <a:lnTo>
                    <a:pt x="1030" y="1"/>
                  </a:lnTo>
                  <a:lnTo>
                    <a:pt x="878" y="1"/>
                  </a:lnTo>
                  <a:lnTo>
                    <a:pt x="87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5"/>
            <p:cNvSpPr/>
            <p:nvPr/>
          </p:nvSpPr>
          <p:spPr>
            <a:xfrm>
              <a:off x="6608225" y="3047075"/>
              <a:ext cx="102925" cy="66725"/>
            </a:xfrm>
            <a:custGeom>
              <a:rect b="b" l="l" r="r" t="t"/>
              <a:pathLst>
                <a:path extrusionOk="0" fill="none" h="2669" w="4117">
                  <a:moveTo>
                    <a:pt x="4116" y="0"/>
                  </a:moveTo>
                  <a:lnTo>
                    <a:pt x="4116" y="610"/>
                  </a:lnTo>
                  <a:lnTo>
                    <a:pt x="4116" y="610"/>
                  </a:lnTo>
                  <a:lnTo>
                    <a:pt x="4078" y="1029"/>
                  </a:lnTo>
                  <a:lnTo>
                    <a:pt x="3964" y="1410"/>
                  </a:lnTo>
                  <a:lnTo>
                    <a:pt x="3773" y="1753"/>
                  </a:lnTo>
                  <a:lnTo>
                    <a:pt x="3507" y="2058"/>
                  </a:lnTo>
                  <a:lnTo>
                    <a:pt x="3202" y="2287"/>
                  </a:lnTo>
                  <a:lnTo>
                    <a:pt x="2859" y="2478"/>
                  </a:lnTo>
                  <a:lnTo>
                    <a:pt x="2478" y="2630"/>
                  </a:lnTo>
                  <a:lnTo>
                    <a:pt x="2059" y="2668"/>
                  </a:lnTo>
                  <a:lnTo>
                    <a:pt x="2059" y="2668"/>
                  </a:lnTo>
                  <a:lnTo>
                    <a:pt x="1639" y="2630"/>
                  </a:lnTo>
                  <a:lnTo>
                    <a:pt x="1258" y="2478"/>
                  </a:lnTo>
                  <a:lnTo>
                    <a:pt x="915" y="2287"/>
                  </a:lnTo>
                  <a:lnTo>
                    <a:pt x="610" y="2058"/>
                  </a:lnTo>
                  <a:lnTo>
                    <a:pt x="344" y="1753"/>
                  </a:lnTo>
                  <a:lnTo>
                    <a:pt x="153" y="1410"/>
                  </a:lnTo>
                  <a:lnTo>
                    <a:pt x="39" y="1029"/>
                  </a:lnTo>
                  <a:lnTo>
                    <a:pt x="1" y="610"/>
                  </a:ln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5"/>
            <p:cNvSpPr/>
            <p:nvPr/>
          </p:nvSpPr>
          <p:spPr>
            <a:xfrm>
              <a:off x="6659675" y="3113775"/>
              <a:ext cx="25" cy="29550"/>
            </a:xfrm>
            <a:custGeom>
              <a:rect b="b" l="l" r="r" t="t"/>
              <a:pathLst>
                <a:path extrusionOk="0" fill="none" h="1182" w="1">
                  <a:moveTo>
                    <a:pt x="1" y="0"/>
                  </a:moveTo>
                  <a:lnTo>
                    <a:pt x="1" y="118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5"/>
            <p:cNvSpPr/>
            <p:nvPr/>
          </p:nvSpPr>
          <p:spPr>
            <a:xfrm>
              <a:off x="6630150" y="3143300"/>
              <a:ext cx="59075" cy="25"/>
            </a:xfrm>
            <a:custGeom>
              <a:rect b="b" l="l" r="r" t="t"/>
              <a:pathLst>
                <a:path extrusionOk="0" fill="none" h="1" w="2363">
                  <a:moveTo>
                    <a:pt x="0" y="0"/>
                  </a:moveTo>
                  <a:lnTo>
                    <a:pt x="2363"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55"/>
          <p:cNvGrpSpPr/>
          <p:nvPr/>
        </p:nvGrpSpPr>
        <p:grpSpPr>
          <a:xfrm>
            <a:off x="5159355" y="3391325"/>
            <a:ext cx="151247" cy="151218"/>
            <a:chOff x="6592975" y="3419600"/>
            <a:chExt cx="132475" cy="132450"/>
          </a:xfrm>
        </p:grpSpPr>
        <p:sp>
          <p:nvSpPr>
            <p:cNvPr id="1436" name="Google Shape;1436;p55"/>
            <p:cNvSpPr/>
            <p:nvPr/>
          </p:nvSpPr>
          <p:spPr>
            <a:xfrm>
              <a:off x="6592975" y="3419600"/>
              <a:ext cx="132475" cy="132450"/>
            </a:xfrm>
            <a:custGeom>
              <a:rect b="b" l="l" r="r" t="t"/>
              <a:pathLst>
                <a:path extrusionOk="0" fill="none" h="5298" w="5299">
                  <a:moveTo>
                    <a:pt x="4726" y="5298"/>
                  </a:moveTo>
                  <a:lnTo>
                    <a:pt x="611" y="5298"/>
                  </a:lnTo>
                  <a:lnTo>
                    <a:pt x="611" y="5298"/>
                  </a:lnTo>
                  <a:lnTo>
                    <a:pt x="496" y="5298"/>
                  </a:lnTo>
                  <a:lnTo>
                    <a:pt x="382" y="5260"/>
                  </a:lnTo>
                  <a:lnTo>
                    <a:pt x="191" y="5145"/>
                  </a:lnTo>
                  <a:lnTo>
                    <a:pt x="39" y="4955"/>
                  </a:lnTo>
                  <a:lnTo>
                    <a:pt x="39" y="4840"/>
                  </a:lnTo>
                  <a:lnTo>
                    <a:pt x="1" y="4726"/>
                  </a:lnTo>
                  <a:lnTo>
                    <a:pt x="1" y="572"/>
                  </a:lnTo>
                  <a:lnTo>
                    <a:pt x="1" y="572"/>
                  </a:lnTo>
                  <a:lnTo>
                    <a:pt x="39" y="458"/>
                  </a:lnTo>
                  <a:lnTo>
                    <a:pt x="39" y="343"/>
                  </a:lnTo>
                  <a:lnTo>
                    <a:pt x="191" y="191"/>
                  </a:lnTo>
                  <a:lnTo>
                    <a:pt x="382" y="38"/>
                  </a:lnTo>
                  <a:lnTo>
                    <a:pt x="496" y="0"/>
                  </a:lnTo>
                  <a:lnTo>
                    <a:pt x="611" y="0"/>
                  </a:lnTo>
                  <a:lnTo>
                    <a:pt x="3850" y="0"/>
                  </a:lnTo>
                  <a:lnTo>
                    <a:pt x="5298" y="1487"/>
                  </a:lnTo>
                  <a:lnTo>
                    <a:pt x="5298" y="4726"/>
                  </a:lnTo>
                  <a:lnTo>
                    <a:pt x="5298" y="4726"/>
                  </a:lnTo>
                  <a:lnTo>
                    <a:pt x="5298" y="4840"/>
                  </a:lnTo>
                  <a:lnTo>
                    <a:pt x="5260" y="4955"/>
                  </a:lnTo>
                  <a:lnTo>
                    <a:pt x="5146" y="5145"/>
                  </a:lnTo>
                  <a:lnTo>
                    <a:pt x="4955" y="5260"/>
                  </a:lnTo>
                  <a:lnTo>
                    <a:pt x="4841" y="5298"/>
                  </a:lnTo>
                  <a:lnTo>
                    <a:pt x="4726" y="5298"/>
                  </a:lnTo>
                  <a:lnTo>
                    <a:pt x="4726" y="5298"/>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5"/>
            <p:cNvSpPr/>
            <p:nvPr/>
          </p:nvSpPr>
          <p:spPr>
            <a:xfrm>
              <a:off x="6622525" y="3492950"/>
              <a:ext cx="73375" cy="59100"/>
            </a:xfrm>
            <a:custGeom>
              <a:rect b="b" l="l" r="r" t="t"/>
              <a:pathLst>
                <a:path extrusionOk="0" fill="none" h="2364" w="2935">
                  <a:moveTo>
                    <a:pt x="2935" y="2364"/>
                  </a:moveTo>
                  <a:lnTo>
                    <a:pt x="2935" y="1"/>
                  </a:lnTo>
                  <a:lnTo>
                    <a:pt x="0" y="1"/>
                  </a:lnTo>
                  <a:lnTo>
                    <a:pt x="0" y="236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5"/>
            <p:cNvSpPr/>
            <p:nvPr/>
          </p:nvSpPr>
          <p:spPr>
            <a:xfrm>
              <a:off x="6622525" y="3419600"/>
              <a:ext cx="59100" cy="37175"/>
            </a:xfrm>
            <a:custGeom>
              <a:rect b="b" l="l" r="r" t="t"/>
              <a:pathLst>
                <a:path extrusionOk="0" fill="none" h="1487" w="2364">
                  <a:moveTo>
                    <a:pt x="0" y="0"/>
                  </a:moveTo>
                  <a:lnTo>
                    <a:pt x="0" y="1487"/>
                  </a:lnTo>
                  <a:lnTo>
                    <a:pt x="2363" y="148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55"/>
          <p:cNvGrpSpPr/>
          <p:nvPr/>
        </p:nvGrpSpPr>
        <p:grpSpPr>
          <a:xfrm>
            <a:off x="5143057" y="3770969"/>
            <a:ext cx="184927" cy="184955"/>
            <a:chOff x="6578700" y="3828325"/>
            <a:chExt cx="161975" cy="162000"/>
          </a:xfrm>
        </p:grpSpPr>
        <p:sp>
          <p:nvSpPr>
            <p:cNvPr id="1440" name="Google Shape;1440;p55"/>
            <p:cNvSpPr/>
            <p:nvPr/>
          </p:nvSpPr>
          <p:spPr>
            <a:xfrm>
              <a:off x="6622525" y="3874050"/>
              <a:ext cx="73375" cy="73400"/>
            </a:xfrm>
            <a:custGeom>
              <a:rect b="b" l="l" r="r" t="t"/>
              <a:pathLst>
                <a:path extrusionOk="0" fill="none" h="2936" w="2935">
                  <a:moveTo>
                    <a:pt x="1487" y="1"/>
                  </a:moveTo>
                  <a:lnTo>
                    <a:pt x="1487" y="1"/>
                  </a:lnTo>
                  <a:lnTo>
                    <a:pt x="1791" y="39"/>
                  </a:lnTo>
                  <a:lnTo>
                    <a:pt x="2058" y="115"/>
                  </a:lnTo>
                  <a:lnTo>
                    <a:pt x="2287" y="268"/>
                  </a:lnTo>
                  <a:lnTo>
                    <a:pt x="2515" y="420"/>
                  </a:lnTo>
                  <a:lnTo>
                    <a:pt x="2706" y="649"/>
                  </a:lnTo>
                  <a:lnTo>
                    <a:pt x="2820" y="915"/>
                  </a:lnTo>
                  <a:lnTo>
                    <a:pt x="2935" y="1182"/>
                  </a:lnTo>
                  <a:lnTo>
                    <a:pt x="2935" y="1487"/>
                  </a:lnTo>
                  <a:lnTo>
                    <a:pt x="2935" y="1487"/>
                  </a:lnTo>
                  <a:lnTo>
                    <a:pt x="2935" y="1754"/>
                  </a:lnTo>
                  <a:lnTo>
                    <a:pt x="2820" y="2059"/>
                  </a:lnTo>
                  <a:lnTo>
                    <a:pt x="2706" y="2287"/>
                  </a:lnTo>
                  <a:lnTo>
                    <a:pt x="2515" y="2516"/>
                  </a:lnTo>
                  <a:lnTo>
                    <a:pt x="2287" y="2707"/>
                  </a:lnTo>
                  <a:lnTo>
                    <a:pt x="2058" y="2821"/>
                  </a:lnTo>
                  <a:lnTo>
                    <a:pt x="1791" y="2897"/>
                  </a:lnTo>
                  <a:lnTo>
                    <a:pt x="1487" y="2935"/>
                  </a:lnTo>
                  <a:lnTo>
                    <a:pt x="1487" y="2935"/>
                  </a:lnTo>
                  <a:lnTo>
                    <a:pt x="1182" y="2897"/>
                  </a:lnTo>
                  <a:lnTo>
                    <a:pt x="915" y="2821"/>
                  </a:lnTo>
                  <a:lnTo>
                    <a:pt x="648" y="2707"/>
                  </a:lnTo>
                  <a:lnTo>
                    <a:pt x="458" y="2516"/>
                  </a:lnTo>
                  <a:lnTo>
                    <a:pt x="267" y="2287"/>
                  </a:lnTo>
                  <a:lnTo>
                    <a:pt x="115" y="2059"/>
                  </a:lnTo>
                  <a:lnTo>
                    <a:pt x="38" y="1754"/>
                  </a:lnTo>
                  <a:lnTo>
                    <a:pt x="0" y="1487"/>
                  </a:lnTo>
                  <a:lnTo>
                    <a:pt x="0" y="1487"/>
                  </a:lnTo>
                  <a:lnTo>
                    <a:pt x="38" y="1182"/>
                  </a:lnTo>
                  <a:lnTo>
                    <a:pt x="115" y="915"/>
                  </a:lnTo>
                  <a:lnTo>
                    <a:pt x="267" y="649"/>
                  </a:lnTo>
                  <a:lnTo>
                    <a:pt x="458" y="420"/>
                  </a:lnTo>
                  <a:lnTo>
                    <a:pt x="648" y="268"/>
                  </a:lnTo>
                  <a:lnTo>
                    <a:pt x="915" y="115"/>
                  </a:lnTo>
                  <a:lnTo>
                    <a:pt x="1182" y="39"/>
                  </a:lnTo>
                  <a:lnTo>
                    <a:pt x="1487" y="1"/>
                  </a:lnTo>
                  <a:lnTo>
                    <a:pt x="1487"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a:off x="6659675" y="3828325"/>
              <a:ext cx="25" cy="15275"/>
            </a:xfrm>
            <a:custGeom>
              <a:rect b="b" l="l" r="r" t="t"/>
              <a:pathLst>
                <a:path extrusionOk="0" fill="none" h="611" w="1">
                  <a:moveTo>
                    <a:pt x="1" y="1"/>
                  </a:moveTo>
                  <a:lnTo>
                    <a:pt x="1" y="61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5"/>
            <p:cNvSpPr/>
            <p:nvPr/>
          </p:nvSpPr>
          <p:spPr>
            <a:xfrm>
              <a:off x="6659675" y="3976000"/>
              <a:ext cx="25" cy="14325"/>
            </a:xfrm>
            <a:custGeom>
              <a:rect b="b" l="l" r="r" t="t"/>
              <a:pathLst>
                <a:path extrusionOk="0" fill="none" h="573" w="1">
                  <a:moveTo>
                    <a:pt x="1" y="1"/>
                  </a:moveTo>
                  <a:lnTo>
                    <a:pt x="1" y="57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5"/>
            <p:cNvSpPr/>
            <p:nvPr/>
          </p:nvSpPr>
          <p:spPr>
            <a:xfrm>
              <a:off x="6602500" y="3854050"/>
              <a:ext cx="10525" cy="9550"/>
            </a:xfrm>
            <a:custGeom>
              <a:rect b="b" l="l" r="r" t="t"/>
              <a:pathLst>
                <a:path extrusionOk="0" fill="none" h="382" w="421">
                  <a:moveTo>
                    <a:pt x="1" y="1"/>
                  </a:moveTo>
                  <a:lnTo>
                    <a:pt x="420" y="3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5"/>
            <p:cNvSpPr/>
            <p:nvPr/>
          </p:nvSpPr>
          <p:spPr>
            <a:xfrm>
              <a:off x="6706350" y="3957900"/>
              <a:ext cx="10525" cy="10500"/>
            </a:xfrm>
            <a:custGeom>
              <a:rect b="b" l="l" r="r" t="t"/>
              <a:pathLst>
                <a:path extrusionOk="0" fill="none" h="420" w="421">
                  <a:moveTo>
                    <a:pt x="1" y="1"/>
                  </a:moveTo>
                  <a:lnTo>
                    <a:pt x="420" y="42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6578700" y="3909300"/>
              <a:ext cx="14300" cy="25"/>
            </a:xfrm>
            <a:custGeom>
              <a:rect b="b" l="l" r="r" t="t"/>
              <a:pathLst>
                <a:path extrusionOk="0" fill="none" h="1" w="572">
                  <a:moveTo>
                    <a:pt x="0" y="1"/>
                  </a:moveTo>
                  <a:lnTo>
                    <a:pt x="572"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5"/>
            <p:cNvSpPr/>
            <p:nvPr/>
          </p:nvSpPr>
          <p:spPr>
            <a:xfrm>
              <a:off x="6725425" y="3909300"/>
              <a:ext cx="15250" cy="25"/>
            </a:xfrm>
            <a:custGeom>
              <a:rect b="b" l="l" r="r" t="t"/>
              <a:pathLst>
                <a:path extrusionOk="0" fill="none" h="1" w="610">
                  <a:moveTo>
                    <a:pt x="0" y="1"/>
                  </a:moveTo>
                  <a:lnTo>
                    <a:pt x="61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5"/>
            <p:cNvSpPr/>
            <p:nvPr/>
          </p:nvSpPr>
          <p:spPr>
            <a:xfrm>
              <a:off x="6602500" y="3957900"/>
              <a:ext cx="10525" cy="10500"/>
            </a:xfrm>
            <a:custGeom>
              <a:rect b="b" l="l" r="r" t="t"/>
              <a:pathLst>
                <a:path extrusionOk="0" fill="none" h="420" w="421">
                  <a:moveTo>
                    <a:pt x="1" y="420"/>
                  </a:moveTo>
                  <a:lnTo>
                    <a:pt x="42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5"/>
            <p:cNvSpPr/>
            <p:nvPr/>
          </p:nvSpPr>
          <p:spPr>
            <a:xfrm>
              <a:off x="6706350" y="3854050"/>
              <a:ext cx="10525" cy="9550"/>
            </a:xfrm>
            <a:custGeom>
              <a:rect b="b" l="l" r="r" t="t"/>
              <a:pathLst>
                <a:path extrusionOk="0" fill="none" h="382" w="421">
                  <a:moveTo>
                    <a:pt x="1" y="382"/>
                  </a:moveTo>
                  <a:lnTo>
                    <a:pt x="42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5"/>
          <p:cNvGrpSpPr/>
          <p:nvPr/>
        </p:nvGrpSpPr>
        <p:grpSpPr>
          <a:xfrm>
            <a:off x="5143057" y="4178898"/>
            <a:ext cx="184927" cy="164291"/>
            <a:chOff x="6578700" y="4261825"/>
            <a:chExt cx="161975" cy="143900"/>
          </a:xfrm>
        </p:grpSpPr>
        <p:sp>
          <p:nvSpPr>
            <p:cNvPr id="1450" name="Google Shape;1450;p55"/>
            <p:cNvSpPr/>
            <p:nvPr/>
          </p:nvSpPr>
          <p:spPr>
            <a:xfrm>
              <a:off x="6578700" y="4261825"/>
              <a:ext cx="161975" cy="73400"/>
            </a:xfrm>
            <a:custGeom>
              <a:rect b="b" l="l" r="r" t="t"/>
              <a:pathLst>
                <a:path extrusionOk="0" fill="none" h="2936" w="6479">
                  <a:moveTo>
                    <a:pt x="6479" y="2935"/>
                  </a:moveTo>
                  <a:lnTo>
                    <a:pt x="6479" y="2935"/>
                  </a:lnTo>
                  <a:lnTo>
                    <a:pt x="6441" y="2630"/>
                  </a:lnTo>
                  <a:lnTo>
                    <a:pt x="6326" y="2287"/>
                  </a:lnTo>
                  <a:lnTo>
                    <a:pt x="6250" y="1982"/>
                  </a:lnTo>
                  <a:lnTo>
                    <a:pt x="6098" y="1716"/>
                  </a:lnTo>
                  <a:lnTo>
                    <a:pt x="5945" y="1449"/>
                  </a:lnTo>
                  <a:lnTo>
                    <a:pt x="5755" y="1182"/>
                  </a:lnTo>
                  <a:lnTo>
                    <a:pt x="5526" y="953"/>
                  </a:lnTo>
                  <a:lnTo>
                    <a:pt x="5297" y="763"/>
                  </a:lnTo>
                  <a:lnTo>
                    <a:pt x="5069" y="572"/>
                  </a:lnTo>
                  <a:lnTo>
                    <a:pt x="4802" y="382"/>
                  </a:lnTo>
                  <a:lnTo>
                    <a:pt x="4497" y="267"/>
                  </a:lnTo>
                  <a:lnTo>
                    <a:pt x="4192" y="153"/>
                  </a:lnTo>
                  <a:lnTo>
                    <a:pt x="3887" y="77"/>
                  </a:lnTo>
                  <a:lnTo>
                    <a:pt x="3583" y="1"/>
                  </a:lnTo>
                  <a:lnTo>
                    <a:pt x="3240" y="1"/>
                  </a:lnTo>
                  <a:lnTo>
                    <a:pt x="2935" y="1"/>
                  </a:lnTo>
                  <a:lnTo>
                    <a:pt x="2935" y="1"/>
                  </a:lnTo>
                  <a:lnTo>
                    <a:pt x="2630" y="39"/>
                  </a:lnTo>
                  <a:lnTo>
                    <a:pt x="2363" y="115"/>
                  </a:lnTo>
                  <a:lnTo>
                    <a:pt x="2096" y="191"/>
                  </a:lnTo>
                  <a:lnTo>
                    <a:pt x="1829" y="305"/>
                  </a:lnTo>
                  <a:lnTo>
                    <a:pt x="1601" y="458"/>
                  </a:lnTo>
                  <a:lnTo>
                    <a:pt x="1372" y="610"/>
                  </a:lnTo>
                  <a:lnTo>
                    <a:pt x="1143" y="763"/>
                  </a:lnTo>
                  <a:lnTo>
                    <a:pt x="915" y="953"/>
                  </a:lnTo>
                  <a:lnTo>
                    <a:pt x="762" y="1144"/>
                  </a:lnTo>
                  <a:lnTo>
                    <a:pt x="572" y="1373"/>
                  </a:lnTo>
                  <a:lnTo>
                    <a:pt x="419" y="1601"/>
                  </a:lnTo>
                  <a:lnTo>
                    <a:pt x="305" y="1868"/>
                  </a:lnTo>
                  <a:lnTo>
                    <a:pt x="191" y="2097"/>
                  </a:lnTo>
                  <a:lnTo>
                    <a:pt x="114" y="2363"/>
                  </a:lnTo>
                  <a:lnTo>
                    <a:pt x="38" y="2668"/>
                  </a:lnTo>
                  <a:lnTo>
                    <a:pt x="0" y="2935"/>
                  </a:lnTo>
                  <a:lnTo>
                    <a:pt x="6479" y="293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5"/>
            <p:cNvSpPr/>
            <p:nvPr/>
          </p:nvSpPr>
          <p:spPr>
            <a:xfrm>
              <a:off x="6659675" y="4335200"/>
              <a:ext cx="43850" cy="70525"/>
            </a:xfrm>
            <a:custGeom>
              <a:rect b="b" l="l" r="r" t="t"/>
              <a:pathLst>
                <a:path extrusionOk="0" fill="none" h="2821" w="1754">
                  <a:moveTo>
                    <a:pt x="1754" y="1906"/>
                  </a:moveTo>
                  <a:lnTo>
                    <a:pt x="1754" y="1906"/>
                  </a:lnTo>
                  <a:lnTo>
                    <a:pt x="1754" y="2134"/>
                  </a:lnTo>
                  <a:lnTo>
                    <a:pt x="1677" y="2287"/>
                  </a:lnTo>
                  <a:lnTo>
                    <a:pt x="1563" y="2477"/>
                  </a:lnTo>
                  <a:lnTo>
                    <a:pt x="1449" y="2592"/>
                  </a:lnTo>
                  <a:lnTo>
                    <a:pt x="1296" y="2706"/>
                  </a:lnTo>
                  <a:lnTo>
                    <a:pt x="1106" y="2782"/>
                  </a:lnTo>
                  <a:lnTo>
                    <a:pt x="915" y="2820"/>
                  </a:lnTo>
                  <a:lnTo>
                    <a:pt x="725" y="2782"/>
                  </a:lnTo>
                  <a:lnTo>
                    <a:pt x="725" y="2782"/>
                  </a:lnTo>
                  <a:lnTo>
                    <a:pt x="572" y="2744"/>
                  </a:lnTo>
                  <a:lnTo>
                    <a:pt x="420" y="2668"/>
                  </a:lnTo>
                  <a:lnTo>
                    <a:pt x="305" y="2592"/>
                  </a:lnTo>
                  <a:lnTo>
                    <a:pt x="191" y="2477"/>
                  </a:lnTo>
                  <a:lnTo>
                    <a:pt x="115" y="2325"/>
                  </a:lnTo>
                  <a:lnTo>
                    <a:pt x="39" y="2210"/>
                  </a:lnTo>
                  <a:lnTo>
                    <a:pt x="1" y="2058"/>
                  </a:lnTo>
                  <a:lnTo>
                    <a:pt x="1" y="1867"/>
                  </a:ln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55"/>
          <p:cNvGrpSpPr/>
          <p:nvPr/>
        </p:nvGrpSpPr>
        <p:grpSpPr>
          <a:xfrm>
            <a:off x="5620664" y="1026410"/>
            <a:ext cx="167544" cy="151218"/>
            <a:chOff x="7219900" y="891000"/>
            <a:chExt cx="146750" cy="132450"/>
          </a:xfrm>
        </p:grpSpPr>
        <p:sp>
          <p:nvSpPr>
            <p:cNvPr id="1453" name="Google Shape;1453;p55"/>
            <p:cNvSpPr/>
            <p:nvPr/>
          </p:nvSpPr>
          <p:spPr>
            <a:xfrm>
              <a:off x="7219900" y="891000"/>
              <a:ext cx="73375" cy="132450"/>
            </a:xfrm>
            <a:custGeom>
              <a:rect b="b" l="l" r="r" t="t"/>
              <a:pathLst>
                <a:path extrusionOk="0" fill="none" h="5298" w="2935">
                  <a:moveTo>
                    <a:pt x="0" y="1"/>
                  </a:moveTo>
                  <a:lnTo>
                    <a:pt x="1753" y="1"/>
                  </a:lnTo>
                  <a:lnTo>
                    <a:pt x="1753" y="1"/>
                  </a:lnTo>
                  <a:lnTo>
                    <a:pt x="1982" y="39"/>
                  </a:lnTo>
                  <a:lnTo>
                    <a:pt x="2211" y="115"/>
                  </a:lnTo>
                  <a:lnTo>
                    <a:pt x="2401" y="191"/>
                  </a:lnTo>
                  <a:lnTo>
                    <a:pt x="2592" y="344"/>
                  </a:lnTo>
                  <a:lnTo>
                    <a:pt x="2744" y="534"/>
                  </a:lnTo>
                  <a:lnTo>
                    <a:pt x="2859" y="725"/>
                  </a:lnTo>
                  <a:lnTo>
                    <a:pt x="2897" y="953"/>
                  </a:lnTo>
                  <a:lnTo>
                    <a:pt x="2935" y="1182"/>
                  </a:lnTo>
                  <a:lnTo>
                    <a:pt x="2935" y="5298"/>
                  </a:lnTo>
                  <a:lnTo>
                    <a:pt x="2935" y="5298"/>
                  </a:lnTo>
                  <a:lnTo>
                    <a:pt x="2897" y="5145"/>
                  </a:lnTo>
                  <a:lnTo>
                    <a:pt x="2859" y="4955"/>
                  </a:lnTo>
                  <a:lnTo>
                    <a:pt x="2782" y="4802"/>
                  </a:lnTo>
                  <a:lnTo>
                    <a:pt x="2668" y="4688"/>
                  </a:lnTo>
                  <a:lnTo>
                    <a:pt x="2554" y="4574"/>
                  </a:lnTo>
                  <a:lnTo>
                    <a:pt x="2401" y="4498"/>
                  </a:lnTo>
                  <a:lnTo>
                    <a:pt x="2211" y="4421"/>
                  </a:lnTo>
                  <a:lnTo>
                    <a:pt x="2058" y="4421"/>
                  </a:lnTo>
                  <a:lnTo>
                    <a:pt x="0" y="4421"/>
                  </a:lnTo>
                  <a:lnTo>
                    <a:pt x="0"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5"/>
            <p:cNvSpPr/>
            <p:nvPr/>
          </p:nvSpPr>
          <p:spPr>
            <a:xfrm>
              <a:off x="7293250" y="891000"/>
              <a:ext cx="73400" cy="132450"/>
            </a:xfrm>
            <a:custGeom>
              <a:rect b="b" l="l" r="r" t="t"/>
              <a:pathLst>
                <a:path extrusionOk="0" fill="none" h="5298" w="2936">
                  <a:moveTo>
                    <a:pt x="2935" y="1"/>
                  </a:moveTo>
                  <a:lnTo>
                    <a:pt x="1182" y="1"/>
                  </a:lnTo>
                  <a:lnTo>
                    <a:pt x="1182" y="1"/>
                  </a:lnTo>
                  <a:lnTo>
                    <a:pt x="954" y="39"/>
                  </a:lnTo>
                  <a:lnTo>
                    <a:pt x="725" y="115"/>
                  </a:lnTo>
                  <a:lnTo>
                    <a:pt x="534" y="191"/>
                  </a:lnTo>
                  <a:lnTo>
                    <a:pt x="344" y="344"/>
                  </a:lnTo>
                  <a:lnTo>
                    <a:pt x="191" y="534"/>
                  </a:lnTo>
                  <a:lnTo>
                    <a:pt x="77" y="725"/>
                  </a:lnTo>
                  <a:lnTo>
                    <a:pt x="39" y="953"/>
                  </a:lnTo>
                  <a:lnTo>
                    <a:pt x="1" y="1182"/>
                  </a:lnTo>
                  <a:lnTo>
                    <a:pt x="1" y="5298"/>
                  </a:lnTo>
                  <a:lnTo>
                    <a:pt x="1" y="5298"/>
                  </a:lnTo>
                  <a:lnTo>
                    <a:pt x="1" y="5145"/>
                  </a:lnTo>
                  <a:lnTo>
                    <a:pt x="77" y="4955"/>
                  </a:lnTo>
                  <a:lnTo>
                    <a:pt x="153" y="4802"/>
                  </a:lnTo>
                  <a:lnTo>
                    <a:pt x="268" y="4688"/>
                  </a:lnTo>
                  <a:lnTo>
                    <a:pt x="382" y="4574"/>
                  </a:lnTo>
                  <a:lnTo>
                    <a:pt x="534" y="4498"/>
                  </a:lnTo>
                  <a:lnTo>
                    <a:pt x="687" y="4421"/>
                  </a:lnTo>
                  <a:lnTo>
                    <a:pt x="877" y="4421"/>
                  </a:lnTo>
                  <a:lnTo>
                    <a:pt x="2935" y="4421"/>
                  </a:lnTo>
                  <a:lnTo>
                    <a:pt x="2935"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55"/>
          <p:cNvGrpSpPr/>
          <p:nvPr/>
        </p:nvGrpSpPr>
        <p:grpSpPr>
          <a:xfrm>
            <a:off x="5611959" y="1407138"/>
            <a:ext cx="184955" cy="184955"/>
            <a:chOff x="7212275" y="1300675"/>
            <a:chExt cx="162000" cy="162000"/>
          </a:xfrm>
        </p:grpSpPr>
        <p:sp>
          <p:nvSpPr>
            <p:cNvPr id="1456" name="Google Shape;1456;p55"/>
            <p:cNvSpPr/>
            <p:nvPr/>
          </p:nvSpPr>
          <p:spPr>
            <a:xfrm>
              <a:off x="7212275" y="1300675"/>
              <a:ext cx="162000" cy="116275"/>
            </a:xfrm>
            <a:custGeom>
              <a:rect b="b" l="l" r="r" t="t"/>
              <a:pathLst>
                <a:path extrusionOk="0" fill="none" h="4651" w="6480">
                  <a:moveTo>
                    <a:pt x="5298" y="4650"/>
                  </a:moveTo>
                  <a:lnTo>
                    <a:pt x="5298" y="4650"/>
                  </a:lnTo>
                  <a:lnTo>
                    <a:pt x="5488" y="4612"/>
                  </a:lnTo>
                  <a:lnTo>
                    <a:pt x="5679" y="4536"/>
                  </a:lnTo>
                  <a:lnTo>
                    <a:pt x="5869" y="4422"/>
                  </a:lnTo>
                  <a:lnTo>
                    <a:pt x="6022" y="4307"/>
                  </a:lnTo>
                  <a:lnTo>
                    <a:pt x="6174" y="4155"/>
                  </a:lnTo>
                  <a:lnTo>
                    <a:pt x="6289" y="3964"/>
                  </a:lnTo>
                  <a:lnTo>
                    <a:pt x="6365" y="3812"/>
                  </a:lnTo>
                  <a:lnTo>
                    <a:pt x="6441" y="3621"/>
                  </a:lnTo>
                  <a:lnTo>
                    <a:pt x="6479" y="3431"/>
                  </a:lnTo>
                  <a:lnTo>
                    <a:pt x="6479" y="3202"/>
                  </a:lnTo>
                  <a:lnTo>
                    <a:pt x="6479" y="3012"/>
                  </a:lnTo>
                  <a:lnTo>
                    <a:pt x="6403" y="2783"/>
                  </a:lnTo>
                  <a:lnTo>
                    <a:pt x="6327" y="2592"/>
                  </a:lnTo>
                  <a:lnTo>
                    <a:pt x="6212" y="2364"/>
                  </a:lnTo>
                  <a:lnTo>
                    <a:pt x="6060" y="2173"/>
                  </a:lnTo>
                  <a:lnTo>
                    <a:pt x="5869" y="1983"/>
                  </a:lnTo>
                  <a:lnTo>
                    <a:pt x="5869" y="1983"/>
                  </a:lnTo>
                  <a:lnTo>
                    <a:pt x="5755" y="1868"/>
                  </a:lnTo>
                  <a:lnTo>
                    <a:pt x="5603" y="1792"/>
                  </a:lnTo>
                  <a:lnTo>
                    <a:pt x="5450" y="1754"/>
                  </a:lnTo>
                  <a:lnTo>
                    <a:pt x="5260" y="1754"/>
                  </a:lnTo>
                  <a:lnTo>
                    <a:pt x="4650" y="1754"/>
                  </a:lnTo>
                  <a:lnTo>
                    <a:pt x="4650" y="1754"/>
                  </a:lnTo>
                  <a:lnTo>
                    <a:pt x="4536" y="1449"/>
                  </a:lnTo>
                  <a:lnTo>
                    <a:pt x="4383" y="1182"/>
                  </a:lnTo>
                  <a:lnTo>
                    <a:pt x="4231" y="915"/>
                  </a:lnTo>
                  <a:lnTo>
                    <a:pt x="4040" y="687"/>
                  </a:lnTo>
                  <a:lnTo>
                    <a:pt x="3811" y="496"/>
                  </a:lnTo>
                  <a:lnTo>
                    <a:pt x="3545" y="306"/>
                  </a:lnTo>
                  <a:lnTo>
                    <a:pt x="3278" y="191"/>
                  </a:lnTo>
                  <a:lnTo>
                    <a:pt x="3011" y="77"/>
                  </a:lnTo>
                  <a:lnTo>
                    <a:pt x="2706" y="1"/>
                  </a:lnTo>
                  <a:lnTo>
                    <a:pt x="2401" y="1"/>
                  </a:lnTo>
                  <a:lnTo>
                    <a:pt x="2096" y="1"/>
                  </a:lnTo>
                  <a:lnTo>
                    <a:pt x="1792" y="39"/>
                  </a:lnTo>
                  <a:lnTo>
                    <a:pt x="1487" y="153"/>
                  </a:lnTo>
                  <a:lnTo>
                    <a:pt x="1182" y="306"/>
                  </a:lnTo>
                  <a:lnTo>
                    <a:pt x="877" y="496"/>
                  </a:lnTo>
                  <a:lnTo>
                    <a:pt x="572" y="725"/>
                  </a:lnTo>
                  <a:lnTo>
                    <a:pt x="572" y="725"/>
                  </a:lnTo>
                  <a:lnTo>
                    <a:pt x="458" y="877"/>
                  </a:lnTo>
                  <a:lnTo>
                    <a:pt x="343" y="1030"/>
                  </a:lnTo>
                  <a:lnTo>
                    <a:pt x="343" y="1030"/>
                  </a:lnTo>
                  <a:lnTo>
                    <a:pt x="229" y="1297"/>
                  </a:lnTo>
                  <a:lnTo>
                    <a:pt x="115" y="1525"/>
                  </a:lnTo>
                  <a:lnTo>
                    <a:pt x="77" y="1792"/>
                  </a:lnTo>
                  <a:lnTo>
                    <a:pt x="0" y="2021"/>
                  </a:lnTo>
                  <a:lnTo>
                    <a:pt x="0" y="2287"/>
                  </a:lnTo>
                  <a:lnTo>
                    <a:pt x="0" y="2516"/>
                  </a:lnTo>
                  <a:lnTo>
                    <a:pt x="39" y="2745"/>
                  </a:lnTo>
                  <a:lnTo>
                    <a:pt x="77" y="2973"/>
                  </a:lnTo>
                  <a:lnTo>
                    <a:pt x="153" y="3202"/>
                  </a:lnTo>
                  <a:lnTo>
                    <a:pt x="267" y="3431"/>
                  </a:lnTo>
                  <a:lnTo>
                    <a:pt x="496" y="3812"/>
                  </a:lnTo>
                  <a:lnTo>
                    <a:pt x="839" y="4155"/>
                  </a:lnTo>
                  <a:lnTo>
                    <a:pt x="1029" y="4269"/>
                  </a:lnTo>
                  <a:lnTo>
                    <a:pt x="1220" y="438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5"/>
            <p:cNvSpPr/>
            <p:nvPr/>
          </p:nvSpPr>
          <p:spPr>
            <a:xfrm>
              <a:off x="7271350" y="1374050"/>
              <a:ext cx="43850" cy="88625"/>
            </a:xfrm>
            <a:custGeom>
              <a:rect b="b" l="l" r="r" t="t"/>
              <a:pathLst>
                <a:path extrusionOk="0" fill="none" h="3545" w="1754">
                  <a:moveTo>
                    <a:pt x="1182" y="0"/>
                  </a:moveTo>
                  <a:lnTo>
                    <a:pt x="0" y="1753"/>
                  </a:lnTo>
                  <a:lnTo>
                    <a:pt x="1753" y="1753"/>
                  </a:lnTo>
                  <a:lnTo>
                    <a:pt x="572" y="354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55"/>
          <p:cNvGrpSpPr/>
          <p:nvPr/>
        </p:nvGrpSpPr>
        <p:grpSpPr>
          <a:xfrm>
            <a:off x="5620664" y="1811813"/>
            <a:ext cx="167544" cy="168629"/>
            <a:chOff x="7219900" y="1731325"/>
            <a:chExt cx="146750" cy="147700"/>
          </a:xfrm>
        </p:grpSpPr>
        <p:sp>
          <p:nvSpPr>
            <p:cNvPr id="1459" name="Google Shape;1459;p55"/>
            <p:cNvSpPr/>
            <p:nvPr/>
          </p:nvSpPr>
          <p:spPr>
            <a:xfrm>
              <a:off x="7219900" y="1746575"/>
              <a:ext cx="132450" cy="132450"/>
            </a:xfrm>
            <a:custGeom>
              <a:rect b="b" l="l" r="r" t="t"/>
              <a:pathLst>
                <a:path extrusionOk="0" fill="none" h="5298" w="5298">
                  <a:moveTo>
                    <a:pt x="5298" y="3240"/>
                  </a:moveTo>
                  <a:lnTo>
                    <a:pt x="5298" y="4688"/>
                  </a:lnTo>
                  <a:lnTo>
                    <a:pt x="5298" y="4688"/>
                  </a:lnTo>
                  <a:lnTo>
                    <a:pt x="5259" y="4802"/>
                  </a:lnTo>
                  <a:lnTo>
                    <a:pt x="5259" y="4916"/>
                  </a:lnTo>
                  <a:lnTo>
                    <a:pt x="5107" y="5107"/>
                  </a:lnTo>
                  <a:lnTo>
                    <a:pt x="4916" y="5259"/>
                  </a:lnTo>
                  <a:lnTo>
                    <a:pt x="4802" y="5259"/>
                  </a:lnTo>
                  <a:lnTo>
                    <a:pt x="4688" y="5298"/>
                  </a:lnTo>
                  <a:lnTo>
                    <a:pt x="572" y="5298"/>
                  </a:lnTo>
                  <a:lnTo>
                    <a:pt x="572" y="5298"/>
                  </a:lnTo>
                  <a:lnTo>
                    <a:pt x="458" y="5259"/>
                  </a:lnTo>
                  <a:lnTo>
                    <a:pt x="343" y="5259"/>
                  </a:lnTo>
                  <a:lnTo>
                    <a:pt x="153" y="5107"/>
                  </a:lnTo>
                  <a:lnTo>
                    <a:pt x="38" y="4916"/>
                  </a:lnTo>
                  <a:lnTo>
                    <a:pt x="0" y="4802"/>
                  </a:lnTo>
                  <a:lnTo>
                    <a:pt x="0" y="4688"/>
                  </a:lnTo>
                  <a:lnTo>
                    <a:pt x="0" y="572"/>
                  </a:lnTo>
                  <a:lnTo>
                    <a:pt x="0" y="572"/>
                  </a:lnTo>
                  <a:lnTo>
                    <a:pt x="0" y="458"/>
                  </a:lnTo>
                  <a:lnTo>
                    <a:pt x="38" y="343"/>
                  </a:lnTo>
                  <a:lnTo>
                    <a:pt x="153" y="153"/>
                  </a:lnTo>
                  <a:lnTo>
                    <a:pt x="343" y="38"/>
                  </a:lnTo>
                  <a:lnTo>
                    <a:pt x="458" y="0"/>
                  </a:lnTo>
                  <a:lnTo>
                    <a:pt x="572" y="0"/>
                  </a:lnTo>
                  <a:lnTo>
                    <a:pt x="2058"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7263725" y="1731325"/>
              <a:ext cx="102925" cy="102925"/>
            </a:xfrm>
            <a:custGeom>
              <a:rect b="b" l="l" r="r" t="t"/>
              <a:pathLst>
                <a:path extrusionOk="0" fill="none" h="4117" w="4117">
                  <a:moveTo>
                    <a:pt x="2935" y="1"/>
                  </a:moveTo>
                  <a:lnTo>
                    <a:pt x="4116" y="1182"/>
                  </a:lnTo>
                  <a:lnTo>
                    <a:pt x="1182" y="4116"/>
                  </a:lnTo>
                  <a:lnTo>
                    <a:pt x="0" y="4116"/>
                  </a:lnTo>
                  <a:lnTo>
                    <a:pt x="0" y="2935"/>
                  </a:lnTo>
                  <a:lnTo>
                    <a:pt x="2935"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55"/>
          <p:cNvGrpSpPr/>
          <p:nvPr/>
        </p:nvGrpSpPr>
        <p:grpSpPr>
          <a:xfrm>
            <a:off x="5620664" y="2208868"/>
            <a:ext cx="167544" cy="168629"/>
            <a:chOff x="7219900" y="2155300"/>
            <a:chExt cx="146750" cy="147700"/>
          </a:xfrm>
        </p:grpSpPr>
        <p:sp>
          <p:nvSpPr>
            <p:cNvPr id="1462" name="Google Shape;1462;p55"/>
            <p:cNvSpPr/>
            <p:nvPr/>
          </p:nvSpPr>
          <p:spPr>
            <a:xfrm>
              <a:off x="7219900" y="2155300"/>
              <a:ext cx="146750" cy="147700"/>
            </a:xfrm>
            <a:custGeom>
              <a:rect b="b" l="l" r="r" t="t"/>
              <a:pathLst>
                <a:path extrusionOk="0" fill="none" h="5908" w="5870">
                  <a:moveTo>
                    <a:pt x="2935" y="0"/>
                  </a:moveTo>
                  <a:lnTo>
                    <a:pt x="2935" y="0"/>
                  </a:lnTo>
                  <a:lnTo>
                    <a:pt x="3240" y="0"/>
                  </a:lnTo>
                  <a:lnTo>
                    <a:pt x="3545" y="77"/>
                  </a:lnTo>
                  <a:lnTo>
                    <a:pt x="3811" y="153"/>
                  </a:lnTo>
                  <a:lnTo>
                    <a:pt x="4078" y="229"/>
                  </a:lnTo>
                  <a:lnTo>
                    <a:pt x="4345" y="343"/>
                  </a:lnTo>
                  <a:lnTo>
                    <a:pt x="4574" y="496"/>
                  </a:lnTo>
                  <a:lnTo>
                    <a:pt x="4802" y="686"/>
                  </a:lnTo>
                  <a:lnTo>
                    <a:pt x="5031" y="877"/>
                  </a:lnTo>
                  <a:lnTo>
                    <a:pt x="5221" y="1068"/>
                  </a:lnTo>
                  <a:lnTo>
                    <a:pt x="5374" y="1296"/>
                  </a:lnTo>
                  <a:lnTo>
                    <a:pt x="5526" y="1525"/>
                  </a:lnTo>
                  <a:lnTo>
                    <a:pt x="5641" y="1792"/>
                  </a:lnTo>
                  <a:lnTo>
                    <a:pt x="5755" y="2058"/>
                  </a:lnTo>
                  <a:lnTo>
                    <a:pt x="5831" y="2363"/>
                  </a:lnTo>
                  <a:lnTo>
                    <a:pt x="5869" y="2630"/>
                  </a:lnTo>
                  <a:lnTo>
                    <a:pt x="5869" y="2935"/>
                  </a:lnTo>
                  <a:lnTo>
                    <a:pt x="5869" y="2935"/>
                  </a:lnTo>
                  <a:lnTo>
                    <a:pt x="5869" y="3240"/>
                  </a:lnTo>
                  <a:lnTo>
                    <a:pt x="5831" y="3545"/>
                  </a:lnTo>
                  <a:lnTo>
                    <a:pt x="5755" y="3811"/>
                  </a:lnTo>
                  <a:lnTo>
                    <a:pt x="5641" y="4078"/>
                  </a:lnTo>
                  <a:lnTo>
                    <a:pt x="5526" y="4345"/>
                  </a:lnTo>
                  <a:lnTo>
                    <a:pt x="5374" y="4612"/>
                  </a:lnTo>
                  <a:lnTo>
                    <a:pt x="5221" y="4802"/>
                  </a:lnTo>
                  <a:lnTo>
                    <a:pt x="5031" y="5031"/>
                  </a:lnTo>
                  <a:lnTo>
                    <a:pt x="4802" y="5222"/>
                  </a:lnTo>
                  <a:lnTo>
                    <a:pt x="4574" y="5374"/>
                  </a:lnTo>
                  <a:lnTo>
                    <a:pt x="4345" y="5526"/>
                  </a:lnTo>
                  <a:lnTo>
                    <a:pt x="4078" y="5679"/>
                  </a:lnTo>
                  <a:lnTo>
                    <a:pt x="3811" y="5755"/>
                  </a:lnTo>
                  <a:lnTo>
                    <a:pt x="3545" y="5831"/>
                  </a:lnTo>
                  <a:lnTo>
                    <a:pt x="3240" y="5869"/>
                  </a:lnTo>
                  <a:lnTo>
                    <a:pt x="2935" y="5908"/>
                  </a:lnTo>
                  <a:lnTo>
                    <a:pt x="2935" y="5908"/>
                  </a:lnTo>
                  <a:lnTo>
                    <a:pt x="2630" y="5869"/>
                  </a:lnTo>
                  <a:lnTo>
                    <a:pt x="2325" y="5831"/>
                  </a:lnTo>
                  <a:lnTo>
                    <a:pt x="2058" y="5755"/>
                  </a:lnTo>
                  <a:lnTo>
                    <a:pt x="1791" y="5679"/>
                  </a:lnTo>
                  <a:lnTo>
                    <a:pt x="1525" y="5526"/>
                  </a:lnTo>
                  <a:lnTo>
                    <a:pt x="1296" y="5374"/>
                  </a:lnTo>
                  <a:lnTo>
                    <a:pt x="1067" y="5222"/>
                  </a:lnTo>
                  <a:lnTo>
                    <a:pt x="839" y="5031"/>
                  </a:lnTo>
                  <a:lnTo>
                    <a:pt x="648" y="4802"/>
                  </a:lnTo>
                  <a:lnTo>
                    <a:pt x="496" y="4612"/>
                  </a:lnTo>
                  <a:lnTo>
                    <a:pt x="343" y="4345"/>
                  </a:lnTo>
                  <a:lnTo>
                    <a:pt x="229" y="4078"/>
                  </a:lnTo>
                  <a:lnTo>
                    <a:pt x="115" y="3811"/>
                  </a:lnTo>
                  <a:lnTo>
                    <a:pt x="38" y="3545"/>
                  </a:lnTo>
                  <a:lnTo>
                    <a:pt x="0" y="3240"/>
                  </a:lnTo>
                  <a:lnTo>
                    <a:pt x="0" y="2935"/>
                  </a:lnTo>
                  <a:lnTo>
                    <a:pt x="0" y="2935"/>
                  </a:lnTo>
                  <a:lnTo>
                    <a:pt x="0" y="2630"/>
                  </a:lnTo>
                  <a:lnTo>
                    <a:pt x="38" y="2363"/>
                  </a:lnTo>
                  <a:lnTo>
                    <a:pt x="115" y="2058"/>
                  </a:lnTo>
                  <a:lnTo>
                    <a:pt x="229" y="1792"/>
                  </a:lnTo>
                  <a:lnTo>
                    <a:pt x="343" y="1525"/>
                  </a:lnTo>
                  <a:lnTo>
                    <a:pt x="496" y="1296"/>
                  </a:lnTo>
                  <a:lnTo>
                    <a:pt x="648" y="1068"/>
                  </a:lnTo>
                  <a:lnTo>
                    <a:pt x="839" y="877"/>
                  </a:lnTo>
                  <a:lnTo>
                    <a:pt x="1067" y="686"/>
                  </a:lnTo>
                  <a:lnTo>
                    <a:pt x="1296" y="496"/>
                  </a:lnTo>
                  <a:lnTo>
                    <a:pt x="1525" y="343"/>
                  </a:lnTo>
                  <a:lnTo>
                    <a:pt x="1791" y="229"/>
                  </a:lnTo>
                  <a:lnTo>
                    <a:pt x="2058" y="153"/>
                  </a:lnTo>
                  <a:lnTo>
                    <a:pt x="2325" y="77"/>
                  </a:lnTo>
                  <a:lnTo>
                    <a:pt x="2630" y="0"/>
                  </a:lnTo>
                  <a:lnTo>
                    <a:pt x="2935" y="0"/>
                  </a:lnTo>
                  <a:lnTo>
                    <a:pt x="2935"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5"/>
            <p:cNvSpPr/>
            <p:nvPr/>
          </p:nvSpPr>
          <p:spPr>
            <a:xfrm>
              <a:off x="7263725" y="2243900"/>
              <a:ext cx="59100" cy="14325"/>
            </a:xfrm>
            <a:custGeom>
              <a:rect b="b" l="l" r="r" t="t"/>
              <a:pathLst>
                <a:path extrusionOk="0" fill="none" h="573" w="2364">
                  <a:moveTo>
                    <a:pt x="2363" y="572"/>
                  </a:moveTo>
                  <a:lnTo>
                    <a:pt x="2363" y="572"/>
                  </a:lnTo>
                  <a:lnTo>
                    <a:pt x="2287" y="496"/>
                  </a:lnTo>
                  <a:lnTo>
                    <a:pt x="2058" y="306"/>
                  </a:lnTo>
                  <a:lnTo>
                    <a:pt x="1868" y="191"/>
                  </a:lnTo>
                  <a:lnTo>
                    <a:pt x="1677" y="77"/>
                  </a:lnTo>
                  <a:lnTo>
                    <a:pt x="1449" y="1"/>
                  </a:lnTo>
                  <a:lnTo>
                    <a:pt x="1182" y="1"/>
                  </a:lnTo>
                  <a:lnTo>
                    <a:pt x="1182" y="1"/>
                  </a:lnTo>
                  <a:lnTo>
                    <a:pt x="915" y="1"/>
                  </a:lnTo>
                  <a:lnTo>
                    <a:pt x="686" y="77"/>
                  </a:lnTo>
                  <a:lnTo>
                    <a:pt x="496" y="191"/>
                  </a:lnTo>
                  <a:lnTo>
                    <a:pt x="305" y="306"/>
                  </a:lnTo>
                  <a:lnTo>
                    <a:pt x="77" y="496"/>
                  </a:lnTo>
                  <a:lnTo>
                    <a:pt x="0" y="57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5"/>
            <p:cNvSpPr/>
            <p:nvPr/>
          </p:nvSpPr>
          <p:spPr>
            <a:xfrm>
              <a:off x="7271350" y="2206750"/>
              <a:ext cx="25" cy="25"/>
            </a:xfrm>
            <a:custGeom>
              <a:rect b="b" l="l" r="r" t="t"/>
              <a:pathLst>
                <a:path extrusionOk="0" fill="none" h="1" w="1">
                  <a:moveTo>
                    <a:pt x="0" y="0"/>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7315175" y="2206750"/>
              <a:ext cx="25" cy="25"/>
            </a:xfrm>
            <a:custGeom>
              <a:rect b="b" l="l" r="r" t="t"/>
              <a:pathLst>
                <a:path extrusionOk="0" fill="none" h="1" w="1">
                  <a:moveTo>
                    <a:pt x="0" y="0"/>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55"/>
          <p:cNvGrpSpPr/>
          <p:nvPr/>
        </p:nvGrpSpPr>
        <p:grpSpPr>
          <a:xfrm>
            <a:off x="5620664" y="2597217"/>
            <a:ext cx="167544" cy="168629"/>
            <a:chOff x="7219900" y="2571650"/>
            <a:chExt cx="146750" cy="147700"/>
          </a:xfrm>
        </p:grpSpPr>
        <p:sp>
          <p:nvSpPr>
            <p:cNvPr id="1467" name="Google Shape;1467;p55"/>
            <p:cNvSpPr/>
            <p:nvPr/>
          </p:nvSpPr>
          <p:spPr>
            <a:xfrm>
              <a:off x="7219900" y="2571650"/>
              <a:ext cx="146750" cy="147700"/>
            </a:xfrm>
            <a:custGeom>
              <a:rect b="b" l="l" r="r" t="t"/>
              <a:pathLst>
                <a:path extrusionOk="0" fill="none" h="5908" w="5870">
                  <a:moveTo>
                    <a:pt x="2935" y="1"/>
                  </a:moveTo>
                  <a:lnTo>
                    <a:pt x="2935" y="1"/>
                  </a:lnTo>
                  <a:lnTo>
                    <a:pt x="3240" y="39"/>
                  </a:lnTo>
                  <a:lnTo>
                    <a:pt x="3545" y="77"/>
                  </a:lnTo>
                  <a:lnTo>
                    <a:pt x="3811" y="153"/>
                  </a:lnTo>
                  <a:lnTo>
                    <a:pt x="4078" y="229"/>
                  </a:lnTo>
                  <a:lnTo>
                    <a:pt x="4345" y="382"/>
                  </a:lnTo>
                  <a:lnTo>
                    <a:pt x="4574" y="496"/>
                  </a:lnTo>
                  <a:lnTo>
                    <a:pt x="4802" y="686"/>
                  </a:lnTo>
                  <a:lnTo>
                    <a:pt x="5031" y="877"/>
                  </a:lnTo>
                  <a:lnTo>
                    <a:pt x="5221" y="1068"/>
                  </a:lnTo>
                  <a:lnTo>
                    <a:pt x="5374" y="1296"/>
                  </a:lnTo>
                  <a:lnTo>
                    <a:pt x="5526" y="1563"/>
                  </a:lnTo>
                  <a:lnTo>
                    <a:pt x="5641" y="1792"/>
                  </a:lnTo>
                  <a:lnTo>
                    <a:pt x="5755" y="2058"/>
                  </a:lnTo>
                  <a:lnTo>
                    <a:pt x="5831" y="2363"/>
                  </a:lnTo>
                  <a:lnTo>
                    <a:pt x="5869" y="2668"/>
                  </a:lnTo>
                  <a:lnTo>
                    <a:pt x="5869" y="2935"/>
                  </a:lnTo>
                  <a:lnTo>
                    <a:pt x="5869" y="2935"/>
                  </a:lnTo>
                  <a:lnTo>
                    <a:pt x="5869" y="3240"/>
                  </a:lnTo>
                  <a:lnTo>
                    <a:pt x="5831" y="3545"/>
                  </a:lnTo>
                  <a:lnTo>
                    <a:pt x="5755" y="3812"/>
                  </a:lnTo>
                  <a:lnTo>
                    <a:pt x="5641" y="4116"/>
                  </a:lnTo>
                  <a:lnTo>
                    <a:pt x="5526" y="4345"/>
                  </a:lnTo>
                  <a:lnTo>
                    <a:pt x="5374" y="4612"/>
                  </a:lnTo>
                  <a:lnTo>
                    <a:pt x="5221" y="4840"/>
                  </a:lnTo>
                  <a:lnTo>
                    <a:pt x="5031" y="5031"/>
                  </a:lnTo>
                  <a:lnTo>
                    <a:pt x="4802" y="5222"/>
                  </a:lnTo>
                  <a:lnTo>
                    <a:pt x="4574" y="5412"/>
                  </a:lnTo>
                  <a:lnTo>
                    <a:pt x="4345" y="5526"/>
                  </a:lnTo>
                  <a:lnTo>
                    <a:pt x="4078" y="5679"/>
                  </a:lnTo>
                  <a:lnTo>
                    <a:pt x="3811" y="5755"/>
                  </a:lnTo>
                  <a:lnTo>
                    <a:pt x="3545" y="5831"/>
                  </a:lnTo>
                  <a:lnTo>
                    <a:pt x="3240" y="5869"/>
                  </a:lnTo>
                  <a:lnTo>
                    <a:pt x="2935" y="5908"/>
                  </a:lnTo>
                  <a:lnTo>
                    <a:pt x="2935" y="5908"/>
                  </a:lnTo>
                  <a:lnTo>
                    <a:pt x="2630" y="5869"/>
                  </a:lnTo>
                  <a:lnTo>
                    <a:pt x="2325" y="5831"/>
                  </a:lnTo>
                  <a:lnTo>
                    <a:pt x="2058" y="5755"/>
                  </a:lnTo>
                  <a:lnTo>
                    <a:pt x="1791" y="5679"/>
                  </a:lnTo>
                  <a:lnTo>
                    <a:pt x="1525" y="5526"/>
                  </a:lnTo>
                  <a:lnTo>
                    <a:pt x="1296" y="5412"/>
                  </a:lnTo>
                  <a:lnTo>
                    <a:pt x="1067" y="5222"/>
                  </a:lnTo>
                  <a:lnTo>
                    <a:pt x="839" y="5031"/>
                  </a:lnTo>
                  <a:lnTo>
                    <a:pt x="648" y="4840"/>
                  </a:lnTo>
                  <a:lnTo>
                    <a:pt x="496" y="4612"/>
                  </a:lnTo>
                  <a:lnTo>
                    <a:pt x="343" y="4345"/>
                  </a:lnTo>
                  <a:lnTo>
                    <a:pt x="229" y="4116"/>
                  </a:lnTo>
                  <a:lnTo>
                    <a:pt x="115" y="3812"/>
                  </a:lnTo>
                  <a:lnTo>
                    <a:pt x="38" y="3545"/>
                  </a:lnTo>
                  <a:lnTo>
                    <a:pt x="0" y="3240"/>
                  </a:lnTo>
                  <a:lnTo>
                    <a:pt x="0" y="2935"/>
                  </a:lnTo>
                  <a:lnTo>
                    <a:pt x="0" y="2935"/>
                  </a:lnTo>
                  <a:lnTo>
                    <a:pt x="0" y="2668"/>
                  </a:lnTo>
                  <a:lnTo>
                    <a:pt x="38" y="2363"/>
                  </a:lnTo>
                  <a:lnTo>
                    <a:pt x="115" y="2058"/>
                  </a:lnTo>
                  <a:lnTo>
                    <a:pt x="229" y="1792"/>
                  </a:lnTo>
                  <a:lnTo>
                    <a:pt x="343" y="1563"/>
                  </a:lnTo>
                  <a:lnTo>
                    <a:pt x="496" y="1296"/>
                  </a:lnTo>
                  <a:lnTo>
                    <a:pt x="648" y="1068"/>
                  </a:lnTo>
                  <a:lnTo>
                    <a:pt x="839" y="877"/>
                  </a:lnTo>
                  <a:lnTo>
                    <a:pt x="1067" y="686"/>
                  </a:lnTo>
                  <a:lnTo>
                    <a:pt x="1296" y="496"/>
                  </a:lnTo>
                  <a:lnTo>
                    <a:pt x="1525" y="382"/>
                  </a:lnTo>
                  <a:lnTo>
                    <a:pt x="1791" y="229"/>
                  </a:lnTo>
                  <a:lnTo>
                    <a:pt x="2058" y="153"/>
                  </a:lnTo>
                  <a:lnTo>
                    <a:pt x="2325" y="77"/>
                  </a:lnTo>
                  <a:lnTo>
                    <a:pt x="2630" y="39"/>
                  </a:lnTo>
                  <a:lnTo>
                    <a:pt x="2935" y="1"/>
                  </a:lnTo>
                  <a:lnTo>
                    <a:pt x="2935"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7263725" y="2616425"/>
              <a:ext cx="59100" cy="58150"/>
            </a:xfrm>
            <a:custGeom>
              <a:rect b="b" l="l" r="r" t="t"/>
              <a:pathLst>
                <a:path extrusionOk="0" fill="none" h="2326" w="2364">
                  <a:moveTo>
                    <a:pt x="1182" y="1"/>
                  </a:moveTo>
                  <a:lnTo>
                    <a:pt x="1182" y="1"/>
                  </a:lnTo>
                  <a:lnTo>
                    <a:pt x="1410" y="1"/>
                  </a:lnTo>
                  <a:lnTo>
                    <a:pt x="1639" y="77"/>
                  </a:lnTo>
                  <a:lnTo>
                    <a:pt x="1830" y="191"/>
                  </a:lnTo>
                  <a:lnTo>
                    <a:pt x="2020" y="344"/>
                  </a:lnTo>
                  <a:lnTo>
                    <a:pt x="2173" y="496"/>
                  </a:lnTo>
                  <a:lnTo>
                    <a:pt x="2249" y="687"/>
                  </a:lnTo>
                  <a:lnTo>
                    <a:pt x="2325" y="915"/>
                  </a:lnTo>
                  <a:lnTo>
                    <a:pt x="2363" y="1144"/>
                  </a:lnTo>
                  <a:lnTo>
                    <a:pt x="2363" y="1144"/>
                  </a:lnTo>
                  <a:lnTo>
                    <a:pt x="2325" y="1411"/>
                  </a:lnTo>
                  <a:lnTo>
                    <a:pt x="2249" y="1601"/>
                  </a:lnTo>
                  <a:lnTo>
                    <a:pt x="2173" y="1830"/>
                  </a:lnTo>
                  <a:lnTo>
                    <a:pt x="2020" y="1982"/>
                  </a:lnTo>
                  <a:lnTo>
                    <a:pt x="1830" y="2135"/>
                  </a:lnTo>
                  <a:lnTo>
                    <a:pt x="1639" y="2249"/>
                  </a:lnTo>
                  <a:lnTo>
                    <a:pt x="1410" y="2325"/>
                  </a:lnTo>
                  <a:lnTo>
                    <a:pt x="1182" y="2325"/>
                  </a:lnTo>
                  <a:lnTo>
                    <a:pt x="1182" y="2325"/>
                  </a:lnTo>
                  <a:lnTo>
                    <a:pt x="953" y="2325"/>
                  </a:lnTo>
                  <a:lnTo>
                    <a:pt x="724" y="2249"/>
                  </a:lnTo>
                  <a:lnTo>
                    <a:pt x="534" y="2135"/>
                  </a:lnTo>
                  <a:lnTo>
                    <a:pt x="343" y="1982"/>
                  </a:lnTo>
                  <a:lnTo>
                    <a:pt x="191" y="1830"/>
                  </a:lnTo>
                  <a:lnTo>
                    <a:pt x="77" y="1601"/>
                  </a:lnTo>
                  <a:lnTo>
                    <a:pt x="38" y="1411"/>
                  </a:lnTo>
                  <a:lnTo>
                    <a:pt x="0" y="1144"/>
                  </a:lnTo>
                  <a:lnTo>
                    <a:pt x="0" y="1144"/>
                  </a:lnTo>
                  <a:lnTo>
                    <a:pt x="38" y="915"/>
                  </a:lnTo>
                  <a:lnTo>
                    <a:pt x="77" y="687"/>
                  </a:lnTo>
                  <a:lnTo>
                    <a:pt x="191" y="496"/>
                  </a:lnTo>
                  <a:lnTo>
                    <a:pt x="343" y="344"/>
                  </a:lnTo>
                  <a:lnTo>
                    <a:pt x="534" y="191"/>
                  </a:lnTo>
                  <a:lnTo>
                    <a:pt x="724" y="77"/>
                  </a:lnTo>
                  <a:lnTo>
                    <a:pt x="953" y="1"/>
                  </a:lnTo>
                  <a:lnTo>
                    <a:pt x="1182" y="1"/>
                  </a:lnTo>
                  <a:lnTo>
                    <a:pt x="1182"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7240850" y="2593575"/>
              <a:ext cx="31475" cy="31450"/>
            </a:xfrm>
            <a:custGeom>
              <a:rect b="b" l="l" r="r" t="t"/>
              <a:pathLst>
                <a:path extrusionOk="0" fill="none" h="1258" w="1259">
                  <a:moveTo>
                    <a:pt x="1" y="0"/>
                  </a:moveTo>
                  <a:lnTo>
                    <a:pt x="1258" y="125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7314225" y="2665975"/>
              <a:ext cx="31450" cy="31475"/>
            </a:xfrm>
            <a:custGeom>
              <a:rect b="b" l="l" r="r" t="t"/>
              <a:pathLst>
                <a:path extrusionOk="0" fill="none" h="1259" w="1258">
                  <a:moveTo>
                    <a:pt x="0" y="0"/>
                  </a:moveTo>
                  <a:lnTo>
                    <a:pt x="1258" y="125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7314225" y="2593575"/>
              <a:ext cx="31450" cy="31450"/>
            </a:xfrm>
            <a:custGeom>
              <a:rect b="b" l="l" r="r" t="t"/>
              <a:pathLst>
                <a:path extrusionOk="0" fill="none" h="1258" w="1258">
                  <a:moveTo>
                    <a:pt x="0" y="1258"/>
                  </a:moveTo>
                  <a:lnTo>
                    <a:pt x="1258"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7314225" y="2598325"/>
              <a:ext cx="25750" cy="26700"/>
            </a:xfrm>
            <a:custGeom>
              <a:rect b="b" l="l" r="r" t="t"/>
              <a:pathLst>
                <a:path extrusionOk="0" fill="none" h="1068" w="1030">
                  <a:moveTo>
                    <a:pt x="0" y="1068"/>
                  </a:moveTo>
                  <a:lnTo>
                    <a:pt x="1029"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7240850" y="2665975"/>
              <a:ext cx="31475" cy="31475"/>
            </a:xfrm>
            <a:custGeom>
              <a:rect b="b" l="l" r="r" t="t"/>
              <a:pathLst>
                <a:path extrusionOk="0" fill="none" h="1259" w="1259">
                  <a:moveTo>
                    <a:pt x="1" y="1258"/>
                  </a:moveTo>
                  <a:lnTo>
                    <a:pt x="1258"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5"/>
          <p:cNvGrpSpPr/>
          <p:nvPr/>
        </p:nvGrpSpPr>
        <p:grpSpPr>
          <a:xfrm>
            <a:off x="5620664" y="2994271"/>
            <a:ext cx="167544" cy="151218"/>
            <a:chOff x="7219900" y="2995625"/>
            <a:chExt cx="146750" cy="132450"/>
          </a:xfrm>
        </p:grpSpPr>
        <p:sp>
          <p:nvSpPr>
            <p:cNvPr id="1475" name="Google Shape;1475;p55"/>
            <p:cNvSpPr/>
            <p:nvPr/>
          </p:nvSpPr>
          <p:spPr>
            <a:xfrm>
              <a:off x="7219900" y="2995625"/>
              <a:ext cx="146750" cy="102925"/>
            </a:xfrm>
            <a:custGeom>
              <a:rect b="b" l="l" r="r" t="t"/>
              <a:pathLst>
                <a:path extrusionOk="0" fill="none" h="4117" w="5870">
                  <a:moveTo>
                    <a:pt x="572" y="0"/>
                  </a:moveTo>
                  <a:lnTo>
                    <a:pt x="5298" y="0"/>
                  </a:lnTo>
                  <a:lnTo>
                    <a:pt x="5298" y="0"/>
                  </a:lnTo>
                  <a:lnTo>
                    <a:pt x="5412" y="0"/>
                  </a:lnTo>
                  <a:lnTo>
                    <a:pt x="5526" y="39"/>
                  </a:lnTo>
                  <a:lnTo>
                    <a:pt x="5717" y="191"/>
                  </a:lnTo>
                  <a:lnTo>
                    <a:pt x="5831" y="343"/>
                  </a:lnTo>
                  <a:lnTo>
                    <a:pt x="5869" y="458"/>
                  </a:lnTo>
                  <a:lnTo>
                    <a:pt x="5869" y="610"/>
                  </a:lnTo>
                  <a:lnTo>
                    <a:pt x="5869" y="3545"/>
                  </a:lnTo>
                  <a:lnTo>
                    <a:pt x="5869" y="3545"/>
                  </a:lnTo>
                  <a:lnTo>
                    <a:pt x="5869" y="3659"/>
                  </a:lnTo>
                  <a:lnTo>
                    <a:pt x="5831" y="3773"/>
                  </a:lnTo>
                  <a:lnTo>
                    <a:pt x="5717" y="3964"/>
                  </a:lnTo>
                  <a:lnTo>
                    <a:pt x="5526" y="4078"/>
                  </a:lnTo>
                  <a:lnTo>
                    <a:pt x="5412" y="4116"/>
                  </a:lnTo>
                  <a:lnTo>
                    <a:pt x="5298" y="4116"/>
                  </a:lnTo>
                  <a:lnTo>
                    <a:pt x="572" y="4116"/>
                  </a:lnTo>
                  <a:lnTo>
                    <a:pt x="572" y="4116"/>
                  </a:lnTo>
                  <a:lnTo>
                    <a:pt x="458" y="4116"/>
                  </a:lnTo>
                  <a:lnTo>
                    <a:pt x="343" y="4078"/>
                  </a:lnTo>
                  <a:lnTo>
                    <a:pt x="153" y="3964"/>
                  </a:lnTo>
                  <a:lnTo>
                    <a:pt x="38" y="3773"/>
                  </a:lnTo>
                  <a:lnTo>
                    <a:pt x="0" y="3659"/>
                  </a:lnTo>
                  <a:lnTo>
                    <a:pt x="0" y="3545"/>
                  </a:lnTo>
                  <a:lnTo>
                    <a:pt x="0" y="610"/>
                  </a:lnTo>
                  <a:lnTo>
                    <a:pt x="0" y="610"/>
                  </a:lnTo>
                  <a:lnTo>
                    <a:pt x="0" y="458"/>
                  </a:lnTo>
                  <a:lnTo>
                    <a:pt x="38" y="343"/>
                  </a:lnTo>
                  <a:lnTo>
                    <a:pt x="153" y="191"/>
                  </a:lnTo>
                  <a:lnTo>
                    <a:pt x="343" y="39"/>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7263725" y="3128050"/>
              <a:ext cx="59100" cy="25"/>
            </a:xfrm>
            <a:custGeom>
              <a:rect b="b" l="l" r="r" t="t"/>
              <a:pathLst>
                <a:path extrusionOk="0" fill="none" h="1" w="2364">
                  <a:moveTo>
                    <a:pt x="0" y="1"/>
                  </a:moveTo>
                  <a:lnTo>
                    <a:pt x="2363"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7293250" y="3098525"/>
              <a:ext cx="25" cy="29550"/>
            </a:xfrm>
            <a:custGeom>
              <a:rect b="b" l="l" r="r" t="t"/>
              <a:pathLst>
                <a:path extrusionOk="0" fill="none" h="1182" w="1">
                  <a:moveTo>
                    <a:pt x="1" y="0"/>
                  </a:moveTo>
                  <a:lnTo>
                    <a:pt x="1"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55"/>
          <p:cNvGrpSpPr/>
          <p:nvPr/>
        </p:nvGrpSpPr>
        <p:grpSpPr>
          <a:xfrm>
            <a:off x="5632623" y="3391325"/>
            <a:ext cx="143626" cy="151218"/>
            <a:chOff x="7230375" y="3419600"/>
            <a:chExt cx="125800" cy="132450"/>
          </a:xfrm>
        </p:grpSpPr>
        <p:sp>
          <p:nvSpPr>
            <p:cNvPr id="1479" name="Google Shape;1479;p55"/>
            <p:cNvSpPr/>
            <p:nvPr/>
          </p:nvSpPr>
          <p:spPr>
            <a:xfrm>
              <a:off x="7230375" y="3419600"/>
              <a:ext cx="44800" cy="43850"/>
            </a:xfrm>
            <a:custGeom>
              <a:rect b="b" l="l" r="r" t="t"/>
              <a:pathLst>
                <a:path extrusionOk="0" fill="none" h="1754" w="1792">
                  <a:moveTo>
                    <a:pt x="877" y="0"/>
                  </a:moveTo>
                  <a:lnTo>
                    <a:pt x="877" y="0"/>
                  </a:lnTo>
                  <a:lnTo>
                    <a:pt x="1068" y="0"/>
                  </a:lnTo>
                  <a:lnTo>
                    <a:pt x="1220" y="77"/>
                  </a:lnTo>
                  <a:lnTo>
                    <a:pt x="1372" y="153"/>
                  </a:lnTo>
                  <a:lnTo>
                    <a:pt x="1525" y="267"/>
                  </a:lnTo>
                  <a:lnTo>
                    <a:pt x="1639" y="381"/>
                  </a:lnTo>
                  <a:lnTo>
                    <a:pt x="1715" y="534"/>
                  </a:lnTo>
                  <a:lnTo>
                    <a:pt x="1754" y="686"/>
                  </a:lnTo>
                  <a:lnTo>
                    <a:pt x="1792" y="877"/>
                  </a:lnTo>
                  <a:lnTo>
                    <a:pt x="1792" y="877"/>
                  </a:lnTo>
                  <a:lnTo>
                    <a:pt x="1754" y="1067"/>
                  </a:lnTo>
                  <a:lnTo>
                    <a:pt x="1715" y="1220"/>
                  </a:lnTo>
                  <a:lnTo>
                    <a:pt x="1639" y="1372"/>
                  </a:lnTo>
                  <a:lnTo>
                    <a:pt x="1525" y="1525"/>
                  </a:lnTo>
                  <a:lnTo>
                    <a:pt x="1372" y="1601"/>
                  </a:lnTo>
                  <a:lnTo>
                    <a:pt x="1220" y="1715"/>
                  </a:lnTo>
                  <a:lnTo>
                    <a:pt x="1068" y="1753"/>
                  </a:lnTo>
                  <a:lnTo>
                    <a:pt x="877" y="1753"/>
                  </a:lnTo>
                  <a:lnTo>
                    <a:pt x="877" y="1753"/>
                  </a:lnTo>
                  <a:lnTo>
                    <a:pt x="725" y="1753"/>
                  </a:lnTo>
                  <a:lnTo>
                    <a:pt x="534" y="1715"/>
                  </a:lnTo>
                  <a:lnTo>
                    <a:pt x="382" y="1601"/>
                  </a:lnTo>
                  <a:lnTo>
                    <a:pt x="267" y="1525"/>
                  </a:lnTo>
                  <a:lnTo>
                    <a:pt x="153" y="1372"/>
                  </a:lnTo>
                  <a:lnTo>
                    <a:pt x="77" y="1220"/>
                  </a:lnTo>
                  <a:lnTo>
                    <a:pt x="39" y="1067"/>
                  </a:lnTo>
                  <a:lnTo>
                    <a:pt x="0" y="877"/>
                  </a:lnTo>
                  <a:lnTo>
                    <a:pt x="0" y="877"/>
                  </a:lnTo>
                  <a:lnTo>
                    <a:pt x="39" y="686"/>
                  </a:lnTo>
                  <a:lnTo>
                    <a:pt x="77" y="534"/>
                  </a:lnTo>
                  <a:lnTo>
                    <a:pt x="153" y="381"/>
                  </a:lnTo>
                  <a:lnTo>
                    <a:pt x="267" y="267"/>
                  </a:lnTo>
                  <a:lnTo>
                    <a:pt x="382" y="153"/>
                  </a:lnTo>
                  <a:lnTo>
                    <a:pt x="534" y="77"/>
                  </a:lnTo>
                  <a:lnTo>
                    <a:pt x="725" y="0"/>
                  </a:lnTo>
                  <a:lnTo>
                    <a:pt x="877" y="0"/>
                  </a:lnTo>
                  <a:lnTo>
                    <a:pt x="87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7230375" y="3508200"/>
              <a:ext cx="44800" cy="43850"/>
            </a:xfrm>
            <a:custGeom>
              <a:rect b="b" l="l" r="r" t="t"/>
              <a:pathLst>
                <a:path extrusionOk="0" fill="none" h="1754" w="1792">
                  <a:moveTo>
                    <a:pt x="877" y="1"/>
                  </a:moveTo>
                  <a:lnTo>
                    <a:pt x="877" y="1"/>
                  </a:lnTo>
                  <a:lnTo>
                    <a:pt x="1068" y="1"/>
                  </a:lnTo>
                  <a:lnTo>
                    <a:pt x="1220" y="77"/>
                  </a:lnTo>
                  <a:lnTo>
                    <a:pt x="1372" y="153"/>
                  </a:lnTo>
                  <a:lnTo>
                    <a:pt x="1525" y="229"/>
                  </a:lnTo>
                  <a:lnTo>
                    <a:pt x="1639" y="382"/>
                  </a:lnTo>
                  <a:lnTo>
                    <a:pt x="1715" y="534"/>
                  </a:lnTo>
                  <a:lnTo>
                    <a:pt x="1754" y="687"/>
                  </a:lnTo>
                  <a:lnTo>
                    <a:pt x="1792" y="877"/>
                  </a:lnTo>
                  <a:lnTo>
                    <a:pt x="1792" y="877"/>
                  </a:lnTo>
                  <a:lnTo>
                    <a:pt x="1754" y="1068"/>
                  </a:lnTo>
                  <a:lnTo>
                    <a:pt x="1715" y="1220"/>
                  </a:lnTo>
                  <a:lnTo>
                    <a:pt x="1639" y="1373"/>
                  </a:lnTo>
                  <a:lnTo>
                    <a:pt x="1525" y="1487"/>
                  </a:lnTo>
                  <a:lnTo>
                    <a:pt x="1372" y="1601"/>
                  </a:lnTo>
                  <a:lnTo>
                    <a:pt x="1220" y="1677"/>
                  </a:lnTo>
                  <a:lnTo>
                    <a:pt x="1068" y="1754"/>
                  </a:lnTo>
                  <a:lnTo>
                    <a:pt x="877" y="1754"/>
                  </a:lnTo>
                  <a:lnTo>
                    <a:pt x="877" y="1754"/>
                  </a:lnTo>
                  <a:lnTo>
                    <a:pt x="725" y="1754"/>
                  </a:lnTo>
                  <a:lnTo>
                    <a:pt x="534" y="1677"/>
                  </a:lnTo>
                  <a:lnTo>
                    <a:pt x="382" y="1601"/>
                  </a:lnTo>
                  <a:lnTo>
                    <a:pt x="267" y="1487"/>
                  </a:lnTo>
                  <a:lnTo>
                    <a:pt x="153" y="1373"/>
                  </a:lnTo>
                  <a:lnTo>
                    <a:pt x="77" y="1220"/>
                  </a:lnTo>
                  <a:lnTo>
                    <a:pt x="39" y="1068"/>
                  </a:lnTo>
                  <a:lnTo>
                    <a:pt x="0" y="877"/>
                  </a:lnTo>
                  <a:lnTo>
                    <a:pt x="0" y="877"/>
                  </a:lnTo>
                  <a:lnTo>
                    <a:pt x="39" y="687"/>
                  </a:lnTo>
                  <a:lnTo>
                    <a:pt x="77" y="534"/>
                  </a:lnTo>
                  <a:lnTo>
                    <a:pt x="153" y="382"/>
                  </a:lnTo>
                  <a:lnTo>
                    <a:pt x="267" y="229"/>
                  </a:lnTo>
                  <a:lnTo>
                    <a:pt x="382" y="153"/>
                  </a:lnTo>
                  <a:lnTo>
                    <a:pt x="534" y="77"/>
                  </a:lnTo>
                  <a:lnTo>
                    <a:pt x="725" y="1"/>
                  </a:lnTo>
                  <a:lnTo>
                    <a:pt x="877" y="1"/>
                  </a:lnTo>
                  <a:lnTo>
                    <a:pt x="877"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7268475" y="3427225"/>
              <a:ext cx="87700" cy="87675"/>
            </a:xfrm>
            <a:custGeom>
              <a:rect b="b" l="l" r="r" t="t"/>
              <a:pathLst>
                <a:path extrusionOk="0" fill="none" h="3507" w="3508">
                  <a:moveTo>
                    <a:pt x="3507" y="0"/>
                  </a:moveTo>
                  <a:lnTo>
                    <a:pt x="1" y="3506"/>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a:off x="7315175" y="3504400"/>
              <a:ext cx="41000" cy="40025"/>
            </a:xfrm>
            <a:custGeom>
              <a:rect b="b" l="l" r="r" t="t"/>
              <a:pathLst>
                <a:path extrusionOk="0" fill="none" h="1601" w="1640">
                  <a:moveTo>
                    <a:pt x="0" y="0"/>
                  </a:moveTo>
                  <a:lnTo>
                    <a:pt x="1639" y="160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7268475" y="3457700"/>
              <a:ext cx="28625" cy="28625"/>
            </a:xfrm>
            <a:custGeom>
              <a:rect b="b" l="l" r="r" t="t"/>
              <a:pathLst>
                <a:path extrusionOk="0" fill="none" h="1145" w="1145">
                  <a:moveTo>
                    <a:pt x="1" y="1"/>
                  </a:moveTo>
                  <a:lnTo>
                    <a:pt x="1144" y="114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55"/>
          <p:cNvGrpSpPr/>
          <p:nvPr/>
        </p:nvGrpSpPr>
        <p:grpSpPr>
          <a:xfrm>
            <a:off x="5636962" y="3779674"/>
            <a:ext cx="134920" cy="168629"/>
            <a:chOff x="7234175" y="3835950"/>
            <a:chExt cx="118175" cy="147700"/>
          </a:xfrm>
        </p:grpSpPr>
        <p:sp>
          <p:nvSpPr>
            <p:cNvPr id="1485" name="Google Shape;1485;p55"/>
            <p:cNvSpPr/>
            <p:nvPr/>
          </p:nvSpPr>
          <p:spPr>
            <a:xfrm>
              <a:off x="7234175" y="3835950"/>
              <a:ext cx="118175" cy="147700"/>
            </a:xfrm>
            <a:custGeom>
              <a:rect b="b" l="l" r="r" t="t"/>
              <a:pathLst>
                <a:path extrusionOk="0" fill="none" h="5908" w="4727">
                  <a:moveTo>
                    <a:pt x="4117" y="5907"/>
                  </a:moveTo>
                  <a:lnTo>
                    <a:pt x="611" y="5907"/>
                  </a:lnTo>
                  <a:lnTo>
                    <a:pt x="611" y="5907"/>
                  </a:lnTo>
                  <a:lnTo>
                    <a:pt x="458" y="5869"/>
                  </a:lnTo>
                  <a:lnTo>
                    <a:pt x="382" y="5831"/>
                  </a:lnTo>
                  <a:lnTo>
                    <a:pt x="191" y="5717"/>
                  </a:lnTo>
                  <a:lnTo>
                    <a:pt x="39" y="5526"/>
                  </a:lnTo>
                  <a:lnTo>
                    <a:pt x="1" y="5412"/>
                  </a:lnTo>
                  <a:lnTo>
                    <a:pt x="1" y="5298"/>
                  </a:lnTo>
                  <a:lnTo>
                    <a:pt x="1" y="610"/>
                  </a:lnTo>
                  <a:lnTo>
                    <a:pt x="1" y="610"/>
                  </a:lnTo>
                  <a:lnTo>
                    <a:pt x="1" y="458"/>
                  </a:lnTo>
                  <a:lnTo>
                    <a:pt x="39" y="382"/>
                  </a:lnTo>
                  <a:lnTo>
                    <a:pt x="191" y="191"/>
                  </a:lnTo>
                  <a:lnTo>
                    <a:pt x="382" y="39"/>
                  </a:lnTo>
                  <a:lnTo>
                    <a:pt x="458" y="0"/>
                  </a:lnTo>
                  <a:lnTo>
                    <a:pt x="611" y="0"/>
                  </a:lnTo>
                  <a:lnTo>
                    <a:pt x="4117" y="0"/>
                  </a:lnTo>
                  <a:lnTo>
                    <a:pt x="4117" y="0"/>
                  </a:lnTo>
                  <a:lnTo>
                    <a:pt x="4231" y="0"/>
                  </a:lnTo>
                  <a:lnTo>
                    <a:pt x="4345" y="39"/>
                  </a:lnTo>
                  <a:lnTo>
                    <a:pt x="4536" y="191"/>
                  </a:lnTo>
                  <a:lnTo>
                    <a:pt x="4688" y="382"/>
                  </a:lnTo>
                  <a:lnTo>
                    <a:pt x="4688" y="458"/>
                  </a:lnTo>
                  <a:lnTo>
                    <a:pt x="4727" y="610"/>
                  </a:lnTo>
                  <a:lnTo>
                    <a:pt x="4727" y="5298"/>
                  </a:lnTo>
                  <a:lnTo>
                    <a:pt x="4727" y="5298"/>
                  </a:lnTo>
                  <a:lnTo>
                    <a:pt x="4688" y="5412"/>
                  </a:lnTo>
                  <a:lnTo>
                    <a:pt x="4688" y="5526"/>
                  </a:lnTo>
                  <a:lnTo>
                    <a:pt x="4536" y="5717"/>
                  </a:lnTo>
                  <a:lnTo>
                    <a:pt x="4345" y="5831"/>
                  </a:lnTo>
                  <a:lnTo>
                    <a:pt x="4231" y="5869"/>
                  </a:lnTo>
                  <a:lnTo>
                    <a:pt x="4117" y="5907"/>
                  </a:lnTo>
                  <a:lnTo>
                    <a:pt x="4117" y="590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7293250" y="3950275"/>
              <a:ext cx="25" cy="25"/>
            </a:xfrm>
            <a:custGeom>
              <a:rect b="b" l="l" r="r" t="t"/>
              <a:pathLst>
                <a:path extrusionOk="0" fill="none" h="1" w="1">
                  <a:moveTo>
                    <a:pt x="1" y="1"/>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5"/>
          <p:cNvGrpSpPr/>
          <p:nvPr/>
        </p:nvGrpSpPr>
        <p:grpSpPr>
          <a:xfrm>
            <a:off x="5628285" y="4174560"/>
            <a:ext cx="151218" cy="172968"/>
            <a:chOff x="7226575" y="4258025"/>
            <a:chExt cx="132450" cy="151500"/>
          </a:xfrm>
        </p:grpSpPr>
        <p:sp>
          <p:nvSpPr>
            <p:cNvPr id="1488" name="Google Shape;1488;p55"/>
            <p:cNvSpPr/>
            <p:nvPr/>
          </p:nvSpPr>
          <p:spPr>
            <a:xfrm>
              <a:off x="7226575" y="4328525"/>
              <a:ext cx="132450" cy="81000"/>
            </a:xfrm>
            <a:custGeom>
              <a:rect b="b" l="l" r="r" t="t"/>
              <a:pathLst>
                <a:path extrusionOk="0" fill="none" h="3240" w="5298">
                  <a:moveTo>
                    <a:pt x="610" y="0"/>
                  </a:moveTo>
                  <a:lnTo>
                    <a:pt x="4726" y="0"/>
                  </a:lnTo>
                  <a:lnTo>
                    <a:pt x="4726" y="0"/>
                  </a:lnTo>
                  <a:lnTo>
                    <a:pt x="4840" y="0"/>
                  </a:lnTo>
                  <a:lnTo>
                    <a:pt x="4954" y="38"/>
                  </a:lnTo>
                  <a:lnTo>
                    <a:pt x="5145" y="153"/>
                  </a:lnTo>
                  <a:lnTo>
                    <a:pt x="5259" y="343"/>
                  </a:lnTo>
                  <a:lnTo>
                    <a:pt x="5297" y="458"/>
                  </a:lnTo>
                  <a:lnTo>
                    <a:pt x="5297" y="572"/>
                  </a:lnTo>
                  <a:lnTo>
                    <a:pt x="5297" y="2630"/>
                  </a:lnTo>
                  <a:lnTo>
                    <a:pt x="5297" y="2630"/>
                  </a:lnTo>
                  <a:lnTo>
                    <a:pt x="5297" y="2744"/>
                  </a:lnTo>
                  <a:lnTo>
                    <a:pt x="5259" y="2859"/>
                  </a:lnTo>
                  <a:lnTo>
                    <a:pt x="5145" y="3049"/>
                  </a:lnTo>
                  <a:lnTo>
                    <a:pt x="4954" y="3163"/>
                  </a:lnTo>
                  <a:lnTo>
                    <a:pt x="4840" y="3202"/>
                  </a:lnTo>
                  <a:lnTo>
                    <a:pt x="4726" y="3240"/>
                  </a:lnTo>
                  <a:lnTo>
                    <a:pt x="610" y="3240"/>
                  </a:lnTo>
                  <a:lnTo>
                    <a:pt x="610" y="3240"/>
                  </a:lnTo>
                  <a:lnTo>
                    <a:pt x="495" y="3202"/>
                  </a:lnTo>
                  <a:lnTo>
                    <a:pt x="381" y="3163"/>
                  </a:lnTo>
                  <a:lnTo>
                    <a:pt x="191" y="3049"/>
                  </a:lnTo>
                  <a:lnTo>
                    <a:pt x="76" y="2859"/>
                  </a:lnTo>
                  <a:lnTo>
                    <a:pt x="38" y="2744"/>
                  </a:lnTo>
                  <a:lnTo>
                    <a:pt x="0" y="2630"/>
                  </a:lnTo>
                  <a:lnTo>
                    <a:pt x="0" y="572"/>
                  </a:lnTo>
                  <a:lnTo>
                    <a:pt x="0" y="572"/>
                  </a:lnTo>
                  <a:lnTo>
                    <a:pt x="38" y="458"/>
                  </a:lnTo>
                  <a:lnTo>
                    <a:pt x="76" y="343"/>
                  </a:lnTo>
                  <a:lnTo>
                    <a:pt x="191" y="153"/>
                  </a:lnTo>
                  <a:lnTo>
                    <a:pt x="381" y="38"/>
                  </a:lnTo>
                  <a:lnTo>
                    <a:pt x="495" y="0"/>
                  </a:lnTo>
                  <a:lnTo>
                    <a:pt x="610" y="0"/>
                  </a:lnTo>
                  <a:lnTo>
                    <a:pt x="61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7256100" y="4258025"/>
              <a:ext cx="73375" cy="70525"/>
            </a:xfrm>
            <a:custGeom>
              <a:rect b="b" l="l" r="r" t="t"/>
              <a:pathLst>
                <a:path extrusionOk="0" fill="none" h="2821" w="2935">
                  <a:moveTo>
                    <a:pt x="0" y="2820"/>
                  </a:moveTo>
                  <a:lnTo>
                    <a:pt x="0" y="1486"/>
                  </a:lnTo>
                  <a:lnTo>
                    <a:pt x="0" y="1486"/>
                  </a:lnTo>
                  <a:lnTo>
                    <a:pt x="39" y="1182"/>
                  </a:lnTo>
                  <a:lnTo>
                    <a:pt x="115" y="915"/>
                  </a:lnTo>
                  <a:lnTo>
                    <a:pt x="267" y="648"/>
                  </a:lnTo>
                  <a:lnTo>
                    <a:pt x="458" y="419"/>
                  </a:lnTo>
                  <a:lnTo>
                    <a:pt x="648" y="267"/>
                  </a:lnTo>
                  <a:lnTo>
                    <a:pt x="915" y="114"/>
                  </a:lnTo>
                  <a:lnTo>
                    <a:pt x="1182" y="38"/>
                  </a:lnTo>
                  <a:lnTo>
                    <a:pt x="1487" y="0"/>
                  </a:lnTo>
                  <a:lnTo>
                    <a:pt x="1487" y="0"/>
                  </a:lnTo>
                  <a:lnTo>
                    <a:pt x="1754" y="38"/>
                  </a:lnTo>
                  <a:lnTo>
                    <a:pt x="1982" y="76"/>
                  </a:lnTo>
                  <a:lnTo>
                    <a:pt x="2211" y="191"/>
                  </a:lnTo>
                  <a:lnTo>
                    <a:pt x="2401" y="343"/>
                  </a:lnTo>
                  <a:lnTo>
                    <a:pt x="2592" y="496"/>
                  </a:lnTo>
                  <a:lnTo>
                    <a:pt x="2744" y="724"/>
                  </a:lnTo>
                  <a:lnTo>
                    <a:pt x="2859" y="953"/>
                  </a:lnTo>
                  <a:lnTo>
                    <a:pt x="2935"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55"/>
          <p:cNvSpPr/>
          <p:nvPr/>
        </p:nvSpPr>
        <p:spPr>
          <a:xfrm>
            <a:off x="465918" y="1026413"/>
            <a:ext cx="167544" cy="151218"/>
          </a:xfrm>
          <a:custGeom>
            <a:rect b="b" l="l" r="r" t="t"/>
            <a:pathLst>
              <a:path extrusionOk="0" fill="none" h="5298" w="5870">
                <a:moveTo>
                  <a:pt x="5870" y="2668"/>
                </a:moveTo>
                <a:lnTo>
                  <a:pt x="4612" y="2668"/>
                </a:lnTo>
                <a:lnTo>
                  <a:pt x="3736" y="5298"/>
                </a:lnTo>
                <a:lnTo>
                  <a:pt x="1982" y="1"/>
                </a:lnTo>
                <a:lnTo>
                  <a:pt x="1068" y="2668"/>
                </a:lnTo>
                <a:lnTo>
                  <a:pt x="1" y="266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1" name="Google Shape;1491;p55"/>
          <p:cNvGrpSpPr/>
          <p:nvPr/>
        </p:nvGrpSpPr>
        <p:grpSpPr>
          <a:xfrm>
            <a:off x="482241" y="1414759"/>
            <a:ext cx="134920" cy="168629"/>
            <a:chOff x="267650" y="1307350"/>
            <a:chExt cx="118175" cy="147700"/>
          </a:xfrm>
        </p:grpSpPr>
        <p:sp>
          <p:nvSpPr>
            <p:cNvPr id="1492" name="Google Shape;1492;p55"/>
            <p:cNvSpPr/>
            <p:nvPr/>
          </p:nvSpPr>
          <p:spPr>
            <a:xfrm>
              <a:off x="267650" y="1417875"/>
              <a:ext cx="118175" cy="19075"/>
            </a:xfrm>
            <a:custGeom>
              <a:rect b="b" l="l" r="r" t="t"/>
              <a:pathLst>
                <a:path extrusionOk="0" fill="none" h="763" w="4727">
                  <a:moveTo>
                    <a:pt x="0" y="763"/>
                  </a:moveTo>
                  <a:lnTo>
                    <a:pt x="0" y="763"/>
                  </a:lnTo>
                  <a:lnTo>
                    <a:pt x="39" y="610"/>
                  </a:lnTo>
                  <a:lnTo>
                    <a:pt x="77" y="458"/>
                  </a:lnTo>
                  <a:lnTo>
                    <a:pt x="153" y="343"/>
                  </a:lnTo>
                  <a:lnTo>
                    <a:pt x="229" y="229"/>
                  </a:lnTo>
                  <a:lnTo>
                    <a:pt x="343" y="115"/>
                  </a:lnTo>
                  <a:lnTo>
                    <a:pt x="458" y="77"/>
                  </a:lnTo>
                  <a:lnTo>
                    <a:pt x="610" y="38"/>
                  </a:lnTo>
                  <a:lnTo>
                    <a:pt x="763" y="0"/>
                  </a:lnTo>
                  <a:lnTo>
                    <a:pt x="4726"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267650" y="1307350"/>
              <a:ext cx="118175" cy="147700"/>
            </a:xfrm>
            <a:custGeom>
              <a:rect b="b" l="l" r="r" t="t"/>
              <a:pathLst>
                <a:path extrusionOk="0" fill="none" h="5908" w="4727">
                  <a:moveTo>
                    <a:pt x="763" y="1"/>
                  </a:moveTo>
                  <a:lnTo>
                    <a:pt x="4726" y="1"/>
                  </a:lnTo>
                  <a:lnTo>
                    <a:pt x="4726" y="5908"/>
                  </a:lnTo>
                  <a:lnTo>
                    <a:pt x="763" y="5908"/>
                  </a:lnTo>
                  <a:lnTo>
                    <a:pt x="763" y="5908"/>
                  </a:lnTo>
                  <a:lnTo>
                    <a:pt x="610" y="5870"/>
                  </a:lnTo>
                  <a:lnTo>
                    <a:pt x="458" y="5831"/>
                  </a:lnTo>
                  <a:lnTo>
                    <a:pt x="343" y="5793"/>
                  </a:lnTo>
                  <a:lnTo>
                    <a:pt x="229" y="5679"/>
                  </a:lnTo>
                  <a:lnTo>
                    <a:pt x="153" y="5565"/>
                  </a:lnTo>
                  <a:lnTo>
                    <a:pt x="77" y="5450"/>
                  </a:lnTo>
                  <a:lnTo>
                    <a:pt x="39" y="5298"/>
                  </a:lnTo>
                  <a:lnTo>
                    <a:pt x="0" y="5184"/>
                  </a:lnTo>
                  <a:lnTo>
                    <a:pt x="0" y="763"/>
                  </a:lnTo>
                  <a:lnTo>
                    <a:pt x="0" y="763"/>
                  </a:lnTo>
                  <a:lnTo>
                    <a:pt x="39" y="610"/>
                  </a:lnTo>
                  <a:lnTo>
                    <a:pt x="77" y="458"/>
                  </a:lnTo>
                  <a:lnTo>
                    <a:pt x="153" y="344"/>
                  </a:lnTo>
                  <a:lnTo>
                    <a:pt x="229" y="229"/>
                  </a:lnTo>
                  <a:lnTo>
                    <a:pt x="343" y="153"/>
                  </a:lnTo>
                  <a:lnTo>
                    <a:pt x="458" y="77"/>
                  </a:lnTo>
                  <a:lnTo>
                    <a:pt x="610" y="39"/>
                  </a:lnTo>
                  <a:lnTo>
                    <a:pt x="763" y="1"/>
                  </a:lnTo>
                  <a:lnTo>
                    <a:pt x="763"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5"/>
          <p:cNvGrpSpPr/>
          <p:nvPr/>
        </p:nvGrpSpPr>
        <p:grpSpPr>
          <a:xfrm>
            <a:off x="457209" y="1803108"/>
            <a:ext cx="186040" cy="184955"/>
            <a:chOff x="245725" y="1723700"/>
            <a:chExt cx="162950" cy="162000"/>
          </a:xfrm>
        </p:grpSpPr>
        <p:sp>
          <p:nvSpPr>
            <p:cNvPr id="1495" name="Google Shape;1495;p55"/>
            <p:cNvSpPr/>
            <p:nvPr/>
          </p:nvSpPr>
          <p:spPr>
            <a:xfrm>
              <a:off x="310525" y="1747525"/>
              <a:ext cx="98150" cy="95300"/>
            </a:xfrm>
            <a:custGeom>
              <a:rect b="b" l="l" r="r" t="t"/>
              <a:pathLst>
                <a:path extrusionOk="0" fill="none" h="3812" w="3926">
                  <a:moveTo>
                    <a:pt x="3811" y="3811"/>
                  </a:moveTo>
                  <a:lnTo>
                    <a:pt x="3811" y="3811"/>
                  </a:lnTo>
                  <a:lnTo>
                    <a:pt x="3888" y="3507"/>
                  </a:lnTo>
                  <a:lnTo>
                    <a:pt x="3926" y="3240"/>
                  </a:lnTo>
                  <a:lnTo>
                    <a:pt x="3888" y="2935"/>
                  </a:lnTo>
                  <a:lnTo>
                    <a:pt x="3811" y="2668"/>
                  </a:lnTo>
                  <a:lnTo>
                    <a:pt x="3659" y="2439"/>
                  </a:lnTo>
                  <a:lnTo>
                    <a:pt x="3507" y="2211"/>
                  </a:lnTo>
                  <a:lnTo>
                    <a:pt x="3278" y="2020"/>
                  </a:lnTo>
                  <a:lnTo>
                    <a:pt x="3011" y="1868"/>
                  </a:lnTo>
                  <a:lnTo>
                    <a:pt x="3011" y="1868"/>
                  </a:lnTo>
                  <a:lnTo>
                    <a:pt x="2744" y="1792"/>
                  </a:lnTo>
                  <a:lnTo>
                    <a:pt x="2439" y="1753"/>
                  </a:lnTo>
                  <a:lnTo>
                    <a:pt x="2058" y="1753"/>
                  </a:lnTo>
                  <a:lnTo>
                    <a:pt x="2058" y="1753"/>
                  </a:lnTo>
                  <a:lnTo>
                    <a:pt x="1944" y="1410"/>
                  </a:lnTo>
                  <a:lnTo>
                    <a:pt x="1792" y="1067"/>
                  </a:lnTo>
                  <a:lnTo>
                    <a:pt x="1563" y="801"/>
                  </a:lnTo>
                  <a:lnTo>
                    <a:pt x="1296" y="534"/>
                  </a:lnTo>
                  <a:lnTo>
                    <a:pt x="1029" y="343"/>
                  </a:lnTo>
                  <a:lnTo>
                    <a:pt x="686" y="153"/>
                  </a:lnTo>
                  <a:lnTo>
                    <a:pt x="343" y="39"/>
                  </a:ln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245725" y="1754200"/>
              <a:ext cx="138175" cy="110525"/>
            </a:xfrm>
            <a:custGeom>
              <a:rect b="b" l="l" r="r" t="t"/>
              <a:pathLst>
                <a:path extrusionOk="0" fill="none" h="4421" w="5527">
                  <a:moveTo>
                    <a:pt x="1220" y="0"/>
                  </a:moveTo>
                  <a:lnTo>
                    <a:pt x="1220" y="0"/>
                  </a:lnTo>
                  <a:lnTo>
                    <a:pt x="992" y="153"/>
                  </a:lnTo>
                  <a:lnTo>
                    <a:pt x="801" y="305"/>
                  </a:lnTo>
                  <a:lnTo>
                    <a:pt x="649" y="457"/>
                  </a:lnTo>
                  <a:lnTo>
                    <a:pt x="496" y="610"/>
                  </a:lnTo>
                  <a:lnTo>
                    <a:pt x="230" y="991"/>
                  </a:lnTo>
                  <a:lnTo>
                    <a:pt x="77" y="1410"/>
                  </a:lnTo>
                  <a:lnTo>
                    <a:pt x="1" y="1868"/>
                  </a:lnTo>
                  <a:lnTo>
                    <a:pt x="1" y="2325"/>
                  </a:lnTo>
                  <a:lnTo>
                    <a:pt x="39" y="2554"/>
                  </a:lnTo>
                  <a:lnTo>
                    <a:pt x="77" y="2782"/>
                  </a:lnTo>
                  <a:lnTo>
                    <a:pt x="191" y="3011"/>
                  </a:lnTo>
                  <a:lnTo>
                    <a:pt x="268" y="3201"/>
                  </a:lnTo>
                  <a:lnTo>
                    <a:pt x="268" y="3201"/>
                  </a:lnTo>
                  <a:lnTo>
                    <a:pt x="458" y="3506"/>
                  </a:lnTo>
                  <a:lnTo>
                    <a:pt x="649" y="3735"/>
                  </a:lnTo>
                  <a:lnTo>
                    <a:pt x="916" y="3925"/>
                  </a:lnTo>
                  <a:lnTo>
                    <a:pt x="1182" y="4116"/>
                  </a:lnTo>
                  <a:lnTo>
                    <a:pt x="1449" y="4268"/>
                  </a:lnTo>
                  <a:lnTo>
                    <a:pt x="1754" y="4345"/>
                  </a:lnTo>
                  <a:lnTo>
                    <a:pt x="2059" y="4421"/>
                  </a:lnTo>
                  <a:lnTo>
                    <a:pt x="2364" y="4421"/>
                  </a:lnTo>
                  <a:lnTo>
                    <a:pt x="5031" y="4421"/>
                  </a:lnTo>
                  <a:lnTo>
                    <a:pt x="5031" y="4421"/>
                  </a:lnTo>
                  <a:lnTo>
                    <a:pt x="5298" y="4421"/>
                  </a:lnTo>
                  <a:lnTo>
                    <a:pt x="5527" y="434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a:off x="246675" y="1723700"/>
              <a:ext cx="162000" cy="162000"/>
            </a:xfrm>
            <a:custGeom>
              <a:rect b="b" l="l" r="r" t="t"/>
              <a:pathLst>
                <a:path extrusionOk="0" fill="none" h="6480" w="6480">
                  <a:moveTo>
                    <a:pt x="1" y="1"/>
                  </a:moveTo>
                  <a:lnTo>
                    <a:pt x="6480" y="647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55"/>
          <p:cNvGrpSpPr/>
          <p:nvPr/>
        </p:nvGrpSpPr>
        <p:grpSpPr>
          <a:xfrm>
            <a:off x="473535" y="2217573"/>
            <a:ext cx="152303" cy="151218"/>
            <a:chOff x="260025" y="2162925"/>
            <a:chExt cx="133400" cy="132450"/>
          </a:xfrm>
        </p:grpSpPr>
        <p:sp>
          <p:nvSpPr>
            <p:cNvPr id="1499" name="Google Shape;1499;p55"/>
            <p:cNvSpPr/>
            <p:nvPr/>
          </p:nvSpPr>
          <p:spPr>
            <a:xfrm>
              <a:off x="260025" y="2184825"/>
              <a:ext cx="110550" cy="110550"/>
            </a:xfrm>
            <a:custGeom>
              <a:rect b="b" l="l" r="r" t="t"/>
              <a:pathLst>
                <a:path extrusionOk="0" fill="none" h="4422" w="4422">
                  <a:moveTo>
                    <a:pt x="4421" y="2059"/>
                  </a:moveTo>
                  <a:lnTo>
                    <a:pt x="4421" y="3812"/>
                  </a:lnTo>
                  <a:lnTo>
                    <a:pt x="4421" y="3812"/>
                  </a:lnTo>
                  <a:lnTo>
                    <a:pt x="4421" y="3964"/>
                  </a:lnTo>
                  <a:lnTo>
                    <a:pt x="4383" y="4041"/>
                  </a:lnTo>
                  <a:lnTo>
                    <a:pt x="4269" y="4231"/>
                  </a:lnTo>
                  <a:lnTo>
                    <a:pt x="4078" y="4384"/>
                  </a:lnTo>
                  <a:lnTo>
                    <a:pt x="3964" y="4422"/>
                  </a:lnTo>
                  <a:lnTo>
                    <a:pt x="3850" y="4422"/>
                  </a:lnTo>
                  <a:lnTo>
                    <a:pt x="610" y="4422"/>
                  </a:lnTo>
                  <a:lnTo>
                    <a:pt x="610" y="4422"/>
                  </a:lnTo>
                  <a:lnTo>
                    <a:pt x="458" y="4422"/>
                  </a:lnTo>
                  <a:lnTo>
                    <a:pt x="382" y="4384"/>
                  </a:lnTo>
                  <a:lnTo>
                    <a:pt x="191" y="4231"/>
                  </a:lnTo>
                  <a:lnTo>
                    <a:pt x="39" y="4041"/>
                  </a:lnTo>
                  <a:lnTo>
                    <a:pt x="1" y="3964"/>
                  </a:lnTo>
                  <a:lnTo>
                    <a:pt x="1" y="3812"/>
                  </a:lnTo>
                  <a:lnTo>
                    <a:pt x="1" y="573"/>
                  </a:lnTo>
                  <a:lnTo>
                    <a:pt x="1" y="573"/>
                  </a:lnTo>
                  <a:lnTo>
                    <a:pt x="1" y="458"/>
                  </a:lnTo>
                  <a:lnTo>
                    <a:pt x="39" y="344"/>
                  </a:lnTo>
                  <a:lnTo>
                    <a:pt x="191" y="153"/>
                  </a:lnTo>
                  <a:lnTo>
                    <a:pt x="382" y="39"/>
                  </a:lnTo>
                  <a:lnTo>
                    <a:pt x="458" y="1"/>
                  </a:lnTo>
                  <a:lnTo>
                    <a:pt x="610" y="1"/>
                  </a:lnTo>
                  <a:lnTo>
                    <a:pt x="2363"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348625" y="2162925"/>
              <a:ext cx="43850" cy="43850"/>
            </a:xfrm>
            <a:custGeom>
              <a:rect b="b" l="l" r="r" t="t"/>
              <a:pathLst>
                <a:path extrusionOk="0" fill="none" h="1754" w="1754">
                  <a:moveTo>
                    <a:pt x="1" y="0"/>
                  </a:moveTo>
                  <a:lnTo>
                    <a:pt x="1754" y="0"/>
                  </a:lnTo>
                  <a:lnTo>
                    <a:pt x="1754" y="175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312425" y="2163875"/>
              <a:ext cx="81000" cy="81000"/>
            </a:xfrm>
            <a:custGeom>
              <a:rect b="b" l="l" r="r" t="t"/>
              <a:pathLst>
                <a:path extrusionOk="0" fill="none" h="3240" w="3240">
                  <a:moveTo>
                    <a:pt x="1" y="3240"/>
                  </a:moveTo>
                  <a:lnTo>
                    <a:pt x="324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5"/>
          <p:cNvGrpSpPr/>
          <p:nvPr/>
        </p:nvGrpSpPr>
        <p:grpSpPr>
          <a:xfrm>
            <a:off x="465915" y="2597217"/>
            <a:ext cx="167544" cy="168629"/>
            <a:chOff x="253350" y="2571650"/>
            <a:chExt cx="146750" cy="147700"/>
          </a:xfrm>
        </p:grpSpPr>
        <p:sp>
          <p:nvSpPr>
            <p:cNvPr id="1503" name="Google Shape;1503;p55"/>
            <p:cNvSpPr/>
            <p:nvPr/>
          </p:nvSpPr>
          <p:spPr>
            <a:xfrm>
              <a:off x="267650" y="2645000"/>
              <a:ext cx="118175" cy="74350"/>
            </a:xfrm>
            <a:custGeom>
              <a:rect b="b" l="l" r="r" t="t"/>
              <a:pathLst>
                <a:path extrusionOk="0" fill="none" h="2974" w="4727">
                  <a:moveTo>
                    <a:pt x="4726" y="1"/>
                  </a:moveTo>
                  <a:lnTo>
                    <a:pt x="4726" y="2974"/>
                  </a:lnTo>
                  <a:lnTo>
                    <a:pt x="0" y="2974"/>
                  </a:ln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253350" y="2608800"/>
              <a:ext cx="146750" cy="36225"/>
            </a:xfrm>
            <a:custGeom>
              <a:rect b="b" l="l" r="r" t="t"/>
              <a:pathLst>
                <a:path extrusionOk="0" fill="none" h="1449" w="5870">
                  <a:moveTo>
                    <a:pt x="1" y="1"/>
                  </a:moveTo>
                  <a:lnTo>
                    <a:pt x="5870" y="1"/>
                  </a:lnTo>
                  <a:lnTo>
                    <a:pt x="5870" y="1449"/>
                  </a:lnTo>
                  <a:lnTo>
                    <a:pt x="1" y="1449"/>
                  </a:lnTo>
                  <a:lnTo>
                    <a:pt x="1"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326725" y="2608800"/>
              <a:ext cx="25" cy="110550"/>
            </a:xfrm>
            <a:custGeom>
              <a:rect b="b" l="l" r="r" t="t"/>
              <a:pathLst>
                <a:path extrusionOk="0" fill="none" h="4422" w="1">
                  <a:moveTo>
                    <a:pt x="0" y="4422"/>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275275" y="2571650"/>
              <a:ext cx="51475" cy="37175"/>
            </a:xfrm>
            <a:custGeom>
              <a:rect b="b" l="l" r="r" t="t"/>
              <a:pathLst>
                <a:path extrusionOk="0" fill="none" h="1487" w="2059">
                  <a:moveTo>
                    <a:pt x="2058" y="1487"/>
                  </a:moveTo>
                  <a:lnTo>
                    <a:pt x="763" y="1487"/>
                  </a:lnTo>
                  <a:lnTo>
                    <a:pt x="763" y="1487"/>
                  </a:lnTo>
                  <a:lnTo>
                    <a:pt x="534" y="1449"/>
                  </a:lnTo>
                  <a:lnTo>
                    <a:pt x="305" y="1334"/>
                  </a:lnTo>
                  <a:lnTo>
                    <a:pt x="115" y="1144"/>
                  </a:lnTo>
                  <a:lnTo>
                    <a:pt x="77" y="1029"/>
                  </a:lnTo>
                  <a:lnTo>
                    <a:pt x="38" y="915"/>
                  </a:lnTo>
                  <a:lnTo>
                    <a:pt x="38" y="915"/>
                  </a:lnTo>
                  <a:lnTo>
                    <a:pt x="0" y="763"/>
                  </a:lnTo>
                  <a:lnTo>
                    <a:pt x="38" y="572"/>
                  </a:lnTo>
                  <a:lnTo>
                    <a:pt x="77" y="420"/>
                  </a:lnTo>
                  <a:lnTo>
                    <a:pt x="153" y="267"/>
                  </a:lnTo>
                  <a:lnTo>
                    <a:pt x="267" y="153"/>
                  </a:lnTo>
                  <a:lnTo>
                    <a:pt x="420" y="77"/>
                  </a:lnTo>
                  <a:lnTo>
                    <a:pt x="572" y="39"/>
                  </a:lnTo>
                  <a:lnTo>
                    <a:pt x="724" y="1"/>
                  </a:lnTo>
                  <a:lnTo>
                    <a:pt x="724" y="1"/>
                  </a:lnTo>
                  <a:lnTo>
                    <a:pt x="915" y="39"/>
                  </a:lnTo>
                  <a:lnTo>
                    <a:pt x="1105" y="77"/>
                  </a:lnTo>
                  <a:lnTo>
                    <a:pt x="1258" y="153"/>
                  </a:lnTo>
                  <a:lnTo>
                    <a:pt x="1372" y="229"/>
                  </a:lnTo>
                  <a:lnTo>
                    <a:pt x="1601" y="458"/>
                  </a:lnTo>
                  <a:lnTo>
                    <a:pt x="1791" y="763"/>
                  </a:lnTo>
                  <a:lnTo>
                    <a:pt x="1906" y="1029"/>
                  </a:lnTo>
                  <a:lnTo>
                    <a:pt x="2020" y="1258"/>
                  </a:lnTo>
                  <a:lnTo>
                    <a:pt x="2058" y="1487"/>
                  </a:lnTo>
                  <a:lnTo>
                    <a:pt x="2058" y="148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326725" y="2571650"/>
              <a:ext cx="51475" cy="37175"/>
            </a:xfrm>
            <a:custGeom>
              <a:rect b="b" l="l" r="r" t="t"/>
              <a:pathLst>
                <a:path extrusionOk="0" fill="none" h="1487" w="2059">
                  <a:moveTo>
                    <a:pt x="0" y="1487"/>
                  </a:moveTo>
                  <a:lnTo>
                    <a:pt x="1296" y="1487"/>
                  </a:lnTo>
                  <a:lnTo>
                    <a:pt x="1296" y="1487"/>
                  </a:lnTo>
                  <a:lnTo>
                    <a:pt x="1563" y="1449"/>
                  </a:lnTo>
                  <a:lnTo>
                    <a:pt x="1753" y="1334"/>
                  </a:lnTo>
                  <a:lnTo>
                    <a:pt x="1944" y="1144"/>
                  </a:lnTo>
                  <a:lnTo>
                    <a:pt x="2020" y="1029"/>
                  </a:lnTo>
                  <a:lnTo>
                    <a:pt x="2058" y="915"/>
                  </a:lnTo>
                  <a:lnTo>
                    <a:pt x="2058" y="915"/>
                  </a:lnTo>
                  <a:lnTo>
                    <a:pt x="2058" y="763"/>
                  </a:lnTo>
                  <a:lnTo>
                    <a:pt x="2058" y="572"/>
                  </a:lnTo>
                  <a:lnTo>
                    <a:pt x="1982" y="420"/>
                  </a:lnTo>
                  <a:lnTo>
                    <a:pt x="1906" y="267"/>
                  </a:lnTo>
                  <a:lnTo>
                    <a:pt x="1791" y="153"/>
                  </a:lnTo>
                  <a:lnTo>
                    <a:pt x="1639" y="77"/>
                  </a:lnTo>
                  <a:lnTo>
                    <a:pt x="1487" y="39"/>
                  </a:lnTo>
                  <a:lnTo>
                    <a:pt x="1334" y="1"/>
                  </a:lnTo>
                  <a:lnTo>
                    <a:pt x="1334" y="1"/>
                  </a:lnTo>
                  <a:lnTo>
                    <a:pt x="1144" y="39"/>
                  </a:lnTo>
                  <a:lnTo>
                    <a:pt x="991" y="77"/>
                  </a:lnTo>
                  <a:lnTo>
                    <a:pt x="839" y="153"/>
                  </a:lnTo>
                  <a:lnTo>
                    <a:pt x="686" y="229"/>
                  </a:lnTo>
                  <a:lnTo>
                    <a:pt x="458" y="458"/>
                  </a:lnTo>
                  <a:lnTo>
                    <a:pt x="267" y="763"/>
                  </a:lnTo>
                  <a:lnTo>
                    <a:pt x="153" y="1029"/>
                  </a:lnTo>
                  <a:lnTo>
                    <a:pt x="76" y="1258"/>
                  </a:lnTo>
                  <a:lnTo>
                    <a:pt x="0" y="1487"/>
                  </a:lnTo>
                  <a:lnTo>
                    <a:pt x="0" y="148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55"/>
          <p:cNvGrpSpPr/>
          <p:nvPr/>
        </p:nvGrpSpPr>
        <p:grpSpPr>
          <a:xfrm>
            <a:off x="465915" y="2986650"/>
            <a:ext cx="167544" cy="166460"/>
            <a:chOff x="253350" y="2988950"/>
            <a:chExt cx="146750" cy="145800"/>
          </a:xfrm>
        </p:grpSpPr>
        <p:sp>
          <p:nvSpPr>
            <p:cNvPr id="1509" name="Google Shape;1509;p55"/>
            <p:cNvSpPr/>
            <p:nvPr/>
          </p:nvSpPr>
          <p:spPr>
            <a:xfrm>
              <a:off x="312425" y="2988950"/>
              <a:ext cx="87675" cy="95300"/>
            </a:xfrm>
            <a:custGeom>
              <a:rect b="b" l="l" r="r" t="t"/>
              <a:pathLst>
                <a:path extrusionOk="0" fill="none" h="3812" w="3507">
                  <a:moveTo>
                    <a:pt x="1" y="3202"/>
                  </a:moveTo>
                  <a:lnTo>
                    <a:pt x="1" y="3202"/>
                  </a:lnTo>
                  <a:lnTo>
                    <a:pt x="191" y="3431"/>
                  </a:lnTo>
                  <a:lnTo>
                    <a:pt x="420" y="3621"/>
                  </a:lnTo>
                  <a:lnTo>
                    <a:pt x="687" y="3735"/>
                  </a:lnTo>
                  <a:lnTo>
                    <a:pt x="953" y="3774"/>
                  </a:lnTo>
                  <a:lnTo>
                    <a:pt x="1258" y="3812"/>
                  </a:lnTo>
                  <a:lnTo>
                    <a:pt x="1525" y="3774"/>
                  </a:lnTo>
                  <a:lnTo>
                    <a:pt x="1792" y="3659"/>
                  </a:lnTo>
                  <a:lnTo>
                    <a:pt x="2059" y="3507"/>
                  </a:lnTo>
                  <a:lnTo>
                    <a:pt x="2059" y="3507"/>
                  </a:lnTo>
                  <a:lnTo>
                    <a:pt x="2211" y="3392"/>
                  </a:lnTo>
                  <a:lnTo>
                    <a:pt x="3088" y="2478"/>
                  </a:lnTo>
                  <a:lnTo>
                    <a:pt x="3088" y="2478"/>
                  </a:lnTo>
                  <a:lnTo>
                    <a:pt x="3278" y="2249"/>
                  </a:lnTo>
                  <a:lnTo>
                    <a:pt x="3392" y="1982"/>
                  </a:lnTo>
                  <a:lnTo>
                    <a:pt x="3469" y="1716"/>
                  </a:lnTo>
                  <a:lnTo>
                    <a:pt x="3507" y="1449"/>
                  </a:lnTo>
                  <a:lnTo>
                    <a:pt x="3469" y="1144"/>
                  </a:lnTo>
                  <a:lnTo>
                    <a:pt x="3392" y="877"/>
                  </a:lnTo>
                  <a:lnTo>
                    <a:pt x="3240" y="649"/>
                  </a:lnTo>
                  <a:lnTo>
                    <a:pt x="3049" y="420"/>
                  </a:lnTo>
                  <a:lnTo>
                    <a:pt x="3049" y="420"/>
                  </a:lnTo>
                  <a:lnTo>
                    <a:pt x="2821" y="229"/>
                  </a:lnTo>
                  <a:lnTo>
                    <a:pt x="2592" y="115"/>
                  </a:lnTo>
                  <a:lnTo>
                    <a:pt x="2325" y="39"/>
                  </a:lnTo>
                  <a:lnTo>
                    <a:pt x="2020" y="1"/>
                  </a:lnTo>
                  <a:lnTo>
                    <a:pt x="1754" y="39"/>
                  </a:lnTo>
                  <a:lnTo>
                    <a:pt x="1487" y="115"/>
                  </a:lnTo>
                  <a:lnTo>
                    <a:pt x="1258" y="229"/>
                  </a:lnTo>
                  <a:lnTo>
                    <a:pt x="1030" y="420"/>
                  </a:lnTo>
                  <a:lnTo>
                    <a:pt x="496" y="91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253350" y="3039450"/>
              <a:ext cx="88650" cy="95300"/>
            </a:xfrm>
            <a:custGeom>
              <a:rect b="b" l="l" r="r" t="t"/>
              <a:pathLst>
                <a:path extrusionOk="0" fill="none" h="3812" w="3546">
                  <a:moveTo>
                    <a:pt x="3545" y="610"/>
                  </a:moveTo>
                  <a:lnTo>
                    <a:pt x="3545" y="610"/>
                  </a:lnTo>
                  <a:lnTo>
                    <a:pt x="3316" y="382"/>
                  </a:lnTo>
                  <a:lnTo>
                    <a:pt x="3088" y="229"/>
                  </a:lnTo>
                  <a:lnTo>
                    <a:pt x="2821" y="115"/>
                  </a:lnTo>
                  <a:lnTo>
                    <a:pt x="2554" y="39"/>
                  </a:lnTo>
                  <a:lnTo>
                    <a:pt x="2287" y="1"/>
                  </a:lnTo>
                  <a:lnTo>
                    <a:pt x="1982" y="77"/>
                  </a:lnTo>
                  <a:lnTo>
                    <a:pt x="1716" y="153"/>
                  </a:lnTo>
                  <a:lnTo>
                    <a:pt x="1487" y="305"/>
                  </a:lnTo>
                  <a:lnTo>
                    <a:pt x="1487" y="305"/>
                  </a:lnTo>
                  <a:lnTo>
                    <a:pt x="1297" y="458"/>
                  </a:lnTo>
                  <a:lnTo>
                    <a:pt x="420" y="1334"/>
                  </a:lnTo>
                  <a:lnTo>
                    <a:pt x="420" y="1334"/>
                  </a:lnTo>
                  <a:lnTo>
                    <a:pt x="229" y="1563"/>
                  </a:lnTo>
                  <a:lnTo>
                    <a:pt x="115" y="1830"/>
                  </a:lnTo>
                  <a:lnTo>
                    <a:pt x="39" y="2097"/>
                  </a:lnTo>
                  <a:lnTo>
                    <a:pt x="1" y="2363"/>
                  </a:lnTo>
                  <a:lnTo>
                    <a:pt x="39" y="2668"/>
                  </a:lnTo>
                  <a:lnTo>
                    <a:pt x="115" y="2935"/>
                  </a:lnTo>
                  <a:lnTo>
                    <a:pt x="268" y="3202"/>
                  </a:lnTo>
                  <a:lnTo>
                    <a:pt x="458" y="3430"/>
                  </a:lnTo>
                  <a:lnTo>
                    <a:pt x="458" y="3430"/>
                  </a:lnTo>
                  <a:lnTo>
                    <a:pt x="687" y="3583"/>
                  </a:lnTo>
                  <a:lnTo>
                    <a:pt x="954" y="3735"/>
                  </a:lnTo>
                  <a:lnTo>
                    <a:pt x="1220" y="3812"/>
                  </a:lnTo>
                  <a:lnTo>
                    <a:pt x="1487" y="3812"/>
                  </a:lnTo>
                  <a:lnTo>
                    <a:pt x="1754" y="3812"/>
                  </a:lnTo>
                  <a:lnTo>
                    <a:pt x="2021" y="3735"/>
                  </a:lnTo>
                  <a:lnTo>
                    <a:pt x="2287" y="3583"/>
                  </a:lnTo>
                  <a:lnTo>
                    <a:pt x="2516" y="3430"/>
                  </a:lnTo>
                  <a:lnTo>
                    <a:pt x="3011" y="289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55"/>
          <p:cNvSpPr/>
          <p:nvPr/>
        </p:nvSpPr>
        <p:spPr>
          <a:xfrm>
            <a:off x="474623" y="3391339"/>
            <a:ext cx="151218" cy="151218"/>
          </a:xfrm>
          <a:custGeom>
            <a:rect b="b" l="l" r="r" t="t"/>
            <a:pathLst>
              <a:path extrusionOk="0" fill="none" h="5298" w="5298">
                <a:moveTo>
                  <a:pt x="5298" y="2897"/>
                </a:moveTo>
                <a:lnTo>
                  <a:pt x="5298" y="2897"/>
                </a:lnTo>
                <a:lnTo>
                  <a:pt x="5260" y="3164"/>
                </a:lnTo>
                <a:lnTo>
                  <a:pt x="5184" y="3430"/>
                </a:lnTo>
                <a:lnTo>
                  <a:pt x="5107" y="3659"/>
                </a:lnTo>
                <a:lnTo>
                  <a:pt x="4993" y="3888"/>
                </a:lnTo>
                <a:lnTo>
                  <a:pt x="4841" y="4116"/>
                </a:lnTo>
                <a:lnTo>
                  <a:pt x="4688" y="4307"/>
                </a:lnTo>
                <a:lnTo>
                  <a:pt x="4536" y="4497"/>
                </a:lnTo>
                <a:lnTo>
                  <a:pt x="4345" y="4688"/>
                </a:lnTo>
                <a:lnTo>
                  <a:pt x="4117" y="4840"/>
                </a:lnTo>
                <a:lnTo>
                  <a:pt x="3926" y="4955"/>
                </a:lnTo>
                <a:lnTo>
                  <a:pt x="3697" y="5069"/>
                </a:lnTo>
                <a:lnTo>
                  <a:pt x="3431" y="5183"/>
                </a:lnTo>
                <a:lnTo>
                  <a:pt x="3202" y="5221"/>
                </a:lnTo>
                <a:lnTo>
                  <a:pt x="2935" y="5298"/>
                </a:lnTo>
                <a:lnTo>
                  <a:pt x="2668" y="5298"/>
                </a:lnTo>
                <a:lnTo>
                  <a:pt x="2402" y="5298"/>
                </a:lnTo>
                <a:lnTo>
                  <a:pt x="2402" y="5298"/>
                </a:lnTo>
                <a:lnTo>
                  <a:pt x="2135" y="5260"/>
                </a:lnTo>
                <a:lnTo>
                  <a:pt x="1868" y="5183"/>
                </a:lnTo>
                <a:lnTo>
                  <a:pt x="1639" y="5107"/>
                </a:lnTo>
                <a:lnTo>
                  <a:pt x="1373" y="4993"/>
                </a:lnTo>
                <a:lnTo>
                  <a:pt x="1182" y="4840"/>
                </a:lnTo>
                <a:lnTo>
                  <a:pt x="953" y="4688"/>
                </a:lnTo>
                <a:lnTo>
                  <a:pt x="763" y="4535"/>
                </a:lnTo>
                <a:lnTo>
                  <a:pt x="610" y="4345"/>
                </a:lnTo>
                <a:lnTo>
                  <a:pt x="458" y="4116"/>
                </a:lnTo>
                <a:lnTo>
                  <a:pt x="306" y="3926"/>
                </a:lnTo>
                <a:lnTo>
                  <a:pt x="191" y="3697"/>
                </a:lnTo>
                <a:lnTo>
                  <a:pt x="115" y="3430"/>
                </a:lnTo>
                <a:lnTo>
                  <a:pt x="39" y="3202"/>
                </a:lnTo>
                <a:lnTo>
                  <a:pt x="1" y="2935"/>
                </a:lnTo>
                <a:lnTo>
                  <a:pt x="1" y="2668"/>
                </a:lnTo>
                <a:lnTo>
                  <a:pt x="1" y="2401"/>
                </a:lnTo>
                <a:lnTo>
                  <a:pt x="1" y="2401"/>
                </a:lnTo>
                <a:lnTo>
                  <a:pt x="77" y="1944"/>
                </a:lnTo>
                <a:lnTo>
                  <a:pt x="267" y="1525"/>
                </a:lnTo>
                <a:lnTo>
                  <a:pt x="496" y="1106"/>
                </a:lnTo>
                <a:lnTo>
                  <a:pt x="763" y="763"/>
                </a:lnTo>
                <a:lnTo>
                  <a:pt x="1106" y="496"/>
                </a:lnTo>
                <a:lnTo>
                  <a:pt x="1487" y="267"/>
                </a:lnTo>
                <a:lnTo>
                  <a:pt x="1944" y="77"/>
                </a:lnTo>
                <a:lnTo>
                  <a:pt x="2402" y="0"/>
                </a:lnTo>
                <a:lnTo>
                  <a:pt x="2402" y="0"/>
                </a:lnTo>
                <a:lnTo>
                  <a:pt x="2173" y="381"/>
                </a:lnTo>
                <a:lnTo>
                  <a:pt x="2059" y="763"/>
                </a:lnTo>
                <a:lnTo>
                  <a:pt x="1982" y="1144"/>
                </a:lnTo>
                <a:lnTo>
                  <a:pt x="2020" y="1525"/>
                </a:lnTo>
                <a:lnTo>
                  <a:pt x="2097" y="1906"/>
                </a:lnTo>
                <a:lnTo>
                  <a:pt x="2287" y="2287"/>
                </a:lnTo>
                <a:lnTo>
                  <a:pt x="2516" y="2592"/>
                </a:lnTo>
                <a:lnTo>
                  <a:pt x="2821" y="2897"/>
                </a:lnTo>
                <a:lnTo>
                  <a:pt x="2821" y="2897"/>
                </a:lnTo>
                <a:lnTo>
                  <a:pt x="3126" y="3049"/>
                </a:lnTo>
                <a:lnTo>
                  <a:pt x="3431" y="3202"/>
                </a:lnTo>
                <a:lnTo>
                  <a:pt x="3735" y="3278"/>
                </a:lnTo>
                <a:lnTo>
                  <a:pt x="4040" y="3278"/>
                </a:lnTo>
                <a:lnTo>
                  <a:pt x="4383" y="3278"/>
                </a:lnTo>
                <a:lnTo>
                  <a:pt x="4688" y="3202"/>
                </a:lnTo>
                <a:lnTo>
                  <a:pt x="4993" y="3049"/>
                </a:lnTo>
                <a:lnTo>
                  <a:pt x="5298" y="2897"/>
                </a:lnTo>
                <a:lnTo>
                  <a:pt x="5298" y="289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2" name="Google Shape;1512;p55"/>
          <p:cNvGrpSpPr/>
          <p:nvPr/>
        </p:nvGrpSpPr>
        <p:grpSpPr>
          <a:xfrm>
            <a:off x="474620" y="3788380"/>
            <a:ext cx="151218" cy="151218"/>
            <a:chOff x="260975" y="3843575"/>
            <a:chExt cx="132450" cy="132450"/>
          </a:xfrm>
        </p:grpSpPr>
        <p:sp>
          <p:nvSpPr>
            <p:cNvPr id="1513" name="Google Shape;1513;p55"/>
            <p:cNvSpPr/>
            <p:nvPr/>
          </p:nvSpPr>
          <p:spPr>
            <a:xfrm>
              <a:off x="260975" y="3843575"/>
              <a:ext cx="117225" cy="118150"/>
            </a:xfrm>
            <a:custGeom>
              <a:rect b="b" l="l" r="r" t="t"/>
              <a:pathLst>
                <a:path extrusionOk="0" fill="none" h="4726" w="4689">
                  <a:moveTo>
                    <a:pt x="2325" y="0"/>
                  </a:moveTo>
                  <a:lnTo>
                    <a:pt x="2325" y="0"/>
                  </a:lnTo>
                  <a:lnTo>
                    <a:pt x="2592" y="0"/>
                  </a:lnTo>
                  <a:lnTo>
                    <a:pt x="2821" y="38"/>
                  </a:lnTo>
                  <a:lnTo>
                    <a:pt x="3049" y="115"/>
                  </a:lnTo>
                  <a:lnTo>
                    <a:pt x="3278" y="191"/>
                  </a:lnTo>
                  <a:lnTo>
                    <a:pt x="3659" y="381"/>
                  </a:lnTo>
                  <a:lnTo>
                    <a:pt x="4002" y="686"/>
                  </a:lnTo>
                  <a:lnTo>
                    <a:pt x="4307" y="1029"/>
                  </a:lnTo>
                  <a:lnTo>
                    <a:pt x="4498" y="1449"/>
                  </a:lnTo>
                  <a:lnTo>
                    <a:pt x="4574" y="1639"/>
                  </a:lnTo>
                  <a:lnTo>
                    <a:pt x="4650" y="1868"/>
                  </a:lnTo>
                  <a:lnTo>
                    <a:pt x="4688" y="2096"/>
                  </a:lnTo>
                  <a:lnTo>
                    <a:pt x="4688" y="2363"/>
                  </a:lnTo>
                  <a:lnTo>
                    <a:pt x="4688" y="2363"/>
                  </a:lnTo>
                  <a:lnTo>
                    <a:pt x="4688" y="2592"/>
                  </a:lnTo>
                  <a:lnTo>
                    <a:pt x="4650" y="2820"/>
                  </a:lnTo>
                  <a:lnTo>
                    <a:pt x="4574" y="3049"/>
                  </a:lnTo>
                  <a:lnTo>
                    <a:pt x="4498" y="3278"/>
                  </a:lnTo>
                  <a:lnTo>
                    <a:pt x="4307" y="3659"/>
                  </a:lnTo>
                  <a:lnTo>
                    <a:pt x="4002" y="4002"/>
                  </a:lnTo>
                  <a:lnTo>
                    <a:pt x="3659" y="4307"/>
                  </a:lnTo>
                  <a:lnTo>
                    <a:pt x="3278" y="4535"/>
                  </a:lnTo>
                  <a:lnTo>
                    <a:pt x="3049" y="4612"/>
                  </a:lnTo>
                  <a:lnTo>
                    <a:pt x="2821" y="4650"/>
                  </a:lnTo>
                  <a:lnTo>
                    <a:pt x="2592" y="4688"/>
                  </a:lnTo>
                  <a:lnTo>
                    <a:pt x="2325" y="4726"/>
                  </a:lnTo>
                  <a:lnTo>
                    <a:pt x="2325" y="4726"/>
                  </a:lnTo>
                  <a:lnTo>
                    <a:pt x="2097" y="4688"/>
                  </a:lnTo>
                  <a:lnTo>
                    <a:pt x="1868" y="4650"/>
                  </a:lnTo>
                  <a:lnTo>
                    <a:pt x="1639" y="4612"/>
                  </a:lnTo>
                  <a:lnTo>
                    <a:pt x="1411" y="4535"/>
                  </a:lnTo>
                  <a:lnTo>
                    <a:pt x="1030" y="4307"/>
                  </a:lnTo>
                  <a:lnTo>
                    <a:pt x="687" y="4002"/>
                  </a:lnTo>
                  <a:lnTo>
                    <a:pt x="382" y="3659"/>
                  </a:lnTo>
                  <a:lnTo>
                    <a:pt x="153" y="3278"/>
                  </a:lnTo>
                  <a:lnTo>
                    <a:pt x="77" y="3049"/>
                  </a:lnTo>
                  <a:lnTo>
                    <a:pt x="39" y="2820"/>
                  </a:lnTo>
                  <a:lnTo>
                    <a:pt x="1" y="2592"/>
                  </a:lnTo>
                  <a:lnTo>
                    <a:pt x="1" y="2363"/>
                  </a:lnTo>
                  <a:lnTo>
                    <a:pt x="1" y="2363"/>
                  </a:lnTo>
                  <a:lnTo>
                    <a:pt x="1" y="2096"/>
                  </a:lnTo>
                  <a:lnTo>
                    <a:pt x="39" y="1868"/>
                  </a:lnTo>
                  <a:lnTo>
                    <a:pt x="77" y="1639"/>
                  </a:lnTo>
                  <a:lnTo>
                    <a:pt x="153" y="1449"/>
                  </a:lnTo>
                  <a:lnTo>
                    <a:pt x="382" y="1029"/>
                  </a:lnTo>
                  <a:lnTo>
                    <a:pt x="687" y="686"/>
                  </a:lnTo>
                  <a:lnTo>
                    <a:pt x="1030" y="381"/>
                  </a:lnTo>
                  <a:lnTo>
                    <a:pt x="1411" y="191"/>
                  </a:lnTo>
                  <a:lnTo>
                    <a:pt x="1639" y="115"/>
                  </a:lnTo>
                  <a:lnTo>
                    <a:pt x="1868" y="38"/>
                  </a:lnTo>
                  <a:lnTo>
                    <a:pt x="2097" y="0"/>
                  </a:lnTo>
                  <a:lnTo>
                    <a:pt x="2325" y="0"/>
                  </a:lnTo>
                  <a:lnTo>
                    <a:pt x="2325"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361025" y="3943600"/>
              <a:ext cx="32400" cy="32425"/>
            </a:xfrm>
            <a:custGeom>
              <a:rect b="b" l="l" r="r" t="t"/>
              <a:pathLst>
                <a:path extrusionOk="0" fill="none" h="1297" w="1296">
                  <a:moveTo>
                    <a:pt x="1296" y="1297"/>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55"/>
          <p:cNvGrpSpPr/>
          <p:nvPr/>
        </p:nvGrpSpPr>
        <p:grpSpPr>
          <a:xfrm>
            <a:off x="469197" y="4179983"/>
            <a:ext cx="161008" cy="161008"/>
            <a:chOff x="256225" y="4262775"/>
            <a:chExt cx="141025" cy="141025"/>
          </a:xfrm>
        </p:grpSpPr>
        <p:sp>
          <p:nvSpPr>
            <p:cNvPr id="1516" name="Google Shape;1516;p55"/>
            <p:cNvSpPr/>
            <p:nvPr/>
          </p:nvSpPr>
          <p:spPr>
            <a:xfrm>
              <a:off x="256225" y="4262775"/>
              <a:ext cx="141025" cy="141025"/>
            </a:xfrm>
            <a:custGeom>
              <a:rect b="b" l="l" r="r" t="t"/>
              <a:pathLst>
                <a:path extrusionOk="0" fill="none" h="5641" w="5641">
                  <a:moveTo>
                    <a:pt x="5488" y="3354"/>
                  </a:moveTo>
                  <a:lnTo>
                    <a:pt x="3354" y="5489"/>
                  </a:lnTo>
                  <a:lnTo>
                    <a:pt x="3354" y="5489"/>
                  </a:lnTo>
                  <a:lnTo>
                    <a:pt x="3278" y="5565"/>
                  </a:lnTo>
                  <a:lnTo>
                    <a:pt x="3163" y="5603"/>
                  </a:lnTo>
                  <a:lnTo>
                    <a:pt x="2935" y="5641"/>
                  </a:lnTo>
                  <a:lnTo>
                    <a:pt x="2744" y="5603"/>
                  </a:lnTo>
                  <a:lnTo>
                    <a:pt x="2630" y="5565"/>
                  </a:lnTo>
                  <a:lnTo>
                    <a:pt x="2515" y="5489"/>
                  </a:lnTo>
                  <a:lnTo>
                    <a:pt x="2515" y="5489"/>
                  </a:lnTo>
                  <a:lnTo>
                    <a:pt x="0" y="2973"/>
                  </a:lnTo>
                  <a:lnTo>
                    <a:pt x="0" y="1"/>
                  </a:lnTo>
                  <a:lnTo>
                    <a:pt x="2935" y="1"/>
                  </a:lnTo>
                  <a:lnTo>
                    <a:pt x="5488" y="2554"/>
                  </a:lnTo>
                  <a:lnTo>
                    <a:pt x="5488" y="2554"/>
                  </a:lnTo>
                  <a:lnTo>
                    <a:pt x="5564" y="2630"/>
                  </a:lnTo>
                  <a:lnTo>
                    <a:pt x="5602" y="2745"/>
                  </a:lnTo>
                  <a:lnTo>
                    <a:pt x="5640" y="2973"/>
                  </a:lnTo>
                  <a:lnTo>
                    <a:pt x="5602" y="3164"/>
                  </a:lnTo>
                  <a:lnTo>
                    <a:pt x="5564" y="3278"/>
                  </a:lnTo>
                  <a:lnTo>
                    <a:pt x="5488" y="3354"/>
                  </a:lnTo>
                  <a:lnTo>
                    <a:pt x="5488" y="3354"/>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293375" y="4301850"/>
              <a:ext cx="25" cy="25"/>
            </a:xfrm>
            <a:custGeom>
              <a:rect b="b" l="l" r="r" t="t"/>
              <a:pathLst>
                <a:path extrusionOk="0" fill="none" h="1" w="1">
                  <a:moveTo>
                    <a:pt x="0" y="0"/>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55"/>
          <p:cNvGrpSpPr/>
          <p:nvPr/>
        </p:nvGrpSpPr>
        <p:grpSpPr>
          <a:xfrm>
            <a:off x="482241" y="4582489"/>
            <a:ext cx="134920" cy="151218"/>
            <a:chOff x="267650" y="4691525"/>
            <a:chExt cx="118175" cy="132450"/>
          </a:xfrm>
        </p:grpSpPr>
        <p:sp>
          <p:nvSpPr>
            <p:cNvPr id="1519" name="Google Shape;1519;p55"/>
            <p:cNvSpPr/>
            <p:nvPr/>
          </p:nvSpPr>
          <p:spPr>
            <a:xfrm>
              <a:off x="267650" y="4779175"/>
              <a:ext cx="118175" cy="44800"/>
            </a:xfrm>
            <a:custGeom>
              <a:rect b="b" l="l" r="r" t="t"/>
              <a:pathLst>
                <a:path extrusionOk="0" fill="none" h="1792" w="4727">
                  <a:moveTo>
                    <a:pt x="4726" y="1791"/>
                  </a:moveTo>
                  <a:lnTo>
                    <a:pt x="4726" y="1182"/>
                  </a:lnTo>
                  <a:lnTo>
                    <a:pt x="4726" y="1182"/>
                  </a:lnTo>
                  <a:lnTo>
                    <a:pt x="4688" y="953"/>
                  </a:lnTo>
                  <a:lnTo>
                    <a:pt x="4650" y="724"/>
                  </a:lnTo>
                  <a:lnTo>
                    <a:pt x="4536" y="534"/>
                  </a:lnTo>
                  <a:lnTo>
                    <a:pt x="4383" y="343"/>
                  </a:lnTo>
                  <a:lnTo>
                    <a:pt x="4193" y="229"/>
                  </a:lnTo>
                  <a:lnTo>
                    <a:pt x="4002" y="115"/>
                  </a:lnTo>
                  <a:lnTo>
                    <a:pt x="3773" y="38"/>
                  </a:lnTo>
                  <a:lnTo>
                    <a:pt x="3545" y="0"/>
                  </a:lnTo>
                  <a:lnTo>
                    <a:pt x="1182" y="0"/>
                  </a:lnTo>
                  <a:lnTo>
                    <a:pt x="1182" y="0"/>
                  </a:lnTo>
                  <a:lnTo>
                    <a:pt x="953" y="38"/>
                  </a:lnTo>
                  <a:lnTo>
                    <a:pt x="725" y="115"/>
                  </a:lnTo>
                  <a:lnTo>
                    <a:pt x="534" y="229"/>
                  </a:lnTo>
                  <a:lnTo>
                    <a:pt x="343" y="343"/>
                  </a:lnTo>
                  <a:lnTo>
                    <a:pt x="229" y="534"/>
                  </a:lnTo>
                  <a:lnTo>
                    <a:pt x="115" y="724"/>
                  </a:lnTo>
                  <a:lnTo>
                    <a:pt x="39" y="953"/>
                  </a:lnTo>
                  <a:lnTo>
                    <a:pt x="0" y="1182"/>
                  </a:lnTo>
                  <a:lnTo>
                    <a:pt x="0" y="179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297175" y="4691525"/>
              <a:ext cx="59100" cy="59075"/>
            </a:xfrm>
            <a:custGeom>
              <a:rect b="b" l="l" r="r" t="t"/>
              <a:pathLst>
                <a:path extrusionOk="0" fill="none" h="2363" w="2364">
                  <a:moveTo>
                    <a:pt x="1182" y="0"/>
                  </a:moveTo>
                  <a:lnTo>
                    <a:pt x="1182" y="0"/>
                  </a:lnTo>
                  <a:lnTo>
                    <a:pt x="1411" y="0"/>
                  </a:lnTo>
                  <a:lnTo>
                    <a:pt x="1640" y="76"/>
                  </a:lnTo>
                  <a:lnTo>
                    <a:pt x="1830" y="191"/>
                  </a:lnTo>
                  <a:lnTo>
                    <a:pt x="2021" y="343"/>
                  </a:lnTo>
                  <a:lnTo>
                    <a:pt x="2173" y="496"/>
                  </a:lnTo>
                  <a:lnTo>
                    <a:pt x="2287" y="724"/>
                  </a:lnTo>
                  <a:lnTo>
                    <a:pt x="2326" y="915"/>
                  </a:lnTo>
                  <a:lnTo>
                    <a:pt x="2364" y="1182"/>
                  </a:lnTo>
                  <a:lnTo>
                    <a:pt x="2364" y="1182"/>
                  </a:lnTo>
                  <a:lnTo>
                    <a:pt x="2326" y="1410"/>
                  </a:lnTo>
                  <a:lnTo>
                    <a:pt x="2287" y="1639"/>
                  </a:lnTo>
                  <a:lnTo>
                    <a:pt x="2173" y="1829"/>
                  </a:lnTo>
                  <a:lnTo>
                    <a:pt x="2021" y="1982"/>
                  </a:lnTo>
                  <a:lnTo>
                    <a:pt x="1830" y="2134"/>
                  </a:lnTo>
                  <a:lnTo>
                    <a:pt x="1640" y="2249"/>
                  </a:lnTo>
                  <a:lnTo>
                    <a:pt x="1411" y="2325"/>
                  </a:lnTo>
                  <a:lnTo>
                    <a:pt x="1182" y="2363"/>
                  </a:lnTo>
                  <a:lnTo>
                    <a:pt x="1182" y="2363"/>
                  </a:lnTo>
                  <a:lnTo>
                    <a:pt x="954" y="2325"/>
                  </a:lnTo>
                  <a:lnTo>
                    <a:pt x="725" y="2249"/>
                  </a:lnTo>
                  <a:lnTo>
                    <a:pt x="534" y="2134"/>
                  </a:lnTo>
                  <a:lnTo>
                    <a:pt x="344" y="1982"/>
                  </a:lnTo>
                  <a:lnTo>
                    <a:pt x="229" y="1829"/>
                  </a:lnTo>
                  <a:lnTo>
                    <a:pt x="115" y="1639"/>
                  </a:lnTo>
                  <a:lnTo>
                    <a:pt x="39" y="1410"/>
                  </a:lnTo>
                  <a:lnTo>
                    <a:pt x="1" y="1182"/>
                  </a:lnTo>
                  <a:lnTo>
                    <a:pt x="1" y="1182"/>
                  </a:lnTo>
                  <a:lnTo>
                    <a:pt x="39" y="915"/>
                  </a:lnTo>
                  <a:lnTo>
                    <a:pt x="115" y="724"/>
                  </a:lnTo>
                  <a:lnTo>
                    <a:pt x="229" y="496"/>
                  </a:lnTo>
                  <a:lnTo>
                    <a:pt x="344" y="343"/>
                  </a:lnTo>
                  <a:lnTo>
                    <a:pt x="534" y="191"/>
                  </a:lnTo>
                  <a:lnTo>
                    <a:pt x="725" y="76"/>
                  </a:lnTo>
                  <a:lnTo>
                    <a:pt x="954" y="0"/>
                  </a:lnTo>
                  <a:lnTo>
                    <a:pt x="1182" y="0"/>
                  </a:lnTo>
                  <a:lnTo>
                    <a:pt x="118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55"/>
          <p:cNvGrpSpPr/>
          <p:nvPr/>
        </p:nvGrpSpPr>
        <p:grpSpPr>
          <a:xfrm>
            <a:off x="931562" y="1026410"/>
            <a:ext cx="176250" cy="152303"/>
            <a:chOff x="884075" y="891000"/>
            <a:chExt cx="154375" cy="133400"/>
          </a:xfrm>
        </p:grpSpPr>
        <p:sp>
          <p:nvSpPr>
            <p:cNvPr id="1522" name="Google Shape;1522;p55"/>
            <p:cNvSpPr/>
            <p:nvPr/>
          </p:nvSpPr>
          <p:spPr>
            <a:xfrm>
              <a:off x="884075" y="891000"/>
              <a:ext cx="154375" cy="133400"/>
            </a:xfrm>
            <a:custGeom>
              <a:rect b="b" l="l" r="r" t="t"/>
              <a:pathLst>
                <a:path extrusionOk="0" fill="none" h="5336" w="6175">
                  <a:moveTo>
                    <a:pt x="2592" y="267"/>
                  </a:moveTo>
                  <a:lnTo>
                    <a:pt x="77" y="4421"/>
                  </a:lnTo>
                  <a:lnTo>
                    <a:pt x="77" y="4421"/>
                  </a:lnTo>
                  <a:lnTo>
                    <a:pt x="39" y="4536"/>
                  </a:lnTo>
                  <a:lnTo>
                    <a:pt x="1" y="4650"/>
                  </a:lnTo>
                  <a:lnTo>
                    <a:pt x="39" y="4879"/>
                  </a:lnTo>
                  <a:lnTo>
                    <a:pt x="115" y="5069"/>
                  </a:lnTo>
                  <a:lnTo>
                    <a:pt x="191" y="5183"/>
                  </a:lnTo>
                  <a:lnTo>
                    <a:pt x="306" y="5260"/>
                  </a:lnTo>
                  <a:lnTo>
                    <a:pt x="306" y="5260"/>
                  </a:lnTo>
                  <a:lnTo>
                    <a:pt x="420" y="5298"/>
                  </a:lnTo>
                  <a:lnTo>
                    <a:pt x="572" y="5336"/>
                  </a:lnTo>
                  <a:lnTo>
                    <a:pt x="5565" y="5336"/>
                  </a:lnTo>
                  <a:lnTo>
                    <a:pt x="5565" y="5336"/>
                  </a:lnTo>
                  <a:lnTo>
                    <a:pt x="5679" y="5298"/>
                  </a:lnTo>
                  <a:lnTo>
                    <a:pt x="5793" y="5260"/>
                  </a:lnTo>
                  <a:lnTo>
                    <a:pt x="5984" y="5145"/>
                  </a:lnTo>
                  <a:lnTo>
                    <a:pt x="6098" y="4955"/>
                  </a:lnTo>
                  <a:lnTo>
                    <a:pt x="6136" y="4840"/>
                  </a:lnTo>
                  <a:lnTo>
                    <a:pt x="6175" y="4726"/>
                  </a:lnTo>
                  <a:lnTo>
                    <a:pt x="6175" y="4726"/>
                  </a:lnTo>
                  <a:lnTo>
                    <a:pt x="6136" y="4574"/>
                  </a:lnTo>
                  <a:lnTo>
                    <a:pt x="6060" y="4421"/>
                  </a:lnTo>
                  <a:lnTo>
                    <a:pt x="3583" y="267"/>
                  </a:lnTo>
                  <a:lnTo>
                    <a:pt x="3583" y="267"/>
                  </a:lnTo>
                  <a:lnTo>
                    <a:pt x="3507" y="191"/>
                  </a:lnTo>
                  <a:lnTo>
                    <a:pt x="3431" y="115"/>
                  </a:lnTo>
                  <a:lnTo>
                    <a:pt x="3202" y="1"/>
                  </a:lnTo>
                  <a:lnTo>
                    <a:pt x="3011" y="1"/>
                  </a:lnTo>
                  <a:lnTo>
                    <a:pt x="2897" y="39"/>
                  </a:lnTo>
                  <a:lnTo>
                    <a:pt x="2783" y="77"/>
                  </a:lnTo>
                  <a:lnTo>
                    <a:pt x="2783" y="77"/>
                  </a:lnTo>
                  <a:lnTo>
                    <a:pt x="2668" y="153"/>
                  </a:lnTo>
                  <a:lnTo>
                    <a:pt x="2592" y="267"/>
                  </a:lnTo>
                  <a:lnTo>
                    <a:pt x="2592" y="26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961250" y="935775"/>
              <a:ext cx="25" cy="29575"/>
            </a:xfrm>
            <a:custGeom>
              <a:rect b="b" l="l" r="r" t="t"/>
              <a:pathLst>
                <a:path extrusionOk="0" fill="none" h="1183" w="1">
                  <a:moveTo>
                    <a:pt x="1" y="1"/>
                  </a:moveTo>
                  <a:lnTo>
                    <a:pt x="1"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961250" y="994850"/>
              <a:ext cx="25" cy="25"/>
            </a:xfrm>
            <a:custGeom>
              <a:rect b="b" l="l" r="r" t="t"/>
              <a:pathLst>
                <a:path extrusionOk="0" fill="none" h="1" w="1">
                  <a:moveTo>
                    <a:pt x="1" y="1"/>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55"/>
          <p:cNvSpPr/>
          <p:nvPr/>
        </p:nvSpPr>
        <p:spPr>
          <a:xfrm>
            <a:off x="960944" y="1423470"/>
            <a:ext cx="117509" cy="151218"/>
          </a:xfrm>
          <a:custGeom>
            <a:rect b="b" l="l" r="r" t="t"/>
            <a:pathLst>
              <a:path extrusionOk="0" fill="none" h="5298" w="4117">
                <a:moveTo>
                  <a:pt x="4117" y="5298"/>
                </a:moveTo>
                <a:lnTo>
                  <a:pt x="2059" y="3811"/>
                </a:lnTo>
                <a:lnTo>
                  <a:pt x="1" y="5298"/>
                </a:lnTo>
                <a:lnTo>
                  <a:pt x="1" y="572"/>
                </a:lnTo>
                <a:lnTo>
                  <a:pt x="1" y="572"/>
                </a:lnTo>
                <a:lnTo>
                  <a:pt x="1" y="458"/>
                </a:lnTo>
                <a:lnTo>
                  <a:pt x="39" y="343"/>
                </a:lnTo>
                <a:lnTo>
                  <a:pt x="153" y="191"/>
                </a:lnTo>
                <a:lnTo>
                  <a:pt x="344" y="39"/>
                </a:lnTo>
                <a:lnTo>
                  <a:pt x="458" y="0"/>
                </a:lnTo>
                <a:lnTo>
                  <a:pt x="572" y="0"/>
                </a:lnTo>
                <a:lnTo>
                  <a:pt x="3507" y="0"/>
                </a:lnTo>
                <a:lnTo>
                  <a:pt x="3507" y="0"/>
                </a:lnTo>
                <a:lnTo>
                  <a:pt x="3659" y="0"/>
                </a:lnTo>
                <a:lnTo>
                  <a:pt x="3735" y="39"/>
                </a:lnTo>
                <a:lnTo>
                  <a:pt x="3926" y="191"/>
                </a:lnTo>
                <a:lnTo>
                  <a:pt x="4078" y="343"/>
                </a:lnTo>
                <a:lnTo>
                  <a:pt x="4117" y="458"/>
                </a:lnTo>
                <a:lnTo>
                  <a:pt x="4117" y="572"/>
                </a:lnTo>
                <a:lnTo>
                  <a:pt x="4117" y="5298"/>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55"/>
          <p:cNvGrpSpPr/>
          <p:nvPr/>
        </p:nvGrpSpPr>
        <p:grpSpPr>
          <a:xfrm>
            <a:off x="927224" y="1803108"/>
            <a:ext cx="184927" cy="184955"/>
            <a:chOff x="880275" y="1723700"/>
            <a:chExt cx="161975" cy="162000"/>
          </a:xfrm>
        </p:grpSpPr>
        <p:sp>
          <p:nvSpPr>
            <p:cNvPr id="1527" name="Google Shape;1527;p55"/>
            <p:cNvSpPr/>
            <p:nvPr/>
          </p:nvSpPr>
          <p:spPr>
            <a:xfrm>
              <a:off x="990800" y="1812300"/>
              <a:ext cx="25" cy="59100"/>
            </a:xfrm>
            <a:custGeom>
              <a:rect b="b" l="l" r="r" t="t"/>
              <a:pathLst>
                <a:path extrusionOk="0" fill="none" h="2364" w="1">
                  <a:moveTo>
                    <a:pt x="0" y="1"/>
                  </a:moveTo>
                  <a:lnTo>
                    <a:pt x="0" y="236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931725" y="1812300"/>
              <a:ext cx="25" cy="59100"/>
            </a:xfrm>
            <a:custGeom>
              <a:rect b="b" l="l" r="r" t="t"/>
              <a:pathLst>
                <a:path extrusionOk="0" fill="none" h="2364" w="1">
                  <a:moveTo>
                    <a:pt x="0" y="1"/>
                  </a:moveTo>
                  <a:lnTo>
                    <a:pt x="0" y="236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961250" y="1827550"/>
              <a:ext cx="25" cy="58150"/>
            </a:xfrm>
            <a:custGeom>
              <a:rect b="b" l="l" r="r" t="t"/>
              <a:pathLst>
                <a:path extrusionOk="0" fill="none" h="2326" w="1">
                  <a:moveTo>
                    <a:pt x="1" y="1"/>
                  </a:moveTo>
                  <a:lnTo>
                    <a:pt x="1" y="232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880275" y="1723700"/>
              <a:ext cx="161975" cy="115300"/>
            </a:xfrm>
            <a:custGeom>
              <a:rect b="b" l="l" r="r" t="t"/>
              <a:pathLst>
                <a:path extrusionOk="0" fill="none" h="4612" w="6479">
                  <a:moveTo>
                    <a:pt x="5602" y="4612"/>
                  </a:moveTo>
                  <a:lnTo>
                    <a:pt x="5602" y="4612"/>
                  </a:lnTo>
                  <a:lnTo>
                    <a:pt x="5793" y="4498"/>
                  </a:lnTo>
                  <a:lnTo>
                    <a:pt x="5945" y="4383"/>
                  </a:lnTo>
                  <a:lnTo>
                    <a:pt x="6098" y="4231"/>
                  </a:lnTo>
                  <a:lnTo>
                    <a:pt x="6212" y="4078"/>
                  </a:lnTo>
                  <a:lnTo>
                    <a:pt x="6327" y="3926"/>
                  </a:lnTo>
                  <a:lnTo>
                    <a:pt x="6403" y="3735"/>
                  </a:lnTo>
                  <a:lnTo>
                    <a:pt x="6441" y="3545"/>
                  </a:lnTo>
                  <a:lnTo>
                    <a:pt x="6479" y="3354"/>
                  </a:lnTo>
                  <a:lnTo>
                    <a:pt x="6479" y="3164"/>
                  </a:lnTo>
                  <a:lnTo>
                    <a:pt x="6441" y="2935"/>
                  </a:lnTo>
                  <a:lnTo>
                    <a:pt x="6365" y="2745"/>
                  </a:lnTo>
                  <a:lnTo>
                    <a:pt x="6288" y="2554"/>
                  </a:lnTo>
                  <a:lnTo>
                    <a:pt x="6174" y="2363"/>
                  </a:lnTo>
                  <a:lnTo>
                    <a:pt x="6022" y="2173"/>
                  </a:lnTo>
                  <a:lnTo>
                    <a:pt x="5831" y="2020"/>
                  </a:lnTo>
                  <a:lnTo>
                    <a:pt x="5602" y="1868"/>
                  </a:lnTo>
                  <a:lnTo>
                    <a:pt x="5602" y="1868"/>
                  </a:lnTo>
                  <a:lnTo>
                    <a:pt x="5450" y="1792"/>
                  </a:lnTo>
                  <a:lnTo>
                    <a:pt x="5298" y="1792"/>
                  </a:lnTo>
                  <a:lnTo>
                    <a:pt x="4612" y="1792"/>
                  </a:lnTo>
                  <a:lnTo>
                    <a:pt x="4612" y="1792"/>
                  </a:lnTo>
                  <a:lnTo>
                    <a:pt x="4535" y="1487"/>
                  </a:lnTo>
                  <a:lnTo>
                    <a:pt x="4383" y="1220"/>
                  </a:lnTo>
                  <a:lnTo>
                    <a:pt x="4230" y="953"/>
                  </a:lnTo>
                  <a:lnTo>
                    <a:pt x="4040" y="725"/>
                  </a:lnTo>
                  <a:lnTo>
                    <a:pt x="3811" y="534"/>
                  </a:lnTo>
                  <a:lnTo>
                    <a:pt x="3544" y="344"/>
                  </a:lnTo>
                  <a:lnTo>
                    <a:pt x="3278" y="229"/>
                  </a:lnTo>
                  <a:lnTo>
                    <a:pt x="3011" y="115"/>
                  </a:lnTo>
                  <a:lnTo>
                    <a:pt x="2706" y="39"/>
                  </a:lnTo>
                  <a:lnTo>
                    <a:pt x="2401" y="1"/>
                  </a:lnTo>
                  <a:lnTo>
                    <a:pt x="2096" y="39"/>
                  </a:lnTo>
                  <a:lnTo>
                    <a:pt x="1791" y="77"/>
                  </a:lnTo>
                  <a:lnTo>
                    <a:pt x="1487" y="191"/>
                  </a:lnTo>
                  <a:lnTo>
                    <a:pt x="1182" y="306"/>
                  </a:lnTo>
                  <a:lnTo>
                    <a:pt x="877" y="496"/>
                  </a:lnTo>
                  <a:lnTo>
                    <a:pt x="610" y="763"/>
                  </a:lnTo>
                  <a:lnTo>
                    <a:pt x="610" y="763"/>
                  </a:lnTo>
                  <a:lnTo>
                    <a:pt x="419" y="953"/>
                  </a:lnTo>
                  <a:lnTo>
                    <a:pt x="419" y="953"/>
                  </a:lnTo>
                  <a:lnTo>
                    <a:pt x="305" y="1182"/>
                  </a:lnTo>
                  <a:lnTo>
                    <a:pt x="191" y="1411"/>
                  </a:lnTo>
                  <a:lnTo>
                    <a:pt x="38" y="1868"/>
                  </a:lnTo>
                  <a:lnTo>
                    <a:pt x="0" y="2325"/>
                  </a:lnTo>
                  <a:lnTo>
                    <a:pt x="38" y="2745"/>
                  </a:lnTo>
                  <a:lnTo>
                    <a:pt x="153" y="3164"/>
                  </a:lnTo>
                  <a:lnTo>
                    <a:pt x="305" y="3583"/>
                  </a:lnTo>
                  <a:lnTo>
                    <a:pt x="572" y="3926"/>
                  </a:lnTo>
                  <a:lnTo>
                    <a:pt x="877" y="423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55"/>
          <p:cNvGrpSpPr/>
          <p:nvPr/>
        </p:nvGrpSpPr>
        <p:grpSpPr>
          <a:xfrm>
            <a:off x="927224" y="2200162"/>
            <a:ext cx="184927" cy="184955"/>
            <a:chOff x="880275" y="2147675"/>
            <a:chExt cx="161975" cy="162000"/>
          </a:xfrm>
        </p:grpSpPr>
        <p:sp>
          <p:nvSpPr>
            <p:cNvPr id="1532" name="Google Shape;1532;p55"/>
            <p:cNvSpPr/>
            <p:nvPr/>
          </p:nvSpPr>
          <p:spPr>
            <a:xfrm>
              <a:off x="880275" y="2184825"/>
              <a:ext cx="124825" cy="102925"/>
            </a:xfrm>
            <a:custGeom>
              <a:rect b="b" l="l" r="r" t="t"/>
              <a:pathLst>
                <a:path extrusionOk="0" fill="none" h="4117" w="4993">
                  <a:moveTo>
                    <a:pt x="4993" y="3507"/>
                  </a:moveTo>
                  <a:lnTo>
                    <a:pt x="4993" y="3507"/>
                  </a:lnTo>
                  <a:lnTo>
                    <a:pt x="4573" y="3774"/>
                  </a:lnTo>
                  <a:lnTo>
                    <a:pt x="4154" y="3964"/>
                  </a:lnTo>
                  <a:lnTo>
                    <a:pt x="3697" y="4079"/>
                  </a:lnTo>
                  <a:lnTo>
                    <a:pt x="3240" y="4117"/>
                  </a:lnTo>
                  <a:lnTo>
                    <a:pt x="3240" y="4117"/>
                  </a:lnTo>
                  <a:lnTo>
                    <a:pt x="2859" y="4079"/>
                  </a:lnTo>
                  <a:lnTo>
                    <a:pt x="2516" y="4002"/>
                  </a:lnTo>
                  <a:lnTo>
                    <a:pt x="2173" y="3888"/>
                  </a:lnTo>
                  <a:lnTo>
                    <a:pt x="1868" y="3736"/>
                  </a:lnTo>
                  <a:lnTo>
                    <a:pt x="1563" y="3583"/>
                  </a:lnTo>
                  <a:lnTo>
                    <a:pt x="1296" y="3393"/>
                  </a:lnTo>
                  <a:lnTo>
                    <a:pt x="839" y="2935"/>
                  </a:lnTo>
                  <a:lnTo>
                    <a:pt x="458" y="2516"/>
                  </a:lnTo>
                  <a:lnTo>
                    <a:pt x="191" y="2135"/>
                  </a:lnTo>
                  <a:lnTo>
                    <a:pt x="0" y="1754"/>
                  </a:lnTo>
                  <a:lnTo>
                    <a:pt x="0" y="1754"/>
                  </a:lnTo>
                  <a:lnTo>
                    <a:pt x="305" y="1258"/>
                  </a:lnTo>
                  <a:lnTo>
                    <a:pt x="648" y="801"/>
                  </a:lnTo>
                  <a:lnTo>
                    <a:pt x="1029" y="382"/>
                  </a:lnTo>
                  <a:lnTo>
                    <a:pt x="1487"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946000" y="2170550"/>
              <a:ext cx="96250" cy="81950"/>
            </a:xfrm>
            <a:custGeom>
              <a:rect b="b" l="l" r="r" t="t"/>
              <a:pathLst>
                <a:path extrusionOk="0" fill="none" h="3278" w="3850">
                  <a:moveTo>
                    <a:pt x="1" y="38"/>
                  </a:moveTo>
                  <a:lnTo>
                    <a:pt x="1" y="38"/>
                  </a:lnTo>
                  <a:lnTo>
                    <a:pt x="306" y="0"/>
                  </a:lnTo>
                  <a:lnTo>
                    <a:pt x="611" y="0"/>
                  </a:lnTo>
                  <a:lnTo>
                    <a:pt x="611" y="0"/>
                  </a:lnTo>
                  <a:lnTo>
                    <a:pt x="992" y="0"/>
                  </a:lnTo>
                  <a:lnTo>
                    <a:pt x="1335" y="76"/>
                  </a:lnTo>
                  <a:lnTo>
                    <a:pt x="1678" y="191"/>
                  </a:lnTo>
                  <a:lnTo>
                    <a:pt x="1983" y="343"/>
                  </a:lnTo>
                  <a:lnTo>
                    <a:pt x="2249" y="534"/>
                  </a:lnTo>
                  <a:lnTo>
                    <a:pt x="2516" y="724"/>
                  </a:lnTo>
                  <a:lnTo>
                    <a:pt x="3012" y="1144"/>
                  </a:lnTo>
                  <a:lnTo>
                    <a:pt x="3355" y="1601"/>
                  </a:lnTo>
                  <a:lnTo>
                    <a:pt x="3621" y="1982"/>
                  </a:lnTo>
                  <a:lnTo>
                    <a:pt x="3850" y="2325"/>
                  </a:lnTo>
                  <a:lnTo>
                    <a:pt x="3850" y="2325"/>
                  </a:lnTo>
                  <a:lnTo>
                    <a:pt x="3545" y="2820"/>
                  </a:lnTo>
                  <a:lnTo>
                    <a:pt x="3202" y="327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938375" y="2213425"/>
              <a:ext cx="38150" cy="38125"/>
            </a:xfrm>
            <a:custGeom>
              <a:rect b="b" l="l" r="r" t="t"/>
              <a:pathLst>
                <a:path extrusionOk="0" fill="none" h="1525" w="1526">
                  <a:moveTo>
                    <a:pt x="1525" y="1258"/>
                  </a:moveTo>
                  <a:lnTo>
                    <a:pt x="1525" y="1258"/>
                  </a:lnTo>
                  <a:lnTo>
                    <a:pt x="1411" y="1372"/>
                  </a:lnTo>
                  <a:lnTo>
                    <a:pt x="1259" y="1448"/>
                  </a:lnTo>
                  <a:lnTo>
                    <a:pt x="1068" y="1486"/>
                  </a:lnTo>
                  <a:lnTo>
                    <a:pt x="916" y="1525"/>
                  </a:lnTo>
                  <a:lnTo>
                    <a:pt x="763" y="1525"/>
                  </a:lnTo>
                  <a:lnTo>
                    <a:pt x="573" y="1486"/>
                  </a:lnTo>
                  <a:lnTo>
                    <a:pt x="420" y="1410"/>
                  </a:lnTo>
                  <a:lnTo>
                    <a:pt x="268" y="1296"/>
                  </a:lnTo>
                  <a:lnTo>
                    <a:pt x="268" y="1296"/>
                  </a:lnTo>
                  <a:lnTo>
                    <a:pt x="153" y="1143"/>
                  </a:lnTo>
                  <a:lnTo>
                    <a:pt x="77" y="991"/>
                  </a:lnTo>
                  <a:lnTo>
                    <a:pt x="39" y="839"/>
                  </a:lnTo>
                  <a:lnTo>
                    <a:pt x="1" y="686"/>
                  </a:lnTo>
                  <a:lnTo>
                    <a:pt x="1" y="496"/>
                  </a:lnTo>
                  <a:lnTo>
                    <a:pt x="39" y="343"/>
                  </a:lnTo>
                  <a:lnTo>
                    <a:pt x="115" y="191"/>
                  </a:lnTo>
                  <a:lnTo>
                    <a:pt x="230" y="38"/>
                  </a:lnTo>
                  <a:lnTo>
                    <a:pt x="230" y="38"/>
                  </a:lnTo>
                  <a:lnTo>
                    <a:pt x="268"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880275" y="2147675"/>
              <a:ext cx="161975" cy="162000"/>
            </a:xfrm>
            <a:custGeom>
              <a:rect b="b" l="l" r="r" t="t"/>
              <a:pathLst>
                <a:path extrusionOk="0" fill="none" h="6480" w="6479">
                  <a:moveTo>
                    <a:pt x="0" y="1"/>
                  </a:moveTo>
                  <a:lnTo>
                    <a:pt x="6479" y="647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5"/>
          <p:cNvGrpSpPr/>
          <p:nvPr/>
        </p:nvGrpSpPr>
        <p:grpSpPr>
          <a:xfrm>
            <a:off x="934845" y="2597217"/>
            <a:ext cx="168629" cy="168629"/>
            <a:chOff x="886950" y="2571650"/>
            <a:chExt cx="147700" cy="147700"/>
          </a:xfrm>
        </p:grpSpPr>
        <p:sp>
          <p:nvSpPr>
            <p:cNvPr id="1537" name="Google Shape;1537;p55"/>
            <p:cNvSpPr/>
            <p:nvPr/>
          </p:nvSpPr>
          <p:spPr>
            <a:xfrm>
              <a:off x="887900" y="2571650"/>
              <a:ext cx="146750" cy="147700"/>
            </a:xfrm>
            <a:custGeom>
              <a:rect b="b" l="l" r="r" t="t"/>
              <a:pathLst>
                <a:path extrusionOk="0" fill="none" h="5908" w="5870">
                  <a:moveTo>
                    <a:pt x="2935" y="1"/>
                  </a:moveTo>
                  <a:lnTo>
                    <a:pt x="2935" y="1"/>
                  </a:lnTo>
                  <a:lnTo>
                    <a:pt x="3239" y="39"/>
                  </a:lnTo>
                  <a:lnTo>
                    <a:pt x="3506" y="77"/>
                  </a:lnTo>
                  <a:lnTo>
                    <a:pt x="3811" y="153"/>
                  </a:lnTo>
                  <a:lnTo>
                    <a:pt x="4078" y="229"/>
                  </a:lnTo>
                  <a:lnTo>
                    <a:pt x="4345" y="382"/>
                  </a:lnTo>
                  <a:lnTo>
                    <a:pt x="4573" y="496"/>
                  </a:lnTo>
                  <a:lnTo>
                    <a:pt x="4802" y="686"/>
                  </a:lnTo>
                  <a:lnTo>
                    <a:pt x="5031" y="877"/>
                  </a:lnTo>
                  <a:lnTo>
                    <a:pt x="5221" y="1068"/>
                  </a:lnTo>
                  <a:lnTo>
                    <a:pt x="5374" y="1296"/>
                  </a:lnTo>
                  <a:lnTo>
                    <a:pt x="5526" y="1563"/>
                  </a:lnTo>
                  <a:lnTo>
                    <a:pt x="5640" y="1792"/>
                  </a:lnTo>
                  <a:lnTo>
                    <a:pt x="5755" y="2058"/>
                  </a:lnTo>
                  <a:lnTo>
                    <a:pt x="5831" y="2363"/>
                  </a:lnTo>
                  <a:lnTo>
                    <a:pt x="5869" y="2668"/>
                  </a:lnTo>
                  <a:lnTo>
                    <a:pt x="5869" y="2935"/>
                  </a:lnTo>
                  <a:lnTo>
                    <a:pt x="5869" y="2935"/>
                  </a:lnTo>
                  <a:lnTo>
                    <a:pt x="5869" y="3240"/>
                  </a:lnTo>
                  <a:lnTo>
                    <a:pt x="5831" y="3545"/>
                  </a:lnTo>
                  <a:lnTo>
                    <a:pt x="5755" y="3812"/>
                  </a:lnTo>
                  <a:lnTo>
                    <a:pt x="5640" y="4116"/>
                  </a:lnTo>
                  <a:lnTo>
                    <a:pt x="5526" y="4345"/>
                  </a:lnTo>
                  <a:lnTo>
                    <a:pt x="5374" y="4612"/>
                  </a:lnTo>
                  <a:lnTo>
                    <a:pt x="5221" y="4840"/>
                  </a:lnTo>
                  <a:lnTo>
                    <a:pt x="5031" y="5031"/>
                  </a:lnTo>
                  <a:lnTo>
                    <a:pt x="4802" y="5222"/>
                  </a:lnTo>
                  <a:lnTo>
                    <a:pt x="4573" y="5412"/>
                  </a:lnTo>
                  <a:lnTo>
                    <a:pt x="4345" y="5526"/>
                  </a:lnTo>
                  <a:lnTo>
                    <a:pt x="4078" y="5679"/>
                  </a:lnTo>
                  <a:lnTo>
                    <a:pt x="3811" y="5755"/>
                  </a:lnTo>
                  <a:lnTo>
                    <a:pt x="3506" y="5831"/>
                  </a:lnTo>
                  <a:lnTo>
                    <a:pt x="3239" y="5869"/>
                  </a:lnTo>
                  <a:lnTo>
                    <a:pt x="2935" y="5908"/>
                  </a:lnTo>
                  <a:lnTo>
                    <a:pt x="2935" y="5908"/>
                  </a:lnTo>
                  <a:lnTo>
                    <a:pt x="2630" y="5869"/>
                  </a:lnTo>
                  <a:lnTo>
                    <a:pt x="2325" y="5831"/>
                  </a:lnTo>
                  <a:lnTo>
                    <a:pt x="2058" y="5755"/>
                  </a:lnTo>
                  <a:lnTo>
                    <a:pt x="1791" y="5679"/>
                  </a:lnTo>
                  <a:lnTo>
                    <a:pt x="1525" y="5526"/>
                  </a:lnTo>
                  <a:lnTo>
                    <a:pt x="1296" y="5412"/>
                  </a:lnTo>
                  <a:lnTo>
                    <a:pt x="1067" y="5222"/>
                  </a:lnTo>
                  <a:lnTo>
                    <a:pt x="839" y="5031"/>
                  </a:lnTo>
                  <a:lnTo>
                    <a:pt x="648" y="4840"/>
                  </a:lnTo>
                  <a:lnTo>
                    <a:pt x="496" y="4612"/>
                  </a:lnTo>
                  <a:lnTo>
                    <a:pt x="343" y="4345"/>
                  </a:lnTo>
                  <a:lnTo>
                    <a:pt x="229" y="4116"/>
                  </a:lnTo>
                  <a:lnTo>
                    <a:pt x="114" y="3812"/>
                  </a:lnTo>
                  <a:lnTo>
                    <a:pt x="38" y="3545"/>
                  </a:lnTo>
                  <a:lnTo>
                    <a:pt x="0" y="3240"/>
                  </a:lnTo>
                  <a:lnTo>
                    <a:pt x="0" y="2935"/>
                  </a:lnTo>
                  <a:lnTo>
                    <a:pt x="0" y="2935"/>
                  </a:lnTo>
                  <a:lnTo>
                    <a:pt x="0" y="2668"/>
                  </a:lnTo>
                  <a:lnTo>
                    <a:pt x="38" y="2363"/>
                  </a:lnTo>
                  <a:lnTo>
                    <a:pt x="114" y="2058"/>
                  </a:lnTo>
                  <a:lnTo>
                    <a:pt x="229" y="1792"/>
                  </a:lnTo>
                  <a:lnTo>
                    <a:pt x="343" y="1563"/>
                  </a:lnTo>
                  <a:lnTo>
                    <a:pt x="496" y="1296"/>
                  </a:lnTo>
                  <a:lnTo>
                    <a:pt x="648" y="1068"/>
                  </a:lnTo>
                  <a:lnTo>
                    <a:pt x="839" y="877"/>
                  </a:lnTo>
                  <a:lnTo>
                    <a:pt x="1067" y="686"/>
                  </a:lnTo>
                  <a:lnTo>
                    <a:pt x="1296" y="496"/>
                  </a:lnTo>
                  <a:lnTo>
                    <a:pt x="1525" y="382"/>
                  </a:lnTo>
                  <a:lnTo>
                    <a:pt x="1791" y="229"/>
                  </a:lnTo>
                  <a:lnTo>
                    <a:pt x="2058" y="153"/>
                  </a:lnTo>
                  <a:lnTo>
                    <a:pt x="2325" y="77"/>
                  </a:lnTo>
                  <a:lnTo>
                    <a:pt x="2630" y="39"/>
                  </a:lnTo>
                  <a:lnTo>
                    <a:pt x="2935" y="1"/>
                  </a:lnTo>
                  <a:lnTo>
                    <a:pt x="2935"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886950" y="2643100"/>
              <a:ext cx="147700" cy="25"/>
            </a:xfrm>
            <a:custGeom>
              <a:rect b="b" l="l" r="r" t="t"/>
              <a:pathLst>
                <a:path extrusionOk="0" fill="none" h="1" w="5908">
                  <a:moveTo>
                    <a:pt x="0" y="1"/>
                  </a:moveTo>
                  <a:lnTo>
                    <a:pt x="5907"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931725" y="2571650"/>
              <a:ext cx="59100" cy="147700"/>
            </a:xfrm>
            <a:custGeom>
              <a:rect b="b" l="l" r="r" t="t"/>
              <a:pathLst>
                <a:path extrusionOk="0" fill="none" h="5908" w="2364">
                  <a:moveTo>
                    <a:pt x="1182" y="1"/>
                  </a:moveTo>
                  <a:lnTo>
                    <a:pt x="1182" y="1"/>
                  </a:lnTo>
                  <a:lnTo>
                    <a:pt x="1448" y="305"/>
                  </a:lnTo>
                  <a:lnTo>
                    <a:pt x="1677" y="648"/>
                  </a:lnTo>
                  <a:lnTo>
                    <a:pt x="1868" y="991"/>
                  </a:lnTo>
                  <a:lnTo>
                    <a:pt x="2020" y="1372"/>
                  </a:lnTo>
                  <a:lnTo>
                    <a:pt x="2172" y="1754"/>
                  </a:lnTo>
                  <a:lnTo>
                    <a:pt x="2249" y="2135"/>
                  </a:lnTo>
                  <a:lnTo>
                    <a:pt x="2325" y="2554"/>
                  </a:lnTo>
                  <a:lnTo>
                    <a:pt x="2363" y="2935"/>
                  </a:lnTo>
                  <a:lnTo>
                    <a:pt x="2363" y="2935"/>
                  </a:lnTo>
                  <a:lnTo>
                    <a:pt x="2325" y="3354"/>
                  </a:lnTo>
                  <a:lnTo>
                    <a:pt x="2249" y="3773"/>
                  </a:lnTo>
                  <a:lnTo>
                    <a:pt x="2172" y="4155"/>
                  </a:lnTo>
                  <a:lnTo>
                    <a:pt x="2020" y="4536"/>
                  </a:lnTo>
                  <a:lnTo>
                    <a:pt x="1868" y="4917"/>
                  </a:lnTo>
                  <a:lnTo>
                    <a:pt x="1677" y="5260"/>
                  </a:lnTo>
                  <a:lnTo>
                    <a:pt x="1448" y="5603"/>
                  </a:lnTo>
                  <a:lnTo>
                    <a:pt x="1182" y="5908"/>
                  </a:lnTo>
                  <a:lnTo>
                    <a:pt x="1182" y="5908"/>
                  </a:lnTo>
                  <a:lnTo>
                    <a:pt x="915" y="5603"/>
                  </a:lnTo>
                  <a:lnTo>
                    <a:pt x="686" y="5260"/>
                  </a:lnTo>
                  <a:lnTo>
                    <a:pt x="496" y="4917"/>
                  </a:lnTo>
                  <a:lnTo>
                    <a:pt x="305" y="4536"/>
                  </a:lnTo>
                  <a:lnTo>
                    <a:pt x="191" y="4155"/>
                  </a:lnTo>
                  <a:lnTo>
                    <a:pt x="76" y="3773"/>
                  </a:lnTo>
                  <a:lnTo>
                    <a:pt x="38" y="3354"/>
                  </a:lnTo>
                  <a:lnTo>
                    <a:pt x="0" y="2935"/>
                  </a:lnTo>
                  <a:lnTo>
                    <a:pt x="0" y="2935"/>
                  </a:lnTo>
                  <a:lnTo>
                    <a:pt x="38" y="2554"/>
                  </a:lnTo>
                  <a:lnTo>
                    <a:pt x="76" y="2135"/>
                  </a:lnTo>
                  <a:lnTo>
                    <a:pt x="191" y="1754"/>
                  </a:lnTo>
                  <a:lnTo>
                    <a:pt x="305" y="1372"/>
                  </a:lnTo>
                  <a:lnTo>
                    <a:pt x="496" y="991"/>
                  </a:lnTo>
                  <a:lnTo>
                    <a:pt x="686" y="648"/>
                  </a:lnTo>
                  <a:lnTo>
                    <a:pt x="915" y="305"/>
                  </a:lnTo>
                  <a:lnTo>
                    <a:pt x="1182" y="1"/>
                  </a:lnTo>
                  <a:lnTo>
                    <a:pt x="1182"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55"/>
          <p:cNvGrpSpPr/>
          <p:nvPr/>
        </p:nvGrpSpPr>
        <p:grpSpPr>
          <a:xfrm>
            <a:off x="935929" y="2987735"/>
            <a:ext cx="167544" cy="164291"/>
            <a:chOff x="887900" y="2989900"/>
            <a:chExt cx="146750" cy="143900"/>
          </a:xfrm>
        </p:grpSpPr>
        <p:sp>
          <p:nvSpPr>
            <p:cNvPr id="1541" name="Google Shape;1541;p55"/>
            <p:cNvSpPr/>
            <p:nvPr/>
          </p:nvSpPr>
          <p:spPr>
            <a:xfrm>
              <a:off x="946000" y="3038500"/>
              <a:ext cx="88650" cy="95300"/>
            </a:xfrm>
            <a:custGeom>
              <a:rect b="b" l="l" r="r" t="t"/>
              <a:pathLst>
                <a:path extrusionOk="0" fill="none" h="3812" w="3546">
                  <a:moveTo>
                    <a:pt x="1563" y="0"/>
                  </a:moveTo>
                  <a:lnTo>
                    <a:pt x="1563" y="0"/>
                  </a:lnTo>
                  <a:lnTo>
                    <a:pt x="1944" y="0"/>
                  </a:lnTo>
                  <a:lnTo>
                    <a:pt x="2326" y="77"/>
                  </a:lnTo>
                  <a:lnTo>
                    <a:pt x="2669" y="191"/>
                  </a:lnTo>
                  <a:lnTo>
                    <a:pt x="2973" y="420"/>
                  </a:lnTo>
                  <a:lnTo>
                    <a:pt x="3202" y="686"/>
                  </a:lnTo>
                  <a:lnTo>
                    <a:pt x="3393" y="991"/>
                  </a:lnTo>
                  <a:lnTo>
                    <a:pt x="3507" y="1372"/>
                  </a:lnTo>
                  <a:lnTo>
                    <a:pt x="3545" y="1753"/>
                  </a:lnTo>
                  <a:lnTo>
                    <a:pt x="3545" y="3811"/>
                  </a:lnTo>
                  <a:lnTo>
                    <a:pt x="2364" y="3811"/>
                  </a:lnTo>
                  <a:lnTo>
                    <a:pt x="2364" y="1753"/>
                  </a:lnTo>
                  <a:lnTo>
                    <a:pt x="2364" y="1753"/>
                  </a:lnTo>
                  <a:lnTo>
                    <a:pt x="2326" y="1563"/>
                  </a:lnTo>
                  <a:lnTo>
                    <a:pt x="2249" y="1410"/>
                  </a:lnTo>
                  <a:lnTo>
                    <a:pt x="2135" y="1258"/>
                  </a:lnTo>
                  <a:lnTo>
                    <a:pt x="1983" y="1182"/>
                  </a:lnTo>
                  <a:lnTo>
                    <a:pt x="1983" y="1182"/>
                  </a:lnTo>
                  <a:lnTo>
                    <a:pt x="1830" y="1144"/>
                  </a:lnTo>
                  <a:lnTo>
                    <a:pt x="1678" y="1144"/>
                  </a:lnTo>
                  <a:lnTo>
                    <a:pt x="1563" y="1220"/>
                  </a:lnTo>
                  <a:lnTo>
                    <a:pt x="1411" y="1258"/>
                  </a:lnTo>
                  <a:lnTo>
                    <a:pt x="1335" y="1372"/>
                  </a:lnTo>
                  <a:lnTo>
                    <a:pt x="1258" y="1487"/>
                  </a:lnTo>
                  <a:lnTo>
                    <a:pt x="1220" y="1601"/>
                  </a:lnTo>
                  <a:lnTo>
                    <a:pt x="1182" y="1753"/>
                  </a:lnTo>
                  <a:lnTo>
                    <a:pt x="1182" y="3811"/>
                  </a:lnTo>
                  <a:lnTo>
                    <a:pt x="1" y="3811"/>
                  </a:lnTo>
                  <a:lnTo>
                    <a:pt x="1" y="1792"/>
                  </a:lnTo>
                  <a:lnTo>
                    <a:pt x="1" y="1792"/>
                  </a:lnTo>
                  <a:lnTo>
                    <a:pt x="39" y="1487"/>
                  </a:lnTo>
                  <a:lnTo>
                    <a:pt x="115" y="1144"/>
                  </a:lnTo>
                  <a:lnTo>
                    <a:pt x="268" y="877"/>
                  </a:lnTo>
                  <a:lnTo>
                    <a:pt x="458" y="610"/>
                  </a:lnTo>
                  <a:lnTo>
                    <a:pt x="687" y="381"/>
                  </a:lnTo>
                  <a:lnTo>
                    <a:pt x="954" y="191"/>
                  </a:lnTo>
                  <a:lnTo>
                    <a:pt x="1220" y="77"/>
                  </a:lnTo>
                  <a:lnTo>
                    <a:pt x="1563" y="0"/>
                  </a:lnTo>
                  <a:lnTo>
                    <a:pt x="1563"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887900" y="3045175"/>
              <a:ext cx="28600" cy="88625"/>
            </a:xfrm>
            <a:custGeom>
              <a:rect b="b" l="l" r="r" t="t"/>
              <a:pathLst>
                <a:path extrusionOk="0" fill="none" h="3545" w="1144">
                  <a:moveTo>
                    <a:pt x="0" y="0"/>
                  </a:moveTo>
                  <a:lnTo>
                    <a:pt x="1143" y="0"/>
                  </a:lnTo>
                  <a:lnTo>
                    <a:pt x="1143" y="3544"/>
                  </a:lnTo>
                  <a:lnTo>
                    <a:pt x="0" y="3544"/>
                  </a:lnTo>
                  <a:lnTo>
                    <a:pt x="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887900" y="2989900"/>
              <a:ext cx="29550" cy="29575"/>
            </a:xfrm>
            <a:custGeom>
              <a:rect b="b" l="l" r="r" t="t"/>
              <a:pathLst>
                <a:path extrusionOk="0" fill="none" h="1183" w="1182">
                  <a:moveTo>
                    <a:pt x="572" y="1"/>
                  </a:moveTo>
                  <a:lnTo>
                    <a:pt x="572" y="1"/>
                  </a:lnTo>
                  <a:lnTo>
                    <a:pt x="686" y="39"/>
                  </a:lnTo>
                  <a:lnTo>
                    <a:pt x="800" y="77"/>
                  </a:lnTo>
                  <a:lnTo>
                    <a:pt x="991" y="191"/>
                  </a:lnTo>
                  <a:lnTo>
                    <a:pt x="1105" y="382"/>
                  </a:lnTo>
                  <a:lnTo>
                    <a:pt x="1143" y="496"/>
                  </a:lnTo>
                  <a:lnTo>
                    <a:pt x="1182" y="611"/>
                  </a:lnTo>
                  <a:lnTo>
                    <a:pt x="1182" y="611"/>
                  </a:lnTo>
                  <a:lnTo>
                    <a:pt x="1143" y="725"/>
                  </a:lnTo>
                  <a:lnTo>
                    <a:pt x="1105" y="839"/>
                  </a:lnTo>
                  <a:lnTo>
                    <a:pt x="991" y="1030"/>
                  </a:lnTo>
                  <a:lnTo>
                    <a:pt x="800" y="1144"/>
                  </a:lnTo>
                  <a:lnTo>
                    <a:pt x="686" y="1182"/>
                  </a:lnTo>
                  <a:lnTo>
                    <a:pt x="572" y="1182"/>
                  </a:lnTo>
                  <a:lnTo>
                    <a:pt x="572" y="1182"/>
                  </a:lnTo>
                  <a:lnTo>
                    <a:pt x="457" y="1182"/>
                  </a:lnTo>
                  <a:lnTo>
                    <a:pt x="343" y="1144"/>
                  </a:lnTo>
                  <a:lnTo>
                    <a:pt x="153" y="1030"/>
                  </a:lnTo>
                  <a:lnTo>
                    <a:pt x="38" y="839"/>
                  </a:lnTo>
                  <a:lnTo>
                    <a:pt x="0" y="725"/>
                  </a:lnTo>
                  <a:lnTo>
                    <a:pt x="0" y="611"/>
                  </a:lnTo>
                  <a:lnTo>
                    <a:pt x="0" y="611"/>
                  </a:lnTo>
                  <a:lnTo>
                    <a:pt x="0" y="496"/>
                  </a:lnTo>
                  <a:lnTo>
                    <a:pt x="38" y="382"/>
                  </a:lnTo>
                  <a:lnTo>
                    <a:pt x="153" y="191"/>
                  </a:lnTo>
                  <a:lnTo>
                    <a:pt x="343" y="77"/>
                  </a:lnTo>
                  <a:lnTo>
                    <a:pt x="457" y="39"/>
                  </a:lnTo>
                  <a:lnTo>
                    <a:pt x="572" y="1"/>
                  </a:lnTo>
                  <a:lnTo>
                    <a:pt x="572"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55"/>
          <p:cNvGrpSpPr/>
          <p:nvPr/>
        </p:nvGrpSpPr>
        <p:grpSpPr>
          <a:xfrm>
            <a:off x="943522" y="3391325"/>
            <a:ext cx="151247" cy="151218"/>
            <a:chOff x="894550" y="3419600"/>
            <a:chExt cx="132475" cy="132450"/>
          </a:xfrm>
        </p:grpSpPr>
        <p:sp>
          <p:nvSpPr>
            <p:cNvPr id="1545" name="Google Shape;1545;p55"/>
            <p:cNvSpPr/>
            <p:nvPr/>
          </p:nvSpPr>
          <p:spPr>
            <a:xfrm>
              <a:off x="894550" y="3508200"/>
              <a:ext cx="132475" cy="43850"/>
            </a:xfrm>
            <a:custGeom>
              <a:rect b="b" l="l" r="r" t="t"/>
              <a:pathLst>
                <a:path extrusionOk="0" fill="none" h="1754" w="5299">
                  <a:moveTo>
                    <a:pt x="1792" y="572"/>
                  </a:moveTo>
                  <a:lnTo>
                    <a:pt x="611" y="572"/>
                  </a:lnTo>
                  <a:lnTo>
                    <a:pt x="611" y="572"/>
                  </a:lnTo>
                  <a:lnTo>
                    <a:pt x="420" y="610"/>
                  </a:lnTo>
                  <a:lnTo>
                    <a:pt x="268" y="687"/>
                  </a:lnTo>
                  <a:lnTo>
                    <a:pt x="115" y="801"/>
                  </a:lnTo>
                  <a:lnTo>
                    <a:pt x="39" y="991"/>
                  </a:lnTo>
                  <a:lnTo>
                    <a:pt x="39" y="991"/>
                  </a:lnTo>
                  <a:lnTo>
                    <a:pt x="1" y="1144"/>
                  </a:lnTo>
                  <a:lnTo>
                    <a:pt x="1" y="1258"/>
                  </a:lnTo>
                  <a:lnTo>
                    <a:pt x="77" y="1411"/>
                  </a:lnTo>
                  <a:lnTo>
                    <a:pt x="115" y="1525"/>
                  </a:lnTo>
                  <a:lnTo>
                    <a:pt x="230" y="1601"/>
                  </a:lnTo>
                  <a:lnTo>
                    <a:pt x="344" y="1677"/>
                  </a:lnTo>
                  <a:lnTo>
                    <a:pt x="458" y="1754"/>
                  </a:lnTo>
                  <a:lnTo>
                    <a:pt x="611" y="1754"/>
                  </a:lnTo>
                  <a:lnTo>
                    <a:pt x="1182" y="1754"/>
                  </a:lnTo>
                  <a:lnTo>
                    <a:pt x="1182" y="1754"/>
                  </a:lnTo>
                  <a:lnTo>
                    <a:pt x="1297" y="1754"/>
                  </a:lnTo>
                  <a:lnTo>
                    <a:pt x="1411" y="1716"/>
                  </a:lnTo>
                  <a:lnTo>
                    <a:pt x="1602" y="1601"/>
                  </a:lnTo>
                  <a:lnTo>
                    <a:pt x="1716" y="1411"/>
                  </a:lnTo>
                  <a:lnTo>
                    <a:pt x="1754" y="1296"/>
                  </a:lnTo>
                  <a:lnTo>
                    <a:pt x="1792" y="1182"/>
                  </a:lnTo>
                  <a:lnTo>
                    <a:pt x="1792" y="572"/>
                  </a:lnTo>
                  <a:close/>
                  <a:moveTo>
                    <a:pt x="5298" y="1"/>
                  </a:moveTo>
                  <a:lnTo>
                    <a:pt x="4155" y="1"/>
                  </a:lnTo>
                  <a:lnTo>
                    <a:pt x="4155" y="1"/>
                  </a:lnTo>
                  <a:lnTo>
                    <a:pt x="3964" y="1"/>
                  </a:lnTo>
                  <a:lnTo>
                    <a:pt x="3812" y="115"/>
                  </a:lnTo>
                  <a:lnTo>
                    <a:pt x="3659" y="229"/>
                  </a:lnTo>
                  <a:lnTo>
                    <a:pt x="3583" y="382"/>
                  </a:lnTo>
                  <a:lnTo>
                    <a:pt x="3583" y="382"/>
                  </a:lnTo>
                  <a:lnTo>
                    <a:pt x="3545" y="534"/>
                  </a:lnTo>
                  <a:lnTo>
                    <a:pt x="3545" y="687"/>
                  </a:lnTo>
                  <a:lnTo>
                    <a:pt x="3583" y="801"/>
                  </a:lnTo>
                  <a:lnTo>
                    <a:pt x="3659" y="915"/>
                  </a:lnTo>
                  <a:lnTo>
                    <a:pt x="3736" y="1030"/>
                  </a:lnTo>
                  <a:lnTo>
                    <a:pt x="3850" y="1106"/>
                  </a:lnTo>
                  <a:lnTo>
                    <a:pt x="4002" y="1144"/>
                  </a:lnTo>
                  <a:lnTo>
                    <a:pt x="4117" y="1182"/>
                  </a:lnTo>
                  <a:lnTo>
                    <a:pt x="4727" y="1182"/>
                  </a:lnTo>
                  <a:lnTo>
                    <a:pt x="4727" y="1182"/>
                  </a:lnTo>
                  <a:lnTo>
                    <a:pt x="4841" y="1144"/>
                  </a:lnTo>
                  <a:lnTo>
                    <a:pt x="4955" y="1106"/>
                  </a:lnTo>
                  <a:lnTo>
                    <a:pt x="5146" y="991"/>
                  </a:lnTo>
                  <a:lnTo>
                    <a:pt x="5260" y="801"/>
                  </a:lnTo>
                  <a:lnTo>
                    <a:pt x="5298" y="687"/>
                  </a:lnTo>
                  <a:lnTo>
                    <a:pt x="5298" y="572"/>
                  </a:lnTo>
                  <a:lnTo>
                    <a:pt x="529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939350" y="3419600"/>
              <a:ext cx="87675" cy="102925"/>
            </a:xfrm>
            <a:custGeom>
              <a:rect b="b" l="l" r="r" t="t"/>
              <a:pathLst>
                <a:path extrusionOk="0" fill="none" h="4117" w="3507">
                  <a:moveTo>
                    <a:pt x="0" y="4116"/>
                  </a:moveTo>
                  <a:lnTo>
                    <a:pt x="0" y="572"/>
                  </a:lnTo>
                  <a:lnTo>
                    <a:pt x="3506" y="0"/>
                  </a:lnTo>
                  <a:lnTo>
                    <a:pt x="3506" y="354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55"/>
          <p:cNvGrpSpPr/>
          <p:nvPr/>
        </p:nvGrpSpPr>
        <p:grpSpPr>
          <a:xfrm>
            <a:off x="935929" y="3779674"/>
            <a:ext cx="167544" cy="168629"/>
            <a:chOff x="887900" y="3835950"/>
            <a:chExt cx="146750" cy="147700"/>
          </a:xfrm>
        </p:grpSpPr>
        <p:sp>
          <p:nvSpPr>
            <p:cNvPr id="1548" name="Google Shape;1548;p55"/>
            <p:cNvSpPr/>
            <p:nvPr/>
          </p:nvSpPr>
          <p:spPr>
            <a:xfrm>
              <a:off x="953625" y="3835950"/>
              <a:ext cx="81025" cy="81000"/>
            </a:xfrm>
            <a:custGeom>
              <a:rect b="b" l="l" r="r" t="t"/>
              <a:pathLst>
                <a:path extrusionOk="0" fill="none" h="3240" w="3241">
                  <a:moveTo>
                    <a:pt x="3240" y="0"/>
                  </a:moveTo>
                  <a:lnTo>
                    <a:pt x="1" y="324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887900" y="3835950"/>
              <a:ext cx="146750" cy="147700"/>
            </a:xfrm>
            <a:custGeom>
              <a:rect b="b" l="l" r="r" t="t"/>
              <a:pathLst>
                <a:path extrusionOk="0" fill="none" h="5908" w="5870">
                  <a:moveTo>
                    <a:pt x="5869" y="0"/>
                  </a:moveTo>
                  <a:lnTo>
                    <a:pt x="3811" y="5907"/>
                  </a:lnTo>
                  <a:lnTo>
                    <a:pt x="2630" y="3240"/>
                  </a:lnTo>
                  <a:lnTo>
                    <a:pt x="0" y="2058"/>
                  </a:lnTo>
                  <a:lnTo>
                    <a:pt x="5869"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55"/>
          <p:cNvGrpSpPr/>
          <p:nvPr/>
        </p:nvGrpSpPr>
        <p:grpSpPr>
          <a:xfrm>
            <a:off x="935929" y="4176729"/>
            <a:ext cx="167544" cy="168629"/>
            <a:chOff x="887900" y="4259925"/>
            <a:chExt cx="146750" cy="147700"/>
          </a:xfrm>
        </p:grpSpPr>
        <p:sp>
          <p:nvSpPr>
            <p:cNvPr id="1551" name="Google Shape;1551;p55"/>
            <p:cNvSpPr/>
            <p:nvPr/>
          </p:nvSpPr>
          <p:spPr>
            <a:xfrm>
              <a:off x="887900" y="4259925"/>
              <a:ext cx="146750" cy="147700"/>
            </a:xfrm>
            <a:custGeom>
              <a:rect b="b" l="l" r="r" t="t"/>
              <a:pathLst>
                <a:path extrusionOk="0" fill="none" h="5908" w="5870">
                  <a:moveTo>
                    <a:pt x="2935" y="0"/>
                  </a:moveTo>
                  <a:lnTo>
                    <a:pt x="2935" y="0"/>
                  </a:lnTo>
                  <a:lnTo>
                    <a:pt x="3239" y="0"/>
                  </a:lnTo>
                  <a:lnTo>
                    <a:pt x="3506" y="77"/>
                  </a:lnTo>
                  <a:lnTo>
                    <a:pt x="3811" y="153"/>
                  </a:lnTo>
                  <a:lnTo>
                    <a:pt x="4078" y="229"/>
                  </a:lnTo>
                  <a:lnTo>
                    <a:pt x="4345" y="343"/>
                  </a:lnTo>
                  <a:lnTo>
                    <a:pt x="4573" y="496"/>
                  </a:lnTo>
                  <a:lnTo>
                    <a:pt x="4802" y="686"/>
                  </a:lnTo>
                  <a:lnTo>
                    <a:pt x="4993" y="877"/>
                  </a:lnTo>
                  <a:lnTo>
                    <a:pt x="5183" y="1067"/>
                  </a:lnTo>
                  <a:lnTo>
                    <a:pt x="5374" y="1296"/>
                  </a:lnTo>
                  <a:lnTo>
                    <a:pt x="5526" y="1563"/>
                  </a:lnTo>
                  <a:lnTo>
                    <a:pt x="5640" y="1792"/>
                  </a:lnTo>
                  <a:lnTo>
                    <a:pt x="5755" y="2058"/>
                  </a:lnTo>
                  <a:lnTo>
                    <a:pt x="5793" y="2363"/>
                  </a:lnTo>
                  <a:lnTo>
                    <a:pt x="5869" y="2630"/>
                  </a:lnTo>
                  <a:lnTo>
                    <a:pt x="5869" y="2935"/>
                  </a:lnTo>
                  <a:lnTo>
                    <a:pt x="5869" y="2935"/>
                  </a:lnTo>
                  <a:lnTo>
                    <a:pt x="5869" y="3240"/>
                  </a:lnTo>
                  <a:lnTo>
                    <a:pt x="5793" y="3545"/>
                  </a:lnTo>
                  <a:lnTo>
                    <a:pt x="5755" y="3811"/>
                  </a:lnTo>
                  <a:lnTo>
                    <a:pt x="5640" y="4078"/>
                  </a:lnTo>
                  <a:lnTo>
                    <a:pt x="5526" y="4345"/>
                  </a:lnTo>
                  <a:lnTo>
                    <a:pt x="5374" y="4612"/>
                  </a:lnTo>
                  <a:lnTo>
                    <a:pt x="5183" y="4802"/>
                  </a:lnTo>
                  <a:lnTo>
                    <a:pt x="4993" y="5031"/>
                  </a:lnTo>
                  <a:lnTo>
                    <a:pt x="4802" y="5221"/>
                  </a:lnTo>
                  <a:lnTo>
                    <a:pt x="4573" y="5374"/>
                  </a:lnTo>
                  <a:lnTo>
                    <a:pt x="4345" y="5526"/>
                  </a:lnTo>
                  <a:lnTo>
                    <a:pt x="4078" y="5679"/>
                  </a:lnTo>
                  <a:lnTo>
                    <a:pt x="3811" y="5755"/>
                  </a:lnTo>
                  <a:lnTo>
                    <a:pt x="3506" y="5831"/>
                  </a:lnTo>
                  <a:lnTo>
                    <a:pt x="3239" y="5869"/>
                  </a:lnTo>
                  <a:lnTo>
                    <a:pt x="2935" y="5907"/>
                  </a:lnTo>
                  <a:lnTo>
                    <a:pt x="2935" y="5907"/>
                  </a:lnTo>
                  <a:lnTo>
                    <a:pt x="2630" y="5869"/>
                  </a:lnTo>
                  <a:lnTo>
                    <a:pt x="2325" y="5831"/>
                  </a:lnTo>
                  <a:lnTo>
                    <a:pt x="2058" y="5755"/>
                  </a:lnTo>
                  <a:lnTo>
                    <a:pt x="1791" y="5679"/>
                  </a:lnTo>
                  <a:lnTo>
                    <a:pt x="1525" y="5526"/>
                  </a:lnTo>
                  <a:lnTo>
                    <a:pt x="1296" y="5374"/>
                  </a:lnTo>
                  <a:lnTo>
                    <a:pt x="1067" y="5221"/>
                  </a:lnTo>
                  <a:lnTo>
                    <a:pt x="839" y="5031"/>
                  </a:lnTo>
                  <a:lnTo>
                    <a:pt x="648" y="4802"/>
                  </a:lnTo>
                  <a:lnTo>
                    <a:pt x="496" y="4612"/>
                  </a:lnTo>
                  <a:lnTo>
                    <a:pt x="343" y="4345"/>
                  </a:lnTo>
                  <a:lnTo>
                    <a:pt x="229" y="4078"/>
                  </a:lnTo>
                  <a:lnTo>
                    <a:pt x="114" y="3811"/>
                  </a:lnTo>
                  <a:lnTo>
                    <a:pt x="38" y="3545"/>
                  </a:lnTo>
                  <a:lnTo>
                    <a:pt x="0" y="3240"/>
                  </a:lnTo>
                  <a:lnTo>
                    <a:pt x="0" y="2935"/>
                  </a:lnTo>
                  <a:lnTo>
                    <a:pt x="0" y="2935"/>
                  </a:lnTo>
                  <a:lnTo>
                    <a:pt x="0" y="2630"/>
                  </a:lnTo>
                  <a:lnTo>
                    <a:pt x="38" y="2363"/>
                  </a:lnTo>
                  <a:lnTo>
                    <a:pt x="114" y="2058"/>
                  </a:lnTo>
                  <a:lnTo>
                    <a:pt x="229" y="1792"/>
                  </a:lnTo>
                  <a:lnTo>
                    <a:pt x="343" y="1563"/>
                  </a:lnTo>
                  <a:lnTo>
                    <a:pt x="496" y="1296"/>
                  </a:lnTo>
                  <a:lnTo>
                    <a:pt x="648" y="1067"/>
                  </a:lnTo>
                  <a:lnTo>
                    <a:pt x="839" y="877"/>
                  </a:lnTo>
                  <a:lnTo>
                    <a:pt x="1067" y="686"/>
                  </a:lnTo>
                  <a:lnTo>
                    <a:pt x="1296" y="496"/>
                  </a:lnTo>
                  <a:lnTo>
                    <a:pt x="1525" y="343"/>
                  </a:lnTo>
                  <a:lnTo>
                    <a:pt x="1791" y="229"/>
                  </a:lnTo>
                  <a:lnTo>
                    <a:pt x="2058" y="153"/>
                  </a:lnTo>
                  <a:lnTo>
                    <a:pt x="2325" y="77"/>
                  </a:lnTo>
                  <a:lnTo>
                    <a:pt x="2630" y="0"/>
                  </a:lnTo>
                  <a:lnTo>
                    <a:pt x="2935" y="0"/>
                  </a:lnTo>
                  <a:lnTo>
                    <a:pt x="2935"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916475" y="4289450"/>
              <a:ext cx="88625" cy="88625"/>
            </a:xfrm>
            <a:custGeom>
              <a:rect b="b" l="l" r="r" t="t"/>
              <a:pathLst>
                <a:path extrusionOk="0" fill="none" h="3545" w="3545">
                  <a:moveTo>
                    <a:pt x="1792" y="1"/>
                  </a:moveTo>
                  <a:lnTo>
                    <a:pt x="1792" y="1"/>
                  </a:lnTo>
                  <a:lnTo>
                    <a:pt x="2135" y="39"/>
                  </a:lnTo>
                  <a:lnTo>
                    <a:pt x="2478" y="153"/>
                  </a:lnTo>
                  <a:lnTo>
                    <a:pt x="2782" y="306"/>
                  </a:lnTo>
                  <a:lnTo>
                    <a:pt x="3049" y="534"/>
                  </a:lnTo>
                  <a:lnTo>
                    <a:pt x="3240" y="763"/>
                  </a:lnTo>
                  <a:lnTo>
                    <a:pt x="3430" y="1068"/>
                  </a:lnTo>
                  <a:lnTo>
                    <a:pt x="3507" y="1411"/>
                  </a:lnTo>
                  <a:lnTo>
                    <a:pt x="3545" y="1754"/>
                  </a:lnTo>
                  <a:lnTo>
                    <a:pt x="3545" y="1754"/>
                  </a:lnTo>
                  <a:lnTo>
                    <a:pt x="3507" y="2135"/>
                  </a:lnTo>
                  <a:lnTo>
                    <a:pt x="3430" y="2440"/>
                  </a:lnTo>
                  <a:lnTo>
                    <a:pt x="3240" y="2745"/>
                  </a:lnTo>
                  <a:lnTo>
                    <a:pt x="3049" y="3011"/>
                  </a:lnTo>
                  <a:lnTo>
                    <a:pt x="2782" y="3240"/>
                  </a:lnTo>
                  <a:lnTo>
                    <a:pt x="2478" y="3393"/>
                  </a:lnTo>
                  <a:lnTo>
                    <a:pt x="2135" y="3507"/>
                  </a:lnTo>
                  <a:lnTo>
                    <a:pt x="1792" y="3545"/>
                  </a:lnTo>
                  <a:lnTo>
                    <a:pt x="1792" y="3545"/>
                  </a:lnTo>
                  <a:lnTo>
                    <a:pt x="1411" y="3507"/>
                  </a:lnTo>
                  <a:lnTo>
                    <a:pt x="1106" y="3393"/>
                  </a:lnTo>
                  <a:lnTo>
                    <a:pt x="801" y="3240"/>
                  </a:lnTo>
                  <a:lnTo>
                    <a:pt x="534" y="3011"/>
                  </a:lnTo>
                  <a:lnTo>
                    <a:pt x="305" y="2745"/>
                  </a:lnTo>
                  <a:lnTo>
                    <a:pt x="153" y="2440"/>
                  </a:lnTo>
                  <a:lnTo>
                    <a:pt x="39" y="2135"/>
                  </a:lnTo>
                  <a:lnTo>
                    <a:pt x="0" y="1754"/>
                  </a:lnTo>
                  <a:lnTo>
                    <a:pt x="0" y="1754"/>
                  </a:lnTo>
                  <a:lnTo>
                    <a:pt x="39" y="1411"/>
                  </a:lnTo>
                  <a:lnTo>
                    <a:pt x="153" y="1068"/>
                  </a:lnTo>
                  <a:lnTo>
                    <a:pt x="305" y="763"/>
                  </a:lnTo>
                  <a:lnTo>
                    <a:pt x="534" y="534"/>
                  </a:lnTo>
                  <a:lnTo>
                    <a:pt x="801" y="306"/>
                  </a:lnTo>
                  <a:lnTo>
                    <a:pt x="1106" y="153"/>
                  </a:lnTo>
                  <a:lnTo>
                    <a:pt x="1411" y="39"/>
                  </a:lnTo>
                  <a:lnTo>
                    <a:pt x="1792" y="1"/>
                  </a:lnTo>
                  <a:lnTo>
                    <a:pt x="1792"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946000" y="4319000"/>
              <a:ext cx="29575" cy="29550"/>
            </a:xfrm>
            <a:custGeom>
              <a:rect b="b" l="l" r="r" t="t"/>
              <a:pathLst>
                <a:path extrusionOk="0" fill="none" h="1182" w="1183">
                  <a:moveTo>
                    <a:pt x="611" y="0"/>
                  </a:moveTo>
                  <a:lnTo>
                    <a:pt x="611" y="0"/>
                  </a:lnTo>
                  <a:lnTo>
                    <a:pt x="725" y="0"/>
                  </a:lnTo>
                  <a:lnTo>
                    <a:pt x="839" y="38"/>
                  </a:lnTo>
                  <a:lnTo>
                    <a:pt x="1030" y="153"/>
                  </a:lnTo>
                  <a:lnTo>
                    <a:pt x="1144" y="343"/>
                  </a:lnTo>
                  <a:lnTo>
                    <a:pt x="1182" y="458"/>
                  </a:lnTo>
                  <a:lnTo>
                    <a:pt x="1182" y="572"/>
                  </a:lnTo>
                  <a:lnTo>
                    <a:pt x="1182" y="572"/>
                  </a:lnTo>
                  <a:lnTo>
                    <a:pt x="1182" y="686"/>
                  </a:lnTo>
                  <a:lnTo>
                    <a:pt x="1144" y="801"/>
                  </a:lnTo>
                  <a:lnTo>
                    <a:pt x="1030" y="991"/>
                  </a:lnTo>
                  <a:lnTo>
                    <a:pt x="839" y="1143"/>
                  </a:lnTo>
                  <a:lnTo>
                    <a:pt x="725" y="1143"/>
                  </a:lnTo>
                  <a:lnTo>
                    <a:pt x="611" y="1182"/>
                  </a:lnTo>
                  <a:lnTo>
                    <a:pt x="611" y="1182"/>
                  </a:lnTo>
                  <a:lnTo>
                    <a:pt x="496" y="1143"/>
                  </a:lnTo>
                  <a:lnTo>
                    <a:pt x="382" y="1143"/>
                  </a:lnTo>
                  <a:lnTo>
                    <a:pt x="191" y="991"/>
                  </a:lnTo>
                  <a:lnTo>
                    <a:pt x="77" y="801"/>
                  </a:lnTo>
                  <a:lnTo>
                    <a:pt x="39" y="686"/>
                  </a:lnTo>
                  <a:lnTo>
                    <a:pt x="1" y="572"/>
                  </a:lnTo>
                  <a:lnTo>
                    <a:pt x="1" y="572"/>
                  </a:lnTo>
                  <a:lnTo>
                    <a:pt x="39" y="458"/>
                  </a:lnTo>
                  <a:lnTo>
                    <a:pt x="77" y="343"/>
                  </a:lnTo>
                  <a:lnTo>
                    <a:pt x="191" y="153"/>
                  </a:lnTo>
                  <a:lnTo>
                    <a:pt x="382" y="38"/>
                  </a:lnTo>
                  <a:lnTo>
                    <a:pt x="496" y="0"/>
                  </a:lnTo>
                  <a:lnTo>
                    <a:pt x="611" y="0"/>
                  </a:lnTo>
                  <a:lnTo>
                    <a:pt x="611"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5"/>
          <p:cNvGrpSpPr/>
          <p:nvPr/>
        </p:nvGrpSpPr>
        <p:grpSpPr>
          <a:xfrm>
            <a:off x="927224" y="4582489"/>
            <a:ext cx="184927" cy="151218"/>
            <a:chOff x="880275" y="4691525"/>
            <a:chExt cx="161975" cy="132450"/>
          </a:xfrm>
        </p:grpSpPr>
        <p:sp>
          <p:nvSpPr>
            <p:cNvPr id="1555" name="Google Shape;1555;p55"/>
            <p:cNvSpPr/>
            <p:nvPr/>
          </p:nvSpPr>
          <p:spPr>
            <a:xfrm>
              <a:off x="880275" y="4779175"/>
              <a:ext cx="117200" cy="44800"/>
            </a:xfrm>
            <a:custGeom>
              <a:rect b="b" l="l" r="r" t="t"/>
              <a:pathLst>
                <a:path extrusionOk="0" fill="none" h="1792" w="4688">
                  <a:moveTo>
                    <a:pt x="4688" y="1791"/>
                  </a:moveTo>
                  <a:lnTo>
                    <a:pt x="4688" y="1182"/>
                  </a:lnTo>
                  <a:lnTo>
                    <a:pt x="4688" y="1182"/>
                  </a:lnTo>
                  <a:lnTo>
                    <a:pt x="4688" y="953"/>
                  </a:lnTo>
                  <a:lnTo>
                    <a:pt x="4612" y="724"/>
                  </a:lnTo>
                  <a:lnTo>
                    <a:pt x="4497" y="534"/>
                  </a:lnTo>
                  <a:lnTo>
                    <a:pt x="4345" y="343"/>
                  </a:lnTo>
                  <a:lnTo>
                    <a:pt x="4192" y="229"/>
                  </a:lnTo>
                  <a:lnTo>
                    <a:pt x="4002" y="115"/>
                  </a:lnTo>
                  <a:lnTo>
                    <a:pt x="3773" y="38"/>
                  </a:lnTo>
                  <a:lnTo>
                    <a:pt x="3544" y="0"/>
                  </a:lnTo>
                  <a:lnTo>
                    <a:pt x="1182" y="0"/>
                  </a:lnTo>
                  <a:lnTo>
                    <a:pt x="1182" y="0"/>
                  </a:lnTo>
                  <a:lnTo>
                    <a:pt x="915" y="38"/>
                  </a:lnTo>
                  <a:lnTo>
                    <a:pt x="724" y="115"/>
                  </a:lnTo>
                  <a:lnTo>
                    <a:pt x="496" y="229"/>
                  </a:lnTo>
                  <a:lnTo>
                    <a:pt x="343" y="343"/>
                  </a:lnTo>
                  <a:lnTo>
                    <a:pt x="191" y="534"/>
                  </a:lnTo>
                  <a:lnTo>
                    <a:pt x="76" y="724"/>
                  </a:lnTo>
                  <a:lnTo>
                    <a:pt x="0" y="953"/>
                  </a:lnTo>
                  <a:lnTo>
                    <a:pt x="0" y="1182"/>
                  </a:lnTo>
                  <a:lnTo>
                    <a:pt x="0" y="179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909800" y="4691525"/>
              <a:ext cx="59100" cy="59075"/>
            </a:xfrm>
            <a:custGeom>
              <a:rect b="b" l="l" r="r" t="t"/>
              <a:pathLst>
                <a:path extrusionOk="0" fill="none" h="2363" w="2364">
                  <a:moveTo>
                    <a:pt x="1182" y="0"/>
                  </a:moveTo>
                  <a:lnTo>
                    <a:pt x="1182" y="0"/>
                  </a:lnTo>
                  <a:lnTo>
                    <a:pt x="1411" y="0"/>
                  </a:lnTo>
                  <a:lnTo>
                    <a:pt x="1639" y="76"/>
                  </a:lnTo>
                  <a:lnTo>
                    <a:pt x="1830" y="191"/>
                  </a:lnTo>
                  <a:lnTo>
                    <a:pt x="1982" y="343"/>
                  </a:lnTo>
                  <a:lnTo>
                    <a:pt x="2135" y="496"/>
                  </a:lnTo>
                  <a:lnTo>
                    <a:pt x="2249" y="724"/>
                  </a:lnTo>
                  <a:lnTo>
                    <a:pt x="2325" y="915"/>
                  </a:lnTo>
                  <a:lnTo>
                    <a:pt x="2363" y="1182"/>
                  </a:lnTo>
                  <a:lnTo>
                    <a:pt x="2363" y="1182"/>
                  </a:lnTo>
                  <a:lnTo>
                    <a:pt x="2325" y="1410"/>
                  </a:lnTo>
                  <a:lnTo>
                    <a:pt x="2249" y="1639"/>
                  </a:lnTo>
                  <a:lnTo>
                    <a:pt x="2135" y="1829"/>
                  </a:lnTo>
                  <a:lnTo>
                    <a:pt x="1982" y="1982"/>
                  </a:lnTo>
                  <a:lnTo>
                    <a:pt x="1830" y="2134"/>
                  </a:lnTo>
                  <a:lnTo>
                    <a:pt x="1639" y="2249"/>
                  </a:lnTo>
                  <a:lnTo>
                    <a:pt x="1411" y="2325"/>
                  </a:lnTo>
                  <a:lnTo>
                    <a:pt x="1182" y="2363"/>
                  </a:lnTo>
                  <a:lnTo>
                    <a:pt x="1182" y="2363"/>
                  </a:lnTo>
                  <a:lnTo>
                    <a:pt x="915" y="2325"/>
                  </a:lnTo>
                  <a:lnTo>
                    <a:pt x="725" y="2249"/>
                  </a:lnTo>
                  <a:lnTo>
                    <a:pt x="496" y="2134"/>
                  </a:lnTo>
                  <a:lnTo>
                    <a:pt x="344" y="1982"/>
                  </a:lnTo>
                  <a:lnTo>
                    <a:pt x="191" y="1829"/>
                  </a:lnTo>
                  <a:lnTo>
                    <a:pt x="77" y="1639"/>
                  </a:lnTo>
                  <a:lnTo>
                    <a:pt x="1" y="1410"/>
                  </a:lnTo>
                  <a:lnTo>
                    <a:pt x="1" y="1182"/>
                  </a:lnTo>
                  <a:lnTo>
                    <a:pt x="1" y="1182"/>
                  </a:lnTo>
                  <a:lnTo>
                    <a:pt x="1" y="915"/>
                  </a:lnTo>
                  <a:lnTo>
                    <a:pt x="77" y="724"/>
                  </a:lnTo>
                  <a:lnTo>
                    <a:pt x="191" y="496"/>
                  </a:lnTo>
                  <a:lnTo>
                    <a:pt x="344" y="343"/>
                  </a:lnTo>
                  <a:lnTo>
                    <a:pt x="496" y="191"/>
                  </a:lnTo>
                  <a:lnTo>
                    <a:pt x="725" y="76"/>
                  </a:lnTo>
                  <a:lnTo>
                    <a:pt x="915" y="0"/>
                  </a:lnTo>
                  <a:lnTo>
                    <a:pt x="1182" y="0"/>
                  </a:lnTo>
                  <a:lnTo>
                    <a:pt x="118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1020325" y="4780125"/>
              <a:ext cx="21925" cy="43850"/>
            </a:xfrm>
            <a:custGeom>
              <a:rect b="b" l="l" r="r" t="t"/>
              <a:pathLst>
                <a:path extrusionOk="0" fill="none" h="1754" w="877">
                  <a:moveTo>
                    <a:pt x="877" y="1753"/>
                  </a:moveTo>
                  <a:lnTo>
                    <a:pt x="877" y="1144"/>
                  </a:lnTo>
                  <a:lnTo>
                    <a:pt x="877" y="1144"/>
                  </a:lnTo>
                  <a:lnTo>
                    <a:pt x="839" y="953"/>
                  </a:lnTo>
                  <a:lnTo>
                    <a:pt x="801" y="763"/>
                  </a:lnTo>
                  <a:lnTo>
                    <a:pt x="725" y="610"/>
                  </a:lnTo>
                  <a:lnTo>
                    <a:pt x="610" y="420"/>
                  </a:lnTo>
                  <a:lnTo>
                    <a:pt x="496" y="305"/>
                  </a:lnTo>
                  <a:lnTo>
                    <a:pt x="343" y="191"/>
                  </a:lnTo>
                  <a:lnTo>
                    <a:pt x="191" y="77"/>
                  </a:ln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990800" y="4692475"/>
              <a:ext cx="21925" cy="57175"/>
            </a:xfrm>
            <a:custGeom>
              <a:rect b="b" l="l" r="r" t="t"/>
              <a:pathLst>
                <a:path extrusionOk="0" fill="none" h="2287" w="877">
                  <a:moveTo>
                    <a:pt x="0" y="0"/>
                  </a:moveTo>
                  <a:lnTo>
                    <a:pt x="0" y="0"/>
                  </a:lnTo>
                  <a:lnTo>
                    <a:pt x="229" y="77"/>
                  </a:lnTo>
                  <a:lnTo>
                    <a:pt x="419" y="191"/>
                  </a:lnTo>
                  <a:lnTo>
                    <a:pt x="572" y="343"/>
                  </a:lnTo>
                  <a:lnTo>
                    <a:pt x="724" y="534"/>
                  </a:lnTo>
                  <a:lnTo>
                    <a:pt x="800" y="724"/>
                  </a:lnTo>
                  <a:lnTo>
                    <a:pt x="877" y="953"/>
                  </a:lnTo>
                  <a:lnTo>
                    <a:pt x="877" y="1182"/>
                  </a:lnTo>
                  <a:lnTo>
                    <a:pt x="838" y="1410"/>
                  </a:lnTo>
                  <a:lnTo>
                    <a:pt x="838" y="1410"/>
                  </a:lnTo>
                  <a:lnTo>
                    <a:pt x="724" y="1715"/>
                  </a:lnTo>
                  <a:lnTo>
                    <a:pt x="534" y="1944"/>
                  </a:lnTo>
                  <a:lnTo>
                    <a:pt x="267" y="2134"/>
                  </a:lnTo>
                  <a:lnTo>
                    <a:pt x="0" y="228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55"/>
          <p:cNvGrpSpPr/>
          <p:nvPr/>
        </p:nvGrpSpPr>
        <p:grpSpPr>
          <a:xfrm>
            <a:off x="1404831" y="1017704"/>
            <a:ext cx="168629" cy="168629"/>
            <a:chOff x="1521475" y="883375"/>
            <a:chExt cx="147700" cy="147700"/>
          </a:xfrm>
        </p:grpSpPr>
        <p:sp>
          <p:nvSpPr>
            <p:cNvPr id="1560" name="Google Shape;1560;p55"/>
            <p:cNvSpPr/>
            <p:nvPr/>
          </p:nvSpPr>
          <p:spPr>
            <a:xfrm>
              <a:off x="1572925" y="883375"/>
              <a:ext cx="44800" cy="44800"/>
            </a:xfrm>
            <a:custGeom>
              <a:rect b="b" l="l" r="r" t="t"/>
              <a:pathLst>
                <a:path extrusionOk="0" fill="none" h="1792" w="1792">
                  <a:moveTo>
                    <a:pt x="877" y="1"/>
                  </a:moveTo>
                  <a:lnTo>
                    <a:pt x="877" y="1"/>
                  </a:lnTo>
                  <a:lnTo>
                    <a:pt x="1067" y="39"/>
                  </a:lnTo>
                  <a:lnTo>
                    <a:pt x="1220" y="77"/>
                  </a:lnTo>
                  <a:lnTo>
                    <a:pt x="1372" y="153"/>
                  </a:lnTo>
                  <a:lnTo>
                    <a:pt x="1525" y="267"/>
                  </a:lnTo>
                  <a:lnTo>
                    <a:pt x="1639" y="420"/>
                  </a:lnTo>
                  <a:lnTo>
                    <a:pt x="1715" y="572"/>
                  </a:lnTo>
                  <a:lnTo>
                    <a:pt x="1753" y="725"/>
                  </a:lnTo>
                  <a:lnTo>
                    <a:pt x="1792" y="915"/>
                  </a:lnTo>
                  <a:lnTo>
                    <a:pt x="1792" y="915"/>
                  </a:lnTo>
                  <a:lnTo>
                    <a:pt x="1753" y="1068"/>
                  </a:lnTo>
                  <a:lnTo>
                    <a:pt x="1715" y="1258"/>
                  </a:lnTo>
                  <a:lnTo>
                    <a:pt x="1639" y="1411"/>
                  </a:lnTo>
                  <a:lnTo>
                    <a:pt x="1525" y="1525"/>
                  </a:lnTo>
                  <a:lnTo>
                    <a:pt x="1372" y="1639"/>
                  </a:lnTo>
                  <a:lnTo>
                    <a:pt x="1220" y="1716"/>
                  </a:lnTo>
                  <a:lnTo>
                    <a:pt x="1067" y="1754"/>
                  </a:lnTo>
                  <a:lnTo>
                    <a:pt x="877" y="1792"/>
                  </a:lnTo>
                  <a:lnTo>
                    <a:pt x="877" y="1792"/>
                  </a:lnTo>
                  <a:lnTo>
                    <a:pt x="724" y="1754"/>
                  </a:lnTo>
                  <a:lnTo>
                    <a:pt x="534" y="1716"/>
                  </a:lnTo>
                  <a:lnTo>
                    <a:pt x="381" y="1639"/>
                  </a:lnTo>
                  <a:lnTo>
                    <a:pt x="267" y="1525"/>
                  </a:lnTo>
                  <a:lnTo>
                    <a:pt x="153" y="1411"/>
                  </a:lnTo>
                  <a:lnTo>
                    <a:pt x="77" y="1258"/>
                  </a:lnTo>
                  <a:lnTo>
                    <a:pt x="38" y="1068"/>
                  </a:lnTo>
                  <a:lnTo>
                    <a:pt x="0" y="915"/>
                  </a:lnTo>
                  <a:lnTo>
                    <a:pt x="0" y="915"/>
                  </a:lnTo>
                  <a:lnTo>
                    <a:pt x="38" y="725"/>
                  </a:lnTo>
                  <a:lnTo>
                    <a:pt x="77" y="572"/>
                  </a:lnTo>
                  <a:lnTo>
                    <a:pt x="153" y="420"/>
                  </a:lnTo>
                  <a:lnTo>
                    <a:pt x="267" y="267"/>
                  </a:lnTo>
                  <a:lnTo>
                    <a:pt x="381" y="153"/>
                  </a:lnTo>
                  <a:lnTo>
                    <a:pt x="534" y="77"/>
                  </a:lnTo>
                  <a:lnTo>
                    <a:pt x="724" y="39"/>
                  </a:lnTo>
                  <a:lnTo>
                    <a:pt x="877" y="1"/>
                  </a:lnTo>
                  <a:lnTo>
                    <a:pt x="877"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1593875" y="928150"/>
              <a:ext cx="25" cy="102925"/>
            </a:xfrm>
            <a:custGeom>
              <a:rect b="b" l="l" r="r" t="t"/>
              <a:pathLst>
                <a:path extrusionOk="0" fill="none" h="4117" w="1">
                  <a:moveTo>
                    <a:pt x="1" y="4117"/>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1521475" y="957700"/>
              <a:ext cx="147700" cy="73375"/>
            </a:xfrm>
            <a:custGeom>
              <a:rect b="b" l="l" r="r" t="t"/>
              <a:pathLst>
                <a:path extrusionOk="0" fill="none" h="2935" w="5908">
                  <a:moveTo>
                    <a:pt x="839" y="0"/>
                  </a:moveTo>
                  <a:lnTo>
                    <a:pt x="0" y="0"/>
                  </a:lnTo>
                  <a:lnTo>
                    <a:pt x="0" y="0"/>
                  </a:lnTo>
                  <a:lnTo>
                    <a:pt x="0" y="305"/>
                  </a:lnTo>
                  <a:lnTo>
                    <a:pt x="77" y="572"/>
                  </a:lnTo>
                  <a:lnTo>
                    <a:pt x="153" y="877"/>
                  </a:lnTo>
                  <a:lnTo>
                    <a:pt x="229" y="1144"/>
                  </a:lnTo>
                  <a:lnTo>
                    <a:pt x="343" y="1372"/>
                  </a:lnTo>
                  <a:lnTo>
                    <a:pt x="496" y="1639"/>
                  </a:lnTo>
                  <a:lnTo>
                    <a:pt x="686" y="1868"/>
                  </a:lnTo>
                  <a:lnTo>
                    <a:pt x="877" y="2058"/>
                  </a:lnTo>
                  <a:lnTo>
                    <a:pt x="1067" y="2249"/>
                  </a:lnTo>
                  <a:lnTo>
                    <a:pt x="1296" y="2439"/>
                  </a:lnTo>
                  <a:lnTo>
                    <a:pt x="1525" y="2592"/>
                  </a:lnTo>
                  <a:lnTo>
                    <a:pt x="1792" y="2706"/>
                  </a:lnTo>
                  <a:lnTo>
                    <a:pt x="2058" y="2782"/>
                  </a:lnTo>
                  <a:lnTo>
                    <a:pt x="2363" y="2858"/>
                  </a:lnTo>
                  <a:lnTo>
                    <a:pt x="2630" y="2935"/>
                  </a:lnTo>
                  <a:lnTo>
                    <a:pt x="2935" y="2935"/>
                  </a:lnTo>
                  <a:lnTo>
                    <a:pt x="2935" y="2935"/>
                  </a:lnTo>
                  <a:lnTo>
                    <a:pt x="3240" y="2935"/>
                  </a:lnTo>
                  <a:lnTo>
                    <a:pt x="3545" y="2858"/>
                  </a:lnTo>
                  <a:lnTo>
                    <a:pt x="3811" y="2782"/>
                  </a:lnTo>
                  <a:lnTo>
                    <a:pt x="4078" y="2706"/>
                  </a:lnTo>
                  <a:lnTo>
                    <a:pt x="4345" y="2592"/>
                  </a:lnTo>
                  <a:lnTo>
                    <a:pt x="4612" y="2439"/>
                  </a:lnTo>
                  <a:lnTo>
                    <a:pt x="4802" y="2249"/>
                  </a:lnTo>
                  <a:lnTo>
                    <a:pt x="5031" y="2058"/>
                  </a:lnTo>
                  <a:lnTo>
                    <a:pt x="5221" y="1868"/>
                  </a:lnTo>
                  <a:lnTo>
                    <a:pt x="5374" y="1639"/>
                  </a:lnTo>
                  <a:lnTo>
                    <a:pt x="5526" y="1372"/>
                  </a:lnTo>
                  <a:lnTo>
                    <a:pt x="5679" y="1144"/>
                  </a:lnTo>
                  <a:lnTo>
                    <a:pt x="5755" y="877"/>
                  </a:lnTo>
                  <a:lnTo>
                    <a:pt x="5831" y="572"/>
                  </a:lnTo>
                  <a:lnTo>
                    <a:pt x="5869" y="305"/>
                  </a:lnTo>
                  <a:lnTo>
                    <a:pt x="5907" y="0"/>
                  </a:lnTo>
                  <a:lnTo>
                    <a:pt x="4955"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55"/>
          <p:cNvGrpSpPr/>
          <p:nvPr/>
        </p:nvGrpSpPr>
        <p:grpSpPr>
          <a:xfrm>
            <a:off x="1404831" y="1407138"/>
            <a:ext cx="168629" cy="184955"/>
            <a:chOff x="1521475" y="1300675"/>
            <a:chExt cx="147700" cy="162000"/>
          </a:xfrm>
        </p:grpSpPr>
        <p:sp>
          <p:nvSpPr>
            <p:cNvPr id="1564" name="Google Shape;1564;p55"/>
            <p:cNvSpPr/>
            <p:nvPr/>
          </p:nvSpPr>
          <p:spPr>
            <a:xfrm>
              <a:off x="1521475" y="1300675"/>
              <a:ext cx="147700" cy="158200"/>
            </a:xfrm>
            <a:custGeom>
              <a:rect b="b" l="l" r="r" t="t"/>
              <a:pathLst>
                <a:path extrusionOk="0" fill="none" h="6328" w="5908">
                  <a:moveTo>
                    <a:pt x="3202" y="39"/>
                  </a:moveTo>
                  <a:lnTo>
                    <a:pt x="5564" y="1220"/>
                  </a:lnTo>
                  <a:lnTo>
                    <a:pt x="5564" y="1220"/>
                  </a:lnTo>
                  <a:lnTo>
                    <a:pt x="5717" y="1297"/>
                  </a:lnTo>
                  <a:lnTo>
                    <a:pt x="5793" y="1449"/>
                  </a:lnTo>
                  <a:lnTo>
                    <a:pt x="5869" y="1601"/>
                  </a:lnTo>
                  <a:lnTo>
                    <a:pt x="5907" y="1754"/>
                  </a:lnTo>
                  <a:lnTo>
                    <a:pt x="5907" y="4574"/>
                  </a:lnTo>
                  <a:lnTo>
                    <a:pt x="5907" y="4574"/>
                  </a:lnTo>
                  <a:lnTo>
                    <a:pt x="5869" y="4726"/>
                  </a:lnTo>
                  <a:lnTo>
                    <a:pt x="5793" y="4879"/>
                  </a:lnTo>
                  <a:lnTo>
                    <a:pt x="5717" y="4993"/>
                  </a:lnTo>
                  <a:lnTo>
                    <a:pt x="5564" y="5069"/>
                  </a:lnTo>
                  <a:lnTo>
                    <a:pt x="3202" y="6251"/>
                  </a:lnTo>
                  <a:lnTo>
                    <a:pt x="3202" y="6251"/>
                  </a:lnTo>
                  <a:lnTo>
                    <a:pt x="3087" y="6289"/>
                  </a:lnTo>
                  <a:lnTo>
                    <a:pt x="2935" y="6327"/>
                  </a:lnTo>
                  <a:lnTo>
                    <a:pt x="2821" y="6289"/>
                  </a:lnTo>
                  <a:lnTo>
                    <a:pt x="2668" y="6251"/>
                  </a:lnTo>
                  <a:lnTo>
                    <a:pt x="343" y="5069"/>
                  </a:lnTo>
                  <a:lnTo>
                    <a:pt x="343" y="5069"/>
                  </a:lnTo>
                  <a:lnTo>
                    <a:pt x="191" y="4993"/>
                  </a:lnTo>
                  <a:lnTo>
                    <a:pt x="77" y="4879"/>
                  </a:lnTo>
                  <a:lnTo>
                    <a:pt x="39" y="4726"/>
                  </a:lnTo>
                  <a:lnTo>
                    <a:pt x="0" y="4536"/>
                  </a:lnTo>
                  <a:lnTo>
                    <a:pt x="0" y="1754"/>
                  </a:lnTo>
                  <a:lnTo>
                    <a:pt x="0" y="1754"/>
                  </a:lnTo>
                  <a:lnTo>
                    <a:pt x="39" y="1601"/>
                  </a:lnTo>
                  <a:lnTo>
                    <a:pt x="77" y="1449"/>
                  </a:lnTo>
                  <a:lnTo>
                    <a:pt x="191" y="1297"/>
                  </a:lnTo>
                  <a:lnTo>
                    <a:pt x="343" y="1220"/>
                  </a:lnTo>
                  <a:lnTo>
                    <a:pt x="2668" y="39"/>
                  </a:lnTo>
                  <a:lnTo>
                    <a:pt x="2668" y="39"/>
                  </a:lnTo>
                  <a:lnTo>
                    <a:pt x="2821" y="1"/>
                  </a:lnTo>
                  <a:lnTo>
                    <a:pt x="2935" y="1"/>
                  </a:lnTo>
                  <a:lnTo>
                    <a:pt x="3087" y="1"/>
                  </a:lnTo>
                  <a:lnTo>
                    <a:pt x="3202" y="39"/>
                  </a:lnTo>
                  <a:lnTo>
                    <a:pt x="3202" y="39"/>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1524325" y="1336875"/>
              <a:ext cx="142950" cy="35300"/>
            </a:xfrm>
            <a:custGeom>
              <a:rect b="b" l="l" r="r" t="t"/>
              <a:pathLst>
                <a:path extrusionOk="0" fill="none" h="1412" w="5718">
                  <a:moveTo>
                    <a:pt x="1" y="1"/>
                  </a:moveTo>
                  <a:lnTo>
                    <a:pt x="2859" y="1411"/>
                  </a:lnTo>
                  <a:lnTo>
                    <a:pt x="5717"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1594825" y="1374050"/>
              <a:ext cx="25" cy="88625"/>
            </a:xfrm>
            <a:custGeom>
              <a:rect b="b" l="l" r="r" t="t"/>
              <a:pathLst>
                <a:path extrusionOk="0" fill="none" h="3545" w="1">
                  <a:moveTo>
                    <a:pt x="1" y="3545"/>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55"/>
          <p:cNvGrpSpPr/>
          <p:nvPr/>
        </p:nvGrpSpPr>
        <p:grpSpPr>
          <a:xfrm>
            <a:off x="1396125" y="1811813"/>
            <a:ext cx="184955" cy="168629"/>
            <a:chOff x="1513850" y="1731325"/>
            <a:chExt cx="162000" cy="147700"/>
          </a:xfrm>
        </p:grpSpPr>
        <p:sp>
          <p:nvSpPr>
            <p:cNvPr id="1568" name="Google Shape;1568;p55"/>
            <p:cNvSpPr/>
            <p:nvPr/>
          </p:nvSpPr>
          <p:spPr>
            <a:xfrm>
              <a:off x="1513850" y="1731325"/>
              <a:ext cx="162000" cy="114350"/>
            </a:xfrm>
            <a:custGeom>
              <a:rect b="b" l="l" r="r" t="t"/>
              <a:pathLst>
                <a:path extrusionOk="0" fill="none" h="4574" w="6480">
                  <a:moveTo>
                    <a:pt x="5603" y="4574"/>
                  </a:moveTo>
                  <a:lnTo>
                    <a:pt x="5603" y="4574"/>
                  </a:lnTo>
                  <a:lnTo>
                    <a:pt x="5793" y="4497"/>
                  </a:lnTo>
                  <a:lnTo>
                    <a:pt x="5946" y="4383"/>
                  </a:lnTo>
                  <a:lnTo>
                    <a:pt x="6098" y="4231"/>
                  </a:lnTo>
                  <a:lnTo>
                    <a:pt x="6251" y="4078"/>
                  </a:lnTo>
                  <a:lnTo>
                    <a:pt x="6327" y="3888"/>
                  </a:lnTo>
                  <a:lnTo>
                    <a:pt x="6403" y="3735"/>
                  </a:lnTo>
                  <a:lnTo>
                    <a:pt x="6479" y="3545"/>
                  </a:lnTo>
                  <a:lnTo>
                    <a:pt x="6479" y="3316"/>
                  </a:lnTo>
                  <a:lnTo>
                    <a:pt x="6479" y="3126"/>
                  </a:lnTo>
                  <a:lnTo>
                    <a:pt x="6441" y="2935"/>
                  </a:lnTo>
                  <a:lnTo>
                    <a:pt x="6403" y="2744"/>
                  </a:lnTo>
                  <a:lnTo>
                    <a:pt x="6327" y="2516"/>
                  </a:lnTo>
                  <a:lnTo>
                    <a:pt x="6174" y="2363"/>
                  </a:lnTo>
                  <a:lnTo>
                    <a:pt x="6022" y="2173"/>
                  </a:lnTo>
                  <a:lnTo>
                    <a:pt x="5869" y="2020"/>
                  </a:lnTo>
                  <a:lnTo>
                    <a:pt x="5641" y="1868"/>
                  </a:lnTo>
                  <a:lnTo>
                    <a:pt x="5641" y="1868"/>
                  </a:lnTo>
                  <a:lnTo>
                    <a:pt x="5488" y="1792"/>
                  </a:lnTo>
                  <a:lnTo>
                    <a:pt x="5298" y="1754"/>
                  </a:lnTo>
                  <a:lnTo>
                    <a:pt x="4650" y="1754"/>
                  </a:lnTo>
                  <a:lnTo>
                    <a:pt x="4650" y="1754"/>
                  </a:lnTo>
                  <a:lnTo>
                    <a:pt x="4536" y="1449"/>
                  </a:lnTo>
                  <a:lnTo>
                    <a:pt x="4421" y="1182"/>
                  </a:lnTo>
                  <a:lnTo>
                    <a:pt x="4231" y="915"/>
                  </a:lnTo>
                  <a:lnTo>
                    <a:pt x="4040" y="725"/>
                  </a:lnTo>
                  <a:lnTo>
                    <a:pt x="3812" y="496"/>
                  </a:lnTo>
                  <a:lnTo>
                    <a:pt x="3583" y="344"/>
                  </a:lnTo>
                  <a:lnTo>
                    <a:pt x="3316" y="191"/>
                  </a:lnTo>
                  <a:lnTo>
                    <a:pt x="3049" y="115"/>
                  </a:lnTo>
                  <a:lnTo>
                    <a:pt x="2744" y="39"/>
                  </a:lnTo>
                  <a:lnTo>
                    <a:pt x="2440" y="1"/>
                  </a:lnTo>
                  <a:lnTo>
                    <a:pt x="2135" y="1"/>
                  </a:lnTo>
                  <a:lnTo>
                    <a:pt x="1830" y="77"/>
                  </a:lnTo>
                  <a:lnTo>
                    <a:pt x="1525" y="153"/>
                  </a:lnTo>
                  <a:lnTo>
                    <a:pt x="1220" y="305"/>
                  </a:lnTo>
                  <a:lnTo>
                    <a:pt x="915" y="496"/>
                  </a:lnTo>
                  <a:lnTo>
                    <a:pt x="610" y="725"/>
                  </a:lnTo>
                  <a:lnTo>
                    <a:pt x="610" y="725"/>
                  </a:lnTo>
                  <a:lnTo>
                    <a:pt x="458" y="953"/>
                  </a:lnTo>
                  <a:lnTo>
                    <a:pt x="458" y="953"/>
                  </a:lnTo>
                  <a:lnTo>
                    <a:pt x="305" y="1144"/>
                  </a:lnTo>
                  <a:lnTo>
                    <a:pt x="191" y="1372"/>
                  </a:lnTo>
                  <a:lnTo>
                    <a:pt x="77" y="1830"/>
                  </a:lnTo>
                  <a:lnTo>
                    <a:pt x="1" y="2287"/>
                  </a:lnTo>
                  <a:lnTo>
                    <a:pt x="39" y="2744"/>
                  </a:lnTo>
                  <a:lnTo>
                    <a:pt x="153" y="3164"/>
                  </a:lnTo>
                  <a:lnTo>
                    <a:pt x="344" y="3545"/>
                  </a:lnTo>
                  <a:lnTo>
                    <a:pt x="572" y="3888"/>
                  </a:lnTo>
                  <a:lnTo>
                    <a:pt x="915" y="419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1565300" y="1835175"/>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1565300" y="1863750"/>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1594825" y="1849475"/>
              <a:ext cx="25" cy="25"/>
            </a:xfrm>
            <a:custGeom>
              <a:rect b="b" l="l" r="r" t="t"/>
              <a:pathLst>
                <a:path extrusionOk="0" fill="none" h="1" w="1">
                  <a:moveTo>
                    <a:pt x="1"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1594825" y="1879000"/>
              <a:ext cx="25" cy="25"/>
            </a:xfrm>
            <a:custGeom>
              <a:rect b="b" l="l" r="r" t="t"/>
              <a:pathLst>
                <a:path extrusionOk="0" fill="none" h="1" w="1">
                  <a:moveTo>
                    <a:pt x="1" y="1"/>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1624375" y="1835175"/>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1624375" y="1863750"/>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55"/>
          <p:cNvGrpSpPr/>
          <p:nvPr/>
        </p:nvGrpSpPr>
        <p:grpSpPr>
          <a:xfrm>
            <a:off x="1396125" y="2226279"/>
            <a:ext cx="184955" cy="133807"/>
            <a:chOff x="1513850" y="2170550"/>
            <a:chExt cx="162000" cy="117200"/>
          </a:xfrm>
        </p:grpSpPr>
        <p:sp>
          <p:nvSpPr>
            <p:cNvPr id="1576" name="Google Shape;1576;p55"/>
            <p:cNvSpPr/>
            <p:nvPr/>
          </p:nvSpPr>
          <p:spPr>
            <a:xfrm>
              <a:off x="1513850" y="2170550"/>
              <a:ext cx="162000" cy="117200"/>
            </a:xfrm>
            <a:custGeom>
              <a:rect b="b" l="l" r="r" t="t"/>
              <a:pathLst>
                <a:path extrusionOk="0" fill="none" h="4688" w="6480">
                  <a:moveTo>
                    <a:pt x="1" y="2325"/>
                  </a:moveTo>
                  <a:lnTo>
                    <a:pt x="1" y="2325"/>
                  </a:lnTo>
                  <a:lnTo>
                    <a:pt x="229" y="1982"/>
                  </a:lnTo>
                  <a:lnTo>
                    <a:pt x="496" y="1601"/>
                  </a:lnTo>
                  <a:lnTo>
                    <a:pt x="877" y="1144"/>
                  </a:lnTo>
                  <a:lnTo>
                    <a:pt x="1334" y="724"/>
                  </a:lnTo>
                  <a:lnTo>
                    <a:pt x="1601" y="534"/>
                  </a:lnTo>
                  <a:lnTo>
                    <a:pt x="1868" y="343"/>
                  </a:lnTo>
                  <a:lnTo>
                    <a:pt x="2173" y="191"/>
                  </a:lnTo>
                  <a:lnTo>
                    <a:pt x="2516" y="76"/>
                  </a:lnTo>
                  <a:lnTo>
                    <a:pt x="2859" y="0"/>
                  </a:lnTo>
                  <a:lnTo>
                    <a:pt x="3240" y="0"/>
                  </a:lnTo>
                  <a:lnTo>
                    <a:pt x="3240" y="0"/>
                  </a:lnTo>
                  <a:lnTo>
                    <a:pt x="3621" y="0"/>
                  </a:lnTo>
                  <a:lnTo>
                    <a:pt x="4002" y="76"/>
                  </a:lnTo>
                  <a:lnTo>
                    <a:pt x="4307" y="191"/>
                  </a:lnTo>
                  <a:lnTo>
                    <a:pt x="4612" y="343"/>
                  </a:lnTo>
                  <a:lnTo>
                    <a:pt x="4917" y="534"/>
                  </a:lnTo>
                  <a:lnTo>
                    <a:pt x="5183" y="724"/>
                  </a:lnTo>
                  <a:lnTo>
                    <a:pt x="5641" y="1144"/>
                  </a:lnTo>
                  <a:lnTo>
                    <a:pt x="6022" y="1601"/>
                  </a:lnTo>
                  <a:lnTo>
                    <a:pt x="6289" y="1982"/>
                  </a:lnTo>
                  <a:lnTo>
                    <a:pt x="6479" y="2325"/>
                  </a:lnTo>
                  <a:lnTo>
                    <a:pt x="6479" y="2325"/>
                  </a:lnTo>
                  <a:lnTo>
                    <a:pt x="6289" y="2706"/>
                  </a:lnTo>
                  <a:lnTo>
                    <a:pt x="6022" y="3087"/>
                  </a:lnTo>
                  <a:lnTo>
                    <a:pt x="5641" y="3506"/>
                  </a:lnTo>
                  <a:lnTo>
                    <a:pt x="5183" y="3964"/>
                  </a:lnTo>
                  <a:lnTo>
                    <a:pt x="4917" y="4154"/>
                  </a:lnTo>
                  <a:lnTo>
                    <a:pt x="4612" y="4307"/>
                  </a:lnTo>
                  <a:lnTo>
                    <a:pt x="4307" y="4459"/>
                  </a:lnTo>
                  <a:lnTo>
                    <a:pt x="4002" y="4573"/>
                  </a:lnTo>
                  <a:lnTo>
                    <a:pt x="3621" y="4650"/>
                  </a:lnTo>
                  <a:lnTo>
                    <a:pt x="3240" y="4688"/>
                  </a:lnTo>
                  <a:lnTo>
                    <a:pt x="3240" y="4688"/>
                  </a:lnTo>
                  <a:lnTo>
                    <a:pt x="2859" y="4650"/>
                  </a:lnTo>
                  <a:lnTo>
                    <a:pt x="2516" y="4573"/>
                  </a:lnTo>
                  <a:lnTo>
                    <a:pt x="2173" y="4459"/>
                  </a:lnTo>
                  <a:lnTo>
                    <a:pt x="1868" y="4307"/>
                  </a:lnTo>
                  <a:lnTo>
                    <a:pt x="1601" y="4154"/>
                  </a:lnTo>
                  <a:lnTo>
                    <a:pt x="1334" y="3964"/>
                  </a:lnTo>
                  <a:lnTo>
                    <a:pt x="877" y="3506"/>
                  </a:lnTo>
                  <a:lnTo>
                    <a:pt x="496" y="3087"/>
                  </a:lnTo>
                  <a:lnTo>
                    <a:pt x="229" y="2706"/>
                  </a:lnTo>
                  <a:lnTo>
                    <a:pt x="1" y="2325"/>
                  </a:lnTo>
                  <a:lnTo>
                    <a:pt x="1" y="2325"/>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1572925" y="2206750"/>
              <a:ext cx="44800" cy="44800"/>
            </a:xfrm>
            <a:custGeom>
              <a:rect b="b" l="l" r="r" t="t"/>
              <a:pathLst>
                <a:path extrusionOk="0" fill="none" h="1792" w="1792">
                  <a:moveTo>
                    <a:pt x="877" y="0"/>
                  </a:moveTo>
                  <a:lnTo>
                    <a:pt x="877" y="0"/>
                  </a:lnTo>
                  <a:lnTo>
                    <a:pt x="1067" y="39"/>
                  </a:lnTo>
                  <a:lnTo>
                    <a:pt x="1220" y="77"/>
                  </a:lnTo>
                  <a:lnTo>
                    <a:pt x="1372" y="153"/>
                  </a:lnTo>
                  <a:lnTo>
                    <a:pt x="1525" y="267"/>
                  </a:lnTo>
                  <a:lnTo>
                    <a:pt x="1639" y="381"/>
                  </a:lnTo>
                  <a:lnTo>
                    <a:pt x="1715" y="534"/>
                  </a:lnTo>
                  <a:lnTo>
                    <a:pt x="1753" y="724"/>
                  </a:lnTo>
                  <a:lnTo>
                    <a:pt x="1792" y="877"/>
                  </a:lnTo>
                  <a:lnTo>
                    <a:pt x="1792" y="877"/>
                  </a:lnTo>
                  <a:lnTo>
                    <a:pt x="1753" y="1067"/>
                  </a:lnTo>
                  <a:lnTo>
                    <a:pt x="1715" y="1220"/>
                  </a:lnTo>
                  <a:lnTo>
                    <a:pt x="1639" y="1372"/>
                  </a:lnTo>
                  <a:lnTo>
                    <a:pt x="1525" y="1525"/>
                  </a:lnTo>
                  <a:lnTo>
                    <a:pt x="1372" y="1639"/>
                  </a:lnTo>
                  <a:lnTo>
                    <a:pt x="1220" y="1715"/>
                  </a:lnTo>
                  <a:lnTo>
                    <a:pt x="1067" y="1753"/>
                  </a:lnTo>
                  <a:lnTo>
                    <a:pt x="877" y="1792"/>
                  </a:lnTo>
                  <a:lnTo>
                    <a:pt x="877" y="1792"/>
                  </a:lnTo>
                  <a:lnTo>
                    <a:pt x="724" y="1753"/>
                  </a:lnTo>
                  <a:lnTo>
                    <a:pt x="534" y="1715"/>
                  </a:lnTo>
                  <a:lnTo>
                    <a:pt x="381" y="1639"/>
                  </a:lnTo>
                  <a:lnTo>
                    <a:pt x="267" y="1525"/>
                  </a:lnTo>
                  <a:lnTo>
                    <a:pt x="153" y="1372"/>
                  </a:lnTo>
                  <a:lnTo>
                    <a:pt x="77" y="1220"/>
                  </a:lnTo>
                  <a:lnTo>
                    <a:pt x="38" y="1067"/>
                  </a:lnTo>
                  <a:lnTo>
                    <a:pt x="0" y="877"/>
                  </a:lnTo>
                  <a:lnTo>
                    <a:pt x="0" y="877"/>
                  </a:lnTo>
                  <a:lnTo>
                    <a:pt x="38" y="724"/>
                  </a:lnTo>
                  <a:lnTo>
                    <a:pt x="77" y="534"/>
                  </a:lnTo>
                  <a:lnTo>
                    <a:pt x="153" y="381"/>
                  </a:lnTo>
                  <a:lnTo>
                    <a:pt x="267" y="267"/>
                  </a:lnTo>
                  <a:lnTo>
                    <a:pt x="381" y="153"/>
                  </a:lnTo>
                  <a:lnTo>
                    <a:pt x="534" y="77"/>
                  </a:lnTo>
                  <a:lnTo>
                    <a:pt x="724" y="39"/>
                  </a:lnTo>
                  <a:lnTo>
                    <a:pt x="877" y="0"/>
                  </a:lnTo>
                  <a:lnTo>
                    <a:pt x="87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55"/>
          <p:cNvGrpSpPr/>
          <p:nvPr/>
        </p:nvGrpSpPr>
        <p:grpSpPr>
          <a:xfrm>
            <a:off x="1404831" y="2614628"/>
            <a:ext cx="168629" cy="133807"/>
            <a:chOff x="1521475" y="2586900"/>
            <a:chExt cx="147700" cy="117200"/>
          </a:xfrm>
        </p:grpSpPr>
        <p:sp>
          <p:nvSpPr>
            <p:cNvPr id="1579" name="Google Shape;1579;p55"/>
            <p:cNvSpPr/>
            <p:nvPr/>
          </p:nvSpPr>
          <p:spPr>
            <a:xfrm>
              <a:off x="1521475" y="2645000"/>
              <a:ext cx="147700" cy="25"/>
            </a:xfrm>
            <a:custGeom>
              <a:rect b="b" l="l" r="r" t="t"/>
              <a:pathLst>
                <a:path extrusionOk="0" fill="none" h="1" w="5908">
                  <a:moveTo>
                    <a:pt x="5907"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1521475" y="2586900"/>
              <a:ext cx="147700" cy="117200"/>
            </a:xfrm>
            <a:custGeom>
              <a:rect b="b" l="l" r="r" t="t"/>
              <a:pathLst>
                <a:path extrusionOk="0" fill="none" h="4688" w="5908">
                  <a:moveTo>
                    <a:pt x="1029" y="305"/>
                  </a:moveTo>
                  <a:lnTo>
                    <a:pt x="0" y="2325"/>
                  </a:lnTo>
                  <a:lnTo>
                    <a:pt x="0" y="4116"/>
                  </a:lnTo>
                  <a:lnTo>
                    <a:pt x="0" y="4116"/>
                  </a:lnTo>
                  <a:lnTo>
                    <a:pt x="0" y="4230"/>
                  </a:lnTo>
                  <a:lnTo>
                    <a:pt x="39" y="4345"/>
                  </a:lnTo>
                  <a:lnTo>
                    <a:pt x="191" y="4535"/>
                  </a:lnTo>
                  <a:lnTo>
                    <a:pt x="343" y="4650"/>
                  </a:lnTo>
                  <a:lnTo>
                    <a:pt x="458" y="4688"/>
                  </a:lnTo>
                  <a:lnTo>
                    <a:pt x="610" y="4688"/>
                  </a:lnTo>
                  <a:lnTo>
                    <a:pt x="5298" y="4688"/>
                  </a:lnTo>
                  <a:lnTo>
                    <a:pt x="5298" y="4688"/>
                  </a:lnTo>
                  <a:lnTo>
                    <a:pt x="5412" y="4688"/>
                  </a:lnTo>
                  <a:lnTo>
                    <a:pt x="5526" y="4650"/>
                  </a:lnTo>
                  <a:lnTo>
                    <a:pt x="5717" y="4535"/>
                  </a:lnTo>
                  <a:lnTo>
                    <a:pt x="5831" y="4345"/>
                  </a:lnTo>
                  <a:lnTo>
                    <a:pt x="5869" y="4230"/>
                  </a:lnTo>
                  <a:lnTo>
                    <a:pt x="5907" y="4116"/>
                  </a:lnTo>
                  <a:lnTo>
                    <a:pt x="5907" y="2325"/>
                  </a:lnTo>
                  <a:lnTo>
                    <a:pt x="4878" y="305"/>
                  </a:lnTo>
                  <a:lnTo>
                    <a:pt x="4878" y="305"/>
                  </a:lnTo>
                  <a:lnTo>
                    <a:pt x="4802" y="191"/>
                  </a:lnTo>
                  <a:lnTo>
                    <a:pt x="4650" y="76"/>
                  </a:lnTo>
                  <a:lnTo>
                    <a:pt x="4497" y="0"/>
                  </a:lnTo>
                  <a:lnTo>
                    <a:pt x="4345" y="0"/>
                  </a:lnTo>
                  <a:lnTo>
                    <a:pt x="1563" y="0"/>
                  </a:lnTo>
                  <a:lnTo>
                    <a:pt x="1563" y="0"/>
                  </a:lnTo>
                  <a:lnTo>
                    <a:pt x="1372" y="0"/>
                  </a:lnTo>
                  <a:lnTo>
                    <a:pt x="1220" y="76"/>
                  </a:lnTo>
                  <a:lnTo>
                    <a:pt x="1106" y="191"/>
                  </a:lnTo>
                  <a:lnTo>
                    <a:pt x="1029" y="305"/>
                  </a:lnTo>
                  <a:lnTo>
                    <a:pt x="1029" y="305"/>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1551950" y="2672650"/>
              <a:ext cx="25" cy="25"/>
            </a:xfrm>
            <a:custGeom>
              <a:rect b="b" l="l" r="r" t="t"/>
              <a:pathLst>
                <a:path extrusionOk="0" fill="none" h="1" w="1">
                  <a:moveTo>
                    <a:pt x="1"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1581500" y="2672650"/>
              <a:ext cx="25" cy="25"/>
            </a:xfrm>
            <a:custGeom>
              <a:rect b="b" l="l" r="r" t="t"/>
              <a:pathLst>
                <a:path extrusionOk="0" fill="none" h="1" w="1">
                  <a:moveTo>
                    <a:pt x="0" y="0"/>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55"/>
          <p:cNvGrpSpPr/>
          <p:nvPr/>
        </p:nvGrpSpPr>
        <p:grpSpPr>
          <a:xfrm>
            <a:off x="1413536" y="2985566"/>
            <a:ext cx="151218" cy="168629"/>
            <a:chOff x="1529100" y="2988000"/>
            <a:chExt cx="132450" cy="147700"/>
          </a:xfrm>
        </p:grpSpPr>
        <p:sp>
          <p:nvSpPr>
            <p:cNvPr id="1584" name="Google Shape;1584;p55"/>
            <p:cNvSpPr/>
            <p:nvPr/>
          </p:nvSpPr>
          <p:spPr>
            <a:xfrm>
              <a:off x="1529100" y="3054700"/>
              <a:ext cx="132450" cy="81000"/>
            </a:xfrm>
            <a:custGeom>
              <a:rect b="b" l="l" r="r" t="t"/>
              <a:pathLst>
                <a:path extrusionOk="0" fill="none" h="3240" w="5298">
                  <a:moveTo>
                    <a:pt x="572" y="0"/>
                  </a:moveTo>
                  <a:lnTo>
                    <a:pt x="4688" y="0"/>
                  </a:lnTo>
                  <a:lnTo>
                    <a:pt x="4688" y="0"/>
                  </a:lnTo>
                  <a:lnTo>
                    <a:pt x="4840" y="0"/>
                  </a:lnTo>
                  <a:lnTo>
                    <a:pt x="4916" y="38"/>
                  </a:lnTo>
                  <a:lnTo>
                    <a:pt x="5107" y="153"/>
                  </a:lnTo>
                  <a:lnTo>
                    <a:pt x="5259" y="343"/>
                  </a:lnTo>
                  <a:lnTo>
                    <a:pt x="5298" y="458"/>
                  </a:lnTo>
                  <a:lnTo>
                    <a:pt x="5298" y="572"/>
                  </a:lnTo>
                  <a:lnTo>
                    <a:pt x="5298" y="2630"/>
                  </a:lnTo>
                  <a:lnTo>
                    <a:pt x="5298" y="2630"/>
                  </a:lnTo>
                  <a:lnTo>
                    <a:pt x="5298" y="2782"/>
                  </a:lnTo>
                  <a:lnTo>
                    <a:pt x="5259" y="2859"/>
                  </a:lnTo>
                  <a:lnTo>
                    <a:pt x="5107" y="3049"/>
                  </a:lnTo>
                  <a:lnTo>
                    <a:pt x="4916" y="3202"/>
                  </a:lnTo>
                  <a:lnTo>
                    <a:pt x="4840" y="3240"/>
                  </a:lnTo>
                  <a:lnTo>
                    <a:pt x="4688" y="3240"/>
                  </a:lnTo>
                  <a:lnTo>
                    <a:pt x="572" y="3240"/>
                  </a:lnTo>
                  <a:lnTo>
                    <a:pt x="572" y="3240"/>
                  </a:lnTo>
                  <a:lnTo>
                    <a:pt x="458" y="3240"/>
                  </a:lnTo>
                  <a:lnTo>
                    <a:pt x="343" y="3202"/>
                  </a:lnTo>
                  <a:lnTo>
                    <a:pt x="153" y="3049"/>
                  </a:lnTo>
                  <a:lnTo>
                    <a:pt x="38" y="2859"/>
                  </a:lnTo>
                  <a:lnTo>
                    <a:pt x="0" y="2782"/>
                  </a:lnTo>
                  <a:lnTo>
                    <a:pt x="0" y="2630"/>
                  </a:lnTo>
                  <a:lnTo>
                    <a:pt x="0" y="572"/>
                  </a:lnTo>
                  <a:lnTo>
                    <a:pt x="0" y="572"/>
                  </a:lnTo>
                  <a:lnTo>
                    <a:pt x="0" y="458"/>
                  </a:lnTo>
                  <a:lnTo>
                    <a:pt x="38" y="343"/>
                  </a:lnTo>
                  <a:lnTo>
                    <a:pt x="153" y="153"/>
                  </a:lnTo>
                  <a:lnTo>
                    <a:pt x="343" y="38"/>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1558625" y="2988000"/>
              <a:ext cx="73400" cy="66725"/>
            </a:xfrm>
            <a:custGeom>
              <a:rect b="b" l="l" r="r" t="t"/>
              <a:pathLst>
                <a:path extrusionOk="0" fill="none" h="2669" w="2936">
                  <a:moveTo>
                    <a:pt x="1" y="2668"/>
                  </a:moveTo>
                  <a:lnTo>
                    <a:pt x="1" y="1525"/>
                  </a:lnTo>
                  <a:lnTo>
                    <a:pt x="1" y="1525"/>
                  </a:lnTo>
                  <a:lnTo>
                    <a:pt x="1" y="1296"/>
                  </a:lnTo>
                  <a:lnTo>
                    <a:pt x="77" y="1030"/>
                  </a:lnTo>
                  <a:lnTo>
                    <a:pt x="191" y="801"/>
                  </a:lnTo>
                  <a:lnTo>
                    <a:pt x="306" y="572"/>
                  </a:lnTo>
                  <a:lnTo>
                    <a:pt x="496" y="382"/>
                  </a:lnTo>
                  <a:lnTo>
                    <a:pt x="687" y="229"/>
                  </a:lnTo>
                  <a:lnTo>
                    <a:pt x="915" y="115"/>
                  </a:lnTo>
                  <a:lnTo>
                    <a:pt x="1144" y="39"/>
                  </a:lnTo>
                  <a:lnTo>
                    <a:pt x="1144" y="39"/>
                  </a:lnTo>
                  <a:lnTo>
                    <a:pt x="1487" y="1"/>
                  </a:lnTo>
                  <a:lnTo>
                    <a:pt x="1830" y="77"/>
                  </a:lnTo>
                  <a:lnTo>
                    <a:pt x="2135" y="191"/>
                  </a:lnTo>
                  <a:lnTo>
                    <a:pt x="2402" y="344"/>
                  </a:lnTo>
                  <a:lnTo>
                    <a:pt x="2630" y="572"/>
                  </a:lnTo>
                  <a:lnTo>
                    <a:pt x="2783" y="839"/>
                  </a:lnTo>
                  <a:lnTo>
                    <a:pt x="2897" y="1144"/>
                  </a:lnTo>
                  <a:lnTo>
                    <a:pt x="2935" y="1487"/>
                  </a:lnTo>
                  <a:lnTo>
                    <a:pt x="2935" y="266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55"/>
          <p:cNvGrpSpPr/>
          <p:nvPr/>
        </p:nvGrpSpPr>
        <p:grpSpPr>
          <a:xfrm>
            <a:off x="1404831" y="3373915"/>
            <a:ext cx="168629" cy="186040"/>
            <a:chOff x="1521475" y="3404350"/>
            <a:chExt cx="147700" cy="162950"/>
          </a:xfrm>
        </p:grpSpPr>
        <p:sp>
          <p:nvSpPr>
            <p:cNvPr id="1587" name="Google Shape;1587;p55"/>
            <p:cNvSpPr/>
            <p:nvPr/>
          </p:nvSpPr>
          <p:spPr>
            <a:xfrm>
              <a:off x="1521475" y="3404350"/>
              <a:ext cx="147700" cy="159125"/>
            </a:xfrm>
            <a:custGeom>
              <a:rect b="b" l="l" r="r" t="t"/>
              <a:pathLst>
                <a:path extrusionOk="0" fill="none" h="6365" w="5908">
                  <a:moveTo>
                    <a:pt x="3202" y="77"/>
                  </a:moveTo>
                  <a:lnTo>
                    <a:pt x="5564" y="1258"/>
                  </a:lnTo>
                  <a:lnTo>
                    <a:pt x="5564" y="1258"/>
                  </a:lnTo>
                  <a:lnTo>
                    <a:pt x="5717" y="1334"/>
                  </a:lnTo>
                  <a:lnTo>
                    <a:pt x="5793" y="1487"/>
                  </a:lnTo>
                  <a:lnTo>
                    <a:pt x="5869" y="1639"/>
                  </a:lnTo>
                  <a:lnTo>
                    <a:pt x="5907" y="1792"/>
                  </a:lnTo>
                  <a:lnTo>
                    <a:pt x="5907" y="4574"/>
                  </a:lnTo>
                  <a:lnTo>
                    <a:pt x="5907" y="4574"/>
                  </a:lnTo>
                  <a:lnTo>
                    <a:pt x="5869" y="4764"/>
                  </a:lnTo>
                  <a:lnTo>
                    <a:pt x="5793" y="4917"/>
                  </a:lnTo>
                  <a:lnTo>
                    <a:pt x="5717" y="5031"/>
                  </a:lnTo>
                  <a:lnTo>
                    <a:pt x="5564" y="5107"/>
                  </a:lnTo>
                  <a:lnTo>
                    <a:pt x="3202" y="6289"/>
                  </a:lnTo>
                  <a:lnTo>
                    <a:pt x="3202" y="6289"/>
                  </a:lnTo>
                  <a:lnTo>
                    <a:pt x="3087" y="6327"/>
                  </a:lnTo>
                  <a:lnTo>
                    <a:pt x="2935" y="6365"/>
                  </a:lnTo>
                  <a:lnTo>
                    <a:pt x="2821" y="6327"/>
                  </a:lnTo>
                  <a:lnTo>
                    <a:pt x="2668" y="6289"/>
                  </a:lnTo>
                  <a:lnTo>
                    <a:pt x="343" y="5107"/>
                  </a:lnTo>
                  <a:lnTo>
                    <a:pt x="343" y="5107"/>
                  </a:lnTo>
                  <a:lnTo>
                    <a:pt x="191" y="5031"/>
                  </a:lnTo>
                  <a:lnTo>
                    <a:pt x="77" y="4917"/>
                  </a:lnTo>
                  <a:lnTo>
                    <a:pt x="39" y="4764"/>
                  </a:lnTo>
                  <a:lnTo>
                    <a:pt x="0" y="4574"/>
                  </a:lnTo>
                  <a:lnTo>
                    <a:pt x="0" y="1792"/>
                  </a:lnTo>
                  <a:lnTo>
                    <a:pt x="0" y="1792"/>
                  </a:lnTo>
                  <a:lnTo>
                    <a:pt x="39" y="1639"/>
                  </a:lnTo>
                  <a:lnTo>
                    <a:pt x="77" y="1487"/>
                  </a:lnTo>
                  <a:lnTo>
                    <a:pt x="191" y="1334"/>
                  </a:lnTo>
                  <a:lnTo>
                    <a:pt x="343" y="1258"/>
                  </a:lnTo>
                  <a:lnTo>
                    <a:pt x="2668" y="77"/>
                  </a:lnTo>
                  <a:lnTo>
                    <a:pt x="2668" y="77"/>
                  </a:lnTo>
                  <a:lnTo>
                    <a:pt x="2821" y="39"/>
                  </a:lnTo>
                  <a:lnTo>
                    <a:pt x="2935" y="1"/>
                  </a:lnTo>
                  <a:lnTo>
                    <a:pt x="3087" y="39"/>
                  </a:lnTo>
                  <a:lnTo>
                    <a:pt x="3202" y="77"/>
                  </a:lnTo>
                  <a:lnTo>
                    <a:pt x="3202" y="7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1525275" y="3440550"/>
              <a:ext cx="142000" cy="36225"/>
            </a:xfrm>
            <a:custGeom>
              <a:rect b="b" l="l" r="r" t="t"/>
              <a:pathLst>
                <a:path extrusionOk="0" fill="none" h="1449" w="5680">
                  <a:moveTo>
                    <a:pt x="1" y="1"/>
                  </a:moveTo>
                  <a:lnTo>
                    <a:pt x="2821" y="1449"/>
                  </a:lnTo>
                  <a:lnTo>
                    <a:pt x="5679"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1594825" y="3478675"/>
              <a:ext cx="25" cy="88625"/>
            </a:xfrm>
            <a:custGeom>
              <a:rect b="b" l="l" r="r" t="t"/>
              <a:pathLst>
                <a:path extrusionOk="0" fill="none" h="3545" w="1">
                  <a:moveTo>
                    <a:pt x="1" y="3544"/>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1559575" y="3421500"/>
              <a:ext cx="73400" cy="37175"/>
            </a:xfrm>
            <a:custGeom>
              <a:rect b="b" l="l" r="r" t="t"/>
              <a:pathLst>
                <a:path extrusionOk="0" fill="none" h="1487" w="2936">
                  <a:moveTo>
                    <a:pt x="1" y="1"/>
                  </a:moveTo>
                  <a:lnTo>
                    <a:pt x="2935" y="148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55"/>
          <p:cNvGrpSpPr/>
          <p:nvPr/>
        </p:nvGrpSpPr>
        <p:grpSpPr>
          <a:xfrm>
            <a:off x="1398295" y="3774223"/>
            <a:ext cx="181702" cy="179532"/>
            <a:chOff x="1515750" y="3831175"/>
            <a:chExt cx="159150" cy="157250"/>
          </a:xfrm>
        </p:grpSpPr>
        <p:sp>
          <p:nvSpPr>
            <p:cNvPr id="1592" name="Google Shape;1592;p55"/>
            <p:cNvSpPr/>
            <p:nvPr/>
          </p:nvSpPr>
          <p:spPr>
            <a:xfrm>
              <a:off x="1575775" y="3886450"/>
              <a:ext cx="44800" cy="44800"/>
            </a:xfrm>
            <a:custGeom>
              <a:rect b="b" l="l" r="r" t="t"/>
              <a:pathLst>
                <a:path extrusionOk="0" fill="none" h="1792" w="1792">
                  <a:moveTo>
                    <a:pt x="877" y="0"/>
                  </a:moveTo>
                  <a:lnTo>
                    <a:pt x="877" y="0"/>
                  </a:lnTo>
                  <a:lnTo>
                    <a:pt x="1068" y="38"/>
                  </a:lnTo>
                  <a:lnTo>
                    <a:pt x="1220" y="76"/>
                  </a:lnTo>
                  <a:lnTo>
                    <a:pt x="1373" y="153"/>
                  </a:lnTo>
                  <a:lnTo>
                    <a:pt x="1525" y="267"/>
                  </a:lnTo>
                  <a:lnTo>
                    <a:pt x="1639" y="419"/>
                  </a:lnTo>
                  <a:lnTo>
                    <a:pt x="1716" y="572"/>
                  </a:lnTo>
                  <a:lnTo>
                    <a:pt x="1754" y="724"/>
                  </a:lnTo>
                  <a:lnTo>
                    <a:pt x="1792" y="915"/>
                  </a:lnTo>
                  <a:lnTo>
                    <a:pt x="1792" y="915"/>
                  </a:lnTo>
                  <a:lnTo>
                    <a:pt x="1754" y="1067"/>
                  </a:lnTo>
                  <a:lnTo>
                    <a:pt x="1716" y="1258"/>
                  </a:lnTo>
                  <a:lnTo>
                    <a:pt x="1639" y="1410"/>
                  </a:lnTo>
                  <a:lnTo>
                    <a:pt x="1525" y="1525"/>
                  </a:lnTo>
                  <a:lnTo>
                    <a:pt x="1373" y="1639"/>
                  </a:lnTo>
                  <a:lnTo>
                    <a:pt x="1220" y="1715"/>
                  </a:lnTo>
                  <a:lnTo>
                    <a:pt x="1068" y="1753"/>
                  </a:lnTo>
                  <a:lnTo>
                    <a:pt x="877" y="1791"/>
                  </a:lnTo>
                  <a:lnTo>
                    <a:pt x="877" y="1791"/>
                  </a:lnTo>
                  <a:lnTo>
                    <a:pt x="725" y="1753"/>
                  </a:lnTo>
                  <a:lnTo>
                    <a:pt x="534" y="1715"/>
                  </a:lnTo>
                  <a:lnTo>
                    <a:pt x="382" y="1639"/>
                  </a:lnTo>
                  <a:lnTo>
                    <a:pt x="267" y="1525"/>
                  </a:lnTo>
                  <a:lnTo>
                    <a:pt x="153" y="1410"/>
                  </a:lnTo>
                  <a:lnTo>
                    <a:pt x="77" y="1258"/>
                  </a:lnTo>
                  <a:lnTo>
                    <a:pt x="39" y="1067"/>
                  </a:lnTo>
                  <a:lnTo>
                    <a:pt x="1" y="915"/>
                  </a:lnTo>
                  <a:lnTo>
                    <a:pt x="1" y="915"/>
                  </a:lnTo>
                  <a:lnTo>
                    <a:pt x="39" y="724"/>
                  </a:lnTo>
                  <a:lnTo>
                    <a:pt x="77" y="572"/>
                  </a:lnTo>
                  <a:lnTo>
                    <a:pt x="153" y="419"/>
                  </a:lnTo>
                  <a:lnTo>
                    <a:pt x="267" y="267"/>
                  </a:lnTo>
                  <a:lnTo>
                    <a:pt x="382" y="153"/>
                  </a:lnTo>
                  <a:lnTo>
                    <a:pt x="534" y="76"/>
                  </a:lnTo>
                  <a:lnTo>
                    <a:pt x="725" y="38"/>
                  </a:lnTo>
                  <a:lnTo>
                    <a:pt x="877" y="0"/>
                  </a:lnTo>
                  <a:lnTo>
                    <a:pt x="87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1515750" y="3831175"/>
              <a:ext cx="159150" cy="157250"/>
            </a:xfrm>
            <a:custGeom>
              <a:rect b="b" l="l" r="r" t="t"/>
              <a:pathLst>
                <a:path extrusionOk="0" fill="none" h="6290" w="6366">
                  <a:moveTo>
                    <a:pt x="5336" y="3964"/>
                  </a:moveTo>
                  <a:lnTo>
                    <a:pt x="5336" y="3964"/>
                  </a:lnTo>
                  <a:lnTo>
                    <a:pt x="5298" y="4079"/>
                  </a:lnTo>
                  <a:lnTo>
                    <a:pt x="5298" y="4231"/>
                  </a:lnTo>
                  <a:lnTo>
                    <a:pt x="5374" y="4384"/>
                  </a:lnTo>
                  <a:lnTo>
                    <a:pt x="5450" y="4498"/>
                  </a:lnTo>
                  <a:lnTo>
                    <a:pt x="5489" y="4536"/>
                  </a:lnTo>
                  <a:lnTo>
                    <a:pt x="5489" y="4536"/>
                  </a:lnTo>
                  <a:lnTo>
                    <a:pt x="5603" y="4727"/>
                  </a:lnTo>
                  <a:lnTo>
                    <a:pt x="5641" y="4917"/>
                  </a:lnTo>
                  <a:lnTo>
                    <a:pt x="5603" y="5108"/>
                  </a:lnTo>
                  <a:lnTo>
                    <a:pt x="5489" y="5298"/>
                  </a:lnTo>
                  <a:lnTo>
                    <a:pt x="5450" y="5336"/>
                  </a:lnTo>
                  <a:lnTo>
                    <a:pt x="5450" y="5336"/>
                  </a:lnTo>
                  <a:lnTo>
                    <a:pt x="5374" y="5413"/>
                  </a:lnTo>
                  <a:lnTo>
                    <a:pt x="5260" y="5451"/>
                  </a:lnTo>
                  <a:lnTo>
                    <a:pt x="5069" y="5489"/>
                  </a:lnTo>
                  <a:lnTo>
                    <a:pt x="4841" y="5451"/>
                  </a:lnTo>
                  <a:lnTo>
                    <a:pt x="4765" y="5413"/>
                  </a:lnTo>
                  <a:lnTo>
                    <a:pt x="4650" y="5336"/>
                  </a:lnTo>
                  <a:lnTo>
                    <a:pt x="4650" y="5336"/>
                  </a:lnTo>
                  <a:lnTo>
                    <a:pt x="4650" y="5336"/>
                  </a:lnTo>
                  <a:lnTo>
                    <a:pt x="4650" y="5336"/>
                  </a:lnTo>
                  <a:lnTo>
                    <a:pt x="4536" y="5222"/>
                  </a:lnTo>
                  <a:lnTo>
                    <a:pt x="4383" y="5184"/>
                  </a:lnTo>
                  <a:lnTo>
                    <a:pt x="4269" y="5184"/>
                  </a:lnTo>
                  <a:lnTo>
                    <a:pt x="4117" y="5222"/>
                  </a:lnTo>
                  <a:lnTo>
                    <a:pt x="4117" y="5222"/>
                  </a:lnTo>
                  <a:lnTo>
                    <a:pt x="4002" y="5298"/>
                  </a:lnTo>
                  <a:lnTo>
                    <a:pt x="3926" y="5413"/>
                  </a:lnTo>
                  <a:lnTo>
                    <a:pt x="3888" y="5527"/>
                  </a:lnTo>
                  <a:lnTo>
                    <a:pt x="3850" y="5679"/>
                  </a:lnTo>
                  <a:lnTo>
                    <a:pt x="3850" y="5717"/>
                  </a:lnTo>
                  <a:lnTo>
                    <a:pt x="3850" y="5717"/>
                  </a:lnTo>
                  <a:lnTo>
                    <a:pt x="3812" y="5870"/>
                  </a:lnTo>
                  <a:lnTo>
                    <a:pt x="3774" y="5984"/>
                  </a:lnTo>
                  <a:lnTo>
                    <a:pt x="3697" y="6137"/>
                  </a:lnTo>
                  <a:lnTo>
                    <a:pt x="3545" y="6213"/>
                  </a:lnTo>
                  <a:lnTo>
                    <a:pt x="3545" y="6213"/>
                  </a:lnTo>
                  <a:lnTo>
                    <a:pt x="3393" y="6251"/>
                  </a:lnTo>
                  <a:lnTo>
                    <a:pt x="3240" y="6289"/>
                  </a:lnTo>
                  <a:lnTo>
                    <a:pt x="3088" y="6251"/>
                  </a:lnTo>
                  <a:lnTo>
                    <a:pt x="2935" y="6175"/>
                  </a:lnTo>
                  <a:lnTo>
                    <a:pt x="2821" y="6098"/>
                  </a:lnTo>
                  <a:lnTo>
                    <a:pt x="2745" y="5984"/>
                  </a:lnTo>
                  <a:lnTo>
                    <a:pt x="2707" y="5832"/>
                  </a:lnTo>
                  <a:lnTo>
                    <a:pt x="2668" y="5679"/>
                  </a:lnTo>
                  <a:lnTo>
                    <a:pt x="2668" y="5679"/>
                  </a:lnTo>
                  <a:lnTo>
                    <a:pt x="2668" y="5679"/>
                  </a:lnTo>
                  <a:lnTo>
                    <a:pt x="2630" y="5527"/>
                  </a:lnTo>
                  <a:lnTo>
                    <a:pt x="2592" y="5413"/>
                  </a:lnTo>
                  <a:lnTo>
                    <a:pt x="2478" y="5298"/>
                  </a:lnTo>
                  <a:lnTo>
                    <a:pt x="2364" y="5222"/>
                  </a:lnTo>
                  <a:lnTo>
                    <a:pt x="2364" y="5222"/>
                  </a:lnTo>
                  <a:lnTo>
                    <a:pt x="2211" y="5184"/>
                  </a:lnTo>
                  <a:lnTo>
                    <a:pt x="2059" y="5184"/>
                  </a:lnTo>
                  <a:lnTo>
                    <a:pt x="1944" y="5222"/>
                  </a:lnTo>
                  <a:lnTo>
                    <a:pt x="1830" y="5336"/>
                  </a:lnTo>
                  <a:lnTo>
                    <a:pt x="1792" y="5374"/>
                  </a:lnTo>
                  <a:lnTo>
                    <a:pt x="1792" y="5374"/>
                  </a:lnTo>
                  <a:lnTo>
                    <a:pt x="1601" y="5489"/>
                  </a:lnTo>
                  <a:lnTo>
                    <a:pt x="1373" y="5527"/>
                  </a:lnTo>
                  <a:lnTo>
                    <a:pt x="1182" y="5489"/>
                  </a:lnTo>
                  <a:lnTo>
                    <a:pt x="992" y="5374"/>
                  </a:lnTo>
                  <a:lnTo>
                    <a:pt x="953" y="5298"/>
                  </a:lnTo>
                  <a:lnTo>
                    <a:pt x="953" y="5298"/>
                  </a:lnTo>
                  <a:lnTo>
                    <a:pt x="801" y="5146"/>
                  </a:lnTo>
                  <a:lnTo>
                    <a:pt x="763" y="4917"/>
                  </a:lnTo>
                  <a:lnTo>
                    <a:pt x="801" y="4727"/>
                  </a:lnTo>
                  <a:lnTo>
                    <a:pt x="953" y="4536"/>
                  </a:lnTo>
                  <a:lnTo>
                    <a:pt x="953" y="4498"/>
                  </a:lnTo>
                  <a:lnTo>
                    <a:pt x="992" y="4498"/>
                  </a:lnTo>
                  <a:lnTo>
                    <a:pt x="992" y="4498"/>
                  </a:lnTo>
                  <a:lnTo>
                    <a:pt x="1068" y="4384"/>
                  </a:lnTo>
                  <a:lnTo>
                    <a:pt x="1106" y="4231"/>
                  </a:lnTo>
                  <a:lnTo>
                    <a:pt x="1106" y="4079"/>
                  </a:lnTo>
                  <a:lnTo>
                    <a:pt x="1068" y="3964"/>
                  </a:lnTo>
                  <a:lnTo>
                    <a:pt x="1068" y="3964"/>
                  </a:lnTo>
                  <a:lnTo>
                    <a:pt x="992" y="3812"/>
                  </a:lnTo>
                  <a:lnTo>
                    <a:pt x="915" y="3736"/>
                  </a:lnTo>
                  <a:lnTo>
                    <a:pt x="763" y="3659"/>
                  </a:lnTo>
                  <a:lnTo>
                    <a:pt x="649" y="3659"/>
                  </a:lnTo>
                  <a:lnTo>
                    <a:pt x="572" y="3659"/>
                  </a:lnTo>
                  <a:lnTo>
                    <a:pt x="572" y="3659"/>
                  </a:lnTo>
                  <a:lnTo>
                    <a:pt x="420" y="3621"/>
                  </a:lnTo>
                  <a:lnTo>
                    <a:pt x="268" y="3583"/>
                  </a:lnTo>
                  <a:lnTo>
                    <a:pt x="153" y="3469"/>
                  </a:lnTo>
                  <a:lnTo>
                    <a:pt x="77" y="3355"/>
                  </a:lnTo>
                  <a:lnTo>
                    <a:pt x="77" y="3355"/>
                  </a:lnTo>
                  <a:lnTo>
                    <a:pt x="1" y="3202"/>
                  </a:lnTo>
                  <a:lnTo>
                    <a:pt x="1" y="3050"/>
                  </a:lnTo>
                  <a:lnTo>
                    <a:pt x="39" y="2897"/>
                  </a:lnTo>
                  <a:lnTo>
                    <a:pt x="77" y="2745"/>
                  </a:lnTo>
                  <a:lnTo>
                    <a:pt x="191" y="2630"/>
                  </a:lnTo>
                  <a:lnTo>
                    <a:pt x="306" y="2554"/>
                  </a:lnTo>
                  <a:lnTo>
                    <a:pt x="420" y="2516"/>
                  </a:lnTo>
                  <a:lnTo>
                    <a:pt x="572" y="2478"/>
                  </a:lnTo>
                  <a:lnTo>
                    <a:pt x="649" y="2478"/>
                  </a:lnTo>
                  <a:lnTo>
                    <a:pt x="649" y="2478"/>
                  </a:lnTo>
                  <a:lnTo>
                    <a:pt x="763" y="2440"/>
                  </a:lnTo>
                  <a:lnTo>
                    <a:pt x="915" y="2402"/>
                  </a:lnTo>
                  <a:lnTo>
                    <a:pt x="992" y="2287"/>
                  </a:lnTo>
                  <a:lnTo>
                    <a:pt x="1068" y="2173"/>
                  </a:lnTo>
                  <a:lnTo>
                    <a:pt x="1068" y="2173"/>
                  </a:lnTo>
                  <a:lnTo>
                    <a:pt x="1106" y="2059"/>
                  </a:lnTo>
                  <a:lnTo>
                    <a:pt x="1106" y="1906"/>
                  </a:lnTo>
                  <a:lnTo>
                    <a:pt x="1068" y="1792"/>
                  </a:lnTo>
                  <a:lnTo>
                    <a:pt x="992" y="1678"/>
                  </a:lnTo>
                  <a:lnTo>
                    <a:pt x="953" y="1678"/>
                  </a:lnTo>
                  <a:lnTo>
                    <a:pt x="953" y="1678"/>
                  </a:lnTo>
                  <a:lnTo>
                    <a:pt x="877" y="1563"/>
                  </a:lnTo>
                  <a:lnTo>
                    <a:pt x="839" y="1487"/>
                  </a:lnTo>
                  <a:lnTo>
                    <a:pt x="801" y="1297"/>
                  </a:lnTo>
                  <a:lnTo>
                    <a:pt x="839" y="1068"/>
                  </a:lnTo>
                  <a:lnTo>
                    <a:pt x="877" y="992"/>
                  </a:lnTo>
                  <a:lnTo>
                    <a:pt x="953" y="916"/>
                  </a:lnTo>
                  <a:lnTo>
                    <a:pt x="1030" y="839"/>
                  </a:lnTo>
                  <a:lnTo>
                    <a:pt x="1030" y="839"/>
                  </a:lnTo>
                  <a:lnTo>
                    <a:pt x="1182" y="725"/>
                  </a:lnTo>
                  <a:lnTo>
                    <a:pt x="1373" y="687"/>
                  </a:lnTo>
                  <a:lnTo>
                    <a:pt x="1563" y="725"/>
                  </a:lnTo>
                  <a:lnTo>
                    <a:pt x="1716" y="839"/>
                  </a:lnTo>
                  <a:lnTo>
                    <a:pt x="1792" y="916"/>
                  </a:lnTo>
                  <a:lnTo>
                    <a:pt x="1830" y="916"/>
                  </a:lnTo>
                  <a:lnTo>
                    <a:pt x="1830" y="916"/>
                  </a:lnTo>
                  <a:lnTo>
                    <a:pt x="1944" y="992"/>
                  </a:lnTo>
                  <a:lnTo>
                    <a:pt x="2059" y="1030"/>
                  </a:lnTo>
                  <a:lnTo>
                    <a:pt x="2211" y="1030"/>
                  </a:lnTo>
                  <a:lnTo>
                    <a:pt x="2364" y="992"/>
                  </a:lnTo>
                  <a:lnTo>
                    <a:pt x="2364" y="992"/>
                  </a:lnTo>
                  <a:lnTo>
                    <a:pt x="2364" y="992"/>
                  </a:lnTo>
                  <a:lnTo>
                    <a:pt x="2516" y="954"/>
                  </a:lnTo>
                  <a:lnTo>
                    <a:pt x="2592" y="839"/>
                  </a:lnTo>
                  <a:lnTo>
                    <a:pt x="2668" y="725"/>
                  </a:lnTo>
                  <a:lnTo>
                    <a:pt x="2668" y="611"/>
                  </a:lnTo>
                  <a:lnTo>
                    <a:pt x="2668" y="573"/>
                  </a:lnTo>
                  <a:lnTo>
                    <a:pt x="2668" y="573"/>
                  </a:lnTo>
                  <a:lnTo>
                    <a:pt x="2707" y="420"/>
                  </a:lnTo>
                  <a:lnTo>
                    <a:pt x="2745" y="268"/>
                  </a:lnTo>
                  <a:lnTo>
                    <a:pt x="2821" y="153"/>
                  </a:lnTo>
                  <a:lnTo>
                    <a:pt x="2973" y="77"/>
                  </a:lnTo>
                  <a:lnTo>
                    <a:pt x="2973" y="77"/>
                  </a:lnTo>
                  <a:lnTo>
                    <a:pt x="3126" y="1"/>
                  </a:lnTo>
                  <a:lnTo>
                    <a:pt x="3278" y="1"/>
                  </a:lnTo>
                  <a:lnTo>
                    <a:pt x="3431" y="39"/>
                  </a:lnTo>
                  <a:lnTo>
                    <a:pt x="3583" y="77"/>
                  </a:lnTo>
                  <a:lnTo>
                    <a:pt x="3697" y="153"/>
                  </a:lnTo>
                  <a:lnTo>
                    <a:pt x="3774" y="268"/>
                  </a:lnTo>
                  <a:lnTo>
                    <a:pt x="3812" y="420"/>
                  </a:lnTo>
                  <a:lnTo>
                    <a:pt x="3850" y="534"/>
                  </a:lnTo>
                  <a:lnTo>
                    <a:pt x="3850" y="534"/>
                  </a:lnTo>
                  <a:lnTo>
                    <a:pt x="3850" y="534"/>
                  </a:lnTo>
                  <a:lnTo>
                    <a:pt x="3888" y="687"/>
                  </a:lnTo>
                  <a:lnTo>
                    <a:pt x="3926" y="801"/>
                  </a:lnTo>
                  <a:lnTo>
                    <a:pt x="4002" y="877"/>
                  </a:lnTo>
                  <a:lnTo>
                    <a:pt x="4117" y="954"/>
                  </a:lnTo>
                  <a:lnTo>
                    <a:pt x="4117" y="954"/>
                  </a:lnTo>
                  <a:lnTo>
                    <a:pt x="4269" y="992"/>
                  </a:lnTo>
                  <a:lnTo>
                    <a:pt x="4383" y="992"/>
                  </a:lnTo>
                  <a:lnTo>
                    <a:pt x="4536" y="954"/>
                  </a:lnTo>
                  <a:lnTo>
                    <a:pt x="4612" y="877"/>
                  </a:lnTo>
                  <a:lnTo>
                    <a:pt x="4650" y="839"/>
                  </a:lnTo>
                  <a:lnTo>
                    <a:pt x="4650" y="839"/>
                  </a:lnTo>
                  <a:lnTo>
                    <a:pt x="4841" y="725"/>
                  </a:lnTo>
                  <a:lnTo>
                    <a:pt x="5031" y="687"/>
                  </a:lnTo>
                  <a:lnTo>
                    <a:pt x="5260" y="725"/>
                  </a:lnTo>
                  <a:lnTo>
                    <a:pt x="5412" y="839"/>
                  </a:lnTo>
                  <a:lnTo>
                    <a:pt x="5412" y="839"/>
                  </a:lnTo>
                  <a:lnTo>
                    <a:pt x="5412" y="839"/>
                  </a:lnTo>
                  <a:lnTo>
                    <a:pt x="5565" y="1030"/>
                  </a:lnTo>
                  <a:lnTo>
                    <a:pt x="5603" y="1259"/>
                  </a:lnTo>
                  <a:lnTo>
                    <a:pt x="5565" y="1449"/>
                  </a:lnTo>
                  <a:lnTo>
                    <a:pt x="5412" y="1640"/>
                  </a:lnTo>
                  <a:lnTo>
                    <a:pt x="5412" y="1640"/>
                  </a:lnTo>
                  <a:lnTo>
                    <a:pt x="5412" y="1640"/>
                  </a:lnTo>
                  <a:lnTo>
                    <a:pt x="5412" y="1640"/>
                  </a:lnTo>
                  <a:lnTo>
                    <a:pt x="5336" y="1754"/>
                  </a:lnTo>
                  <a:lnTo>
                    <a:pt x="5298" y="1906"/>
                  </a:lnTo>
                  <a:lnTo>
                    <a:pt x="5298" y="2021"/>
                  </a:lnTo>
                  <a:lnTo>
                    <a:pt x="5336" y="2173"/>
                  </a:lnTo>
                  <a:lnTo>
                    <a:pt x="5336" y="2173"/>
                  </a:lnTo>
                  <a:lnTo>
                    <a:pt x="5336" y="2173"/>
                  </a:lnTo>
                  <a:lnTo>
                    <a:pt x="5374" y="2287"/>
                  </a:lnTo>
                  <a:lnTo>
                    <a:pt x="5489" y="2402"/>
                  </a:lnTo>
                  <a:lnTo>
                    <a:pt x="5603" y="2440"/>
                  </a:lnTo>
                  <a:lnTo>
                    <a:pt x="5755" y="2478"/>
                  </a:lnTo>
                  <a:lnTo>
                    <a:pt x="5755" y="2478"/>
                  </a:lnTo>
                  <a:lnTo>
                    <a:pt x="5755" y="2478"/>
                  </a:lnTo>
                  <a:lnTo>
                    <a:pt x="5946" y="2516"/>
                  </a:lnTo>
                  <a:lnTo>
                    <a:pt x="6098" y="2592"/>
                  </a:lnTo>
                  <a:lnTo>
                    <a:pt x="6251" y="2707"/>
                  </a:lnTo>
                  <a:lnTo>
                    <a:pt x="6327" y="2859"/>
                  </a:lnTo>
                  <a:lnTo>
                    <a:pt x="6327" y="2859"/>
                  </a:lnTo>
                  <a:lnTo>
                    <a:pt x="6365" y="3012"/>
                  </a:lnTo>
                  <a:lnTo>
                    <a:pt x="6365" y="3164"/>
                  </a:lnTo>
                  <a:lnTo>
                    <a:pt x="6327" y="3278"/>
                  </a:lnTo>
                  <a:lnTo>
                    <a:pt x="6251" y="3393"/>
                  </a:lnTo>
                  <a:lnTo>
                    <a:pt x="6175" y="3507"/>
                  </a:lnTo>
                  <a:lnTo>
                    <a:pt x="6060" y="3583"/>
                  </a:lnTo>
                  <a:lnTo>
                    <a:pt x="5946" y="3621"/>
                  </a:lnTo>
                  <a:lnTo>
                    <a:pt x="5793" y="3659"/>
                  </a:lnTo>
                  <a:lnTo>
                    <a:pt x="5755" y="3659"/>
                  </a:lnTo>
                  <a:lnTo>
                    <a:pt x="5755" y="3659"/>
                  </a:lnTo>
                  <a:lnTo>
                    <a:pt x="5641" y="3659"/>
                  </a:lnTo>
                  <a:lnTo>
                    <a:pt x="5527" y="3736"/>
                  </a:lnTo>
                  <a:lnTo>
                    <a:pt x="5412" y="3812"/>
                  </a:lnTo>
                  <a:lnTo>
                    <a:pt x="5336" y="3964"/>
                  </a:lnTo>
                  <a:lnTo>
                    <a:pt x="5336" y="3964"/>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4" name="Google Shape;1594;p55"/>
          <p:cNvSpPr/>
          <p:nvPr/>
        </p:nvSpPr>
        <p:spPr>
          <a:xfrm>
            <a:off x="1451631" y="4168040"/>
            <a:ext cx="75067" cy="184955"/>
          </a:xfrm>
          <a:custGeom>
            <a:rect b="b" l="l" r="r" t="t"/>
            <a:pathLst>
              <a:path extrusionOk="0" fill="none" h="6480" w="2630">
                <a:moveTo>
                  <a:pt x="2058" y="4078"/>
                </a:moveTo>
                <a:lnTo>
                  <a:pt x="2058" y="801"/>
                </a:lnTo>
                <a:lnTo>
                  <a:pt x="2058" y="801"/>
                </a:lnTo>
                <a:lnTo>
                  <a:pt x="2020" y="534"/>
                </a:lnTo>
                <a:lnTo>
                  <a:pt x="1906" y="305"/>
                </a:lnTo>
                <a:lnTo>
                  <a:pt x="1715" y="153"/>
                </a:lnTo>
                <a:lnTo>
                  <a:pt x="1601" y="77"/>
                </a:lnTo>
                <a:lnTo>
                  <a:pt x="1486" y="39"/>
                </a:lnTo>
                <a:lnTo>
                  <a:pt x="1486" y="39"/>
                </a:lnTo>
                <a:lnTo>
                  <a:pt x="1296" y="0"/>
                </a:lnTo>
                <a:lnTo>
                  <a:pt x="1143" y="39"/>
                </a:lnTo>
                <a:lnTo>
                  <a:pt x="991" y="77"/>
                </a:lnTo>
                <a:lnTo>
                  <a:pt x="839" y="153"/>
                </a:lnTo>
                <a:lnTo>
                  <a:pt x="724" y="267"/>
                </a:lnTo>
                <a:lnTo>
                  <a:pt x="648" y="420"/>
                </a:lnTo>
                <a:lnTo>
                  <a:pt x="610" y="572"/>
                </a:lnTo>
                <a:lnTo>
                  <a:pt x="572" y="763"/>
                </a:lnTo>
                <a:lnTo>
                  <a:pt x="572" y="4078"/>
                </a:lnTo>
                <a:lnTo>
                  <a:pt x="572" y="4078"/>
                </a:lnTo>
                <a:lnTo>
                  <a:pt x="343" y="4269"/>
                </a:lnTo>
                <a:lnTo>
                  <a:pt x="153" y="4497"/>
                </a:lnTo>
                <a:lnTo>
                  <a:pt x="38" y="4764"/>
                </a:lnTo>
                <a:lnTo>
                  <a:pt x="0" y="5031"/>
                </a:lnTo>
                <a:lnTo>
                  <a:pt x="0" y="5336"/>
                </a:lnTo>
                <a:lnTo>
                  <a:pt x="76" y="5603"/>
                </a:lnTo>
                <a:lnTo>
                  <a:pt x="191" y="5869"/>
                </a:lnTo>
                <a:lnTo>
                  <a:pt x="381" y="6136"/>
                </a:lnTo>
                <a:lnTo>
                  <a:pt x="381" y="6136"/>
                </a:lnTo>
                <a:lnTo>
                  <a:pt x="534" y="6251"/>
                </a:lnTo>
                <a:lnTo>
                  <a:pt x="686" y="6327"/>
                </a:lnTo>
                <a:lnTo>
                  <a:pt x="877" y="6403"/>
                </a:lnTo>
                <a:lnTo>
                  <a:pt x="1067" y="6479"/>
                </a:lnTo>
                <a:lnTo>
                  <a:pt x="1220" y="6479"/>
                </a:lnTo>
                <a:lnTo>
                  <a:pt x="1410" y="6479"/>
                </a:lnTo>
                <a:lnTo>
                  <a:pt x="1601" y="6441"/>
                </a:lnTo>
                <a:lnTo>
                  <a:pt x="1791" y="6403"/>
                </a:lnTo>
                <a:lnTo>
                  <a:pt x="1791" y="6403"/>
                </a:lnTo>
                <a:lnTo>
                  <a:pt x="2058" y="6251"/>
                </a:lnTo>
                <a:lnTo>
                  <a:pt x="2287" y="6060"/>
                </a:lnTo>
                <a:lnTo>
                  <a:pt x="2477" y="5831"/>
                </a:lnTo>
                <a:lnTo>
                  <a:pt x="2592" y="5565"/>
                </a:lnTo>
                <a:lnTo>
                  <a:pt x="2630" y="5260"/>
                </a:lnTo>
                <a:lnTo>
                  <a:pt x="2630" y="4993"/>
                </a:lnTo>
                <a:lnTo>
                  <a:pt x="2554" y="4688"/>
                </a:lnTo>
                <a:lnTo>
                  <a:pt x="2401" y="4421"/>
                </a:lnTo>
                <a:lnTo>
                  <a:pt x="2401" y="4421"/>
                </a:lnTo>
                <a:lnTo>
                  <a:pt x="2249" y="4231"/>
                </a:lnTo>
                <a:lnTo>
                  <a:pt x="2058" y="4078"/>
                </a:lnTo>
                <a:lnTo>
                  <a:pt x="2058" y="4078"/>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55"/>
          <p:cNvGrpSpPr/>
          <p:nvPr/>
        </p:nvGrpSpPr>
        <p:grpSpPr>
          <a:xfrm>
            <a:off x="1396125" y="4565078"/>
            <a:ext cx="186040" cy="184955"/>
            <a:chOff x="1513850" y="4676275"/>
            <a:chExt cx="162950" cy="162000"/>
          </a:xfrm>
        </p:grpSpPr>
        <p:sp>
          <p:nvSpPr>
            <p:cNvPr id="1596" name="Google Shape;1596;p55"/>
            <p:cNvSpPr/>
            <p:nvPr/>
          </p:nvSpPr>
          <p:spPr>
            <a:xfrm>
              <a:off x="1513850" y="4705800"/>
              <a:ext cx="110550" cy="102925"/>
            </a:xfrm>
            <a:custGeom>
              <a:rect b="b" l="l" r="r" t="t"/>
              <a:pathLst>
                <a:path extrusionOk="0" fill="none" h="4117" w="4422">
                  <a:moveTo>
                    <a:pt x="4421" y="3240"/>
                  </a:moveTo>
                  <a:lnTo>
                    <a:pt x="4421" y="3545"/>
                  </a:lnTo>
                  <a:lnTo>
                    <a:pt x="4421" y="3545"/>
                  </a:lnTo>
                  <a:lnTo>
                    <a:pt x="4383" y="3659"/>
                  </a:lnTo>
                  <a:lnTo>
                    <a:pt x="4383" y="3774"/>
                  </a:lnTo>
                  <a:lnTo>
                    <a:pt x="4231" y="3964"/>
                  </a:lnTo>
                  <a:lnTo>
                    <a:pt x="4040" y="4079"/>
                  </a:lnTo>
                  <a:lnTo>
                    <a:pt x="3926" y="4117"/>
                  </a:lnTo>
                  <a:lnTo>
                    <a:pt x="3812" y="4117"/>
                  </a:lnTo>
                  <a:lnTo>
                    <a:pt x="572" y="4117"/>
                  </a:lnTo>
                  <a:lnTo>
                    <a:pt x="572" y="4117"/>
                  </a:lnTo>
                  <a:lnTo>
                    <a:pt x="458" y="4117"/>
                  </a:lnTo>
                  <a:lnTo>
                    <a:pt x="344" y="4079"/>
                  </a:lnTo>
                  <a:lnTo>
                    <a:pt x="153" y="3964"/>
                  </a:lnTo>
                  <a:lnTo>
                    <a:pt x="39" y="3774"/>
                  </a:lnTo>
                  <a:lnTo>
                    <a:pt x="1" y="3659"/>
                  </a:lnTo>
                  <a:lnTo>
                    <a:pt x="1" y="3545"/>
                  </a:lnTo>
                  <a:lnTo>
                    <a:pt x="1" y="572"/>
                  </a:lnTo>
                  <a:lnTo>
                    <a:pt x="1" y="572"/>
                  </a:lnTo>
                  <a:lnTo>
                    <a:pt x="1" y="458"/>
                  </a:lnTo>
                  <a:lnTo>
                    <a:pt x="39" y="344"/>
                  </a:lnTo>
                  <a:lnTo>
                    <a:pt x="153" y="153"/>
                  </a:lnTo>
                  <a:lnTo>
                    <a:pt x="344" y="39"/>
                  </a:lnTo>
                  <a:lnTo>
                    <a:pt x="458" y="1"/>
                  </a:lnTo>
                  <a:lnTo>
                    <a:pt x="572" y="1"/>
                  </a:lnTo>
                  <a:lnTo>
                    <a:pt x="1182"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1587200" y="4705800"/>
              <a:ext cx="88650" cy="88650"/>
            </a:xfrm>
            <a:custGeom>
              <a:rect b="b" l="l" r="r" t="t"/>
              <a:pathLst>
                <a:path extrusionOk="0" fill="none" h="3546" w="3546">
                  <a:moveTo>
                    <a:pt x="1" y="1"/>
                  </a:moveTo>
                  <a:lnTo>
                    <a:pt x="878" y="1"/>
                  </a:lnTo>
                  <a:lnTo>
                    <a:pt x="878" y="1"/>
                  </a:lnTo>
                  <a:lnTo>
                    <a:pt x="992" y="1"/>
                  </a:lnTo>
                  <a:lnTo>
                    <a:pt x="1106" y="39"/>
                  </a:lnTo>
                  <a:lnTo>
                    <a:pt x="1297" y="153"/>
                  </a:lnTo>
                  <a:lnTo>
                    <a:pt x="1449" y="344"/>
                  </a:lnTo>
                  <a:lnTo>
                    <a:pt x="1449" y="458"/>
                  </a:lnTo>
                  <a:lnTo>
                    <a:pt x="1487" y="572"/>
                  </a:lnTo>
                  <a:lnTo>
                    <a:pt x="1487" y="1563"/>
                  </a:lnTo>
                  <a:lnTo>
                    <a:pt x="1754" y="1868"/>
                  </a:lnTo>
                  <a:lnTo>
                    <a:pt x="3545" y="572"/>
                  </a:lnTo>
                  <a:lnTo>
                    <a:pt x="3545" y="354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1514800" y="4676275"/>
              <a:ext cx="162000" cy="162000"/>
            </a:xfrm>
            <a:custGeom>
              <a:rect b="b" l="l" r="r" t="t"/>
              <a:pathLst>
                <a:path extrusionOk="0" fill="none" h="6480" w="6480">
                  <a:moveTo>
                    <a:pt x="1" y="0"/>
                  </a:moveTo>
                  <a:lnTo>
                    <a:pt x="6479" y="647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55"/>
          <p:cNvGrpSpPr/>
          <p:nvPr/>
        </p:nvGrpSpPr>
        <p:grpSpPr>
          <a:xfrm>
            <a:off x="1866112" y="1026410"/>
            <a:ext cx="184955" cy="151218"/>
            <a:chOff x="2148375" y="891000"/>
            <a:chExt cx="162000" cy="132450"/>
          </a:xfrm>
        </p:grpSpPr>
        <p:sp>
          <p:nvSpPr>
            <p:cNvPr id="1600" name="Google Shape;1600;p55"/>
            <p:cNvSpPr/>
            <p:nvPr/>
          </p:nvSpPr>
          <p:spPr>
            <a:xfrm>
              <a:off x="2162675" y="928150"/>
              <a:ext cx="132450" cy="95300"/>
            </a:xfrm>
            <a:custGeom>
              <a:rect b="b" l="l" r="r" t="t"/>
              <a:pathLst>
                <a:path extrusionOk="0" fill="none" h="3812" w="5298">
                  <a:moveTo>
                    <a:pt x="5298" y="1"/>
                  </a:moveTo>
                  <a:lnTo>
                    <a:pt x="5298" y="3812"/>
                  </a:lnTo>
                  <a:lnTo>
                    <a:pt x="1" y="3812"/>
                  </a:ln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2148375" y="891000"/>
              <a:ext cx="162000" cy="37175"/>
            </a:xfrm>
            <a:custGeom>
              <a:rect b="b" l="l" r="r" t="t"/>
              <a:pathLst>
                <a:path extrusionOk="0" fill="none" h="1487" w="6480">
                  <a:moveTo>
                    <a:pt x="1" y="1"/>
                  </a:moveTo>
                  <a:lnTo>
                    <a:pt x="6480" y="1"/>
                  </a:lnTo>
                  <a:lnTo>
                    <a:pt x="6480" y="1487"/>
                  </a:lnTo>
                  <a:lnTo>
                    <a:pt x="1" y="1487"/>
                  </a:lnTo>
                  <a:lnTo>
                    <a:pt x="1"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2214125" y="957700"/>
              <a:ext cx="29550" cy="25"/>
            </a:xfrm>
            <a:custGeom>
              <a:rect b="b" l="l" r="r" t="t"/>
              <a:pathLst>
                <a:path extrusionOk="0" fill="none" h="1" w="1182">
                  <a:moveTo>
                    <a:pt x="0" y="0"/>
                  </a:moveTo>
                  <a:lnTo>
                    <a:pt x="1182"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55"/>
          <p:cNvGrpSpPr/>
          <p:nvPr/>
        </p:nvGrpSpPr>
        <p:grpSpPr>
          <a:xfrm>
            <a:off x="1874817" y="1423464"/>
            <a:ext cx="167544" cy="151218"/>
            <a:chOff x="2156000" y="1314975"/>
            <a:chExt cx="146750" cy="132450"/>
          </a:xfrm>
        </p:grpSpPr>
        <p:sp>
          <p:nvSpPr>
            <p:cNvPr id="1604" name="Google Shape;1604;p55"/>
            <p:cNvSpPr/>
            <p:nvPr/>
          </p:nvSpPr>
          <p:spPr>
            <a:xfrm>
              <a:off x="2156000" y="1344500"/>
              <a:ext cx="146750" cy="102925"/>
            </a:xfrm>
            <a:custGeom>
              <a:rect b="b" l="l" r="r" t="t"/>
              <a:pathLst>
                <a:path extrusionOk="0" fill="none" h="4117" w="5870">
                  <a:moveTo>
                    <a:pt x="572" y="1"/>
                  </a:moveTo>
                  <a:lnTo>
                    <a:pt x="5298" y="1"/>
                  </a:lnTo>
                  <a:lnTo>
                    <a:pt x="5298" y="1"/>
                  </a:lnTo>
                  <a:lnTo>
                    <a:pt x="5412" y="1"/>
                  </a:lnTo>
                  <a:lnTo>
                    <a:pt x="5527" y="39"/>
                  </a:lnTo>
                  <a:lnTo>
                    <a:pt x="5717" y="153"/>
                  </a:lnTo>
                  <a:lnTo>
                    <a:pt x="5832" y="344"/>
                  </a:lnTo>
                  <a:lnTo>
                    <a:pt x="5870" y="458"/>
                  </a:lnTo>
                  <a:lnTo>
                    <a:pt x="5870" y="573"/>
                  </a:lnTo>
                  <a:lnTo>
                    <a:pt x="5870" y="3545"/>
                  </a:lnTo>
                  <a:lnTo>
                    <a:pt x="5870" y="3545"/>
                  </a:lnTo>
                  <a:lnTo>
                    <a:pt x="5870" y="3659"/>
                  </a:lnTo>
                  <a:lnTo>
                    <a:pt x="5832" y="3774"/>
                  </a:lnTo>
                  <a:lnTo>
                    <a:pt x="5717" y="3964"/>
                  </a:lnTo>
                  <a:lnTo>
                    <a:pt x="5527" y="4079"/>
                  </a:lnTo>
                  <a:lnTo>
                    <a:pt x="5412" y="4117"/>
                  </a:lnTo>
                  <a:lnTo>
                    <a:pt x="5298" y="4117"/>
                  </a:lnTo>
                  <a:lnTo>
                    <a:pt x="572" y="4117"/>
                  </a:lnTo>
                  <a:lnTo>
                    <a:pt x="572" y="4117"/>
                  </a:lnTo>
                  <a:lnTo>
                    <a:pt x="458" y="4117"/>
                  </a:lnTo>
                  <a:lnTo>
                    <a:pt x="344" y="4079"/>
                  </a:lnTo>
                  <a:lnTo>
                    <a:pt x="153" y="3964"/>
                  </a:lnTo>
                  <a:lnTo>
                    <a:pt x="39" y="3774"/>
                  </a:lnTo>
                  <a:lnTo>
                    <a:pt x="1" y="3659"/>
                  </a:lnTo>
                  <a:lnTo>
                    <a:pt x="1" y="3545"/>
                  </a:lnTo>
                  <a:lnTo>
                    <a:pt x="1" y="573"/>
                  </a:lnTo>
                  <a:lnTo>
                    <a:pt x="1" y="573"/>
                  </a:lnTo>
                  <a:lnTo>
                    <a:pt x="1" y="458"/>
                  </a:lnTo>
                  <a:lnTo>
                    <a:pt x="39" y="344"/>
                  </a:lnTo>
                  <a:lnTo>
                    <a:pt x="153" y="153"/>
                  </a:lnTo>
                  <a:lnTo>
                    <a:pt x="344" y="39"/>
                  </a:lnTo>
                  <a:lnTo>
                    <a:pt x="458" y="1"/>
                  </a:lnTo>
                  <a:lnTo>
                    <a:pt x="572" y="1"/>
                  </a:lnTo>
                  <a:lnTo>
                    <a:pt x="572"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2199825" y="1314975"/>
              <a:ext cx="59100" cy="132450"/>
            </a:xfrm>
            <a:custGeom>
              <a:rect b="b" l="l" r="r" t="t"/>
              <a:pathLst>
                <a:path extrusionOk="0" fill="none" h="5298" w="2364">
                  <a:moveTo>
                    <a:pt x="2364" y="5298"/>
                  </a:moveTo>
                  <a:lnTo>
                    <a:pt x="2364" y="572"/>
                  </a:lnTo>
                  <a:lnTo>
                    <a:pt x="2364" y="572"/>
                  </a:lnTo>
                  <a:lnTo>
                    <a:pt x="2326" y="458"/>
                  </a:lnTo>
                  <a:lnTo>
                    <a:pt x="2326" y="343"/>
                  </a:lnTo>
                  <a:lnTo>
                    <a:pt x="2173" y="191"/>
                  </a:lnTo>
                  <a:lnTo>
                    <a:pt x="1983" y="39"/>
                  </a:lnTo>
                  <a:lnTo>
                    <a:pt x="1868" y="0"/>
                  </a:lnTo>
                  <a:lnTo>
                    <a:pt x="1754" y="0"/>
                  </a:lnTo>
                  <a:lnTo>
                    <a:pt x="572" y="0"/>
                  </a:lnTo>
                  <a:lnTo>
                    <a:pt x="572" y="0"/>
                  </a:lnTo>
                  <a:lnTo>
                    <a:pt x="458" y="0"/>
                  </a:lnTo>
                  <a:lnTo>
                    <a:pt x="344" y="39"/>
                  </a:lnTo>
                  <a:lnTo>
                    <a:pt x="191" y="191"/>
                  </a:lnTo>
                  <a:lnTo>
                    <a:pt x="39" y="343"/>
                  </a:lnTo>
                  <a:lnTo>
                    <a:pt x="1" y="458"/>
                  </a:lnTo>
                  <a:lnTo>
                    <a:pt x="1" y="572"/>
                  </a:lnTo>
                  <a:lnTo>
                    <a:pt x="1" y="529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6" name="Google Shape;1606;p55"/>
          <p:cNvSpPr/>
          <p:nvPr/>
        </p:nvSpPr>
        <p:spPr>
          <a:xfrm>
            <a:off x="1866138" y="1829231"/>
            <a:ext cx="184955" cy="133807"/>
          </a:xfrm>
          <a:custGeom>
            <a:rect b="b" l="l" r="r" t="t"/>
            <a:pathLst>
              <a:path extrusionOk="0" fill="none" h="4688" w="6480">
                <a:moveTo>
                  <a:pt x="4993" y="1753"/>
                </a:moveTo>
                <a:lnTo>
                  <a:pt x="4650" y="1753"/>
                </a:lnTo>
                <a:lnTo>
                  <a:pt x="4650" y="1753"/>
                </a:lnTo>
                <a:lnTo>
                  <a:pt x="4574" y="1525"/>
                </a:lnTo>
                <a:lnTo>
                  <a:pt x="4460" y="1296"/>
                </a:lnTo>
                <a:lnTo>
                  <a:pt x="4345" y="1105"/>
                </a:lnTo>
                <a:lnTo>
                  <a:pt x="4231" y="915"/>
                </a:lnTo>
                <a:lnTo>
                  <a:pt x="3926" y="572"/>
                </a:lnTo>
                <a:lnTo>
                  <a:pt x="3545" y="305"/>
                </a:lnTo>
                <a:lnTo>
                  <a:pt x="3126" y="115"/>
                </a:lnTo>
                <a:lnTo>
                  <a:pt x="2707" y="0"/>
                </a:lnTo>
                <a:lnTo>
                  <a:pt x="2478" y="0"/>
                </a:lnTo>
                <a:lnTo>
                  <a:pt x="2249" y="0"/>
                </a:lnTo>
                <a:lnTo>
                  <a:pt x="1983" y="0"/>
                </a:lnTo>
                <a:lnTo>
                  <a:pt x="1754" y="77"/>
                </a:lnTo>
                <a:lnTo>
                  <a:pt x="1754" y="77"/>
                </a:lnTo>
                <a:lnTo>
                  <a:pt x="1525" y="153"/>
                </a:lnTo>
                <a:lnTo>
                  <a:pt x="1297" y="229"/>
                </a:lnTo>
                <a:lnTo>
                  <a:pt x="1106" y="343"/>
                </a:lnTo>
                <a:lnTo>
                  <a:pt x="916" y="458"/>
                </a:lnTo>
                <a:lnTo>
                  <a:pt x="573" y="762"/>
                </a:lnTo>
                <a:lnTo>
                  <a:pt x="306" y="1144"/>
                </a:lnTo>
                <a:lnTo>
                  <a:pt x="115" y="1563"/>
                </a:lnTo>
                <a:lnTo>
                  <a:pt x="39" y="1982"/>
                </a:lnTo>
                <a:lnTo>
                  <a:pt x="1" y="2211"/>
                </a:lnTo>
                <a:lnTo>
                  <a:pt x="1" y="2477"/>
                </a:lnTo>
                <a:lnTo>
                  <a:pt x="39" y="2706"/>
                </a:lnTo>
                <a:lnTo>
                  <a:pt x="77" y="2935"/>
                </a:lnTo>
                <a:lnTo>
                  <a:pt x="77" y="2935"/>
                </a:lnTo>
                <a:lnTo>
                  <a:pt x="191" y="3316"/>
                </a:lnTo>
                <a:lnTo>
                  <a:pt x="382" y="3659"/>
                </a:lnTo>
                <a:lnTo>
                  <a:pt x="611" y="3964"/>
                </a:lnTo>
                <a:lnTo>
                  <a:pt x="916" y="4192"/>
                </a:lnTo>
                <a:lnTo>
                  <a:pt x="1220" y="4421"/>
                </a:lnTo>
                <a:lnTo>
                  <a:pt x="1563" y="4573"/>
                </a:lnTo>
                <a:lnTo>
                  <a:pt x="1944" y="4650"/>
                </a:lnTo>
                <a:lnTo>
                  <a:pt x="2364" y="4688"/>
                </a:lnTo>
                <a:lnTo>
                  <a:pt x="4993" y="4688"/>
                </a:lnTo>
                <a:lnTo>
                  <a:pt x="4993" y="4688"/>
                </a:lnTo>
                <a:lnTo>
                  <a:pt x="5298" y="4688"/>
                </a:lnTo>
                <a:lnTo>
                  <a:pt x="5565" y="4573"/>
                </a:lnTo>
                <a:lnTo>
                  <a:pt x="5832" y="4459"/>
                </a:lnTo>
                <a:lnTo>
                  <a:pt x="6060" y="4269"/>
                </a:lnTo>
                <a:lnTo>
                  <a:pt x="6213" y="4040"/>
                </a:lnTo>
                <a:lnTo>
                  <a:pt x="6365" y="3811"/>
                </a:lnTo>
                <a:lnTo>
                  <a:pt x="6441" y="3506"/>
                </a:lnTo>
                <a:lnTo>
                  <a:pt x="6480" y="3240"/>
                </a:lnTo>
                <a:lnTo>
                  <a:pt x="6480" y="3240"/>
                </a:lnTo>
                <a:lnTo>
                  <a:pt x="6441" y="2935"/>
                </a:lnTo>
                <a:lnTo>
                  <a:pt x="6365" y="2668"/>
                </a:lnTo>
                <a:lnTo>
                  <a:pt x="6213" y="2401"/>
                </a:lnTo>
                <a:lnTo>
                  <a:pt x="6060" y="2173"/>
                </a:lnTo>
                <a:lnTo>
                  <a:pt x="5832" y="2020"/>
                </a:lnTo>
                <a:lnTo>
                  <a:pt x="5565" y="1868"/>
                </a:lnTo>
                <a:lnTo>
                  <a:pt x="5298" y="1791"/>
                </a:lnTo>
                <a:lnTo>
                  <a:pt x="4993" y="1753"/>
                </a:lnTo>
                <a:lnTo>
                  <a:pt x="4993" y="1753"/>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1911835" y="2208876"/>
            <a:ext cx="92478" cy="168629"/>
          </a:xfrm>
          <a:custGeom>
            <a:rect b="b" l="l" r="r" t="t"/>
            <a:pathLst>
              <a:path extrusionOk="0" fill="none" h="5908" w="3240">
                <a:moveTo>
                  <a:pt x="3240" y="0"/>
                </a:moveTo>
                <a:lnTo>
                  <a:pt x="2363" y="0"/>
                </a:lnTo>
                <a:lnTo>
                  <a:pt x="2363" y="0"/>
                </a:lnTo>
                <a:lnTo>
                  <a:pt x="2058" y="39"/>
                </a:lnTo>
                <a:lnTo>
                  <a:pt x="1792" y="115"/>
                </a:lnTo>
                <a:lnTo>
                  <a:pt x="1563" y="267"/>
                </a:lnTo>
                <a:lnTo>
                  <a:pt x="1334" y="420"/>
                </a:lnTo>
                <a:lnTo>
                  <a:pt x="1144" y="648"/>
                </a:lnTo>
                <a:lnTo>
                  <a:pt x="1029" y="915"/>
                </a:lnTo>
                <a:lnTo>
                  <a:pt x="915" y="1182"/>
                </a:lnTo>
                <a:lnTo>
                  <a:pt x="915" y="1487"/>
                </a:lnTo>
                <a:lnTo>
                  <a:pt x="915" y="2363"/>
                </a:lnTo>
                <a:lnTo>
                  <a:pt x="1" y="2363"/>
                </a:lnTo>
                <a:lnTo>
                  <a:pt x="1" y="3545"/>
                </a:lnTo>
                <a:lnTo>
                  <a:pt x="915" y="3545"/>
                </a:lnTo>
                <a:lnTo>
                  <a:pt x="915" y="5908"/>
                </a:lnTo>
                <a:lnTo>
                  <a:pt x="2058" y="5908"/>
                </a:lnTo>
                <a:lnTo>
                  <a:pt x="2058" y="3545"/>
                </a:lnTo>
                <a:lnTo>
                  <a:pt x="2973" y="3545"/>
                </a:lnTo>
                <a:lnTo>
                  <a:pt x="3240" y="2363"/>
                </a:lnTo>
                <a:lnTo>
                  <a:pt x="2058" y="2363"/>
                </a:lnTo>
                <a:lnTo>
                  <a:pt x="2058" y="1487"/>
                </a:lnTo>
                <a:lnTo>
                  <a:pt x="2058" y="1487"/>
                </a:lnTo>
                <a:lnTo>
                  <a:pt x="2097" y="1372"/>
                </a:lnTo>
                <a:lnTo>
                  <a:pt x="2173" y="1258"/>
                </a:lnTo>
                <a:lnTo>
                  <a:pt x="2249" y="1220"/>
                </a:lnTo>
                <a:lnTo>
                  <a:pt x="2363" y="1182"/>
                </a:lnTo>
                <a:lnTo>
                  <a:pt x="3240" y="1182"/>
                </a:lnTo>
                <a:lnTo>
                  <a:pt x="324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55"/>
          <p:cNvGrpSpPr/>
          <p:nvPr/>
        </p:nvGrpSpPr>
        <p:grpSpPr>
          <a:xfrm>
            <a:off x="1882438" y="2605922"/>
            <a:ext cx="151218" cy="151218"/>
            <a:chOff x="2162675" y="2579275"/>
            <a:chExt cx="132450" cy="132450"/>
          </a:xfrm>
        </p:grpSpPr>
        <p:sp>
          <p:nvSpPr>
            <p:cNvPr id="1609" name="Google Shape;1609;p55"/>
            <p:cNvSpPr/>
            <p:nvPr/>
          </p:nvSpPr>
          <p:spPr>
            <a:xfrm>
              <a:off x="2162675" y="2579275"/>
              <a:ext cx="132450" cy="110550"/>
            </a:xfrm>
            <a:custGeom>
              <a:rect b="b" l="l" r="r" t="t"/>
              <a:pathLst>
                <a:path extrusionOk="0" fill="none" h="4422" w="5298">
                  <a:moveTo>
                    <a:pt x="1" y="4421"/>
                  </a:moveTo>
                  <a:lnTo>
                    <a:pt x="1" y="2630"/>
                  </a:lnTo>
                  <a:lnTo>
                    <a:pt x="1" y="2630"/>
                  </a:lnTo>
                  <a:lnTo>
                    <a:pt x="39" y="2363"/>
                  </a:lnTo>
                  <a:lnTo>
                    <a:pt x="77" y="2096"/>
                  </a:lnTo>
                  <a:lnTo>
                    <a:pt x="115" y="1868"/>
                  </a:lnTo>
                  <a:lnTo>
                    <a:pt x="229" y="1601"/>
                  </a:lnTo>
                  <a:lnTo>
                    <a:pt x="344" y="1372"/>
                  </a:lnTo>
                  <a:lnTo>
                    <a:pt x="458" y="1182"/>
                  </a:lnTo>
                  <a:lnTo>
                    <a:pt x="610" y="953"/>
                  </a:lnTo>
                  <a:lnTo>
                    <a:pt x="801" y="763"/>
                  </a:lnTo>
                  <a:lnTo>
                    <a:pt x="991" y="610"/>
                  </a:lnTo>
                  <a:lnTo>
                    <a:pt x="1182" y="458"/>
                  </a:lnTo>
                  <a:lnTo>
                    <a:pt x="1411" y="305"/>
                  </a:lnTo>
                  <a:lnTo>
                    <a:pt x="1639" y="191"/>
                  </a:lnTo>
                  <a:lnTo>
                    <a:pt x="1868" y="115"/>
                  </a:lnTo>
                  <a:lnTo>
                    <a:pt x="2135" y="39"/>
                  </a:lnTo>
                  <a:lnTo>
                    <a:pt x="2401" y="0"/>
                  </a:lnTo>
                  <a:lnTo>
                    <a:pt x="2668" y="0"/>
                  </a:lnTo>
                  <a:lnTo>
                    <a:pt x="2668" y="0"/>
                  </a:lnTo>
                  <a:lnTo>
                    <a:pt x="2935" y="0"/>
                  </a:lnTo>
                  <a:lnTo>
                    <a:pt x="3202" y="39"/>
                  </a:lnTo>
                  <a:lnTo>
                    <a:pt x="3469" y="115"/>
                  </a:lnTo>
                  <a:lnTo>
                    <a:pt x="3697" y="191"/>
                  </a:lnTo>
                  <a:lnTo>
                    <a:pt x="3926" y="305"/>
                  </a:lnTo>
                  <a:lnTo>
                    <a:pt x="4155" y="458"/>
                  </a:lnTo>
                  <a:lnTo>
                    <a:pt x="4345" y="610"/>
                  </a:lnTo>
                  <a:lnTo>
                    <a:pt x="4536" y="763"/>
                  </a:lnTo>
                  <a:lnTo>
                    <a:pt x="4726" y="953"/>
                  </a:lnTo>
                  <a:lnTo>
                    <a:pt x="4879" y="1182"/>
                  </a:lnTo>
                  <a:lnTo>
                    <a:pt x="4993" y="1372"/>
                  </a:lnTo>
                  <a:lnTo>
                    <a:pt x="5107" y="1601"/>
                  </a:lnTo>
                  <a:lnTo>
                    <a:pt x="5184" y="1868"/>
                  </a:lnTo>
                  <a:lnTo>
                    <a:pt x="5260" y="2096"/>
                  </a:lnTo>
                  <a:lnTo>
                    <a:pt x="5298" y="2363"/>
                  </a:lnTo>
                  <a:lnTo>
                    <a:pt x="5298" y="2630"/>
                  </a:lnTo>
                  <a:lnTo>
                    <a:pt x="5298" y="442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2162675" y="2660250"/>
              <a:ext cx="132450" cy="51475"/>
            </a:xfrm>
            <a:custGeom>
              <a:rect b="b" l="l" r="r" t="t"/>
              <a:pathLst>
                <a:path extrusionOk="0" fill="none" h="2059" w="5298">
                  <a:moveTo>
                    <a:pt x="5298" y="1487"/>
                  </a:moveTo>
                  <a:lnTo>
                    <a:pt x="5298" y="1487"/>
                  </a:lnTo>
                  <a:lnTo>
                    <a:pt x="5298" y="1601"/>
                  </a:lnTo>
                  <a:lnTo>
                    <a:pt x="5260" y="1716"/>
                  </a:lnTo>
                  <a:lnTo>
                    <a:pt x="5145" y="1868"/>
                  </a:lnTo>
                  <a:lnTo>
                    <a:pt x="4955" y="2021"/>
                  </a:lnTo>
                  <a:lnTo>
                    <a:pt x="4841" y="2059"/>
                  </a:lnTo>
                  <a:lnTo>
                    <a:pt x="4726" y="2059"/>
                  </a:lnTo>
                  <a:lnTo>
                    <a:pt x="4421" y="2059"/>
                  </a:lnTo>
                  <a:lnTo>
                    <a:pt x="4421" y="2059"/>
                  </a:lnTo>
                  <a:lnTo>
                    <a:pt x="4307" y="2059"/>
                  </a:lnTo>
                  <a:lnTo>
                    <a:pt x="4193" y="2021"/>
                  </a:lnTo>
                  <a:lnTo>
                    <a:pt x="4002" y="1868"/>
                  </a:lnTo>
                  <a:lnTo>
                    <a:pt x="3888" y="1716"/>
                  </a:lnTo>
                  <a:lnTo>
                    <a:pt x="3850" y="1601"/>
                  </a:lnTo>
                  <a:lnTo>
                    <a:pt x="3850" y="1487"/>
                  </a:lnTo>
                  <a:lnTo>
                    <a:pt x="3850" y="572"/>
                  </a:lnTo>
                  <a:lnTo>
                    <a:pt x="3850" y="572"/>
                  </a:lnTo>
                  <a:lnTo>
                    <a:pt x="3850" y="458"/>
                  </a:lnTo>
                  <a:lnTo>
                    <a:pt x="3888" y="344"/>
                  </a:lnTo>
                  <a:lnTo>
                    <a:pt x="4002" y="153"/>
                  </a:lnTo>
                  <a:lnTo>
                    <a:pt x="4193" y="39"/>
                  </a:lnTo>
                  <a:lnTo>
                    <a:pt x="4307" y="1"/>
                  </a:lnTo>
                  <a:lnTo>
                    <a:pt x="4421" y="1"/>
                  </a:lnTo>
                  <a:lnTo>
                    <a:pt x="5298" y="1"/>
                  </a:lnTo>
                  <a:lnTo>
                    <a:pt x="5298" y="1487"/>
                  </a:lnTo>
                  <a:close/>
                  <a:moveTo>
                    <a:pt x="1" y="1487"/>
                  </a:moveTo>
                  <a:lnTo>
                    <a:pt x="1" y="1487"/>
                  </a:lnTo>
                  <a:lnTo>
                    <a:pt x="39" y="1601"/>
                  </a:lnTo>
                  <a:lnTo>
                    <a:pt x="77" y="1716"/>
                  </a:lnTo>
                  <a:lnTo>
                    <a:pt x="191" y="1868"/>
                  </a:lnTo>
                  <a:lnTo>
                    <a:pt x="382" y="2021"/>
                  </a:lnTo>
                  <a:lnTo>
                    <a:pt x="496" y="2059"/>
                  </a:lnTo>
                  <a:lnTo>
                    <a:pt x="610" y="2059"/>
                  </a:lnTo>
                  <a:lnTo>
                    <a:pt x="915" y="2059"/>
                  </a:lnTo>
                  <a:lnTo>
                    <a:pt x="915" y="2059"/>
                  </a:lnTo>
                  <a:lnTo>
                    <a:pt x="1030" y="2059"/>
                  </a:lnTo>
                  <a:lnTo>
                    <a:pt x="1144" y="2021"/>
                  </a:lnTo>
                  <a:lnTo>
                    <a:pt x="1296" y="1868"/>
                  </a:lnTo>
                  <a:lnTo>
                    <a:pt x="1449" y="1716"/>
                  </a:lnTo>
                  <a:lnTo>
                    <a:pt x="1487" y="1601"/>
                  </a:lnTo>
                  <a:lnTo>
                    <a:pt x="1487" y="1487"/>
                  </a:lnTo>
                  <a:lnTo>
                    <a:pt x="1487" y="572"/>
                  </a:lnTo>
                  <a:lnTo>
                    <a:pt x="1487" y="572"/>
                  </a:lnTo>
                  <a:lnTo>
                    <a:pt x="1487" y="458"/>
                  </a:lnTo>
                  <a:lnTo>
                    <a:pt x="1449" y="344"/>
                  </a:lnTo>
                  <a:lnTo>
                    <a:pt x="1296" y="153"/>
                  </a:lnTo>
                  <a:lnTo>
                    <a:pt x="1144" y="39"/>
                  </a:lnTo>
                  <a:lnTo>
                    <a:pt x="1030" y="1"/>
                  </a:lnTo>
                  <a:lnTo>
                    <a:pt x="915" y="1"/>
                  </a:lnTo>
                  <a:lnTo>
                    <a:pt x="1" y="1"/>
                  </a:lnTo>
                  <a:lnTo>
                    <a:pt x="1" y="1487"/>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5"/>
          <p:cNvGrpSpPr/>
          <p:nvPr/>
        </p:nvGrpSpPr>
        <p:grpSpPr>
          <a:xfrm>
            <a:off x="1874817" y="3002977"/>
            <a:ext cx="167544" cy="133807"/>
            <a:chOff x="2156000" y="3003250"/>
            <a:chExt cx="146750" cy="117200"/>
          </a:xfrm>
        </p:grpSpPr>
        <p:sp>
          <p:nvSpPr>
            <p:cNvPr id="1612" name="Google Shape;1612;p55"/>
            <p:cNvSpPr/>
            <p:nvPr/>
          </p:nvSpPr>
          <p:spPr>
            <a:xfrm>
              <a:off x="2156000" y="3003250"/>
              <a:ext cx="146750" cy="117200"/>
            </a:xfrm>
            <a:custGeom>
              <a:rect b="b" l="l" r="r" t="t"/>
              <a:pathLst>
                <a:path extrusionOk="0" fill="none" h="4688" w="5870">
                  <a:moveTo>
                    <a:pt x="572" y="0"/>
                  </a:moveTo>
                  <a:lnTo>
                    <a:pt x="5298" y="0"/>
                  </a:lnTo>
                  <a:lnTo>
                    <a:pt x="5298" y="0"/>
                  </a:lnTo>
                  <a:lnTo>
                    <a:pt x="5412" y="0"/>
                  </a:lnTo>
                  <a:lnTo>
                    <a:pt x="5527" y="38"/>
                  </a:lnTo>
                  <a:lnTo>
                    <a:pt x="5717" y="153"/>
                  </a:lnTo>
                  <a:lnTo>
                    <a:pt x="5832" y="343"/>
                  </a:lnTo>
                  <a:lnTo>
                    <a:pt x="5870" y="458"/>
                  </a:lnTo>
                  <a:lnTo>
                    <a:pt x="5870" y="572"/>
                  </a:lnTo>
                  <a:lnTo>
                    <a:pt x="5870" y="4116"/>
                  </a:lnTo>
                  <a:lnTo>
                    <a:pt x="5870" y="4116"/>
                  </a:lnTo>
                  <a:lnTo>
                    <a:pt x="5870" y="4231"/>
                  </a:lnTo>
                  <a:lnTo>
                    <a:pt x="5832" y="4345"/>
                  </a:lnTo>
                  <a:lnTo>
                    <a:pt x="5717" y="4535"/>
                  </a:lnTo>
                  <a:lnTo>
                    <a:pt x="5527" y="4650"/>
                  </a:lnTo>
                  <a:lnTo>
                    <a:pt x="5412" y="4688"/>
                  </a:lnTo>
                  <a:lnTo>
                    <a:pt x="5298" y="4688"/>
                  </a:lnTo>
                  <a:lnTo>
                    <a:pt x="572" y="4688"/>
                  </a:lnTo>
                  <a:lnTo>
                    <a:pt x="572" y="4688"/>
                  </a:lnTo>
                  <a:lnTo>
                    <a:pt x="458" y="4688"/>
                  </a:lnTo>
                  <a:lnTo>
                    <a:pt x="344" y="4650"/>
                  </a:lnTo>
                  <a:lnTo>
                    <a:pt x="153" y="4535"/>
                  </a:lnTo>
                  <a:lnTo>
                    <a:pt x="39" y="4345"/>
                  </a:lnTo>
                  <a:lnTo>
                    <a:pt x="1" y="4231"/>
                  </a:lnTo>
                  <a:lnTo>
                    <a:pt x="1" y="4116"/>
                  </a:lnTo>
                  <a:lnTo>
                    <a:pt x="1" y="572"/>
                  </a:lnTo>
                  <a:lnTo>
                    <a:pt x="1" y="572"/>
                  </a:lnTo>
                  <a:lnTo>
                    <a:pt x="1" y="458"/>
                  </a:lnTo>
                  <a:lnTo>
                    <a:pt x="39" y="343"/>
                  </a:lnTo>
                  <a:lnTo>
                    <a:pt x="153" y="153"/>
                  </a:lnTo>
                  <a:lnTo>
                    <a:pt x="344" y="38"/>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2156000" y="3014675"/>
              <a:ext cx="146750" cy="51475"/>
            </a:xfrm>
            <a:custGeom>
              <a:rect b="b" l="l" r="r" t="t"/>
              <a:pathLst>
                <a:path extrusionOk="0" fill="none" h="2059" w="5870">
                  <a:moveTo>
                    <a:pt x="5870" y="1"/>
                  </a:moveTo>
                  <a:lnTo>
                    <a:pt x="2935" y="2059"/>
                  </a:ln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55"/>
          <p:cNvSpPr/>
          <p:nvPr/>
        </p:nvSpPr>
        <p:spPr>
          <a:xfrm>
            <a:off x="1877013" y="3380464"/>
            <a:ext cx="163206" cy="172968"/>
          </a:xfrm>
          <a:custGeom>
            <a:rect b="b" l="l" r="r" t="t"/>
            <a:pathLst>
              <a:path extrusionOk="0" fill="none" h="6060" w="5718">
                <a:moveTo>
                  <a:pt x="5718" y="2859"/>
                </a:moveTo>
                <a:lnTo>
                  <a:pt x="3012" y="5564"/>
                </a:lnTo>
                <a:lnTo>
                  <a:pt x="3012" y="5564"/>
                </a:lnTo>
                <a:lnTo>
                  <a:pt x="2745" y="5793"/>
                </a:lnTo>
                <a:lnTo>
                  <a:pt x="2440" y="5945"/>
                </a:lnTo>
                <a:lnTo>
                  <a:pt x="2097" y="6022"/>
                </a:lnTo>
                <a:lnTo>
                  <a:pt x="1754" y="6060"/>
                </a:lnTo>
                <a:lnTo>
                  <a:pt x="1411" y="6022"/>
                </a:lnTo>
                <a:lnTo>
                  <a:pt x="1106" y="5945"/>
                </a:lnTo>
                <a:lnTo>
                  <a:pt x="801" y="5793"/>
                </a:lnTo>
                <a:lnTo>
                  <a:pt x="496" y="5564"/>
                </a:lnTo>
                <a:lnTo>
                  <a:pt x="496" y="5564"/>
                </a:lnTo>
                <a:lnTo>
                  <a:pt x="268" y="5259"/>
                </a:lnTo>
                <a:lnTo>
                  <a:pt x="115" y="4955"/>
                </a:lnTo>
                <a:lnTo>
                  <a:pt x="39" y="4650"/>
                </a:lnTo>
                <a:lnTo>
                  <a:pt x="1" y="4307"/>
                </a:lnTo>
                <a:lnTo>
                  <a:pt x="39" y="3964"/>
                </a:lnTo>
                <a:lnTo>
                  <a:pt x="115" y="3621"/>
                </a:lnTo>
                <a:lnTo>
                  <a:pt x="268" y="3316"/>
                </a:lnTo>
                <a:lnTo>
                  <a:pt x="496" y="3049"/>
                </a:lnTo>
                <a:lnTo>
                  <a:pt x="3202" y="343"/>
                </a:lnTo>
                <a:lnTo>
                  <a:pt x="3202" y="343"/>
                </a:lnTo>
                <a:lnTo>
                  <a:pt x="3393" y="191"/>
                </a:lnTo>
                <a:lnTo>
                  <a:pt x="3621" y="77"/>
                </a:lnTo>
                <a:lnTo>
                  <a:pt x="3812" y="0"/>
                </a:lnTo>
                <a:lnTo>
                  <a:pt x="4041" y="0"/>
                </a:lnTo>
                <a:lnTo>
                  <a:pt x="4269" y="0"/>
                </a:lnTo>
                <a:lnTo>
                  <a:pt x="4498" y="77"/>
                </a:lnTo>
                <a:lnTo>
                  <a:pt x="4689" y="191"/>
                </a:lnTo>
                <a:lnTo>
                  <a:pt x="4879" y="343"/>
                </a:lnTo>
                <a:lnTo>
                  <a:pt x="4879" y="343"/>
                </a:lnTo>
                <a:lnTo>
                  <a:pt x="5032" y="534"/>
                </a:lnTo>
                <a:lnTo>
                  <a:pt x="5146" y="724"/>
                </a:lnTo>
                <a:lnTo>
                  <a:pt x="5222" y="953"/>
                </a:lnTo>
                <a:lnTo>
                  <a:pt x="5222" y="1182"/>
                </a:lnTo>
                <a:lnTo>
                  <a:pt x="5222" y="1410"/>
                </a:lnTo>
                <a:lnTo>
                  <a:pt x="5146" y="1601"/>
                </a:lnTo>
                <a:lnTo>
                  <a:pt x="5032" y="1830"/>
                </a:lnTo>
                <a:lnTo>
                  <a:pt x="4879" y="2020"/>
                </a:lnTo>
                <a:lnTo>
                  <a:pt x="2173" y="4726"/>
                </a:lnTo>
                <a:lnTo>
                  <a:pt x="2173" y="4726"/>
                </a:lnTo>
                <a:lnTo>
                  <a:pt x="2097" y="4802"/>
                </a:lnTo>
                <a:lnTo>
                  <a:pt x="1983" y="4840"/>
                </a:lnTo>
                <a:lnTo>
                  <a:pt x="1754" y="4878"/>
                </a:lnTo>
                <a:lnTo>
                  <a:pt x="1525" y="4840"/>
                </a:lnTo>
                <a:lnTo>
                  <a:pt x="1449" y="4802"/>
                </a:lnTo>
                <a:lnTo>
                  <a:pt x="1335" y="4726"/>
                </a:lnTo>
                <a:lnTo>
                  <a:pt x="1335" y="4726"/>
                </a:lnTo>
                <a:lnTo>
                  <a:pt x="1259" y="4612"/>
                </a:lnTo>
                <a:lnTo>
                  <a:pt x="1221" y="4535"/>
                </a:lnTo>
                <a:lnTo>
                  <a:pt x="1182" y="4307"/>
                </a:lnTo>
                <a:lnTo>
                  <a:pt x="1221" y="4078"/>
                </a:lnTo>
                <a:lnTo>
                  <a:pt x="1259" y="3964"/>
                </a:lnTo>
                <a:lnTo>
                  <a:pt x="1335" y="3888"/>
                </a:lnTo>
                <a:lnTo>
                  <a:pt x="3850" y="137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55"/>
          <p:cNvGrpSpPr/>
          <p:nvPr/>
        </p:nvGrpSpPr>
        <p:grpSpPr>
          <a:xfrm>
            <a:off x="1882438" y="3779674"/>
            <a:ext cx="151218" cy="168629"/>
            <a:chOff x="2162675" y="3835950"/>
            <a:chExt cx="132450" cy="147700"/>
          </a:xfrm>
        </p:grpSpPr>
        <p:sp>
          <p:nvSpPr>
            <p:cNvPr id="1616" name="Google Shape;1616;p55"/>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2204600" y="3920750"/>
              <a:ext cx="49575" cy="29550"/>
            </a:xfrm>
            <a:custGeom>
              <a:rect b="b" l="l" r="r" t="t"/>
              <a:pathLst>
                <a:path extrusionOk="0" fill="none" h="1182" w="1983">
                  <a:moveTo>
                    <a:pt x="0" y="0"/>
                  </a:moveTo>
                  <a:lnTo>
                    <a:pt x="1982"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2204600" y="3869300"/>
              <a:ext cx="49575" cy="29550"/>
            </a:xfrm>
            <a:custGeom>
              <a:rect b="b" l="l" r="r" t="t"/>
              <a:pathLst>
                <a:path extrusionOk="0" fill="none" h="1182" w="1983">
                  <a:moveTo>
                    <a:pt x="1982" y="0"/>
                  </a:moveTo>
                  <a:lnTo>
                    <a:pt x="0"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55"/>
          <p:cNvGrpSpPr/>
          <p:nvPr/>
        </p:nvGrpSpPr>
        <p:grpSpPr>
          <a:xfrm>
            <a:off x="1875902" y="4176729"/>
            <a:ext cx="165375" cy="168629"/>
            <a:chOff x="2156950" y="4259925"/>
            <a:chExt cx="144850" cy="147700"/>
          </a:xfrm>
        </p:grpSpPr>
        <p:sp>
          <p:nvSpPr>
            <p:cNvPr id="1622" name="Google Shape;1622;p55"/>
            <p:cNvSpPr/>
            <p:nvPr/>
          </p:nvSpPr>
          <p:spPr>
            <a:xfrm>
              <a:off x="2156950" y="4259925"/>
              <a:ext cx="107700" cy="147700"/>
            </a:xfrm>
            <a:custGeom>
              <a:rect b="b" l="l" r="r" t="t"/>
              <a:pathLst>
                <a:path extrusionOk="0" fill="none" h="5908" w="4308">
                  <a:moveTo>
                    <a:pt x="2249" y="3849"/>
                  </a:moveTo>
                  <a:lnTo>
                    <a:pt x="2249" y="4993"/>
                  </a:lnTo>
                  <a:lnTo>
                    <a:pt x="2249" y="4993"/>
                  </a:lnTo>
                  <a:lnTo>
                    <a:pt x="2287" y="5183"/>
                  </a:lnTo>
                  <a:lnTo>
                    <a:pt x="2326" y="5336"/>
                  </a:lnTo>
                  <a:lnTo>
                    <a:pt x="2402" y="5488"/>
                  </a:lnTo>
                  <a:lnTo>
                    <a:pt x="2516" y="5641"/>
                  </a:lnTo>
                  <a:lnTo>
                    <a:pt x="2630" y="5755"/>
                  </a:lnTo>
                  <a:lnTo>
                    <a:pt x="2783" y="5831"/>
                  </a:lnTo>
                  <a:lnTo>
                    <a:pt x="2973" y="5869"/>
                  </a:lnTo>
                  <a:lnTo>
                    <a:pt x="3126" y="5907"/>
                  </a:lnTo>
                  <a:lnTo>
                    <a:pt x="4307" y="3240"/>
                  </a:lnTo>
                  <a:lnTo>
                    <a:pt x="4307" y="0"/>
                  </a:lnTo>
                  <a:lnTo>
                    <a:pt x="992" y="0"/>
                  </a:lnTo>
                  <a:lnTo>
                    <a:pt x="992" y="0"/>
                  </a:lnTo>
                  <a:lnTo>
                    <a:pt x="801" y="38"/>
                  </a:lnTo>
                  <a:lnTo>
                    <a:pt x="611" y="153"/>
                  </a:lnTo>
                  <a:lnTo>
                    <a:pt x="496" y="305"/>
                  </a:lnTo>
                  <a:lnTo>
                    <a:pt x="420" y="496"/>
                  </a:lnTo>
                  <a:lnTo>
                    <a:pt x="1" y="3164"/>
                  </a:lnTo>
                  <a:lnTo>
                    <a:pt x="1" y="3164"/>
                  </a:lnTo>
                  <a:lnTo>
                    <a:pt x="1" y="3278"/>
                  </a:lnTo>
                  <a:lnTo>
                    <a:pt x="1" y="3392"/>
                  </a:lnTo>
                  <a:lnTo>
                    <a:pt x="115" y="3583"/>
                  </a:lnTo>
                  <a:lnTo>
                    <a:pt x="268" y="3735"/>
                  </a:lnTo>
                  <a:lnTo>
                    <a:pt x="382" y="3811"/>
                  </a:lnTo>
                  <a:lnTo>
                    <a:pt x="496" y="3811"/>
                  </a:lnTo>
                  <a:lnTo>
                    <a:pt x="496" y="3811"/>
                  </a:lnTo>
                  <a:lnTo>
                    <a:pt x="573" y="3849"/>
                  </a:lnTo>
                  <a:lnTo>
                    <a:pt x="2249" y="384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2264625" y="4259925"/>
              <a:ext cx="37175" cy="81000"/>
            </a:xfrm>
            <a:custGeom>
              <a:rect b="b" l="l" r="r" t="t"/>
              <a:pathLst>
                <a:path extrusionOk="0" fill="none" h="3240" w="1487">
                  <a:moveTo>
                    <a:pt x="0" y="0"/>
                  </a:moveTo>
                  <a:lnTo>
                    <a:pt x="801" y="0"/>
                  </a:lnTo>
                  <a:lnTo>
                    <a:pt x="801" y="0"/>
                  </a:lnTo>
                  <a:lnTo>
                    <a:pt x="915" y="0"/>
                  </a:lnTo>
                  <a:lnTo>
                    <a:pt x="1029" y="38"/>
                  </a:lnTo>
                  <a:lnTo>
                    <a:pt x="1258" y="153"/>
                  </a:lnTo>
                  <a:lnTo>
                    <a:pt x="1410" y="343"/>
                  </a:lnTo>
                  <a:lnTo>
                    <a:pt x="1449" y="458"/>
                  </a:lnTo>
                  <a:lnTo>
                    <a:pt x="1487" y="610"/>
                  </a:lnTo>
                  <a:lnTo>
                    <a:pt x="1487" y="2668"/>
                  </a:lnTo>
                  <a:lnTo>
                    <a:pt x="1487" y="2668"/>
                  </a:lnTo>
                  <a:lnTo>
                    <a:pt x="1449" y="2782"/>
                  </a:lnTo>
                  <a:lnTo>
                    <a:pt x="1410" y="2897"/>
                  </a:lnTo>
                  <a:lnTo>
                    <a:pt x="1258" y="3087"/>
                  </a:lnTo>
                  <a:lnTo>
                    <a:pt x="1029" y="3202"/>
                  </a:lnTo>
                  <a:lnTo>
                    <a:pt x="915" y="3240"/>
                  </a:lnTo>
                  <a:lnTo>
                    <a:pt x="801" y="3240"/>
                  </a:lnTo>
                  <a:lnTo>
                    <a:pt x="0" y="324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5"/>
          <p:cNvGrpSpPr/>
          <p:nvPr/>
        </p:nvGrpSpPr>
        <p:grpSpPr>
          <a:xfrm>
            <a:off x="1866112" y="4598786"/>
            <a:ext cx="184955" cy="117509"/>
            <a:chOff x="2148375" y="4705800"/>
            <a:chExt cx="162000" cy="102925"/>
          </a:xfrm>
        </p:grpSpPr>
        <p:sp>
          <p:nvSpPr>
            <p:cNvPr id="1625" name="Google Shape;1625;p55"/>
            <p:cNvSpPr/>
            <p:nvPr/>
          </p:nvSpPr>
          <p:spPr>
            <a:xfrm>
              <a:off x="2258900" y="4721050"/>
              <a:ext cx="51475" cy="73400"/>
            </a:xfrm>
            <a:custGeom>
              <a:rect b="b" l="l" r="r" t="t"/>
              <a:pathLst>
                <a:path extrusionOk="0" fill="none" h="2936" w="2059">
                  <a:moveTo>
                    <a:pt x="2059" y="1"/>
                  </a:moveTo>
                  <a:lnTo>
                    <a:pt x="1" y="1449"/>
                  </a:lnTo>
                  <a:lnTo>
                    <a:pt x="2059" y="2935"/>
                  </a:lnTo>
                  <a:lnTo>
                    <a:pt x="2059"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2148375" y="4705800"/>
              <a:ext cx="110550" cy="102925"/>
            </a:xfrm>
            <a:custGeom>
              <a:rect b="b" l="l" r="r" t="t"/>
              <a:pathLst>
                <a:path extrusionOk="0" fill="none" h="4117" w="4422">
                  <a:moveTo>
                    <a:pt x="573" y="1"/>
                  </a:moveTo>
                  <a:lnTo>
                    <a:pt x="3812" y="1"/>
                  </a:lnTo>
                  <a:lnTo>
                    <a:pt x="3812" y="1"/>
                  </a:lnTo>
                  <a:lnTo>
                    <a:pt x="3926" y="1"/>
                  </a:lnTo>
                  <a:lnTo>
                    <a:pt x="4041" y="39"/>
                  </a:lnTo>
                  <a:lnTo>
                    <a:pt x="4231" y="191"/>
                  </a:lnTo>
                  <a:lnTo>
                    <a:pt x="4384" y="382"/>
                  </a:lnTo>
                  <a:lnTo>
                    <a:pt x="4384" y="458"/>
                  </a:lnTo>
                  <a:lnTo>
                    <a:pt x="4422" y="611"/>
                  </a:lnTo>
                  <a:lnTo>
                    <a:pt x="4422" y="3545"/>
                  </a:lnTo>
                  <a:lnTo>
                    <a:pt x="4422" y="3545"/>
                  </a:lnTo>
                  <a:lnTo>
                    <a:pt x="4384" y="3659"/>
                  </a:lnTo>
                  <a:lnTo>
                    <a:pt x="4384" y="3774"/>
                  </a:lnTo>
                  <a:lnTo>
                    <a:pt x="4231" y="3964"/>
                  </a:lnTo>
                  <a:lnTo>
                    <a:pt x="4041" y="4079"/>
                  </a:lnTo>
                  <a:lnTo>
                    <a:pt x="3926" y="4117"/>
                  </a:lnTo>
                  <a:lnTo>
                    <a:pt x="3812" y="4117"/>
                  </a:lnTo>
                  <a:lnTo>
                    <a:pt x="573" y="4117"/>
                  </a:lnTo>
                  <a:lnTo>
                    <a:pt x="573" y="4117"/>
                  </a:lnTo>
                  <a:lnTo>
                    <a:pt x="458" y="4117"/>
                  </a:lnTo>
                  <a:lnTo>
                    <a:pt x="344" y="4079"/>
                  </a:lnTo>
                  <a:lnTo>
                    <a:pt x="153" y="3964"/>
                  </a:lnTo>
                  <a:lnTo>
                    <a:pt x="39" y="3774"/>
                  </a:lnTo>
                  <a:lnTo>
                    <a:pt x="1" y="3659"/>
                  </a:lnTo>
                  <a:lnTo>
                    <a:pt x="1" y="3545"/>
                  </a:lnTo>
                  <a:lnTo>
                    <a:pt x="1" y="611"/>
                  </a:lnTo>
                  <a:lnTo>
                    <a:pt x="1" y="611"/>
                  </a:lnTo>
                  <a:lnTo>
                    <a:pt x="1" y="458"/>
                  </a:lnTo>
                  <a:lnTo>
                    <a:pt x="39" y="382"/>
                  </a:lnTo>
                  <a:lnTo>
                    <a:pt x="153" y="191"/>
                  </a:lnTo>
                  <a:lnTo>
                    <a:pt x="344" y="39"/>
                  </a:lnTo>
                  <a:lnTo>
                    <a:pt x="458" y="1"/>
                  </a:lnTo>
                  <a:lnTo>
                    <a:pt x="573" y="1"/>
                  </a:lnTo>
                  <a:lnTo>
                    <a:pt x="573"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55"/>
          <p:cNvGrpSpPr/>
          <p:nvPr/>
        </p:nvGrpSpPr>
        <p:grpSpPr>
          <a:xfrm>
            <a:off x="2339380" y="1017704"/>
            <a:ext cx="167544" cy="168629"/>
            <a:chOff x="2785775" y="883375"/>
            <a:chExt cx="146750" cy="147700"/>
          </a:xfrm>
        </p:grpSpPr>
        <p:sp>
          <p:nvSpPr>
            <p:cNvPr id="1628" name="Google Shape;1628;p55"/>
            <p:cNvSpPr/>
            <p:nvPr/>
          </p:nvSpPr>
          <p:spPr>
            <a:xfrm>
              <a:off x="2829600" y="928150"/>
              <a:ext cx="58150" cy="59100"/>
            </a:xfrm>
            <a:custGeom>
              <a:rect b="b" l="l" r="r" t="t"/>
              <a:pathLst>
                <a:path extrusionOk="0" fill="none" h="2364" w="2326">
                  <a:moveTo>
                    <a:pt x="1182" y="1"/>
                  </a:moveTo>
                  <a:lnTo>
                    <a:pt x="1182" y="1"/>
                  </a:lnTo>
                  <a:lnTo>
                    <a:pt x="1411" y="1"/>
                  </a:lnTo>
                  <a:lnTo>
                    <a:pt x="1639" y="77"/>
                  </a:lnTo>
                  <a:lnTo>
                    <a:pt x="1830" y="191"/>
                  </a:lnTo>
                  <a:lnTo>
                    <a:pt x="1982" y="344"/>
                  </a:lnTo>
                  <a:lnTo>
                    <a:pt x="2135" y="496"/>
                  </a:lnTo>
                  <a:lnTo>
                    <a:pt x="2249" y="725"/>
                  </a:lnTo>
                  <a:lnTo>
                    <a:pt x="2325" y="915"/>
                  </a:lnTo>
                  <a:lnTo>
                    <a:pt x="2325" y="1182"/>
                  </a:lnTo>
                  <a:lnTo>
                    <a:pt x="2325" y="1182"/>
                  </a:lnTo>
                  <a:lnTo>
                    <a:pt x="2325" y="1411"/>
                  </a:lnTo>
                  <a:lnTo>
                    <a:pt x="2249" y="1640"/>
                  </a:lnTo>
                  <a:lnTo>
                    <a:pt x="2135" y="1830"/>
                  </a:lnTo>
                  <a:lnTo>
                    <a:pt x="1982" y="1983"/>
                  </a:lnTo>
                  <a:lnTo>
                    <a:pt x="1830" y="2135"/>
                  </a:lnTo>
                  <a:lnTo>
                    <a:pt x="1639" y="2249"/>
                  </a:lnTo>
                  <a:lnTo>
                    <a:pt x="1411" y="2326"/>
                  </a:lnTo>
                  <a:lnTo>
                    <a:pt x="1182" y="2364"/>
                  </a:lnTo>
                  <a:lnTo>
                    <a:pt x="1182" y="2364"/>
                  </a:lnTo>
                  <a:lnTo>
                    <a:pt x="915" y="2326"/>
                  </a:lnTo>
                  <a:lnTo>
                    <a:pt x="725" y="2249"/>
                  </a:lnTo>
                  <a:lnTo>
                    <a:pt x="496" y="2135"/>
                  </a:lnTo>
                  <a:lnTo>
                    <a:pt x="344" y="1983"/>
                  </a:lnTo>
                  <a:lnTo>
                    <a:pt x="191" y="1830"/>
                  </a:lnTo>
                  <a:lnTo>
                    <a:pt x="77" y="1640"/>
                  </a:lnTo>
                  <a:lnTo>
                    <a:pt x="1" y="1411"/>
                  </a:lnTo>
                  <a:lnTo>
                    <a:pt x="1" y="1182"/>
                  </a:lnTo>
                  <a:lnTo>
                    <a:pt x="1" y="1182"/>
                  </a:lnTo>
                  <a:lnTo>
                    <a:pt x="1" y="915"/>
                  </a:lnTo>
                  <a:lnTo>
                    <a:pt x="77" y="725"/>
                  </a:lnTo>
                  <a:lnTo>
                    <a:pt x="191" y="496"/>
                  </a:lnTo>
                  <a:lnTo>
                    <a:pt x="344" y="344"/>
                  </a:lnTo>
                  <a:lnTo>
                    <a:pt x="496" y="191"/>
                  </a:lnTo>
                  <a:lnTo>
                    <a:pt x="725" y="77"/>
                  </a:lnTo>
                  <a:lnTo>
                    <a:pt x="915" y="1"/>
                  </a:lnTo>
                  <a:lnTo>
                    <a:pt x="1182" y="1"/>
                  </a:lnTo>
                  <a:lnTo>
                    <a:pt x="1182"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2785775" y="883375"/>
              <a:ext cx="146750" cy="147700"/>
            </a:xfrm>
            <a:custGeom>
              <a:rect b="b" l="l" r="r" t="t"/>
              <a:pathLst>
                <a:path extrusionOk="0" fill="none" h="5908" w="5870">
                  <a:moveTo>
                    <a:pt x="4116" y="1792"/>
                  </a:moveTo>
                  <a:lnTo>
                    <a:pt x="4116" y="3240"/>
                  </a:lnTo>
                  <a:lnTo>
                    <a:pt x="4116" y="3240"/>
                  </a:lnTo>
                  <a:lnTo>
                    <a:pt x="4155" y="3507"/>
                  </a:lnTo>
                  <a:lnTo>
                    <a:pt x="4269" y="3774"/>
                  </a:lnTo>
                  <a:lnTo>
                    <a:pt x="4459" y="3964"/>
                  </a:lnTo>
                  <a:lnTo>
                    <a:pt x="4574" y="4040"/>
                  </a:lnTo>
                  <a:lnTo>
                    <a:pt x="4726" y="4078"/>
                  </a:lnTo>
                  <a:lnTo>
                    <a:pt x="4726" y="4078"/>
                  </a:lnTo>
                  <a:lnTo>
                    <a:pt x="4917" y="4117"/>
                  </a:lnTo>
                  <a:lnTo>
                    <a:pt x="5145" y="4117"/>
                  </a:lnTo>
                  <a:lnTo>
                    <a:pt x="5336" y="4078"/>
                  </a:lnTo>
                  <a:lnTo>
                    <a:pt x="5527" y="3964"/>
                  </a:lnTo>
                  <a:lnTo>
                    <a:pt x="5679" y="3812"/>
                  </a:lnTo>
                  <a:lnTo>
                    <a:pt x="5793" y="3659"/>
                  </a:lnTo>
                  <a:lnTo>
                    <a:pt x="5870" y="3469"/>
                  </a:lnTo>
                  <a:lnTo>
                    <a:pt x="5870" y="3240"/>
                  </a:lnTo>
                  <a:lnTo>
                    <a:pt x="5870" y="3011"/>
                  </a:lnTo>
                  <a:lnTo>
                    <a:pt x="5870" y="3011"/>
                  </a:lnTo>
                  <a:lnTo>
                    <a:pt x="5831" y="2516"/>
                  </a:lnTo>
                  <a:lnTo>
                    <a:pt x="5717" y="2020"/>
                  </a:lnTo>
                  <a:lnTo>
                    <a:pt x="5527" y="1563"/>
                  </a:lnTo>
                  <a:lnTo>
                    <a:pt x="5260" y="1182"/>
                  </a:lnTo>
                  <a:lnTo>
                    <a:pt x="4955" y="801"/>
                  </a:lnTo>
                  <a:lnTo>
                    <a:pt x="4574" y="496"/>
                  </a:lnTo>
                  <a:lnTo>
                    <a:pt x="4155" y="267"/>
                  </a:lnTo>
                  <a:lnTo>
                    <a:pt x="3697" y="115"/>
                  </a:lnTo>
                  <a:lnTo>
                    <a:pt x="3697" y="115"/>
                  </a:lnTo>
                  <a:lnTo>
                    <a:pt x="3278" y="39"/>
                  </a:lnTo>
                  <a:lnTo>
                    <a:pt x="2859" y="1"/>
                  </a:lnTo>
                  <a:lnTo>
                    <a:pt x="2478" y="39"/>
                  </a:lnTo>
                  <a:lnTo>
                    <a:pt x="2097" y="115"/>
                  </a:lnTo>
                  <a:lnTo>
                    <a:pt x="1754" y="267"/>
                  </a:lnTo>
                  <a:lnTo>
                    <a:pt x="1411" y="420"/>
                  </a:lnTo>
                  <a:lnTo>
                    <a:pt x="1106" y="649"/>
                  </a:lnTo>
                  <a:lnTo>
                    <a:pt x="839" y="877"/>
                  </a:lnTo>
                  <a:lnTo>
                    <a:pt x="610" y="1182"/>
                  </a:lnTo>
                  <a:lnTo>
                    <a:pt x="382" y="1487"/>
                  </a:lnTo>
                  <a:lnTo>
                    <a:pt x="229" y="1830"/>
                  </a:lnTo>
                  <a:lnTo>
                    <a:pt x="77" y="2173"/>
                  </a:lnTo>
                  <a:lnTo>
                    <a:pt x="1" y="2554"/>
                  </a:lnTo>
                  <a:lnTo>
                    <a:pt x="1" y="2935"/>
                  </a:lnTo>
                  <a:lnTo>
                    <a:pt x="1" y="3354"/>
                  </a:lnTo>
                  <a:lnTo>
                    <a:pt x="77" y="3774"/>
                  </a:lnTo>
                  <a:lnTo>
                    <a:pt x="77" y="3774"/>
                  </a:lnTo>
                  <a:lnTo>
                    <a:pt x="191" y="4002"/>
                  </a:lnTo>
                  <a:lnTo>
                    <a:pt x="267" y="4269"/>
                  </a:lnTo>
                  <a:lnTo>
                    <a:pt x="382" y="4498"/>
                  </a:lnTo>
                  <a:lnTo>
                    <a:pt x="534" y="4688"/>
                  </a:lnTo>
                  <a:lnTo>
                    <a:pt x="687" y="4917"/>
                  </a:lnTo>
                  <a:lnTo>
                    <a:pt x="877" y="5107"/>
                  </a:lnTo>
                  <a:lnTo>
                    <a:pt x="1068" y="5260"/>
                  </a:lnTo>
                  <a:lnTo>
                    <a:pt x="1296" y="5412"/>
                  </a:lnTo>
                  <a:lnTo>
                    <a:pt x="1296" y="5412"/>
                  </a:lnTo>
                  <a:lnTo>
                    <a:pt x="1716" y="5641"/>
                  </a:lnTo>
                  <a:lnTo>
                    <a:pt x="2173" y="5793"/>
                  </a:lnTo>
                  <a:lnTo>
                    <a:pt x="2630" y="5870"/>
                  </a:lnTo>
                  <a:lnTo>
                    <a:pt x="3088" y="5908"/>
                  </a:lnTo>
                  <a:lnTo>
                    <a:pt x="3507" y="5831"/>
                  </a:lnTo>
                  <a:lnTo>
                    <a:pt x="3926" y="5717"/>
                  </a:lnTo>
                  <a:lnTo>
                    <a:pt x="4345" y="5527"/>
                  </a:lnTo>
                  <a:lnTo>
                    <a:pt x="4726" y="529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55"/>
          <p:cNvGrpSpPr/>
          <p:nvPr/>
        </p:nvGrpSpPr>
        <p:grpSpPr>
          <a:xfrm>
            <a:off x="2347001" y="1414759"/>
            <a:ext cx="151218" cy="168629"/>
            <a:chOff x="2792450" y="1307350"/>
            <a:chExt cx="132450" cy="147700"/>
          </a:xfrm>
        </p:grpSpPr>
        <p:sp>
          <p:nvSpPr>
            <p:cNvPr id="1631" name="Google Shape;1631;p55"/>
            <p:cNvSpPr/>
            <p:nvPr/>
          </p:nvSpPr>
          <p:spPr>
            <a:xfrm>
              <a:off x="2792450" y="1322600"/>
              <a:ext cx="132450" cy="132450"/>
            </a:xfrm>
            <a:custGeom>
              <a:rect b="b" l="l" r="r" t="t"/>
              <a:pathLst>
                <a:path extrusionOk="0" fill="none" h="5298" w="5298">
                  <a:moveTo>
                    <a:pt x="610" y="0"/>
                  </a:moveTo>
                  <a:lnTo>
                    <a:pt x="4726" y="0"/>
                  </a:lnTo>
                  <a:lnTo>
                    <a:pt x="4726" y="0"/>
                  </a:lnTo>
                  <a:lnTo>
                    <a:pt x="4840" y="0"/>
                  </a:lnTo>
                  <a:lnTo>
                    <a:pt x="4955" y="38"/>
                  </a:lnTo>
                  <a:lnTo>
                    <a:pt x="5145" y="153"/>
                  </a:lnTo>
                  <a:lnTo>
                    <a:pt x="5260" y="343"/>
                  </a:lnTo>
                  <a:lnTo>
                    <a:pt x="5298" y="458"/>
                  </a:lnTo>
                  <a:lnTo>
                    <a:pt x="5298" y="572"/>
                  </a:lnTo>
                  <a:lnTo>
                    <a:pt x="5298" y="4688"/>
                  </a:lnTo>
                  <a:lnTo>
                    <a:pt x="5298" y="4688"/>
                  </a:lnTo>
                  <a:lnTo>
                    <a:pt x="5298" y="4802"/>
                  </a:lnTo>
                  <a:lnTo>
                    <a:pt x="5260" y="4917"/>
                  </a:lnTo>
                  <a:lnTo>
                    <a:pt x="5145" y="5107"/>
                  </a:lnTo>
                  <a:lnTo>
                    <a:pt x="4955" y="5260"/>
                  </a:lnTo>
                  <a:lnTo>
                    <a:pt x="4840" y="5298"/>
                  </a:lnTo>
                  <a:lnTo>
                    <a:pt x="4726" y="5298"/>
                  </a:lnTo>
                  <a:lnTo>
                    <a:pt x="610" y="5298"/>
                  </a:lnTo>
                  <a:lnTo>
                    <a:pt x="610" y="5298"/>
                  </a:lnTo>
                  <a:lnTo>
                    <a:pt x="496" y="5298"/>
                  </a:lnTo>
                  <a:lnTo>
                    <a:pt x="381" y="5260"/>
                  </a:lnTo>
                  <a:lnTo>
                    <a:pt x="191" y="5107"/>
                  </a:lnTo>
                  <a:lnTo>
                    <a:pt x="77" y="4917"/>
                  </a:lnTo>
                  <a:lnTo>
                    <a:pt x="38" y="4802"/>
                  </a:lnTo>
                  <a:lnTo>
                    <a:pt x="0" y="4688"/>
                  </a:lnTo>
                  <a:lnTo>
                    <a:pt x="0" y="572"/>
                  </a:lnTo>
                  <a:lnTo>
                    <a:pt x="0" y="572"/>
                  </a:lnTo>
                  <a:lnTo>
                    <a:pt x="38" y="458"/>
                  </a:lnTo>
                  <a:lnTo>
                    <a:pt x="77" y="343"/>
                  </a:lnTo>
                  <a:lnTo>
                    <a:pt x="191" y="153"/>
                  </a:lnTo>
                  <a:lnTo>
                    <a:pt x="381" y="38"/>
                  </a:lnTo>
                  <a:lnTo>
                    <a:pt x="496" y="0"/>
                  </a:lnTo>
                  <a:lnTo>
                    <a:pt x="610" y="0"/>
                  </a:lnTo>
                  <a:lnTo>
                    <a:pt x="61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2888675" y="1307350"/>
              <a:ext cx="25" cy="29550"/>
            </a:xfrm>
            <a:custGeom>
              <a:rect b="b" l="l" r="r" t="t"/>
              <a:pathLst>
                <a:path extrusionOk="0" fill="none" h="1182" w="1">
                  <a:moveTo>
                    <a:pt x="0" y="1"/>
                  </a:moveTo>
                  <a:lnTo>
                    <a:pt x="0"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2829600" y="1307350"/>
              <a:ext cx="25" cy="29550"/>
            </a:xfrm>
            <a:custGeom>
              <a:rect b="b" l="l" r="r" t="t"/>
              <a:pathLst>
                <a:path extrusionOk="0" fill="none" h="1182" w="1">
                  <a:moveTo>
                    <a:pt x="1" y="1"/>
                  </a:moveTo>
                  <a:lnTo>
                    <a:pt x="1"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2792450" y="1366425"/>
              <a:ext cx="132450" cy="25"/>
            </a:xfrm>
            <a:custGeom>
              <a:rect b="b" l="l" r="r" t="t"/>
              <a:pathLst>
                <a:path extrusionOk="0" fill="none" h="1" w="5298">
                  <a:moveTo>
                    <a:pt x="0" y="0"/>
                  </a:moveTo>
                  <a:lnTo>
                    <a:pt x="5298"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55"/>
          <p:cNvGrpSpPr/>
          <p:nvPr/>
        </p:nvGrpSpPr>
        <p:grpSpPr>
          <a:xfrm>
            <a:off x="2335042" y="1811813"/>
            <a:ext cx="176221" cy="168629"/>
            <a:chOff x="2781975" y="1731325"/>
            <a:chExt cx="154350" cy="147700"/>
          </a:xfrm>
        </p:grpSpPr>
        <p:sp>
          <p:nvSpPr>
            <p:cNvPr id="1636" name="Google Shape;1636;p55"/>
            <p:cNvSpPr/>
            <p:nvPr/>
          </p:nvSpPr>
          <p:spPr>
            <a:xfrm>
              <a:off x="2900100" y="1782775"/>
              <a:ext cx="36225" cy="59100"/>
            </a:xfrm>
            <a:custGeom>
              <a:rect b="b" l="l" r="r" t="t"/>
              <a:pathLst>
                <a:path extrusionOk="0" fill="none" h="2364" w="1449">
                  <a:moveTo>
                    <a:pt x="1" y="0"/>
                  </a:moveTo>
                  <a:lnTo>
                    <a:pt x="229" y="0"/>
                  </a:lnTo>
                  <a:lnTo>
                    <a:pt x="229" y="0"/>
                  </a:lnTo>
                  <a:lnTo>
                    <a:pt x="420" y="39"/>
                  </a:lnTo>
                  <a:lnTo>
                    <a:pt x="649" y="77"/>
                  </a:lnTo>
                  <a:lnTo>
                    <a:pt x="839" y="153"/>
                  </a:lnTo>
                  <a:lnTo>
                    <a:pt x="992" y="267"/>
                  </a:lnTo>
                  <a:lnTo>
                    <a:pt x="1144" y="420"/>
                  </a:lnTo>
                  <a:lnTo>
                    <a:pt x="1258" y="572"/>
                  </a:lnTo>
                  <a:lnTo>
                    <a:pt x="1373" y="763"/>
                  </a:lnTo>
                  <a:lnTo>
                    <a:pt x="1411" y="953"/>
                  </a:lnTo>
                  <a:lnTo>
                    <a:pt x="1411" y="953"/>
                  </a:lnTo>
                  <a:lnTo>
                    <a:pt x="1449" y="1220"/>
                  </a:lnTo>
                  <a:lnTo>
                    <a:pt x="1411" y="1487"/>
                  </a:lnTo>
                  <a:lnTo>
                    <a:pt x="1297" y="1715"/>
                  </a:lnTo>
                  <a:lnTo>
                    <a:pt x="1182" y="1944"/>
                  </a:lnTo>
                  <a:lnTo>
                    <a:pt x="992" y="2135"/>
                  </a:lnTo>
                  <a:lnTo>
                    <a:pt x="763" y="2249"/>
                  </a:lnTo>
                  <a:lnTo>
                    <a:pt x="534" y="2325"/>
                  </a:lnTo>
                  <a:lnTo>
                    <a:pt x="268" y="2363"/>
                  </a:lnTo>
                  <a:lnTo>
                    <a:pt x="1" y="236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2781975" y="1782775"/>
              <a:ext cx="118150" cy="96250"/>
            </a:xfrm>
            <a:custGeom>
              <a:rect b="b" l="l" r="r" t="t"/>
              <a:pathLst>
                <a:path extrusionOk="0" fill="none" h="3850" w="4726">
                  <a:moveTo>
                    <a:pt x="0" y="0"/>
                  </a:moveTo>
                  <a:lnTo>
                    <a:pt x="4726" y="0"/>
                  </a:lnTo>
                  <a:lnTo>
                    <a:pt x="4726" y="2668"/>
                  </a:lnTo>
                  <a:lnTo>
                    <a:pt x="4726" y="2668"/>
                  </a:lnTo>
                  <a:lnTo>
                    <a:pt x="4688" y="2897"/>
                  </a:lnTo>
                  <a:lnTo>
                    <a:pt x="4611" y="3125"/>
                  </a:lnTo>
                  <a:lnTo>
                    <a:pt x="4497" y="3316"/>
                  </a:lnTo>
                  <a:lnTo>
                    <a:pt x="4383" y="3507"/>
                  </a:lnTo>
                  <a:lnTo>
                    <a:pt x="4192" y="3621"/>
                  </a:lnTo>
                  <a:lnTo>
                    <a:pt x="4002" y="3735"/>
                  </a:lnTo>
                  <a:lnTo>
                    <a:pt x="3773" y="3811"/>
                  </a:lnTo>
                  <a:lnTo>
                    <a:pt x="3544" y="3850"/>
                  </a:lnTo>
                  <a:lnTo>
                    <a:pt x="1182" y="3850"/>
                  </a:lnTo>
                  <a:lnTo>
                    <a:pt x="1182" y="3850"/>
                  </a:lnTo>
                  <a:lnTo>
                    <a:pt x="953" y="3811"/>
                  </a:lnTo>
                  <a:lnTo>
                    <a:pt x="724" y="3735"/>
                  </a:lnTo>
                  <a:lnTo>
                    <a:pt x="534" y="3621"/>
                  </a:lnTo>
                  <a:lnTo>
                    <a:pt x="343" y="3507"/>
                  </a:lnTo>
                  <a:lnTo>
                    <a:pt x="191" y="3316"/>
                  </a:lnTo>
                  <a:lnTo>
                    <a:pt x="76" y="3125"/>
                  </a:lnTo>
                  <a:lnTo>
                    <a:pt x="38" y="2897"/>
                  </a:lnTo>
                  <a:lnTo>
                    <a:pt x="0" y="2668"/>
                  </a:lnTo>
                  <a:lnTo>
                    <a:pt x="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2811500" y="1731325"/>
              <a:ext cx="25" cy="21950"/>
            </a:xfrm>
            <a:custGeom>
              <a:rect b="b" l="l" r="r" t="t"/>
              <a:pathLst>
                <a:path extrusionOk="0" fill="none" h="878" w="1">
                  <a:moveTo>
                    <a:pt x="1" y="1"/>
                  </a:moveTo>
                  <a:lnTo>
                    <a:pt x="1" y="87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2841025" y="1731325"/>
              <a:ext cx="25" cy="21950"/>
            </a:xfrm>
            <a:custGeom>
              <a:rect b="b" l="l" r="r" t="t"/>
              <a:pathLst>
                <a:path extrusionOk="0" fill="none" h="878" w="1">
                  <a:moveTo>
                    <a:pt x="1" y="1"/>
                  </a:moveTo>
                  <a:lnTo>
                    <a:pt x="1" y="87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2870575" y="1731325"/>
              <a:ext cx="25" cy="21950"/>
            </a:xfrm>
            <a:custGeom>
              <a:rect b="b" l="l" r="r" t="t"/>
              <a:pathLst>
                <a:path extrusionOk="0" fill="none" h="878" w="1">
                  <a:moveTo>
                    <a:pt x="0" y="1"/>
                  </a:moveTo>
                  <a:lnTo>
                    <a:pt x="0" y="87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55"/>
          <p:cNvGrpSpPr/>
          <p:nvPr/>
        </p:nvGrpSpPr>
        <p:grpSpPr>
          <a:xfrm>
            <a:off x="2339380" y="2208868"/>
            <a:ext cx="167544" cy="168629"/>
            <a:chOff x="2785775" y="2155300"/>
            <a:chExt cx="146750" cy="147700"/>
          </a:xfrm>
        </p:grpSpPr>
        <p:sp>
          <p:nvSpPr>
            <p:cNvPr id="1642" name="Google Shape;1642;p55"/>
            <p:cNvSpPr/>
            <p:nvPr/>
          </p:nvSpPr>
          <p:spPr>
            <a:xfrm>
              <a:off x="2807700" y="2155300"/>
              <a:ext cx="124825" cy="124825"/>
            </a:xfrm>
            <a:custGeom>
              <a:rect b="b" l="l" r="r" t="t"/>
              <a:pathLst>
                <a:path extrusionOk="0" fill="none" h="4993" w="4993">
                  <a:moveTo>
                    <a:pt x="4497" y="3011"/>
                  </a:moveTo>
                  <a:lnTo>
                    <a:pt x="4497" y="3011"/>
                  </a:lnTo>
                  <a:lnTo>
                    <a:pt x="4726" y="2706"/>
                  </a:lnTo>
                  <a:lnTo>
                    <a:pt x="4878" y="2363"/>
                  </a:lnTo>
                  <a:lnTo>
                    <a:pt x="4993" y="2020"/>
                  </a:lnTo>
                  <a:lnTo>
                    <a:pt x="4993" y="1677"/>
                  </a:lnTo>
                  <a:lnTo>
                    <a:pt x="4954" y="1296"/>
                  </a:lnTo>
                  <a:lnTo>
                    <a:pt x="4802" y="953"/>
                  </a:lnTo>
                  <a:lnTo>
                    <a:pt x="4611" y="648"/>
                  </a:lnTo>
                  <a:lnTo>
                    <a:pt x="4307" y="382"/>
                  </a:lnTo>
                  <a:lnTo>
                    <a:pt x="4307" y="382"/>
                  </a:lnTo>
                  <a:lnTo>
                    <a:pt x="4040" y="191"/>
                  </a:lnTo>
                  <a:lnTo>
                    <a:pt x="3735" y="77"/>
                  </a:lnTo>
                  <a:lnTo>
                    <a:pt x="3430" y="0"/>
                  </a:lnTo>
                  <a:lnTo>
                    <a:pt x="3087" y="0"/>
                  </a:lnTo>
                  <a:lnTo>
                    <a:pt x="2782" y="77"/>
                  </a:lnTo>
                  <a:lnTo>
                    <a:pt x="2477" y="191"/>
                  </a:lnTo>
                  <a:lnTo>
                    <a:pt x="2211" y="343"/>
                  </a:lnTo>
                  <a:lnTo>
                    <a:pt x="1944" y="572"/>
                  </a:lnTo>
                  <a:lnTo>
                    <a:pt x="0" y="2516"/>
                  </a:lnTo>
                  <a:lnTo>
                    <a:pt x="0" y="4993"/>
                  </a:lnTo>
                  <a:lnTo>
                    <a:pt x="2515" y="4993"/>
                  </a:lnTo>
                  <a:lnTo>
                    <a:pt x="4497" y="301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2785775" y="2199125"/>
              <a:ext cx="102925" cy="103875"/>
            </a:xfrm>
            <a:custGeom>
              <a:rect b="b" l="l" r="r" t="t"/>
              <a:pathLst>
                <a:path extrusionOk="0" fill="none" h="4155" w="4117">
                  <a:moveTo>
                    <a:pt x="4116" y="1"/>
                  </a:moveTo>
                  <a:lnTo>
                    <a:pt x="1" y="415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2837225" y="2250575"/>
              <a:ext cx="65775" cy="25"/>
            </a:xfrm>
            <a:custGeom>
              <a:rect b="b" l="l" r="r" t="t"/>
              <a:pathLst>
                <a:path extrusionOk="0" fill="none" h="1" w="2631">
                  <a:moveTo>
                    <a:pt x="2630"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55"/>
          <p:cNvSpPr/>
          <p:nvPr/>
        </p:nvSpPr>
        <p:spPr>
          <a:xfrm>
            <a:off x="2335076" y="2604848"/>
            <a:ext cx="176221" cy="153387"/>
          </a:xfrm>
          <a:custGeom>
            <a:rect b="b" l="l" r="r" t="t"/>
            <a:pathLst>
              <a:path extrusionOk="0" fill="none" h="5374" w="6174">
                <a:moveTo>
                  <a:pt x="5679" y="458"/>
                </a:moveTo>
                <a:lnTo>
                  <a:pt x="5679" y="458"/>
                </a:lnTo>
                <a:lnTo>
                  <a:pt x="5450" y="267"/>
                </a:lnTo>
                <a:lnTo>
                  <a:pt x="5145" y="115"/>
                </a:lnTo>
                <a:lnTo>
                  <a:pt x="4840" y="38"/>
                </a:lnTo>
                <a:lnTo>
                  <a:pt x="4535" y="0"/>
                </a:lnTo>
                <a:lnTo>
                  <a:pt x="4230" y="38"/>
                </a:lnTo>
                <a:lnTo>
                  <a:pt x="3925" y="115"/>
                </a:lnTo>
                <a:lnTo>
                  <a:pt x="3659" y="267"/>
                </a:lnTo>
                <a:lnTo>
                  <a:pt x="3392" y="458"/>
                </a:lnTo>
                <a:lnTo>
                  <a:pt x="3392" y="458"/>
                </a:lnTo>
                <a:lnTo>
                  <a:pt x="3392" y="458"/>
                </a:lnTo>
                <a:lnTo>
                  <a:pt x="3087" y="801"/>
                </a:lnTo>
                <a:lnTo>
                  <a:pt x="2782" y="458"/>
                </a:lnTo>
                <a:lnTo>
                  <a:pt x="2782" y="458"/>
                </a:lnTo>
                <a:lnTo>
                  <a:pt x="2515" y="267"/>
                </a:lnTo>
                <a:lnTo>
                  <a:pt x="2249" y="115"/>
                </a:lnTo>
                <a:lnTo>
                  <a:pt x="1944" y="38"/>
                </a:lnTo>
                <a:lnTo>
                  <a:pt x="1639" y="0"/>
                </a:lnTo>
                <a:lnTo>
                  <a:pt x="1334" y="38"/>
                </a:lnTo>
                <a:lnTo>
                  <a:pt x="1029" y="115"/>
                </a:lnTo>
                <a:lnTo>
                  <a:pt x="724" y="267"/>
                </a:lnTo>
                <a:lnTo>
                  <a:pt x="496" y="458"/>
                </a:lnTo>
                <a:lnTo>
                  <a:pt x="496" y="458"/>
                </a:lnTo>
                <a:lnTo>
                  <a:pt x="267" y="724"/>
                </a:lnTo>
                <a:lnTo>
                  <a:pt x="114" y="1029"/>
                </a:lnTo>
                <a:lnTo>
                  <a:pt x="38" y="1296"/>
                </a:lnTo>
                <a:lnTo>
                  <a:pt x="0" y="1639"/>
                </a:lnTo>
                <a:lnTo>
                  <a:pt x="38" y="1944"/>
                </a:lnTo>
                <a:lnTo>
                  <a:pt x="114" y="2249"/>
                </a:lnTo>
                <a:lnTo>
                  <a:pt x="267" y="2516"/>
                </a:lnTo>
                <a:lnTo>
                  <a:pt x="496" y="2782"/>
                </a:lnTo>
                <a:lnTo>
                  <a:pt x="800" y="3087"/>
                </a:lnTo>
                <a:lnTo>
                  <a:pt x="3087" y="5374"/>
                </a:lnTo>
                <a:lnTo>
                  <a:pt x="5374" y="3087"/>
                </a:lnTo>
                <a:lnTo>
                  <a:pt x="5679" y="2782"/>
                </a:lnTo>
                <a:lnTo>
                  <a:pt x="5679" y="2782"/>
                </a:lnTo>
                <a:lnTo>
                  <a:pt x="5907" y="2516"/>
                </a:lnTo>
                <a:lnTo>
                  <a:pt x="6060" y="2249"/>
                </a:lnTo>
                <a:lnTo>
                  <a:pt x="6136" y="1944"/>
                </a:lnTo>
                <a:lnTo>
                  <a:pt x="6174" y="1639"/>
                </a:lnTo>
                <a:lnTo>
                  <a:pt x="6136" y="1296"/>
                </a:lnTo>
                <a:lnTo>
                  <a:pt x="6060" y="1029"/>
                </a:lnTo>
                <a:lnTo>
                  <a:pt x="5907" y="724"/>
                </a:lnTo>
                <a:lnTo>
                  <a:pt x="5679" y="458"/>
                </a:lnTo>
                <a:lnTo>
                  <a:pt x="5679" y="458"/>
                </a:lnTo>
                <a:lnTo>
                  <a:pt x="5679" y="458"/>
                </a:lnTo>
                <a:lnTo>
                  <a:pt x="5679" y="458"/>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55"/>
          <p:cNvGrpSpPr/>
          <p:nvPr/>
        </p:nvGrpSpPr>
        <p:grpSpPr>
          <a:xfrm>
            <a:off x="2347001" y="2977945"/>
            <a:ext cx="151218" cy="184955"/>
            <a:chOff x="2792450" y="2981325"/>
            <a:chExt cx="132450" cy="162000"/>
          </a:xfrm>
        </p:grpSpPr>
        <p:sp>
          <p:nvSpPr>
            <p:cNvPr id="1647" name="Google Shape;1647;p55"/>
            <p:cNvSpPr/>
            <p:nvPr/>
          </p:nvSpPr>
          <p:spPr>
            <a:xfrm>
              <a:off x="2792450" y="2981325"/>
              <a:ext cx="132450" cy="162000"/>
            </a:xfrm>
            <a:custGeom>
              <a:rect b="b" l="l" r="r" t="t"/>
              <a:pathLst>
                <a:path extrusionOk="0" fill="none" h="6480" w="5298">
                  <a:moveTo>
                    <a:pt x="5298" y="2630"/>
                  </a:moveTo>
                  <a:lnTo>
                    <a:pt x="5298" y="2630"/>
                  </a:lnTo>
                  <a:lnTo>
                    <a:pt x="5298" y="3011"/>
                  </a:lnTo>
                  <a:lnTo>
                    <a:pt x="5183" y="3393"/>
                  </a:lnTo>
                  <a:lnTo>
                    <a:pt x="5069" y="3774"/>
                  </a:lnTo>
                  <a:lnTo>
                    <a:pt x="4917" y="4117"/>
                  </a:lnTo>
                  <a:lnTo>
                    <a:pt x="4688" y="4422"/>
                  </a:lnTo>
                  <a:lnTo>
                    <a:pt x="4459" y="4765"/>
                  </a:lnTo>
                  <a:lnTo>
                    <a:pt x="4002" y="5336"/>
                  </a:lnTo>
                  <a:lnTo>
                    <a:pt x="3506" y="5794"/>
                  </a:lnTo>
                  <a:lnTo>
                    <a:pt x="3087" y="6175"/>
                  </a:lnTo>
                  <a:lnTo>
                    <a:pt x="2668" y="6479"/>
                  </a:lnTo>
                  <a:lnTo>
                    <a:pt x="2668" y="6479"/>
                  </a:lnTo>
                  <a:lnTo>
                    <a:pt x="2249" y="6175"/>
                  </a:lnTo>
                  <a:lnTo>
                    <a:pt x="1830" y="5794"/>
                  </a:lnTo>
                  <a:lnTo>
                    <a:pt x="1334" y="5336"/>
                  </a:lnTo>
                  <a:lnTo>
                    <a:pt x="839" y="4765"/>
                  </a:lnTo>
                  <a:lnTo>
                    <a:pt x="648" y="4422"/>
                  </a:lnTo>
                  <a:lnTo>
                    <a:pt x="420" y="4117"/>
                  </a:lnTo>
                  <a:lnTo>
                    <a:pt x="267" y="3774"/>
                  </a:lnTo>
                  <a:lnTo>
                    <a:pt x="115" y="3393"/>
                  </a:lnTo>
                  <a:lnTo>
                    <a:pt x="38" y="3011"/>
                  </a:lnTo>
                  <a:lnTo>
                    <a:pt x="0" y="2630"/>
                  </a:lnTo>
                  <a:lnTo>
                    <a:pt x="0" y="2630"/>
                  </a:lnTo>
                  <a:lnTo>
                    <a:pt x="38" y="2364"/>
                  </a:lnTo>
                  <a:lnTo>
                    <a:pt x="77" y="2097"/>
                  </a:lnTo>
                  <a:lnTo>
                    <a:pt x="153" y="1830"/>
                  </a:lnTo>
                  <a:lnTo>
                    <a:pt x="229" y="1601"/>
                  </a:lnTo>
                  <a:lnTo>
                    <a:pt x="343" y="1373"/>
                  </a:lnTo>
                  <a:lnTo>
                    <a:pt x="458" y="1144"/>
                  </a:lnTo>
                  <a:lnTo>
                    <a:pt x="610" y="954"/>
                  </a:lnTo>
                  <a:lnTo>
                    <a:pt x="801" y="763"/>
                  </a:lnTo>
                  <a:lnTo>
                    <a:pt x="991" y="572"/>
                  </a:lnTo>
                  <a:lnTo>
                    <a:pt x="1182" y="420"/>
                  </a:lnTo>
                  <a:lnTo>
                    <a:pt x="1410" y="306"/>
                  </a:lnTo>
                  <a:lnTo>
                    <a:pt x="1639" y="191"/>
                  </a:lnTo>
                  <a:lnTo>
                    <a:pt x="1868" y="115"/>
                  </a:lnTo>
                  <a:lnTo>
                    <a:pt x="2135" y="39"/>
                  </a:lnTo>
                  <a:lnTo>
                    <a:pt x="2401" y="1"/>
                  </a:lnTo>
                  <a:lnTo>
                    <a:pt x="2668" y="1"/>
                  </a:lnTo>
                  <a:lnTo>
                    <a:pt x="2668" y="1"/>
                  </a:lnTo>
                  <a:lnTo>
                    <a:pt x="2935" y="1"/>
                  </a:lnTo>
                  <a:lnTo>
                    <a:pt x="3202" y="39"/>
                  </a:lnTo>
                  <a:lnTo>
                    <a:pt x="3468" y="115"/>
                  </a:lnTo>
                  <a:lnTo>
                    <a:pt x="3697" y="191"/>
                  </a:lnTo>
                  <a:lnTo>
                    <a:pt x="3926" y="306"/>
                  </a:lnTo>
                  <a:lnTo>
                    <a:pt x="4154" y="420"/>
                  </a:lnTo>
                  <a:lnTo>
                    <a:pt x="4345" y="572"/>
                  </a:lnTo>
                  <a:lnTo>
                    <a:pt x="4535" y="763"/>
                  </a:lnTo>
                  <a:lnTo>
                    <a:pt x="4726" y="954"/>
                  </a:lnTo>
                  <a:lnTo>
                    <a:pt x="4878" y="1144"/>
                  </a:lnTo>
                  <a:lnTo>
                    <a:pt x="4993" y="1373"/>
                  </a:lnTo>
                  <a:lnTo>
                    <a:pt x="5107" y="1601"/>
                  </a:lnTo>
                  <a:lnTo>
                    <a:pt x="5183" y="1830"/>
                  </a:lnTo>
                  <a:lnTo>
                    <a:pt x="5260" y="2097"/>
                  </a:lnTo>
                  <a:lnTo>
                    <a:pt x="5298" y="2364"/>
                  </a:lnTo>
                  <a:lnTo>
                    <a:pt x="5298" y="2630"/>
                  </a:lnTo>
                  <a:lnTo>
                    <a:pt x="5298" y="263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2837225" y="3025150"/>
              <a:ext cx="43850" cy="43850"/>
            </a:xfrm>
            <a:custGeom>
              <a:rect b="b" l="l" r="r" t="t"/>
              <a:pathLst>
                <a:path extrusionOk="0" fill="none" h="1754" w="1754">
                  <a:moveTo>
                    <a:pt x="877" y="1"/>
                  </a:moveTo>
                  <a:lnTo>
                    <a:pt x="877" y="1"/>
                  </a:lnTo>
                  <a:lnTo>
                    <a:pt x="1068" y="1"/>
                  </a:lnTo>
                  <a:lnTo>
                    <a:pt x="1220" y="77"/>
                  </a:lnTo>
                  <a:lnTo>
                    <a:pt x="1372" y="153"/>
                  </a:lnTo>
                  <a:lnTo>
                    <a:pt x="1487" y="268"/>
                  </a:lnTo>
                  <a:lnTo>
                    <a:pt x="1601" y="382"/>
                  </a:lnTo>
                  <a:lnTo>
                    <a:pt x="1677" y="534"/>
                  </a:lnTo>
                  <a:lnTo>
                    <a:pt x="1754" y="687"/>
                  </a:lnTo>
                  <a:lnTo>
                    <a:pt x="1754" y="877"/>
                  </a:lnTo>
                  <a:lnTo>
                    <a:pt x="1754" y="877"/>
                  </a:lnTo>
                  <a:lnTo>
                    <a:pt x="1754" y="1068"/>
                  </a:lnTo>
                  <a:lnTo>
                    <a:pt x="1677" y="1220"/>
                  </a:lnTo>
                  <a:lnTo>
                    <a:pt x="1601" y="1373"/>
                  </a:lnTo>
                  <a:lnTo>
                    <a:pt x="1487" y="1525"/>
                  </a:lnTo>
                  <a:lnTo>
                    <a:pt x="1372" y="1601"/>
                  </a:lnTo>
                  <a:lnTo>
                    <a:pt x="1220" y="1716"/>
                  </a:lnTo>
                  <a:lnTo>
                    <a:pt x="1068" y="1754"/>
                  </a:lnTo>
                  <a:lnTo>
                    <a:pt x="877" y="1754"/>
                  </a:lnTo>
                  <a:lnTo>
                    <a:pt x="877" y="1754"/>
                  </a:lnTo>
                  <a:lnTo>
                    <a:pt x="687" y="1754"/>
                  </a:lnTo>
                  <a:lnTo>
                    <a:pt x="534" y="1716"/>
                  </a:lnTo>
                  <a:lnTo>
                    <a:pt x="382" y="1601"/>
                  </a:lnTo>
                  <a:lnTo>
                    <a:pt x="267" y="1525"/>
                  </a:lnTo>
                  <a:lnTo>
                    <a:pt x="153" y="1373"/>
                  </a:lnTo>
                  <a:lnTo>
                    <a:pt x="77" y="1220"/>
                  </a:lnTo>
                  <a:lnTo>
                    <a:pt x="1" y="1068"/>
                  </a:lnTo>
                  <a:lnTo>
                    <a:pt x="1" y="877"/>
                  </a:lnTo>
                  <a:lnTo>
                    <a:pt x="1" y="877"/>
                  </a:lnTo>
                  <a:lnTo>
                    <a:pt x="1" y="687"/>
                  </a:lnTo>
                  <a:lnTo>
                    <a:pt x="77" y="534"/>
                  </a:lnTo>
                  <a:lnTo>
                    <a:pt x="153" y="382"/>
                  </a:lnTo>
                  <a:lnTo>
                    <a:pt x="267" y="268"/>
                  </a:lnTo>
                  <a:lnTo>
                    <a:pt x="382" y="153"/>
                  </a:lnTo>
                  <a:lnTo>
                    <a:pt x="534" y="77"/>
                  </a:lnTo>
                  <a:lnTo>
                    <a:pt x="687" y="1"/>
                  </a:lnTo>
                  <a:lnTo>
                    <a:pt x="877" y="1"/>
                  </a:lnTo>
                  <a:lnTo>
                    <a:pt x="877"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55"/>
          <p:cNvGrpSpPr/>
          <p:nvPr/>
        </p:nvGrpSpPr>
        <p:grpSpPr>
          <a:xfrm>
            <a:off x="2336126" y="3379366"/>
            <a:ext cx="174052" cy="175137"/>
            <a:chOff x="2782925" y="3409125"/>
            <a:chExt cx="152450" cy="153400"/>
          </a:xfrm>
        </p:grpSpPr>
        <p:sp>
          <p:nvSpPr>
            <p:cNvPr id="1650" name="Google Shape;1650;p55"/>
            <p:cNvSpPr/>
            <p:nvPr/>
          </p:nvSpPr>
          <p:spPr>
            <a:xfrm>
              <a:off x="2877250" y="3438650"/>
              <a:ext cx="28600" cy="28600"/>
            </a:xfrm>
            <a:custGeom>
              <a:rect b="b" l="l" r="r" t="t"/>
              <a:pathLst>
                <a:path extrusionOk="0" fill="none" h="1144" w="1144">
                  <a:moveTo>
                    <a:pt x="0" y="1"/>
                  </a:moveTo>
                  <a:lnTo>
                    <a:pt x="0" y="1"/>
                  </a:lnTo>
                  <a:lnTo>
                    <a:pt x="191" y="39"/>
                  </a:lnTo>
                  <a:lnTo>
                    <a:pt x="381" y="115"/>
                  </a:lnTo>
                  <a:lnTo>
                    <a:pt x="572" y="229"/>
                  </a:lnTo>
                  <a:lnTo>
                    <a:pt x="762" y="382"/>
                  </a:lnTo>
                  <a:lnTo>
                    <a:pt x="877" y="534"/>
                  </a:lnTo>
                  <a:lnTo>
                    <a:pt x="991" y="725"/>
                  </a:lnTo>
                  <a:lnTo>
                    <a:pt x="1105" y="915"/>
                  </a:lnTo>
                  <a:lnTo>
                    <a:pt x="1143" y="114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2877250" y="3409125"/>
              <a:ext cx="58125" cy="58125"/>
            </a:xfrm>
            <a:custGeom>
              <a:rect b="b" l="l" r="r" t="t"/>
              <a:pathLst>
                <a:path extrusionOk="0" fill="none" h="2325" w="2325">
                  <a:moveTo>
                    <a:pt x="0" y="0"/>
                  </a:moveTo>
                  <a:lnTo>
                    <a:pt x="0" y="0"/>
                  </a:lnTo>
                  <a:lnTo>
                    <a:pt x="419" y="76"/>
                  </a:lnTo>
                  <a:lnTo>
                    <a:pt x="839" y="229"/>
                  </a:lnTo>
                  <a:lnTo>
                    <a:pt x="1220" y="457"/>
                  </a:lnTo>
                  <a:lnTo>
                    <a:pt x="1563" y="762"/>
                  </a:lnTo>
                  <a:lnTo>
                    <a:pt x="1868" y="1067"/>
                  </a:lnTo>
                  <a:lnTo>
                    <a:pt x="2058" y="1448"/>
                  </a:lnTo>
                  <a:lnTo>
                    <a:pt x="2249" y="1868"/>
                  </a:lnTo>
                  <a:lnTo>
                    <a:pt x="2325" y="232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2782925" y="3415775"/>
              <a:ext cx="146750" cy="146750"/>
            </a:xfrm>
            <a:custGeom>
              <a:rect b="b" l="l" r="r" t="t"/>
              <a:pathLst>
                <a:path extrusionOk="0" fill="none" h="5870" w="5870">
                  <a:moveTo>
                    <a:pt x="5869" y="4422"/>
                  </a:moveTo>
                  <a:lnTo>
                    <a:pt x="5869" y="5298"/>
                  </a:lnTo>
                  <a:lnTo>
                    <a:pt x="5869" y="5298"/>
                  </a:lnTo>
                  <a:lnTo>
                    <a:pt x="5831" y="5413"/>
                  </a:lnTo>
                  <a:lnTo>
                    <a:pt x="5793" y="5527"/>
                  </a:lnTo>
                  <a:lnTo>
                    <a:pt x="5679" y="5717"/>
                  </a:lnTo>
                  <a:lnTo>
                    <a:pt x="5488" y="5832"/>
                  </a:lnTo>
                  <a:lnTo>
                    <a:pt x="5374" y="5870"/>
                  </a:lnTo>
                  <a:lnTo>
                    <a:pt x="5259" y="5870"/>
                  </a:lnTo>
                  <a:lnTo>
                    <a:pt x="5259" y="5870"/>
                  </a:lnTo>
                  <a:lnTo>
                    <a:pt x="5221" y="5870"/>
                  </a:lnTo>
                  <a:lnTo>
                    <a:pt x="5221" y="5870"/>
                  </a:lnTo>
                  <a:lnTo>
                    <a:pt x="4535" y="5756"/>
                  </a:lnTo>
                  <a:lnTo>
                    <a:pt x="3887" y="5565"/>
                  </a:lnTo>
                  <a:lnTo>
                    <a:pt x="3278" y="5298"/>
                  </a:lnTo>
                  <a:lnTo>
                    <a:pt x="2668" y="4993"/>
                  </a:lnTo>
                  <a:lnTo>
                    <a:pt x="2668" y="4993"/>
                  </a:lnTo>
                  <a:lnTo>
                    <a:pt x="2173" y="4612"/>
                  </a:lnTo>
                  <a:lnTo>
                    <a:pt x="1677" y="4193"/>
                  </a:lnTo>
                  <a:lnTo>
                    <a:pt x="1258" y="3736"/>
                  </a:lnTo>
                  <a:lnTo>
                    <a:pt x="915" y="3202"/>
                  </a:lnTo>
                  <a:lnTo>
                    <a:pt x="915" y="3202"/>
                  </a:lnTo>
                  <a:lnTo>
                    <a:pt x="572" y="2631"/>
                  </a:lnTo>
                  <a:lnTo>
                    <a:pt x="305" y="1983"/>
                  </a:lnTo>
                  <a:lnTo>
                    <a:pt x="115" y="1335"/>
                  </a:lnTo>
                  <a:lnTo>
                    <a:pt x="0" y="649"/>
                  </a:lnTo>
                  <a:lnTo>
                    <a:pt x="0" y="649"/>
                  </a:lnTo>
                  <a:lnTo>
                    <a:pt x="0" y="534"/>
                  </a:lnTo>
                  <a:lnTo>
                    <a:pt x="38" y="420"/>
                  </a:lnTo>
                  <a:lnTo>
                    <a:pt x="115" y="230"/>
                  </a:lnTo>
                  <a:lnTo>
                    <a:pt x="305" y="77"/>
                  </a:lnTo>
                  <a:lnTo>
                    <a:pt x="419" y="39"/>
                  </a:lnTo>
                  <a:lnTo>
                    <a:pt x="534" y="39"/>
                  </a:lnTo>
                  <a:lnTo>
                    <a:pt x="534" y="39"/>
                  </a:lnTo>
                  <a:lnTo>
                    <a:pt x="572" y="1"/>
                  </a:lnTo>
                  <a:lnTo>
                    <a:pt x="1448" y="1"/>
                  </a:lnTo>
                  <a:lnTo>
                    <a:pt x="1448" y="1"/>
                  </a:lnTo>
                  <a:lnTo>
                    <a:pt x="1677" y="39"/>
                  </a:lnTo>
                  <a:lnTo>
                    <a:pt x="1868" y="153"/>
                  </a:lnTo>
                  <a:lnTo>
                    <a:pt x="1982" y="344"/>
                  </a:lnTo>
                  <a:lnTo>
                    <a:pt x="2058" y="534"/>
                  </a:lnTo>
                  <a:lnTo>
                    <a:pt x="2058" y="534"/>
                  </a:lnTo>
                  <a:lnTo>
                    <a:pt x="2134" y="954"/>
                  </a:lnTo>
                  <a:lnTo>
                    <a:pt x="2287" y="1373"/>
                  </a:lnTo>
                  <a:lnTo>
                    <a:pt x="2287" y="1373"/>
                  </a:lnTo>
                  <a:lnTo>
                    <a:pt x="2287" y="1525"/>
                  </a:lnTo>
                  <a:lnTo>
                    <a:pt x="2287" y="1678"/>
                  </a:lnTo>
                  <a:lnTo>
                    <a:pt x="2211" y="1830"/>
                  </a:lnTo>
                  <a:lnTo>
                    <a:pt x="2134" y="1983"/>
                  </a:lnTo>
                  <a:lnTo>
                    <a:pt x="1753" y="2364"/>
                  </a:lnTo>
                  <a:lnTo>
                    <a:pt x="1753" y="2364"/>
                  </a:lnTo>
                  <a:lnTo>
                    <a:pt x="2096" y="2859"/>
                  </a:lnTo>
                  <a:lnTo>
                    <a:pt x="2516" y="3355"/>
                  </a:lnTo>
                  <a:lnTo>
                    <a:pt x="3011" y="3774"/>
                  </a:lnTo>
                  <a:lnTo>
                    <a:pt x="3506" y="4117"/>
                  </a:lnTo>
                  <a:lnTo>
                    <a:pt x="3887" y="3736"/>
                  </a:lnTo>
                  <a:lnTo>
                    <a:pt x="3887" y="3736"/>
                  </a:lnTo>
                  <a:lnTo>
                    <a:pt x="4040" y="3621"/>
                  </a:lnTo>
                  <a:lnTo>
                    <a:pt x="4192" y="3583"/>
                  </a:lnTo>
                  <a:lnTo>
                    <a:pt x="4345" y="3583"/>
                  </a:lnTo>
                  <a:lnTo>
                    <a:pt x="4535" y="3621"/>
                  </a:lnTo>
                  <a:lnTo>
                    <a:pt x="4535" y="3621"/>
                  </a:lnTo>
                  <a:lnTo>
                    <a:pt x="4916" y="3736"/>
                  </a:lnTo>
                  <a:lnTo>
                    <a:pt x="5336" y="3812"/>
                  </a:lnTo>
                  <a:lnTo>
                    <a:pt x="5336" y="3812"/>
                  </a:lnTo>
                  <a:lnTo>
                    <a:pt x="5564" y="3888"/>
                  </a:lnTo>
                  <a:lnTo>
                    <a:pt x="5717" y="4002"/>
                  </a:lnTo>
                  <a:lnTo>
                    <a:pt x="5831" y="4193"/>
                  </a:lnTo>
                  <a:lnTo>
                    <a:pt x="5869" y="4422"/>
                  </a:lnTo>
                  <a:lnTo>
                    <a:pt x="5869" y="442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55"/>
          <p:cNvGrpSpPr/>
          <p:nvPr/>
        </p:nvGrpSpPr>
        <p:grpSpPr>
          <a:xfrm>
            <a:off x="2347001" y="3779674"/>
            <a:ext cx="151218" cy="168629"/>
            <a:chOff x="2792450" y="3835950"/>
            <a:chExt cx="132450" cy="147700"/>
          </a:xfrm>
        </p:grpSpPr>
        <p:sp>
          <p:nvSpPr>
            <p:cNvPr id="1654" name="Google Shape;1654;p55"/>
            <p:cNvSpPr/>
            <p:nvPr/>
          </p:nvSpPr>
          <p:spPr>
            <a:xfrm>
              <a:off x="2792450" y="3835950"/>
              <a:ext cx="132450" cy="147700"/>
            </a:xfrm>
            <a:custGeom>
              <a:rect b="b" l="l" r="r" t="t"/>
              <a:pathLst>
                <a:path extrusionOk="0" fill="none" h="5908" w="5298">
                  <a:moveTo>
                    <a:pt x="915" y="0"/>
                  </a:moveTo>
                  <a:lnTo>
                    <a:pt x="0" y="1182"/>
                  </a:lnTo>
                  <a:lnTo>
                    <a:pt x="0" y="5298"/>
                  </a:lnTo>
                  <a:lnTo>
                    <a:pt x="0" y="5298"/>
                  </a:lnTo>
                  <a:lnTo>
                    <a:pt x="38" y="5412"/>
                  </a:lnTo>
                  <a:lnTo>
                    <a:pt x="77" y="5526"/>
                  </a:lnTo>
                  <a:lnTo>
                    <a:pt x="191" y="5717"/>
                  </a:lnTo>
                  <a:lnTo>
                    <a:pt x="381" y="5831"/>
                  </a:lnTo>
                  <a:lnTo>
                    <a:pt x="496" y="5869"/>
                  </a:lnTo>
                  <a:lnTo>
                    <a:pt x="610" y="5907"/>
                  </a:lnTo>
                  <a:lnTo>
                    <a:pt x="4726" y="5907"/>
                  </a:lnTo>
                  <a:lnTo>
                    <a:pt x="4726" y="5907"/>
                  </a:lnTo>
                  <a:lnTo>
                    <a:pt x="4840" y="5869"/>
                  </a:lnTo>
                  <a:lnTo>
                    <a:pt x="4955" y="5831"/>
                  </a:lnTo>
                  <a:lnTo>
                    <a:pt x="5145" y="5717"/>
                  </a:lnTo>
                  <a:lnTo>
                    <a:pt x="5260" y="5526"/>
                  </a:lnTo>
                  <a:lnTo>
                    <a:pt x="5298" y="5412"/>
                  </a:lnTo>
                  <a:lnTo>
                    <a:pt x="5298" y="5298"/>
                  </a:lnTo>
                  <a:lnTo>
                    <a:pt x="5298" y="1182"/>
                  </a:lnTo>
                  <a:lnTo>
                    <a:pt x="4421" y="0"/>
                  </a:lnTo>
                  <a:lnTo>
                    <a:pt x="915"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2792450" y="3865475"/>
              <a:ext cx="132450" cy="25"/>
            </a:xfrm>
            <a:custGeom>
              <a:rect b="b" l="l" r="r" t="t"/>
              <a:pathLst>
                <a:path extrusionOk="0" fill="none" h="1" w="5298">
                  <a:moveTo>
                    <a:pt x="0" y="1"/>
                  </a:moveTo>
                  <a:lnTo>
                    <a:pt x="5298"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2829600" y="3895975"/>
              <a:ext cx="59100" cy="29550"/>
            </a:xfrm>
            <a:custGeom>
              <a:rect b="b" l="l" r="r" t="t"/>
              <a:pathLst>
                <a:path extrusionOk="0" fill="none" h="1182" w="2364">
                  <a:moveTo>
                    <a:pt x="2363" y="0"/>
                  </a:moveTo>
                  <a:lnTo>
                    <a:pt x="2363" y="0"/>
                  </a:lnTo>
                  <a:lnTo>
                    <a:pt x="2325" y="267"/>
                  </a:lnTo>
                  <a:lnTo>
                    <a:pt x="2249" y="458"/>
                  </a:lnTo>
                  <a:lnTo>
                    <a:pt x="2173" y="686"/>
                  </a:lnTo>
                  <a:lnTo>
                    <a:pt x="2020" y="839"/>
                  </a:lnTo>
                  <a:lnTo>
                    <a:pt x="1830" y="991"/>
                  </a:lnTo>
                  <a:lnTo>
                    <a:pt x="1639" y="1106"/>
                  </a:lnTo>
                  <a:lnTo>
                    <a:pt x="1411" y="1182"/>
                  </a:lnTo>
                  <a:lnTo>
                    <a:pt x="1182" y="1182"/>
                  </a:lnTo>
                  <a:lnTo>
                    <a:pt x="1182" y="1182"/>
                  </a:lnTo>
                  <a:lnTo>
                    <a:pt x="953" y="1182"/>
                  </a:lnTo>
                  <a:lnTo>
                    <a:pt x="725" y="1106"/>
                  </a:lnTo>
                  <a:lnTo>
                    <a:pt x="534" y="991"/>
                  </a:lnTo>
                  <a:lnTo>
                    <a:pt x="344" y="839"/>
                  </a:lnTo>
                  <a:lnTo>
                    <a:pt x="191" y="686"/>
                  </a:lnTo>
                  <a:lnTo>
                    <a:pt x="77" y="458"/>
                  </a:lnTo>
                  <a:lnTo>
                    <a:pt x="39" y="267"/>
                  </a:ln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55"/>
          <p:cNvGrpSpPr/>
          <p:nvPr/>
        </p:nvGrpSpPr>
        <p:grpSpPr>
          <a:xfrm>
            <a:off x="2340465" y="4176729"/>
            <a:ext cx="165375" cy="168629"/>
            <a:chOff x="2786725" y="4259925"/>
            <a:chExt cx="144850" cy="147700"/>
          </a:xfrm>
        </p:grpSpPr>
        <p:sp>
          <p:nvSpPr>
            <p:cNvPr id="1658" name="Google Shape;1658;p55"/>
            <p:cNvSpPr/>
            <p:nvPr/>
          </p:nvSpPr>
          <p:spPr>
            <a:xfrm>
              <a:off x="2823875" y="4259925"/>
              <a:ext cx="107700" cy="147700"/>
            </a:xfrm>
            <a:custGeom>
              <a:rect b="b" l="l" r="r" t="t"/>
              <a:pathLst>
                <a:path extrusionOk="0" fill="none" h="5908" w="4308">
                  <a:moveTo>
                    <a:pt x="2059" y="2058"/>
                  </a:moveTo>
                  <a:lnTo>
                    <a:pt x="2059" y="877"/>
                  </a:lnTo>
                  <a:lnTo>
                    <a:pt x="2059" y="877"/>
                  </a:lnTo>
                  <a:lnTo>
                    <a:pt x="2021" y="724"/>
                  </a:lnTo>
                  <a:lnTo>
                    <a:pt x="1983" y="534"/>
                  </a:lnTo>
                  <a:lnTo>
                    <a:pt x="1906" y="381"/>
                  </a:lnTo>
                  <a:lnTo>
                    <a:pt x="1792" y="267"/>
                  </a:lnTo>
                  <a:lnTo>
                    <a:pt x="1640" y="153"/>
                  </a:lnTo>
                  <a:lnTo>
                    <a:pt x="1487" y="77"/>
                  </a:lnTo>
                  <a:lnTo>
                    <a:pt x="1335" y="38"/>
                  </a:lnTo>
                  <a:lnTo>
                    <a:pt x="1144" y="0"/>
                  </a:lnTo>
                  <a:lnTo>
                    <a:pt x="1" y="2668"/>
                  </a:lnTo>
                  <a:lnTo>
                    <a:pt x="1" y="5907"/>
                  </a:lnTo>
                  <a:lnTo>
                    <a:pt x="3317" y="5907"/>
                  </a:lnTo>
                  <a:lnTo>
                    <a:pt x="3317" y="5907"/>
                  </a:lnTo>
                  <a:lnTo>
                    <a:pt x="3507" y="5869"/>
                  </a:lnTo>
                  <a:lnTo>
                    <a:pt x="3698" y="5755"/>
                  </a:lnTo>
                  <a:lnTo>
                    <a:pt x="3812" y="5603"/>
                  </a:lnTo>
                  <a:lnTo>
                    <a:pt x="3888" y="5374"/>
                  </a:lnTo>
                  <a:lnTo>
                    <a:pt x="4307" y="2744"/>
                  </a:lnTo>
                  <a:lnTo>
                    <a:pt x="4307" y="2744"/>
                  </a:lnTo>
                  <a:lnTo>
                    <a:pt x="4307" y="2630"/>
                  </a:lnTo>
                  <a:lnTo>
                    <a:pt x="4307" y="2516"/>
                  </a:lnTo>
                  <a:lnTo>
                    <a:pt x="4193" y="2287"/>
                  </a:lnTo>
                  <a:lnTo>
                    <a:pt x="4041" y="2135"/>
                  </a:lnTo>
                  <a:lnTo>
                    <a:pt x="3926" y="2096"/>
                  </a:lnTo>
                  <a:lnTo>
                    <a:pt x="3812" y="2058"/>
                  </a:lnTo>
                  <a:lnTo>
                    <a:pt x="3812" y="2058"/>
                  </a:lnTo>
                  <a:lnTo>
                    <a:pt x="3698" y="2058"/>
                  </a:lnTo>
                  <a:lnTo>
                    <a:pt x="2059" y="205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2786725" y="4326625"/>
              <a:ext cx="37175" cy="81000"/>
            </a:xfrm>
            <a:custGeom>
              <a:rect b="b" l="l" r="r" t="t"/>
              <a:pathLst>
                <a:path extrusionOk="0" fill="none" h="3240" w="1487">
                  <a:moveTo>
                    <a:pt x="1487" y="3239"/>
                  </a:moveTo>
                  <a:lnTo>
                    <a:pt x="572" y="3239"/>
                  </a:lnTo>
                  <a:lnTo>
                    <a:pt x="572" y="3239"/>
                  </a:lnTo>
                  <a:lnTo>
                    <a:pt x="458" y="3201"/>
                  </a:lnTo>
                  <a:lnTo>
                    <a:pt x="344" y="3163"/>
                  </a:lnTo>
                  <a:lnTo>
                    <a:pt x="153" y="3049"/>
                  </a:lnTo>
                  <a:lnTo>
                    <a:pt x="39" y="2858"/>
                  </a:lnTo>
                  <a:lnTo>
                    <a:pt x="1" y="2744"/>
                  </a:lnTo>
                  <a:lnTo>
                    <a:pt x="1" y="2630"/>
                  </a:lnTo>
                  <a:lnTo>
                    <a:pt x="1" y="572"/>
                  </a:lnTo>
                  <a:lnTo>
                    <a:pt x="1" y="572"/>
                  </a:lnTo>
                  <a:lnTo>
                    <a:pt x="1" y="457"/>
                  </a:lnTo>
                  <a:lnTo>
                    <a:pt x="39" y="343"/>
                  </a:lnTo>
                  <a:lnTo>
                    <a:pt x="153" y="153"/>
                  </a:lnTo>
                  <a:lnTo>
                    <a:pt x="344" y="38"/>
                  </a:lnTo>
                  <a:lnTo>
                    <a:pt x="458" y="0"/>
                  </a:lnTo>
                  <a:lnTo>
                    <a:pt x="572" y="0"/>
                  </a:lnTo>
                  <a:lnTo>
                    <a:pt x="1487"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55"/>
          <p:cNvGrpSpPr/>
          <p:nvPr/>
        </p:nvGrpSpPr>
        <p:grpSpPr>
          <a:xfrm>
            <a:off x="2339380" y="4598786"/>
            <a:ext cx="167544" cy="118594"/>
            <a:chOff x="2785775" y="4705800"/>
            <a:chExt cx="146750" cy="103875"/>
          </a:xfrm>
        </p:grpSpPr>
        <p:sp>
          <p:nvSpPr>
            <p:cNvPr id="1661" name="Google Shape;1661;p55"/>
            <p:cNvSpPr/>
            <p:nvPr/>
          </p:nvSpPr>
          <p:spPr>
            <a:xfrm>
              <a:off x="2785775" y="4705800"/>
              <a:ext cx="65775" cy="102925"/>
            </a:xfrm>
            <a:custGeom>
              <a:rect b="b" l="l" r="r" t="t"/>
              <a:pathLst>
                <a:path extrusionOk="0" fill="none" h="4117" w="2631">
                  <a:moveTo>
                    <a:pt x="2630" y="1"/>
                  </a:moveTo>
                  <a:lnTo>
                    <a:pt x="1182" y="1144"/>
                  </a:lnTo>
                  <a:lnTo>
                    <a:pt x="1" y="1144"/>
                  </a:lnTo>
                  <a:lnTo>
                    <a:pt x="1" y="2935"/>
                  </a:lnTo>
                  <a:lnTo>
                    <a:pt x="1182" y="2935"/>
                  </a:lnTo>
                  <a:lnTo>
                    <a:pt x="2630" y="4117"/>
                  </a:lnTo>
                  <a:lnTo>
                    <a:pt x="2630"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2911550" y="4705800"/>
              <a:ext cx="20975" cy="103875"/>
            </a:xfrm>
            <a:custGeom>
              <a:rect b="b" l="l" r="r" t="t"/>
              <a:pathLst>
                <a:path extrusionOk="0" fill="none" h="4155" w="839">
                  <a:moveTo>
                    <a:pt x="0" y="1"/>
                  </a:moveTo>
                  <a:lnTo>
                    <a:pt x="0" y="1"/>
                  </a:lnTo>
                  <a:lnTo>
                    <a:pt x="191" y="230"/>
                  </a:lnTo>
                  <a:lnTo>
                    <a:pt x="343" y="458"/>
                  </a:lnTo>
                  <a:lnTo>
                    <a:pt x="496" y="687"/>
                  </a:lnTo>
                  <a:lnTo>
                    <a:pt x="648" y="954"/>
                  </a:lnTo>
                  <a:lnTo>
                    <a:pt x="724" y="1220"/>
                  </a:lnTo>
                  <a:lnTo>
                    <a:pt x="800" y="1525"/>
                  </a:lnTo>
                  <a:lnTo>
                    <a:pt x="839" y="1792"/>
                  </a:lnTo>
                  <a:lnTo>
                    <a:pt x="839" y="2059"/>
                  </a:lnTo>
                  <a:lnTo>
                    <a:pt x="839" y="2364"/>
                  </a:lnTo>
                  <a:lnTo>
                    <a:pt x="800" y="2630"/>
                  </a:lnTo>
                  <a:lnTo>
                    <a:pt x="724" y="2897"/>
                  </a:lnTo>
                  <a:lnTo>
                    <a:pt x="648" y="3164"/>
                  </a:lnTo>
                  <a:lnTo>
                    <a:pt x="496" y="3431"/>
                  </a:lnTo>
                  <a:lnTo>
                    <a:pt x="343" y="3698"/>
                  </a:lnTo>
                  <a:lnTo>
                    <a:pt x="191" y="3926"/>
                  </a:lnTo>
                  <a:lnTo>
                    <a:pt x="0" y="415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2884875" y="4731525"/>
              <a:ext cx="11450" cy="52425"/>
            </a:xfrm>
            <a:custGeom>
              <a:rect b="b" l="l" r="r" t="t"/>
              <a:pathLst>
                <a:path extrusionOk="0" fill="none" h="2097" w="458">
                  <a:moveTo>
                    <a:pt x="0" y="1"/>
                  </a:moveTo>
                  <a:lnTo>
                    <a:pt x="0" y="1"/>
                  </a:lnTo>
                  <a:lnTo>
                    <a:pt x="191" y="229"/>
                  </a:lnTo>
                  <a:lnTo>
                    <a:pt x="343" y="496"/>
                  </a:lnTo>
                  <a:lnTo>
                    <a:pt x="419" y="763"/>
                  </a:lnTo>
                  <a:lnTo>
                    <a:pt x="457" y="1030"/>
                  </a:lnTo>
                  <a:lnTo>
                    <a:pt x="419" y="1335"/>
                  </a:lnTo>
                  <a:lnTo>
                    <a:pt x="343" y="1601"/>
                  </a:lnTo>
                  <a:lnTo>
                    <a:pt x="191" y="1868"/>
                  </a:lnTo>
                  <a:lnTo>
                    <a:pt x="0" y="209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55"/>
          <p:cNvGrpSpPr/>
          <p:nvPr/>
        </p:nvGrpSpPr>
        <p:grpSpPr>
          <a:xfrm>
            <a:off x="2830060" y="1010084"/>
            <a:ext cx="117481" cy="184955"/>
            <a:chOff x="3438425" y="876700"/>
            <a:chExt cx="102900" cy="162000"/>
          </a:xfrm>
        </p:grpSpPr>
        <p:sp>
          <p:nvSpPr>
            <p:cNvPr id="1665" name="Google Shape;1665;p55"/>
            <p:cNvSpPr/>
            <p:nvPr/>
          </p:nvSpPr>
          <p:spPr>
            <a:xfrm>
              <a:off x="3438425" y="876700"/>
              <a:ext cx="102900" cy="102925"/>
            </a:xfrm>
            <a:custGeom>
              <a:rect b="b" l="l" r="r" t="t"/>
              <a:pathLst>
                <a:path extrusionOk="0" fill="none" h="4117" w="4116">
                  <a:moveTo>
                    <a:pt x="2058" y="1"/>
                  </a:moveTo>
                  <a:lnTo>
                    <a:pt x="2058" y="1"/>
                  </a:lnTo>
                  <a:lnTo>
                    <a:pt x="2477" y="39"/>
                  </a:lnTo>
                  <a:lnTo>
                    <a:pt x="2858" y="153"/>
                  </a:lnTo>
                  <a:lnTo>
                    <a:pt x="3201" y="344"/>
                  </a:lnTo>
                  <a:lnTo>
                    <a:pt x="3506" y="573"/>
                  </a:lnTo>
                  <a:lnTo>
                    <a:pt x="3773" y="877"/>
                  </a:lnTo>
                  <a:lnTo>
                    <a:pt x="3964" y="1259"/>
                  </a:lnTo>
                  <a:lnTo>
                    <a:pt x="4078" y="1640"/>
                  </a:lnTo>
                  <a:lnTo>
                    <a:pt x="4116" y="2059"/>
                  </a:lnTo>
                  <a:lnTo>
                    <a:pt x="4116" y="2059"/>
                  </a:lnTo>
                  <a:lnTo>
                    <a:pt x="4078" y="2478"/>
                  </a:lnTo>
                  <a:lnTo>
                    <a:pt x="3964" y="2859"/>
                  </a:lnTo>
                  <a:lnTo>
                    <a:pt x="3773" y="3202"/>
                  </a:lnTo>
                  <a:lnTo>
                    <a:pt x="3506" y="3507"/>
                  </a:lnTo>
                  <a:lnTo>
                    <a:pt x="3201" y="3774"/>
                  </a:lnTo>
                  <a:lnTo>
                    <a:pt x="2858" y="3964"/>
                  </a:lnTo>
                  <a:lnTo>
                    <a:pt x="2477" y="4079"/>
                  </a:lnTo>
                  <a:lnTo>
                    <a:pt x="2058" y="4117"/>
                  </a:lnTo>
                  <a:lnTo>
                    <a:pt x="2058" y="4117"/>
                  </a:lnTo>
                  <a:lnTo>
                    <a:pt x="1639" y="4079"/>
                  </a:lnTo>
                  <a:lnTo>
                    <a:pt x="1258" y="3964"/>
                  </a:lnTo>
                  <a:lnTo>
                    <a:pt x="915" y="3774"/>
                  </a:lnTo>
                  <a:lnTo>
                    <a:pt x="610" y="3507"/>
                  </a:lnTo>
                  <a:lnTo>
                    <a:pt x="343" y="3202"/>
                  </a:lnTo>
                  <a:lnTo>
                    <a:pt x="152" y="2859"/>
                  </a:lnTo>
                  <a:lnTo>
                    <a:pt x="38" y="2478"/>
                  </a:lnTo>
                  <a:lnTo>
                    <a:pt x="0" y="2059"/>
                  </a:lnTo>
                  <a:lnTo>
                    <a:pt x="0" y="2059"/>
                  </a:lnTo>
                  <a:lnTo>
                    <a:pt x="38" y="1640"/>
                  </a:lnTo>
                  <a:lnTo>
                    <a:pt x="152" y="1259"/>
                  </a:lnTo>
                  <a:lnTo>
                    <a:pt x="343" y="877"/>
                  </a:lnTo>
                  <a:lnTo>
                    <a:pt x="610" y="573"/>
                  </a:lnTo>
                  <a:lnTo>
                    <a:pt x="915" y="344"/>
                  </a:lnTo>
                  <a:lnTo>
                    <a:pt x="1258" y="153"/>
                  </a:lnTo>
                  <a:lnTo>
                    <a:pt x="1639" y="39"/>
                  </a:lnTo>
                  <a:lnTo>
                    <a:pt x="2058" y="1"/>
                  </a:lnTo>
                  <a:lnTo>
                    <a:pt x="205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3453650" y="971025"/>
              <a:ext cx="73400" cy="67675"/>
            </a:xfrm>
            <a:custGeom>
              <a:rect b="b" l="l" r="r" t="t"/>
              <a:pathLst>
                <a:path extrusionOk="0" fill="none" h="2707" w="2936">
                  <a:moveTo>
                    <a:pt x="344" y="1"/>
                  </a:moveTo>
                  <a:lnTo>
                    <a:pt x="1" y="2707"/>
                  </a:lnTo>
                  <a:lnTo>
                    <a:pt x="1449" y="1792"/>
                  </a:lnTo>
                  <a:lnTo>
                    <a:pt x="2935" y="2707"/>
                  </a:lnTo>
                  <a:lnTo>
                    <a:pt x="2554"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55"/>
          <p:cNvGrpSpPr/>
          <p:nvPr/>
        </p:nvGrpSpPr>
        <p:grpSpPr>
          <a:xfrm>
            <a:off x="2795238" y="1407138"/>
            <a:ext cx="187125" cy="184955"/>
            <a:chOff x="3407925" y="1300675"/>
            <a:chExt cx="163900" cy="162000"/>
          </a:xfrm>
        </p:grpSpPr>
        <p:sp>
          <p:nvSpPr>
            <p:cNvPr id="1668" name="Google Shape;1668;p55"/>
            <p:cNvSpPr/>
            <p:nvPr/>
          </p:nvSpPr>
          <p:spPr>
            <a:xfrm>
              <a:off x="3407925" y="1300675"/>
              <a:ext cx="162000" cy="162000"/>
            </a:xfrm>
            <a:custGeom>
              <a:rect b="b" l="l" r="r" t="t"/>
              <a:pathLst>
                <a:path extrusionOk="0" fill="none" h="6480" w="6480">
                  <a:moveTo>
                    <a:pt x="1" y="1"/>
                  </a:moveTo>
                  <a:lnTo>
                    <a:pt x="6479" y="648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3409825" y="1337850"/>
              <a:ext cx="147700" cy="110525"/>
            </a:xfrm>
            <a:custGeom>
              <a:rect b="b" l="l" r="r" t="t"/>
              <a:pathLst>
                <a:path extrusionOk="0" fill="none" h="4421" w="5908">
                  <a:moveTo>
                    <a:pt x="5908" y="4421"/>
                  </a:moveTo>
                  <a:lnTo>
                    <a:pt x="611" y="4421"/>
                  </a:lnTo>
                  <a:lnTo>
                    <a:pt x="611" y="4421"/>
                  </a:lnTo>
                  <a:lnTo>
                    <a:pt x="496" y="4421"/>
                  </a:lnTo>
                  <a:lnTo>
                    <a:pt x="382" y="4383"/>
                  </a:lnTo>
                  <a:lnTo>
                    <a:pt x="191" y="4230"/>
                  </a:lnTo>
                  <a:lnTo>
                    <a:pt x="77" y="4040"/>
                  </a:lnTo>
                  <a:lnTo>
                    <a:pt x="39" y="3925"/>
                  </a:lnTo>
                  <a:lnTo>
                    <a:pt x="1" y="3811"/>
                  </a:lnTo>
                  <a:lnTo>
                    <a:pt x="1" y="572"/>
                  </a:lnTo>
                  <a:lnTo>
                    <a:pt x="1" y="572"/>
                  </a:lnTo>
                  <a:lnTo>
                    <a:pt x="39" y="457"/>
                  </a:lnTo>
                  <a:lnTo>
                    <a:pt x="77" y="343"/>
                  </a:lnTo>
                  <a:lnTo>
                    <a:pt x="191" y="153"/>
                  </a:lnTo>
                  <a:lnTo>
                    <a:pt x="382" y="38"/>
                  </a:lnTo>
                  <a:lnTo>
                    <a:pt x="496" y="0"/>
                  </a:lnTo>
                  <a:lnTo>
                    <a:pt x="611" y="0"/>
                  </a:lnTo>
                  <a:lnTo>
                    <a:pt x="1487"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3468900" y="1315925"/>
              <a:ext cx="102925" cy="102925"/>
            </a:xfrm>
            <a:custGeom>
              <a:rect b="b" l="l" r="r" t="t"/>
              <a:pathLst>
                <a:path extrusionOk="0" fill="none" h="4117" w="4117">
                  <a:moveTo>
                    <a:pt x="1" y="1"/>
                  </a:moveTo>
                  <a:lnTo>
                    <a:pt x="1792" y="1"/>
                  </a:lnTo>
                  <a:lnTo>
                    <a:pt x="2363" y="877"/>
                  </a:lnTo>
                  <a:lnTo>
                    <a:pt x="3545" y="877"/>
                  </a:lnTo>
                  <a:lnTo>
                    <a:pt x="3545" y="877"/>
                  </a:lnTo>
                  <a:lnTo>
                    <a:pt x="3659" y="877"/>
                  </a:lnTo>
                  <a:lnTo>
                    <a:pt x="3773" y="915"/>
                  </a:lnTo>
                  <a:lnTo>
                    <a:pt x="3964" y="1030"/>
                  </a:lnTo>
                  <a:lnTo>
                    <a:pt x="4078" y="1220"/>
                  </a:lnTo>
                  <a:lnTo>
                    <a:pt x="4116" y="1334"/>
                  </a:lnTo>
                  <a:lnTo>
                    <a:pt x="4116" y="1449"/>
                  </a:lnTo>
                  <a:lnTo>
                    <a:pt x="4116" y="4116"/>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3459375" y="1364525"/>
              <a:ext cx="53375" cy="53375"/>
            </a:xfrm>
            <a:custGeom>
              <a:rect b="b" l="l" r="r" t="t"/>
              <a:pathLst>
                <a:path extrusionOk="0" fill="none" h="2135" w="2135">
                  <a:moveTo>
                    <a:pt x="2135" y="1639"/>
                  </a:moveTo>
                  <a:lnTo>
                    <a:pt x="2135" y="1639"/>
                  </a:lnTo>
                  <a:lnTo>
                    <a:pt x="1982" y="1829"/>
                  </a:lnTo>
                  <a:lnTo>
                    <a:pt x="1830" y="1944"/>
                  </a:lnTo>
                  <a:lnTo>
                    <a:pt x="1601" y="2058"/>
                  </a:lnTo>
                  <a:lnTo>
                    <a:pt x="1372" y="2134"/>
                  </a:lnTo>
                  <a:lnTo>
                    <a:pt x="1182" y="2134"/>
                  </a:lnTo>
                  <a:lnTo>
                    <a:pt x="953" y="2134"/>
                  </a:lnTo>
                  <a:lnTo>
                    <a:pt x="725" y="2058"/>
                  </a:lnTo>
                  <a:lnTo>
                    <a:pt x="496" y="1944"/>
                  </a:lnTo>
                  <a:lnTo>
                    <a:pt x="496" y="1944"/>
                  </a:lnTo>
                  <a:lnTo>
                    <a:pt x="343" y="1791"/>
                  </a:lnTo>
                  <a:lnTo>
                    <a:pt x="191" y="1601"/>
                  </a:lnTo>
                  <a:lnTo>
                    <a:pt x="77" y="1410"/>
                  </a:lnTo>
                  <a:lnTo>
                    <a:pt x="0" y="1182"/>
                  </a:lnTo>
                  <a:lnTo>
                    <a:pt x="0" y="953"/>
                  </a:lnTo>
                  <a:lnTo>
                    <a:pt x="0" y="724"/>
                  </a:lnTo>
                  <a:lnTo>
                    <a:pt x="77" y="496"/>
                  </a:lnTo>
                  <a:lnTo>
                    <a:pt x="191" y="305"/>
                  </a:lnTo>
                  <a:lnTo>
                    <a:pt x="191" y="305"/>
                  </a:lnTo>
                  <a:lnTo>
                    <a:pt x="343" y="153"/>
                  </a:lnTo>
                  <a:lnTo>
                    <a:pt x="496"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55"/>
          <p:cNvGrpSpPr/>
          <p:nvPr/>
        </p:nvGrpSpPr>
        <p:grpSpPr>
          <a:xfrm>
            <a:off x="2805028" y="1811813"/>
            <a:ext cx="167544" cy="168629"/>
            <a:chOff x="3416500" y="1731325"/>
            <a:chExt cx="146750" cy="147700"/>
          </a:xfrm>
        </p:grpSpPr>
        <p:sp>
          <p:nvSpPr>
            <p:cNvPr id="1673" name="Google Shape;1673;p55"/>
            <p:cNvSpPr/>
            <p:nvPr/>
          </p:nvSpPr>
          <p:spPr>
            <a:xfrm>
              <a:off x="3416500" y="1731325"/>
              <a:ext cx="146750" cy="147700"/>
            </a:xfrm>
            <a:custGeom>
              <a:rect b="b" l="l" r="r" t="t"/>
              <a:pathLst>
                <a:path extrusionOk="0" fill="none" h="5908" w="5870">
                  <a:moveTo>
                    <a:pt x="2935" y="1"/>
                  </a:moveTo>
                  <a:lnTo>
                    <a:pt x="2935" y="1"/>
                  </a:lnTo>
                  <a:lnTo>
                    <a:pt x="3240" y="39"/>
                  </a:lnTo>
                  <a:lnTo>
                    <a:pt x="3545" y="77"/>
                  </a:lnTo>
                  <a:lnTo>
                    <a:pt x="3812" y="153"/>
                  </a:lnTo>
                  <a:lnTo>
                    <a:pt x="4078" y="229"/>
                  </a:lnTo>
                  <a:lnTo>
                    <a:pt x="4345" y="382"/>
                  </a:lnTo>
                  <a:lnTo>
                    <a:pt x="4574" y="496"/>
                  </a:lnTo>
                  <a:lnTo>
                    <a:pt x="4802" y="687"/>
                  </a:lnTo>
                  <a:lnTo>
                    <a:pt x="5031" y="877"/>
                  </a:lnTo>
                  <a:lnTo>
                    <a:pt x="5222" y="1068"/>
                  </a:lnTo>
                  <a:lnTo>
                    <a:pt x="5374" y="1296"/>
                  </a:lnTo>
                  <a:lnTo>
                    <a:pt x="5526" y="1563"/>
                  </a:lnTo>
                  <a:lnTo>
                    <a:pt x="5641" y="1792"/>
                  </a:lnTo>
                  <a:lnTo>
                    <a:pt x="5755" y="2058"/>
                  </a:lnTo>
                  <a:lnTo>
                    <a:pt x="5831" y="2363"/>
                  </a:lnTo>
                  <a:lnTo>
                    <a:pt x="5869" y="2668"/>
                  </a:lnTo>
                  <a:lnTo>
                    <a:pt x="5869" y="2935"/>
                  </a:lnTo>
                  <a:lnTo>
                    <a:pt x="5869" y="2935"/>
                  </a:lnTo>
                  <a:lnTo>
                    <a:pt x="5869" y="3240"/>
                  </a:lnTo>
                  <a:lnTo>
                    <a:pt x="5831" y="3545"/>
                  </a:lnTo>
                  <a:lnTo>
                    <a:pt x="5755" y="3812"/>
                  </a:lnTo>
                  <a:lnTo>
                    <a:pt x="5641" y="4116"/>
                  </a:lnTo>
                  <a:lnTo>
                    <a:pt x="5526" y="4345"/>
                  </a:lnTo>
                  <a:lnTo>
                    <a:pt x="5374" y="4612"/>
                  </a:lnTo>
                  <a:lnTo>
                    <a:pt x="5222" y="4840"/>
                  </a:lnTo>
                  <a:lnTo>
                    <a:pt x="5031" y="5031"/>
                  </a:lnTo>
                  <a:lnTo>
                    <a:pt x="4802" y="5222"/>
                  </a:lnTo>
                  <a:lnTo>
                    <a:pt x="4574" y="5412"/>
                  </a:lnTo>
                  <a:lnTo>
                    <a:pt x="4345" y="5526"/>
                  </a:lnTo>
                  <a:lnTo>
                    <a:pt x="4078" y="5679"/>
                  </a:lnTo>
                  <a:lnTo>
                    <a:pt x="3812" y="5755"/>
                  </a:lnTo>
                  <a:lnTo>
                    <a:pt x="3545" y="5831"/>
                  </a:lnTo>
                  <a:lnTo>
                    <a:pt x="3240" y="5869"/>
                  </a:lnTo>
                  <a:lnTo>
                    <a:pt x="2935" y="5908"/>
                  </a:lnTo>
                  <a:lnTo>
                    <a:pt x="2935" y="5908"/>
                  </a:lnTo>
                  <a:lnTo>
                    <a:pt x="2630" y="5869"/>
                  </a:lnTo>
                  <a:lnTo>
                    <a:pt x="2363" y="5831"/>
                  </a:lnTo>
                  <a:lnTo>
                    <a:pt x="2058" y="5755"/>
                  </a:lnTo>
                  <a:lnTo>
                    <a:pt x="1792" y="5679"/>
                  </a:lnTo>
                  <a:lnTo>
                    <a:pt x="1525" y="5526"/>
                  </a:lnTo>
                  <a:lnTo>
                    <a:pt x="1296" y="5412"/>
                  </a:lnTo>
                  <a:lnTo>
                    <a:pt x="1068" y="5222"/>
                  </a:lnTo>
                  <a:lnTo>
                    <a:pt x="877" y="5031"/>
                  </a:lnTo>
                  <a:lnTo>
                    <a:pt x="686" y="4840"/>
                  </a:lnTo>
                  <a:lnTo>
                    <a:pt x="496" y="4612"/>
                  </a:lnTo>
                  <a:lnTo>
                    <a:pt x="344" y="4345"/>
                  </a:lnTo>
                  <a:lnTo>
                    <a:pt x="229" y="4116"/>
                  </a:lnTo>
                  <a:lnTo>
                    <a:pt x="115" y="3812"/>
                  </a:lnTo>
                  <a:lnTo>
                    <a:pt x="77" y="3545"/>
                  </a:lnTo>
                  <a:lnTo>
                    <a:pt x="1" y="3240"/>
                  </a:lnTo>
                  <a:lnTo>
                    <a:pt x="1" y="2935"/>
                  </a:lnTo>
                  <a:lnTo>
                    <a:pt x="1" y="2935"/>
                  </a:lnTo>
                  <a:lnTo>
                    <a:pt x="1" y="2668"/>
                  </a:lnTo>
                  <a:lnTo>
                    <a:pt x="77" y="2363"/>
                  </a:lnTo>
                  <a:lnTo>
                    <a:pt x="115" y="2058"/>
                  </a:lnTo>
                  <a:lnTo>
                    <a:pt x="229" y="1792"/>
                  </a:lnTo>
                  <a:lnTo>
                    <a:pt x="344" y="1563"/>
                  </a:lnTo>
                  <a:lnTo>
                    <a:pt x="496" y="1296"/>
                  </a:lnTo>
                  <a:lnTo>
                    <a:pt x="686" y="1068"/>
                  </a:lnTo>
                  <a:lnTo>
                    <a:pt x="877" y="877"/>
                  </a:lnTo>
                  <a:lnTo>
                    <a:pt x="1068" y="687"/>
                  </a:lnTo>
                  <a:lnTo>
                    <a:pt x="1296" y="496"/>
                  </a:lnTo>
                  <a:lnTo>
                    <a:pt x="1525" y="382"/>
                  </a:lnTo>
                  <a:lnTo>
                    <a:pt x="1792" y="229"/>
                  </a:lnTo>
                  <a:lnTo>
                    <a:pt x="2058" y="153"/>
                  </a:lnTo>
                  <a:lnTo>
                    <a:pt x="2363" y="77"/>
                  </a:lnTo>
                  <a:lnTo>
                    <a:pt x="2630" y="39"/>
                  </a:lnTo>
                  <a:lnTo>
                    <a:pt x="2935" y="1"/>
                  </a:lnTo>
                  <a:lnTo>
                    <a:pt x="2935"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3458425" y="1774200"/>
              <a:ext cx="62900" cy="61950"/>
            </a:xfrm>
            <a:custGeom>
              <a:rect b="b" l="l" r="r" t="t"/>
              <a:pathLst>
                <a:path extrusionOk="0" fill="none" h="2478" w="2516">
                  <a:moveTo>
                    <a:pt x="2516" y="0"/>
                  </a:moveTo>
                  <a:lnTo>
                    <a:pt x="1906" y="1868"/>
                  </a:lnTo>
                  <a:lnTo>
                    <a:pt x="0" y="2478"/>
                  </a:lnTo>
                  <a:lnTo>
                    <a:pt x="648" y="610"/>
                  </a:lnTo>
                  <a:lnTo>
                    <a:pt x="2516"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55"/>
          <p:cNvGrpSpPr/>
          <p:nvPr/>
        </p:nvGrpSpPr>
        <p:grpSpPr>
          <a:xfrm>
            <a:off x="2821354" y="2208868"/>
            <a:ext cx="134892" cy="168629"/>
            <a:chOff x="3430800" y="2155300"/>
            <a:chExt cx="118150" cy="147700"/>
          </a:xfrm>
        </p:grpSpPr>
        <p:sp>
          <p:nvSpPr>
            <p:cNvPr id="1676" name="Google Shape;1676;p55"/>
            <p:cNvSpPr/>
            <p:nvPr/>
          </p:nvSpPr>
          <p:spPr>
            <a:xfrm>
              <a:off x="3430800" y="2155300"/>
              <a:ext cx="118150" cy="147700"/>
            </a:xfrm>
            <a:custGeom>
              <a:rect b="b" l="l" r="r" t="t"/>
              <a:pathLst>
                <a:path extrusionOk="0" fill="none" h="5908" w="4726">
                  <a:moveTo>
                    <a:pt x="2973" y="0"/>
                  </a:moveTo>
                  <a:lnTo>
                    <a:pt x="610" y="0"/>
                  </a:lnTo>
                  <a:lnTo>
                    <a:pt x="610" y="0"/>
                  </a:lnTo>
                  <a:lnTo>
                    <a:pt x="496" y="0"/>
                  </a:lnTo>
                  <a:lnTo>
                    <a:pt x="381" y="39"/>
                  </a:lnTo>
                  <a:lnTo>
                    <a:pt x="191" y="191"/>
                  </a:lnTo>
                  <a:lnTo>
                    <a:pt x="76" y="343"/>
                  </a:lnTo>
                  <a:lnTo>
                    <a:pt x="38" y="458"/>
                  </a:lnTo>
                  <a:lnTo>
                    <a:pt x="0" y="610"/>
                  </a:lnTo>
                  <a:lnTo>
                    <a:pt x="0" y="5298"/>
                  </a:lnTo>
                  <a:lnTo>
                    <a:pt x="0" y="5298"/>
                  </a:lnTo>
                  <a:lnTo>
                    <a:pt x="38" y="5412"/>
                  </a:lnTo>
                  <a:lnTo>
                    <a:pt x="76" y="5526"/>
                  </a:lnTo>
                  <a:lnTo>
                    <a:pt x="191" y="5717"/>
                  </a:lnTo>
                  <a:lnTo>
                    <a:pt x="381" y="5831"/>
                  </a:lnTo>
                  <a:lnTo>
                    <a:pt x="496" y="5869"/>
                  </a:lnTo>
                  <a:lnTo>
                    <a:pt x="610" y="5908"/>
                  </a:lnTo>
                  <a:lnTo>
                    <a:pt x="4154" y="5908"/>
                  </a:lnTo>
                  <a:lnTo>
                    <a:pt x="4154" y="5908"/>
                  </a:lnTo>
                  <a:lnTo>
                    <a:pt x="4269" y="5869"/>
                  </a:lnTo>
                  <a:lnTo>
                    <a:pt x="4383" y="5831"/>
                  </a:lnTo>
                  <a:lnTo>
                    <a:pt x="4573" y="5717"/>
                  </a:lnTo>
                  <a:lnTo>
                    <a:pt x="4688" y="5526"/>
                  </a:lnTo>
                  <a:lnTo>
                    <a:pt x="4726" y="5412"/>
                  </a:lnTo>
                  <a:lnTo>
                    <a:pt x="4726" y="5298"/>
                  </a:lnTo>
                  <a:lnTo>
                    <a:pt x="4726" y="1754"/>
                  </a:lnTo>
                  <a:lnTo>
                    <a:pt x="2973"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3505100" y="2155300"/>
              <a:ext cx="43850" cy="43850"/>
            </a:xfrm>
            <a:custGeom>
              <a:rect b="b" l="l" r="r" t="t"/>
              <a:pathLst>
                <a:path extrusionOk="0" fill="none" h="1754" w="1754">
                  <a:moveTo>
                    <a:pt x="1" y="0"/>
                  </a:moveTo>
                  <a:lnTo>
                    <a:pt x="1" y="1754"/>
                  </a:lnTo>
                  <a:lnTo>
                    <a:pt x="1754" y="175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3460325" y="2236275"/>
              <a:ext cx="59100" cy="25"/>
            </a:xfrm>
            <a:custGeom>
              <a:rect b="b" l="l" r="r" t="t"/>
              <a:pathLst>
                <a:path extrusionOk="0" fill="none" h="1" w="2364">
                  <a:moveTo>
                    <a:pt x="2363" y="1"/>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3460325" y="2265825"/>
              <a:ext cx="59100" cy="25"/>
            </a:xfrm>
            <a:custGeom>
              <a:rect b="b" l="l" r="r" t="t"/>
              <a:pathLst>
                <a:path extrusionOk="0" fill="none" h="1" w="2364">
                  <a:moveTo>
                    <a:pt x="2363"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3460325" y="2206750"/>
              <a:ext cx="15275" cy="25"/>
            </a:xfrm>
            <a:custGeom>
              <a:rect b="b" l="l" r="r" t="t"/>
              <a:pathLst>
                <a:path extrusionOk="0" fill="none" h="1" w="611">
                  <a:moveTo>
                    <a:pt x="610" y="0"/>
                  </a:moveTo>
                  <a:lnTo>
                    <a:pt x="229" y="0"/>
                  </a:ln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55"/>
          <p:cNvGrpSpPr/>
          <p:nvPr/>
        </p:nvGrpSpPr>
        <p:grpSpPr>
          <a:xfrm>
            <a:off x="2805028" y="2597217"/>
            <a:ext cx="167544" cy="168629"/>
            <a:chOff x="3416500" y="2571650"/>
            <a:chExt cx="146750" cy="147700"/>
          </a:xfrm>
        </p:grpSpPr>
        <p:sp>
          <p:nvSpPr>
            <p:cNvPr id="1682" name="Google Shape;1682;p55"/>
            <p:cNvSpPr/>
            <p:nvPr/>
          </p:nvSpPr>
          <p:spPr>
            <a:xfrm>
              <a:off x="3416500" y="2571650"/>
              <a:ext cx="146750" cy="147700"/>
            </a:xfrm>
            <a:custGeom>
              <a:rect b="b" l="l" r="r" t="t"/>
              <a:pathLst>
                <a:path extrusionOk="0" fill="none" h="5908" w="5870">
                  <a:moveTo>
                    <a:pt x="2935" y="1"/>
                  </a:moveTo>
                  <a:lnTo>
                    <a:pt x="2935" y="1"/>
                  </a:lnTo>
                  <a:lnTo>
                    <a:pt x="3240" y="39"/>
                  </a:lnTo>
                  <a:lnTo>
                    <a:pt x="3545" y="77"/>
                  </a:lnTo>
                  <a:lnTo>
                    <a:pt x="3812" y="153"/>
                  </a:lnTo>
                  <a:lnTo>
                    <a:pt x="4078" y="229"/>
                  </a:lnTo>
                  <a:lnTo>
                    <a:pt x="4345" y="382"/>
                  </a:lnTo>
                  <a:lnTo>
                    <a:pt x="4574" y="496"/>
                  </a:lnTo>
                  <a:lnTo>
                    <a:pt x="4802" y="686"/>
                  </a:lnTo>
                  <a:lnTo>
                    <a:pt x="5031" y="877"/>
                  </a:lnTo>
                  <a:lnTo>
                    <a:pt x="5222" y="1068"/>
                  </a:lnTo>
                  <a:lnTo>
                    <a:pt x="5374" y="1296"/>
                  </a:lnTo>
                  <a:lnTo>
                    <a:pt x="5526" y="1563"/>
                  </a:lnTo>
                  <a:lnTo>
                    <a:pt x="5641" y="1792"/>
                  </a:lnTo>
                  <a:lnTo>
                    <a:pt x="5755" y="2058"/>
                  </a:lnTo>
                  <a:lnTo>
                    <a:pt x="5831" y="2363"/>
                  </a:lnTo>
                  <a:lnTo>
                    <a:pt x="5869" y="2668"/>
                  </a:lnTo>
                  <a:lnTo>
                    <a:pt x="5869" y="2935"/>
                  </a:lnTo>
                  <a:lnTo>
                    <a:pt x="5869" y="2935"/>
                  </a:lnTo>
                  <a:lnTo>
                    <a:pt x="5869" y="3240"/>
                  </a:lnTo>
                  <a:lnTo>
                    <a:pt x="5831" y="3545"/>
                  </a:lnTo>
                  <a:lnTo>
                    <a:pt x="5755" y="3812"/>
                  </a:lnTo>
                  <a:lnTo>
                    <a:pt x="5641" y="4116"/>
                  </a:lnTo>
                  <a:lnTo>
                    <a:pt x="5526" y="4345"/>
                  </a:lnTo>
                  <a:lnTo>
                    <a:pt x="5374" y="4612"/>
                  </a:lnTo>
                  <a:lnTo>
                    <a:pt x="5222" y="4840"/>
                  </a:lnTo>
                  <a:lnTo>
                    <a:pt x="5031" y="5031"/>
                  </a:lnTo>
                  <a:lnTo>
                    <a:pt x="4802" y="5222"/>
                  </a:lnTo>
                  <a:lnTo>
                    <a:pt x="4574" y="5412"/>
                  </a:lnTo>
                  <a:lnTo>
                    <a:pt x="4345" y="5526"/>
                  </a:lnTo>
                  <a:lnTo>
                    <a:pt x="4078" y="5679"/>
                  </a:lnTo>
                  <a:lnTo>
                    <a:pt x="3812" y="5755"/>
                  </a:lnTo>
                  <a:lnTo>
                    <a:pt x="3545" y="5831"/>
                  </a:lnTo>
                  <a:lnTo>
                    <a:pt x="3240" y="5869"/>
                  </a:lnTo>
                  <a:lnTo>
                    <a:pt x="2935" y="5908"/>
                  </a:lnTo>
                  <a:lnTo>
                    <a:pt x="2935" y="5908"/>
                  </a:lnTo>
                  <a:lnTo>
                    <a:pt x="2630" y="5869"/>
                  </a:lnTo>
                  <a:lnTo>
                    <a:pt x="2363" y="5831"/>
                  </a:lnTo>
                  <a:lnTo>
                    <a:pt x="2058" y="5755"/>
                  </a:lnTo>
                  <a:lnTo>
                    <a:pt x="1792" y="5679"/>
                  </a:lnTo>
                  <a:lnTo>
                    <a:pt x="1525" y="5526"/>
                  </a:lnTo>
                  <a:lnTo>
                    <a:pt x="1296" y="5412"/>
                  </a:lnTo>
                  <a:lnTo>
                    <a:pt x="1068" y="5222"/>
                  </a:lnTo>
                  <a:lnTo>
                    <a:pt x="877" y="5031"/>
                  </a:lnTo>
                  <a:lnTo>
                    <a:pt x="686" y="4840"/>
                  </a:lnTo>
                  <a:lnTo>
                    <a:pt x="496" y="4612"/>
                  </a:lnTo>
                  <a:lnTo>
                    <a:pt x="344" y="4345"/>
                  </a:lnTo>
                  <a:lnTo>
                    <a:pt x="229" y="4116"/>
                  </a:lnTo>
                  <a:lnTo>
                    <a:pt x="115" y="3812"/>
                  </a:lnTo>
                  <a:lnTo>
                    <a:pt x="77" y="3545"/>
                  </a:lnTo>
                  <a:lnTo>
                    <a:pt x="1" y="3240"/>
                  </a:lnTo>
                  <a:lnTo>
                    <a:pt x="1" y="2935"/>
                  </a:lnTo>
                  <a:lnTo>
                    <a:pt x="1" y="2935"/>
                  </a:lnTo>
                  <a:lnTo>
                    <a:pt x="1" y="2668"/>
                  </a:lnTo>
                  <a:lnTo>
                    <a:pt x="77" y="2363"/>
                  </a:lnTo>
                  <a:lnTo>
                    <a:pt x="115" y="2058"/>
                  </a:lnTo>
                  <a:lnTo>
                    <a:pt x="229" y="1792"/>
                  </a:lnTo>
                  <a:lnTo>
                    <a:pt x="344" y="1563"/>
                  </a:lnTo>
                  <a:lnTo>
                    <a:pt x="496" y="1296"/>
                  </a:lnTo>
                  <a:lnTo>
                    <a:pt x="686" y="1068"/>
                  </a:lnTo>
                  <a:lnTo>
                    <a:pt x="877" y="877"/>
                  </a:lnTo>
                  <a:lnTo>
                    <a:pt x="1068" y="686"/>
                  </a:lnTo>
                  <a:lnTo>
                    <a:pt x="1296" y="496"/>
                  </a:lnTo>
                  <a:lnTo>
                    <a:pt x="1525" y="382"/>
                  </a:lnTo>
                  <a:lnTo>
                    <a:pt x="1792" y="229"/>
                  </a:lnTo>
                  <a:lnTo>
                    <a:pt x="2058" y="153"/>
                  </a:lnTo>
                  <a:lnTo>
                    <a:pt x="2363" y="77"/>
                  </a:lnTo>
                  <a:lnTo>
                    <a:pt x="2630" y="39"/>
                  </a:lnTo>
                  <a:lnTo>
                    <a:pt x="2935" y="1"/>
                  </a:lnTo>
                  <a:lnTo>
                    <a:pt x="2935"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3468900" y="2608800"/>
              <a:ext cx="42900" cy="43850"/>
            </a:xfrm>
            <a:custGeom>
              <a:rect b="b" l="l" r="r" t="t"/>
              <a:pathLst>
                <a:path extrusionOk="0" fill="none" h="1754" w="1716">
                  <a:moveTo>
                    <a:pt x="1" y="572"/>
                  </a:moveTo>
                  <a:lnTo>
                    <a:pt x="1" y="572"/>
                  </a:lnTo>
                  <a:lnTo>
                    <a:pt x="77" y="420"/>
                  </a:lnTo>
                  <a:lnTo>
                    <a:pt x="153" y="268"/>
                  </a:lnTo>
                  <a:lnTo>
                    <a:pt x="305" y="153"/>
                  </a:lnTo>
                  <a:lnTo>
                    <a:pt x="458" y="77"/>
                  </a:lnTo>
                  <a:lnTo>
                    <a:pt x="610" y="39"/>
                  </a:lnTo>
                  <a:lnTo>
                    <a:pt x="763" y="1"/>
                  </a:lnTo>
                  <a:lnTo>
                    <a:pt x="953" y="1"/>
                  </a:lnTo>
                  <a:lnTo>
                    <a:pt x="1106" y="39"/>
                  </a:lnTo>
                  <a:lnTo>
                    <a:pt x="1106" y="39"/>
                  </a:lnTo>
                  <a:lnTo>
                    <a:pt x="1373" y="191"/>
                  </a:lnTo>
                  <a:lnTo>
                    <a:pt x="1563" y="382"/>
                  </a:lnTo>
                  <a:lnTo>
                    <a:pt x="1677" y="611"/>
                  </a:lnTo>
                  <a:lnTo>
                    <a:pt x="1716" y="877"/>
                  </a:lnTo>
                  <a:lnTo>
                    <a:pt x="1716" y="877"/>
                  </a:lnTo>
                  <a:lnTo>
                    <a:pt x="1677" y="1068"/>
                  </a:lnTo>
                  <a:lnTo>
                    <a:pt x="1563" y="1258"/>
                  </a:lnTo>
                  <a:lnTo>
                    <a:pt x="1411" y="1411"/>
                  </a:lnTo>
                  <a:lnTo>
                    <a:pt x="1258" y="1525"/>
                  </a:lnTo>
                  <a:lnTo>
                    <a:pt x="953" y="1716"/>
                  </a:lnTo>
                  <a:lnTo>
                    <a:pt x="839" y="175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3489850" y="2682175"/>
              <a:ext cx="25" cy="25"/>
            </a:xfrm>
            <a:custGeom>
              <a:rect b="b" l="l" r="r" t="t"/>
              <a:pathLst>
                <a:path extrusionOk="0" fill="none" h="1" w="1">
                  <a:moveTo>
                    <a:pt x="1"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55"/>
          <p:cNvGrpSpPr/>
          <p:nvPr/>
        </p:nvGrpSpPr>
        <p:grpSpPr>
          <a:xfrm>
            <a:off x="2796323" y="2983396"/>
            <a:ext cx="184955" cy="172968"/>
            <a:chOff x="3408875" y="2986100"/>
            <a:chExt cx="162000" cy="151500"/>
          </a:xfrm>
        </p:grpSpPr>
        <p:sp>
          <p:nvSpPr>
            <p:cNvPr id="1686" name="Google Shape;1686;p55"/>
            <p:cNvSpPr/>
            <p:nvPr/>
          </p:nvSpPr>
          <p:spPr>
            <a:xfrm>
              <a:off x="3408875" y="2989900"/>
              <a:ext cx="162000" cy="147700"/>
            </a:xfrm>
            <a:custGeom>
              <a:rect b="b" l="l" r="r" t="t"/>
              <a:pathLst>
                <a:path extrusionOk="0" fill="none" h="5908" w="6480">
                  <a:moveTo>
                    <a:pt x="1" y="1182"/>
                  </a:moveTo>
                  <a:lnTo>
                    <a:pt x="1" y="5908"/>
                  </a:lnTo>
                  <a:lnTo>
                    <a:pt x="2059" y="4726"/>
                  </a:lnTo>
                  <a:lnTo>
                    <a:pt x="4421" y="5908"/>
                  </a:lnTo>
                  <a:lnTo>
                    <a:pt x="6479" y="4726"/>
                  </a:lnTo>
                  <a:lnTo>
                    <a:pt x="6479" y="1"/>
                  </a:lnTo>
                  <a:lnTo>
                    <a:pt x="4421" y="1182"/>
                  </a:lnTo>
                  <a:lnTo>
                    <a:pt x="2059" y="1"/>
                  </a:lnTo>
                  <a:lnTo>
                    <a:pt x="1" y="1182"/>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3460325" y="2986100"/>
              <a:ext cx="25" cy="118150"/>
            </a:xfrm>
            <a:custGeom>
              <a:rect b="b" l="l" r="r" t="t"/>
              <a:pathLst>
                <a:path extrusionOk="0" fill="none" h="4726" w="1">
                  <a:moveTo>
                    <a:pt x="1" y="0"/>
                  </a:moveTo>
                  <a:lnTo>
                    <a:pt x="1" y="4726"/>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3519400" y="3015625"/>
              <a:ext cx="25" cy="118175"/>
            </a:xfrm>
            <a:custGeom>
              <a:rect b="b" l="l" r="r" t="t"/>
              <a:pathLst>
                <a:path extrusionOk="0" fill="none" h="4727" w="1">
                  <a:moveTo>
                    <a:pt x="0" y="1"/>
                  </a:moveTo>
                  <a:lnTo>
                    <a:pt x="0" y="4726"/>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55"/>
          <p:cNvGrpSpPr/>
          <p:nvPr/>
        </p:nvGrpSpPr>
        <p:grpSpPr>
          <a:xfrm>
            <a:off x="2796323" y="3374999"/>
            <a:ext cx="184955" cy="184955"/>
            <a:chOff x="3408875" y="3405300"/>
            <a:chExt cx="162000" cy="162000"/>
          </a:xfrm>
        </p:grpSpPr>
        <p:sp>
          <p:nvSpPr>
            <p:cNvPr id="1690" name="Google Shape;1690;p55"/>
            <p:cNvSpPr/>
            <p:nvPr/>
          </p:nvSpPr>
          <p:spPr>
            <a:xfrm>
              <a:off x="3459375" y="3495825"/>
              <a:ext cx="103875" cy="62900"/>
            </a:xfrm>
            <a:custGeom>
              <a:rect b="b" l="l" r="r" t="t"/>
              <a:pathLst>
                <a:path extrusionOk="0" fill="none" h="2516" w="4155">
                  <a:moveTo>
                    <a:pt x="839" y="0"/>
                  </a:moveTo>
                  <a:lnTo>
                    <a:pt x="839" y="0"/>
                  </a:lnTo>
                  <a:lnTo>
                    <a:pt x="1334" y="419"/>
                  </a:lnTo>
                  <a:lnTo>
                    <a:pt x="1830" y="762"/>
                  </a:lnTo>
                  <a:lnTo>
                    <a:pt x="2211" y="381"/>
                  </a:lnTo>
                  <a:lnTo>
                    <a:pt x="2211" y="381"/>
                  </a:lnTo>
                  <a:lnTo>
                    <a:pt x="2363" y="267"/>
                  </a:lnTo>
                  <a:lnTo>
                    <a:pt x="2516" y="229"/>
                  </a:lnTo>
                  <a:lnTo>
                    <a:pt x="2668" y="191"/>
                  </a:lnTo>
                  <a:lnTo>
                    <a:pt x="2821" y="229"/>
                  </a:lnTo>
                  <a:lnTo>
                    <a:pt x="2821" y="229"/>
                  </a:lnTo>
                  <a:lnTo>
                    <a:pt x="3240" y="381"/>
                  </a:lnTo>
                  <a:lnTo>
                    <a:pt x="3659" y="458"/>
                  </a:lnTo>
                  <a:lnTo>
                    <a:pt x="3659" y="458"/>
                  </a:lnTo>
                  <a:lnTo>
                    <a:pt x="3888" y="534"/>
                  </a:lnTo>
                  <a:lnTo>
                    <a:pt x="4040" y="648"/>
                  </a:lnTo>
                  <a:lnTo>
                    <a:pt x="4154" y="839"/>
                  </a:lnTo>
                  <a:lnTo>
                    <a:pt x="4154" y="1029"/>
                  </a:lnTo>
                  <a:lnTo>
                    <a:pt x="4154" y="1906"/>
                  </a:lnTo>
                  <a:lnTo>
                    <a:pt x="4154" y="1906"/>
                  </a:lnTo>
                  <a:lnTo>
                    <a:pt x="4154" y="2058"/>
                  </a:lnTo>
                  <a:lnTo>
                    <a:pt x="4116" y="2172"/>
                  </a:lnTo>
                  <a:lnTo>
                    <a:pt x="4002" y="2325"/>
                  </a:lnTo>
                  <a:lnTo>
                    <a:pt x="3811" y="2477"/>
                  </a:lnTo>
                  <a:lnTo>
                    <a:pt x="3697" y="2515"/>
                  </a:lnTo>
                  <a:lnTo>
                    <a:pt x="3583" y="2515"/>
                  </a:lnTo>
                  <a:lnTo>
                    <a:pt x="3583" y="2515"/>
                  </a:lnTo>
                  <a:lnTo>
                    <a:pt x="3545" y="2515"/>
                  </a:lnTo>
                  <a:lnTo>
                    <a:pt x="3545" y="2515"/>
                  </a:lnTo>
                  <a:lnTo>
                    <a:pt x="2859" y="2401"/>
                  </a:lnTo>
                  <a:lnTo>
                    <a:pt x="2211" y="2211"/>
                  </a:lnTo>
                  <a:lnTo>
                    <a:pt x="1563" y="1944"/>
                  </a:lnTo>
                  <a:lnTo>
                    <a:pt x="991" y="1601"/>
                  </a:lnTo>
                  <a:lnTo>
                    <a:pt x="991" y="1601"/>
                  </a:lnTo>
                  <a:lnTo>
                    <a:pt x="496" y="1258"/>
                  </a:lnTo>
                  <a:lnTo>
                    <a:pt x="0" y="83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3417450" y="3410075"/>
              <a:ext cx="57200" cy="80050"/>
            </a:xfrm>
            <a:custGeom>
              <a:rect b="b" l="l" r="r" t="t"/>
              <a:pathLst>
                <a:path extrusionOk="0" fill="none" h="3202" w="2288">
                  <a:moveTo>
                    <a:pt x="915" y="3202"/>
                  </a:moveTo>
                  <a:lnTo>
                    <a:pt x="915" y="3202"/>
                  </a:lnTo>
                  <a:lnTo>
                    <a:pt x="572" y="2592"/>
                  </a:lnTo>
                  <a:lnTo>
                    <a:pt x="306" y="1982"/>
                  </a:lnTo>
                  <a:lnTo>
                    <a:pt x="115" y="1334"/>
                  </a:lnTo>
                  <a:lnTo>
                    <a:pt x="1" y="648"/>
                  </a:lnTo>
                  <a:lnTo>
                    <a:pt x="1" y="648"/>
                  </a:lnTo>
                  <a:lnTo>
                    <a:pt x="1" y="534"/>
                  </a:lnTo>
                  <a:lnTo>
                    <a:pt x="39" y="419"/>
                  </a:lnTo>
                  <a:lnTo>
                    <a:pt x="115" y="229"/>
                  </a:lnTo>
                  <a:lnTo>
                    <a:pt x="306" y="77"/>
                  </a:lnTo>
                  <a:lnTo>
                    <a:pt x="420" y="38"/>
                  </a:lnTo>
                  <a:lnTo>
                    <a:pt x="534" y="0"/>
                  </a:lnTo>
                  <a:lnTo>
                    <a:pt x="534" y="0"/>
                  </a:lnTo>
                  <a:lnTo>
                    <a:pt x="572" y="0"/>
                  </a:lnTo>
                  <a:lnTo>
                    <a:pt x="1449" y="0"/>
                  </a:lnTo>
                  <a:lnTo>
                    <a:pt x="1449" y="0"/>
                  </a:lnTo>
                  <a:lnTo>
                    <a:pt x="1677" y="38"/>
                  </a:lnTo>
                  <a:lnTo>
                    <a:pt x="1868" y="153"/>
                  </a:lnTo>
                  <a:lnTo>
                    <a:pt x="1982" y="305"/>
                  </a:lnTo>
                  <a:lnTo>
                    <a:pt x="2059" y="534"/>
                  </a:lnTo>
                  <a:lnTo>
                    <a:pt x="2059" y="534"/>
                  </a:lnTo>
                  <a:lnTo>
                    <a:pt x="2135" y="953"/>
                  </a:lnTo>
                  <a:lnTo>
                    <a:pt x="2287" y="1372"/>
                  </a:lnTo>
                  <a:lnTo>
                    <a:pt x="2287" y="1372"/>
                  </a:lnTo>
                  <a:lnTo>
                    <a:pt x="2287" y="1525"/>
                  </a:lnTo>
                  <a:lnTo>
                    <a:pt x="2287" y="1677"/>
                  </a:lnTo>
                  <a:lnTo>
                    <a:pt x="2211" y="1830"/>
                  </a:lnTo>
                  <a:lnTo>
                    <a:pt x="2135" y="1982"/>
                  </a:lnTo>
                  <a:lnTo>
                    <a:pt x="1754" y="232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3408875" y="3405300"/>
              <a:ext cx="162000" cy="162000"/>
            </a:xfrm>
            <a:custGeom>
              <a:rect b="b" l="l" r="r" t="t"/>
              <a:pathLst>
                <a:path extrusionOk="0" fill="none" h="6480" w="6480">
                  <a:moveTo>
                    <a:pt x="6479" y="1"/>
                  </a:moveTo>
                  <a:lnTo>
                    <a:pt x="1" y="647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55"/>
          <p:cNvGrpSpPr/>
          <p:nvPr/>
        </p:nvGrpSpPr>
        <p:grpSpPr>
          <a:xfrm>
            <a:off x="2797407" y="3775336"/>
            <a:ext cx="183871" cy="177306"/>
            <a:chOff x="3409825" y="3832150"/>
            <a:chExt cx="161050" cy="155300"/>
          </a:xfrm>
        </p:grpSpPr>
        <p:sp>
          <p:nvSpPr>
            <p:cNvPr id="1694" name="Google Shape;1694;p55"/>
            <p:cNvSpPr/>
            <p:nvPr/>
          </p:nvSpPr>
          <p:spPr>
            <a:xfrm>
              <a:off x="3460325" y="3973150"/>
              <a:ext cx="14325" cy="14300"/>
            </a:xfrm>
            <a:custGeom>
              <a:rect b="b" l="l" r="r" t="t"/>
              <a:pathLst>
                <a:path extrusionOk="0" fill="none" h="572" w="573">
                  <a:moveTo>
                    <a:pt x="267" y="0"/>
                  </a:moveTo>
                  <a:lnTo>
                    <a:pt x="267" y="0"/>
                  </a:lnTo>
                  <a:lnTo>
                    <a:pt x="382" y="0"/>
                  </a:lnTo>
                  <a:lnTo>
                    <a:pt x="496" y="76"/>
                  </a:lnTo>
                  <a:lnTo>
                    <a:pt x="572" y="191"/>
                  </a:lnTo>
                  <a:lnTo>
                    <a:pt x="572" y="305"/>
                  </a:lnTo>
                  <a:lnTo>
                    <a:pt x="572" y="305"/>
                  </a:lnTo>
                  <a:lnTo>
                    <a:pt x="572" y="419"/>
                  </a:lnTo>
                  <a:lnTo>
                    <a:pt x="496" y="496"/>
                  </a:lnTo>
                  <a:lnTo>
                    <a:pt x="382" y="572"/>
                  </a:lnTo>
                  <a:lnTo>
                    <a:pt x="267" y="572"/>
                  </a:lnTo>
                  <a:lnTo>
                    <a:pt x="267" y="572"/>
                  </a:lnTo>
                  <a:lnTo>
                    <a:pt x="153" y="572"/>
                  </a:lnTo>
                  <a:lnTo>
                    <a:pt x="77" y="496"/>
                  </a:lnTo>
                  <a:lnTo>
                    <a:pt x="1" y="419"/>
                  </a:lnTo>
                  <a:lnTo>
                    <a:pt x="1" y="305"/>
                  </a:lnTo>
                  <a:lnTo>
                    <a:pt x="1" y="305"/>
                  </a:lnTo>
                  <a:lnTo>
                    <a:pt x="1" y="191"/>
                  </a:lnTo>
                  <a:lnTo>
                    <a:pt x="77" y="76"/>
                  </a:lnTo>
                  <a:lnTo>
                    <a:pt x="153" y="0"/>
                  </a:lnTo>
                  <a:lnTo>
                    <a:pt x="267" y="0"/>
                  </a:lnTo>
                  <a:lnTo>
                    <a:pt x="26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3541300" y="3973150"/>
              <a:ext cx="14325" cy="14300"/>
            </a:xfrm>
            <a:custGeom>
              <a:rect b="b" l="l" r="r" t="t"/>
              <a:pathLst>
                <a:path extrusionOk="0" fill="none" h="572" w="573">
                  <a:moveTo>
                    <a:pt x="268" y="0"/>
                  </a:moveTo>
                  <a:lnTo>
                    <a:pt x="268" y="0"/>
                  </a:lnTo>
                  <a:lnTo>
                    <a:pt x="382" y="0"/>
                  </a:lnTo>
                  <a:lnTo>
                    <a:pt x="496" y="76"/>
                  </a:lnTo>
                  <a:lnTo>
                    <a:pt x="573" y="191"/>
                  </a:lnTo>
                  <a:lnTo>
                    <a:pt x="573" y="305"/>
                  </a:lnTo>
                  <a:lnTo>
                    <a:pt x="573" y="305"/>
                  </a:lnTo>
                  <a:lnTo>
                    <a:pt x="573" y="419"/>
                  </a:lnTo>
                  <a:lnTo>
                    <a:pt x="496" y="496"/>
                  </a:lnTo>
                  <a:lnTo>
                    <a:pt x="382" y="572"/>
                  </a:lnTo>
                  <a:lnTo>
                    <a:pt x="268" y="572"/>
                  </a:lnTo>
                  <a:lnTo>
                    <a:pt x="268" y="572"/>
                  </a:lnTo>
                  <a:lnTo>
                    <a:pt x="153" y="572"/>
                  </a:lnTo>
                  <a:lnTo>
                    <a:pt x="77" y="496"/>
                  </a:lnTo>
                  <a:lnTo>
                    <a:pt x="1" y="419"/>
                  </a:lnTo>
                  <a:lnTo>
                    <a:pt x="1" y="305"/>
                  </a:lnTo>
                  <a:lnTo>
                    <a:pt x="1" y="305"/>
                  </a:lnTo>
                  <a:lnTo>
                    <a:pt x="1" y="191"/>
                  </a:lnTo>
                  <a:lnTo>
                    <a:pt x="77" y="76"/>
                  </a:lnTo>
                  <a:lnTo>
                    <a:pt x="153" y="0"/>
                  </a:lnTo>
                  <a:lnTo>
                    <a:pt x="268" y="0"/>
                  </a:lnTo>
                  <a:lnTo>
                    <a:pt x="268"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3409825" y="3832150"/>
              <a:ext cx="161050" cy="110525"/>
            </a:xfrm>
            <a:custGeom>
              <a:rect b="b" l="l" r="r" t="t"/>
              <a:pathLst>
                <a:path extrusionOk="0" fill="none" h="4421" w="6442">
                  <a:moveTo>
                    <a:pt x="1" y="0"/>
                  </a:moveTo>
                  <a:lnTo>
                    <a:pt x="1144" y="0"/>
                  </a:lnTo>
                  <a:lnTo>
                    <a:pt x="1906" y="3925"/>
                  </a:lnTo>
                  <a:lnTo>
                    <a:pt x="1906" y="3925"/>
                  </a:lnTo>
                  <a:lnTo>
                    <a:pt x="1982" y="4116"/>
                  </a:lnTo>
                  <a:lnTo>
                    <a:pt x="2135" y="4268"/>
                  </a:lnTo>
                  <a:lnTo>
                    <a:pt x="2287" y="4383"/>
                  </a:lnTo>
                  <a:lnTo>
                    <a:pt x="2516" y="4421"/>
                  </a:lnTo>
                  <a:lnTo>
                    <a:pt x="5374" y="4421"/>
                  </a:lnTo>
                  <a:lnTo>
                    <a:pt x="5374" y="4421"/>
                  </a:lnTo>
                  <a:lnTo>
                    <a:pt x="5565" y="4383"/>
                  </a:lnTo>
                  <a:lnTo>
                    <a:pt x="5755" y="4268"/>
                  </a:lnTo>
                  <a:lnTo>
                    <a:pt x="5870" y="4116"/>
                  </a:lnTo>
                  <a:lnTo>
                    <a:pt x="5946" y="3925"/>
                  </a:lnTo>
                  <a:lnTo>
                    <a:pt x="6441" y="1448"/>
                  </a:lnTo>
                  <a:lnTo>
                    <a:pt x="1449" y="144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55"/>
          <p:cNvGrpSpPr/>
          <p:nvPr/>
        </p:nvGrpSpPr>
        <p:grpSpPr>
          <a:xfrm>
            <a:off x="2813734" y="4176729"/>
            <a:ext cx="151218" cy="168629"/>
            <a:chOff x="3424125" y="4259925"/>
            <a:chExt cx="132450" cy="147700"/>
          </a:xfrm>
        </p:grpSpPr>
        <p:sp>
          <p:nvSpPr>
            <p:cNvPr id="1698" name="Google Shape;1698;p55"/>
            <p:cNvSpPr/>
            <p:nvPr/>
          </p:nvSpPr>
          <p:spPr>
            <a:xfrm>
              <a:off x="3424125" y="4289450"/>
              <a:ext cx="132450" cy="25"/>
            </a:xfrm>
            <a:custGeom>
              <a:rect b="b" l="l" r="r" t="t"/>
              <a:pathLst>
                <a:path extrusionOk="0" fill="none" h="1" w="5298">
                  <a:moveTo>
                    <a:pt x="0" y="1"/>
                  </a:moveTo>
                  <a:lnTo>
                    <a:pt x="572" y="1"/>
                  </a:lnTo>
                  <a:lnTo>
                    <a:pt x="5298"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3438425" y="4289450"/>
              <a:ext cx="102900" cy="118175"/>
            </a:xfrm>
            <a:custGeom>
              <a:rect b="b" l="l" r="r" t="t"/>
              <a:pathLst>
                <a:path extrusionOk="0" fill="none" h="4727" w="4116">
                  <a:moveTo>
                    <a:pt x="4116" y="1"/>
                  </a:moveTo>
                  <a:lnTo>
                    <a:pt x="4116" y="4117"/>
                  </a:lnTo>
                  <a:lnTo>
                    <a:pt x="4116" y="4117"/>
                  </a:lnTo>
                  <a:lnTo>
                    <a:pt x="4116" y="4231"/>
                  </a:lnTo>
                  <a:lnTo>
                    <a:pt x="4078" y="4345"/>
                  </a:lnTo>
                  <a:lnTo>
                    <a:pt x="3964" y="4536"/>
                  </a:lnTo>
                  <a:lnTo>
                    <a:pt x="3773" y="4650"/>
                  </a:lnTo>
                  <a:lnTo>
                    <a:pt x="3659" y="4688"/>
                  </a:lnTo>
                  <a:lnTo>
                    <a:pt x="3544" y="4726"/>
                  </a:lnTo>
                  <a:lnTo>
                    <a:pt x="610" y="4726"/>
                  </a:lnTo>
                  <a:lnTo>
                    <a:pt x="610" y="4726"/>
                  </a:lnTo>
                  <a:lnTo>
                    <a:pt x="457" y="4688"/>
                  </a:lnTo>
                  <a:lnTo>
                    <a:pt x="381" y="4650"/>
                  </a:lnTo>
                  <a:lnTo>
                    <a:pt x="191" y="4536"/>
                  </a:lnTo>
                  <a:lnTo>
                    <a:pt x="38" y="4345"/>
                  </a:lnTo>
                  <a:lnTo>
                    <a:pt x="0" y="4231"/>
                  </a:lnTo>
                  <a:lnTo>
                    <a:pt x="0" y="4117"/>
                  </a:ln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3460325" y="4259925"/>
              <a:ext cx="59100" cy="29550"/>
            </a:xfrm>
            <a:custGeom>
              <a:rect b="b" l="l" r="r" t="t"/>
              <a:pathLst>
                <a:path extrusionOk="0" fill="none" h="1182" w="2364">
                  <a:moveTo>
                    <a:pt x="1" y="1182"/>
                  </a:moveTo>
                  <a:lnTo>
                    <a:pt x="1" y="610"/>
                  </a:lnTo>
                  <a:lnTo>
                    <a:pt x="1" y="610"/>
                  </a:lnTo>
                  <a:lnTo>
                    <a:pt x="39" y="458"/>
                  </a:lnTo>
                  <a:lnTo>
                    <a:pt x="77" y="381"/>
                  </a:lnTo>
                  <a:lnTo>
                    <a:pt x="191" y="191"/>
                  </a:lnTo>
                  <a:lnTo>
                    <a:pt x="382" y="38"/>
                  </a:lnTo>
                  <a:lnTo>
                    <a:pt x="496" y="0"/>
                  </a:lnTo>
                  <a:lnTo>
                    <a:pt x="610" y="0"/>
                  </a:lnTo>
                  <a:lnTo>
                    <a:pt x="1792" y="0"/>
                  </a:lnTo>
                  <a:lnTo>
                    <a:pt x="1792" y="0"/>
                  </a:lnTo>
                  <a:lnTo>
                    <a:pt x="1906" y="0"/>
                  </a:lnTo>
                  <a:lnTo>
                    <a:pt x="2020" y="38"/>
                  </a:lnTo>
                  <a:lnTo>
                    <a:pt x="2211" y="191"/>
                  </a:lnTo>
                  <a:lnTo>
                    <a:pt x="2325" y="381"/>
                  </a:lnTo>
                  <a:lnTo>
                    <a:pt x="2363" y="458"/>
                  </a:lnTo>
                  <a:lnTo>
                    <a:pt x="2363" y="610"/>
                  </a:lnTo>
                  <a:lnTo>
                    <a:pt x="2363"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3475575" y="4326625"/>
              <a:ext cx="25" cy="43850"/>
            </a:xfrm>
            <a:custGeom>
              <a:rect b="b" l="l" r="r" t="t"/>
              <a:pathLst>
                <a:path extrusionOk="0" fill="none" h="1754" w="1">
                  <a:moveTo>
                    <a:pt x="0" y="0"/>
                  </a:moveTo>
                  <a:lnTo>
                    <a:pt x="0" y="175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3505100" y="4326625"/>
              <a:ext cx="25" cy="43850"/>
            </a:xfrm>
            <a:custGeom>
              <a:rect b="b" l="l" r="r" t="t"/>
              <a:pathLst>
                <a:path extrusionOk="0" fill="none" h="1754" w="1">
                  <a:moveTo>
                    <a:pt x="1" y="0"/>
                  </a:moveTo>
                  <a:lnTo>
                    <a:pt x="1" y="175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55"/>
          <p:cNvGrpSpPr/>
          <p:nvPr/>
        </p:nvGrpSpPr>
        <p:grpSpPr>
          <a:xfrm>
            <a:off x="2830060" y="4565078"/>
            <a:ext cx="117481" cy="184955"/>
            <a:chOff x="3438425" y="4676275"/>
            <a:chExt cx="102900" cy="162000"/>
          </a:xfrm>
        </p:grpSpPr>
        <p:sp>
          <p:nvSpPr>
            <p:cNvPr id="1704" name="Google Shape;1704;p55"/>
            <p:cNvSpPr/>
            <p:nvPr/>
          </p:nvSpPr>
          <p:spPr>
            <a:xfrm>
              <a:off x="3438425" y="4705800"/>
              <a:ext cx="102900" cy="103875"/>
            </a:xfrm>
            <a:custGeom>
              <a:rect b="b" l="l" r="r" t="t"/>
              <a:pathLst>
                <a:path extrusionOk="0" fill="none" h="4155" w="4116">
                  <a:moveTo>
                    <a:pt x="2058" y="1"/>
                  </a:moveTo>
                  <a:lnTo>
                    <a:pt x="2058" y="1"/>
                  </a:lnTo>
                  <a:lnTo>
                    <a:pt x="2477" y="39"/>
                  </a:lnTo>
                  <a:lnTo>
                    <a:pt x="2858" y="191"/>
                  </a:lnTo>
                  <a:lnTo>
                    <a:pt x="3201" y="382"/>
                  </a:lnTo>
                  <a:lnTo>
                    <a:pt x="3506" y="611"/>
                  </a:lnTo>
                  <a:lnTo>
                    <a:pt x="3773" y="915"/>
                  </a:lnTo>
                  <a:lnTo>
                    <a:pt x="3964" y="1258"/>
                  </a:lnTo>
                  <a:lnTo>
                    <a:pt x="4078" y="1678"/>
                  </a:lnTo>
                  <a:lnTo>
                    <a:pt x="4116" y="2059"/>
                  </a:lnTo>
                  <a:lnTo>
                    <a:pt x="4116" y="2059"/>
                  </a:lnTo>
                  <a:lnTo>
                    <a:pt x="4078" y="2478"/>
                  </a:lnTo>
                  <a:lnTo>
                    <a:pt x="3964" y="2859"/>
                  </a:lnTo>
                  <a:lnTo>
                    <a:pt x="3773" y="3240"/>
                  </a:lnTo>
                  <a:lnTo>
                    <a:pt x="3506" y="3545"/>
                  </a:lnTo>
                  <a:lnTo>
                    <a:pt x="3201" y="3774"/>
                  </a:lnTo>
                  <a:lnTo>
                    <a:pt x="2858" y="3964"/>
                  </a:lnTo>
                  <a:lnTo>
                    <a:pt x="2477" y="4079"/>
                  </a:lnTo>
                  <a:lnTo>
                    <a:pt x="2058" y="4155"/>
                  </a:lnTo>
                  <a:lnTo>
                    <a:pt x="2058" y="4155"/>
                  </a:lnTo>
                  <a:lnTo>
                    <a:pt x="1639" y="4079"/>
                  </a:lnTo>
                  <a:lnTo>
                    <a:pt x="1258" y="3964"/>
                  </a:lnTo>
                  <a:lnTo>
                    <a:pt x="915" y="3774"/>
                  </a:lnTo>
                  <a:lnTo>
                    <a:pt x="610" y="3545"/>
                  </a:lnTo>
                  <a:lnTo>
                    <a:pt x="343" y="3240"/>
                  </a:lnTo>
                  <a:lnTo>
                    <a:pt x="152" y="2859"/>
                  </a:lnTo>
                  <a:lnTo>
                    <a:pt x="38" y="2478"/>
                  </a:lnTo>
                  <a:lnTo>
                    <a:pt x="0" y="2059"/>
                  </a:lnTo>
                  <a:lnTo>
                    <a:pt x="0" y="2059"/>
                  </a:lnTo>
                  <a:lnTo>
                    <a:pt x="38" y="1678"/>
                  </a:lnTo>
                  <a:lnTo>
                    <a:pt x="152" y="1258"/>
                  </a:lnTo>
                  <a:lnTo>
                    <a:pt x="343" y="915"/>
                  </a:lnTo>
                  <a:lnTo>
                    <a:pt x="610" y="611"/>
                  </a:lnTo>
                  <a:lnTo>
                    <a:pt x="915" y="382"/>
                  </a:lnTo>
                  <a:lnTo>
                    <a:pt x="1258" y="191"/>
                  </a:lnTo>
                  <a:lnTo>
                    <a:pt x="1639" y="39"/>
                  </a:lnTo>
                  <a:lnTo>
                    <a:pt x="2058" y="1"/>
                  </a:lnTo>
                  <a:lnTo>
                    <a:pt x="205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3489850" y="4735350"/>
              <a:ext cx="11475" cy="33375"/>
            </a:xfrm>
            <a:custGeom>
              <a:rect b="b" l="l" r="r" t="t"/>
              <a:pathLst>
                <a:path extrusionOk="0" fill="none" h="1335" w="459">
                  <a:moveTo>
                    <a:pt x="1" y="0"/>
                  </a:moveTo>
                  <a:lnTo>
                    <a:pt x="1" y="877"/>
                  </a:lnTo>
                  <a:lnTo>
                    <a:pt x="458" y="133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3456525" y="4797275"/>
              <a:ext cx="66700" cy="41000"/>
            </a:xfrm>
            <a:custGeom>
              <a:rect b="b" l="l" r="r" t="t"/>
              <a:pathLst>
                <a:path extrusionOk="0" fill="none" h="1640" w="2668">
                  <a:moveTo>
                    <a:pt x="2668" y="0"/>
                  </a:moveTo>
                  <a:lnTo>
                    <a:pt x="2554" y="1106"/>
                  </a:lnTo>
                  <a:lnTo>
                    <a:pt x="2554" y="1106"/>
                  </a:lnTo>
                  <a:lnTo>
                    <a:pt x="2515" y="1334"/>
                  </a:lnTo>
                  <a:lnTo>
                    <a:pt x="2363" y="1487"/>
                  </a:lnTo>
                  <a:lnTo>
                    <a:pt x="2211" y="1601"/>
                  </a:lnTo>
                  <a:lnTo>
                    <a:pt x="1982" y="1639"/>
                  </a:lnTo>
                  <a:lnTo>
                    <a:pt x="686" y="1639"/>
                  </a:lnTo>
                  <a:lnTo>
                    <a:pt x="686" y="1639"/>
                  </a:lnTo>
                  <a:lnTo>
                    <a:pt x="496" y="1601"/>
                  </a:lnTo>
                  <a:lnTo>
                    <a:pt x="305" y="1487"/>
                  </a:lnTo>
                  <a:lnTo>
                    <a:pt x="191" y="1334"/>
                  </a:lnTo>
                  <a:lnTo>
                    <a:pt x="114" y="1106"/>
                  </a:ln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3456525" y="4676275"/>
              <a:ext cx="66700" cy="41950"/>
            </a:xfrm>
            <a:custGeom>
              <a:rect b="b" l="l" r="r" t="t"/>
              <a:pathLst>
                <a:path extrusionOk="0" fill="none" h="1678" w="2668">
                  <a:moveTo>
                    <a:pt x="0" y="1677"/>
                  </a:moveTo>
                  <a:lnTo>
                    <a:pt x="114" y="534"/>
                  </a:lnTo>
                  <a:lnTo>
                    <a:pt x="114" y="534"/>
                  </a:lnTo>
                  <a:lnTo>
                    <a:pt x="191" y="343"/>
                  </a:lnTo>
                  <a:lnTo>
                    <a:pt x="305" y="153"/>
                  </a:lnTo>
                  <a:lnTo>
                    <a:pt x="496" y="39"/>
                  </a:lnTo>
                  <a:lnTo>
                    <a:pt x="686" y="0"/>
                  </a:lnTo>
                  <a:lnTo>
                    <a:pt x="1982" y="0"/>
                  </a:lnTo>
                  <a:lnTo>
                    <a:pt x="1982" y="0"/>
                  </a:lnTo>
                  <a:lnTo>
                    <a:pt x="2211" y="39"/>
                  </a:lnTo>
                  <a:lnTo>
                    <a:pt x="2401" y="153"/>
                  </a:lnTo>
                  <a:lnTo>
                    <a:pt x="2515" y="343"/>
                  </a:lnTo>
                  <a:lnTo>
                    <a:pt x="2592" y="534"/>
                  </a:lnTo>
                  <a:lnTo>
                    <a:pt x="2668" y="167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55"/>
          <p:cNvGrpSpPr/>
          <p:nvPr/>
        </p:nvGrpSpPr>
        <p:grpSpPr>
          <a:xfrm>
            <a:off x="3308752" y="1035115"/>
            <a:ext cx="101183" cy="133807"/>
            <a:chOff x="4080575" y="898625"/>
            <a:chExt cx="88625" cy="117200"/>
          </a:xfrm>
        </p:grpSpPr>
        <p:sp>
          <p:nvSpPr>
            <p:cNvPr id="1709" name="Google Shape;1709;p55"/>
            <p:cNvSpPr/>
            <p:nvPr/>
          </p:nvSpPr>
          <p:spPr>
            <a:xfrm>
              <a:off x="4125350" y="942450"/>
              <a:ext cx="25" cy="73375"/>
            </a:xfrm>
            <a:custGeom>
              <a:rect b="b" l="l" r="r" t="t"/>
              <a:pathLst>
                <a:path extrusionOk="0" fill="none" h="2935" w="1">
                  <a:moveTo>
                    <a:pt x="0" y="2935"/>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4169175" y="898625"/>
              <a:ext cx="25" cy="117200"/>
            </a:xfrm>
            <a:custGeom>
              <a:rect b="b" l="l" r="r" t="t"/>
              <a:pathLst>
                <a:path extrusionOk="0" fill="none" h="4688" w="1">
                  <a:moveTo>
                    <a:pt x="1" y="4688"/>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4080575" y="987225"/>
              <a:ext cx="25" cy="28600"/>
            </a:xfrm>
            <a:custGeom>
              <a:rect b="b" l="l" r="r" t="t"/>
              <a:pathLst>
                <a:path extrusionOk="0" fill="none" h="1144" w="1">
                  <a:moveTo>
                    <a:pt x="0" y="1144"/>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55"/>
          <p:cNvGrpSpPr/>
          <p:nvPr/>
        </p:nvGrpSpPr>
        <p:grpSpPr>
          <a:xfrm>
            <a:off x="3267422" y="1423464"/>
            <a:ext cx="184927" cy="151218"/>
            <a:chOff x="4044375" y="1314975"/>
            <a:chExt cx="161975" cy="132450"/>
          </a:xfrm>
        </p:grpSpPr>
        <p:sp>
          <p:nvSpPr>
            <p:cNvPr id="1713" name="Google Shape;1713;p55"/>
            <p:cNvSpPr/>
            <p:nvPr/>
          </p:nvSpPr>
          <p:spPr>
            <a:xfrm>
              <a:off x="4044375" y="1314975"/>
              <a:ext cx="161975" cy="132450"/>
            </a:xfrm>
            <a:custGeom>
              <a:rect b="b" l="l" r="r" t="t"/>
              <a:pathLst>
                <a:path extrusionOk="0" fill="none" h="5298" w="6479">
                  <a:moveTo>
                    <a:pt x="6479" y="4726"/>
                  </a:moveTo>
                  <a:lnTo>
                    <a:pt x="6479" y="4726"/>
                  </a:lnTo>
                  <a:lnTo>
                    <a:pt x="6441" y="4840"/>
                  </a:lnTo>
                  <a:lnTo>
                    <a:pt x="6403" y="4955"/>
                  </a:lnTo>
                  <a:lnTo>
                    <a:pt x="6288" y="5145"/>
                  </a:lnTo>
                  <a:lnTo>
                    <a:pt x="6098" y="5260"/>
                  </a:lnTo>
                  <a:lnTo>
                    <a:pt x="5983" y="5298"/>
                  </a:lnTo>
                  <a:lnTo>
                    <a:pt x="5869" y="5298"/>
                  </a:lnTo>
                  <a:lnTo>
                    <a:pt x="572" y="5298"/>
                  </a:lnTo>
                  <a:lnTo>
                    <a:pt x="572" y="5298"/>
                  </a:lnTo>
                  <a:lnTo>
                    <a:pt x="457" y="5298"/>
                  </a:lnTo>
                  <a:lnTo>
                    <a:pt x="343" y="5260"/>
                  </a:lnTo>
                  <a:lnTo>
                    <a:pt x="153" y="5145"/>
                  </a:lnTo>
                  <a:lnTo>
                    <a:pt x="38" y="4955"/>
                  </a:lnTo>
                  <a:lnTo>
                    <a:pt x="0" y="4840"/>
                  </a:lnTo>
                  <a:lnTo>
                    <a:pt x="0" y="4726"/>
                  </a:lnTo>
                  <a:lnTo>
                    <a:pt x="0" y="1487"/>
                  </a:lnTo>
                  <a:lnTo>
                    <a:pt x="0" y="1487"/>
                  </a:lnTo>
                  <a:lnTo>
                    <a:pt x="0" y="1372"/>
                  </a:lnTo>
                  <a:lnTo>
                    <a:pt x="38" y="1258"/>
                  </a:lnTo>
                  <a:lnTo>
                    <a:pt x="153" y="1068"/>
                  </a:lnTo>
                  <a:lnTo>
                    <a:pt x="343" y="915"/>
                  </a:lnTo>
                  <a:lnTo>
                    <a:pt x="457" y="915"/>
                  </a:lnTo>
                  <a:lnTo>
                    <a:pt x="572" y="877"/>
                  </a:lnTo>
                  <a:lnTo>
                    <a:pt x="1753" y="877"/>
                  </a:lnTo>
                  <a:lnTo>
                    <a:pt x="2325" y="0"/>
                  </a:lnTo>
                  <a:lnTo>
                    <a:pt x="4116" y="0"/>
                  </a:lnTo>
                  <a:lnTo>
                    <a:pt x="4688" y="877"/>
                  </a:lnTo>
                  <a:lnTo>
                    <a:pt x="5869" y="877"/>
                  </a:lnTo>
                  <a:lnTo>
                    <a:pt x="5869" y="877"/>
                  </a:lnTo>
                  <a:lnTo>
                    <a:pt x="5983" y="915"/>
                  </a:lnTo>
                  <a:lnTo>
                    <a:pt x="6098" y="915"/>
                  </a:lnTo>
                  <a:lnTo>
                    <a:pt x="6288" y="1068"/>
                  </a:lnTo>
                  <a:lnTo>
                    <a:pt x="6403" y="1258"/>
                  </a:lnTo>
                  <a:lnTo>
                    <a:pt x="6441" y="1372"/>
                  </a:lnTo>
                  <a:lnTo>
                    <a:pt x="6479" y="1487"/>
                  </a:lnTo>
                  <a:lnTo>
                    <a:pt x="6479" y="4726"/>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4095825" y="1358800"/>
              <a:ext cx="58125" cy="58150"/>
            </a:xfrm>
            <a:custGeom>
              <a:rect b="b" l="l" r="r" t="t"/>
              <a:pathLst>
                <a:path extrusionOk="0" fill="none" h="2326" w="2325">
                  <a:moveTo>
                    <a:pt x="1181" y="1"/>
                  </a:moveTo>
                  <a:lnTo>
                    <a:pt x="1181" y="1"/>
                  </a:lnTo>
                  <a:lnTo>
                    <a:pt x="1410" y="1"/>
                  </a:lnTo>
                  <a:lnTo>
                    <a:pt x="1639" y="77"/>
                  </a:lnTo>
                  <a:lnTo>
                    <a:pt x="1829" y="191"/>
                  </a:lnTo>
                  <a:lnTo>
                    <a:pt x="1982" y="344"/>
                  </a:lnTo>
                  <a:lnTo>
                    <a:pt x="2134" y="496"/>
                  </a:lnTo>
                  <a:lnTo>
                    <a:pt x="2249" y="725"/>
                  </a:lnTo>
                  <a:lnTo>
                    <a:pt x="2325" y="915"/>
                  </a:lnTo>
                  <a:lnTo>
                    <a:pt x="2325" y="1182"/>
                  </a:lnTo>
                  <a:lnTo>
                    <a:pt x="2325" y="1182"/>
                  </a:lnTo>
                  <a:lnTo>
                    <a:pt x="2325" y="1411"/>
                  </a:lnTo>
                  <a:lnTo>
                    <a:pt x="2249" y="1639"/>
                  </a:lnTo>
                  <a:lnTo>
                    <a:pt x="2134" y="1830"/>
                  </a:lnTo>
                  <a:lnTo>
                    <a:pt x="1982" y="1982"/>
                  </a:lnTo>
                  <a:lnTo>
                    <a:pt x="1829" y="2135"/>
                  </a:lnTo>
                  <a:lnTo>
                    <a:pt x="1639" y="2249"/>
                  </a:lnTo>
                  <a:lnTo>
                    <a:pt x="1410" y="2325"/>
                  </a:lnTo>
                  <a:lnTo>
                    <a:pt x="1181" y="2325"/>
                  </a:lnTo>
                  <a:lnTo>
                    <a:pt x="1181" y="2325"/>
                  </a:lnTo>
                  <a:lnTo>
                    <a:pt x="915" y="2325"/>
                  </a:lnTo>
                  <a:lnTo>
                    <a:pt x="724" y="2249"/>
                  </a:lnTo>
                  <a:lnTo>
                    <a:pt x="495" y="2135"/>
                  </a:lnTo>
                  <a:lnTo>
                    <a:pt x="343" y="1982"/>
                  </a:lnTo>
                  <a:lnTo>
                    <a:pt x="191" y="1830"/>
                  </a:lnTo>
                  <a:lnTo>
                    <a:pt x="76" y="1639"/>
                  </a:lnTo>
                  <a:lnTo>
                    <a:pt x="0" y="1411"/>
                  </a:lnTo>
                  <a:lnTo>
                    <a:pt x="0" y="1182"/>
                  </a:lnTo>
                  <a:lnTo>
                    <a:pt x="0" y="1182"/>
                  </a:lnTo>
                  <a:lnTo>
                    <a:pt x="0" y="915"/>
                  </a:lnTo>
                  <a:lnTo>
                    <a:pt x="76" y="725"/>
                  </a:lnTo>
                  <a:lnTo>
                    <a:pt x="191" y="496"/>
                  </a:lnTo>
                  <a:lnTo>
                    <a:pt x="343" y="344"/>
                  </a:lnTo>
                  <a:lnTo>
                    <a:pt x="495" y="191"/>
                  </a:lnTo>
                  <a:lnTo>
                    <a:pt x="724" y="77"/>
                  </a:lnTo>
                  <a:lnTo>
                    <a:pt x="915" y="1"/>
                  </a:lnTo>
                  <a:lnTo>
                    <a:pt x="1181" y="1"/>
                  </a:lnTo>
                  <a:lnTo>
                    <a:pt x="1181"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55"/>
          <p:cNvGrpSpPr/>
          <p:nvPr/>
        </p:nvGrpSpPr>
        <p:grpSpPr>
          <a:xfrm>
            <a:off x="3267422" y="1803108"/>
            <a:ext cx="184927" cy="184955"/>
            <a:chOff x="4044375" y="1723700"/>
            <a:chExt cx="161975" cy="162000"/>
          </a:xfrm>
        </p:grpSpPr>
        <p:sp>
          <p:nvSpPr>
            <p:cNvPr id="1716" name="Google Shape;1716;p55"/>
            <p:cNvSpPr/>
            <p:nvPr/>
          </p:nvSpPr>
          <p:spPr>
            <a:xfrm>
              <a:off x="4066275" y="1746575"/>
              <a:ext cx="117225" cy="117200"/>
            </a:xfrm>
            <a:custGeom>
              <a:rect b="b" l="l" r="r" t="t"/>
              <a:pathLst>
                <a:path extrusionOk="0" fill="none" h="4688" w="4689">
                  <a:moveTo>
                    <a:pt x="572" y="0"/>
                  </a:moveTo>
                  <a:lnTo>
                    <a:pt x="4117" y="0"/>
                  </a:lnTo>
                  <a:lnTo>
                    <a:pt x="4117" y="0"/>
                  </a:lnTo>
                  <a:lnTo>
                    <a:pt x="4231" y="0"/>
                  </a:lnTo>
                  <a:lnTo>
                    <a:pt x="4345" y="38"/>
                  </a:lnTo>
                  <a:lnTo>
                    <a:pt x="4536" y="153"/>
                  </a:lnTo>
                  <a:lnTo>
                    <a:pt x="4650" y="343"/>
                  </a:lnTo>
                  <a:lnTo>
                    <a:pt x="4688" y="458"/>
                  </a:lnTo>
                  <a:lnTo>
                    <a:pt x="4688" y="572"/>
                  </a:lnTo>
                  <a:lnTo>
                    <a:pt x="4688" y="4116"/>
                  </a:lnTo>
                  <a:lnTo>
                    <a:pt x="4688" y="4116"/>
                  </a:lnTo>
                  <a:lnTo>
                    <a:pt x="4688" y="4230"/>
                  </a:lnTo>
                  <a:lnTo>
                    <a:pt x="4650" y="4345"/>
                  </a:lnTo>
                  <a:lnTo>
                    <a:pt x="4536" y="4535"/>
                  </a:lnTo>
                  <a:lnTo>
                    <a:pt x="4345" y="4650"/>
                  </a:lnTo>
                  <a:lnTo>
                    <a:pt x="4231" y="4688"/>
                  </a:lnTo>
                  <a:lnTo>
                    <a:pt x="4117" y="4688"/>
                  </a:lnTo>
                  <a:lnTo>
                    <a:pt x="572" y="4688"/>
                  </a:lnTo>
                  <a:lnTo>
                    <a:pt x="572" y="4688"/>
                  </a:lnTo>
                  <a:lnTo>
                    <a:pt x="458" y="4688"/>
                  </a:lnTo>
                  <a:lnTo>
                    <a:pt x="344" y="4650"/>
                  </a:lnTo>
                  <a:lnTo>
                    <a:pt x="153" y="4535"/>
                  </a:lnTo>
                  <a:lnTo>
                    <a:pt x="39" y="4345"/>
                  </a:lnTo>
                  <a:lnTo>
                    <a:pt x="1" y="4230"/>
                  </a:lnTo>
                  <a:lnTo>
                    <a:pt x="1" y="4116"/>
                  </a:lnTo>
                  <a:lnTo>
                    <a:pt x="1" y="572"/>
                  </a:lnTo>
                  <a:lnTo>
                    <a:pt x="1" y="572"/>
                  </a:lnTo>
                  <a:lnTo>
                    <a:pt x="1" y="458"/>
                  </a:lnTo>
                  <a:lnTo>
                    <a:pt x="39" y="343"/>
                  </a:lnTo>
                  <a:lnTo>
                    <a:pt x="153" y="153"/>
                  </a:lnTo>
                  <a:lnTo>
                    <a:pt x="344" y="38"/>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4102475" y="1782775"/>
              <a:ext cx="44800" cy="44800"/>
            </a:xfrm>
            <a:custGeom>
              <a:rect b="b" l="l" r="r" t="t"/>
              <a:pathLst>
                <a:path extrusionOk="0" fill="none" h="1792" w="1792">
                  <a:moveTo>
                    <a:pt x="1" y="0"/>
                  </a:moveTo>
                  <a:lnTo>
                    <a:pt x="1792" y="0"/>
                  </a:lnTo>
                  <a:lnTo>
                    <a:pt x="1792" y="1792"/>
                  </a:lnTo>
                  <a:lnTo>
                    <a:pt x="1" y="1792"/>
                  </a:lnTo>
                  <a:lnTo>
                    <a:pt x="1"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4102475" y="1723700"/>
              <a:ext cx="25" cy="22900"/>
            </a:xfrm>
            <a:custGeom>
              <a:rect b="b" l="l" r="r" t="t"/>
              <a:pathLst>
                <a:path extrusionOk="0" fill="none" h="916" w="1">
                  <a:moveTo>
                    <a:pt x="1" y="1"/>
                  </a:moveTo>
                  <a:lnTo>
                    <a:pt x="1" y="91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4147275" y="1723700"/>
              <a:ext cx="0" cy="22900"/>
            </a:xfrm>
            <a:custGeom>
              <a:rect b="b" l="l" r="r" t="t"/>
              <a:pathLst>
                <a:path extrusionOk="0" fill="none" h="916" w="0">
                  <a:moveTo>
                    <a:pt x="0" y="1"/>
                  </a:moveTo>
                  <a:lnTo>
                    <a:pt x="0" y="91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4102475" y="1863750"/>
              <a:ext cx="25" cy="21950"/>
            </a:xfrm>
            <a:custGeom>
              <a:rect b="b" l="l" r="r" t="t"/>
              <a:pathLst>
                <a:path extrusionOk="0" fill="none" h="878" w="1">
                  <a:moveTo>
                    <a:pt x="1" y="1"/>
                  </a:moveTo>
                  <a:lnTo>
                    <a:pt x="1" y="87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4147275" y="1863750"/>
              <a:ext cx="0" cy="21950"/>
            </a:xfrm>
            <a:custGeom>
              <a:rect b="b" l="l" r="r" t="t"/>
              <a:pathLst>
                <a:path extrusionOk="0" fill="none" h="878" w="0">
                  <a:moveTo>
                    <a:pt x="0" y="1"/>
                  </a:moveTo>
                  <a:lnTo>
                    <a:pt x="0" y="87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4183475" y="1782775"/>
              <a:ext cx="22875" cy="25"/>
            </a:xfrm>
            <a:custGeom>
              <a:rect b="b" l="l" r="r" t="t"/>
              <a:pathLst>
                <a:path extrusionOk="0" fill="none" h="1" w="915">
                  <a:moveTo>
                    <a:pt x="0" y="0"/>
                  </a:moveTo>
                  <a:lnTo>
                    <a:pt x="915"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4183475" y="1819925"/>
              <a:ext cx="22875" cy="25"/>
            </a:xfrm>
            <a:custGeom>
              <a:rect b="b" l="l" r="r" t="t"/>
              <a:pathLst>
                <a:path extrusionOk="0" fill="none" h="1" w="915">
                  <a:moveTo>
                    <a:pt x="0" y="1"/>
                  </a:moveTo>
                  <a:lnTo>
                    <a:pt x="915"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4044375" y="1782775"/>
              <a:ext cx="21925" cy="25"/>
            </a:xfrm>
            <a:custGeom>
              <a:rect b="b" l="l" r="r" t="t"/>
              <a:pathLst>
                <a:path extrusionOk="0" fill="none" h="1" w="877">
                  <a:moveTo>
                    <a:pt x="0" y="0"/>
                  </a:moveTo>
                  <a:lnTo>
                    <a:pt x="877"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4044375" y="1819925"/>
              <a:ext cx="21925" cy="25"/>
            </a:xfrm>
            <a:custGeom>
              <a:rect b="b" l="l" r="r" t="t"/>
              <a:pathLst>
                <a:path extrusionOk="0" fill="none" h="1" w="877">
                  <a:moveTo>
                    <a:pt x="0" y="1"/>
                  </a:moveTo>
                  <a:lnTo>
                    <a:pt x="877"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55"/>
          <p:cNvGrpSpPr/>
          <p:nvPr/>
        </p:nvGrpSpPr>
        <p:grpSpPr>
          <a:xfrm>
            <a:off x="3292425" y="2208868"/>
            <a:ext cx="133836" cy="168629"/>
            <a:chOff x="4066275" y="2155300"/>
            <a:chExt cx="117225" cy="147700"/>
          </a:xfrm>
        </p:grpSpPr>
        <p:sp>
          <p:nvSpPr>
            <p:cNvPr id="1727" name="Google Shape;1727;p55"/>
            <p:cNvSpPr/>
            <p:nvPr/>
          </p:nvSpPr>
          <p:spPr>
            <a:xfrm>
              <a:off x="4066275" y="2155300"/>
              <a:ext cx="117225" cy="147700"/>
            </a:xfrm>
            <a:custGeom>
              <a:rect b="b" l="l" r="r" t="t"/>
              <a:pathLst>
                <a:path extrusionOk="0" fill="none" h="5908" w="4689">
                  <a:moveTo>
                    <a:pt x="2630" y="0"/>
                  </a:moveTo>
                  <a:lnTo>
                    <a:pt x="572" y="0"/>
                  </a:lnTo>
                  <a:lnTo>
                    <a:pt x="572" y="0"/>
                  </a:lnTo>
                  <a:lnTo>
                    <a:pt x="458" y="0"/>
                  </a:lnTo>
                  <a:lnTo>
                    <a:pt x="344" y="39"/>
                  </a:lnTo>
                  <a:lnTo>
                    <a:pt x="153" y="191"/>
                  </a:lnTo>
                  <a:lnTo>
                    <a:pt x="39" y="343"/>
                  </a:lnTo>
                  <a:lnTo>
                    <a:pt x="1" y="458"/>
                  </a:lnTo>
                  <a:lnTo>
                    <a:pt x="1" y="610"/>
                  </a:lnTo>
                  <a:lnTo>
                    <a:pt x="1" y="5298"/>
                  </a:lnTo>
                  <a:lnTo>
                    <a:pt x="1" y="5298"/>
                  </a:lnTo>
                  <a:lnTo>
                    <a:pt x="1" y="5412"/>
                  </a:lnTo>
                  <a:lnTo>
                    <a:pt x="39" y="5526"/>
                  </a:lnTo>
                  <a:lnTo>
                    <a:pt x="153" y="5717"/>
                  </a:lnTo>
                  <a:lnTo>
                    <a:pt x="344" y="5831"/>
                  </a:lnTo>
                  <a:lnTo>
                    <a:pt x="458" y="5869"/>
                  </a:lnTo>
                  <a:lnTo>
                    <a:pt x="572" y="5908"/>
                  </a:lnTo>
                  <a:lnTo>
                    <a:pt x="4117" y="5908"/>
                  </a:lnTo>
                  <a:lnTo>
                    <a:pt x="4117" y="5908"/>
                  </a:lnTo>
                  <a:lnTo>
                    <a:pt x="4231" y="5869"/>
                  </a:lnTo>
                  <a:lnTo>
                    <a:pt x="4345" y="5831"/>
                  </a:lnTo>
                  <a:lnTo>
                    <a:pt x="4536" y="5717"/>
                  </a:lnTo>
                  <a:lnTo>
                    <a:pt x="4650" y="5526"/>
                  </a:lnTo>
                  <a:lnTo>
                    <a:pt x="4688" y="5412"/>
                  </a:lnTo>
                  <a:lnTo>
                    <a:pt x="4688" y="5298"/>
                  </a:lnTo>
                  <a:lnTo>
                    <a:pt x="4688" y="2058"/>
                  </a:lnTo>
                  <a:lnTo>
                    <a:pt x="263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4132025" y="2155300"/>
              <a:ext cx="51475" cy="51475"/>
            </a:xfrm>
            <a:custGeom>
              <a:rect b="b" l="l" r="r" t="t"/>
              <a:pathLst>
                <a:path extrusionOk="0" fill="none" h="2059" w="2059">
                  <a:moveTo>
                    <a:pt x="0" y="0"/>
                  </a:moveTo>
                  <a:lnTo>
                    <a:pt x="0" y="2058"/>
                  </a:lnTo>
                  <a:lnTo>
                    <a:pt x="2058" y="205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55"/>
          <p:cNvGrpSpPr/>
          <p:nvPr/>
        </p:nvGrpSpPr>
        <p:grpSpPr>
          <a:xfrm>
            <a:off x="3283720" y="2597217"/>
            <a:ext cx="151247" cy="168629"/>
            <a:chOff x="4058650" y="2571650"/>
            <a:chExt cx="132475" cy="147700"/>
          </a:xfrm>
        </p:grpSpPr>
        <p:sp>
          <p:nvSpPr>
            <p:cNvPr id="1730" name="Google Shape;1730;p55"/>
            <p:cNvSpPr/>
            <p:nvPr/>
          </p:nvSpPr>
          <p:spPr>
            <a:xfrm>
              <a:off x="4058650" y="2571650"/>
              <a:ext cx="132475" cy="147700"/>
            </a:xfrm>
            <a:custGeom>
              <a:rect b="b" l="l" r="r" t="t"/>
              <a:pathLst>
                <a:path extrusionOk="0" fill="none" h="5908" w="5299">
                  <a:moveTo>
                    <a:pt x="1" y="2058"/>
                  </a:moveTo>
                  <a:lnTo>
                    <a:pt x="2668" y="1"/>
                  </a:lnTo>
                  <a:lnTo>
                    <a:pt x="5298" y="2058"/>
                  </a:lnTo>
                  <a:lnTo>
                    <a:pt x="5298" y="5298"/>
                  </a:lnTo>
                  <a:lnTo>
                    <a:pt x="5298" y="5298"/>
                  </a:lnTo>
                  <a:lnTo>
                    <a:pt x="5298" y="5412"/>
                  </a:lnTo>
                  <a:lnTo>
                    <a:pt x="5260" y="5526"/>
                  </a:lnTo>
                  <a:lnTo>
                    <a:pt x="5146" y="5717"/>
                  </a:lnTo>
                  <a:lnTo>
                    <a:pt x="4955" y="5869"/>
                  </a:lnTo>
                  <a:lnTo>
                    <a:pt x="4841" y="5869"/>
                  </a:lnTo>
                  <a:lnTo>
                    <a:pt x="4726" y="5908"/>
                  </a:lnTo>
                  <a:lnTo>
                    <a:pt x="572" y="5908"/>
                  </a:lnTo>
                  <a:lnTo>
                    <a:pt x="572" y="5908"/>
                  </a:lnTo>
                  <a:lnTo>
                    <a:pt x="458" y="5869"/>
                  </a:lnTo>
                  <a:lnTo>
                    <a:pt x="344" y="5869"/>
                  </a:lnTo>
                  <a:lnTo>
                    <a:pt x="191" y="5717"/>
                  </a:lnTo>
                  <a:lnTo>
                    <a:pt x="39" y="5526"/>
                  </a:lnTo>
                  <a:lnTo>
                    <a:pt x="1" y="5412"/>
                  </a:lnTo>
                  <a:lnTo>
                    <a:pt x="1" y="5298"/>
                  </a:lnTo>
                  <a:lnTo>
                    <a:pt x="1" y="2058"/>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4102475" y="2645000"/>
              <a:ext cx="44800" cy="74350"/>
            </a:xfrm>
            <a:custGeom>
              <a:rect b="b" l="l" r="r" t="t"/>
              <a:pathLst>
                <a:path extrusionOk="0" fill="none" h="2974" w="1792">
                  <a:moveTo>
                    <a:pt x="1" y="2974"/>
                  </a:moveTo>
                  <a:lnTo>
                    <a:pt x="1" y="1"/>
                  </a:lnTo>
                  <a:lnTo>
                    <a:pt x="1792" y="1"/>
                  </a:lnTo>
                  <a:lnTo>
                    <a:pt x="1792" y="297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5"/>
          <p:cNvGrpSpPr/>
          <p:nvPr/>
        </p:nvGrpSpPr>
        <p:grpSpPr>
          <a:xfrm>
            <a:off x="3275014" y="2985566"/>
            <a:ext cx="168629" cy="168629"/>
            <a:chOff x="4051025" y="2988000"/>
            <a:chExt cx="147700" cy="147700"/>
          </a:xfrm>
        </p:grpSpPr>
        <p:sp>
          <p:nvSpPr>
            <p:cNvPr id="1733" name="Google Shape;1733;p55"/>
            <p:cNvSpPr/>
            <p:nvPr/>
          </p:nvSpPr>
          <p:spPr>
            <a:xfrm>
              <a:off x="4051025" y="2988000"/>
              <a:ext cx="147700" cy="147700"/>
            </a:xfrm>
            <a:custGeom>
              <a:rect b="b" l="l" r="r" t="t"/>
              <a:pathLst>
                <a:path extrusionOk="0" fill="none" h="5908" w="5908">
                  <a:moveTo>
                    <a:pt x="2973" y="1"/>
                  </a:moveTo>
                  <a:lnTo>
                    <a:pt x="2973" y="1"/>
                  </a:lnTo>
                  <a:lnTo>
                    <a:pt x="3240" y="39"/>
                  </a:lnTo>
                  <a:lnTo>
                    <a:pt x="3545" y="77"/>
                  </a:lnTo>
                  <a:lnTo>
                    <a:pt x="3850" y="153"/>
                  </a:lnTo>
                  <a:lnTo>
                    <a:pt x="4117" y="229"/>
                  </a:lnTo>
                  <a:lnTo>
                    <a:pt x="4345" y="382"/>
                  </a:lnTo>
                  <a:lnTo>
                    <a:pt x="4612" y="534"/>
                  </a:lnTo>
                  <a:lnTo>
                    <a:pt x="4841" y="687"/>
                  </a:lnTo>
                  <a:lnTo>
                    <a:pt x="5031" y="877"/>
                  </a:lnTo>
                  <a:lnTo>
                    <a:pt x="5222" y="1068"/>
                  </a:lnTo>
                  <a:lnTo>
                    <a:pt x="5413" y="1296"/>
                  </a:lnTo>
                  <a:lnTo>
                    <a:pt x="5527" y="1563"/>
                  </a:lnTo>
                  <a:lnTo>
                    <a:pt x="5679" y="1830"/>
                  </a:lnTo>
                  <a:lnTo>
                    <a:pt x="5756" y="2097"/>
                  </a:lnTo>
                  <a:lnTo>
                    <a:pt x="5832" y="2363"/>
                  </a:lnTo>
                  <a:lnTo>
                    <a:pt x="5870" y="2668"/>
                  </a:lnTo>
                  <a:lnTo>
                    <a:pt x="5908" y="2973"/>
                  </a:lnTo>
                  <a:lnTo>
                    <a:pt x="5908" y="2973"/>
                  </a:lnTo>
                  <a:lnTo>
                    <a:pt x="5870" y="3278"/>
                  </a:lnTo>
                  <a:lnTo>
                    <a:pt x="5832" y="3545"/>
                  </a:lnTo>
                  <a:lnTo>
                    <a:pt x="5756" y="3850"/>
                  </a:lnTo>
                  <a:lnTo>
                    <a:pt x="5679" y="4116"/>
                  </a:lnTo>
                  <a:lnTo>
                    <a:pt x="5527" y="4345"/>
                  </a:lnTo>
                  <a:lnTo>
                    <a:pt x="5413" y="4612"/>
                  </a:lnTo>
                  <a:lnTo>
                    <a:pt x="5222" y="4841"/>
                  </a:lnTo>
                  <a:lnTo>
                    <a:pt x="5031" y="5031"/>
                  </a:lnTo>
                  <a:lnTo>
                    <a:pt x="4841" y="5222"/>
                  </a:lnTo>
                  <a:lnTo>
                    <a:pt x="4612" y="5412"/>
                  </a:lnTo>
                  <a:lnTo>
                    <a:pt x="4345" y="5565"/>
                  </a:lnTo>
                  <a:lnTo>
                    <a:pt x="4117" y="5679"/>
                  </a:lnTo>
                  <a:lnTo>
                    <a:pt x="3850" y="5755"/>
                  </a:lnTo>
                  <a:lnTo>
                    <a:pt x="3545" y="5831"/>
                  </a:lnTo>
                  <a:lnTo>
                    <a:pt x="3240" y="5870"/>
                  </a:lnTo>
                  <a:lnTo>
                    <a:pt x="2973" y="5908"/>
                  </a:lnTo>
                  <a:lnTo>
                    <a:pt x="2973" y="5908"/>
                  </a:lnTo>
                  <a:lnTo>
                    <a:pt x="2669" y="5870"/>
                  </a:lnTo>
                  <a:lnTo>
                    <a:pt x="2364" y="5831"/>
                  </a:lnTo>
                  <a:lnTo>
                    <a:pt x="2097" y="5755"/>
                  </a:lnTo>
                  <a:lnTo>
                    <a:pt x="1792" y="5679"/>
                  </a:lnTo>
                  <a:lnTo>
                    <a:pt x="1563" y="5565"/>
                  </a:lnTo>
                  <a:lnTo>
                    <a:pt x="1297" y="5412"/>
                  </a:lnTo>
                  <a:lnTo>
                    <a:pt x="1068" y="5222"/>
                  </a:lnTo>
                  <a:lnTo>
                    <a:pt x="877" y="5031"/>
                  </a:lnTo>
                  <a:lnTo>
                    <a:pt x="687" y="4841"/>
                  </a:lnTo>
                  <a:lnTo>
                    <a:pt x="496" y="4612"/>
                  </a:lnTo>
                  <a:lnTo>
                    <a:pt x="382" y="4345"/>
                  </a:lnTo>
                  <a:lnTo>
                    <a:pt x="230" y="4116"/>
                  </a:lnTo>
                  <a:lnTo>
                    <a:pt x="153" y="3850"/>
                  </a:lnTo>
                  <a:lnTo>
                    <a:pt x="77" y="3545"/>
                  </a:lnTo>
                  <a:lnTo>
                    <a:pt x="39" y="3278"/>
                  </a:lnTo>
                  <a:lnTo>
                    <a:pt x="1" y="2973"/>
                  </a:lnTo>
                  <a:lnTo>
                    <a:pt x="1" y="2973"/>
                  </a:lnTo>
                  <a:lnTo>
                    <a:pt x="39" y="2668"/>
                  </a:lnTo>
                  <a:lnTo>
                    <a:pt x="77" y="2363"/>
                  </a:lnTo>
                  <a:lnTo>
                    <a:pt x="153" y="2097"/>
                  </a:lnTo>
                  <a:lnTo>
                    <a:pt x="230" y="1830"/>
                  </a:lnTo>
                  <a:lnTo>
                    <a:pt x="382" y="1563"/>
                  </a:lnTo>
                  <a:lnTo>
                    <a:pt x="496" y="1296"/>
                  </a:lnTo>
                  <a:lnTo>
                    <a:pt x="687" y="1068"/>
                  </a:lnTo>
                  <a:lnTo>
                    <a:pt x="877" y="877"/>
                  </a:lnTo>
                  <a:lnTo>
                    <a:pt x="1068" y="687"/>
                  </a:lnTo>
                  <a:lnTo>
                    <a:pt x="1297" y="534"/>
                  </a:lnTo>
                  <a:lnTo>
                    <a:pt x="1563" y="382"/>
                  </a:lnTo>
                  <a:lnTo>
                    <a:pt x="1792" y="229"/>
                  </a:lnTo>
                  <a:lnTo>
                    <a:pt x="2097" y="153"/>
                  </a:lnTo>
                  <a:lnTo>
                    <a:pt x="2364" y="77"/>
                  </a:lnTo>
                  <a:lnTo>
                    <a:pt x="2669" y="39"/>
                  </a:lnTo>
                  <a:lnTo>
                    <a:pt x="2973" y="1"/>
                  </a:lnTo>
                  <a:lnTo>
                    <a:pt x="2973"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4098675" y="3086125"/>
              <a:ext cx="59100" cy="25"/>
            </a:xfrm>
            <a:custGeom>
              <a:rect b="b" l="l" r="r" t="t"/>
              <a:pathLst>
                <a:path extrusionOk="0" fill="none" h="1" w="2364">
                  <a:moveTo>
                    <a:pt x="0" y="1"/>
                  </a:moveTo>
                  <a:lnTo>
                    <a:pt x="2363"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4106300" y="3042300"/>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4151075" y="3042300"/>
              <a:ext cx="25" cy="25"/>
            </a:xfrm>
            <a:custGeom>
              <a:rect b="b" l="l" r="r" t="t"/>
              <a:pathLst>
                <a:path extrusionOk="0" fill="none" h="1" w="1">
                  <a:moveTo>
                    <a:pt x="0"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55"/>
          <p:cNvSpPr/>
          <p:nvPr/>
        </p:nvSpPr>
        <p:spPr>
          <a:xfrm>
            <a:off x="3276148" y="3383718"/>
            <a:ext cx="166460" cy="167544"/>
          </a:xfrm>
          <a:custGeom>
            <a:rect b="b" l="l" r="r" t="t"/>
            <a:pathLst>
              <a:path extrusionOk="0" fill="none" h="5870" w="5832">
                <a:moveTo>
                  <a:pt x="5832" y="4383"/>
                </a:moveTo>
                <a:lnTo>
                  <a:pt x="5832" y="5260"/>
                </a:lnTo>
                <a:lnTo>
                  <a:pt x="5832" y="5260"/>
                </a:lnTo>
                <a:lnTo>
                  <a:pt x="5832" y="5374"/>
                </a:lnTo>
                <a:lnTo>
                  <a:pt x="5794" y="5488"/>
                </a:lnTo>
                <a:lnTo>
                  <a:pt x="5679" y="5679"/>
                </a:lnTo>
                <a:lnTo>
                  <a:pt x="5489" y="5793"/>
                </a:lnTo>
                <a:lnTo>
                  <a:pt x="5375" y="5831"/>
                </a:lnTo>
                <a:lnTo>
                  <a:pt x="5260" y="5870"/>
                </a:lnTo>
                <a:lnTo>
                  <a:pt x="5260" y="5870"/>
                </a:lnTo>
                <a:lnTo>
                  <a:pt x="5222" y="5831"/>
                </a:lnTo>
                <a:lnTo>
                  <a:pt x="5222" y="5831"/>
                </a:lnTo>
                <a:lnTo>
                  <a:pt x="4536" y="5717"/>
                </a:lnTo>
                <a:lnTo>
                  <a:pt x="3888" y="5565"/>
                </a:lnTo>
                <a:lnTo>
                  <a:pt x="3240" y="5298"/>
                </a:lnTo>
                <a:lnTo>
                  <a:pt x="2669" y="4955"/>
                </a:lnTo>
                <a:lnTo>
                  <a:pt x="2669" y="4955"/>
                </a:lnTo>
                <a:lnTo>
                  <a:pt x="2135" y="4574"/>
                </a:lnTo>
                <a:lnTo>
                  <a:pt x="1678" y="4155"/>
                </a:lnTo>
                <a:lnTo>
                  <a:pt x="1259" y="3697"/>
                </a:lnTo>
                <a:lnTo>
                  <a:pt x="878" y="3164"/>
                </a:lnTo>
                <a:lnTo>
                  <a:pt x="878" y="3164"/>
                </a:lnTo>
                <a:lnTo>
                  <a:pt x="573" y="2592"/>
                </a:lnTo>
                <a:lnTo>
                  <a:pt x="306" y="1944"/>
                </a:lnTo>
                <a:lnTo>
                  <a:pt x="115" y="1296"/>
                </a:lnTo>
                <a:lnTo>
                  <a:pt x="1" y="610"/>
                </a:lnTo>
                <a:lnTo>
                  <a:pt x="1" y="610"/>
                </a:lnTo>
                <a:lnTo>
                  <a:pt x="1" y="496"/>
                </a:lnTo>
                <a:lnTo>
                  <a:pt x="1" y="382"/>
                </a:lnTo>
                <a:lnTo>
                  <a:pt x="115" y="191"/>
                </a:lnTo>
                <a:lnTo>
                  <a:pt x="306" y="39"/>
                </a:lnTo>
                <a:lnTo>
                  <a:pt x="420" y="1"/>
                </a:lnTo>
                <a:lnTo>
                  <a:pt x="535" y="1"/>
                </a:lnTo>
                <a:lnTo>
                  <a:pt x="535" y="1"/>
                </a:lnTo>
                <a:lnTo>
                  <a:pt x="573" y="1"/>
                </a:lnTo>
                <a:lnTo>
                  <a:pt x="1449" y="1"/>
                </a:lnTo>
                <a:lnTo>
                  <a:pt x="1449" y="1"/>
                </a:lnTo>
                <a:lnTo>
                  <a:pt x="1678" y="39"/>
                </a:lnTo>
                <a:lnTo>
                  <a:pt x="1868" y="115"/>
                </a:lnTo>
                <a:lnTo>
                  <a:pt x="1983" y="305"/>
                </a:lnTo>
                <a:lnTo>
                  <a:pt x="2059" y="496"/>
                </a:lnTo>
                <a:lnTo>
                  <a:pt x="2059" y="496"/>
                </a:lnTo>
                <a:lnTo>
                  <a:pt x="2135" y="915"/>
                </a:lnTo>
                <a:lnTo>
                  <a:pt x="2249" y="1334"/>
                </a:lnTo>
                <a:lnTo>
                  <a:pt x="2249" y="1334"/>
                </a:lnTo>
                <a:lnTo>
                  <a:pt x="2288" y="1487"/>
                </a:lnTo>
                <a:lnTo>
                  <a:pt x="2288" y="1677"/>
                </a:lnTo>
                <a:lnTo>
                  <a:pt x="2211" y="1792"/>
                </a:lnTo>
                <a:lnTo>
                  <a:pt x="2135" y="1944"/>
                </a:lnTo>
                <a:lnTo>
                  <a:pt x="1754" y="2325"/>
                </a:lnTo>
                <a:lnTo>
                  <a:pt x="1754" y="2325"/>
                </a:lnTo>
                <a:lnTo>
                  <a:pt x="2097" y="2859"/>
                </a:lnTo>
                <a:lnTo>
                  <a:pt x="2516" y="3316"/>
                </a:lnTo>
                <a:lnTo>
                  <a:pt x="2974" y="3735"/>
                </a:lnTo>
                <a:lnTo>
                  <a:pt x="3507" y="4078"/>
                </a:lnTo>
                <a:lnTo>
                  <a:pt x="3888" y="3697"/>
                </a:lnTo>
                <a:lnTo>
                  <a:pt x="3888" y="3697"/>
                </a:lnTo>
                <a:lnTo>
                  <a:pt x="4041" y="3621"/>
                </a:lnTo>
                <a:lnTo>
                  <a:pt x="4193" y="3545"/>
                </a:lnTo>
                <a:lnTo>
                  <a:pt x="4346" y="3545"/>
                </a:lnTo>
                <a:lnTo>
                  <a:pt x="4498" y="3583"/>
                </a:lnTo>
                <a:lnTo>
                  <a:pt x="4498" y="3583"/>
                </a:lnTo>
                <a:lnTo>
                  <a:pt x="4917" y="3697"/>
                </a:lnTo>
                <a:lnTo>
                  <a:pt x="5336" y="3774"/>
                </a:lnTo>
                <a:lnTo>
                  <a:pt x="5336" y="3774"/>
                </a:lnTo>
                <a:lnTo>
                  <a:pt x="5527" y="3850"/>
                </a:lnTo>
                <a:lnTo>
                  <a:pt x="5718" y="3964"/>
                </a:lnTo>
                <a:lnTo>
                  <a:pt x="5794" y="4155"/>
                </a:lnTo>
                <a:lnTo>
                  <a:pt x="5832" y="4383"/>
                </a:lnTo>
                <a:lnTo>
                  <a:pt x="5832" y="4383"/>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55"/>
          <p:cNvGrpSpPr/>
          <p:nvPr/>
        </p:nvGrpSpPr>
        <p:grpSpPr>
          <a:xfrm>
            <a:off x="3275014" y="3779674"/>
            <a:ext cx="168629" cy="168629"/>
            <a:chOff x="4051025" y="3835950"/>
            <a:chExt cx="147700" cy="147700"/>
          </a:xfrm>
        </p:grpSpPr>
        <p:sp>
          <p:nvSpPr>
            <p:cNvPr id="1739" name="Google Shape;1739;p55"/>
            <p:cNvSpPr/>
            <p:nvPr/>
          </p:nvSpPr>
          <p:spPr>
            <a:xfrm>
              <a:off x="4051025" y="3835950"/>
              <a:ext cx="147700" cy="147700"/>
            </a:xfrm>
            <a:custGeom>
              <a:rect b="b" l="l" r="r" t="t"/>
              <a:pathLst>
                <a:path extrusionOk="0" fill="none" h="5908" w="5908">
                  <a:moveTo>
                    <a:pt x="2973" y="0"/>
                  </a:moveTo>
                  <a:lnTo>
                    <a:pt x="2973" y="0"/>
                  </a:lnTo>
                  <a:lnTo>
                    <a:pt x="3240" y="39"/>
                  </a:lnTo>
                  <a:lnTo>
                    <a:pt x="3545" y="77"/>
                  </a:lnTo>
                  <a:lnTo>
                    <a:pt x="3850" y="153"/>
                  </a:lnTo>
                  <a:lnTo>
                    <a:pt x="4117" y="229"/>
                  </a:lnTo>
                  <a:lnTo>
                    <a:pt x="4345" y="343"/>
                  </a:lnTo>
                  <a:lnTo>
                    <a:pt x="4612" y="496"/>
                  </a:lnTo>
                  <a:lnTo>
                    <a:pt x="4841" y="686"/>
                  </a:lnTo>
                  <a:lnTo>
                    <a:pt x="5031" y="877"/>
                  </a:lnTo>
                  <a:lnTo>
                    <a:pt x="5222" y="1068"/>
                  </a:lnTo>
                  <a:lnTo>
                    <a:pt x="5413" y="1296"/>
                  </a:lnTo>
                  <a:lnTo>
                    <a:pt x="5527" y="1563"/>
                  </a:lnTo>
                  <a:lnTo>
                    <a:pt x="5679" y="1792"/>
                  </a:lnTo>
                  <a:lnTo>
                    <a:pt x="5756" y="2058"/>
                  </a:lnTo>
                  <a:lnTo>
                    <a:pt x="5832" y="2363"/>
                  </a:lnTo>
                  <a:lnTo>
                    <a:pt x="5870" y="2668"/>
                  </a:lnTo>
                  <a:lnTo>
                    <a:pt x="5908" y="2935"/>
                  </a:lnTo>
                  <a:lnTo>
                    <a:pt x="5908" y="2935"/>
                  </a:lnTo>
                  <a:lnTo>
                    <a:pt x="5870" y="3240"/>
                  </a:lnTo>
                  <a:lnTo>
                    <a:pt x="5832" y="3545"/>
                  </a:lnTo>
                  <a:lnTo>
                    <a:pt x="5756" y="3811"/>
                  </a:lnTo>
                  <a:lnTo>
                    <a:pt x="5679" y="4116"/>
                  </a:lnTo>
                  <a:lnTo>
                    <a:pt x="5527" y="4345"/>
                  </a:lnTo>
                  <a:lnTo>
                    <a:pt x="5413" y="4612"/>
                  </a:lnTo>
                  <a:lnTo>
                    <a:pt x="5222" y="4840"/>
                  </a:lnTo>
                  <a:lnTo>
                    <a:pt x="5031" y="5031"/>
                  </a:lnTo>
                  <a:lnTo>
                    <a:pt x="4841" y="5222"/>
                  </a:lnTo>
                  <a:lnTo>
                    <a:pt x="4612" y="5412"/>
                  </a:lnTo>
                  <a:lnTo>
                    <a:pt x="4345" y="5526"/>
                  </a:lnTo>
                  <a:lnTo>
                    <a:pt x="4117" y="5679"/>
                  </a:lnTo>
                  <a:lnTo>
                    <a:pt x="3850" y="5755"/>
                  </a:lnTo>
                  <a:lnTo>
                    <a:pt x="3545" y="5831"/>
                  </a:lnTo>
                  <a:lnTo>
                    <a:pt x="3240" y="5869"/>
                  </a:lnTo>
                  <a:lnTo>
                    <a:pt x="2973" y="5907"/>
                  </a:lnTo>
                  <a:lnTo>
                    <a:pt x="2973" y="5907"/>
                  </a:lnTo>
                  <a:lnTo>
                    <a:pt x="2669" y="5869"/>
                  </a:lnTo>
                  <a:lnTo>
                    <a:pt x="2364" y="5831"/>
                  </a:lnTo>
                  <a:lnTo>
                    <a:pt x="2097" y="5755"/>
                  </a:lnTo>
                  <a:lnTo>
                    <a:pt x="1792" y="5679"/>
                  </a:lnTo>
                  <a:lnTo>
                    <a:pt x="1563" y="5526"/>
                  </a:lnTo>
                  <a:lnTo>
                    <a:pt x="1297" y="5412"/>
                  </a:lnTo>
                  <a:lnTo>
                    <a:pt x="1068" y="5222"/>
                  </a:lnTo>
                  <a:lnTo>
                    <a:pt x="877" y="5031"/>
                  </a:lnTo>
                  <a:lnTo>
                    <a:pt x="687" y="4840"/>
                  </a:lnTo>
                  <a:lnTo>
                    <a:pt x="496" y="4612"/>
                  </a:lnTo>
                  <a:lnTo>
                    <a:pt x="382" y="4345"/>
                  </a:lnTo>
                  <a:lnTo>
                    <a:pt x="230" y="4116"/>
                  </a:lnTo>
                  <a:lnTo>
                    <a:pt x="153" y="3811"/>
                  </a:lnTo>
                  <a:lnTo>
                    <a:pt x="77" y="3545"/>
                  </a:lnTo>
                  <a:lnTo>
                    <a:pt x="39" y="3240"/>
                  </a:lnTo>
                  <a:lnTo>
                    <a:pt x="1" y="2935"/>
                  </a:lnTo>
                  <a:lnTo>
                    <a:pt x="1" y="2935"/>
                  </a:lnTo>
                  <a:lnTo>
                    <a:pt x="39" y="2668"/>
                  </a:lnTo>
                  <a:lnTo>
                    <a:pt x="77" y="2363"/>
                  </a:lnTo>
                  <a:lnTo>
                    <a:pt x="153" y="2058"/>
                  </a:lnTo>
                  <a:lnTo>
                    <a:pt x="230" y="1792"/>
                  </a:lnTo>
                  <a:lnTo>
                    <a:pt x="382" y="1563"/>
                  </a:lnTo>
                  <a:lnTo>
                    <a:pt x="496" y="1296"/>
                  </a:lnTo>
                  <a:lnTo>
                    <a:pt x="687" y="1068"/>
                  </a:lnTo>
                  <a:lnTo>
                    <a:pt x="877" y="877"/>
                  </a:lnTo>
                  <a:lnTo>
                    <a:pt x="1068" y="686"/>
                  </a:lnTo>
                  <a:lnTo>
                    <a:pt x="1297" y="496"/>
                  </a:lnTo>
                  <a:lnTo>
                    <a:pt x="1563" y="343"/>
                  </a:lnTo>
                  <a:lnTo>
                    <a:pt x="1792" y="229"/>
                  </a:lnTo>
                  <a:lnTo>
                    <a:pt x="2097" y="153"/>
                  </a:lnTo>
                  <a:lnTo>
                    <a:pt x="2364" y="77"/>
                  </a:lnTo>
                  <a:lnTo>
                    <a:pt x="2669" y="39"/>
                  </a:lnTo>
                  <a:lnTo>
                    <a:pt x="2973" y="0"/>
                  </a:lnTo>
                  <a:lnTo>
                    <a:pt x="2973"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4072950" y="3857850"/>
              <a:ext cx="103875" cy="103875"/>
            </a:xfrm>
            <a:custGeom>
              <a:rect b="b" l="l" r="r" t="t"/>
              <a:pathLst>
                <a:path extrusionOk="0" fill="none" h="4155" w="4155">
                  <a:moveTo>
                    <a:pt x="0" y="1"/>
                  </a:moveTo>
                  <a:lnTo>
                    <a:pt x="4154" y="415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55"/>
          <p:cNvGrpSpPr/>
          <p:nvPr/>
        </p:nvGrpSpPr>
        <p:grpSpPr>
          <a:xfrm>
            <a:off x="3267422" y="4210438"/>
            <a:ext cx="184927" cy="101183"/>
            <a:chOff x="4044375" y="4289450"/>
            <a:chExt cx="161975" cy="88625"/>
          </a:xfrm>
        </p:grpSpPr>
        <p:sp>
          <p:nvSpPr>
            <p:cNvPr id="1742" name="Google Shape;1742;p55"/>
            <p:cNvSpPr/>
            <p:nvPr/>
          </p:nvSpPr>
          <p:spPr>
            <a:xfrm>
              <a:off x="4044375" y="4289450"/>
              <a:ext cx="161975" cy="88625"/>
            </a:xfrm>
            <a:custGeom>
              <a:rect b="b" l="l" r="r" t="t"/>
              <a:pathLst>
                <a:path extrusionOk="0" fill="none" h="3545" w="6479">
                  <a:moveTo>
                    <a:pt x="6479" y="1"/>
                  </a:moveTo>
                  <a:lnTo>
                    <a:pt x="3659" y="2783"/>
                  </a:lnTo>
                  <a:lnTo>
                    <a:pt x="2172" y="1335"/>
                  </a:lnTo>
                  <a:lnTo>
                    <a:pt x="0" y="3545"/>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4160600" y="4293275"/>
              <a:ext cx="44800" cy="43850"/>
            </a:xfrm>
            <a:custGeom>
              <a:rect b="b" l="l" r="r" t="t"/>
              <a:pathLst>
                <a:path extrusionOk="0" fill="none" h="1754" w="1792">
                  <a:moveTo>
                    <a:pt x="1" y="0"/>
                  </a:moveTo>
                  <a:lnTo>
                    <a:pt x="1792" y="0"/>
                  </a:lnTo>
                  <a:lnTo>
                    <a:pt x="1792" y="175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5"/>
          <p:cNvGrpSpPr/>
          <p:nvPr/>
        </p:nvGrpSpPr>
        <p:grpSpPr>
          <a:xfrm>
            <a:off x="3270676" y="4594448"/>
            <a:ext cx="177335" cy="126215"/>
            <a:chOff x="4047225" y="4702000"/>
            <a:chExt cx="155325" cy="110550"/>
          </a:xfrm>
        </p:grpSpPr>
        <p:sp>
          <p:nvSpPr>
            <p:cNvPr id="1745" name="Google Shape;1745;p55"/>
            <p:cNvSpPr/>
            <p:nvPr/>
          </p:nvSpPr>
          <p:spPr>
            <a:xfrm>
              <a:off x="4072950" y="4739150"/>
              <a:ext cx="103875" cy="19075"/>
            </a:xfrm>
            <a:custGeom>
              <a:rect b="b" l="l" r="r" t="t"/>
              <a:pathLst>
                <a:path extrusionOk="0" fill="none" h="763" w="4155">
                  <a:moveTo>
                    <a:pt x="0" y="763"/>
                  </a:moveTo>
                  <a:lnTo>
                    <a:pt x="0" y="763"/>
                  </a:lnTo>
                  <a:lnTo>
                    <a:pt x="267" y="572"/>
                  </a:lnTo>
                  <a:lnTo>
                    <a:pt x="496" y="420"/>
                  </a:lnTo>
                  <a:lnTo>
                    <a:pt x="725" y="306"/>
                  </a:lnTo>
                  <a:lnTo>
                    <a:pt x="991" y="191"/>
                  </a:lnTo>
                  <a:lnTo>
                    <a:pt x="1258" y="115"/>
                  </a:lnTo>
                  <a:lnTo>
                    <a:pt x="1525" y="39"/>
                  </a:lnTo>
                  <a:lnTo>
                    <a:pt x="1830" y="1"/>
                  </a:lnTo>
                  <a:lnTo>
                    <a:pt x="2096" y="1"/>
                  </a:lnTo>
                  <a:lnTo>
                    <a:pt x="2363" y="1"/>
                  </a:lnTo>
                  <a:lnTo>
                    <a:pt x="2630" y="39"/>
                  </a:lnTo>
                  <a:lnTo>
                    <a:pt x="2897" y="115"/>
                  </a:lnTo>
                  <a:lnTo>
                    <a:pt x="3164" y="191"/>
                  </a:lnTo>
                  <a:lnTo>
                    <a:pt x="3430" y="306"/>
                  </a:lnTo>
                  <a:lnTo>
                    <a:pt x="3697" y="420"/>
                  </a:lnTo>
                  <a:lnTo>
                    <a:pt x="3926" y="572"/>
                  </a:lnTo>
                  <a:lnTo>
                    <a:pt x="4154" y="763"/>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4047225" y="4702000"/>
              <a:ext cx="155325" cy="29550"/>
            </a:xfrm>
            <a:custGeom>
              <a:rect b="b" l="l" r="r" t="t"/>
              <a:pathLst>
                <a:path extrusionOk="0" fill="none" h="1182" w="6213">
                  <a:moveTo>
                    <a:pt x="0" y="1182"/>
                  </a:moveTo>
                  <a:lnTo>
                    <a:pt x="0" y="1182"/>
                  </a:lnTo>
                  <a:lnTo>
                    <a:pt x="343" y="915"/>
                  </a:lnTo>
                  <a:lnTo>
                    <a:pt x="686" y="686"/>
                  </a:lnTo>
                  <a:lnTo>
                    <a:pt x="1068" y="458"/>
                  </a:lnTo>
                  <a:lnTo>
                    <a:pt x="1449" y="305"/>
                  </a:lnTo>
                  <a:lnTo>
                    <a:pt x="1868" y="191"/>
                  </a:lnTo>
                  <a:lnTo>
                    <a:pt x="2287" y="77"/>
                  </a:lnTo>
                  <a:lnTo>
                    <a:pt x="2706" y="39"/>
                  </a:lnTo>
                  <a:lnTo>
                    <a:pt x="3125" y="0"/>
                  </a:lnTo>
                  <a:lnTo>
                    <a:pt x="3507" y="39"/>
                  </a:lnTo>
                  <a:lnTo>
                    <a:pt x="3926" y="77"/>
                  </a:lnTo>
                  <a:lnTo>
                    <a:pt x="4345" y="191"/>
                  </a:lnTo>
                  <a:lnTo>
                    <a:pt x="4764" y="305"/>
                  </a:lnTo>
                  <a:lnTo>
                    <a:pt x="5145" y="458"/>
                  </a:lnTo>
                  <a:lnTo>
                    <a:pt x="5526" y="686"/>
                  </a:lnTo>
                  <a:lnTo>
                    <a:pt x="5869" y="915"/>
                  </a:lnTo>
                  <a:lnTo>
                    <a:pt x="6212"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4099625" y="4776300"/>
              <a:ext cx="50525" cy="7650"/>
            </a:xfrm>
            <a:custGeom>
              <a:rect b="b" l="l" r="r" t="t"/>
              <a:pathLst>
                <a:path extrusionOk="0" fill="none" h="306" w="2021">
                  <a:moveTo>
                    <a:pt x="0" y="306"/>
                  </a:moveTo>
                  <a:lnTo>
                    <a:pt x="0" y="306"/>
                  </a:lnTo>
                  <a:lnTo>
                    <a:pt x="229" y="153"/>
                  </a:lnTo>
                  <a:lnTo>
                    <a:pt x="496" y="77"/>
                  </a:lnTo>
                  <a:lnTo>
                    <a:pt x="763" y="1"/>
                  </a:lnTo>
                  <a:lnTo>
                    <a:pt x="1029" y="1"/>
                  </a:lnTo>
                  <a:lnTo>
                    <a:pt x="1296" y="1"/>
                  </a:lnTo>
                  <a:lnTo>
                    <a:pt x="1563" y="77"/>
                  </a:lnTo>
                  <a:lnTo>
                    <a:pt x="1792" y="153"/>
                  </a:lnTo>
                  <a:lnTo>
                    <a:pt x="2020" y="306"/>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4125350" y="4812525"/>
              <a:ext cx="25" cy="25"/>
            </a:xfrm>
            <a:custGeom>
              <a:rect b="b" l="l" r="r" t="t"/>
              <a:pathLst>
                <a:path extrusionOk="0" fill="none" h="1" w="1">
                  <a:moveTo>
                    <a:pt x="0" y="0"/>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55"/>
          <p:cNvGrpSpPr/>
          <p:nvPr/>
        </p:nvGrpSpPr>
        <p:grpSpPr>
          <a:xfrm>
            <a:off x="3736324" y="1051442"/>
            <a:ext cx="184955" cy="101183"/>
            <a:chOff x="4677950" y="912925"/>
            <a:chExt cx="162000" cy="88625"/>
          </a:xfrm>
        </p:grpSpPr>
        <p:sp>
          <p:nvSpPr>
            <p:cNvPr id="1750" name="Google Shape;1750;p55"/>
            <p:cNvSpPr/>
            <p:nvPr/>
          </p:nvSpPr>
          <p:spPr>
            <a:xfrm>
              <a:off x="4677950" y="912925"/>
              <a:ext cx="36225" cy="88625"/>
            </a:xfrm>
            <a:custGeom>
              <a:rect b="b" l="l" r="r" t="t"/>
              <a:pathLst>
                <a:path extrusionOk="0" fill="none" h="3545" w="1449">
                  <a:moveTo>
                    <a:pt x="1182" y="3544"/>
                  </a:moveTo>
                  <a:lnTo>
                    <a:pt x="572" y="3544"/>
                  </a:lnTo>
                  <a:lnTo>
                    <a:pt x="572" y="3544"/>
                  </a:lnTo>
                  <a:lnTo>
                    <a:pt x="458" y="3544"/>
                  </a:lnTo>
                  <a:lnTo>
                    <a:pt x="343" y="3506"/>
                  </a:lnTo>
                  <a:lnTo>
                    <a:pt x="153" y="3354"/>
                  </a:lnTo>
                  <a:lnTo>
                    <a:pt x="38" y="3201"/>
                  </a:lnTo>
                  <a:lnTo>
                    <a:pt x="0" y="3087"/>
                  </a:lnTo>
                  <a:lnTo>
                    <a:pt x="0" y="2973"/>
                  </a:lnTo>
                  <a:lnTo>
                    <a:pt x="0" y="610"/>
                  </a:lnTo>
                  <a:lnTo>
                    <a:pt x="0" y="610"/>
                  </a:lnTo>
                  <a:lnTo>
                    <a:pt x="0" y="495"/>
                  </a:lnTo>
                  <a:lnTo>
                    <a:pt x="38" y="381"/>
                  </a:lnTo>
                  <a:lnTo>
                    <a:pt x="153" y="191"/>
                  </a:lnTo>
                  <a:lnTo>
                    <a:pt x="343" y="38"/>
                  </a:lnTo>
                  <a:lnTo>
                    <a:pt x="458" y="38"/>
                  </a:lnTo>
                  <a:lnTo>
                    <a:pt x="572" y="0"/>
                  </a:lnTo>
                  <a:lnTo>
                    <a:pt x="1449"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4773225" y="912925"/>
              <a:ext cx="37175" cy="88625"/>
            </a:xfrm>
            <a:custGeom>
              <a:rect b="b" l="l" r="r" t="t"/>
              <a:pathLst>
                <a:path extrusionOk="0" fill="none" h="3545" w="1487">
                  <a:moveTo>
                    <a:pt x="305" y="0"/>
                  </a:moveTo>
                  <a:lnTo>
                    <a:pt x="877" y="0"/>
                  </a:lnTo>
                  <a:lnTo>
                    <a:pt x="877" y="0"/>
                  </a:lnTo>
                  <a:lnTo>
                    <a:pt x="991" y="38"/>
                  </a:lnTo>
                  <a:lnTo>
                    <a:pt x="1106" y="38"/>
                  </a:lnTo>
                  <a:lnTo>
                    <a:pt x="1296" y="191"/>
                  </a:lnTo>
                  <a:lnTo>
                    <a:pt x="1410" y="381"/>
                  </a:lnTo>
                  <a:lnTo>
                    <a:pt x="1449" y="495"/>
                  </a:lnTo>
                  <a:lnTo>
                    <a:pt x="1487" y="610"/>
                  </a:lnTo>
                  <a:lnTo>
                    <a:pt x="1487" y="2973"/>
                  </a:lnTo>
                  <a:lnTo>
                    <a:pt x="1487" y="2973"/>
                  </a:lnTo>
                  <a:lnTo>
                    <a:pt x="1449" y="3087"/>
                  </a:lnTo>
                  <a:lnTo>
                    <a:pt x="1410" y="3201"/>
                  </a:lnTo>
                  <a:lnTo>
                    <a:pt x="1296" y="3354"/>
                  </a:lnTo>
                  <a:lnTo>
                    <a:pt x="1106" y="3506"/>
                  </a:lnTo>
                  <a:lnTo>
                    <a:pt x="991" y="3544"/>
                  </a:lnTo>
                  <a:lnTo>
                    <a:pt x="877" y="3544"/>
                  </a:lnTo>
                  <a:lnTo>
                    <a:pt x="0" y="354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4839925" y="950075"/>
              <a:ext cx="25" cy="14300"/>
            </a:xfrm>
            <a:custGeom>
              <a:rect b="b" l="l" r="r" t="t"/>
              <a:pathLst>
                <a:path extrusionOk="0" fill="none" h="572" w="1">
                  <a:moveTo>
                    <a:pt x="0" y="572"/>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4725575" y="912925"/>
              <a:ext cx="43850" cy="88625"/>
            </a:xfrm>
            <a:custGeom>
              <a:rect b="b" l="l" r="r" t="t"/>
              <a:pathLst>
                <a:path extrusionOk="0" fill="none" h="3545" w="1754">
                  <a:moveTo>
                    <a:pt x="1182" y="0"/>
                  </a:moveTo>
                  <a:lnTo>
                    <a:pt x="1" y="1791"/>
                  </a:lnTo>
                  <a:lnTo>
                    <a:pt x="1754" y="1791"/>
                  </a:lnTo>
                  <a:lnTo>
                    <a:pt x="573" y="3544"/>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55"/>
          <p:cNvGrpSpPr/>
          <p:nvPr/>
        </p:nvGrpSpPr>
        <p:grpSpPr>
          <a:xfrm>
            <a:off x="3743944" y="1414759"/>
            <a:ext cx="168629" cy="168629"/>
            <a:chOff x="4684625" y="1307350"/>
            <a:chExt cx="147700" cy="147700"/>
          </a:xfrm>
        </p:grpSpPr>
        <p:sp>
          <p:nvSpPr>
            <p:cNvPr id="1755" name="Google Shape;1755;p55"/>
            <p:cNvSpPr/>
            <p:nvPr/>
          </p:nvSpPr>
          <p:spPr>
            <a:xfrm>
              <a:off x="4684625" y="1307350"/>
              <a:ext cx="147700" cy="147700"/>
            </a:xfrm>
            <a:custGeom>
              <a:rect b="b" l="l" r="r" t="t"/>
              <a:pathLst>
                <a:path extrusionOk="0" fill="none" h="5908" w="5908">
                  <a:moveTo>
                    <a:pt x="5907" y="2668"/>
                  </a:moveTo>
                  <a:lnTo>
                    <a:pt x="5907" y="2935"/>
                  </a:lnTo>
                  <a:lnTo>
                    <a:pt x="5907" y="2935"/>
                  </a:lnTo>
                  <a:lnTo>
                    <a:pt x="5869" y="3392"/>
                  </a:lnTo>
                  <a:lnTo>
                    <a:pt x="5755" y="3850"/>
                  </a:lnTo>
                  <a:lnTo>
                    <a:pt x="5602" y="4269"/>
                  </a:lnTo>
                  <a:lnTo>
                    <a:pt x="5374" y="4650"/>
                  </a:lnTo>
                  <a:lnTo>
                    <a:pt x="5107" y="4993"/>
                  </a:lnTo>
                  <a:lnTo>
                    <a:pt x="4764" y="5298"/>
                  </a:lnTo>
                  <a:lnTo>
                    <a:pt x="4383" y="5565"/>
                  </a:lnTo>
                  <a:lnTo>
                    <a:pt x="3964" y="5717"/>
                  </a:lnTo>
                  <a:lnTo>
                    <a:pt x="3964" y="5717"/>
                  </a:lnTo>
                  <a:lnTo>
                    <a:pt x="3506" y="5831"/>
                  </a:lnTo>
                  <a:lnTo>
                    <a:pt x="3087" y="5908"/>
                  </a:lnTo>
                  <a:lnTo>
                    <a:pt x="2668" y="5870"/>
                  </a:lnTo>
                  <a:lnTo>
                    <a:pt x="2249" y="5831"/>
                  </a:lnTo>
                  <a:lnTo>
                    <a:pt x="1868" y="5679"/>
                  </a:lnTo>
                  <a:lnTo>
                    <a:pt x="1525" y="5527"/>
                  </a:lnTo>
                  <a:lnTo>
                    <a:pt x="1182" y="5298"/>
                  </a:lnTo>
                  <a:lnTo>
                    <a:pt x="915" y="5069"/>
                  </a:lnTo>
                  <a:lnTo>
                    <a:pt x="648" y="4764"/>
                  </a:lnTo>
                  <a:lnTo>
                    <a:pt x="419" y="4459"/>
                  </a:lnTo>
                  <a:lnTo>
                    <a:pt x="229" y="4078"/>
                  </a:lnTo>
                  <a:lnTo>
                    <a:pt x="114" y="3697"/>
                  </a:lnTo>
                  <a:lnTo>
                    <a:pt x="38" y="3316"/>
                  </a:lnTo>
                  <a:lnTo>
                    <a:pt x="0" y="2897"/>
                  </a:lnTo>
                  <a:lnTo>
                    <a:pt x="38" y="2478"/>
                  </a:lnTo>
                  <a:lnTo>
                    <a:pt x="153" y="2020"/>
                  </a:lnTo>
                  <a:lnTo>
                    <a:pt x="153" y="2020"/>
                  </a:lnTo>
                  <a:lnTo>
                    <a:pt x="305" y="1677"/>
                  </a:lnTo>
                  <a:lnTo>
                    <a:pt x="496" y="1334"/>
                  </a:lnTo>
                  <a:lnTo>
                    <a:pt x="724" y="1030"/>
                  </a:lnTo>
                  <a:lnTo>
                    <a:pt x="991" y="763"/>
                  </a:lnTo>
                  <a:lnTo>
                    <a:pt x="991" y="763"/>
                  </a:lnTo>
                  <a:lnTo>
                    <a:pt x="1372" y="496"/>
                  </a:lnTo>
                  <a:lnTo>
                    <a:pt x="1753" y="267"/>
                  </a:lnTo>
                  <a:lnTo>
                    <a:pt x="2134" y="115"/>
                  </a:lnTo>
                  <a:lnTo>
                    <a:pt x="2554" y="39"/>
                  </a:lnTo>
                  <a:lnTo>
                    <a:pt x="2973" y="1"/>
                  </a:lnTo>
                  <a:lnTo>
                    <a:pt x="3354" y="39"/>
                  </a:lnTo>
                  <a:lnTo>
                    <a:pt x="3773" y="115"/>
                  </a:lnTo>
                  <a:lnTo>
                    <a:pt x="4154" y="267"/>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4736075" y="1322600"/>
              <a:ext cx="96250" cy="73375"/>
            </a:xfrm>
            <a:custGeom>
              <a:rect b="b" l="l" r="r" t="t"/>
              <a:pathLst>
                <a:path extrusionOk="0" fill="none" h="2935" w="3850">
                  <a:moveTo>
                    <a:pt x="3849" y="0"/>
                  </a:moveTo>
                  <a:lnTo>
                    <a:pt x="915" y="2935"/>
                  </a:lnTo>
                  <a:lnTo>
                    <a:pt x="0" y="205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55"/>
          <p:cNvGrpSpPr/>
          <p:nvPr/>
        </p:nvGrpSpPr>
        <p:grpSpPr>
          <a:xfrm>
            <a:off x="3736324" y="1829224"/>
            <a:ext cx="184955" cy="133807"/>
            <a:chOff x="4677950" y="1746575"/>
            <a:chExt cx="162000" cy="117200"/>
          </a:xfrm>
        </p:grpSpPr>
        <p:sp>
          <p:nvSpPr>
            <p:cNvPr id="1758" name="Google Shape;1758;p55"/>
            <p:cNvSpPr/>
            <p:nvPr/>
          </p:nvSpPr>
          <p:spPr>
            <a:xfrm>
              <a:off x="4677950" y="1746575"/>
              <a:ext cx="162000" cy="117200"/>
            </a:xfrm>
            <a:custGeom>
              <a:rect b="b" l="l" r="r" t="t"/>
              <a:pathLst>
                <a:path extrusionOk="0" fill="none" h="4688" w="6480">
                  <a:moveTo>
                    <a:pt x="572" y="0"/>
                  </a:moveTo>
                  <a:lnTo>
                    <a:pt x="5869" y="0"/>
                  </a:lnTo>
                  <a:lnTo>
                    <a:pt x="5869" y="0"/>
                  </a:lnTo>
                  <a:lnTo>
                    <a:pt x="5984" y="0"/>
                  </a:lnTo>
                  <a:lnTo>
                    <a:pt x="6098" y="38"/>
                  </a:lnTo>
                  <a:lnTo>
                    <a:pt x="6289" y="153"/>
                  </a:lnTo>
                  <a:lnTo>
                    <a:pt x="6403" y="343"/>
                  </a:lnTo>
                  <a:lnTo>
                    <a:pt x="6441" y="458"/>
                  </a:lnTo>
                  <a:lnTo>
                    <a:pt x="6479" y="572"/>
                  </a:lnTo>
                  <a:lnTo>
                    <a:pt x="6479" y="4116"/>
                  </a:lnTo>
                  <a:lnTo>
                    <a:pt x="6479" y="4116"/>
                  </a:lnTo>
                  <a:lnTo>
                    <a:pt x="6441" y="4230"/>
                  </a:lnTo>
                  <a:lnTo>
                    <a:pt x="6403" y="4345"/>
                  </a:lnTo>
                  <a:lnTo>
                    <a:pt x="6289" y="4535"/>
                  </a:lnTo>
                  <a:lnTo>
                    <a:pt x="6098" y="4650"/>
                  </a:lnTo>
                  <a:lnTo>
                    <a:pt x="5984" y="4688"/>
                  </a:lnTo>
                  <a:lnTo>
                    <a:pt x="5869" y="4688"/>
                  </a:lnTo>
                  <a:lnTo>
                    <a:pt x="572" y="4688"/>
                  </a:lnTo>
                  <a:lnTo>
                    <a:pt x="572" y="4688"/>
                  </a:lnTo>
                  <a:lnTo>
                    <a:pt x="458" y="4688"/>
                  </a:lnTo>
                  <a:lnTo>
                    <a:pt x="343" y="4650"/>
                  </a:lnTo>
                  <a:lnTo>
                    <a:pt x="153" y="4535"/>
                  </a:lnTo>
                  <a:lnTo>
                    <a:pt x="38" y="4345"/>
                  </a:lnTo>
                  <a:lnTo>
                    <a:pt x="0" y="4230"/>
                  </a:lnTo>
                  <a:lnTo>
                    <a:pt x="0" y="4116"/>
                  </a:lnTo>
                  <a:lnTo>
                    <a:pt x="0" y="572"/>
                  </a:lnTo>
                  <a:lnTo>
                    <a:pt x="0" y="572"/>
                  </a:lnTo>
                  <a:lnTo>
                    <a:pt x="0" y="458"/>
                  </a:lnTo>
                  <a:lnTo>
                    <a:pt x="38" y="343"/>
                  </a:lnTo>
                  <a:lnTo>
                    <a:pt x="153" y="153"/>
                  </a:lnTo>
                  <a:lnTo>
                    <a:pt x="343" y="38"/>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4677950" y="1790400"/>
              <a:ext cx="162000" cy="25"/>
            </a:xfrm>
            <a:custGeom>
              <a:rect b="b" l="l" r="r" t="t"/>
              <a:pathLst>
                <a:path extrusionOk="0" fill="none" h="1" w="6480">
                  <a:moveTo>
                    <a:pt x="0" y="0"/>
                  </a:moveTo>
                  <a:lnTo>
                    <a:pt x="6479"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5"/>
          <p:cNvGrpSpPr/>
          <p:nvPr/>
        </p:nvGrpSpPr>
        <p:grpSpPr>
          <a:xfrm>
            <a:off x="3743944" y="2208868"/>
            <a:ext cx="168629" cy="168629"/>
            <a:chOff x="4684625" y="2155300"/>
            <a:chExt cx="147700" cy="147700"/>
          </a:xfrm>
        </p:grpSpPr>
        <p:sp>
          <p:nvSpPr>
            <p:cNvPr id="1761" name="Google Shape;1761;p55"/>
            <p:cNvSpPr/>
            <p:nvPr/>
          </p:nvSpPr>
          <p:spPr>
            <a:xfrm>
              <a:off x="4684625" y="2155300"/>
              <a:ext cx="147700" cy="147700"/>
            </a:xfrm>
            <a:custGeom>
              <a:rect b="b" l="l" r="r" t="t"/>
              <a:pathLst>
                <a:path extrusionOk="0" fill="none" h="5908" w="5908">
                  <a:moveTo>
                    <a:pt x="648" y="0"/>
                  </a:moveTo>
                  <a:lnTo>
                    <a:pt x="5259" y="0"/>
                  </a:lnTo>
                  <a:lnTo>
                    <a:pt x="5259" y="0"/>
                  </a:lnTo>
                  <a:lnTo>
                    <a:pt x="5374" y="0"/>
                  </a:lnTo>
                  <a:lnTo>
                    <a:pt x="5526" y="39"/>
                  </a:lnTo>
                  <a:lnTo>
                    <a:pt x="5602" y="115"/>
                  </a:lnTo>
                  <a:lnTo>
                    <a:pt x="5717" y="191"/>
                  </a:lnTo>
                  <a:lnTo>
                    <a:pt x="5793" y="267"/>
                  </a:lnTo>
                  <a:lnTo>
                    <a:pt x="5869" y="382"/>
                  </a:lnTo>
                  <a:lnTo>
                    <a:pt x="5907" y="534"/>
                  </a:lnTo>
                  <a:lnTo>
                    <a:pt x="5907" y="648"/>
                  </a:lnTo>
                  <a:lnTo>
                    <a:pt x="5907" y="5260"/>
                  </a:lnTo>
                  <a:lnTo>
                    <a:pt x="5907" y="5260"/>
                  </a:lnTo>
                  <a:lnTo>
                    <a:pt x="5907" y="5374"/>
                  </a:lnTo>
                  <a:lnTo>
                    <a:pt x="5869" y="5488"/>
                  </a:lnTo>
                  <a:lnTo>
                    <a:pt x="5793" y="5603"/>
                  </a:lnTo>
                  <a:lnTo>
                    <a:pt x="5717" y="5717"/>
                  </a:lnTo>
                  <a:lnTo>
                    <a:pt x="5602" y="5793"/>
                  </a:lnTo>
                  <a:lnTo>
                    <a:pt x="5526" y="5831"/>
                  </a:lnTo>
                  <a:lnTo>
                    <a:pt x="5374" y="5869"/>
                  </a:lnTo>
                  <a:lnTo>
                    <a:pt x="5259" y="5908"/>
                  </a:lnTo>
                  <a:lnTo>
                    <a:pt x="648" y="5908"/>
                  </a:lnTo>
                  <a:lnTo>
                    <a:pt x="648" y="5908"/>
                  </a:lnTo>
                  <a:lnTo>
                    <a:pt x="534" y="5869"/>
                  </a:lnTo>
                  <a:lnTo>
                    <a:pt x="419" y="5831"/>
                  </a:lnTo>
                  <a:lnTo>
                    <a:pt x="305" y="5793"/>
                  </a:lnTo>
                  <a:lnTo>
                    <a:pt x="191" y="5717"/>
                  </a:lnTo>
                  <a:lnTo>
                    <a:pt x="114" y="5603"/>
                  </a:lnTo>
                  <a:lnTo>
                    <a:pt x="76" y="5488"/>
                  </a:lnTo>
                  <a:lnTo>
                    <a:pt x="38" y="5374"/>
                  </a:lnTo>
                  <a:lnTo>
                    <a:pt x="0" y="5260"/>
                  </a:lnTo>
                  <a:lnTo>
                    <a:pt x="0" y="648"/>
                  </a:lnTo>
                  <a:lnTo>
                    <a:pt x="0" y="648"/>
                  </a:lnTo>
                  <a:lnTo>
                    <a:pt x="38" y="534"/>
                  </a:lnTo>
                  <a:lnTo>
                    <a:pt x="76" y="382"/>
                  </a:lnTo>
                  <a:lnTo>
                    <a:pt x="114" y="267"/>
                  </a:lnTo>
                  <a:lnTo>
                    <a:pt x="191" y="191"/>
                  </a:lnTo>
                  <a:lnTo>
                    <a:pt x="305" y="115"/>
                  </a:lnTo>
                  <a:lnTo>
                    <a:pt x="419" y="39"/>
                  </a:lnTo>
                  <a:lnTo>
                    <a:pt x="534" y="0"/>
                  </a:lnTo>
                  <a:lnTo>
                    <a:pt x="648" y="0"/>
                  </a:lnTo>
                  <a:lnTo>
                    <a:pt x="648"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4721775" y="2155300"/>
              <a:ext cx="25" cy="147700"/>
            </a:xfrm>
            <a:custGeom>
              <a:rect b="b" l="l" r="r" t="t"/>
              <a:pathLst>
                <a:path extrusionOk="0" fill="none" h="5908" w="1">
                  <a:moveTo>
                    <a:pt x="0" y="0"/>
                  </a:moveTo>
                  <a:lnTo>
                    <a:pt x="0" y="590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4795125" y="2155300"/>
              <a:ext cx="25" cy="147700"/>
            </a:xfrm>
            <a:custGeom>
              <a:rect b="b" l="l" r="r" t="t"/>
              <a:pathLst>
                <a:path extrusionOk="0" fill="none" h="5908" w="1">
                  <a:moveTo>
                    <a:pt x="1" y="0"/>
                  </a:moveTo>
                  <a:lnTo>
                    <a:pt x="1" y="590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4684625" y="2228650"/>
              <a:ext cx="147700" cy="25"/>
            </a:xfrm>
            <a:custGeom>
              <a:rect b="b" l="l" r="r" t="t"/>
              <a:pathLst>
                <a:path extrusionOk="0" fill="none" h="1" w="5908">
                  <a:moveTo>
                    <a:pt x="0" y="1"/>
                  </a:moveTo>
                  <a:lnTo>
                    <a:pt x="5907"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4684625" y="2192450"/>
              <a:ext cx="37175" cy="25"/>
            </a:xfrm>
            <a:custGeom>
              <a:rect b="b" l="l" r="r" t="t"/>
              <a:pathLst>
                <a:path extrusionOk="0" fill="none" h="1" w="1487">
                  <a:moveTo>
                    <a:pt x="0" y="1"/>
                  </a:moveTo>
                  <a:lnTo>
                    <a:pt x="1486"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4684625" y="2265825"/>
              <a:ext cx="37175" cy="25"/>
            </a:xfrm>
            <a:custGeom>
              <a:rect b="b" l="l" r="r" t="t"/>
              <a:pathLst>
                <a:path extrusionOk="0" fill="none" h="1" w="1487">
                  <a:moveTo>
                    <a:pt x="0" y="0"/>
                  </a:moveTo>
                  <a:lnTo>
                    <a:pt x="1486"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4795125" y="2265825"/>
              <a:ext cx="37200" cy="25"/>
            </a:xfrm>
            <a:custGeom>
              <a:rect b="b" l="l" r="r" t="t"/>
              <a:pathLst>
                <a:path extrusionOk="0" fill="none" h="1" w="1488">
                  <a:moveTo>
                    <a:pt x="1" y="0"/>
                  </a:moveTo>
                  <a:lnTo>
                    <a:pt x="1487"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4795125" y="2192450"/>
              <a:ext cx="37200" cy="25"/>
            </a:xfrm>
            <a:custGeom>
              <a:rect b="b" l="l" r="r" t="t"/>
              <a:pathLst>
                <a:path extrusionOk="0" fill="none" h="1" w="1488">
                  <a:moveTo>
                    <a:pt x="1" y="1"/>
                  </a:moveTo>
                  <a:lnTo>
                    <a:pt x="1487"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5"/>
          <p:cNvGrpSpPr/>
          <p:nvPr/>
        </p:nvGrpSpPr>
        <p:grpSpPr>
          <a:xfrm>
            <a:off x="3752650" y="2605922"/>
            <a:ext cx="151218" cy="151218"/>
            <a:chOff x="4692250" y="2579275"/>
            <a:chExt cx="132450" cy="132450"/>
          </a:xfrm>
        </p:grpSpPr>
        <p:sp>
          <p:nvSpPr>
            <p:cNvPr id="1770" name="Google Shape;1770;p55"/>
            <p:cNvSpPr/>
            <p:nvPr/>
          </p:nvSpPr>
          <p:spPr>
            <a:xfrm>
              <a:off x="4692250" y="2579275"/>
              <a:ext cx="132450" cy="132450"/>
            </a:xfrm>
            <a:custGeom>
              <a:rect b="b" l="l" r="r" t="t"/>
              <a:pathLst>
                <a:path extrusionOk="0" fill="none" h="5298" w="5298">
                  <a:moveTo>
                    <a:pt x="610" y="0"/>
                  </a:moveTo>
                  <a:lnTo>
                    <a:pt x="4726" y="0"/>
                  </a:lnTo>
                  <a:lnTo>
                    <a:pt x="4726" y="0"/>
                  </a:lnTo>
                  <a:lnTo>
                    <a:pt x="4840" y="0"/>
                  </a:lnTo>
                  <a:lnTo>
                    <a:pt x="4954" y="39"/>
                  </a:lnTo>
                  <a:lnTo>
                    <a:pt x="5145" y="153"/>
                  </a:lnTo>
                  <a:lnTo>
                    <a:pt x="5259" y="343"/>
                  </a:lnTo>
                  <a:lnTo>
                    <a:pt x="5297" y="458"/>
                  </a:lnTo>
                  <a:lnTo>
                    <a:pt x="5297" y="572"/>
                  </a:lnTo>
                  <a:lnTo>
                    <a:pt x="5297" y="4726"/>
                  </a:lnTo>
                  <a:lnTo>
                    <a:pt x="5297" y="4726"/>
                  </a:lnTo>
                  <a:lnTo>
                    <a:pt x="5297" y="4840"/>
                  </a:lnTo>
                  <a:lnTo>
                    <a:pt x="5259" y="4955"/>
                  </a:lnTo>
                  <a:lnTo>
                    <a:pt x="5145" y="5107"/>
                  </a:lnTo>
                  <a:lnTo>
                    <a:pt x="4954" y="5260"/>
                  </a:lnTo>
                  <a:lnTo>
                    <a:pt x="4840" y="5298"/>
                  </a:lnTo>
                  <a:lnTo>
                    <a:pt x="4726" y="5298"/>
                  </a:lnTo>
                  <a:lnTo>
                    <a:pt x="610" y="5298"/>
                  </a:lnTo>
                  <a:lnTo>
                    <a:pt x="610" y="5298"/>
                  </a:lnTo>
                  <a:lnTo>
                    <a:pt x="457" y="5298"/>
                  </a:lnTo>
                  <a:lnTo>
                    <a:pt x="343" y="5260"/>
                  </a:lnTo>
                  <a:lnTo>
                    <a:pt x="191" y="5107"/>
                  </a:lnTo>
                  <a:lnTo>
                    <a:pt x="38" y="4955"/>
                  </a:lnTo>
                  <a:lnTo>
                    <a:pt x="0" y="4840"/>
                  </a:lnTo>
                  <a:lnTo>
                    <a:pt x="0" y="4726"/>
                  </a:lnTo>
                  <a:lnTo>
                    <a:pt x="0" y="572"/>
                  </a:lnTo>
                  <a:lnTo>
                    <a:pt x="0" y="572"/>
                  </a:lnTo>
                  <a:lnTo>
                    <a:pt x="0" y="458"/>
                  </a:lnTo>
                  <a:lnTo>
                    <a:pt x="38" y="343"/>
                  </a:lnTo>
                  <a:lnTo>
                    <a:pt x="191" y="153"/>
                  </a:lnTo>
                  <a:lnTo>
                    <a:pt x="343" y="39"/>
                  </a:lnTo>
                  <a:lnTo>
                    <a:pt x="457" y="0"/>
                  </a:lnTo>
                  <a:lnTo>
                    <a:pt x="610" y="0"/>
                  </a:lnTo>
                  <a:lnTo>
                    <a:pt x="61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4721775" y="2608800"/>
              <a:ext cx="21925" cy="21950"/>
            </a:xfrm>
            <a:custGeom>
              <a:rect b="b" l="l" r="r" t="t"/>
              <a:pathLst>
                <a:path extrusionOk="0" fill="none" h="878" w="877">
                  <a:moveTo>
                    <a:pt x="458" y="1"/>
                  </a:moveTo>
                  <a:lnTo>
                    <a:pt x="458" y="1"/>
                  </a:lnTo>
                  <a:lnTo>
                    <a:pt x="610" y="39"/>
                  </a:lnTo>
                  <a:lnTo>
                    <a:pt x="763" y="115"/>
                  </a:lnTo>
                  <a:lnTo>
                    <a:pt x="839" y="268"/>
                  </a:lnTo>
                  <a:lnTo>
                    <a:pt x="877" y="420"/>
                  </a:lnTo>
                  <a:lnTo>
                    <a:pt x="877" y="420"/>
                  </a:lnTo>
                  <a:lnTo>
                    <a:pt x="839" y="611"/>
                  </a:lnTo>
                  <a:lnTo>
                    <a:pt x="763" y="763"/>
                  </a:lnTo>
                  <a:lnTo>
                    <a:pt x="610" y="839"/>
                  </a:lnTo>
                  <a:lnTo>
                    <a:pt x="458" y="877"/>
                  </a:lnTo>
                  <a:lnTo>
                    <a:pt x="458" y="877"/>
                  </a:lnTo>
                  <a:lnTo>
                    <a:pt x="267" y="839"/>
                  </a:lnTo>
                  <a:lnTo>
                    <a:pt x="115" y="763"/>
                  </a:lnTo>
                  <a:lnTo>
                    <a:pt x="39" y="611"/>
                  </a:lnTo>
                  <a:lnTo>
                    <a:pt x="0" y="420"/>
                  </a:lnTo>
                  <a:lnTo>
                    <a:pt x="0" y="420"/>
                  </a:lnTo>
                  <a:lnTo>
                    <a:pt x="39" y="268"/>
                  </a:lnTo>
                  <a:lnTo>
                    <a:pt x="115" y="115"/>
                  </a:lnTo>
                  <a:lnTo>
                    <a:pt x="267" y="39"/>
                  </a:lnTo>
                  <a:lnTo>
                    <a:pt x="458" y="1"/>
                  </a:lnTo>
                  <a:lnTo>
                    <a:pt x="458"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4707475" y="2630725"/>
              <a:ext cx="117225" cy="81000"/>
            </a:xfrm>
            <a:custGeom>
              <a:rect b="b" l="l" r="r" t="t"/>
              <a:pathLst>
                <a:path extrusionOk="0" fill="none" h="3240" w="4689">
                  <a:moveTo>
                    <a:pt x="4688" y="1487"/>
                  </a:moveTo>
                  <a:lnTo>
                    <a:pt x="3240" y="0"/>
                  </a:lnTo>
                  <a:lnTo>
                    <a:pt x="1" y="324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55"/>
          <p:cNvSpPr/>
          <p:nvPr/>
        </p:nvSpPr>
        <p:spPr>
          <a:xfrm>
            <a:off x="3752707" y="2994283"/>
            <a:ext cx="151218" cy="151218"/>
          </a:xfrm>
          <a:custGeom>
            <a:rect b="b" l="l" r="r" t="t"/>
            <a:pathLst>
              <a:path extrusionOk="0" fill="none" h="5298" w="5298">
                <a:moveTo>
                  <a:pt x="5297" y="2516"/>
                </a:moveTo>
                <a:lnTo>
                  <a:pt x="5297" y="2516"/>
                </a:lnTo>
                <a:lnTo>
                  <a:pt x="5297" y="2782"/>
                </a:lnTo>
                <a:lnTo>
                  <a:pt x="5221" y="3087"/>
                </a:lnTo>
                <a:lnTo>
                  <a:pt x="5145" y="3354"/>
                </a:lnTo>
                <a:lnTo>
                  <a:pt x="5031" y="3621"/>
                </a:lnTo>
                <a:lnTo>
                  <a:pt x="5031" y="3621"/>
                </a:lnTo>
                <a:lnTo>
                  <a:pt x="4840" y="3926"/>
                </a:lnTo>
                <a:lnTo>
                  <a:pt x="4649" y="4193"/>
                </a:lnTo>
                <a:lnTo>
                  <a:pt x="4383" y="4421"/>
                </a:lnTo>
                <a:lnTo>
                  <a:pt x="4116" y="4650"/>
                </a:lnTo>
                <a:lnTo>
                  <a:pt x="3811" y="4802"/>
                </a:lnTo>
                <a:lnTo>
                  <a:pt x="3506" y="4917"/>
                </a:lnTo>
                <a:lnTo>
                  <a:pt x="3163" y="4993"/>
                </a:lnTo>
                <a:lnTo>
                  <a:pt x="2782" y="4993"/>
                </a:lnTo>
                <a:lnTo>
                  <a:pt x="2782" y="4993"/>
                </a:lnTo>
                <a:lnTo>
                  <a:pt x="2515" y="4993"/>
                </a:lnTo>
                <a:lnTo>
                  <a:pt x="2210" y="4955"/>
                </a:lnTo>
                <a:lnTo>
                  <a:pt x="1944" y="4840"/>
                </a:lnTo>
                <a:lnTo>
                  <a:pt x="1677" y="4726"/>
                </a:lnTo>
                <a:lnTo>
                  <a:pt x="0" y="5298"/>
                </a:lnTo>
                <a:lnTo>
                  <a:pt x="572" y="3621"/>
                </a:lnTo>
                <a:lnTo>
                  <a:pt x="572" y="3621"/>
                </a:lnTo>
                <a:lnTo>
                  <a:pt x="457" y="3354"/>
                </a:lnTo>
                <a:lnTo>
                  <a:pt x="381" y="3087"/>
                </a:lnTo>
                <a:lnTo>
                  <a:pt x="305" y="2782"/>
                </a:lnTo>
                <a:lnTo>
                  <a:pt x="305" y="2516"/>
                </a:lnTo>
                <a:lnTo>
                  <a:pt x="305" y="2516"/>
                </a:lnTo>
                <a:lnTo>
                  <a:pt x="305" y="2173"/>
                </a:lnTo>
                <a:lnTo>
                  <a:pt x="381" y="1830"/>
                </a:lnTo>
                <a:lnTo>
                  <a:pt x="495" y="1487"/>
                </a:lnTo>
                <a:lnTo>
                  <a:pt x="686" y="1182"/>
                </a:lnTo>
                <a:lnTo>
                  <a:pt x="877" y="915"/>
                </a:lnTo>
                <a:lnTo>
                  <a:pt x="1105" y="648"/>
                </a:lnTo>
                <a:lnTo>
                  <a:pt x="1372" y="458"/>
                </a:lnTo>
                <a:lnTo>
                  <a:pt x="1677" y="267"/>
                </a:lnTo>
                <a:lnTo>
                  <a:pt x="1677" y="267"/>
                </a:lnTo>
                <a:lnTo>
                  <a:pt x="1944" y="153"/>
                </a:lnTo>
                <a:lnTo>
                  <a:pt x="2210" y="77"/>
                </a:lnTo>
                <a:lnTo>
                  <a:pt x="2515" y="0"/>
                </a:lnTo>
                <a:lnTo>
                  <a:pt x="2782" y="0"/>
                </a:lnTo>
                <a:lnTo>
                  <a:pt x="2935" y="0"/>
                </a:lnTo>
                <a:lnTo>
                  <a:pt x="2935" y="0"/>
                </a:lnTo>
                <a:lnTo>
                  <a:pt x="3392" y="77"/>
                </a:lnTo>
                <a:lnTo>
                  <a:pt x="3849" y="229"/>
                </a:lnTo>
                <a:lnTo>
                  <a:pt x="4230" y="458"/>
                </a:lnTo>
                <a:lnTo>
                  <a:pt x="4573" y="725"/>
                </a:lnTo>
                <a:lnTo>
                  <a:pt x="4878" y="1068"/>
                </a:lnTo>
                <a:lnTo>
                  <a:pt x="5069" y="1449"/>
                </a:lnTo>
                <a:lnTo>
                  <a:pt x="5221" y="1906"/>
                </a:lnTo>
                <a:lnTo>
                  <a:pt x="5297" y="2363"/>
                </a:lnTo>
                <a:lnTo>
                  <a:pt x="5297" y="2516"/>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55"/>
          <p:cNvGrpSpPr/>
          <p:nvPr/>
        </p:nvGrpSpPr>
        <p:grpSpPr>
          <a:xfrm>
            <a:off x="3746114" y="3382620"/>
            <a:ext cx="164262" cy="168629"/>
            <a:chOff x="4686525" y="3411975"/>
            <a:chExt cx="143875" cy="147700"/>
          </a:xfrm>
        </p:grpSpPr>
        <p:sp>
          <p:nvSpPr>
            <p:cNvPr id="1775" name="Google Shape;1775;p55"/>
            <p:cNvSpPr/>
            <p:nvPr/>
          </p:nvSpPr>
          <p:spPr>
            <a:xfrm>
              <a:off x="4686525" y="3418650"/>
              <a:ext cx="141975" cy="141025"/>
            </a:xfrm>
            <a:custGeom>
              <a:rect b="b" l="l" r="r" t="t"/>
              <a:pathLst>
                <a:path extrusionOk="0" fill="none" h="5641" w="5679">
                  <a:moveTo>
                    <a:pt x="5679" y="3849"/>
                  </a:moveTo>
                  <a:lnTo>
                    <a:pt x="5679" y="3849"/>
                  </a:lnTo>
                  <a:lnTo>
                    <a:pt x="5526" y="4116"/>
                  </a:lnTo>
                  <a:lnTo>
                    <a:pt x="5374" y="4345"/>
                  </a:lnTo>
                  <a:lnTo>
                    <a:pt x="5221" y="4573"/>
                  </a:lnTo>
                  <a:lnTo>
                    <a:pt x="4993" y="4802"/>
                  </a:lnTo>
                  <a:lnTo>
                    <a:pt x="4802" y="4993"/>
                  </a:lnTo>
                  <a:lnTo>
                    <a:pt x="4574" y="5145"/>
                  </a:lnTo>
                  <a:lnTo>
                    <a:pt x="4307" y="5298"/>
                  </a:lnTo>
                  <a:lnTo>
                    <a:pt x="4078" y="5412"/>
                  </a:lnTo>
                  <a:lnTo>
                    <a:pt x="3811" y="5526"/>
                  </a:lnTo>
                  <a:lnTo>
                    <a:pt x="3506" y="5564"/>
                  </a:lnTo>
                  <a:lnTo>
                    <a:pt x="3240" y="5602"/>
                  </a:lnTo>
                  <a:lnTo>
                    <a:pt x="2935" y="5641"/>
                  </a:lnTo>
                  <a:lnTo>
                    <a:pt x="2668" y="5602"/>
                  </a:lnTo>
                  <a:lnTo>
                    <a:pt x="2363" y="5564"/>
                  </a:lnTo>
                  <a:lnTo>
                    <a:pt x="2096" y="5488"/>
                  </a:lnTo>
                  <a:lnTo>
                    <a:pt x="1792" y="5412"/>
                  </a:lnTo>
                  <a:lnTo>
                    <a:pt x="1792" y="5412"/>
                  </a:lnTo>
                  <a:lnTo>
                    <a:pt x="1525" y="5259"/>
                  </a:lnTo>
                  <a:lnTo>
                    <a:pt x="1296" y="5107"/>
                  </a:lnTo>
                  <a:lnTo>
                    <a:pt x="1067" y="4916"/>
                  </a:lnTo>
                  <a:lnTo>
                    <a:pt x="839" y="4726"/>
                  </a:lnTo>
                  <a:lnTo>
                    <a:pt x="648" y="4535"/>
                  </a:lnTo>
                  <a:lnTo>
                    <a:pt x="496" y="4307"/>
                  </a:lnTo>
                  <a:lnTo>
                    <a:pt x="343" y="4040"/>
                  </a:lnTo>
                  <a:lnTo>
                    <a:pt x="229" y="3773"/>
                  </a:lnTo>
                  <a:lnTo>
                    <a:pt x="115" y="3506"/>
                  </a:lnTo>
                  <a:lnTo>
                    <a:pt x="77" y="3240"/>
                  </a:lnTo>
                  <a:lnTo>
                    <a:pt x="38" y="2973"/>
                  </a:lnTo>
                  <a:lnTo>
                    <a:pt x="0" y="2668"/>
                  </a:lnTo>
                  <a:lnTo>
                    <a:pt x="38" y="2401"/>
                  </a:lnTo>
                  <a:lnTo>
                    <a:pt x="77" y="2096"/>
                  </a:lnTo>
                  <a:lnTo>
                    <a:pt x="153" y="1830"/>
                  </a:lnTo>
                  <a:lnTo>
                    <a:pt x="229" y="1525"/>
                  </a:lnTo>
                  <a:lnTo>
                    <a:pt x="229" y="1525"/>
                  </a:lnTo>
                  <a:lnTo>
                    <a:pt x="381" y="1296"/>
                  </a:lnTo>
                  <a:lnTo>
                    <a:pt x="496" y="1029"/>
                  </a:lnTo>
                  <a:lnTo>
                    <a:pt x="686" y="839"/>
                  </a:lnTo>
                  <a:lnTo>
                    <a:pt x="877" y="610"/>
                  </a:lnTo>
                  <a:lnTo>
                    <a:pt x="1067" y="419"/>
                  </a:lnTo>
                  <a:lnTo>
                    <a:pt x="1296" y="267"/>
                  </a:lnTo>
                  <a:lnTo>
                    <a:pt x="1525" y="115"/>
                  </a:lnTo>
                  <a:lnTo>
                    <a:pt x="1792"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4757025" y="3411975"/>
              <a:ext cx="73375" cy="74350"/>
            </a:xfrm>
            <a:custGeom>
              <a:rect b="b" l="l" r="r" t="t"/>
              <a:pathLst>
                <a:path extrusionOk="0" fill="none" h="2974" w="2935">
                  <a:moveTo>
                    <a:pt x="2935" y="2973"/>
                  </a:moveTo>
                  <a:lnTo>
                    <a:pt x="2935" y="2973"/>
                  </a:lnTo>
                  <a:lnTo>
                    <a:pt x="2935" y="2668"/>
                  </a:lnTo>
                  <a:lnTo>
                    <a:pt x="2859" y="2363"/>
                  </a:lnTo>
                  <a:lnTo>
                    <a:pt x="2821" y="2097"/>
                  </a:lnTo>
                  <a:lnTo>
                    <a:pt x="2706" y="1792"/>
                  </a:lnTo>
                  <a:lnTo>
                    <a:pt x="2592" y="1563"/>
                  </a:lnTo>
                  <a:lnTo>
                    <a:pt x="2440" y="1296"/>
                  </a:lnTo>
                  <a:lnTo>
                    <a:pt x="2249" y="1068"/>
                  </a:lnTo>
                  <a:lnTo>
                    <a:pt x="2058" y="877"/>
                  </a:lnTo>
                  <a:lnTo>
                    <a:pt x="1868" y="686"/>
                  </a:lnTo>
                  <a:lnTo>
                    <a:pt x="1639" y="534"/>
                  </a:lnTo>
                  <a:lnTo>
                    <a:pt x="1411" y="382"/>
                  </a:lnTo>
                  <a:lnTo>
                    <a:pt x="1144" y="229"/>
                  </a:lnTo>
                  <a:lnTo>
                    <a:pt x="877" y="153"/>
                  </a:lnTo>
                  <a:lnTo>
                    <a:pt x="572" y="77"/>
                  </a:lnTo>
                  <a:lnTo>
                    <a:pt x="305" y="39"/>
                  </a:lnTo>
                  <a:lnTo>
                    <a:pt x="1" y="1"/>
                  </a:lnTo>
                  <a:lnTo>
                    <a:pt x="1" y="2973"/>
                  </a:lnTo>
                  <a:lnTo>
                    <a:pt x="2935" y="2973"/>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5"/>
          <p:cNvGrpSpPr/>
          <p:nvPr/>
        </p:nvGrpSpPr>
        <p:grpSpPr>
          <a:xfrm>
            <a:off x="3770032" y="3779674"/>
            <a:ext cx="117509" cy="168629"/>
            <a:chOff x="4707475" y="3835950"/>
            <a:chExt cx="102925" cy="147700"/>
          </a:xfrm>
        </p:grpSpPr>
        <p:sp>
          <p:nvSpPr>
            <p:cNvPr id="1778" name="Google Shape;1778;p55"/>
            <p:cNvSpPr/>
            <p:nvPr/>
          </p:nvSpPr>
          <p:spPr>
            <a:xfrm>
              <a:off x="4707475" y="3835950"/>
              <a:ext cx="102925" cy="147700"/>
            </a:xfrm>
            <a:custGeom>
              <a:rect b="b" l="l" r="r" t="t"/>
              <a:pathLst>
                <a:path extrusionOk="0" fill="none" h="5908" w="4117">
                  <a:moveTo>
                    <a:pt x="572" y="0"/>
                  </a:moveTo>
                  <a:lnTo>
                    <a:pt x="3507" y="0"/>
                  </a:lnTo>
                  <a:lnTo>
                    <a:pt x="3507" y="0"/>
                  </a:lnTo>
                  <a:lnTo>
                    <a:pt x="3621" y="0"/>
                  </a:lnTo>
                  <a:lnTo>
                    <a:pt x="3736" y="39"/>
                  </a:lnTo>
                  <a:lnTo>
                    <a:pt x="3926" y="191"/>
                  </a:lnTo>
                  <a:lnTo>
                    <a:pt x="4040" y="382"/>
                  </a:lnTo>
                  <a:lnTo>
                    <a:pt x="4079" y="458"/>
                  </a:lnTo>
                  <a:lnTo>
                    <a:pt x="4117" y="610"/>
                  </a:lnTo>
                  <a:lnTo>
                    <a:pt x="4117" y="5298"/>
                  </a:lnTo>
                  <a:lnTo>
                    <a:pt x="4117" y="5298"/>
                  </a:lnTo>
                  <a:lnTo>
                    <a:pt x="4079" y="5412"/>
                  </a:lnTo>
                  <a:lnTo>
                    <a:pt x="4040" y="5526"/>
                  </a:lnTo>
                  <a:lnTo>
                    <a:pt x="3926" y="5717"/>
                  </a:lnTo>
                  <a:lnTo>
                    <a:pt x="3736" y="5831"/>
                  </a:lnTo>
                  <a:lnTo>
                    <a:pt x="3621" y="5869"/>
                  </a:lnTo>
                  <a:lnTo>
                    <a:pt x="3507" y="5907"/>
                  </a:lnTo>
                  <a:lnTo>
                    <a:pt x="572" y="5907"/>
                  </a:lnTo>
                  <a:lnTo>
                    <a:pt x="572" y="5907"/>
                  </a:lnTo>
                  <a:lnTo>
                    <a:pt x="458" y="5869"/>
                  </a:lnTo>
                  <a:lnTo>
                    <a:pt x="344" y="5831"/>
                  </a:lnTo>
                  <a:lnTo>
                    <a:pt x="153" y="5717"/>
                  </a:lnTo>
                  <a:lnTo>
                    <a:pt x="39" y="5526"/>
                  </a:lnTo>
                  <a:lnTo>
                    <a:pt x="1" y="5412"/>
                  </a:lnTo>
                  <a:lnTo>
                    <a:pt x="1" y="5298"/>
                  </a:lnTo>
                  <a:lnTo>
                    <a:pt x="1" y="610"/>
                  </a:lnTo>
                  <a:lnTo>
                    <a:pt x="1" y="610"/>
                  </a:lnTo>
                  <a:lnTo>
                    <a:pt x="1" y="458"/>
                  </a:lnTo>
                  <a:lnTo>
                    <a:pt x="39" y="382"/>
                  </a:lnTo>
                  <a:lnTo>
                    <a:pt x="153" y="191"/>
                  </a:lnTo>
                  <a:lnTo>
                    <a:pt x="344" y="39"/>
                  </a:lnTo>
                  <a:lnTo>
                    <a:pt x="458" y="0"/>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4758925" y="3955050"/>
              <a:ext cx="25" cy="25"/>
            </a:xfrm>
            <a:custGeom>
              <a:rect b="b" l="l" r="r" t="t"/>
              <a:pathLst>
                <a:path extrusionOk="0" fill="none" h="1" w="1">
                  <a:moveTo>
                    <a:pt x="1"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5"/>
          <p:cNvGrpSpPr/>
          <p:nvPr/>
        </p:nvGrpSpPr>
        <p:grpSpPr>
          <a:xfrm>
            <a:off x="3736324" y="4187604"/>
            <a:ext cx="184955" cy="146880"/>
            <a:chOff x="4677950" y="4269450"/>
            <a:chExt cx="162000" cy="128650"/>
          </a:xfrm>
        </p:grpSpPr>
        <p:sp>
          <p:nvSpPr>
            <p:cNvPr id="1781" name="Google Shape;1781;p55"/>
            <p:cNvSpPr/>
            <p:nvPr/>
          </p:nvSpPr>
          <p:spPr>
            <a:xfrm>
              <a:off x="4677950" y="4269450"/>
              <a:ext cx="110550" cy="95300"/>
            </a:xfrm>
            <a:custGeom>
              <a:rect b="b" l="l" r="r" t="t"/>
              <a:pathLst>
                <a:path extrusionOk="0" fill="none" h="3812" w="4422">
                  <a:moveTo>
                    <a:pt x="0" y="0"/>
                  </a:moveTo>
                  <a:lnTo>
                    <a:pt x="4421" y="0"/>
                  </a:lnTo>
                  <a:lnTo>
                    <a:pt x="4421" y="3811"/>
                  </a:lnTo>
                  <a:lnTo>
                    <a:pt x="0" y="3811"/>
                  </a:lnTo>
                  <a:lnTo>
                    <a:pt x="0"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4788475" y="4305650"/>
              <a:ext cx="51475" cy="59100"/>
            </a:xfrm>
            <a:custGeom>
              <a:rect b="b" l="l" r="r" t="t"/>
              <a:pathLst>
                <a:path extrusionOk="0" fill="none" h="2364" w="2059">
                  <a:moveTo>
                    <a:pt x="0" y="1"/>
                  </a:moveTo>
                  <a:lnTo>
                    <a:pt x="1143" y="1"/>
                  </a:lnTo>
                  <a:lnTo>
                    <a:pt x="2058" y="915"/>
                  </a:lnTo>
                  <a:lnTo>
                    <a:pt x="2058" y="2363"/>
                  </a:lnTo>
                  <a:lnTo>
                    <a:pt x="0" y="2363"/>
                  </a:lnTo>
                  <a:lnTo>
                    <a:pt x="0"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4696050" y="4360925"/>
              <a:ext cx="36225" cy="37175"/>
            </a:xfrm>
            <a:custGeom>
              <a:rect b="b" l="l" r="r" t="t"/>
              <a:pathLst>
                <a:path extrusionOk="0" fill="none" h="1487" w="1449">
                  <a:moveTo>
                    <a:pt x="725" y="0"/>
                  </a:moveTo>
                  <a:lnTo>
                    <a:pt x="725" y="0"/>
                  </a:lnTo>
                  <a:lnTo>
                    <a:pt x="877" y="38"/>
                  </a:lnTo>
                  <a:lnTo>
                    <a:pt x="1029" y="76"/>
                  </a:lnTo>
                  <a:lnTo>
                    <a:pt x="1144" y="152"/>
                  </a:lnTo>
                  <a:lnTo>
                    <a:pt x="1258" y="229"/>
                  </a:lnTo>
                  <a:lnTo>
                    <a:pt x="1334" y="343"/>
                  </a:lnTo>
                  <a:lnTo>
                    <a:pt x="1411" y="457"/>
                  </a:lnTo>
                  <a:lnTo>
                    <a:pt x="1449" y="610"/>
                  </a:lnTo>
                  <a:lnTo>
                    <a:pt x="1449" y="762"/>
                  </a:lnTo>
                  <a:lnTo>
                    <a:pt x="1449" y="762"/>
                  </a:lnTo>
                  <a:lnTo>
                    <a:pt x="1449" y="915"/>
                  </a:lnTo>
                  <a:lnTo>
                    <a:pt x="1411" y="1029"/>
                  </a:lnTo>
                  <a:lnTo>
                    <a:pt x="1334" y="1143"/>
                  </a:lnTo>
                  <a:lnTo>
                    <a:pt x="1258" y="1258"/>
                  </a:lnTo>
                  <a:lnTo>
                    <a:pt x="1144" y="1372"/>
                  </a:lnTo>
                  <a:lnTo>
                    <a:pt x="1029" y="1410"/>
                  </a:lnTo>
                  <a:lnTo>
                    <a:pt x="877" y="1486"/>
                  </a:lnTo>
                  <a:lnTo>
                    <a:pt x="725" y="1486"/>
                  </a:lnTo>
                  <a:lnTo>
                    <a:pt x="725" y="1486"/>
                  </a:lnTo>
                  <a:lnTo>
                    <a:pt x="572" y="1486"/>
                  </a:lnTo>
                  <a:lnTo>
                    <a:pt x="458" y="1410"/>
                  </a:lnTo>
                  <a:lnTo>
                    <a:pt x="305" y="1372"/>
                  </a:lnTo>
                  <a:lnTo>
                    <a:pt x="191" y="1258"/>
                  </a:lnTo>
                  <a:lnTo>
                    <a:pt x="115" y="1143"/>
                  </a:lnTo>
                  <a:lnTo>
                    <a:pt x="39" y="1029"/>
                  </a:lnTo>
                  <a:lnTo>
                    <a:pt x="0" y="915"/>
                  </a:lnTo>
                  <a:lnTo>
                    <a:pt x="0" y="762"/>
                  </a:lnTo>
                  <a:lnTo>
                    <a:pt x="0" y="762"/>
                  </a:lnTo>
                  <a:lnTo>
                    <a:pt x="0" y="610"/>
                  </a:lnTo>
                  <a:lnTo>
                    <a:pt x="39" y="457"/>
                  </a:lnTo>
                  <a:lnTo>
                    <a:pt x="115" y="343"/>
                  </a:lnTo>
                  <a:lnTo>
                    <a:pt x="191" y="229"/>
                  </a:lnTo>
                  <a:lnTo>
                    <a:pt x="305" y="152"/>
                  </a:lnTo>
                  <a:lnTo>
                    <a:pt x="458" y="76"/>
                  </a:lnTo>
                  <a:lnTo>
                    <a:pt x="572" y="38"/>
                  </a:lnTo>
                  <a:lnTo>
                    <a:pt x="725" y="0"/>
                  </a:lnTo>
                  <a:lnTo>
                    <a:pt x="725"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4791325" y="4360925"/>
              <a:ext cx="37175" cy="37175"/>
            </a:xfrm>
            <a:custGeom>
              <a:rect b="b" l="l" r="r" t="t"/>
              <a:pathLst>
                <a:path extrusionOk="0" fill="none" h="1487" w="1487">
                  <a:moveTo>
                    <a:pt x="763" y="0"/>
                  </a:moveTo>
                  <a:lnTo>
                    <a:pt x="763" y="0"/>
                  </a:lnTo>
                  <a:lnTo>
                    <a:pt x="877" y="38"/>
                  </a:lnTo>
                  <a:lnTo>
                    <a:pt x="1029" y="76"/>
                  </a:lnTo>
                  <a:lnTo>
                    <a:pt x="1144" y="152"/>
                  </a:lnTo>
                  <a:lnTo>
                    <a:pt x="1258" y="229"/>
                  </a:lnTo>
                  <a:lnTo>
                    <a:pt x="1372" y="343"/>
                  </a:lnTo>
                  <a:lnTo>
                    <a:pt x="1411" y="457"/>
                  </a:lnTo>
                  <a:lnTo>
                    <a:pt x="1449" y="610"/>
                  </a:lnTo>
                  <a:lnTo>
                    <a:pt x="1487" y="762"/>
                  </a:lnTo>
                  <a:lnTo>
                    <a:pt x="1487" y="762"/>
                  </a:lnTo>
                  <a:lnTo>
                    <a:pt x="1449" y="915"/>
                  </a:lnTo>
                  <a:lnTo>
                    <a:pt x="1411" y="1029"/>
                  </a:lnTo>
                  <a:lnTo>
                    <a:pt x="1372" y="1143"/>
                  </a:lnTo>
                  <a:lnTo>
                    <a:pt x="1258" y="1258"/>
                  </a:lnTo>
                  <a:lnTo>
                    <a:pt x="1144" y="1372"/>
                  </a:lnTo>
                  <a:lnTo>
                    <a:pt x="1029" y="1410"/>
                  </a:lnTo>
                  <a:lnTo>
                    <a:pt x="877" y="1486"/>
                  </a:lnTo>
                  <a:lnTo>
                    <a:pt x="763" y="1486"/>
                  </a:lnTo>
                  <a:lnTo>
                    <a:pt x="763" y="1486"/>
                  </a:lnTo>
                  <a:lnTo>
                    <a:pt x="610" y="1486"/>
                  </a:lnTo>
                  <a:lnTo>
                    <a:pt x="458" y="1410"/>
                  </a:lnTo>
                  <a:lnTo>
                    <a:pt x="343" y="1372"/>
                  </a:lnTo>
                  <a:lnTo>
                    <a:pt x="229" y="1258"/>
                  </a:lnTo>
                  <a:lnTo>
                    <a:pt x="153" y="1143"/>
                  </a:lnTo>
                  <a:lnTo>
                    <a:pt x="77" y="1029"/>
                  </a:lnTo>
                  <a:lnTo>
                    <a:pt x="39" y="915"/>
                  </a:lnTo>
                  <a:lnTo>
                    <a:pt x="0" y="762"/>
                  </a:lnTo>
                  <a:lnTo>
                    <a:pt x="0" y="762"/>
                  </a:lnTo>
                  <a:lnTo>
                    <a:pt x="39" y="610"/>
                  </a:lnTo>
                  <a:lnTo>
                    <a:pt x="77" y="457"/>
                  </a:lnTo>
                  <a:lnTo>
                    <a:pt x="153" y="343"/>
                  </a:lnTo>
                  <a:lnTo>
                    <a:pt x="229" y="229"/>
                  </a:lnTo>
                  <a:lnTo>
                    <a:pt x="343" y="152"/>
                  </a:lnTo>
                  <a:lnTo>
                    <a:pt x="458" y="76"/>
                  </a:lnTo>
                  <a:lnTo>
                    <a:pt x="610" y="38"/>
                  </a:lnTo>
                  <a:lnTo>
                    <a:pt x="763" y="0"/>
                  </a:lnTo>
                  <a:lnTo>
                    <a:pt x="763"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55"/>
          <p:cNvGrpSpPr/>
          <p:nvPr/>
        </p:nvGrpSpPr>
        <p:grpSpPr>
          <a:xfrm>
            <a:off x="3743944" y="4590081"/>
            <a:ext cx="168629" cy="134920"/>
            <a:chOff x="4684625" y="4698175"/>
            <a:chExt cx="147700" cy="118175"/>
          </a:xfrm>
        </p:grpSpPr>
        <p:sp>
          <p:nvSpPr>
            <p:cNvPr id="1786" name="Google Shape;1786;p55"/>
            <p:cNvSpPr/>
            <p:nvPr/>
          </p:nvSpPr>
          <p:spPr>
            <a:xfrm>
              <a:off x="4684625" y="4698175"/>
              <a:ext cx="81000" cy="29575"/>
            </a:xfrm>
            <a:custGeom>
              <a:rect b="b" l="l" r="r" t="t"/>
              <a:pathLst>
                <a:path extrusionOk="0" fill="none" h="1183" w="3240">
                  <a:moveTo>
                    <a:pt x="2249" y="192"/>
                  </a:moveTo>
                  <a:lnTo>
                    <a:pt x="2249" y="192"/>
                  </a:lnTo>
                  <a:lnTo>
                    <a:pt x="2325" y="115"/>
                  </a:lnTo>
                  <a:lnTo>
                    <a:pt x="2439" y="77"/>
                  </a:lnTo>
                  <a:lnTo>
                    <a:pt x="2668" y="1"/>
                  </a:lnTo>
                  <a:lnTo>
                    <a:pt x="2897" y="77"/>
                  </a:lnTo>
                  <a:lnTo>
                    <a:pt x="2973" y="115"/>
                  </a:lnTo>
                  <a:lnTo>
                    <a:pt x="3087" y="192"/>
                  </a:lnTo>
                  <a:lnTo>
                    <a:pt x="3087" y="192"/>
                  </a:lnTo>
                  <a:lnTo>
                    <a:pt x="3163" y="268"/>
                  </a:lnTo>
                  <a:lnTo>
                    <a:pt x="3201" y="382"/>
                  </a:lnTo>
                  <a:lnTo>
                    <a:pt x="3240" y="611"/>
                  </a:lnTo>
                  <a:lnTo>
                    <a:pt x="3201" y="839"/>
                  </a:lnTo>
                  <a:lnTo>
                    <a:pt x="3163" y="916"/>
                  </a:lnTo>
                  <a:lnTo>
                    <a:pt x="3087" y="1030"/>
                  </a:lnTo>
                  <a:lnTo>
                    <a:pt x="3087" y="1030"/>
                  </a:lnTo>
                  <a:lnTo>
                    <a:pt x="3011" y="1106"/>
                  </a:lnTo>
                  <a:lnTo>
                    <a:pt x="2897" y="1144"/>
                  </a:lnTo>
                  <a:lnTo>
                    <a:pt x="2782" y="1182"/>
                  </a:lnTo>
                  <a:lnTo>
                    <a:pt x="2668" y="1182"/>
                  </a:lnTo>
                  <a:lnTo>
                    <a:pt x="0" y="1182"/>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4684625" y="4786800"/>
              <a:ext cx="103875" cy="29550"/>
            </a:xfrm>
            <a:custGeom>
              <a:rect b="b" l="l" r="r" t="t"/>
              <a:pathLst>
                <a:path extrusionOk="0" fill="none" h="1182" w="4155">
                  <a:moveTo>
                    <a:pt x="3125" y="991"/>
                  </a:moveTo>
                  <a:lnTo>
                    <a:pt x="3125" y="991"/>
                  </a:lnTo>
                  <a:lnTo>
                    <a:pt x="3240" y="1067"/>
                  </a:lnTo>
                  <a:lnTo>
                    <a:pt x="3316" y="1143"/>
                  </a:lnTo>
                  <a:lnTo>
                    <a:pt x="3544" y="1182"/>
                  </a:lnTo>
                  <a:lnTo>
                    <a:pt x="3773" y="1143"/>
                  </a:lnTo>
                  <a:lnTo>
                    <a:pt x="3887" y="1105"/>
                  </a:lnTo>
                  <a:lnTo>
                    <a:pt x="3964" y="1029"/>
                  </a:lnTo>
                  <a:lnTo>
                    <a:pt x="3964" y="1029"/>
                  </a:lnTo>
                  <a:lnTo>
                    <a:pt x="4040" y="915"/>
                  </a:lnTo>
                  <a:lnTo>
                    <a:pt x="4078" y="800"/>
                  </a:lnTo>
                  <a:lnTo>
                    <a:pt x="4154" y="610"/>
                  </a:lnTo>
                  <a:lnTo>
                    <a:pt x="4078" y="381"/>
                  </a:lnTo>
                  <a:lnTo>
                    <a:pt x="4040" y="267"/>
                  </a:lnTo>
                  <a:lnTo>
                    <a:pt x="3964" y="191"/>
                  </a:lnTo>
                  <a:lnTo>
                    <a:pt x="3964" y="191"/>
                  </a:lnTo>
                  <a:lnTo>
                    <a:pt x="3887" y="115"/>
                  </a:lnTo>
                  <a:lnTo>
                    <a:pt x="3773" y="38"/>
                  </a:lnTo>
                  <a:lnTo>
                    <a:pt x="3659" y="0"/>
                  </a:lnTo>
                  <a:lnTo>
                    <a:pt x="3544" y="0"/>
                  </a:ln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4684625" y="4721050"/>
              <a:ext cx="147700" cy="36225"/>
            </a:xfrm>
            <a:custGeom>
              <a:rect b="b" l="l" r="r" t="t"/>
              <a:pathLst>
                <a:path extrusionOk="0" fill="none" h="1449" w="5908">
                  <a:moveTo>
                    <a:pt x="4650" y="191"/>
                  </a:moveTo>
                  <a:lnTo>
                    <a:pt x="4650" y="191"/>
                  </a:lnTo>
                  <a:lnTo>
                    <a:pt x="4764" y="115"/>
                  </a:lnTo>
                  <a:lnTo>
                    <a:pt x="4878" y="39"/>
                  </a:lnTo>
                  <a:lnTo>
                    <a:pt x="5031" y="1"/>
                  </a:lnTo>
                  <a:lnTo>
                    <a:pt x="5183" y="1"/>
                  </a:lnTo>
                  <a:lnTo>
                    <a:pt x="5297" y="1"/>
                  </a:lnTo>
                  <a:lnTo>
                    <a:pt x="5450" y="39"/>
                  </a:lnTo>
                  <a:lnTo>
                    <a:pt x="5564" y="115"/>
                  </a:lnTo>
                  <a:lnTo>
                    <a:pt x="5679" y="191"/>
                  </a:lnTo>
                  <a:lnTo>
                    <a:pt x="5679" y="191"/>
                  </a:lnTo>
                  <a:lnTo>
                    <a:pt x="5793" y="305"/>
                  </a:lnTo>
                  <a:lnTo>
                    <a:pt x="5831" y="458"/>
                  </a:lnTo>
                  <a:lnTo>
                    <a:pt x="5907" y="572"/>
                  </a:lnTo>
                  <a:lnTo>
                    <a:pt x="5907" y="725"/>
                  </a:lnTo>
                  <a:lnTo>
                    <a:pt x="5869" y="877"/>
                  </a:lnTo>
                  <a:lnTo>
                    <a:pt x="5831" y="991"/>
                  </a:lnTo>
                  <a:lnTo>
                    <a:pt x="5793" y="1144"/>
                  </a:lnTo>
                  <a:lnTo>
                    <a:pt x="5679" y="1258"/>
                  </a:lnTo>
                  <a:lnTo>
                    <a:pt x="5679" y="1258"/>
                  </a:lnTo>
                  <a:lnTo>
                    <a:pt x="5564" y="1334"/>
                  </a:lnTo>
                  <a:lnTo>
                    <a:pt x="5450" y="1411"/>
                  </a:lnTo>
                  <a:lnTo>
                    <a:pt x="5297" y="1449"/>
                  </a:lnTo>
                  <a:lnTo>
                    <a:pt x="5183" y="1449"/>
                  </a:lnTo>
                  <a:lnTo>
                    <a:pt x="0" y="1449"/>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5"/>
          <p:cNvGrpSpPr/>
          <p:nvPr/>
        </p:nvGrpSpPr>
        <p:grpSpPr>
          <a:xfrm>
            <a:off x="4205225" y="1051442"/>
            <a:ext cx="184955" cy="101183"/>
            <a:chOff x="5311525" y="912925"/>
            <a:chExt cx="162000" cy="88625"/>
          </a:xfrm>
        </p:grpSpPr>
        <p:sp>
          <p:nvSpPr>
            <p:cNvPr id="1790" name="Google Shape;1790;p55"/>
            <p:cNvSpPr/>
            <p:nvPr/>
          </p:nvSpPr>
          <p:spPr>
            <a:xfrm>
              <a:off x="5311525" y="912925"/>
              <a:ext cx="132450" cy="88625"/>
            </a:xfrm>
            <a:custGeom>
              <a:rect b="b" l="l" r="r" t="t"/>
              <a:pathLst>
                <a:path extrusionOk="0" fill="none" h="3545" w="5298">
                  <a:moveTo>
                    <a:pt x="572" y="0"/>
                  </a:moveTo>
                  <a:lnTo>
                    <a:pt x="4688" y="0"/>
                  </a:lnTo>
                  <a:lnTo>
                    <a:pt x="4688" y="0"/>
                  </a:lnTo>
                  <a:lnTo>
                    <a:pt x="4803" y="38"/>
                  </a:lnTo>
                  <a:lnTo>
                    <a:pt x="4917" y="38"/>
                  </a:lnTo>
                  <a:lnTo>
                    <a:pt x="5107" y="191"/>
                  </a:lnTo>
                  <a:lnTo>
                    <a:pt x="5260" y="381"/>
                  </a:lnTo>
                  <a:lnTo>
                    <a:pt x="5260" y="495"/>
                  </a:lnTo>
                  <a:lnTo>
                    <a:pt x="5298" y="610"/>
                  </a:lnTo>
                  <a:lnTo>
                    <a:pt x="5298" y="2973"/>
                  </a:lnTo>
                  <a:lnTo>
                    <a:pt x="5298" y="2973"/>
                  </a:lnTo>
                  <a:lnTo>
                    <a:pt x="5260" y="3087"/>
                  </a:lnTo>
                  <a:lnTo>
                    <a:pt x="5260" y="3201"/>
                  </a:lnTo>
                  <a:lnTo>
                    <a:pt x="5107" y="3354"/>
                  </a:lnTo>
                  <a:lnTo>
                    <a:pt x="4917" y="3506"/>
                  </a:lnTo>
                  <a:lnTo>
                    <a:pt x="4803" y="3544"/>
                  </a:lnTo>
                  <a:lnTo>
                    <a:pt x="4688" y="3544"/>
                  </a:lnTo>
                  <a:lnTo>
                    <a:pt x="572" y="3544"/>
                  </a:lnTo>
                  <a:lnTo>
                    <a:pt x="572" y="3544"/>
                  </a:lnTo>
                  <a:lnTo>
                    <a:pt x="458" y="3544"/>
                  </a:lnTo>
                  <a:lnTo>
                    <a:pt x="344" y="3506"/>
                  </a:lnTo>
                  <a:lnTo>
                    <a:pt x="153" y="3354"/>
                  </a:lnTo>
                  <a:lnTo>
                    <a:pt x="39" y="3201"/>
                  </a:lnTo>
                  <a:lnTo>
                    <a:pt x="1" y="3087"/>
                  </a:lnTo>
                  <a:lnTo>
                    <a:pt x="1" y="2973"/>
                  </a:lnTo>
                  <a:lnTo>
                    <a:pt x="1" y="610"/>
                  </a:lnTo>
                  <a:lnTo>
                    <a:pt x="1" y="610"/>
                  </a:lnTo>
                  <a:lnTo>
                    <a:pt x="1" y="495"/>
                  </a:lnTo>
                  <a:lnTo>
                    <a:pt x="39" y="381"/>
                  </a:lnTo>
                  <a:lnTo>
                    <a:pt x="153" y="191"/>
                  </a:lnTo>
                  <a:lnTo>
                    <a:pt x="344" y="38"/>
                  </a:lnTo>
                  <a:lnTo>
                    <a:pt x="458" y="38"/>
                  </a:lnTo>
                  <a:lnTo>
                    <a:pt x="572" y="0"/>
                  </a:lnTo>
                  <a:lnTo>
                    <a:pt x="572"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5473500" y="950075"/>
              <a:ext cx="25" cy="14300"/>
            </a:xfrm>
            <a:custGeom>
              <a:rect b="b" l="l" r="r" t="t"/>
              <a:pathLst>
                <a:path extrusionOk="0" fill="none" h="572" w="1">
                  <a:moveTo>
                    <a:pt x="0" y="572"/>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55"/>
          <p:cNvGrpSpPr/>
          <p:nvPr/>
        </p:nvGrpSpPr>
        <p:grpSpPr>
          <a:xfrm>
            <a:off x="4230257" y="1414759"/>
            <a:ext cx="133807" cy="168629"/>
            <a:chOff x="5333450" y="1307350"/>
            <a:chExt cx="117200" cy="147700"/>
          </a:xfrm>
        </p:grpSpPr>
        <p:sp>
          <p:nvSpPr>
            <p:cNvPr id="1793" name="Google Shape;1793;p55"/>
            <p:cNvSpPr/>
            <p:nvPr/>
          </p:nvSpPr>
          <p:spPr>
            <a:xfrm>
              <a:off x="5333450" y="1322600"/>
              <a:ext cx="117200" cy="132450"/>
            </a:xfrm>
            <a:custGeom>
              <a:rect b="b" l="l" r="r" t="t"/>
              <a:pathLst>
                <a:path extrusionOk="0" fill="none" h="5298" w="4688">
                  <a:moveTo>
                    <a:pt x="3544" y="0"/>
                  </a:moveTo>
                  <a:lnTo>
                    <a:pt x="4116" y="0"/>
                  </a:lnTo>
                  <a:lnTo>
                    <a:pt x="4116" y="0"/>
                  </a:lnTo>
                  <a:lnTo>
                    <a:pt x="4230" y="0"/>
                  </a:lnTo>
                  <a:lnTo>
                    <a:pt x="4345" y="38"/>
                  </a:lnTo>
                  <a:lnTo>
                    <a:pt x="4535" y="153"/>
                  </a:lnTo>
                  <a:lnTo>
                    <a:pt x="4650" y="343"/>
                  </a:lnTo>
                  <a:lnTo>
                    <a:pt x="4688" y="458"/>
                  </a:lnTo>
                  <a:lnTo>
                    <a:pt x="4688" y="572"/>
                  </a:lnTo>
                  <a:lnTo>
                    <a:pt x="4688" y="4688"/>
                  </a:lnTo>
                  <a:lnTo>
                    <a:pt x="4688" y="4688"/>
                  </a:lnTo>
                  <a:lnTo>
                    <a:pt x="4688" y="4802"/>
                  </a:lnTo>
                  <a:lnTo>
                    <a:pt x="4650" y="4917"/>
                  </a:lnTo>
                  <a:lnTo>
                    <a:pt x="4535" y="5107"/>
                  </a:lnTo>
                  <a:lnTo>
                    <a:pt x="4345" y="5260"/>
                  </a:lnTo>
                  <a:lnTo>
                    <a:pt x="4230" y="5298"/>
                  </a:lnTo>
                  <a:lnTo>
                    <a:pt x="4116" y="5298"/>
                  </a:lnTo>
                  <a:lnTo>
                    <a:pt x="572" y="5298"/>
                  </a:lnTo>
                  <a:lnTo>
                    <a:pt x="572" y="5298"/>
                  </a:lnTo>
                  <a:lnTo>
                    <a:pt x="457" y="5298"/>
                  </a:lnTo>
                  <a:lnTo>
                    <a:pt x="343" y="5260"/>
                  </a:lnTo>
                  <a:lnTo>
                    <a:pt x="153" y="5107"/>
                  </a:lnTo>
                  <a:lnTo>
                    <a:pt x="38" y="4917"/>
                  </a:lnTo>
                  <a:lnTo>
                    <a:pt x="0" y="4802"/>
                  </a:lnTo>
                  <a:lnTo>
                    <a:pt x="0" y="4688"/>
                  </a:lnTo>
                  <a:lnTo>
                    <a:pt x="0" y="572"/>
                  </a:lnTo>
                  <a:lnTo>
                    <a:pt x="0" y="572"/>
                  </a:lnTo>
                  <a:lnTo>
                    <a:pt x="0" y="458"/>
                  </a:lnTo>
                  <a:lnTo>
                    <a:pt x="38" y="343"/>
                  </a:lnTo>
                  <a:lnTo>
                    <a:pt x="153" y="153"/>
                  </a:lnTo>
                  <a:lnTo>
                    <a:pt x="343" y="38"/>
                  </a:lnTo>
                  <a:lnTo>
                    <a:pt x="457" y="0"/>
                  </a:lnTo>
                  <a:lnTo>
                    <a:pt x="572" y="0"/>
                  </a:lnTo>
                  <a:lnTo>
                    <a:pt x="1182"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5362975" y="1307350"/>
              <a:ext cx="59100" cy="29550"/>
            </a:xfrm>
            <a:custGeom>
              <a:rect b="b" l="l" r="r" t="t"/>
              <a:pathLst>
                <a:path extrusionOk="0" fill="none" h="1182" w="2364">
                  <a:moveTo>
                    <a:pt x="267" y="1"/>
                  </a:moveTo>
                  <a:lnTo>
                    <a:pt x="2059" y="1"/>
                  </a:lnTo>
                  <a:lnTo>
                    <a:pt x="2059" y="1"/>
                  </a:lnTo>
                  <a:lnTo>
                    <a:pt x="2173" y="39"/>
                  </a:lnTo>
                  <a:lnTo>
                    <a:pt x="2249" y="115"/>
                  </a:lnTo>
                  <a:lnTo>
                    <a:pt x="2325" y="191"/>
                  </a:lnTo>
                  <a:lnTo>
                    <a:pt x="2363" y="305"/>
                  </a:lnTo>
                  <a:lnTo>
                    <a:pt x="2363" y="877"/>
                  </a:lnTo>
                  <a:lnTo>
                    <a:pt x="2363" y="877"/>
                  </a:lnTo>
                  <a:lnTo>
                    <a:pt x="2325" y="991"/>
                  </a:lnTo>
                  <a:lnTo>
                    <a:pt x="2249" y="1106"/>
                  </a:lnTo>
                  <a:lnTo>
                    <a:pt x="2173" y="1182"/>
                  </a:lnTo>
                  <a:lnTo>
                    <a:pt x="2059" y="1182"/>
                  </a:lnTo>
                  <a:lnTo>
                    <a:pt x="267" y="1182"/>
                  </a:lnTo>
                  <a:lnTo>
                    <a:pt x="267" y="1182"/>
                  </a:lnTo>
                  <a:lnTo>
                    <a:pt x="153" y="1182"/>
                  </a:lnTo>
                  <a:lnTo>
                    <a:pt x="77" y="1106"/>
                  </a:lnTo>
                  <a:lnTo>
                    <a:pt x="1" y="991"/>
                  </a:lnTo>
                  <a:lnTo>
                    <a:pt x="1" y="877"/>
                  </a:lnTo>
                  <a:lnTo>
                    <a:pt x="1" y="305"/>
                  </a:lnTo>
                  <a:lnTo>
                    <a:pt x="1" y="305"/>
                  </a:lnTo>
                  <a:lnTo>
                    <a:pt x="1" y="191"/>
                  </a:lnTo>
                  <a:lnTo>
                    <a:pt x="77" y="115"/>
                  </a:lnTo>
                  <a:lnTo>
                    <a:pt x="153" y="39"/>
                  </a:lnTo>
                  <a:lnTo>
                    <a:pt x="267" y="1"/>
                  </a:lnTo>
                  <a:lnTo>
                    <a:pt x="267"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55"/>
          <p:cNvGrpSpPr/>
          <p:nvPr/>
        </p:nvGrpSpPr>
        <p:grpSpPr>
          <a:xfrm>
            <a:off x="4212846" y="1811813"/>
            <a:ext cx="168629" cy="168629"/>
            <a:chOff x="5318200" y="1731325"/>
            <a:chExt cx="147700" cy="147700"/>
          </a:xfrm>
        </p:grpSpPr>
        <p:sp>
          <p:nvSpPr>
            <p:cNvPr id="1796" name="Google Shape;1796;p55"/>
            <p:cNvSpPr/>
            <p:nvPr/>
          </p:nvSpPr>
          <p:spPr>
            <a:xfrm>
              <a:off x="5318200" y="1731325"/>
              <a:ext cx="147700" cy="147700"/>
            </a:xfrm>
            <a:custGeom>
              <a:rect b="b" l="l" r="r" t="t"/>
              <a:pathLst>
                <a:path extrusionOk="0" fill="none" h="5908" w="5908">
                  <a:moveTo>
                    <a:pt x="2973" y="1"/>
                  </a:moveTo>
                  <a:lnTo>
                    <a:pt x="2973" y="1"/>
                  </a:lnTo>
                  <a:lnTo>
                    <a:pt x="3278" y="39"/>
                  </a:lnTo>
                  <a:lnTo>
                    <a:pt x="3545" y="77"/>
                  </a:lnTo>
                  <a:lnTo>
                    <a:pt x="3850" y="153"/>
                  </a:lnTo>
                  <a:lnTo>
                    <a:pt x="4116" y="229"/>
                  </a:lnTo>
                  <a:lnTo>
                    <a:pt x="4383" y="382"/>
                  </a:lnTo>
                  <a:lnTo>
                    <a:pt x="4612" y="496"/>
                  </a:lnTo>
                  <a:lnTo>
                    <a:pt x="4840" y="687"/>
                  </a:lnTo>
                  <a:lnTo>
                    <a:pt x="5031" y="877"/>
                  </a:lnTo>
                  <a:lnTo>
                    <a:pt x="5221" y="1068"/>
                  </a:lnTo>
                  <a:lnTo>
                    <a:pt x="5412" y="1296"/>
                  </a:lnTo>
                  <a:lnTo>
                    <a:pt x="5564" y="1563"/>
                  </a:lnTo>
                  <a:lnTo>
                    <a:pt x="5679" y="1792"/>
                  </a:lnTo>
                  <a:lnTo>
                    <a:pt x="5755" y="2058"/>
                  </a:lnTo>
                  <a:lnTo>
                    <a:pt x="5831" y="2363"/>
                  </a:lnTo>
                  <a:lnTo>
                    <a:pt x="5907" y="2668"/>
                  </a:lnTo>
                  <a:lnTo>
                    <a:pt x="5907" y="2935"/>
                  </a:lnTo>
                  <a:lnTo>
                    <a:pt x="5907" y="2935"/>
                  </a:lnTo>
                  <a:lnTo>
                    <a:pt x="5907" y="3240"/>
                  </a:lnTo>
                  <a:lnTo>
                    <a:pt x="5831" y="3545"/>
                  </a:lnTo>
                  <a:lnTo>
                    <a:pt x="5755" y="3812"/>
                  </a:lnTo>
                  <a:lnTo>
                    <a:pt x="5679" y="4116"/>
                  </a:lnTo>
                  <a:lnTo>
                    <a:pt x="5564" y="4345"/>
                  </a:lnTo>
                  <a:lnTo>
                    <a:pt x="5412" y="4612"/>
                  </a:lnTo>
                  <a:lnTo>
                    <a:pt x="5221" y="4840"/>
                  </a:lnTo>
                  <a:lnTo>
                    <a:pt x="5031" y="5031"/>
                  </a:lnTo>
                  <a:lnTo>
                    <a:pt x="4840" y="5222"/>
                  </a:lnTo>
                  <a:lnTo>
                    <a:pt x="4612" y="5412"/>
                  </a:lnTo>
                  <a:lnTo>
                    <a:pt x="4383" y="5526"/>
                  </a:lnTo>
                  <a:lnTo>
                    <a:pt x="4116" y="5679"/>
                  </a:lnTo>
                  <a:lnTo>
                    <a:pt x="3850" y="5755"/>
                  </a:lnTo>
                  <a:lnTo>
                    <a:pt x="3545" y="5831"/>
                  </a:lnTo>
                  <a:lnTo>
                    <a:pt x="3278" y="5869"/>
                  </a:lnTo>
                  <a:lnTo>
                    <a:pt x="2973" y="5908"/>
                  </a:lnTo>
                  <a:lnTo>
                    <a:pt x="2973" y="5908"/>
                  </a:lnTo>
                  <a:lnTo>
                    <a:pt x="2668" y="5869"/>
                  </a:lnTo>
                  <a:lnTo>
                    <a:pt x="2363" y="5831"/>
                  </a:lnTo>
                  <a:lnTo>
                    <a:pt x="2096" y="5755"/>
                  </a:lnTo>
                  <a:lnTo>
                    <a:pt x="1830" y="5679"/>
                  </a:lnTo>
                  <a:lnTo>
                    <a:pt x="1563" y="5526"/>
                  </a:lnTo>
                  <a:lnTo>
                    <a:pt x="1296" y="5412"/>
                  </a:lnTo>
                  <a:lnTo>
                    <a:pt x="1106" y="5222"/>
                  </a:lnTo>
                  <a:lnTo>
                    <a:pt x="877" y="5031"/>
                  </a:lnTo>
                  <a:lnTo>
                    <a:pt x="686" y="4840"/>
                  </a:lnTo>
                  <a:lnTo>
                    <a:pt x="534" y="4612"/>
                  </a:lnTo>
                  <a:lnTo>
                    <a:pt x="381" y="4345"/>
                  </a:lnTo>
                  <a:lnTo>
                    <a:pt x="229" y="4116"/>
                  </a:lnTo>
                  <a:lnTo>
                    <a:pt x="153" y="3812"/>
                  </a:lnTo>
                  <a:lnTo>
                    <a:pt x="77" y="3545"/>
                  </a:lnTo>
                  <a:lnTo>
                    <a:pt x="39" y="3240"/>
                  </a:lnTo>
                  <a:lnTo>
                    <a:pt x="0" y="2935"/>
                  </a:lnTo>
                  <a:lnTo>
                    <a:pt x="0" y="2935"/>
                  </a:lnTo>
                  <a:lnTo>
                    <a:pt x="39" y="2668"/>
                  </a:lnTo>
                  <a:lnTo>
                    <a:pt x="77" y="2363"/>
                  </a:lnTo>
                  <a:lnTo>
                    <a:pt x="153" y="2058"/>
                  </a:lnTo>
                  <a:lnTo>
                    <a:pt x="229" y="1792"/>
                  </a:lnTo>
                  <a:lnTo>
                    <a:pt x="381" y="1563"/>
                  </a:lnTo>
                  <a:lnTo>
                    <a:pt x="534" y="1296"/>
                  </a:lnTo>
                  <a:lnTo>
                    <a:pt x="686" y="1068"/>
                  </a:lnTo>
                  <a:lnTo>
                    <a:pt x="877" y="877"/>
                  </a:lnTo>
                  <a:lnTo>
                    <a:pt x="1106" y="687"/>
                  </a:lnTo>
                  <a:lnTo>
                    <a:pt x="1296" y="496"/>
                  </a:lnTo>
                  <a:lnTo>
                    <a:pt x="1563" y="382"/>
                  </a:lnTo>
                  <a:lnTo>
                    <a:pt x="1830" y="229"/>
                  </a:lnTo>
                  <a:lnTo>
                    <a:pt x="2096" y="153"/>
                  </a:lnTo>
                  <a:lnTo>
                    <a:pt x="2363" y="77"/>
                  </a:lnTo>
                  <a:lnTo>
                    <a:pt x="2668" y="39"/>
                  </a:lnTo>
                  <a:lnTo>
                    <a:pt x="2973" y="1"/>
                  </a:lnTo>
                  <a:lnTo>
                    <a:pt x="2973"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5436350" y="1804675"/>
              <a:ext cx="29550" cy="25"/>
            </a:xfrm>
            <a:custGeom>
              <a:rect b="b" l="l" r="r" t="t"/>
              <a:pathLst>
                <a:path extrusionOk="0" fill="none" h="1" w="1182">
                  <a:moveTo>
                    <a:pt x="1181"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5318200" y="1804675"/>
              <a:ext cx="29550" cy="25"/>
            </a:xfrm>
            <a:custGeom>
              <a:rect b="b" l="l" r="r" t="t"/>
              <a:pathLst>
                <a:path extrusionOk="0" fill="none" h="1" w="1182">
                  <a:moveTo>
                    <a:pt x="1182" y="1"/>
                  </a:move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5392500" y="1731325"/>
              <a:ext cx="25" cy="29550"/>
            </a:xfrm>
            <a:custGeom>
              <a:rect b="b" l="l" r="r" t="t"/>
              <a:pathLst>
                <a:path extrusionOk="0" fill="none" h="1182" w="1">
                  <a:moveTo>
                    <a:pt x="1" y="1182"/>
                  </a:moveTo>
                  <a:lnTo>
                    <a:pt x="1"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5392500" y="1849475"/>
              <a:ext cx="25" cy="29550"/>
            </a:xfrm>
            <a:custGeom>
              <a:rect b="b" l="l" r="r" t="t"/>
              <a:pathLst>
                <a:path extrusionOk="0" fill="none" h="1182" w="1">
                  <a:moveTo>
                    <a:pt x="1" y="1182"/>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1" name="Google Shape;1801;p55"/>
          <p:cNvSpPr/>
          <p:nvPr/>
        </p:nvSpPr>
        <p:spPr>
          <a:xfrm>
            <a:off x="4212911" y="2217582"/>
            <a:ext cx="168629" cy="151218"/>
          </a:xfrm>
          <a:custGeom>
            <a:rect b="b" l="l" r="r" t="t"/>
            <a:pathLst>
              <a:path extrusionOk="0" fill="none" h="5298" w="5908">
                <a:moveTo>
                  <a:pt x="5907" y="0"/>
                </a:moveTo>
                <a:lnTo>
                  <a:pt x="0" y="0"/>
                </a:lnTo>
                <a:lnTo>
                  <a:pt x="2363" y="2782"/>
                </a:lnTo>
                <a:lnTo>
                  <a:pt x="2363" y="4688"/>
                </a:lnTo>
                <a:lnTo>
                  <a:pt x="3545" y="5298"/>
                </a:lnTo>
                <a:lnTo>
                  <a:pt x="3545" y="2782"/>
                </a:lnTo>
                <a:lnTo>
                  <a:pt x="5907"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55"/>
          <p:cNvGrpSpPr/>
          <p:nvPr/>
        </p:nvGrpSpPr>
        <p:grpSpPr>
          <a:xfrm>
            <a:off x="4212846" y="2614628"/>
            <a:ext cx="168629" cy="133807"/>
            <a:chOff x="5318200" y="2586900"/>
            <a:chExt cx="147700" cy="117200"/>
          </a:xfrm>
        </p:grpSpPr>
        <p:sp>
          <p:nvSpPr>
            <p:cNvPr id="1803" name="Google Shape;1803;p55"/>
            <p:cNvSpPr/>
            <p:nvPr/>
          </p:nvSpPr>
          <p:spPr>
            <a:xfrm>
              <a:off x="5318200" y="2645000"/>
              <a:ext cx="147700" cy="22900"/>
            </a:xfrm>
            <a:custGeom>
              <a:rect b="b" l="l" r="r" t="t"/>
              <a:pathLst>
                <a:path extrusionOk="0" fill="none" h="916" w="5908">
                  <a:moveTo>
                    <a:pt x="5907" y="1"/>
                  </a:moveTo>
                  <a:lnTo>
                    <a:pt x="4154" y="1"/>
                  </a:lnTo>
                  <a:lnTo>
                    <a:pt x="3545" y="916"/>
                  </a:lnTo>
                  <a:lnTo>
                    <a:pt x="2363" y="916"/>
                  </a:lnTo>
                  <a:lnTo>
                    <a:pt x="1792" y="1"/>
                  </a:lnTo>
                  <a:lnTo>
                    <a:pt x="0"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5318200" y="2586900"/>
              <a:ext cx="147700" cy="117200"/>
            </a:xfrm>
            <a:custGeom>
              <a:rect b="b" l="l" r="r" t="t"/>
              <a:pathLst>
                <a:path extrusionOk="0" fill="none" h="4688" w="5908">
                  <a:moveTo>
                    <a:pt x="1029" y="305"/>
                  </a:moveTo>
                  <a:lnTo>
                    <a:pt x="0" y="2325"/>
                  </a:lnTo>
                  <a:lnTo>
                    <a:pt x="0" y="4116"/>
                  </a:lnTo>
                  <a:lnTo>
                    <a:pt x="0" y="4116"/>
                  </a:lnTo>
                  <a:lnTo>
                    <a:pt x="39" y="4230"/>
                  </a:lnTo>
                  <a:lnTo>
                    <a:pt x="77" y="4345"/>
                  </a:lnTo>
                  <a:lnTo>
                    <a:pt x="191" y="4535"/>
                  </a:lnTo>
                  <a:lnTo>
                    <a:pt x="381" y="4650"/>
                  </a:lnTo>
                  <a:lnTo>
                    <a:pt x="496" y="4688"/>
                  </a:lnTo>
                  <a:lnTo>
                    <a:pt x="610" y="4688"/>
                  </a:lnTo>
                  <a:lnTo>
                    <a:pt x="5298" y="4688"/>
                  </a:lnTo>
                  <a:lnTo>
                    <a:pt x="5298" y="4688"/>
                  </a:lnTo>
                  <a:lnTo>
                    <a:pt x="5450" y="4688"/>
                  </a:lnTo>
                  <a:lnTo>
                    <a:pt x="5564" y="4650"/>
                  </a:lnTo>
                  <a:lnTo>
                    <a:pt x="5717" y="4535"/>
                  </a:lnTo>
                  <a:lnTo>
                    <a:pt x="5869" y="4345"/>
                  </a:lnTo>
                  <a:lnTo>
                    <a:pt x="5907" y="4230"/>
                  </a:lnTo>
                  <a:lnTo>
                    <a:pt x="5907" y="4116"/>
                  </a:lnTo>
                  <a:lnTo>
                    <a:pt x="5907" y="2325"/>
                  </a:lnTo>
                  <a:lnTo>
                    <a:pt x="4878" y="305"/>
                  </a:lnTo>
                  <a:lnTo>
                    <a:pt x="4878" y="305"/>
                  </a:lnTo>
                  <a:lnTo>
                    <a:pt x="4802" y="191"/>
                  </a:lnTo>
                  <a:lnTo>
                    <a:pt x="4688" y="76"/>
                  </a:lnTo>
                  <a:lnTo>
                    <a:pt x="4536" y="0"/>
                  </a:lnTo>
                  <a:lnTo>
                    <a:pt x="4345" y="0"/>
                  </a:lnTo>
                  <a:lnTo>
                    <a:pt x="1563" y="0"/>
                  </a:lnTo>
                  <a:lnTo>
                    <a:pt x="1563" y="0"/>
                  </a:lnTo>
                  <a:lnTo>
                    <a:pt x="1410" y="0"/>
                  </a:lnTo>
                  <a:lnTo>
                    <a:pt x="1258" y="76"/>
                  </a:lnTo>
                  <a:lnTo>
                    <a:pt x="1106" y="191"/>
                  </a:lnTo>
                  <a:lnTo>
                    <a:pt x="1029" y="305"/>
                  </a:lnTo>
                  <a:lnTo>
                    <a:pt x="1029" y="305"/>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55"/>
          <p:cNvSpPr/>
          <p:nvPr/>
        </p:nvSpPr>
        <p:spPr>
          <a:xfrm>
            <a:off x="4221617" y="2994283"/>
            <a:ext cx="151218" cy="151218"/>
          </a:xfrm>
          <a:custGeom>
            <a:rect b="b" l="l" r="r" t="t"/>
            <a:pathLst>
              <a:path extrusionOk="0" fill="none" h="5298" w="5298">
                <a:moveTo>
                  <a:pt x="4726" y="4116"/>
                </a:moveTo>
                <a:lnTo>
                  <a:pt x="1182" y="4116"/>
                </a:lnTo>
                <a:lnTo>
                  <a:pt x="0" y="5298"/>
                </a:lnTo>
                <a:lnTo>
                  <a:pt x="0" y="610"/>
                </a:lnTo>
                <a:lnTo>
                  <a:pt x="0" y="610"/>
                </a:lnTo>
                <a:lnTo>
                  <a:pt x="0" y="458"/>
                </a:lnTo>
                <a:lnTo>
                  <a:pt x="38" y="343"/>
                </a:lnTo>
                <a:lnTo>
                  <a:pt x="191" y="191"/>
                </a:lnTo>
                <a:lnTo>
                  <a:pt x="381" y="39"/>
                </a:lnTo>
                <a:lnTo>
                  <a:pt x="458" y="0"/>
                </a:lnTo>
                <a:lnTo>
                  <a:pt x="610" y="0"/>
                </a:lnTo>
                <a:lnTo>
                  <a:pt x="4726" y="0"/>
                </a:lnTo>
                <a:lnTo>
                  <a:pt x="4726" y="0"/>
                </a:lnTo>
                <a:lnTo>
                  <a:pt x="4840" y="0"/>
                </a:lnTo>
                <a:lnTo>
                  <a:pt x="4955" y="39"/>
                </a:lnTo>
                <a:lnTo>
                  <a:pt x="5145" y="191"/>
                </a:lnTo>
                <a:lnTo>
                  <a:pt x="5259" y="343"/>
                </a:lnTo>
                <a:lnTo>
                  <a:pt x="5298" y="458"/>
                </a:lnTo>
                <a:lnTo>
                  <a:pt x="5298" y="610"/>
                </a:lnTo>
                <a:lnTo>
                  <a:pt x="5298" y="3545"/>
                </a:lnTo>
                <a:lnTo>
                  <a:pt x="5298" y="3545"/>
                </a:lnTo>
                <a:lnTo>
                  <a:pt x="5298" y="3659"/>
                </a:lnTo>
                <a:lnTo>
                  <a:pt x="5259" y="3773"/>
                </a:lnTo>
                <a:lnTo>
                  <a:pt x="5145" y="3964"/>
                </a:lnTo>
                <a:lnTo>
                  <a:pt x="4955" y="4078"/>
                </a:lnTo>
                <a:lnTo>
                  <a:pt x="4840" y="4116"/>
                </a:lnTo>
                <a:lnTo>
                  <a:pt x="4726" y="4116"/>
                </a:lnTo>
                <a:lnTo>
                  <a:pt x="4726" y="4116"/>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55"/>
          <p:cNvGrpSpPr/>
          <p:nvPr/>
        </p:nvGrpSpPr>
        <p:grpSpPr>
          <a:xfrm>
            <a:off x="4212846" y="3382620"/>
            <a:ext cx="168629" cy="168629"/>
            <a:chOff x="5318200" y="3411975"/>
            <a:chExt cx="147700" cy="147700"/>
          </a:xfrm>
        </p:grpSpPr>
        <p:sp>
          <p:nvSpPr>
            <p:cNvPr id="1807" name="Google Shape;1807;p55"/>
            <p:cNvSpPr/>
            <p:nvPr/>
          </p:nvSpPr>
          <p:spPr>
            <a:xfrm>
              <a:off x="5347725" y="3411975"/>
              <a:ext cx="88650" cy="51475"/>
            </a:xfrm>
            <a:custGeom>
              <a:rect b="b" l="l" r="r" t="t"/>
              <a:pathLst>
                <a:path extrusionOk="0" fill="none" h="2059" w="3546">
                  <a:moveTo>
                    <a:pt x="1" y="2058"/>
                  </a:moveTo>
                  <a:lnTo>
                    <a:pt x="1" y="1"/>
                  </a:lnTo>
                  <a:lnTo>
                    <a:pt x="3545" y="1"/>
                  </a:lnTo>
                  <a:lnTo>
                    <a:pt x="3545" y="205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5318200" y="3463425"/>
              <a:ext cx="147700" cy="66725"/>
            </a:xfrm>
            <a:custGeom>
              <a:rect b="b" l="l" r="r" t="t"/>
              <a:pathLst>
                <a:path extrusionOk="0" fill="none" h="2669" w="5908">
                  <a:moveTo>
                    <a:pt x="1182" y="2668"/>
                  </a:moveTo>
                  <a:lnTo>
                    <a:pt x="610" y="2668"/>
                  </a:lnTo>
                  <a:lnTo>
                    <a:pt x="610" y="2668"/>
                  </a:lnTo>
                  <a:lnTo>
                    <a:pt x="496" y="2668"/>
                  </a:lnTo>
                  <a:lnTo>
                    <a:pt x="381" y="2630"/>
                  </a:lnTo>
                  <a:lnTo>
                    <a:pt x="191" y="2478"/>
                  </a:lnTo>
                  <a:lnTo>
                    <a:pt x="77" y="2287"/>
                  </a:lnTo>
                  <a:lnTo>
                    <a:pt x="39" y="2211"/>
                  </a:lnTo>
                  <a:lnTo>
                    <a:pt x="0" y="2058"/>
                  </a:lnTo>
                  <a:lnTo>
                    <a:pt x="0" y="610"/>
                  </a:lnTo>
                  <a:lnTo>
                    <a:pt x="0" y="610"/>
                  </a:lnTo>
                  <a:lnTo>
                    <a:pt x="39" y="496"/>
                  </a:lnTo>
                  <a:lnTo>
                    <a:pt x="77" y="382"/>
                  </a:lnTo>
                  <a:lnTo>
                    <a:pt x="191" y="191"/>
                  </a:lnTo>
                  <a:lnTo>
                    <a:pt x="381" y="77"/>
                  </a:lnTo>
                  <a:lnTo>
                    <a:pt x="496" y="39"/>
                  </a:lnTo>
                  <a:lnTo>
                    <a:pt x="610" y="0"/>
                  </a:lnTo>
                  <a:lnTo>
                    <a:pt x="5298" y="0"/>
                  </a:lnTo>
                  <a:lnTo>
                    <a:pt x="5298" y="0"/>
                  </a:lnTo>
                  <a:lnTo>
                    <a:pt x="5450" y="39"/>
                  </a:lnTo>
                  <a:lnTo>
                    <a:pt x="5564" y="77"/>
                  </a:lnTo>
                  <a:lnTo>
                    <a:pt x="5717" y="191"/>
                  </a:lnTo>
                  <a:lnTo>
                    <a:pt x="5869" y="382"/>
                  </a:lnTo>
                  <a:lnTo>
                    <a:pt x="5907" y="496"/>
                  </a:lnTo>
                  <a:lnTo>
                    <a:pt x="5907" y="610"/>
                  </a:lnTo>
                  <a:lnTo>
                    <a:pt x="5907" y="2058"/>
                  </a:lnTo>
                  <a:lnTo>
                    <a:pt x="5907" y="2058"/>
                  </a:lnTo>
                  <a:lnTo>
                    <a:pt x="5907" y="2211"/>
                  </a:lnTo>
                  <a:lnTo>
                    <a:pt x="5869" y="2287"/>
                  </a:lnTo>
                  <a:lnTo>
                    <a:pt x="5717" y="2478"/>
                  </a:lnTo>
                  <a:lnTo>
                    <a:pt x="5564" y="2630"/>
                  </a:lnTo>
                  <a:lnTo>
                    <a:pt x="5450" y="2668"/>
                  </a:lnTo>
                  <a:lnTo>
                    <a:pt x="5298" y="2668"/>
                  </a:lnTo>
                  <a:lnTo>
                    <a:pt x="4726" y="2668"/>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5347725" y="3500575"/>
              <a:ext cx="88650" cy="59100"/>
            </a:xfrm>
            <a:custGeom>
              <a:rect b="b" l="l" r="r" t="t"/>
              <a:pathLst>
                <a:path extrusionOk="0" fill="none" h="2364" w="3546">
                  <a:moveTo>
                    <a:pt x="1" y="1"/>
                  </a:moveTo>
                  <a:lnTo>
                    <a:pt x="3545" y="1"/>
                  </a:lnTo>
                  <a:lnTo>
                    <a:pt x="3545" y="2364"/>
                  </a:lnTo>
                  <a:lnTo>
                    <a:pt x="1" y="2364"/>
                  </a:lnTo>
                  <a:lnTo>
                    <a:pt x="1"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55"/>
          <p:cNvGrpSpPr/>
          <p:nvPr/>
        </p:nvGrpSpPr>
        <p:grpSpPr>
          <a:xfrm>
            <a:off x="4212846" y="3779674"/>
            <a:ext cx="168629" cy="168629"/>
            <a:chOff x="5318200" y="3835950"/>
            <a:chExt cx="147700" cy="147700"/>
          </a:xfrm>
        </p:grpSpPr>
        <p:sp>
          <p:nvSpPr>
            <p:cNvPr id="1811" name="Google Shape;1811;p55"/>
            <p:cNvSpPr/>
            <p:nvPr/>
          </p:nvSpPr>
          <p:spPr>
            <a:xfrm>
              <a:off x="5318200" y="3835950"/>
              <a:ext cx="147700" cy="147700"/>
            </a:xfrm>
            <a:custGeom>
              <a:rect b="b" l="l" r="r" t="t"/>
              <a:pathLst>
                <a:path extrusionOk="0" fill="none" h="5908" w="5908">
                  <a:moveTo>
                    <a:pt x="2973" y="0"/>
                  </a:moveTo>
                  <a:lnTo>
                    <a:pt x="2973" y="0"/>
                  </a:lnTo>
                  <a:lnTo>
                    <a:pt x="3278" y="39"/>
                  </a:lnTo>
                  <a:lnTo>
                    <a:pt x="3545" y="77"/>
                  </a:lnTo>
                  <a:lnTo>
                    <a:pt x="3850" y="153"/>
                  </a:lnTo>
                  <a:lnTo>
                    <a:pt x="4116" y="229"/>
                  </a:lnTo>
                  <a:lnTo>
                    <a:pt x="4383" y="343"/>
                  </a:lnTo>
                  <a:lnTo>
                    <a:pt x="4612" y="496"/>
                  </a:lnTo>
                  <a:lnTo>
                    <a:pt x="4840" y="686"/>
                  </a:lnTo>
                  <a:lnTo>
                    <a:pt x="5031" y="877"/>
                  </a:lnTo>
                  <a:lnTo>
                    <a:pt x="5221" y="1068"/>
                  </a:lnTo>
                  <a:lnTo>
                    <a:pt x="5412" y="1296"/>
                  </a:lnTo>
                  <a:lnTo>
                    <a:pt x="5564" y="1563"/>
                  </a:lnTo>
                  <a:lnTo>
                    <a:pt x="5679" y="1792"/>
                  </a:lnTo>
                  <a:lnTo>
                    <a:pt x="5755" y="2058"/>
                  </a:lnTo>
                  <a:lnTo>
                    <a:pt x="5831" y="2363"/>
                  </a:lnTo>
                  <a:lnTo>
                    <a:pt x="5907" y="2668"/>
                  </a:lnTo>
                  <a:lnTo>
                    <a:pt x="5907" y="2935"/>
                  </a:lnTo>
                  <a:lnTo>
                    <a:pt x="5907" y="2935"/>
                  </a:lnTo>
                  <a:lnTo>
                    <a:pt x="5907" y="3240"/>
                  </a:lnTo>
                  <a:lnTo>
                    <a:pt x="5831" y="3545"/>
                  </a:lnTo>
                  <a:lnTo>
                    <a:pt x="5755" y="3811"/>
                  </a:lnTo>
                  <a:lnTo>
                    <a:pt x="5679" y="4116"/>
                  </a:lnTo>
                  <a:lnTo>
                    <a:pt x="5564" y="4345"/>
                  </a:lnTo>
                  <a:lnTo>
                    <a:pt x="5412" y="4612"/>
                  </a:lnTo>
                  <a:lnTo>
                    <a:pt x="5221" y="4840"/>
                  </a:lnTo>
                  <a:lnTo>
                    <a:pt x="5031" y="5031"/>
                  </a:lnTo>
                  <a:lnTo>
                    <a:pt x="4840" y="5222"/>
                  </a:lnTo>
                  <a:lnTo>
                    <a:pt x="4612" y="5412"/>
                  </a:lnTo>
                  <a:lnTo>
                    <a:pt x="4383" y="5526"/>
                  </a:lnTo>
                  <a:lnTo>
                    <a:pt x="4116" y="5679"/>
                  </a:lnTo>
                  <a:lnTo>
                    <a:pt x="3850" y="5755"/>
                  </a:lnTo>
                  <a:lnTo>
                    <a:pt x="3545" y="5831"/>
                  </a:lnTo>
                  <a:lnTo>
                    <a:pt x="3278" y="5869"/>
                  </a:lnTo>
                  <a:lnTo>
                    <a:pt x="2973" y="5907"/>
                  </a:lnTo>
                  <a:lnTo>
                    <a:pt x="2973" y="5907"/>
                  </a:lnTo>
                  <a:lnTo>
                    <a:pt x="2668" y="5869"/>
                  </a:lnTo>
                  <a:lnTo>
                    <a:pt x="2363" y="5831"/>
                  </a:lnTo>
                  <a:lnTo>
                    <a:pt x="2096" y="5755"/>
                  </a:lnTo>
                  <a:lnTo>
                    <a:pt x="1830" y="5679"/>
                  </a:lnTo>
                  <a:lnTo>
                    <a:pt x="1563" y="5526"/>
                  </a:lnTo>
                  <a:lnTo>
                    <a:pt x="1296" y="5412"/>
                  </a:lnTo>
                  <a:lnTo>
                    <a:pt x="1106" y="5222"/>
                  </a:lnTo>
                  <a:lnTo>
                    <a:pt x="877" y="5031"/>
                  </a:lnTo>
                  <a:lnTo>
                    <a:pt x="686" y="4840"/>
                  </a:lnTo>
                  <a:lnTo>
                    <a:pt x="534" y="4612"/>
                  </a:lnTo>
                  <a:lnTo>
                    <a:pt x="381" y="4345"/>
                  </a:lnTo>
                  <a:lnTo>
                    <a:pt x="229" y="4116"/>
                  </a:lnTo>
                  <a:lnTo>
                    <a:pt x="153" y="3811"/>
                  </a:lnTo>
                  <a:lnTo>
                    <a:pt x="77" y="3545"/>
                  </a:lnTo>
                  <a:lnTo>
                    <a:pt x="39" y="3240"/>
                  </a:lnTo>
                  <a:lnTo>
                    <a:pt x="0" y="2935"/>
                  </a:lnTo>
                  <a:lnTo>
                    <a:pt x="0" y="2935"/>
                  </a:lnTo>
                  <a:lnTo>
                    <a:pt x="39" y="2668"/>
                  </a:lnTo>
                  <a:lnTo>
                    <a:pt x="77" y="2363"/>
                  </a:lnTo>
                  <a:lnTo>
                    <a:pt x="153" y="2058"/>
                  </a:lnTo>
                  <a:lnTo>
                    <a:pt x="229" y="1792"/>
                  </a:lnTo>
                  <a:lnTo>
                    <a:pt x="381" y="1563"/>
                  </a:lnTo>
                  <a:lnTo>
                    <a:pt x="534" y="1296"/>
                  </a:lnTo>
                  <a:lnTo>
                    <a:pt x="686" y="1068"/>
                  </a:lnTo>
                  <a:lnTo>
                    <a:pt x="877" y="877"/>
                  </a:lnTo>
                  <a:lnTo>
                    <a:pt x="1106" y="686"/>
                  </a:lnTo>
                  <a:lnTo>
                    <a:pt x="1296" y="496"/>
                  </a:lnTo>
                  <a:lnTo>
                    <a:pt x="1563" y="343"/>
                  </a:lnTo>
                  <a:lnTo>
                    <a:pt x="1830" y="229"/>
                  </a:lnTo>
                  <a:lnTo>
                    <a:pt x="2096" y="153"/>
                  </a:lnTo>
                  <a:lnTo>
                    <a:pt x="2363" y="77"/>
                  </a:lnTo>
                  <a:lnTo>
                    <a:pt x="2668" y="39"/>
                  </a:lnTo>
                  <a:lnTo>
                    <a:pt x="2973" y="0"/>
                  </a:lnTo>
                  <a:lnTo>
                    <a:pt x="2973" y="0"/>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5362975" y="3924550"/>
              <a:ext cx="59100" cy="14325"/>
            </a:xfrm>
            <a:custGeom>
              <a:rect b="b" l="l" r="r" t="t"/>
              <a:pathLst>
                <a:path extrusionOk="0" fill="none" h="573" w="2364">
                  <a:moveTo>
                    <a:pt x="1" y="1"/>
                  </a:moveTo>
                  <a:lnTo>
                    <a:pt x="1" y="1"/>
                  </a:lnTo>
                  <a:lnTo>
                    <a:pt x="77" y="77"/>
                  </a:lnTo>
                  <a:lnTo>
                    <a:pt x="305" y="306"/>
                  </a:lnTo>
                  <a:lnTo>
                    <a:pt x="458" y="382"/>
                  </a:lnTo>
                  <a:lnTo>
                    <a:pt x="687" y="496"/>
                  </a:lnTo>
                  <a:lnTo>
                    <a:pt x="915" y="572"/>
                  </a:lnTo>
                  <a:lnTo>
                    <a:pt x="1182" y="572"/>
                  </a:lnTo>
                  <a:lnTo>
                    <a:pt x="1182" y="572"/>
                  </a:lnTo>
                  <a:lnTo>
                    <a:pt x="1449" y="572"/>
                  </a:lnTo>
                  <a:lnTo>
                    <a:pt x="1677" y="496"/>
                  </a:lnTo>
                  <a:lnTo>
                    <a:pt x="1868" y="382"/>
                  </a:lnTo>
                  <a:lnTo>
                    <a:pt x="2020" y="306"/>
                  </a:lnTo>
                  <a:lnTo>
                    <a:pt x="2249" y="77"/>
                  </a:lnTo>
                  <a:lnTo>
                    <a:pt x="2363" y="1"/>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5369650" y="3886450"/>
              <a:ext cx="25" cy="25"/>
            </a:xfrm>
            <a:custGeom>
              <a:rect b="b" l="l" r="r" t="t"/>
              <a:pathLst>
                <a:path extrusionOk="0" fill="none" h="1" w="1">
                  <a:moveTo>
                    <a:pt x="0" y="0"/>
                  </a:moveTo>
                  <a:lnTo>
                    <a:pt x="0"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5414425" y="3886450"/>
              <a:ext cx="25" cy="25"/>
            </a:xfrm>
            <a:custGeom>
              <a:rect b="b" l="l" r="r" t="t"/>
              <a:pathLst>
                <a:path extrusionOk="0" fill="none" h="1" w="1">
                  <a:moveTo>
                    <a:pt x="1" y="0"/>
                  </a:move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55"/>
          <p:cNvGrpSpPr/>
          <p:nvPr/>
        </p:nvGrpSpPr>
        <p:grpSpPr>
          <a:xfrm>
            <a:off x="4212846" y="4174560"/>
            <a:ext cx="168629" cy="172968"/>
            <a:chOff x="5318200" y="4258025"/>
            <a:chExt cx="147700" cy="151500"/>
          </a:xfrm>
        </p:grpSpPr>
        <p:sp>
          <p:nvSpPr>
            <p:cNvPr id="1816" name="Google Shape;1816;p55"/>
            <p:cNvSpPr/>
            <p:nvPr/>
          </p:nvSpPr>
          <p:spPr>
            <a:xfrm>
              <a:off x="5318200" y="4298975"/>
              <a:ext cx="147700" cy="110550"/>
            </a:xfrm>
            <a:custGeom>
              <a:rect b="b" l="l" r="r" t="t"/>
              <a:pathLst>
                <a:path extrusionOk="0" fill="none" h="4422" w="5908">
                  <a:moveTo>
                    <a:pt x="610" y="1"/>
                  </a:moveTo>
                  <a:lnTo>
                    <a:pt x="5298" y="1"/>
                  </a:lnTo>
                  <a:lnTo>
                    <a:pt x="5298" y="1"/>
                  </a:lnTo>
                  <a:lnTo>
                    <a:pt x="5450" y="1"/>
                  </a:lnTo>
                  <a:lnTo>
                    <a:pt x="5564" y="39"/>
                  </a:lnTo>
                  <a:lnTo>
                    <a:pt x="5717" y="153"/>
                  </a:lnTo>
                  <a:lnTo>
                    <a:pt x="5869" y="344"/>
                  </a:lnTo>
                  <a:lnTo>
                    <a:pt x="5907" y="458"/>
                  </a:lnTo>
                  <a:lnTo>
                    <a:pt x="5907" y="573"/>
                  </a:lnTo>
                  <a:lnTo>
                    <a:pt x="5907" y="3812"/>
                  </a:lnTo>
                  <a:lnTo>
                    <a:pt x="5907" y="3812"/>
                  </a:lnTo>
                  <a:lnTo>
                    <a:pt x="5907" y="3926"/>
                  </a:lnTo>
                  <a:lnTo>
                    <a:pt x="5869" y="4041"/>
                  </a:lnTo>
                  <a:lnTo>
                    <a:pt x="5717" y="4231"/>
                  </a:lnTo>
                  <a:lnTo>
                    <a:pt x="5564" y="4345"/>
                  </a:lnTo>
                  <a:lnTo>
                    <a:pt x="5450" y="4384"/>
                  </a:lnTo>
                  <a:lnTo>
                    <a:pt x="5298" y="4422"/>
                  </a:lnTo>
                  <a:lnTo>
                    <a:pt x="610" y="4422"/>
                  </a:lnTo>
                  <a:lnTo>
                    <a:pt x="610" y="4422"/>
                  </a:lnTo>
                  <a:lnTo>
                    <a:pt x="496" y="4384"/>
                  </a:lnTo>
                  <a:lnTo>
                    <a:pt x="381" y="4345"/>
                  </a:lnTo>
                  <a:lnTo>
                    <a:pt x="191" y="4231"/>
                  </a:lnTo>
                  <a:lnTo>
                    <a:pt x="77" y="4041"/>
                  </a:lnTo>
                  <a:lnTo>
                    <a:pt x="39" y="3926"/>
                  </a:lnTo>
                  <a:lnTo>
                    <a:pt x="0" y="3812"/>
                  </a:lnTo>
                  <a:lnTo>
                    <a:pt x="0" y="573"/>
                  </a:lnTo>
                  <a:lnTo>
                    <a:pt x="0" y="573"/>
                  </a:lnTo>
                  <a:lnTo>
                    <a:pt x="39" y="458"/>
                  </a:lnTo>
                  <a:lnTo>
                    <a:pt x="77" y="344"/>
                  </a:lnTo>
                  <a:lnTo>
                    <a:pt x="191" y="153"/>
                  </a:lnTo>
                  <a:lnTo>
                    <a:pt x="381" y="39"/>
                  </a:lnTo>
                  <a:lnTo>
                    <a:pt x="496" y="1"/>
                  </a:lnTo>
                  <a:lnTo>
                    <a:pt x="610" y="1"/>
                  </a:lnTo>
                  <a:lnTo>
                    <a:pt x="610" y="1"/>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5355350" y="4258025"/>
              <a:ext cx="73400" cy="37175"/>
            </a:xfrm>
            <a:custGeom>
              <a:rect b="b" l="l" r="r" t="t"/>
              <a:pathLst>
                <a:path extrusionOk="0" fill="none" h="1487" w="2936">
                  <a:moveTo>
                    <a:pt x="2935" y="0"/>
                  </a:moveTo>
                  <a:lnTo>
                    <a:pt x="1487" y="1486"/>
                  </a:lnTo>
                  <a:lnTo>
                    <a:pt x="1" y="0"/>
                  </a:lnTo>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55"/>
          <p:cNvGrpSpPr/>
          <p:nvPr/>
        </p:nvGrpSpPr>
        <p:grpSpPr>
          <a:xfrm>
            <a:off x="4205225" y="4593363"/>
            <a:ext cx="184955" cy="129469"/>
            <a:chOff x="5311525" y="4701050"/>
            <a:chExt cx="162000" cy="113400"/>
          </a:xfrm>
        </p:grpSpPr>
        <p:sp>
          <p:nvSpPr>
            <p:cNvPr id="1819" name="Google Shape;1819;p55"/>
            <p:cNvSpPr/>
            <p:nvPr/>
          </p:nvSpPr>
          <p:spPr>
            <a:xfrm>
              <a:off x="5311525" y="4701050"/>
              <a:ext cx="162000" cy="113400"/>
            </a:xfrm>
            <a:custGeom>
              <a:rect b="b" l="l" r="r" t="t"/>
              <a:pathLst>
                <a:path extrusionOk="0" fill="none" h="4536" w="6480">
                  <a:moveTo>
                    <a:pt x="6327" y="686"/>
                  </a:moveTo>
                  <a:lnTo>
                    <a:pt x="6327" y="686"/>
                  </a:lnTo>
                  <a:lnTo>
                    <a:pt x="6251" y="496"/>
                  </a:lnTo>
                  <a:lnTo>
                    <a:pt x="6136" y="305"/>
                  </a:lnTo>
                  <a:lnTo>
                    <a:pt x="5946" y="191"/>
                  </a:lnTo>
                  <a:lnTo>
                    <a:pt x="5755" y="115"/>
                  </a:lnTo>
                  <a:lnTo>
                    <a:pt x="5755" y="115"/>
                  </a:lnTo>
                  <a:lnTo>
                    <a:pt x="5488" y="77"/>
                  </a:lnTo>
                  <a:lnTo>
                    <a:pt x="5145" y="38"/>
                  </a:lnTo>
                  <a:lnTo>
                    <a:pt x="4307" y="0"/>
                  </a:lnTo>
                  <a:lnTo>
                    <a:pt x="3240" y="0"/>
                  </a:lnTo>
                  <a:lnTo>
                    <a:pt x="3240" y="0"/>
                  </a:lnTo>
                  <a:lnTo>
                    <a:pt x="2135" y="0"/>
                  </a:lnTo>
                  <a:lnTo>
                    <a:pt x="1296" y="38"/>
                  </a:lnTo>
                  <a:lnTo>
                    <a:pt x="953" y="77"/>
                  </a:lnTo>
                  <a:lnTo>
                    <a:pt x="687" y="115"/>
                  </a:lnTo>
                  <a:lnTo>
                    <a:pt x="687" y="115"/>
                  </a:lnTo>
                  <a:lnTo>
                    <a:pt x="496" y="191"/>
                  </a:lnTo>
                  <a:lnTo>
                    <a:pt x="344" y="343"/>
                  </a:lnTo>
                  <a:lnTo>
                    <a:pt x="191" y="496"/>
                  </a:lnTo>
                  <a:lnTo>
                    <a:pt x="115" y="724"/>
                  </a:lnTo>
                  <a:lnTo>
                    <a:pt x="115" y="724"/>
                  </a:lnTo>
                  <a:lnTo>
                    <a:pt x="39" y="1487"/>
                  </a:lnTo>
                  <a:lnTo>
                    <a:pt x="1" y="2249"/>
                  </a:lnTo>
                  <a:lnTo>
                    <a:pt x="1" y="2249"/>
                  </a:lnTo>
                  <a:lnTo>
                    <a:pt x="39" y="3049"/>
                  </a:lnTo>
                  <a:lnTo>
                    <a:pt x="115" y="3849"/>
                  </a:lnTo>
                  <a:lnTo>
                    <a:pt x="115" y="3849"/>
                  </a:lnTo>
                  <a:lnTo>
                    <a:pt x="191" y="4040"/>
                  </a:lnTo>
                  <a:lnTo>
                    <a:pt x="344" y="4192"/>
                  </a:lnTo>
                  <a:lnTo>
                    <a:pt x="496" y="4307"/>
                  </a:lnTo>
                  <a:lnTo>
                    <a:pt x="687" y="4383"/>
                  </a:lnTo>
                  <a:lnTo>
                    <a:pt x="687" y="4383"/>
                  </a:lnTo>
                  <a:lnTo>
                    <a:pt x="953" y="4459"/>
                  </a:lnTo>
                  <a:lnTo>
                    <a:pt x="1296" y="4459"/>
                  </a:lnTo>
                  <a:lnTo>
                    <a:pt x="2135" y="4535"/>
                  </a:lnTo>
                  <a:lnTo>
                    <a:pt x="3240" y="4535"/>
                  </a:lnTo>
                  <a:lnTo>
                    <a:pt x="3240" y="4535"/>
                  </a:lnTo>
                  <a:lnTo>
                    <a:pt x="4307" y="4535"/>
                  </a:lnTo>
                  <a:lnTo>
                    <a:pt x="5145" y="4459"/>
                  </a:lnTo>
                  <a:lnTo>
                    <a:pt x="5488" y="4459"/>
                  </a:lnTo>
                  <a:lnTo>
                    <a:pt x="5755" y="4383"/>
                  </a:lnTo>
                  <a:lnTo>
                    <a:pt x="5755" y="4383"/>
                  </a:lnTo>
                  <a:lnTo>
                    <a:pt x="5946" y="4307"/>
                  </a:lnTo>
                  <a:lnTo>
                    <a:pt x="6136" y="4192"/>
                  </a:lnTo>
                  <a:lnTo>
                    <a:pt x="6251" y="4002"/>
                  </a:lnTo>
                  <a:lnTo>
                    <a:pt x="6327" y="3811"/>
                  </a:lnTo>
                  <a:lnTo>
                    <a:pt x="6327" y="3811"/>
                  </a:lnTo>
                  <a:lnTo>
                    <a:pt x="6441" y="3049"/>
                  </a:lnTo>
                  <a:lnTo>
                    <a:pt x="6479" y="2249"/>
                  </a:lnTo>
                  <a:lnTo>
                    <a:pt x="6479" y="2249"/>
                  </a:lnTo>
                  <a:lnTo>
                    <a:pt x="6441" y="1487"/>
                  </a:lnTo>
                  <a:lnTo>
                    <a:pt x="6327" y="686"/>
                  </a:lnTo>
                  <a:lnTo>
                    <a:pt x="6327" y="686"/>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5377275" y="4733450"/>
              <a:ext cx="42900" cy="48600"/>
            </a:xfrm>
            <a:custGeom>
              <a:rect b="b" l="l" r="r" t="t"/>
              <a:pathLst>
                <a:path extrusionOk="0" fill="none" h="1944" w="1716">
                  <a:moveTo>
                    <a:pt x="0" y="1944"/>
                  </a:moveTo>
                  <a:lnTo>
                    <a:pt x="1715" y="953"/>
                  </a:lnTo>
                  <a:lnTo>
                    <a:pt x="0" y="0"/>
                  </a:lnTo>
                  <a:lnTo>
                    <a:pt x="0" y="1944"/>
                  </a:lnTo>
                  <a:close/>
                </a:path>
              </a:pathLst>
            </a:custGeom>
            <a:solidFill>
              <a:srgbClr val="FFFFFF"/>
            </a:solidFill>
            <a:ln cap="rnd"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5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1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5" name="Google Shape;385;p17"/>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Date: 9 October 2019</a:t>
            </a:r>
            <a:endParaRPr/>
          </a:p>
          <a:p>
            <a:pPr indent="-317500" lvl="0" marL="457200" rtl="0" algn="l">
              <a:spcBef>
                <a:spcPts val="0"/>
              </a:spcBef>
              <a:spcAft>
                <a:spcPts val="0"/>
              </a:spcAft>
              <a:buSzPts val="1400"/>
              <a:buChar char="◇"/>
            </a:pPr>
            <a:r>
              <a:rPr lang="en"/>
              <a:t>Instructor Name: Yuxuan, Jason</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
              <a:t>Objectives:</a:t>
            </a:r>
            <a:endParaRPr/>
          </a:p>
          <a:p>
            <a:pPr indent="-317500" lvl="1" marL="914400" rtl="0" algn="l">
              <a:spcBef>
                <a:spcPts val="0"/>
              </a:spcBef>
              <a:spcAft>
                <a:spcPts val="0"/>
              </a:spcAft>
              <a:buSzPts val="1400"/>
              <a:buChar char="￭"/>
            </a:pPr>
            <a:r>
              <a:rPr lang="en"/>
              <a:t>Understand how RPi connects hardware components</a:t>
            </a:r>
            <a:endParaRPr/>
          </a:p>
          <a:p>
            <a:pPr indent="-317500" lvl="1" marL="914400" rtl="0" algn="l">
              <a:spcBef>
                <a:spcPts val="0"/>
              </a:spcBef>
              <a:spcAft>
                <a:spcPts val="0"/>
              </a:spcAft>
              <a:buSzPts val="1400"/>
              <a:buChar char="￭"/>
            </a:pPr>
            <a:r>
              <a:rPr lang="en"/>
              <a:t>Learn how to code GPIO pin control using Python in RPi</a:t>
            </a:r>
            <a:endParaRPr/>
          </a:p>
          <a:p>
            <a:pPr indent="-317500" lvl="1" marL="914400" rtl="0" algn="l">
              <a:spcBef>
                <a:spcPts val="0"/>
              </a:spcBef>
              <a:spcAft>
                <a:spcPts val="0"/>
              </a:spcAft>
              <a:buSzPts val="1400"/>
              <a:buChar char="￭"/>
            </a:pPr>
            <a:r>
              <a:rPr lang="en"/>
              <a:t>Complete simple traffic light project</a:t>
            </a:r>
            <a:endParaRPr/>
          </a:p>
          <a:p>
            <a:pPr indent="-317500" lvl="1" marL="914400" rtl="0" algn="l">
              <a:spcBef>
                <a:spcPts val="0"/>
              </a:spcBef>
              <a:spcAft>
                <a:spcPts val="0"/>
              </a:spcAft>
              <a:buSzPts val="1400"/>
              <a:buChar char="￭"/>
            </a:pPr>
            <a:r>
              <a:rPr lang="en"/>
              <a:t>Complete ultrasonic distance alert project</a:t>
            </a:r>
            <a:endParaRPr/>
          </a:p>
          <a:p>
            <a:pPr indent="0" lvl="0" marL="457200" marR="0" rtl="0" algn="l">
              <a:lnSpc>
                <a:spcPct val="100000"/>
              </a:lnSpc>
              <a:spcBef>
                <a:spcPts val="48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18"/>
          <p:cNvSpPr txBox="1"/>
          <p:nvPr>
            <p:ph idx="1" type="body"/>
          </p:nvPr>
        </p:nvSpPr>
        <p:spPr>
          <a:xfrm>
            <a:off x="1729775" y="1616610"/>
            <a:ext cx="5931000" cy="2964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What you need:</a:t>
            </a:r>
            <a:endParaRPr/>
          </a:p>
          <a:p>
            <a:pPr indent="-317500" lvl="1" marL="914400" rtl="0" algn="l">
              <a:spcBef>
                <a:spcPts val="0"/>
              </a:spcBef>
              <a:spcAft>
                <a:spcPts val="0"/>
              </a:spcAft>
              <a:buSzPts val="1400"/>
              <a:buChar char="￭"/>
            </a:pPr>
            <a:r>
              <a:rPr lang="en"/>
              <a:t>RPi</a:t>
            </a:r>
            <a:endParaRPr/>
          </a:p>
          <a:p>
            <a:pPr indent="-317500" lvl="1" marL="914400" rtl="0" algn="l">
              <a:spcBef>
                <a:spcPts val="0"/>
              </a:spcBef>
              <a:spcAft>
                <a:spcPts val="0"/>
              </a:spcAft>
              <a:buSzPts val="1400"/>
              <a:buChar char="￭"/>
            </a:pPr>
            <a:r>
              <a:rPr lang="en"/>
              <a:t>Jumper wires</a:t>
            </a:r>
            <a:endParaRPr/>
          </a:p>
          <a:p>
            <a:pPr indent="-317500" lvl="1" marL="914400" rtl="0" algn="l">
              <a:spcBef>
                <a:spcPts val="0"/>
              </a:spcBef>
              <a:spcAft>
                <a:spcPts val="0"/>
              </a:spcAft>
              <a:buSzPts val="1400"/>
              <a:buChar char="￭"/>
            </a:pPr>
            <a:r>
              <a:rPr lang="en"/>
              <a:t>Breadboard</a:t>
            </a:r>
            <a:endParaRPr/>
          </a:p>
          <a:p>
            <a:pPr indent="-317500" lvl="1" marL="914400" rtl="0" algn="l">
              <a:spcBef>
                <a:spcPts val="0"/>
              </a:spcBef>
              <a:spcAft>
                <a:spcPts val="0"/>
              </a:spcAft>
              <a:buSzPts val="1400"/>
              <a:buChar char="￭"/>
            </a:pPr>
            <a:r>
              <a:rPr lang="en"/>
              <a:t>LEDs</a:t>
            </a:r>
            <a:endParaRPr/>
          </a:p>
          <a:p>
            <a:pPr indent="-317500" lvl="1" marL="914400" rtl="0" algn="l">
              <a:spcBef>
                <a:spcPts val="0"/>
              </a:spcBef>
              <a:spcAft>
                <a:spcPts val="0"/>
              </a:spcAft>
              <a:buSzPts val="1400"/>
              <a:buChar char="￭"/>
            </a:pPr>
            <a:r>
              <a:rPr lang="en"/>
              <a:t>Resistors</a:t>
            </a:r>
            <a:endParaRPr/>
          </a:p>
          <a:p>
            <a:pPr indent="-317500" lvl="1" marL="914400" rtl="0" algn="l">
              <a:spcBef>
                <a:spcPts val="0"/>
              </a:spcBef>
              <a:spcAft>
                <a:spcPts val="0"/>
              </a:spcAft>
              <a:buSzPts val="1400"/>
              <a:buChar char="￭"/>
            </a:pPr>
            <a:r>
              <a:rPr lang="en"/>
              <a:t>Buttons</a:t>
            </a:r>
            <a:endParaRPr/>
          </a:p>
          <a:p>
            <a:pPr indent="-317500" lvl="1" marL="914400" rtl="0" algn="l">
              <a:spcBef>
                <a:spcPts val="0"/>
              </a:spcBef>
              <a:spcAft>
                <a:spcPts val="0"/>
              </a:spcAft>
              <a:buSzPts val="1400"/>
              <a:buChar char="￭"/>
            </a:pPr>
            <a:r>
              <a:rPr lang="en"/>
              <a:t>Ultrasonic sensor</a:t>
            </a:r>
            <a:endParaRPr/>
          </a:p>
          <a:p>
            <a:pPr indent="-317500" lvl="1" marL="914400" rtl="0" algn="l">
              <a:spcBef>
                <a:spcPts val="0"/>
              </a:spcBef>
              <a:spcAft>
                <a:spcPts val="0"/>
              </a:spcAft>
              <a:buSzPts val="1400"/>
              <a:buChar char="￭"/>
            </a:pPr>
            <a:r>
              <a:rPr lang="en"/>
              <a:t>Micro USB power cable</a:t>
            </a:r>
            <a:endParaRPr/>
          </a:p>
          <a:p>
            <a:pPr indent="-317500" lvl="1" marL="914400" rtl="0" algn="l">
              <a:spcBef>
                <a:spcPts val="0"/>
              </a:spcBef>
              <a:spcAft>
                <a:spcPts val="0"/>
              </a:spcAft>
              <a:buSzPts val="1400"/>
              <a:buChar char="￭"/>
            </a:pPr>
            <a:r>
              <a:rPr lang="en"/>
              <a:t>laptop</a:t>
            </a:r>
            <a:endParaRPr/>
          </a:p>
        </p:txBody>
      </p:sp>
      <p:sp>
        <p:nvSpPr>
          <p:cNvPr id="391" name="Google Shape;391;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1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7" name="Google Shape;397;p19"/>
          <p:cNvSpPr txBox="1"/>
          <p:nvPr>
            <p:ph type="title"/>
          </p:nvPr>
        </p:nvSpPr>
        <p:spPr>
          <a:xfrm>
            <a:off x="1124100" y="2095750"/>
            <a:ext cx="5931000" cy="17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1</a:t>
            </a:r>
            <a:endParaRPr sz="4800"/>
          </a:p>
          <a:p>
            <a:pPr indent="0" lvl="0" marL="0" rtl="0" algn="ctr">
              <a:spcBef>
                <a:spcPts val="0"/>
              </a:spcBef>
              <a:spcAft>
                <a:spcPts val="0"/>
              </a:spcAft>
              <a:buNone/>
            </a:pPr>
            <a:r>
              <a:rPr lang="en" sz="4800"/>
              <a:t>Introduction to RPi</a:t>
            </a:r>
            <a:endParaRPr sz="4800"/>
          </a:p>
        </p:txBody>
      </p:sp>
      <p:sp>
        <p:nvSpPr>
          <p:cNvPr id="398" name="Google Shape;398;p19"/>
          <p:cNvSpPr txBox="1"/>
          <p:nvPr>
            <p:ph type="title"/>
          </p:nvPr>
        </p:nvSpPr>
        <p:spPr>
          <a:xfrm>
            <a:off x="1729775" y="814000"/>
            <a:ext cx="59310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started!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4" name="Google Shape;404;p20"/>
          <p:cNvSpPr txBox="1"/>
          <p:nvPr/>
        </p:nvSpPr>
        <p:spPr>
          <a:xfrm>
            <a:off x="1464625" y="1579950"/>
            <a:ext cx="6031500" cy="23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Muli"/>
                <a:ea typeface="Muli"/>
                <a:cs typeface="Muli"/>
                <a:sym typeface="Muli"/>
              </a:rPr>
              <a:t>open “</a:t>
            </a:r>
            <a:r>
              <a:rPr lang="en" sz="4800">
                <a:solidFill>
                  <a:srgbClr val="F9CB9C"/>
                </a:solidFill>
                <a:latin typeface="Muli"/>
                <a:ea typeface="Muli"/>
                <a:cs typeface="Muli"/>
                <a:sym typeface="Muli"/>
              </a:rPr>
              <a:t>VNC Viewer</a:t>
            </a:r>
            <a:r>
              <a:rPr lang="en" sz="4800">
                <a:solidFill>
                  <a:srgbClr val="FFFFFF"/>
                </a:solidFill>
                <a:latin typeface="Muli"/>
                <a:ea typeface="Muli"/>
                <a:cs typeface="Muli"/>
                <a:sym typeface="Muli"/>
              </a:rPr>
              <a:t>” on your laptop</a:t>
            </a:r>
            <a:endParaRPr sz="4800">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0" name="Google Shape;410;p21"/>
          <p:cNvPicPr preferRelativeResize="0"/>
          <p:nvPr/>
        </p:nvPicPr>
        <p:blipFill>
          <a:blip r:embed="rId3">
            <a:alphaModFix/>
          </a:blip>
          <a:stretch>
            <a:fillRect/>
          </a:stretch>
        </p:blipFill>
        <p:spPr>
          <a:xfrm>
            <a:off x="1293582" y="152400"/>
            <a:ext cx="6556844"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